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7" r:id="rId8"/>
    <p:sldId id="263" r:id="rId9"/>
    <p:sldId id="264" r:id="rId10"/>
    <p:sldId id="265" r:id="rId11"/>
    <p:sldId id="266" r:id="rId12"/>
    <p:sldId id="307" r:id="rId13"/>
    <p:sldId id="286" r:id="rId14"/>
    <p:sldId id="305" r:id="rId15"/>
    <p:sldId id="287" r:id="rId16"/>
    <p:sldId id="288" r:id="rId17"/>
    <p:sldId id="289" r:id="rId18"/>
    <p:sldId id="291" r:id="rId19"/>
    <p:sldId id="292" r:id="rId20"/>
    <p:sldId id="293" r:id="rId21"/>
    <p:sldId id="301" r:id="rId22"/>
    <p:sldId id="294" r:id="rId23"/>
    <p:sldId id="295" r:id="rId24"/>
    <p:sldId id="296" r:id="rId25"/>
    <p:sldId id="297" r:id="rId26"/>
    <p:sldId id="298" r:id="rId27"/>
    <p:sldId id="299" r:id="rId28"/>
    <p:sldId id="300" r:id="rId29"/>
    <p:sldId id="269" r:id="rId30"/>
    <p:sldId id="270" r:id="rId31"/>
    <p:sldId id="271" r:id="rId32"/>
    <p:sldId id="272" r:id="rId33"/>
    <p:sldId id="274" r:id="rId34"/>
    <p:sldId id="275" r:id="rId35"/>
    <p:sldId id="276" r:id="rId36"/>
    <p:sldId id="277" r:id="rId37"/>
    <p:sldId id="278" r:id="rId38"/>
    <p:sldId id="285" r:id="rId39"/>
    <p:sldId id="306" r:id="rId40"/>
  </p:sldIdLst>
  <p:sldSz cx="9144000" cy="6858000" type="screen4x3"/>
  <p:notesSz cx="6904038" cy="9220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7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FF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5" d="100"/>
          <a:sy n="65" d="100"/>
        </p:scale>
        <p:origin x="10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870"/>
    </p:cViewPr>
  </p:sorterViewPr>
  <p:notesViewPr>
    <p:cSldViewPr>
      <p:cViewPr varScale="1">
        <p:scale>
          <a:sx n="38" d="100"/>
          <a:sy n="38" d="100"/>
        </p:scale>
        <p:origin x="-1530" y="-72"/>
      </p:cViewPr>
      <p:guideLst>
        <p:guide orient="horz" pos="2904"/>
        <p:guide pos="217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92438" cy="460375"/>
          </a:xfrm>
          <a:prstGeom prst="rect">
            <a:avLst/>
          </a:prstGeom>
          <a:noFill/>
          <a:ln w="12700" cap="sq">
            <a:noFill/>
            <a:miter lim="800000"/>
            <a:headEnd type="none" w="sm" len="sm"/>
            <a:tailEnd type="none" w="sm" len="sm"/>
          </a:ln>
          <a:effectLst/>
        </p:spPr>
        <p:txBody>
          <a:bodyPr vert="horz" wrap="square" lIns="92135" tIns="46067" rIns="92135" bIns="46067" numCol="1" anchor="t" anchorCtr="0" compatLnSpc="1">
            <a:prstTxWarp prst="textNoShape">
              <a:avLst/>
            </a:prstTxWarp>
          </a:bodyPr>
          <a:lstStyle>
            <a:lvl1pPr defTabSz="920750">
              <a:defRPr sz="1200"/>
            </a:lvl1pPr>
          </a:lstStyle>
          <a:p>
            <a:endParaRPr lang="en-US"/>
          </a:p>
        </p:txBody>
      </p:sp>
      <p:sp>
        <p:nvSpPr>
          <p:cNvPr id="91139" name="Rectangle 3"/>
          <p:cNvSpPr>
            <a:spLocks noGrp="1" noChangeArrowheads="1"/>
          </p:cNvSpPr>
          <p:nvPr>
            <p:ph type="dt" sz="quarter" idx="1"/>
          </p:nvPr>
        </p:nvSpPr>
        <p:spPr bwMode="auto">
          <a:xfrm>
            <a:off x="3911600" y="0"/>
            <a:ext cx="2992438" cy="460375"/>
          </a:xfrm>
          <a:prstGeom prst="rect">
            <a:avLst/>
          </a:prstGeom>
          <a:noFill/>
          <a:ln w="12700" cap="sq">
            <a:noFill/>
            <a:miter lim="800000"/>
            <a:headEnd type="none" w="sm" len="sm"/>
            <a:tailEnd type="none" w="sm" len="sm"/>
          </a:ln>
          <a:effectLst/>
        </p:spPr>
        <p:txBody>
          <a:bodyPr vert="horz" wrap="square" lIns="92135" tIns="46067" rIns="92135" bIns="46067" numCol="1" anchor="t" anchorCtr="0" compatLnSpc="1">
            <a:prstTxWarp prst="textNoShape">
              <a:avLst/>
            </a:prstTxWarp>
          </a:bodyPr>
          <a:lstStyle>
            <a:lvl1pPr algn="r" defTabSz="920750">
              <a:defRPr sz="1200"/>
            </a:lvl1pPr>
          </a:lstStyle>
          <a:p>
            <a:endParaRPr lang="en-US"/>
          </a:p>
        </p:txBody>
      </p:sp>
      <p:sp>
        <p:nvSpPr>
          <p:cNvPr id="91140" name="Rectangle 4"/>
          <p:cNvSpPr>
            <a:spLocks noGrp="1" noChangeArrowheads="1"/>
          </p:cNvSpPr>
          <p:nvPr>
            <p:ph type="ftr" sz="quarter" idx="2"/>
          </p:nvPr>
        </p:nvSpPr>
        <p:spPr bwMode="auto">
          <a:xfrm>
            <a:off x="0" y="8759825"/>
            <a:ext cx="2992438" cy="460375"/>
          </a:xfrm>
          <a:prstGeom prst="rect">
            <a:avLst/>
          </a:prstGeom>
          <a:noFill/>
          <a:ln w="12700" cap="sq">
            <a:noFill/>
            <a:miter lim="800000"/>
            <a:headEnd type="none" w="sm" len="sm"/>
            <a:tailEnd type="none" w="sm" len="sm"/>
          </a:ln>
          <a:effectLst/>
        </p:spPr>
        <p:txBody>
          <a:bodyPr vert="horz" wrap="square" lIns="92135" tIns="46067" rIns="92135" bIns="46067" numCol="1" anchor="b" anchorCtr="0" compatLnSpc="1">
            <a:prstTxWarp prst="textNoShape">
              <a:avLst/>
            </a:prstTxWarp>
          </a:bodyPr>
          <a:lstStyle>
            <a:lvl1pPr defTabSz="920750">
              <a:defRPr sz="1200"/>
            </a:lvl1pPr>
          </a:lstStyle>
          <a:p>
            <a:endParaRPr lang="en-US"/>
          </a:p>
        </p:txBody>
      </p:sp>
      <p:sp>
        <p:nvSpPr>
          <p:cNvPr id="91141" name="Rectangle 5"/>
          <p:cNvSpPr>
            <a:spLocks noGrp="1" noChangeArrowheads="1"/>
          </p:cNvSpPr>
          <p:nvPr>
            <p:ph type="sldNum" sz="quarter" idx="3"/>
          </p:nvPr>
        </p:nvSpPr>
        <p:spPr bwMode="auto">
          <a:xfrm>
            <a:off x="3911600" y="8759825"/>
            <a:ext cx="2992438" cy="460375"/>
          </a:xfrm>
          <a:prstGeom prst="rect">
            <a:avLst/>
          </a:prstGeom>
          <a:noFill/>
          <a:ln w="12700" cap="sq">
            <a:noFill/>
            <a:miter lim="800000"/>
            <a:headEnd type="none" w="sm" len="sm"/>
            <a:tailEnd type="none" w="sm" len="sm"/>
          </a:ln>
          <a:effectLst/>
        </p:spPr>
        <p:txBody>
          <a:bodyPr vert="horz" wrap="square" lIns="92135" tIns="46067" rIns="92135" bIns="46067" numCol="1" anchor="b" anchorCtr="0" compatLnSpc="1">
            <a:prstTxWarp prst="textNoShape">
              <a:avLst/>
            </a:prstTxWarp>
          </a:bodyPr>
          <a:lstStyle>
            <a:lvl1pPr algn="r" defTabSz="920750">
              <a:defRPr sz="1200"/>
            </a:lvl1pPr>
          </a:lstStyle>
          <a:p>
            <a:fld id="{2803DF3E-B12D-47A0-8A85-5FA12F10C31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92438" cy="460375"/>
          </a:xfrm>
          <a:prstGeom prst="rect">
            <a:avLst/>
          </a:prstGeom>
          <a:noFill/>
          <a:ln w="12700" cap="sq">
            <a:noFill/>
            <a:miter lim="800000"/>
            <a:headEnd type="none" w="sm" len="sm"/>
            <a:tailEnd type="none" w="sm" len="sm"/>
          </a:ln>
          <a:effectLst/>
        </p:spPr>
        <p:txBody>
          <a:bodyPr vert="horz" wrap="square" lIns="92135" tIns="46067" rIns="92135" bIns="46067" numCol="1" anchor="t" anchorCtr="0" compatLnSpc="1">
            <a:prstTxWarp prst="textNoShape">
              <a:avLst/>
            </a:prstTxWarp>
          </a:bodyPr>
          <a:lstStyle>
            <a:lvl1pPr defTabSz="920750">
              <a:defRPr sz="1200"/>
            </a:lvl1pPr>
          </a:lstStyle>
          <a:p>
            <a:endParaRPr lang="en-US"/>
          </a:p>
        </p:txBody>
      </p:sp>
      <p:sp>
        <p:nvSpPr>
          <p:cNvPr id="24579" name="Rectangle 3"/>
          <p:cNvSpPr>
            <a:spLocks noGrp="1" noChangeArrowheads="1"/>
          </p:cNvSpPr>
          <p:nvPr>
            <p:ph type="dt" idx="1"/>
          </p:nvPr>
        </p:nvSpPr>
        <p:spPr bwMode="auto">
          <a:xfrm>
            <a:off x="3911600" y="0"/>
            <a:ext cx="2992438" cy="460375"/>
          </a:xfrm>
          <a:prstGeom prst="rect">
            <a:avLst/>
          </a:prstGeom>
          <a:noFill/>
          <a:ln w="12700" cap="sq">
            <a:noFill/>
            <a:miter lim="800000"/>
            <a:headEnd type="none" w="sm" len="sm"/>
            <a:tailEnd type="none" w="sm" len="sm"/>
          </a:ln>
          <a:effectLst/>
        </p:spPr>
        <p:txBody>
          <a:bodyPr vert="horz" wrap="square" lIns="92135" tIns="46067" rIns="92135" bIns="46067" numCol="1" anchor="t" anchorCtr="0" compatLnSpc="1">
            <a:prstTxWarp prst="textNoShape">
              <a:avLst/>
            </a:prstTxWarp>
          </a:bodyPr>
          <a:lstStyle>
            <a:lvl1pPr algn="r" defTabSz="920750">
              <a:defRPr sz="1200"/>
            </a:lvl1pPr>
          </a:lstStyle>
          <a:p>
            <a:endParaRPr lang="en-US"/>
          </a:p>
        </p:txBody>
      </p:sp>
      <p:sp>
        <p:nvSpPr>
          <p:cNvPr id="24580" name="Rectangle 4"/>
          <p:cNvSpPr>
            <a:spLocks noGrp="1" noRot="1" noChangeAspect="1" noChangeArrowheads="1" noTextEdit="1"/>
          </p:cNvSpPr>
          <p:nvPr>
            <p:ph type="sldImg" idx="2"/>
          </p:nvPr>
        </p:nvSpPr>
        <p:spPr bwMode="auto">
          <a:xfrm>
            <a:off x="1147763" y="692150"/>
            <a:ext cx="4610100" cy="3457575"/>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920750" y="4379913"/>
            <a:ext cx="5062538" cy="4148137"/>
          </a:xfrm>
          <a:prstGeom prst="rect">
            <a:avLst/>
          </a:prstGeom>
          <a:noFill/>
          <a:ln w="12700" cap="sq">
            <a:noFill/>
            <a:miter lim="800000"/>
            <a:headEnd type="none" w="sm" len="sm"/>
            <a:tailEnd type="none" w="sm" len="sm"/>
          </a:ln>
          <a:effectLst/>
        </p:spPr>
        <p:txBody>
          <a:bodyPr vert="horz" wrap="square" lIns="92135" tIns="46067" rIns="92135" bIns="46067" numCol="1" anchor="t" anchorCtr="0" compatLnSpc="1">
            <a:prstTxWarp prst="textNoShape">
              <a:avLst/>
            </a:prstTxWarp>
          </a:body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p>
        </p:txBody>
      </p:sp>
      <p:sp>
        <p:nvSpPr>
          <p:cNvPr id="24582" name="Rectangle 6"/>
          <p:cNvSpPr>
            <a:spLocks noGrp="1" noChangeArrowheads="1"/>
          </p:cNvSpPr>
          <p:nvPr>
            <p:ph type="ftr" sz="quarter" idx="4"/>
          </p:nvPr>
        </p:nvSpPr>
        <p:spPr bwMode="auto">
          <a:xfrm>
            <a:off x="0" y="8759825"/>
            <a:ext cx="2992438" cy="460375"/>
          </a:xfrm>
          <a:prstGeom prst="rect">
            <a:avLst/>
          </a:prstGeom>
          <a:noFill/>
          <a:ln w="12700" cap="sq">
            <a:noFill/>
            <a:miter lim="800000"/>
            <a:headEnd type="none" w="sm" len="sm"/>
            <a:tailEnd type="none" w="sm" len="sm"/>
          </a:ln>
          <a:effectLst/>
        </p:spPr>
        <p:txBody>
          <a:bodyPr vert="horz" wrap="square" lIns="92135" tIns="46067" rIns="92135" bIns="46067" numCol="1" anchor="b" anchorCtr="0" compatLnSpc="1">
            <a:prstTxWarp prst="textNoShape">
              <a:avLst/>
            </a:prstTxWarp>
          </a:bodyPr>
          <a:lstStyle>
            <a:lvl1pPr defTabSz="920750">
              <a:defRPr sz="1200"/>
            </a:lvl1pPr>
          </a:lstStyle>
          <a:p>
            <a:endParaRPr lang="en-US"/>
          </a:p>
        </p:txBody>
      </p:sp>
      <p:sp>
        <p:nvSpPr>
          <p:cNvPr id="24583" name="Rectangle 7"/>
          <p:cNvSpPr>
            <a:spLocks noGrp="1" noChangeArrowheads="1"/>
          </p:cNvSpPr>
          <p:nvPr>
            <p:ph type="sldNum" sz="quarter" idx="5"/>
          </p:nvPr>
        </p:nvSpPr>
        <p:spPr bwMode="auto">
          <a:xfrm>
            <a:off x="3911600" y="8759825"/>
            <a:ext cx="2992438" cy="460375"/>
          </a:xfrm>
          <a:prstGeom prst="rect">
            <a:avLst/>
          </a:prstGeom>
          <a:noFill/>
          <a:ln w="12700" cap="sq">
            <a:noFill/>
            <a:miter lim="800000"/>
            <a:headEnd type="none" w="sm" len="sm"/>
            <a:tailEnd type="none" w="sm" len="sm"/>
          </a:ln>
          <a:effectLst/>
        </p:spPr>
        <p:txBody>
          <a:bodyPr vert="horz" wrap="square" lIns="92135" tIns="46067" rIns="92135" bIns="46067" numCol="1" anchor="b" anchorCtr="0" compatLnSpc="1">
            <a:prstTxWarp prst="textNoShape">
              <a:avLst/>
            </a:prstTxWarp>
          </a:bodyPr>
          <a:lstStyle>
            <a:lvl1pPr algn="r" defTabSz="920750">
              <a:defRPr sz="1200"/>
            </a:lvl1pPr>
          </a:lstStyle>
          <a:p>
            <a:fld id="{1C6B84C7-6BDD-4E98-9DC7-7C1F7951A40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C740A-8718-4AF7-AFD4-078129E67EE8}" type="slidenum">
              <a:rPr lang="en-US"/>
              <a:pPr/>
              <a:t>7</a:t>
            </a:fld>
            <a:endParaRPr lang="en-US"/>
          </a:p>
        </p:txBody>
      </p:sp>
      <p:sp>
        <p:nvSpPr>
          <p:cNvPr id="23554" name="Rectangle 2"/>
          <p:cNvSpPr>
            <a:spLocks noGrp="1" noRot="1" noChangeAspect="1" noChangeArrowheads="1" noTextEdit="1"/>
          </p:cNvSpPr>
          <p:nvPr>
            <p:ph type="sldImg"/>
          </p:nvPr>
        </p:nvSpPr>
        <p:spPr>
          <a:ln w="12700" cap="flat">
            <a:solidFill>
              <a:schemeClr val="tx1"/>
            </a:solidFill>
          </a:ln>
        </p:spPr>
      </p:sp>
      <p:sp>
        <p:nvSpPr>
          <p:cNvPr id="23555" name="Rectangle 3"/>
          <p:cNvSpPr>
            <a:spLocks noGrp="1" noChangeArrowheads="1"/>
          </p:cNvSpPr>
          <p:nvPr>
            <p:ph type="body" idx="1"/>
          </p:nvPr>
        </p:nvSpPr>
        <p:spPr>
          <a:ln/>
        </p:spPr>
        <p:txBody>
          <a:bodyPr lIns="92775" tIns="46388" rIns="92775" bIns="46388"/>
          <a:lstStyle/>
          <a:p>
            <a:pPr>
              <a:spcBef>
                <a:spcPct val="0"/>
              </a:spcBef>
            </a:pPr>
            <a:endParaRPr kumimoji="0" lang="en-US" sz="240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0DDAB2-9CAA-4B60-927D-84865820B89E}" type="slidenum">
              <a:rPr lang="en-US"/>
              <a:pPr/>
              <a:t>22</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a:spcBef>
                <a:spcPct val="0"/>
              </a:spcBef>
            </a:pPr>
            <a:endParaRPr kumimoji="0" lang="en-US" sz="24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BE5A9-0ADF-46E8-9854-6573448FA75E}" type="slidenum">
              <a:rPr lang="en-US"/>
              <a:pPr/>
              <a:t>23</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pPr>
              <a:spcBef>
                <a:spcPct val="0"/>
              </a:spcBef>
            </a:pPr>
            <a:endParaRPr kumimoji="0" lang="en-US" sz="24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AC118C-402C-4E63-B7B7-09A239AF0F57}" type="slidenum">
              <a:rPr lang="en-US"/>
              <a:pPr/>
              <a:t>24</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pPr>
              <a:spcBef>
                <a:spcPct val="0"/>
              </a:spcBef>
            </a:pPr>
            <a:endParaRPr kumimoji="0" lang="en-US" sz="24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D16CE-E0B0-49DC-9123-00EC7F89514F}" type="slidenum">
              <a:rPr lang="en-US"/>
              <a:pPr/>
              <a:t>25</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pPr>
              <a:spcBef>
                <a:spcPct val="0"/>
              </a:spcBef>
            </a:pPr>
            <a:endParaRPr kumimoji="0" lang="en-US" sz="24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C96FC5-51BC-4A0C-BC95-4B76F93A0BEC}" type="slidenum">
              <a:rPr lang="en-US"/>
              <a:pPr/>
              <a:t>26</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pPr>
              <a:spcBef>
                <a:spcPct val="0"/>
              </a:spcBef>
            </a:pPr>
            <a:endParaRPr kumimoji="0" lang="en-US" sz="24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041D8-6402-4BAA-84AD-3DBA952FA968}" type="slidenum">
              <a:rPr lang="en-US"/>
              <a:pPr/>
              <a:t>27</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pPr>
              <a:spcBef>
                <a:spcPct val="0"/>
              </a:spcBef>
            </a:pPr>
            <a:endParaRPr kumimoji="0" lang="en-US" sz="24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62083-6482-4018-B462-E69699B81D6D}" type="slidenum">
              <a:rPr lang="en-US"/>
              <a:pPr/>
              <a:t>28</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a:spcBef>
                <a:spcPct val="0"/>
              </a:spcBef>
            </a:pPr>
            <a:endParaRPr kumimoji="0" lang="en-US" sz="24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578C1-3A16-4293-9AF8-DBBB62C98086}" type="slidenum">
              <a:rPr lang="en-US"/>
              <a:pPr/>
              <a:t>13</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a:spcBef>
                <a:spcPct val="0"/>
              </a:spcBef>
            </a:pPr>
            <a:endParaRPr kumimoji="0" lang="en-US" sz="24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32D51F-58CB-4422-96CD-3053F4E865CD}" type="slidenum">
              <a:rPr lang="en-US"/>
              <a:pPr/>
              <a:t>14</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pPr>
              <a:spcBef>
                <a:spcPct val="0"/>
              </a:spcBef>
            </a:pPr>
            <a:endParaRPr kumimoji="0" lang="en-US" sz="24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F3B7D-E4E3-4BC2-B523-A583E44CB175}" type="slidenum">
              <a:rPr lang="en-US"/>
              <a:pPr/>
              <a:t>15</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a:spcBef>
                <a:spcPct val="0"/>
              </a:spcBef>
            </a:pPr>
            <a:endParaRPr kumimoji="0" lang="en-US" sz="24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D70510-70AE-4B34-BCC7-9CA487063DFE}" type="slidenum">
              <a:rPr lang="en-US"/>
              <a:pPr/>
              <a:t>16</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spcBef>
                <a:spcPct val="0"/>
              </a:spcBef>
            </a:pPr>
            <a:endParaRPr kumimoji="0" lang="en-US" sz="24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67DDD9-2CAA-4EF6-B73B-2FB74E6AA879}" type="slidenum">
              <a:rPr lang="en-US"/>
              <a:pPr/>
              <a:t>17</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a:spcBef>
                <a:spcPct val="0"/>
              </a:spcBef>
            </a:pPr>
            <a:endParaRPr kumimoji="0" lang="en-US" sz="24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C0CDB-11C4-4918-908F-4D1CD8DC3283}" type="slidenum">
              <a:rPr lang="en-US"/>
              <a:pPr/>
              <a:t>18</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pPr>
              <a:spcBef>
                <a:spcPct val="0"/>
              </a:spcBef>
            </a:pPr>
            <a:endParaRPr kumimoji="0" lang="en-US" sz="24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9223C-345F-4114-9A4F-0D26498F3F4F}" type="slidenum">
              <a:rPr lang="en-US"/>
              <a:pPr/>
              <a:t>19</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pPr>
              <a:spcBef>
                <a:spcPct val="0"/>
              </a:spcBef>
            </a:pPr>
            <a:endParaRPr kumimoji="0" lang="en-US" sz="24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FEEB0-62B9-4287-95A4-7E1C2A7C11AA}" type="slidenum">
              <a:rPr lang="en-US"/>
              <a:pPr/>
              <a:t>20</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pPr>
              <a:spcBef>
                <a:spcPct val="0"/>
              </a:spcBef>
            </a:pPr>
            <a:endParaRPr kumimoji="0" lang="en-US" sz="24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6498" name="Rectangle 1026"/>
          <p:cNvSpPr>
            <a:spLocks noChangeArrowheads="1"/>
          </p:cNvSpPr>
          <p:nvPr/>
        </p:nvSpPr>
        <p:spPr bwMode="invGray">
          <a:xfrm>
            <a:off x="685800" y="6529388"/>
            <a:ext cx="3505200" cy="327025"/>
          </a:xfrm>
          <a:prstGeom prst="rect">
            <a:avLst/>
          </a:prstGeom>
          <a:solidFill>
            <a:srgbClr val="FF8000"/>
          </a:solidFill>
          <a:ln w="9525">
            <a:noFill/>
            <a:miter lim="800000"/>
            <a:headEnd/>
            <a:tailEnd/>
          </a:ln>
          <a:effectLst/>
        </p:spPr>
        <p:txBody>
          <a:bodyPr/>
          <a:lstStyle/>
          <a:p>
            <a:endParaRPr lang="en-US"/>
          </a:p>
        </p:txBody>
      </p:sp>
      <p:sp>
        <p:nvSpPr>
          <p:cNvPr id="106499" name="Rectangle 1027"/>
          <p:cNvSpPr>
            <a:spLocks noChangeArrowheads="1"/>
          </p:cNvSpPr>
          <p:nvPr/>
        </p:nvSpPr>
        <p:spPr bwMode="invGray">
          <a:xfrm>
            <a:off x="687388" y="1981200"/>
            <a:ext cx="8456612" cy="762000"/>
          </a:xfrm>
          <a:prstGeom prst="rect">
            <a:avLst/>
          </a:prstGeom>
          <a:solidFill>
            <a:srgbClr val="FF8000"/>
          </a:solidFill>
          <a:ln w="9525">
            <a:noFill/>
            <a:miter lim="800000"/>
            <a:headEnd/>
            <a:tailEnd/>
          </a:ln>
          <a:effectLst/>
        </p:spPr>
        <p:txBody>
          <a:bodyPr/>
          <a:lstStyle/>
          <a:p>
            <a:endParaRPr lang="en-US"/>
          </a:p>
        </p:txBody>
      </p:sp>
      <p:sp>
        <p:nvSpPr>
          <p:cNvPr id="106500" name="Oval 1028"/>
          <p:cNvSpPr>
            <a:spLocks noChangeArrowheads="1"/>
          </p:cNvSpPr>
          <p:nvPr/>
        </p:nvSpPr>
        <p:spPr bwMode="invGray">
          <a:xfrm>
            <a:off x="881063" y="117475"/>
            <a:ext cx="66675" cy="66675"/>
          </a:xfrm>
          <a:prstGeom prst="ellipse">
            <a:avLst/>
          </a:prstGeom>
          <a:solidFill>
            <a:srgbClr val="FF8300"/>
          </a:solidFill>
          <a:ln w="9525">
            <a:noFill/>
            <a:round/>
            <a:headEnd/>
            <a:tailEnd/>
          </a:ln>
          <a:effectLst/>
        </p:spPr>
        <p:txBody>
          <a:bodyPr/>
          <a:lstStyle/>
          <a:p>
            <a:endParaRPr lang="en-US"/>
          </a:p>
        </p:txBody>
      </p:sp>
      <p:sp>
        <p:nvSpPr>
          <p:cNvPr id="106501" name="Oval 1029"/>
          <p:cNvSpPr>
            <a:spLocks noChangeArrowheads="1"/>
          </p:cNvSpPr>
          <p:nvPr/>
        </p:nvSpPr>
        <p:spPr bwMode="invGray">
          <a:xfrm>
            <a:off x="881063" y="361950"/>
            <a:ext cx="66675" cy="65088"/>
          </a:xfrm>
          <a:prstGeom prst="ellipse">
            <a:avLst/>
          </a:prstGeom>
          <a:solidFill>
            <a:srgbClr val="FF8300"/>
          </a:solidFill>
          <a:ln w="9525">
            <a:noFill/>
            <a:round/>
            <a:headEnd/>
            <a:tailEnd/>
          </a:ln>
          <a:effectLst/>
        </p:spPr>
        <p:txBody>
          <a:bodyPr/>
          <a:lstStyle/>
          <a:p>
            <a:endParaRPr lang="en-US"/>
          </a:p>
        </p:txBody>
      </p:sp>
      <p:sp>
        <p:nvSpPr>
          <p:cNvPr id="106502" name="Oval 1030"/>
          <p:cNvSpPr>
            <a:spLocks noChangeArrowheads="1"/>
          </p:cNvSpPr>
          <p:nvPr/>
        </p:nvSpPr>
        <p:spPr bwMode="invGray">
          <a:xfrm>
            <a:off x="881063" y="604838"/>
            <a:ext cx="66675" cy="65087"/>
          </a:xfrm>
          <a:prstGeom prst="ellipse">
            <a:avLst/>
          </a:prstGeom>
          <a:solidFill>
            <a:srgbClr val="FF8300"/>
          </a:solidFill>
          <a:ln w="9525">
            <a:noFill/>
            <a:round/>
            <a:headEnd/>
            <a:tailEnd/>
          </a:ln>
          <a:effectLst/>
        </p:spPr>
        <p:txBody>
          <a:bodyPr/>
          <a:lstStyle/>
          <a:p>
            <a:endParaRPr lang="en-US"/>
          </a:p>
        </p:txBody>
      </p:sp>
      <p:grpSp>
        <p:nvGrpSpPr>
          <p:cNvPr id="106503" name="Group 1031"/>
          <p:cNvGrpSpPr>
            <a:grpSpLocks/>
          </p:cNvGrpSpPr>
          <p:nvPr/>
        </p:nvGrpSpPr>
        <p:grpSpPr bwMode="auto">
          <a:xfrm>
            <a:off x="4538663" y="6670675"/>
            <a:ext cx="4332287" cy="65088"/>
            <a:chOff x="2859" y="4202"/>
            <a:chExt cx="2729" cy="41"/>
          </a:xfrm>
        </p:grpSpPr>
        <p:sp>
          <p:nvSpPr>
            <p:cNvPr id="106504" name="Oval 1032"/>
            <p:cNvSpPr>
              <a:spLocks noChangeArrowheads="1"/>
            </p:cNvSpPr>
            <p:nvPr/>
          </p:nvSpPr>
          <p:spPr bwMode="invGray">
            <a:xfrm>
              <a:off x="2859" y="4202"/>
              <a:ext cx="42" cy="41"/>
            </a:xfrm>
            <a:prstGeom prst="ellipse">
              <a:avLst/>
            </a:prstGeom>
            <a:solidFill>
              <a:srgbClr val="FF8300"/>
            </a:solidFill>
            <a:ln w="9525">
              <a:noFill/>
              <a:round/>
              <a:headEnd/>
              <a:tailEnd/>
            </a:ln>
            <a:effectLst/>
          </p:spPr>
          <p:txBody>
            <a:bodyPr/>
            <a:lstStyle/>
            <a:p>
              <a:endParaRPr lang="en-US"/>
            </a:p>
          </p:txBody>
        </p:sp>
        <p:sp>
          <p:nvSpPr>
            <p:cNvPr id="106505" name="Oval 1033"/>
            <p:cNvSpPr>
              <a:spLocks noChangeArrowheads="1"/>
            </p:cNvSpPr>
            <p:nvPr/>
          </p:nvSpPr>
          <p:spPr bwMode="invGray">
            <a:xfrm>
              <a:off x="3243" y="4202"/>
              <a:ext cx="42" cy="41"/>
            </a:xfrm>
            <a:prstGeom prst="ellipse">
              <a:avLst/>
            </a:prstGeom>
            <a:solidFill>
              <a:srgbClr val="FF8300"/>
            </a:solidFill>
            <a:ln w="9525">
              <a:noFill/>
              <a:round/>
              <a:headEnd/>
              <a:tailEnd/>
            </a:ln>
            <a:effectLst/>
          </p:spPr>
          <p:txBody>
            <a:bodyPr/>
            <a:lstStyle/>
            <a:p>
              <a:endParaRPr lang="en-US"/>
            </a:p>
          </p:txBody>
        </p:sp>
        <p:sp>
          <p:nvSpPr>
            <p:cNvPr id="106506" name="Oval 1034"/>
            <p:cNvSpPr>
              <a:spLocks noChangeArrowheads="1"/>
            </p:cNvSpPr>
            <p:nvPr/>
          </p:nvSpPr>
          <p:spPr bwMode="invGray">
            <a:xfrm>
              <a:off x="3627" y="4202"/>
              <a:ext cx="41" cy="41"/>
            </a:xfrm>
            <a:prstGeom prst="ellipse">
              <a:avLst/>
            </a:prstGeom>
            <a:solidFill>
              <a:srgbClr val="FF8300"/>
            </a:solidFill>
            <a:ln w="9525">
              <a:noFill/>
              <a:round/>
              <a:headEnd/>
              <a:tailEnd/>
            </a:ln>
            <a:effectLst/>
          </p:spPr>
          <p:txBody>
            <a:bodyPr/>
            <a:lstStyle/>
            <a:p>
              <a:endParaRPr lang="en-US"/>
            </a:p>
          </p:txBody>
        </p:sp>
        <p:sp>
          <p:nvSpPr>
            <p:cNvPr id="106507" name="Oval 1035"/>
            <p:cNvSpPr>
              <a:spLocks noChangeArrowheads="1"/>
            </p:cNvSpPr>
            <p:nvPr/>
          </p:nvSpPr>
          <p:spPr bwMode="invGray">
            <a:xfrm>
              <a:off x="4011" y="4202"/>
              <a:ext cx="41" cy="41"/>
            </a:xfrm>
            <a:prstGeom prst="ellipse">
              <a:avLst/>
            </a:prstGeom>
            <a:solidFill>
              <a:srgbClr val="FF8300"/>
            </a:solidFill>
            <a:ln w="9525">
              <a:noFill/>
              <a:round/>
              <a:headEnd/>
              <a:tailEnd/>
            </a:ln>
            <a:effectLst/>
          </p:spPr>
          <p:txBody>
            <a:bodyPr/>
            <a:lstStyle/>
            <a:p>
              <a:endParaRPr lang="en-US"/>
            </a:p>
          </p:txBody>
        </p:sp>
        <p:sp>
          <p:nvSpPr>
            <p:cNvPr id="106508" name="Oval 1036"/>
            <p:cNvSpPr>
              <a:spLocks noChangeArrowheads="1"/>
            </p:cNvSpPr>
            <p:nvPr/>
          </p:nvSpPr>
          <p:spPr bwMode="invGray">
            <a:xfrm>
              <a:off x="4395" y="4202"/>
              <a:ext cx="42" cy="41"/>
            </a:xfrm>
            <a:prstGeom prst="ellipse">
              <a:avLst/>
            </a:prstGeom>
            <a:solidFill>
              <a:srgbClr val="FF8300"/>
            </a:solidFill>
            <a:ln w="9525">
              <a:noFill/>
              <a:round/>
              <a:headEnd/>
              <a:tailEnd/>
            </a:ln>
            <a:effectLst/>
          </p:spPr>
          <p:txBody>
            <a:bodyPr/>
            <a:lstStyle/>
            <a:p>
              <a:endParaRPr lang="en-US"/>
            </a:p>
          </p:txBody>
        </p:sp>
        <p:sp>
          <p:nvSpPr>
            <p:cNvPr id="106509" name="Oval 1037"/>
            <p:cNvSpPr>
              <a:spLocks noChangeArrowheads="1"/>
            </p:cNvSpPr>
            <p:nvPr/>
          </p:nvSpPr>
          <p:spPr bwMode="invGray">
            <a:xfrm>
              <a:off x="4779" y="4202"/>
              <a:ext cx="42" cy="41"/>
            </a:xfrm>
            <a:prstGeom prst="ellipse">
              <a:avLst/>
            </a:prstGeom>
            <a:solidFill>
              <a:srgbClr val="FF8300"/>
            </a:solidFill>
            <a:ln w="9525">
              <a:noFill/>
              <a:round/>
              <a:headEnd/>
              <a:tailEnd/>
            </a:ln>
            <a:effectLst/>
          </p:spPr>
          <p:txBody>
            <a:bodyPr/>
            <a:lstStyle/>
            <a:p>
              <a:endParaRPr lang="en-US"/>
            </a:p>
          </p:txBody>
        </p:sp>
        <p:sp>
          <p:nvSpPr>
            <p:cNvPr id="106510" name="Oval 1038"/>
            <p:cNvSpPr>
              <a:spLocks noChangeArrowheads="1"/>
            </p:cNvSpPr>
            <p:nvPr/>
          </p:nvSpPr>
          <p:spPr bwMode="invGray">
            <a:xfrm>
              <a:off x="5163" y="4202"/>
              <a:ext cx="42" cy="41"/>
            </a:xfrm>
            <a:prstGeom prst="ellipse">
              <a:avLst/>
            </a:prstGeom>
            <a:solidFill>
              <a:srgbClr val="FF8300"/>
            </a:solidFill>
            <a:ln w="9525">
              <a:noFill/>
              <a:round/>
              <a:headEnd/>
              <a:tailEnd/>
            </a:ln>
            <a:effectLst/>
          </p:spPr>
          <p:txBody>
            <a:bodyPr/>
            <a:lstStyle/>
            <a:p>
              <a:endParaRPr lang="en-US"/>
            </a:p>
          </p:txBody>
        </p:sp>
        <p:sp>
          <p:nvSpPr>
            <p:cNvPr id="106511" name="Oval 1039"/>
            <p:cNvSpPr>
              <a:spLocks noChangeArrowheads="1"/>
            </p:cNvSpPr>
            <p:nvPr/>
          </p:nvSpPr>
          <p:spPr bwMode="invGray">
            <a:xfrm>
              <a:off x="5547" y="4202"/>
              <a:ext cx="41" cy="41"/>
            </a:xfrm>
            <a:prstGeom prst="ellipse">
              <a:avLst/>
            </a:prstGeom>
            <a:solidFill>
              <a:srgbClr val="FF8300"/>
            </a:solidFill>
            <a:ln w="9525">
              <a:noFill/>
              <a:round/>
              <a:headEnd/>
              <a:tailEnd/>
            </a:ln>
            <a:effectLst/>
          </p:spPr>
          <p:txBody>
            <a:bodyPr/>
            <a:lstStyle/>
            <a:p>
              <a:endParaRPr lang="en-US"/>
            </a:p>
          </p:txBody>
        </p:sp>
      </p:grpSp>
      <p:sp>
        <p:nvSpPr>
          <p:cNvPr id="106512" name="Oval 1040"/>
          <p:cNvSpPr>
            <a:spLocks noChangeArrowheads="1"/>
          </p:cNvSpPr>
          <p:nvPr/>
        </p:nvSpPr>
        <p:spPr bwMode="invGray">
          <a:xfrm>
            <a:off x="881063" y="849313"/>
            <a:ext cx="66675" cy="63500"/>
          </a:xfrm>
          <a:prstGeom prst="ellipse">
            <a:avLst/>
          </a:prstGeom>
          <a:solidFill>
            <a:srgbClr val="FF8300"/>
          </a:solidFill>
          <a:ln w="9525">
            <a:noFill/>
            <a:round/>
            <a:headEnd/>
            <a:tailEnd/>
          </a:ln>
          <a:effectLst/>
        </p:spPr>
        <p:txBody>
          <a:bodyPr/>
          <a:lstStyle/>
          <a:p>
            <a:endParaRPr lang="en-US"/>
          </a:p>
        </p:txBody>
      </p:sp>
      <p:sp>
        <p:nvSpPr>
          <p:cNvPr id="106513" name="Rectangle 1041"/>
          <p:cNvSpPr>
            <a:spLocks noGrp="1" noChangeArrowheads="1"/>
          </p:cNvSpPr>
          <p:nvPr>
            <p:ph type="ctrTitle" sz="quarter"/>
          </p:nvPr>
        </p:nvSpPr>
        <p:spPr>
          <a:xfrm>
            <a:off x="990600" y="1752600"/>
            <a:ext cx="7772400" cy="1143000"/>
          </a:xfrm>
        </p:spPr>
        <p:txBody>
          <a:bodyPr/>
          <a:lstStyle>
            <a:lvl1pPr algn="l">
              <a:defRPr/>
            </a:lvl1pPr>
          </a:lstStyle>
          <a:p>
            <a:r>
              <a:rPr lang="en-US"/>
              <a:t>Click to edit Master title style</a:t>
            </a:r>
          </a:p>
        </p:txBody>
      </p:sp>
      <p:sp>
        <p:nvSpPr>
          <p:cNvPr id="106514" name="Rectangle 1042"/>
          <p:cNvSpPr>
            <a:spLocks noGrp="1" noChangeArrowheads="1"/>
          </p:cNvSpPr>
          <p:nvPr>
            <p:ph type="subTitle" sz="quarter" idx="1"/>
          </p:nvPr>
        </p:nvSpPr>
        <p:spPr>
          <a:xfrm>
            <a:off x="381000" y="3048000"/>
            <a:ext cx="4267200" cy="2438400"/>
          </a:xfrm>
        </p:spPr>
        <p:txBody>
          <a:bodyPr/>
          <a:lstStyle>
            <a:lvl1pPr marL="0" indent="0" algn="ctr">
              <a:buFontTx/>
              <a:buNone/>
              <a:defRPr/>
            </a:lvl1pPr>
          </a:lstStyle>
          <a:p>
            <a:r>
              <a:rPr lang="en-US"/>
              <a:t>Click to edit Master subtitle style</a:t>
            </a:r>
          </a:p>
        </p:txBody>
      </p:sp>
      <p:sp>
        <p:nvSpPr>
          <p:cNvPr id="106515" name="Rectangle 1043"/>
          <p:cNvSpPr>
            <a:spLocks noGrp="1" noChangeArrowheads="1"/>
          </p:cNvSpPr>
          <p:nvPr>
            <p:ph type="dt" sz="quarter" idx="2"/>
          </p:nvPr>
        </p:nvSpPr>
        <p:spPr/>
        <p:txBody>
          <a:bodyPr/>
          <a:lstStyle>
            <a:lvl1pPr>
              <a:defRPr>
                <a:solidFill>
                  <a:srgbClr val="FFFFFF"/>
                </a:solidFill>
              </a:defRPr>
            </a:lvl1pPr>
          </a:lstStyle>
          <a:p>
            <a:endParaRPr lang="en-US"/>
          </a:p>
        </p:txBody>
      </p:sp>
      <p:sp>
        <p:nvSpPr>
          <p:cNvPr id="106516" name="Rectangle 1044"/>
          <p:cNvSpPr>
            <a:spLocks noGrp="1" noChangeArrowheads="1"/>
          </p:cNvSpPr>
          <p:nvPr>
            <p:ph type="ftr" sz="quarter" idx="3"/>
          </p:nvPr>
        </p:nvSpPr>
        <p:spPr/>
        <p:txBody>
          <a:bodyPr/>
          <a:lstStyle>
            <a:lvl1pPr>
              <a:defRPr>
                <a:solidFill>
                  <a:srgbClr val="FFFFFF"/>
                </a:solidFill>
              </a:defRPr>
            </a:lvl1pPr>
          </a:lstStyle>
          <a:p>
            <a:endParaRPr lang="en-US"/>
          </a:p>
        </p:txBody>
      </p:sp>
      <p:sp>
        <p:nvSpPr>
          <p:cNvPr id="106517" name="Rectangle 1045"/>
          <p:cNvSpPr>
            <a:spLocks noGrp="1" noChangeArrowheads="1"/>
          </p:cNvSpPr>
          <p:nvPr>
            <p:ph type="sldNum" sz="quarter" idx="4"/>
          </p:nvPr>
        </p:nvSpPr>
        <p:spPr/>
        <p:txBody>
          <a:bodyPr/>
          <a:lstStyle>
            <a:lvl1pPr>
              <a:defRPr>
                <a:solidFill>
                  <a:srgbClr val="FFFFFF"/>
                </a:solidFill>
              </a:defRPr>
            </a:lvl1pPr>
          </a:lstStyle>
          <a:p>
            <a:fld id="{1235CAE6-5F2C-4E91-9904-F5EE014869E6}" type="slidenum">
              <a:rPr lang="en-US"/>
              <a:pPr/>
              <a:t>‹#›</a:t>
            </a:fld>
            <a:endParaRPr lang="en-US"/>
          </a:p>
        </p:txBody>
      </p:sp>
      <p:sp>
        <p:nvSpPr>
          <p:cNvPr id="106519" name="Oval 1047"/>
          <p:cNvSpPr>
            <a:spLocks noChangeArrowheads="1"/>
          </p:cNvSpPr>
          <p:nvPr/>
        </p:nvSpPr>
        <p:spPr bwMode="invGray">
          <a:xfrm>
            <a:off x="881063" y="1090613"/>
            <a:ext cx="66675" cy="63500"/>
          </a:xfrm>
          <a:prstGeom prst="ellipse">
            <a:avLst/>
          </a:prstGeom>
          <a:solidFill>
            <a:srgbClr val="FF8300"/>
          </a:solidFill>
          <a:ln w="9525">
            <a:noFill/>
            <a:round/>
            <a:headEnd/>
            <a:tailEnd/>
          </a:ln>
          <a:effectLst/>
        </p:spPr>
        <p:txBody>
          <a:bodyPr/>
          <a:lstStyle/>
          <a:p>
            <a:endParaRPr lang="en-US"/>
          </a:p>
        </p:txBody>
      </p:sp>
      <p:sp>
        <p:nvSpPr>
          <p:cNvPr id="106520" name="Oval 1048"/>
          <p:cNvSpPr>
            <a:spLocks noChangeArrowheads="1"/>
          </p:cNvSpPr>
          <p:nvPr/>
        </p:nvSpPr>
        <p:spPr bwMode="invGray">
          <a:xfrm flipH="1">
            <a:off x="876300" y="1333500"/>
            <a:ext cx="76200" cy="74613"/>
          </a:xfrm>
          <a:prstGeom prst="ellipse">
            <a:avLst/>
          </a:prstGeom>
          <a:solidFill>
            <a:srgbClr val="FF8300"/>
          </a:solidFill>
          <a:ln w="9525">
            <a:noFill/>
            <a:round/>
            <a:headEnd/>
            <a:tailEnd/>
          </a:ln>
          <a:effectLst/>
        </p:spPr>
        <p:txBody>
          <a:bodyPr/>
          <a:lstStyle/>
          <a:p>
            <a:endParaRPr lang="en-US"/>
          </a:p>
        </p:txBody>
      </p:sp>
      <p:sp>
        <p:nvSpPr>
          <p:cNvPr id="106521" name="Oval 1049"/>
          <p:cNvSpPr>
            <a:spLocks noChangeArrowheads="1"/>
          </p:cNvSpPr>
          <p:nvPr/>
        </p:nvSpPr>
        <p:spPr bwMode="invGray">
          <a:xfrm>
            <a:off x="881063" y="1585913"/>
            <a:ext cx="66675" cy="63500"/>
          </a:xfrm>
          <a:prstGeom prst="ellipse">
            <a:avLst/>
          </a:prstGeom>
          <a:solidFill>
            <a:srgbClr val="FF8300"/>
          </a:solidFill>
          <a:ln w="9525">
            <a:noFill/>
            <a:round/>
            <a:headEnd/>
            <a:tailEnd/>
          </a:ln>
          <a:effectLst/>
        </p:spPr>
        <p:txBody>
          <a:bodyPr/>
          <a:lstStyle/>
          <a:p>
            <a:endParaRPr lang="en-US"/>
          </a:p>
        </p:txBody>
      </p:sp>
      <p:sp>
        <p:nvSpPr>
          <p:cNvPr id="106522" name="Oval 1050"/>
          <p:cNvSpPr>
            <a:spLocks noChangeArrowheads="1"/>
          </p:cNvSpPr>
          <p:nvPr/>
        </p:nvSpPr>
        <p:spPr bwMode="invGray">
          <a:xfrm>
            <a:off x="881063" y="1828800"/>
            <a:ext cx="66675" cy="63500"/>
          </a:xfrm>
          <a:prstGeom prst="ellipse">
            <a:avLst/>
          </a:prstGeom>
          <a:solidFill>
            <a:srgbClr val="FF8300"/>
          </a:solidFill>
          <a:ln w="9525">
            <a:noFill/>
            <a:round/>
            <a:headEnd/>
            <a:tailEnd/>
          </a:ln>
          <a:effectLst/>
        </p:spPr>
        <p:txBody>
          <a:bodyPr/>
          <a:lstStyle/>
          <a:p>
            <a:endParaRPr lang="en-US"/>
          </a:p>
        </p:txBody>
      </p:sp>
      <p:pic>
        <p:nvPicPr>
          <p:cNvPr id="106523" name="Picture 1051" descr="D:\SUNRISEsh.bmp"/>
          <p:cNvPicPr>
            <a:picLocks noChangeAspect="1" noChangeArrowheads="1"/>
          </p:cNvPicPr>
          <p:nvPr/>
        </p:nvPicPr>
        <p:blipFill>
          <a:blip r:embed="rId2"/>
          <a:srcRect/>
          <a:stretch>
            <a:fillRect/>
          </a:stretch>
        </p:blipFill>
        <p:spPr bwMode="auto">
          <a:xfrm>
            <a:off x="4819650" y="2971800"/>
            <a:ext cx="4191000" cy="357505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64FAF6-DDE7-4F14-9ACA-EFB225D4458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533400"/>
            <a:ext cx="203835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96265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DD294A-8D03-4052-A211-7206D9CFD28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8FC7CC-8FE6-4882-B5D7-AED720940C0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621E02-8817-44A5-A1C1-32A8A84C79F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3B8958-9A31-4F9B-920F-25E960A671F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9549DEA-CD35-416D-BA3C-65C7E3F01A0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F43E068-6034-4C47-9C38-387FAC39E72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BC93EF2-2374-4F38-9D08-4590DDB37AB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CE4582-5BCD-4377-B68F-37E6102A62A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A58968-1226-434C-BE1F-7197452D690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ChangeArrowheads="1"/>
          </p:cNvSpPr>
          <p:nvPr/>
        </p:nvSpPr>
        <p:spPr bwMode="invGray">
          <a:xfrm>
            <a:off x="685800" y="6629400"/>
            <a:ext cx="3505200" cy="227013"/>
          </a:xfrm>
          <a:prstGeom prst="rect">
            <a:avLst/>
          </a:prstGeom>
          <a:solidFill>
            <a:srgbClr val="FF8000"/>
          </a:solidFill>
          <a:ln w="9525">
            <a:noFill/>
            <a:miter lim="800000"/>
            <a:headEnd/>
            <a:tailEnd/>
          </a:ln>
          <a:effectLst/>
        </p:spPr>
        <p:txBody>
          <a:bodyPr/>
          <a:lstStyle/>
          <a:p>
            <a:endParaRPr lang="en-US"/>
          </a:p>
        </p:txBody>
      </p:sp>
      <p:grpSp>
        <p:nvGrpSpPr>
          <p:cNvPr id="105475" name="Group 3"/>
          <p:cNvGrpSpPr>
            <a:grpSpLocks/>
          </p:cNvGrpSpPr>
          <p:nvPr/>
        </p:nvGrpSpPr>
        <p:grpSpPr bwMode="auto">
          <a:xfrm>
            <a:off x="4538663" y="6746875"/>
            <a:ext cx="4332287" cy="65088"/>
            <a:chOff x="2859" y="4250"/>
            <a:chExt cx="2729" cy="41"/>
          </a:xfrm>
        </p:grpSpPr>
        <p:sp>
          <p:nvSpPr>
            <p:cNvPr id="105476" name="Oval 4"/>
            <p:cNvSpPr>
              <a:spLocks noChangeArrowheads="1"/>
            </p:cNvSpPr>
            <p:nvPr/>
          </p:nvSpPr>
          <p:spPr bwMode="invGray">
            <a:xfrm>
              <a:off x="2859" y="4250"/>
              <a:ext cx="42" cy="41"/>
            </a:xfrm>
            <a:prstGeom prst="ellipse">
              <a:avLst/>
            </a:prstGeom>
            <a:solidFill>
              <a:srgbClr val="FF8300"/>
            </a:solidFill>
            <a:ln w="9525">
              <a:noFill/>
              <a:round/>
              <a:headEnd/>
              <a:tailEnd/>
            </a:ln>
            <a:effectLst/>
          </p:spPr>
          <p:txBody>
            <a:bodyPr/>
            <a:lstStyle/>
            <a:p>
              <a:endParaRPr lang="en-US"/>
            </a:p>
          </p:txBody>
        </p:sp>
        <p:sp>
          <p:nvSpPr>
            <p:cNvPr id="105477" name="Oval 5"/>
            <p:cNvSpPr>
              <a:spLocks noChangeArrowheads="1"/>
            </p:cNvSpPr>
            <p:nvPr/>
          </p:nvSpPr>
          <p:spPr bwMode="invGray">
            <a:xfrm>
              <a:off x="3243" y="4250"/>
              <a:ext cx="42" cy="41"/>
            </a:xfrm>
            <a:prstGeom prst="ellipse">
              <a:avLst/>
            </a:prstGeom>
            <a:solidFill>
              <a:srgbClr val="FF8300"/>
            </a:solidFill>
            <a:ln w="9525">
              <a:noFill/>
              <a:round/>
              <a:headEnd/>
              <a:tailEnd/>
            </a:ln>
            <a:effectLst/>
          </p:spPr>
          <p:txBody>
            <a:bodyPr/>
            <a:lstStyle/>
            <a:p>
              <a:endParaRPr lang="en-US"/>
            </a:p>
          </p:txBody>
        </p:sp>
        <p:sp>
          <p:nvSpPr>
            <p:cNvPr id="105478" name="Oval 6"/>
            <p:cNvSpPr>
              <a:spLocks noChangeArrowheads="1"/>
            </p:cNvSpPr>
            <p:nvPr/>
          </p:nvSpPr>
          <p:spPr bwMode="invGray">
            <a:xfrm>
              <a:off x="3627" y="4250"/>
              <a:ext cx="41" cy="41"/>
            </a:xfrm>
            <a:prstGeom prst="ellipse">
              <a:avLst/>
            </a:prstGeom>
            <a:solidFill>
              <a:srgbClr val="FF8300"/>
            </a:solidFill>
            <a:ln w="9525">
              <a:noFill/>
              <a:round/>
              <a:headEnd/>
              <a:tailEnd/>
            </a:ln>
            <a:effectLst/>
          </p:spPr>
          <p:txBody>
            <a:bodyPr/>
            <a:lstStyle/>
            <a:p>
              <a:endParaRPr lang="en-US"/>
            </a:p>
          </p:txBody>
        </p:sp>
        <p:sp>
          <p:nvSpPr>
            <p:cNvPr id="105479" name="Oval 7"/>
            <p:cNvSpPr>
              <a:spLocks noChangeArrowheads="1"/>
            </p:cNvSpPr>
            <p:nvPr/>
          </p:nvSpPr>
          <p:spPr bwMode="invGray">
            <a:xfrm>
              <a:off x="4011" y="4250"/>
              <a:ext cx="41" cy="41"/>
            </a:xfrm>
            <a:prstGeom prst="ellipse">
              <a:avLst/>
            </a:prstGeom>
            <a:solidFill>
              <a:srgbClr val="FF8300"/>
            </a:solidFill>
            <a:ln w="9525">
              <a:noFill/>
              <a:round/>
              <a:headEnd/>
              <a:tailEnd/>
            </a:ln>
            <a:effectLst/>
          </p:spPr>
          <p:txBody>
            <a:bodyPr/>
            <a:lstStyle/>
            <a:p>
              <a:endParaRPr lang="en-US"/>
            </a:p>
          </p:txBody>
        </p:sp>
        <p:sp>
          <p:nvSpPr>
            <p:cNvPr id="105480" name="Oval 8"/>
            <p:cNvSpPr>
              <a:spLocks noChangeArrowheads="1"/>
            </p:cNvSpPr>
            <p:nvPr/>
          </p:nvSpPr>
          <p:spPr bwMode="invGray">
            <a:xfrm>
              <a:off x="4395" y="4250"/>
              <a:ext cx="42" cy="41"/>
            </a:xfrm>
            <a:prstGeom prst="ellipse">
              <a:avLst/>
            </a:prstGeom>
            <a:solidFill>
              <a:srgbClr val="FF8300"/>
            </a:solidFill>
            <a:ln w="9525">
              <a:noFill/>
              <a:round/>
              <a:headEnd/>
              <a:tailEnd/>
            </a:ln>
            <a:effectLst/>
          </p:spPr>
          <p:txBody>
            <a:bodyPr/>
            <a:lstStyle/>
            <a:p>
              <a:endParaRPr lang="en-US"/>
            </a:p>
          </p:txBody>
        </p:sp>
        <p:sp>
          <p:nvSpPr>
            <p:cNvPr id="105481" name="Oval 9"/>
            <p:cNvSpPr>
              <a:spLocks noChangeArrowheads="1"/>
            </p:cNvSpPr>
            <p:nvPr/>
          </p:nvSpPr>
          <p:spPr bwMode="invGray">
            <a:xfrm>
              <a:off x="4779" y="4250"/>
              <a:ext cx="42" cy="41"/>
            </a:xfrm>
            <a:prstGeom prst="ellipse">
              <a:avLst/>
            </a:prstGeom>
            <a:solidFill>
              <a:srgbClr val="FF8300"/>
            </a:solidFill>
            <a:ln w="9525">
              <a:noFill/>
              <a:round/>
              <a:headEnd/>
              <a:tailEnd/>
            </a:ln>
            <a:effectLst/>
          </p:spPr>
          <p:txBody>
            <a:bodyPr/>
            <a:lstStyle/>
            <a:p>
              <a:endParaRPr lang="en-US"/>
            </a:p>
          </p:txBody>
        </p:sp>
        <p:sp>
          <p:nvSpPr>
            <p:cNvPr id="105482" name="Oval 10"/>
            <p:cNvSpPr>
              <a:spLocks noChangeArrowheads="1"/>
            </p:cNvSpPr>
            <p:nvPr/>
          </p:nvSpPr>
          <p:spPr bwMode="invGray">
            <a:xfrm>
              <a:off x="5163" y="4250"/>
              <a:ext cx="42" cy="41"/>
            </a:xfrm>
            <a:prstGeom prst="ellipse">
              <a:avLst/>
            </a:prstGeom>
            <a:solidFill>
              <a:srgbClr val="FF8300"/>
            </a:solidFill>
            <a:ln w="9525">
              <a:noFill/>
              <a:round/>
              <a:headEnd/>
              <a:tailEnd/>
            </a:ln>
            <a:effectLst/>
          </p:spPr>
          <p:txBody>
            <a:bodyPr/>
            <a:lstStyle/>
            <a:p>
              <a:endParaRPr lang="en-US"/>
            </a:p>
          </p:txBody>
        </p:sp>
        <p:sp>
          <p:nvSpPr>
            <p:cNvPr id="105483" name="Oval 11"/>
            <p:cNvSpPr>
              <a:spLocks noChangeArrowheads="1"/>
            </p:cNvSpPr>
            <p:nvPr/>
          </p:nvSpPr>
          <p:spPr bwMode="invGray">
            <a:xfrm>
              <a:off x="5547" y="4250"/>
              <a:ext cx="41" cy="41"/>
            </a:xfrm>
            <a:prstGeom prst="ellipse">
              <a:avLst/>
            </a:prstGeom>
            <a:solidFill>
              <a:srgbClr val="FF8300"/>
            </a:solidFill>
            <a:ln w="9525">
              <a:noFill/>
              <a:round/>
              <a:headEnd/>
              <a:tailEnd/>
            </a:ln>
            <a:effectLst/>
          </p:spPr>
          <p:txBody>
            <a:bodyPr/>
            <a:lstStyle/>
            <a:p>
              <a:endParaRPr lang="en-US"/>
            </a:p>
          </p:txBody>
        </p:sp>
      </p:grpSp>
      <p:sp>
        <p:nvSpPr>
          <p:cNvPr id="105484" name="Rectangle 12"/>
          <p:cNvSpPr>
            <a:spLocks noChangeArrowheads="1"/>
          </p:cNvSpPr>
          <p:nvPr/>
        </p:nvSpPr>
        <p:spPr bwMode="invGray">
          <a:xfrm>
            <a:off x="762000" y="762000"/>
            <a:ext cx="8380413" cy="762000"/>
          </a:xfrm>
          <a:prstGeom prst="rect">
            <a:avLst/>
          </a:prstGeom>
          <a:solidFill>
            <a:srgbClr val="FF8000"/>
          </a:solidFill>
          <a:ln w="9525">
            <a:noFill/>
            <a:miter lim="800000"/>
            <a:headEnd/>
            <a:tailEnd/>
          </a:ln>
          <a:effectLst/>
        </p:spPr>
        <p:txBody>
          <a:bodyPr/>
          <a:lstStyle/>
          <a:p>
            <a:endParaRPr lang="en-US"/>
          </a:p>
        </p:txBody>
      </p:sp>
      <p:sp>
        <p:nvSpPr>
          <p:cNvPr id="105485" name="Rectangle 13"/>
          <p:cNvSpPr>
            <a:spLocks noGrp="1" noChangeArrowheads="1"/>
          </p:cNvSpPr>
          <p:nvPr>
            <p:ph type="title"/>
          </p:nvPr>
        </p:nvSpPr>
        <p:spPr bwMode="auto">
          <a:xfrm>
            <a:off x="1066800" y="533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5486" name="Rectangle 14"/>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87" name="Rectangle 15"/>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p>
        </p:txBody>
      </p:sp>
      <p:sp>
        <p:nvSpPr>
          <p:cNvPr id="105488" name="Rectangle 16"/>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p>
        </p:txBody>
      </p:sp>
      <p:sp>
        <p:nvSpPr>
          <p:cNvPr id="105489" name="Rectangle 17"/>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15D39B89-DBB4-44E7-8603-FC2194BAD1EB}" type="slidenum">
              <a:rPr lang="en-US"/>
              <a:pPr/>
              <a:t>‹#›</a:t>
            </a:fld>
            <a:endParaRPr lang="en-US"/>
          </a:p>
        </p:txBody>
      </p:sp>
      <p:pic>
        <p:nvPicPr>
          <p:cNvPr id="105492" name="Picture 20" descr="D:\SUNRISEsh.bmp"/>
          <p:cNvPicPr>
            <a:picLocks noChangeAspect="1" noChangeArrowheads="1"/>
          </p:cNvPicPr>
          <p:nvPr/>
        </p:nvPicPr>
        <p:blipFill>
          <a:blip r:embed="rId13"/>
          <a:srcRect/>
          <a:stretch>
            <a:fillRect/>
          </a:stretch>
        </p:blipFill>
        <p:spPr bwMode="auto">
          <a:xfrm>
            <a:off x="95250" y="114300"/>
            <a:ext cx="1200150" cy="1023938"/>
          </a:xfrm>
          <a:prstGeom prst="rect">
            <a:avLst/>
          </a:prstGeom>
          <a:noFill/>
        </p:spPr>
      </p:pic>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Times New Roman" pitchFamily="18" charset="0"/>
        </a:defRPr>
      </a:lvl2pPr>
      <a:lvl3pPr algn="ctr" rtl="0" eaLnBrk="0" fontAlgn="base" hangingPunct="0">
        <a:spcBef>
          <a:spcPct val="0"/>
        </a:spcBef>
        <a:spcAft>
          <a:spcPct val="0"/>
        </a:spcAft>
        <a:defRPr kumimoji="1" sz="4400">
          <a:solidFill>
            <a:schemeClr val="tx1"/>
          </a:solidFill>
          <a:latin typeface="Times New Roman" pitchFamily="18" charset="0"/>
        </a:defRPr>
      </a:lvl3pPr>
      <a:lvl4pPr algn="ctr" rtl="0" eaLnBrk="0" fontAlgn="base" hangingPunct="0">
        <a:spcBef>
          <a:spcPct val="0"/>
        </a:spcBef>
        <a:spcAft>
          <a:spcPct val="0"/>
        </a:spcAft>
        <a:defRPr kumimoji="1" sz="4400">
          <a:solidFill>
            <a:schemeClr val="tx1"/>
          </a:solidFill>
          <a:latin typeface="Times New Roman" pitchFamily="18" charset="0"/>
        </a:defRPr>
      </a:lvl4pPr>
      <a:lvl5pPr algn="ctr" rtl="0" eaLnBrk="0" fontAlgn="base" hangingPunct="0">
        <a:spcBef>
          <a:spcPct val="0"/>
        </a:spcBef>
        <a:spcAft>
          <a:spcPct val="0"/>
        </a:spcAft>
        <a:defRPr kumimoji="1" sz="4400">
          <a:solidFill>
            <a:schemeClr val="tx1"/>
          </a:solidFill>
          <a:latin typeface="Times New Roman" pitchFamily="18" charset="0"/>
        </a:defRPr>
      </a:lvl5pPr>
      <a:lvl6pPr marL="457200" algn="ctr" rtl="0" eaLnBrk="0" fontAlgn="base" hangingPunct="0">
        <a:spcBef>
          <a:spcPct val="0"/>
        </a:spcBef>
        <a:spcAft>
          <a:spcPct val="0"/>
        </a:spcAft>
        <a:defRPr kumimoji="1" sz="4400">
          <a:solidFill>
            <a:schemeClr val="tx1"/>
          </a:solidFill>
          <a:latin typeface="Times New Roman" pitchFamily="18" charset="0"/>
        </a:defRPr>
      </a:lvl6pPr>
      <a:lvl7pPr marL="914400" algn="ctr" rtl="0" eaLnBrk="0" fontAlgn="base" hangingPunct="0">
        <a:spcBef>
          <a:spcPct val="0"/>
        </a:spcBef>
        <a:spcAft>
          <a:spcPct val="0"/>
        </a:spcAft>
        <a:defRPr kumimoji="1" sz="4400">
          <a:solidFill>
            <a:schemeClr val="tx1"/>
          </a:solidFill>
          <a:latin typeface="Times New Roman" pitchFamily="18" charset="0"/>
        </a:defRPr>
      </a:lvl7pPr>
      <a:lvl8pPr marL="1371600" algn="ctr" rtl="0" eaLnBrk="0" fontAlgn="base" hangingPunct="0">
        <a:spcBef>
          <a:spcPct val="0"/>
        </a:spcBef>
        <a:spcAft>
          <a:spcPct val="0"/>
        </a:spcAft>
        <a:defRPr kumimoji="1" sz="4400">
          <a:solidFill>
            <a:schemeClr val="tx1"/>
          </a:solidFill>
          <a:latin typeface="Times New Roman" pitchFamily="18" charset="0"/>
        </a:defRPr>
      </a:lvl8pPr>
      <a:lvl9pPr marL="1828800" algn="ctr" rtl="0" eaLnBrk="0" fontAlgn="base" hangingPunct="0">
        <a:spcBef>
          <a:spcPct val="0"/>
        </a:spcBef>
        <a:spcAft>
          <a:spcPct val="0"/>
        </a:spcAft>
        <a:defRPr kumimoji="1"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6.xml"/><Relationship Id="rId4" Type="http://schemas.openxmlformats.org/officeDocument/2006/relationships/image" Target="../media/image12.wmf"/></Relationships>
</file>

<file path=ppt/slides/_rels/slide3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6.xml"/><Relationship Id="rId4" Type="http://schemas.openxmlformats.org/officeDocument/2006/relationships/image" Target="../media/image12.wmf"/></Relationships>
</file>

<file path=ppt/slides/_rels/slide3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6.xml"/><Relationship Id="rId5" Type="http://schemas.openxmlformats.org/officeDocument/2006/relationships/image" Target="../media/image13.wmf"/><Relationship Id="rId4" Type="http://schemas.openxmlformats.org/officeDocument/2006/relationships/image" Target="../media/image12.wmf"/></Relationships>
</file>

<file path=ppt/slides/_rels/slide3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6.xml"/><Relationship Id="rId5" Type="http://schemas.openxmlformats.org/officeDocument/2006/relationships/image" Target="../media/image13.wmf"/><Relationship Id="rId4" Type="http://schemas.openxmlformats.org/officeDocument/2006/relationships/image" Target="../media/image12.wmf"/></Relationships>
</file>

<file path=ppt/slides/_rels/slide3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0.wmf"/><Relationship Id="rId1" Type="http://schemas.openxmlformats.org/officeDocument/2006/relationships/slideLayout" Target="../slideLayouts/slideLayout6.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3.wmf"/><Relationship Id="rId2" Type="http://schemas.openxmlformats.org/officeDocument/2006/relationships/image" Target="../media/image10.wmf"/><Relationship Id="rId1" Type="http://schemas.openxmlformats.org/officeDocument/2006/relationships/slideLayout" Target="../slideLayouts/slideLayout6.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5.wmf"/></Relationships>
</file>

<file path=ppt/slides/_rels/slide3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14.wmf"/><Relationship Id="rId7" Type="http://schemas.openxmlformats.org/officeDocument/2006/relationships/image" Target="../media/image12.wmf"/><Relationship Id="rId2" Type="http://schemas.openxmlformats.org/officeDocument/2006/relationships/image" Target="../media/image10.wmf"/><Relationship Id="rId1" Type="http://schemas.openxmlformats.org/officeDocument/2006/relationships/slideLayout" Target="../slideLayouts/slideLayout6.xml"/><Relationship Id="rId6" Type="http://schemas.openxmlformats.org/officeDocument/2006/relationships/image" Target="../media/image11.wmf"/><Relationship Id="rId5" Type="http://schemas.openxmlformats.org/officeDocument/2006/relationships/image" Target="../media/image16.wmf"/><Relationship Id="rId4" Type="http://schemas.openxmlformats.org/officeDocument/2006/relationships/image" Target="../media/image15.wmf"/></Relationships>
</file>

<file path=ppt/slides/_rels/slide3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14.wmf"/><Relationship Id="rId7" Type="http://schemas.openxmlformats.org/officeDocument/2006/relationships/image" Target="../media/image12.wmf"/><Relationship Id="rId2" Type="http://schemas.openxmlformats.org/officeDocument/2006/relationships/image" Target="../media/image10.wmf"/><Relationship Id="rId1" Type="http://schemas.openxmlformats.org/officeDocument/2006/relationships/slideLayout" Target="../slideLayouts/slideLayout6.xml"/><Relationship Id="rId6"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6.wmf"/></Relationships>
</file>

<file path=ppt/slides/_rels/slide38.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3.wmf"/><Relationship Id="rId2" Type="http://schemas.openxmlformats.org/officeDocument/2006/relationships/image" Target="../media/image11.wmf"/><Relationship Id="rId1" Type="http://schemas.openxmlformats.org/officeDocument/2006/relationships/slideLayout" Target="../slideLayouts/slideLayout6.xml"/><Relationship Id="rId6" Type="http://schemas.openxmlformats.org/officeDocument/2006/relationships/image" Target="../media/image14.wmf"/><Relationship Id="rId5" Type="http://schemas.openxmlformats.org/officeDocument/2006/relationships/image" Target="../media/image15.wmf"/><Relationship Id="rId4" Type="http://schemas.openxmlformats.org/officeDocument/2006/relationships/image" Target="../media/image12.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p:txBody>
          <a:bodyPr/>
          <a:lstStyle/>
          <a:p>
            <a:r>
              <a:rPr lang="en-US"/>
              <a:t>Introduction to SAE</a:t>
            </a:r>
          </a:p>
        </p:txBody>
      </p:sp>
      <p:sp>
        <p:nvSpPr>
          <p:cNvPr id="4113" name="Rectangle 17"/>
          <p:cNvSpPr>
            <a:spLocks noGrp="1" noChangeArrowheads="1"/>
          </p:cNvSpPr>
          <p:nvPr>
            <p:ph type="subTitle" idx="1"/>
          </p:nvPr>
        </p:nvSpPr>
        <p:spPr>
          <a:xfrm>
            <a:off x="381000" y="4648200"/>
            <a:ext cx="4267200" cy="838200"/>
          </a:xfrm>
        </p:spPr>
        <p:txBody>
          <a:bodyPr/>
          <a:lstStyle/>
          <a:p>
            <a:r>
              <a:rPr lang="en-US" sz="1800"/>
              <a:t>From National SAE Web Site</a:t>
            </a:r>
          </a:p>
          <a:p>
            <a:r>
              <a:rPr lang="en-US" sz="1800"/>
              <a:t>Dr. Gary Moore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US"/>
              <a:t>How Does a SAE Help Me...?</a:t>
            </a:r>
          </a:p>
        </p:txBody>
      </p:sp>
      <p:sp>
        <p:nvSpPr>
          <p:cNvPr id="20485" name="Rectangle 5"/>
          <p:cNvSpPr>
            <a:spLocks noGrp="1" noChangeArrowheads="1"/>
          </p:cNvSpPr>
          <p:nvPr>
            <p:ph type="body" idx="1"/>
          </p:nvPr>
        </p:nvSpPr>
        <p:spPr/>
        <p:txBody>
          <a:bodyPr/>
          <a:lstStyle/>
          <a:p>
            <a:r>
              <a:rPr lang="en-US"/>
              <a:t>Develops knowledge and skills that could be helpful in college, as a hobby or for recreation.</a:t>
            </a:r>
          </a:p>
          <a:p>
            <a:r>
              <a:rPr lang="en-US"/>
              <a:t>Provides the opportunity to win awards: FFA proficiency awards are based on the SAE program.  In addition to winning awards, money can be won at regional, state and national levels</a:t>
            </a:r>
          </a:p>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en-US"/>
              <a:t>How Does a SAE Help Me...?</a:t>
            </a:r>
          </a:p>
        </p:txBody>
      </p:sp>
      <p:sp>
        <p:nvSpPr>
          <p:cNvPr id="21509" name="Rectangle 5"/>
          <p:cNvSpPr>
            <a:spLocks noGrp="1" noChangeArrowheads="1"/>
          </p:cNvSpPr>
          <p:nvPr>
            <p:ph type="body" idx="1"/>
          </p:nvPr>
        </p:nvSpPr>
        <p:spPr/>
        <p:txBody>
          <a:bodyPr/>
          <a:lstStyle/>
          <a:p>
            <a:r>
              <a:rPr lang="en-US"/>
              <a:t>FFA degrees are partially based on the SAE.  You must have a SAE program to advance.</a:t>
            </a:r>
          </a:p>
          <a:p>
            <a:r>
              <a:rPr lang="en-US"/>
              <a:t>In order to be a state or national officer, you first must have an advanced FFA degree which is partially based on SAE.</a:t>
            </a:r>
          </a:p>
          <a:p>
            <a:r>
              <a:rPr lang="en-US"/>
              <a:t>Could help the grade in Agriculture class.</a:t>
            </a:r>
          </a:p>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Types of SAE</a:t>
            </a:r>
          </a:p>
        </p:txBody>
      </p:sp>
      <p:sp>
        <p:nvSpPr>
          <p:cNvPr id="107523" name="Rectangle 3"/>
          <p:cNvSpPr>
            <a:spLocks noGrp="1" noChangeArrowheads="1"/>
          </p:cNvSpPr>
          <p:nvPr>
            <p:ph type="body" idx="1"/>
          </p:nvPr>
        </p:nvSpPr>
        <p:spPr/>
        <p:txBody>
          <a:bodyPr/>
          <a:lstStyle/>
          <a:p>
            <a:r>
              <a:rPr lang="en-US"/>
              <a:t>Entrepreneurship</a:t>
            </a:r>
          </a:p>
          <a:p>
            <a:r>
              <a:rPr lang="en-US"/>
              <a:t>Placement</a:t>
            </a:r>
          </a:p>
          <a:p>
            <a:r>
              <a:rPr lang="en-US"/>
              <a:t>Research</a:t>
            </a:r>
          </a:p>
          <a:p>
            <a:pPr lvl="1"/>
            <a:r>
              <a:rPr lang="en-US"/>
              <a:t>Experimental</a:t>
            </a:r>
          </a:p>
          <a:p>
            <a:pPr lvl="1"/>
            <a:r>
              <a:rPr lang="en-US"/>
              <a:t>Non-Experimental</a:t>
            </a:r>
          </a:p>
          <a:p>
            <a:r>
              <a:rPr lang="en-US"/>
              <a:t>Exploratory</a:t>
            </a:r>
          </a:p>
          <a:p>
            <a:r>
              <a:rPr lang="en-US"/>
              <a:t>Improvement</a:t>
            </a:r>
          </a:p>
          <a:p>
            <a:r>
              <a:rPr lang="en-US"/>
              <a:t>Supplemental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Entrepreneurship</a:t>
            </a:r>
          </a:p>
        </p:txBody>
      </p:sp>
      <p:sp>
        <p:nvSpPr>
          <p:cNvPr id="58371" name="Rectangle 3"/>
          <p:cNvSpPr>
            <a:spLocks noGrp="1" noChangeArrowheads="1"/>
          </p:cNvSpPr>
          <p:nvPr>
            <p:ph type="body" idx="1"/>
          </p:nvPr>
        </p:nvSpPr>
        <p:spPr/>
        <p:txBody>
          <a:bodyPr/>
          <a:lstStyle/>
          <a:p>
            <a:r>
              <a:rPr lang="en-US"/>
              <a:t>The student plans, implements, operates and assumes financial risks in a farming activity or agricultural business.  In Entrepreneurship programs, the student owns the materials and other </a:t>
            </a:r>
            <a:br>
              <a:rPr lang="en-US"/>
            </a:br>
            <a:r>
              <a:rPr lang="en-US"/>
              <a:t>required inputs and keeps </a:t>
            </a:r>
            <a:br>
              <a:rPr lang="en-US"/>
            </a:br>
            <a:r>
              <a:rPr lang="en-US"/>
              <a:t>financial records to </a:t>
            </a:r>
            <a:br>
              <a:rPr lang="en-US"/>
            </a:br>
            <a:r>
              <a:rPr lang="en-US"/>
              <a:t>determine return to </a:t>
            </a:r>
            <a:br>
              <a:rPr lang="en-US"/>
            </a:br>
            <a:r>
              <a:rPr lang="en-US"/>
              <a:t>investments.</a:t>
            </a:r>
          </a:p>
        </p:txBody>
      </p:sp>
      <p:pic>
        <p:nvPicPr>
          <p:cNvPr id="58499" name="Picture 131" descr="D:\IMAGES\FARMING\PEOPLE\AZS00063.WMF"/>
          <p:cNvPicPr>
            <a:picLocks noChangeAspect="1" noChangeArrowheads="1"/>
          </p:cNvPicPr>
          <p:nvPr/>
        </p:nvPicPr>
        <p:blipFill>
          <a:blip r:embed="rId3"/>
          <a:srcRect/>
          <a:stretch>
            <a:fillRect/>
          </a:stretch>
        </p:blipFill>
        <p:spPr bwMode="auto">
          <a:xfrm>
            <a:off x="5334000" y="3962400"/>
            <a:ext cx="3543300" cy="26606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3" name="Rectangle 7"/>
          <p:cNvSpPr>
            <a:spLocks noGrp="1" noChangeArrowheads="1"/>
          </p:cNvSpPr>
          <p:nvPr>
            <p:ph type="title"/>
          </p:nvPr>
        </p:nvSpPr>
        <p:spPr/>
        <p:txBody>
          <a:bodyPr/>
          <a:lstStyle/>
          <a:p>
            <a:r>
              <a:rPr lang="en-US"/>
              <a:t>Entrepreneurship examples:</a:t>
            </a:r>
          </a:p>
        </p:txBody>
      </p:sp>
      <p:sp>
        <p:nvSpPr>
          <p:cNvPr id="96264" name="Rectangle 8"/>
          <p:cNvSpPr>
            <a:spLocks noGrp="1" noChangeArrowheads="1"/>
          </p:cNvSpPr>
          <p:nvPr>
            <p:ph type="body" idx="1"/>
          </p:nvPr>
        </p:nvSpPr>
        <p:spPr>
          <a:xfrm>
            <a:off x="762000" y="1752600"/>
            <a:ext cx="7772400" cy="4114800"/>
          </a:xfrm>
        </p:spPr>
        <p:txBody>
          <a:bodyPr/>
          <a:lstStyle/>
          <a:p>
            <a:r>
              <a:rPr lang="en-US" sz="3000"/>
              <a:t>Growing an acre of corn</a:t>
            </a:r>
          </a:p>
          <a:p>
            <a:r>
              <a:rPr lang="en-US" sz="3000"/>
              <a:t>Operating a Christmas tree farm</a:t>
            </a:r>
          </a:p>
          <a:p>
            <a:r>
              <a:rPr lang="en-US" sz="3000"/>
              <a:t>Raising a litter of pigs</a:t>
            </a:r>
          </a:p>
          <a:p>
            <a:r>
              <a:rPr lang="en-US" sz="3000"/>
              <a:t>Running a pay-to-fish operation</a:t>
            </a:r>
          </a:p>
          <a:p>
            <a:r>
              <a:rPr lang="en-US" sz="3000"/>
              <a:t>Growing bedding plants in the school greenhouse</a:t>
            </a:r>
          </a:p>
          <a:p>
            <a:r>
              <a:rPr lang="en-US" sz="3000"/>
              <a:t>Owning and operating a lawn care service</a:t>
            </a:r>
          </a:p>
          <a:p>
            <a:r>
              <a:rPr lang="en-US" sz="3000"/>
              <a:t>A group of students growing a crop of poinsettias</a:t>
            </a:r>
            <a:endParaRPr lang="en-US"/>
          </a:p>
          <a:p>
            <a:pPr lvl="1"/>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Placement</a:t>
            </a:r>
          </a:p>
        </p:txBody>
      </p:sp>
      <p:sp>
        <p:nvSpPr>
          <p:cNvPr id="60419" name="Rectangle 3"/>
          <p:cNvSpPr>
            <a:spLocks noGrp="1" noChangeArrowheads="1"/>
          </p:cNvSpPr>
          <p:nvPr>
            <p:ph type="body" idx="1"/>
          </p:nvPr>
        </p:nvSpPr>
        <p:spPr/>
        <p:txBody>
          <a:bodyPr/>
          <a:lstStyle/>
          <a:p>
            <a:r>
              <a:rPr lang="en-US"/>
              <a:t>Placement programs involve the placement of students on farms and ranches, in agricultural businesses, in school laboratories or in community </a:t>
            </a:r>
            <a:br>
              <a:rPr lang="en-US"/>
            </a:br>
            <a:r>
              <a:rPr lang="en-US"/>
              <a:t>facilities to provide a "learning by </a:t>
            </a:r>
            <a:br>
              <a:rPr lang="en-US"/>
            </a:br>
            <a:r>
              <a:rPr lang="en-US"/>
              <a:t>doing" environment.  This is done </a:t>
            </a:r>
            <a:br>
              <a:rPr lang="en-US"/>
            </a:br>
            <a:r>
              <a:rPr lang="en-US"/>
              <a:t>outside of normal classroom </a:t>
            </a:r>
            <a:br>
              <a:rPr lang="en-US"/>
            </a:br>
            <a:r>
              <a:rPr lang="en-US"/>
              <a:t>hours and may be paid</a:t>
            </a:r>
            <a:br>
              <a:rPr lang="en-US"/>
            </a:br>
            <a:r>
              <a:rPr lang="en-US"/>
              <a:t>or non-paid. </a:t>
            </a:r>
          </a:p>
        </p:txBody>
      </p:sp>
      <p:grpSp>
        <p:nvGrpSpPr>
          <p:cNvPr id="60423" name="Group 7"/>
          <p:cNvGrpSpPr>
            <a:grpSpLocks/>
          </p:cNvGrpSpPr>
          <p:nvPr/>
        </p:nvGrpSpPr>
        <p:grpSpPr bwMode="auto">
          <a:xfrm flipH="1">
            <a:off x="5334000" y="2971800"/>
            <a:ext cx="3522663" cy="3582988"/>
            <a:chOff x="3801" y="2500"/>
            <a:chExt cx="1634" cy="1485"/>
          </a:xfrm>
        </p:grpSpPr>
        <p:sp>
          <p:nvSpPr>
            <p:cNvPr id="60424" name="Freeform 8"/>
            <p:cNvSpPr>
              <a:spLocks/>
            </p:cNvSpPr>
            <p:nvPr/>
          </p:nvSpPr>
          <p:spPr bwMode="auto">
            <a:xfrm>
              <a:off x="3991" y="2580"/>
              <a:ext cx="145" cy="83"/>
            </a:xfrm>
            <a:custGeom>
              <a:avLst/>
              <a:gdLst/>
              <a:ahLst/>
              <a:cxnLst>
                <a:cxn ang="0">
                  <a:pos x="145" y="0"/>
                </a:cxn>
                <a:cxn ang="0">
                  <a:pos x="45" y="0"/>
                </a:cxn>
                <a:cxn ang="0">
                  <a:pos x="45" y="2"/>
                </a:cxn>
                <a:cxn ang="0">
                  <a:pos x="41" y="4"/>
                </a:cxn>
                <a:cxn ang="0">
                  <a:pos x="38" y="6"/>
                </a:cxn>
                <a:cxn ang="0">
                  <a:pos x="31" y="9"/>
                </a:cxn>
                <a:cxn ang="0">
                  <a:pos x="25" y="13"/>
                </a:cxn>
                <a:cxn ang="0">
                  <a:pos x="20" y="18"/>
                </a:cxn>
                <a:cxn ang="0">
                  <a:pos x="13" y="25"/>
                </a:cxn>
                <a:cxn ang="0">
                  <a:pos x="7" y="31"/>
                </a:cxn>
                <a:cxn ang="0">
                  <a:pos x="4" y="38"/>
                </a:cxn>
                <a:cxn ang="0">
                  <a:pos x="0" y="47"/>
                </a:cxn>
                <a:cxn ang="0">
                  <a:pos x="0" y="54"/>
                </a:cxn>
                <a:cxn ang="0">
                  <a:pos x="0" y="61"/>
                </a:cxn>
                <a:cxn ang="0">
                  <a:pos x="2" y="67"/>
                </a:cxn>
                <a:cxn ang="0">
                  <a:pos x="5" y="74"/>
                </a:cxn>
                <a:cxn ang="0">
                  <a:pos x="9" y="77"/>
                </a:cxn>
                <a:cxn ang="0">
                  <a:pos x="14" y="81"/>
                </a:cxn>
                <a:cxn ang="0">
                  <a:pos x="18" y="83"/>
                </a:cxn>
                <a:cxn ang="0">
                  <a:pos x="23" y="83"/>
                </a:cxn>
                <a:cxn ang="0">
                  <a:pos x="29" y="79"/>
                </a:cxn>
                <a:cxn ang="0">
                  <a:pos x="32" y="76"/>
                </a:cxn>
                <a:cxn ang="0">
                  <a:pos x="40" y="68"/>
                </a:cxn>
                <a:cxn ang="0">
                  <a:pos x="49" y="60"/>
                </a:cxn>
                <a:cxn ang="0">
                  <a:pos x="63" y="51"/>
                </a:cxn>
                <a:cxn ang="0">
                  <a:pos x="77" y="40"/>
                </a:cxn>
                <a:cxn ang="0">
                  <a:pos x="93" y="31"/>
                </a:cxn>
                <a:cxn ang="0">
                  <a:pos x="109" y="22"/>
                </a:cxn>
                <a:cxn ang="0">
                  <a:pos x="124" y="13"/>
                </a:cxn>
                <a:cxn ang="0">
                  <a:pos x="135" y="7"/>
                </a:cxn>
                <a:cxn ang="0">
                  <a:pos x="144" y="2"/>
                </a:cxn>
                <a:cxn ang="0">
                  <a:pos x="145" y="0"/>
                </a:cxn>
                <a:cxn ang="0">
                  <a:pos x="145" y="0"/>
                </a:cxn>
              </a:cxnLst>
              <a:rect l="0" t="0" r="r" b="b"/>
              <a:pathLst>
                <a:path w="145" h="83">
                  <a:moveTo>
                    <a:pt x="145" y="0"/>
                  </a:moveTo>
                  <a:lnTo>
                    <a:pt x="45" y="0"/>
                  </a:lnTo>
                  <a:lnTo>
                    <a:pt x="45" y="2"/>
                  </a:lnTo>
                  <a:lnTo>
                    <a:pt x="41" y="4"/>
                  </a:lnTo>
                  <a:lnTo>
                    <a:pt x="38" y="6"/>
                  </a:lnTo>
                  <a:lnTo>
                    <a:pt x="31" y="9"/>
                  </a:lnTo>
                  <a:lnTo>
                    <a:pt x="25" y="13"/>
                  </a:lnTo>
                  <a:lnTo>
                    <a:pt x="20" y="18"/>
                  </a:lnTo>
                  <a:lnTo>
                    <a:pt x="13" y="25"/>
                  </a:lnTo>
                  <a:lnTo>
                    <a:pt x="7" y="31"/>
                  </a:lnTo>
                  <a:lnTo>
                    <a:pt x="4" y="38"/>
                  </a:lnTo>
                  <a:lnTo>
                    <a:pt x="0" y="47"/>
                  </a:lnTo>
                  <a:lnTo>
                    <a:pt x="0" y="54"/>
                  </a:lnTo>
                  <a:lnTo>
                    <a:pt x="0" y="61"/>
                  </a:lnTo>
                  <a:lnTo>
                    <a:pt x="2" y="67"/>
                  </a:lnTo>
                  <a:lnTo>
                    <a:pt x="5" y="74"/>
                  </a:lnTo>
                  <a:lnTo>
                    <a:pt x="9" y="77"/>
                  </a:lnTo>
                  <a:lnTo>
                    <a:pt x="14" y="81"/>
                  </a:lnTo>
                  <a:lnTo>
                    <a:pt x="18" y="83"/>
                  </a:lnTo>
                  <a:lnTo>
                    <a:pt x="23" y="83"/>
                  </a:lnTo>
                  <a:lnTo>
                    <a:pt x="29" y="79"/>
                  </a:lnTo>
                  <a:lnTo>
                    <a:pt x="32" y="76"/>
                  </a:lnTo>
                  <a:lnTo>
                    <a:pt x="40" y="68"/>
                  </a:lnTo>
                  <a:lnTo>
                    <a:pt x="49" y="60"/>
                  </a:lnTo>
                  <a:lnTo>
                    <a:pt x="63" y="51"/>
                  </a:lnTo>
                  <a:lnTo>
                    <a:pt x="77" y="40"/>
                  </a:lnTo>
                  <a:lnTo>
                    <a:pt x="93" y="31"/>
                  </a:lnTo>
                  <a:lnTo>
                    <a:pt x="109" y="22"/>
                  </a:lnTo>
                  <a:lnTo>
                    <a:pt x="124" y="13"/>
                  </a:lnTo>
                  <a:lnTo>
                    <a:pt x="135" y="7"/>
                  </a:lnTo>
                  <a:lnTo>
                    <a:pt x="144" y="2"/>
                  </a:lnTo>
                  <a:lnTo>
                    <a:pt x="145" y="0"/>
                  </a:lnTo>
                  <a:lnTo>
                    <a:pt x="145" y="0"/>
                  </a:lnTo>
                  <a:close/>
                </a:path>
              </a:pathLst>
            </a:custGeom>
            <a:solidFill>
              <a:srgbClr val="BAA600"/>
            </a:solidFill>
            <a:ln w="9525">
              <a:noFill/>
              <a:round/>
              <a:headEnd/>
              <a:tailEnd/>
            </a:ln>
          </p:spPr>
          <p:txBody>
            <a:bodyPr/>
            <a:lstStyle/>
            <a:p>
              <a:endParaRPr lang="en-US"/>
            </a:p>
          </p:txBody>
        </p:sp>
        <p:sp>
          <p:nvSpPr>
            <p:cNvPr id="60425" name="Freeform 9"/>
            <p:cNvSpPr>
              <a:spLocks/>
            </p:cNvSpPr>
            <p:nvPr/>
          </p:nvSpPr>
          <p:spPr bwMode="auto">
            <a:xfrm>
              <a:off x="5150" y="3633"/>
              <a:ext cx="274" cy="223"/>
            </a:xfrm>
            <a:custGeom>
              <a:avLst/>
              <a:gdLst/>
              <a:ahLst/>
              <a:cxnLst>
                <a:cxn ang="0">
                  <a:pos x="21" y="6"/>
                </a:cxn>
                <a:cxn ang="0">
                  <a:pos x="0" y="106"/>
                </a:cxn>
                <a:cxn ang="0">
                  <a:pos x="52" y="119"/>
                </a:cxn>
                <a:cxn ang="0">
                  <a:pos x="41" y="135"/>
                </a:cxn>
                <a:cxn ang="0">
                  <a:pos x="43" y="137"/>
                </a:cxn>
                <a:cxn ang="0">
                  <a:pos x="48" y="139"/>
                </a:cxn>
                <a:cxn ang="0">
                  <a:pos x="55" y="142"/>
                </a:cxn>
                <a:cxn ang="0">
                  <a:pos x="64" y="146"/>
                </a:cxn>
                <a:cxn ang="0">
                  <a:pos x="73" y="151"/>
                </a:cxn>
                <a:cxn ang="0">
                  <a:pos x="84" y="157"/>
                </a:cxn>
                <a:cxn ang="0">
                  <a:pos x="93" y="160"/>
                </a:cxn>
                <a:cxn ang="0">
                  <a:pos x="102" y="165"/>
                </a:cxn>
                <a:cxn ang="0">
                  <a:pos x="109" y="169"/>
                </a:cxn>
                <a:cxn ang="0">
                  <a:pos x="113" y="171"/>
                </a:cxn>
                <a:cxn ang="0">
                  <a:pos x="115" y="173"/>
                </a:cxn>
                <a:cxn ang="0">
                  <a:pos x="116" y="176"/>
                </a:cxn>
                <a:cxn ang="0">
                  <a:pos x="118" y="180"/>
                </a:cxn>
                <a:cxn ang="0">
                  <a:pos x="120" y="183"/>
                </a:cxn>
                <a:cxn ang="0">
                  <a:pos x="120" y="187"/>
                </a:cxn>
                <a:cxn ang="0">
                  <a:pos x="120" y="191"/>
                </a:cxn>
                <a:cxn ang="0">
                  <a:pos x="122" y="192"/>
                </a:cxn>
                <a:cxn ang="0">
                  <a:pos x="123" y="194"/>
                </a:cxn>
                <a:cxn ang="0">
                  <a:pos x="125" y="196"/>
                </a:cxn>
                <a:cxn ang="0">
                  <a:pos x="129" y="198"/>
                </a:cxn>
                <a:cxn ang="0">
                  <a:pos x="134" y="198"/>
                </a:cxn>
                <a:cxn ang="0">
                  <a:pos x="138" y="196"/>
                </a:cxn>
                <a:cxn ang="0">
                  <a:pos x="145" y="196"/>
                </a:cxn>
                <a:cxn ang="0">
                  <a:pos x="150" y="196"/>
                </a:cxn>
                <a:cxn ang="0">
                  <a:pos x="156" y="196"/>
                </a:cxn>
                <a:cxn ang="0">
                  <a:pos x="163" y="194"/>
                </a:cxn>
                <a:cxn ang="0">
                  <a:pos x="167" y="194"/>
                </a:cxn>
                <a:cxn ang="0">
                  <a:pos x="170" y="194"/>
                </a:cxn>
                <a:cxn ang="0">
                  <a:pos x="174" y="194"/>
                </a:cxn>
                <a:cxn ang="0">
                  <a:pos x="174" y="194"/>
                </a:cxn>
                <a:cxn ang="0">
                  <a:pos x="193" y="216"/>
                </a:cxn>
                <a:cxn ang="0">
                  <a:pos x="229" y="223"/>
                </a:cxn>
                <a:cxn ang="0">
                  <a:pos x="274" y="45"/>
                </a:cxn>
                <a:cxn ang="0">
                  <a:pos x="181" y="9"/>
                </a:cxn>
                <a:cxn ang="0">
                  <a:pos x="132" y="29"/>
                </a:cxn>
                <a:cxn ang="0">
                  <a:pos x="88" y="18"/>
                </a:cxn>
                <a:cxn ang="0">
                  <a:pos x="64" y="26"/>
                </a:cxn>
                <a:cxn ang="0">
                  <a:pos x="48" y="0"/>
                </a:cxn>
                <a:cxn ang="0">
                  <a:pos x="23" y="6"/>
                </a:cxn>
                <a:cxn ang="0">
                  <a:pos x="23" y="6"/>
                </a:cxn>
                <a:cxn ang="0">
                  <a:pos x="21" y="6"/>
                </a:cxn>
              </a:cxnLst>
              <a:rect l="0" t="0" r="r" b="b"/>
              <a:pathLst>
                <a:path w="274" h="223">
                  <a:moveTo>
                    <a:pt x="21" y="6"/>
                  </a:moveTo>
                  <a:lnTo>
                    <a:pt x="0" y="106"/>
                  </a:lnTo>
                  <a:lnTo>
                    <a:pt x="52" y="119"/>
                  </a:lnTo>
                  <a:lnTo>
                    <a:pt x="41" y="135"/>
                  </a:lnTo>
                  <a:lnTo>
                    <a:pt x="43" y="137"/>
                  </a:lnTo>
                  <a:lnTo>
                    <a:pt x="48" y="139"/>
                  </a:lnTo>
                  <a:lnTo>
                    <a:pt x="55" y="142"/>
                  </a:lnTo>
                  <a:lnTo>
                    <a:pt x="64" y="146"/>
                  </a:lnTo>
                  <a:lnTo>
                    <a:pt x="73" y="151"/>
                  </a:lnTo>
                  <a:lnTo>
                    <a:pt x="84" y="157"/>
                  </a:lnTo>
                  <a:lnTo>
                    <a:pt x="93" y="160"/>
                  </a:lnTo>
                  <a:lnTo>
                    <a:pt x="102" y="165"/>
                  </a:lnTo>
                  <a:lnTo>
                    <a:pt x="109" y="169"/>
                  </a:lnTo>
                  <a:lnTo>
                    <a:pt x="113" y="171"/>
                  </a:lnTo>
                  <a:lnTo>
                    <a:pt x="115" y="173"/>
                  </a:lnTo>
                  <a:lnTo>
                    <a:pt x="116" y="176"/>
                  </a:lnTo>
                  <a:lnTo>
                    <a:pt x="118" y="180"/>
                  </a:lnTo>
                  <a:lnTo>
                    <a:pt x="120" y="183"/>
                  </a:lnTo>
                  <a:lnTo>
                    <a:pt x="120" y="187"/>
                  </a:lnTo>
                  <a:lnTo>
                    <a:pt x="120" y="191"/>
                  </a:lnTo>
                  <a:lnTo>
                    <a:pt x="122" y="192"/>
                  </a:lnTo>
                  <a:lnTo>
                    <a:pt x="123" y="194"/>
                  </a:lnTo>
                  <a:lnTo>
                    <a:pt x="125" y="196"/>
                  </a:lnTo>
                  <a:lnTo>
                    <a:pt x="129" y="198"/>
                  </a:lnTo>
                  <a:lnTo>
                    <a:pt x="134" y="198"/>
                  </a:lnTo>
                  <a:lnTo>
                    <a:pt x="138" y="196"/>
                  </a:lnTo>
                  <a:lnTo>
                    <a:pt x="145" y="196"/>
                  </a:lnTo>
                  <a:lnTo>
                    <a:pt x="150" y="196"/>
                  </a:lnTo>
                  <a:lnTo>
                    <a:pt x="156" y="196"/>
                  </a:lnTo>
                  <a:lnTo>
                    <a:pt x="163" y="194"/>
                  </a:lnTo>
                  <a:lnTo>
                    <a:pt x="167" y="194"/>
                  </a:lnTo>
                  <a:lnTo>
                    <a:pt x="170" y="194"/>
                  </a:lnTo>
                  <a:lnTo>
                    <a:pt x="174" y="194"/>
                  </a:lnTo>
                  <a:lnTo>
                    <a:pt x="174" y="194"/>
                  </a:lnTo>
                  <a:lnTo>
                    <a:pt x="193" y="216"/>
                  </a:lnTo>
                  <a:lnTo>
                    <a:pt x="229" y="223"/>
                  </a:lnTo>
                  <a:lnTo>
                    <a:pt x="274" y="45"/>
                  </a:lnTo>
                  <a:lnTo>
                    <a:pt x="181" y="9"/>
                  </a:lnTo>
                  <a:lnTo>
                    <a:pt x="132" y="29"/>
                  </a:lnTo>
                  <a:lnTo>
                    <a:pt x="88" y="18"/>
                  </a:lnTo>
                  <a:lnTo>
                    <a:pt x="64" y="26"/>
                  </a:lnTo>
                  <a:lnTo>
                    <a:pt x="48" y="0"/>
                  </a:lnTo>
                  <a:lnTo>
                    <a:pt x="23" y="6"/>
                  </a:lnTo>
                  <a:lnTo>
                    <a:pt x="23" y="6"/>
                  </a:lnTo>
                  <a:lnTo>
                    <a:pt x="21" y="6"/>
                  </a:lnTo>
                  <a:close/>
                </a:path>
              </a:pathLst>
            </a:custGeom>
            <a:solidFill>
              <a:srgbClr val="808674"/>
            </a:solidFill>
            <a:ln w="9525">
              <a:noFill/>
              <a:round/>
              <a:headEnd/>
              <a:tailEnd/>
            </a:ln>
          </p:spPr>
          <p:txBody>
            <a:bodyPr/>
            <a:lstStyle/>
            <a:p>
              <a:endParaRPr lang="en-US"/>
            </a:p>
          </p:txBody>
        </p:sp>
        <p:sp>
          <p:nvSpPr>
            <p:cNvPr id="60426" name="Freeform 10"/>
            <p:cNvSpPr>
              <a:spLocks/>
            </p:cNvSpPr>
            <p:nvPr/>
          </p:nvSpPr>
          <p:spPr bwMode="auto">
            <a:xfrm>
              <a:off x="4169" y="3459"/>
              <a:ext cx="346" cy="526"/>
            </a:xfrm>
            <a:custGeom>
              <a:avLst/>
              <a:gdLst/>
              <a:ahLst/>
              <a:cxnLst>
                <a:cxn ang="0">
                  <a:pos x="84" y="348"/>
                </a:cxn>
                <a:cxn ang="0">
                  <a:pos x="75" y="332"/>
                </a:cxn>
                <a:cxn ang="0">
                  <a:pos x="55" y="293"/>
                </a:cxn>
                <a:cxn ang="0">
                  <a:pos x="30" y="243"/>
                </a:cxn>
                <a:cxn ang="0">
                  <a:pos x="9" y="194"/>
                </a:cxn>
                <a:cxn ang="0">
                  <a:pos x="0" y="160"/>
                </a:cxn>
                <a:cxn ang="0">
                  <a:pos x="1" y="135"/>
                </a:cxn>
                <a:cxn ang="0">
                  <a:pos x="3" y="101"/>
                </a:cxn>
                <a:cxn ang="0">
                  <a:pos x="9" y="67"/>
                </a:cxn>
                <a:cxn ang="0">
                  <a:pos x="19" y="36"/>
                </a:cxn>
                <a:cxn ang="0">
                  <a:pos x="36" y="15"/>
                </a:cxn>
                <a:cxn ang="0">
                  <a:pos x="59" y="6"/>
                </a:cxn>
                <a:cxn ang="0">
                  <a:pos x="89" y="0"/>
                </a:cxn>
                <a:cxn ang="0">
                  <a:pos x="122" y="0"/>
                </a:cxn>
                <a:cxn ang="0">
                  <a:pos x="156" y="2"/>
                </a:cxn>
                <a:cxn ang="0">
                  <a:pos x="184" y="6"/>
                </a:cxn>
                <a:cxn ang="0">
                  <a:pos x="218" y="13"/>
                </a:cxn>
                <a:cxn ang="0">
                  <a:pos x="262" y="29"/>
                </a:cxn>
                <a:cxn ang="0">
                  <a:pos x="303" y="47"/>
                </a:cxn>
                <a:cxn ang="0">
                  <a:pos x="333" y="61"/>
                </a:cxn>
                <a:cxn ang="0">
                  <a:pos x="346" y="67"/>
                </a:cxn>
                <a:cxn ang="0">
                  <a:pos x="346" y="67"/>
                </a:cxn>
                <a:cxn ang="0">
                  <a:pos x="342" y="69"/>
                </a:cxn>
                <a:cxn ang="0">
                  <a:pos x="339" y="72"/>
                </a:cxn>
                <a:cxn ang="0">
                  <a:pos x="337" y="79"/>
                </a:cxn>
                <a:cxn ang="0">
                  <a:pos x="337" y="90"/>
                </a:cxn>
                <a:cxn ang="0">
                  <a:pos x="339" y="108"/>
                </a:cxn>
                <a:cxn ang="0">
                  <a:pos x="339" y="131"/>
                </a:cxn>
                <a:cxn ang="0">
                  <a:pos x="340" y="158"/>
                </a:cxn>
                <a:cxn ang="0">
                  <a:pos x="340" y="183"/>
                </a:cxn>
                <a:cxn ang="0">
                  <a:pos x="340" y="207"/>
                </a:cxn>
                <a:cxn ang="0">
                  <a:pos x="335" y="248"/>
                </a:cxn>
                <a:cxn ang="0">
                  <a:pos x="324" y="323"/>
                </a:cxn>
                <a:cxn ang="0">
                  <a:pos x="314" y="404"/>
                </a:cxn>
                <a:cxn ang="0">
                  <a:pos x="303" y="470"/>
                </a:cxn>
                <a:cxn ang="0">
                  <a:pos x="297" y="497"/>
                </a:cxn>
                <a:cxn ang="0">
                  <a:pos x="290" y="501"/>
                </a:cxn>
                <a:cxn ang="0">
                  <a:pos x="272" y="506"/>
                </a:cxn>
                <a:cxn ang="0">
                  <a:pos x="245" y="515"/>
                </a:cxn>
                <a:cxn ang="0">
                  <a:pos x="215" y="522"/>
                </a:cxn>
                <a:cxn ang="0">
                  <a:pos x="181" y="526"/>
                </a:cxn>
                <a:cxn ang="0">
                  <a:pos x="157" y="524"/>
                </a:cxn>
                <a:cxn ang="0">
                  <a:pos x="127" y="515"/>
                </a:cxn>
                <a:cxn ang="0">
                  <a:pos x="96" y="506"/>
                </a:cxn>
                <a:cxn ang="0">
                  <a:pos x="75" y="497"/>
                </a:cxn>
                <a:cxn ang="0">
                  <a:pos x="64" y="494"/>
                </a:cxn>
              </a:cxnLst>
              <a:rect l="0" t="0" r="r" b="b"/>
              <a:pathLst>
                <a:path w="346" h="526">
                  <a:moveTo>
                    <a:pt x="64" y="494"/>
                  </a:moveTo>
                  <a:lnTo>
                    <a:pt x="84" y="348"/>
                  </a:lnTo>
                  <a:lnTo>
                    <a:pt x="82" y="345"/>
                  </a:lnTo>
                  <a:lnTo>
                    <a:pt x="75" y="332"/>
                  </a:lnTo>
                  <a:lnTo>
                    <a:pt x="66" y="314"/>
                  </a:lnTo>
                  <a:lnTo>
                    <a:pt x="55" y="293"/>
                  </a:lnTo>
                  <a:lnTo>
                    <a:pt x="43" y="268"/>
                  </a:lnTo>
                  <a:lnTo>
                    <a:pt x="30" y="243"/>
                  </a:lnTo>
                  <a:lnTo>
                    <a:pt x="18" y="217"/>
                  </a:lnTo>
                  <a:lnTo>
                    <a:pt x="9" y="194"/>
                  </a:lnTo>
                  <a:lnTo>
                    <a:pt x="3" y="174"/>
                  </a:lnTo>
                  <a:lnTo>
                    <a:pt x="0" y="160"/>
                  </a:lnTo>
                  <a:lnTo>
                    <a:pt x="0" y="149"/>
                  </a:lnTo>
                  <a:lnTo>
                    <a:pt x="1" y="135"/>
                  </a:lnTo>
                  <a:lnTo>
                    <a:pt x="1" y="117"/>
                  </a:lnTo>
                  <a:lnTo>
                    <a:pt x="3" y="101"/>
                  </a:lnTo>
                  <a:lnTo>
                    <a:pt x="5" y="83"/>
                  </a:lnTo>
                  <a:lnTo>
                    <a:pt x="9" y="67"/>
                  </a:lnTo>
                  <a:lnTo>
                    <a:pt x="14" y="51"/>
                  </a:lnTo>
                  <a:lnTo>
                    <a:pt x="19" y="36"/>
                  </a:lnTo>
                  <a:lnTo>
                    <a:pt x="27" y="24"/>
                  </a:lnTo>
                  <a:lnTo>
                    <a:pt x="36" y="15"/>
                  </a:lnTo>
                  <a:lnTo>
                    <a:pt x="46" y="9"/>
                  </a:lnTo>
                  <a:lnTo>
                    <a:pt x="59" y="6"/>
                  </a:lnTo>
                  <a:lnTo>
                    <a:pt x="73" y="2"/>
                  </a:lnTo>
                  <a:lnTo>
                    <a:pt x="89" y="0"/>
                  </a:lnTo>
                  <a:lnTo>
                    <a:pt x="105" y="0"/>
                  </a:lnTo>
                  <a:lnTo>
                    <a:pt x="122" y="0"/>
                  </a:lnTo>
                  <a:lnTo>
                    <a:pt x="138" y="2"/>
                  </a:lnTo>
                  <a:lnTo>
                    <a:pt x="156" y="2"/>
                  </a:lnTo>
                  <a:lnTo>
                    <a:pt x="170" y="4"/>
                  </a:lnTo>
                  <a:lnTo>
                    <a:pt x="184" y="6"/>
                  </a:lnTo>
                  <a:lnTo>
                    <a:pt x="201" y="8"/>
                  </a:lnTo>
                  <a:lnTo>
                    <a:pt x="218" y="13"/>
                  </a:lnTo>
                  <a:lnTo>
                    <a:pt x="240" y="20"/>
                  </a:lnTo>
                  <a:lnTo>
                    <a:pt x="262" y="29"/>
                  </a:lnTo>
                  <a:lnTo>
                    <a:pt x="283" y="38"/>
                  </a:lnTo>
                  <a:lnTo>
                    <a:pt x="303" y="47"/>
                  </a:lnTo>
                  <a:lnTo>
                    <a:pt x="321" y="54"/>
                  </a:lnTo>
                  <a:lnTo>
                    <a:pt x="333" y="61"/>
                  </a:lnTo>
                  <a:lnTo>
                    <a:pt x="342" y="65"/>
                  </a:lnTo>
                  <a:lnTo>
                    <a:pt x="346" y="67"/>
                  </a:lnTo>
                  <a:lnTo>
                    <a:pt x="346" y="67"/>
                  </a:lnTo>
                  <a:lnTo>
                    <a:pt x="346" y="67"/>
                  </a:lnTo>
                  <a:lnTo>
                    <a:pt x="344" y="67"/>
                  </a:lnTo>
                  <a:lnTo>
                    <a:pt x="342" y="69"/>
                  </a:lnTo>
                  <a:lnTo>
                    <a:pt x="340" y="70"/>
                  </a:lnTo>
                  <a:lnTo>
                    <a:pt x="339" y="72"/>
                  </a:lnTo>
                  <a:lnTo>
                    <a:pt x="337" y="74"/>
                  </a:lnTo>
                  <a:lnTo>
                    <a:pt x="337" y="79"/>
                  </a:lnTo>
                  <a:lnTo>
                    <a:pt x="337" y="83"/>
                  </a:lnTo>
                  <a:lnTo>
                    <a:pt x="337" y="90"/>
                  </a:lnTo>
                  <a:lnTo>
                    <a:pt x="337" y="97"/>
                  </a:lnTo>
                  <a:lnTo>
                    <a:pt x="339" y="108"/>
                  </a:lnTo>
                  <a:lnTo>
                    <a:pt x="339" y="119"/>
                  </a:lnTo>
                  <a:lnTo>
                    <a:pt x="339" y="131"/>
                  </a:lnTo>
                  <a:lnTo>
                    <a:pt x="339" y="144"/>
                  </a:lnTo>
                  <a:lnTo>
                    <a:pt x="340" y="158"/>
                  </a:lnTo>
                  <a:lnTo>
                    <a:pt x="340" y="171"/>
                  </a:lnTo>
                  <a:lnTo>
                    <a:pt x="340" y="183"/>
                  </a:lnTo>
                  <a:lnTo>
                    <a:pt x="340" y="196"/>
                  </a:lnTo>
                  <a:lnTo>
                    <a:pt x="340" y="207"/>
                  </a:lnTo>
                  <a:lnTo>
                    <a:pt x="339" y="223"/>
                  </a:lnTo>
                  <a:lnTo>
                    <a:pt x="335" y="248"/>
                  </a:lnTo>
                  <a:lnTo>
                    <a:pt x="331" y="284"/>
                  </a:lnTo>
                  <a:lnTo>
                    <a:pt x="324" y="323"/>
                  </a:lnTo>
                  <a:lnTo>
                    <a:pt x="319" y="365"/>
                  </a:lnTo>
                  <a:lnTo>
                    <a:pt x="314" y="404"/>
                  </a:lnTo>
                  <a:lnTo>
                    <a:pt x="306" y="440"/>
                  </a:lnTo>
                  <a:lnTo>
                    <a:pt x="303" y="470"/>
                  </a:lnTo>
                  <a:lnTo>
                    <a:pt x="299" y="490"/>
                  </a:lnTo>
                  <a:lnTo>
                    <a:pt x="297" y="497"/>
                  </a:lnTo>
                  <a:lnTo>
                    <a:pt x="296" y="497"/>
                  </a:lnTo>
                  <a:lnTo>
                    <a:pt x="290" y="501"/>
                  </a:lnTo>
                  <a:lnTo>
                    <a:pt x="283" y="503"/>
                  </a:lnTo>
                  <a:lnTo>
                    <a:pt x="272" y="506"/>
                  </a:lnTo>
                  <a:lnTo>
                    <a:pt x="260" y="510"/>
                  </a:lnTo>
                  <a:lnTo>
                    <a:pt x="245" y="515"/>
                  </a:lnTo>
                  <a:lnTo>
                    <a:pt x="231" y="519"/>
                  </a:lnTo>
                  <a:lnTo>
                    <a:pt x="215" y="522"/>
                  </a:lnTo>
                  <a:lnTo>
                    <a:pt x="199" y="524"/>
                  </a:lnTo>
                  <a:lnTo>
                    <a:pt x="181" y="526"/>
                  </a:lnTo>
                  <a:lnTo>
                    <a:pt x="170" y="526"/>
                  </a:lnTo>
                  <a:lnTo>
                    <a:pt x="157" y="524"/>
                  </a:lnTo>
                  <a:lnTo>
                    <a:pt x="143" y="521"/>
                  </a:lnTo>
                  <a:lnTo>
                    <a:pt x="127" y="515"/>
                  </a:lnTo>
                  <a:lnTo>
                    <a:pt x="113" y="512"/>
                  </a:lnTo>
                  <a:lnTo>
                    <a:pt x="96" y="506"/>
                  </a:lnTo>
                  <a:lnTo>
                    <a:pt x="84" y="501"/>
                  </a:lnTo>
                  <a:lnTo>
                    <a:pt x="75" y="497"/>
                  </a:lnTo>
                  <a:lnTo>
                    <a:pt x="68" y="496"/>
                  </a:lnTo>
                  <a:lnTo>
                    <a:pt x="64" y="494"/>
                  </a:lnTo>
                  <a:lnTo>
                    <a:pt x="64" y="494"/>
                  </a:lnTo>
                  <a:close/>
                </a:path>
              </a:pathLst>
            </a:custGeom>
            <a:solidFill>
              <a:srgbClr val="D18434"/>
            </a:solidFill>
            <a:ln w="9525">
              <a:noFill/>
              <a:round/>
              <a:headEnd/>
              <a:tailEnd/>
            </a:ln>
          </p:spPr>
          <p:txBody>
            <a:bodyPr/>
            <a:lstStyle/>
            <a:p>
              <a:endParaRPr lang="en-US"/>
            </a:p>
          </p:txBody>
        </p:sp>
        <p:sp>
          <p:nvSpPr>
            <p:cNvPr id="60427" name="Freeform 11"/>
            <p:cNvSpPr>
              <a:spLocks/>
            </p:cNvSpPr>
            <p:nvPr/>
          </p:nvSpPr>
          <p:spPr bwMode="auto">
            <a:xfrm>
              <a:off x="4888" y="3513"/>
              <a:ext cx="75" cy="34"/>
            </a:xfrm>
            <a:custGeom>
              <a:avLst/>
              <a:gdLst/>
              <a:ahLst/>
              <a:cxnLst>
                <a:cxn ang="0">
                  <a:pos x="30" y="31"/>
                </a:cxn>
                <a:cxn ang="0">
                  <a:pos x="34" y="31"/>
                </a:cxn>
                <a:cxn ang="0">
                  <a:pos x="36" y="31"/>
                </a:cxn>
                <a:cxn ang="0">
                  <a:pos x="38" y="33"/>
                </a:cxn>
                <a:cxn ang="0">
                  <a:pos x="39" y="33"/>
                </a:cxn>
                <a:cxn ang="0">
                  <a:pos x="41" y="33"/>
                </a:cxn>
                <a:cxn ang="0">
                  <a:pos x="43" y="33"/>
                </a:cxn>
                <a:cxn ang="0">
                  <a:pos x="45" y="33"/>
                </a:cxn>
                <a:cxn ang="0">
                  <a:pos x="46" y="34"/>
                </a:cxn>
                <a:cxn ang="0">
                  <a:pos x="48" y="34"/>
                </a:cxn>
                <a:cxn ang="0">
                  <a:pos x="50" y="34"/>
                </a:cxn>
                <a:cxn ang="0">
                  <a:pos x="75" y="13"/>
                </a:cxn>
                <a:cxn ang="0">
                  <a:pos x="73" y="13"/>
                </a:cxn>
                <a:cxn ang="0">
                  <a:pos x="70" y="11"/>
                </a:cxn>
                <a:cxn ang="0">
                  <a:pos x="68" y="11"/>
                </a:cxn>
                <a:cxn ang="0">
                  <a:pos x="66" y="9"/>
                </a:cxn>
                <a:cxn ang="0">
                  <a:pos x="64" y="9"/>
                </a:cxn>
                <a:cxn ang="0">
                  <a:pos x="63" y="7"/>
                </a:cxn>
                <a:cxn ang="0">
                  <a:pos x="61" y="7"/>
                </a:cxn>
                <a:cxn ang="0">
                  <a:pos x="59" y="6"/>
                </a:cxn>
                <a:cxn ang="0">
                  <a:pos x="57" y="6"/>
                </a:cxn>
                <a:cxn ang="0">
                  <a:pos x="55" y="4"/>
                </a:cxn>
                <a:cxn ang="0">
                  <a:pos x="48" y="2"/>
                </a:cxn>
                <a:cxn ang="0">
                  <a:pos x="43" y="0"/>
                </a:cxn>
                <a:cxn ang="0">
                  <a:pos x="38" y="0"/>
                </a:cxn>
                <a:cxn ang="0">
                  <a:pos x="30" y="0"/>
                </a:cxn>
                <a:cxn ang="0">
                  <a:pos x="25" y="2"/>
                </a:cxn>
                <a:cxn ang="0">
                  <a:pos x="20" y="4"/>
                </a:cxn>
                <a:cxn ang="0">
                  <a:pos x="14" y="7"/>
                </a:cxn>
                <a:cxn ang="0">
                  <a:pos x="9" y="9"/>
                </a:cxn>
                <a:cxn ang="0">
                  <a:pos x="5" y="15"/>
                </a:cxn>
                <a:cxn ang="0">
                  <a:pos x="0" y="18"/>
                </a:cxn>
                <a:cxn ang="0">
                  <a:pos x="30" y="33"/>
                </a:cxn>
                <a:cxn ang="0">
                  <a:pos x="32" y="31"/>
                </a:cxn>
                <a:cxn ang="0">
                  <a:pos x="32" y="31"/>
                </a:cxn>
                <a:cxn ang="0">
                  <a:pos x="30" y="31"/>
                </a:cxn>
              </a:cxnLst>
              <a:rect l="0" t="0" r="r" b="b"/>
              <a:pathLst>
                <a:path w="75" h="34">
                  <a:moveTo>
                    <a:pt x="30" y="31"/>
                  </a:moveTo>
                  <a:lnTo>
                    <a:pt x="34" y="31"/>
                  </a:lnTo>
                  <a:lnTo>
                    <a:pt x="36" y="31"/>
                  </a:lnTo>
                  <a:lnTo>
                    <a:pt x="38" y="33"/>
                  </a:lnTo>
                  <a:lnTo>
                    <a:pt x="39" y="33"/>
                  </a:lnTo>
                  <a:lnTo>
                    <a:pt x="41" y="33"/>
                  </a:lnTo>
                  <a:lnTo>
                    <a:pt x="43" y="33"/>
                  </a:lnTo>
                  <a:lnTo>
                    <a:pt x="45" y="33"/>
                  </a:lnTo>
                  <a:lnTo>
                    <a:pt x="46" y="34"/>
                  </a:lnTo>
                  <a:lnTo>
                    <a:pt x="48" y="34"/>
                  </a:lnTo>
                  <a:lnTo>
                    <a:pt x="50" y="34"/>
                  </a:lnTo>
                  <a:lnTo>
                    <a:pt x="75" y="13"/>
                  </a:lnTo>
                  <a:lnTo>
                    <a:pt x="73" y="13"/>
                  </a:lnTo>
                  <a:lnTo>
                    <a:pt x="70" y="11"/>
                  </a:lnTo>
                  <a:lnTo>
                    <a:pt x="68" y="11"/>
                  </a:lnTo>
                  <a:lnTo>
                    <a:pt x="66" y="9"/>
                  </a:lnTo>
                  <a:lnTo>
                    <a:pt x="64" y="9"/>
                  </a:lnTo>
                  <a:lnTo>
                    <a:pt x="63" y="7"/>
                  </a:lnTo>
                  <a:lnTo>
                    <a:pt x="61" y="7"/>
                  </a:lnTo>
                  <a:lnTo>
                    <a:pt x="59" y="6"/>
                  </a:lnTo>
                  <a:lnTo>
                    <a:pt x="57" y="6"/>
                  </a:lnTo>
                  <a:lnTo>
                    <a:pt x="55" y="4"/>
                  </a:lnTo>
                  <a:lnTo>
                    <a:pt x="48" y="2"/>
                  </a:lnTo>
                  <a:lnTo>
                    <a:pt x="43" y="0"/>
                  </a:lnTo>
                  <a:lnTo>
                    <a:pt x="38" y="0"/>
                  </a:lnTo>
                  <a:lnTo>
                    <a:pt x="30" y="0"/>
                  </a:lnTo>
                  <a:lnTo>
                    <a:pt x="25" y="2"/>
                  </a:lnTo>
                  <a:lnTo>
                    <a:pt x="20" y="4"/>
                  </a:lnTo>
                  <a:lnTo>
                    <a:pt x="14" y="7"/>
                  </a:lnTo>
                  <a:lnTo>
                    <a:pt x="9" y="9"/>
                  </a:lnTo>
                  <a:lnTo>
                    <a:pt x="5" y="15"/>
                  </a:lnTo>
                  <a:lnTo>
                    <a:pt x="0" y="18"/>
                  </a:lnTo>
                  <a:lnTo>
                    <a:pt x="30" y="33"/>
                  </a:lnTo>
                  <a:lnTo>
                    <a:pt x="32" y="31"/>
                  </a:lnTo>
                  <a:lnTo>
                    <a:pt x="32" y="31"/>
                  </a:lnTo>
                  <a:lnTo>
                    <a:pt x="30" y="31"/>
                  </a:lnTo>
                  <a:close/>
                </a:path>
              </a:pathLst>
            </a:custGeom>
            <a:solidFill>
              <a:srgbClr val="000640"/>
            </a:solidFill>
            <a:ln w="9525">
              <a:noFill/>
              <a:round/>
              <a:headEnd/>
              <a:tailEnd/>
            </a:ln>
          </p:spPr>
          <p:txBody>
            <a:bodyPr/>
            <a:lstStyle/>
            <a:p>
              <a:endParaRPr lang="en-US"/>
            </a:p>
          </p:txBody>
        </p:sp>
        <p:sp>
          <p:nvSpPr>
            <p:cNvPr id="60428" name="Freeform 12"/>
            <p:cNvSpPr>
              <a:spLocks/>
            </p:cNvSpPr>
            <p:nvPr/>
          </p:nvSpPr>
          <p:spPr bwMode="auto">
            <a:xfrm>
              <a:off x="3801" y="2500"/>
              <a:ext cx="1593" cy="1481"/>
            </a:xfrm>
            <a:custGeom>
              <a:avLst/>
              <a:gdLst/>
              <a:ahLst/>
              <a:cxnLst>
                <a:cxn ang="0">
                  <a:pos x="1175" y="1063"/>
                </a:cxn>
                <a:cxn ang="0">
                  <a:pos x="1083" y="1038"/>
                </a:cxn>
                <a:cxn ang="0">
                  <a:pos x="875" y="947"/>
                </a:cxn>
                <a:cxn ang="0">
                  <a:pos x="186" y="925"/>
                </a:cxn>
                <a:cxn ang="0">
                  <a:pos x="133" y="839"/>
                </a:cxn>
                <a:cxn ang="0">
                  <a:pos x="61" y="757"/>
                </a:cxn>
                <a:cxn ang="0">
                  <a:pos x="100" y="746"/>
                </a:cxn>
                <a:cxn ang="0">
                  <a:pos x="222" y="360"/>
                </a:cxn>
                <a:cxn ang="0">
                  <a:pos x="240" y="353"/>
                </a:cxn>
                <a:cxn ang="0">
                  <a:pos x="126" y="798"/>
                </a:cxn>
                <a:cxn ang="0">
                  <a:pos x="299" y="911"/>
                </a:cxn>
                <a:cxn ang="0">
                  <a:pos x="888" y="941"/>
                </a:cxn>
                <a:cxn ang="0">
                  <a:pos x="990" y="959"/>
                </a:cxn>
                <a:cxn ang="0">
                  <a:pos x="1008" y="823"/>
                </a:cxn>
                <a:cxn ang="0">
                  <a:pos x="956" y="812"/>
                </a:cxn>
                <a:cxn ang="0">
                  <a:pos x="807" y="827"/>
                </a:cxn>
                <a:cxn ang="0">
                  <a:pos x="696" y="712"/>
                </a:cxn>
                <a:cxn ang="0">
                  <a:pos x="649" y="439"/>
                </a:cxn>
                <a:cxn ang="0">
                  <a:pos x="673" y="319"/>
                </a:cxn>
                <a:cxn ang="0">
                  <a:pos x="712" y="170"/>
                </a:cxn>
                <a:cxn ang="0">
                  <a:pos x="701" y="37"/>
                </a:cxn>
                <a:cxn ang="0">
                  <a:pos x="464" y="52"/>
                </a:cxn>
                <a:cxn ang="0">
                  <a:pos x="368" y="96"/>
                </a:cxn>
                <a:cxn ang="0">
                  <a:pos x="308" y="71"/>
                </a:cxn>
                <a:cxn ang="0">
                  <a:pos x="192" y="154"/>
                </a:cxn>
                <a:cxn ang="0">
                  <a:pos x="154" y="123"/>
                </a:cxn>
                <a:cxn ang="0">
                  <a:pos x="192" y="301"/>
                </a:cxn>
                <a:cxn ang="0">
                  <a:pos x="154" y="355"/>
                </a:cxn>
                <a:cxn ang="0">
                  <a:pos x="134" y="450"/>
                </a:cxn>
                <a:cxn ang="0">
                  <a:pos x="52" y="522"/>
                </a:cxn>
                <a:cxn ang="0">
                  <a:pos x="43" y="656"/>
                </a:cxn>
                <a:cxn ang="0">
                  <a:pos x="36" y="886"/>
                </a:cxn>
                <a:cxn ang="0">
                  <a:pos x="287" y="956"/>
                </a:cxn>
                <a:cxn ang="0">
                  <a:pos x="441" y="1352"/>
                </a:cxn>
                <a:cxn ang="0">
                  <a:pos x="461" y="1261"/>
                </a:cxn>
                <a:cxn ang="0">
                  <a:pos x="445" y="1227"/>
                </a:cxn>
                <a:cxn ang="0">
                  <a:pos x="432" y="1128"/>
                </a:cxn>
                <a:cxn ang="0">
                  <a:pos x="405" y="1146"/>
                </a:cxn>
                <a:cxn ang="0">
                  <a:pos x="508" y="1024"/>
                </a:cxn>
                <a:cxn ang="0">
                  <a:pos x="590" y="1002"/>
                </a:cxn>
                <a:cxn ang="0">
                  <a:pos x="640" y="997"/>
                </a:cxn>
                <a:cxn ang="0">
                  <a:pos x="633" y="1263"/>
                </a:cxn>
                <a:cxn ang="0">
                  <a:pos x="588" y="1306"/>
                </a:cxn>
                <a:cxn ang="0">
                  <a:pos x="560" y="1465"/>
                </a:cxn>
                <a:cxn ang="0">
                  <a:pos x="644" y="1343"/>
                </a:cxn>
                <a:cxn ang="0">
                  <a:pos x="685" y="1246"/>
                </a:cxn>
                <a:cxn ang="0">
                  <a:pos x="1087" y="1157"/>
                </a:cxn>
                <a:cxn ang="0">
                  <a:pos x="1166" y="1200"/>
                </a:cxn>
                <a:cxn ang="0">
                  <a:pos x="1376" y="1246"/>
                </a:cxn>
                <a:cxn ang="0">
                  <a:pos x="1464" y="1307"/>
                </a:cxn>
                <a:cxn ang="0">
                  <a:pos x="1589" y="1367"/>
                </a:cxn>
                <a:cxn ang="0">
                  <a:pos x="1523" y="1324"/>
                </a:cxn>
                <a:cxn ang="0">
                  <a:pos x="1401" y="1275"/>
                </a:cxn>
                <a:cxn ang="0">
                  <a:pos x="1376" y="1220"/>
                </a:cxn>
                <a:cxn ang="0">
                  <a:pos x="1403" y="1232"/>
                </a:cxn>
                <a:cxn ang="0">
                  <a:pos x="1455" y="1270"/>
                </a:cxn>
                <a:cxn ang="0">
                  <a:pos x="1517" y="1300"/>
                </a:cxn>
                <a:cxn ang="0">
                  <a:pos x="1593" y="1313"/>
                </a:cxn>
                <a:cxn ang="0">
                  <a:pos x="1582" y="1286"/>
                </a:cxn>
                <a:cxn ang="0">
                  <a:pos x="1537" y="1263"/>
                </a:cxn>
                <a:cxn ang="0">
                  <a:pos x="1519" y="1232"/>
                </a:cxn>
                <a:cxn ang="0">
                  <a:pos x="1403" y="1203"/>
                </a:cxn>
                <a:cxn ang="0">
                  <a:pos x="1377" y="1159"/>
                </a:cxn>
              </a:cxnLst>
              <a:rect l="0" t="0" r="r" b="b"/>
              <a:pathLst>
                <a:path w="1593" h="1481">
                  <a:moveTo>
                    <a:pt x="1234" y="1067"/>
                  </a:moveTo>
                  <a:lnTo>
                    <a:pt x="1229" y="1062"/>
                  </a:lnTo>
                  <a:lnTo>
                    <a:pt x="1223" y="1056"/>
                  </a:lnTo>
                  <a:lnTo>
                    <a:pt x="1218" y="1051"/>
                  </a:lnTo>
                  <a:lnTo>
                    <a:pt x="1211" y="1046"/>
                  </a:lnTo>
                  <a:lnTo>
                    <a:pt x="1203" y="1042"/>
                  </a:lnTo>
                  <a:lnTo>
                    <a:pt x="1194" y="1038"/>
                  </a:lnTo>
                  <a:lnTo>
                    <a:pt x="1187" y="1035"/>
                  </a:lnTo>
                  <a:lnTo>
                    <a:pt x="1178" y="1031"/>
                  </a:lnTo>
                  <a:lnTo>
                    <a:pt x="1169" y="1029"/>
                  </a:lnTo>
                  <a:lnTo>
                    <a:pt x="1162" y="1026"/>
                  </a:lnTo>
                  <a:lnTo>
                    <a:pt x="1137" y="1047"/>
                  </a:lnTo>
                  <a:lnTo>
                    <a:pt x="1142" y="1049"/>
                  </a:lnTo>
                  <a:lnTo>
                    <a:pt x="1146" y="1051"/>
                  </a:lnTo>
                  <a:lnTo>
                    <a:pt x="1151" y="1053"/>
                  </a:lnTo>
                  <a:lnTo>
                    <a:pt x="1157" y="1054"/>
                  </a:lnTo>
                  <a:lnTo>
                    <a:pt x="1160" y="1056"/>
                  </a:lnTo>
                  <a:lnTo>
                    <a:pt x="1166" y="1058"/>
                  </a:lnTo>
                  <a:lnTo>
                    <a:pt x="1169" y="1060"/>
                  </a:lnTo>
                  <a:lnTo>
                    <a:pt x="1175" y="1063"/>
                  </a:lnTo>
                  <a:lnTo>
                    <a:pt x="1178" y="1065"/>
                  </a:lnTo>
                  <a:lnTo>
                    <a:pt x="1182" y="1069"/>
                  </a:lnTo>
                  <a:lnTo>
                    <a:pt x="1177" y="1069"/>
                  </a:lnTo>
                  <a:lnTo>
                    <a:pt x="1169" y="1069"/>
                  </a:lnTo>
                  <a:lnTo>
                    <a:pt x="1162" y="1067"/>
                  </a:lnTo>
                  <a:lnTo>
                    <a:pt x="1157" y="1065"/>
                  </a:lnTo>
                  <a:lnTo>
                    <a:pt x="1150" y="1063"/>
                  </a:lnTo>
                  <a:lnTo>
                    <a:pt x="1142" y="1060"/>
                  </a:lnTo>
                  <a:lnTo>
                    <a:pt x="1137" y="1058"/>
                  </a:lnTo>
                  <a:lnTo>
                    <a:pt x="1130" y="1054"/>
                  </a:lnTo>
                  <a:lnTo>
                    <a:pt x="1123" y="1053"/>
                  </a:lnTo>
                  <a:lnTo>
                    <a:pt x="1117" y="1051"/>
                  </a:lnTo>
                  <a:lnTo>
                    <a:pt x="1117" y="1046"/>
                  </a:lnTo>
                  <a:lnTo>
                    <a:pt x="1087" y="1031"/>
                  </a:lnTo>
                  <a:lnTo>
                    <a:pt x="1087" y="1033"/>
                  </a:lnTo>
                  <a:lnTo>
                    <a:pt x="1085" y="1033"/>
                  </a:lnTo>
                  <a:lnTo>
                    <a:pt x="1085" y="1035"/>
                  </a:lnTo>
                  <a:lnTo>
                    <a:pt x="1083" y="1035"/>
                  </a:lnTo>
                  <a:lnTo>
                    <a:pt x="1083" y="1037"/>
                  </a:lnTo>
                  <a:lnTo>
                    <a:pt x="1083" y="1038"/>
                  </a:lnTo>
                  <a:lnTo>
                    <a:pt x="1081" y="1038"/>
                  </a:lnTo>
                  <a:lnTo>
                    <a:pt x="1081" y="1040"/>
                  </a:lnTo>
                  <a:lnTo>
                    <a:pt x="1080" y="1040"/>
                  </a:lnTo>
                  <a:lnTo>
                    <a:pt x="1080" y="1042"/>
                  </a:lnTo>
                  <a:lnTo>
                    <a:pt x="1067" y="1038"/>
                  </a:lnTo>
                  <a:lnTo>
                    <a:pt x="1055" y="1035"/>
                  </a:lnTo>
                  <a:lnTo>
                    <a:pt x="1042" y="1029"/>
                  </a:lnTo>
                  <a:lnTo>
                    <a:pt x="1028" y="1026"/>
                  </a:lnTo>
                  <a:lnTo>
                    <a:pt x="1015" y="1020"/>
                  </a:lnTo>
                  <a:lnTo>
                    <a:pt x="1004" y="1013"/>
                  </a:lnTo>
                  <a:lnTo>
                    <a:pt x="994" y="1008"/>
                  </a:lnTo>
                  <a:lnTo>
                    <a:pt x="983" y="999"/>
                  </a:lnTo>
                  <a:lnTo>
                    <a:pt x="974" y="990"/>
                  </a:lnTo>
                  <a:lnTo>
                    <a:pt x="967" y="981"/>
                  </a:lnTo>
                  <a:lnTo>
                    <a:pt x="882" y="943"/>
                  </a:lnTo>
                  <a:lnTo>
                    <a:pt x="881" y="945"/>
                  </a:lnTo>
                  <a:lnTo>
                    <a:pt x="879" y="945"/>
                  </a:lnTo>
                  <a:lnTo>
                    <a:pt x="877" y="945"/>
                  </a:lnTo>
                  <a:lnTo>
                    <a:pt x="875" y="947"/>
                  </a:lnTo>
                  <a:lnTo>
                    <a:pt x="875" y="947"/>
                  </a:lnTo>
                  <a:lnTo>
                    <a:pt x="873" y="949"/>
                  </a:lnTo>
                  <a:lnTo>
                    <a:pt x="872" y="950"/>
                  </a:lnTo>
                  <a:lnTo>
                    <a:pt x="870" y="950"/>
                  </a:lnTo>
                  <a:lnTo>
                    <a:pt x="868" y="952"/>
                  </a:lnTo>
                  <a:lnTo>
                    <a:pt x="866" y="952"/>
                  </a:lnTo>
                  <a:lnTo>
                    <a:pt x="870" y="940"/>
                  </a:lnTo>
                  <a:lnTo>
                    <a:pt x="341" y="913"/>
                  </a:lnTo>
                  <a:lnTo>
                    <a:pt x="341" y="915"/>
                  </a:lnTo>
                  <a:lnTo>
                    <a:pt x="343" y="915"/>
                  </a:lnTo>
                  <a:lnTo>
                    <a:pt x="344" y="916"/>
                  </a:lnTo>
                  <a:lnTo>
                    <a:pt x="344" y="916"/>
                  </a:lnTo>
                  <a:lnTo>
                    <a:pt x="346" y="918"/>
                  </a:lnTo>
                  <a:lnTo>
                    <a:pt x="346" y="920"/>
                  </a:lnTo>
                  <a:lnTo>
                    <a:pt x="348" y="920"/>
                  </a:lnTo>
                  <a:lnTo>
                    <a:pt x="348" y="922"/>
                  </a:lnTo>
                  <a:lnTo>
                    <a:pt x="350" y="924"/>
                  </a:lnTo>
                  <a:lnTo>
                    <a:pt x="350" y="925"/>
                  </a:lnTo>
                  <a:lnTo>
                    <a:pt x="188" y="927"/>
                  </a:lnTo>
                  <a:lnTo>
                    <a:pt x="186" y="927"/>
                  </a:lnTo>
                  <a:lnTo>
                    <a:pt x="186" y="925"/>
                  </a:lnTo>
                  <a:lnTo>
                    <a:pt x="185" y="924"/>
                  </a:lnTo>
                  <a:lnTo>
                    <a:pt x="185" y="922"/>
                  </a:lnTo>
                  <a:lnTo>
                    <a:pt x="183" y="922"/>
                  </a:lnTo>
                  <a:lnTo>
                    <a:pt x="183" y="920"/>
                  </a:lnTo>
                  <a:lnTo>
                    <a:pt x="181" y="918"/>
                  </a:lnTo>
                  <a:lnTo>
                    <a:pt x="181" y="918"/>
                  </a:lnTo>
                  <a:lnTo>
                    <a:pt x="179" y="918"/>
                  </a:lnTo>
                  <a:lnTo>
                    <a:pt x="178" y="918"/>
                  </a:lnTo>
                  <a:lnTo>
                    <a:pt x="174" y="920"/>
                  </a:lnTo>
                  <a:lnTo>
                    <a:pt x="170" y="918"/>
                  </a:lnTo>
                  <a:lnTo>
                    <a:pt x="167" y="916"/>
                  </a:lnTo>
                  <a:lnTo>
                    <a:pt x="165" y="915"/>
                  </a:lnTo>
                  <a:lnTo>
                    <a:pt x="163" y="911"/>
                  </a:lnTo>
                  <a:lnTo>
                    <a:pt x="160" y="907"/>
                  </a:lnTo>
                  <a:lnTo>
                    <a:pt x="158" y="904"/>
                  </a:lnTo>
                  <a:lnTo>
                    <a:pt x="158" y="898"/>
                  </a:lnTo>
                  <a:lnTo>
                    <a:pt x="156" y="895"/>
                  </a:lnTo>
                  <a:lnTo>
                    <a:pt x="154" y="891"/>
                  </a:lnTo>
                  <a:lnTo>
                    <a:pt x="203" y="889"/>
                  </a:lnTo>
                  <a:lnTo>
                    <a:pt x="133" y="839"/>
                  </a:lnTo>
                  <a:lnTo>
                    <a:pt x="131" y="848"/>
                  </a:lnTo>
                  <a:lnTo>
                    <a:pt x="126" y="855"/>
                  </a:lnTo>
                  <a:lnTo>
                    <a:pt x="118" y="859"/>
                  </a:lnTo>
                  <a:lnTo>
                    <a:pt x="111" y="863"/>
                  </a:lnTo>
                  <a:lnTo>
                    <a:pt x="102" y="863"/>
                  </a:lnTo>
                  <a:lnTo>
                    <a:pt x="91" y="863"/>
                  </a:lnTo>
                  <a:lnTo>
                    <a:pt x="81" y="861"/>
                  </a:lnTo>
                  <a:lnTo>
                    <a:pt x="70" y="861"/>
                  </a:lnTo>
                  <a:lnTo>
                    <a:pt x="59" y="859"/>
                  </a:lnTo>
                  <a:lnTo>
                    <a:pt x="48" y="859"/>
                  </a:lnTo>
                  <a:lnTo>
                    <a:pt x="39" y="850"/>
                  </a:lnTo>
                  <a:lnTo>
                    <a:pt x="36" y="841"/>
                  </a:lnTo>
                  <a:lnTo>
                    <a:pt x="34" y="830"/>
                  </a:lnTo>
                  <a:lnTo>
                    <a:pt x="34" y="819"/>
                  </a:lnTo>
                  <a:lnTo>
                    <a:pt x="38" y="809"/>
                  </a:lnTo>
                  <a:lnTo>
                    <a:pt x="41" y="798"/>
                  </a:lnTo>
                  <a:lnTo>
                    <a:pt x="47" y="787"/>
                  </a:lnTo>
                  <a:lnTo>
                    <a:pt x="52" y="776"/>
                  </a:lnTo>
                  <a:lnTo>
                    <a:pt x="57" y="766"/>
                  </a:lnTo>
                  <a:lnTo>
                    <a:pt x="61" y="757"/>
                  </a:lnTo>
                  <a:lnTo>
                    <a:pt x="65" y="751"/>
                  </a:lnTo>
                  <a:lnTo>
                    <a:pt x="68" y="746"/>
                  </a:lnTo>
                  <a:lnTo>
                    <a:pt x="70" y="741"/>
                  </a:lnTo>
                  <a:lnTo>
                    <a:pt x="72" y="735"/>
                  </a:lnTo>
                  <a:lnTo>
                    <a:pt x="74" y="728"/>
                  </a:lnTo>
                  <a:lnTo>
                    <a:pt x="75" y="723"/>
                  </a:lnTo>
                  <a:lnTo>
                    <a:pt x="79" y="717"/>
                  </a:lnTo>
                  <a:lnTo>
                    <a:pt x="81" y="714"/>
                  </a:lnTo>
                  <a:lnTo>
                    <a:pt x="86" y="712"/>
                  </a:lnTo>
                  <a:lnTo>
                    <a:pt x="91" y="712"/>
                  </a:lnTo>
                  <a:lnTo>
                    <a:pt x="95" y="744"/>
                  </a:lnTo>
                  <a:lnTo>
                    <a:pt x="97" y="744"/>
                  </a:lnTo>
                  <a:lnTo>
                    <a:pt x="97" y="744"/>
                  </a:lnTo>
                  <a:lnTo>
                    <a:pt x="97" y="744"/>
                  </a:lnTo>
                  <a:lnTo>
                    <a:pt x="99" y="744"/>
                  </a:lnTo>
                  <a:lnTo>
                    <a:pt x="99" y="744"/>
                  </a:lnTo>
                  <a:lnTo>
                    <a:pt x="99" y="746"/>
                  </a:lnTo>
                  <a:lnTo>
                    <a:pt x="100" y="746"/>
                  </a:lnTo>
                  <a:lnTo>
                    <a:pt x="100" y="746"/>
                  </a:lnTo>
                  <a:lnTo>
                    <a:pt x="100" y="746"/>
                  </a:lnTo>
                  <a:lnTo>
                    <a:pt x="102" y="746"/>
                  </a:lnTo>
                  <a:lnTo>
                    <a:pt x="169" y="570"/>
                  </a:lnTo>
                  <a:lnTo>
                    <a:pt x="156" y="565"/>
                  </a:lnTo>
                  <a:lnTo>
                    <a:pt x="161" y="549"/>
                  </a:lnTo>
                  <a:lnTo>
                    <a:pt x="176" y="552"/>
                  </a:lnTo>
                  <a:lnTo>
                    <a:pt x="231" y="351"/>
                  </a:lnTo>
                  <a:lnTo>
                    <a:pt x="231" y="351"/>
                  </a:lnTo>
                  <a:lnTo>
                    <a:pt x="230" y="353"/>
                  </a:lnTo>
                  <a:lnTo>
                    <a:pt x="230" y="353"/>
                  </a:lnTo>
                  <a:lnTo>
                    <a:pt x="228" y="353"/>
                  </a:lnTo>
                  <a:lnTo>
                    <a:pt x="228" y="353"/>
                  </a:lnTo>
                  <a:lnTo>
                    <a:pt x="228" y="355"/>
                  </a:lnTo>
                  <a:lnTo>
                    <a:pt x="226" y="355"/>
                  </a:lnTo>
                  <a:lnTo>
                    <a:pt x="226" y="355"/>
                  </a:lnTo>
                  <a:lnTo>
                    <a:pt x="226" y="355"/>
                  </a:lnTo>
                  <a:lnTo>
                    <a:pt x="224" y="357"/>
                  </a:lnTo>
                  <a:lnTo>
                    <a:pt x="222" y="364"/>
                  </a:lnTo>
                  <a:lnTo>
                    <a:pt x="222" y="362"/>
                  </a:lnTo>
                  <a:lnTo>
                    <a:pt x="222" y="362"/>
                  </a:lnTo>
                  <a:lnTo>
                    <a:pt x="222" y="360"/>
                  </a:lnTo>
                  <a:lnTo>
                    <a:pt x="222" y="360"/>
                  </a:lnTo>
                  <a:lnTo>
                    <a:pt x="222" y="360"/>
                  </a:lnTo>
                  <a:lnTo>
                    <a:pt x="222" y="358"/>
                  </a:lnTo>
                  <a:lnTo>
                    <a:pt x="224" y="358"/>
                  </a:lnTo>
                  <a:lnTo>
                    <a:pt x="224" y="358"/>
                  </a:lnTo>
                  <a:lnTo>
                    <a:pt x="224" y="357"/>
                  </a:lnTo>
                  <a:lnTo>
                    <a:pt x="224" y="357"/>
                  </a:lnTo>
                  <a:lnTo>
                    <a:pt x="239" y="319"/>
                  </a:lnTo>
                  <a:lnTo>
                    <a:pt x="246" y="321"/>
                  </a:lnTo>
                  <a:lnTo>
                    <a:pt x="249" y="323"/>
                  </a:lnTo>
                  <a:lnTo>
                    <a:pt x="251" y="326"/>
                  </a:lnTo>
                  <a:lnTo>
                    <a:pt x="251" y="330"/>
                  </a:lnTo>
                  <a:lnTo>
                    <a:pt x="249" y="333"/>
                  </a:lnTo>
                  <a:lnTo>
                    <a:pt x="247" y="337"/>
                  </a:lnTo>
                  <a:lnTo>
                    <a:pt x="246" y="342"/>
                  </a:lnTo>
                  <a:lnTo>
                    <a:pt x="242" y="346"/>
                  </a:lnTo>
                  <a:lnTo>
                    <a:pt x="242" y="349"/>
                  </a:lnTo>
                  <a:lnTo>
                    <a:pt x="242" y="353"/>
                  </a:lnTo>
                  <a:lnTo>
                    <a:pt x="240" y="353"/>
                  </a:lnTo>
                  <a:lnTo>
                    <a:pt x="240" y="353"/>
                  </a:lnTo>
                  <a:lnTo>
                    <a:pt x="239" y="353"/>
                  </a:lnTo>
                  <a:lnTo>
                    <a:pt x="239" y="351"/>
                  </a:lnTo>
                  <a:lnTo>
                    <a:pt x="237" y="351"/>
                  </a:lnTo>
                  <a:lnTo>
                    <a:pt x="235" y="351"/>
                  </a:lnTo>
                  <a:lnTo>
                    <a:pt x="235" y="351"/>
                  </a:lnTo>
                  <a:lnTo>
                    <a:pt x="233" y="351"/>
                  </a:lnTo>
                  <a:lnTo>
                    <a:pt x="233" y="351"/>
                  </a:lnTo>
                  <a:lnTo>
                    <a:pt x="231" y="351"/>
                  </a:lnTo>
                  <a:lnTo>
                    <a:pt x="176" y="552"/>
                  </a:lnTo>
                  <a:lnTo>
                    <a:pt x="188" y="556"/>
                  </a:lnTo>
                  <a:lnTo>
                    <a:pt x="181" y="575"/>
                  </a:lnTo>
                  <a:lnTo>
                    <a:pt x="169" y="570"/>
                  </a:lnTo>
                  <a:lnTo>
                    <a:pt x="102" y="746"/>
                  </a:lnTo>
                  <a:lnTo>
                    <a:pt x="111" y="748"/>
                  </a:lnTo>
                  <a:lnTo>
                    <a:pt x="117" y="755"/>
                  </a:lnTo>
                  <a:lnTo>
                    <a:pt x="120" y="762"/>
                  </a:lnTo>
                  <a:lnTo>
                    <a:pt x="122" y="769"/>
                  </a:lnTo>
                  <a:lnTo>
                    <a:pt x="124" y="780"/>
                  </a:lnTo>
                  <a:lnTo>
                    <a:pt x="124" y="789"/>
                  </a:lnTo>
                  <a:lnTo>
                    <a:pt x="126" y="798"/>
                  </a:lnTo>
                  <a:lnTo>
                    <a:pt x="127" y="807"/>
                  </a:lnTo>
                  <a:lnTo>
                    <a:pt x="129" y="814"/>
                  </a:lnTo>
                  <a:lnTo>
                    <a:pt x="134" y="819"/>
                  </a:lnTo>
                  <a:lnTo>
                    <a:pt x="134" y="821"/>
                  </a:lnTo>
                  <a:lnTo>
                    <a:pt x="134" y="823"/>
                  </a:lnTo>
                  <a:lnTo>
                    <a:pt x="134" y="827"/>
                  </a:lnTo>
                  <a:lnTo>
                    <a:pt x="134" y="828"/>
                  </a:lnTo>
                  <a:lnTo>
                    <a:pt x="134" y="830"/>
                  </a:lnTo>
                  <a:lnTo>
                    <a:pt x="134" y="832"/>
                  </a:lnTo>
                  <a:lnTo>
                    <a:pt x="134" y="834"/>
                  </a:lnTo>
                  <a:lnTo>
                    <a:pt x="134" y="836"/>
                  </a:lnTo>
                  <a:lnTo>
                    <a:pt x="134" y="837"/>
                  </a:lnTo>
                  <a:lnTo>
                    <a:pt x="133" y="839"/>
                  </a:lnTo>
                  <a:lnTo>
                    <a:pt x="203" y="889"/>
                  </a:lnTo>
                  <a:lnTo>
                    <a:pt x="269" y="886"/>
                  </a:lnTo>
                  <a:lnTo>
                    <a:pt x="273" y="897"/>
                  </a:lnTo>
                  <a:lnTo>
                    <a:pt x="278" y="904"/>
                  </a:lnTo>
                  <a:lnTo>
                    <a:pt x="283" y="907"/>
                  </a:lnTo>
                  <a:lnTo>
                    <a:pt x="291" y="909"/>
                  </a:lnTo>
                  <a:lnTo>
                    <a:pt x="299" y="911"/>
                  </a:lnTo>
                  <a:lnTo>
                    <a:pt x="308" y="909"/>
                  </a:lnTo>
                  <a:lnTo>
                    <a:pt x="316" y="909"/>
                  </a:lnTo>
                  <a:lnTo>
                    <a:pt x="325" y="909"/>
                  </a:lnTo>
                  <a:lnTo>
                    <a:pt x="334" y="911"/>
                  </a:lnTo>
                  <a:lnTo>
                    <a:pt x="341" y="913"/>
                  </a:lnTo>
                  <a:lnTo>
                    <a:pt x="870" y="940"/>
                  </a:lnTo>
                  <a:lnTo>
                    <a:pt x="872" y="938"/>
                  </a:lnTo>
                  <a:lnTo>
                    <a:pt x="873" y="940"/>
                  </a:lnTo>
                  <a:lnTo>
                    <a:pt x="875" y="940"/>
                  </a:lnTo>
                  <a:lnTo>
                    <a:pt x="877" y="940"/>
                  </a:lnTo>
                  <a:lnTo>
                    <a:pt x="879" y="940"/>
                  </a:lnTo>
                  <a:lnTo>
                    <a:pt x="882" y="940"/>
                  </a:lnTo>
                  <a:lnTo>
                    <a:pt x="884" y="940"/>
                  </a:lnTo>
                  <a:lnTo>
                    <a:pt x="886" y="940"/>
                  </a:lnTo>
                  <a:lnTo>
                    <a:pt x="888" y="940"/>
                  </a:lnTo>
                  <a:lnTo>
                    <a:pt x="890" y="941"/>
                  </a:lnTo>
                  <a:lnTo>
                    <a:pt x="891" y="941"/>
                  </a:lnTo>
                  <a:lnTo>
                    <a:pt x="890" y="941"/>
                  </a:lnTo>
                  <a:lnTo>
                    <a:pt x="890" y="941"/>
                  </a:lnTo>
                  <a:lnTo>
                    <a:pt x="888" y="941"/>
                  </a:lnTo>
                  <a:lnTo>
                    <a:pt x="888" y="941"/>
                  </a:lnTo>
                  <a:lnTo>
                    <a:pt x="886" y="941"/>
                  </a:lnTo>
                  <a:lnTo>
                    <a:pt x="886" y="943"/>
                  </a:lnTo>
                  <a:lnTo>
                    <a:pt x="884" y="943"/>
                  </a:lnTo>
                  <a:lnTo>
                    <a:pt x="884" y="943"/>
                  </a:lnTo>
                  <a:lnTo>
                    <a:pt x="882" y="943"/>
                  </a:lnTo>
                  <a:lnTo>
                    <a:pt x="882" y="943"/>
                  </a:lnTo>
                  <a:lnTo>
                    <a:pt x="967" y="981"/>
                  </a:lnTo>
                  <a:lnTo>
                    <a:pt x="967" y="977"/>
                  </a:lnTo>
                  <a:lnTo>
                    <a:pt x="965" y="976"/>
                  </a:lnTo>
                  <a:lnTo>
                    <a:pt x="965" y="974"/>
                  </a:lnTo>
                  <a:lnTo>
                    <a:pt x="963" y="972"/>
                  </a:lnTo>
                  <a:lnTo>
                    <a:pt x="963" y="970"/>
                  </a:lnTo>
                  <a:lnTo>
                    <a:pt x="961" y="968"/>
                  </a:lnTo>
                  <a:lnTo>
                    <a:pt x="961" y="967"/>
                  </a:lnTo>
                  <a:lnTo>
                    <a:pt x="960" y="963"/>
                  </a:lnTo>
                  <a:lnTo>
                    <a:pt x="960" y="961"/>
                  </a:lnTo>
                  <a:lnTo>
                    <a:pt x="960" y="959"/>
                  </a:lnTo>
                  <a:lnTo>
                    <a:pt x="976" y="961"/>
                  </a:lnTo>
                  <a:lnTo>
                    <a:pt x="990" y="959"/>
                  </a:lnTo>
                  <a:lnTo>
                    <a:pt x="1001" y="952"/>
                  </a:lnTo>
                  <a:lnTo>
                    <a:pt x="1010" y="943"/>
                  </a:lnTo>
                  <a:lnTo>
                    <a:pt x="1017" y="932"/>
                  </a:lnTo>
                  <a:lnTo>
                    <a:pt x="1024" y="920"/>
                  </a:lnTo>
                  <a:lnTo>
                    <a:pt x="1029" y="909"/>
                  </a:lnTo>
                  <a:lnTo>
                    <a:pt x="1037" y="897"/>
                  </a:lnTo>
                  <a:lnTo>
                    <a:pt x="1044" y="886"/>
                  </a:lnTo>
                  <a:lnTo>
                    <a:pt x="1055" y="879"/>
                  </a:lnTo>
                  <a:lnTo>
                    <a:pt x="1058" y="868"/>
                  </a:lnTo>
                  <a:lnTo>
                    <a:pt x="1058" y="861"/>
                  </a:lnTo>
                  <a:lnTo>
                    <a:pt x="1055" y="854"/>
                  </a:lnTo>
                  <a:lnTo>
                    <a:pt x="1051" y="848"/>
                  </a:lnTo>
                  <a:lnTo>
                    <a:pt x="1044" y="845"/>
                  </a:lnTo>
                  <a:lnTo>
                    <a:pt x="1037" y="841"/>
                  </a:lnTo>
                  <a:lnTo>
                    <a:pt x="1028" y="839"/>
                  </a:lnTo>
                  <a:lnTo>
                    <a:pt x="1019" y="836"/>
                  </a:lnTo>
                  <a:lnTo>
                    <a:pt x="1012" y="832"/>
                  </a:lnTo>
                  <a:lnTo>
                    <a:pt x="1004" y="828"/>
                  </a:lnTo>
                  <a:lnTo>
                    <a:pt x="1008" y="825"/>
                  </a:lnTo>
                  <a:lnTo>
                    <a:pt x="1008" y="823"/>
                  </a:lnTo>
                  <a:lnTo>
                    <a:pt x="1008" y="821"/>
                  </a:lnTo>
                  <a:lnTo>
                    <a:pt x="1006" y="819"/>
                  </a:lnTo>
                  <a:lnTo>
                    <a:pt x="1006" y="818"/>
                  </a:lnTo>
                  <a:lnTo>
                    <a:pt x="1004" y="816"/>
                  </a:lnTo>
                  <a:lnTo>
                    <a:pt x="1003" y="816"/>
                  </a:lnTo>
                  <a:lnTo>
                    <a:pt x="1001" y="814"/>
                  </a:lnTo>
                  <a:lnTo>
                    <a:pt x="999" y="812"/>
                  </a:lnTo>
                  <a:lnTo>
                    <a:pt x="997" y="812"/>
                  </a:lnTo>
                  <a:lnTo>
                    <a:pt x="995" y="810"/>
                  </a:lnTo>
                  <a:lnTo>
                    <a:pt x="992" y="810"/>
                  </a:lnTo>
                  <a:lnTo>
                    <a:pt x="988" y="809"/>
                  </a:lnTo>
                  <a:lnTo>
                    <a:pt x="985" y="809"/>
                  </a:lnTo>
                  <a:lnTo>
                    <a:pt x="981" y="807"/>
                  </a:lnTo>
                  <a:lnTo>
                    <a:pt x="977" y="807"/>
                  </a:lnTo>
                  <a:lnTo>
                    <a:pt x="974" y="805"/>
                  </a:lnTo>
                  <a:lnTo>
                    <a:pt x="972" y="807"/>
                  </a:lnTo>
                  <a:lnTo>
                    <a:pt x="970" y="809"/>
                  </a:lnTo>
                  <a:lnTo>
                    <a:pt x="968" y="812"/>
                  </a:lnTo>
                  <a:lnTo>
                    <a:pt x="967" y="818"/>
                  </a:lnTo>
                  <a:lnTo>
                    <a:pt x="956" y="812"/>
                  </a:lnTo>
                  <a:lnTo>
                    <a:pt x="947" y="812"/>
                  </a:lnTo>
                  <a:lnTo>
                    <a:pt x="940" y="812"/>
                  </a:lnTo>
                  <a:lnTo>
                    <a:pt x="933" y="816"/>
                  </a:lnTo>
                  <a:lnTo>
                    <a:pt x="925" y="821"/>
                  </a:lnTo>
                  <a:lnTo>
                    <a:pt x="920" y="827"/>
                  </a:lnTo>
                  <a:lnTo>
                    <a:pt x="913" y="834"/>
                  </a:lnTo>
                  <a:lnTo>
                    <a:pt x="908" y="841"/>
                  </a:lnTo>
                  <a:lnTo>
                    <a:pt x="900" y="846"/>
                  </a:lnTo>
                  <a:lnTo>
                    <a:pt x="893" y="854"/>
                  </a:lnTo>
                  <a:lnTo>
                    <a:pt x="886" y="850"/>
                  </a:lnTo>
                  <a:lnTo>
                    <a:pt x="877" y="848"/>
                  </a:lnTo>
                  <a:lnTo>
                    <a:pt x="870" y="846"/>
                  </a:lnTo>
                  <a:lnTo>
                    <a:pt x="863" y="845"/>
                  </a:lnTo>
                  <a:lnTo>
                    <a:pt x="854" y="843"/>
                  </a:lnTo>
                  <a:lnTo>
                    <a:pt x="847" y="841"/>
                  </a:lnTo>
                  <a:lnTo>
                    <a:pt x="839" y="839"/>
                  </a:lnTo>
                  <a:lnTo>
                    <a:pt x="832" y="836"/>
                  </a:lnTo>
                  <a:lnTo>
                    <a:pt x="827" y="832"/>
                  </a:lnTo>
                  <a:lnTo>
                    <a:pt x="821" y="827"/>
                  </a:lnTo>
                  <a:lnTo>
                    <a:pt x="807" y="827"/>
                  </a:lnTo>
                  <a:lnTo>
                    <a:pt x="795" y="823"/>
                  </a:lnTo>
                  <a:lnTo>
                    <a:pt x="784" y="818"/>
                  </a:lnTo>
                  <a:lnTo>
                    <a:pt x="775" y="810"/>
                  </a:lnTo>
                  <a:lnTo>
                    <a:pt x="768" y="803"/>
                  </a:lnTo>
                  <a:lnTo>
                    <a:pt x="759" y="794"/>
                  </a:lnTo>
                  <a:lnTo>
                    <a:pt x="750" y="787"/>
                  </a:lnTo>
                  <a:lnTo>
                    <a:pt x="741" y="780"/>
                  </a:lnTo>
                  <a:lnTo>
                    <a:pt x="728" y="775"/>
                  </a:lnTo>
                  <a:lnTo>
                    <a:pt x="716" y="771"/>
                  </a:lnTo>
                  <a:lnTo>
                    <a:pt x="716" y="766"/>
                  </a:lnTo>
                  <a:lnTo>
                    <a:pt x="716" y="758"/>
                  </a:lnTo>
                  <a:lnTo>
                    <a:pt x="716" y="753"/>
                  </a:lnTo>
                  <a:lnTo>
                    <a:pt x="714" y="748"/>
                  </a:lnTo>
                  <a:lnTo>
                    <a:pt x="712" y="741"/>
                  </a:lnTo>
                  <a:lnTo>
                    <a:pt x="710" y="735"/>
                  </a:lnTo>
                  <a:lnTo>
                    <a:pt x="708" y="730"/>
                  </a:lnTo>
                  <a:lnTo>
                    <a:pt x="703" y="726"/>
                  </a:lnTo>
                  <a:lnTo>
                    <a:pt x="698" y="724"/>
                  </a:lnTo>
                  <a:lnTo>
                    <a:pt x="692" y="723"/>
                  </a:lnTo>
                  <a:lnTo>
                    <a:pt x="696" y="712"/>
                  </a:lnTo>
                  <a:lnTo>
                    <a:pt x="696" y="703"/>
                  </a:lnTo>
                  <a:lnTo>
                    <a:pt x="696" y="696"/>
                  </a:lnTo>
                  <a:lnTo>
                    <a:pt x="692" y="687"/>
                  </a:lnTo>
                  <a:lnTo>
                    <a:pt x="687" y="680"/>
                  </a:lnTo>
                  <a:lnTo>
                    <a:pt x="683" y="672"/>
                  </a:lnTo>
                  <a:lnTo>
                    <a:pt x="680" y="663"/>
                  </a:lnTo>
                  <a:lnTo>
                    <a:pt x="676" y="654"/>
                  </a:lnTo>
                  <a:lnTo>
                    <a:pt x="674" y="645"/>
                  </a:lnTo>
                  <a:lnTo>
                    <a:pt x="676" y="635"/>
                  </a:lnTo>
                  <a:lnTo>
                    <a:pt x="683" y="617"/>
                  </a:lnTo>
                  <a:lnTo>
                    <a:pt x="685" y="599"/>
                  </a:lnTo>
                  <a:lnTo>
                    <a:pt x="687" y="579"/>
                  </a:lnTo>
                  <a:lnTo>
                    <a:pt x="685" y="559"/>
                  </a:lnTo>
                  <a:lnTo>
                    <a:pt x="683" y="540"/>
                  </a:lnTo>
                  <a:lnTo>
                    <a:pt x="680" y="520"/>
                  </a:lnTo>
                  <a:lnTo>
                    <a:pt x="674" y="500"/>
                  </a:lnTo>
                  <a:lnTo>
                    <a:pt x="669" y="480"/>
                  </a:lnTo>
                  <a:lnTo>
                    <a:pt x="664" y="464"/>
                  </a:lnTo>
                  <a:lnTo>
                    <a:pt x="658" y="446"/>
                  </a:lnTo>
                  <a:lnTo>
                    <a:pt x="649" y="439"/>
                  </a:lnTo>
                  <a:lnTo>
                    <a:pt x="642" y="428"/>
                  </a:lnTo>
                  <a:lnTo>
                    <a:pt x="637" y="419"/>
                  </a:lnTo>
                  <a:lnTo>
                    <a:pt x="630" y="410"/>
                  </a:lnTo>
                  <a:lnTo>
                    <a:pt x="624" y="400"/>
                  </a:lnTo>
                  <a:lnTo>
                    <a:pt x="617" y="391"/>
                  </a:lnTo>
                  <a:lnTo>
                    <a:pt x="612" y="382"/>
                  </a:lnTo>
                  <a:lnTo>
                    <a:pt x="604" y="373"/>
                  </a:lnTo>
                  <a:lnTo>
                    <a:pt x="597" y="364"/>
                  </a:lnTo>
                  <a:lnTo>
                    <a:pt x="586" y="357"/>
                  </a:lnTo>
                  <a:lnTo>
                    <a:pt x="594" y="348"/>
                  </a:lnTo>
                  <a:lnTo>
                    <a:pt x="603" y="344"/>
                  </a:lnTo>
                  <a:lnTo>
                    <a:pt x="612" y="344"/>
                  </a:lnTo>
                  <a:lnTo>
                    <a:pt x="622" y="346"/>
                  </a:lnTo>
                  <a:lnTo>
                    <a:pt x="633" y="348"/>
                  </a:lnTo>
                  <a:lnTo>
                    <a:pt x="644" y="351"/>
                  </a:lnTo>
                  <a:lnTo>
                    <a:pt x="653" y="351"/>
                  </a:lnTo>
                  <a:lnTo>
                    <a:pt x="664" y="348"/>
                  </a:lnTo>
                  <a:lnTo>
                    <a:pt x="671" y="340"/>
                  </a:lnTo>
                  <a:lnTo>
                    <a:pt x="678" y="326"/>
                  </a:lnTo>
                  <a:lnTo>
                    <a:pt x="673" y="319"/>
                  </a:lnTo>
                  <a:lnTo>
                    <a:pt x="669" y="312"/>
                  </a:lnTo>
                  <a:lnTo>
                    <a:pt x="669" y="305"/>
                  </a:lnTo>
                  <a:lnTo>
                    <a:pt x="671" y="297"/>
                  </a:lnTo>
                  <a:lnTo>
                    <a:pt x="676" y="292"/>
                  </a:lnTo>
                  <a:lnTo>
                    <a:pt x="680" y="285"/>
                  </a:lnTo>
                  <a:lnTo>
                    <a:pt x="685" y="279"/>
                  </a:lnTo>
                  <a:lnTo>
                    <a:pt x="690" y="272"/>
                  </a:lnTo>
                  <a:lnTo>
                    <a:pt x="694" y="265"/>
                  </a:lnTo>
                  <a:lnTo>
                    <a:pt x="696" y="258"/>
                  </a:lnTo>
                  <a:lnTo>
                    <a:pt x="708" y="254"/>
                  </a:lnTo>
                  <a:lnTo>
                    <a:pt x="717" y="251"/>
                  </a:lnTo>
                  <a:lnTo>
                    <a:pt x="719" y="244"/>
                  </a:lnTo>
                  <a:lnTo>
                    <a:pt x="719" y="236"/>
                  </a:lnTo>
                  <a:lnTo>
                    <a:pt x="716" y="227"/>
                  </a:lnTo>
                  <a:lnTo>
                    <a:pt x="712" y="218"/>
                  </a:lnTo>
                  <a:lnTo>
                    <a:pt x="708" y="208"/>
                  </a:lnTo>
                  <a:lnTo>
                    <a:pt x="705" y="199"/>
                  </a:lnTo>
                  <a:lnTo>
                    <a:pt x="705" y="188"/>
                  </a:lnTo>
                  <a:lnTo>
                    <a:pt x="707" y="179"/>
                  </a:lnTo>
                  <a:lnTo>
                    <a:pt x="712" y="170"/>
                  </a:lnTo>
                  <a:lnTo>
                    <a:pt x="714" y="161"/>
                  </a:lnTo>
                  <a:lnTo>
                    <a:pt x="716" y="150"/>
                  </a:lnTo>
                  <a:lnTo>
                    <a:pt x="716" y="141"/>
                  </a:lnTo>
                  <a:lnTo>
                    <a:pt x="714" y="131"/>
                  </a:lnTo>
                  <a:lnTo>
                    <a:pt x="716" y="120"/>
                  </a:lnTo>
                  <a:lnTo>
                    <a:pt x="717" y="109"/>
                  </a:lnTo>
                  <a:lnTo>
                    <a:pt x="721" y="100"/>
                  </a:lnTo>
                  <a:lnTo>
                    <a:pt x="728" y="91"/>
                  </a:lnTo>
                  <a:lnTo>
                    <a:pt x="739" y="84"/>
                  </a:lnTo>
                  <a:lnTo>
                    <a:pt x="737" y="79"/>
                  </a:lnTo>
                  <a:lnTo>
                    <a:pt x="735" y="75"/>
                  </a:lnTo>
                  <a:lnTo>
                    <a:pt x="734" y="71"/>
                  </a:lnTo>
                  <a:lnTo>
                    <a:pt x="732" y="68"/>
                  </a:lnTo>
                  <a:lnTo>
                    <a:pt x="728" y="66"/>
                  </a:lnTo>
                  <a:lnTo>
                    <a:pt x="726" y="62"/>
                  </a:lnTo>
                  <a:lnTo>
                    <a:pt x="723" y="59"/>
                  </a:lnTo>
                  <a:lnTo>
                    <a:pt x="719" y="57"/>
                  </a:lnTo>
                  <a:lnTo>
                    <a:pt x="716" y="53"/>
                  </a:lnTo>
                  <a:lnTo>
                    <a:pt x="710" y="52"/>
                  </a:lnTo>
                  <a:lnTo>
                    <a:pt x="701" y="37"/>
                  </a:lnTo>
                  <a:lnTo>
                    <a:pt x="690" y="28"/>
                  </a:lnTo>
                  <a:lnTo>
                    <a:pt x="678" y="21"/>
                  </a:lnTo>
                  <a:lnTo>
                    <a:pt x="664" y="18"/>
                  </a:lnTo>
                  <a:lnTo>
                    <a:pt x="649" y="14"/>
                  </a:lnTo>
                  <a:lnTo>
                    <a:pt x="635" y="12"/>
                  </a:lnTo>
                  <a:lnTo>
                    <a:pt x="619" y="10"/>
                  </a:lnTo>
                  <a:lnTo>
                    <a:pt x="604" y="9"/>
                  </a:lnTo>
                  <a:lnTo>
                    <a:pt x="590" y="5"/>
                  </a:lnTo>
                  <a:lnTo>
                    <a:pt x="576" y="0"/>
                  </a:lnTo>
                  <a:lnTo>
                    <a:pt x="567" y="12"/>
                  </a:lnTo>
                  <a:lnTo>
                    <a:pt x="556" y="9"/>
                  </a:lnTo>
                  <a:lnTo>
                    <a:pt x="545" y="7"/>
                  </a:lnTo>
                  <a:lnTo>
                    <a:pt x="533" y="9"/>
                  </a:lnTo>
                  <a:lnTo>
                    <a:pt x="522" y="12"/>
                  </a:lnTo>
                  <a:lnTo>
                    <a:pt x="513" y="18"/>
                  </a:lnTo>
                  <a:lnTo>
                    <a:pt x="502" y="25"/>
                  </a:lnTo>
                  <a:lnTo>
                    <a:pt x="493" y="30"/>
                  </a:lnTo>
                  <a:lnTo>
                    <a:pt x="482" y="37"/>
                  </a:lnTo>
                  <a:lnTo>
                    <a:pt x="473" y="44"/>
                  </a:lnTo>
                  <a:lnTo>
                    <a:pt x="464" y="52"/>
                  </a:lnTo>
                  <a:lnTo>
                    <a:pt x="463" y="57"/>
                  </a:lnTo>
                  <a:lnTo>
                    <a:pt x="461" y="64"/>
                  </a:lnTo>
                  <a:lnTo>
                    <a:pt x="457" y="71"/>
                  </a:lnTo>
                  <a:lnTo>
                    <a:pt x="456" y="79"/>
                  </a:lnTo>
                  <a:lnTo>
                    <a:pt x="454" y="84"/>
                  </a:lnTo>
                  <a:lnTo>
                    <a:pt x="452" y="91"/>
                  </a:lnTo>
                  <a:lnTo>
                    <a:pt x="448" y="98"/>
                  </a:lnTo>
                  <a:lnTo>
                    <a:pt x="447" y="104"/>
                  </a:lnTo>
                  <a:lnTo>
                    <a:pt x="445" y="111"/>
                  </a:lnTo>
                  <a:lnTo>
                    <a:pt x="443" y="116"/>
                  </a:lnTo>
                  <a:lnTo>
                    <a:pt x="436" y="114"/>
                  </a:lnTo>
                  <a:lnTo>
                    <a:pt x="430" y="114"/>
                  </a:lnTo>
                  <a:lnTo>
                    <a:pt x="423" y="113"/>
                  </a:lnTo>
                  <a:lnTo>
                    <a:pt x="414" y="113"/>
                  </a:lnTo>
                  <a:lnTo>
                    <a:pt x="407" y="111"/>
                  </a:lnTo>
                  <a:lnTo>
                    <a:pt x="400" y="109"/>
                  </a:lnTo>
                  <a:lnTo>
                    <a:pt x="391" y="105"/>
                  </a:lnTo>
                  <a:lnTo>
                    <a:pt x="384" y="104"/>
                  </a:lnTo>
                  <a:lnTo>
                    <a:pt x="375" y="100"/>
                  </a:lnTo>
                  <a:lnTo>
                    <a:pt x="368" y="96"/>
                  </a:lnTo>
                  <a:lnTo>
                    <a:pt x="368" y="95"/>
                  </a:lnTo>
                  <a:lnTo>
                    <a:pt x="369" y="93"/>
                  </a:lnTo>
                  <a:lnTo>
                    <a:pt x="369" y="93"/>
                  </a:lnTo>
                  <a:lnTo>
                    <a:pt x="371" y="91"/>
                  </a:lnTo>
                  <a:lnTo>
                    <a:pt x="371" y="89"/>
                  </a:lnTo>
                  <a:lnTo>
                    <a:pt x="373" y="87"/>
                  </a:lnTo>
                  <a:lnTo>
                    <a:pt x="373" y="86"/>
                  </a:lnTo>
                  <a:lnTo>
                    <a:pt x="373" y="84"/>
                  </a:lnTo>
                  <a:lnTo>
                    <a:pt x="373" y="82"/>
                  </a:lnTo>
                  <a:lnTo>
                    <a:pt x="371" y="80"/>
                  </a:lnTo>
                  <a:lnTo>
                    <a:pt x="366" y="77"/>
                  </a:lnTo>
                  <a:lnTo>
                    <a:pt x="359" y="75"/>
                  </a:lnTo>
                  <a:lnTo>
                    <a:pt x="353" y="73"/>
                  </a:lnTo>
                  <a:lnTo>
                    <a:pt x="346" y="71"/>
                  </a:lnTo>
                  <a:lnTo>
                    <a:pt x="339" y="70"/>
                  </a:lnTo>
                  <a:lnTo>
                    <a:pt x="334" y="70"/>
                  </a:lnTo>
                  <a:lnTo>
                    <a:pt x="326" y="70"/>
                  </a:lnTo>
                  <a:lnTo>
                    <a:pt x="321" y="70"/>
                  </a:lnTo>
                  <a:lnTo>
                    <a:pt x="314" y="70"/>
                  </a:lnTo>
                  <a:lnTo>
                    <a:pt x="308" y="71"/>
                  </a:lnTo>
                  <a:lnTo>
                    <a:pt x="312" y="75"/>
                  </a:lnTo>
                  <a:lnTo>
                    <a:pt x="310" y="84"/>
                  </a:lnTo>
                  <a:lnTo>
                    <a:pt x="307" y="89"/>
                  </a:lnTo>
                  <a:lnTo>
                    <a:pt x="299" y="93"/>
                  </a:lnTo>
                  <a:lnTo>
                    <a:pt x="291" y="95"/>
                  </a:lnTo>
                  <a:lnTo>
                    <a:pt x="282" y="95"/>
                  </a:lnTo>
                  <a:lnTo>
                    <a:pt x="271" y="95"/>
                  </a:lnTo>
                  <a:lnTo>
                    <a:pt x="262" y="95"/>
                  </a:lnTo>
                  <a:lnTo>
                    <a:pt x="253" y="96"/>
                  </a:lnTo>
                  <a:lnTo>
                    <a:pt x="244" y="102"/>
                  </a:lnTo>
                  <a:lnTo>
                    <a:pt x="239" y="111"/>
                  </a:lnTo>
                  <a:lnTo>
                    <a:pt x="231" y="114"/>
                  </a:lnTo>
                  <a:lnTo>
                    <a:pt x="226" y="120"/>
                  </a:lnTo>
                  <a:lnTo>
                    <a:pt x="222" y="127"/>
                  </a:lnTo>
                  <a:lnTo>
                    <a:pt x="217" y="134"/>
                  </a:lnTo>
                  <a:lnTo>
                    <a:pt x="213" y="141"/>
                  </a:lnTo>
                  <a:lnTo>
                    <a:pt x="210" y="148"/>
                  </a:lnTo>
                  <a:lnTo>
                    <a:pt x="204" y="152"/>
                  </a:lnTo>
                  <a:lnTo>
                    <a:pt x="199" y="156"/>
                  </a:lnTo>
                  <a:lnTo>
                    <a:pt x="192" y="154"/>
                  </a:lnTo>
                  <a:lnTo>
                    <a:pt x="185" y="150"/>
                  </a:lnTo>
                  <a:lnTo>
                    <a:pt x="190" y="143"/>
                  </a:lnTo>
                  <a:lnTo>
                    <a:pt x="197" y="134"/>
                  </a:lnTo>
                  <a:lnTo>
                    <a:pt x="204" y="127"/>
                  </a:lnTo>
                  <a:lnTo>
                    <a:pt x="213" y="118"/>
                  </a:lnTo>
                  <a:lnTo>
                    <a:pt x="221" y="111"/>
                  </a:lnTo>
                  <a:lnTo>
                    <a:pt x="230" y="104"/>
                  </a:lnTo>
                  <a:lnTo>
                    <a:pt x="239" y="98"/>
                  </a:lnTo>
                  <a:lnTo>
                    <a:pt x="246" y="93"/>
                  </a:lnTo>
                  <a:lnTo>
                    <a:pt x="255" y="87"/>
                  </a:lnTo>
                  <a:lnTo>
                    <a:pt x="264" y="84"/>
                  </a:lnTo>
                  <a:lnTo>
                    <a:pt x="215" y="84"/>
                  </a:lnTo>
                  <a:lnTo>
                    <a:pt x="206" y="87"/>
                  </a:lnTo>
                  <a:lnTo>
                    <a:pt x="197" y="91"/>
                  </a:lnTo>
                  <a:lnTo>
                    <a:pt x="190" y="96"/>
                  </a:lnTo>
                  <a:lnTo>
                    <a:pt x="183" y="100"/>
                  </a:lnTo>
                  <a:lnTo>
                    <a:pt x="174" y="105"/>
                  </a:lnTo>
                  <a:lnTo>
                    <a:pt x="167" y="111"/>
                  </a:lnTo>
                  <a:lnTo>
                    <a:pt x="160" y="116"/>
                  </a:lnTo>
                  <a:lnTo>
                    <a:pt x="154" y="123"/>
                  </a:lnTo>
                  <a:lnTo>
                    <a:pt x="149" y="131"/>
                  </a:lnTo>
                  <a:lnTo>
                    <a:pt x="143" y="140"/>
                  </a:lnTo>
                  <a:lnTo>
                    <a:pt x="138" y="148"/>
                  </a:lnTo>
                  <a:lnTo>
                    <a:pt x="133" y="157"/>
                  </a:lnTo>
                  <a:lnTo>
                    <a:pt x="129" y="168"/>
                  </a:lnTo>
                  <a:lnTo>
                    <a:pt x="127" y="177"/>
                  </a:lnTo>
                  <a:lnTo>
                    <a:pt x="126" y="188"/>
                  </a:lnTo>
                  <a:lnTo>
                    <a:pt x="126" y="199"/>
                  </a:lnTo>
                  <a:lnTo>
                    <a:pt x="127" y="209"/>
                  </a:lnTo>
                  <a:lnTo>
                    <a:pt x="129" y="218"/>
                  </a:lnTo>
                  <a:lnTo>
                    <a:pt x="131" y="229"/>
                  </a:lnTo>
                  <a:lnTo>
                    <a:pt x="134" y="240"/>
                  </a:lnTo>
                  <a:lnTo>
                    <a:pt x="138" y="249"/>
                  </a:lnTo>
                  <a:lnTo>
                    <a:pt x="145" y="258"/>
                  </a:lnTo>
                  <a:lnTo>
                    <a:pt x="151" y="265"/>
                  </a:lnTo>
                  <a:lnTo>
                    <a:pt x="158" y="274"/>
                  </a:lnTo>
                  <a:lnTo>
                    <a:pt x="165" y="283"/>
                  </a:lnTo>
                  <a:lnTo>
                    <a:pt x="172" y="288"/>
                  </a:lnTo>
                  <a:lnTo>
                    <a:pt x="181" y="296"/>
                  </a:lnTo>
                  <a:lnTo>
                    <a:pt x="192" y="301"/>
                  </a:lnTo>
                  <a:lnTo>
                    <a:pt x="201" y="305"/>
                  </a:lnTo>
                  <a:lnTo>
                    <a:pt x="212" y="306"/>
                  </a:lnTo>
                  <a:lnTo>
                    <a:pt x="210" y="312"/>
                  </a:lnTo>
                  <a:lnTo>
                    <a:pt x="208" y="319"/>
                  </a:lnTo>
                  <a:lnTo>
                    <a:pt x="206" y="324"/>
                  </a:lnTo>
                  <a:lnTo>
                    <a:pt x="204" y="331"/>
                  </a:lnTo>
                  <a:lnTo>
                    <a:pt x="203" y="339"/>
                  </a:lnTo>
                  <a:lnTo>
                    <a:pt x="201" y="346"/>
                  </a:lnTo>
                  <a:lnTo>
                    <a:pt x="197" y="351"/>
                  </a:lnTo>
                  <a:lnTo>
                    <a:pt x="194" y="357"/>
                  </a:lnTo>
                  <a:lnTo>
                    <a:pt x="188" y="360"/>
                  </a:lnTo>
                  <a:lnTo>
                    <a:pt x="183" y="362"/>
                  </a:lnTo>
                  <a:lnTo>
                    <a:pt x="183" y="355"/>
                  </a:lnTo>
                  <a:lnTo>
                    <a:pt x="178" y="357"/>
                  </a:lnTo>
                  <a:lnTo>
                    <a:pt x="174" y="357"/>
                  </a:lnTo>
                  <a:lnTo>
                    <a:pt x="170" y="357"/>
                  </a:lnTo>
                  <a:lnTo>
                    <a:pt x="165" y="357"/>
                  </a:lnTo>
                  <a:lnTo>
                    <a:pt x="161" y="355"/>
                  </a:lnTo>
                  <a:lnTo>
                    <a:pt x="158" y="355"/>
                  </a:lnTo>
                  <a:lnTo>
                    <a:pt x="154" y="355"/>
                  </a:lnTo>
                  <a:lnTo>
                    <a:pt x="151" y="357"/>
                  </a:lnTo>
                  <a:lnTo>
                    <a:pt x="147" y="360"/>
                  </a:lnTo>
                  <a:lnTo>
                    <a:pt x="143" y="364"/>
                  </a:lnTo>
                  <a:lnTo>
                    <a:pt x="145" y="369"/>
                  </a:lnTo>
                  <a:lnTo>
                    <a:pt x="147" y="373"/>
                  </a:lnTo>
                  <a:lnTo>
                    <a:pt x="151" y="375"/>
                  </a:lnTo>
                  <a:lnTo>
                    <a:pt x="154" y="376"/>
                  </a:lnTo>
                  <a:lnTo>
                    <a:pt x="158" y="378"/>
                  </a:lnTo>
                  <a:lnTo>
                    <a:pt x="163" y="380"/>
                  </a:lnTo>
                  <a:lnTo>
                    <a:pt x="169" y="380"/>
                  </a:lnTo>
                  <a:lnTo>
                    <a:pt x="174" y="382"/>
                  </a:lnTo>
                  <a:lnTo>
                    <a:pt x="178" y="384"/>
                  </a:lnTo>
                  <a:lnTo>
                    <a:pt x="183" y="385"/>
                  </a:lnTo>
                  <a:lnTo>
                    <a:pt x="176" y="392"/>
                  </a:lnTo>
                  <a:lnTo>
                    <a:pt x="163" y="398"/>
                  </a:lnTo>
                  <a:lnTo>
                    <a:pt x="152" y="405"/>
                  </a:lnTo>
                  <a:lnTo>
                    <a:pt x="145" y="414"/>
                  </a:lnTo>
                  <a:lnTo>
                    <a:pt x="142" y="425"/>
                  </a:lnTo>
                  <a:lnTo>
                    <a:pt x="138" y="437"/>
                  </a:lnTo>
                  <a:lnTo>
                    <a:pt x="134" y="450"/>
                  </a:lnTo>
                  <a:lnTo>
                    <a:pt x="133" y="462"/>
                  </a:lnTo>
                  <a:lnTo>
                    <a:pt x="129" y="475"/>
                  </a:lnTo>
                  <a:lnTo>
                    <a:pt x="126" y="488"/>
                  </a:lnTo>
                  <a:lnTo>
                    <a:pt x="120" y="498"/>
                  </a:lnTo>
                  <a:lnTo>
                    <a:pt x="117" y="504"/>
                  </a:lnTo>
                  <a:lnTo>
                    <a:pt x="117" y="507"/>
                  </a:lnTo>
                  <a:lnTo>
                    <a:pt x="117" y="513"/>
                  </a:lnTo>
                  <a:lnTo>
                    <a:pt x="118" y="516"/>
                  </a:lnTo>
                  <a:lnTo>
                    <a:pt x="120" y="522"/>
                  </a:lnTo>
                  <a:lnTo>
                    <a:pt x="122" y="525"/>
                  </a:lnTo>
                  <a:lnTo>
                    <a:pt x="122" y="529"/>
                  </a:lnTo>
                  <a:lnTo>
                    <a:pt x="122" y="534"/>
                  </a:lnTo>
                  <a:lnTo>
                    <a:pt x="118" y="538"/>
                  </a:lnTo>
                  <a:lnTo>
                    <a:pt x="115" y="541"/>
                  </a:lnTo>
                  <a:lnTo>
                    <a:pt x="111" y="538"/>
                  </a:lnTo>
                  <a:lnTo>
                    <a:pt x="100" y="534"/>
                  </a:lnTo>
                  <a:lnTo>
                    <a:pt x="88" y="529"/>
                  </a:lnTo>
                  <a:lnTo>
                    <a:pt x="75" y="525"/>
                  </a:lnTo>
                  <a:lnTo>
                    <a:pt x="65" y="523"/>
                  </a:lnTo>
                  <a:lnTo>
                    <a:pt x="52" y="522"/>
                  </a:lnTo>
                  <a:lnTo>
                    <a:pt x="41" y="523"/>
                  </a:lnTo>
                  <a:lnTo>
                    <a:pt x="30" y="527"/>
                  </a:lnTo>
                  <a:lnTo>
                    <a:pt x="21" y="534"/>
                  </a:lnTo>
                  <a:lnTo>
                    <a:pt x="14" y="545"/>
                  </a:lnTo>
                  <a:lnTo>
                    <a:pt x="7" y="559"/>
                  </a:lnTo>
                  <a:lnTo>
                    <a:pt x="7" y="567"/>
                  </a:lnTo>
                  <a:lnTo>
                    <a:pt x="4" y="575"/>
                  </a:lnTo>
                  <a:lnTo>
                    <a:pt x="2" y="583"/>
                  </a:lnTo>
                  <a:lnTo>
                    <a:pt x="0" y="592"/>
                  </a:lnTo>
                  <a:lnTo>
                    <a:pt x="0" y="601"/>
                  </a:lnTo>
                  <a:lnTo>
                    <a:pt x="0" y="610"/>
                  </a:lnTo>
                  <a:lnTo>
                    <a:pt x="2" y="617"/>
                  </a:lnTo>
                  <a:lnTo>
                    <a:pt x="4" y="626"/>
                  </a:lnTo>
                  <a:lnTo>
                    <a:pt x="9" y="631"/>
                  </a:lnTo>
                  <a:lnTo>
                    <a:pt x="16" y="638"/>
                  </a:lnTo>
                  <a:lnTo>
                    <a:pt x="23" y="638"/>
                  </a:lnTo>
                  <a:lnTo>
                    <a:pt x="30" y="642"/>
                  </a:lnTo>
                  <a:lnTo>
                    <a:pt x="36" y="645"/>
                  </a:lnTo>
                  <a:lnTo>
                    <a:pt x="39" y="651"/>
                  </a:lnTo>
                  <a:lnTo>
                    <a:pt x="43" y="656"/>
                  </a:lnTo>
                  <a:lnTo>
                    <a:pt x="47" y="662"/>
                  </a:lnTo>
                  <a:lnTo>
                    <a:pt x="50" y="667"/>
                  </a:lnTo>
                  <a:lnTo>
                    <a:pt x="54" y="672"/>
                  </a:lnTo>
                  <a:lnTo>
                    <a:pt x="57" y="676"/>
                  </a:lnTo>
                  <a:lnTo>
                    <a:pt x="65" y="680"/>
                  </a:lnTo>
                  <a:lnTo>
                    <a:pt x="57" y="697"/>
                  </a:lnTo>
                  <a:lnTo>
                    <a:pt x="48" y="715"/>
                  </a:lnTo>
                  <a:lnTo>
                    <a:pt x="41" y="733"/>
                  </a:lnTo>
                  <a:lnTo>
                    <a:pt x="34" y="750"/>
                  </a:lnTo>
                  <a:lnTo>
                    <a:pt x="25" y="767"/>
                  </a:lnTo>
                  <a:lnTo>
                    <a:pt x="20" y="785"/>
                  </a:lnTo>
                  <a:lnTo>
                    <a:pt x="14" y="803"/>
                  </a:lnTo>
                  <a:lnTo>
                    <a:pt x="11" y="821"/>
                  </a:lnTo>
                  <a:lnTo>
                    <a:pt x="7" y="839"/>
                  </a:lnTo>
                  <a:lnTo>
                    <a:pt x="9" y="859"/>
                  </a:lnTo>
                  <a:lnTo>
                    <a:pt x="13" y="864"/>
                  </a:lnTo>
                  <a:lnTo>
                    <a:pt x="18" y="871"/>
                  </a:lnTo>
                  <a:lnTo>
                    <a:pt x="23" y="877"/>
                  </a:lnTo>
                  <a:lnTo>
                    <a:pt x="29" y="880"/>
                  </a:lnTo>
                  <a:lnTo>
                    <a:pt x="36" y="886"/>
                  </a:lnTo>
                  <a:lnTo>
                    <a:pt x="43" y="888"/>
                  </a:lnTo>
                  <a:lnTo>
                    <a:pt x="50" y="889"/>
                  </a:lnTo>
                  <a:lnTo>
                    <a:pt x="57" y="891"/>
                  </a:lnTo>
                  <a:lnTo>
                    <a:pt x="65" y="889"/>
                  </a:lnTo>
                  <a:lnTo>
                    <a:pt x="72" y="886"/>
                  </a:lnTo>
                  <a:lnTo>
                    <a:pt x="91" y="880"/>
                  </a:lnTo>
                  <a:lnTo>
                    <a:pt x="106" y="882"/>
                  </a:lnTo>
                  <a:lnTo>
                    <a:pt x="117" y="888"/>
                  </a:lnTo>
                  <a:lnTo>
                    <a:pt x="124" y="897"/>
                  </a:lnTo>
                  <a:lnTo>
                    <a:pt x="131" y="907"/>
                  </a:lnTo>
                  <a:lnTo>
                    <a:pt x="138" y="920"/>
                  </a:lnTo>
                  <a:lnTo>
                    <a:pt x="145" y="932"/>
                  </a:lnTo>
                  <a:lnTo>
                    <a:pt x="152" y="943"/>
                  </a:lnTo>
                  <a:lnTo>
                    <a:pt x="165" y="950"/>
                  </a:lnTo>
                  <a:lnTo>
                    <a:pt x="179" y="954"/>
                  </a:lnTo>
                  <a:lnTo>
                    <a:pt x="201" y="954"/>
                  </a:lnTo>
                  <a:lnTo>
                    <a:pt x="222" y="954"/>
                  </a:lnTo>
                  <a:lnTo>
                    <a:pt x="244" y="954"/>
                  </a:lnTo>
                  <a:lnTo>
                    <a:pt x="265" y="954"/>
                  </a:lnTo>
                  <a:lnTo>
                    <a:pt x="287" y="956"/>
                  </a:lnTo>
                  <a:lnTo>
                    <a:pt x="308" y="956"/>
                  </a:lnTo>
                  <a:lnTo>
                    <a:pt x="330" y="956"/>
                  </a:lnTo>
                  <a:lnTo>
                    <a:pt x="352" y="956"/>
                  </a:lnTo>
                  <a:lnTo>
                    <a:pt x="373" y="958"/>
                  </a:lnTo>
                  <a:lnTo>
                    <a:pt x="395" y="959"/>
                  </a:lnTo>
                  <a:lnTo>
                    <a:pt x="391" y="983"/>
                  </a:lnTo>
                  <a:lnTo>
                    <a:pt x="382" y="997"/>
                  </a:lnTo>
                  <a:lnTo>
                    <a:pt x="377" y="1011"/>
                  </a:lnTo>
                  <a:lnTo>
                    <a:pt x="371" y="1028"/>
                  </a:lnTo>
                  <a:lnTo>
                    <a:pt x="368" y="1044"/>
                  </a:lnTo>
                  <a:lnTo>
                    <a:pt x="366" y="1060"/>
                  </a:lnTo>
                  <a:lnTo>
                    <a:pt x="366" y="1076"/>
                  </a:lnTo>
                  <a:lnTo>
                    <a:pt x="364" y="1094"/>
                  </a:lnTo>
                  <a:lnTo>
                    <a:pt x="364" y="1110"/>
                  </a:lnTo>
                  <a:lnTo>
                    <a:pt x="364" y="1128"/>
                  </a:lnTo>
                  <a:lnTo>
                    <a:pt x="362" y="1144"/>
                  </a:lnTo>
                  <a:lnTo>
                    <a:pt x="443" y="1307"/>
                  </a:lnTo>
                  <a:lnTo>
                    <a:pt x="443" y="1322"/>
                  </a:lnTo>
                  <a:lnTo>
                    <a:pt x="441" y="1338"/>
                  </a:lnTo>
                  <a:lnTo>
                    <a:pt x="441" y="1352"/>
                  </a:lnTo>
                  <a:lnTo>
                    <a:pt x="439" y="1367"/>
                  </a:lnTo>
                  <a:lnTo>
                    <a:pt x="438" y="1383"/>
                  </a:lnTo>
                  <a:lnTo>
                    <a:pt x="436" y="1397"/>
                  </a:lnTo>
                  <a:lnTo>
                    <a:pt x="434" y="1412"/>
                  </a:lnTo>
                  <a:lnTo>
                    <a:pt x="432" y="1424"/>
                  </a:lnTo>
                  <a:lnTo>
                    <a:pt x="432" y="1438"/>
                  </a:lnTo>
                  <a:lnTo>
                    <a:pt x="432" y="1451"/>
                  </a:lnTo>
                  <a:lnTo>
                    <a:pt x="438" y="1440"/>
                  </a:lnTo>
                  <a:lnTo>
                    <a:pt x="439" y="1429"/>
                  </a:lnTo>
                  <a:lnTo>
                    <a:pt x="443" y="1417"/>
                  </a:lnTo>
                  <a:lnTo>
                    <a:pt x="445" y="1406"/>
                  </a:lnTo>
                  <a:lnTo>
                    <a:pt x="445" y="1395"/>
                  </a:lnTo>
                  <a:lnTo>
                    <a:pt x="445" y="1383"/>
                  </a:lnTo>
                  <a:lnTo>
                    <a:pt x="447" y="1370"/>
                  </a:lnTo>
                  <a:lnTo>
                    <a:pt x="447" y="1359"/>
                  </a:lnTo>
                  <a:lnTo>
                    <a:pt x="448" y="1349"/>
                  </a:lnTo>
                  <a:lnTo>
                    <a:pt x="450" y="1336"/>
                  </a:lnTo>
                  <a:lnTo>
                    <a:pt x="477" y="1336"/>
                  </a:lnTo>
                  <a:lnTo>
                    <a:pt x="456" y="1261"/>
                  </a:lnTo>
                  <a:lnTo>
                    <a:pt x="461" y="1261"/>
                  </a:lnTo>
                  <a:lnTo>
                    <a:pt x="466" y="1261"/>
                  </a:lnTo>
                  <a:lnTo>
                    <a:pt x="472" y="1261"/>
                  </a:lnTo>
                  <a:lnTo>
                    <a:pt x="475" y="1261"/>
                  </a:lnTo>
                  <a:lnTo>
                    <a:pt x="481" y="1263"/>
                  </a:lnTo>
                  <a:lnTo>
                    <a:pt x="486" y="1264"/>
                  </a:lnTo>
                  <a:lnTo>
                    <a:pt x="490" y="1266"/>
                  </a:lnTo>
                  <a:lnTo>
                    <a:pt x="495" y="1268"/>
                  </a:lnTo>
                  <a:lnTo>
                    <a:pt x="499" y="1270"/>
                  </a:lnTo>
                  <a:lnTo>
                    <a:pt x="504" y="1270"/>
                  </a:lnTo>
                  <a:lnTo>
                    <a:pt x="502" y="1263"/>
                  </a:lnTo>
                  <a:lnTo>
                    <a:pt x="500" y="1255"/>
                  </a:lnTo>
                  <a:lnTo>
                    <a:pt x="495" y="1252"/>
                  </a:lnTo>
                  <a:lnTo>
                    <a:pt x="488" y="1248"/>
                  </a:lnTo>
                  <a:lnTo>
                    <a:pt x="481" y="1245"/>
                  </a:lnTo>
                  <a:lnTo>
                    <a:pt x="473" y="1243"/>
                  </a:lnTo>
                  <a:lnTo>
                    <a:pt x="466" y="1243"/>
                  </a:lnTo>
                  <a:lnTo>
                    <a:pt x="457" y="1241"/>
                  </a:lnTo>
                  <a:lnTo>
                    <a:pt x="450" y="1237"/>
                  </a:lnTo>
                  <a:lnTo>
                    <a:pt x="443" y="1234"/>
                  </a:lnTo>
                  <a:lnTo>
                    <a:pt x="445" y="1227"/>
                  </a:lnTo>
                  <a:lnTo>
                    <a:pt x="450" y="1221"/>
                  </a:lnTo>
                  <a:lnTo>
                    <a:pt x="456" y="1216"/>
                  </a:lnTo>
                  <a:lnTo>
                    <a:pt x="461" y="1211"/>
                  </a:lnTo>
                  <a:lnTo>
                    <a:pt x="468" y="1205"/>
                  </a:lnTo>
                  <a:lnTo>
                    <a:pt x="475" y="1202"/>
                  </a:lnTo>
                  <a:lnTo>
                    <a:pt x="482" y="1196"/>
                  </a:lnTo>
                  <a:lnTo>
                    <a:pt x="490" y="1191"/>
                  </a:lnTo>
                  <a:lnTo>
                    <a:pt x="495" y="1185"/>
                  </a:lnTo>
                  <a:lnTo>
                    <a:pt x="499" y="1178"/>
                  </a:lnTo>
                  <a:lnTo>
                    <a:pt x="493" y="1176"/>
                  </a:lnTo>
                  <a:lnTo>
                    <a:pt x="486" y="1176"/>
                  </a:lnTo>
                  <a:lnTo>
                    <a:pt x="481" y="1178"/>
                  </a:lnTo>
                  <a:lnTo>
                    <a:pt x="473" y="1178"/>
                  </a:lnTo>
                  <a:lnTo>
                    <a:pt x="468" y="1180"/>
                  </a:lnTo>
                  <a:lnTo>
                    <a:pt x="461" y="1180"/>
                  </a:lnTo>
                  <a:lnTo>
                    <a:pt x="454" y="1182"/>
                  </a:lnTo>
                  <a:lnTo>
                    <a:pt x="448" y="1182"/>
                  </a:lnTo>
                  <a:lnTo>
                    <a:pt x="441" y="1182"/>
                  </a:lnTo>
                  <a:lnTo>
                    <a:pt x="436" y="1180"/>
                  </a:lnTo>
                  <a:lnTo>
                    <a:pt x="432" y="1128"/>
                  </a:lnTo>
                  <a:lnTo>
                    <a:pt x="430" y="1132"/>
                  </a:lnTo>
                  <a:lnTo>
                    <a:pt x="429" y="1135"/>
                  </a:lnTo>
                  <a:lnTo>
                    <a:pt x="429" y="1139"/>
                  </a:lnTo>
                  <a:lnTo>
                    <a:pt x="429" y="1144"/>
                  </a:lnTo>
                  <a:lnTo>
                    <a:pt x="429" y="1148"/>
                  </a:lnTo>
                  <a:lnTo>
                    <a:pt x="429" y="1151"/>
                  </a:lnTo>
                  <a:lnTo>
                    <a:pt x="429" y="1157"/>
                  </a:lnTo>
                  <a:lnTo>
                    <a:pt x="429" y="1160"/>
                  </a:lnTo>
                  <a:lnTo>
                    <a:pt x="429" y="1164"/>
                  </a:lnTo>
                  <a:lnTo>
                    <a:pt x="427" y="1168"/>
                  </a:lnTo>
                  <a:lnTo>
                    <a:pt x="425" y="1168"/>
                  </a:lnTo>
                  <a:lnTo>
                    <a:pt x="423" y="1164"/>
                  </a:lnTo>
                  <a:lnTo>
                    <a:pt x="421" y="1162"/>
                  </a:lnTo>
                  <a:lnTo>
                    <a:pt x="418" y="1159"/>
                  </a:lnTo>
                  <a:lnTo>
                    <a:pt x="416" y="1157"/>
                  </a:lnTo>
                  <a:lnTo>
                    <a:pt x="414" y="1153"/>
                  </a:lnTo>
                  <a:lnTo>
                    <a:pt x="412" y="1151"/>
                  </a:lnTo>
                  <a:lnTo>
                    <a:pt x="411" y="1148"/>
                  </a:lnTo>
                  <a:lnTo>
                    <a:pt x="409" y="1146"/>
                  </a:lnTo>
                  <a:lnTo>
                    <a:pt x="405" y="1146"/>
                  </a:lnTo>
                  <a:lnTo>
                    <a:pt x="400" y="1155"/>
                  </a:lnTo>
                  <a:lnTo>
                    <a:pt x="389" y="1142"/>
                  </a:lnTo>
                  <a:lnTo>
                    <a:pt x="386" y="1148"/>
                  </a:lnTo>
                  <a:lnTo>
                    <a:pt x="382" y="1135"/>
                  </a:lnTo>
                  <a:lnTo>
                    <a:pt x="378" y="1123"/>
                  </a:lnTo>
                  <a:lnTo>
                    <a:pt x="377" y="1110"/>
                  </a:lnTo>
                  <a:lnTo>
                    <a:pt x="377" y="1098"/>
                  </a:lnTo>
                  <a:lnTo>
                    <a:pt x="378" y="1085"/>
                  </a:lnTo>
                  <a:lnTo>
                    <a:pt x="380" y="1071"/>
                  </a:lnTo>
                  <a:lnTo>
                    <a:pt x="382" y="1058"/>
                  </a:lnTo>
                  <a:lnTo>
                    <a:pt x="384" y="1046"/>
                  </a:lnTo>
                  <a:lnTo>
                    <a:pt x="386" y="1031"/>
                  </a:lnTo>
                  <a:lnTo>
                    <a:pt x="386" y="1019"/>
                  </a:lnTo>
                  <a:lnTo>
                    <a:pt x="404" y="1017"/>
                  </a:lnTo>
                  <a:lnTo>
                    <a:pt x="420" y="1017"/>
                  </a:lnTo>
                  <a:lnTo>
                    <a:pt x="438" y="1017"/>
                  </a:lnTo>
                  <a:lnTo>
                    <a:pt x="456" y="1019"/>
                  </a:lnTo>
                  <a:lnTo>
                    <a:pt x="473" y="1020"/>
                  </a:lnTo>
                  <a:lnTo>
                    <a:pt x="490" y="1022"/>
                  </a:lnTo>
                  <a:lnTo>
                    <a:pt x="508" y="1024"/>
                  </a:lnTo>
                  <a:lnTo>
                    <a:pt x="525" y="1026"/>
                  </a:lnTo>
                  <a:lnTo>
                    <a:pt x="543" y="1028"/>
                  </a:lnTo>
                  <a:lnTo>
                    <a:pt x="561" y="1029"/>
                  </a:lnTo>
                  <a:lnTo>
                    <a:pt x="556" y="1026"/>
                  </a:lnTo>
                  <a:lnTo>
                    <a:pt x="554" y="1022"/>
                  </a:lnTo>
                  <a:lnTo>
                    <a:pt x="551" y="1019"/>
                  </a:lnTo>
                  <a:lnTo>
                    <a:pt x="549" y="1015"/>
                  </a:lnTo>
                  <a:lnTo>
                    <a:pt x="545" y="1010"/>
                  </a:lnTo>
                  <a:lnTo>
                    <a:pt x="543" y="1006"/>
                  </a:lnTo>
                  <a:lnTo>
                    <a:pt x="540" y="1002"/>
                  </a:lnTo>
                  <a:lnTo>
                    <a:pt x="536" y="1001"/>
                  </a:lnTo>
                  <a:lnTo>
                    <a:pt x="533" y="999"/>
                  </a:lnTo>
                  <a:lnTo>
                    <a:pt x="527" y="997"/>
                  </a:lnTo>
                  <a:lnTo>
                    <a:pt x="536" y="995"/>
                  </a:lnTo>
                  <a:lnTo>
                    <a:pt x="543" y="995"/>
                  </a:lnTo>
                  <a:lnTo>
                    <a:pt x="554" y="995"/>
                  </a:lnTo>
                  <a:lnTo>
                    <a:pt x="563" y="997"/>
                  </a:lnTo>
                  <a:lnTo>
                    <a:pt x="572" y="999"/>
                  </a:lnTo>
                  <a:lnTo>
                    <a:pt x="581" y="1001"/>
                  </a:lnTo>
                  <a:lnTo>
                    <a:pt x="590" y="1002"/>
                  </a:lnTo>
                  <a:lnTo>
                    <a:pt x="599" y="1004"/>
                  </a:lnTo>
                  <a:lnTo>
                    <a:pt x="606" y="1004"/>
                  </a:lnTo>
                  <a:lnTo>
                    <a:pt x="613" y="1004"/>
                  </a:lnTo>
                  <a:lnTo>
                    <a:pt x="608" y="1001"/>
                  </a:lnTo>
                  <a:lnTo>
                    <a:pt x="603" y="997"/>
                  </a:lnTo>
                  <a:lnTo>
                    <a:pt x="597" y="995"/>
                  </a:lnTo>
                  <a:lnTo>
                    <a:pt x="590" y="992"/>
                  </a:lnTo>
                  <a:lnTo>
                    <a:pt x="583" y="990"/>
                  </a:lnTo>
                  <a:lnTo>
                    <a:pt x="577" y="986"/>
                  </a:lnTo>
                  <a:lnTo>
                    <a:pt x="570" y="985"/>
                  </a:lnTo>
                  <a:lnTo>
                    <a:pt x="563" y="981"/>
                  </a:lnTo>
                  <a:lnTo>
                    <a:pt x="556" y="977"/>
                  </a:lnTo>
                  <a:lnTo>
                    <a:pt x="551" y="974"/>
                  </a:lnTo>
                  <a:lnTo>
                    <a:pt x="554" y="970"/>
                  </a:lnTo>
                  <a:lnTo>
                    <a:pt x="569" y="974"/>
                  </a:lnTo>
                  <a:lnTo>
                    <a:pt x="583" y="977"/>
                  </a:lnTo>
                  <a:lnTo>
                    <a:pt x="597" y="983"/>
                  </a:lnTo>
                  <a:lnTo>
                    <a:pt x="612" y="986"/>
                  </a:lnTo>
                  <a:lnTo>
                    <a:pt x="626" y="992"/>
                  </a:lnTo>
                  <a:lnTo>
                    <a:pt x="640" y="997"/>
                  </a:lnTo>
                  <a:lnTo>
                    <a:pt x="655" y="1004"/>
                  </a:lnTo>
                  <a:lnTo>
                    <a:pt x="669" y="1010"/>
                  </a:lnTo>
                  <a:lnTo>
                    <a:pt x="682" y="1017"/>
                  </a:lnTo>
                  <a:lnTo>
                    <a:pt x="694" y="1024"/>
                  </a:lnTo>
                  <a:lnTo>
                    <a:pt x="689" y="1031"/>
                  </a:lnTo>
                  <a:lnTo>
                    <a:pt x="685" y="1037"/>
                  </a:lnTo>
                  <a:lnTo>
                    <a:pt x="685" y="1044"/>
                  </a:lnTo>
                  <a:lnTo>
                    <a:pt x="685" y="1051"/>
                  </a:lnTo>
                  <a:lnTo>
                    <a:pt x="687" y="1060"/>
                  </a:lnTo>
                  <a:lnTo>
                    <a:pt x="690" y="1069"/>
                  </a:lnTo>
                  <a:lnTo>
                    <a:pt x="692" y="1076"/>
                  </a:lnTo>
                  <a:lnTo>
                    <a:pt x="694" y="1085"/>
                  </a:lnTo>
                  <a:lnTo>
                    <a:pt x="696" y="1094"/>
                  </a:lnTo>
                  <a:lnTo>
                    <a:pt x="696" y="1103"/>
                  </a:lnTo>
                  <a:lnTo>
                    <a:pt x="683" y="1128"/>
                  </a:lnTo>
                  <a:lnTo>
                    <a:pt x="671" y="1155"/>
                  </a:lnTo>
                  <a:lnTo>
                    <a:pt x="662" y="1182"/>
                  </a:lnTo>
                  <a:lnTo>
                    <a:pt x="651" y="1209"/>
                  </a:lnTo>
                  <a:lnTo>
                    <a:pt x="642" y="1236"/>
                  </a:lnTo>
                  <a:lnTo>
                    <a:pt x="633" y="1263"/>
                  </a:lnTo>
                  <a:lnTo>
                    <a:pt x="624" y="1288"/>
                  </a:lnTo>
                  <a:lnTo>
                    <a:pt x="613" y="1315"/>
                  </a:lnTo>
                  <a:lnTo>
                    <a:pt x="601" y="1340"/>
                  </a:lnTo>
                  <a:lnTo>
                    <a:pt x="585" y="1365"/>
                  </a:lnTo>
                  <a:lnTo>
                    <a:pt x="585" y="1349"/>
                  </a:lnTo>
                  <a:lnTo>
                    <a:pt x="585" y="1333"/>
                  </a:lnTo>
                  <a:lnTo>
                    <a:pt x="586" y="1316"/>
                  </a:lnTo>
                  <a:lnTo>
                    <a:pt x="590" y="1298"/>
                  </a:lnTo>
                  <a:lnTo>
                    <a:pt x="592" y="1282"/>
                  </a:lnTo>
                  <a:lnTo>
                    <a:pt x="595" y="1266"/>
                  </a:lnTo>
                  <a:lnTo>
                    <a:pt x="599" y="1250"/>
                  </a:lnTo>
                  <a:lnTo>
                    <a:pt x="601" y="1234"/>
                  </a:lnTo>
                  <a:lnTo>
                    <a:pt x="604" y="1218"/>
                  </a:lnTo>
                  <a:lnTo>
                    <a:pt x="608" y="1200"/>
                  </a:lnTo>
                  <a:lnTo>
                    <a:pt x="603" y="1218"/>
                  </a:lnTo>
                  <a:lnTo>
                    <a:pt x="599" y="1236"/>
                  </a:lnTo>
                  <a:lnTo>
                    <a:pt x="595" y="1254"/>
                  </a:lnTo>
                  <a:lnTo>
                    <a:pt x="594" y="1272"/>
                  </a:lnTo>
                  <a:lnTo>
                    <a:pt x="590" y="1288"/>
                  </a:lnTo>
                  <a:lnTo>
                    <a:pt x="588" y="1306"/>
                  </a:lnTo>
                  <a:lnTo>
                    <a:pt x="586" y="1324"/>
                  </a:lnTo>
                  <a:lnTo>
                    <a:pt x="585" y="1342"/>
                  </a:lnTo>
                  <a:lnTo>
                    <a:pt x="583" y="1359"/>
                  </a:lnTo>
                  <a:lnTo>
                    <a:pt x="581" y="1377"/>
                  </a:lnTo>
                  <a:lnTo>
                    <a:pt x="529" y="1460"/>
                  </a:lnTo>
                  <a:lnTo>
                    <a:pt x="529" y="1464"/>
                  </a:lnTo>
                  <a:lnTo>
                    <a:pt x="529" y="1465"/>
                  </a:lnTo>
                  <a:lnTo>
                    <a:pt x="531" y="1469"/>
                  </a:lnTo>
                  <a:lnTo>
                    <a:pt x="531" y="1471"/>
                  </a:lnTo>
                  <a:lnTo>
                    <a:pt x="533" y="1473"/>
                  </a:lnTo>
                  <a:lnTo>
                    <a:pt x="534" y="1476"/>
                  </a:lnTo>
                  <a:lnTo>
                    <a:pt x="536" y="1478"/>
                  </a:lnTo>
                  <a:lnTo>
                    <a:pt x="538" y="1480"/>
                  </a:lnTo>
                  <a:lnTo>
                    <a:pt x="540" y="1481"/>
                  </a:lnTo>
                  <a:lnTo>
                    <a:pt x="542" y="1481"/>
                  </a:lnTo>
                  <a:lnTo>
                    <a:pt x="547" y="1480"/>
                  </a:lnTo>
                  <a:lnTo>
                    <a:pt x="551" y="1478"/>
                  </a:lnTo>
                  <a:lnTo>
                    <a:pt x="554" y="1474"/>
                  </a:lnTo>
                  <a:lnTo>
                    <a:pt x="558" y="1471"/>
                  </a:lnTo>
                  <a:lnTo>
                    <a:pt x="560" y="1465"/>
                  </a:lnTo>
                  <a:lnTo>
                    <a:pt x="563" y="1462"/>
                  </a:lnTo>
                  <a:lnTo>
                    <a:pt x="565" y="1456"/>
                  </a:lnTo>
                  <a:lnTo>
                    <a:pt x="569" y="1451"/>
                  </a:lnTo>
                  <a:lnTo>
                    <a:pt x="570" y="1447"/>
                  </a:lnTo>
                  <a:lnTo>
                    <a:pt x="574" y="1442"/>
                  </a:lnTo>
                  <a:lnTo>
                    <a:pt x="574" y="1444"/>
                  </a:lnTo>
                  <a:lnTo>
                    <a:pt x="576" y="1446"/>
                  </a:lnTo>
                  <a:lnTo>
                    <a:pt x="577" y="1447"/>
                  </a:lnTo>
                  <a:lnTo>
                    <a:pt x="579" y="1449"/>
                  </a:lnTo>
                  <a:lnTo>
                    <a:pt x="581" y="1451"/>
                  </a:lnTo>
                  <a:lnTo>
                    <a:pt x="583" y="1453"/>
                  </a:lnTo>
                  <a:lnTo>
                    <a:pt x="585" y="1453"/>
                  </a:lnTo>
                  <a:lnTo>
                    <a:pt x="586" y="1453"/>
                  </a:lnTo>
                  <a:lnTo>
                    <a:pt x="588" y="1453"/>
                  </a:lnTo>
                  <a:lnTo>
                    <a:pt x="592" y="1453"/>
                  </a:lnTo>
                  <a:lnTo>
                    <a:pt x="603" y="1431"/>
                  </a:lnTo>
                  <a:lnTo>
                    <a:pt x="615" y="1410"/>
                  </a:lnTo>
                  <a:lnTo>
                    <a:pt x="624" y="1388"/>
                  </a:lnTo>
                  <a:lnTo>
                    <a:pt x="635" y="1367"/>
                  </a:lnTo>
                  <a:lnTo>
                    <a:pt x="644" y="1343"/>
                  </a:lnTo>
                  <a:lnTo>
                    <a:pt x="653" y="1322"/>
                  </a:lnTo>
                  <a:lnTo>
                    <a:pt x="660" y="1298"/>
                  </a:lnTo>
                  <a:lnTo>
                    <a:pt x="665" y="1275"/>
                  </a:lnTo>
                  <a:lnTo>
                    <a:pt x="673" y="1252"/>
                  </a:lnTo>
                  <a:lnTo>
                    <a:pt x="676" y="1227"/>
                  </a:lnTo>
                  <a:lnTo>
                    <a:pt x="662" y="1239"/>
                  </a:lnTo>
                  <a:lnTo>
                    <a:pt x="665" y="1227"/>
                  </a:lnTo>
                  <a:lnTo>
                    <a:pt x="667" y="1214"/>
                  </a:lnTo>
                  <a:lnTo>
                    <a:pt x="671" y="1202"/>
                  </a:lnTo>
                  <a:lnTo>
                    <a:pt x="674" y="1189"/>
                  </a:lnTo>
                  <a:lnTo>
                    <a:pt x="678" y="1176"/>
                  </a:lnTo>
                  <a:lnTo>
                    <a:pt x="682" y="1164"/>
                  </a:lnTo>
                  <a:lnTo>
                    <a:pt x="685" y="1153"/>
                  </a:lnTo>
                  <a:lnTo>
                    <a:pt x="689" y="1141"/>
                  </a:lnTo>
                  <a:lnTo>
                    <a:pt x="694" y="1130"/>
                  </a:lnTo>
                  <a:lnTo>
                    <a:pt x="701" y="1119"/>
                  </a:lnTo>
                  <a:lnTo>
                    <a:pt x="698" y="1150"/>
                  </a:lnTo>
                  <a:lnTo>
                    <a:pt x="694" y="1182"/>
                  </a:lnTo>
                  <a:lnTo>
                    <a:pt x="690" y="1214"/>
                  </a:lnTo>
                  <a:lnTo>
                    <a:pt x="685" y="1246"/>
                  </a:lnTo>
                  <a:lnTo>
                    <a:pt x="680" y="1279"/>
                  </a:lnTo>
                  <a:lnTo>
                    <a:pt x="674" y="1311"/>
                  </a:lnTo>
                  <a:lnTo>
                    <a:pt x="667" y="1342"/>
                  </a:lnTo>
                  <a:lnTo>
                    <a:pt x="662" y="1374"/>
                  </a:lnTo>
                  <a:lnTo>
                    <a:pt x="655" y="1406"/>
                  </a:lnTo>
                  <a:lnTo>
                    <a:pt x="649" y="1438"/>
                  </a:lnTo>
                  <a:lnTo>
                    <a:pt x="664" y="1456"/>
                  </a:lnTo>
                  <a:lnTo>
                    <a:pt x="683" y="1395"/>
                  </a:lnTo>
                  <a:lnTo>
                    <a:pt x="687" y="1358"/>
                  </a:lnTo>
                  <a:lnTo>
                    <a:pt x="692" y="1320"/>
                  </a:lnTo>
                  <a:lnTo>
                    <a:pt x="699" y="1282"/>
                  </a:lnTo>
                  <a:lnTo>
                    <a:pt x="707" y="1246"/>
                  </a:lnTo>
                  <a:lnTo>
                    <a:pt x="714" y="1209"/>
                  </a:lnTo>
                  <a:lnTo>
                    <a:pt x="719" y="1171"/>
                  </a:lnTo>
                  <a:lnTo>
                    <a:pt x="721" y="1133"/>
                  </a:lnTo>
                  <a:lnTo>
                    <a:pt x="723" y="1098"/>
                  </a:lnTo>
                  <a:lnTo>
                    <a:pt x="719" y="1062"/>
                  </a:lnTo>
                  <a:lnTo>
                    <a:pt x="712" y="1026"/>
                  </a:lnTo>
                  <a:lnTo>
                    <a:pt x="1083" y="1153"/>
                  </a:lnTo>
                  <a:lnTo>
                    <a:pt x="1087" y="1157"/>
                  </a:lnTo>
                  <a:lnTo>
                    <a:pt x="1092" y="1160"/>
                  </a:lnTo>
                  <a:lnTo>
                    <a:pt x="1096" y="1166"/>
                  </a:lnTo>
                  <a:lnTo>
                    <a:pt x="1099" y="1169"/>
                  </a:lnTo>
                  <a:lnTo>
                    <a:pt x="1103" y="1173"/>
                  </a:lnTo>
                  <a:lnTo>
                    <a:pt x="1107" y="1176"/>
                  </a:lnTo>
                  <a:lnTo>
                    <a:pt x="1110" y="1180"/>
                  </a:lnTo>
                  <a:lnTo>
                    <a:pt x="1116" y="1182"/>
                  </a:lnTo>
                  <a:lnTo>
                    <a:pt x="1119" y="1184"/>
                  </a:lnTo>
                  <a:lnTo>
                    <a:pt x="1125" y="1184"/>
                  </a:lnTo>
                  <a:lnTo>
                    <a:pt x="1128" y="1164"/>
                  </a:lnTo>
                  <a:lnTo>
                    <a:pt x="1133" y="1166"/>
                  </a:lnTo>
                  <a:lnTo>
                    <a:pt x="1139" y="1168"/>
                  </a:lnTo>
                  <a:lnTo>
                    <a:pt x="1144" y="1171"/>
                  </a:lnTo>
                  <a:lnTo>
                    <a:pt x="1148" y="1173"/>
                  </a:lnTo>
                  <a:lnTo>
                    <a:pt x="1151" y="1176"/>
                  </a:lnTo>
                  <a:lnTo>
                    <a:pt x="1155" y="1180"/>
                  </a:lnTo>
                  <a:lnTo>
                    <a:pt x="1159" y="1184"/>
                  </a:lnTo>
                  <a:lnTo>
                    <a:pt x="1160" y="1189"/>
                  </a:lnTo>
                  <a:lnTo>
                    <a:pt x="1164" y="1194"/>
                  </a:lnTo>
                  <a:lnTo>
                    <a:pt x="1166" y="1200"/>
                  </a:lnTo>
                  <a:lnTo>
                    <a:pt x="1182" y="1205"/>
                  </a:lnTo>
                  <a:lnTo>
                    <a:pt x="1196" y="1211"/>
                  </a:lnTo>
                  <a:lnTo>
                    <a:pt x="1211" y="1218"/>
                  </a:lnTo>
                  <a:lnTo>
                    <a:pt x="1225" y="1223"/>
                  </a:lnTo>
                  <a:lnTo>
                    <a:pt x="1239" y="1230"/>
                  </a:lnTo>
                  <a:lnTo>
                    <a:pt x="1254" y="1236"/>
                  </a:lnTo>
                  <a:lnTo>
                    <a:pt x="1270" y="1241"/>
                  </a:lnTo>
                  <a:lnTo>
                    <a:pt x="1284" y="1246"/>
                  </a:lnTo>
                  <a:lnTo>
                    <a:pt x="1300" y="1252"/>
                  </a:lnTo>
                  <a:lnTo>
                    <a:pt x="1315" y="1255"/>
                  </a:lnTo>
                  <a:lnTo>
                    <a:pt x="1320" y="1250"/>
                  </a:lnTo>
                  <a:lnTo>
                    <a:pt x="1325" y="1248"/>
                  </a:lnTo>
                  <a:lnTo>
                    <a:pt x="1331" y="1245"/>
                  </a:lnTo>
                  <a:lnTo>
                    <a:pt x="1338" y="1243"/>
                  </a:lnTo>
                  <a:lnTo>
                    <a:pt x="1343" y="1243"/>
                  </a:lnTo>
                  <a:lnTo>
                    <a:pt x="1351" y="1243"/>
                  </a:lnTo>
                  <a:lnTo>
                    <a:pt x="1356" y="1243"/>
                  </a:lnTo>
                  <a:lnTo>
                    <a:pt x="1363" y="1243"/>
                  </a:lnTo>
                  <a:lnTo>
                    <a:pt x="1368" y="1245"/>
                  </a:lnTo>
                  <a:lnTo>
                    <a:pt x="1376" y="1246"/>
                  </a:lnTo>
                  <a:lnTo>
                    <a:pt x="1377" y="1248"/>
                  </a:lnTo>
                  <a:lnTo>
                    <a:pt x="1379" y="1250"/>
                  </a:lnTo>
                  <a:lnTo>
                    <a:pt x="1381" y="1252"/>
                  </a:lnTo>
                  <a:lnTo>
                    <a:pt x="1381" y="1254"/>
                  </a:lnTo>
                  <a:lnTo>
                    <a:pt x="1379" y="1255"/>
                  </a:lnTo>
                  <a:lnTo>
                    <a:pt x="1379" y="1257"/>
                  </a:lnTo>
                  <a:lnTo>
                    <a:pt x="1377" y="1259"/>
                  </a:lnTo>
                  <a:lnTo>
                    <a:pt x="1377" y="1263"/>
                  </a:lnTo>
                  <a:lnTo>
                    <a:pt x="1376" y="1264"/>
                  </a:lnTo>
                  <a:lnTo>
                    <a:pt x="1376" y="1266"/>
                  </a:lnTo>
                  <a:lnTo>
                    <a:pt x="1383" y="1272"/>
                  </a:lnTo>
                  <a:lnTo>
                    <a:pt x="1390" y="1279"/>
                  </a:lnTo>
                  <a:lnTo>
                    <a:pt x="1399" y="1284"/>
                  </a:lnTo>
                  <a:lnTo>
                    <a:pt x="1408" y="1290"/>
                  </a:lnTo>
                  <a:lnTo>
                    <a:pt x="1415" y="1293"/>
                  </a:lnTo>
                  <a:lnTo>
                    <a:pt x="1424" y="1297"/>
                  </a:lnTo>
                  <a:lnTo>
                    <a:pt x="1433" y="1300"/>
                  </a:lnTo>
                  <a:lnTo>
                    <a:pt x="1444" y="1304"/>
                  </a:lnTo>
                  <a:lnTo>
                    <a:pt x="1453" y="1306"/>
                  </a:lnTo>
                  <a:lnTo>
                    <a:pt x="1464" y="1307"/>
                  </a:lnTo>
                  <a:lnTo>
                    <a:pt x="1464" y="1316"/>
                  </a:lnTo>
                  <a:lnTo>
                    <a:pt x="1467" y="1322"/>
                  </a:lnTo>
                  <a:lnTo>
                    <a:pt x="1471" y="1325"/>
                  </a:lnTo>
                  <a:lnTo>
                    <a:pt x="1476" y="1327"/>
                  </a:lnTo>
                  <a:lnTo>
                    <a:pt x="1483" y="1329"/>
                  </a:lnTo>
                  <a:lnTo>
                    <a:pt x="1490" y="1329"/>
                  </a:lnTo>
                  <a:lnTo>
                    <a:pt x="1498" y="1329"/>
                  </a:lnTo>
                  <a:lnTo>
                    <a:pt x="1505" y="1329"/>
                  </a:lnTo>
                  <a:lnTo>
                    <a:pt x="1512" y="1331"/>
                  </a:lnTo>
                  <a:lnTo>
                    <a:pt x="1516" y="1334"/>
                  </a:lnTo>
                  <a:lnTo>
                    <a:pt x="1519" y="1343"/>
                  </a:lnTo>
                  <a:lnTo>
                    <a:pt x="1524" y="1351"/>
                  </a:lnTo>
                  <a:lnTo>
                    <a:pt x="1532" y="1354"/>
                  </a:lnTo>
                  <a:lnTo>
                    <a:pt x="1539" y="1356"/>
                  </a:lnTo>
                  <a:lnTo>
                    <a:pt x="1548" y="1358"/>
                  </a:lnTo>
                  <a:lnTo>
                    <a:pt x="1557" y="1358"/>
                  </a:lnTo>
                  <a:lnTo>
                    <a:pt x="1566" y="1358"/>
                  </a:lnTo>
                  <a:lnTo>
                    <a:pt x="1573" y="1358"/>
                  </a:lnTo>
                  <a:lnTo>
                    <a:pt x="1582" y="1361"/>
                  </a:lnTo>
                  <a:lnTo>
                    <a:pt x="1589" y="1367"/>
                  </a:lnTo>
                  <a:lnTo>
                    <a:pt x="1584" y="1351"/>
                  </a:lnTo>
                  <a:lnTo>
                    <a:pt x="1580" y="1351"/>
                  </a:lnTo>
                  <a:lnTo>
                    <a:pt x="1576" y="1352"/>
                  </a:lnTo>
                  <a:lnTo>
                    <a:pt x="1571" y="1352"/>
                  </a:lnTo>
                  <a:lnTo>
                    <a:pt x="1568" y="1352"/>
                  </a:lnTo>
                  <a:lnTo>
                    <a:pt x="1564" y="1352"/>
                  </a:lnTo>
                  <a:lnTo>
                    <a:pt x="1560" y="1352"/>
                  </a:lnTo>
                  <a:lnTo>
                    <a:pt x="1557" y="1352"/>
                  </a:lnTo>
                  <a:lnTo>
                    <a:pt x="1551" y="1352"/>
                  </a:lnTo>
                  <a:lnTo>
                    <a:pt x="1548" y="1352"/>
                  </a:lnTo>
                  <a:lnTo>
                    <a:pt x="1544" y="1352"/>
                  </a:lnTo>
                  <a:lnTo>
                    <a:pt x="1541" y="1351"/>
                  </a:lnTo>
                  <a:lnTo>
                    <a:pt x="1537" y="1347"/>
                  </a:lnTo>
                  <a:lnTo>
                    <a:pt x="1535" y="1345"/>
                  </a:lnTo>
                  <a:lnTo>
                    <a:pt x="1532" y="1342"/>
                  </a:lnTo>
                  <a:lnTo>
                    <a:pt x="1530" y="1338"/>
                  </a:lnTo>
                  <a:lnTo>
                    <a:pt x="1528" y="1334"/>
                  </a:lnTo>
                  <a:lnTo>
                    <a:pt x="1526" y="1331"/>
                  </a:lnTo>
                  <a:lnTo>
                    <a:pt x="1524" y="1327"/>
                  </a:lnTo>
                  <a:lnTo>
                    <a:pt x="1523" y="1324"/>
                  </a:lnTo>
                  <a:lnTo>
                    <a:pt x="1521" y="1320"/>
                  </a:lnTo>
                  <a:lnTo>
                    <a:pt x="1505" y="1324"/>
                  </a:lnTo>
                  <a:lnTo>
                    <a:pt x="1494" y="1325"/>
                  </a:lnTo>
                  <a:lnTo>
                    <a:pt x="1487" y="1324"/>
                  </a:lnTo>
                  <a:lnTo>
                    <a:pt x="1481" y="1318"/>
                  </a:lnTo>
                  <a:lnTo>
                    <a:pt x="1478" y="1313"/>
                  </a:lnTo>
                  <a:lnTo>
                    <a:pt x="1474" y="1307"/>
                  </a:lnTo>
                  <a:lnTo>
                    <a:pt x="1472" y="1300"/>
                  </a:lnTo>
                  <a:lnTo>
                    <a:pt x="1467" y="1295"/>
                  </a:lnTo>
                  <a:lnTo>
                    <a:pt x="1462" y="1293"/>
                  </a:lnTo>
                  <a:lnTo>
                    <a:pt x="1455" y="1293"/>
                  </a:lnTo>
                  <a:lnTo>
                    <a:pt x="1442" y="1297"/>
                  </a:lnTo>
                  <a:lnTo>
                    <a:pt x="1442" y="1286"/>
                  </a:lnTo>
                  <a:lnTo>
                    <a:pt x="1440" y="1281"/>
                  </a:lnTo>
                  <a:lnTo>
                    <a:pt x="1437" y="1277"/>
                  </a:lnTo>
                  <a:lnTo>
                    <a:pt x="1429" y="1275"/>
                  </a:lnTo>
                  <a:lnTo>
                    <a:pt x="1424" y="1275"/>
                  </a:lnTo>
                  <a:lnTo>
                    <a:pt x="1415" y="1275"/>
                  </a:lnTo>
                  <a:lnTo>
                    <a:pt x="1408" y="1275"/>
                  </a:lnTo>
                  <a:lnTo>
                    <a:pt x="1401" y="1275"/>
                  </a:lnTo>
                  <a:lnTo>
                    <a:pt x="1395" y="1273"/>
                  </a:lnTo>
                  <a:lnTo>
                    <a:pt x="1390" y="1268"/>
                  </a:lnTo>
                  <a:lnTo>
                    <a:pt x="1404" y="1250"/>
                  </a:lnTo>
                  <a:lnTo>
                    <a:pt x="1397" y="1246"/>
                  </a:lnTo>
                  <a:lnTo>
                    <a:pt x="1392" y="1245"/>
                  </a:lnTo>
                  <a:lnTo>
                    <a:pt x="1386" y="1243"/>
                  </a:lnTo>
                  <a:lnTo>
                    <a:pt x="1381" y="1241"/>
                  </a:lnTo>
                  <a:lnTo>
                    <a:pt x="1374" y="1239"/>
                  </a:lnTo>
                  <a:lnTo>
                    <a:pt x="1368" y="1239"/>
                  </a:lnTo>
                  <a:lnTo>
                    <a:pt x="1363" y="1237"/>
                  </a:lnTo>
                  <a:lnTo>
                    <a:pt x="1358" y="1236"/>
                  </a:lnTo>
                  <a:lnTo>
                    <a:pt x="1351" y="1236"/>
                  </a:lnTo>
                  <a:lnTo>
                    <a:pt x="1345" y="1234"/>
                  </a:lnTo>
                  <a:lnTo>
                    <a:pt x="1368" y="1209"/>
                  </a:lnTo>
                  <a:lnTo>
                    <a:pt x="1367" y="1221"/>
                  </a:lnTo>
                  <a:lnTo>
                    <a:pt x="1368" y="1221"/>
                  </a:lnTo>
                  <a:lnTo>
                    <a:pt x="1370" y="1221"/>
                  </a:lnTo>
                  <a:lnTo>
                    <a:pt x="1372" y="1221"/>
                  </a:lnTo>
                  <a:lnTo>
                    <a:pt x="1374" y="1220"/>
                  </a:lnTo>
                  <a:lnTo>
                    <a:pt x="1376" y="1220"/>
                  </a:lnTo>
                  <a:lnTo>
                    <a:pt x="1377" y="1220"/>
                  </a:lnTo>
                  <a:lnTo>
                    <a:pt x="1381" y="1220"/>
                  </a:lnTo>
                  <a:lnTo>
                    <a:pt x="1383" y="1220"/>
                  </a:lnTo>
                  <a:lnTo>
                    <a:pt x="1385" y="1221"/>
                  </a:lnTo>
                  <a:lnTo>
                    <a:pt x="1386" y="1221"/>
                  </a:lnTo>
                  <a:lnTo>
                    <a:pt x="1386" y="1223"/>
                  </a:lnTo>
                  <a:lnTo>
                    <a:pt x="1386" y="1223"/>
                  </a:lnTo>
                  <a:lnTo>
                    <a:pt x="1386" y="1225"/>
                  </a:lnTo>
                  <a:lnTo>
                    <a:pt x="1386" y="1225"/>
                  </a:lnTo>
                  <a:lnTo>
                    <a:pt x="1386" y="1227"/>
                  </a:lnTo>
                  <a:lnTo>
                    <a:pt x="1386" y="1227"/>
                  </a:lnTo>
                  <a:lnTo>
                    <a:pt x="1385" y="1227"/>
                  </a:lnTo>
                  <a:lnTo>
                    <a:pt x="1385" y="1229"/>
                  </a:lnTo>
                  <a:lnTo>
                    <a:pt x="1385" y="1229"/>
                  </a:lnTo>
                  <a:lnTo>
                    <a:pt x="1385" y="1229"/>
                  </a:lnTo>
                  <a:lnTo>
                    <a:pt x="1404" y="1229"/>
                  </a:lnTo>
                  <a:lnTo>
                    <a:pt x="1403" y="1230"/>
                  </a:lnTo>
                  <a:lnTo>
                    <a:pt x="1403" y="1230"/>
                  </a:lnTo>
                  <a:lnTo>
                    <a:pt x="1403" y="1230"/>
                  </a:lnTo>
                  <a:lnTo>
                    <a:pt x="1403" y="1232"/>
                  </a:lnTo>
                  <a:lnTo>
                    <a:pt x="1401" y="1232"/>
                  </a:lnTo>
                  <a:lnTo>
                    <a:pt x="1401" y="1234"/>
                  </a:lnTo>
                  <a:lnTo>
                    <a:pt x="1401" y="1234"/>
                  </a:lnTo>
                  <a:lnTo>
                    <a:pt x="1401" y="1234"/>
                  </a:lnTo>
                  <a:lnTo>
                    <a:pt x="1401" y="1236"/>
                  </a:lnTo>
                  <a:lnTo>
                    <a:pt x="1403" y="1236"/>
                  </a:lnTo>
                  <a:lnTo>
                    <a:pt x="1437" y="1234"/>
                  </a:lnTo>
                  <a:lnTo>
                    <a:pt x="1429" y="1246"/>
                  </a:lnTo>
                  <a:lnTo>
                    <a:pt x="1431" y="1248"/>
                  </a:lnTo>
                  <a:lnTo>
                    <a:pt x="1433" y="1250"/>
                  </a:lnTo>
                  <a:lnTo>
                    <a:pt x="1437" y="1252"/>
                  </a:lnTo>
                  <a:lnTo>
                    <a:pt x="1440" y="1252"/>
                  </a:lnTo>
                  <a:lnTo>
                    <a:pt x="1442" y="1254"/>
                  </a:lnTo>
                  <a:lnTo>
                    <a:pt x="1446" y="1254"/>
                  </a:lnTo>
                  <a:lnTo>
                    <a:pt x="1449" y="1254"/>
                  </a:lnTo>
                  <a:lnTo>
                    <a:pt x="1453" y="1254"/>
                  </a:lnTo>
                  <a:lnTo>
                    <a:pt x="1456" y="1254"/>
                  </a:lnTo>
                  <a:lnTo>
                    <a:pt x="1458" y="1255"/>
                  </a:lnTo>
                  <a:lnTo>
                    <a:pt x="1455" y="1264"/>
                  </a:lnTo>
                  <a:lnTo>
                    <a:pt x="1455" y="1270"/>
                  </a:lnTo>
                  <a:lnTo>
                    <a:pt x="1456" y="1273"/>
                  </a:lnTo>
                  <a:lnTo>
                    <a:pt x="1460" y="1273"/>
                  </a:lnTo>
                  <a:lnTo>
                    <a:pt x="1465" y="1273"/>
                  </a:lnTo>
                  <a:lnTo>
                    <a:pt x="1472" y="1273"/>
                  </a:lnTo>
                  <a:lnTo>
                    <a:pt x="1480" y="1273"/>
                  </a:lnTo>
                  <a:lnTo>
                    <a:pt x="1487" y="1275"/>
                  </a:lnTo>
                  <a:lnTo>
                    <a:pt x="1492" y="1277"/>
                  </a:lnTo>
                  <a:lnTo>
                    <a:pt x="1496" y="1282"/>
                  </a:lnTo>
                  <a:lnTo>
                    <a:pt x="1478" y="1291"/>
                  </a:lnTo>
                  <a:lnTo>
                    <a:pt x="1481" y="1295"/>
                  </a:lnTo>
                  <a:lnTo>
                    <a:pt x="1485" y="1297"/>
                  </a:lnTo>
                  <a:lnTo>
                    <a:pt x="1489" y="1297"/>
                  </a:lnTo>
                  <a:lnTo>
                    <a:pt x="1492" y="1297"/>
                  </a:lnTo>
                  <a:lnTo>
                    <a:pt x="1496" y="1297"/>
                  </a:lnTo>
                  <a:lnTo>
                    <a:pt x="1499" y="1297"/>
                  </a:lnTo>
                  <a:lnTo>
                    <a:pt x="1503" y="1295"/>
                  </a:lnTo>
                  <a:lnTo>
                    <a:pt x="1507" y="1295"/>
                  </a:lnTo>
                  <a:lnTo>
                    <a:pt x="1510" y="1295"/>
                  </a:lnTo>
                  <a:lnTo>
                    <a:pt x="1514" y="1297"/>
                  </a:lnTo>
                  <a:lnTo>
                    <a:pt x="1517" y="1300"/>
                  </a:lnTo>
                  <a:lnTo>
                    <a:pt x="1521" y="1304"/>
                  </a:lnTo>
                  <a:lnTo>
                    <a:pt x="1526" y="1306"/>
                  </a:lnTo>
                  <a:lnTo>
                    <a:pt x="1530" y="1306"/>
                  </a:lnTo>
                  <a:lnTo>
                    <a:pt x="1533" y="1307"/>
                  </a:lnTo>
                  <a:lnTo>
                    <a:pt x="1537" y="1309"/>
                  </a:lnTo>
                  <a:lnTo>
                    <a:pt x="1541" y="1311"/>
                  </a:lnTo>
                  <a:lnTo>
                    <a:pt x="1544" y="1315"/>
                  </a:lnTo>
                  <a:lnTo>
                    <a:pt x="1546" y="1318"/>
                  </a:lnTo>
                  <a:lnTo>
                    <a:pt x="1548" y="1325"/>
                  </a:lnTo>
                  <a:lnTo>
                    <a:pt x="1553" y="1325"/>
                  </a:lnTo>
                  <a:lnTo>
                    <a:pt x="1559" y="1324"/>
                  </a:lnTo>
                  <a:lnTo>
                    <a:pt x="1562" y="1324"/>
                  </a:lnTo>
                  <a:lnTo>
                    <a:pt x="1568" y="1324"/>
                  </a:lnTo>
                  <a:lnTo>
                    <a:pt x="1571" y="1322"/>
                  </a:lnTo>
                  <a:lnTo>
                    <a:pt x="1575" y="1320"/>
                  </a:lnTo>
                  <a:lnTo>
                    <a:pt x="1580" y="1320"/>
                  </a:lnTo>
                  <a:lnTo>
                    <a:pt x="1584" y="1318"/>
                  </a:lnTo>
                  <a:lnTo>
                    <a:pt x="1589" y="1318"/>
                  </a:lnTo>
                  <a:lnTo>
                    <a:pt x="1593" y="1316"/>
                  </a:lnTo>
                  <a:lnTo>
                    <a:pt x="1593" y="1313"/>
                  </a:lnTo>
                  <a:lnTo>
                    <a:pt x="1593" y="1309"/>
                  </a:lnTo>
                  <a:lnTo>
                    <a:pt x="1591" y="1309"/>
                  </a:lnTo>
                  <a:lnTo>
                    <a:pt x="1589" y="1307"/>
                  </a:lnTo>
                  <a:lnTo>
                    <a:pt x="1585" y="1307"/>
                  </a:lnTo>
                  <a:lnTo>
                    <a:pt x="1584" y="1307"/>
                  </a:lnTo>
                  <a:lnTo>
                    <a:pt x="1580" y="1307"/>
                  </a:lnTo>
                  <a:lnTo>
                    <a:pt x="1578" y="1307"/>
                  </a:lnTo>
                  <a:lnTo>
                    <a:pt x="1576" y="1306"/>
                  </a:lnTo>
                  <a:lnTo>
                    <a:pt x="1575" y="1302"/>
                  </a:lnTo>
                  <a:lnTo>
                    <a:pt x="1575" y="1302"/>
                  </a:lnTo>
                  <a:lnTo>
                    <a:pt x="1576" y="1300"/>
                  </a:lnTo>
                  <a:lnTo>
                    <a:pt x="1576" y="1298"/>
                  </a:lnTo>
                  <a:lnTo>
                    <a:pt x="1576" y="1298"/>
                  </a:lnTo>
                  <a:lnTo>
                    <a:pt x="1578" y="1297"/>
                  </a:lnTo>
                  <a:lnTo>
                    <a:pt x="1578" y="1297"/>
                  </a:lnTo>
                  <a:lnTo>
                    <a:pt x="1580" y="1295"/>
                  </a:lnTo>
                  <a:lnTo>
                    <a:pt x="1580" y="1295"/>
                  </a:lnTo>
                  <a:lnTo>
                    <a:pt x="1582" y="1295"/>
                  </a:lnTo>
                  <a:lnTo>
                    <a:pt x="1584" y="1295"/>
                  </a:lnTo>
                  <a:lnTo>
                    <a:pt x="1582" y="1286"/>
                  </a:lnTo>
                  <a:lnTo>
                    <a:pt x="1541" y="1286"/>
                  </a:lnTo>
                  <a:lnTo>
                    <a:pt x="1544" y="1282"/>
                  </a:lnTo>
                  <a:lnTo>
                    <a:pt x="1550" y="1281"/>
                  </a:lnTo>
                  <a:lnTo>
                    <a:pt x="1553" y="1277"/>
                  </a:lnTo>
                  <a:lnTo>
                    <a:pt x="1559" y="1273"/>
                  </a:lnTo>
                  <a:lnTo>
                    <a:pt x="1564" y="1270"/>
                  </a:lnTo>
                  <a:lnTo>
                    <a:pt x="1568" y="1266"/>
                  </a:lnTo>
                  <a:lnTo>
                    <a:pt x="1571" y="1263"/>
                  </a:lnTo>
                  <a:lnTo>
                    <a:pt x="1575" y="1257"/>
                  </a:lnTo>
                  <a:lnTo>
                    <a:pt x="1578" y="1254"/>
                  </a:lnTo>
                  <a:lnTo>
                    <a:pt x="1580" y="1248"/>
                  </a:lnTo>
                  <a:lnTo>
                    <a:pt x="1575" y="1250"/>
                  </a:lnTo>
                  <a:lnTo>
                    <a:pt x="1569" y="1252"/>
                  </a:lnTo>
                  <a:lnTo>
                    <a:pt x="1566" y="1254"/>
                  </a:lnTo>
                  <a:lnTo>
                    <a:pt x="1560" y="1257"/>
                  </a:lnTo>
                  <a:lnTo>
                    <a:pt x="1555" y="1259"/>
                  </a:lnTo>
                  <a:lnTo>
                    <a:pt x="1551" y="1261"/>
                  </a:lnTo>
                  <a:lnTo>
                    <a:pt x="1546" y="1263"/>
                  </a:lnTo>
                  <a:lnTo>
                    <a:pt x="1542" y="1263"/>
                  </a:lnTo>
                  <a:lnTo>
                    <a:pt x="1537" y="1263"/>
                  </a:lnTo>
                  <a:lnTo>
                    <a:pt x="1532" y="1261"/>
                  </a:lnTo>
                  <a:lnTo>
                    <a:pt x="1564" y="1221"/>
                  </a:lnTo>
                  <a:lnTo>
                    <a:pt x="1562" y="1221"/>
                  </a:lnTo>
                  <a:lnTo>
                    <a:pt x="1560" y="1221"/>
                  </a:lnTo>
                  <a:lnTo>
                    <a:pt x="1559" y="1221"/>
                  </a:lnTo>
                  <a:lnTo>
                    <a:pt x="1559" y="1223"/>
                  </a:lnTo>
                  <a:lnTo>
                    <a:pt x="1557" y="1223"/>
                  </a:lnTo>
                  <a:lnTo>
                    <a:pt x="1557" y="1225"/>
                  </a:lnTo>
                  <a:lnTo>
                    <a:pt x="1555" y="1225"/>
                  </a:lnTo>
                  <a:lnTo>
                    <a:pt x="1553" y="1225"/>
                  </a:lnTo>
                  <a:lnTo>
                    <a:pt x="1553" y="1227"/>
                  </a:lnTo>
                  <a:lnTo>
                    <a:pt x="1551" y="1227"/>
                  </a:lnTo>
                  <a:lnTo>
                    <a:pt x="1550" y="1232"/>
                  </a:lnTo>
                  <a:lnTo>
                    <a:pt x="1548" y="1236"/>
                  </a:lnTo>
                  <a:lnTo>
                    <a:pt x="1544" y="1237"/>
                  </a:lnTo>
                  <a:lnTo>
                    <a:pt x="1539" y="1237"/>
                  </a:lnTo>
                  <a:lnTo>
                    <a:pt x="1535" y="1236"/>
                  </a:lnTo>
                  <a:lnTo>
                    <a:pt x="1530" y="1236"/>
                  </a:lnTo>
                  <a:lnTo>
                    <a:pt x="1524" y="1234"/>
                  </a:lnTo>
                  <a:lnTo>
                    <a:pt x="1519" y="1232"/>
                  </a:lnTo>
                  <a:lnTo>
                    <a:pt x="1516" y="1230"/>
                  </a:lnTo>
                  <a:lnTo>
                    <a:pt x="1512" y="1232"/>
                  </a:lnTo>
                  <a:lnTo>
                    <a:pt x="1501" y="1243"/>
                  </a:lnTo>
                  <a:lnTo>
                    <a:pt x="1494" y="1246"/>
                  </a:lnTo>
                  <a:lnTo>
                    <a:pt x="1487" y="1246"/>
                  </a:lnTo>
                  <a:lnTo>
                    <a:pt x="1480" y="1241"/>
                  </a:lnTo>
                  <a:lnTo>
                    <a:pt x="1474" y="1234"/>
                  </a:lnTo>
                  <a:lnTo>
                    <a:pt x="1469" y="1227"/>
                  </a:lnTo>
                  <a:lnTo>
                    <a:pt x="1464" y="1220"/>
                  </a:lnTo>
                  <a:lnTo>
                    <a:pt x="1456" y="1214"/>
                  </a:lnTo>
                  <a:lnTo>
                    <a:pt x="1447" y="1214"/>
                  </a:lnTo>
                  <a:lnTo>
                    <a:pt x="1438" y="1218"/>
                  </a:lnTo>
                  <a:lnTo>
                    <a:pt x="1438" y="1211"/>
                  </a:lnTo>
                  <a:lnTo>
                    <a:pt x="1435" y="1207"/>
                  </a:lnTo>
                  <a:lnTo>
                    <a:pt x="1431" y="1207"/>
                  </a:lnTo>
                  <a:lnTo>
                    <a:pt x="1426" y="1207"/>
                  </a:lnTo>
                  <a:lnTo>
                    <a:pt x="1419" y="1207"/>
                  </a:lnTo>
                  <a:lnTo>
                    <a:pt x="1413" y="1207"/>
                  </a:lnTo>
                  <a:lnTo>
                    <a:pt x="1406" y="1207"/>
                  </a:lnTo>
                  <a:lnTo>
                    <a:pt x="1403" y="1203"/>
                  </a:lnTo>
                  <a:lnTo>
                    <a:pt x="1399" y="1200"/>
                  </a:lnTo>
                  <a:lnTo>
                    <a:pt x="1399" y="1191"/>
                  </a:lnTo>
                  <a:lnTo>
                    <a:pt x="1395" y="1193"/>
                  </a:lnTo>
                  <a:lnTo>
                    <a:pt x="1392" y="1196"/>
                  </a:lnTo>
                  <a:lnTo>
                    <a:pt x="1390" y="1198"/>
                  </a:lnTo>
                  <a:lnTo>
                    <a:pt x="1386" y="1200"/>
                  </a:lnTo>
                  <a:lnTo>
                    <a:pt x="1383" y="1202"/>
                  </a:lnTo>
                  <a:lnTo>
                    <a:pt x="1377" y="1203"/>
                  </a:lnTo>
                  <a:lnTo>
                    <a:pt x="1374" y="1203"/>
                  </a:lnTo>
                  <a:lnTo>
                    <a:pt x="1370" y="1205"/>
                  </a:lnTo>
                  <a:lnTo>
                    <a:pt x="1368" y="1205"/>
                  </a:lnTo>
                  <a:lnTo>
                    <a:pt x="1365" y="1205"/>
                  </a:lnTo>
                  <a:lnTo>
                    <a:pt x="1367" y="1200"/>
                  </a:lnTo>
                  <a:lnTo>
                    <a:pt x="1368" y="1193"/>
                  </a:lnTo>
                  <a:lnTo>
                    <a:pt x="1370" y="1187"/>
                  </a:lnTo>
                  <a:lnTo>
                    <a:pt x="1372" y="1182"/>
                  </a:lnTo>
                  <a:lnTo>
                    <a:pt x="1372" y="1175"/>
                  </a:lnTo>
                  <a:lnTo>
                    <a:pt x="1374" y="1169"/>
                  </a:lnTo>
                  <a:lnTo>
                    <a:pt x="1376" y="1164"/>
                  </a:lnTo>
                  <a:lnTo>
                    <a:pt x="1377" y="1159"/>
                  </a:lnTo>
                  <a:lnTo>
                    <a:pt x="1381" y="1153"/>
                  </a:lnTo>
                  <a:lnTo>
                    <a:pt x="1383" y="1148"/>
                  </a:lnTo>
                  <a:lnTo>
                    <a:pt x="1370" y="1137"/>
                  </a:lnTo>
                  <a:lnTo>
                    <a:pt x="1358" y="1126"/>
                  </a:lnTo>
                  <a:lnTo>
                    <a:pt x="1343" y="1117"/>
                  </a:lnTo>
                  <a:lnTo>
                    <a:pt x="1329" y="1108"/>
                  </a:lnTo>
                  <a:lnTo>
                    <a:pt x="1315" y="1099"/>
                  </a:lnTo>
                  <a:lnTo>
                    <a:pt x="1298" y="1092"/>
                  </a:lnTo>
                  <a:lnTo>
                    <a:pt x="1282" y="1085"/>
                  </a:lnTo>
                  <a:lnTo>
                    <a:pt x="1266" y="1078"/>
                  </a:lnTo>
                  <a:lnTo>
                    <a:pt x="1250" y="1072"/>
                  </a:lnTo>
                  <a:lnTo>
                    <a:pt x="1234" y="1069"/>
                  </a:lnTo>
                  <a:lnTo>
                    <a:pt x="1234" y="1069"/>
                  </a:lnTo>
                  <a:lnTo>
                    <a:pt x="1234" y="1067"/>
                  </a:lnTo>
                  <a:close/>
                </a:path>
              </a:pathLst>
            </a:custGeom>
            <a:solidFill>
              <a:srgbClr val="000640"/>
            </a:solidFill>
            <a:ln w="9525">
              <a:noFill/>
              <a:round/>
              <a:headEnd/>
              <a:tailEnd/>
            </a:ln>
          </p:spPr>
          <p:txBody>
            <a:bodyPr/>
            <a:lstStyle/>
            <a:p>
              <a:endParaRPr lang="en-US"/>
            </a:p>
          </p:txBody>
        </p:sp>
        <p:sp>
          <p:nvSpPr>
            <p:cNvPr id="60429" name="Freeform 13"/>
            <p:cNvSpPr>
              <a:spLocks/>
            </p:cNvSpPr>
            <p:nvPr/>
          </p:nvSpPr>
          <p:spPr bwMode="auto">
            <a:xfrm>
              <a:off x="5184" y="3635"/>
              <a:ext cx="251" cy="49"/>
            </a:xfrm>
            <a:custGeom>
              <a:avLst/>
              <a:gdLst/>
              <a:ahLst/>
              <a:cxnLst>
                <a:cxn ang="0">
                  <a:pos x="57" y="24"/>
                </a:cxn>
                <a:cxn ang="0">
                  <a:pos x="66" y="22"/>
                </a:cxn>
                <a:cxn ang="0">
                  <a:pos x="77" y="27"/>
                </a:cxn>
                <a:cxn ang="0">
                  <a:pos x="86" y="34"/>
                </a:cxn>
                <a:cxn ang="0">
                  <a:pos x="98" y="38"/>
                </a:cxn>
                <a:cxn ang="0">
                  <a:pos x="106" y="33"/>
                </a:cxn>
                <a:cxn ang="0">
                  <a:pos x="109" y="25"/>
                </a:cxn>
                <a:cxn ang="0">
                  <a:pos x="118" y="22"/>
                </a:cxn>
                <a:cxn ang="0">
                  <a:pos x="127" y="18"/>
                </a:cxn>
                <a:cxn ang="0">
                  <a:pos x="136" y="15"/>
                </a:cxn>
                <a:cxn ang="0">
                  <a:pos x="152" y="18"/>
                </a:cxn>
                <a:cxn ang="0">
                  <a:pos x="176" y="29"/>
                </a:cxn>
                <a:cxn ang="0">
                  <a:pos x="199" y="40"/>
                </a:cxn>
                <a:cxn ang="0">
                  <a:pos x="222" y="47"/>
                </a:cxn>
                <a:cxn ang="0">
                  <a:pos x="242" y="47"/>
                </a:cxn>
                <a:cxn ang="0">
                  <a:pos x="233" y="33"/>
                </a:cxn>
                <a:cxn ang="0">
                  <a:pos x="213" y="33"/>
                </a:cxn>
                <a:cxn ang="0">
                  <a:pos x="195" y="27"/>
                </a:cxn>
                <a:cxn ang="0">
                  <a:pos x="179" y="18"/>
                </a:cxn>
                <a:cxn ang="0">
                  <a:pos x="163" y="9"/>
                </a:cxn>
                <a:cxn ang="0">
                  <a:pos x="143" y="6"/>
                </a:cxn>
                <a:cxn ang="0">
                  <a:pos x="122" y="11"/>
                </a:cxn>
                <a:cxn ang="0">
                  <a:pos x="102" y="15"/>
                </a:cxn>
                <a:cxn ang="0">
                  <a:pos x="81" y="15"/>
                </a:cxn>
                <a:cxn ang="0">
                  <a:pos x="59" y="15"/>
                </a:cxn>
                <a:cxn ang="0">
                  <a:pos x="37" y="20"/>
                </a:cxn>
                <a:cxn ang="0">
                  <a:pos x="32" y="15"/>
                </a:cxn>
                <a:cxn ang="0">
                  <a:pos x="25" y="7"/>
                </a:cxn>
                <a:cxn ang="0">
                  <a:pos x="18" y="2"/>
                </a:cxn>
                <a:cxn ang="0">
                  <a:pos x="11" y="0"/>
                </a:cxn>
                <a:cxn ang="0">
                  <a:pos x="2" y="2"/>
                </a:cxn>
                <a:cxn ang="0">
                  <a:pos x="2" y="4"/>
                </a:cxn>
                <a:cxn ang="0">
                  <a:pos x="2" y="6"/>
                </a:cxn>
                <a:cxn ang="0">
                  <a:pos x="2" y="9"/>
                </a:cxn>
                <a:cxn ang="0">
                  <a:pos x="2" y="11"/>
                </a:cxn>
                <a:cxn ang="0">
                  <a:pos x="0" y="13"/>
                </a:cxn>
                <a:cxn ang="0">
                  <a:pos x="12" y="11"/>
                </a:cxn>
                <a:cxn ang="0">
                  <a:pos x="21" y="18"/>
                </a:cxn>
                <a:cxn ang="0">
                  <a:pos x="28" y="25"/>
                </a:cxn>
                <a:cxn ang="0">
                  <a:pos x="37" y="31"/>
                </a:cxn>
                <a:cxn ang="0">
                  <a:pos x="52" y="29"/>
                </a:cxn>
                <a:cxn ang="0">
                  <a:pos x="50" y="27"/>
                </a:cxn>
              </a:cxnLst>
              <a:rect l="0" t="0" r="r" b="b"/>
              <a:pathLst>
                <a:path w="251" h="49">
                  <a:moveTo>
                    <a:pt x="50" y="27"/>
                  </a:moveTo>
                  <a:lnTo>
                    <a:pt x="57" y="24"/>
                  </a:lnTo>
                  <a:lnTo>
                    <a:pt x="63" y="22"/>
                  </a:lnTo>
                  <a:lnTo>
                    <a:pt x="66" y="22"/>
                  </a:lnTo>
                  <a:lnTo>
                    <a:pt x="72" y="24"/>
                  </a:lnTo>
                  <a:lnTo>
                    <a:pt x="77" y="27"/>
                  </a:lnTo>
                  <a:lnTo>
                    <a:pt x="81" y="31"/>
                  </a:lnTo>
                  <a:lnTo>
                    <a:pt x="86" y="34"/>
                  </a:lnTo>
                  <a:lnTo>
                    <a:pt x="91" y="38"/>
                  </a:lnTo>
                  <a:lnTo>
                    <a:pt x="98" y="38"/>
                  </a:lnTo>
                  <a:lnTo>
                    <a:pt x="106" y="38"/>
                  </a:lnTo>
                  <a:lnTo>
                    <a:pt x="106" y="33"/>
                  </a:lnTo>
                  <a:lnTo>
                    <a:pt x="107" y="29"/>
                  </a:lnTo>
                  <a:lnTo>
                    <a:pt x="109" y="25"/>
                  </a:lnTo>
                  <a:lnTo>
                    <a:pt x="113" y="24"/>
                  </a:lnTo>
                  <a:lnTo>
                    <a:pt x="118" y="22"/>
                  </a:lnTo>
                  <a:lnTo>
                    <a:pt x="122" y="20"/>
                  </a:lnTo>
                  <a:lnTo>
                    <a:pt x="127" y="18"/>
                  </a:lnTo>
                  <a:lnTo>
                    <a:pt x="133" y="18"/>
                  </a:lnTo>
                  <a:lnTo>
                    <a:pt x="136" y="15"/>
                  </a:lnTo>
                  <a:lnTo>
                    <a:pt x="141" y="13"/>
                  </a:lnTo>
                  <a:lnTo>
                    <a:pt x="152" y="18"/>
                  </a:lnTo>
                  <a:lnTo>
                    <a:pt x="165" y="24"/>
                  </a:lnTo>
                  <a:lnTo>
                    <a:pt x="176" y="29"/>
                  </a:lnTo>
                  <a:lnTo>
                    <a:pt x="188" y="34"/>
                  </a:lnTo>
                  <a:lnTo>
                    <a:pt x="199" y="40"/>
                  </a:lnTo>
                  <a:lnTo>
                    <a:pt x="211" y="43"/>
                  </a:lnTo>
                  <a:lnTo>
                    <a:pt x="222" y="47"/>
                  </a:lnTo>
                  <a:lnTo>
                    <a:pt x="233" y="49"/>
                  </a:lnTo>
                  <a:lnTo>
                    <a:pt x="242" y="47"/>
                  </a:lnTo>
                  <a:lnTo>
                    <a:pt x="251" y="45"/>
                  </a:lnTo>
                  <a:lnTo>
                    <a:pt x="233" y="33"/>
                  </a:lnTo>
                  <a:lnTo>
                    <a:pt x="222" y="34"/>
                  </a:lnTo>
                  <a:lnTo>
                    <a:pt x="213" y="33"/>
                  </a:lnTo>
                  <a:lnTo>
                    <a:pt x="204" y="31"/>
                  </a:lnTo>
                  <a:lnTo>
                    <a:pt x="195" y="27"/>
                  </a:lnTo>
                  <a:lnTo>
                    <a:pt x="188" y="22"/>
                  </a:lnTo>
                  <a:lnTo>
                    <a:pt x="179" y="18"/>
                  </a:lnTo>
                  <a:lnTo>
                    <a:pt x="172" y="13"/>
                  </a:lnTo>
                  <a:lnTo>
                    <a:pt x="163" y="9"/>
                  </a:lnTo>
                  <a:lnTo>
                    <a:pt x="154" y="6"/>
                  </a:lnTo>
                  <a:lnTo>
                    <a:pt x="143" y="6"/>
                  </a:lnTo>
                  <a:lnTo>
                    <a:pt x="133" y="9"/>
                  </a:lnTo>
                  <a:lnTo>
                    <a:pt x="122" y="11"/>
                  </a:lnTo>
                  <a:lnTo>
                    <a:pt x="113" y="13"/>
                  </a:lnTo>
                  <a:lnTo>
                    <a:pt x="102" y="15"/>
                  </a:lnTo>
                  <a:lnTo>
                    <a:pt x="91" y="15"/>
                  </a:lnTo>
                  <a:lnTo>
                    <a:pt x="81" y="15"/>
                  </a:lnTo>
                  <a:lnTo>
                    <a:pt x="70" y="15"/>
                  </a:lnTo>
                  <a:lnTo>
                    <a:pt x="59" y="15"/>
                  </a:lnTo>
                  <a:lnTo>
                    <a:pt x="48" y="16"/>
                  </a:lnTo>
                  <a:lnTo>
                    <a:pt x="37" y="20"/>
                  </a:lnTo>
                  <a:lnTo>
                    <a:pt x="34" y="16"/>
                  </a:lnTo>
                  <a:lnTo>
                    <a:pt x="32" y="15"/>
                  </a:lnTo>
                  <a:lnTo>
                    <a:pt x="28" y="11"/>
                  </a:lnTo>
                  <a:lnTo>
                    <a:pt x="25" y="7"/>
                  </a:lnTo>
                  <a:lnTo>
                    <a:pt x="21" y="6"/>
                  </a:lnTo>
                  <a:lnTo>
                    <a:pt x="18" y="2"/>
                  </a:lnTo>
                  <a:lnTo>
                    <a:pt x="14" y="0"/>
                  </a:lnTo>
                  <a:lnTo>
                    <a:pt x="11" y="0"/>
                  </a:lnTo>
                  <a:lnTo>
                    <a:pt x="5" y="0"/>
                  </a:lnTo>
                  <a:lnTo>
                    <a:pt x="2" y="2"/>
                  </a:lnTo>
                  <a:lnTo>
                    <a:pt x="2" y="4"/>
                  </a:lnTo>
                  <a:lnTo>
                    <a:pt x="2" y="4"/>
                  </a:lnTo>
                  <a:lnTo>
                    <a:pt x="2" y="6"/>
                  </a:lnTo>
                  <a:lnTo>
                    <a:pt x="2" y="6"/>
                  </a:lnTo>
                  <a:lnTo>
                    <a:pt x="2" y="7"/>
                  </a:lnTo>
                  <a:lnTo>
                    <a:pt x="2" y="9"/>
                  </a:lnTo>
                  <a:lnTo>
                    <a:pt x="2" y="9"/>
                  </a:lnTo>
                  <a:lnTo>
                    <a:pt x="2" y="11"/>
                  </a:lnTo>
                  <a:lnTo>
                    <a:pt x="2" y="11"/>
                  </a:lnTo>
                  <a:lnTo>
                    <a:pt x="0" y="13"/>
                  </a:lnTo>
                  <a:lnTo>
                    <a:pt x="7" y="11"/>
                  </a:lnTo>
                  <a:lnTo>
                    <a:pt x="12" y="11"/>
                  </a:lnTo>
                  <a:lnTo>
                    <a:pt x="18" y="15"/>
                  </a:lnTo>
                  <a:lnTo>
                    <a:pt x="21" y="18"/>
                  </a:lnTo>
                  <a:lnTo>
                    <a:pt x="25" y="22"/>
                  </a:lnTo>
                  <a:lnTo>
                    <a:pt x="28" y="25"/>
                  </a:lnTo>
                  <a:lnTo>
                    <a:pt x="34" y="29"/>
                  </a:lnTo>
                  <a:lnTo>
                    <a:pt x="37" y="31"/>
                  </a:lnTo>
                  <a:lnTo>
                    <a:pt x="45" y="31"/>
                  </a:lnTo>
                  <a:lnTo>
                    <a:pt x="52" y="29"/>
                  </a:lnTo>
                  <a:lnTo>
                    <a:pt x="52" y="29"/>
                  </a:lnTo>
                  <a:lnTo>
                    <a:pt x="50" y="27"/>
                  </a:lnTo>
                  <a:close/>
                </a:path>
              </a:pathLst>
            </a:custGeom>
            <a:solidFill>
              <a:srgbClr val="000640"/>
            </a:solidFill>
            <a:ln w="9525">
              <a:noFill/>
              <a:round/>
              <a:headEnd/>
              <a:tailEnd/>
            </a:ln>
          </p:spPr>
          <p:txBody>
            <a:bodyPr/>
            <a:lstStyle/>
            <a:p>
              <a:endParaRPr lang="en-US"/>
            </a:p>
          </p:txBody>
        </p:sp>
        <p:sp>
          <p:nvSpPr>
            <p:cNvPr id="60430" name="Freeform 14"/>
            <p:cNvSpPr>
              <a:spLocks/>
            </p:cNvSpPr>
            <p:nvPr/>
          </p:nvSpPr>
          <p:spPr bwMode="auto">
            <a:xfrm>
              <a:off x="4305" y="2530"/>
              <a:ext cx="120" cy="32"/>
            </a:xfrm>
            <a:custGeom>
              <a:avLst/>
              <a:gdLst/>
              <a:ahLst/>
              <a:cxnLst>
                <a:cxn ang="0">
                  <a:pos x="120" y="18"/>
                </a:cxn>
                <a:cxn ang="0">
                  <a:pos x="115" y="18"/>
                </a:cxn>
                <a:cxn ang="0">
                  <a:pos x="108" y="18"/>
                </a:cxn>
                <a:cxn ang="0">
                  <a:pos x="99" y="20"/>
                </a:cxn>
                <a:cxn ang="0">
                  <a:pos x="90" y="20"/>
                </a:cxn>
                <a:cxn ang="0">
                  <a:pos x="81" y="22"/>
                </a:cxn>
                <a:cxn ang="0">
                  <a:pos x="73" y="23"/>
                </a:cxn>
                <a:cxn ang="0">
                  <a:pos x="65" y="23"/>
                </a:cxn>
                <a:cxn ang="0">
                  <a:pos x="59" y="22"/>
                </a:cxn>
                <a:cxn ang="0">
                  <a:pos x="52" y="20"/>
                </a:cxn>
                <a:cxn ang="0">
                  <a:pos x="48" y="16"/>
                </a:cxn>
                <a:cxn ang="0">
                  <a:pos x="2" y="32"/>
                </a:cxn>
                <a:cxn ang="0">
                  <a:pos x="0" y="25"/>
                </a:cxn>
                <a:cxn ang="0">
                  <a:pos x="11" y="22"/>
                </a:cxn>
                <a:cxn ang="0">
                  <a:pos x="21" y="18"/>
                </a:cxn>
                <a:cxn ang="0">
                  <a:pos x="32" y="16"/>
                </a:cxn>
                <a:cxn ang="0">
                  <a:pos x="43" y="14"/>
                </a:cxn>
                <a:cxn ang="0">
                  <a:pos x="52" y="13"/>
                </a:cxn>
                <a:cxn ang="0">
                  <a:pos x="63" y="13"/>
                </a:cxn>
                <a:cxn ang="0">
                  <a:pos x="72" y="13"/>
                </a:cxn>
                <a:cxn ang="0">
                  <a:pos x="82" y="13"/>
                </a:cxn>
                <a:cxn ang="0">
                  <a:pos x="93" y="14"/>
                </a:cxn>
                <a:cxn ang="0">
                  <a:pos x="104" y="14"/>
                </a:cxn>
                <a:cxn ang="0">
                  <a:pos x="91" y="0"/>
                </a:cxn>
                <a:cxn ang="0">
                  <a:pos x="120" y="20"/>
                </a:cxn>
                <a:cxn ang="0">
                  <a:pos x="120" y="20"/>
                </a:cxn>
                <a:cxn ang="0">
                  <a:pos x="120" y="18"/>
                </a:cxn>
              </a:cxnLst>
              <a:rect l="0" t="0" r="r" b="b"/>
              <a:pathLst>
                <a:path w="120" h="32">
                  <a:moveTo>
                    <a:pt x="120" y="18"/>
                  </a:moveTo>
                  <a:lnTo>
                    <a:pt x="115" y="18"/>
                  </a:lnTo>
                  <a:lnTo>
                    <a:pt x="108" y="18"/>
                  </a:lnTo>
                  <a:lnTo>
                    <a:pt x="99" y="20"/>
                  </a:lnTo>
                  <a:lnTo>
                    <a:pt x="90" y="20"/>
                  </a:lnTo>
                  <a:lnTo>
                    <a:pt x="81" y="22"/>
                  </a:lnTo>
                  <a:lnTo>
                    <a:pt x="73" y="23"/>
                  </a:lnTo>
                  <a:lnTo>
                    <a:pt x="65" y="23"/>
                  </a:lnTo>
                  <a:lnTo>
                    <a:pt x="59" y="22"/>
                  </a:lnTo>
                  <a:lnTo>
                    <a:pt x="52" y="20"/>
                  </a:lnTo>
                  <a:lnTo>
                    <a:pt x="48" y="16"/>
                  </a:lnTo>
                  <a:lnTo>
                    <a:pt x="2" y="32"/>
                  </a:lnTo>
                  <a:lnTo>
                    <a:pt x="0" y="25"/>
                  </a:lnTo>
                  <a:lnTo>
                    <a:pt x="11" y="22"/>
                  </a:lnTo>
                  <a:lnTo>
                    <a:pt x="21" y="18"/>
                  </a:lnTo>
                  <a:lnTo>
                    <a:pt x="32" y="16"/>
                  </a:lnTo>
                  <a:lnTo>
                    <a:pt x="43" y="14"/>
                  </a:lnTo>
                  <a:lnTo>
                    <a:pt x="52" y="13"/>
                  </a:lnTo>
                  <a:lnTo>
                    <a:pt x="63" y="13"/>
                  </a:lnTo>
                  <a:lnTo>
                    <a:pt x="72" y="13"/>
                  </a:lnTo>
                  <a:lnTo>
                    <a:pt x="82" y="13"/>
                  </a:lnTo>
                  <a:lnTo>
                    <a:pt x="93" y="14"/>
                  </a:lnTo>
                  <a:lnTo>
                    <a:pt x="104" y="14"/>
                  </a:lnTo>
                  <a:lnTo>
                    <a:pt x="91" y="0"/>
                  </a:lnTo>
                  <a:lnTo>
                    <a:pt x="120" y="20"/>
                  </a:lnTo>
                  <a:lnTo>
                    <a:pt x="120" y="20"/>
                  </a:lnTo>
                  <a:lnTo>
                    <a:pt x="120" y="18"/>
                  </a:lnTo>
                  <a:close/>
                </a:path>
              </a:pathLst>
            </a:custGeom>
            <a:solidFill>
              <a:srgbClr val="D18434"/>
            </a:solidFill>
            <a:ln w="9525">
              <a:noFill/>
              <a:round/>
              <a:headEnd/>
              <a:tailEnd/>
            </a:ln>
          </p:spPr>
          <p:txBody>
            <a:bodyPr/>
            <a:lstStyle/>
            <a:p>
              <a:endParaRPr lang="en-US"/>
            </a:p>
          </p:txBody>
        </p:sp>
        <p:sp>
          <p:nvSpPr>
            <p:cNvPr id="60431" name="Freeform 15"/>
            <p:cNvSpPr>
              <a:spLocks/>
            </p:cNvSpPr>
            <p:nvPr/>
          </p:nvSpPr>
          <p:spPr bwMode="auto">
            <a:xfrm>
              <a:off x="4337" y="2555"/>
              <a:ext cx="137" cy="38"/>
            </a:xfrm>
            <a:custGeom>
              <a:avLst/>
              <a:gdLst/>
              <a:ahLst/>
              <a:cxnLst>
                <a:cxn ang="0">
                  <a:pos x="126" y="16"/>
                </a:cxn>
                <a:cxn ang="0">
                  <a:pos x="126" y="13"/>
                </a:cxn>
                <a:cxn ang="0">
                  <a:pos x="124" y="7"/>
                </a:cxn>
                <a:cxn ang="0">
                  <a:pos x="120" y="4"/>
                </a:cxn>
                <a:cxn ang="0">
                  <a:pos x="115" y="2"/>
                </a:cxn>
                <a:cxn ang="0">
                  <a:pos x="117" y="0"/>
                </a:cxn>
                <a:cxn ang="0">
                  <a:pos x="122" y="2"/>
                </a:cxn>
                <a:cxn ang="0">
                  <a:pos x="126" y="7"/>
                </a:cxn>
                <a:cxn ang="0">
                  <a:pos x="128" y="15"/>
                </a:cxn>
                <a:cxn ang="0">
                  <a:pos x="133" y="20"/>
                </a:cxn>
                <a:cxn ang="0">
                  <a:pos x="135" y="22"/>
                </a:cxn>
                <a:cxn ang="0">
                  <a:pos x="133" y="22"/>
                </a:cxn>
                <a:cxn ang="0">
                  <a:pos x="131" y="22"/>
                </a:cxn>
                <a:cxn ang="0">
                  <a:pos x="131" y="24"/>
                </a:cxn>
                <a:cxn ang="0">
                  <a:pos x="129" y="25"/>
                </a:cxn>
                <a:cxn ang="0">
                  <a:pos x="131" y="38"/>
                </a:cxn>
                <a:cxn ang="0">
                  <a:pos x="124" y="36"/>
                </a:cxn>
                <a:cxn ang="0">
                  <a:pos x="117" y="34"/>
                </a:cxn>
                <a:cxn ang="0">
                  <a:pos x="110" y="32"/>
                </a:cxn>
                <a:cxn ang="0">
                  <a:pos x="102" y="31"/>
                </a:cxn>
                <a:cxn ang="0">
                  <a:pos x="94" y="32"/>
                </a:cxn>
                <a:cxn ang="0">
                  <a:pos x="85" y="27"/>
                </a:cxn>
                <a:cxn ang="0">
                  <a:pos x="74" y="25"/>
                </a:cxn>
                <a:cxn ang="0">
                  <a:pos x="65" y="25"/>
                </a:cxn>
                <a:cxn ang="0">
                  <a:pos x="52" y="27"/>
                </a:cxn>
                <a:cxn ang="0">
                  <a:pos x="41" y="31"/>
                </a:cxn>
                <a:cxn ang="0">
                  <a:pos x="7" y="36"/>
                </a:cxn>
                <a:cxn ang="0">
                  <a:pos x="9" y="36"/>
                </a:cxn>
                <a:cxn ang="0">
                  <a:pos x="9" y="31"/>
                </a:cxn>
                <a:cxn ang="0">
                  <a:pos x="9" y="27"/>
                </a:cxn>
                <a:cxn ang="0">
                  <a:pos x="6" y="25"/>
                </a:cxn>
                <a:cxn ang="0">
                  <a:pos x="11" y="20"/>
                </a:cxn>
                <a:cxn ang="0">
                  <a:pos x="34" y="13"/>
                </a:cxn>
                <a:cxn ang="0">
                  <a:pos x="61" y="7"/>
                </a:cxn>
                <a:cxn ang="0">
                  <a:pos x="88" y="9"/>
                </a:cxn>
                <a:cxn ang="0">
                  <a:pos x="113" y="15"/>
                </a:cxn>
                <a:cxn ang="0">
                  <a:pos x="124" y="20"/>
                </a:cxn>
              </a:cxnLst>
              <a:rect l="0" t="0" r="r" b="b"/>
              <a:pathLst>
                <a:path w="137" h="38">
                  <a:moveTo>
                    <a:pt x="124" y="18"/>
                  </a:moveTo>
                  <a:lnTo>
                    <a:pt x="126" y="16"/>
                  </a:lnTo>
                  <a:lnTo>
                    <a:pt x="126" y="15"/>
                  </a:lnTo>
                  <a:lnTo>
                    <a:pt x="126" y="13"/>
                  </a:lnTo>
                  <a:lnTo>
                    <a:pt x="126" y="9"/>
                  </a:lnTo>
                  <a:lnTo>
                    <a:pt x="124" y="7"/>
                  </a:lnTo>
                  <a:lnTo>
                    <a:pt x="122" y="6"/>
                  </a:lnTo>
                  <a:lnTo>
                    <a:pt x="120" y="4"/>
                  </a:lnTo>
                  <a:lnTo>
                    <a:pt x="117" y="2"/>
                  </a:lnTo>
                  <a:lnTo>
                    <a:pt x="115" y="2"/>
                  </a:lnTo>
                  <a:lnTo>
                    <a:pt x="113" y="0"/>
                  </a:lnTo>
                  <a:lnTo>
                    <a:pt x="117" y="0"/>
                  </a:lnTo>
                  <a:lnTo>
                    <a:pt x="120" y="0"/>
                  </a:lnTo>
                  <a:lnTo>
                    <a:pt x="122" y="2"/>
                  </a:lnTo>
                  <a:lnTo>
                    <a:pt x="124" y="6"/>
                  </a:lnTo>
                  <a:lnTo>
                    <a:pt x="126" y="7"/>
                  </a:lnTo>
                  <a:lnTo>
                    <a:pt x="128" y="11"/>
                  </a:lnTo>
                  <a:lnTo>
                    <a:pt x="128" y="15"/>
                  </a:lnTo>
                  <a:lnTo>
                    <a:pt x="129" y="16"/>
                  </a:lnTo>
                  <a:lnTo>
                    <a:pt x="133" y="20"/>
                  </a:lnTo>
                  <a:lnTo>
                    <a:pt x="137" y="20"/>
                  </a:lnTo>
                  <a:lnTo>
                    <a:pt x="135" y="22"/>
                  </a:lnTo>
                  <a:lnTo>
                    <a:pt x="133" y="22"/>
                  </a:lnTo>
                  <a:lnTo>
                    <a:pt x="133" y="22"/>
                  </a:lnTo>
                  <a:lnTo>
                    <a:pt x="133" y="22"/>
                  </a:lnTo>
                  <a:lnTo>
                    <a:pt x="131" y="22"/>
                  </a:lnTo>
                  <a:lnTo>
                    <a:pt x="131" y="24"/>
                  </a:lnTo>
                  <a:lnTo>
                    <a:pt x="131" y="24"/>
                  </a:lnTo>
                  <a:lnTo>
                    <a:pt x="129" y="24"/>
                  </a:lnTo>
                  <a:lnTo>
                    <a:pt x="129" y="25"/>
                  </a:lnTo>
                  <a:lnTo>
                    <a:pt x="129" y="25"/>
                  </a:lnTo>
                  <a:lnTo>
                    <a:pt x="131" y="38"/>
                  </a:lnTo>
                  <a:lnTo>
                    <a:pt x="128" y="38"/>
                  </a:lnTo>
                  <a:lnTo>
                    <a:pt x="124" y="36"/>
                  </a:lnTo>
                  <a:lnTo>
                    <a:pt x="120" y="36"/>
                  </a:lnTo>
                  <a:lnTo>
                    <a:pt x="117" y="34"/>
                  </a:lnTo>
                  <a:lnTo>
                    <a:pt x="113" y="32"/>
                  </a:lnTo>
                  <a:lnTo>
                    <a:pt x="110" y="32"/>
                  </a:lnTo>
                  <a:lnTo>
                    <a:pt x="106" y="31"/>
                  </a:lnTo>
                  <a:lnTo>
                    <a:pt x="102" y="31"/>
                  </a:lnTo>
                  <a:lnTo>
                    <a:pt x="97" y="32"/>
                  </a:lnTo>
                  <a:lnTo>
                    <a:pt x="94" y="32"/>
                  </a:lnTo>
                  <a:lnTo>
                    <a:pt x="88" y="31"/>
                  </a:lnTo>
                  <a:lnTo>
                    <a:pt x="85" y="27"/>
                  </a:lnTo>
                  <a:lnTo>
                    <a:pt x="79" y="25"/>
                  </a:lnTo>
                  <a:lnTo>
                    <a:pt x="74" y="25"/>
                  </a:lnTo>
                  <a:lnTo>
                    <a:pt x="70" y="25"/>
                  </a:lnTo>
                  <a:lnTo>
                    <a:pt x="65" y="25"/>
                  </a:lnTo>
                  <a:lnTo>
                    <a:pt x="59" y="25"/>
                  </a:lnTo>
                  <a:lnTo>
                    <a:pt x="52" y="27"/>
                  </a:lnTo>
                  <a:lnTo>
                    <a:pt x="47" y="29"/>
                  </a:lnTo>
                  <a:lnTo>
                    <a:pt x="41" y="31"/>
                  </a:lnTo>
                  <a:lnTo>
                    <a:pt x="9" y="34"/>
                  </a:lnTo>
                  <a:lnTo>
                    <a:pt x="7" y="36"/>
                  </a:lnTo>
                  <a:lnTo>
                    <a:pt x="7" y="36"/>
                  </a:lnTo>
                  <a:lnTo>
                    <a:pt x="9" y="36"/>
                  </a:lnTo>
                  <a:lnTo>
                    <a:pt x="9" y="34"/>
                  </a:lnTo>
                  <a:lnTo>
                    <a:pt x="9" y="31"/>
                  </a:lnTo>
                  <a:lnTo>
                    <a:pt x="9" y="29"/>
                  </a:lnTo>
                  <a:lnTo>
                    <a:pt x="9" y="27"/>
                  </a:lnTo>
                  <a:lnTo>
                    <a:pt x="7" y="25"/>
                  </a:lnTo>
                  <a:lnTo>
                    <a:pt x="6" y="25"/>
                  </a:lnTo>
                  <a:lnTo>
                    <a:pt x="0" y="27"/>
                  </a:lnTo>
                  <a:lnTo>
                    <a:pt x="11" y="20"/>
                  </a:lnTo>
                  <a:lnTo>
                    <a:pt x="22" y="16"/>
                  </a:lnTo>
                  <a:lnTo>
                    <a:pt x="34" y="13"/>
                  </a:lnTo>
                  <a:lnTo>
                    <a:pt x="49" y="9"/>
                  </a:lnTo>
                  <a:lnTo>
                    <a:pt x="61" y="7"/>
                  </a:lnTo>
                  <a:lnTo>
                    <a:pt x="76" y="7"/>
                  </a:lnTo>
                  <a:lnTo>
                    <a:pt x="88" y="9"/>
                  </a:lnTo>
                  <a:lnTo>
                    <a:pt x="101" y="11"/>
                  </a:lnTo>
                  <a:lnTo>
                    <a:pt x="113" y="15"/>
                  </a:lnTo>
                  <a:lnTo>
                    <a:pt x="124" y="20"/>
                  </a:lnTo>
                  <a:lnTo>
                    <a:pt x="124" y="20"/>
                  </a:lnTo>
                  <a:lnTo>
                    <a:pt x="124" y="18"/>
                  </a:lnTo>
                  <a:close/>
                </a:path>
              </a:pathLst>
            </a:custGeom>
            <a:solidFill>
              <a:srgbClr val="D18434"/>
            </a:solidFill>
            <a:ln w="9525">
              <a:noFill/>
              <a:round/>
              <a:headEnd/>
              <a:tailEnd/>
            </a:ln>
          </p:spPr>
          <p:txBody>
            <a:bodyPr/>
            <a:lstStyle/>
            <a:p>
              <a:endParaRPr lang="en-US"/>
            </a:p>
          </p:txBody>
        </p:sp>
        <p:sp>
          <p:nvSpPr>
            <p:cNvPr id="60432" name="Freeform 16"/>
            <p:cNvSpPr>
              <a:spLocks/>
            </p:cNvSpPr>
            <p:nvPr/>
          </p:nvSpPr>
          <p:spPr bwMode="auto">
            <a:xfrm>
              <a:off x="3939" y="2607"/>
              <a:ext cx="172" cy="115"/>
            </a:xfrm>
            <a:custGeom>
              <a:avLst/>
              <a:gdLst/>
              <a:ahLst/>
              <a:cxnLst>
                <a:cxn ang="0">
                  <a:pos x="47" y="29"/>
                </a:cxn>
                <a:cxn ang="0">
                  <a:pos x="40" y="40"/>
                </a:cxn>
                <a:cxn ang="0">
                  <a:pos x="36" y="52"/>
                </a:cxn>
                <a:cxn ang="0">
                  <a:pos x="36" y="65"/>
                </a:cxn>
                <a:cxn ang="0">
                  <a:pos x="32" y="79"/>
                </a:cxn>
                <a:cxn ang="0">
                  <a:pos x="40" y="86"/>
                </a:cxn>
                <a:cxn ang="0">
                  <a:pos x="59" y="85"/>
                </a:cxn>
                <a:cxn ang="0">
                  <a:pos x="77" y="77"/>
                </a:cxn>
                <a:cxn ang="0">
                  <a:pos x="92" y="63"/>
                </a:cxn>
                <a:cxn ang="0">
                  <a:pos x="104" y="47"/>
                </a:cxn>
                <a:cxn ang="0">
                  <a:pos x="111" y="40"/>
                </a:cxn>
                <a:cxn ang="0">
                  <a:pos x="111" y="41"/>
                </a:cxn>
                <a:cxn ang="0">
                  <a:pos x="113" y="41"/>
                </a:cxn>
                <a:cxn ang="0">
                  <a:pos x="113" y="43"/>
                </a:cxn>
                <a:cxn ang="0">
                  <a:pos x="115" y="45"/>
                </a:cxn>
                <a:cxn ang="0">
                  <a:pos x="122" y="41"/>
                </a:cxn>
                <a:cxn ang="0">
                  <a:pos x="131" y="31"/>
                </a:cxn>
                <a:cxn ang="0">
                  <a:pos x="140" y="18"/>
                </a:cxn>
                <a:cxn ang="0">
                  <a:pos x="151" y="9"/>
                </a:cxn>
                <a:cxn ang="0">
                  <a:pos x="165" y="2"/>
                </a:cxn>
                <a:cxn ang="0">
                  <a:pos x="169" y="6"/>
                </a:cxn>
                <a:cxn ang="0">
                  <a:pos x="160" y="15"/>
                </a:cxn>
                <a:cxn ang="0">
                  <a:pos x="151" y="24"/>
                </a:cxn>
                <a:cxn ang="0">
                  <a:pos x="142" y="34"/>
                </a:cxn>
                <a:cxn ang="0">
                  <a:pos x="135" y="45"/>
                </a:cxn>
                <a:cxn ang="0">
                  <a:pos x="131" y="54"/>
                </a:cxn>
                <a:cxn ang="0">
                  <a:pos x="127" y="56"/>
                </a:cxn>
                <a:cxn ang="0">
                  <a:pos x="122" y="54"/>
                </a:cxn>
                <a:cxn ang="0">
                  <a:pos x="118" y="52"/>
                </a:cxn>
                <a:cxn ang="0">
                  <a:pos x="115" y="49"/>
                </a:cxn>
                <a:cxn ang="0">
                  <a:pos x="109" y="45"/>
                </a:cxn>
                <a:cxn ang="0">
                  <a:pos x="117" y="83"/>
                </a:cxn>
                <a:cxn ang="0">
                  <a:pos x="115" y="88"/>
                </a:cxn>
                <a:cxn ang="0">
                  <a:pos x="113" y="94"/>
                </a:cxn>
                <a:cxn ang="0">
                  <a:pos x="113" y="99"/>
                </a:cxn>
                <a:cxn ang="0">
                  <a:pos x="109" y="101"/>
                </a:cxn>
                <a:cxn ang="0">
                  <a:pos x="102" y="101"/>
                </a:cxn>
                <a:cxn ang="0">
                  <a:pos x="104" y="99"/>
                </a:cxn>
                <a:cxn ang="0">
                  <a:pos x="106" y="95"/>
                </a:cxn>
                <a:cxn ang="0">
                  <a:pos x="108" y="92"/>
                </a:cxn>
                <a:cxn ang="0">
                  <a:pos x="109" y="88"/>
                </a:cxn>
                <a:cxn ang="0">
                  <a:pos x="108" y="85"/>
                </a:cxn>
                <a:cxn ang="0">
                  <a:pos x="93" y="102"/>
                </a:cxn>
                <a:cxn ang="0">
                  <a:pos x="74" y="104"/>
                </a:cxn>
                <a:cxn ang="0">
                  <a:pos x="52" y="97"/>
                </a:cxn>
                <a:cxn ang="0">
                  <a:pos x="31" y="90"/>
                </a:cxn>
                <a:cxn ang="0">
                  <a:pos x="9" y="88"/>
                </a:cxn>
                <a:cxn ang="0">
                  <a:pos x="7" y="94"/>
                </a:cxn>
                <a:cxn ang="0">
                  <a:pos x="7" y="99"/>
                </a:cxn>
                <a:cxn ang="0">
                  <a:pos x="9" y="104"/>
                </a:cxn>
                <a:cxn ang="0">
                  <a:pos x="7" y="110"/>
                </a:cxn>
                <a:cxn ang="0">
                  <a:pos x="4" y="115"/>
                </a:cxn>
                <a:cxn ang="0">
                  <a:pos x="0" y="94"/>
                </a:cxn>
                <a:cxn ang="0">
                  <a:pos x="4" y="72"/>
                </a:cxn>
                <a:cxn ang="0">
                  <a:pos x="11" y="54"/>
                </a:cxn>
                <a:cxn ang="0">
                  <a:pos x="22" y="36"/>
                </a:cxn>
                <a:cxn ang="0">
                  <a:pos x="32" y="18"/>
                </a:cxn>
                <a:cxn ang="0">
                  <a:pos x="38" y="18"/>
                </a:cxn>
                <a:cxn ang="0">
                  <a:pos x="41" y="20"/>
                </a:cxn>
                <a:cxn ang="0">
                  <a:pos x="47" y="20"/>
                </a:cxn>
                <a:cxn ang="0">
                  <a:pos x="50" y="22"/>
                </a:cxn>
                <a:cxn ang="0">
                  <a:pos x="52" y="24"/>
                </a:cxn>
                <a:cxn ang="0">
                  <a:pos x="52" y="22"/>
                </a:cxn>
              </a:cxnLst>
              <a:rect l="0" t="0" r="r" b="b"/>
              <a:pathLst>
                <a:path w="172" h="115">
                  <a:moveTo>
                    <a:pt x="52" y="22"/>
                  </a:moveTo>
                  <a:lnTo>
                    <a:pt x="47" y="29"/>
                  </a:lnTo>
                  <a:lnTo>
                    <a:pt x="43" y="34"/>
                  </a:lnTo>
                  <a:lnTo>
                    <a:pt x="40" y="40"/>
                  </a:lnTo>
                  <a:lnTo>
                    <a:pt x="38" y="45"/>
                  </a:lnTo>
                  <a:lnTo>
                    <a:pt x="36" y="52"/>
                  </a:lnTo>
                  <a:lnTo>
                    <a:pt x="36" y="59"/>
                  </a:lnTo>
                  <a:lnTo>
                    <a:pt x="36" y="65"/>
                  </a:lnTo>
                  <a:lnTo>
                    <a:pt x="34" y="72"/>
                  </a:lnTo>
                  <a:lnTo>
                    <a:pt x="32" y="79"/>
                  </a:lnTo>
                  <a:lnTo>
                    <a:pt x="29" y="85"/>
                  </a:lnTo>
                  <a:lnTo>
                    <a:pt x="40" y="86"/>
                  </a:lnTo>
                  <a:lnTo>
                    <a:pt x="50" y="86"/>
                  </a:lnTo>
                  <a:lnTo>
                    <a:pt x="59" y="85"/>
                  </a:lnTo>
                  <a:lnTo>
                    <a:pt x="68" y="81"/>
                  </a:lnTo>
                  <a:lnTo>
                    <a:pt x="77" y="77"/>
                  </a:lnTo>
                  <a:lnTo>
                    <a:pt x="84" y="70"/>
                  </a:lnTo>
                  <a:lnTo>
                    <a:pt x="92" y="63"/>
                  </a:lnTo>
                  <a:lnTo>
                    <a:pt x="99" y="56"/>
                  </a:lnTo>
                  <a:lnTo>
                    <a:pt x="104" y="47"/>
                  </a:lnTo>
                  <a:lnTo>
                    <a:pt x="111" y="38"/>
                  </a:lnTo>
                  <a:lnTo>
                    <a:pt x="111" y="40"/>
                  </a:lnTo>
                  <a:lnTo>
                    <a:pt x="111" y="40"/>
                  </a:lnTo>
                  <a:lnTo>
                    <a:pt x="111" y="41"/>
                  </a:lnTo>
                  <a:lnTo>
                    <a:pt x="113" y="41"/>
                  </a:lnTo>
                  <a:lnTo>
                    <a:pt x="113" y="41"/>
                  </a:lnTo>
                  <a:lnTo>
                    <a:pt x="113" y="43"/>
                  </a:lnTo>
                  <a:lnTo>
                    <a:pt x="113" y="43"/>
                  </a:lnTo>
                  <a:lnTo>
                    <a:pt x="115" y="43"/>
                  </a:lnTo>
                  <a:lnTo>
                    <a:pt x="115" y="45"/>
                  </a:lnTo>
                  <a:lnTo>
                    <a:pt x="117" y="45"/>
                  </a:lnTo>
                  <a:lnTo>
                    <a:pt x="122" y="41"/>
                  </a:lnTo>
                  <a:lnTo>
                    <a:pt x="126" y="36"/>
                  </a:lnTo>
                  <a:lnTo>
                    <a:pt x="131" y="31"/>
                  </a:lnTo>
                  <a:lnTo>
                    <a:pt x="136" y="25"/>
                  </a:lnTo>
                  <a:lnTo>
                    <a:pt x="140" y="18"/>
                  </a:lnTo>
                  <a:lnTo>
                    <a:pt x="145" y="13"/>
                  </a:lnTo>
                  <a:lnTo>
                    <a:pt x="151" y="9"/>
                  </a:lnTo>
                  <a:lnTo>
                    <a:pt x="158" y="4"/>
                  </a:lnTo>
                  <a:lnTo>
                    <a:pt x="165" y="2"/>
                  </a:lnTo>
                  <a:lnTo>
                    <a:pt x="172" y="0"/>
                  </a:lnTo>
                  <a:lnTo>
                    <a:pt x="169" y="6"/>
                  </a:lnTo>
                  <a:lnTo>
                    <a:pt x="165" y="9"/>
                  </a:lnTo>
                  <a:lnTo>
                    <a:pt x="160" y="15"/>
                  </a:lnTo>
                  <a:lnTo>
                    <a:pt x="154" y="18"/>
                  </a:lnTo>
                  <a:lnTo>
                    <a:pt x="151" y="24"/>
                  </a:lnTo>
                  <a:lnTo>
                    <a:pt x="145" y="29"/>
                  </a:lnTo>
                  <a:lnTo>
                    <a:pt x="142" y="34"/>
                  </a:lnTo>
                  <a:lnTo>
                    <a:pt x="138" y="40"/>
                  </a:lnTo>
                  <a:lnTo>
                    <a:pt x="135" y="45"/>
                  </a:lnTo>
                  <a:lnTo>
                    <a:pt x="133" y="52"/>
                  </a:lnTo>
                  <a:lnTo>
                    <a:pt x="131" y="54"/>
                  </a:lnTo>
                  <a:lnTo>
                    <a:pt x="129" y="54"/>
                  </a:lnTo>
                  <a:lnTo>
                    <a:pt x="127" y="56"/>
                  </a:lnTo>
                  <a:lnTo>
                    <a:pt x="126" y="54"/>
                  </a:lnTo>
                  <a:lnTo>
                    <a:pt x="122" y="54"/>
                  </a:lnTo>
                  <a:lnTo>
                    <a:pt x="120" y="52"/>
                  </a:lnTo>
                  <a:lnTo>
                    <a:pt x="118" y="52"/>
                  </a:lnTo>
                  <a:lnTo>
                    <a:pt x="117" y="50"/>
                  </a:lnTo>
                  <a:lnTo>
                    <a:pt x="115" y="49"/>
                  </a:lnTo>
                  <a:lnTo>
                    <a:pt x="113" y="49"/>
                  </a:lnTo>
                  <a:lnTo>
                    <a:pt x="109" y="45"/>
                  </a:lnTo>
                  <a:lnTo>
                    <a:pt x="90" y="74"/>
                  </a:lnTo>
                  <a:lnTo>
                    <a:pt x="117" y="83"/>
                  </a:lnTo>
                  <a:lnTo>
                    <a:pt x="117" y="86"/>
                  </a:lnTo>
                  <a:lnTo>
                    <a:pt x="115" y="88"/>
                  </a:lnTo>
                  <a:lnTo>
                    <a:pt x="115" y="92"/>
                  </a:lnTo>
                  <a:lnTo>
                    <a:pt x="113" y="94"/>
                  </a:lnTo>
                  <a:lnTo>
                    <a:pt x="113" y="95"/>
                  </a:lnTo>
                  <a:lnTo>
                    <a:pt x="113" y="99"/>
                  </a:lnTo>
                  <a:lnTo>
                    <a:pt x="111" y="101"/>
                  </a:lnTo>
                  <a:lnTo>
                    <a:pt x="109" y="101"/>
                  </a:lnTo>
                  <a:lnTo>
                    <a:pt x="106" y="102"/>
                  </a:lnTo>
                  <a:lnTo>
                    <a:pt x="102" y="101"/>
                  </a:lnTo>
                  <a:lnTo>
                    <a:pt x="104" y="101"/>
                  </a:lnTo>
                  <a:lnTo>
                    <a:pt x="104" y="99"/>
                  </a:lnTo>
                  <a:lnTo>
                    <a:pt x="104" y="97"/>
                  </a:lnTo>
                  <a:lnTo>
                    <a:pt x="106" y="95"/>
                  </a:lnTo>
                  <a:lnTo>
                    <a:pt x="108" y="94"/>
                  </a:lnTo>
                  <a:lnTo>
                    <a:pt x="108" y="92"/>
                  </a:lnTo>
                  <a:lnTo>
                    <a:pt x="109" y="90"/>
                  </a:lnTo>
                  <a:lnTo>
                    <a:pt x="109" y="88"/>
                  </a:lnTo>
                  <a:lnTo>
                    <a:pt x="109" y="86"/>
                  </a:lnTo>
                  <a:lnTo>
                    <a:pt x="108" y="85"/>
                  </a:lnTo>
                  <a:lnTo>
                    <a:pt x="101" y="95"/>
                  </a:lnTo>
                  <a:lnTo>
                    <a:pt x="93" y="102"/>
                  </a:lnTo>
                  <a:lnTo>
                    <a:pt x="83" y="104"/>
                  </a:lnTo>
                  <a:lnTo>
                    <a:pt x="74" y="104"/>
                  </a:lnTo>
                  <a:lnTo>
                    <a:pt x="63" y="101"/>
                  </a:lnTo>
                  <a:lnTo>
                    <a:pt x="52" y="97"/>
                  </a:lnTo>
                  <a:lnTo>
                    <a:pt x="41" y="94"/>
                  </a:lnTo>
                  <a:lnTo>
                    <a:pt x="31" y="90"/>
                  </a:lnTo>
                  <a:lnTo>
                    <a:pt x="20" y="88"/>
                  </a:lnTo>
                  <a:lnTo>
                    <a:pt x="9" y="88"/>
                  </a:lnTo>
                  <a:lnTo>
                    <a:pt x="7" y="90"/>
                  </a:lnTo>
                  <a:lnTo>
                    <a:pt x="7" y="94"/>
                  </a:lnTo>
                  <a:lnTo>
                    <a:pt x="7" y="95"/>
                  </a:lnTo>
                  <a:lnTo>
                    <a:pt x="7" y="99"/>
                  </a:lnTo>
                  <a:lnTo>
                    <a:pt x="7" y="102"/>
                  </a:lnTo>
                  <a:lnTo>
                    <a:pt x="9" y="104"/>
                  </a:lnTo>
                  <a:lnTo>
                    <a:pt x="9" y="108"/>
                  </a:lnTo>
                  <a:lnTo>
                    <a:pt x="7" y="110"/>
                  </a:lnTo>
                  <a:lnTo>
                    <a:pt x="5" y="113"/>
                  </a:lnTo>
                  <a:lnTo>
                    <a:pt x="4" y="115"/>
                  </a:lnTo>
                  <a:lnTo>
                    <a:pt x="2" y="104"/>
                  </a:lnTo>
                  <a:lnTo>
                    <a:pt x="0" y="94"/>
                  </a:lnTo>
                  <a:lnTo>
                    <a:pt x="2" y="83"/>
                  </a:lnTo>
                  <a:lnTo>
                    <a:pt x="4" y="72"/>
                  </a:lnTo>
                  <a:lnTo>
                    <a:pt x="7" y="63"/>
                  </a:lnTo>
                  <a:lnTo>
                    <a:pt x="11" y="54"/>
                  </a:lnTo>
                  <a:lnTo>
                    <a:pt x="16" y="45"/>
                  </a:lnTo>
                  <a:lnTo>
                    <a:pt x="22" y="36"/>
                  </a:lnTo>
                  <a:lnTo>
                    <a:pt x="27" y="27"/>
                  </a:lnTo>
                  <a:lnTo>
                    <a:pt x="32" y="18"/>
                  </a:lnTo>
                  <a:lnTo>
                    <a:pt x="36" y="18"/>
                  </a:lnTo>
                  <a:lnTo>
                    <a:pt x="38" y="18"/>
                  </a:lnTo>
                  <a:lnTo>
                    <a:pt x="40" y="18"/>
                  </a:lnTo>
                  <a:lnTo>
                    <a:pt x="41" y="20"/>
                  </a:lnTo>
                  <a:lnTo>
                    <a:pt x="43" y="20"/>
                  </a:lnTo>
                  <a:lnTo>
                    <a:pt x="47" y="20"/>
                  </a:lnTo>
                  <a:lnTo>
                    <a:pt x="48" y="22"/>
                  </a:lnTo>
                  <a:lnTo>
                    <a:pt x="50" y="22"/>
                  </a:lnTo>
                  <a:lnTo>
                    <a:pt x="52" y="22"/>
                  </a:lnTo>
                  <a:lnTo>
                    <a:pt x="52" y="24"/>
                  </a:lnTo>
                  <a:lnTo>
                    <a:pt x="52" y="24"/>
                  </a:lnTo>
                  <a:lnTo>
                    <a:pt x="52" y="22"/>
                  </a:lnTo>
                  <a:close/>
                </a:path>
              </a:pathLst>
            </a:custGeom>
            <a:solidFill>
              <a:srgbClr val="BAA600"/>
            </a:solidFill>
            <a:ln w="9525">
              <a:noFill/>
              <a:round/>
              <a:headEnd/>
              <a:tailEnd/>
            </a:ln>
          </p:spPr>
          <p:txBody>
            <a:bodyPr/>
            <a:lstStyle/>
            <a:p>
              <a:endParaRPr lang="en-US"/>
            </a:p>
          </p:txBody>
        </p:sp>
        <p:sp>
          <p:nvSpPr>
            <p:cNvPr id="60433" name="Freeform 17"/>
            <p:cNvSpPr>
              <a:spLocks/>
            </p:cNvSpPr>
            <p:nvPr/>
          </p:nvSpPr>
          <p:spPr bwMode="auto">
            <a:xfrm>
              <a:off x="3984" y="2654"/>
              <a:ext cx="14" cy="11"/>
            </a:xfrm>
            <a:custGeom>
              <a:avLst/>
              <a:gdLst/>
              <a:ahLst/>
              <a:cxnLst>
                <a:cxn ang="0">
                  <a:pos x="11" y="7"/>
                </a:cxn>
                <a:cxn ang="0">
                  <a:pos x="14" y="9"/>
                </a:cxn>
                <a:cxn ang="0">
                  <a:pos x="12" y="11"/>
                </a:cxn>
                <a:cxn ang="0">
                  <a:pos x="11" y="11"/>
                </a:cxn>
                <a:cxn ang="0">
                  <a:pos x="9" y="9"/>
                </a:cxn>
                <a:cxn ang="0">
                  <a:pos x="5" y="9"/>
                </a:cxn>
                <a:cxn ang="0">
                  <a:pos x="3" y="7"/>
                </a:cxn>
                <a:cxn ang="0">
                  <a:pos x="2" y="5"/>
                </a:cxn>
                <a:cxn ang="0">
                  <a:pos x="0" y="3"/>
                </a:cxn>
                <a:cxn ang="0">
                  <a:pos x="0" y="2"/>
                </a:cxn>
                <a:cxn ang="0">
                  <a:pos x="2" y="0"/>
                </a:cxn>
                <a:cxn ang="0">
                  <a:pos x="12" y="9"/>
                </a:cxn>
                <a:cxn ang="0">
                  <a:pos x="12" y="9"/>
                </a:cxn>
                <a:cxn ang="0">
                  <a:pos x="11" y="7"/>
                </a:cxn>
              </a:cxnLst>
              <a:rect l="0" t="0" r="r" b="b"/>
              <a:pathLst>
                <a:path w="14" h="11">
                  <a:moveTo>
                    <a:pt x="11" y="7"/>
                  </a:moveTo>
                  <a:lnTo>
                    <a:pt x="14" y="9"/>
                  </a:lnTo>
                  <a:lnTo>
                    <a:pt x="12" y="11"/>
                  </a:lnTo>
                  <a:lnTo>
                    <a:pt x="11" y="11"/>
                  </a:lnTo>
                  <a:lnTo>
                    <a:pt x="9" y="9"/>
                  </a:lnTo>
                  <a:lnTo>
                    <a:pt x="5" y="9"/>
                  </a:lnTo>
                  <a:lnTo>
                    <a:pt x="3" y="7"/>
                  </a:lnTo>
                  <a:lnTo>
                    <a:pt x="2" y="5"/>
                  </a:lnTo>
                  <a:lnTo>
                    <a:pt x="0" y="3"/>
                  </a:lnTo>
                  <a:lnTo>
                    <a:pt x="0" y="2"/>
                  </a:lnTo>
                  <a:lnTo>
                    <a:pt x="2" y="0"/>
                  </a:lnTo>
                  <a:lnTo>
                    <a:pt x="12" y="9"/>
                  </a:lnTo>
                  <a:lnTo>
                    <a:pt x="12" y="9"/>
                  </a:lnTo>
                  <a:lnTo>
                    <a:pt x="11" y="7"/>
                  </a:lnTo>
                  <a:close/>
                </a:path>
              </a:pathLst>
            </a:custGeom>
            <a:solidFill>
              <a:srgbClr val="BAA600"/>
            </a:solidFill>
            <a:ln w="9525">
              <a:noFill/>
              <a:round/>
              <a:headEnd/>
              <a:tailEnd/>
            </a:ln>
          </p:spPr>
          <p:txBody>
            <a:bodyPr/>
            <a:lstStyle/>
            <a:p>
              <a:endParaRPr lang="en-US"/>
            </a:p>
          </p:txBody>
        </p:sp>
        <p:sp>
          <p:nvSpPr>
            <p:cNvPr id="60434" name="Freeform 18"/>
            <p:cNvSpPr>
              <a:spLocks/>
            </p:cNvSpPr>
            <p:nvPr/>
          </p:nvSpPr>
          <p:spPr bwMode="auto">
            <a:xfrm>
              <a:off x="4095" y="2625"/>
              <a:ext cx="203" cy="215"/>
            </a:xfrm>
            <a:custGeom>
              <a:avLst/>
              <a:gdLst/>
              <a:ahLst/>
              <a:cxnLst>
                <a:cxn ang="0">
                  <a:pos x="181" y="31"/>
                </a:cxn>
                <a:cxn ang="0">
                  <a:pos x="188" y="45"/>
                </a:cxn>
                <a:cxn ang="0">
                  <a:pos x="196" y="61"/>
                </a:cxn>
                <a:cxn ang="0">
                  <a:pos x="201" y="76"/>
                </a:cxn>
                <a:cxn ang="0">
                  <a:pos x="203" y="93"/>
                </a:cxn>
                <a:cxn ang="0">
                  <a:pos x="199" y="110"/>
                </a:cxn>
                <a:cxn ang="0">
                  <a:pos x="194" y="126"/>
                </a:cxn>
                <a:cxn ang="0">
                  <a:pos x="190" y="144"/>
                </a:cxn>
                <a:cxn ang="0">
                  <a:pos x="183" y="162"/>
                </a:cxn>
                <a:cxn ang="0">
                  <a:pos x="174" y="176"/>
                </a:cxn>
                <a:cxn ang="0">
                  <a:pos x="158" y="190"/>
                </a:cxn>
                <a:cxn ang="0">
                  <a:pos x="140" y="201"/>
                </a:cxn>
                <a:cxn ang="0">
                  <a:pos x="120" y="210"/>
                </a:cxn>
                <a:cxn ang="0">
                  <a:pos x="101" y="215"/>
                </a:cxn>
                <a:cxn ang="0">
                  <a:pos x="79" y="214"/>
                </a:cxn>
                <a:cxn ang="0">
                  <a:pos x="70" y="208"/>
                </a:cxn>
                <a:cxn ang="0">
                  <a:pos x="68" y="203"/>
                </a:cxn>
                <a:cxn ang="0">
                  <a:pos x="61" y="198"/>
                </a:cxn>
                <a:cxn ang="0">
                  <a:pos x="52" y="190"/>
                </a:cxn>
                <a:cxn ang="0">
                  <a:pos x="47" y="183"/>
                </a:cxn>
                <a:cxn ang="0">
                  <a:pos x="43" y="171"/>
                </a:cxn>
                <a:cxn ang="0">
                  <a:pos x="38" y="151"/>
                </a:cxn>
                <a:cxn ang="0">
                  <a:pos x="40" y="131"/>
                </a:cxn>
                <a:cxn ang="0">
                  <a:pos x="43" y="113"/>
                </a:cxn>
                <a:cxn ang="0">
                  <a:pos x="49" y="95"/>
                </a:cxn>
                <a:cxn ang="0">
                  <a:pos x="56" y="79"/>
                </a:cxn>
                <a:cxn ang="0">
                  <a:pos x="65" y="70"/>
                </a:cxn>
                <a:cxn ang="0">
                  <a:pos x="75" y="61"/>
                </a:cxn>
                <a:cxn ang="0">
                  <a:pos x="84" y="52"/>
                </a:cxn>
                <a:cxn ang="0">
                  <a:pos x="93" y="43"/>
                </a:cxn>
                <a:cxn ang="0">
                  <a:pos x="79" y="32"/>
                </a:cxn>
                <a:cxn ang="0">
                  <a:pos x="83" y="32"/>
                </a:cxn>
                <a:cxn ang="0">
                  <a:pos x="84" y="31"/>
                </a:cxn>
                <a:cxn ang="0">
                  <a:pos x="86" y="27"/>
                </a:cxn>
                <a:cxn ang="0">
                  <a:pos x="90" y="25"/>
                </a:cxn>
                <a:cxn ang="0">
                  <a:pos x="92" y="22"/>
                </a:cxn>
                <a:cxn ang="0">
                  <a:pos x="84" y="18"/>
                </a:cxn>
                <a:cxn ang="0">
                  <a:pos x="72" y="22"/>
                </a:cxn>
                <a:cxn ang="0">
                  <a:pos x="59" y="29"/>
                </a:cxn>
                <a:cxn ang="0">
                  <a:pos x="49" y="38"/>
                </a:cxn>
                <a:cxn ang="0">
                  <a:pos x="40" y="47"/>
                </a:cxn>
                <a:cxn ang="0">
                  <a:pos x="27" y="65"/>
                </a:cxn>
                <a:cxn ang="0">
                  <a:pos x="16" y="90"/>
                </a:cxn>
                <a:cxn ang="0">
                  <a:pos x="11" y="117"/>
                </a:cxn>
                <a:cxn ang="0">
                  <a:pos x="11" y="144"/>
                </a:cxn>
                <a:cxn ang="0">
                  <a:pos x="18" y="171"/>
                </a:cxn>
                <a:cxn ang="0">
                  <a:pos x="45" y="203"/>
                </a:cxn>
                <a:cxn ang="0">
                  <a:pos x="32" y="192"/>
                </a:cxn>
                <a:cxn ang="0">
                  <a:pos x="18" y="176"/>
                </a:cxn>
                <a:cxn ang="0">
                  <a:pos x="9" y="156"/>
                </a:cxn>
                <a:cxn ang="0">
                  <a:pos x="2" y="133"/>
                </a:cxn>
                <a:cxn ang="0">
                  <a:pos x="0" y="106"/>
                </a:cxn>
                <a:cxn ang="0">
                  <a:pos x="5" y="81"/>
                </a:cxn>
                <a:cxn ang="0">
                  <a:pos x="16" y="58"/>
                </a:cxn>
                <a:cxn ang="0">
                  <a:pos x="32" y="36"/>
                </a:cxn>
                <a:cxn ang="0">
                  <a:pos x="54" y="18"/>
                </a:cxn>
                <a:cxn ang="0">
                  <a:pos x="75" y="6"/>
                </a:cxn>
                <a:cxn ang="0">
                  <a:pos x="101" y="2"/>
                </a:cxn>
                <a:cxn ang="0">
                  <a:pos x="122" y="0"/>
                </a:cxn>
                <a:cxn ang="0">
                  <a:pos x="142" y="2"/>
                </a:cxn>
                <a:cxn ang="0">
                  <a:pos x="160" y="9"/>
                </a:cxn>
                <a:cxn ang="0">
                  <a:pos x="176" y="23"/>
                </a:cxn>
              </a:cxnLst>
              <a:rect l="0" t="0" r="r" b="b"/>
              <a:pathLst>
                <a:path w="203" h="215">
                  <a:moveTo>
                    <a:pt x="176" y="23"/>
                  </a:moveTo>
                  <a:lnTo>
                    <a:pt x="181" y="31"/>
                  </a:lnTo>
                  <a:lnTo>
                    <a:pt x="185" y="38"/>
                  </a:lnTo>
                  <a:lnTo>
                    <a:pt x="188" y="45"/>
                  </a:lnTo>
                  <a:lnTo>
                    <a:pt x="192" y="52"/>
                  </a:lnTo>
                  <a:lnTo>
                    <a:pt x="196" y="61"/>
                  </a:lnTo>
                  <a:lnTo>
                    <a:pt x="197" y="68"/>
                  </a:lnTo>
                  <a:lnTo>
                    <a:pt x="201" y="76"/>
                  </a:lnTo>
                  <a:lnTo>
                    <a:pt x="201" y="84"/>
                  </a:lnTo>
                  <a:lnTo>
                    <a:pt x="203" y="93"/>
                  </a:lnTo>
                  <a:lnTo>
                    <a:pt x="203" y="102"/>
                  </a:lnTo>
                  <a:lnTo>
                    <a:pt x="199" y="110"/>
                  </a:lnTo>
                  <a:lnTo>
                    <a:pt x="197" y="119"/>
                  </a:lnTo>
                  <a:lnTo>
                    <a:pt x="194" y="126"/>
                  </a:lnTo>
                  <a:lnTo>
                    <a:pt x="192" y="135"/>
                  </a:lnTo>
                  <a:lnTo>
                    <a:pt x="190" y="144"/>
                  </a:lnTo>
                  <a:lnTo>
                    <a:pt x="187" y="153"/>
                  </a:lnTo>
                  <a:lnTo>
                    <a:pt x="183" y="162"/>
                  </a:lnTo>
                  <a:lnTo>
                    <a:pt x="179" y="169"/>
                  </a:lnTo>
                  <a:lnTo>
                    <a:pt x="174" y="176"/>
                  </a:lnTo>
                  <a:lnTo>
                    <a:pt x="167" y="183"/>
                  </a:lnTo>
                  <a:lnTo>
                    <a:pt x="158" y="190"/>
                  </a:lnTo>
                  <a:lnTo>
                    <a:pt x="149" y="196"/>
                  </a:lnTo>
                  <a:lnTo>
                    <a:pt x="140" y="201"/>
                  </a:lnTo>
                  <a:lnTo>
                    <a:pt x="131" y="206"/>
                  </a:lnTo>
                  <a:lnTo>
                    <a:pt x="120" y="210"/>
                  </a:lnTo>
                  <a:lnTo>
                    <a:pt x="110" y="214"/>
                  </a:lnTo>
                  <a:lnTo>
                    <a:pt x="101" y="215"/>
                  </a:lnTo>
                  <a:lnTo>
                    <a:pt x="90" y="215"/>
                  </a:lnTo>
                  <a:lnTo>
                    <a:pt x="79" y="214"/>
                  </a:lnTo>
                  <a:lnTo>
                    <a:pt x="66" y="210"/>
                  </a:lnTo>
                  <a:lnTo>
                    <a:pt x="70" y="208"/>
                  </a:lnTo>
                  <a:lnTo>
                    <a:pt x="70" y="205"/>
                  </a:lnTo>
                  <a:lnTo>
                    <a:pt x="68" y="203"/>
                  </a:lnTo>
                  <a:lnTo>
                    <a:pt x="65" y="199"/>
                  </a:lnTo>
                  <a:lnTo>
                    <a:pt x="61" y="198"/>
                  </a:lnTo>
                  <a:lnTo>
                    <a:pt x="58" y="194"/>
                  </a:lnTo>
                  <a:lnTo>
                    <a:pt x="52" y="190"/>
                  </a:lnTo>
                  <a:lnTo>
                    <a:pt x="49" y="187"/>
                  </a:lnTo>
                  <a:lnTo>
                    <a:pt x="47" y="183"/>
                  </a:lnTo>
                  <a:lnTo>
                    <a:pt x="47" y="180"/>
                  </a:lnTo>
                  <a:lnTo>
                    <a:pt x="43" y="171"/>
                  </a:lnTo>
                  <a:lnTo>
                    <a:pt x="40" y="160"/>
                  </a:lnTo>
                  <a:lnTo>
                    <a:pt x="38" y="151"/>
                  </a:lnTo>
                  <a:lnTo>
                    <a:pt x="38" y="142"/>
                  </a:lnTo>
                  <a:lnTo>
                    <a:pt x="40" y="131"/>
                  </a:lnTo>
                  <a:lnTo>
                    <a:pt x="40" y="122"/>
                  </a:lnTo>
                  <a:lnTo>
                    <a:pt x="43" y="113"/>
                  </a:lnTo>
                  <a:lnTo>
                    <a:pt x="45" y="104"/>
                  </a:lnTo>
                  <a:lnTo>
                    <a:pt x="49" y="95"/>
                  </a:lnTo>
                  <a:lnTo>
                    <a:pt x="52" y="86"/>
                  </a:lnTo>
                  <a:lnTo>
                    <a:pt x="56" y="79"/>
                  </a:lnTo>
                  <a:lnTo>
                    <a:pt x="61" y="74"/>
                  </a:lnTo>
                  <a:lnTo>
                    <a:pt x="65" y="70"/>
                  </a:lnTo>
                  <a:lnTo>
                    <a:pt x="70" y="65"/>
                  </a:lnTo>
                  <a:lnTo>
                    <a:pt x="75" y="61"/>
                  </a:lnTo>
                  <a:lnTo>
                    <a:pt x="81" y="58"/>
                  </a:lnTo>
                  <a:lnTo>
                    <a:pt x="84" y="52"/>
                  </a:lnTo>
                  <a:lnTo>
                    <a:pt x="90" y="49"/>
                  </a:lnTo>
                  <a:lnTo>
                    <a:pt x="93" y="43"/>
                  </a:lnTo>
                  <a:lnTo>
                    <a:pt x="95" y="38"/>
                  </a:lnTo>
                  <a:lnTo>
                    <a:pt x="79" y="32"/>
                  </a:lnTo>
                  <a:lnTo>
                    <a:pt x="81" y="32"/>
                  </a:lnTo>
                  <a:lnTo>
                    <a:pt x="83" y="32"/>
                  </a:lnTo>
                  <a:lnTo>
                    <a:pt x="83" y="31"/>
                  </a:lnTo>
                  <a:lnTo>
                    <a:pt x="84" y="31"/>
                  </a:lnTo>
                  <a:lnTo>
                    <a:pt x="86" y="29"/>
                  </a:lnTo>
                  <a:lnTo>
                    <a:pt x="86" y="27"/>
                  </a:lnTo>
                  <a:lnTo>
                    <a:pt x="88" y="25"/>
                  </a:lnTo>
                  <a:lnTo>
                    <a:pt x="90" y="25"/>
                  </a:lnTo>
                  <a:lnTo>
                    <a:pt x="90" y="23"/>
                  </a:lnTo>
                  <a:lnTo>
                    <a:pt x="92" y="22"/>
                  </a:lnTo>
                  <a:lnTo>
                    <a:pt x="92" y="20"/>
                  </a:lnTo>
                  <a:lnTo>
                    <a:pt x="84" y="18"/>
                  </a:lnTo>
                  <a:lnTo>
                    <a:pt x="77" y="20"/>
                  </a:lnTo>
                  <a:lnTo>
                    <a:pt x="72" y="22"/>
                  </a:lnTo>
                  <a:lnTo>
                    <a:pt x="65" y="23"/>
                  </a:lnTo>
                  <a:lnTo>
                    <a:pt x="59" y="29"/>
                  </a:lnTo>
                  <a:lnTo>
                    <a:pt x="54" y="32"/>
                  </a:lnTo>
                  <a:lnTo>
                    <a:pt x="49" y="38"/>
                  </a:lnTo>
                  <a:lnTo>
                    <a:pt x="45" y="43"/>
                  </a:lnTo>
                  <a:lnTo>
                    <a:pt x="40" y="47"/>
                  </a:lnTo>
                  <a:lnTo>
                    <a:pt x="34" y="52"/>
                  </a:lnTo>
                  <a:lnTo>
                    <a:pt x="27" y="65"/>
                  </a:lnTo>
                  <a:lnTo>
                    <a:pt x="22" y="77"/>
                  </a:lnTo>
                  <a:lnTo>
                    <a:pt x="16" y="90"/>
                  </a:lnTo>
                  <a:lnTo>
                    <a:pt x="14" y="102"/>
                  </a:lnTo>
                  <a:lnTo>
                    <a:pt x="11" y="117"/>
                  </a:lnTo>
                  <a:lnTo>
                    <a:pt x="11" y="129"/>
                  </a:lnTo>
                  <a:lnTo>
                    <a:pt x="11" y="144"/>
                  </a:lnTo>
                  <a:lnTo>
                    <a:pt x="14" y="156"/>
                  </a:lnTo>
                  <a:lnTo>
                    <a:pt x="18" y="171"/>
                  </a:lnTo>
                  <a:lnTo>
                    <a:pt x="23" y="183"/>
                  </a:lnTo>
                  <a:lnTo>
                    <a:pt x="45" y="203"/>
                  </a:lnTo>
                  <a:lnTo>
                    <a:pt x="38" y="198"/>
                  </a:lnTo>
                  <a:lnTo>
                    <a:pt x="32" y="192"/>
                  </a:lnTo>
                  <a:lnTo>
                    <a:pt x="25" y="185"/>
                  </a:lnTo>
                  <a:lnTo>
                    <a:pt x="18" y="176"/>
                  </a:lnTo>
                  <a:lnTo>
                    <a:pt x="13" y="167"/>
                  </a:lnTo>
                  <a:lnTo>
                    <a:pt x="9" y="156"/>
                  </a:lnTo>
                  <a:lnTo>
                    <a:pt x="4" y="144"/>
                  </a:lnTo>
                  <a:lnTo>
                    <a:pt x="2" y="133"/>
                  </a:lnTo>
                  <a:lnTo>
                    <a:pt x="0" y="120"/>
                  </a:lnTo>
                  <a:lnTo>
                    <a:pt x="0" y="106"/>
                  </a:lnTo>
                  <a:lnTo>
                    <a:pt x="2" y="93"/>
                  </a:lnTo>
                  <a:lnTo>
                    <a:pt x="5" y="81"/>
                  </a:lnTo>
                  <a:lnTo>
                    <a:pt x="9" y="68"/>
                  </a:lnTo>
                  <a:lnTo>
                    <a:pt x="16" y="58"/>
                  </a:lnTo>
                  <a:lnTo>
                    <a:pt x="23" y="45"/>
                  </a:lnTo>
                  <a:lnTo>
                    <a:pt x="32" y="36"/>
                  </a:lnTo>
                  <a:lnTo>
                    <a:pt x="43" y="25"/>
                  </a:lnTo>
                  <a:lnTo>
                    <a:pt x="54" y="18"/>
                  </a:lnTo>
                  <a:lnTo>
                    <a:pt x="65" y="11"/>
                  </a:lnTo>
                  <a:lnTo>
                    <a:pt x="75" y="6"/>
                  </a:lnTo>
                  <a:lnTo>
                    <a:pt x="88" y="2"/>
                  </a:lnTo>
                  <a:lnTo>
                    <a:pt x="101" y="2"/>
                  </a:lnTo>
                  <a:lnTo>
                    <a:pt x="111" y="0"/>
                  </a:lnTo>
                  <a:lnTo>
                    <a:pt x="122" y="0"/>
                  </a:lnTo>
                  <a:lnTo>
                    <a:pt x="133" y="0"/>
                  </a:lnTo>
                  <a:lnTo>
                    <a:pt x="142" y="2"/>
                  </a:lnTo>
                  <a:lnTo>
                    <a:pt x="153" y="6"/>
                  </a:lnTo>
                  <a:lnTo>
                    <a:pt x="160" y="9"/>
                  </a:lnTo>
                  <a:lnTo>
                    <a:pt x="169" y="16"/>
                  </a:lnTo>
                  <a:lnTo>
                    <a:pt x="176" y="23"/>
                  </a:lnTo>
                  <a:lnTo>
                    <a:pt x="176" y="23"/>
                  </a:lnTo>
                  <a:close/>
                </a:path>
              </a:pathLst>
            </a:custGeom>
            <a:solidFill>
              <a:srgbClr val="BAA600"/>
            </a:solidFill>
            <a:ln w="9525">
              <a:noFill/>
              <a:round/>
              <a:headEnd/>
              <a:tailEnd/>
            </a:ln>
          </p:spPr>
          <p:txBody>
            <a:bodyPr/>
            <a:lstStyle/>
            <a:p>
              <a:endParaRPr lang="en-US"/>
            </a:p>
          </p:txBody>
        </p:sp>
        <p:sp>
          <p:nvSpPr>
            <p:cNvPr id="60435" name="Freeform 19"/>
            <p:cNvSpPr>
              <a:spLocks/>
            </p:cNvSpPr>
            <p:nvPr/>
          </p:nvSpPr>
          <p:spPr bwMode="auto">
            <a:xfrm>
              <a:off x="4301" y="2596"/>
              <a:ext cx="207" cy="234"/>
            </a:xfrm>
            <a:custGeom>
              <a:avLst/>
              <a:gdLst/>
              <a:ahLst/>
              <a:cxnLst>
                <a:cxn ang="0">
                  <a:pos x="187" y="60"/>
                </a:cxn>
                <a:cxn ang="0">
                  <a:pos x="162" y="67"/>
                </a:cxn>
                <a:cxn ang="0">
                  <a:pos x="164" y="74"/>
                </a:cxn>
                <a:cxn ang="0">
                  <a:pos x="176" y="74"/>
                </a:cxn>
                <a:cxn ang="0">
                  <a:pos x="183" y="74"/>
                </a:cxn>
                <a:cxn ang="0">
                  <a:pos x="187" y="78"/>
                </a:cxn>
                <a:cxn ang="0">
                  <a:pos x="180" y="88"/>
                </a:cxn>
                <a:cxn ang="0">
                  <a:pos x="162" y="87"/>
                </a:cxn>
                <a:cxn ang="0">
                  <a:pos x="165" y="103"/>
                </a:cxn>
                <a:cxn ang="0">
                  <a:pos x="182" y="106"/>
                </a:cxn>
                <a:cxn ang="0">
                  <a:pos x="203" y="142"/>
                </a:cxn>
                <a:cxn ang="0">
                  <a:pos x="190" y="142"/>
                </a:cxn>
                <a:cxn ang="0">
                  <a:pos x="182" y="140"/>
                </a:cxn>
                <a:cxn ang="0">
                  <a:pos x="187" y="126"/>
                </a:cxn>
                <a:cxn ang="0">
                  <a:pos x="178" y="112"/>
                </a:cxn>
                <a:cxn ang="0">
                  <a:pos x="176" y="119"/>
                </a:cxn>
                <a:cxn ang="0">
                  <a:pos x="171" y="137"/>
                </a:cxn>
                <a:cxn ang="0">
                  <a:pos x="146" y="166"/>
                </a:cxn>
                <a:cxn ang="0">
                  <a:pos x="133" y="194"/>
                </a:cxn>
                <a:cxn ang="0">
                  <a:pos x="138" y="201"/>
                </a:cxn>
                <a:cxn ang="0">
                  <a:pos x="142" y="205"/>
                </a:cxn>
                <a:cxn ang="0">
                  <a:pos x="146" y="189"/>
                </a:cxn>
                <a:cxn ang="0">
                  <a:pos x="155" y="178"/>
                </a:cxn>
                <a:cxn ang="0">
                  <a:pos x="162" y="183"/>
                </a:cxn>
                <a:cxn ang="0">
                  <a:pos x="165" y="191"/>
                </a:cxn>
                <a:cxn ang="0">
                  <a:pos x="156" y="227"/>
                </a:cxn>
                <a:cxn ang="0">
                  <a:pos x="126" y="230"/>
                </a:cxn>
                <a:cxn ang="0">
                  <a:pos x="110" y="227"/>
                </a:cxn>
                <a:cxn ang="0">
                  <a:pos x="92" y="219"/>
                </a:cxn>
                <a:cxn ang="0">
                  <a:pos x="90" y="187"/>
                </a:cxn>
                <a:cxn ang="0">
                  <a:pos x="81" y="169"/>
                </a:cxn>
                <a:cxn ang="0">
                  <a:pos x="77" y="205"/>
                </a:cxn>
                <a:cxn ang="0">
                  <a:pos x="67" y="225"/>
                </a:cxn>
                <a:cxn ang="0">
                  <a:pos x="17" y="198"/>
                </a:cxn>
                <a:cxn ang="0">
                  <a:pos x="13" y="146"/>
                </a:cxn>
                <a:cxn ang="0">
                  <a:pos x="18" y="146"/>
                </a:cxn>
                <a:cxn ang="0">
                  <a:pos x="18" y="140"/>
                </a:cxn>
                <a:cxn ang="0">
                  <a:pos x="34" y="137"/>
                </a:cxn>
                <a:cxn ang="0">
                  <a:pos x="38" y="113"/>
                </a:cxn>
                <a:cxn ang="0">
                  <a:pos x="43" y="131"/>
                </a:cxn>
                <a:cxn ang="0">
                  <a:pos x="67" y="155"/>
                </a:cxn>
                <a:cxn ang="0">
                  <a:pos x="86" y="151"/>
                </a:cxn>
                <a:cxn ang="0">
                  <a:pos x="92" y="131"/>
                </a:cxn>
                <a:cxn ang="0">
                  <a:pos x="92" y="124"/>
                </a:cxn>
                <a:cxn ang="0">
                  <a:pos x="88" y="121"/>
                </a:cxn>
                <a:cxn ang="0">
                  <a:pos x="81" y="128"/>
                </a:cxn>
                <a:cxn ang="0">
                  <a:pos x="69" y="128"/>
                </a:cxn>
                <a:cxn ang="0">
                  <a:pos x="60" y="96"/>
                </a:cxn>
                <a:cxn ang="0">
                  <a:pos x="74" y="61"/>
                </a:cxn>
                <a:cxn ang="0">
                  <a:pos x="85" y="56"/>
                </a:cxn>
                <a:cxn ang="0">
                  <a:pos x="92" y="56"/>
                </a:cxn>
                <a:cxn ang="0">
                  <a:pos x="103" y="70"/>
                </a:cxn>
                <a:cxn ang="0">
                  <a:pos x="115" y="85"/>
                </a:cxn>
                <a:cxn ang="0">
                  <a:pos x="137" y="72"/>
                </a:cxn>
                <a:cxn ang="0">
                  <a:pos x="158" y="52"/>
                </a:cxn>
                <a:cxn ang="0">
                  <a:pos x="176" y="27"/>
                </a:cxn>
                <a:cxn ang="0">
                  <a:pos x="189" y="2"/>
                </a:cxn>
                <a:cxn ang="0">
                  <a:pos x="207" y="24"/>
                </a:cxn>
                <a:cxn ang="0">
                  <a:pos x="205" y="58"/>
                </a:cxn>
              </a:cxnLst>
              <a:rect l="0" t="0" r="r" b="b"/>
              <a:pathLst>
                <a:path w="207" h="234">
                  <a:moveTo>
                    <a:pt x="205" y="63"/>
                  </a:moveTo>
                  <a:lnTo>
                    <a:pt x="201" y="61"/>
                  </a:lnTo>
                  <a:lnTo>
                    <a:pt x="196" y="61"/>
                  </a:lnTo>
                  <a:lnTo>
                    <a:pt x="192" y="60"/>
                  </a:lnTo>
                  <a:lnTo>
                    <a:pt x="187" y="60"/>
                  </a:lnTo>
                  <a:lnTo>
                    <a:pt x="182" y="60"/>
                  </a:lnTo>
                  <a:lnTo>
                    <a:pt x="178" y="61"/>
                  </a:lnTo>
                  <a:lnTo>
                    <a:pt x="173" y="63"/>
                  </a:lnTo>
                  <a:lnTo>
                    <a:pt x="167" y="65"/>
                  </a:lnTo>
                  <a:lnTo>
                    <a:pt x="162" y="67"/>
                  </a:lnTo>
                  <a:lnTo>
                    <a:pt x="156" y="69"/>
                  </a:lnTo>
                  <a:lnTo>
                    <a:pt x="156" y="70"/>
                  </a:lnTo>
                  <a:lnTo>
                    <a:pt x="158" y="72"/>
                  </a:lnTo>
                  <a:lnTo>
                    <a:pt x="160" y="74"/>
                  </a:lnTo>
                  <a:lnTo>
                    <a:pt x="164" y="74"/>
                  </a:lnTo>
                  <a:lnTo>
                    <a:pt x="165" y="74"/>
                  </a:lnTo>
                  <a:lnTo>
                    <a:pt x="167" y="74"/>
                  </a:lnTo>
                  <a:lnTo>
                    <a:pt x="171" y="74"/>
                  </a:lnTo>
                  <a:lnTo>
                    <a:pt x="173" y="74"/>
                  </a:lnTo>
                  <a:lnTo>
                    <a:pt x="176" y="74"/>
                  </a:lnTo>
                  <a:lnTo>
                    <a:pt x="178" y="76"/>
                  </a:lnTo>
                  <a:lnTo>
                    <a:pt x="180" y="70"/>
                  </a:lnTo>
                  <a:lnTo>
                    <a:pt x="182" y="72"/>
                  </a:lnTo>
                  <a:lnTo>
                    <a:pt x="182" y="72"/>
                  </a:lnTo>
                  <a:lnTo>
                    <a:pt x="183" y="74"/>
                  </a:lnTo>
                  <a:lnTo>
                    <a:pt x="183" y="74"/>
                  </a:lnTo>
                  <a:lnTo>
                    <a:pt x="185" y="74"/>
                  </a:lnTo>
                  <a:lnTo>
                    <a:pt x="187" y="76"/>
                  </a:lnTo>
                  <a:lnTo>
                    <a:pt x="187" y="76"/>
                  </a:lnTo>
                  <a:lnTo>
                    <a:pt x="187" y="78"/>
                  </a:lnTo>
                  <a:lnTo>
                    <a:pt x="189" y="79"/>
                  </a:lnTo>
                  <a:lnTo>
                    <a:pt x="189" y="81"/>
                  </a:lnTo>
                  <a:lnTo>
                    <a:pt x="185" y="85"/>
                  </a:lnTo>
                  <a:lnTo>
                    <a:pt x="183" y="87"/>
                  </a:lnTo>
                  <a:lnTo>
                    <a:pt x="180" y="88"/>
                  </a:lnTo>
                  <a:lnTo>
                    <a:pt x="176" y="87"/>
                  </a:lnTo>
                  <a:lnTo>
                    <a:pt x="173" y="87"/>
                  </a:lnTo>
                  <a:lnTo>
                    <a:pt x="169" y="87"/>
                  </a:lnTo>
                  <a:lnTo>
                    <a:pt x="165" y="87"/>
                  </a:lnTo>
                  <a:lnTo>
                    <a:pt x="162" y="87"/>
                  </a:lnTo>
                  <a:lnTo>
                    <a:pt x="160" y="90"/>
                  </a:lnTo>
                  <a:lnTo>
                    <a:pt x="156" y="94"/>
                  </a:lnTo>
                  <a:lnTo>
                    <a:pt x="158" y="97"/>
                  </a:lnTo>
                  <a:lnTo>
                    <a:pt x="162" y="101"/>
                  </a:lnTo>
                  <a:lnTo>
                    <a:pt x="165" y="103"/>
                  </a:lnTo>
                  <a:lnTo>
                    <a:pt x="167" y="105"/>
                  </a:lnTo>
                  <a:lnTo>
                    <a:pt x="171" y="106"/>
                  </a:lnTo>
                  <a:lnTo>
                    <a:pt x="174" y="108"/>
                  </a:lnTo>
                  <a:lnTo>
                    <a:pt x="178" y="108"/>
                  </a:lnTo>
                  <a:lnTo>
                    <a:pt x="182" y="106"/>
                  </a:lnTo>
                  <a:lnTo>
                    <a:pt x="185" y="105"/>
                  </a:lnTo>
                  <a:lnTo>
                    <a:pt x="187" y="99"/>
                  </a:lnTo>
                  <a:lnTo>
                    <a:pt x="192" y="99"/>
                  </a:lnTo>
                  <a:lnTo>
                    <a:pt x="207" y="144"/>
                  </a:lnTo>
                  <a:lnTo>
                    <a:pt x="203" y="142"/>
                  </a:lnTo>
                  <a:lnTo>
                    <a:pt x="201" y="142"/>
                  </a:lnTo>
                  <a:lnTo>
                    <a:pt x="199" y="140"/>
                  </a:lnTo>
                  <a:lnTo>
                    <a:pt x="196" y="140"/>
                  </a:lnTo>
                  <a:lnTo>
                    <a:pt x="194" y="142"/>
                  </a:lnTo>
                  <a:lnTo>
                    <a:pt x="190" y="142"/>
                  </a:lnTo>
                  <a:lnTo>
                    <a:pt x="189" y="142"/>
                  </a:lnTo>
                  <a:lnTo>
                    <a:pt x="185" y="142"/>
                  </a:lnTo>
                  <a:lnTo>
                    <a:pt x="183" y="144"/>
                  </a:lnTo>
                  <a:lnTo>
                    <a:pt x="180" y="144"/>
                  </a:lnTo>
                  <a:lnTo>
                    <a:pt x="182" y="140"/>
                  </a:lnTo>
                  <a:lnTo>
                    <a:pt x="183" y="137"/>
                  </a:lnTo>
                  <a:lnTo>
                    <a:pt x="183" y="135"/>
                  </a:lnTo>
                  <a:lnTo>
                    <a:pt x="185" y="131"/>
                  </a:lnTo>
                  <a:lnTo>
                    <a:pt x="187" y="128"/>
                  </a:lnTo>
                  <a:lnTo>
                    <a:pt x="187" y="126"/>
                  </a:lnTo>
                  <a:lnTo>
                    <a:pt x="187" y="122"/>
                  </a:lnTo>
                  <a:lnTo>
                    <a:pt x="187" y="119"/>
                  </a:lnTo>
                  <a:lnTo>
                    <a:pt x="185" y="117"/>
                  </a:lnTo>
                  <a:lnTo>
                    <a:pt x="183" y="113"/>
                  </a:lnTo>
                  <a:lnTo>
                    <a:pt x="178" y="112"/>
                  </a:lnTo>
                  <a:lnTo>
                    <a:pt x="174" y="112"/>
                  </a:lnTo>
                  <a:lnTo>
                    <a:pt x="174" y="113"/>
                  </a:lnTo>
                  <a:lnTo>
                    <a:pt x="174" y="113"/>
                  </a:lnTo>
                  <a:lnTo>
                    <a:pt x="174" y="117"/>
                  </a:lnTo>
                  <a:lnTo>
                    <a:pt x="176" y="119"/>
                  </a:lnTo>
                  <a:lnTo>
                    <a:pt x="176" y="122"/>
                  </a:lnTo>
                  <a:lnTo>
                    <a:pt x="178" y="126"/>
                  </a:lnTo>
                  <a:lnTo>
                    <a:pt x="178" y="130"/>
                  </a:lnTo>
                  <a:lnTo>
                    <a:pt x="176" y="131"/>
                  </a:lnTo>
                  <a:lnTo>
                    <a:pt x="171" y="137"/>
                  </a:lnTo>
                  <a:lnTo>
                    <a:pt x="165" y="142"/>
                  </a:lnTo>
                  <a:lnTo>
                    <a:pt x="160" y="148"/>
                  </a:lnTo>
                  <a:lnTo>
                    <a:pt x="155" y="153"/>
                  </a:lnTo>
                  <a:lnTo>
                    <a:pt x="149" y="160"/>
                  </a:lnTo>
                  <a:lnTo>
                    <a:pt x="146" y="166"/>
                  </a:lnTo>
                  <a:lnTo>
                    <a:pt x="142" y="171"/>
                  </a:lnTo>
                  <a:lnTo>
                    <a:pt x="138" y="178"/>
                  </a:lnTo>
                  <a:lnTo>
                    <a:pt x="137" y="185"/>
                  </a:lnTo>
                  <a:lnTo>
                    <a:pt x="135" y="192"/>
                  </a:lnTo>
                  <a:lnTo>
                    <a:pt x="133" y="194"/>
                  </a:lnTo>
                  <a:lnTo>
                    <a:pt x="135" y="196"/>
                  </a:lnTo>
                  <a:lnTo>
                    <a:pt x="135" y="198"/>
                  </a:lnTo>
                  <a:lnTo>
                    <a:pt x="135" y="200"/>
                  </a:lnTo>
                  <a:lnTo>
                    <a:pt x="137" y="201"/>
                  </a:lnTo>
                  <a:lnTo>
                    <a:pt x="138" y="201"/>
                  </a:lnTo>
                  <a:lnTo>
                    <a:pt x="138" y="203"/>
                  </a:lnTo>
                  <a:lnTo>
                    <a:pt x="140" y="205"/>
                  </a:lnTo>
                  <a:lnTo>
                    <a:pt x="140" y="205"/>
                  </a:lnTo>
                  <a:lnTo>
                    <a:pt x="142" y="207"/>
                  </a:lnTo>
                  <a:lnTo>
                    <a:pt x="142" y="205"/>
                  </a:lnTo>
                  <a:lnTo>
                    <a:pt x="144" y="203"/>
                  </a:lnTo>
                  <a:lnTo>
                    <a:pt x="144" y="201"/>
                  </a:lnTo>
                  <a:lnTo>
                    <a:pt x="144" y="198"/>
                  </a:lnTo>
                  <a:lnTo>
                    <a:pt x="146" y="194"/>
                  </a:lnTo>
                  <a:lnTo>
                    <a:pt x="146" y="189"/>
                  </a:lnTo>
                  <a:lnTo>
                    <a:pt x="147" y="185"/>
                  </a:lnTo>
                  <a:lnTo>
                    <a:pt x="149" y="182"/>
                  </a:lnTo>
                  <a:lnTo>
                    <a:pt x="151" y="180"/>
                  </a:lnTo>
                  <a:lnTo>
                    <a:pt x="155" y="176"/>
                  </a:lnTo>
                  <a:lnTo>
                    <a:pt x="155" y="178"/>
                  </a:lnTo>
                  <a:lnTo>
                    <a:pt x="156" y="178"/>
                  </a:lnTo>
                  <a:lnTo>
                    <a:pt x="158" y="180"/>
                  </a:lnTo>
                  <a:lnTo>
                    <a:pt x="160" y="180"/>
                  </a:lnTo>
                  <a:lnTo>
                    <a:pt x="162" y="182"/>
                  </a:lnTo>
                  <a:lnTo>
                    <a:pt x="162" y="183"/>
                  </a:lnTo>
                  <a:lnTo>
                    <a:pt x="164" y="183"/>
                  </a:lnTo>
                  <a:lnTo>
                    <a:pt x="165" y="183"/>
                  </a:lnTo>
                  <a:lnTo>
                    <a:pt x="167" y="185"/>
                  </a:lnTo>
                  <a:lnTo>
                    <a:pt x="169" y="185"/>
                  </a:lnTo>
                  <a:lnTo>
                    <a:pt x="165" y="191"/>
                  </a:lnTo>
                  <a:lnTo>
                    <a:pt x="162" y="198"/>
                  </a:lnTo>
                  <a:lnTo>
                    <a:pt x="160" y="205"/>
                  </a:lnTo>
                  <a:lnTo>
                    <a:pt x="160" y="212"/>
                  </a:lnTo>
                  <a:lnTo>
                    <a:pt x="158" y="219"/>
                  </a:lnTo>
                  <a:lnTo>
                    <a:pt x="156" y="227"/>
                  </a:lnTo>
                  <a:lnTo>
                    <a:pt x="153" y="230"/>
                  </a:lnTo>
                  <a:lnTo>
                    <a:pt x="147" y="234"/>
                  </a:lnTo>
                  <a:lnTo>
                    <a:pt x="138" y="234"/>
                  </a:lnTo>
                  <a:lnTo>
                    <a:pt x="128" y="232"/>
                  </a:lnTo>
                  <a:lnTo>
                    <a:pt x="126" y="230"/>
                  </a:lnTo>
                  <a:lnTo>
                    <a:pt x="124" y="228"/>
                  </a:lnTo>
                  <a:lnTo>
                    <a:pt x="121" y="227"/>
                  </a:lnTo>
                  <a:lnTo>
                    <a:pt x="117" y="227"/>
                  </a:lnTo>
                  <a:lnTo>
                    <a:pt x="113" y="227"/>
                  </a:lnTo>
                  <a:lnTo>
                    <a:pt x="110" y="227"/>
                  </a:lnTo>
                  <a:lnTo>
                    <a:pt x="104" y="227"/>
                  </a:lnTo>
                  <a:lnTo>
                    <a:pt x="101" y="227"/>
                  </a:lnTo>
                  <a:lnTo>
                    <a:pt x="95" y="227"/>
                  </a:lnTo>
                  <a:lnTo>
                    <a:pt x="92" y="225"/>
                  </a:lnTo>
                  <a:lnTo>
                    <a:pt x="92" y="219"/>
                  </a:lnTo>
                  <a:lnTo>
                    <a:pt x="94" y="212"/>
                  </a:lnTo>
                  <a:lnTo>
                    <a:pt x="94" y="207"/>
                  </a:lnTo>
                  <a:lnTo>
                    <a:pt x="92" y="200"/>
                  </a:lnTo>
                  <a:lnTo>
                    <a:pt x="92" y="194"/>
                  </a:lnTo>
                  <a:lnTo>
                    <a:pt x="90" y="187"/>
                  </a:lnTo>
                  <a:lnTo>
                    <a:pt x="90" y="180"/>
                  </a:lnTo>
                  <a:lnTo>
                    <a:pt x="88" y="174"/>
                  </a:lnTo>
                  <a:lnTo>
                    <a:pt x="86" y="169"/>
                  </a:lnTo>
                  <a:lnTo>
                    <a:pt x="83" y="164"/>
                  </a:lnTo>
                  <a:lnTo>
                    <a:pt x="81" y="169"/>
                  </a:lnTo>
                  <a:lnTo>
                    <a:pt x="77" y="174"/>
                  </a:lnTo>
                  <a:lnTo>
                    <a:pt x="77" y="182"/>
                  </a:lnTo>
                  <a:lnTo>
                    <a:pt x="76" y="189"/>
                  </a:lnTo>
                  <a:lnTo>
                    <a:pt x="76" y="196"/>
                  </a:lnTo>
                  <a:lnTo>
                    <a:pt x="77" y="205"/>
                  </a:lnTo>
                  <a:lnTo>
                    <a:pt x="77" y="212"/>
                  </a:lnTo>
                  <a:lnTo>
                    <a:pt x="76" y="219"/>
                  </a:lnTo>
                  <a:lnTo>
                    <a:pt x="76" y="227"/>
                  </a:lnTo>
                  <a:lnTo>
                    <a:pt x="74" y="234"/>
                  </a:lnTo>
                  <a:lnTo>
                    <a:pt x="67" y="225"/>
                  </a:lnTo>
                  <a:lnTo>
                    <a:pt x="58" y="218"/>
                  </a:lnTo>
                  <a:lnTo>
                    <a:pt x="47" y="212"/>
                  </a:lnTo>
                  <a:lnTo>
                    <a:pt x="36" y="207"/>
                  </a:lnTo>
                  <a:lnTo>
                    <a:pt x="25" y="203"/>
                  </a:lnTo>
                  <a:lnTo>
                    <a:pt x="17" y="198"/>
                  </a:lnTo>
                  <a:lnTo>
                    <a:pt x="8" y="192"/>
                  </a:lnTo>
                  <a:lnTo>
                    <a:pt x="2" y="185"/>
                  </a:lnTo>
                  <a:lnTo>
                    <a:pt x="0" y="178"/>
                  </a:lnTo>
                  <a:lnTo>
                    <a:pt x="2" y="167"/>
                  </a:lnTo>
                  <a:lnTo>
                    <a:pt x="13" y="146"/>
                  </a:lnTo>
                  <a:lnTo>
                    <a:pt x="17" y="149"/>
                  </a:lnTo>
                  <a:lnTo>
                    <a:pt x="17" y="148"/>
                  </a:lnTo>
                  <a:lnTo>
                    <a:pt x="18" y="148"/>
                  </a:lnTo>
                  <a:lnTo>
                    <a:pt x="18" y="146"/>
                  </a:lnTo>
                  <a:lnTo>
                    <a:pt x="18" y="146"/>
                  </a:lnTo>
                  <a:lnTo>
                    <a:pt x="18" y="144"/>
                  </a:lnTo>
                  <a:lnTo>
                    <a:pt x="18" y="142"/>
                  </a:lnTo>
                  <a:lnTo>
                    <a:pt x="18" y="142"/>
                  </a:lnTo>
                  <a:lnTo>
                    <a:pt x="18" y="140"/>
                  </a:lnTo>
                  <a:lnTo>
                    <a:pt x="18" y="140"/>
                  </a:lnTo>
                  <a:lnTo>
                    <a:pt x="18" y="139"/>
                  </a:lnTo>
                  <a:lnTo>
                    <a:pt x="24" y="140"/>
                  </a:lnTo>
                  <a:lnTo>
                    <a:pt x="29" y="140"/>
                  </a:lnTo>
                  <a:lnTo>
                    <a:pt x="31" y="140"/>
                  </a:lnTo>
                  <a:lnTo>
                    <a:pt x="34" y="137"/>
                  </a:lnTo>
                  <a:lnTo>
                    <a:pt x="34" y="131"/>
                  </a:lnTo>
                  <a:lnTo>
                    <a:pt x="36" y="128"/>
                  </a:lnTo>
                  <a:lnTo>
                    <a:pt x="36" y="122"/>
                  </a:lnTo>
                  <a:lnTo>
                    <a:pt x="38" y="117"/>
                  </a:lnTo>
                  <a:lnTo>
                    <a:pt x="38" y="113"/>
                  </a:lnTo>
                  <a:lnTo>
                    <a:pt x="42" y="110"/>
                  </a:lnTo>
                  <a:lnTo>
                    <a:pt x="40" y="115"/>
                  </a:lnTo>
                  <a:lnTo>
                    <a:pt x="40" y="121"/>
                  </a:lnTo>
                  <a:lnTo>
                    <a:pt x="42" y="126"/>
                  </a:lnTo>
                  <a:lnTo>
                    <a:pt x="43" y="131"/>
                  </a:lnTo>
                  <a:lnTo>
                    <a:pt x="47" y="137"/>
                  </a:lnTo>
                  <a:lnTo>
                    <a:pt x="51" y="142"/>
                  </a:lnTo>
                  <a:lnTo>
                    <a:pt x="54" y="148"/>
                  </a:lnTo>
                  <a:lnTo>
                    <a:pt x="60" y="151"/>
                  </a:lnTo>
                  <a:lnTo>
                    <a:pt x="67" y="155"/>
                  </a:lnTo>
                  <a:lnTo>
                    <a:pt x="74" y="158"/>
                  </a:lnTo>
                  <a:lnTo>
                    <a:pt x="79" y="158"/>
                  </a:lnTo>
                  <a:lnTo>
                    <a:pt x="83" y="157"/>
                  </a:lnTo>
                  <a:lnTo>
                    <a:pt x="85" y="155"/>
                  </a:lnTo>
                  <a:lnTo>
                    <a:pt x="86" y="151"/>
                  </a:lnTo>
                  <a:lnTo>
                    <a:pt x="88" y="148"/>
                  </a:lnTo>
                  <a:lnTo>
                    <a:pt x="88" y="144"/>
                  </a:lnTo>
                  <a:lnTo>
                    <a:pt x="90" y="140"/>
                  </a:lnTo>
                  <a:lnTo>
                    <a:pt x="90" y="137"/>
                  </a:lnTo>
                  <a:lnTo>
                    <a:pt x="92" y="131"/>
                  </a:lnTo>
                  <a:lnTo>
                    <a:pt x="94" y="130"/>
                  </a:lnTo>
                  <a:lnTo>
                    <a:pt x="94" y="128"/>
                  </a:lnTo>
                  <a:lnTo>
                    <a:pt x="92" y="126"/>
                  </a:lnTo>
                  <a:lnTo>
                    <a:pt x="92" y="126"/>
                  </a:lnTo>
                  <a:lnTo>
                    <a:pt x="92" y="124"/>
                  </a:lnTo>
                  <a:lnTo>
                    <a:pt x="92" y="124"/>
                  </a:lnTo>
                  <a:lnTo>
                    <a:pt x="92" y="122"/>
                  </a:lnTo>
                  <a:lnTo>
                    <a:pt x="90" y="122"/>
                  </a:lnTo>
                  <a:lnTo>
                    <a:pt x="90" y="121"/>
                  </a:lnTo>
                  <a:lnTo>
                    <a:pt x="88" y="121"/>
                  </a:lnTo>
                  <a:lnTo>
                    <a:pt x="88" y="121"/>
                  </a:lnTo>
                  <a:lnTo>
                    <a:pt x="86" y="122"/>
                  </a:lnTo>
                  <a:lnTo>
                    <a:pt x="85" y="124"/>
                  </a:lnTo>
                  <a:lnTo>
                    <a:pt x="83" y="126"/>
                  </a:lnTo>
                  <a:lnTo>
                    <a:pt x="81" y="128"/>
                  </a:lnTo>
                  <a:lnTo>
                    <a:pt x="77" y="130"/>
                  </a:lnTo>
                  <a:lnTo>
                    <a:pt x="76" y="130"/>
                  </a:lnTo>
                  <a:lnTo>
                    <a:pt x="74" y="130"/>
                  </a:lnTo>
                  <a:lnTo>
                    <a:pt x="70" y="130"/>
                  </a:lnTo>
                  <a:lnTo>
                    <a:pt x="69" y="128"/>
                  </a:lnTo>
                  <a:lnTo>
                    <a:pt x="65" y="126"/>
                  </a:lnTo>
                  <a:lnTo>
                    <a:pt x="61" y="119"/>
                  </a:lnTo>
                  <a:lnTo>
                    <a:pt x="60" y="110"/>
                  </a:lnTo>
                  <a:lnTo>
                    <a:pt x="58" y="103"/>
                  </a:lnTo>
                  <a:lnTo>
                    <a:pt x="60" y="96"/>
                  </a:lnTo>
                  <a:lnTo>
                    <a:pt x="60" y="88"/>
                  </a:lnTo>
                  <a:lnTo>
                    <a:pt x="63" y="81"/>
                  </a:lnTo>
                  <a:lnTo>
                    <a:pt x="67" y="74"/>
                  </a:lnTo>
                  <a:lnTo>
                    <a:pt x="70" y="69"/>
                  </a:lnTo>
                  <a:lnTo>
                    <a:pt x="74" y="61"/>
                  </a:lnTo>
                  <a:lnTo>
                    <a:pt x="79" y="56"/>
                  </a:lnTo>
                  <a:lnTo>
                    <a:pt x="81" y="54"/>
                  </a:lnTo>
                  <a:lnTo>
                    <a:pt x="81" y="54"/>
                  </a:lnTo>
                  <a:lnTo>
                    <a:pt x="83" y="54"/>
                  </a:lnTo>
                  <a:lnTo>
                    <a:pt x="85" y="56"/>
                  </a:lnTo>
                  <a:lnTo>
                    <a:pt x="86" y="56"/>
                  </a:lnTo>
                  <a:lnTo>
                    <a:pt x="86" y="56"/>
                  </a:lnTo>
                  <a:lnTo>
                    <a:pt x="88" y="58"/>
                  </a:lnTo>
                  <a:lnTo>
                    <a:pt x="90" y="58"/>
                  </a:lnTo>
                  <a:lnTo>
                    <a:pt x="92" y="56"/>
                  </a:lnTo>
                  <a:lnTo>
                    <a:pt x="94" y="56"/>
                  </a:lnTo>
                  <a:lnTo>
                    <a:pt x="95" y="60"/>
                  </a:lnTo>
                  <a:lnTo>
                    <a:pt x="99" y="63"/>
                  </a:lnTo>
                  <a:lnTo>
                    <a:pt x="101" y="67"/>
                  </a:lnTo>
                  <a:lnTo>
                    <a:pt x="103" y="70"/>
                  </a:lnTo>
                  <a:lnTo>
                    <a:pt x="103" y="74"/>
                  </a:lnTo>
                  <a:lnTo>
                    <a:pt x="104" y="79"/>
                  </a:lnTo>
                  <a:lnTo>
                    <a:pt x="108" y="81"/>
                  </a:lnTo>
                  <a:lnTo>
                    <a:pt x="110" y="85"/>
                  </a:lnTo>
                  <a:lnTo>
                    <a:pt x="115" y="85"/>
                  </a:lnTo>
                  <a:lnTo>
                    <a:pt x="121" y="85"/>
                  </a:lnTo>
                  <a:lnTo>
                    <a:pt x="124" y="83"/>
                  </a:lnTo>
                  <a:lnTo>
                    <a:pt x="130" y="79"/>
                  </a:lnTo>
                  <a:lnTo>
                    <a:pt x="133" y="76"/>
                  </a:lnTo>
                  <a:lnTo>
                    <a:pt x="137" y="72"/>
                  </a:lnTo>
                  <a:lnTo>
                    <a:pt x="140" y="69"/>
                  </a:lnTo>
                  <a:lnTo>
                    <a:pt x="144" y="63"/>
                  </a:lnTo>
                  <a:lnTo>
                    <a:pt x="149" y="60"/>
                  </a:lnTo>
                  <a:lnTo>
                    <a:pt x="153" y="56"/>
                  </a:lnTo>
                  <a:lnTo>
                    <a:pt x="158" y="52"/>
                  </a:lnTo>
                  <a:lnTo>
                    <a:pt x="165" y="51"/>
                  </a:lnTo>
                  <a:lnTo>
                    <a:pt x="171" y="45"/>
                  </a:lnTo>
                  <a:lnTo>
                    <a:pt x="174" y="40"/>
                  </a:lnTo>
                  <a:lnTo>
                    <a:pt x="176" y="35"/>
                  </a:lnTo>
                  <a:lnTo>
                    <a:pt x="176" y="27"/>
                  </a:lnTo>
                  <a:lnTo>
                    <a:pt x="178" y="20"/>
                  </a:lnTo>
                  <a:lnTo>
                    <a:pt x="178" y="15"/>
                  </a:lnTo>
                  <a:lnTo>
                    <a:pt x="180" y="9"/>
                  </a:lnTo>
                  <a:lnTo>
                    <a:pt x="183" y="6"/>
                  </a:lnTo>
                  <a:lnTo>
                    <a:pt x="189" y="2"/>
                  </a:lnTo>
                  <a:lnTo>
                    <a:pt x="196" y="0"/>
                  </a:lnTo>
                  <a:lnTo>
                    <a:pt x="201" y="6"/>
                  </a:lnTo>
                  <a:lnTo>
                    <a:pt x="203" y="11"/>
                  </a:lnTo>
                  <a:lnTo>
                    <a:pt x="205" y="17"/>
                  </a:lnTo>
                  <a:lnTo>
                    <a:pt x="207" y="24"/>
                  </a:lnTo>
                  <a:lnTo>
                    <a:pt x="207" y="31"/>
                  </a:lnTo>
                  <a:lnTo>
                    <a:pt x="205" y="38"/>
                  </a:lnTo>
                  <a:lnTo>
                    <a:pt x="205" y="44"/>
                  </a:lnTo>
                  <a:lnTo>
                    <a:pt x="205" y="51"/>
                  </a:lnTo>
                  <a:lnTo>
                    <a:pt x="205" y="58"/>
                  </a:lnTo>
                  <a:lnTo>
                    <a:pt x="205" y="65"/>
                  </a:lnTo>
                  <a:lnTo>
                    <a:pt x="205" y="65"/>
                  </a:lnTo>
                  <a:lnTo>
                    <a:pt x="205" y="63"/>
                  </a:lnTo>
                  <a:close/>
                </a:path>
              </a:pathLst>
            </a:custGeom>
            <a:solidFill>
              <a:srgbClr val="FFB3B3"/>
            </a:solidFill>
            <a:ln w="9525">
              <a:noFill/>
              <a:round/>
              <a:headEnd/>
              <a:tailEnd/>
            </a:ln>
          </p:spPr>
          <p:txBody>
            <a:bodyPr/>
            <a:lstStyle/>
            <a:p>
              <a:endParaRPr lang="en-US"/>
            </a:p>
          </p:txBody>
        </p:sp>
        <p:sp>
          <p:nvSpPr>
            <p:cNvPr id="60436" name="Freeform 20"/>
            <p:cNvSpPr>
              <a:spLocks/>
            </p:cNvSpPr>
            <p:nvPr/>
          </p:nvSpPr>
          <p:spPr bwMode="auto">
            <a:xfrm>
              <a:off x="4441" y="2605"/>
              <a:ext cx="29" cy="11"/>
            </a:xfrm>
            <a:custGeom>
              <a:avLst/>
              <a:gdLst/>
              <a:ahLst/>
              <a:cxnLst>
                <a:cxn ang="0">
                  <a:pos x="29" y="0"/>
                </a:cxn>
                <a:cxn ang="0">
                  <a:pos x="27" y="2"/>
                </a:cxn>
                <a:cxn ang="0">
                  <a:pos x="25" y="4"/>
                </a:cxn>
                <a:cxn ang="0">
                  <a:pos x="22" y="6"/>
                </a:cxn>
                <a:cxn ang="0">
                  <a:pos x="20" y="6"/>
                </a:cxn>
                <a:cxn ang="0">
                  <a:pos x="16" y="8"/>
                </a:cxn>
                <a:cxn ang="0">
                  <a:pos x="15" y="9"/>
                </a:cxn>
                <a:cxn ang="0">
                  <a:pos x="11" y="9"/>
                </a:cxn>
                <a:cxn ang="0">
                  <a:pos x="7" y="11"/>
                </a:cxn>
                <a:cxn ang="0">
                  <a:pos x="4" y="11"/>
                </a:cxn>
                <a:cxn ang="0">
                  <a:pos x="0" y="11"/>
                </a:cxn>
                <a:cxn ang="0">
                  <a:pos x="2" y="9"/>
                </a:cxn>
                <a:cxn ang="0">
                  <a:pos x="6" y="8"/>
                </a:cxn>
                <a:cxn ang="0">
                  <a:pos x="7" y="8"/>
                </a:cxn>
                <a:cxn ang="0">
                  <a:pos x="11" y="6"/>
                </a:cxn>
                <a:cxn ang="0">
                  <a:pos x="15" y="6"/>
                </a:cxn>
                <a:cxn ang="0">
                  <a:pos x="18" y="6"/>
                </a:cxn>
                <a:cxn ang="0">
                  <a:pos x="22" y="6"/>
                </a:cxn>
                <a:cxn ang="0">
                  <a:pos x="24" y="4"/>
                </a:cxn>
                <a:cxn ang="0">
                  <a:pos x="27" y="4"/>
                </a:cxn>
                <a:cxn ang="0">
                  <a:pos x="29" y="2"/>
                </a:cxn>
                <a:cxn ang="0">
                  <a:pos x="29" y="2"/>
                </a:cxn>
                <a:cxn ang="0">
                  <a:pos x="29" y="0"/>
                </a:cxn>
              </a:cxnLst>
              <a:rect l="0" t="0" r="r" b="b"/>
              <a:pathLst>
                <a:path w="29" h="11">
                  <a:moveTo>
                    <a:pt x="29" y="0"/>
                  </a:moveTo>
                  <a:lnTo>
                    <a:pt x="27" y="2"/>
                  </a:lnTo>
                  <a:lnTo>
                    <a:pt x="25" y="4"/>
                  </a:lnTo>
                  <a:lnTo>
                    <a:pt x="22" y="6"/>
                  </a:lnTo>
                  <a:lnTo>
                    <a:pt x="20" y="6"/>
                  </a:lnTo>
                  <a:lnTo>
                    <a:pt x="16" y="8"/>
                  </a:lnTo>
                  <a:lnTo>
                    <a:pt x="15" y="9"/>
                  </a:lnTo>
                  <a:lnTo>
                    <a:pt x="11" y="9"/>
                  </a:lnTo>
                  <a:lnTo>
                    <a:pt x="7" y="11"/>
                  </a:lnTo>
                  <a:lnTo>
                    <a:pt x="4" y="11"/>
                  </a:lnTo>
                  <a:lnTo>
                    <a:pt x="0" y="11"/>
                  </a:lnTo>
                  <a:lnTo>
                    <a:pt x="2" y="9"/>
                  </a:lnTo>
                  <a:lnTo>
                    <a:pt x="6" y="8"/>
                  </a:lnTo>
                  <a:lnTo>
                    <a:pt x="7" y="8"/>
                  </a:lnTo>
                  <a:lnTo>
                    <a:pt x="11" y="6"/>
                  </a:lnTo>
                  <a:lnTo>
                    <a:pt x="15" y="6"/>
                  </a:lnTo>
                  <a:lnTo>
                    <a:pt x="18" y="6"/>
                  </a:lnTo>
                  <a:lnTo>
                    <a:pt x="22" y="6"/>
                  </a:lnTo>
                  <a:lnTo>
                    <a:pt x="24" y="4"/>
                  </a:lnTo>
                  <a:lnTo>
                    <a:pt x="27" y="4"/>
                  </a:lnTo>
                  <a:lnTo>
                    <a:pt x="29" y="2"/>
                  </a:lnTo>
                  <a:lnTo>
                    <a:pt x="29" y="2"/>
                  </a:lnTo>
                  <a:lnTo>
                    <a:pt x="29" y="0"/>
                  </a:lnTo>
                  <a:close/>
                </a:path>
              </a:pathLst>
            </a:custGeom>
            <a:solidFill>
              <a:srgbClr val="FFB3B3"/>
            </a:solidFill>
            <a:ln w="9525">
              <a:noFill/>
              <a:round/>
              <a:headEnd/>
              <a:tailEnd/>
            </a:ln>
          </p:spPr>
          <p:txBody>
            <a:bodyPr/>
            <a:lstStyle/>
            <a:p>
              <a:endParaRPr lang="en-US"/>
            </a:p>
          </p:txBody>
        </p:sp>
        <p:sp>
          <p:nvSpPr>
            <p:cNvPr id="60437" name="Freeform 21"/>
            <p:cNvSpPr>
              <a:spLocks/>
            </p:cNvSpPr>
            <p:nvPr/>
          </p:nvSpPr>
          <p:spPr bwMode="auto">
            <a:xfrm>
              <a:off x="3980" y="2674"/>
              <a:ext cx="15" cy="14"/>
            </a:xfrm>
            <a:custGeom>
              <a:avLst/>
              <a:gdLst/>
              <a:ahLst/>
              <a:cxnLst>
                <a:cxn ang="0">
                  <a:pos x="15" y="1"/>
                </a:cxn>
                <a:cxn ang="0">
                  <a:pos x="15" y="3"/>
                </a:cxn>
                <a:cxn ang="0">
                  <a:pos x="13" y="5"/>
                </a:cxn>
                <a:cxn ang="0">
                  <a:pos x="11" y="7"/>
                </a:cxn>
                <a:cxn ang="0">
                  <a:pos x="11" y="9"/>
                </a:cxn>
                <a:cxn ang="0">
                  <a:pos x="9" y="10"/>
                </a:cxn>
                <a:cxn ang="0">
                  <a:pos x="9" y="12"/>
                </a:cxn>
                <a:cxn ang="0">
                  <a:pos x="7" y="12"/>
                </a:cxn>
                <a:cxn ang="0">
                  <a:pos x="6" y="14"/>
                </a:cxn>
                <a:cxn ang="0">
                  <a:pos x="4" y="14"/>
                </a:cxn>
                <a:cxn ang="0">
                  <a:pos x="0" y="14"/>
                </a:cxn>
                <a:cxn ang="0">
                  <a:pos x="6" y="0"/>
                </a:cxn>
                <a:cxn ang="0">
                  <a:pos x="15" y="1"/>
                </a:cxn>
                <a:cxn ang="0">
                  <a:pos x="15" y="1"/>
                </a:cxn>
              </a:cxnLst>
              <a:rect l="0" t="0" r="r" b="b"/>
              <a:pathLst>
                <a:path w="15" h="14">
                  <a:moveTo>
                    <a:pt x="15" y="1"/>
                  </a:moveTo>
                  <a:lnTo>
                    <a:pt x="15" y="3"/>
                  </a:lnTo>
                  <a:lnTo>
                    <a:pt x="13" y="5"/>
                  </a:lnTo>
                  <a:lnTo>
                    <a:pt x="11" y="7"/>
                  </a:lnTo>
                  <a:lnTo>
                    <a:pt x="11" y="9"/>
                  </a:lnTo>
                  <a:lnTo>
                    <a:pt x="9" y="10"/>
                  </a:lnTo>
                  <a:lnTo>
                    <a:pt x="9" y="12"/>
                  </a:lnTo>
                  <a:lnTo>
                    <a:pt x="7" y="12"/>
                  </a:lnTo>
                  <a:lnTo>
                    <a:pt x="6" y="14"/>
                  </a:lnTo>
                  <a:lnTo>
                    <a:pt x="4" y="14"/>
                  </a:lnTo>
                  <a:lnTo>
                    <a:pt x="0" y="14"/>
                  </a:lnTo>
                  <a:lnTo>
                    <a:pt x="6" y="0"/>
                  </a:lnTo>
                  <a:lnTo>
                    <a:pt x="15" y="1"/>
                  </a:lnTo>
                  <a:lnTo>
                    <a:pt x="15" y="1"/>
                  </a:lnTo>
                  <a:close/>
                </a:path>
              </a:pathLst>
            </a:custGeom>
            <a:solidFill>
              <a:srgbClr val="BAA600"/>
            </a:solidFill>
            <a:ln w="9525">
              <a:noFill/>
              <a:round/>
              <a:headEnd/>
              <a:tailEnd/>
            </a:ln>
          </p:spPr>
          <p:txBody>
            <a:bodyPr/>
            <a:lstStyle/>
            <a:p>
              <a:endParaRPr lang="en-US"/>
            </a:p>
          </p:txBody>
        </p:sp>
        <p:sp>
          <p:nvSpPr>
            <p:cNvPr id="60438" name="Freeform 22"/>
            <p:cNvSpPr>
              <a:spLocks/>
            </p:cNvSpPr>
            <p:nvPr/>
          </p:nvSpPr>
          <p:spPr bwMode="auto">
            <a:xfrm>
              <a:off x="4045" y="2665"/>
              <a:ext cx="16" cy="14"/>
            </a:xfrm>
            <a:custGeom>
              <a:avLst/>
              <a:gdLst/>
              <a:ahLst/>
              <a:cxnLst>
                <a:cxn ang="0">
                  <a:pos x="14" y="5"/>
                </a:cxn>
                <a:cxn ang="0">
                  <a:pos x="16" y="7"/>
                </a:cxn>
                <a:cxn ang="0">
                  <a:pos x="16" y="7"/>
                </a:cxn>
                <a:cxn ang="0">
                  <a:pos x="16" y="9"/>
                </a:cxn>
                <a:cxn ang="0">
                  <a:pos x="16" y="9"/>
                </a:cxn>
                <a:cxn ang="0">
                  <a:pos x="16" y="9"/>
                </a:cxn>
                <a:cxn ang="0">
                  <a:pos x="16" y="10"/>
                </a:cxn>
                <a:cxn ang="0">
                  <a:pos x="14" y="10"/>
                </a:cxn>
                <a:cxn ang="0">
                  <a:pos x="14" y="12"/>
                </a:cxn>
                <a:cxn ang="0">
                  <a:pos x="14" y="12"/>
                </a:cxn>
                <a:cxn ang="0">
                  <a:pos x="14" y="12"/>
                </a:cxn>
                <a:cxn ang="0">
                  <a:pos x="12" y="14"/>
                </a:cxn>
                <a:cxn ang="0">
                  <a:pos x="11" y="14"/>
                </a:cxn>
                <a:cxn ang="0">
                  <a:pos x="9" y="14"/>
                </a:cxn>
                <a:cxn ang="0">
                  <a:pos x="7" y="12"/>
                </a:cxn>
                <a:cxn ang="0">
                  <a:pos x="5" y="12"/>
                </a:cxn>
                <a:cxn ang="0">
                  <a:pos x="3" y="10"/>
                </a:cxn>
                <a:cxn ang="0">
                  <a:pos x="3" y="10"/>
                </a:cxn>
                <a:cxn ang="0">
                  <a:pos x="2" y="9"/>
                </a:cxn>
                <a:cxn ang="0">
                  <a:pos x="0" y="9"/>
                </a:cxn>
                <a:cxn ang="0">
                  <a:pos x="0" y="7"/>
                </a:cxn>
                <a:cxn ang="0">
                  <a:pos x="5" y="0"/>
                </a:cxn>
                <a:cxn ang="0">
                  <a:pos x="5" y="1"/>
                </a:cxn>
                <a:cxn ang="0">
                  <a:pos x="7" y="1"/>
                </a:cxn>
                <a:cxn ang="0">
                  <a:pos x="7" y="3"/>
                </a:cxn>
                <a:cxn ang="0">
                  <a:pos x="9" y="3"/>
                </a:cxn>
                <a:cxn ang="0">
                  <a:pos x="9" y="5"/>
                </a:cxn>
                <a:cxn ang="0">
                  <a:pos x="11" y="5"/>
                </a:cxn>
                <a:cxn ang="0">
                  <a:pos x="11" y="5"/>
                </a:cxn>
                <a:cxn ang="0">
                  <a:pos x="12" y="5"/>
                </a:cxn>
                <a:cxn ang="0">
                  <a:pos x="14" y="5"/>
                </a:cxn>
                <a:cxn ang="0">
                  <a:pos x="16" y="5"/>
                </a:cxn>
                <a:cxn ang="0">
                  <a:pos x="16" y="5"/>
                </a:cxn>
                <a:cxn ang="0">
                  <a:pos x="14" y="5"/>
                </a:cxn>
              </a:cxnLst>
              <a:rect l="0" t="0" r="r" b="b"/>
              <a:pathLst>
                <a:path w="16" h="14">
                  <a:moveTo>
                    <a:pt x="14" y="5"/>
                  </a:moveTo>
                  <a:lnTo>
                    <a:pt x="16" y="7"/>
                  </a:lnTo>
                  <a:lnTo>
                    <a:pt x="16" y="7"/>
                  </a:lnTo>
                  <a:lnTo>
                    <a:pt x="16" y="9"/>
                  </a:lnTo>
                  <a:lnTo>
                    <a:pt x="16" y="9"/>
                  </a:lnTo>
                  <a:lnTo>
                    <a:pt x="16" y="9"/>
                  </a:lnTo>
                  <a:lnTo>
                    <a:pt x="16" y="10"/>
                  </a:lnTo>
                  <a:lnTo>
                    <a:pt x="14" y="10"/>
                  </a:lnTo>
                  <a:lnTo>
                    <a:pt x="14" y="12"/>
                  </a:lnTo>
                  <a:lnTo>
                    <a:pt x="14" y="12"/>
                  </a:lnTo>
                  <a:lnTo>
                    <a:pt x="14" y="12"/>
                  </a:lnTo>
                  <a:lnTo>
                    <a:pt x="12" y="14"/>
                  </a:lnTo>
                  <a:lnTo>
                    <a:pt x="11" y="14"/>
                  </a:lnTo>
                  <a:lnTo>
                    <a:pt x="9" y="14"/>
                  </a:lnTo>
                  <a:lnTo>
                    <a:pt x="7" y="12"/>
                  </a:lnTo>
                  <a:lnTo>
                    <a:pt x="5" y="12"/>
                  </a:lnTo>
                  <a:lnTo>
                    <a:pt x="3" y="10"/>
                  </a:lnTo>
                  <a:lnTo>
                    <a:pt x="3" y="10"/>
                  </a:lnTo>
                  <a:lnTo>
                    <a:pt x="2" y="9"/>
                  </a:lnTo>
                  <a:lnTo>
                    <a:pt x="0" y="9"/>
                  </a:lnTo>
                  <a:lnTo>
                    <a:pt x="0" y="7"/>
                  </a:lnTo>
                  <a:lnTo>
                    <a:pt x="5" y="0"/>
                  </a:lnTo>
                  <a:lnTo>
                    <a:pt x="5" y="1"/>
                  </a:lnTo>
                  <a:lnTo>
                    <a:pt x="7" y="1"/>
                  </a:lnTo>
                  <a:lnTo>
                    <a:pt x="7" y="3"/>
                  </a:lnTo>
                  <a:lnTo>
                    <a:pt x="9" y="3"/>
                  </a:lnTo>
                  <a:lnTo>
                    <a:pt x="9" y="5"/>
                  </a:lnTo>
                  <a:lnTo>
                    <a:pt x="11" y="5"/>
                  </a:lnTo>
                  <a:lnTo>
                    <a:pt x="11" y="5"/>
                  </a:lnTo>
                  <a:lnTo>
                    <a:pt x="12" y="5"/>
                  </a:lnTo>
                  <a:lnTo>
                    <a:pt x="14" y="5"/>
                  </a:lnTo>
                  <a:lnTo>
                    <a:pt x="16" y="5"/>
                  </a:lnTo>
                  <a:lnTo>
                    <a:pt x="16" y="5"/>
                  </a:lnTo>
                  <a:lnTo>
                    <a:pt x="14" y="5"/>
                  </a:lnTo>
                  <a:close/>
                </a:path>
              </a:pathLst>
            </a:custGeom>
            <a:solidFill>
              <a:srgbClr val="BAA600"/>
            </a:solidFill>
            <a:ln w="9525">
              <a:noFill/>
              <a:round/>
              <a:headEnd/>
              <a:tailEnd/>
            </a:ln>
          </p:spPr>
          <p:txBody>
            <a:bodyPr/>
            <a:lstStyle/>
            <a:p>
              <a:endParaRPr lang="en-US"/>
            </a:p>
          </p:txBody>
        </p:sp>
        <p:sp>
          <p:nvSpPr>
            <p:cNvPr id="60439" name="Freeform 23"/>
            <p:cNvSpPr>
              <a:spLocks/>
            </p:cNvSpPr>
            <p:nvPr/>
          </p:nvSpPr>
          <p:spPr bwMode="auto">
            <a:xfrm>
              <a:off x="4319" y="2625"/>
              <a:ext cx="31" cy="27"/>
            </a:xfrm>
            <a:custGeom>
              <a:avLst/>
              <a:gdLst/>
              <a:ahLst/>
              <a:cxnLst>
                <a:cxn ang="0">
                  <a:pos x="2" y="27"/>
                </a:cxn>
                <a:cxn ang="0">
                  <a:pos x="0" y="27"/>
                </a:cxn>
                <a:cxn ang="0">
                  <a:pos x="0" y="27"/>
                </a:cxn>
                <a:cxn ang="0">
                  <a:pos x="0" y="25"/>
                </a:cxn>
                <a:cxn ang="0">
                  <a:pos x="4" y="23"/>
                </a:cxn>
                <a:cxn ang="0">
                  <a:pos x="7" y="22"/>
                </a:cxn>
                <a:cxn ang="0">
                  <a:pos x="13" y="20"/>
                </a:cxn>
                <a:cxn ang="0">
                  <a:pos x="16" y="16"/>
                </a:cxn>
                <a:cxn ang="0">
                  <a:pos x="22" y="13"/>
                </a:cxn>
                <a:cxn ang="0">
                  <a:pos x="25" y="9"/>
                </a:cxn>
                <a:cxn ang="0">
                  <a:pos x="27" y="6"/>
                </a:cxn>
                <a:cxn ang="0">
                  <a:pos x="29" y="0"/>
                </a:cxn>
                <a:cxn ang="0">
                  <a:pos x="31" y="6"/>
                </a:cxn>
                <a:cxn ang="0">
                  <a:pos x="31" y="9"/>
                </a:cxn>
                <a:cxn ang="0">
                  <a:pos x="29" y="13"/>
                </a:cxn>
                <a:cxn ang="0">
                  <a:pos x="25" y="16"/>
                </a:cxn>
                <a:cxn ang="0">
                  <a:pos x="22" y="18"/>
                </a:cxn>
                <a:cxn ang="0">
                  <a:pos x="18" y="20"/>
                </a:cxn>
                <a:cxn ang="0">
                  <a:pos x="15" y="22"/>
                </a:cxn>
                <a:cxn ang="0">
                  <a:pos x="9" y="23"/>
                </a:cxn>
                <a:cxn ang="0">
                  <a:pos x="6" y="25"/>
                </a:cxn>
                <a:cxn ang="0">
                  <a:pos x="2" y="27"/>
                </a:cxn>
                <a:cxn ang="0">
                  <a:pos x="2" y="27"/>
                </a:cxn>
              </a:cxnLst>
              <a:rect l="0" t="0" r="r" b="b"/>
              <a:pathLst>
                <a:path w="31" h="27">
                  <a:moveTo>
                    <a:pt x="2" y="27"/>
                  </a:moveTo>
                  <a:lnTo>
                    <a:pt x="0" y="27"/>
                  </a:lnTo>
                  <a:lnTo>
                    <a:pt x="0" y="27"/>
                  </a:lnTo>
                  <a:lnTo>
                    <a:pt x="0" y="25"/>
                  </a:lnTo>
                  <a:lnTo>
                    <a:pt x="4" y="23"/>
                  </a:lnTo>
                  <a:lnTo>
                    <a:pt x="7" y="22"/>
                  </a:lnTo>
                  <a:lnTo>
                    <a:pt x="13" y="20"/>
                  </a:lnTo>
                  <a:lnTo>
                    <a:pt x="16" y="16"/>
                  </a:lnTo>
                  <a:lnTo>
                    <a:pt x="22" y="13"/>
                  </a:lnTo>
                  <a:lnTo>
                    <a:pt x="25" y="9"/>
                  </a:lnTo>
                  <a:lnTo>
                    <a:pt x="27" y="6"/>
                  </a:lnTo>
                  <a:lnTo>
                    <a:pt x="29" y="0"/>
                  </a:lnTo>
                  <a:lnTo>
                    <a:pt x="31" y="6"/>
                  </a:lnTo>
                  <a:lnTo>
                    <a:pt x="31" y="9"/>
                  </a:lnTo>
                  <a:lnTo>
                    <a:pt x="29" y="13"/>
                  </a:lnTo>
                  <a:lnTo>
                    <a:pt x="25" y="16"/>
                  </a:lnTo>
                  <a:lnTo>
                    <a:pt x="22" y="18"/>
                  </a:lnTo>
                  <a:lnTo>
                    <a:pt x="18" y="20"/>
                  </a:lnTo>
                  <a:lnTo>
                    <a:pt x="15" y="22"/>
                  </a:lnTo>
                  <a:lnTo>
                    <a:pt x="9" y="23"/>
                  </a:lnTo>
                  <a:lnTo>
                    <a:pt x="6" y="25"/>
                  </a:lnTo>
                  <a:lnTo>
                    <a:pt x="2" y="27"/>
                  </a:lnTo>
                  <a:lnTo>
                    <a:pt x="2" y="27"/>
                  </a:lnTo>
                  <a:close/>
                </a:path>
              </a:pathLst>
            </a:custGeom>
            <a:solidFill>
              <a:srgbClr val="D18434"/>
            </a:solidFill>
            <a:ln w="9525">
              <a:noFill/>
              <a:round/>
              <a:headEnd/>
              <a:tailEnd/>
            </a:ln>
          </p:spPr>
          <p:txBody>
            <a:bodyPr/>
            <a:lstStyle/>
            <a:p>
              <a:endParaRPr lang="en-US"/>
            </a:p>
          </p:txBody>
        </p:sp>
        <p:sp>
          <p:nvSpPr>
            <p:cNvPr id="60440" name="Freeform 24"/>
            <p:cNvSpPr>
              <a:spLocks/>
            </p:cNvSpPr>
            <p:nvPr/>
          </p:nvSpPr>
          <p:spPr bwMode="auto">
            <a:xfrm>
              <a:off x="4364" y="2656"/>
              <a:ext cx="38" cy="59"/>
            </a:xfrm>
            <a:custGeom>
              <a:avLst/>
              <a:gdLst/>
              <a:ahLst/>
              <a:cxnLst>
                <a:cxn ang="0">
                  <a:pos x="29" y="0"/>
                </a:cxn>
                <a:cxn ang="0">
                  <a:pos x="32" y="3"/>
                </a:cxn>
                <a:cxn ang="0">
                  <a:pos x="34" y="5"/>
                </a:cxn>
                <a:cxn ang="0">
                  <a:pos x="34" y="9"/>
                </a:cxn>
                <a:cxn ang="0">
                  <a:pos x="36" y="12"/>
                </a:cxn>
                <a:cxn ang="0">
                  <a:pos x="36" y="14"/>
                </a:cxn>
                <a:cxn ang="0">
                  <a:pos x="36" y="18"/>
                </a:cxn>
                <a:cxn ang="0">
                  <a:pos x="36" y="21"/>
                </a:cxn>
                <a:cxn ang="0">
                  <a:pos x="36" y="25"/>
                </a:cxn>
                <a:cxn ang="0">
                  <a:pos x="38" y="28"/>
                </a:cxn>
                <a:cxn ang="0">
                  <a:pos x="38" y="32"/>
                </a:cxn>
                <a:cxn ang="0">
                  <a:pos x="34" y="30"/>
                </a:cxn>
                <a:cxn ang="0">
                  <a:pos x="29" y="28"/>
                </a:cxn>
                <a:cxn ang="0">
                  <a:pos x="27" y="30"/>
                </a:cxn>
                <a:cxn ang="0">
                  <a:pos x="23" y="32"/>
                </a:cxn>
                <a:cxn ang="0">
                  <a:pos x="20" y="34"/>
                </a:cxn>
                <a:cxn ang="0">
                  <a:pos x="16" y="36"/>
                </a:cxn>
                <a:cxn ang="0">
                  <a:pos x="14" y="39"/>
                </a:cxn>
                <a:cxn ang="0">
                  <a:pos x="11" y="41"/>
                </a:cxn>
                <a:cxn ang="0">
                  <a:pos x="9" y="43"/>
                </a:cxn>
                <a:cxn ang="0">
                  <a:pos x="6" y="43"/>
                </a:cxn>
                <a:cxn ang="0">
                  <a:pos x="7" y="59"/>
                </a:cxn>
                <a:cxn ang="0">
                  <a:pos x="2" y="37"/>
                </a:cxn>
                <a:cxn ang="0">
                  <a:pos x="4" y="37"/>
                </a:cxn>
                <a:cxn ang="0">
                  <a:pos x="4" y="37"/>
                </a:cxn>
                <a:cxn ang="0">
                  <a:pos x="6" y="36"/>
                </a:cxn>
                <a:cxn ang="0">
                  <a:pos x="6" y="36"/>
                </a:cxn>
                <a:cxn ang="0">
                  <a:pos x="7" y="36"/>
                </a:cxn>
                <a:cxn ang="0">
                  <a:pos x="9" y="36"/>
                </a:cxn>
                <a:cxn ang="0">
                  <a:pos x="9" y="34"/>
                </a:cxn>
                <a:cxn ang="0">
                  <a:pos x="11" y="34"/>
                </a:cxn>
                <a:cxn ang="0">
                  <a:pos x="11" y="32"/>
                </a:cxn>
                <a:cxn ang="0">
                  <a:pos x="11" y="32"/>
                </a:cxn>
                <a:cxn ang="0">
                  <a:pos x="0" y="27"/>
                </a:cxn>
                <a:cxn ang="0">
                  <a:pos x="2" y="23"/>
                </a:cxn>
                <a:cxn ang="0">
                  <a:pos x="4" y="19"/>
                </a:cxn>
                <a:cxn ang="0">
                  <a:pos x="6" y="16"/>
                </a:cxn>
                <a:cxn ang="0">
                  <a:pos x="9" y="12"/>
                </a:cxn>
                <a:cxn ang="0">
                  <a:pos x="13" y="9"/>
                </a:cxn>
                <a:cxn ang="0">
                  <a:pos x="14" y="7"/>
                </a:cxn>
                <a:cxn ang="0">
                  <a:pos x="18" y="3"/>
                </a:cxn>
                <a:cxn ang="0">
                  <a:pos x="22" y="1"/>
                </a:cxn>
                <a:cxn ang="0">
                  <a:pos x="27" y="1"/>
                </a:cxn>
                <a:cxn ang="0">
                  <a:pos x="31" y="0"/>
                </a:cxn>
                <a:cxn ang="0">
                  <a:pos x="31" y="0"/>
                </a:cxn>
                <a:cxn ang="0">
                  <a:pos x="29" y="0"/>
                </a:cxn>
              </a:cxnLst>
              <a:rect l="0" t="0" r="r" b="b"/>
              <a:pathLst>
                <a:path w="38" h="59">
                  <a:moveTo>
                    <a:pt x="29" y="0"/>
                  </a:moveTo>
                  <a:lnTo>
                    <a:pt x="32" y="3"/>
                  </a:lnTo>
                  <a:lnTo>
                    <a:pt x="34" y="5"/>
                  </a:lnTo>
                  <a:lnTo>
                    <a:pt x="34" y="9"/>
                  </a:lnTo>
                  <a:lnTo>
                    <a:pt x="36" y="12"/>
                  </a:lnTo>
                  <a:lnTo>
                    <a:pt x="36" y="14"/>
                  </a:lnTo>
                  <a:lnTo>
                    <a:pt x="36" y="18"/>
                  </a:lnTo>
                  <a:lnTo>
                    <a:pt x="36" y="21"/>
                  </a:lnTo>
                  <a:lnTo>
                    <a:pt x="36" y="25"/>
                  </a:lnTo>
                  <a:lnTo>
                    <a:pt x="38" y="28"/>
                  </a:lnTo>
                  <a:lnTo>
                    <a:pt x="38" y="32"/>
                  </a:lnTo>
                  <a:lnTo>
                    <a:pt x="34" y="30"/>
                  </a:lnTo>
                  <a:lnTo>
                    <a:pt x="29" y="28"/>
                  </a:lnTo>
                  <a:lnTo>
                    <a:pt x="27" y="30"/>
                  </a:lnTo>
                  <a:lnTo>
                    <a:pt x="23" y="32"/>
                  </a:lnTo>
                  <a:lnTo>
                    <a:pt x="20" y="34"/>
                  </a:lnTo>
                  <a:lnTo>
                    <a:pt x="16" y="36"/>
                  </a:lnTo>
                  <a:lnTo>
                    <a:pt x="14" y="39"/>
                  </a:lnTo>
                  <a:lnTo>
                    <a:pt x="11" y="41"/>
                  </a:lnTo>
                  <a:lnTo>
                    <a:pt x="9" y="43"/>
                  </a:lnTo>
                  <a:lnTo>
                    <a:pt x="6" y="43"/>
                  </a:lnTo>
                  <a:lnTo>
                    <a:pt x="7" y="59"/>
                  </a:lnTo>
                  <a:lnTo>
                    <a:pt x="2" y="37"/>
                  </a:lnTo>
                  <a:lnTo>
                    <a:pt x="4" y="37"/>
                  </a:lnTo>
                  <a:lnTo>
                    <a:pt x="4" y="37"/>
                  </a:lnTo>
                  <a:lnTo>
                    <a:pt x="6" y="36"/>
                  </a:lnTo>
                  <a:lnTo>
                    <a:pt x="6" y="36"/>
                  </a:lnTo>
                  <a:lnTo>
                    <a:pt x="7" y="36"/>
                  </a:lnTo>
                  <a:lnTo>
                    <a:pt x="9" y="36"/>
                  </a:lnTo>
                  <a:lnTo>
                    <a:pt x="9" y="34"/>
                  </a:lnTo>
                  <a:lnTo>
                    <a:pt x="11" y="34"/>
                  </a:lnTo>
                  <a:lnTo>
                    <a:pt x="11" y="32"/>
                  </a:lnTo>
                  <a:lnTo>
                    <a:pt x="11" y="32"/>
                  </a:lnTo>
                  <a:lnTo>
                    <a:pt x="0" y="27"/>
                  </a:lnTo>
                  <a:lnTo>
                    <a:pt x="2" y="23"/>
                  </a:lnTo>
                  <a:lnTo>
                    <a:pt x="4" y="19"/>
                  </a:lnTo>
                  <a:lnTo>
                    <a:pt x="6" y="16"/>
                  </a:lnTo>
                  <a:lnTo>
                    <a:pt x="9" y="12"/>
                  </a:lnTo>
                  <a:lnTo>
                    <a:pt x="13" y="9"/>
                  </a:lnTo>
                  <a:lnTo>
                    <a:pt x="14" y="7"/>
                  </a:lnTo>
                  <a:lnTo>
                    <a:pt x="18" y="3"/>
                  </a:lnTo>
                  <a:lnTo>
                    <a:pt x="22" y="1"/>
                  </a:lnTo>
                  <a:lnTo>
                    <a:pt x="27" y="1"/>
                  </a:lnTo>
                  <a:lnTo>
                    <a:pt x="31" y="0"/>
                  </a:lnTo>
                  <a:lnTo>
                    <a:pt x="31" y="0"/>
                  </a:lnTo>
                  <a:lnTo>
                    <a:pt x="29" y="0"/>
                  </a:lnTo>
                  <a:close/>
                </a:path>
              </a:pathLst>
            </a:custGeom>
            <a:solidFill>
              <a:srgbClr val="000640"/>
            </a:solidFill>
            <a:ln w="9525">
              <a:noFill/>
              <a:round/>
              <a:headEnd/>
              <a:tailEnd/>
            </a:ln>
          </p:spPr>
          <p:txBody>
            <a:bodyPr/>
            <a:lstStyle/>
            <a:p>
              <a:endParaRPr lang="en-US"/>
            </a:p>
          </p:txBody>
        </p:sp>
        <p:sp>
          <p:nvSpPr>
            <p:cNvPr id="60441" name="Freeform 25"/>
            <p:cNvSpPr>
              <a:spLocks/>
            </p:cNvSpPr>
            <p:nvPr/>
          </p:nvSpPr>
          <p:spPr bwMode="auto">
            <a:xfrm>
              <a:off x="4373" y="2666"/>
              <a:ext cx="16" cy="15"/>
            </a:xfrm>
            <a:custGeom>
              <a:avLst/>
              <a:gdLst/>
              <a:ahLst/>
              <a:cxnLst>
                <a:cxn ang="0">
                  <a:pos x="0" y="15"/>
                </a:cxn>
                <a:cxn ang="0">
                  <a:pos x="9" y="2"/>
                </a:cxn>
                <a:cxn ang="0">
                  <a:pos x="16" y="0"/>
                </a:cxn>
                <a:cxn ang="0">
                  <a:pos x="2" y="15"/>
                </a:cxn>
                <a:cxn ang="0">
                  <a:pos x="2" y="15"/>
                </a:cxn>
                <a:cxn ang="0">
                  <a:pos x="0" y="15"/>
                </a:cxn>
              </a:cxnLst>
              <a:rect l="0" t="0" r="r" b="b"/>
              <a:pathLst>
                <a:path w="16" h="15">
                  <a:moveTo>
                    <a:pt x="0" y="15"/>
                  </a:moveTo>
                  <a:lnTo>
                    <a:pt x="9" y="2"/>
                  </a:lnTo>
                  <a:lnTo>
                    <a:pt x="16" y="0"/>
                  </a:lnTo>
                  <a:lnTo>
                    <a:pt x="2" y="15"/>
                  </a:lnTo>
                  <a:lnTo>
                    <a:pt x="2" y="15"/>
                  </a:lnTo>
                  <a:lnTo>
                    <a:pt x="0" y="15"/>
                  </a:lnTo>
                  <a:close/>
                </a:path>
              </a:pathLst>
            </a:custGeom>
            <a:solidFill>
              <a:srgbClr val="FFB3B3"/>
            </a:solidFill>
            <a:ln w="9525">
              <a:noFill/>
              <a:round/>
              <a:headEnd/>
              <a:tailEnd/>
            </a:ln>
          </p:spPr>
          <p:txBody>
            <a:bodyPr/>
            <a:lstStyle/>
            <a:p>
              <a:endParaRPr lang="en-US"/>
            </a:p>
          </p:txBody>
        </p:sp>
        <p:sp>
          <p:nvSpPr>
            <p:cNvPr id="60442" name="Freeform 26"/>
            <p:cNvSpPr>
              <a:spLocks/>
            </p:cNvSpPr>
            <p:nvPr/>
          </p:nvSpPr>
          <p:spPr bwMode="auto">
            <a:xfrm>
              <a:off x="3953" y="2751"/>
              <a:ext cx="81" cy="41"/>
            </a:xfrm>
            <a:custGeom>
              <a:avLst/>
              <a:gdLst/>
              <a:ahLst/>
              <a:cxnLst>
                <a:cxn ang="0">
                  <a:pos x="81" y="39"/>
                </a:cxn>
                <a:cxn ang="0">
                  <a:pos x="72" y="37"/>
                </a:cxn>
                <a:cxn ang="0">
                  <a:pos x="63" y="34"/>
                </a:cxn>
                <a:cxn ang="0">
                  <a:pos x="54" y="32"/>
                </a:cxn>
                <a:cxn ang="0">
                  <a:pos x="45" y="28"/>
                </a:cxn>
                <a:cxn ang="0">
                  <a:pos x="36" y="27"/>
                </a:cxn>
                <a:cxn ang="0">
                  <a:pos x="27" y="23"/>
                </a:cxn>
                <a:cxn ang="0">
                  <a:pos x="20" y="19"/>
                </a:cxn>
                <a:cxn ang="0">
                  <a:pos x="13" y="14"/>
                </a:cxn>
                <a:cxn ang="0">
                  <a:pos x="6" y="7"/>
                </a:cxn>
                <a:cxn ang="0">
                  <a:pos x="0" y="0"/>
                </a:cxn>
                <a:cxn ang="0">
                  <a:pos x="8" y="7"/>
                </a:cxn>
                <a:cxn ang="0">
                  <a:pos x="15" y="12"/>
                </a:cxn>
                <a:cxn ang="0">
                  <a:pos x="24" y="18"/>
                </a:cxn>
                <a:cxn ang="0">
                  <a:pos x="33" y="23"/>
                </a:cxn>
                <a:cxn ang="0">
                  <a:pos x="40" y="27"/>
                </a:cxn>
                <a:cxn ang="0">
                  <a:pos x="49" y="30"/>
                </a:cxn>
                <a:cxn ang="0">
                  <a:pos x="58" y="32"/>
                </a:cxn>
                <a:cxn ang="0">
                  <a:pos x="65" y="36"/>
                </a:cxn>
                <a:cxn ang="0">
                  <a:pos x="74" y="37"/>
                </a:cxn>
                <a:cxn ang="0">
                  <a:pos x="81" y="41"/>
                </a:cxn>
                <a:cxn ang="0">
                  <a:pos x="81" y="41"/>
                </a:cxn>
                <a:cxn ang="0">
                  <a:pos x="81" y="39"/>
                </a:cxn>
              </a:cxnLst>
              <a:rect l="0" t="0" r="r" b="b"/>
              <a:pathLst>
                <a:path w="81" h="41">
                  <a:moveTo>
                    <a:pt x="81" y="39"/>
                  </a:moveTo>
                  <a:lnTo>
                    <a:pt x="72" y="37"/>
                  </a:lnTo>
                  <a:lnTo>
                    <a:pt x="63" y="34"/>
                  </a:lnTo>
                  <a:lnTo>
                    <a:pt x="54" y="32"/>
                  </a:lnTo>
                  <a:lnTo>
                    <a:pt x="45" y="28"/>
                  </a:lnTo>
                  <a:lnTo>
                    <a:pt x="36" y="27"/>
                  </a:lnTo>
                  <a:lnTo>
                    <a:pt x="27" y="23"/>
                  </a:lnTo>
                  <a:lnTo>
                    <a:pt x="20" y="19"/>
                  </a:lnTo>
                  <a:lnTo>
                    <a:pt x="13" y="14"/>
                  </a:lnTo>
                  <a:lnTo>
                    <a:pt x="6" y="7"/>
                  </a:lnTo>
                  <a:lnTo>
                    <a:pt x="0" y="0"/>
                  </a:lnTo>
                  <a:lnTo>
                    <a:pt x="8" y="7"/>
                  </a:lnTo>
                  <a:lnTo>
                    <a:pt x="15" y="12"/>
                  </a:lnTo>
                  <a:lnTo>
                    <a:pt x="24" y="18"/>
                  </a:lnTo>
                  <a:lnTo>
                    <a:pt x="33" y="23"/>
                  </a:lnTo>
                  <a:lnTo>
                    <a:pt x="40" y="27"/>
                  </a:lnTo>
                  <a:lnTo>
                    <a:pt x="49" y="30"/>
                  </a:lnTo>
                  <a:lnTo>
                    <a:pt x="58" y="32"/>
                  </a:lnTo>
                  <a:lnTo>
                    <a:pt x="65" y="36"/>
                  </a:lnTo>
                  <a:lnTo>
                    <a:pt x="74" y="37"/>
                  </a:lnTo>
                  <a:lnTo>
                    <a:pt x="81" y="41"/>
                  </a:lnTo>
                  <a:lnTo>
                    <a:pt x="81" y="41"/>
                  </a:lnTo>
                  <a:lnTo>
                    <a:pt x="81" y="39"/>
                  </a:lnTo>
                  <a:close/>
                </a:path>
              </a:pathLst>
            </a:custGeom>
            <a:solidFill>
              <a:srgbClr val="BAA600"/>
            </a:solidFill>
            <a:ln w="9525">
              <a:noFill/>
              <a:round/>
              <a:headEnd/>
              <a:tailEnd/>
            </a:ln>
          </p:spPr>
          <p:txBody>
            <a:bodyPr/>
            <a:lstStyle/>
            <a:p>
              <a:endParaRPr lang="en-US"/>
            </a:p>
          </p:txBody>
        </p:sp>
        <p:sp>
          <p:nvSpPr>
            <p:cNvPr id="60443" name="Freeform 27"/>
            <p:cNvSpPr>
              <a:spLocks/>
            </p:cNvSpPr>
            <p:nvPr/>
          </p:nvSpPr>
          <p:spPr bwMode="auto">
            <a:xfrm>
              <a:off x="4465" y="2749"/>
              <a:ext cx="12" cy="18"/>
            </a:xfrm>
            <a:custGeom>
              <a:avLst/>
              <a:gdLst/>
              <a:ahLst/>
              <a:cxnLst>
                <a:cxn ang="0">
                  <a:pos x="12" y="16"/>
                </a:cxn>
                <a:cxn ang="0">
                  <a:pos x="10" y="18"/>
                </a:cxn>
                <a:cxn ang="0">
                  <a:pos x="10" y="18"/>
                </a:cxn>
                <a:cxn ang="0">
                  <a:pos x="9" y="18"/>
                </a:cxn>
                <a:cxn ang="0">
                  <a:pos x="7" y="18"/>
                </a:cxn>
                <a:cxn ang="0">
                  <a:pos x="5" y="18"/>
                </a:cxn>
                <a:cxn ang="0">
                  <a:pos x="5" y="18"/>
                </a:cxn>
                <a:cxn ang="0">
                  <a:pos x="3" y="18"/>
                </a:cxn>
                <a:cxn ang="0">
                  <a:pos x="1" y="18"/>
                </a:cxn>
                <a:cxn ang="0">
                  <a:pos x="1" y="18"/>
                </a:cxn>
                <a:cxn ang="0">
                  <a:pos x="0" y="16"/>
                </a:cxn>
                <a:cxn ang="0">
                  <a:pos x="10" y="0"/>
                </a:cxn>
                <a:cxn ang="0">
                  <a:pos x="12" y="16"/>
                </a:cxn>
                <a:cxn ang="0">
                  <a:pos x="12" y="16"/>
                </a:cxn>
              </a:cxnLst>
              <a:rect l="0" t="0" r="r" b="b"/>
              <a:pathLst>
                <a:path w="12" h="18">
                  <a:moveTo>
                    <a:pt x="12" y="16"/>
                  </a:moveTo>
                  <a:lnTo>
                    <a:pt x="10" y="18"/>
                  </a:lnTo>
                  <a:lnTo>
                    <a:pt x="10" y="18"/>
                  </a:lnTo>
                  <a:lnTo>
                    <a:pt x="9" y="18"/>
                  </a:lnTo>
                  <a:lnTo>
                    <a:pt x="7" y="18"/>
                  </a:lnTo>
                  <a:lnTo>
                    <a:pt x="5" y="18"/>
                  </a:lnTo>
                  <a:lnTo>
                    <a:pt x="5" y="18"/>
                  </a:lnTo>
                  <a:lnTo>
                    <a:pt x="3" y="18"/>
                  </a:lnTo>
                  <a:lnTo>
                    <a:pt x="1" y="18"/>
                  </a:lnTo>
                  <a:lnTo>
                    <a:pt x="1" y="18"/>
                  </a:lnTo>
                  <a:lnTo>
                    <a:pt x="0" y="16"/>
                  </a:lnTo>
                  <a:lnTo>
                    <a:pt x="10" y="0"/>
                  </a:lnTo>
                  <a:lnTo>
                    <a:pt x="12" y="16"/>
                  </a:lnTo>
                  <a:lnTo>
                    <a:pt x="12" y="16"/>
                  </a:lnTo>
                  <a:close/>
                </a:path>
              </a:pathLst>
            </a:custGeom>
            <a:solidFill>
              <a:srgbClr val="FFB3B3"/>
            </a:solidFill>
            <a:ln w="9525">
              <a:noFill/>
              <a:round/>
              <a:headEnd/>
              <a:tailEnd/>
            </a:ln>
          </p:spPr>
          <p:txBody>
            <a:bodyPr/>
            <a:lstStyle/>
            <a:p>
              <a:endParaRPr lang="en-US"/>
            </a:p>
          </p:txBody>
        </p:sp>
        <p:sp>
          <p:nvSpPr>
            <p:cNvPr id="60444" name="Freeform 28"/>
            <p:cNvSpPr>
              <a:spLocks/>
            </p:cNvSpPr>
            <p:nvPr/>
          </p:nvSpPr>
          <p:spPr bwMode="auto">
            <a:xfrm>
              <a:off x="4409" y="2765"/>
              <a:ext cx="2" cy="38"/>
            </a:xfrm>
            <a:custGeom>
              <a:avLst/>
              <a:gdLst/>
              <a:ahLst/>
              <a:cxnLst>
                <a:cxn ang="0">
                  <a:pos x="2" y="0"/>
                </a:cxn>
                <a:cxn ang="0">
                  <a:pos x="0" y="38"/>
                </a:cxn>
                <a:cxn ang="0">
                  <a:pos x="2" y="0"/>
                </a:cxn>
                <a:cxn ang="0">
                  <a:pos x="2" y="0"/>
                </a:cxn>
              </a:cxnLst>
              <a:rect l="0" t="0" r="r" b="b"/>
              <a:pathLst>
                <a:path w="2" h="38">
                  <a:moveTo>
                    <a:pt x="2" y="0"/>
                  </a:moveTo>
                  <a:lnTo>
                    <a:pt x="0" y="38"/>
                  </a:lnTo>
                  <a:lnTo>
                    <a:pt x="2" y="0"/>
                  </a:lnTo>
                  <a:lnTo>
                    <a:pt x="2" y="0"/>
                  </a:lnTo>
                  <a:close/>
                </a:path>
              </a:pathLst>
            </a:custGeom>
            <a:solidFill>
              <a:srgbClr val="000640"/>
            </a:solidFill>
            <a:ln w="9525">
              <a:noFill/>
              <a:round/>
              <a:headEnd/>
              <a:tailEnd/>
            </a:ln>
          </p:spPr>
          <p:txBody>
            <a:bodyPr/>
            <a:lstStyle/>
            <a:p>
              <a:endParaRPr lang="en-US"/>
            </a:p>
          </p:txBody>
        </p:sp>
        <p:sp>
          <p:nvSpPr>
            <p:cNvPr id="60445" name="Freeform 29"/>
            <p:cNvSpPr>
              <a:spLocks/>
            </p:cNvSpPr>
            <p:nvPr/>
          </p:nvSpPr>
          <p:spPr bwMode="auto">
            <a:xfrm>
              <a:off x="3957" y="2831"/>
              <a:ext cx="149" cy="63"/>
            </a:xfrm>
            <a:custGeom>
              <a:avLst/>
              <a:gdLst/>
              <a:ahLst/>
              <a:cxnLst>
                <a:cxn ang="0">
                  <a:pos x="54" y="44"/>
                </a:cxn>
                <a:cxn ang="0">
                  <a:pos x="65" y="49"/>
                </a:cxn>
                <a:cxn ang="0">
                  <a:pos x="75" y="53"/>
                </a:cxn>
                <a:cxn ang="0">
                  <a:pos x="86" y="54"/>
                </a:cxn>
                <a:cxn ang="0">
                  <a:pos x="97" y="54"/>
                </a:cxn>
                <a:cxn ang="0">
                  <a:pos x="77" y="38"/>
                </a:cxn>
                <a:cxn ang="0">
                  <a:pos x="95" y="29"/>
                </a:cxn>
                <a:cxn ang="0">
                  <a:pos x="97" y="33"/>
                </a:cxn>
                <a:cxn ang="0">
                  <a:pos x="100" y="35"/>
                </a:cxn>
                <a:cxn ang="0">
                  <a:pos x="102" y="36"/>
                </a:cxn>
                <a:cxn ang="0">
                  <a:pos x="106" y="38"/>
                </a:cxn>
                <a:cxn ang="0">
                  <a:pos x="108" y="38"/>
                </a:cxn>
                <a:cxn ang="0">
                  <a:pos x="108" y="40"/>
                </a:cxn>
                <a:cxn ang="0">
                  <a:pos x="106" y="42"/>
                </a:cxn>
                <a:cxn ang="0">
                  <a:pos x="102" y="45"/>
                </a:cxn>
                <a:cxn ang="0">
                  <a:pos x="100" y="49"/>
                </a:cxn>
                <a:cxn ang="0">
                  <a:pos x="106" y="51"/>
                </a:cxn>
                <a:cxn ang="0">
                  <a:pos x="117" y="49"/>
                </a:cxn>
                <a:cxn ang="0">
                  <a:pos x="126" y="45"/>
                </a:cxn>
                <a:cxn ang="0">
                  <a:pos x="136" y="42"/>
                </a:cxn>
                <a:cxn ang="0">
                  <a:pos x="145" y="36"/>
                </a:cxn>
                <a:cxn ang="0">
                  <a:pos x="143" y="36"/>
                </a:cxn>
                <a:cxn ang="0">
                  <a:pos x="135" y="42"/>
                </a:cxn>
                <a:cxn ang="0">
                  <a:pos x="124" y="47"/>
                </a:cxn>
                <a:cxn ang="0">
                  <a:pos x="115" y="53"/>
                </a:cxn>
                <a:cxn ang="0">
                  <a:pos x="104" y="60"/>
                </a:cxn>
                <a:cxn ang="0">
                  <a:pos x="99" y="58"/>
                </a:cxn>
                <a:cxn ang="0">
                  <a:pos x="93" y="56"/>
                </a:cxn>
                <a:cxn ang="0">
                  <a:pos x="88" y="58"/>
                </a:cxn>
                <a:cxn ang="0">
                  <a:pos x="83" y="60"/>
                </a:cxn>
                <a:cxn ang="0">
                  <a:pos x="77" y="60"/>
                </a:cxn>
                <a:cxn ang="0">
                  <a:pos x="66" y="56"/>
                </a:cxn>
                <a:cxn ang="0">
                  <a:pos x="52" y="51"/>
                </a:cxn>
                <a:cxn ang="0">
                  <a:pos x="38" y="47"/>
                </a:cxn>
                <a:cxn ang="0">
                  <a:pos x="23" y="44"/>
                </a:cxn>
                <a:cxn ang="0">
                  <a:pos x="7" y="38"/>
                </a:cxn>
                <a:cxn ang="0">
                  <a:pos x="4" y="35"/>
                </a:cxn>
                <a:cxn ang="0">
                  <a:pos x="11" y="33"/>
                </a:cxn>
                <a:cxn ang="0">
                  <a:pos x="20" y="36"/>
                </a:cxn>
                <a:cxn ang="0">
                  <a:pos x="27" y="40"/>
                </a:cxn>
                <a:cxn ang="0">
                  <a:pos x="36" y="40"/>
                </a:cxn>
                <a:cxn ang="0">
                  <a:pos x="59" y="0"/>
                </a:cxn>
                <a:cxn ang="0">
                  <a:pos x="48" y="42"/>
                </a:cxn>
              </a:cxnLst>
              <a:rect l="0" t="0" r="r" b="b"/>
              <a:pathLst>
                <a:path w="149" h="63">
                  <a:moveTo>
                    <a:pt x="47" y="40"/>
                  </a:moveTo>
                  <a:lnTo>
                    <a:pt x="54" y="44"/>
                  </a:lnTo>
                  <a:lnTo>
                    <a:pt x="59" y="45"/>
                  </a:lnTo>
                  <a:lnTo>
                    <a:pt x="65" y="49"/>
                  </a:lnTo>
                  <a:lnTo>
                    <a:pt x="70" y="51"/>
                  </a:lnTo>
                  <a:lnTo>
                    <a:pt x="75" y="53"/>
                  </a:lnTo>
                  <a:lnTo>
                    <a:pt x="81" y="54"/>
                  </a:lnTo>
                  <a:lnTo>
                    <a:pt x="86" y="54"/>
                  </a:lnTo>
                  <a:lnTo>
                    <a:pt x="91" y="54"/>
                  </a:lnTo>
                  <a:lnTo>
                    <a:pt x="97" y="54"/>
                  </a:lnTo>
                  <a:lnTo>
                    <a:pt x="102" y="54"/>
                  </a:lnTo>
                  <a:lnTo>
                    <a:pt x="77" y="38"/>
                  </a:lnTo>
                  <a:lnTo>
                    <a:pt x="95" y="27"/>
                  </a:lnTo>
                  <a:lnTo>
                    <a:pt x="95" y="29"/>
                  </a:lnTo>
                  <a:lnTo>
                    <a:pt x="97" y="31"/>
                  </a:lnTo>
                  <a:lnTo>
                    <a:pt x="97" y="33"/>
                  </a:lnTo>
                  <a:lnTo>
                    <a:pt x="99" y="33"/>
                  </a:lnTo>
                  <a:lnTo>
                    <a:pt x="100" y="35"/>
                  </a:lnTo>
                  <a:lnTo>
                    <a:pt x="102" y="35"/>
                  </a:lnTo>
                  <a:lnTo>
                    <a:pt x="102" y="36"/>
                  </a:lnTo>
                  <a:lnTo>
                    <a:pt x="104" y="36"/>
                  </a:lnTo>
                  <a:lnTo>
                    <a:pt x="106" y="38"/>
                  </a:lnTo>
                  <a:lnTo>
                    <a:pt x="106" y="40"/>
                  </a:lnTo>
                  <a:lnTo>
                    <a:pt x="108" y="38"/>
                  </a:lnTo>
                  <a:lnTo>
                    <a:pt x="108" y="38"/>
                  </a:lnTo>
                  <a:lnTo>
                    <a:pt x="108" y="40"/>
                  </a:lnTo>
                  <a:lnTo>
                    <a:pt x="106" y="40"/>
                  </a:lnTo>
                  <a:lnTo>
                    <a:pt x="106" y="42"/>
                  </a:lnTo>
                  <a:lnTo>
                    <a:pt x="104" y="44"/>
                  </a:lnTo>
                  <a:lnTo>
                    <a:pt x="102" y="45"/>
                  </a:lnTo>
                  <a:lnTo>
                    <a:pt x="102" y="47"/>
                  </a:lnTo>
                  <a:lnTo>
                    <a:pt x="100" y="49"/>
                  </a:lnTo>
                  <a:lnTo>
                    <a:pt x="100" y="51"/>
                  </a:lnTo>
                  <a:lnTo>
                    <a:pt x="106" y="51"/>
                  </a:lnTo>
                  <a:lnTo>
                    <a:pt x="111" y="49"/>
                  </a:lnTo>
                  <a:lnTo>
                    <a:pt x="117" y="49"/>
                  </a:lnTo>
                  <a:lnTo>
                    <a:pt x="120" y="47"/>
                  </a:lnTo>
                  <a:lnTo>
                    <a:pt x="126" y="45"/>
                  </a:lnTo>
                  <a:lnTo>
                    <a:pt x="131" y="44"/>
                  </a:lnTo>
                  <a:lnTo>
                    <a:pt x="136" y="42"/>
                  </a:lnTo>
                  <a:lnTo>
                    <a:pt x="140" y="40"/>
                  </a:lnTo>
                  <a:lnTo>
                    <a:pt x="145" y="36"/>
                  </a:lnTo>
                  <a:lnTo>
                    <a:pt x="149" y="33"/>
                  </a:lnTo>
                  <a:lnTo>
                    <a:pt x="143" y="36"/>
                  </a:lnTo>
                  <a:lnTo>
                    <a:pt x="140" y="38"/>
                  </a:lnTo>
                  <a:lnTo>
                    <a:pt x="135" y="42"/>
                  </a:lnTo>
                  <a:lnTo>
                    <a:pt x="129" y="44"/>
                  </a:lnTo>
                  <a:lnTo>
                    <a:pt x="124" y="47"/>
                  </a:lnTo>
                  <a:lnTo>
                    <a:pt x="118" y="49"/>
                  </a:lnTo>
                  <a:lnTo>
                    <a:pt x="115" y="53"/>
                  </a:lnTo>
                  <a:lnTo>
                    <a:pt x="109" y="56"/>
                  </a:lnTo>
                  <a:lnTo>
                    <a:pt x="104" y="60"/>
                  </a:lnTo>
                  <a:lnTo>
                    <a:pt x="100" y="63"/>
                  </a:lnTo>
                  <a:lnTo>
                    <a:pt x="99" y="58"/>
                  </a:lnTo>
                  <a:lnTo>
                    <a:pt x="97" y="56"/>
                  </a:lnTo>
                  <a:lnTo>
                    <a:pt x="93" y="56"/>
                  </a:lnTo>
                  <a:lnTo>
                    <a:pt x="91" y="56"/>
                  </a:lnTo>
                  <a:lnTo>
                    <a:pt x="88" y="58"/>
                  </a:lnTo>
                  <a:lnTo>
                    <a:pt x="86" y="58"/>
                  </a:lnTo>
                  <a:lnTo>
                    <a:pt x="83" y="60"/>
                  </a:lnTo>
                  <a:lnTo>
                    <a:pt x="79" y="60"/>
                  </a:lnTo>
                  <a:lnTo>
                    <a:pt x="77" y="60"/>
                  </a:lnTo>
                  <a:lnTo>
                    <a:pt x="74" y="58"/>
                  </a:lnTo>
                  <a:lnTo>
                    <a:pt x="66" y="56"/>
                  </a:lnTo>
                  <a:lnTo>
                    <a:pt x="59" y="54"/>
                  </a:lnTo>
                  <a:lnTo>
                    <a:pt x="52" y="51"/>
                  </a:lnTo>
                  <a:lnTo>
                    <a:pt x="45" y="49"/>
                  </a:lnTo>
                  <a:lnTo>
                    <a:pt x="38" y="47"/>
                  </a:lnTo>
                  <a:lnTo>
                    <a:pt x="30" y="45"/>
                  </a:lnTo>
                  <a:lnTo>
                    <a:pt x="23" y="44"/>
                  </a:lnTo>
                  <a:lnTo>
                    <a:pt x="16" y="42"/>
                  </a:lnTo>
                  <a:lnTo>
                    <a:pt x="7" y="38"/>
                  </a:lnTo>
                  <a:lnTo>
                    <a:pt x="0" y="36"/>
                  </a:lnTo>
                  <a:lnTo>
                    <a:pt x="4" y="35"/>
                  </a:lnTo>
                  <a:lnTo>
                    <a:pt x="7" y="33"/>
                  </a:lnTo>
                  <a:lnTo>
                    <a:pt x="11" y="33"/>
                  </a:lnTo>
                  <a:lnTo>
                    <a:pt x="14" y="35"/>
                  </a:lnTo>
                  <a:lnTo>
                    <a:pt x="20" y="36"/>
                  </a:lnTo>
                  <a:lnTo>
                    <a:pt x="23" y="38"/>
                  </a:lnTo>
                  <a:lnTo>
                    <a:pt x="27" y="40"/>
                  </a:lnTo>
                  <a:lnTo>
                    <a:pt x="32" y="40"/>
                  </a:lnTo>
                  <a:lnTo>
                    <a:pt x="36" y="40"/>
                  </a:lnTo>
                  <a:lnTo>
                    <a:pt x="41" y="38"/>
                  </a:lnTo>
                  <a:lnTo>
                    <a:pt x="59" y="0"/>
                  </a:lnTo>
                  <a:lnTo>
                    <a:pt x="48" y="42"/>
                  </a:lnTo>
                  <a:lnTo>
                    <a:pt x="48" y="42"/>
                  </a:lnTo>
                  <a:lnTo>
                    <a:pt x="47" y="40"/>
                  </a:lnTo>
                  <a:close/>
                </a:path>
              </a:pathLst>
            </a:custGeom>
            <a:solidFill>
              <a:srgbClr val="00FFB3"/>
            </a:solidFill>
            <a:ln w="9525">
              <a:noFill/>
              <a:round/>
              <a:headEnd/>
              <a:tailEnd/>
            </a:ln>
          </p:spPr>
          <p:txBody>
            <a:bodyPr/>
            <a:lstStyle/>
            <a:p>
              <a:endParaRPr lang="en-US"/>
            </a:p>
          </p:txBody>
        </p:sp>
        <p:sp>
          <p:nvSpPr>
            <p:cNvPr id="60446" name="Freeform 30"/>
            <p:cNvSpPr>
              <a:spLocks/>
            </p:cNvSpPr>
            <p:nvPr/>
          </p:nvSpPr>
          <p:spPr bwMode="auto">
            <a:xfrm>
              <a:off x="4257" y="2794"/>
              <a:ext cx="123" cy="55"/>
            </a:xfrm>
            <a:custGeom>
              <a:avLst/>
              <a:gdLst/>
              <a:ahLst/>
              <a:cxnLst>
                <a:cxn ang="0">
                  <a:pos x="123" y="54"/>
                </a:cxn>
                <a:cxn ang="0">
                  <a:pos x="113" y="50"/>
                </a:cxn>
                <a:cxn ang="0">
                  <a:pos x="102" y="46"/>
                </a:cxn>
                <a:cxn ang="0">
                  <a:pos x="89" y="41"/>
                </a:cxn>
                <a:cxn ang="0">
                  <a:pos x="77" y="37"/>
                </a:cxn>
                <a:cxn ang="0">
                  <a:pos x="64" y="34"/>
                </a:cxn>
                <a:cxn ang="0">
                  <a:pos x="50" y="32"/>
                </a:cxn>
                <a:cxn ang="0">
                  <a:pos x="37" y="32"/>
                </a:cxn>
                <a:cxn ang="0">
                  <a:pos x="25" y="34"/>
                </a:cxn>
                <a:cxn ang="0">
                  <a:pos x="12" y="37"/>
                </a:cxn>
                <a:cxn ang="0">
                  <a:pos x="0" y="45"/>
                </a:cxn>
                <a:cxn ang="0">
                  <a:pos x="37" y="0"/>
                </a:cxn>
                <a:cxn ang="0">
                  <a:pos x="46" y="5"/>
                </a:cxn>
                <a:cxn ang="0">
                  <a:pos x="55" y="9"/>
                </a:cxn>
                <a:cxn ang="0">
                  <a:pos x="64" y="12"/>
                </a:cxn>
                <a:cxn ang="0">
                  <a:pos x="73" y="18"/>
                </a:cxn>
                <a:cxn ang="0">
                  <a:pos x="82" y="23"/>
                </a:cxn>
                <a:cxn ang="0">
                  <a:pos x="91" y="29"/>
                </a:cxn>
                <a:cxn ang="0">
                  <a:pos x="100" y="34"/>
                </a:cxn>
                <a:cxn ang="0">
                  <a:pos x="109" y="39"/>
                </a:cxn>
                <a:cxn ang="0">
                  <a:pos x="116" y="46"/>
                </a:cxn>
                <a:cxn ang="0">
                  <a:pos x="123" y="55"/>
                </a:cxn>
                <a:cxn ang="0">
                  <a:pos x="123" y="55"/>
                </a:cxn>
                <a:cxn ang="0">
                  <a:pos x="123" y="54"/>
                </a:cxn>
              </a:cxnLst>
              <a:rect l="0" t="0" r="r" b="b"/>
              <a:pathLst>
                <a:path w="123" h="55">
                  <a:moveTo>
                    <a:pt x="123" y="54"/>
                  </a:moveTo>
                  <a:lnTo>
                    <a:pt x="113" y="50"/>
                  </a:lnTo>
                  <a:lnTo>
                    <a:pt x="102" y="46"/>
                  </a:lnTo>
                  <a:lnTo>
                    <a:pt x="89" y="41"/>
                  </a:lnTo>
                  <a:lnTo>
                    <a:pt x="77" y="37"/>
                  </a:lnTo>
                  <a:lnTo>
                    <a:pt x="64" y="34"/>
                  </a:lnTo>
                  <a:lnTo>
                    <a:pt x="50" y="32"/>
                  </a:lnTo>
                  <a:lnTo>
                    <a:pt x="37" y="32"/>
                  </a:lnTo>
                  <a:lnTo>
                    <a:pt x="25" y="34"/>
                  </a:lnTo>
                  <a:lnTo>
                    <a:pt x="12" y="37"/>
                  </a:lnTo>
                  <a:lnTo>
                    <a:pt x="0" y="45"/>
                  </a:lnTo>
                  <a:lnTo>
                    <a:pt x="37" y="0"/>
                  </a:lnTo>
                  <a:lnTo>
                    <a:pt x="46" y="5"/>
                  </a:lnTo>
                  <a:lnTo>
                    <a:pt x="55" y="9"/>
                  </a:lnTo>
                  <a:lnTo>
                    <a:pt x="64" y="12"/>
                  </a:lnTo>
                  <a:lnTo>
                    <a:pt x="73" y="18"/>
                  </a:lnTo>
                  <a:lnTo>
                    <a:pt x="82" y="23"/>
                  </a:lnTo>
                  <a:lnTo>
                    <a:pt x="91" y="29"/>
                  </a:lnTo>
                  <a:lnTo>
                    <a:pt x="100" y="34"/>
                  </a:lnTo>
                  <a:lnTo>
                    <a:pt x="109" y="39"/>
                  </a:lnTo>
                  <a:lnTo>
                    <a:pt x="116" y="46"/>
                  </a:lnTo>
                  <a:lnTo>
                    <a:pt x="123" y="55"/>
                  </a:lnTo>
                  <a:lnTo>
                    <a:pt x="123" y="55"/>
                  </a:lnTo>
                  <a:lnTo>
                    <a:pt x="123" y="54"/>
                  </a:lnTo>
                  <a:close/>
                </a:path>
              </a:pathLst>
            </a:custGeom>
            <a:solidFill>
              <a:srgbClr val="004DFF"/>
            </a:solidFill>
            <a:ln w="9525">
              <a:noFill/>
              <a:round/>
              <a:headEnd/>
              <a:tailEnd/>
            </a:ln>
          </p:spPr>
          <p:txBody>
            <a:bodyPr/>
            <a:lstStyle/>
            <a:p>
              <a:endParaRPr lang="en-US"/>
            </a:p>
          </p:txBody>
        </p:sp>
        <p:sp>
          <p:nvSpPr>
            <p:cNvPr id="60447" name="Freeform 31"/>
            <p:cNvSpPr>
              <a:spLocks/>
            </p:cNvSpPr>
            <p:nvPr/>
          </p:nvSpPr>
          <p:spPr bwMode="auto">
            <a:xfrm>
              <a:off x="4084" y="2842"/>
              <a:ext cx="42" cy="111"/>
            </a:xfrm>
            <a:custGeom>
              <a:avLst/>
              <a:gdLst/>
              <a:ahLst/>
              <a:cxnLst>
                <a:cxn ang="0">
                  <a:pos x="42" y="0"/>
                </a:cxn>
                <a:cxn ang="0">
                  <a:pos x="0" y="111"/>
                </a:cxn>
                <a:cxn ang="0">
                  <a:pos x="42" y="0"/>
                </a:cxn>
                <a:cxn ang="0">
                  <a:pos x="42" y="0"/>
                </a:cxn>
              </a:cxnLst>
              <a:rect l="0" t="0" r="r" b="b"/>
              <a:pathLst>
                <a:path w="42" h="111">
                  <a:moveTo>
                    <a:pt x="42" y="0"/>
                  </a:moveTo>
                  <a:lnTo>
                    <a:pt x="0" y="111"/>
                  </a:lnTo>
                  <a:lnTo>
                    <a:pt x="42" y="0"/>
                  </a:lnTo>
                  <a:lnTo>
                    <a:pt x="42" y="0"/>
                  </a:lnTo>
                  <a:close/>
                </a:path>
              </a:pathLst>
            </a:custGeom>
            <a:solidFill>
              <a:srgbClr val="00FFB3"/>
            </a:solidFill>
            <a:ln w="9525">
              <a:noFill/>
              <a:round/>
              <a:headEnd/>
              <a:tailEnd/>
            </a:ln>
          </p:spPr>
          <p:txBody>
            <a:bodyPr/>
            <a:lstStyle/>
            <a:p>
              <a:endParaRPr lang="en-US"/>
            </a:p>
          </p:txBody>
        </p:sp>
        <p:sp>
          <p:nvSpPr>
            <p:cNvPr id="60448" name="Freeform 32"/>
            <p:cNvSpPr>
              <a:spLocks/>
            </p:cNvSpPr>
            <p:nvPr/>
          </p:nvSpPr>
          <p:spPr bwMode="auto">
            <a:xfrm>
              <a:off x="4135" y="2857"/>
              <a:ext cx="12" cy="19"/>
            </a:xfrm>
            <a:custGeom>
              <a:avLst/>
              <a:gdLst/>
              <a:ahLst/>
              <a:cxnLst>
                <a:cxn ang="0">
                  <a:pos x="10" y="18"/>
                </a:cxn>
                <a:cxn ang="0">
                  <a:pos x="0" y="19"/>
                </a:cxn>
                <a:cxn ang="0">
                  <a:pos x="0" y="18"/>
                </a:cxn>
                <a:cxn ang="0">
                  <a:pos x="0" y="16"/>
                </a:cxn>
                <a:cxn ang="0">
                  <a:pos x="0" y="12"/>
                </a:cxn>
                <a:cxn ang="0">
                  <a:pos x="0" y="9"/>
                </a:cxn>
                <a:cxn ang="0">
                  <a:pos x="1" y="7"/>
                </a:cxn>
                <a:cxn ang="0">
                  <a:pos x="3" y="5"/>
                </a:cxn>
                <a:cxn ang="0">
                  <a:pos x="3" y="3"/>
                </a:cxn>
                <a:cxn ang="0">
                  <a:pos x="5" y="1"/>
                </a:cxn>
                <a:cxn ang="0">
                  <a:pos x="7" y="0"/>
                </a:cxn>
                <a:cxn ang="0">
                  <a:pos x="9" y="0"/>
                </a:cxn>
                <a:cxn ang="0">
                  <a:pos x="12" y="19"/>
                </a:cxn>
                <a:cxn ang="0">
                  <a:pos x="12" y="19"/>
                </a:cxn>
                <a:cxn ang="0">
                  <a:pos x="10" y="18"/>
                </a:cxn>
              </a:cxnLst>
              <a:rect l="0" t="0" r="r" b="b"/>
              <a:pathLst>
                <a:path w="12" h="19">
                  <a:moveTo>
                    <a:pt x="10" y="18"/>
                  </a:moveTo>
                  <a:lnTo>
                    <a:pt x="0" y="19"/>
                  </a:lnTo>
                  <a:lnTo>
                    <a:pt x="0" y="18"/>
                  </a:lnTo>
                  <a:lnTo>
                    <a:pt x="0" y="16"/>
                  </a:lnTo>
                  <a:lnTo>
                    <a:pt x="0" y="12"/>
                  </a:lnTo>
                  <a:lnTo>
                    <a:pt x="0" y="9"/>
                  </a:lnTo>
                  <a:lnTo>
                    <a:pt x="1" y="7"/>
                  </a:lnTo>
                  <a:lnTo>
                    <a:pt x="3" y="5"/>
                  </a:lnTo>
                  <a:lnTo>
                    <a:pt x="3" y="3"/>
                  </a:lnTo>
                  <a:lnTo>
                    <a:pt x="5" y="1"/>
                  </a:lnTo>
                  <a:lnTo>
                    <a:pt x="7" y="0"/>
                  </a:lnTo>
                  <a:lnTo>
                    <a:pt x="9" y="0"/>
                  </a:lnTo>
                  <a:lnTo>
                    <a:pt x="12" y="19"/>
                  </a:lnTo>
                  <a:lnTo>
                    <a:pt x="12" y="19"/>
                  </a:lnTo>
                  <a:lnTo>
                    <a:pt x="10" y="18"/>
                  </a:lnTo>
                  <a:close/>
                </a:path>
              </a:pathLst>
            </a:custGeom>
            <a:solidFill>
              <a:srgbClr val="00FFB3"/>
            </a:solidFill>
            <a:ln w="9525">
              <a:noFill/>
              <a:round/>
              <a:headEnd/>
              <a:tailEnd/>
            </a:ln>
          </p:spPr>
          <p:txBody>
            <a:bodyPr/>
            <a:lstStyle/>
            <a:p>
              <a:endParaRPr lang="en-US"/>
            </a:p>
          </p:txBody>
        </p:sp>
        <p:sp>
          <p:nvSpPr>
            <p:cNvPr id="60449" name="Freeform 33"/>
            <p:cNvSpPr>
              <a:spLocks/>
            </p:cNvSpPr>
            <p:nvPr/>
          </p:nvSpPr>
          <p:spPr bwMode="auto">
            <a:xfrm>
              <a:off x="4316" y="2842"/>
              <a:ext cx="89" cy="56"/>
            </a:xfrm>
            <a:custGeom>
              <a:avLst/>
              <a:gdLst/>
              <a:ahLst/>
              <a:cxnLst>
                <a:cxn ang="0">
                  <a:pos x="89" y="54"/>
                </a:cxn>
                <a:cxn ang="0">
                  <a:pos x="82" y="49"/>
                </a:cxn>
                <a:cxn ang="0">
                  <a:pos x="75" y="42"/>
                </a:cxn>
                <a:cxn ang="0">
                  <a:pos x="66" y="36"/>
                </a:cxn>
                <a:cxn ang="0">
                  <a:pos x="57" y="33"/>
                </a:cxn>
                <a:cxn ang="0">
                  <a:pos x="48" y="29"/>
                </a:cxn>
                <a:cxn ang="0">
                  <a:pos x="39" y="27"/>
                </a:cxn>
                <a:cxn ang="0">
                  <a:pos x="28" y="25"/>
                </a:cxn>
                <a:cxn ang="0">
                  <a:pos x="19" y="24"/>
                </a:cxn>
                <a:cxn ang="0">
                  <a:pos x="10" y="22"/>
                </a:cxn>
                <a:cxn ang="0">
                  <a:pos x="0" y="22"/>
                </a:cxn>
                <a:cxn ang="0">
                  <a:pos x="7" y="0"/>
                </a:cxn>
                <a:cxn ang="0">
                  <a:pos x="16" y="4"/>
                </a:cxn>
                <a:cxn ang="0">
                  <a:pos x="27" y="7"/>
                </a:cxn>
                <a:cxn ang="0">
                  <a:pos x="37" y="9"/>
                </a:cxn>
                <a:cxn ang="0">
                  <a:pos x="46" y="13"/>
                </a:cxn>
                <a:cxn ang="0">
                  <a:pos x="57" y="18"/>
                </a:cxn>
                <a:cxn ang="0">
                  <a:pos x="66" y="22"/>
                </a:cxn>
                <a:cxn ang="0">
                  <a:pos x="75" y="29"/>
                </a:cxn>
                <a:cxn ang="0">
                  <a:pos x="80" y="36"/>
                </a:cxn>
                <a:cxn ang="0">
                  <a:pos x="86" y="45"/>
                </a:cxn>
                <a:cxn ang="0">
                  <a:pos x="89" y="56"/>
                </a:cxn>
                <a:cxn ang="0">
                  <a:pos x="89" y="56"/>
                </a:cxn>
                <a:cxn ang="0">
                  <a:pos x="89" y="54"/>
                </a:cxn>
              </a:cxnLst>
              <a:rect l="0" t="0" r="r" b="b"/>
              <a:pathLst>
                <a:path w="89" h="56">
                  <a:moveTo>
                    <a:pt x="89" y="54"/>
                  </a:moveTo>
                  <a:lnTo>
                    <a:pt x="82" y="49"/>
                  </a:lnTo>
                  <a:lnTo>
                    <a:pt x="75" y="42"/>
                  </a:lnTo>
                  <a:lnTo>
                    <a:pt x="66" y="36"/>
                  </a:lnTo>
                  <a:lnTo>
                    <a:pt x="57" y="33"/>
                  </a:lnTo>
                  <a:lnTo>
                    <a:pt x="48" y="29"/>
                  </a:lnTo>
                  <a:lnTo>
                    <a:pt x="39" y="27"/>
                  </a:lnTo>
                  <a:lnTo>
                    <a:pt x="28" y="25"/>
                  </a:lnTo>
                  <a:lnTo>
                    <a:pt x="19" y="24"/>
                  </a:lnTo>
                  <a:lnTo>
                    <a:pt x="10" y="22"/>
                  </a:lnTo>
                  <a:lnTo>
                    <a:pt x="0" y="22"/>
                  </a:lnTo>
                  <a:lnTo>
                    <a:pt x="7" y="0"/>
                  </a:lnTo>
                  <a:lnTo>
                    <a:pt x="16" y="4"/>
                  </a:lnTo>
                  <a:lnTo>
                    <a:pt x="27" y="7"/>
                  </a:lnTo>
                  <a:lnTo>
                    <a:pt x="37" y="9"/>
                  </a:lnTo>
                  <a:lnTo>
                    <a:pt x="46" y="13"/>
                  </a:lnTo>
                  <a:lnTo>
                    <a:pt x="57" y="18"/>
                  </a:lnTo>
                  <a:lnTo>
                    <a:pt x="66" y="22"/>
                  </a:lnTo>
                  <a:lnTo>
                    <a:pt x="75" y="29"/>
                  </a:lnTo>
                  <a:lnTo>
                    <a:pt x="80" y="36"/>
                  </a:lnTo>
                  <a:lnTo>
                    <a:pt x="86" y="45"/>
                  </a:lnTo>
                  <a:lnTo>
                    <a:pt x="89" y="56"/>
                  </a:lnTo>
                  <a:lnTo>
                    <a:pt x="89" y="56"/>
                  </a:lnTo>
                  <a:lnTo>
                    <a:pt x="89" y="54"/>
                  </a:lnTo>
                  <a:close/>
                </a:path>
              </a:pathLst>
            </a:custGeom>
            <a:solidFill>
              <a:srgbClr val="00FFB3"/>
            </a:solidFill>
            <a:ln w="9525">
              <a:noFill/>
              <a:round/>
              <a:headEnd/>
              <a:tailEnd/>
            </a:ln>
          </p:spPr>
          <p:txBody>
            <a:bodyPr/>
            <a:lstStyle/>
            <a:p>
              <a:endParaRPr lang="en-US"/>
            </a:p>
          </p:txBody>
        </p:sp>
        <p:sp>
          <p:nvSpPr>
            <p:cNvPr id="60450" name="Freeform 34"/>
            <p:cNvSpPr>
              <a:spLocks/>
            </p:cNvSpPr>
            <p:nvPr/>
          </p:nvSpPr>
          <p:spPr bwMode="auto">
            <a:xfrm>
              <a:off x="4072" y="2892"/>
              <a:ext cx="21" cy="8"/>
            </a:xfrm>
            <a:custGeom>
              <a:avLst/>
              <a:gdLst/>
              <a:ahLst/>
              <a:cxnLst>
                <a:cxn ang="0">
                  <a:pos x="20" y="4"/>
                </a:cxn>
                <a:cxn ang="0">
                  <a:pos x="21" y="8"/>
                </a:cxn>
                <a:cxn ang="0">
                  <a:pos x="0" y="8"/>
                </a:cxn>
                <a:cxn ang="0">
                  <a:pos x="0" y="4"/>
                </a:cxn>
                <a:cxn ang="0">
                  <a:pos x="2" y="2"/>
                </a:cxn>
                <a:cxn ang="0">
                  <a:pos x="3" y="0"/>
                </a:cxn>
                <a:cxn ang="0">
                  <a:pos x="5" y="0"/>
                </a:cxn>
                <a:cxn ang="0">
                  <a:pos x="9" y="0"/>
                </a:cxn>
                <a:cxn ang="0">
                  <a:pos x="11" y="2"/>
                </a:cxn>
                <a:cxn ang="0">
                  <a:pos x="14" y="2"/>
                </a:cxn>
                <a:cxn ang="0">
                  <a:pos x="16" y="4"/>
                </a:cxn>
                <a:cxn ang="0">
                  <a:pos x="18" y="4"/>
                </a:cxn>
                <a:cxn ang="0">
                  <a:pos x="21" y="4"/>
                </a:cxn>
                <a:cxn ang="0">
                  <a:pos x="21" y="4"/>
                </a:cxn>
                <a:cxn ang="0">
                  <a:pos x="20" y="4"/>
                </a:cxn>
              </a:cxnLst>
              <a:rect l="0" t="0" r="r" b="b"/>
              <a:pathLst>
                <a:path w="21" h="8">
                  <a:moveTo>
                    <a:pt x="20" y="4"/>
                  </a:moveTo>
                  <a:lnTo>
                    <a:pt x="21" y="8"/>
                  </a:lnTo>
                  <a:lnTo>
                    <a:pt x="0" y="8"/>
                  </a:lnTo>
                  <a:lnTo>
                    <a:pt x="0" y="4"/>
                  </a:lnTo>
                  <a:lnTo>
                    <a:pt x="2" y="2"/>
                  </a:lnTo>
                  <a:lnTo>
                    <a:pt x="3" y="0"/>
                  </a:lnTo>
                  <a:lnTo>
                    <a:pt x="5" y="0"/>
                  </a:lnTo>
                  <a:lnTo>
                    <a:pt x="9" y="0"/>
                  </a:lnTo>
                  <a:lnTo>
                    <a:pt x="11" y="2"/>
                  </a:lnTo>
                  <a:lnTo>
                    <a:pt x="14" y="2"/>
                  </a:lnTo>
                  <a:lnTo>
                    <a:pt x="16" y="4"/>
                  </a:lnTo>
                  <a:lnTo>
                    <a:pt x="18" y="4"/>
                  </a:lnTo>
                  <a:lnTo>
                    <a:pt x="21" y="4"/>
                  </a:lnTo>
                  <a:lnTo>
                    <a:pt x="21" y="4"/>
                  </a:lnTo>
                  <a:lnTo>
                    <a:pt x="20" y="4"/>
                  </a:lnTo>
                  <a:close/>
                </a:path>
              </a:pathLst>
            </a:custGeom>
            <a:solidFill>
              <a:srgbClr val="00FFB3"/>
            </a:solidFill>
            <a:ln w="9525">
              <a:noFill/>
              <a:round/>
              <a:headEnd/>
              <a:tailEnd/>
            </a:ln>
          </p:spPr>
          <p:txBody>
            <a:bodyPr/>
            <a:lstStyle/>
            <a:p>
              <a:endParaRPr lang="en-US"/>
            </a:p>
          </p:txBody>
        </p:sp>
        <p:sp>
          <p:nvSpPr>
            <p:cNvPr id="60451" name="Freeform 35"/>
            <p:cNvSpPr>
              <a:spLocks/>
            </p:cNvSpPr>
            <p:nvPr/>
          </p:nvSpPr>
          <p:spPr bwMode="auto">
            <a:xfrm>
              <a:off x="4154" y="2882"/>
              <a:ext cx="76" cy="37"/>
            </a:xfrm>
            <a:custGeom>
              <a:avLst/>
              <a:gdLst/>
              <a:ahLst/>
              <a:cxnLst>
                <a:cxn ang="0">
                  <a:pos x="70" y="36"/>
                </a:cxn>
                <a:cxn ang="0">
                  <a:pos x="63" y="36"/>
                </a:cxn>
                <a:cxn ang="0">
                  <a:pos x="56" y="36"/>
                </a:cxn>
                <a:cxn ang="0">
                  <a:pos x="49" y="34"/>
                </a:cxn>
                <a:cxn ang="0">
                  <a:pos x="42" y="32"/>
                </a:cxn>
                <a:cxn ang="0">
                  <a:pos x="34" y="30"/>
                </a:cxn>
                <a:cxn ang="0">
                  <a:pos x="27" y="28"/>
                </a:cxn>
                <a:cxn ang="0">
                  <a:pos x="20" y="27"/>
                </a:cxn>
                <a:cxn ang="0">
                  <a:pos x="15" y="25"/>
                </a:cxn>
                <a:cxn ang="0">
                  <a:pos x="7" y="21"/>
                </a:cxn>
                <a:cxn ang="0">
                  <a:pos x="0" y="19"/>
                </a:cxn>
                <a:cxn ang="0">
                  <a:pos x="4" y="21"/>
                </a:cxn>
                <a:cxn ang="0">
                  <a:pos x="7" y="23"/>
                </a:cxn>
                <a:cxn ang="0">
                  <a:pos x="9" y="21"/>
                </a:cxn>
                <a:cxn ang="0">
                  <a:pos x="13" y="19"/>
                </a:cxn>
                <a:cxn ang="0">
                  <a:pos x="15" y="16"/>
                </a:cxn>
                <a:cxn ang="0">
                  <a:pos x="16" y="12"/>
                </a:cxn>
                <a:cxn ang="0">
                  <a:pos x="18" y="9"/>
                </a:cxn>
                <a:cxn ang="0">
                  <a:pos x="20" y="5"/>
                </a:cxn>
                <a:cxn ang="0">
                  <a:pos x="22" y="3"/>
                </a:cxn>
                <a:cxn ang="0">
                  <a:pos x="24" y="0"/>
                </a:cxn>
                <a:cxn ang="0">
                  <a:pos x="29" y="2"/>
                </a:cxn>
                <a:cxn ang="0">
                  <a:pos x="36" y="3"/>
                </a:cxn>
                <a:cxn ang="0">
                  <a:pos x="45" y="3"/>
                </a:cxn>
                <a:cxn ang="0">
                  <a:pos x="52" y="5"/>
                </a:cxn>
                <a:cxn ang="0">
                  <a:pos x="61" y="9"/>
                </a:cxn>
                <a:cxn ang="0">
                  <a:pos x="67" y="10"/>
                </a:cxn>
                <a:cxn ang="0">
                  <a:pos x="72" y="16"/>
                </a:cxn>
                <a:cxn ang="0">
                  <a:pos x="76" y="21"/>
                </a:cxn>
                <a:cxn ang="0">
                  <a:pos x="74" y="28"/>
                </a:cxn>
                <a:cxn ang="0">
                  <a:pos x="70" y="37"/>
                </a:cxn>
                <a:cxn ang="0">
                  <a:pos x="70" y="37"/>
                </a:cxn>
                <a:cxn ang="0">
                  <a:pos x="70" y="36"/>
                </a:cxn>
              </a:cxnLst>
              <a:rect l="0" t="0" r="r" b="b"/>
              <a:pathLst>
                <a:path w="76" h="37">
                  <a:moveTo>
                    <a:pt x="70" y="36"/>
                  </a:moveTo>
                  <a:lnTo>
                    <a:pt x="63" y="36"/>
                  </a:lnTo>
                  <a:lnTo>
                    <a:pt x="56" y="36"/>
                  </a:lnTo>
                  <a:lnTo>
                    <a:pt x="49" y="34"/>
                  </a:lnTo>
                  <a:lnTo>
                    <a:pt x="42" y="32"/>
                  </a:lnTo>
                  <a:lnTo>
                    <a:pt x="34" y="30"/>
                  </a:lnTo>
                  <a:lnTo>
                    <a:pt x="27" y="28"/>
                  </a:lnTo>
                  <a:lnTo>
                    <a:pt x="20" y="27"/>
                  </a:lnTo>
                  <a:lnTo>
                    <a:pt x="15" y="25"/>
                  </a:lnTo>
                  <a:lnTo>
                    <a:pt x="7" y="21"/>
                  </a:lnTo>
                  <a:lnTo>
                    <a:pt x="0" y="19"/>
                  </a:lnTo>
                  <a:lnTo>
                    <a:pt x="4" y="21"/>
                  </a:lnTo>
                  <a:lnTo>
                    <a:pt x="7" y="23"/>
                  </a:lnTo>
                  <a:lnTo>
                    <a:pt x="9" y="21"/>
                  </a:lnTo>
                  <a:lnTo>
                    <a:pt x="13" y="19"/>
                  </a:lnTo>
                  <a:lnTo>
                    <a:pt x="15" y="16"/>
                  </a:lnTo>
                  <a:lnTo>
                    <a:pt x="16" y="12"/>
                  </a:lnTo>
                  <a:lnTo>
                    <a:pt x="18" y="9"/>
                  </a:lnTo>
                  <a:lnTo>
                    <a:pt x="20" y="5"/>
                  </a:lnTo>
                  <a:lnTo>
                    <a:pt x="22" y="3"/>
                  </a:lnTo>
                  <a:lnTo>
                    <a:pt x="24" y="0"/>
                  </a:lnTo>
                  <a:lnTo>
                    <a:pt x="29" y="2"/>
                  </a:lnTo>
                  <a:lnTo>
                    <a:pt x="36" y="3"/>
                  </a:lnTo>
                  <a:lnTo>
                    <a:pt x="45" y="3"/>
                  </a:lnTo>
                  <a:lnTo>
                    <a:pt x="52" y="5"/>
                  </a:lnTo>
                  <a:lnTo>
                    <a:pt x="61" y="9"/>
                  </a:lnTo>
                  <a:lnTo>
                    <a:pt x="67" y="10"/>
                  </a:lnTo>
                  <a:lnTo>
                    <a:pt x="72" y="16"/>
                  </a:lnTo>
                  <a:lnTo>
                    <a:pt x="76" y="21"/>
                  </a:lnTo>
                  <a:lnTo>
                    <a:pt x="74" y="28"/>
                  </a:lnTo>
                  <a:lnTo>
                    <a:pt x="70" y="37"/>
                  </a:lnTo>
                  <a:lnTo>
                    <a:pt x="70" y="37"/>
                  </a:lnTo>
                  <a:lnTo>
                    <a:pt x="70" y="36"/>
                  </a:lnTo>
                  <a:close/>
                </a:path>
              </a:pathLst>
            </a:custGeom>
            <a:solidFill>
              <a:srgbClr val="004DFF"/>
            </a:solidFill>
            <a:ln w="9525">
              <a:noFill/>
              <a:round/>
              <a:headEnd/>
              <a:tailEnd/>
            </a:ln>
          </p:spPr>
          <p:txBody>
            <a:bodyPr/>
            <a:lstStyle/>
            <a:p>
              <a:endParaRPr lang="en-US"/>
            </a:p>
          </p:txBody>
        </p:sp>
        <p:sp>
          <p:nvSpPr>
            <p:cNvPr id="60452" name="Freeform 36"/>
            <p:cNvSpPr>
              <a:spLocks/>
            </p:cNvSpPr>
            <p:nvPr/>
          </p:nvSpPr>
          <p:spPr bwMode="auto">
            <a:xfrm>
              <a:off x="4043" y="2901"/>
              <a:ext cx="9" cy="65"/>
            </a:xfrm>
            <a:custGeom>
              <a:avLst/>
              <a:gdLst/>
              <a:ahLst/>
              <a:cxnLst>
                <a:cxn ang="0">
                  <a:pos x="7" y="0"/>
                </a:cxn>
                <a:cxn ang="0">
                  <a:pos x="0" y="65"/>
                </a:cxn>
                <a:cxn ang="0">
                  <a:pos x="9" y="0"/>
                </a:cxn>
                <a:cxn ang="0">
                  <a:pos x="9" y="0"/>
                </a:cxn>
                <a:cxn ang="0">
                  <a:pos x="7" y="0"/>
                </a:cxn>
              </a:cxnLst>
              <a:rect l="0" t="0" r="r" b="b"/>
              <a:pathLst>
                <a:path w="9" h="65">
                  <a:moveTo>
                    <a:pt x="7" y="0"/>
                  </a:moveTo>
                  <a:lnTo>
                    <a:pt x="0" y="65"/>
                  </a:lnTo>
                  <a:lnTo>
                    <a:pt x="9" y="0"/>
                  </a:lnTo>
                  <a:lnTo>
                    <a:pt x="9" y="0"/>
                  </a:lnTo>
                  <a:lnTo>
                    <a:pt x="7" y="0"/>
                  </a:lnTo>
                  <a:close/>
                </a:path>
              </a:pathLst>
            </a:custGeom>
            <a:solidFill>
              <a:srgbClr val="00FFB3"/>
            </a:solidFill>
            <a:ln w="9525">
              <a:noFill/>
              <a:round/>
              <a:headEnd/>
              <a:tailEnd/>
            </a:ln>
          </p:spPr>
          <p:txBody>
            <a:bodyPr/>
            <a:lstStyle/>
            <a:p>
              <a:endParaRPr lang="en-US"/>
            </a:p>
          </p:txBody>
        </p:sp>
        <p:sp>
          <p:nvSpPr>
            <p:cNvPr id="60453" name="Freeform 37"/>
            <p:cNvSpPr>
              <a:spLocks/>
            </p:cNvSpPr>
            <p:nvPr/>
          </p:nvSpPr>
          <p:spPr bwMode="auto">
            <a:xfrm>
              <a:off x="3968" y="2912"/>
              <a:ext cx="64" cy="45"/>
            </a:xfrm>
            <a:custGeom>
              <a:avLst/>
              <a:gdLst/>
              <a:ahLst/>
              <a:cxnLst>
                <a:cxn ang="0">
                  <a:pos x="61" y="2"/>
                </a:cxn>
                <a:cxn ang="0">
                  <a:pos x="63" y="6"/>
                </a:cxn>
                <a:cxn ang="0">
                  <a:pos x="63" y="9"/>
                </a:cxn>
                <a:cxn ang="0">
                  <a:pos x="64" y="15"/>
                </a:cxn>
                <a:cxn ang="0">
                  <a:pos x="64" y="18"/>
                </a:cxn>
                <a:cxn ang="0">
                  <a:pos x="63" y="24"/>
                </a:cxn>
                <a:cxn ang="0">
                  <a:pos x="63" y="27"/>
                </a:cxn>
                <a:cxn ang="0">
                  <a:pos x="63" y="33"/>
                </a:cxn>
                <a:cxn ang="0">
                  <a:pos x="63" y="36"/>
                </a:cxn>
                <a:cxn ang="0">
                  <a:pos x="63" y="41"/>
                </a:cxn>
                <a:cxn ang="0">
                  <a:pos x="63" y="45"/>
                </a:cxn>
                <a:cxn ang="0">
                  <a:pos x="50" y="43"/>
                </a:cxn>
                <a:cxn ang="0">
                  <a:pos x="52" y="41"/>
                </a:cxn>
                <a:cxn ang="0">
                  <a:pos x="52" y="38"/>
                </a:cxn>
                <a:cxn ang="0">
                  <a:pos x="52" y="36"/>
                </a:cxn>
                <a:cxn ang="0">
                  <a:pos x="52" y="33"/>
                </a:cxn>
                <a:cxn ang="0">
                  <a:pos x="52" y="31"/>
                </a:cxn>
                <a:cxn ang="0">
                  <a:pos x="52" y="27"/>
                </a:cxn>
                <a:cxn ang="0">
                  <a:pos x="52" y="25"/>
                </a:cxn>
                <a:cxn ang="0">
                  <a:pos x="50" y="22"/>
                </a:cxn>
                <a:cxn ang="0">
                  <a:pos x="50" y="20"/>
                </a:cxn>
                <a:cxn ang="0">
                  <a:pos x="48" y="18"/>
                </a:cxn>
                <a:cxn ang="0">
                  <a:pos x="45" y="16"/>
                </a:cxn>
                <a:cxn ang="0">
                  <a:pos x="43" y="15"/>
                </a:cxn>
                <a:cxn ang="0">
                  <a:pos x="41" y="13"/>
                </a:cxn>
                <a:cxn ang="0">
                  <a:pos x="39" y="11"/>
                </a:cxn>
                <a:cxn ang="0">
                  <a:pos x="37" y="11"/>
                </a:cxn>
                <a:cxn ang="0">
                  <a:pos x="34" y="9"/>
                </a:cxn>
                <a:cxn ang="0">
                  <a:pos x="32" y="9"/>
                </a:cxn>
                <a:cxn ang="0">
                  <a:pos x="30" y="9"/>
                </a:cxn>
                <a:cxn ang="0">
                  <a:pos x="27" y="11"/>
                </a:cxn>
                <a:cxn ang="0">
                  <a:pos x="25" y="11"/>
                </a:cxn>
                <a:cxn ang="0">
                  <a:pos x="21" y="15"/>
                </a:cxn>
                <a:cxn ang="0">
                  <a:pos x="18" y="18"/>
                </a:cxn>
                <a:cxn ang="0">
                  <a:pos x="16" y="20"/>
                </a:cxn>
                <a:cxn ang="0">
                  <a:pos x="14" y="24"/>
                </a:cxn>
                <a:cxn ang="0">
                  <a:pos x="14" y="27"/>
                </a:cxn>
                <a:cxn ang="0">
                  <a:pos x="12" y="29"/>
                </a:cxn>
                <a:cxn ang="0">
                  <a:pos x="11" y="31"/>
                </a:cxn>
                <a:cxn ang="0">
                  <a:pos x="9" y="31"/>
                </a:cxn>
                <a:cxn ang="0">
                  <a:pos x="5" y="31"/>
                </a:cxn>
                <a:cxn ang="0">
                  <a:pos x="0" y="27"/>
                </a:cxn>
                <a:cxn ang="0">
                  <a:pos x="2" y="18"/>
                </a:cxn>
                <a:cxn ang="0">
                  <a:pos x="5" y="11"/>
                </a:cxn>
                <a:cxn ang="0">
                  <a:pos x="9" y="6"/>
                </a:cxn>
                <a:cxn ang="0">
                  <a:pos x="16" y="4"/>
                </a:cxn>
                <a:cxn ang="0">
                  <a:pos x="23" y="0"/>
                </a:cxn>
                <a:cxn ang="0">
                  <a:pos x="30" y="0"/>
                </a:cxn>
                <a:cxn ang="0">
                  <a:pos x="39" y="0"/>
                </a:cxn>
                <a:cxn ang="0">
                  <a:pos x="46" y="0"/>
                </a:cxn>
                <a:cxn ang="0">
                  <a:pos x="55" y="2"/>
                </a:cxn>
                <a:cxn ang="0">
                  <a:pos x="63" y="2"/>
                </a:cxn>
                <a:cxn ang="0">
                  <a:pos x="63" y="2"/>
                </a:cxn>
                <a:cxn ang="0">
                  <a:pos x="61" y="2"/>
                </a:cxn>
              </a:cxnLst>
              <a:rect l="0" t="0" r="r" b="b"/>
              <a:pathLst>
                <a:path w="64" h="45">
                  <a:moveTo>
                    <a:pt x="61" y="2"/>
                  </a:moveTo>
                  <a:lnTo>
                    <a:pt x="63" y="6"/>
                  </a:lnTo>
                  <a:lnTo>
                    <a:pt x="63" y="9"/>
                  </a:lnTo>
                  <a:lnTo>
                    <a:pt x="64" y="15"/>
                  </a:lnTo>
                  <a:lnTo>
                    <a:pt x="64" y="18"/>
                  </a:lnTo>
                  <a:lnTo>
                    <a:pt x="63" y="24"/>
                  </a:lnTo>
                  <a:lnTo>
                    <a:pt x="63" y="27"/>
                  </a:lnTo>
                  <a:lnTo>
                    <a:pt x="63" y="33"/>
                  </a:lnTo>
                  <a:lnTo>
                    <a:pt x="63" y="36"/>
                  </a:lnTo>
                  <a:lnTo>
                    <a:pt x="63" y="41"/>
                  </a:lnTo>
                  <a:lnTo>
                    <a:pt x="63" y="45"/>
                  </a:lnTo>
                  <a:lnTo>
                    <a:pt x="50" y="43"/>
                  </a:lnTo>
                  <a:lnTo>
                    <a:pt x="52" y="41"/>
                  </a:lnTo>
                  <a:lnTo>
                    <a:pt x="52" y="38"/>
                  </a:lnTo>
                  <a:lnTo>
                    <a:pt x="52" y="36"/>
                  </a:lnTo>
                  <a:lnTo>
                    <a:pt x="52" y="33"/>
                  </a:lnTo>
                  <a:lnTo>
                    <a:pt x="52" y="31"/>
                  </a:lnTo>
                  <a:lnTo>
                    <a:pt x="52" y="27"/>
                  </a:lnTo>
                  <a:lnTo>
                    <a:pt x="52" y="25"/>
                  </a:lnTo>
                  <a:lnTo>
                    <a:pt x="50" y="22"/>
                  </a:lnTo>
                  <a:lnTo>
                    <a:pt x="50" y="20"/>
                  </a:lnTo>
                  <a:lnTo>
                    <a:pt x="48" y="18"/>
                  </a:lnTo>
                  <a:lnTo>
                    <a:pt x="45" y="16"/>
                  </a:lnTo>
                  <a:lnTo>
                    <a:pt x="43" y="15"/>
                  </a:lnTo>
                  <a:lnTo>
                    <a:pt x="41" y="13"/>
                  </a:lnTo>
                  <a:lnTo>
                    <a:pt x="39" y="11"/>
                  </a:lnTo>
                  <a:lnTo>
                    <a:pt x="37" y="11"/>
                  </a:lnTo>
                  <a:lnTo>
                    <a:pt x="34" y="9"/>
                  </a:lnTo>
                  <a:lnTo>
                    <a:pt x="32" y="9"/>
                  </a:lnTo>
                  <a:lnTo>
                    <a:pt x="30" y="9"/>
                  </a:lnTo>
                  <a:lnTo>
                    <a:pt x="27" y="11"/>
                  </a:lnTo>
                  <a:lnTo>
                    <a:pt x="25" y="11"/>
                  </a:lnTo>
                  <a:lnTo>
                    <a:pt x="21" y="15"/>
                  </a:lnTo>
                  <a:lnTo>
                    <a:pt x="18" y="18"/>
                  </a:lnTo>
                  <a:lnTo>
                    <a:pt x="16" y="20"/>
                  </a:lnTo>
                  <a:lnTo>
                    <a:pt x="14" y="24"/>
                  </a:lnTo>
                  <a:lnTo>
                    <a:pt x="14" y="27"/>
                  </a:lnTo>
                  <a:lnTo>
                    <a:pt x="12" y="29"/>
                  </a:lnTo>
                  <a:lnTo>
                    <a:pt x="11" y="31"/>
                  </a:lnTo>
                  <a:lnTo>
                    <a:pt x="9" y="31"/>
                  </a:lnTo>
                  <a:lnTo>
                    <a:pt x="5" y="31"/>
                  </a:lnTo>
                  <a:lnTo>
                    <a:pt x="0" y="27"/>
                  </a:lnTo>
                  <a:lnTo>
                    <a:pt x="2" y="18"/>
                  </a:lnTo>
                  <a:lnTo>
                    <a:pt x="5" y="11"/>
                  </a:lnTo>
                  <a:lnTo>
                    <a:pt x="9" y="6"/>
                  </a:lnTo>
                  <a:lnTo>
                    <a:pt x="16" y="4"/>
                  </a:lnTo>
                  <a:lnTo>
                    <a:pt x="23" y="0"/>
                  </a:lnTo>
                  <a:lnTo>
                    <a:pt x="30" y="0"/>
                  </a:lnTo>
                  <a:lnTo>
                    <a:pt x="39" y="0"/>
                  </a:lnTo>
                  <a:lnTo>
                    <a:pt x="46" y="0"/>
                  </a:lnTo>
                  <a:lnTo>
                    <a:pt x="55" y="2"/>
                  </a:lnTo>
                  <a:lnTo>
                    <a:pt x="63" y="2"/>
                  </a:lnTo>
                  <a:lnTo>
                    <a:pt x="63" y="2"/>
                  </a:lnTo>
                  <a:lnTo>
                    <a:pt x="61" y="2"/>
                  </a:lnTo>
                  <a:close/>
                </a:path>
              </a:pathLst>
            </a:custGeom>
            <a:solidFill>
              <a:srgbClr val="00FFB3"/>
            </a:solidFill>
            <a:ln w="9525">
              <a:noFill/>
              <a:round/>
              <a:headEnd/>
              <a:tailEnd/>
            </a:ln>
          </p:spPr>
          <p:txBody>
            <a:bodyPr/>
            <a:lstStyle/>
            <a:p>
              <a:endParaRPr lang="en-US"/>
            </a:p>
          </p:txBody>
        </p:sp>
        <p:sp>
          <p:nvSpPr>
            <p:cNvPr id="60454" name="Freeform 38"/>
            <p:cNvSpPr>
              <a:spLocks/>
            </p:cNvSpPr>
            <p:nvPr/>
          </p:nvSpPr>
          <p:spPr bwMode="auto">
            <a:xfrm>
              <a:off x="4124" y="2892"/>
              <a:ext cx="12" cy="33"/>
            </a:xfrm>
            <a:custGeom>
              <a:avLst/>
              <a:gdLst/>
              <a:ahLst/>
              <a:cxnLst>
                <a:cxn ang="0">
                  <a:pos x="5" y="31"/>
                </a:cxn>
                <a:cxn ang="0">
                  <a:pos x="7" y="27"/>
                </a:cxn>
                <a:cxn ang="0">
                  <a:pos x="5" y="24"/>
                </a:cxn>
                <a:cxn ang="0">
                  <a:pos x="5" y="20"/>
                </a:cxn>
                <a:cxn ang="0">
                  <a:pos x="3" y="17"/>
                </a:cxn>
                <a:cxn ang="0">
                  <a:pos x="2" y="13"/>
                </a:cxn>
                <a:cxn ang="0">
                  <a:pos x="0" y="11"/>
                </a:cxn>
                <a:cxn ang="0">
                  <a:pos x="0" y="8"/>
                </a:cxn>
                <a:cxn ang="0">
                  <a:pos x="2" y="6"/>
                </a:cxn>
                <a:cxn ang="0">
                  <a:pos x="5" y="4"/>
                </a:cxn>
                <a:cxn ang="0">
                  <a:pos x="12" y="0"/>
                </a:cxn>
                <a:cxn ang="0">
                  <a:pos x="5" y="33"/>
                </a:cxn>
                <a:cxn ang="0">
                  <a:pos x="5" y="33"/>
                </a:cxn>
                <a:cxn ang="0">
                  <a:pos x="5" y="31"/>
                </a:cxn>
              </a:cxnLst>
              <a:rect l="0" t="0" r="r" b="b"/>
              <a:pathLst>
                <a:path w="12" h="33">
                  <a:moveTo>
                    <a:pt x="5" y="31"/>
                  </a:moveTo>
                  <a:lnTo>
                    <a:pt x="7" y="27"/>
                  </a:lnTo>
                  <a:lnTo>
                    <a:pt x="5" y="24"/>
                  </a:lnTo>
                  <a:lnTo>
                    <a:pt x="5" y="20"/>
                  </a:lnTo>
                  <a:lnTo>
                    <a:pt x="3" y="17"/>
                  </a:lnTo>
                  <a:lnTo>
                    <a:pt x="2" y="13"/>
                  </a:lnTo>
                  <a:lnTo>
                    <a:pt x="0" y="11"/>
                  </a:lnTo>
                  <a:lnTo>
                    <a:pt x="0" y="8"/>
                  </a:lnTo>
                  <a:lnTo>
                    <a:pt x="2" y="6"/>
                  </a:lnTo>
                  <a:lnTo>
                    <a:pt x="5" y="4"/>
                  </a:lnTo>
                  <a:lnTo>
                    <a:pt x="12" y="0"/>
                  </a:lnTo>
                  <a:lnTo>
                    <a:pt x="5" y="33"/>
                  </a:lnTo>
                  <a:lnTo>
                    <a:pt x="5" y="33"/>
                  </a:lnTo>
                  <a:lnTo>
                    <a:pt x="5" y="31"/>
                  </a:lnTo>
                  <a:close/>
                </a:path>
              </a:pathLst>
            </a:custGeom>
            <a:solidFill>
              <a:srgbClr val="00FFB3"/>
            </a:solidFill>
            <a:ln w="9525">
              <a:noFill/>
              <a:round/>
              <a:headEnd/>
              <a:tailEnd/>
            </a:ln>
          </p:spPr>
          <p:txBody>
            <a:bodyPr/>
            <a:lstStyle/>
            <a:p>
              <a:endParaRPr lang="en-US"/>
            </a:p>
          </p:txBody>
        </p:sp>
        <p:sp>
          <p:nvSpPr>
            <p:cNvPr id="60455" name="Freeform 39"/>
            <p:cNvSpPr>
              <a:spLocks/>
            </p:cNvSpPr>
            <p:nvPr/>
          </p:nvSpPr>
          <p:spPr bwMode="auto">
            <a:xfrm>
              <a:off x="4237" y="2876"/>
              <a:ext cx="186" cy="173"/>
            </a:xfrm>
            <a:custGeom>
              <a:avLst/>
              <a:gdLst/>
              <a:ahLst/>
              <a:cxnLst>
                <a:cxn ang="0">
                  <a:pos x="14" y="16"/>
                </a:cxn>
                <a:cxn ang="0">
                  <a:pos x="28" y="13"/>
                </a:cxn>
                <a:cxn ang="0">
                  <a:pos x="46" y="8"/>
                </a:cxn>
                <a:cxn ang="0">
                  <a:pos x="68" y="2"/>
                </a:cxn>
                <a:cxn ang="0">
                  <a:pos x="88" y="0"/>
                </a:cxn>
                <a:cxn ang="0">
                  <a:pos x="107" y="4"/>
                </a:cxn>
                <a:cxn ang="0">
                  <a:pos x="177" y="45"/>
                </a:cxn>
                <a:cxn ang="0">
                  <a:pos x="161" y="45"/>
                </a:cxn>
                <a:cxn ang="0">
                  <a:pos x="147" y="47"/>
                </a:cxn>
                <a:cxn ang="0">
                  <a:pos x="133" y="45"/>
                </a:cxn>
                <a:cxn ang="0">
                  <a:pos x="118" y="40"/>
                </a:cxn>
                <a:cxn ang="0">
                  <a:pos x="107" y="31"/>
                </a:cxn>
                <a:cxn ang="0">
                  <a:pos x="102" y="24"/>
                </a:cxn>
                <a:cxn ang="0">
                  <a:pos x="98" y="16"/>
                </a:cxn>
                <a:cxn ang="0">
                  <a:pos x="93" y="9"/>
                </a:cxn>
                <a:cxn ang="0">
                  <a:pos x="88" y="2"/>
                </a:cxn>
                <a:cxn ang="0">
                  <a:pos x="79" y="8"/>
                </a:cxn>
                <a:cxn ang="0">
                  <a:pos x="113" y="56"/>
                </a:cxn>
                <a:cxn ang="0">
                  <a:pos x="100" y="69"/>
                </a:cxn>
                <a:cxn ang="0">
                  <a:pos x="88" y="81"/>
                </a:cxn>
                <a:cxn ang="0">
                  <a:pos x="77" y="94"/>
                </a:cxn>
                <a:cxn ang="0">
                  <a:pos x="68" y="108"/>
                </a:cxn>
                <a:cxn ang="0">
                  <a:pos x="77" y="113"/>
                </a:cxn>
                <a:cxn ang="0">
                  <a:pos x="50" y="160"/>
                </a:cxn>
                <a:cxn ang="0">
                  <a:pos x="48" y="131"/>
                </a:cxn>
                <a:cxn ang="0">
                  <a:pos x="48" y="101"/>
                </a:cxn>
                <a:cxn ang="0">
                  <a:pos x="45" y="76"/>
                </a:cxn>
                <a:cxn ang="0">
                  <a:pos x="32" y="56"/>
                </a:cxn>
                <a:cxn ang="0">
                  <a:pos x="14" y="51"/>
                </a:cxn>
                <a:cxn ang="0">
                  <a:pos x="5" y="47"/>
                </a:cxn>
                <a:cxn ang="0">
                  <a:pos x="3" y="40"/>
                </a:cxn>
                <a:cxn ang="0">
                  <a:pos x="3" y="27"/>
                </a:cxn>
                <a:cxn ang="0">
                  <a:pos x="2" y="16"/>
                </a:cxn>
                <a:cxn ang="0">
                  <a:pos x="0" y="13"/>
                </a:cxn>
                <a:cxn ang="0">
                  <a:pos x="2" y="18"/>
                </a:cxn>
                <a:cxn ang="0">
                  <a:pos x="2" y="22"/>
                </a:cxn>
                <a:cxn ang="0">
                  <a:pos x="3" y="25"/>
                </a:cxn>
                <a:cxn ang="0">
                  <a:pos x="7" y="29"/>
                </a:cxn>
                <a:cxn ang="0">
                  <a:pos x="9" y="31"/>
                </a:cxn>
              </a:cxnLst>
              <a:rect l="0" t="0" r="r" b="b"/>
              <a:pathLst>
                <a:path w="186" h="173">
                  <a:moveTo>
                    <a:pt x="9" y="29"/>
                  </a:moveTo>
                  <a:lnTo>
                    <a:pt x="14" y="16"/>
                  </a:lnTo>
                  <a:lnTo>
                    <a:pt x="21" y="15"/>
                  </a:lnTo>
                  <a:lnTo>
                    <a:pt x="28" y="13"/>
                  </a:lnTo>
                  <a:lnTo>
                    <a:pt x="37" y="9"/>
                  </a:lnTo>
                  <a:lnTo>
                    <a:pt x="46" y="8"/>
                  </a:lnTo>
                  <a:lnTo>
                    <a:pt x="57" y="4"/>
                  </a:lnTo>
                  <a:lnTo>
                    <a:pt x="68" y="2"/>
                  </a:lnTo>
                  <a:lnTo>
                    <a:pt x="79" y="0"/>
                  </a:lnTo>
                  <a:lnTo>
                    <a:pt x="88" y="0"/>
                  </a:lnTo>
                  <a:lnTo>
                    <a:pt x="98" y="0"/>
                  </a:lnTo>
                  <a:lnTo>
                    <a:pt x="107" y="4"/>
                  </a:lnTo>
                  <a:lnTo>
                    <a:pt x="186" y="45"/>
                  </a:lnTo>
                  <a:lnTo>
                    <a:pt x="177" y="45"/>
                  </a:lnTo>
                  <a:lnTo>
                    <a:pt x="170" y="45"/>
                  </a:lnTo>
                  <a:lnTo>
                    <a:pt x="161" y="45"/>
                  </a:lnTo>
                  <a:lnTo>
                    <a:pt x="154" y="47"/>
                  </a:lnTo>
                  <a:lnTo>
                    <a:pt x="147" y="47"/>
                  </a:lnTo>
                  <a:lnTo>
                    <a:pt x="140" y="47"/>
                  </a:lnTo>
                  <a:lnTo>
                    <a:pt x="133" y="45"/>
                  </a:lnTo>
                  <a:lnTo>
                    <a:pt x="125" y="43"/>
                  </a:lnTo>
                  <a:lnTo>
                    <a:pt x="118" y="40"/>
                  </a:lnTo>
                  <a:lnTo>
                    <a:pt x="111" y="33"/>
                  </a:lnTo>
                  <a:lnTo>
                    <a:pt x="107" y="31"/>
                  </a:lnTo>
                  <a:lnTo>
                    <a:pt x="106" y="27"/>
                  </a:lnTo>
                  <a:lnTo>
                    <a:pt x="102" y="24"/>
                  </a:lnTo>
                  <a:lnTo>
                    <a:pt x="100" y="20"/>
                  </a:lnTo>
                  <a:lnTo>
                    <a:pt x="98" y="16"/>
                  </a:lnTo>
                  <a:lnTo>
                    <a:pt x="97" y="13"/>
                  </a:lnTo>
                  <a:lnTo>
                    <a:pt x="93" y="9"/>
                  </a:lnTo>
                  <a:lnTo>
                    <a:pt x="91" y="6"/>
                  </a:lnTo>
                  <a:lnTo>
                    <a:pt x="88" y="2"/>
                  </a:lnTo>
                  <a:lnTo>
                    <a:pt x="84" y="0"/>
                  </a:lnTo>
                  <a:lnTo>
                    <a:pt x="79" y="8"/>
                  </a:lnTo>
                  <a:lnTo>
                    <a:pt x="118" y="49"/>
                  </a:lnTo>
                  <a:lnTo>
                    <a:pt x="113" y="56"/>
                  </a:lnTo>
                  <a:lnTo>
                    <a:pt x="106" y="61"/>
                  </a:lnTo>
                  <a:lnTo>
                    <a:pt x="100" y="69"/>
                  </a:lnTo>
                  <a:lnTo>
                    <a:pt x="93" y="74"/>
                  </a:lnTo>
                  <a:lnTo>
                    <a:pt x="88" y="81"/>
                  </a:lnTo>
                  <a:lnTo>
                    <a:pt x="82" y="86"/>
                  </a:lnTo>
                  <a:lnTo>
                    <a:pt x="77" y="94"/>
                  </a:lnTo>
                  <a:lnTo>
                    <a:pt x="72" y="101"/>
                  </a:lnTo>
                  <a:lnTo>
                    <a:pt x="68" y="108"/>
                  </a:lnTo>
                  <a:lnTo>
                    <a:pt x="66" y="115"/>
                  </a:lnTo>
                  <a:lnTo>
                    <a:pt x="77" y="113"/>
                  </a:lnTo>
                  <a:lnTo>
                    <a:pt x="52" y="173"/>
                  </a:lnTo>
                  <a:lnTo>
                    <a:pt x="50" y="160"/>
                  </a:lnTo>
                  <a:lnTo>
                    <a:pt x="48" y="146"/>
                  </a:lnTo>
                  <a:lnTo>
                    <a:pt x="48" y="131"/>
                  </a:lnTo>
                  <a:lnTo>
                    <a:pt x="48" y="115"/>
                  </a:lnTo>
                  <a:lnTo>
                    <a:pt x="48" y="101"/>
                  </a:lnTo>
                  <a:lnTo>
                    <a:pt x="46" y="88"/>
                  </a:lnTo>
                  <a:lnTo>
                    <a:pt x="45" y="76"/>
                  </a:lnTo>
                  <a:lnTo>
                    <a:pt x="39" y="65"/>
                  </a:lnTo>
                  <a:lnTo>
                    <a:pt x="32" y="56"/>
                  </a:lnTo>
                  <a:lnTo>
                    <a:pt x="21" y="51"/>
                  </a:lnTo>
                  <a:lnTo>
                    <a:pt x="14" y="51"/>
                  </a:lnTo>
                  <a:lnTo>
                    <a:pt x="9" y="51"/>
                  </a:lnTo>
                  <a:lnTo>
                    <a:pt x="5" y="47"/>
                  </a:lnTo>
                  <a:lnTo>
                    <a:pt x="3" y="43"/>
                  </a:lnTo>
                  <a:lnTo>
                    <a:pt x="3" y="40"/>
                  </a:lnTo>
                  <a:lnTo>
                    <a:pt x="3" y="34"/>
                  </a:lnTo>
                  <a:lnTo>
                    <a:pt x="3" y="27"/>
                  </a:lnTo>
                  <a:lnTo>
                    <a:pt x="3" y="22"/>
                  </a:lnTo>
                  <a:lnTo>
                    <a:pt x="2" y="16"/>
                  </a:lnTo>
                  <a:lnTo>
                    <a:pt x="0" y="11"/>
                  </a:lnTo>
                  <a:lnTo>
                    <a:pt x="0" y="13"/>
                  </a:lnTo>
                  <a:lnTo>
                    <a:pt x="2" y="16"/>
                  </a:lnTo>
                  <a:lnTo>
                    <a:pt x="2" y="18"/>
                  </a:lnTo>
                  <a:lnTo>
                    <a:pt x="2" y="20"/>
                  </a:lnTo>
                  <a:lnTo>
                    <a:pt x="2" y="22"/>
                  </a:lnTo>
                  <a:lnTo>
                    <a:pt x="3" y="24"/>
                  </a:lnTo>
                  <a:lnTo>
                    <a:pt x="3" y="25"/>
                  </a:lnTo>
                  <a:lnTo>
                    <a:pt x="5" y="27"/>
                  </a:lnTo>
                  <a:lnTo>
                    <a:pt x="7" y="29"/>
                  </a:lnTo>
                  <a:lnTo>
                    <a:pt x="9" y="31"/>
                  </a:lnTo>
                  <a:lnTo>
                    <a:pt x="9" y="31"/>
                  </a:lnTo>
                  <a:lnTo>
                    <a:pt x="9" y="29"/>
                  </a:lnTo>
                  <a:close/>
                </a:path>
              </a:pathLst>
            </a:custGeom>
            <a:solidFill>
              <a:srgbClr val="004DFF"/>
            </a:solidFill>
            <a:ln w="9525">
              <a:noFill/>
              <a:round/>
              <a:headEnd/>
              <a:tailEnd/>
            </a:ln>
          </p:spPr>
          <p:txBody>
            <a:bodyPr/>
            <a:lstStyle/>
            <a:p>
              <a:endParaRPr lang="en-US"/>
            </a:p>
          </p:txBody>
        </p:sp>
        <p:sp>
          <p:nvSpPr>
            <p:cNvPr id="60456" name="Freeform 40"/>
            <p:cNvSpPr>
              <a:spLocks/>
            </p:cNvSpPr>
            <p:nvPr/>
          </p:nvSpPr>
          <p:spPr bwMode="auto">
            <a:xfrm>
              <a:off x="4057" y="2925"/>
              <a:ext cx="6" cy="28"/>
            </a:xfrm>
            <a:custGeom>
              <a:avLst/>
              <a:gdLst/>
              <a:ahLst/>
              <a:cxnLst>
                <a:cxn ang="0">
                  <a:pos x="0" y="27"/>
                </a:cxn>
                <a:cxn ang="0">
                  <a:pos x="4" y="0"/>
                </a:cxn>
                <a:cxn ang="0">
                  <a:pos x="6" y="18"/>
                </a:cxn>
                <a:cxn ang="0">
                  <a:pos x="0" y="28"/>
                </a:cxn>
                <a:cxn ang="0">
                  <a:pos x="0" y="28"/>
                </a:cxn>
                <a:cxn ang="0">
                  <a:pos x="0" y="27"/>
                </a:cxn>
              </a:cxnLst>
              <a:rect l="0" t="0" r="r" b="b"/>
              <a:pathLst>
                <a:path w="6" h="28">
                  <a:moveTo>
                    <a:pt x="0" y="27"/>
                  </a:moveTo>
                  <a:lnTo>
                    <a:pt x="4" y="0"/>
                  </a:lnTo>
                  <a:lnTo>
                    <a:pt x="6" y="18"/>
                  </a:lnTo>
                  <a:lnTo>
                    <a:pt x="0" y="28"/>
                  </a:lnTo>
                  <a:lnTo>
                    <a:pt x="0" y="28"/>
                  </a:lnTo>
                  <a:lnTo>
                    <a:pt x="0" y="27"/>
                  </a:lnTo>
                  <a:close/>
                </a:path>
              </a:pathLst>
            </a:custGeom>
            <a:solidFill>
              <a:srgbClr val="00FFB3"/>
            </a:solidFill>
            <a:ln w="9525">
              <a:noFill/>
              <a:round/>
              <a:headEnd/>
              <a:tailEnd/>
            </a:ln>
          </p:spPr>
          <p:txBody>
            <a:bodyPr/>
            <a:lstStyle/>
            <a:p>
              <a:endParaRPr lang="en-US"/>
            </a:p>
          </p:txBody>
        </p:sp>
        <p:sp>
          <p:nvSpPr>
            <p:cNvPr id="60457" name="Freeform 41"/>
            <p:cNvSpPr>
              <a:spLocks/>
            </p:cNvSpPr>
            <p:nvPr/>
          </p:nvSpPr>
          <p:spPr bwMode="auto">
            <a:xfrm>
              <a:off x="4151" y="2912"/>
              <a:ext cx="93" cy="24"/>
            </a:xfrm>
            <a:custGeom>
              <a:avLst/>
              <a:gdLst/>
              <a:ahLst/>
              <a:cxnLst>
                <a:cxn ang="0">
                  <a:pos x="91" y="24"/>
                </a:cxn>
                <a:cxn ang="0">
                  <a:pos x="84" y="22"/>
                </a:cxn>
                <a:cxn ang="0">
                  <a:pos x="77" y="20"/>
                </a:cxn>
                <a:cxn ang="0">
                  <a:pos x="66" y="20"/>
                </a:cxn>
                <a:cxn ang="0">
                  <a:pos x="57" y="18"/>
                </a:cxn>
                <a:cxn ang="0">
                  <a:pos x="46" y="16"/>
                </a:cxn>
                <a:cxn ang="0">
                  <a:pos x="37" y="15"/>
                </a:cxn>
                <a:cxn ang="0">
                  <a:pos x="27" y="11"/>
                </a:cxn>
                <a:cxn ang="0">
                  <a:pos x="18" y="9"/>
                </a:cxn>
                <a:cxn ang="0">
                  <a:pos x="9" y="4"/>
                </a:cxn>
                <a:cxn ang="0">
                  <a:pos x="0" y="0"/>
                </a:cxn>
                <a:cxn ang="0">
                  <a:pos x="93" y="24"/>
                </a:cxn>
                <a:cxn ang="0">
                  <a:pos x="93" y="24"/>
                </a:cxn>
                <a:cxn ang="0">
                  <a:pos x="91" y="24"/>
                </a:cxn>
              </a:cxnLst>
              <a:rect l="0" t="0" r="r" b="b"/>
              <a:pathLst>
                <a:path w="93" h="24">
                  <a:moveTo>
                    <a:pt x="91" y="24"/>
                  </a:moveTo>
                  <a:lnTo>
                    <a:pt x="84" y="22"/>
                  </a:lnTo>
                  <a:lnTo>
                    <a:pt x="77" y="20"/>
                  </a:lnTo>
                  <a:lnTo>
                    <a:pt x="66" y="20"/>
                  </a:lnTo>
                  <a:lnTo>
                    <a:pt x="57" y="18"/>
                  </a:lnTo>
                  <a:lnTo>
                    <a:pt x="46" y="16"/>
                  </a:lnTo>
                  <a:lnTo>
                    <a:pt x="37" y="15"/>
                  </a:lnTo>
                  <a:lnTo>
                    <a:pt x="27" y="11"/>
                  </a:lnTo>
                  <a:lnTo>
                    <a:pt x="18" y="9"/>
                  </a:lnTo>
                  <a:lnTo>
                    <a:pt x="9" y="4"/>
                  </a:lnTo>
                  <a:lnTo>
                    <a:pt x="0" y="0"/>
                  </a:lnTo>
                  <a:lnTo>
                    <a:pt x="93" y="24"/>
                  </a:lnTo>
                  <a:lnTo>
                    <a:pt x="93" y="24"/>
                  </a:lnTo>
                  <a:lnTo>
                    <a:pt x="91" y="24"/>
                  </a:lnTo>
                  <a:close/>
                </a:path>
              </a:pathLst>
            </a:custGeom>
            <a:solidFill>
              <a:srgbClr val="00FFB3"/>
            </a:solidFill>
            <a:ln w="9525">
              <a:noFill/>
              <a:round/>
              <a:headEnd/>
              <a:tailEnd/>
            </a:ln>
          </p:spPr>
          <p:txBody>
            <a:bodyPr/>
            <a:lstStyle/>
            <a:p>
              <a:endParaRPr lang="en-US"/>
            </a:p>
          </p:txBody>
        </p:sp>
        <p:sp>
          <p:nvSpPr>
            <p:cNvPr id="60458" name="Freeform 42"/>
            <p:cNvSpPr>
              <a:spLocks/>
            </p:cNvSpPr>
            <p:nvPr/>
          </p:nvSpPr>
          <p:spPr bwMode="auto">
            <a:xfrm>
              <a:off x="3941" y="2950"/>
              <a:ext cx="116" cy="111"/>
            </a:xfrm>
            <a:custGeom>
              <a:avLst/>
              <a:gdLst/>
              <a:ahLst/>
              <a:cxnLst>
                <a:cxn ang="0">
                  <a:pos x="32" y="21"/>
                </a:cxn>
                <a:cxn ang="0">
                  <a:pos x="29" y="27"/>
                </a:cxn>
                <a:cxn ang="0">
                  <a:pos x="29" y="34"/>
                </a:cxn>
                <a:cxn ang="0">
                  <a:pos x="27" y="41"/>
                </a:cxn>
                <a:cxn ang="0">
                  <a:pos x="27" y="48"/>
                </a:cxn>
                <a:cxn ang="0">
                  <a:pos x="50" y="61"/>
                </a:cxn>
                <a:cxn ang="0">
                  <a:pos x="57" y="54"/>
                </a:cxn>
                <a:cxn ang="0">
                  <a:pos x="63" y="45"/>
                </a:cxn>
                <a:cxn ang="0">
                  <a:pos x="66" y="34"/>
                </a:cxn>
                <a:cxn ang="0">
                  <a:pos x="70" y="23"/>
                </a:cxn>
                <a:cxn ang="0">
                  <a:pos x="73" y="12"/>
                </a:cxn>
                <a:cxn ang="0">
                  <a:pos x="84" y="16"/>
                </a:cxn>
                <a:cxn ang="0">
                  <a:pos x="88" y="23"/>
                </a:cxn>
                <a:cxn ang="0">
                  <a:pos x="86" y="34"/>
                </a:cxn>
                <a:cxn ang="0">
                  <a:pos x="86" y="45"/>
                </a:cxn>
                <a:cxn ang="0">
                  <a:pos x="91" y="54"/>
                </a:cxn>
                <a:cxn ang="0">
                  <a:pos x="95" y="50"/>
                </a:cxn>
                <a:cxn ang="0">
                  <a:pos x="100" y="48"/>
                </a:cxn>
                <a:cxn ang="0">
                  <a:pos x="106" y="48"/>
                </a:cxn>
                <a:cxn ang="0">
                  <a:pos x="111" y="48"/>
                </a:cxn>
                <a:cxn ang="0">
                  <a:pos x="116" y="47"/>
                </a:cxn>
                <a:cxn ang="0">
                  <a:pos x="111" y="61"/>
                </a:cxn>
                <a:cxn ang="0">
                  <a:pos x="107" y="77"/>
                </a:cxn>
                <a:cxn ang="0">
                  <a:pos x="102" y="93"/>
                </a:cxn>
                <a:cxn ang="0">
                  <a:pos x="95" y="104"/>
                </a:cxn>
                <a:cxn ang="0">
                  <a:pos x="82" y="111"/>
                </a:cxn>
                <a:cxn ang="0">
                  <a:pos x="77" y="99"/>
                </a:cxn>
                <a:cxn ang="0">
                  <a:pos x="81" y="81"/>
                </a:cxn>
                <a:cxn ang="0">
                  <a:pos x="88" y="64"/>
                </a:cxn>
                <a:cxn ang="0">
                  <a:pos x="88" y="56"/>
                </a:cxn>
                <a:cxn ang="0">
                  <a:pos x="75" y="57"/>
                </a:cxn>
                <a:cxn ang="0">
                  <a:pos x="73" y="63"/>
                </a:cxn>
                <a:cxn ang="0">
                  <a:pos x="72" y="68"/>
                </a:cxn>
                <a:cxn ang="0">
                  <a:pos x="68" y="73"/>
                </a:cxn>
                <a:cxn ang="0">
                  <a:pos x="66" y="79"/>
                </a:cxn>
                <a:cxn ang="0">
                  <a:pos x="63" y="82"/>
                </a:cxn>
                <a:cxn ang="0">
                  <a:pos x="21" y="0"/>
                </a:cxn>
                <a:cxn ang="0">
                  <a:pos x="27" y="0"/>
                </a:cxn>
                <a:cxn ang="0">
                  <a:pos x="32" y="3"/>
                </a:cxn>
                <a:cxn ang="0">
                  <a:pos x="36" y="7"/>
                </a:cxn>
                <a:cxn ang="0">
                  <a:pos x="36" y="12"/>
                </a:cxn>
                <a:cxn ang="0">
                  <a:pos x="34" y="18"/>
                </a:cxn>
              </a:cxnLst>
              <a:rect l="0" t="0" r="r" b="b"/>
              <a:pathLst>
                <a:path w="116" h="111">
                  <a:moveTo>
                    <a:pt x="34" y="18"/>
                  </a:moveTo>
                  <a:lnTo>
                    <a:pt x="32" y="21"/>
                  </a:lnTo>
                  <a:lnTo>
                    <a:pt x="30" y="25"/>
                  </a:lnTo>
                  <a:lnTo>
                    <a:pt x="29" y="27"/>
                  </a:lnTo>
                  <a:lnTo>
                    <a:pt x="29" y="30"/>
                  </a:lnTo>
                  <a:lnTo>
                    <a:pt x="29" y="34"/>
                  </a:lnTo>
                  <a:lnTo>
                    <a:pt x="27" y="38"/>
                  </a:lnTo>
                  <a:lnTo>
                    <a:pt x="27" y="41"/>
                  </a:lnTo>
                  <a:lnTo>
                    <a:pt x="27" y="45"/>
                  </a:lnTo>
                  <a:lnTo>
                    <a:pt x="27" y="48"/>
                  </a:lnTo>
                  <a:lnTo>
                    <a:pt x="25" y="52"/>
                  </a:lnTo>
                  <a:lnTo>
                    <a:pt x="50" y="61"/>
                  </a:lnTo>
                  <a:lnTo>
                    <a:pt x="54" y="57"/>
                  </a:lnTo>
                  <a:lnTo>
                    <a:pt x="57" y="54"/>
                  </a:lnTo>
                  <a:lnTo>
                    <a:pt x="59" y="50"/>
                  </a:lnTo>
                  <a:lnTo>
                    <a:pt x="63" y="45"/>
                  </a:lnTo>
                  <a:lnTo>
                    <a:pt x="64" y="39"/>
                  </a:lnTo>
                  <a:lnTo>
                    <a:pt x="66" y="34"/>
                  </a:lnTo>
                  <a:lnTo>
                    <a:pt x="68" y="29"/>
                  </a:lnTo>
                  <a:lnTo>
                    <a:pt x="70" y="23"/>
                  </a:lnTo>
                  <a:lnTo>
                    <a:pt x="72" y="18"/>
                  </a:lnTo>
                  <a:lnTo>
                    <a:pt x="73" y="12"/>
                  </a:lnTo>
                  <a:lnTo>
                    <a:pt x="81" y="14"/>
                  </a:lnTo>
                  <a:lnTo>
                    <a:pt x="84" y="16"/>
                  </a:lnTo>
                  <a:lnTo>
                    <a:pt x="86" y="20"/>
                  </a:lnTo>
                  <a:lnTo>
                    <a:pt x="88" y="23"/>
                  </a:lnTo>
                  <a:lnTo>
                    <a:pt x="88" y="29"/>
                  </a:lnTo>
                  <a:lnTo>
                    <a:pt x="86" y="34"/>
                  </a:lnTo>
                  <a:lnTo>
                    <a:pt x="86" y="39"/>
                  </a:lnTo>
                  <a:lnTo>
                    <a:pt x="86" y="45"/>
                  </a:lnTo>
                  <a:lnTo>
                    <a:pt x="88" y="50"/>
                  </a:lnTo>
                  <a:lnTo>
                    <a:pt x="91" y="54"/>
                  </a:lnTo>
                  <a:lnTo>
                    <a:pt x="93" y="52"/>
                  </a:lnTo>
                  <a:lnTo>
                    <a:pt x="95" y="50"/>
                  </a:lnTo>
                  <a:lnTo>
                    <a:pt x="97" y="50"/>
                  </a:lnTo>
                  <a:lnTo>
                    <a:pt x="100" y="48"/>
                  </a:lnTo>
                  <a:lnTo>
                    <a:pt x="102" y="48"/>
                  </a:lnTo>
                  <a:lnTo>
                    <a:pt x="106" y="48"/>
                  </a:lnTo>
                  <a:lnTo>
                    <a:pt x="107" y="48"/>
                  </a:lnTo>
                  <a:lnTo>
                    <a:pt x="111" y="48"/>
                  </a:lnTo>
                  <a:lnTo>
                    <a:pt x="113" y="48"/>
                  </a:lnTo>
                  <a:lnTo>
                    <a:pt x="116" y="47"/>
                  </a:lnTo>
                  <a:lnTo>
                    <a:pt x="113" y="54"/>
                  </a:lnTo>
                  <a:lnTo>
                    <a:pt x="111" y="61"/>
                  </a:lnTo>
                  <a:lnTo>
                    <a:pt x="109" y="70"/>
                  </a:lnTo>
                  <a:lnTo>
                    <a:pt x="107" y="77"/>
                  </a:lnTo>
                  <a:lnTo>
                    <a:pt x="104" y="86"/>
                  </a:lnTo>
                  <a:lnTo>
                    <a:pt x="102" y="93"/>
                  </a:lnTo>
                  <a:lnTo>
                    <a:pt x="99" y="99"/>
                  </a:lnTo>
                  <a:lnTo>
                    <a:pt x="95" y="104"/>
                  </a:lnTo>
                  <a:lnTo>
                    <a:pt x="90" y="109"/>
                  </a:lnTo>
                  <a:lnTo>
                    <a:pt x="82" y="111"/>
                  </a:lnTo>
                  <a:lnTo>
                    <a:pt x="77" y="106"/>
                  </a:lnTo>
                  <a:lnTo>
                    <a:pt x="77" y="99"/>
                  </a:lnTo>
                  <a:lnTo>
                    <a:pt x="79" y="90"/>
                  </a:lnTo>
                  <a:lnTo>
                    <a:pt x="81" y="81"/>
                  </a:lnTo>
                  <a:lnTo>
                    <a:pt x="84" y="72"/>
                  </a:lnTo>
                  <a:lnTo>
                    <a:pt x="88" y="64"/>
                  </a:lnTo>
                  <a:lnTo>
                    <a:pt x="90" y="59"/>
                  </a:lnTo>
                  <a:lnTo>
                    <a:pt x="88" y="56"/>
                  </a:lnTo>
                  <a:lnTo>
                    <a:pt x="84" y="56"/>
                  </a:lnTo>
                  <a:lnTo>
                    <a:pt x="75" y="57"/>
                  </a:lnTo>
                  <a:lnTo>
                    <a:pt x="73" y="61"/>
                  </a:lnTo>
                  <a:lnTo>
                    <a:pt x="73" y="63"/>
                  </a:lnTo>
                  <a:lnTo>
                    <a:pt x="72" y="66"/>
                  </a:lnTo>
                  <a:lnTo>
                    <a:pt x="72" y="68"/>
                  </a:lnTo>
                  <a:lnTo>
                    <a:pt x="70" y="72"/>
                  </a:lnTo>
                  <a:lnTo>
                    <a:pt x="68" y="73"/>
                  </a:lnTo>
                  <a:lnTo>
                    <a:pt x="68" y="75"/>
                  </a:lnTo>
                  <a:lnTo>
                    <a:pt x="66" y="79"/>
                  </a:lnTo>
                  <a:lnTo>
                    <a:pt x="64" y="81"/>
                  </a:lnTo>
                  <a:lnTo>
                    <a:pt x="63" y="82"/>
                  </a:lnTo>
                  <a:lnTo>
                    <a:pt x="0" y="64"/>
                  </a:lnTo>
                  <a:lnTo>
                    <a:pt x="21" y="0"/>
                  </a:lnTo>
                  <a:lnTo>
                    <a:pt x="25" y="0"/>
                  </a:lnTo>
                  <a:lnTo>
                    <a:pt x="27" y="0"/>
                  </a:lnTo>
                  <a:lnTo>
                    <a:pt x="30" y="2"/>
                  </a:lnTo>
                  <a:lnTo>
                    <a:pt x="32" y="3"/>
                  </a:lnTo>
                  <a:lnTo>
                    <a:pt x="34" y="5"/>
                  </a:lnTo>
                  <a:lnTo>
                    <a:pt x="36" y="7"/>
                  </a:lnTo>
                  <a:lnTo>
                    <a:pt x="36" y="11"/>
                  </a:lnTo>
                  <a:lnTo>
                    <a:pt x="36" y="12"/>
                  </a:lnTo>
                  <a:lnTo>
                    <a:pt x="36" y="16"/>
                  </a:lnTo>
                  <a:lnTo>
                    <a:pt x="34" y="18"/>
                  </a:lnTo>
                  <a:lnTo>
                    <a:pt x="34" y="18"/>
                  </a:lnTo>
                  <a:close/>
                </a:path>
              </a:pathLst>
            </a:custGeom>
            <a:solidFill>
              <a:srgbClr val="00FFB3"/>
            </a:solidFill>
            <a:ln w="9525">
              <a:noFill/>
              <a:round/>
              <a:headEnd/>
              <a:tailEnd/>
            </a:ln>
          </p:spPr>
          <p:txBody>
            <a:bodyPr/>
            <a:lstStyle/>
            <a:p>
              <a:endParaRPr lang="en-US"/>
            </a:p>
          </p:txBody>
        </p:sp>
        <p:sp>
          <p:nvSpPr>
            <p:cNvPr id="60459" name="Freeform 43"/>
            <p:cNvSpPr>
              <a:spLocks/>
            </p:cNvSpPr>
            <p:nvPr/>
          </p:nvSpPr>
          <p:spPr bwMode="auto">
            <a:xfrm>
              <a:off x="4147" y="2932"/>
              <a:ext cx="117" cy="330"/>
            </a:xfrm>
            <a:custGeom>
              <a:avLst/>
              <a:gdLst/>
              <a:ahLst/>
              <a:cxnLst>
                <a:cxn ang="0">
                  <a:pos x="111" y="41"/>
                </a:cxn>
                <a:cxn ang="0">
                  <a:pos x="115" y="188"/>
                </a:cxn>
                <a:cxn ang="0">
                  <a:pos x="110" y="178"/>
                </a:cxn>
                <a:cxn ang="0">
                  <a:pos x="104" y="167"/>
                </a:cxn>
                <a:cxn ang="0">
                  <a:pos x="101" y="156"/>
                </a:cxn>
                <a:cxn ang="0">
                  <a:pos x="97" y="145"/>
                </a:cxn>
                <a:cxn ang="0">
                  <a:pos x="95" y="135"/>
                </a:cxn>
                <a:cxn ang="0">
                  <a:pos x="93" y="122"/>
                </a:cxn>
                <a:cxn ang="0">
                  <a:pos x="92" y="111"/>
                </a:cxn>
                <a:cxn ang="0">
                  <a:pos x="88" y="100"/>
                </a:cxn>
                <a:cxn ang="0">
                  <a:pos x="86" y="90"/>
                </a:cxn>
                <a:cxn ang="0">
                  <a:pos x="84" y="81"/>
                </a:cxn>
                <a:cxn ang="0">
                  <a:pos x="79" y="93"/>
                </a:cxn>
                <a:cxn ang="0">
                  <a:pos x="77" y="108"/>
                </a:cxn>
                <a:cxn ang="0">
                  <a:pos x="79" y="120"/>
                </a:cxn>
                <a:cxn ang="0">
                  <a:pos x="81" y="133"/>
                </a:cxn>
                <a:cxn ang="0">
                  <a:pos x="86" y="145"/>
                </a:cxn>
                <a:cxn ang="0">
                  <a:pos x="92" y="160"/>
                </a:cxn>
                <a:cxn ang="0">
                  <a:pos x="97" y="172"/>
                </a:cxn>
                <a:cxn ang="0">
                  <a:pos x="102" y="185"/>
                </a:cxn>
                <a:cxn ang="0">
                  <a:pos x="110" y="196"/>
                </a:cxn>
                <a:cxn ang="0">
                  <a:pos x="115" y="208"/>
                </a:cxn>
                <a:cxn ang="0">
                  <a:pos x="117" y="330"/>
                </a:cxn>
                <a:cxn ang="0">
                  <a:pos x="111" y="307"/>
                </a:cxn>
                <a:cxn ang="0">
                  <a:pos x="106" y="285"/>
                </a:cxn>
                <a:cxn ang="0">
                  <a:pos x="102" y="262"/>
                </a:cxn>
                <a:cxn ang="0">
                  <a:pos x="97" y="240"/>
                </a:cxn>
                <a:cxn ang="0">
                  <a:pos x="92" y="217"/>
                </a:cxn>
                <a:cxn ang="0">
                  <a:pos x="84" y="196"/>
                </a:cxn>
                <a:cxn ang="0">
                  <a:pos x="77" y="176"/>
                </a:cxn>
                <a:cxn ang="0">
                  <a:pos x="68" y="156"/>
                </a:cxn>
                <a:cxn ang="0">
                  <a:pos x="58" y="136"/>
                </a:cxn>
                <a:cxn ang="0">
                  <a:pos x="43" y="118"/>
                </a:cxn>
                <a:cxn ang="0">
                  <a:pos x="41" y="108"/>
                </a:cxn>
                <a:cxn ang="0">
                  <a:pos x="40" y="95"/>
                </a:cxn>
                <a:cxn ang="0">
                  <a:pos x="38" y="82"/>
                </a:cxn>
                <a:cxn ang="0">
                  <a:pos x="36" y="70"/>
                </a:cxn>
                <a:cxn ang="0">
                  <a:pos x="34" y="56"/>
                </a:cxn>
                <a:cxn ang="0">
                  <a:pos x="31" y="43"/>
                </a:cxn>
                <a:cxn ang="0">
                  <a:pos x="25" y="30"/>
                </a:cxn>
                <a:cxn ang="0">
                  <a:pos x="20" y="20"/>
                </a:cxn>
                <a:cxn ang="0">
                  <a:pos x="11" y="9"/>
                </a:cxn>
                <a:cxn ang="0">
                  <a:pos x="0" y="0"/>
                </a:cxn>
                <a:cxn ang="0">
                  <a:pos x="13" y="2"/>
                </a:cxn>
                <a:cxn ang="0">
                  <a:pos x="25" y="5"/>
                </a:cxn>
                <a:cxn ang="0">
                  <a:pos x="38" y="7"/>
                </a:cxn>
                <a:cxn ang="0">
                  <a:pos x="50" y="9"/>
                </a:cxn>
                <a:cxn ang="0">
                  <a:pos x="63" y="13"/>
                </a:cxn>
                <a:cxn ang="0">
                  <a:pos x="74" y="16"/>
                </a:cxn>
                <a:cxn ang="0">
                  <a:pos x="86" y="20"/>
                </a:cxn>
                <a:cxn ang="0">
                  <a:pos x="95" y="25"/>
                </a:cxn>
                <a:cxn ang="0">
                  <a:pos x="104" y="32"/>
                </a:cxn>
                <a:cxn ang="0">
                  <a:pos x="111" y="41"/>
                </a:cxn>
                <a:cxn ang="0">
                  <a:pos x="111" y="41"/>
                </a:cxn>
              </a:cxnLst>
              <a:rect l="0" t="0" r="r" b="b"/>
              <a:pathLst>
                <a:path w="117" h="330">
                  <a:moveTo>
                    <a:pt x="111" y="41"/>
                  </a:moveTo>
                  <a:lnTo>
                    <a:pt x="115" y="188"/>
                  </a:lnTo>
                  <a:lnTo>
                    <a:pt x="110" y="178"/>
                  </a:lnTo>
                  <a:lnTo>
                    <a:pt x="104" y="167"/>
                  </a:lnTo>
                  <a:lnTo>
                    <a:pt x="101" y="156"/>
                  </a:lnTo>
                  <a:lnTo>
                    <a:pt x="97" y="145"/>
                  </a:lnTo>
                  <a:lnTo>
                    <a:pt x="95" y="135"/>
                  </a:lnTo>
                  <a:lnTo>
                    <a:pt x="93" y="122"/>
                  </a:lnTo>
                  <a:lnTo>
                    <a:pt x="92" y="111"/>
                  </a:lnTo>
                  <a:lnTo>
                    <a:pt x="88" y="100"/>
                  </a:lnTo>
                  <a:lnTo>
                    <a:pt x="86" y="90"/>
                  </a:lnTo>
                  <a:lnTo>
                    <a:pt x="84" y="81"/>
                  </a:lnTo>
                  <a:lnTo>
                    <a:pt x="79" y="93"/>
                  </a:lnTo>
                  <a:lnTo>
                    <a:pt x="77" y="108"/>
                  </a:lnTo>
                  <a:lnTo>
                    <a:pt x="79" y="120"/>
                  </a:lnTo>
                  <a:lnTo>
                    <a:pt x="81" y="133"/>
                  </a:lnTo>
                  <a:lnTo>
                    <a:pt x="86" y="145"/>
                  </a:lnTo>
                  <a:lnTo>
                    <a:pt x="92" y="160"/>
                  </a:lnTo>
                  <a:lnTo>
                    <a:pt x="97" y="172"/>
                  </a:lnTo>
                  <a:lnTo>
                    <a:pt x="102" y="185"/>
                  </a:lnTo>
                  <a:lnTo>
                    <a:pt x="110" y="196"/>
                  </a:lnTo>
                  <a:lnTo>
                    <a:pt x="115" y="208"/>
                  </a:lnTo>
                  <a:lnTo>
                    <a:pt x="117" y="330"/>
                  </a:lnTo>
                  <a:lnTo>
                    <a:pt x="111" y="307"/>
                  </a:lnTo>
                  <a:lnTo>
                    <a:pt x="106" y="285"/>
                  </a:lnTo>
                  <a:lnTo>
                    <a:pt x="102" y="262"/>
                  </a:lnTo>
                  <a:lnTo>
                    <a:pt x="97" y="240"/>
                  </a:lnTo>
                  <a:lnTo>
                    <a:pt x="92" y="217"/>
                  </a:lnTo>
                  <a:lnTo>
                    <a:pt x="84" y="196"/>
                  </a:lnTo>
                  <a:lnTo>
                    <a:pt x="77" y="176"/>
                  </a:lnTo>
                  <a:lnTo>
                    <a:pt x="68" y="156"/>
                  </a:lnTo>
                  <a:lnTo>
                    <a:pt x="58" y="136"/>
                  </a:lnTo>
                  <a:lnTo>
                    <a:pt x="43" y="118"/>
                  </a:lnTo>
                  <a:lnTo>
                    <a:pt x="41" y="108"/>
                  </a:lnTo>
                  <a:lnTo>
                    <a:pt x="40" y="95"/>
                  </a:lnTo>
                  <a:lnTo>
                    <a:pt x="38" y="82"/>
                  </a:lnTo>
                  <a:lnTo>
                    <a:pt x="36" y="70"/>
                  </a:lnTo>
                  <a:lnTo>
                    <a:pt x="34" y="56"/>
                  </a:lnTo>
                  <a:lnTo>
                    <a:pt x="31" y="43"/>
                  </a:lnTo>
                  <a:lnTo>
                    <a:pt x="25" y="30"/>
                  </a:lnTo>
                  <a:lnTo>
                    <a:pt x="20" y="20"/>
                  </a:lnTo>
                  <a:lnTo>
                    <a:pt x="11" y="9"/>
                  </a:lnTo>
                  <a:lnTo>
                    <a:pt x="0" y="0"/>
                  </a:lnTo>
                  <a:lnTo>
                    <a:pt x="13" y="2"/>
                  </a:lnTo>
                  <a:lnTo>
                    <a:pt x="25" y="5"/>
                  </a:lnTo>
                  <a:lnTo>
                    <a:pt x="38" y="7"/>
                  </a:lnTo>
                  <a:lnTo>
                    <a:pt x="50" y="9"/>
                  </a:lnTo>
                  <a:lnTo>
                    <a:pt x="63" y="13"/>
                  </a:lnTo>
                  <a:lnTo>
                    <a:pt x="74" y="16"/>
                  </a:lnTo>
                  <a:lnTo>
                    <a:pt x="86" y="20"/>
                  </a:lnTo>
                  <a:lnTo>
                    <a:pt x="95" y="25"/>
                  </a:lnTo>
                  <a:lnTo>
                    <a:pt x="104" y="32"/>
                  </a:lnTo>
                  <a:lnTo>
                    <a:pt x="111" y="41"/>
                  </a:lnTo>
                  <a:lnTo>
                    <a:pt x="111" y="41"/>
                  </a:lnTo>
                  <a:close/>
                </a:path>
              </a:pathLst>
            </a:custGeom>
            <a:solidFill>
              <a:srgbClr val="004DFF"/>
            </a:solidFill>
            <a:ln w="9525">
              <a:noFill/>
              <a:round/>
              <a:headEnd/>
              <a:tailEnd/>
            </a:ln>
          </p:spPr>
          <p:txBody>
            <a:bodyPr/>
            <a:lstStyle/>
            <a:p>
              <a:endParaRPr lang="en-US"/>
            </a:p>
          </p:txBody>
        </p:sp>
        <p:sp>
          <p:nvSpPr>
            <p:cNvPr id="60460" name="Freeform 44"/>
            <p:cNvSpPr>
              <a:spLocks/>
            </p:cNvSpPr>
            <p:nvPr/>
          </p:nvSpPr>
          <p:spPr bwMode="auto">
            <a:xfrm>
              <a:off x="4127" y="2948"/>
              <a:ext cx="85" cy="176"/>
            </a:xfrm>
            <a:custGeom>
              <a:avLst/>
              <a:gdLst/>
              <a:ahLst/>
              <a:cxnLst>
                <a:cxn ang="0">
                  <a:pos x="85" y="176"/>
                </a:cxn>
                <a:cxn ang="0">
                  <a:pos x="78" y="162"/>
                </a:cxn>
                <a:cxn ang="0">
                  <a:pos x="67" y="145"/>
                </a:cxn>
                <a:cxn ang="0">
                  <a:pos x="56" y="129"/>
                </a:cxn>
                <a:cxn ang="0">
                  <a:pos x="45" y="113"/>
                </a:cxn>
                <a:cxn ang="0">
                  <a:pos x="34" y="97"/>
                </a:cxn>
                <a:cxn ang="0">
                  <a:pos x="26" y="79"/>
                </a:cxn>
                <a:cxn ang="0">
                  <a:pos x="17" y="61"/>
                </a:cxn>
                <a:cxn ang="0">
                  <a:pos x="9" y="41"/>
                </a:cxn>
                <a:cxn ang="0">
                  <a:pos x="4" y="22"/>
                </a:cxn>
                <a:cxn ang="0">
                  <a:pos x="0" y="0"/>
                </a:cxn>
                <a:cxn ang="0">
                  <a:pos x="6" y="20"/>
                </a:cxn>
                <a:cxn ang="0">
                  <a:pos x="11" y="38"/>
                </a:cxn>
                <a:cxn ang="0">
                  <a:pos x="18" y="58"/>
                </a:cxn>
                <a:cxn ang="0">
                  <a:pos x="27" y="74"/>
                </a:cxn>
                <a:cxn ang="0">
                  <a:pos x="36" y="92"/>
                </a:cxn>
                <a:cxn ang="0">
                  <a:pos x="45" y="110"/>
                </a:cxn>
                <a:cxn ang="0">
                  <a:pos x="56" y="126"/>
                </a:cxn>
                <a:cxn ang="0">
                  <a:pos x="65" y="142"/>
                </a:cxn>
                <a:cxn ang="0">
                  <a:pos x="76" y="160"/>
                </a:cxn>
                <a:cxn ang="0">
                  <a:pos x="85" y="176"/>
                </a:cxn>
                <a:cxn ang="0">
                  <a:pos x="85" y="176"/>
                </a:cxn>
              </a:cxnLst>
              <a:rect l="0" t="0" r="r" b="b"/>
              <a:pathLst>
                <a:path w="85" h="176">
                  <a:moveTo>
                    <a:pt x="85" y="176"/>
                  </a:moveTo>
                  <a:lnTo>
                    <a:pt x="78" y="162"/>
                  </a:lnTo>
                  <a:lnTo>
                    <a:pt x="67" y="145"/>
                  </a:lnTo>
                  <a:lnTo>
                    <a:pt x="56" y="129"/>
                  </a:lnTo>
                  <a:lnTo>
                    <a:pt x="45" y="113"/>
                  </a:lnTo>
                  <a:lnTo>
                    <a:pt x="34" y="97"/>
                  </a:lnTo>
                  <a:lnTo>
                    <a:pt x="26" y="79"/>
                  </a:lnTo>
                  <a:lnTo>
                    <a:pt x="17" y="61"/>
                  </a:lnTo>
                  <a:lnTo>
                    <a:pt x="9" y="41"/>
                  </a:lnTo>
                  <a:lnTo>
                    <a:pt x="4" y="22"/>
                  </a:lnTo>
                  <a:lnTo>
                    <a:pt x="0" y="0"/>
                  </a:lnTo>
                  <a:lnTo>
                    <a:pt x="6" y="20"/>
                  </a:lnTo>
                  <a:lnTo>
                    <a:pt x="11" y="38"/>
                  </a:lnTo>
                  <a:lnTo>
                    <a:pt x="18" y="58"/>
                  </a:lnTo>
                  <a:lnTo>
                    <a:pt x="27" y="74"/>
                  </a:lnTo>
                  <a:lnTo>
                    <a:pt x="36" y="92"/>
                  </a:lnTo>
                  <a:lnTo>
                    <a:pt x="45" y="110"/>
                  </a:lnTo>
                  <a:lnTo>
                    <a:pt x="56" y="126"/>
                  </a:lnTo>
                  <a:lnTo>
                    <a:pt x="65" y="142"/>
                  </a:lnTo>
                  <a:lnTo>
                    <a:pt x="76" y="160"/>
                  </a:lnTo>
                  <a:lnTo>
                    <a:pt x="85" y="176"/>
                  </a:lnTo>
                  <a:lnTo>
                    <a:pt x="85" y="176"/>
                  </a:lnTo>
                  <a:close/>
                </a:path>
              </a:pathLst>
            </a:custGeom>
            <a:solidFill>
              <a:srgbClr val="00FFB3"/>
            </a:solidFill>
            <a:ln w="9525">
              <a:noFill/>
              <a:round/>
              <a:headEnd/>
              <a:tailEnd/>
            </a:ln>
          </p:spPr>
          <p:txBody>
            <a:bodyPr/>
            <a:lstStyle/>
            <a:p>
              <a:endParaRPr lang="en-US"/>
            </a:p>
          </p:txBody>
        </p:sp>
        <p:sp>
          <p:nvSpPr>
            <p:cNvPr id="60461" name="Freeform 45"/>
            <p:cNvSpPr>
              <a:spLocks/>
            </p:cNvSpPr>
            <p:nvPr/>
          </p:nvSpPr>
          <p:spPr bwMode="auto">
            <a:xfrm>
              <a:off x="4251" y="2939"/>
              <a:ext cx="22" cy="40"/>
            </a:xfrm>
            <a:custGeom>
              <a:avLst/>
              <a:gdLst/>
              <a:ahLst/>
              <a:cxnLst>
                <a:cxn ang="0">
                  <a:pos x="22" y="38"/>
                </a:cxn>
                <a:cxn ang="0">
                  <a:pos x="18" y="34"/>
                </a:cxn>
                <a:cxn ang="0">
                  <a:pos x="18" y="29"/>
                </a:cxn>
                <a:cxn ang="0">
                  <a:pos x="16" y="25"/>
                </a:cxn>
                <a:cxn ang="0">
                  <a:pos x="16" y="22"/>
                </a:cxn>
                <a:cxn ang="0">
                  <a:pos x="16" y="16"/>
                </a:cxn>
                <a:cxn ang="0">
                  <a:pos x="14" y="13"/>
                </a:cxn>
                <a:cxn ang="0">
                  <a:pos x="14" y="9"/>
                </a:cxn>
                <a:cxn ang="0">
                  <a:pos x="11" y="7"/>
                </a:cxn>
                <a:cxn ang="0">
                  <a:pos x="7" y="4"/>
                </a:cxn>
                <a:cxn ang="0">
                  <a:pos x="0" y="2"/>
                </a:cxn>
                <a:cxn ang="0">
                  <a:pos x="7" y="0"/>
                </a:cxn>
                <a:cxn ang="0">
                  <a:pos x="13" y="0"/>
                </a:cxn>
                <a:cxn ang="0">
                  <a:pos x="16" y="2"/>
                </a:cxn>
                <a:cxn ang="0">
                  <a:pos x="18" y="6"/>
                </a:cxn>
                <a:cxn ang="0">
                  <a:pos x="18" y="11"/>
                </a:cxn>
                <a:cxn ang="0">
                  <a:pos x="20" y="18"/>
                </a:cxn>
                <a:cxn ang="0">
                  <a:pos x="20" y="23"/>
                </a:cxn>
                <a:cxn ang="0">
                  <a:pos x="20" y="29"/>
                </a:cxn>
                <a:cxn ang="0">
                  <a:pos x="20" y="34"/>
                </a:cxn>
                <a:cxn ang="0">
                  <a:pos x="22" y="40"/>
                </a:cxn>
                <a:cxn ang="0">
                  <a:pos x="22" y="40"/>
                </a:cxn>
                <a:cxn ang="0">
                  <a:pos x="22" y="38"/>
                </a:cxn>
              </a:cxnLst>
              <a:rect l="0" t="0" r="r" b="b"/>
              <a:pathLst>
                <a:path w="22" h="40">
                  <a:moveTo>
                    <a:pt x="22" y="38"/>
                  </a:moveTo>
                  <a:lnTo>
                    <a:pt x="18" y="34"/>
                  </a:lnTo>
                  <a:lnTo>
                    <a:pt x="18" y="29"/>
                  </a:lnTo>
                  <a:lnTo>
                    <a:pt x="16" y="25"/>
                  </a:lnTo>
                  <a:lnTo>
                    <a:pt x="16" y="22"/>
                  </a:lnTo>
                  <a:lnTo>
                    <a:pt x="16" y="16"/>
                  </a:lnTo>
                  <a:lnTo>
                    <a:pt x="14" y="13"/>
                  </a:lnTo>
                  <a:lnTo>
                    <a:pt x="14" y="9"/>
                  </a:lnTo>
                  <a:lnTo>
                    <a:pt x="11" y="7"/>
                  </a:lnTo>
                  <a:lnTo>
                    <a:pt x="7" y="4"/>
                  </a:lnTo>
                  <a:lnTo>
                    <a:pt x="0" y="2"/>
                  </a:lnTo>
                  <a:lnTo>
                    <a:pt x="7" y="0"/>
                  </a:lnTo>
                  <a:lnTo>
                    <a:pt x="13" y="0"/>
                  </a:lnTo>
                  <a:lnTo>
                    <a:pt x="16" y="2"/>
                  </a:lnTo>
                  <a:lnTo>
                    <a:pt x="18" y="6"/>
                  </a:lnTo>
                  <a:lnTo>
                    <a:pt x="18" y="11"/>
                  </a:lnTo>
                  <a:lnTo>
                    <a:pt x="20" y="18"/>
                  </a:lnTo>
                  <a:lnTo>
                    <a:pt x="20" y="23"/>
                  </a:lnTo>
                  <a:lnTo>
                    <a:pt x="20" y="29"/>
                  </a:lnTo>
                  <a:lnTo>
                    <a:pt x="20" y="34"/>
                  </a:lnTo>
                  <a:lnTo>
                    <a:pt x="22" y="40"/>
                  </a:lnTo>
                  <a:lnTo>
                    <a:pt x="22" y="40"/>
                  </a:lnTo>
                  <a:lnTo>
                    <a:pt x="22" y="38"/>
                  </a:lnTo>
                  <a:close/>
                </a:path>
              </a:pathLst>
            </a:custGeom>
            <a:solidFill>
              <a:srgbClr val="00FFB3"/>
            </a:solidFill>
            <a:ln w="9525">
              <a:noFill/>
              <a:round/>
              <a:headEnd/>
              <a:tailEnd/>
            </a:ln>
          </p:spPr>
          <p:txBody>
            <a:bodyPr/>
            <a:lstStyle/>
            <a:p>
              <a:endParaRPr lang="en-US"/>
            </a:p>
          </p:txBody>
        </p:sp>
        <p:sp>
          <p:nvSpPr>
            <p:cNvPr id="60462" name="Freeform 46"/>
            <p:cNvSpPr>
              <a:spLocks/>
            </p:cNvSpPr>
            <p:nvPr/>
          </p:nvSpPr>
          <p:spPr bwMode="auto">
            <a:xfrm>
              <a:off x="4043" y="2971"/>
              <a:ext cx="7" cy="15"/>
            </a:xfrm>
            <a:custGeom>
              <a:avLst/>
              <a:gdLst/>
              <a:ahLst/>
              <a:cxnLst>
                <a:cxn ang="0">
                  <a:pos x="0" y="0"/>
                </a:cxn>
                <a:cxn ang="0">
                  <a:pos x="5" y="0"/>
                </a:cxn>
                <a:cxn ang="0">
                  <a:pos x="7" y="13"/>
                </a:cxn>
                <a:cxn ang="0">
                  <a:pos x="4" y="15"/>
                </a:cxn>
                <a:cxn ang="0">
                  <a:pos x="2" y="0"/>
                </a:cxn>
                <a:cxn ang="0">
                  <a:pos x="2" y="0"/>
                </a:cxn>
                <a:cxn ang="0">
                  <a:pos x="0" y="0"/>
                </a:cxn>
              </a:cxnLst>
              <a:rect l="0" t="0" r="r" b="b"/>
              <a:pathLst>
                <a:path w="7" h="15">
                  <a:moveTo>
                    <a:pt x="0" y="0"/>
                  </a:moveTo>
                  <a:lnTo>
                    <a:pt x="5" y="0"/>
                  </a:lnTo>
                  <a:lnTo>
                    <a:pt x="7" y="13"/>
                  </a:lnTo>
                  <a:lnTo>
                    <a:pt x="4" y="15"/>
                  </a:lnTo>
                  <a:lnTo>
                    <a:pt x="2" y="0"/>
                  </a:lnTo>
                  <a:lnTo>
                    <a:pt x="2" y="0"/>
                  </a:lnTo>
                  <a:lnTo>
                    <a:pt x="0" y="0"/>
                  </a:lnTo>
                  <a:close/>
                </a:path>
              </a:pathLst>
            </a:custGeom>
            <a:solidFill>
              <a:srgbClr val="00FFB3"/>
            </a:solidFill>
            <a:ln w="9525">
              <a:noFill/>
              <a:round/>
              <a:headEnd/>
              <a:tailEnd/>
            </a:ln>
          </p:spPr>
          <p:txBody>
            <a:bodyPr/>
            <a:lstStyle/>
            <a:p>
              <a:endParaRPr lang="en-US"/>
            </a:p>
          </p:txBody>
        </p:sp>
        <p:sp>
          <p:nvSpPr>
            <p:cNvPr id="60463" name="Freeform 47"/>
            <p:cNvSpPr>
              <a:spLocks/>
            </p:cNvSpPr>
            <p:nvPr/>
          </p:nvSpPr>
          <p:spPr bwMode="auto">
            <a:xfrm>
              <a:off x="4344" y="2928"/>
              <a:ext cx="20" cy="24"/>
            </a:xfrm>
            <a:custGeom>
              <a:avLst/>
              <a:gdLst/>
              <a:ahLst/>
              <a:cxnLst>
                <a:cxn ang="0">
                  <a:pos x="20" y="0"/>
                </a:cxn>
                <a:cxn ang="0">
                  <a:pos x="0" y="24"/>
                </a:cxn>
                <a:cxn ang="0">
                  <a:pos x="20" y="0"/>
                </a:cxn>
                <a:cxn ang="0">
                  <a:pos x="20" y="0"/>
                </a:cxn>
              </a:cxnLst>
              <a:rect l="0" t="0" r="r" b="b"/>
              <a:pathLst>
                <a:path w="20" h="24">
                  <a:moveTo>
                    <a:pt x="20" y="0"/>
                  </a:moveTo>
                  <a:lnTo>
                    <a:pt x="0" y="24"/>
                  </a:lnTo>
                  <a:lnTo>
                    <a:pt x="20" y="0"/>
                  </a:lnTo>
                  <a:lnTo>
                    <a:pt x="20" y="0"/>
                  </a:lnTo>
                  <a:close/>
                </a:path>
              </a:pathLst>
            </a:custGeom>
            <a:solidFill>
              <a:srgbClr val="004DFF"/>
            </a:solidFill>
            <a:ln w="9525">
              <a:noFill/>
              <a:round/>
              <a:headEnd/>
              <a:tailEnd/>
            </a:ln>
          </p:spPr>
          <p:txBody>
            <a:bodyPr/>
            <a:lstStyle/>
            <a:p>
              <a:endParaRPr lang="en-US"/>
            </a:p>
          </p:txBody>
        </p:sp>
        <p:sp>
          <p:nvSpPr>
            <p:cNvPr id="60464" name="Freeform 48"/>
            <p:cNvSpPr>
              <a:spLocks/>
            </p:cNvSpPr>
            <p:nvPr/>
          </p:nvSpPr>
          <p:spPr bwMode="auto">
            <a:xfrm>
              <a:off x="4292" y="2928"/>
              <a:ext cx="334" cy="496"/>
            </a:xfrm>
            <a:custGeom>
              <a:avLst/>
              <a:gdLst/>
              <a:ahLst/>
              <a:cxnLst>
                <a:cxn ang="0">
                  <a:pos x="162" y="88"/>
                </a:cxn>
                <a:cxn ang="0">
                  <a:pos x="155" y="78"/>
                </a:cxn>
                <a:cxn ang="0">
                  <a:pos x="147" y="63"/>
                </a:cxn>
                <a:cxn ang="0">
                  <a:pos x="144" y="76"/>
                </a:cxn>
                <a:cxn ang="0">
                  <a:pos x="151" y="146"/>
                </a:cxn>
                <a:cxn ang="0">
                  <a:pos x="165" y="217"/>
                </a:cxn>
                <a:cxn ang="0">
                  <a:pos x="183" y="286"/>
                </a:cxn>
                <a:cxn ang="0">
                  <a:pos x="151" y="280"/>
                </a:cxn>
                <a:cxn ang="0">
                  <a:pos x="165" y="300"/>
                </a:cxn>
                <a:cxn ang="0">
                  <a:pos x="185" y="316"/>
                </a:cxn>
                <a:cxn ang="0">
                  <a:pos x="194" y="327"/>
                </a:cxn>
                <a:cxn ang="0">
                  <a:pos x="173" y="336"/>
                </a:cxn>
                <a:cxn ang="0">
                  <a:pos x="153" y="350"/>
                </a:cxn>
                <a:cxn ang="0">
                  <a:pos x="146" y="374"/>
                </a:cxn>
                <a:cxn ang="0">
                  <a:pos x="158" y="372"/>
                </a:cxn>
                <a:cxn ang="0">
                  <a:pos x="169" y="363"/>
                </a:cxn>
                <a:cxn ang="0">
                  <a:pos x="183" y="354"/>
                </a:cxn>
                <a:cxn ang="0">
                  <a:pos x="203" y="348"/>
                </a:cxn>
                <a:cxn ang="0">
                  <a:pos x="217" y="359"/>
                </a:cxn>
                <a:cxn ang="0">
                  <a:pos x="232" y="374"/>
                </a:cxn>
                <a:cxn ang="0">
                  <a:pos x="235" y="388"/>
                </a:cxn>
                <a:cxn ang="0">
                  <a:pos x="203" y="409"/>
                </a:cxn>
                <a:cxn ang="0">
                  <a:pos x="165" y="420"/>
                </a:cxn>
                <a:cxn ang="0">
                  <a:pos x="126" y="426"/>
                </a:cxn>
                <a:cxn ang="0">
                  <a:pos x="164" y="431"/>
                </a:cxn>
                <a:cxn ang="0">
                  <a:pos x="203" y="422"/>
                </a:cxn>
                <a:cxn ang="0">
                  <a:pos x="237" y="399"/>
                </a:cxn>
                <a:cxn ang="0">
                  <a:pos x="264" y="390"/>
                </a:cxn>
                <a:cxn ang="0">
                  <a:pos x="269" y="404"/>
                </a:cxn>
                <a:cxn ang="0">
                  <a:pos x="277" y="417"/>
                </a:cxn>
                <a:cxn ang="0">
                  <a:pos x="287" y="427"/>
                </a:cxn>
                <a:cxn ang="0">
                  <a:pos x="296" y="409"/>
                </a:cxn>
                <a:cxn ang="0">
                  <a:pos x="312" y="415"/>
                </a:cxn>
                <a:cxn ang="0">
                  <a:pos x="325" y="424"/>
                </a:cxn>
                <a:cxn ang="0">
                  <a:pos x="334" y="452"/>
                </a:cxn>
                <a:cxn ang="0">
                  <a:pos x="311" y="467"/>
                </a:cxn>
                <a:cxn ang="0">
                  <a:pos x="271" y="454"/>
                </a:cxn>
                <a:cxn ang="0">
                  <a:pos x="232" y="451"/>
                </a:cxn>
                <a:cxn ang="0">
                  <a:pos x="185" y="454"/>
                </a:cxn>
                <a:cxn ang="0">
                  <a:pos x="144" y="443"/>
                </a:cxn>
                <a:cxn ang="0">
                  <a:pos x="103" y="429"/>
                </a:cxn>
                <a:cxn ang="0">
                  <a:pos x="108" y="438"/>
                </a:cxn>
                <a:cxn ang="0">
                  <a:pos x="174" y="463"/>
                </a:cxn>
                <a:cxn ang="0">
                  <a:pos x="244" y="478"/>
                </a:cxn>
                <a:cxn ang="0">
                  <a:pos x="314" y="490"/>
                </a:cxn>
                <a:cxn ang="0">
                  <a:pos x="239" y="496"/>
                </a:cxn>
                <a:cxn ang="0">
                  <a:pos x="167" y="481"/>
                </a:cxn>
                <a:cxn ang="0">
                  <a:pos x="103" y="443"/>
                </a:cxn>
                <a:cxn ang="0">
                  <a:pos x="67" y="366"/>
                </a:cxn>
                <a:cxn ang="0">
                  <a:pos x="52" y="277"/>
                </a:cxn>
                <a:cxn ang="0">
                  <a:pos x="40" y="187"/>
                </a:cxn>
                <a:cxn ang="0">
                  <a:pos x="20" y="130"/>
                </a:cxn>
                <a:cxn ang="0">
                  <a:pos x="24" y="239"/>
                </a:cxn>
                <a:cxn ang="0">
                  <a:pos x="20" y="205"/>
                </a:cxn>
                <a:cxn ang="0">
                  <a:pos x="15" y="169"/>
                </a:cxn>
                <a:cxn ang="0">
                  <a:pos x="6" y="133"/>
                </a:cxn>
                <a:cxn ang="0">
                  <a:pos x="26" y="85"/>
                </a:cxn>
                <a:cxn ang="0">
                  <a:pos x="54" y="36"/>
                </a:cxn>
                <a:cxn ang="0">
                  <a:pos x="99" y="4"/>
                </a:cxn>
                <a:cxn ang="0">
                  <a:pos x="137" y="9"/>
                </a:cxn>
                <a:cxn ang="0">
                  <a:pos x="151" y="43"/>
                </a:cxn>
                <a:cxn ang="0">
                  <a:pos x="158" y="85"/>
                </a:cxn>
                <a:cxn ang="0">
                  <a:pos x="162" y="94"/>
                </a:cxn>
              </a:cxnLst>
              <a:rect l="0" t="0" r="r" b="b"/>
              <a:pathLst>
                <a:path w="334" h="496">
                  <a:moveTo>
                    <a:pt x="162" y="94"/>
                  </a:moveTo>
                  <a:lnTo>
                    <a:pt x="164" y="92"/>
                  </a:lnTo>
                  <a:lnTo>
                    <a:pt x="162" y="88"/>
                  </a:lnTo>
                  <a:lnTo>
                    <a:pt x="160" y="85"/>
                  </a:lnTo>
                  <a:lnTo>
                    <a:pt x="158" y="81"/>
                  </a:lnTo>
                  <a:lnTo>
                    <a:pt x="155" y="78"/>
                  </a:lnTo>
                  <a:lnTo>
                    <a:pt x="153" y="72"/>
                  </a:lnTo>
                  <a:lnTo>
                    <a:pt x="149" y="69"/>
                  </a:lnTo>
                  <a:lnTo>
                    <a:pt x="147" y="63"/>
                  </a:lnTo>
                  <a:lnTo>
                    <a:pt x="144" y="60"/>
                  </a:lnTo>
                  <a:lnTo>
                    <a:pt x="142" y="54"/>
                  </a:lnTo>
                  <a:lnTo>
                    <a:pt x="144" y="76"/>
                  </a:lnTo>
                  <a:lnTo>
                    <a:pt x="146" y="99"/>
                  </a:lnTo>
                  <a:lnTo>
                    <a:pt x="147" y="122"/>
                  </a:lnTo>
                  <a:lnTo>
                    <a:pt x="151" y="146"/>
                  </a:lnTo>
                  <a:lnTo>
                    <a:pt x="155" y="171"/>
                  </a:lnTo>
                  <a:lnTo>
                    <a:pt x="160" y="194"/>
                  </a:lnTo>
                  <a:lnTo>
                    <a:pt x="165" y="217"/>
                  </a:lnTo>
                  <a:lnTo>
                    <a:pt x="171" y="241"/>
                  </a:lnTo>
                  <a:lnTo>
                    <a:pt x="176" y="264"/>
                  </a:lnTo>
                  <a:lnTo>
                    <a:pt x="183" y="286"/>
                  </a:lnTo>
                  <a:lnTo>
                    <a:pt x="147" y="266"/>
                  </a:lnTo>
                  <a:lnTo>
                    <a:pt x="149" y="273"/>
                  </a:lnTo>
                  <a:lnTo>
                    <a:pt x="151" y="280"/>
                  </a:lnTo>
                  <a:lnTo>
                    <a:pt x="155" y="287"/>
                  </a:lnTo>
                  <a:lnTo>
                    <a:pt x="160" y="293"/>
                  </a:lnTo>
                  <a:lnTo>
                    <a:pt x="165" y="300"/>
                  </a:lnTo>
                  <a:lnTo>
                    <a:pt x="171" y="305"/>
                  </a:lnTo>
                  <a:lnTo>
                    <a:pt x="178" y="311"/>
                  </a:lnTo>
                  <a:lnTo>
                    <a:pt x="185" y="316"/>
                  </a:lnTo>
                  <a:lnTo>
                    <a:pt x="192" y="320"/>
                  </a:lnTo>
                  <a:lnTo>
                    <a:pt x="201" y="323"/>
                  </a:lnTo>
                  <a:lnTo>
                    <a:pt x="194" y="327"/>
                  </a:lnTo>
                  <a:lnTo>
                    <a:pt x="187" y="330"/>
                  </a:lnTo>
                  <a:lnTo>
                    <a:pt x="180" y="334"/>
                  </a:lnTo>
                  <a:lnTo>
                    <a:pt x="173" y="336"/>
                  </a:lnTo>
                  <a:lnTo>
                    <a:pt x="165" y="341"/>
                  </a:lnTo>
                  <a:lnTo>
                    <a:pt x="160" y="345"/>
                  </a:lnTo>
                  <a:lnTo>
                    <a:pt x="153" y="350"/>
                  </a:lnTo>
                  <a:lnTo>
                    <a:pt x="149" y="357"/>
                  </a:lnTo>
                  <a:lnTo>
                    <a:pt x="146" y="365"/>
                  </a:lnTo>
                  <a:lnTo>
                    <a:pt x="146" y="374"/>
                  </a:lnTo>
                  <a:lnTo>
                    <a:pt x="149" y="375"/>
                  </a:lnTo>
                  <a:lnTo>
                    <a:pt x="153" y="374"/>
                  </a:lnTo>
                  <a:lnTo>
                    <a:pt x="158" y="372"/>
                  </a:lnTo>
                  <a:lnTo>
                    <a:pt x="162" y="370"/>
                  </a:lnTo>
                  <a:lnTo>
                    <a:pt x="165" y="366"/>
                  </a:lnTo>
                  <a:lnTo>
                    <a:pt x="169" y="363"/>
                  </a:lnTo>
                  <a:lnTo>
                    <a:pt x="174" y="359"/>
                  </a:lnTo>
                  <a:lnTo>
                    <a:pt x="178" y="356"/>
                  </a:lnTo>
                  <a:lnTo>
                    <a:pt x="183" y="354"/>
                  </a:lnTo>
                  <a:lnTo>
                    <a:pt x="189" y="352"/>
                  </a:lnTo>
                  <a:lnTo>
                    <a:pt x="196" y="348"/>
                  </a:lnTo>
                  <a:lnTo>
                    <a:pt x="203" y="348"/>
                  </a:lnTo>
                  <a:lnTo>
                    <a:pt x="208" y="350"/>
                  </a:lnTo>
                  <a:lnTo>
                    <a:pt x="214" y="354"/>
                  </a:lnTo>
                  <a:lnTo>
                    <a:pt x="217" y="359"/>
                  </a:lnTo>
                  <a:lnTo>
                    <a:pt x="221" y="365"/>
                  </a:lnTo>
                  <a:lnTo>
                    <a:pt x="226" y="370"/>
                  </a:lnTo>
                  <a:lnTo>
                    <a:pt x="232" y="374"/>
                  </a:lnTo>
                  <a:lnTo>
                    <a:pt x="237" y="377"/>
                  </a:lnTo>
                  <a:lnTo>
                    <a:pt x="244" y="377"/>
                  </a:lnTo>
                  <a:lnTo>
                    <a:pt x="235" y="388"/>
                  </a:lnTo>
                  <a:lnTo>
                    <a:pt x="225" y="397"/>
                  </a:lnTo>
                  <a:lnTo>
                    <a:pt x="214" y="404"/>
                  </a:lnTo>
                  <a:lnTo>
                    <a:pt x="203" y="409"/>
                  </a:lnTo>
                  <a:lnTo>
                    <a:pt x="191" y="415"/>
                  </a:lnTo>
                  <a:lnTo>
                    <a:pt x="178" y="418"/>
                  </a:lnTo>
                  <a:lnTo>
                    <a:pt x="165" y="420"/>
                  </a:lnTo>
                  <a:lnTo>
                    <a:pt x="153" y="422"/>
                  </a:lnTo>
                  <a:lnTo>
                    <a:pt x="139" y="424"/>
                  </a:lnTo>
                  <a:lnTo>
                    <a:pt x="126" y="426"/>
                  </a:lnTo>
                  <a:lnTo>
                    <a:pt x="139" y="429"/>
                  </a:lnTo>
                  <a:lnTo>
                    <a:pt x="151" y="431"/>
                  </a:lnTo>
                  <a:lnTo>
                    <a:pt x="164" y="431"/>
                  </a:lnTo>
                  <a:lnTo>
                    <a:pt x="176" y="429"/>
                  </a:lnTo>
                  <a:lnTo>
                    <a:pt x="191" y="426"/>
                  </a:lnTo>
                  <a:lnTo>
                    <a:pt x="203" y="422"/>
                  </a:lnTo>
                  <a:lnTo>
                    <a:pt x="214" y="415"/>
                  </a:lnTo>
                  <a:lnTo>
                    <a:pt x="226" y="408"/>
                  </a:lnTo>
                  <a:lnTo>
                    <a:pt x="237" y="399"/>
                  </a:lnTo>
                  <a:lnTo>
                    <a:pt x="246" y="390"/>
                  </a:lnTo>
                  <a:lnTo>
                    <a:pt x="262" y="384"/>
                  </a:lnTo>
                  <a:lnTo>
                    <a:pt x="264" y="390"/>
                  </a:lnTo>
                  <a:lnTo>
                    <a:pt x="266" y="393"/>
                  </a:lnTo>
                  <a:lnTo>
                    <a:pt x="268" y="399"/>
                  </a:lnTo>
                  <a:lnTo>
                    <a:pt x="269" y="404"/>
                  </a:lnTo>
                  <a:lnTo>
                    <a:pt x="271" y="409"/>
                  </a:lnTo>
                  <a:lnTo>
                    <a:pt x="273" y="413"/>
                  </a:lnTo>
                  <a:lnTo>
                    <a:pt x="277" y="417"/>
                  </a:lnTo>
                  <a:lnTo>
                    <a:pt x="280" y="422"/>
                  </a:lnTo>
                  <a:lnTo>
                    <a:pt x="284" y="426"/>
                  </a:lnTo>
                  <a:lnTo>
                    <a:pt x="287" y="427"/>
                  </a:lnTo>
                  <a:lnTo>
                    <a:pt x="284" y="408"/>
                  </a:lnTo>
                  <a:lnTo>
                    <a:pt x="291" y="408"/>
                  </a:lnTo>
                  <a:lnTo>
                    <a:pt x="296" y="409"/>
                  </a:lnTo>
                  <a:lnTo>
                    <a:pt x="302" y="411"/>
                  </a:lnTo>
                  <a:lnTo>
                    <a:pt x="307" y="413"/>
                  </a:lnTo>
                  <a:lnTo>
                    <a:pt x="312" y="415"/>
                  </a:lnTo>
                  <a:lnTo>
                    <a:pt x="316" y="418"/>
                  </a:lnTo>
                  <a:lnTo>
                    <a:pt x="321" y="420"/>
                  </a:lnTo>
                  <a:lnTo>
                    <a:pt x="325" y="424"/>
                  </a:lnTo>
                  <a:lnTo>
                    <a:pt x="330" y="429"/>
                  </a:lnTo>
                  <a:lnTo>
                    <a:pt x="334" y="435"/>
                  </a:lnTo>
                  <a:lnTo>
                    <a:pt x="334" y="452"/>
                  </a:lnTo>
                  <a:lnTo>
                    <a:pt x="329" y="461"/>
                  </a:lnTo>
                  <a:lnTo>
                    <a:pt x="321" y="467"/>
                  </a:lnTo>
                  <a:lnTo>
                    <a:pt x="311" y="467"/>
                  </a:lnTo>
                  <a:lnTo>
                    <a:pt x="298" y="463"/>
                  </a:lnTo>
                  <a:lnTo>
                    <a:pt x="284" y="460"/>
                  </a:lnTo>
                  <a:lnTo>
                    <a:pt x="271" y="454"/>
                  </a:lnTo>
                  <a:lnTo>
                    <a:pt x="257" y="451"/>
                  </a:lnTo>
                  <a:lnTo>
                    <a:pt x="243" y="449"/>
                  </a:lnTo>
                  <a:lnTo>
                    <a:pt x="232" y="451"/>
                  </a:lnTo>
                  <a:lnTo>
                    <a:pt x="216" y="454"/>
                  </a:lnTo>
                  <a:lnTo>
                    <a:pt x="199" y="456"/>
                  </a:lnTo>
                  <a:lnTo>
                    <a:pt x="185" y="454"/>
                  </a:lnTo>
                  <a:lnTo>
                    <a:pt x="171" y="452"/>
                  </a:lnTo>
                  <a:lnTo>
                    <a:pt x="156" y="449"/>
                  </a:lnTo>
                  <a:lnTo>
                    <a:pt x="144" y="443"/>
                  </a:lnTo>
                  <a:lnTo>
                    <a:pt x="130" y="440"/>
                  </a:lnTo>
                  <a:lnTo>
                    <a:pt x="117" y="435"/>
                  </a:lnTo>
                  <a:lnTo>
                    <a:pt x="103" y="429"/>
                  </a:lnTo>
                  <a:lnTo>
                    <a:pt x="88" y="424"/>
                  </a:lnTo>
                  <a:lnTo>
                    <a:pt x="86" y="427"/>
                  </a:lnTo>
                  <a:lnTo>
                    <a:pt x="108" y="438"/>
                  </a:lnTo>
                  <a:lnTo>
                    <a:pt x="130" y="449"/>
                  </a:lnTo>
                  <a:lnTo>
                    <a:pt x="151" y="456"/>
                  </a:lnTo>
                  <a:lnTo>
                    <a:pt x="174" y="463"/>
                  </a:lnTo>
                  <a:lnTo>
                    <a:pt x="198" y="469"/>
                  </a:lnTo>
                  <a:lnTo>
                    <a:pt x="221" y="472"/>
                  </a:lnTo>
                  <a:lnTo>
                    <a:pt x="244" y="478"/>
                  </a:lnTo>
                  <a:lnTo>
                    <a:pt x="268" y="481"/>
                  </a:lnTo>
                  <a:lnTo>
                    <a:pt x="291" y="485"/>
                  </a:lnTo>
                  <a:lnTo>
                    <a:pt x="314" y="490"/>
                  </a:lnTo>
                  <a:lnTo>
                    <a:pt x="289" y="494"/>
                  </a:lnTo>
                  <a:lnTo>
                    <a:pt x="264" y="496"/>
                  </a:lnTo>
                  <a:lnTo>
                    <a:pt x="239" y="496"/>
                  </a:lnTo>
                  <a:lnTo>
                    <a:pt x="216" y="492"/>
                  </a:lnTo>
                  <a:lnTo>
                    <a:pt x="191" y="488"/>
                  </a:lnTo>
                  <a:lnTo>
                    <a:pt x="167" y="481"/>
                  </a:lnTo>
                  <a:lnTo>
                    <a:pt x="144" y="470"/>
                  </a:lnTo>
                  <a:lnTo>
                    <a:pt x="122" y="458"/>
                  </a:lnTo>
                  <a:lnTo>
                    <a:pt x="103" y="443"/>
                  </a:lnTo>
                  <a:lnTo>
                    <a:pt x="83" y="426"/>
                  </a:lnTo>
                  <a:lnTo>
                    <a:pt x="74" y="397"/>
                  </a:lnTo>
                  <a:lnTo>
                    <a:pt x="67" y="366"/>
                  </a:lnTo>
                  <a:lnTo>
                    <a:pt x="61" y="338"/>
                  </a:lnTo>
                  <a:lnTo>
                    <a:pt x="58" y="307"/>
                  </a:lnTo>
                  <a:lnTo>
                    <a:pt x="52" y="277"/>
                  </a:lnTo>
                  <a:lnTo>
                    <a:pt x="49" y="246"/>
                  </a:lnTo>
                  <a:lnTo>
                    <a:pt x="45" y="217"/>
                  </a:lnTo>
                  <a:lnTo>
                    <a:pt x="40" y="187"/>
                  </a:lnTo>
                  <a:lnTo>
                    <a:pt x="33" y="158"/>
                  </a:lnTo>
                  <a:lnTo>
                    <a:pt x="24" y="130"/>
                  </a:lnTo>
                  <a:lnTo>
                    <a:pt x="20" y="130"/>
                  </a:lnTo>
                  <a:lnTo>
                    <a:pt x="36" y="259"/>
                  </a:lnTo>
                  <a:lnTo>
                    <a:pt x="29" y="250"/>
                  </a:lnTo>
                  <a:lnTo>
                    <a:pt x="24" y="239"/>
                  </a:lnTo>
                  <a:lnTo>
                    <a:pt x="22" y="226"/>
                  </a:lnTo>
                  <a:lnTo>
                    <a:pt x="20" y="216"/>
                  </a:lnTo>
                  <a:lnTo>
                    <a:pt x="20" y="205"/>
                  </a:lnTo>
                  <a:lnTo>
                    <a:pt x="18" y="192"/>
                  </a:lnTo>
                  <a:lnTo>
                    <a:pt x="17" y="182"/>
                  </a:lnTo>
                  <a:lnTo>
                    <a:pt x="15" y="169"/>
                  </a:lnTo>
                  <a:lnTo>
                    <a:pt x="9" y="158"/>
                  </a:lnTo>
                  <a:lnTo>
                    <a:pt x="0" y="149"/>
                  </a:lnTo>
                  <a:lnTo>
                    <a:pt x="6" y="133"/>
                  </a:lnTo>
                  <a:lnTo>
                    <a:pt x="11" y="117"/>
                  </a:lnTo>
                  <a:lnTo>
                    <a:pt x="17" y="101"/>
                  </a:lnTo>
                  <a:lnTo>
                    <a:pt x="26" y="85"/>
                  </a:lnTo>
                  <a:lnTo>
                    <a:pt x="33" y="67"/>
                  </a:lnTo>
                  <a:lnTo>
                    <a:pt x="43" y="52"/>
                  </a:lnTo>
                  <a:lnTo>
                    <a:pt x="54" y="36"/>
                  </a:lnTo>
                  <a:lnTo>
                    <a:pt x="67" y="24"/>
                  </a:lnTo>
                  <a:lnTo>
                    <a:pt x="83" y="13"/>
                  </a:lnTo>
                  <a:lnTo>
                    <a:pt x="99" y="4"/>
                  </a:lnTo>
                  <a:lnTo>
                    <a:pt x="115" y="0"/>
                  </a:lnTo>
                  <a:lnTo>
                    <a:pt x="128" y="2"/>
                  </a:lnTo>
                  <a:lnTo>
                    <a:pt x="137" y="9"/>
                  </a:lnTo>
                  <a:lnTo>
                    <a:pt x="142" y="18"/>
                  </a:lnTo>
                  <a:lnTo>
                    <a:pt x="147" y="31"/>
                  </a:lnTo>
                  <a:lnTo>
                    <a:pt x="151" y="43"/>
                  </a:lnTo>
                  <a:lnTo>
                    <a:pt x="153" y="58"/>
                  </a:lnTo>
                  <a:lnTo>
                    <a:pt x="155" y="72"/>
                  </a:lnTo>
                  <a:lnTo>
                    <a:pt x="158" y="85"/>
                  </a:lnTo>
                  <a:lnTo>
                    <a:pt x="164" y="94"/>
                  </a:lnTo>
                  <a:lnTo>
                    <a:pt x="164" y="94"/>
                  </a:lnTo>
                  <a:lnTo>
                    <a:pt x="162" y="94"/>
                  </a:lnTo>
                  <a:close/>
                </a:path>
              </a:pathLst>
            </a:custGeom>
            <a:solidFill>
              <a:srgbClr val="004DFF"/>
            </a:solidFill>
            <a:ln w="9525">
              <a:noFill/>
              <a:round/>
              <a:headEnd/>
              <a:tailEnd/>
            </a:ln>
          </p:spPr>
          <p:txBody>
            <a:bodyPr/>
            <a:lstStyle/>
            <a:p>
              <a:endParaRPr lang="en-US"/>
            </a:p>
          </p:txBody>
        </p:sp>
        <p:sp>
          <p:nvSpPr>
            <p:cNvPr id="60465" name="Freeform 49"/>
            <p:cNvSpPr>
              <a:spLocks/>
            </p:cNvSpPr>
            <p:nvPr/>
          </p:nvSpPr>
          <p:spPr bwMode="auto">
            <a:xfrm>
              <a:off x="4036" y="2995"/>
              <a:ext cx="34" cy="93"/>
            </a:xfrm>
            <a:custGeom>
              <a:avLst/>
              <a:gdLst/>
              <a:ahLst/>
              <a:cxnLst>
                <a:cxn ang="0">
                  <a:pos x="34" y="0"/>
                </a:cxn>
                <a:cxn ang="0">
                  <a:pos x="0" y="93"/>
                </a:cxn>
                <a:cxn ang="0">
                  <a:pos x="34" y="0"/>
                </a:cxn>
                <a:cxn ang="0">
                  <a:pos x="34" y="0"/>
                </a:cxn>
              </a:cxnLst>
              <a:rect l="0" t="0" r="r" b="b"/>
              <a:pathLst>
                <a:path w="34" h="93">
                  <a:moveTo>
                    <a:pt x="34" y="0"/>
                  </a:moveTo>
                  <a:lnTo>
                    <a:pt x="0" y="93"/>
                  </a:lnTo>
                  <a:lnTo>
                    <a:pt x="34" y="0"/>
                  </a:lnTo>
                  <a:lnTo>
                    <a:pt x="34" y="0"/>
                  </a:lnTo>
                  <a:close/>
                </a:path>
              </a:pathLst>
            </a:custGeom>
            <a:solidFill>
              <a:srgbClr val="00FFB3"/>
            </a:solidFill>
            <a:ln w="9525">
              <a:noFill/>
              <a:round/>
              <a:headEnd/>
              <a:tailEnd/>
            </a:ln>
          </p:spPr>
          <p:txBody>
            <a:bodyPr/>
            <a:lstStyle/>
            <a:p>
              <a:endParaRPr lang="en-US"/>
            </a:p>
          </p:txBody>
        </p:sp>
        <p:sp>
          <p:nvSpPr>
            <p:cNvPr id="60466" name="Freeform 50"/>
            <p:cNvSpPr>
              <a:spLocks/>
            </p:cNvSpPr>
            <p:nvPr/>
          </p:nvSpPr>
          <p:spPr bwMode="auto">
            <a:xfrm>
              <a:off x="4057" y="2998"/>
              <a:ext cx="54" cy="79"/>
            </a:xfrm>
            <a:custGeom>
              <a:avLst/>
              <a:gdLst/>
              <a:ahLst/>
              <a:cxnLst>
                <a:cxn ang="0">
                  <a:pos x="52" y="20"/>
                </a:cxn>
                <a:cxn ang="0">
                  <a:pos x="52" y="45"/>
                </a:cxn>
                <a:cxn ang="0">
                  <a:pos x="54" y="43"/>
                </a:cxn>
                <a:cxn ang="0">
                  <a:pos x="54" y="42"/>
                </a:cxn>
                <a:cxn ang="0">
                  <a:pos x="54" y="40"/>
                </a:cxn>
                <a:cxn ang="0">
                  <a:pos x="52" y="36"/>
                </a:cxn>
                <a:cxn ang="0">
                  <a:pos x="52" y="33"/>
                </a:cxn>
                <a:cxn ang="0">
                  <a:pos x="51" y="29"/>
                </a:cxn>
                <a:cxn ang="0">
                  <a:pos x="49" y="25"/>
                </a:cxn>
                <a:cxn ang="0">
                  <a:pos x="47" y="22"/>
                </a:cxn>
                <a:cxn ang="0">
                  <a:pos x="45" y="18"/>
                </a:cxn>
                <a:cxn ang="0">
                  <a:pos x="42" y="15"/>
                </a:cxn>
                <a:cxn ang="0">
                  <a:pos x="38" y="20"/>
                </a:cxn>
                <a:cxn ang="0">
                  <a:pos x="35" y="27"/>
                </a:cxn>
                <a:cxn ang="0">
                  <a:pos x="31" y="33"/>
                </a:cxn>
                <a:cxn ang="0">
                  <a:pos x="29" y="40"/>
                </a:cxn>
                <a:cxn ang="0">
                  <a:pos x="26" y="47"/>
                </a:cxn>
                <a:cxn ang="0">
                  <a:pos x="24" y="54"/>
                </a:cxn>
                <a:cxn ang="0">
                  <a:pos x="20" y="61"/>
                </a:cxn>
                <a:cxn ang="0">
                  <a:pos x="18" y="69"/>
                </a:cxn>
                <a:cxn ang="0">
                  <a:pos x="15" y="74"/>
                </a:cxn>
                <a:cxn ang="0">
                  <a:pos x="11" y="79"/>
                </a:cxn>
                <a:cxn ang="0">
                  <a:pos x="9" y="79"/>
                </a:cxn>
                <a:cxn ang="0">
                  <a:pos x="9" y="77"/>
                </a:cxn>
                <a:cxn ang="0">
                  <a:pos x="9" y="77"/>
                </a:cxn>
                <a:cxn ang="0">
                  <a:pos x="8" y="77"/>
                </a:cxn>
                <a:cxn ang="0">
                  <a:pos x="6" y="77"/>
                </a:cxn>
                <a:cxn ang="0">
                  <a:pos x="6" y="77"/>
                </a:cxn>
                <a:cxn ang="0">
                  <a:pos x="4" y="77"/>
                </a:cxn>
                <a:cxn ang="0">
                  <a:pos x="4" y="77"/>
                </a:cxn>
                <a:cxn ang="0">
                  <a:pos x="2" y="77"/>
                </a:cxn>
                <a:cxn ang="0">
                  <a:pos x="0" y="77"/>
                </a:cxn>
                <a:cxn ang="0">
                  <a:pos x="27" y="0"/>
                </a:cxn>
                <a:cxn ang="0">
                  <a:pos x="31" y="2"/>
                </a:cxn>
                <a:cxn ang="0">
                  <a:pos x="33" y="4"/>
                </a:cxn>
                <a:cxn ang="0">
                  <a:pos x="36" y="6"/>
                </a:cxn>
                <a:cxn ang="0">
                  <a:pos x="38" y="8"/>
                </a:cxn>
                <a:cxn ang="0">
                  <a:pos x="42" y="9"/>
                </a:cxn>
                <a:cxn ang="0">
                  <a:pos x="43" y="11"/>
                </a:cxn>
                <a:cxn ang="0">
                  <a:pos x="47" y="15"/>
                </a:cxn>
                <a:cxn ang="0">
                  <a:pos x="49" y="16"/>
                </a:cxn>
                <a:cxn ang="0">
                  <a:pos x="51" y="18"/>
                </a:cxn>
                <a:cxn ang="0">
                  <a:pos x="52" y="22"/>
                </a:cxn>
                <a:cxn ang="0">
                  <a:pos x="52" y="22"/>
                </a:cxn>
                <a:cxn ang="0">
                  <a:pos x="52" y="20"/>
                </a:cxn>
              </a:cxnLst>
              <a:rect l="0" t="0" r="r" b="b"/>
              <a:pathLst>
                <a:path w="54" h="79">
                  <a:moveTo>
                    <a:pt x="52" y="20"/>
                  </a:moveTo>
                  <a:lnTo>
                    <a:pt x="52" y="45"/>
                  </a:lnTo>
                  <a:lnTo>
                    <a:pt x="54" y="43"/>
                  </a:lnTo>
                  <a:lnTo>
                    <a:pt x="54" y="42"/>
                  </a:lnTo>
                  <a:lnTo>
                    <a:pt x="54" y="40"/>
                  </a:lnTo>
                  <a:lnTo>
                    <a:pt x="52" y="36"/>
                  </a:lnTo>
                  <a:lnTo>
                    <a:pt x="52" y="33"/>
                  </a:lnTo>
                  <a:lnTo>
                    <a:pt x="51" y="29"/>
                  </a:lnTo>
                  <a:lnTo>
                    <a:pt x="49" y="25"/>
                  </a:lnTo>
                  <a:lnTo>
                    <a:pt x="47" y="22"/>
                  </a:lnTo>
                  <a:lnTo>
                    <a:pt x="45" y="18"/>
                  </a:lnTo>
                  <a:lnTo>
                    <a:pt x="42" y="15"/>
                  </a:lnTo>
                  <a:lnTo>
                    <a:pt x="38" y="20"/>
                  </a:lnTo>
                  <a:lnTo>
                    <a:pt x="35" y="27"/>
                  </a:lnTo>
                  <a:lnTo>
                    <a:pt x="31" y="33"/>
                  </a:lnTo>
                  <a:lnTo>
                    <a:pt x="29" y="40"/>
                  </a:lnTo>
                  <a:lnTo>
                    <a:pt x="26" y="47"/>
                  </a:lnTo>
                  <a:lnTo>
                    <a:pt x="24" y="54"/>
                  </a:lnTo>
                  <a:lnTo>
                    <a:pt x="20" y="61"/>
                  </a:lnTo>
                  <a:lnTo>
                    <a:pt x="18" y="69"/>
                  </a:lnTo>
                  <a:lnTo>
                    <a:pt x="15" y="74"/>
                  </a:lnTo>
                  <a:lnTo>
                    <a:pt x="11" y="79"/>
                  </a:lnTo>
                  <a:lnTo>
                    <a:pt x="9" y="79"/>
                  </a:lnTo>
                  <a:lnTo>
                    <a:pt x="9" y="77"/>
                  </a:lnTo>
                  <a:lnTo>
                    <a:pt x="9" y="77"/>
                  </a:lnTo>
                  <a:lnTo>
                    <a:pt x="8" y="77"/>
                  </a:lnTo>
                  <a:lnTo>
                    <a:pt x="6" y="77"/>
                  </a:lnTo>
                  <a:lnTo>
                    <a:pt x="6" y="77"/>
                  </a:lnTo>
                  <a:lnTo>
                    <a:pt x="4" y="77"/>
                  </a:lnTo>
                  <a:lnTo>
                    <a:pt x="4" y="77"/>
                  </a:lnTo>
                  <a:lnTo>
                    <a:pt x="2" y="77"/>
                  </a:lnTo>
                  <a:lnTo>
                    <a:pt x="0" y="77"/>
                  </a:lnTo>
                  <a:lnTo>
                    <a:pt x="27" y="0"/>
                  </a:lnTo>
                  <a:lnTo>
                    <a:pt x="31" y="2"/>
                  </a:lnTo>
                  <a:lnTo>
                    <a:pt x="33" y="4"/>
                  </a:lnTo>
                  <a:lnTo>
                    <a:pt x="36" y="6"/>
                  </a:lnTo>
                  <a:lnTo>
                    <a:pt x="38" y="8"/>
                  </a:lnTo>
                  <a:lnTo>
                    <a:pt x="42" y="9"/>
                  </a:lnTo>
                  <a:lnTo>
                    <a:pt x="43" y="11"/>
                  </a:lnTo>
                  <a:lnTo>
                    <a:pt x="47" y="15"/>
                  </a:lnTo>
                  <a:lnTo>
                    <a:pt x="49" y="16"/>
                  </a:lnTo>
                  <a:lnTo>
                    <a:pt x="51" y="18"/>
                  </a:lnTo>
                  <a:lnTo>
                    <a:pt x="52" y="22"/>
                  </a:lnTo>
                  <a:lnTo>
                    <a:pt x="52" y="22"/>
                  </a:lnTo>
                  <a:lnTo>
                    <a:pt x="52" y="20"/>
                  </a:lnTo>
                  <a:close/>
                </a:path>
              </a:pathLst>
            </a:custGeom>
            <a:solidFill>
              <a:srgbClr val="00FFB3"/>
            </a:solidFill>
            <a:ln w="9525">
              <a:noFill/>
              <a:round/>
              <a:headEnd/>
              <a:tailEnd/>
            </a:ln>
          </p:spPr>
          <p:txBody>
            <a:bodyPr/>
            <a:lstStyle/>
            <a:p>
              <a:endParaRPr lang="en-US"/>
            </a:p>
          </p:txBody>
        </p:sp>
        <p:sp>
          <p:nvSpPr>
            <p:cNvPr id="60467" name="Freeform 51"/>
            <p:cNvSpPr>
              <a:spLocks/>
            </p:cNvSpPr>
            <p:nvPr/>
          </p:nvSpPr>
          <p:spPr bwMode="auto">
            <a:xfrm>
              <a:off x="3814" y="3034"/>
              <a:ext cx="165" cy="140"/>
            </a:xfrm>
            <a:custGeom>
              <a:avLst/>
              <a:gdLst/>
              <a:ahLst/>
              <a:cxnLst>
                <a:cxn ang="0">
                  <a:pos x="114" y="31"/>
                </a:cxn>
                <a:cxn ang="0">
                  <a:pos x="134" y="40"/>
                </a:cxn>
                <a:cxn ang="0">
                  <a:pos x="150" y="49"/>
                </a:cxn>
                <a:cxn ang="0">
                  <a:pos x="163" y="61"/>
                </a:cxn>
                <a:cxn ang="0">
                  <a:pos x="163" y="81"/>
                </a:cxn>
                <a:cxn ang="0">
                  <a:pos x="147" y="120"/>
                </a:cxn>
                <a:cxn ang="0">
                  <a:pos x="127" y="115"/>
                </a:cxn>
                <a:cxn ang="0">
                  <a:pos x="125" y="104"/>
                </a:cxn>
                <a:cxn ang="0">
                  <a:pos x="130" y="90"/>
                </a:cxn>
                <a:cxn ang="0">
                  <a:pos x="134" y="74"/>
                </a:cxn>
                <a:cxn ang="0">
                  <a:pos x="125" y="61"/>
                </a:cxn>
                <a:cxn ang="0">
                  <a:pos x="118" y="76"/>
                </a:cxn>
                <a:cxn ang="0">
                  <a:pos x="113" y="92"/>
                </a:cxn>
                <a:cxn ang="0">
                  <a:pos x="107" y="108"/>
                </a:cxn>
                <a:cxn ang="0">
                  <a:pos x="100" y="122"/>
                </a:cxn>
                <a:cxn ang="0">
                  <a:pos x="89" y="135"/>
                </a:cxn>
                <a:cxn ang="0">
                  <a:pos x="100" y="115"/>
                </a:cxn>
                <a:cxn ang="0">
                  <a:pos x="111" y="95"/>
                </a:cxn>
                <a:cxn ang="0">
                  <a:pos x="118" y="74"/>
                </a:cxn>
                <a:cxn ang="0">
                  <a:pos x="118" y="52"/>
                </a:cxn>
                <a:cxn ang="0">
                  <a:pos x="111" y="33"/>
                </a:cxn>
                <a:cxn ang="0">
                  <a:pos x="105" y="56"/>
                </a:cxn>
                <a:cxn ang="0">
                  <a:pos x="100" y="81"/>
                </a:cxn>
                <a:cxn ang="0">
                  <a:pos x="93" y="104"/>
                </a:cxn>
                <a:cxn ang="0">
                  <a:pos x="82" y="124"/>
                </a:cxn>
                <a:cxn ang="0">
                  <a:pos x="64" y="140"/>
                </a:cxn>
                <a:cxn ang="0">
                  <a:pos x="77" y="122"/>
                </a:cxn>
                <a:cxn ang="0">
                  <a:pos x="86" y="104"/>
                </a:cxn>
                <a:cxn ang="0">
                  <a:pos x="93" y="85"/>
                </a:cxn>
                <a:cxn ang="0">
                  <a:pos x="96" y="65"/>
                </a:cxn>
                <a:cxn ang="0">
                  <a:pos x="100" y="43"/>
                </a:cxn>
                <a:cxn ang="0">
                  <a:pos x="80" y="94"/>
                </a:cxn>
                <a:cxn ang="0">
                  <a:pos x="53" y="86"/>
                </a:cxn>
                <a:cxn ang="0">
                  <a:pos x="48" y="72"/>
                </a:cxn>
                <a:cxn ang="0">
                  <a:pos x="53" y="50"/>
                </a:cxn>
                <a:cxn ang="0">
                  <a:pos x="59" y="29"/>
                </a:cxn>
                <a:cxn ang="0">
                  <a:pos x="52" y="11"/>
                </a:cxn>
                <a:cxn ang="0">
                  <a:pos x="46" y="27"/>
                </a:cxn>
                <a:cxn ang="0">
                  <a:pos x="41" y="45"/>
                </a:cxn>
                <a:cxn ang="0">
                  <a:pos x="37" y="63"/>
                </a:cxn>
                <a:cxn ang="0">
                  <a:pos x="30" y="79"/>
                </a:cxn>
                <a:cxn ang="0">
                  <a:pos x="17" y="95"/>
                </a:cxn>
                <a:cxn ang="0">
                  <a:pos x="21" y="88"/>
                </a:cxn>
                <a:cxn ang="0">
                  <a:pos x="19" y="81"/>
                </a:cxn>
                <a:cxn ang="0">
                  <a:pos x="16" y="74"/>
                </a:cxn>
                <a:cxn ang="0">
                  <a:pos x="10" y="68"/>
                </a:cxn>
                <a:cxn ang="0">
                  <a:pos x="0" y="65"/>
                </a:cxn>
                <a:cxn ang="0">
                  <a:pos x="7" y="65"/>
                </a:cxn>
                <a:cxn ang="0">
                  <a:pos x="14" y="68"/>
                </a:cxn>
                <a:cxn ang="0">
                  <a:pos x="19" y="70"/>
                </a:cxn>
                <a:cxn ang="0">
                  <a:pos x="25" y="72"/>
                </a:cxn>
                <a:cxn ang="0">
                  <a:pos x="30" y="67"/>
                </a:cxn>
                <a:cxn ang="0">
                  <a:pos x="35" y="56"/>
                </a:cxn>
                <a:cxn ang="0">
                  <a:pos x="39" y="45"/>
                </a:cxn>
                <a:cxn ang="0">
                  <a:pos x="41" y="33"/>
                </a:cxn>
                <a:cxn ang="0">
                  <a:pos x="43" y="22"/>
                </a:cxn>
                <a:cxn ang="0">
                  <a:pos x="43" y="9"/>
                </a:cxn>
                <a:cxn ang="0">
                  <a:pos x="39" y="2"/>
                </a:cxn>
                <a:cxn ang="0">
                  <a:pos x="57" y="4"/>
                </a:cxn>
                <a:cxn ang="0">
                  <a:pos x="73" y="7"/>
                </a:cxn>
                <a:cxn ang="0">
                  <a:pos x="87" y="15"/>
                </a:cxn>
                <a:cxn ang="0">
                  <a:pos x="102" y="22"/>
                </a:cxn>
                <a:cxn ang="0">
                  <a:pos x="107" y="27"/>
                </a:cxn>
              </a:cxnLst>
              <a:rect l="0" t="0" r="r" b="b"/>
              <a:pathLst>
                <a:path w="165" h="140">
                  <a:moveTo>
                    <a:pt x="107" y="25"/>
                  </a:moveTo>
                  <a:lnTo>
                    <a:pt x="114" y="31"/>
                  </a:lnTo>
                  <a:lnTo>
                    <a:pt x="123" y="34"/>
                  </a:lnTo>
                  <a:lnTo>
                    <a:pt x="134" y="40"/>
                  </a:lnTo>
                  <a:lnTo>
                    <a:pt x="143" y="43"/>
                  </a:lnTo>
                  <a:lnTo>
                    <a:pt x="150" y="49"/>
                  </a:lnTo>
                  <a:lnTo>
                    <a:pt x="157" y="54"/>
                  </a:lnTo>
                  <a:lnTo>
                    <a:pt x="163" y="61"/>
                  </a:lnTo>
                  <a:lnTo>
                    <a:pt x="165" y="70"/>
                  </a:lnTo>
                  <a:lnTo>
                    <a:pt x="163" y="81"/>
                  </a:lnTo>
                  <a:lnTo>
                    <a:pt x="156" y="94"/>
                  </a:lnTo>
                  <a:lnTo>
                    <a:pt x="147" y="120"/>
                  </a:lnTo>
                  <a:lnTo>
                    <a:pt x="134" y="119"/>
                  </a:lnTo>
                  <a:lnTo>
                    <a:pt x="127" y="115"/>
                  </a:lnTo>
                  <a:lnTo>
                    <a:pt x="125" y="111"/>
                  </a:lnTo>
                  <a:lnTo>
                    <a:pt x="125" y="104"/>
                  </a:lnTo>
                  <a:lnTo>
                    <a:pt x="129" y="97"/>
                  </a:lnTo>
                  <a:lnTo>
                    <a:pt x="130" y="90"/>
                  </a:lnTo>
                  <a:lnTo>
                    <a:pt x="134" y="81"/>
                  </a:lnTo>
                  <a:lnTo>
                    <a:pt x="134" y="74"/>
                  </a:lnTo>
                  <a:lnTo>
                    <a:pt x="132" y="67"/>
                  </a:lnTo>
                  <a:lnTo>
                    <a:pt x="125" y="61"/>
                  </a:lnTo>
                  <a:lnTo>
                    <a:pt x="121" y="68"/>
                  </a:lnTo>
                  <a:lnTo>
                    <a:pt x="118" y="76"/>
                  </a:lnTo>
                  <a:lnTo>
                    <a:pt x="116" y="85"/>
                  </a:lnTo>
                  <a:lnTo>
                    <a:pt x="113" y="92"/>
                  </a:lnTo>
                  <a:lnTo>
                    <a:pt x="111" y="99"/>
                  </a:lnTo>
                  <a:lnTo>
                    <a:pt x="107" y="108"/>
                  </a:lnTo>
                  <a:lnTo>
                    <a:pt x="104" y="115"/>
                  </a:lnTo>
                  <a:lnTo>
                    <a:pt x="100" y="122"/>
                  </a:lnTo>
                  <a:lnTo>
                    <a:pt x="95" y="128"/>
                  </a:lnTo>
                  <a:lnTo>
                    <a:pt x="89" y="135"/>
                  </a:lnTo>
                  <a:lnTo>
                    <a:pt x="95" y="126"/>
                  </a:lnTo>
                  <a:lnTo>
                    <a:pt x="100" y="115"/>
                  </a:lnTo>
                  <a:lnTo>
                    <a:pt x="105" y="104"/>
                  </a:lnTo>
                  <a:lnTo>
                    <a:pt x="111" y="95"/>
                  </a:lnTo>
                  <a:lnTo>
                    <a:pt x="114" y="85"/>
                  </a:lnTo>
                  <a:lnTo>
                    <a:pt x="118" y="74"/>
                  </a:lnTo>
                  <a:lnTo>
                    <a:pt x="118" y="63"/>
                  </a:lnTo>
                  <a:lnTo>
                    <a:pt x="118" y="52"/>
                  </a:lnTo>
                  <a:lnTo>
                    <a:pt x="116" y="41"/>
                  </a:lnTo>
                  <a:lnTo>
                    <a:pt x="111" y="33"/>
                  </a:lnTo>
                  <a:lnTo>
                    <a:pt x="107" y="45"/>
                  </a:lnTo>
                  <a:lnTo>
                    <a:pt x="105" y="56"/>
                  </a:lnTo>
                  <a:lnTo>
                    <a:pt x="102" y="68"/>
                  </a:lnTo>
                  <a:lnTo>
                    <a:pt x="100" y="81"/>
                  </a:lnTo>
                  <a:lnTo>
                    <a:pt x="96" y="92"/>
                  </a:lnTo>
                  <a:lnTo>
                    <a:pt x="93" y="104"/>
                  </a:lnTo>
                  <a:lnTo>
                    <a:pt x="87" y="115"/>
                  </a:lnTo>
                  <a:lnTo>
                    <a:pt x="82" y="124"/>
                  </a:lnTo>
                  <a:lnTo>
                    <a:pt x="73" y="133"/>
                  </a:lnTo>
                  <a:lnTo>
                    <a:pt x="64" y="140"/>
                  </a:lnTo>
                  <a:lnTo>
                    <a:pt x="69" y="131"/>
                  </a:lnTo>
                  <a:lnTo>
                    <a:pt x="77" y="122"/>
                  </a:lnTo>
                  <a:lnTo>
                    <a:pt x="80" y="113"/>
                  </a:lnTo>
                  <a:lnTo>
                    <a:pt x="86" y="104"/>
                  </a:lnTo>
                  <a:lnTo>
                    <a:pt x="89" y="94"/>
                  </a:lnTo>
                  <a:lnTo>
                    <a:pt x="93" y="85"/>
                  </a:lnTo>
                  <a:lnTo>
                    <a:pt x="95" y="74"/>
                  </a:lnTo>
                  <a:lnTo>
                    <a:pt x="96" y="65"/>
                  </a:lnTo>
                  <a:lnTo>
                    <a:pt x="98" y="54"/>
                  </a:lnTo>
                  <a:lnTo>
                    <a:pt x="100" y="43"/>
                  </a:lnTo>
                  <a:lnTo>
                    <a:pt x="93" y="38"/>
                  </a:lnTo>
                  <a:lnTo>
                    <a:pt x="80" y="94"/>
                  </a:lnTo>
                  <a:lnTo>
                    <a:pt x="62" y="92"/>
                  </a:lnTo>
                  <a:lnTo>
                    <a:pt x="53" y="86"/>
                  </a:lnTo>
                  <a:lnTo>
                    <a:pt x="48" y="79"/>
                  </a:lnTo>
                  <a:lnTo>
                    <a:pt x="48" y="72"/>
                  </a:lnTo>
                  <a:lnTo>
                    <a:pt x="50" y="61"/>
                  </a:lnTo>
                  <a:lnTo>
                    <a:pt x="53" y="50"/>
                  </a:lnTo>
                  <a:lnTo>
                    <a:pt x="57" y="40"/>
                  </a:lnTo>
                  <a:lnTo>
                    <a:pt x="59" y="29"/>
                  </a:lnTo>
                  <a:lnTo>
                    <a:pt x="59" y="18"/>
                  </a:lnTo>
                  <a:lnTo>
                    <a:pt x="52" y="11"/>
                  </a:lnTo>
                  <a:lnTo>
                    <a:pt x="48" y="18"/>
                  </a:lnTo>
                  <a:lnTo>
                    <a:pt x="46" y="27"/>
                  </a:lnTo>
                  <a:lnTo>
                    <a:pt x="44" y="36"/>
                  </a:lnTo>
                  <a:lnTo>
                    <a:pt x="41" y="45"/>
                  </a:lnTo>
                  <a:lnTo>
                    <a:pt x="39" y="54"/>
                  </a:lnTo>
                  <a:lnTo>
                    <a:pt x="37" y="63"/>
                  </a:lnTo>
                  <a:lnTo>
                    <a:pt x="34" y="72"/>
                  </a:lnTo>
                  <a:lnTo>
                    <a:pt x="30" y="79"/>
                  </a:lnTo>
                  <a:lnTo>
                    <a:pt x="25" y="88"/>
                  </a:lnTo>
                  <a:lnTo>
                    <a:pt x="17" y="95"/>
                  </a:lnTo>
                  <a:lnTo>
                    <a:pt x="19" y="92"/>
                  </a:lnTo>
                  <a:lnTo>
                    <a:pt x="21" y="88"/>
                  </a:lnTo>
                  <a:lnTo>
                    <a:pt x="21" y="85"/>
                  </a:lnTo>
                  <a:lnTo>
                    <a:pt x="19" y="81"/>
                  </a:lnTo>
                  <a:lnTo>
                    <a:pt x="19" y="77"/>
                  </a:lnTo>
                  <a:lnTo>
                    <a:pt x="16" y="74"/>
                  </a:lnTo>
                  <a:lnTo>
                    <a:pt x="14" y="70"/>
                  </a:lnTo>
                  <a:lnTo>
                    <a:pt x="10" y="68"/>
                  </a:lnTo>
                  <a:lnTo>
                    <a:pt x="5" y="65"/>
                  </a:lnTo>
                  <a:lnTo>
                    <a:pt x="0" y="65"/>
                  </a:lnTo>
                  <a:lnTo>
                    <a:pt x="3" y="63"/>
                  </a:lnTo>
                  <a:lnTo>
                    <a:pt x="7" y="65"/>
                  </a:lnTo>
                  <a:lnTo>
                    <a:pt x="10" y="67"/>
                  </a:lnTo>
                  <a:lnTo>
                    <a:pt x="14" y="68"/>
                  </a:lnTo>
                  <a:lnTo>
                    <a:pt x="16" y="70"/>
                  </a:lnTo>
                  <a:lnTo>
                    <a:pt x="19" y="70"/>
                  </a:lnTo>
                  <a:lnTo>
                    <a:pt x="21" y="72"/>
                  </a:lnTo>
                  <a:lnTo>
                    <a:pt x="25" y="72"/>
                  </a:lnTo>
                  <a:lnTo>
                    <a:pt x="28" y="70"/>
                  </a:lnTo>
                  <a:lnTo>
                    <a:pt x="30" y="67"/>
                  </a:lnTo>
                  <a:lnTo>
                    <a:pt x="34" y="61"/>
                  </a:lnTo>
                  <a:lnTo>
                    <a:pt x="35" y="56"/>
                  </a:lnTo>
                  <a:lnTo>
                    <a:pt x="37" y="50"/>
                  </a:lnTo>
                  <a:lnTo>
                    <a:pt x="39" y="45"/>
                  </a:lnTo>
                  <a:lnTo>
                    <a:pt x="41" y="40"/>
                  </a:lnTo>
                  <a:lnTo>
                    <a:pt x="41" y="33"/>
                  </a:lnTo>
                  <a:lnTo>
                    <a:pt x="43" y="27"/>
                  </a:lnTo>
                  <a:lnTo>
                    <a:pt x="43" y="22"/>
                  </a:lnTo>
                  <a:lnTo>
                    <a:pt x="43" y="15"/>
                  </a:lnTo>
                  <a:lnTo>
                    <a:pt x="43" y="9"/>
                  </a:lnTo>
                  <a:lnTo>
                    <a:pt x="32" y="0"/>
                  </a:lnTo>
                  <a:lnTo>
                    <a:pt x="39" y="2"/>
                  </a:lnTo>
                  <a:lnTo>
                    <a:pt x="48" y="2"/>
                  </a:lnTo>
                  <a:lnTo>
                    <a:pt x="57" y="4"/>
                  </a:lnTo>
                  <a:lnTo>
                    <a:pt x="64" y="6"/>
                  </a:lnTo>
                  <a:lnTo>
                    <a:pt x="73" y="7"/>
                  </a:lnTo>
                  <a:lnTo>
                    <a:pt x="80" y="11"/>
                  </a:lnTo>
                  <a:lnTo>
                    <a:pt x="87" y="15"/>
                  </a:lnTo>
                  <a:lnTo>
                    <a:pt x="95" y="18"/>
                  </a:lnTo>
                  <a:lnTo>
                    <a:pt x="102" y="22"/>
                  </a:lnTo>
                  <a:lnTo>
                    <a:pt x="107" y="27"/>
                  </a:lnTo>
                  <a:lnTo>
                    <a:pt x="107" y="27"/>
                  </a:lnTo>
                  <a:lnTo>
                    <a:pt x="107" y="25"/>
                  </a:lnTo>
                  <a:close/>
                </a:path>
              </a:pathLst>
            </a:custGeom>
            <a:solidFill>
              <a:srgbClr val="004DFF"/>
            </a:solidFill>
            <a:ln w="9525">
              <a:noFill/>
              <a:round/>
              <a:headEnd/>
              <a:tailEnd/>
            </a:ln>
          </p:spPr>
          <p:txBody>
            <a:bodyPr/>
            <a:lstStyle/>
            <a:p>
              <a:endParaRPr lang="en-US"/>
            </a:p>
          </p:txBody>
        </p:sp>
        <p:sp>
          <p:nvSpPr>
            <p:cNvPr id="60468" name="Freeform 52"/>
            <p:cNvSpPr>
              <a:spLocks/>
            </p:cNvSpPr>
            <p:nvPr/>
          </p:nvSpPr>
          <p:spPr bwMode="auto">
            <a:xfrm>
              <a:off x="4373" y="2964"/>
              <a:ext cx="25" cy="95"/>
            </a:xfrm>
            <a:custGeom>
              <a:avLst/>
              <a:gdLst/>
              <a:ahLst/>
              <a:cxnLst>
                <a:cxn ang="0">
                  <a:pos x="25" y="95"/>
                </a:cxn>
                <a:cxn ang="0">
                  <a:pos x="22" y="88"/>
                </a:cxn>
                <a:cxn ang="0">
                  <a:pos x="18" y="79"/>
                </a:cxn>
                <a:cxn ang="0">
                  <a:pos x="14" y="70"/>
                </a:cxn>
                <a:cxn ang="0">
                  <a:pos x="11" y="59"/>
                </a:cxn>
                <a:cxn ang="0">
                  <a:pos x="7" y="49"/>
                </a:cxn>
                <a:cxn ang="0">
                  <a:pos x="5" y="40"/>
                </a:cxn>
                <a:cxn ang="0">
                  <a:pos x="2" y="29"/>
                </a:cxn>
                <a:cxn ang="0">
                  <a:pos x="0" y="18"/>
                </a:cxn>
                <a:cxn ang="0">
                  <a:pos x="0" y="9"/>
                </a:cxn>
                <a:cxn ang="0">
                  <a:pos x="0" y="0"/>
                </a:cxn>
                <a:cxn ang="0">
                  <a:pos x="25" y="95"/>
                </a:cxn>
                <a:cxn ang="0">
                  <a:pos x="25" y="95"/>
                </a:cxn>
              </a:cxnLst>
              <a:rect l="0" t="0" r="r" b="b"/>
              <a:pathLst>
                <a:path w="25" h="95">
                  <a:moveTo>
                    <a:pt x="25" y="95"/>
                  </a:moveTo>
                  <a:lnTo>
                    <a:pt x="22" y="88"/>
                  </a:lnTo>
                  <a:lnTo>
                    <a:pt x="18" y="79"/>
                  </a:lnTo>
                  <a:lnTo>
                    <a:pt x="14" y="70"/>
                  </a:lnTo>
                  <a:lnTo>
                    <a:pt x="11" y="59"/>
                  </a:lnTo>
                  <a:lnTo>
                    <a:pt x="7" y="49"/>
                  </a:lnTo>
                  <a:lnTo>
                    <a:pt x="5" y="40"/>
                  </a:lnTo>
                  <a:lnTo>
                    <a:pt x="2" y="29"/>
                  </a:lnTo>
                  <a:lnTo>
                    <a:pt x="0" y="18"/>
                  </a:lnTo>
                  <a:lnTo>
                    <a:pt x="0" y="9"/>
                  </a:lnTo>
                  <a:lnTo>
                    <a:pt x="0" y="0"/>
                  </a:lnTo>
                  <a:lnTo>
                    <a:pt x="25" y="95"/>
                  </a:lnTo>
                  <a:lnTo>
                    <a:pt x="25" y="95"/>
                  </a:lnTo>
                  <a:close/>
                </a:path>
              </a:pathLst>
            </a:custGeom>
            <a:solidFill>
              <a:srgbClr val="000640"/>
            </a:solidFill>
            <a:ln w="9525">
              <a:noFill/>
              <a:round/>
              <a:headEnd/>
              <a:tailEnd/>
            </a:ln>
          </p:spPr>
          <p:txBody>
            <a:bodyPr/>
            <a:lstStyle/>
            <a:p>
              <a:endParaRPr lang="en-US"/>
            </a:p>
          </p:txBody>
        </p:sp>
        <p:sp>
          <p:nvSpPr>
            <p:cNvPr id="60469" name="Freeform 53"/>
            <p:cNvSpPr>
              <a:spLocks/>
            </p:cNvSpPr>
            <p:nvPr/>
          </p:nvSpPr>
          <p:spPr bwMode="auto">
            <a:xfrm>
              <a:off x="4269" y="2988"/>
              <a:ext cx="7" cy="14"/>
            </a:xfrm>
            <a:custGeom>
              <a:avLst/>
              <a:gdLst/>
              <a:ahLst/>
              <a:cxnLst>
                <a:cxn ang="0">
                  <a:pos x="0" y="0"/>
                </a:cxn>
                <a:cxn ang="0">
                  <a:pos x="5" y="0"/>
                </a:cxn>
                <a:cxn ang="0">
                  <a:pos x="7" y="14"/>
                </a:cxn>
                <a:cxn ang="0">
                  <a:pos x="2" y="14"/>
                </a:cxn>
                <a:cxn ang="0">
                  <a:pos x="0" y="0"/>
                </a:cxn>
                <a:cxn ang="0">
                  <a:pos x="0" y="0"/>
                </a:cxn>
              </a:cxnLst>
              <a:rect l="0" t="0" r="r" b="b"/>
              <a:pathLst>
                <a:path w="7" h="14">
                  <a:moveTo>
                    <a:pt x="0" y="0"/>
                  </a:moveTo>
                  <a:lnTo>
                    <a:pt x="5" y="0"/>
                  </a:lnTo>
                  <a:lnTo>
                    <a:pt x="7" y="14"/>
                  </a:lnTo>
                  <a:lnTo>
                    <a:pt x="2" y="14"/>
                  </a:lnTo>
                  <a:lnTo>
                    <a:pt x="0" y="0"/>
                  </a:lnTo>
                  <a:lnTo>
                    <a:pt x="0" y="0"/>
                  </a:lnTo>
                  <a:close/>
                </a:path>
              </a:pathLst>
            </a:custGeom>
            <a:solidFill>
              <a:srgbClr val="00FFB3"/>
            </a:solidFill>
            <a:ln w="9525">
              <a:noFill/>
              <a:round/>
              <a:headEnd/>
              <a:tailEnd/>
            </a:ln>
          </p:spPr>
          <p:txBody>
            <a:bodyPr/>
            <a:lstStyle/>
            <a:p>
              <a:endParaRPr lang="en-US"/>
            </a:p>
          </p:txBody>
        </p:sp>
        <p:sp>
          <p:nvSpPr>
            <p:cNvPr id="60470" name="Freeform 54"/>
            <p:cNvSpPr>
              <a:spLocks/>
            </p:cNvSpPr>
            <p:nvPr/>
          </p:nvSpPr>
          <p:spPr bwMode="auto">
            <a:xfrm>
              <a:off x="3824" y="3059"/>
              <a:ext cx="20" cy="11"/>
            </a:xfrm>
            <a:custGeom>
              <a:avLst/>
              <a:gdLst/>
              <a:ahLst/>
              <a:cxnLst>
                <a:cxn ang="0">
                  <a:pos x="0" y="0"/>
                </a:cxn>
                <a:cxn ang="0">
                  <a:pos x="20" y="11"/>
                </a:cxn>
                <a:cxn ang="0">
                  <a:pos x="2" y="2"/>
                </a:cxn>
                <a:cxn ang="0">
                  <a:pos x="2" y="2"/>
                </a:cxn>
                <a:cxn ang="0">
                  <a:pos x="0" y="0"/>
                </a:cxn>
              </a:cxnLst>
              <a:rect l="0" t="0" r="r" b="b"/>
              <a:pathLst>
                <a:path w="20" h="11">
                  <a:moveTo>
                    <a:pt x="0" y="0"/>
                  </a:moveTo>
                  <a:lnTo>
                    <a:pt x="20" y="11"/>
                  </a:lnTo>
                  <a:lnTo>
                    <a:pt x="2" y="2"/>
                  </a:lnTo>
                  <a:lnTo>
                    <a:pt x="2" y="2"/>
                  </a:lnTo>
                  <a:lnTo>
                    <a:pt x="0" y="0"/>
                  </a:lnTo>
                  <a:close/>
                </a:path>
              </a:pathLst>
            </a:custGeom>
            <a:solidFill>
              <a:srgbClr val="004DFF"/>
            </a:solidFill>
            <a:ln w="9525">
              <a:noFill/>
              <a:round/>
              <a:headEnd/>
              <a:tailEnd/>
            </a:ln>
          </p:spPr>
          <p:txBody>
            <a:bodyPr/>
            <a:lstStyle/>
            <a:p>
              <a:endParaRPr lang="en-US"/>
            </a:p>
          </p:txBody>
        </p:sp>
        <p:sp>
          <p:nvSpPr>
            <p:cNvPr id="60471" name="Freeform 55"/>
            <p:cNvSpPr>
              <a:spLocks/>
            </p:cNvSpPr>
            <p:nvPr/>
          </p:nvSpPr>
          <p:spPr bwMode="auto">
            <a:xfrm>
              <a:off x="4269" y="3007"/>
              <a:ext cx="5" cy="112"/>
            </a:xfrm>
            <a:custGeom>
              <a:avLst/>
              <a:gdLst/>
              <a:ahLst/>
              <a:cxnLst>
                <a:cxn ang="0">
                  <a:pos x="0" y="0"/>
                </a:cxn>
                <a:cxn ang="0">
                  <a:pos x="5" y="112"/>
                </a:cxn>
                <a:cxn ang="0">
                  <a:pos x="0" y="0"/>
                </a:cxn>
                <a:cxn ang="0">
                  <a:pos x="0" y="0"/>
                </a:cxn>
              </a:cxnLst>
              <a:rect l="0" t="0" r="r" b="b"/>
              <a:pathLst>
                <a:path w="5" h="112">
                  <a:moveTo>
                    <a:pt x="0" y="0"/>
                  </a:moveTo>
                  <a:lnTo>
                    <a:pt x="5" y="112"/>
                  </a:lnTo>
                  <a:lnTo>
                    <a:pt x="0" y="0"/>
                  </a:lnTo>
                  <a:lnTo>
                    <a:pt x="0" y="0"/>
                  </a:lnTo>
                  <a:close/>
                </a:path>
              </a:pathLst>
            </a:custGeom>
            <a:solidFill>
              <a:srgbClr val="00FFB3"/>
            </a:solidFill>
            <a:ln w="9525">
              <a:noFill/>
              <a:round/>
              <a:headEnd/>
              <a:tailEnd/>
            </a:ln>
          </p:spPr>
          <p:txBody>
            <a:bodyPr/>
            <a:lstStyle/>
            <a:p>
              <a:endParaRPr lang="en-US"/>
            </a:p>
          </p:txBody>
        </p:sp>
        <p:sp>
          <p:nvSpPr>
            <p:cNvPr id="60472" name="Freeform 56"/>
            <p:cNvSpPr>
              <a:spLocks/>
            </p:cNvSpPr>
            <p:nvPr/>
          </p:nvSpPr>
          <p:spPr bwMode="auto">
            <a:xfrm>
              <a:off x="4364" y="2995"/>
              <a:ext cx="92" cy="192"/>
            </a:xfrm>
            <a:custGeom>
              <a:avLst/>
              <a:gdLst/>
              <a:ahLst/>
              <a:cxnLst>
                <a:cxn ang="0">
                  <a:pos x="90" y="192"/>
                </a:cxn>
                <a:cxn ang="0">
                  <a:pos x="77" y="176"/>
                </a:cxn>
                <a:cxn ang="0">
                  <a:pos x="65" y="159"/>
                </a:cxn>
                <a:cxn ang="0">
                  <a:pos x="54" y="141"/>
                </a:cxn>
                <a:cxn ang="0">
                  <a:pos x="45" y="122"/>
                </a:cxn>
                <a:cxn ang="0">
                  <a:pos x="36" y="104"/>
                </a:cxn>
                <a:cxn ang="0">
                  <a:pos x="27" y="82"/>
                </a:cxn>
                <a:cxn ang="0">
                  <a:pos x="20" y="63"/>
                </a:cxn>
                <a:cxn ang="0">
                  <a:pos x="13" y="41"/>
                </a:cxn>
                <a:cxn ang="0">
                  <a:pos x="6" y="21"/>
                </a:cxn>
                <a:cxn ang="0">
                  <a:pos x="0" y="0"/>
                </a:cxn>
                <a:cxn ang="0">
                  <a:pos x="6" y="19"/>
                </a:cxn>
                <a:cxn ang="0">
                  <a:pos x="13" y="41"/>
                </a:cxn>
                <a:cxn ang="0">
                  <a:pos x="20" y="61"/>
                </a:cxn>
                <a:cxn ang="0">
                  <a:pos x="27" y="80"/>
                </a:cxn>
                <a:cxn ang="0">
                  <a:pos x="36" y="100"/>
                </a:cxn>
                <a:cxn ang="0">
                  <a:pos x="47" y="118"/>
                </a:cxn>
                <a:cxn ang="0">
                  <a:pos x="58" y="138"/>
                </a:cxn>
                <a:cxn ang="0">
                  <a:pos x="68" y="156"/>
                </a:cxn>
                <a:cxn ang="0">
                  <a:pos x="79" y="174"/>
                </a:cxn>
                <a:cxn ang="0">
                  <a:pos x="92" y="192"/>
                </a:cxn>
                <a:cxn ang="0">
                  <a:pos x="92" y="192"/>
                </a:cxn>
                <a:cxn ang="0">
                  <a:pos x="90" y="192"/>
                </a:cxn>
              </a:cxnLst>
              <a:rect l="0" t="0" r="r" b="b"/>
              <a:pathLst>
                <a:path w="92" h="192">
                  <a:moveTo>
                    <a:pt x="90" y="192"/>
                  </a:moveTo>
                  <a:lnTo>
                    <a:pt x="77" y="176"/>
                  </a:lnTo>
                  <a:lnTo>
                    <a:pt x="65" y="159"/>
                  </a:lnTo>
                  <a:lnTo>
                    <a:pt x="54" y="141"/>
                  </a:lnTo>
                  <a:lnTo>
                    <a:pt x="45" y="122"/>
                  </a:lnTo>
                  <a:lnTo>
                    <a:pt x="36" y="104"/>
                  </a:lnTo>
                  <a:lnTo>
                    <a:pt x="27" y="82"/>
                  </a:lnTo>
                  <a:lnTo>
                    <a:pt x="20" y="63"/>
                  </a:lnTo>
                  <a:lnTo>
                    <a:pt x="13" y="41"/>
                  </a:lnTo>
                  <a:lnTo>
                    <a:pt x="6" y="21"/>
                  </a:lnTo>
                  <a:lnTo>
                    <a:pt x="0" y="0"/>
                  </a:lnTo>
                  <a:lnTo>
                    <a:pt x="6" y="19"/>
                  </a:lnTo>
                  <a:lnTo>
                    <a:pt x="13" y="41"/>
                  </a:lnTo>
                  <a:lnTo>
                    <a:pt x="20" y="61"/>
                  </a:lnTo>
                  <a:lnTo>
                    <a:pt x="27" y="80"/>
                  </a:lnTo>
                  <a:lnTo>
                    <a:pt x="36" y="100"/>
                  </a:lnTo>
                  <a:lnTo>
                    <a:pt x="47" y="118"/>
                  </a:lnTo>
                  <a:lnTo>
                    <a:pt x="58" y="138"/>
                  </a:lnTo>
                  <a:lnTo>
                    <a:pt x="68" y="156"/>
                  </a:lnTo>
                  <a:lnTo>
                    <a:pt x="79" y="174"/>
                  </a:lnTo>
                  <a:lnTo>
                    <a:pt x="92" y="192"/>
                  </a:lnTo>
                  <a:lnTo>
                    <a:pt x="92" y="192"/>
                  </a:lnTo>
                  <a:lnTo>
                    <a:pt x="90" y="192"/>
                  </a:lnTo>
                  <a:close/>
                </a:path>
              </a:pathLst>
            </a:custGeom>
            <a:solidFill>
              <a:srgbClr val="000640"/>
            </a:solidFill>
            <a:ln w="9525">
              <a:noFill/>
              <a:round/>
              <a:headEnd/>
              <a:tailEnd/>
            </a:ln>
          </p:spPr>
          <p:txBody>
            <a:bodyPr/>
            <a:lstStyle/>
            <a:p>
              <a:endParaRPr lang="en-US"/>
            </a:p>
          </p:txBody>
        </p:sp>
        <p:sp>
          <p:nvSpPr>
            <p:cNvPr id="60473" name="Freeform 57"/>
            <p:cNvSpPr>
              <a:spLocks/>
            </p:cNvSpPr>
            <p:nvPr/>
          </p:nvSpPr>
          <p:spPr bwMode="auto">
            <a:xfrm>
              <a:off x="3819" y="3079"/>
              <a:ext cx="18" cy="13"/>
            </a:xfrm>
            <a:custGeom>
              <a:avLst/>
              <a:gdLst/>
              <a:ahLst/>
              <a:cxnLst>
                <a:cxn ang="0">
                  <a:pos x="18" y="13"/>
                </a:cxn>
                <a:cxn ang="0">
                  <a:pos x="0" y="0"/>
                </a:cxn>
                <a:cxn ang="0">
                  <a:pos x="16" y="7"/>
                </a:cxn>
                <a:cxn ang="0">
                  <a:pos x="18" y="13"/>
                </a:cxn>
                <a:cxn ang="0">
                  <a:pos x="18" y="13"/>
                </a:cxn>
              </a:cxnLst>
              <a:rect l="0" t="0" r="r" b="b"/>
              <a:pathLst>
                <a:path w="18" h="13">
                  <a:moveTo>
                    <a:pt x="18" y="13"/>
                  </a:moveTo>
                  <a:lnTo>
                    <a:pt x="0" y="0"/>
                  </a:lnTo>
                  <a:lnTo>
                    <a:pt x="16" y="7"/>
                  </a:lnTo>
                  <a:lnTo>
                    <a:pt x="18" y="13"/>
                  </a:lnTo>
                  <a:lnTo>
                    <a:pt x="18" y="13"/>
                  </a:lnTo>
                  <a:close/>
                </a:path>
              </a:pathLst>
            </a:custGeom>
            <a:solidFill>
              <a:srgbClr val="004DFF"/>
            </a:solidFill>
            <a:ln w="9525">
              <a:noFill/>
              <a:round/>
              <a:headEnd/>
              <a:tailEnd/>
            </a:ln>
          </p:spPr>
          <p:txBody>
            <a:bodyPr/>
            <a:lstStyle/>
            <a:p>
              <a:endParaRPr lang="en-US"/>
            </a:p>
          </p:txBody>
        </p:sp>
        <p:sp>
          <p:nvSpPr>
            <p:cNvPr id="60474" name="Freeform 58"/>
            <p:cNvSpPr>
              <a:spLocks/>
            </p:cNvSpPr>
            <p:nvPr/>
          </p:nvSpPr>
          <p:spPr bwMode="auto">
            <a:xfrm>
              <a:off x="4131" y="3054"/>
              <a:ext cx="66" cy="133"/>
            </a:xfrm>
            <a:custGeom>
              <a:avLst/>
              <a:gdLst/>
              <a:ahLst/>
              <a:cxnLst>
                <a:cxn ang="0">
                  <a:pos x="66" y="131"/>
                </a:cxn>
                <a:cxn ang="0">
                  <a:pos x="45" y="133"/>
                </a:cxn>
                <a:cxn ang="0">
                  <a:pos x="30" y="129"/>
                </a:cxn>
                <a:cxn ang="0">
                  <a:pos x="20" y="118"/>
                </a:cxn>
                <a:cxn ang="0">
                  <a:pos x="14" y="104"/>
                </a:cxn>
                <a:cxn ang="0">
                  <a:pos x="13" y="86"/>
                </a:cxn>
                <a:cxn ang="0">
                  <a:pos x="11" y="66"/>
                </a:cxn>
                <a:cxn ang="0">
                  <a:pos x="11" y="48"/>
                </a:cxn>
                <a:cxn ang="0">
                  <a:pos x="9" y="29"/>
                </a:cxn>
                <a:cxn ang="0">
                  <a:pos x="5" y="13"/>
                </a:cxn>
                <a:cxn ang="0">
                  <a:pos x="0" y="0"/>
                </a:cxn>
                <a:cxn ang="0">
                  <a:pos x="5" y="13"/>
                </a:cxn>
                <a:cxn ang="0">
                  <a:pos x="13" y="27"/>
                </a:cxn>
                <a:cxn ang="0">
                  <a:pos x="20" y="38"/>
                </a:cxn>
                <a:cxn ang="0">
                  <a:pos x="29" y="50"/>
                </a:cxn>
                <a:cxn ang="0">
                  <a:pos x="38" y="63"/>
                </a:cxn>
                <a:cxn ang="0">
                  <a:pos x="45" y="75"/>
                </a:cxn>
                <a:cxn ang="0">
                  <a:pos x="54" y="88"/>
                </a:cxn>
                <a:cxn ang="0">
                  <a:pos x="59" y="102"/>
                </a:cxn>
                <a:cxn ang="0">
                  <a:pos x="65" y="117"/>
                </a:cxn>
                <a:cxn ang="0">
                  <a:pos x="66" y="131"/>
                </a:cxn>
                <a:cxn ang="0">
                  <a:pos x="66" y="131"/>
                </a:cxn>
              </a:cxnLst>
              <a:rect l="0" t="0" r="r" b="b"/>
              <a:pathLst>
                <a:path w="66" h="133">
                  <a:moveTo>
                    <a:pt x="66" y="131"/>
                  </a:moveTo>
                  <a:lnTo>
                    <a:pt x="45" y="133"/>
                  </a:lnTo>
                  <a:lnTo>
                    <a:pt x="30" y="129"/>
                  </a:lnTo>
                  <a:lnTo>
                    <a:pt x="20" y="118"/>
                  </a:lnTo>
                  <a:lnTo>
                    <a:pt x="14" y="104"/>
                  </a:lnTo>
                  <a:lnTo>
                    <a:pt x="13" y="86"/>
                  </a:lnTo>
                  <a:lnTo>
                    <a:pt x="11" y="66"/>
                  </a:lnTo>
                  <a:lnTo>
                    <a:pt x="11" y="48"/>
                  </a:lnTo>
                  <a:lnTo>
                    <a:pt x="9" y="29"/>
                  </a:lnTo>
                  <a:lnTo>
                    <a:pt x="5" y="13"/>
                  </a:lnTo>
                  <a:lnTo>
                    <a:pt x="0" y="0"/>
                  </a:lnTo>
                  <a:lnTo>
                    <a:pt x="5" y="13"/>
                  </a:lnTo>
                  <a:lnTo>
                    <a:pt x="13" y="27"/>
                  </a:lnTo>
                  <a:lnTo>
                    <a:pt x="20" y="38"/>
                  </a:lnTo>
                  <a:lnTo>
                    <a:pt x="29" y="50"/>
                  </a:lnTo>
                  <a:lnTo>
                    <a:pt x="38" y="63"/>
                  </a:lnTo>
                  <a:lnTo>
                    <a:pt x="45" y="75"/>
                  </a:lnTo>
                  <a:lnTo>
                    <a:pt x="54" y="88"/>
                  </a:lnTo>
                  <a:lnTo>
                    <a:pt x="59" y="102"/>
                  </a:lnTo>
                  <a:lnTo>
                    <a:pt x="65" y="117"/>
                  </a:lnTo>
                  <a:lnTo>
                    <a:pt x="66" y="131"/>
                  </a:lnTo>
                  <a:lnTo>
                    <a:pt x="66" y="131"/>
                  </a:lnTo>
                  <a:close/>
                </a:path>
              </a:pathLst>
            </a:custGeom>
            <a:solidFill>
              <a:srgbClr val="B300FF"/>
            </a:solidFill>
            <a:ln w="9525">
              <a:noFill/>
              <a:round/>
              <a:headEnd/>
              <a:tailEnd/>
            </a:ln>
          </p:spPr>
          <p:txBody>
            <a:bodyPr/>
            <a:lstStyle/>
            <a:p>
              <a:endParaRPr lang="en-US"/>
            </a:p>
          </p:txBody>
        </p:sp>
        <p:sp>
          <p:nvSpPr>
            <p:cNvPr id="60475" name="Freeform 59"/>
            <p:cNvSpPr>
              <a:spLocks/>
            </p:cNvSpPr>
            <p:nvPr/>
          </p:nvSpPr>
          <p:spPr bwMode="auto">
            <a:xfrm>
              <a:off x="3935" y="3083"/>
              <a:ext cx="85" cy="156"/>
            </a:xfrm>
            <a:custGeom>
              <a:avLst/>
              <a:gdLst/>
              <a:ahLst/>
              <a:cxnLst>
                <a:cxn ang="0">
                  <a:pos x="85" y="10"/>
                </a:cxn>
                <a:cxn ang="0">
                  <a:pos x="85" y="18"/>
                </a:cxn>
                <a:cxn ang="0">
                  <a:pos x="83" y="23"/>
                </a:cxn>
                <a:cxn ang="0">
                  <a:pos x="81" y="30"/>
                </a:cxn>
                <a:cxn ang="0">
                  <a:pos x="79" y="37"/>
                </a:cxn>
                <a:cxn ang="0">
                  <a:pos x="78" y="43"/>
                </a:cxn>
                <a:cxn ang="0">
                  <a:pos x="74" y="50"/>
                </a:cxn>
                <a:cxn ang="0">
                  <a:pos x="72" y="57"/>
                </a:cxn>
                <a:cxn ang="0">
                  <a:pos x="69" y="62"/>
                </a:cxn>
                <a:cxn ang="0">
                  <a:pos x="65" y="68"/>
                </a:cxn>
                <a:cxn ang="0">
                  <a:pos x="61" y="73"/>
                </a:cxn>
                <a:cxn ang="0">
                  <a:pos x="60" y="68"/>
                </a:cxn>
                <a:cxn ang="0">
                  <a:pos x="60" y="61"/>
                </a:cxn>
                <a:cxn ang="0">
                  <a:pos x="61" y="53"/>
                </a:cxn>
                <a:cxn ang="0">
                  <a:pos x="63" y="46"/>
                </a:cxn>
                <a:cxn ang="0">
                  <a:pos x="65" y="39"/>
                </a:cxn>
                <a:cxn ang="0">
                  <a:pos x="65" y="32"/>
                </a:cxn>
                <a:cxn ang="0">
                  <a:pos x="65" y="27"/>
                </a:cxn>
                <a:cxn ang="0">
                  <a:pos x="65" y="19"/>
                </a:cxn>
                <a:cxn ang="0">
                  <a:pos x="61" y="14"/>
                </a:cxn>
                <a:cxn ang="0">
                  <a:pos x="56" y="10"/>
                </a:cxn>
                <a:cxn ang="0">
                  <a:pos x="54" y="14"/>
                </a:cxn>
                <a:cxn ang="0">
                  <a:pos x="52" y="19"/>
                </a:cxn>
                <a:cxn ang="0">
                  <a:pos x="52" y="23"/>
                </a:cxn>
                <a:cxn ang="0">
                  <a:pos x="52" y="28"/>
                </a:cxn>
                <a:cxn ang="0">
                  <a:pos x="52" y="32"/>
                </a:cxn>
                <a:cxn ang="0">
                  <a:pos x="52" y="37"/>
                </a:cxn>
                <a:cxn ang="0">
                  <a:pos x="52" y="43"/>
                </a:cxn>
                <a:cxn ang="0">
                  <a:pos x="51" y="46"/>
                </a:cxn>
                <a:cxn ang="0">
                  <a:pos x="51" y="52"/>
                </a:cxn>
                <a:cxn ang="0">
                  <a:pos x="49" y="55"/>
                </a:cxn>
                <a:cxn ang="0">
                  <a:pos x="47" y="68"/>
                </a:cxn>
                <a:cxn ang="0">
                  <a:pos x="42" y="79"/>
                </a:cxn>
                <a:cxn ang="0">
                  <a:pos x="36" y="88"/>
                </a:cxn>
                <a:cxn ang="0">
                  <a:pos x="29" y="97"/>
                </a:cxn>
                <a:cxn ang="0">
                  <a:pos x="20" y="104"/>
                </a:cxn>
                <a:cxn ang="0">
                  <a:pos x="13" y="113"/>
                </a:cxn>
                <a:cxn ang="0">
                  <a:pos x="8" y="122"/>
                </a:cxn>
                <a:cxn ang="0">
                  <a:pos x="4" y="131"/>
                </a:cxn>
                <a:cxn ang="0">
                  <a:pos x="2" y="143"/>
                </a:cxn>
                <a:cxn ang="0">
                  <a:pos x="4" y="156"/>
                </a:cxn>
                <a:cxn ang="0">
                  <a:pos x="0" y="156"/>
                </a:cxn>
                <a:cxn ang="0">
                  <a:pos x="0" y="141"/>
                </a:cxn>
                <a:cxn ang="0">
                  <a:pos x="2" y="125"/>
                </a:cxn>
                <a:cxn ang="0">
                  <a:pos x="9" y="109"/>
                </a:cxn>
                <a:cxn ang="0">
                  <a:pos x="17" y="95"/>
                </a:cxn>
                <a:cxn ang="0">
                  <a:pos x="26" y="80"/>
                </a:cxn>
                <a:cxn ang="0">
                  <a:pos x="35" y="64"/>
                </a:cxn>
                <a:cxn ang="0">
                  <a:pos x="44" y="50"/>
                </a:cxn>
                <a:cxn ang="0">
                  <a:pos x="51" y="36"/>
                </a:cxn>
                <a:cxn ang="0">
                  <a:pos x="54" y="19"/>
                </a:cxn>
                <a:cxn ang="0">
                  <a:pos x="56" y="5"/>
                </a:cxn>
                <a:cxn ang="0">
                  <a:pos x="58" y="1"/>
                </a:cxn>
                <a:cxn ang="0">
                  <a:pos x="60" y="1"/>
                </a:cxn>
                <a:cxn ang="0">
                  <a:pos x="61" y="0"/>
                </a:cxn>
                <a:cxn ang="0">
                  <a:pos x="65" y="1"/>
                </a:cxn>
                <a:cxn ang="0">
                  <a:pos x="69" y="1"/>
                </a:cxn>
                <a:cxn ang="0">
                  <a:pos x="72" y="3"/>
                </a:cxn>
                <a:cxn ang="0">
                  <a:pos x="76" y="7"/>
                </a:cxn>
                <a:cxn ang="0">
                  <a:pos x="79" y="9"/>
                </a:cxn>
                <a:cxn ang="0">
                  <a:pos x="83" y="10"/>
                </a:cxn>
                <a:cxn ang="0">
                  <a:pos x="85" y="10"/>
                </a:cxn>
                <a:cxn ang="0">
                  <a:pos x="85" y="10"/>
                </a:cxn>
              </a:cxnLst>
              <a:rect l="0" t="0" r="r" b="b"/>
              <a:pathLst>
                <a:path w="85" h="156">
                  <a:moveTo>
                    <a:pt x="85" y="10"/>
                  </a:moveTo>
                  <a:lnTo>
                    <a:pt x="85" y="18"/>
                  </a:lnTo>
                  <a:lnTo>
                    <a:pt x="83" y="23"/>
                  </a:lnTo>
                  <a:lnTo>
                    <a:pt x="81" y="30"/>
                  </a:lnTo>
                  <a:lnTo>
                    <a:pt x="79" y="37"/>
                  </a:lnTo>
                  <a:lnTo>
                    <a:pt x="78" y="43"/>
                  </a:lnTo>
                  <a:lnTo>
                    <a:pt x="74" y="50"/>
                  </a:lnTo>
                  <a:lnTo>
                    <a:pt x="72" y="57"/>
                  </a:lnTo>
                  <a:lnTo>
                    <a:pt x="69" y="62"/>
                  </a:lnTo>
                  <a:lnTo>
                    <a:pt x="65" y="68"/>
                  </a:lnTo>
                  <a:lnTo>
                    <a:pt x="61" y="73"/>
                  </a:lnTo>
                  <a:lnTo>
                    <a:pt x="60" y="68"/>
                  </a:lnTo>
                  <a:lnTo>
                    <a:pt x="60" y="61"/>
                  </a:lnTo>
                  <a:lnTo>
                    <a:pt x="61" y="53"/>
                  </a:lnTo>
                  <a:lnTo>
                    <a:pt x="63" y="46"/>
                  </a:lnTo>
                  <a:lnTo>
                    <a:pt x="65" y="39"/>
                  </a:lnTo>
                  <a:lnTo>
                    <a:pt x="65" y="32"/>
                  </a:lnTo>
                  <a:lnTo>
                    <a:pt x="65" y="27"/>
                  </a:lnTo>
                  <a:lnTo>
                    <a:pt x="65" y="19"/>
                  </a:lnTo>
                  <a:lnTo>
                    <a:pt x="61" y="14"/>
                  </a:lnTo>
                  <a:lnTo>
                    <a:pt x="56" y="10"/>
                  </a:lnTo>
                  <a:lnTo>
                    <a:pt x="54" y="14"/>
                  </a:lnTo>
                  <a:lnTo>
                    <a:pt x="52" y="19"/>
                  </a:lnTo>
                  <a:lnTo>
                    <a:pt x="52" y="23"/>
                  </a:lnTo>
                  <a:lnTo>
                    <a:pt x="52" y="28"/>
                  </a:lnTo>
                  <a:lnTo>
                    <a:pt x="52" y="32"/>
                  </a:lnTo>
                  <a:lnTo>
                    <a:pt x="52" y="37"/>
                  </a:lnTo>
                  <a:lnTo>
                    <a:pt x="52" y="43"/>
                  </a:lnTo>
                  <a:lnTo>
                    <a:pt x="51" y="46"/>
                  </a:lnTo>
                  <a:lnTo>
                    <a:pt x="51" y="52"/>
                  </a:lnTo>
                  <a:lnTo>
                    <a:pt x="49" y="55"/>
                  </a:lnTo>
                  <a:lnTo>
                    <a:pt x="47" y="68"/>
                  </a:lnTo>
                  <a:lnTo>
                    <a:pt x="42" y="79"/>
                  </a:lnTo>
                  <a:lnTo>
                    <a:pt x="36" y="88"/>
                  </a:lnTo>
                  <a:lnTo>
                    <a:pt x="29" y="97"/>
                  </a:lnTo>
                  <a:lnTo>
                    <a:pt x="20" y="104"/>
                  </a:lnTo>
                  <a:lnTo>
                    <a:pt x="13" y="113"/>
                  </a:lnTo>
                  <a:lnTo>
                    <a:pt x="8" y="122"/>
                  </a:lnTo>
                  <a:lnTo>
                    <a:pt x="4" y="131"/>
                  </a:lnTo>
                  <a:lnTo>
                    <a:pt x="2" y="143"/>
                  </a:lnTo>
                  <a:lnTo>
                    <a:pt x="4" y="156"/>
                  </a:lnTo>
                  <a:lnTo>
                    <a:pt x="0" y="156"/>
                  </a:lnTo>
                  <a:lnTo>
                    <a:pt x="0" y="141"/>
                  </a:lnTo>
                  <a:lnTo>
                    <a:pt x="2" y="125"/>
                  </a:lnTo>
                  <a:lnTo>
                    <a:pt x="9" y="109"/>
                  </a:lnTo>
                  <a:lnTo>
                    <a:pt x="17" y="95"/>
                  </a:lnTo>
                  <a:lnTo>
                    <a:pt x="26" y="80"/>
                  </a:lnTo>
                  <a:lnTo>
                    <a:pt x="35" y="64"/>
                  </a:lnTo>
                  <a:lnTo>
                    <a:pt x="44" y="50"/>
                  </a:lnTo>
                  <a:lnTo>
                    <a:pt x="51" y="36"/>
                  </a:lnTo>
                  <a:lnTo>
                    <a:pt x="54" y="19"/>
                  </a:lnTo>
                  <a:lnTo>
                    <a:pt x="56" y="5"/>
                  </a:lnTo>
                  <a:lnTo>
                    <a:pt x="58" y="1"/>
                  </a:lnTo>
                  <a:lnTo>
                    <a:pt x="60" y="1"/>
                  </a:lnTo>
                  <a:lnTo>
                    <a:pt x="61" y="0"/>
                  </a:lnTo>
                  <a:lnTo>
                    <a:pt x="65" y="1"/>
                  </a:lnTo>
                  <a:lnTo>
                    <a:pt x="69" y="1"/>
                  </a:lnTo>
                  <a:lnTo>
                    <a:pt x="72" y="3"/>
                  </a:lnTo>
                  <a:lnTo>
                    <a:pt x="76" y="7"/>
                  </a:lnTo>
                  <a:lnTo>
                    <a:pt x="79" y="9"/>
                  </a:lnTo>
                  <a:lnTo>
                    <a:pt x="83" y="10"/>
                  </a:lnTo>
                  <a:lnTo>
                    <a:pt x="85" y="10"/>
                  </a:lnTo>
                  <a:lnTo>
                    <a:pt x="85" y="10"/>
                  </a:lnTo>
                  <a:close/>
                </a:path>
              </a:pathLst>
            </a:custGeom>
            <a:solidFill>
              <a:srgbClr val="004DFF"/>
            </a:solidFill>
            <a:ln w="9525">
              <a:noFill/>
              <a:round/>
              <a:headEnd/>
              <a:tailEnd/>
            </a:ln>
          </p:spPr>
          <p:txBody>
            <a:bodyPr/>
            <a:lstStyle/>
            <a:p>
              <a:endParaRPr lang="en-US"/>
            </a:p>
          </p:txBody>
        </p:sp>
        <p:sp>
          <p:nvSpPr>
            <p:cNvPr id="60476" name="Freeform 60"/>
            <p:cNvSpPr>
              <a:spLocks/>
            </p:cNvSpPr>
            <p:nvPr/>
          </p:nvSpPr>
          <p:spPr bwMode="auto">
            <a:xfrm>
              <a:off x="4083" y="3070"/>
              <a:ext cx="17" cy="16"/>
            </a:xfrm>
            <a:custGeom>
              <a:avLst/>
              <a:gdLst/>
              <a:ahLst/>
              <a:cxnLst>
                <a:cxn ang="0">
                  <a:pos x="12" y="16"/>
                </a:cxn>
                <a:cxn ang="0">
                  <a:pos x="0" y="11"/>
                </a:cxn>
                <a:cxn ang="0">
                  <a:pos x="0" y="13"/>
                </a:cxn>
                <a:cxn ang="0">
                  <a:pos x="1" y="14"/>
                </a:cxn>
                <a:cxn ang="0">
                  <a:pos x="3" y="14"/>
                </a:cxn>
                <a:cxn ang="0">
                  <a:pos x="7" y="13"/>
                </a:cxn>
                <a:cxn ang="0">
                  <a:pos x="9" y="13"/>
                </a:cxn>
                <a:cxn ang="0">
                  <a:pos x="10" y="11"/>
                </a:cxn>
                <a:cxn ang="0">
                  <a:pos x="14" y="9"/>
                </a:cxn>
                <a:cxn ang="0">
                  <a:pos x="16" y="5"/>
                </a:cxn>
                <a:cxn ang="0">
                  <a:pos x="16" y="4"/>
                </a:cxn>
                <a:cxn ang="0">
                  <a:pos x="17" y="0"/>
                </a:cxn>
                <a:cxn ang="0">
                  <a:pos x="16" y="2"/>
                </a:cxn>
                <a:cxn ang="0">
                  <a:pos x="16" y="4"/>
                </a:cxn>
                <a:cxn ang="0">
                  <a:pos x="16" y="5"/>
                </a:cxn>
                <a:cxn ang="0">
                  <a:pos x="14" y="5"/>
                </a:cxn>
                <a:cxn ang="0">
                  <a:pos x="14" y="7"/>
                </a:cxn>
                <a:cxn ang="0">
                  <a:pos x="12" y="9"/>
                </a:cxn>
                <a:cxn ang="0">
                  <a:pos x="12" y="11"/>
                </a:cxn>
                <a:cxn ang="0">
                  <a:pos x="12" y="13"/>
                </a:cxn>
                <a:cxn ang="0">
                  <a:pos x="12" y="14"/>
                </a:cxn>
                <a:cxn ang="0">
                  <a:pos x="14" y="16"/>
                </a:cxn>
                <a:cxn ang="0">
                  <a:pos x="14" y="16"/>
                </a:cxn>
                <a:cxn ang="0">
                  <a:pos x="12" y="16"/>
                </a:cxn>
              </a:cxnLst>
              <a:rect l="0" t="0" r="r" b="b"/>
              <a:pathLst>
                <a:path w="17" h="16">
                  <a:moveTo>
                    <a:pt x="12" y="16"/>
                  </a:moveTo>
                  <a:lnTo>
                    <a:pt x="0" y="11"/>
                  </a:lnTo>
                  <a:lnTo>
                    <a:pt x="0" y="13"/>
                  </a:lnTo>
                  <a:lnTo>
                    <a:pt x="1" y="14"/>
                  </a:lnTo>
                  <a:lnTo>
                    <a:pt x="3" y="14"/>
                  </a:lnTo>
                  <a:lnTo>
                    <a:pt x="7" y="13"/>
                  </a:lnTo>
                  <a:lnTo>
                    <a:pt x="9" y="13"/>
                  </a:lnTo>
                  <a:lnTo>
                    <a:pt x="10" y="11"/>
                  </a:lnTo>
                  <a:lnTo>
                    <a:pt x="14" y="9"/>
                  </a:lnTo>
                  <a:lnTo>
                    <a:pt x="16" y="5"/>
                  </a:lnTo>
                  <a:lnTo>
                    <a:pt x="16" y="4"/>
                  </a:lnTo>
                  <a:lnTo>
                    <a:pt x="17" y="0"/>
                  </a:lnTo>
                  <a:lnTo>
                    <a:pt x="16" y="2"/>
                  </a:lnTo>
                  <a:lnTo>
                    <a:pt x="16" y="4"/>
                  </a:lnTo>
                  <a:lnTo>
                    <a:pt x="16" y="5"/>
                  </a:lnTo>
                  <a:lnTo>
                    <a:pt x="14" y="5"/>
                  </a:lnTo>
                  <a:lnTo>
                    <a:pt x="14" y="7"/>
                  </a:lnTo>
                  <a:lnTo>
                    <a:pt x="12" y="9"/>
                  </a:lnTo>
                  <a:lnTo>
                    <a:pt x="12" y="11"/>
                  </a:lnTo>
                  <a:lnTo>
                    <a:pt x="12" y="13"/>
                  </a:lnTo>
                  <a:lnTo>
                    <a:pt x="12" y="14"/>
                  </a:lnTo>
                  <a:lnTo>
                    <a:pt x="14" y="16"/>
                  </a:lnTo>
                  <a:lnTo>
                    <a:pt x="14" y="16"/>
                  </a:lnTo>
                  <a:lnTo>
                    <a:pt x="12" y="16"/>
                  </a:lnTo>
                  <a:close/>
                </a:path>
              </a:pathLst>
            </a:custGeom>
            <a:solidFill>
              <a:srgbClr val="00FFB3"/>
            </a:solidFill>
            <a:ln w="9525">
              <a:noFill/>
              <a:round/>
              <a:headEnd/>
              <a:tailEnd/>
            </a:ln>
          </p:spPr>
          <p:txBody>
            <a:bodyPr/>
            <a:lstStyle/>
            <a:p>
              <a:endParaRPr lang="en-US"/>
            </a:p>
          </p:txBody>
        </p:sp>
        <p:sp>
          <p:nvSpPr>
            <p:cNvPr id="60477" name="Freeform 61"/>
            <p:cNvSpPr>
              <a:spLocks/>
            </p:cNvSpPr>
            <p:nvPr/>
          </p:nvSpPr>
          <p:spPr bwMode="auto">
            <a:xfrm>
              <a:off x="4047" y="3084"/>
              <a:ext cx="39" cy="79"/>
            </a:xfrm>
            <a:custGeom>
              <a:avLst/>
              <a:gdLst/>
              <a:ahLst/>
              <a:cxnLst>
                <a:cxn ang="0">
                  <a:pos x="12" y="60"/>
                </a:cxn>
                <a:cxn ang="0">
                  <a:pos x="39" y="79"/>
                </a:cxn>
                <a:cxn ang="0">
                  <a:pos x="36" y="76"/>
                </a:cxn>
                <a:cxn ang="0">
                  <a:pos x="30" y="72"/>
                </a:cxn>
                <a:cxn ang="0">
                  <a:pos x="27" y="69"/>
                </a:cxn>
                <a:cxn ang="0">
                  <a:pos x="21" y="67"/>
                </a:cxn>
                <a:cxn ang="0">
                  <a:pos x="16" y="63"/>
                </a:cxn>
                <a:cxn ang="0">
                  <a:pos x="12" y="60"/>
                </a:cxn>
                <a:cxn ang="0">
                  <a:pos x="9" y="56"/>
                </a:cxn>
                <a:cxn ang="0">
                  <a:pos x="5" y="51"/>
                </a:cxn>
                <a:cxn ang="0">
                  <a:pos x="1" y="45"/>
                </a:cxn>
                <a:cxn ang="0">
                  <a:pos x="1" y="40"/>
                </a:cxn>
                <a:cxn ang="0">
                  <a:pos x="0" y="36"/>
                </a:cxn>
                <a:cxn ang="0">
                  <a:pos x="0" y="33"/>
                </a:cxn>
                <a:cxn ang="0">
                  <a:pos x="0" y="29"/>
                </a:cxn>
                <a:cxn ang="0">
                  <a:pos x="0" y="24"/>
                </a:cxn>
                <a:cxn ang="0">
                  <a:pos x="1" y="20"/>
                </a:cxn>
                <a:cxn ang="0">
                  <a:pos x="3" y="17"/>
                </a:cxn>
                <a:cxn ang="0">
                  <a:pos x="5" y="13"/>
                </a:cxn>
                <a:cxn ang="0">
                  <a:pos x="7" y="9"/>
                </a:cxn>
                <a:cxn ang="0">
                  <a:pos x="9" y="4"/>
                </a:cxn>
                <a:cxn ang="0">
                  <a:pos x="9" y="0"/>
                </a:cxn>
                <a:cxn ang="0">
                  <a:pos x="9" y="8"/>
                </a:cxn>
                <a:cxn ang="0">
                  <a:pos x="7" y="13"/>
                </a:cxn>
                <a:cxn ang="0">
                  <a:pos x="7" y="20"/>
                </a:cxn>
                <a:cxn ang="0">
                  <a:pos x="5" y="26"/>
                </a:cxn>
                <a:cxn ang="0">
                  <a:pos x="5" y="33"/>
                </a:cxn>
                <a:cxn ang="0">
                  <a:pos x="5" y="38"/>
                </a:cxn>
                <a:cxn ang="0">
                  <a:pos x="5" y="44"/>
                </a:cxn>
                <a:cxn ang="0">
                  <a:pos x="7" y="51"/>
                </a:cxn>
                <a:cxn ang="0">
                  <a:pos x="9" y="56"/>
                </a:cxn>
                <a:cxn ang="0">
                  <a:pos x="14" y="61"/>
                </a:cxn>
                <a:cxn ang="0">
                  <a:pos x="14" y="61"/>
                </a:cxn>
                <a:cxn ang="0">
                  <a:pos x="12" y="60"/>
                </a:cxn>
              </a:cxnLst>
              <a:rect l="0" t="0" r="r" b="b"/>
              <a:pathLst>
                <a:path w="39" h="79">
                  <a:moveTo>
                    <a:pt x="12" y="60"/>
                  </a:moveTo>
                  <a:lnTo>
                    <a:pt x="39" y="79"/>
                  </a:lnTo>
                  <a:lnTo>
                    <a:pt x="36" y="76"/>
                  </a:lnTo>
                  <a:lnTo>
                    <a:pt x="30" y="72"/>
                  </a:lnTo>
                  <a:lnTo>
                    <a:pt x="27" y="69"/>
                  </a:lnTo>
                  <a:lnTo>
                    <a:pt x="21" y="67"/>
                  </a:lnTo>
                  <a:lnTo>
                    <a:pt x="16" y="63"/>
                  </a:lnTo>
                  <a:lnTo>
                    <a:pt x="12" y="60"/>
                  </a:lnTo>
                  <a:lnTo>
                    <a:pt x="9" y="56"/>
                  </a:lnTo>
                  <a:lnTo>
                    <a:pt x="5" y="51"/>
                  </a:lnTo>
                  <a:lnTo>
                    <a:pt x="1" y="45"/>
                  </a:lnTo>
                  <a:lnTo>
                    <a:pt x="1" y="40"/>
                  </a:lnTo>
                  <a:lnTo>
                    <a:pt x="0" y="36"/>
                  </a:lnTo>
                  <a:lnTo>
                    <a:pt x="0" y="33"/>
                  </a:lnTo>
                  <a:lnTo>
                    <a:pt x="0" y="29"/>
                  </a:lnTo>
                  <a:lnTo>
                    <a:pt x="0" y="24"/>
                  </a:lnTo>
                  <a:lnTo>
                    <a:pt x="1" y="20"/>
                  </a:lnTo>
                  <a:lnTo>
                    <a:pt x="3" y="17"/>
                  </a:lnTo>
                  <a:lnTo>
                    <a:pt x="5" y="13"/>
                  </a:lnTo>
                  <a:lnTo>
                    <a:pt x="7" y="9"/>
                  </a:lnTo>
                  <a:lnTo>
                    <a:pt x="9" y="4"/>
                  </a:lnTo>
                  <a:lnTo>
                    <a:pt x="9" y="0"/>
                  </a:lnTo>
                  <a:lnTo>
                    <a:pt x="9" y="8"/>
                  </a:lnTo>
                  <a:lnTo>
                    <a:pt x="7" y="13"/>
                  </a:lnTo>
                  <a:lnTo>
                    <a:pt x="7" y="20"/>
                  </a:lnTo>
                  <a:lnTo>
                    <a:pt x="5" y="26"/>
                  </a:lnTo>
                  <a:lnTo>
                    <a:pt x="5" y="33"/>
                  </a:lnTo>
                  <a:lnTo>
                    <a:pt x="5" y="38"/>
                  </a:lnTo>
                  <a:lnTo>
                    <a:pt x="5" y="44"/>
                  </a:lnTo>
                  <a:lnTo>
                    <a:pt x="7" y="51"/>
                  </a:lnTo>
                  <a:lnTo>
                    <a:pt x="9" y="56"/>
                  </a:lnTo>
                  <a:lnTo>
                    <a:pt x="14" y="61"/>
                  </a:lnTo>
                  <a:lnTo>
                    <a:pt x="14" y="61"/>
                  </a:lnTo>
                  <a:lnTo>
                    <a:pt x="12" y="60"/>
                  </a:lnTo>
                  <a:close/>
                </a:path>
              </a:pathLst>
            </a:custGeom>
            <a:solidFill>
              <a:srgbClr val="00FFB3"/>
            </a:solidFill>
            <a:ln w="9525">
              <a:noFill/>
              <a:round/>
              <a:headEnd/>
              <a:tailEnd/>
            </a:ln>
          </p:spPr>
          <p:txBody>
            <a:bodyPr/>
            <a:lstStyle/>
            <a:p>
              <a:endParaRPr lang="en-US"/>
            </a:p>
          </p:txBody>
        </p:sp>
        <p:sp>
          <p:nvSpPr>
            <p:cNvPr id="60478" name="Freeform 62"/>
            <p:cNvSpPr>
              <a:spLocks/>
            </p:cNvSpPr>
            <p:nvPr/>
          </p:nvSpPr>
          <p:spPr bwMode="auto">
            <a:xfrm>
              <a:off x="3935" y="3095"/>
              <a:ext cx="99" cy="302"/>
            </a:xfrm>
            <a:custGeom>
              <a:avLst/>
              <a:gdLst/>
              <a:ahLst/>
              <a:cxnLst>
                <a:cxn ang="0">
                  <a:pos x="0" y="302"/>
                </a:cxn>
                <a:cxn ang="0">
                  <a:pos x="4" y="266"/>
                </a:cxn>
                <a:cxn ang="0">
                  <a:pos x="99" y="0"/>
                </a:cxn>
                <a:cxn ang="0">
                  <a:pos x="88" y="31"/>
                </a:cxn>
                <a:cxn ang="0">
                  <a:pos x="78" y="59"/>
                </a:cxn>
                <a:cxn ang="0">
                  <a:pos x="67" y="90"/>
                </a:cxn>
                <a:cxn ang="0">
                  <a:pos x="56" y="120"/>
                </a:cxn>
                <a:cxn ang="0">
                  <a:pos x="45" y="149"/>
                </a:cxn>
                <a:cxn ang="0">
                  <a:pos x="35" y="180"/>
                </a:cxn>
                <a:cxn ang="0">
                  <a:pos x="24" y="210"/>
                </a:cxn>
                <a:cxn ang="0">
                  <a:pos x="15" y="241"/>
                </a:cxn>
                <a:cxn ang="0">
                  <a:pos x="8" y="271"/>
                </a:cxn>
                <a:cxn ang="0">
                  <a:pos x="0" y="302"/>
                </a:cxn>
                <a:cxn ang="0">
                  <a:pos x="0" y="302"/>
                </a:cxn>
              </a:cxnLst>
              <a:rect l="0" t="0" r="r" b="b"/>
              <a:pathLst>
                <a:path w="99" h="302">
                  <a:moveTo>
                    <a:pt x="0" y="302"/>
                  </a:moveTo>
                  <a:lnTo>
                    <a:pt x="4" y="266"/>
                  </a:lnTo>
                  <a:lnTo>
                    <a:pt x="99" y="0"/>
                  </a:lnTo>
                  <a:lnTo>
                    <a:pt x="88" y="31"/>
                  </a:lnTo>
                  <a:lnTo>
                    <a:pt x="78" y="59"/>
                  </a:lnTo>
                  <a:lnTo>
                    <a:pt x="67" y="90"/>
                  </a:lnTo>
                  <a:lnTo>
                    <a:pt x="56" y="120"/>
                  </a:lnTo>
                  <a:lnTo>
                    <a:pt x="45" y="149"/>
                  </a:lnTo>
                  <a:lnTo>
                    <a:pt x="35" y="180"/>
                  </a:lnTo>
                  <a:lnTo>
                    <a:pt x="24" y="210"/>
                  </a:lnTo>
                  <a:lnTo>
                    <a:pt x="15" y="241"/>
                  </a:lnTo>
                  <a:lnTo>
                    <a:pt x="8" y="271"/>
                  </a:lnTo>
                  <a:lnTo>
                    <a:pt x="0" y="302"/>
                  </a:lnTo>
                  <a:lnTo>
                    <a:pt x="0" y="302"/>
                  </a:lnTo>
                  <a:close/>
                </a:path>
              </a:pathLst>
            </a:custGeom>
            <a:solidFill>
              <a:srgbClr val="00FFB3"/>
            </a:solidFill>
            <a:ln w="9525">
              <a:noFill/>
              <a:round/>
              <a:headEnd/>
              <a:tailEnd/>
            </a:ln>
          </p:spPr>
          <p:txBody>
            <a:bodyPr/>
            <a:lstStyle/>
            <a:p>
              <a:endParaRPr lang="en-US"/>
            </a:p>
          </p:txBody>
        </p:sp>
        <p:sp>
          <p:nvSpPr>
            <p:cNvPr id="60479" name="Freeform 63"/>
            <p:cNvSpPr>
              <a:spLocks/>
            </p:cNvSpPr>
            <p:nvPr/>
          </p:nvSpPr>
          <p:spPr bwMode="auto">
            <a:xfrm>
              <a:off x="3846" y="3133"/>
              <a:ext cx="46" cy="12"/>
            </a:xfrm>
            <a:custGeom>
              <a:avLst/>
              <a:gdLst/>
              <a:ahLst/>
              <a:cxnLst>
                <a:cxn ang="0">
                  <a:pos x="45" y="0"/>
                </a:cxn>
                <a:cxn ang="0">
                  <a:pos x="43" y="7"/>
                </a:cxn>
                <a:cxn ang="0">
                  <a:pos x="37" y="11"/>
                </a:cxn>
                <a:cxn ang="0">
                  <a:pos x="34" y="12"/>
                </a:cxn>
                <a:cxn ang="0">
                  <a:pos x="29" y="12"/>
                </a:cxn>
                <a:cxn ang="0">
                  <a:pos x="25" y="11"/>
                </a:cxn>
                <a:cxn ang="0">
                  <a:pos x="20" y="9"/>
                </a:cxn>
                <a:cxn ang="0">
                  <a:pos x="14" y="7"/>
                </a:cxn>
                <a:cxn ang="0">
                  <a:pos x="9" y="3"/>
                </a:cxn>
                <a:cxn ang="0">
                  <a:pos x="3" y="2"/>
                </a:cxn>
                <a:cxn ang="0">
                  <a:pos x="0" y="0"/>
                </a:cxn>
                <a:cxn ang="0">
                  <a:pos x="3" y="2"/>
                </a:cxn>
                <a:cxn ang="0">
                  <a:pos x="9" y="3"/>
                </a:cxn>
                <a:cxn ang="0">
                  <a:pos x="12" y="5"/>
                </a:cxn>
                <a:cxn ang="0">
                  <a:pos x="18" y="5"/>
                </a:cxn>
                <a:cxn ang="0">
                  <a:pos x="23" y="5"/>
                </a:cxn>
                <a:cxn ang="0">
                  <a:pos x="27" y="7"/>
                </a:cxn>
                <a:cxn ang="0">
                  <a:pos x="32" y="5"/>
                </a:cxn>
                <a:cxn ang="0">
                  <a:pos x="37" y="5"/>
                </a:cxn>
                <a:cxn ang="0">
                  <a:pos x="41" y="3"/>
                </a:cxn>
                <a:cxn ang="0">
                  <a:pos x="46" y="2"/>
                </a:cxn>
                <a:cxn ang="0">
                  <a:pos x="46" y="2"/>
                </a:cxn>
                <a:cxn ang="0">
                  <a:pos x="45" y="0"/>
                </a:cxn>
              </a:cxnLst>
              <a:rect l="0" t="0" r="r" b="b"/>
              <a:pathLst>
                <a:path w="46" h="12">
                  <a:moveTo>
                    <a:pt x="45" y="0"/>
                  </a:moveTo>
                  <a:lnTo>
                    <a:pt x="43" y="7"/>
                  </a:lnTo>
                  <a:lnTo>
                    <a:pt x="37" y="11"/>
                  </a:lnTo>
                  <a:lnTo>
                    <a:pt x="34" y="12"/>
                  </a:lnTo>
                  <a:lnTo>
                    <a:pt x="29" y="12"/>
                  </a:lnTo>
                  <a:lnTo>
                    <a:pt x="25" y="11"/>
                  </a:lnTo>
                  <a:lnTo>
                    <a:pt x="20" y="9"/>
                  </a:lnTo>
                  <a:lnTo>
                    <a:pt x="14" y="7"/>
                  </a:lnTo>
                  <a:lnTo>
                    <a:pt x="9" y="3"/>
                  </a:lnTo>
                  <a:lnTo>
                    <a:pt x="3" y="2"/>
                  </a:lnTo>
                  <a:lnTo>
                    <a:pt x="0" y="0"/>
                  </a:lnTo>
                  <a:lnTo>
                    <a:pt x="3" y="2"/>
                  </a:lnTo>
                  <a:lnTo>
                    <a:pt x="9" y="3"/>
                  </a:lnTo>
                  <a:lnTo>
                    <a:pt x="12" y="5"/>
                  </a:lnTo>
                  <a:lnTo>
                    <a:pt x="18" y="5"/>
                  </a:lnTo>
                  <a:lnTo>
                    <a:pt x="23" y="5"/>
                  </a:lnTo>
                  <a:lnTo>
                    <a:pt x="27" y="7"/>
                  </a:lnTo>
                  <a:lnTo>
                    <a:pt x="32" y="5"/>
                  </a:lnTo>
                  <a:lnTo>
                    <a:pt x="37" y="5"/>
                  </a:lnTo>
                  <a:lnTo>
                    <a:pt x="41" y="3"/>
                  </a:lnTo>
                  <a:lnTo>
                    <a:pt x="46" y="2"/>
                  </a:lnTo>
                  <a:lnTo>
                    <a:pt x="46" y="2"/>
                  </a:lnTo>
                  <a:lnTo>
                    <a:pt x="45" y="0"/>
                  </a:lnTo>
                  <a:close/>
                </a:path>
              </a:pathLst>
            </a:custGeom>
            <a:solidFill>
              <a:srgbClr val="004DFF"/>
            </a:solidFill>
            <a:ln w="9525">
              <a:noFill/>
              <a:round/>
              <a:headEnd/>
              <a:tailEnd/>
            </a:ln>
          </p:spPr>
          <p:txBody>
            <a:bodyPr/>
            <a:lstStyle/>
            <a:p>
              <a:endParaRPr lang="en-US"/>
            </a:p>
          </p:txBody>
        </p:sp>
        <p:sp>
          <p:nvSpPr>
            <p:cNvPr id="60480" name="Freeform 64"/>
            <p:cNvSpPr>
              <a:spLocks/>
            </p:cNvSpPr>
            <p:nvPr/>
          </p:nvSpPr>
          <p:spPr bwMode="auto">
            <a:xfrm>
              <a:off x="4061" y="3111"/>
              <a:ext cx="9" cy="25"/>
            </a:xfrm>
            <a:custGeom>
              <a:avLst/>
              <a:gdLst/>
              <a:ahLst/>
              <a:cxnLst>
                <a:cxn ang="0">
                  <a:pos x="9" y="25"/>
                </a:cxn>
                <a:cxn ang="0">
                  <a:pos x="7" y="24"/>
                </a:cxn>
                <a:cxn ang="0">
                  <a:pos x="5" y="22"/>
                </a:cxn>
                <a:cxn ang="0">
                  <a:pos x="4" y="18"/>
                </a:cxn>
                <a:cxn ang="0">
                  <a:pos x="2" y="17"/>
                </a:cxn>
                <a:cxn ang="0">
                  <a:pos x="0" y="15"/>
                </a:cxn>
                <a:cxn ang="0">
                  <a:pos x="0" y="11"/>
                </a:cxn>
                <a:cxn ang="0">
                  <a:pos x="0" y="8"/>
                </a:cxn>
                <a:cxn ang="0">
                  <a:pos x="0" y="6"/>
                </a:cxn>
                <a:cxn ang="0">
                  <a:pos x="0" y="2"/>
                </a:cxn>
                <a:cxn ang="0">
                  <a:pos x="2" y="0"/>
                </a:cxn>
                <a:cxn ang="0">
                  <a:pos x="4" y="2"/>
                </a:cxn>
                <a:cxn ang="0">
                  <a:pos x="5" y="4"/>
                </a:cxn>
                <a:cxn ang="0">
                  <a:pos x="5" y="6"/>
                </a:cxn>
                <a:cxn ang="0">
                  <a:pos x="5" y="9"/>
                </a:cxn>
                <a:cxn ang="0">
                  <a:pos x="7" y="11"/>
                </a:cxn>
                <a:cxn ang="0">
                  <a:pos x="7" y="15"/>
                </a:cxn>
                <a:cxn ang="0">
                  <a:pos x="7" y="17"/>
                </a:cxn>
                <a:cxn ang="0">
                  <a:pos x="7" y="20"/>
                </a:cxn>
                <a:cxn ang="0">
                  <a:pos x="9" y="24"/>
                </a:cxn>
                <a:cxn ang="0">
                  <a:pos x="9" y="25"/>
                </a:cxn>
                <a:cxn ang="0">
                  <a:pos x="9" y="25"/>
                </a:cxn>
              </a:cxnLst>
              <a:rect l="0" t="0" r="r" b="b"/>
              <a:pathLst>
                <a:path w="9" h="25">
                  <a:moveTo>
                    <a:pt x="9" y="25"/>
                  </a:moveTo>
                  <a:lnTo>
                    <a:pt x="7" y="24"/>
                  </a:lnTo>
                  <a:lnTo>
                    <a:pt x="5" y="22"/>
                  </a:lnTo>
                  <a:lnTo>
                    <a:pt x="4" y="18"/>
                  </a:lnTo>
                  <a:lnTo>
                    <a:pt x="2" y="17"/>
                  </a:lnTo>
                  <a:lnTo>
                    <a:pt x="0" y="15"/>
                  </a:lnTo>
                  <a:lnTo>
                    <a:pt x="0" y="11"/>
                  </a:lnTo>
                  <a:lnTo>
                    <a:pt x="0" y="8"/>
                  </a:lnTo>
                  <a:lnTo>
                    <a:pt x="0" y="6"/>
                  </a:lnTo>
                  <a:lnTo>
                    <a:pt x="0" y="2"/>
                  </a:lnTo>
                  <a:lnTo>
                    <a:pt x="2" y="0"/>
                  </a:lnTo>
                  <a:lnTo>
                    <a:pt x="4" y="2"/>
                  </a:lnTo>
                  <a:lnTo>
                    <a:pt x="5" y="4"/>
                  </a:lnTo>
                  <a:lnTo>
                    <a:pt x="5" y="6"/>
                  </a:lnTo>
                  <a:lnTo>
                    <a:pt x="5" y="9"/>
                  </a:lnTo>
                  <a:lnTo>
                    <a:pt x="7" y="11"/>
                  </a:lnTo>
                  <a:lnTo>
                    <a:pt x="7" y="15"/>
                  </a:lnTo>
                  <a:lnTo>
                    <a:pt x="7" y="17"/>
                  </a:lnTo>
                  <a:lnTo>
                    <a:pt x="7" y="20"/>
                  </a:lnTo>
                  <a:lnTo>
                    <a:pt x="9" y="24"/>
                  </a:lnTo>
                  <a:lnTo>
                    <a:pt x="9" y="25"/>
                  </a:lnTo>
                  <a:lnTo>
                    <a:pt x="9" y="25"/>
                  </a:lnTo>
                  <a:close/>
                </a:path>
              </a:pathLst>
            </a:custGeom>
            <a:solidFill>
              <a:srgbClr val="00FFB3"/>
            </a:solidFill>
            <a:ln w="9525">
              <a:noFill/>
              <a:round/>
              <a:headEnd/>
              <a:tailEnd/>
            </a:ln>
          </p:spPr>
          <p:txBody>
            <a:bodyPr/>
            <a:lstStyle/>
            <a:p>
              <a:endParaRPr lang="en-US"/>
            </a:p>
          </p:txBody>
        </p:sp>
        <p:sp>
          <p:nvSpPr>
            <p:cNvPr id="60481" name="Freeform 65"/>
            <p:cNvSpPr>
              <a:spLocks/>
            </p:cNvSpPr>
            <p:nvPr/>
          </p:nvSpPr>
          <p:spPr bwMode="auto">
            <a:xfrm>
              <a:off x="4092" y="3108"/>
              <a:ext cx="17" cy="82"/>
            </a:xfrm>
            <a:custGeom>
              <a:avLst/>
              <a:gdLst/>
              <a:ahLst/>
              <a:cxnLst>
                <a:cxn ang="0">
                  <a:pos x="17" y="82"/>
                </a:cxn>
                <a:cxn ang="0">
                  <a:pos x="0" y="0"/>
                </a:cxn>
                <a:cxn ang="0">
                  <a:pos x="5" y="5"/>
                </a:cxn>
                <a:cxn ang="0">
                  <a:pos x="7" y="12"/>
                </a:cxn>
                <a:cxn ang="0">
                  <a:pos x="10" y="20"/>
                </a:cxn>
                <a:cxn ang="0">
                  <a:pos x="10" y="28"/>
                </a:cxn>
                <a:cxn ang="0">
                  <a:pos x="12" y="37"/>
                </a:cxn>
                <a:cxn ang="0">
                  <a:pos x="14" y="46"/>
                </a:cxn>
                <a:cxn ang="0">
                  <a:pos x="14" y="57"/>
                </a:cxn>
                <a:cxn ang="0">
                  <a:pos x="16" y="66"/>
                </a:cxn>
                <a:cxn ang="0">
                  <a:pos x="17" y="75"/>
                </a:cxn>
                <a:cxn ang="0">
                  <a:pos x="17" y="82"/>
                </a:cxn>
                <a:cxn ang="0">
                  <a:pos x="17" y="82"/>
                </a:cxn>
              </a:cxnLst>
              <a:rect l="0" t="0" r="r" b="b"/>
              <a:pathLst>
                <a:path w="17" h="82">
                  <a:moveTo>
                    <a:pt x="17" y="82"/>
                  </a:moveTo>
                  <a:lnTo>
                    <a:pt x="0" y="0"/>
                  </a:lnTo>
                  <a:lnTo>
                    <a:pt x="5" y="5"/>
                  </a:lnTo>
                  <a:lnTo>
                    <a:pt x="7" y="12"/>
                  </a:lnTo>
                  <a:lnTo>
                    <a:pt x="10" y="20"/>
                  </a:lnTo>
                  <a:lnTo>
                    <a:pt x="10" y="28"/>
                  </a:lnTo>
                  <a:lnTo>
                    <a:pt x="12" y="37"/>
                  </a:lnTo>
                  <a:lnTo>
                    <a:pt x="14" y="46"/>
                  </a:lnTo>
                  <a:lnTo>
                    <a:pt x="14" y="57"/>
                  </a:lnTo>
                  <a:lnTo>
                    <a:pt x="16" y="66"/>
                  </a:lnTo>
                  <a:lnTo>
                    <a:pt x="17" y="75"/>
                  </a:lnTo>
                  <a:lnTo>
                    <a:pt x="17" y="82"/>
                  </a:lnTo>
                  <a:lnTo>
                    <a:pt x="17" y="82"/>
                  </a:lnTo>
                  <a:close/>
                </a:path>
              </a:pathLst>
            </a:custGeom>
            <a:solidFill>
              <a:srgbClr val="00FFB3"/>
            </a:solidFill>
            <a:ln w="9525">
              <a:noFill/>
              <a:round/>
              <a:headEnd/>
              <a:tailEnd/>
            </a:ln>
          </p:spPr>
          <p:txBody>
            <a:bodyPr/>
            <a:lstStyle/>
            <a:p>
              <a:endParaRPr lang="en-US"/>
            </a:p>
          </p:txBody>
        </p:sp>
        <p:sp>
          <p:nvSpPr>
            <p:cNvPr id="60482" name="Freeform 66"/>
            <p:cNvSpPr>
              <a:spLocks/>
            </p:cNvSpPr>
            <p:nvPr/>
          </p:nvSpPr>
          <p:spPr bwMode="auto">
            <a:xfrm>
              <a:off x="4287" y="3092"/>
              <a:ext cx="23" cy="98"/>
            </a:xfrm>
            <a:custGeom>
              <a:avLst/>
              <a:gdLst/>
              <a:ahLst/>
              <a:cxnLst>
                <a:cxn ang="0">
                  <a:pos x="23" y="97"/>
                </a:cxn>
                <a:cxn ang="0">
                  <a:pos x="16" y="93"/>
                </a:cxn>
                <a:cxn ang="0">
                  <a:pos x="11" y="86"/>
                </a:cxn>
                <a:cxn ang="0">
                  <a:pos x="7" y="77"/>
                </a:cxn>
                <a:cxn ang="0">
                  <a:pos x="4" y="66"/>
                </a:cxn>
                <a:cxn ang="0">
                  <a:pos x="2" y="55"/>
                </a:cxn>
                <a:cxn ang="0">
                  <a:pos x="2" y="44"/>
                </a:cxn>
                <a:cxn ang="0">
                  <a:pos x="2" y="34"/>
                </a:cxn>
                <a:cxn ang="0">
                  <a:pos x="2" y="21"/>
                </a:cxn>
                <a:cxn ang="0">
                  <a:pos x="2" y="10"/>
                </a:cxn>
                <a:cxn ang="0">
                  <a:pos x="0" y="0"/>
                </a:cxn>
                <a:cxn ang="0">
                  <a:pos x="0" y="9"/>
                </a:cxn>
                <a:cxn ang="0">
                  <a:pos x="0" y="18"/>
                </a:cxn>
                <a:cxn ang="0">
                  <a:pos x="2" y="28"/>
                </a:cxn>
                <a:cxn ang="0">
                  <a:pos x="2" y="39"/>
                </a:cxn>
                <a:cxn ang="0">
                  <a:pos x="4" y="50"/>
                </a:cxn>
                <a:cxn ang="0">
                  <a:pos x="7" y="61"/>
                </a:cxn>
                <a:cxn ang="0">
                  <a:pos x="11" y="70"/>
                </a:cxn>
                <a:cxn ang="0">
                  <a:pos x="14" y="80"/>
                </a:cxn>
                <a:cxn ang="0">
                  <a:pos x="18" y="89"/>
                </a:cxn>
                <a:cxn ang="0">
                  <a:pos x="23" y="98"/>
                </a:cxn>
                <a:cxn ang="0">
                  <a:pos x="23" y="98"/>
                </a:cxn>
                <a:cxn ang="0">
                  <a:pos x="23" y="97"/>
                </a:cxn>
              </a:cxnLst>
              <a:rect l="0" t="0" r="r" b="b"/>
              <a:pathLst>
                <a:path w="23" h="98">
                  <a:moveTo>
                    <a:pt x="23" y="97"/>
                  </a:moveTo>
                  <a:lnTo>
                    <a:pt x="16" y="93"/>
                  </a:lnTo>
                  <a:lnTo>
                    <a:pt x="11" y="86"/>
                  </a:lnTo>
                  <a:lnTo>
                    <a:pt x="7" y="77"/>
                  </a:lnTo>
                  <a:lnTo>
                    <a:pt x="4" y="66"/>
                  </a:lnTo>
                  <a:lnTo>
                    <a:pt x="2" y="55"/>
                  </a:lnTo>
                  <a:lnTo>
                    <a:pt x="2" y="44"/>
                  </a:lnTo>
                  <a:lnTo>
                    <a:pt x="2" y="34"/>
                  </a:lnTo>
                  <a:lnTo>
                    <a:pt x="2" y="21"/>
                  </a:lnTo>
                  <a:lnTo>
                    <a:pt x="2" y="10"/>
                  </a:lnTo>
                  <a:lnTo>
                    <a:pt x="0" y="0"/>
                  </a:lnTo>
                  <a:lnTo>
                    <a:pt x="0" y="9"/>
                  </a:lnTo>
                  <a:lnTo>
                    <a:pt x="0" y="18"/>
                  </a:lnTo>
                  <a:lnTo>
                    <a:pt x="2" y="28"/>
                  </a:lnTo>
                  <a:lnTo>
                    <a:pt x="2" y="39"/>
                  </a:lnTo>
                  <a:lnTo>
                    <a:pt x="4" y="50"/>
                  </a:lnTo>
                  <a:lnTo>
                    <a:pt x="7" y="61"/>
                  </a:lnTo>
                  <a:lnTo>
                    <a:pt x="11" y="70"/>
                  </a:lnTo>
                  <a:lnTo>
                    <a:pt x="14" y="80"/>
                  </a:lnTo>
                  <a:lnTo>
                    <a:pt x="18" y="89"/>
                  </a:lnTo>
                  <a:lnTo>
                    <a:pt x="23" y="98"/>
                  </a:lnTo>
                  <a:lnTo>
                    <a:pt x="23" y="98"/>
                  </a:lnTo>
                  <a:lnTo>
                    <a:pt x="23" y="97"/>
                  </a:lnTo>
                  <a:close/>
                </a:path>
              </a:pathLst>
            </a:custGeom>
            <a:solidFill>
              <a:srgbClr val="004DFF"/>
            </a:solidFill>
            <a:ln w="9525">
              <a:noFill/>
              <a:round/>
              <a:headEnd/>
              <a:tailEnd/>
            </a:ln>
          </p:spPr>
          <p:txBody>
            <a:bodyPr/>
            <a:lstStyle/>
            <a:p>
              <a:endParaRPr lang="en-US"/>
            </a:p>
          </p:txBody>
        </p:sp>
        <p:sp>
          <p:nvSpPr>
            <p:cNvPr id="60483" name="Freeform 67"/>
            <p:cNvSpPr>
              <a:spLocks/>
            </p:cNvSpPr>
            <p:nvPr/>
          </p:nvSpPr>
          <p:spPr bwMode="auto">
            <a:xfrm>
              <a:off x="4031" y="3131"/>
              <a:ext cx="19" cy="41"/>
            </a:xfrm>
            <a:custGeom>
              <a:avLst/>
              <a:gdLst/>
              <a:ahLst/>
              <a:cxnLst>
                <a:cxn ang="0">
                  <a:pos x="14" y="41"/>
                </a:cxn>
                <a:cxn ang="0">
                  <a:pos x="10" y="41"/>
                </a:cxn>
                <a:cxn ang="0">
                  <a:pos x="9" y="40"/>
                </a:cxn>
                <a:cxn ang="0">
                  <a:pos x="5" y="38"/>
                </a:cxn>
                <a:cxn ang="0">
                  <a:pos x="3" y="36"/>
                </a:cxn>
                <a:cxn ang="0">
                  <a:pos x="1" y="34"/>
                </a:cxn>
                <a:cxn ang="0">
                  <a:pos x="0" y="32"/>
                </a:cxn>
                <a:cxn ang="0">
                  <a:pos x="0" y="29"/>
                </a:cxn>
                <a:cxn ang="0">
                  <a:pos x="0" y="27"/>
                </a:cxn>
                <a:cxn ang="0">
                  <a:pos x="0" y="23"/>
                </a:cxn>
                <a:cxn ang="0">
                  <a:pos x="1" y="20"/>
                </a:cxn>
                <a:cxn ang="0">
                  <a:pos x="9" y="0"/>
                </a:cxn>
                <a:cxn ang="0">
                  <a:pos x="9" y="5"/>
                </a:cxn>
                <a:cxn ang="0">
                  <a:pos x="10" y="9"/>
                </a:cxn>
                <a:cxn ang="0">
                  <a:pos x="12" y="13"/>
                </a:cxn>
                <a:cxn ang="0">
                  <a:pos x="16" y="18"/>
                </a:cxn>
                <a:cxn ang="0">
                  <a:pos x="17" y="22"/>
                </a:cxn>
                <a:cxn ang="0">
                  <a:pos x="19" y="25"/>
                </a:cxn>
                <a:cxn ang="0">
                  <a:pos x="19" y="29"/>
                </a:cxn>
                <a:cxn ang="0">
                  <a:pos x="19" y="32"/>
                </a:cxn>
                <a:cxn ang="0">
                  <a:pos x="17" y="36"/>
                </a:cxn>
                <a:cxn ang="0">
                  <a:pos x="14" y="41"/>
                </a:cxn>
                <a:cxn ang="0">
                  <a:pos x="14" y="41"/>
                </a:cxn>
              </a:cxnLst>
              <a:rect l="0" t="0" r="r" b="b"/>
              <a:pathLst>
                <a:path w="19" h="41">
                  <a:moveTo>
                    <a:pt x="14" y="41"/>
                  </a:moveTo>
                  <a:lnTo>
                    <a:pt x="10" y="41"/>
                  </a:lnTo>
                  <a:lnTo>
                    <a:pt x="9" y="40"/>
                  </a:lnTo>
                  <a:lnTo>
                    <a:pt x="5" y="38"/>
                  </a:lnTo>
                  <a:lnTo>
                    <a:pt x="3" y="36"/>
                  </a:lnTo>
                  <a:lnTo>
                    <a:pt x="1" y="34"/>
                  </a:lnTo>
                  <a:lnTo>
                    <a:pt x="0" y="32"/>
                  </a:lnTo>
                  <a:lnTo>
                    <a:pt x="0" y="29"/>
                  </a:lnTo>
                  <a:lnTo>
                    <a:pt x="0" y="27"/>
                  </a:lnTo>
                  <a:lnTo>
                    <a:pt x="0" y="23"/>
                  </a:lnTo>
                  <a:lnTo>
                    <a:pt x="1" y="20"/>
                  </a:lnTo>
                  <a:lnTo>
                    <a:pt x="9" y="0"/>
                  </a:lnTo>
                  <a:lnTo>
                    <a:pt x="9" y="5"/>
                  </a:lnTo>
                  <a:lnTo>
                    <a:pt x="10" y="9"/>
                  </a:lnTo>
                  <a:lnTo>
                    <a:pt x="12" y="13"/>
                  </a:lnTo>
                  <a:lnTo>
                    <a:pt x="16" y="18"/>
                  </a:lnTo>
                  <a:lnTo>
                    <a:pt x="17" y="22"/>
                  </a:lnTo>
                  <a:lnTo>
                    <a:pt x="19" y="25"/>
                  </a:lnTo>
                  <a:lnTo>
                    <a:pt x="19" y="29"/>
                  </a:lnTo>
                  <a:lnTo>
                    <a:pt x="19" y="32"/>
                  </a:lnTo>
                  <a:lnTo>
                    <a:pt x="17" y="36"/>
                  </a:lnTo>
                  <a:lnTo>
                    <a:pt x="14" y="41"/>
                  </a:lnTo>
                  <a:lnTo>
                    <a:pt x="14" y="41"/>
                  </a:lnTo>
                  <a:close/>
                </a:path>
              </a:pathLst>
            </a:custGeom>
            <a:solidFill>
              <a:srgbClr val="00FFB3"/>
            </a:solidFill>
            <a:ln w="9525">
              <a:noFill/>
              <a:round/>
              <a:headEnd/>
              <a:tailEnd/>
            </a:ln>
          </p:spPr>
          <p:txBody>
            <a:bodyPr/>
            <a:lstStyle/>
            <a:p>
              <a:endParaRPr lang="en-US"/>
            </a:p>
          </p:txBody>
        </p:sp>
        <p:sp>
          <p:nvSpPr>
            <p:cNvPr id="60484" name="Freeform 68"/>
            <p:cNvSpPr>
              <a:spLocks/>
            </p:cNvSpPr>
            <p:nvPr/>
          </p:nvSpPr>
          <p:spPr bwMode="auto">
            <a:xfrm>
              <a:off x="4217" y="3133"/>
              <a:ext cx="7" cy="23"/>
            </a:xfrm>
            <a:custGeom>
              <a:avLst/>
              <a:gdLst/>
              <a:ahLst/>
              <a:cxnLst>
                <a:cxn ang="0">
                  <a:pos x="5" y="23"/>
                </a:cxn>
                <a:cxn ang="0">
                  <a:pos x="0" y="0"/>
                </a:cxn>
                <a:cxn ang="0">
                  <a:pos x="5" y="12"/>
                </a:cxn>
                <a:cxn ang="0">
                  <a:pos x="7" y="23"/>
                </a:cxn>
                <a:cxn ang="0">
                  <a:pos x="7" y="23"/>
                </a:cxn>
                <a:cxn ang="0">
                  <a:pos x="5" y="23"/>
                </a:cxn>
              </a:cxnLst>
              <a:rect l="0" t="0" r="r" b="b"/>
              <a:pathLst>
                <a:path w="7" h="23">
                  <a:moveTo>
                    <a:pt x="5" y="23"/>
                  </a:moveTo>
                  <a:lnTo>
                    <a:pt x="0" y="0"/>
                  </a:lnTo>
                  <a:lnTo>
                    <a:pt x="5" y="12"/>
                  </a:lnTo>
                  <a:lnTo>
                    <a:pt x="7" y="23"/>
                  </a:lnTo>
                  <a:lnTo>
                    <a:pt x="7" y="23"/>
                  </a:lnTo>
                  <a:lnTo>
                    <a:pt x="5" y="23"/>
                  </a:lnTo>
                  <a:close/>
                </a:path>
              </a:pathLst>
            </a:custGeom>
            <a:solidFill>
              <a:srgbClr val="00FFB3"/>
            </a:solidFill>
            <a:ln w="9525">
              <a:noFill/>
              <a:round/>
              <a:headEnd/>
              <a:tailEnd/>
            </a:ln>
          </p:spPr>
          <p:txBody>
            <a:bodyPr/>
            <a:lstStyle/>
            <a:p>
              <a:endParaRPr lang="en-US"/>
            </a:p>
          </p:txBody>
        </p:sp>
        <p:sp>
          <p:nvSpPr>
            <p:cNvPr id="60485" name="Freeform 69"/>
            <p:cNvSpPr>
              <a:spLocks/>
            </p:cNvSpPr>
            <p:nvPr/>
          </p:nvSpPr>
          <p:spPr bwMode="auto">
            <a:xfrm>
              <a:off x="4271" y="3126"/>
              <a:ext cx="7" cy="19"/>
            </a:xfrm>
            <a:custGeom>
              <a:avLst/>
              <a:gdLst/>
              <a:ahLst/>
              <a:cxnLst>
                <a:cxn ang="0">
                  <a:pos x="0" y="0"/>
                </a:cxn>
                <a:cxn ang="0">
                  <a:pos x="5" y="0"/>
                </a:cxn>
                <a:cxn ang="0">
                  <a:pos x="7" y="19"/>
                </a:cxn>
                <a:cxn ang="0">
                  <a:pos x="3" y="19"/>
                </a:cxn>
                <a:cxn ang="0">
                  <a:pos x="0" y="0"/>
                </a:cxn>
                <a:cxn ang="0">
                  <a:pos x="0" y="0"/>
                </a:cxn>
              </a:cxnLst>
              <a:rect l="0" t="0" r="r" b="b"/>
              <a:pathLst>
                <a:path w="7" h="19">
                  <a:moveTo>
                    <a:pt x="0" y="0"/>
                  </a:moveTo>
                  <a:lnTo>
                    <a:pt x="5" y="0"/>
                  </a:lnTo>
                  <a:lnTo>
                    <a:pt x="7" y="19"/>
                  </a:lnTo>
                  <a:lnTo>
                    <a:pt x="3" y="19"/>
                  </a:lnTo>
                  <a:lnTo>
                    <a:pt x="0" y="0"/>
                  </a:lnTo>
                  <a:lnTo>
                    <a:pt x="0" y="0"/>
                  </a:lnTo>
                  <a:close/>
                </a:path>
              </a:pathLst>
            </a:custGeom>
            <a:solidFill>
              <a:srgbClr val="00FFB3"/>
            </a:solidFill>
            <a:ln w="9525">
              <a:noFill/>
              <a:round/>
              <a:headEnd/>
              <a:tailEnd/>
            </a:ln>
          </p:spPr>
          <p:txBody>
            <a:bodyPr/>
            <a:lstStyle/>
            <a:p>
              <a:endParaRPr lang="en-US"/>
            </a:p>
          </p:txBody>
        </p:sp>
        <p:sp>
          <p:nvSpPr>
            <p:cNvPr id="60486" name="Freeform 70"/>
            <p:cNvSpPr>
              <a:spLocks/>
            </p:cNvSpPr>
            <p:nvPr/>
          </p:nvSpPr>
          <p:spPr bwMode="auto">
            <a:xfrm>
              <a:off x="3900" y="3181"/>
              <a:ext cx="34" cy="25"/>
            </a:xfrm>
            <a:custGeom>
              <a:avLst/>
              <a:gdLst/>
              <a:ahLst/>
              <a:cxnLst>
                <a:cxn ang="0">
                  <a:pos x="30" y="25"/>
                </a:cxn>
                <a:cxn ang="0">
                  <a:pos x="0" y="18"/>
                </a:cxn>
                <a:cxn ang="0">
                  <a:pos x="5" y="0"/>
                </a:cxn>
                <a:cxn ang="0">
                  <a:pos x="34" y="8"/>
                </a:cxn>
                <a:cxn ang="0">
                  <a:pos x="32" y="25"/>
                </a:cxn>
                <a:cxn ang="0">
                  <a:pos x="32" y="25"/>
                </a:cxn>
                <a:cxn ang="0">
                  <a:pos x="30" y="25"/>
                </a:cxn>
              </a:cxnLst>
              <a:rect l="0" t="0" r="r" b="b"/>
              <a:pathLst>
                <a:path w="34" h="25">
                  <a:moveTo>
                    <a:pt x="30" y="25"/>
                  </a:moveTo>
                  <a:lnTo>
                    <a:pt x="0" y="18"/>
                  </a:lnTo>
                  <a:lnTo>
                    <a:pt x="5" y="0"/>
                  </a:lnTo>
                  <a:lnTo>
                    <a:pt x="34" y="8"/>
                  </a:lnTo>
                  <a:lnTo>
                    <a:pt x="32" y="25"/>
                  </a:lnTo>
                  <a:lnTo>
                    <a:pt x="32" y="25"/>
                  </a:lnTo>
                  <a:lnTo>
                    <a:pt x="30" y="25"/>
                  </a:lnTo>
                  <a:close/>
                </a:path>
              </a:pathLst>
            </a:custGeom>
            <a:solidFill>
              <a:srgbClr val="004DFF"/>
            </a:solidFill>
            <a:ln w="9525">
              <a:noFill/>
              <a:round/>
              <a:headEnd/>
              <a:tailEnd/>
            </a:ln>
          </p:spPr>
          <p:txBody>
            <a:bodyPr/>
            <a:lstStyle/>
            <a:p>
              <a:endParaRPr lang="en-US"/>
            </a:p>
          </p:txBody>
        </p:sp>
        <p:sp>
          <p:nvSpPr>
            <p:cNvPr id="60487" name="Freeform 71"/>
            <p:cNvSpPr>
              <a:spLocks/>
            </p:cNvSpPr>
            <p:nvPr/>
          </p:nvSpPr>
          <p:spPr bwMode="auto">
            <a:xfrm>
              <a:off x="3815" y="3190"/>
              <a:ext cx="52" cy="149"/>
            </a:xfrm>
            <a:custGeom>
              <a:avLst/>
              <a:gdLst/>
              <a:ahLst/>
              <a:cxnLst>
                <a:cxn ang="0">
                  <a:pos x="2" y="147"/>
                </a:cxn>
                <a:cxn ang="0">
                  <a:pos x="2" y="149"/>
                </a:cxn>
                <a:cxn ang="0">
                  <a:pos x="0" y="149"/>
                </a:cxn>
                <a:cxn ang="0">
                  <a:pos x="0" y="147"/>
                </a:cxn>
                <a:cxn ang="0">
                  <a:pos x="0" y="144"/>
                </a:cxn>
                <a:cxn ang="0">
                  <a:pos x="0" y="140"/>
                </a:cxn>
                <a:cxn ang="0">
                  <a:pos x="0" y="135"/>
                </a:cxn>
                <a:cxn ang="0">
                  <a:pos x="0" y="131"/>
                </a:cxn>
                <a:cxn ang="0">
                  <a:pos x="0" y="126"/>
                </a:cxn>
                <a:cxn ang="0">
                  <a:pos x="0" y="122"/>
                </a:cxn>
                <a:cxn ang="0">
                  <a:pos x="0" y="119"/>
                </a:cxn>
                <a:cxn ang="0">
                  <a:pos x="51" y="0"/>
                </a:cxn>
                <a:cxn ang="0">
                  <a:pos x="52" y="7"/>
                </a:cxn>
                <a:cxn ang="0">
                  <a:pos x="2" y="147"/>
                </a:cxn>
                <a:cxn ang="0">
                  <a:pos x="2" y="147"/>
                </a:cxn>
              </a:cxnLst>
              <a:rect l="0" t="0" r="r" b="b"/>
              <a:pathLst>
                <a:path w="52" h="149">
                  <a:moveTo>
                    <a:pt x="2" y="147"/>
                  </a:moveTo>
                  <a:lnTo>
                    <a:pt x="2" y="149"/>
                  </a:lnTo>
                  <a:lnTo>
                    <a:pt x="0" y="149"/>
                  </a:lnTo>
                  <a:lnTo>
                    <a:pt x="0" y="147"/>
                  </a:lnTo>
                  <a:lnTo>
                    <a:pt x="0" y="144"/>
                  </a:lnTo>
                  <a:lnTo>
                    <a:pt x="0" y="140"/>
                  </a:lnTo>
                  <a:lnTo>
                    <a:pt x="0" y="135"/>
                  </a:lnTo>
                  <a:lnTo>
                    <a:pt x="0" y="131"/>
                  </a:lnTo>
                  <a:lnTo>
                    <a:pt x="0" y="126"/>
                  </a:lnTo>
                  <a:lnTo>
                    <a:pt x="0" y="122"/>
                  </a:lnTo>
                  <a:lnTo>
                    <a:pt x="0" y="119"/>
                  </a:lnTo>
                  <a:lnTo>
                    <a:pt x="51" y="0"/>
                  </a:lnTo>
                  <a:lnTo>
                    <a:pt x="52" y="7"/>
                  </a:lnTo>
                  <a:lnTo>
                    <a:pt x="2" y="147"/>
                  </a:lnTo>
                  <a:lnTo>
                    <a:pt x="2" y="147"/>
                  </a:lnTo>
                  <a:close/>
                </a:path>
              </a:pathLst>
            </a:custGeom>
            <a:solidFill>
              <a:srgbClr val="00FFB3"/>
            </a:solidFill>
            <a:ln w="9525">
              <a:noFill/>
              <a:round/>
              <a:headEnd/>
              <a:tailEnd/>
            </a:ln>
          </p:spPr>
          <p:txBody>
            <a:bodyPr/>
            <a:lstStyle/>
            <a:p>
              <a:endParaRPr lang="en-US"/>
            </a:p>
          </p:txBody>
        </p:sp>
        <p:sp>
          <p:nvSpPr>
            <p:cNvPr id="60488" name="Freeform 72"/>
            <p:cNvSpPr>
              <a:spLocks/>
            </p:cNvSpPr>
            <p:nvPr/>
          </p:nvSpPr>
          <p:spPr bwMode="auto">
            <a:xfrm>
              <a:off x="4040" y="3163"/>
              <a:ext cx="23" cy="47"/>
            </a:xfrm>
            <a:custGeom>
              <a:avLst/>
              <a:gdLst/>
              <a:ahLst/>
              <a:cxnLst>
                <a:cxn ang="0">
                  <a:pos x="7" y="45"/>
                </a:cxn>
                <a:cxn ang="0">
                  <a:pos x="0" y="47"/>
                </a:cxn>
                <a:cxn ang="0">
                  <a:pos x="19" y="0"/>
                </a:cxn>
                <a:cxn ang="0">
                  <a:pos x="23" y="6"/>
                </a:cxn>
                <a:cxn ang="0">
                  <a:pos x="23" y="9"/>
                </a:cxn>
                <a:cxn ang="0">
                  <a:pos x="23" y="13"/>
                </a:cxn>
                <a:cxn ang="0">
                  <a:pos x="21" y="18"/>
                </a:cxn>
                <a:cxn ang="0">
                  <a:pos x="19" y="24"/>
                </a:cxn>
                <a:cxn ang="0">
                  <a:pos x="17" y="27"/>
                </a:cxn>
                <a:cxn ang="0">
                  <a:pos x="14" y="33"/>
                </a:cxn>
                <a:cxn ang="0">
                  <a:pos x="12" y="36"/>
                </a:cxn>
                <a:cxn ang="0">
                  <a:pos x="8" y="42"/>
                </a:cxn>
                <a:cxn ang="0">
                  <a:pos x="7" y="45"/>
                </a:cxn>
                <a:cxn ang="0">
                  <a:pos x="7" y="45"/>
                </a:cxn>
              </a:cxnLst>
              <a:rect l="0" t="0" r="r" b="b"/>
              <a:pathLst>
                <a:path w="23" h="47">
                  <a:moveTo>
                    <a:pt x="7" y="45"/>
                  </a:moveTo>
                  <a:lnTo>
                    <a:pt x="0" y="47"/>
                  </a:lnTo>
                  <a:lnTo>
                    <a:pt x="19" y="0"/>
                  </a:lnTo>
                  <a:lnTo>
                    <a:pt x="23" y="6"/>
                  </a:lnTo>
                  <a:lnTo>
                    <a:pt x="23" y="9"/>
                  </a:lnTo>
                  <a:lnTo>
                    <a:pt x="23" y="13"/>
                  </a:lnTo>
                  <a:lnTo>
                    <a:pt x="21" y="18"/>
                  </a:lnTo>
                  <a:lnTo>
                    <a:pt x="19" y="24"/>
                  </a:lnTo>
                  <a:lnTo>
                    <a:pt x="17" y="27"/>
                  </a:lnTo>
                  <a:lnTo>
                    <a:pt x="14" y="33"/>
                  </a:lnTo>
                  <a:lnTo>
                    <a:pt x="12" y="36"/>
                  </a:lnTo>
                  <a:lnTo>
                    <a:pt x="8" y="42"/>
                  </a:lnTo>
                  <a:lnTo>
                    <a:pt x="7" y="45"/>
                  </a:lnTo>
                  <a:lnTo>
                    <a:pt x="7" y="45"/>
                  </a:lnTo>
                  <a:close/>
                </a:path>
              </a:pathLst>
            </a:custGeom>
            <a:solidFill>
              <a:srgbClr val="00FFB3"/>
            </a:solidFill>
            <a:ln w="9525">
              <a:noFill/>
              <a:round/>
              <a:headEnd/>
              <a:tailEnd/>
            </a:ln>
          </p:spPr>
          <p:txBody>
            <a:bodyPr/>
            <a:lstStyle/>
            <a:p>
              <a:endParaRPr lang="en-US"/>
            </a:p>
          </p:txBody>
        </p:sp>
        <p:sp>
          <p:nvSpPr>
            <p:cNvPr id="60489" name="Freeform 73"/>
            <p:cNvSpPr>
              <a:spLocks/>
            </p:cNvSpPr>
            <p:nvPr/>
          </p:nvSpPr>
          <p:spPr bwMode="auto">
            <a:xfrm>
              <a:off x="4118" y="3158"/>
              <a:ext cx="8" cy="22"/>
            </a:xfrm>
            <a:custGeom>
              <a:avLst/>
              <a:gdLst/>
              <a:ahLst/>
              <a:cxnLst>
                <a:cxn ang="0">
                  <a:pos x="0" y="0"/>
                </a:cxn>
                <a:cxn ang="0">
                  <a:pos x="4" y="0"/>
                </a:cxn>
                <a:cxn ang="0">
                  <a:pos x="8" y="22"/>
                </a:cxn>
                <a:cxn ang="0">
                  <a:pos x="2" y="22"/>
                </a:cxn>
                <a:cxn ang="0">
                  <a:pos x="0" y="2"/>
                </a:cxn>
                <a:cxn ang="0">
                  <a:pos x="0" y="2"/>
                </a:cxn>
                <a:cxn ang="0">
                  <a:pos x="0" y="0"/>
                </a:cxn>
              </a:cxnLst>
              <a:rect l="0" t="0" r="r" b="b"/>
              <a:pathLst>
                <a:path w="8" h="22">
                  <a:moveTo>
                    <a:pt x="0" y="0"/>
                  </a:moveTo>
                  <a:lnTo>
                    <a:pt x="4" y="0"/>
                  </a:lnTo>
                  <a:lnTo>
                    <a:pt x="8" y="22"/>
                  </a:lnTo>
                  <a:lnTo>
                    <a:pt x="2" y="22"/>
                  </a:lnTo>
                  <a:lnTo>
                    <a:pt x="0" y="2"/>
                  </a:lnTo>
                  <a:lnTo>
                    <a:pt x="0" y="2"/>
                  </a:lnTo>
                  <a:lnTo>
                    <a:pt x="0" y="0"/>
                  </a:lnTo>
                  <a:close/>
                </a:path>
              </a:pathLst>
            </a:custGeom>
            <a:solidFill>
              <a:srgbClr val="00FFB3"/>
            </a:solidFill>
            <a:ln w="9525">
              <a:noFill/>
              <a:round/>
              <a:headEnd/>
              <a:tailEnd/>
            </a:ln>
          </p:spPr>
          <p:txBody>
            <a:bodyPr/>
            <a:lstStyle/>
            <a:p>
              <a:endParaRPr lang="en-US"/>
            </a:p>
          </p:txBody>
        </p:sp>
        <p:sp>
          <p:nvSpPr>
            <p:cNvPr id="60490" name="Freeform 74"/>
            <p:cNvSpPr>
              <a:spLocks/>
            </p:cNvSpPr>
            <p:nvPr/>
          </p:nvSpPr>
          <p:spPr bwMode="auto">
            <a:xfrm>
              <a:off x="4065" y="3178"/>
              <a:ext cx="23" cy="52"/>
            </a:xfrm>
            <a:custGeom>
              <a:avLst/>
              <a:gdLst/>
              <a:ahLst/>
              <a:cxnLst>
                <a:cxn ang="0">
                  <a:pos x="0" y="50"/>
                </a:cxn>
                <a:cxn ang="0">
                  <a:pos x="5" y="46"/>
                </a:cxn>
                <a:cxn ang="0">
                  <a:pos x="9" y="43"/>
                </a:cxn>
                <a:cxn ang="0">
                  <a:pos x="10" y="37"/>
                </a:cxn>
                <a:cxn ang="0">
                  <a:pos x="10" y="32"/>
                </a:cxn>
                <a:cxn ang="0">
                  <a:pos x="10" y="27"/>
                </a:cxn>
                <a:cxn ang="0">
                  <a:pos x="9" y="19"/>
                </a:cxn>
                <a:cxn ang="0">
                  <a:pos x="9" y="14"/>
                </a:cxn>
                <a:cxn ang="0">
                  <a:pos x="10" y="9"/>
                </a:cxn>
                <a:cxn ang="0">
                  <a:pos x="12" y="3"/>
                </a:cxn>
                <a:cxn ang="0">
                  <a:pos x="16" y="0"/>
                </a:cxn>
                <a:cxn ang="0">
                  <a:pos x="19" y="5"/>
                </a:cxn>
                <a:cxn ang="0">
                  <a:pos x="21" y="11"/>
                </a:cxn>
                <a:cxn ang="0">
                  <a:pos x="23" y="16"/>
                </a:cxn>
                <a:cxn ang="0">
                  <a:pos x="23" y="21"/>
                </a:cxn>
                <a:cxn ang="0">
                  <a:pos x="21" y="28"/>
                </a:cxn>
                <a:cxn ang="0">
                  <a:pos x="19" y="34"/>
                </a:cxn>
                <a:cxn ang="0">
                  <a:pos x="16" y="39"/>
                </a:cxn>
                <a:cxn ang="0">
                  <a:pos x="12" y="43"/>
                </a:cxn>
                <a:cxn ang="0">
                  <a:pos x="7" y="48"/>
                </a:cxn>
                <a:cxn ang="0">
                  <a:pos x="1" y="52"/>
                </a:cxn>
                <a:cxn ang="0">
                  <a:pos x="1" y="52"/>
                </a:cxn>
                <a:cxn ang="0">
                  <a:pos x="0" y="50"/>
                </a:cxn>
              </a:cxnLst>
              <a:rect l="0" t="0" r="r" b="b"/>
              <a:pathLst>
                <a:path w="23" h="52">
                  <a:moveTo>
                    <a:pt x="0" y="50"/>
                  </a:moveTo>
                  <a:lnTo>
                    <a:pt x="5" y="46"/>
                  </a:lnTo>
                  <a:lnTo>
                    <a:pt x="9" y="43"/>
                  </a:lnTo>
                  <a:lnTo>
                    <a:pt x="10" y="37"/>
                  </a:lnTo>
                  <a:lnTo>
                    <a:pt x="10" y="32"/>
                  </a:lnTo>
                  <a:lnTo>
                    <a:pt x="10" y="27"/>
                  </a:lnTo>
                  <a:lnTo>
                    <a:pt x="9" y="19"/>
                  </a:lnTo>
                  <a:lnTo>
                    <a:pt x="9" y="14"/>
                  </a:lnTo>
                  <a:lnTo>
                    <a:pt x="10" y="9"/>
                  </a:lnTo>
                  <a:lnTo>
                    <a:pt x="12" y="3"/>
                  </a:lnTo>
                  <a:lnTo>
                    <a:pt x="16" y="0"/>
                  </a:lnTo>
                  <a:lnTo>
                    <a:pt x="19" y="5"/>
                  </a:lnTo>
                  <a:lnTo>
                    <a:pt x="21" y="11"/>
                  </a:lnTo>
                  <a:lnTo>
                    <a:pt x="23" y="16"/>
                  </a:lnTo>
                  <a:lnTo>
                    <a:pt x="23" y="21"/>
                  </a:lnTo>
                  <a:lnTo>
                    <a:pt x="21" y="28"/>
                  </a:lnTo>
                  <a:lnTo>
                    <a:pt x="19" y="34"/>
                  </a:lnTo>
                  <a:lnTo>
                    <a:pt x="16" y="39"/>
                  </a:lnTo>
                  <a:lnTo>
                    <a:pt x="12" y="43"/>
                  </a:lnTo>
                  <a:lnTo>
                    <a:pt x="7" y="48"/>
                  </a:lnTo>
                  <a:lnTo>
                    <a:pt x="1" y="52"/>
                  </a:lnTo>
                  <a:lnTo>
                    <a:pt x="1" y="52"/>
                  </a:lnTo>
                  <a:lnTo>
                    <a:pt x="0" y="50"/>
                  </a:lnTo>
                  <a:close/>
                </a:path>
              </a:pathLst>
            </a:custGeom>
            <a:solidFill>
              <a:srgbClr val="00FFB3"/>
            </a:solidFill>
            <a:ln w="9525">
              <a:noFill/>
              <a:round/>
              <a:headEnd/>
              <a:tailEnd/>
            </a:ln>
          </p:spPr>
          <p:txBody>
            <a:bodyPr/>
            <a:lstStyle/>
            <a:p>
              <a:endParaRPr lang="en-US"/>
            </a:p>
          </p:txBody>
        </p:sp>
        <p:sp>
          <p:nvSpPr>
            <p:cNvPr id="60491" name="Freeform 75"/>
            <p:cNvSpPr>
              <a:spLocks/>
            </p:cNvSpPr>
            <p:nvPr/>
          </p:nvSpPr>
          <p:spPr bwMode="auto">
            <a:xfrm>
              <a:off x="4226" y="3160"/>
              <a:ext cx="7" cy="25"/>
            </a:xfrm>
            <a:custGeom>
              <a:avLst/>
              <a:gdLst/>
              <a:ahLst/>
              <a:cxnLst>
                <a:cxn ang="0">
                  <a:pos x="0" y="0"/>
                </a:cxn>
                <a:cxn ang="0">
                  <a:pos x="5" y="0"/>
                </a:cxn>
                <a:cxn ang="0">
                  <a:pos x="7" y="23"/>
                </a:cxn>
                <a:cxn ang="0">
                  <a:pos x="4" y="25"/>
                </a:cxn>
                <a:cxn ang="0">
                  <a:pos x="2" y="2"/>
                </a:cxn>
                <a:cxn ang="0">
                  <a:pos x="2" y="2"/>
                </a:cxn>
                <a:cxn ang="0">
                  <a:pos x="0" y="0"/>
                </a:cxn>
              </a:cxnLst>
              <a:rect l="0" t="0" r="r" b="b"/>
              <a:pathLst>
                <a:path w="7" h="25">
                  <a:moveTo>
                    <a:pt x="0" y="0"/>
                  </a:moveTo>
                  <a:lnTo>
                    <a:pt x="5" y="0"/>
                  </a:lnTo>
                  <a:lnTo>
                    <a:pt x="7" y="23"/>
                  </a:lnTo>
                  <a:lnTo>
                    <a:pt x="4" y="25"/>
                  </a:lnTo>
                  <a:lnTo>
                    <a:pt x="2" y="2"/>
                  </a:lnTo>
                  <a:lnTo>
                    <a:pt x="2" y="2"/>
                  </a:lnTo>
                  <a:lnTo>
                    <a:pt x="0" y="0"/>
                  </a:lnTo>
                  <a:close/>
                </a:path>
              </a:pathLst>
            </a:custGeom>
            <a:solidFill>
              <a:srgbClr val="00FFB3"/>
            </a:solidFill>
            <a:ln w="9525">
              <a:noFill/>
              <a:round/>
              <a:headEnd/>
              <a:tailEnd/>
            </a:ln>
          </p:spPr>
          <p:txBody>
            <a:bodyPr/>
            <a:lstStyle/>
            <a:p>
              <a:endParaRPr lang="en-US"/>
            </a:p>
          </p:txBody>
        </p:sp>
        <p:sp>
          <p:nvSpPr>
            <p:cNvPr id="60492" name="Freeform 76"/>
            <p:cNvSpPr>
              <a:spLocks/>
            </p:cNvSpPr>
            <p:nvPr/>
          </p:nvSpPr>
          <p:spPr bwMode="auto">
            <a:xfrm>
              <a:off x="4273" y="3158"/>
              <a:ext cx="5" cy="18"/>
            </a:xfrm>
            <a:custGeom>
              <a:avLst/>
              <a:gdLst/>
              <a:ahLst/>
              <a:cxnLst>
                <a:cxn ang="0">
                  <a:pos x="0" y="0"/>
                </a:cxn>
                <a:cxn ang="0">
                  <a:pos x="3" y="0"/>
                </a:cxn>
                <a:cxn ang="0">
                  <a:pos x="5" y="16"/>
                </a:cxn>
                <a:cxn ang="0">
                  <a:pos x="3" y="18"/>
                </a:cxn>
                <a:cxn ang="0">
                  <a:pos x="0" y="2"/>
                </a:cxn>
                <a:cxn ang="0">
                  <a:pos x="0" y="2"/>
                </a:cxn>
                <a:cxn ang="0">
                  <a:pos x="0" y="0"/>
                </a:cxn>
              </a:cxnLst>
              <a:rect l="0" t="0" r="r" b="b"/>
              <a:pathLst>
                <a:path w="5" h="18">
                  <a:moveTo>
                    <a:pt x="0" y="0"/>
                  </a:moveTo>
                  <a:lnTo>
                    <a:pt x="3" y="0"/>
                  </a:lnTo>
                  <a:lnTo>
                    <a:pt x="5" y="16"/>
                  </a:lnTo>
                  <a:lnTo>
                    <a:pt x="3" y="18"/>
                  </a:lnTo>
                  <a:lnTo>
                    <a:pt x="0" y="2"/>
                  </a:lnTo>
                  <a:lnTo>
                    <a:pt x="0" y="2"/>
                  </a:lnTo>
                  <a:lnTo>
                    <a:pt x="0" y="0"/>
                  </a:lnTo>
                  <a:close/>
                </a:path>
              </a:pathLst>
            </a:custGeom>
            <a:solidFill>
              <a:srgbClr val="00FFB3"/>
            </a:solidFill>
            <a:ln w="9525">
              <a:noFill/>
              <a:round/>
              <a:headEnd/>
              <a:tailEnd/>
            </a:ln>
          </p:spPr>
          <p:txBody>
            <a:bodyPr/>
            <a:lstStyle/>
            <a:p>
              <a:endParaRPr lang="en-US"/>
            </a:p>
          </p:txBody>
        </p:sp>
        <p:sp>
          <p:nvSpPr>
            <p:cNvPr id="60493" name="Freeform 77"/>
            <p:cNvSpPr>
              <a:spLocks/>
            </p:cNvSpPr>
            <p:nvPr/>
          </p:nvSpPr>
          <p:spPr bwMode="auto">
            <a:xfrm>
              <a:off x="4124" y="3189"/>
              <a:ext cx="97" cy="14"/>
            </a:xfrm>
            <a:custGeom>
              <a:avLst/>
              <a:gdLst/>
              <a:ahLst/>
              <a:cxnLst>
                <a:cxn ang="0">
                  <a:pos x="95" y="12"/>
                </a:cxn>
                <a:cxn ang="0">
                  <a:pos x="88" y="14"/>
                </a:cxn>
                <a:cxn ang="0">
                  <a:pos x="79" y="14"/>
                </a:cxn>
                <a:cxn ang="0">
                  <a:pos x="70" y="10"/>
                </a:cxn>
                <a:cxn ang="0">
                  <a:pos x="59" y="8"/>
                </a:cxn>
                <a:cxn ang="0">
                  <a:pos x="50" y="5"/>
                </a:cxn>
                <a:cxn ang="0">
                  <a:pos x="39" y="3"/>
                </a:cxn>
                <a:cxn ang="0">
                  <a:pos x="29" y="3"/>
                </a:cxn>
                <a:cxn ang="0">
                  <a:pos x="20" y="3"/>
                </a:cxn>
                <a:cxn ang="0">
                  <a:pos x="9" y="7"/>
                </a:cxn>
                <a:cxn ang="0">
                  <a:pos x="0" y="14"/>
                </a:cxn>
                <a:cxn ang="0">
                  <a:pos x="5" y="7"/>
                </a:cxn>
                <a:cxn ang="0">
                  <a:pos x="14" y="1"/>
                </a:cxn>
                <a:cxn ang="0">
                  <a:pos x="23" y="0"/>
                </a:cxn>
                <a:cxn ang="0">
                  <a:pos x="32" y="0"/>
                </a:cxn>
                <a:cxn ang="0">
                  <a:pos x="43" y="1"/>
                </a:cxn>
                <a:cxn ang="0">
                  <a:pos x="54" y="3"/>
                </a:cxn>
                <a:cxn ang="0">
                  <a:pos x="64" y="5"/>
                </a:cxn>
                <a:cxn ang="0">
                  <a:pos x="75" y="8"/>
                </a:cxn>
                <a:cxn ang="0">
                  <a:pos x="86" y="10"/>
                </a:cxn>
                <a:cxn ang="0">
                  <a:pos x="97" y="12"/>
                </a:cxn>
                <a:cxn ang="0">
                  <a:pos x="97" y="12"/>
                </a:cxn>
                <a:cxn ang="0">
                  <a:pos x="95" y="12"/>
                </a:cxn>
              </a:cxnLst>
              <a:rect l="0" t="0" r="r" b="b"/>
              <a:pathLst>
                <a:path w="97" h="14">
                  <a:moveTo>
                    <a:pt x="95" y="12"/>
                  </a:moveTo>
                  <a:lnTo>
                    <a:pt x="88" y="14"/>
                  </a:lnTo>
                  <a:lnTo>
                    <a:pt x="79" y="14"/>
                  </a:lnTo>
                  <a:lnTo>
                    <a:pt x="70" y="10"/>
                  </a:lnTo>
                  <a:lnTo>
                    <a:pt x="59" y="8"/>
                  </a:lnTo>
                  <a:lnTo>
                    <a:pt x="50" y="5"/>
                  </a:lnTo>
                  <a:lnTo>
                    <a:pt x="39" y="3"/>
                  </a:lnTo>
                  <a:lnTo>
                    <a:pt x="29" y="3"/>
                  </a:lnTo>
                  <a:lnTo>
                    <a:pt x="20" y="3"/>
                  </a:lnTo>
                  <a:lnTo>
                    <a:pt x="9" y="7"/>
                  </a:lnTo>
                  <a:lnTo>
                    <a:pt x="0" y="14"/>
                  </a:lnTo>
                  <a:lnTo>
                    <a:pt x="5" y="7"/>
                  </a:lnTo>
                  <a:lnTo>
                    <a:pt x="14" y="1"/>
                  </a:lnTo>
                  <a:lnTo>
                    <a:pt x="23" y="0"/>
                  </a:lnTo>
                  <a:lnTo>
                    <a:pt x="32" y="0"/>
                  </a:lnTo>
                  <a:lnTo>
                    <a:pt x="43" y="1"/>
                  </a:lnTo>
                  <a:lnTo>
                    <a:pt x="54" y="3"/>
                  </a:lnTo>
                  <a:lnTo>
                    <a:pt x="64" y="5"/>
                  </a:lnTo>
                  <a:lnTo>
                    <a:pt x="75" y="8"/>
                  </a:lnTo>
                  <a:lnTo>
                    <a:pt x="86" y="10"/>
                  </a:lnTo>
                  <a:lnTo>
                    <a:pt x="97" y="12"/>
                  </a:lnTo>
                  <a:lnTo>
                    <a:pt x="97" y="12"/>
                  </a:lnTo>
                  <a:lnTo>
                    <a:pt x="95" y="12"/>
                  </a:lnTo>
                  <a:close/>
                </a:path>
              </a:pathLst>
            </a:custGeom>
            <a:solidFill>
              <a:srgbClr val="00FFB3"/>
            </a:solidFill>
            <a:ln w="9525">
              <a:noFill/>
              <a:round/>
              <a:headEnd/>
              <a:tailEnd/>
            </a:ln>
          </p:spPr>
          <p:txBody>
            <a:bodyPr/>
            <a:lstStyle/>
            <a:p>
              <a:endParaRPr lang="en-US"/>
            </a:p>
          </p:txBody>
        </p:sp>
        <p:sp>
          <p:nvSpPr>
            <p:cNvPr id="60494" name="Freeform 78"/>
            <p:cNvSpPr>
              <a:spLocks/>
            </p:cNvSpPr>
            <p:nvPr/>
          </p:nvSpPr>
          <p:spPr bwMode="auto">
            <a:xfrm>
              <a:off x="3919" y="3223"/>
              <a:ext cx="6" cy="12"/>
            </a:xfrm>
            <a:custGeom>
              <a:avLst/>
              <a:gdLst/>
              <a:ahLst/>
              <a:cxnLst>
                <a:cxn ang="0">
                  <a:pos x="0" y="0"/>
                </a:cxn>
                <a:cxn ang="0">
                  <a:pos x="4" y="0"/>
                </a:cxn>
                <a:cxn ang="0">
                  <a:pos x="6" y="10"/>
                </a:cxn>
                <a:cxn ang="0">
                  <a:pos x="2" y="12"/>
                </a:cxn>
                <a:cxn ang="0">
                  <a:pos x="0" y="0"/>
                </a:cxn>
                <a:cxn ang="0">
                  <a:pos x="0" y="0"/>
                </a:cxn>
              </a:cxnLst>
              <a:rect l="0" t="0" r="r" b="b"/>
              <a:pathLst>
                <a:path w="6" h="12">
                  <a:moveTo>
                    <a:pt x="0" y="0"/>
                  </a:moveTo>
                  <a:lnTo>
                    <a:pt x="4" y="0"/>
                  </a:lnTo>
                  <a:lnTo>
                    <a:pt x="6" y="10"/>
                  </a:lnTo>
                  <a:lnTo>
                    <a:pt x="2" y="12"/>
                  </a:lnTo>
                  <a:lnTo>
                    <a:pt x="0" y="0"/>
                  </a:lnTo>
                  <a:lnTo>
                    <a:pt x="0" y="0"/>
                  </a:lnTo>
                  <a:close/>
                </a:path>
              </a:pathLst>
            </a:custGeom>
            <a:solidFill>
              <a:srgbClr val="004DFF"/>
            </a:solidFill>
            <a:ln w="9525">
              <a:noFill/>
              <a:round/>
              <a:headEnd/>
              <a:tailEnd/>
            </a:ln>
          </p:spPr>
          <p:txBody>
            <a:bodyPr/>
            <a:lstStyle/>
            <a:p>
              <a:endParaRPr lang="en-US"/>
            </a:p>
          </p:txBody>
        </p:sp>
        <p:sp>
          <p:nvSpPr>
            <p:cNvPr id="60495" name="Freeform 79"/>
            <p:cNvSpPr>
              <a:spLocks/>
            </p:cNvSpPr>
            <p:nvPr/>
          </p:nvSpPr>
          <p:spPr bwMode="auto">
            <a:xfrm>
              <a:off x="3946" y="3215"/>
              <a:ext cx="29" cy="35"/>
            </a:xfrm>
            <a:custGeom>
              <a:avLst/>
              <a:gdLst/>
              <a:ahLst/>
              <a:cxnLst>
                <a:cxn ang="0">
                  <a:pos x="24" y="33"/>
                </a:cxn>
                <a:cxn ang="0">
                  <a:pos x="0" y="31"/>
                </a:cxn>
                <a:cxn ang="0">
                  <a:pos x="4" y="29"/>
                </a:cxn>
                <a:cxn ang="0">
                  <a:pos x="7" y="27"/>
                </a:cxn>
                <a:cxn ang="0">
                  <a:pos x="9" y="22"/>
                </a:cxn>
                <a:cxn ang="0">
                  <a:pos x="11" y="18"/>
                </a:cxn>
                <a:cxn ang="0">
                  <a:pos x="13" y="13"/>
                </a:cxn>
                <a:cxn ang="0">
                  <a:pos x="15" y="8"/>
                </a:cxn>
                <a:cxn ang="0">
                  <a:pos x="16" y="4"/>
                </a:cxn>
                <a:cxn ang="0">
                  <a:pos x="20" y="2"/>
                </a:cxn>
                <a:cxn ang="0">
                  <a:pos x="24" y="0"/>
                </a:cxn>
                <a:cxn ang="0">
                  <a:pos x="29" y="2"/>
                </a:cxn>
                <a:cxn ang="0">
                  <a:pos x="24" y="35"/>
                </a:cxn>
                <a:cxn ang="0">
                  <a:pos x="24" y="35"/>
                </a:cxn>
                <a:cxn ang="0">
                  <a:pos x="24" y="33"/>
                </a:cxn>
              </a:cxnLst>
              <a:rect l="0" t="0" r="r" b="b"/>
              <a:pathLst>
                <a:path w="29" h="35">
                  <a:moveTo>
                    <a:pt x="24" y="33"/>
                  </a:moveTo>
                  <a:lnTo>
                    <a:pt x="0" y="31"/>
                  </a:lnTo>
                  <a:lnTo>
                    <a:pt x="4" y="29"/>
                  </a:lnTo>
                  <a:lnTo>
                    <a:pt x="7" y="27"/>
                  </a:lnTo>
                  <a:lnTo>
                    <a:pt x="9" y="22"/>
                  </a:lnTo>
                  <a:lnTo>
                    <a:pt x="11" y="18"/>
                  </a:lnTo>
                  <a:lnTo>
                    <a:pt x="13" y="13"/>
                  </a:lnTo>
                  <a:lnTo>
                    <a:pt x="15" y="8"/>
                  </a:lnTo>
                  <a:lnTo>
                    <a:pt x="16" y="4"/>
                  </a:lnTo>
                  <a:lnTo>
                    <a:pt x="20" y="2"/>
                  </a:lnTo>
                  <a:lnTo>
                    <a:pt x="24" y="0"/>
                  </a:lnTo>
                  <a:lnTo>
                    <a:pt x="29" y="2"/>
                  </a:lnTo>
                  <a:lnTo>
                    <a:pt x="24" y="35"/>
                  </a:lnTo>
                  <a:lnTo>
                    <a:pt x="24" y="35"/>
                  </a:lnTo>
                  <a:lnTo>
                    <a:pt x="24" y="33"/>
                  </a:lnTo>
                  <a:close/>
                </a:path>
              </a:pathLst>
            </a:custGeom>
            <a:solidFill>
              <a:srgbClr val="004DFF"/>
            </a:solidFill>
            <a:ln w="9525">
              <a:noFill/>
              <a:round/>
              <a:headEnd/>
              <a:tailEnd/>
            </a:ln>
          </p:spPr>
          <p:txBody>
            <a:bodyPr/>
            <a:lstStyle/>
            <a:p>
              <a:endParaRPr lang="en-US"/>
            </a:p>
          </p:txBody>
        </p:sp>
        <p:sp>
          <p:nvSpPr>
            <p:cNvPr id="60496" name="Freeform 80"/>
            <p:cNvSpPr>
              <a:spLocks/>
            </p:cNvSpPr>
            <p:nvPr/>
          </p:nvSpPr>
          <p:spPr bwMode="auto">
            <a:xfrm>
              <a:off x="3971" y="3215"/>
              <a:ext cx="113" cy="140"/>
            </a:xfrm>
            <a:custGeom>
              <a:avLst/>
              <a:gdLst/>
              <a:ahLst/>
              <a:cxnLst>
                <a:cxn ang="0">
                  <a:pos x="58" y="26"/>
                </a:cxn>
                <a:cxn ang="0">
                  <a:pos x="60" y="26"/>
                </a:cxn>
                <a:cxn ang="0">
                  <a:pos x="60" y="24"/>
                </a:cxn>
                <a:cxn ang="0">
                  <a:pos x="61" y="24"/>
                </a:cxn>
                <a:cxn ang="0">
                  <a:pos x="63" y="22"/>
                </a:cxn>
                <a:cxn ang="0">
                  <a:pos x="36" y="95"/>
                </a:cxn>
                <a:cxn ang="0">
                  <a:pos x="33" y="95"/>
                </a:cxn>
                <a:cxn ang="0">
                  <a:pos x="31" y="95"/>
                </a:cxn>
                <a:cxn ang="0">
                  <a:pos x="27" y="95"/>
                </a:cxn>
                <a:cxn ang="0">
                  <a:pos x="25" y="97"/>
                </a:cxn>
                <a:cxn ang="0">
                  <a:pos x="24" y="99"/>
                </a:cxn>
                <a:cxn ang="0">
                  <a:pos x="27" y="104"/>
                </a:cxn>
                <a:cxn ang="0">
                  <a:pos x="33" y="108"/>
                </a:cxn>
                <a:cxn ang="0">
                  <a:pos x="38" y="110"/>
                </a:cxn>
                <a:cxn ang="0">
                  <a:pos x="45" y="110"/>
                </a:cxn>
                <a:cxn ang="0">
                  <a:pos x="51" y="110"/>
                </a:cxn>
                <a:cxn ang="0">
                  <a:pos x="86" y="36"/>
                </a:cxn>
                <a:cxn ang="0">
                  <a:pos x="90" y="42"/>
                </a:cxn>
                <a:cxn ang="0">
                  <a:pos x="95" y="47"/>
                </a:cxn>
                <a:cxn ang="0">
                  <a:pos x="103" y="51"/>
                </a:cxn>
                <a:cxn ang="0">
                  <a:pos x="110" y="52"/>
                </a:cxn>
                <a:cxn ang="0">
                  <a:pos x="110" y="65"/>
                </a:cxn>
                <a:cxn ang="0">
                  <a:pos x="99" y="87"/>
                </a:cxn>
                <a:cxn ang="0">
                  <a:pos x="85" y="108"/>
                </a:cxn>
                <a:cxn ang="0">
                  <a:pos x="67" y="126"/>
                </a:cxn>
                <a:cxn ang="0">
                  <a:pos x="47" y="137"/>
                </a:cxn>
                <a:cxn ang="0">
                  <a:pos x="31" y="140"/>
                </a:cxn>
                <a:cxn ang="0">
                  <a:pos x="24" y="139"/>
                </a:cxn>
                <a:cxn ang="0">
                  <a:pos x="18" y="137"/>
                </a:cxn>
                <a:cxn ang="0">
                  <a:pos x="11" y="133"/>
                </a:cxn>
                <a:cxn ang="0">
                  <a:pos x="4" y="130"/>
                </a:cxn>
                <a:cxn ang="0">
                  <a:pos x="25" y="88"/>
                </a:cxn>
                <a:cxn ang="0">
                  <a:pos x="27" y="90"/>
                </a:cxn>
                <a:cxn ang="0">
                  <a:pos x="29" y="92"/>
                </a:cxn>
                <a:cxn ang="0">
                  <a:pos x="31" y="92"/>
                </a:cxn>
                <a:cxn ang="0">
                  <a:pos x="33" y="90"/>
                </a:cxn>
                <a:cxn ang="0">
                  <a:pos x="34" y="90"/>
                </a:cxn>
                <a:cxn ang="0">
                  <a:pos x="38" y="78"/>
                </a:cxn>
                <a:cxn ang="0">
                  <a:pos x="38" y="61"/>
                </a:cxn>
                <a:cxn ang="0">
                  <a:pos x="36" y="47"/>
                </a:cxn>
                <a:cxn ang="0">
                  <a:pos x="34" y="31"/>
                </a:cxn>
                <a:cxn ang="0">
                  <a:pos x="33" y="15"/>
                </a:cxn>
                <a:cxn ang="0">
                  <a:pos x="43" y="22"/>
                </a:cxn>
                <a:cxn ang="0">
                  <a:pos x="45" y="17"/>
                </a:cxn>
                <a:cxn ang="0">
                  <a:pos x="47" y="11"/>
                </a:cxn>
                <a:cxn ang="0">
                  <a:pos x="47" y="6"/>
                </a:cxn>
                <a:cxn ang="0">
                  <a:pos x="51" y="2"/>
                </a:cxn>
                <a:cxn ang="0">
                  <a:pos x="56" y="26"/>
                </a:cxn>
              </a:cxnLst>
              <a:rect l="0" t="0" r="r" b="b"/>
              <a:pathLst>
                <a:path w="113" h="140">
                  <a:moveTo>
                    <a:pt x="56" y="26"/>
                  </a:moveTo>
                  <a:lnTo>
                    <a:pt x="58" y="26"/>
                  </a:lnTo>
                  <a:lnTo>
                    <a:pt x="58" y="26"/>
                  </a:lnTo>
                  <a:lnTo>
                    <a:pt x="60" y="26"/>
                  </a:lnTo>
                  <a:lnTo>
                    <a:pt x="60" y="26"/>
                  </a:lnTo>
                  <a:lnTo>
                    <a:pt x="60" y="24"/>
                  </a:lnTo>
                  <a:lnTo>
                    <a:pt x="61" y="24"/>
                  </a:lnTo>
                  <a:lnTo>
                    <a:pt x="61" y="24"/>
                  </a:lnTo>
                  <a:lnTo>
                    <a:pt x="61" y="22"/>
                  </a:lnTo>
                  <a:lnTo>
                    <a:pt x="63" y="22"/>
                  </a:lnTo>
                  <a:lnTo>
                    <a:pt x="63" y="22"/>
                  </a:lnTo>
                  <a:lnTo>
                    <a:pt x="36" y="95"/>
                  </a:lnTo>
                  <a:lnTo>
                    <a:pt x="34" y="95"/>
                  </a:lnTo>
                  <a:lnTo>
                    <a:pt x="33" y="95"/>
                  </a:lnTo>
                  <a:lnTo>
                    <a:pt x="31" y="95"/>
                  </a:lnTo>
                  <a:lnTo>
                    <a:pt x="31" y="95"/>
                  </a:lnTo>
                  <a:lnTo>
                    <a:pt x="29" y="95"/>
                  </a:lnTo>
                  <a:lnTo>
                    <a:pt x="27" y="95"/>
                  </a:lnTo>
                  <a:lnTo>
                    <a:pt x="25" y="95"/>
                  </a:lnTo>
                  <a:lnTo>
                    <a:pt x="25" y="97"/>
                  </a:lnTo>
                  <a:lnTo>
                    <a:pt x="24" y="97"/>
                  </a:lnTo>
                  <a:lnTo>
                    <a:pt x="24" y="99"/>
                  </a:lnTo>
                  <a:lnTo>
                    <a:pt x="25" y="103"/>
                  </a:lnTo>
                  <a:lnTo>
                    <a:pt x="27" y="104"/>
                  </a:lnTo>
                  <a:lnTo>
                    <a:pt x="29" y="106"/>
                  </a:lnTo>
                  <a:lnTo>
                    <a:pt x="33" y="108"/>
                  </a:lnTo>
                  <a:lnTo>
                    <a:pt x="34" y="110"/>
                  </a:lnTo>
                  <a:lnTo>
                    <a:pt x="38" y="110"/>
                  </a:lnTo>
                  <a:lnTo>
                    <a:pt x="42" y="110"/>
                  </a:lnTo>
                  <a:lnTo>
                    <a:pt x="45" y="110"/>
                  </a:lnTo>
                  <a:lnTo>
                    <a:pt x="47" y="110"/>
                  </a:lnTo>
                  <a:lnTo>
                    <a:pt x="51" y="110"/>
                  </a:lnTo>
                  <a:lnTo>
                    <a:pt x="86" y="31"/>
                  </a:lnTo>
                  <a:lnTo>
                    <a:pt x="86" y="36"/>
                  </a:lnTo>
                  <a:lnTo>
                    <a:pt x="88" y="40"/>
                  </a:lnTo>
                  <a:lnTo>
                    <a:pt x="90" y="42"/>
                  </a:lnTo>
                  <a:lnTo>
                    <a:pt x="92" y="45"/>
                  </a:lnTo>
                  <a:lnTo>
                    <a:pt x="95" y="47"/>
                  </a:lnTo>
                  <a:lnTo>
                    <a:pt x="99" y="49"/>
                  </a:lnTo>
                  <a:lnTo>
                    <a:pt x="103" y="51"/>
                  </a:lnTo>
                  <a:lnTo>
                    <a:pt x="106" y="51"/>
                  </a:lnTo>
                  <a:lnTo>
                    <a:pt x="110" y="52"/>
                  </a:lnTo>
                  <a:lnTo>
                    <a:pt x="113" y="54"/>
                  </a:lnTo>
                  <a:lnTo>
                    <a:pt x="110" y="65"/>
                  </a:lnTo>
                  <a:lnTo>
                    <a:pt x="104" y="76"/>
                  </a:lnTo>
                  <a:lnTo>
                    <a:pt x="99" y="87"/>
                  </a:lnTo>
                  <a:lnTo>
                    <a:pt x="92" y="97"/>
                  </a:lnTo>
                  <a:lnTo>
                    <a:pt x="85" y="108"/>
                  </a:lnTo>
                  <a:lnTo>
                    <a:pt x="76" y="117"/>
                  </a:lnTo>
                  <a:lnTo>
                    <a:pt x="67" y="126"/>
                  </a:lnTo>
                  <a:lnTo>
                    <a:pt x="58" y="131"/>
                  </a:lnTo>
                  <a:lnTo>
                    <a:pt x="47" y="137"/>
                  </a:lnTo>
                  <a:lnTo>
                    <a:pt x="34" y="140"/>
                  </a:lnTo>
                  <a:lnTo>
                    <a:pt x="31" y="140"/>
                  </a:lnTo>
                  <a:lnTo>
                    <a:pt x="27" y="140"/>
                  </a:lnTo>
                  <a:lnTo>
                    <a:pt x="24" y="139"/>
                  </a:lnTo>
                  <a:lnTo>
                    <a:pt x="20" y="139"/>
                  </a:lnTo>
                  <a:lnTo>
                    <a:pt x="18" y="137"/>
                  </a:lnTo>
                  <a:lnTo>
                    <a:pt x="15" y="135"/>
                  </a:lnTo>
                  <a:lnTo>
                    <a:pt x="11" y="133"/>
                  </a:lnTo>
                  <a:lnTo>
                    <a:pt x="8" y="131"/>
                  </a:lnTo>
                  <a:lnTo>
                    <a:pt x="4" y="130"/>
                  </a:lnTo>
                  <a:lnTo>
                    <a:pt x="0" y="128"/>
                  </a:lnTo>
                  <a:lnTo>
                    <a:pt x="25" y="88"/>
                  </a:lnTo>
                  <a:lnTo>
                    <a:pt x="25" y="90"/>
                  </a:lnTo>
                  <a:lnTo>
                    <a:pt x="27" y="90"/>
                  </a:lnTo>
                  <a:lnTo>
                    <a:pt x="27" y="92"/>
                  </a:lnTo>
                  <a:lnTo>
                    <a:pt x="29" y="92"/>
                  </a:lnTo>
                  <a:lnTo>
                    <a:pt x="31" y="92"/>
                  </a:lnTo>
                  <a:lnTo>
                    <a:pt x="31" y="92"/>
                  </a:lnTo>
                  <a:lnTo>
                    <a:pt x="33" y="92"/>
                  </a:lnTo>
                  <a:lnTo>
                    <a:pt x="33" y="90"/>
                  </a:lnTo>
                  <a:lnTo>
                    <a:pt x="34" y="90"/>
                  </a:lnTo>
                  <a:lnTo>
                    <a:pt x="34" y="90"/>
                  </a:lnTo>
                  <a:lnTo>
                    <a:pt x="38" y="85"/>
                  </a:lnTo>
                  <a:lnTo>
                    <a:pt x="38" y="78"/>
                  </a:lnTo>
                  <a:lnTo>
                    <a:pt x="38" y="70"/>
                  </a:lnTo>
                  <a:lnTo>
                    <a:pt x="38" y="61"/>
                  </a:lnTo>
                  <a:lnTo>
                    <a:pt x="38" y="54"/>
                  </a:lnTo>
                  <a:lnTo>
                    <a:pt x="36" y="47"/>
                  </a:lnTo>
                  <a:lnTo>
                    <a:pt x="34" y="40"/>
                  </a:lnTo>
                  <a:lnTo>
                    <a:pt x="34" y="31"/>
                  </a:lnTo>
                  <a:lnTo>
                    <a:pt x="33" y="24"/>
                  </a:lnTo>
                  <a:lnTo>
                    <a:pt x="33" y="15"/>
                  </a:lnTo>
                  <a:lnTo>
                    <a:pt x="40" y="24"/>
                  </a:lnTo>
                  <a:lnTo>
                    <a:pt x="43" y="22"/>
                  </a:lnTo>
                  <a:lnTo>
                    <a:pt x="45" y="20"/>
                  </a:lnTo>
                  <a:lnTo>
                    <a:pt x="45" y="17"/>
                  </a:lnTo>
                  <a:lnTo>
                    <a:pt x="47" y="13"/>
                  </a:lnTo>
                  <a:lnTo>
                    <a:pt x="47" y="11"/>
                  </a:lnTo>
                  <a:lnTo>
                    <a:pt x="47" y="8"/>
                  </a:lnTo>
                  <a:lnTo>
                    <a:pt x="47" y="6"/>
                  </a:lnTo>
                  <a:lnTo>
                    <a:pt x="49" y="4"/>
                  </a:lnTo>
                  <a:lnTo>
                    <a:pt x="51" y="2"/>
                  </a:lnTo>
                  <a:lnTo>
                    <a:pt x="54" y="0"/>
                  </a:lnTo>
                  <a:lnTo>
                    <a:pt x="56" y="26"/>
                  </a:lnTo>
                  <a:lnTo>
                    <a:pt x="56" y="26"/>
                  </a:lnTo>
                  <a:close/>
                </a:path>
              </a:pathLst>
            </a:custGeom>
            <a:solidFill>
              <a:srgbClr val="00FFB3"/>
            </a:solidFill>
            <a:ln w="9525">
              <a:noFill/>
              <a:round/>
              <a:headEnd/>
              <a:tailEnd/>
            </a:ln>
          </p:spPr>
          <p:txBody>
            <a:bodyPr/>
            <a:lstStyle/>
            <a:p>
              <a:endParaRPr lang="en-US"/>
            </a:p>
          </p:txBody>
        </p:sp>
        <p:sp>
          <p:nvSpPr>
            <p:cNvPr id="60497" name="Freeform 81"/>
            <p:cNvSpPr>
              <a:spLocks/>
            </p:cNvSpPr>
            <p:nvPr/>
          </p:nvSpPr>
          <p:spPr bwMode="auto">
            <a:xfrm>
              <a:off x="4077" y="3203"/>
              <a:ext cx="41" cy="38"/>
            </a:xfrm>
            <a:custGeom>
              <a:avLst/>
              <a:gdLst/>
              <a:ahLst/>
              <a:cxnLst>
                <a:cxn ang="0">
                  <a:pos x="0" y="38"/>
                </a:cxn>
                <a:cxn ang="0">
                  <a:pos x="38" y="0"/>
                </a:cxn>
                <a:cxn ang="0">
                  <a:pos x="41" y="3"/>
                </a:cxn>
                <a:cxn ang="0">
                  <a:pos x="0" y="38"/>
                </a:cxn>
                <a:cxn ang="0">
                  <a:pos x="0" y="38"/>
                </a:cxn>
              </a:cxnLst>
              <a:rect l="0" t="0" r="r" b="b"/>
              <a:pathLst>
                <a:path w="41" h="38">
                  <a:moveTo>
                    <a:pt x="0" y="38"/>
                  </a:moveTo>
                  <a:lnTo>
                    <a:pt x="38" y="0"/>
                  </a:lnTo>
                  <a:lnTo>
                    <a:pt x="41" y="3"/>
                  </a:lnTo>
                  <a:lnTo>
                    <a:pt x="0" y="38"/>
                  </a:lnTo>
                  <a:lnTo>
                    <a:pt x="0" y="38"/>
                  </a:lnTo>
                  <a:close/>
                </a:path>
              </a:pathLst>
            </a:custGeom>
            <a:solidFill>
              <a:srgbClr val="00FFB3"/>
            </a:solidFill>
            <a:ln w="9525">
              <a:noFill/>
              <a:round/>
              <a:headEnd/>
              <a:tailEnd/>
            </a:ln>
          </p:spPr>
          <p:txBody>
            <a:bodyPr/>
            <a:lstStyle/>
            <a:p>
              <a:endParaRPr lang="en-US"/>
            </a:p>
          </p:txBody>
        </p:sp>
        <p:sp>
          <p:nvSpPr>
            <p:cNvPr id="60498" name="Freeform 82"/>
            <p:cNvSpPr>
              <a:spLocks/>
            </p:cNvSpPr>
            <p:nvPr/>
          </p:nvSpPr>
          <p:spPr bwMode="auto">
            <a:xfrm>
              <a:off x="4235" y="3190"/>
              <a:ext cx="7" cy="33"/>
            </a:xfrm>
            <a:custGeom>
              <a:avLst/>
              <a:gdLst/>
              <a:ahLst/>
              <a:cxnLst>
                <a:cxn ang="0">
                  <a:pos x="0" y="0"/>
                </a:cxn>
                <a:cxn ang="0">
                  <a:pos x="2" y="0"/>
                </a:cxn>
                <a:cxn ang="0">
                  <a:pos x="7" y="33"/>
                </a:cxn>
                <a:cxn ang="0">
                  <a:pos x="4" y="33"/>
                </a:cxn>
                <a:cxn ang="0">
                  <a:pos x="0" y="0"/>
                </a:cxn>
                <a:cxn ang="0">
                  <a:pos x="0" y="0"/>
                </a:cxn>
              </a:cxnLst>
              <a:rect l="0" t="0" r="r" b="b"/>
              <a:pathLst>
                <a:path w="7" h="33">
                  <a:moveTo>
                    <a:pt x="0" y="0"/>
                  </a:moveTo>
                  <a:lnTo>
                    <a:pt x="2" y="0"/>
                  </a:lnTo>
                  <a:lnTo>
                    <a:pt x="7" y="33"/>
                  </a:lnTo>
                  <a:lnTo>
                    <a:pt x="4" y="33"/>
                  </a:lnTo>
                  <a:lnTo>
                    <a:pt x="0" y="0"/>
                  </a:lnTo>
                  <a:lnTo>
                    <a:pt x="0" y="0"/>
                  </a:lnTo>
                  <a:close/>
                </a:path>
              </a:pathLst>
            </a:custGeom>
            <a:solidFill>
              <a:srgbClr val="00FFB3"/>
            </a:solidFill>
            <a:ln w="9525">
              <a:noFill/>
              <a:round/>
              <a:headEnd/>
              <a:tailEnd/>
            </a:ln>
          </p:spPr>
          <p:txBody>
            <a:bodyPr/>
            <a:lstStyle/>
            <a:p>
              <a:endParaRPr lang="en-US"/>
            </a:p>
          </p:txBody>
        </p:sp>
        <p:sp>
          <p:nvSpPr>
            <p:cNvPr id="60499" name="Freeform 83"/>
            <p:cNvSpPr>
              <a:spLocks/>
            </p:cNvSpPr>
            <p:nvPr/>
          </p:nvSpPr>
          <p:spPr bwMode="auto">
            <a:xfrm>
              <a:off x="4289" y="3183"/>
              <a:ext cx="57" cy="151"/>
            </a:xfrm>
            <a:custGeom>
              <a:avLst/>
              <a:gdLst/>
              <a:ahLst/>
              <a:cxnLst>
                <a:cxn ang="0">
                  <a:pos x="55" y="149"/>
                </a:cxn>
                <a:cxn ang="0">
                  <a:pos x="32" y="147"/>
                </a:cxn>
                <a:cxn ang="0">
                  <a:pos x="16" y="140"/>
                </a:cxn>
                <a:cxn ang="0">
                  <a:pos x="7" y="127"/>
                </a:cxn>
                <a:cxn ang="0">
                  <a:pos x="2" y="113"/>
                </a:cxn>
                <a:cxn ang="0">
                  <a:pos x="0" y="93"/>
                </a:cxn>
                <a:cxn ang="0">
                  <a:pos x="2" y="75"/>
                </a:cxn>
                <a:cxn ang="0">
                  <a:pos x="3" y="54"/>
                </a:cxn>
                <a:cxn ang="0">
                  <a:pos x="5" y="34"/>
                </a:cxn>
                <a:cxn ang="0">
                  <a:pos x="5" y="16"/>
                </a:cxn>
                <a:cxn ang="0">
                  <a:pos x="2" y="0"/>
                </a:cxn>
                <a:cxn ang="0">
                  <a:pos x="9" y="14"/>
                </a:cxn>
                <a:cxn ang="0">
                  <a:pos x="14" y="31"/>
                </a:cxn>
                <a:cxn ang="0">
                  <a:pos x="16" y="47"/>
                </a:cxn>
                <a:cxn ang="0">
                  <a:pos x="18" y="65"/>
                </a:cxn>
                <a:cxn ang="0">
                  <a:pos x="20" y="81"/>
                </a:cxn>
                <a:cxn ang="0">
                  <a:pos x="23" y="97"/>
                </a:cxn>
                <a:cxn ang="0">
                  <a:pos x="27" y="113"/>
                </a:cxn>
                <a:cxn ang="0">
                  <a:pos x="32" y="127"/>
                </a:cxn>
                <a:cxn ang="0">
                  <a:pos x="43" y="140"/>
                </a:cxn>
                <a:cxn ang="0">
                  <a:pos x="57" y="151"/>
                </a:cxn>
                <a:cxn ang="0">
                  <a:pos x="57" y="151"/>
                </a:cxn>
                <a:cxn ang="0">
                  <a:pos x="55" y="149"/>
                </a:cxn>
              </a:cxnLst>
              <a:rect l="0" t="0" r="r" b="b"/>
              <a:pathLst>
                <a:path w="57" h="151">
                  <a:moveTo>
                    <a:pt x="55" y="149"/>
                  </a:moveTo>
                  <a:lnTo>
                    <a:pt x="32" y="147"/>
                  </a:lnTo>
                  <a:lnTo>
                    <a:pt x="16" y="140"/>
                  </a:lnTo>
                  <a:lnTo>
                    <a:pt x="7" y="127"/>
                  </a:lnTo>
                  <a:lnTo>
                    <a:pt x="2" y="113"/>
                  </a:lnTo>
                  <a:lnTo>
                    <a:pt x="0" y="93"/>
                  </a:lnTo>
                  <a:lnTo>
                    <a:pt x="2" y="75"/>
                  </a:lnTo>
                  <a:lnTo>
                    <a:pt x="3" y="54"/>
                  </a:lnTo>
                  <a:lnTo>
                    <a:pt x="5" y="34"/>
                  </a:lnTo>
                  <a:lnTo>
                    <a:pt x="5" y="16"/>
                  </a:lnTo>
                  <a:lnTo>
                    <a:pt x="2" y="0"/>
                  </a:lnTo>
                  <a:lnTo>
                    <a:pt x="9" y="14"/>
                  </a:lnTo>
                  <a:lnTo>
                    <a:pt x="14" y="31"/>
                  </a:lnTo>
                  <a:lnTo>
                    <a:pt x="16" y="47"/>
                  </a:lnTo>
                  <a:lnTo>
                    <a:pt x="18" y="65"/>
                  </a:lnTo>
                  <a:lnTo>
                    <a:pt x="20" y="81"/>
                  </a:lnTo>
                  <a:lnTo>
                    <a:pt x="23" y="97"/>
                  </a:lnTo>
                  <a:lnTo>
                    <a:pt x="27" y="113"/>
                  </a:lnTo>
                  <a:lnTo>
                    <a:pt x="32" y="127"/>
                  </a:lnTo>
                  <a:lnTo>
                    <a:pt x="43" y="140"/>
                  </a:lnTo>
                  <a:lnTo>
                    <a:pt x="57" y="151"/>
                  </a:lnTo>
                  <a:lnTo>
                    <a:pt x="57" y="151"/>
                  </a:lnTo>
                  <a:lnTo>
                    <a:pt x="55" y="149"/>
                  </a:lnTo>
                  <a:close/>
                </a:path>
              </a:pathLst>
            </a:custGeom>
            <a:solidFill>
              <a:srgbClr val="004DFF"/>
            </a:solidFill>
            <a:ln w="9525">
              <a:noFill/>
              <a:round/>
              <a:headEnd/>
              <a:tailEnd/>
            </a:ln>
          </p:spPr>
          <p:txBody>
            <a:bodyPr/>
            <a:lstStyle/>
            <a:p>
              <a:endParaRPr lang="en-US"/>
            </a:p>
          </p:txBody>
        </p:sp>
        <p:sp>
          <p:nvSpPr>
            <p:cNvPr id="60500" name="Freeform 84"/>
            <p:cNvSpPr>
              <a:spLocks/>
            </p:cNvSpPr>
            <p:nvPr/>
          </p:nvSpPr>
          <p:spPr bwMode="auto">
            <a:xfrm>
              <a:off x="4274" y="3190"/>
              <a:ext cx="6" cy="15"/>
            </a:xfrm>
            <a:custGeom>
              <a:avLst/>
              <a:gdLst/>
              <a:ahLst/>
              <a:cxnLst>
                <a:cxn ang="0">
                  <a:pos x="0" y="0"/>
                </a:cxn>
                <a:cxn ang="0">
                  <a:pos x="4" y="2"/>
                </a:cxn>
                <a:cxn ang="0">
                  <a:pos x="6" y="13"/>
                </a:cxn>
                <a:cxn ang="0">
                  <a:pos x="2" y="15"/>
                </a:cxn>
                <a:cxn ang="0">
                  <a:pos x="0" y="2"/>
                </a:cxn>
                <a:cxn ang="0">
                  <a:pos x="0" y="2"/>
                </a:cxn>
                <a:cxn ang="0">
                  <a:pos x="0" y="0"/>
                </a:cxn>
              </a:cxnLst>
              <a:rect l="0" t="0" r="r" b="b"/>
              <a:pathLst>
                <a:path w="6" h="15">
                  <a:moveTo>
                    <a:pt x="0" y="0"/>
                  </a:moveTo>
                  <a:lnTo>
                    <a:pt x="4" y="2"/>
                  </a:lnTo>
                  <a:lnTo>
                    <a:pt x="6" y="13"/>
                  </a:lnTo>
                  <a:lnTo>
                    <a:pt x="2" y="15"/>
                  </a:lnTo>
                  <a:lnTo>
                    <a:pt x="0" y="2"/>
                  </a:lnTo>
                  <a:lnTo>
                    <a:pt x="0" y="2"/>
                  </a:lnTo>
                  <a:lnTo>
                    <a:pt x="0" y="0"/>
                  </a:lnTo>
                  <a:close/>
                </a:path>
              </a:pathLst>
            </a:custGeom>
            <a:solidFill>
              <a:srgbClr val="00FFB3"/>
            </a:solidFill>
            <a:ln w="9525">
              <a:noFill/>
              <a:round/>
              <a:headEnd/>
              <a:tailEnd/>
            </a:ln>
          </p:spPr>
          <p:txBody>
            <a:bodyPr/>
            <a:lstStyle/>
            <a:p>
              <a:endParaRPr lang="en-US"/>
            </a:p>
          </p:txBody>
        </p:sp>
        <p:sp>
          <p:nvSpPr>
            <p:cNvPr id="60501" name="Freeform 85"/>
            <p:cNvSpPr>
              <a:spLocks/>
            </p:cNvSpPr>
            <p:nvPr/>
          </p:nvSpPr>
          <p:spPr bwMode="auto">
            <a:xfrm>
              <a:off x="4153" y="3217"/>
              <a:ext cx="123" cy="189"/>
            </a:xfrm>
            <a:custGeom>
              <a:avLst/>
              <a:gdLst/>
              <a:ahLst/>
              <a:cxnLst>
                <a:cxn ang="0">
                  <a:pos x="48" y="0"/>
                </a:cxn>
                <a:cxn ang="0">
                  <a:pos x="52" y="16"/>
                </a:cxn>
                <a:cxn ang="0">
                  <a:pos x="55" y="33"/>
                </a:cxn>
                <a:cxn ang="0">
                  <a:pos x="59" y="50"/>
                </a:cxn>
                <a:cxn ang="0">
                  <a:pos x="62" y="67"/>
                </a:cxn>
                <a:cxn ang="0">
                  <a:pos x="68" y="83"/>
                </a:cxn>
                <a:cxn ang="0">
                  <a:pos x="73" y="99"/>
                </a:cxn>
                <a:cxn ang="0">
                  <a:pos x="82" y="111"/>
                </a:cxn>
                <a:cxn ang="0">
                  <a:pos x="93" y="124"/>
                </a:cxn>
                <a:cxn ang="0">
                  <a:pos x="105" y="133"/>
                </a:cxn>
                <a:cxn ang="0">
                  <a:pos x="123" y="138"/>
                </a:cxn>
                <a:cxn ang="0">
                  <a:pos x="120" y="189"/>
                </a:cxn>
                <a:cxn ang="0">
                  <a:pos x="112" y="181"/>
                </a:cxn>
                <a:cxn ang="0">
                  <a:pos x="104" y="176"/>
                </a:cxn>
                <a:cxn ang="0">
                  <a:pos x="95" y="171"/>
                </a:cxn>
                <a:cxn ang="0">
                  <a:pos x="84" y="167"/>
                </a:cxn>
                <a:cxn ang="0">
                  <a:pos x="75" y="163"/>
                </a:cxn>
                <a:cxn ang="0">
                  <a:pos x="64" y="160"/>
                </a:cxn>
                <a:cxn ang="0">
                  <a:pos x="55" y="154"/>
                </a:cxn>
                <a:cxn ang="0">
                  <a:pos x="48" y="147"/>
                </a:cxn>
                <a:cxn ang="0">
                  <a:pos x="41" y="138"/>
                </a:cxn>
                <a:cxn ang="0">
                  <a:pos x="37" y="128"/>
                </a:cxn>
                <a:cxn ang="0">
                  <a:pos x="32" y="115"/>
                </a:cxn>
                <a:cxn ang="0">
                  <a:pos x="28" y="102"/>
                </a:cxn>
                <a:cxn ang="0">
                  <a:pos x="25" y="88"/>
                </a:cxn>
                <a:cxn ang="0">
                  <a:pos x="21" y="76"/>
                </a:cxn>
                <a:cxn ang="0">
                  <a:pos x="19" y="61"/>
                </a:cxn>
                <a:cxn ang="0">
                  <a:pos x="16" y="49"/>
                </a:cxn>
                <a:cxn ang="0">
                  <a:pos x="14" y="36"/>
                </a:cxn>
                <a:cxn ang="0">
                  <a:pos x="10" y="24"/>
                </a:cxn>
                <a:cxn ang="0">
                  <a:pos x="5" y="11"/>
                </a:cxn>
                <a:cxn ang="0">
                  <a:pos x="0" y="0"/>
                </a:cxn>
                <a:cxn ang="0">
                  <a:pos x="5" y="2"/>
                </a:cxn>
                <a:cxn ang="0">
                  <a:pos x="8" y="4"/>
                </a:cxn>
                <a:cxn ang="0">
                  <a:pos x="14" y="4"/>
                </a:cxn>
                <a:cxn ang="0">
                  <a:pos x="21" y="6"/>
                </a:cxn>
                <a:cxn ang="0">
                  <a:pos x="26" y="7"/>
                </a:cxn>
                <a:cxn ang="0">
                  <a:pos x="32" y="7"/>
                </a:cxn>
                <a:cxn ang="0">
                  <a:pos x="35" y="7"/>
                </a:cxn>
                <a:cxn ang="0">
                  <a:pos x="41" y="6"/>
                </a:cxn>
                <a:cxn ang="0">
                  <a:pos x="44" y="4"/>
                </a:cxn>
                <a:cxn ang="0">
                  <a:pos x="48" y="0"/>
                </a:cxn>
                <a:cxn ang="0">
                  <a:pos x="48" y="0"/>
                </a:cxn>
              </a:cxnLst>
              <a:rect l="0" t="0" r="r" b="b"/>
              <a:pathLst>
                <a:path w="123" h="189">
                  <a:moveTo>
                    <a:pt x="48" y="0"/>
                  </a:moveTo>
                  <a:lnTo>
                    <a:pt x="52" y="16"/>
                  </a:lnTo>
                  <a:lnTo>
                    <a:pt x="55" y="33"/>
                  </a:lnTo>
                  <a:lnTo>
                    <a:pt x="59" y="50"/>
                  </a:lnTo>
                  <a:lnTo>
                    <a:pt x="62" y="67"/>
                  </a:lnTo>
                  <a:lnTo>
                    <a:pt x="68" y="83"/>
                  </a:lnTo>
                  <a:lnTo>
                    <a:pt x="73" y="99"/>
                  </a:lnTo>
                  <a:lnTo>
                    <a:pt x="82" y="111"/>
                  </a:lnTo>
                  <a:lnTo>
                    <a:pt x="93" y="124"/>
                  </a:lnTo>
                  <a:lnTo>
                    <a:pt x="105" y="133"/>
                  </a:lnTo>
                  <a:lnTo>
                    <a:pt x="123" y="138"/>
                  </a:lnTo>
                  <a:lnTo>
                    <a:pt x="120" y="189"/>
                  </a:lnTo>
                  <a:lnTo>
                    <a:pt x="112" y="181"/>
                  </a:lnTo>
                  <a:lnTo>
                    <a:pt x="104" y="176"/>
                  </a:lnTo>
                  <a:lnTo>
                    <a:pt x="95" y="171"/>
                  </a:lnTo>
                  <a:lnTo>
                    <a:pt x="84" y="167"/>
                  </a:lnTo>
                  <a:lnTo>
                    <a:pt x="75" y="163"/>
                  </a:lnTo>
                  <a:lnTo>
                    <a:pt x="64" y="160"/>
                  </a:lnTo>
                  <a:lnTo>
                    <a:pt x="55" y="154"/>
                  </a:lnTo>
                  <a:lnTo>
                    <a:pt x="48" y="147"/>
                  </a:lnTo>
                  <a:lnTo>
                    <a:pt x="41" y="138"/>
                  </a:lnTo>
                  <a:lnTo>
                    <a:pt x="37" y="128"/>
                  </a:lnTo>
                  <a:lnTo>
                    <a:pt x="32" y="115"/>
                  </a:lnTo>
                  <a:lnTo>
                    <a:pt x="28" y="102"/>
                  </a:lnTo>
                  <a:lnTo>
                    <a:pt x="25" y="88"/>
                  </a:lnTo>
                  <a:lnTo>
                    <a:pt x="21" y="76"/>
                  </a:lnTo>
                  <a:lnTo>
                    <a:pt x="19" y="61"/>
                  </a:lnTo>
                  <a:lnTo>
                    <a:pt x="16" y="49"/>
                  </a:lnTo>
                  <a:lnTo>
                    <a:pt x="14" y="36"/>
                  </a:lnTo>
                  <a:lnTo>
                    <a:pt x="10" y="24"/>
                  </a:lnTo>
                  <a:lnTo>
                    <a:pt x="5" y="11"/>
                  </a:lnTo>
                  <a:lnTo>
                    <a:pt x="0" y="0"/>
                  </a:lnTo>
                  <a:lnTo>
                    <a:pt x="5" y="2"/>
                  </a:lnTo>
                  <a:lnTo>
                    <a:pt x="8" y="4"/>
                  </a:lnTo>
                  <a:lnTo>
                    <a:pt x="14" y="4"/>
                  </a:lnTo>
                  <a:lnTo>
                    <a:pt x="21" y="6"/>
                  </a:lnTo>
                  <a:lnTo>
                    <a:pt x="26" y="7"/>
                  </a:lnTo>
                  <a:lnTo>
                    <a:pt x="32" y="7"/>
                  </a:lnTo>
                  <a:lnTo>
                    <a:pt x="35" y="7"/>
                  </a:lnTo>
                  <a:lnTo>
                    <a:pt x="41" y="6"/>
                  </a:lnTo>
                  <a:lnTo>
                    <a:pt x="44" y="4"/>
                  </a:lnTo>
                  <a:lnTo>
                    <a:pt x="48" y="0"/>
                  </a:lnTo>
                  <a:lnTo>
                    <a:pt x="48" y="0"/>
                  </a:lnTo>
                  <a:close/>
                </a:path>
              </a:pathLst>
            </a:custGeom>
            <a:solidFill>
              <a:srgbClr val="B300FF"/>
            </a:solidFill>
            <a:ln w="9525">
              <a:noFill/>
              <a:round/>
              <a:headEnd/>
              <a:tailEnd/>
            </a:ln>
          </p:spPr>
          <p:txBody>
            <a:bodyPr/>
            <a:lstStyle/>
            <a:p>
              <a:endParaRPr lang="en-US"/>
            </a:p>
          </p:txBody>
        </p:sp>
        <p:sp>
          <p:nvSpPr>
            <p:cNvPr id="60502" name="Freeform 86"/>
            <p:cNvSpPr>
              <a:spLocks/>
            </p:cNvSpPr>
            <p:nvPr/>
          </p:nvSpPr>
          <p:spPr bwMode="auto">
            <a:xfrm>
              <a:off x="4118" y="3226"/>
              <a:ext cx="47" cy="124"/>
            </a:xfrm>
            <a:custGeom>
              <a:avLst/>
              <a:gdLst/>
              <a:ahLst/>
              <a:cxnLst>
                <a:cxn ang="0">
                  <a:pos x="45" y="124"/>
                </a:cxn>
                <a:cxn ang="0">
                  <a:pos x="35" y="120"/>
                </a:cxn>
                <a:cxn ang="0">
                  <a:pos x="26" y="113"/>
                </a:cxn>
                <a:cxn ang="0">
                  <a:pos x="18" y="102"/>
                </a:cxn>
                <a:cxn ang="0">
                  <a:pos x="13" y="92"/>
                </a:cxn>
                <a:cxn ang="0">
                  <a:pos x="11" y="79"/>
                </a:cxn>
                <a:cxn ang="0">
                  <a:pos x="9" y="67"/>
                </a:cxn>
                <a:cxn ang="0">
                  <a:pos x="8" y="54"/>
                </a:cxn>
                <a:cxn ang="0">
                  <a:pos x="6" y="41"/>
                </a:cxn>
                <a:cxn ang="0">
                  <a:pos x="2" y="31"/>
                </a:cxn>
                <a:cxn ang="0">
                  <a:pos x="0" y="20"/>
                </a:cxn>
                <a:cxn ang="0">
                  <a:pos x="4" y="13"/>
                </a:cxn>
                <a:cxn ang="0">
                  <a:pos x="6" y="22"/>
                </a:cxn>
                <a:cxn ang="0">
                  <a:pos x="9" y="32"/>
                </a:cxn>
                <a:cxn ang="0">
                  <a:pos x="11" y="43"/>
                </a:cxn>
                <a:cxn ang="0">
                  <a:pos x="13" y="54"/>
                </a:cxn>
                <a:cxn ang="0">
                  <a:pos x="17" y="65"/>
                </a:cxn>
                <a:cxn ang="0">
                  <a:pos x="18" y="76"/>
                </a:cxn>
                <a:cxn ang="0">
                  <a:pos x="22" y="86"/>
                </a:cxn>
                <a:cxn ang="0">
                  <a:pos x="24" y="97"/>
                </a:cxn>
                <a:cxn ang="0">
                  <a:pos x="27" y="106"/>
                </a:cxn>
                <a:cxn ang="0">
                  <a:pos x="31" y="117"/>
                </a:cxn>
                <a:cxn ang="0">
                  <a:pos x="38" y="110"/>
                </a:cxn>
                <a:cxn ang="0">
                  <a:pos x="17" y="0"/>
                </a:cxn>
                <a:cxn ang="0">
                  <a:pos x="47" y="124"/>
                </a:cxn>
                <a:cxn ang="0">
                  <a:pos x="47" y="124"/>
                </a:cxn>
                <a:cxn ang="0">
                  <a:pos x="45" y="124"/>
                </a:cxn>
              </a:cxnLst>
              <a:rect l="0" t="0" r="r" b="b"/>
              <a:pathLst>
                <a:path w="47" h="124">
                  <a:moveTo>
                    <a:pt x="45" y="124"/>
                  </a:moveTo>
                  <a:lnTo>
                    <a:pt x="35" y="120"/>
                  </a:lnTo>
                  <a:lnTo>
                    <a:pt x="26" y="113"/>
                  </a:lnTo>
                  <a:lnTo>
                    <a:pt x="18" y="102"/>
                  </a:lnTo>
                  <a:lnTo>
                    <a:pt x="13" y="92"/>
                  </a:lnTo>
                  <a:lnTo>
                    <a:pt x="11" y="79"/>
                  </a:lnTo>
                  <a:lnTo>
                    <a:pt x="9" y="67"/>
                  </a:lnTo>
                  <a:lnTo>
                    <a:pt x="8" y="54"/>
                  </a:lnTo>
                  <a:lnTo>
                    <a:pt x="6" y="41"/>
                  </a:lnTo>
                  <a:lnTo>
                    <a:pt x="2" y="31"/>
                  </a:lnTo>
                  <a:lnTo>
                    <a:pt x="0" y="20"/>
                  </a:lnTo>
                  <a:lnTo>
                    <a:pt x="4" y="13"/>
                  </a:lnTo>
                  <a:lnTo>
                    <a:pt x="6" y="22"/>
                  </a:lnTo>
                  <a:lnTo>
                    <a:pt x="9" y="32"/>
                  </a:lnTo>
                  <a:lnTo>
                    <a:pt x="11" y="43"/>
                  </a:lnTo>
                  <a:lnTo>
                    <a:pt x="13" y="54"/>
                  </a:lnTo>
                  <a:lnTo>
                    <a:pt x="17" y="65"/>
                  </a:lnTo>
                  <a:lnTo>
                    <a:pt x="18" y="76"/>
                  </a:lnTo>
                  <a:lnTo>
                    <a:pt x="22" y="86"/>
                  </a:lnTo>
                  <a:lnTo>
                    <a:pt x="24" y="97"/>
                  </a:lnTo>
                  <a:lnTo>
                    <a:pt x="27" y="106"/>
                  </a:lnTo>
                  <a:lnTo>
                    <a:pt x="31" y="117"/>
                  </a:lnTo>
                  <a:lnTo>
                    <a:pt x="38" y="110"/>
                  </a:lnTo>
                  <a:lnTo>
                    <a:pt x="17" y="0"/>
                  </a:lnTo>
                  <a:lnTo>
                    <a:pt x="47" y="124"/>
                  </a:lnTo>
                  <a:lnTo>
                    <a:pt x="47" y="124"/>
                  </a:lnTo>
                  <a:lnTo>
                    <a:pt x="45" y="124"/>
                  </a:lnTo>
                  <a:close/>
                </a:path>
              </a:pathLst>
            </a:custGeom>
            <a:solidFill>
              <a:srgbClr val="004DFF"/>
            </a:solidFill>
            <a:ln w="9525">
              <a:noFill/>
              <a:round/>
              <a:headEnd/>
              <a:tailEnd/>
            </a:ln>
          </p:spPr>
          <p:txBody>
            <a:bodyPr/>
            <a:lstStyle/>
            <a:p>
              <a:endParaRPr lang="en-US"/>
            </a:p>
          </p:txBody>
        </p:sp>
        <p:sp>
          <p:nvSpPr>
            <p:cNvPr id="60503" name="Freeform 87"/>
            <p:cNvSpPr>
              <a:spLocks/>
            </p:cNvSpPr>
            <p:nvPr/>
          </p:nvSpPr>
          <p:spPr bwMode="auto">
            <a:xfrm>
              <a:off x="4240" y="3232"/>
              <a:ext cx="108" cy="114"/>
            </a:xfrm>
            <a:custGeom>
              <a:avLst/>
              <a:gdLst/>
              <a:ahLst/>
              <a:cxnLst>
                <a:cxn ang="0">
                  <a:pos x="22" y="70"/>
                </a:cxn>
                <a:cxn ang="0">
                  <a:pos x="31" y="75"/>
                </a:cxn>
                <a:cxn ang="0">
                  <a:pos x="38" y="80"/>
                </a:cxn>
                <a:cxn ang="0">
                  <a:pos x="47" y="84"/>
                </a:cxn>
                <a:cxn ang="0">
                  <a:pos x="56" y="89"/>
                </a:cxn>
                <a:cxn ang="0">
                  <a:pos x="65" y="93"/>
                </a:cxn>
                <a:cxn ang="0">
                  <a:pos x="74" y="96"/>
                </a:cxn>
                <a:cxn ang="0">
                  <a:pos x="83" y="100"/>
                </a:cxn>
                <a:cxn ang="0">
                  <a:pos x="92" y="105"/>
                </a:cxn>
                <a:cxn ang="0">
                  <a:pos x="99" y="109"/>
                </a:cxn>
                <a:cxn ang="0">
                  <a:pos x="108" y="114"/>
                </a:cxn>
                <a:cxn ang="0">
                  <a:pos x="97" y="109"/>
                </a:cxn>
                <a:cxn ang="0">
                  <a:pos x="85" y="104"/>
                </a:cxn>
                <a:cxn ang="0">
                  <a:pos x="72" y="98"/>
                </a:cxn>
                <a:cxn ang="0">
                  <a:pos x="58" y="95"/>
                </a:cxn>
                <a:cxn ang="0">
                  <a:pos x="45" y="89"/>
                </a:cxn>
                <a:cxn ang="0">
                  <a:pos x="33" y="82"/>
                </a:cxn>
                <a:cxn ang="0">
                  <a:pos x="22" y="73"/>
                </a:cxn>
                <a:cxn ang="0">
                  <a:pos x="13" y="62"/>
                </a:cxn>
                <a:cxn ang="0">
                  <a:pos x="9" y="50"/>
                </a:cxn>
                <a:cxn ang="0">
                  <a:pos x="8" y="32"/>
                </a:cxn>
                <a:cxn ang="0">
                  <a:pos x="0" y="0"/>
                </a:cxn>
                <a:cxn ang="0">
                  <a:pos x="22" y="70"/>
                </a:cxn>
                <a:cxn ang="0">
                  <a:pos x="22" y="70"/>
                </a:cxn>
              </a:cxnLst>
              <a:rect l="0" t="0" r="r" b="b"/>
              <a:pathLst>
                <a:path w="108" h="114">
                  <a:moveTo>
                    <a:pt x="22" y="70"/>
                  </a:moveTo>
                  <a:lnTo>
                    <a:pt x="31" y="75"/>
                  </a:lnTo>
                  <a:lnTo>
                    <a:pt x="38" y="80"/>
                  </a:lnTo>
                  <a:lnTo>
                    <a:pt x="47" y="84"/>
                  </a:lnTo>
                  <a:lnTo>
                    <a:pt x="56" y="89"/>
                  </a:lnTo>
                  <a:lnTo>
                    <a:pt x="65" y="93"/>
                  </a:lnTo>
                  <a:lnTo>
                    <a:pt x="74" y="96"/>
                  </a:lnTo>
                  <a:lnTo>
                    <a:pt x="83" y="100"/>
                  </a:lnTo>
                  <a:lnTo>
                    <a:pt x="92" y="105"/>
                  </a:lnTo>
                  <a:lnTo>
                    <a:pt x="99" y="109"/>
                  </a:lnTo>
                  <a:lnTo>
                    <a:pt x="108" y="114"/>
                  </a:lnTo>
                  <a:lnTo>
                    <a:pt x="97" y="109"/>
                  </a:lnTo>
                  <a:lnTo>
                    <a:pt x="85" y="104"/>
                  </a:lnTo>
                  <a:lnTo>
                    <a:pt x="72" y="98"/>
                  </a:lnTo>
                  <a:lnTo>
                    <a:pt x="58" y="95"/>
                  </a:lnTo>
                  <a:lnTo>
                    <a:pt x="45" y="89"/>
                  </a:lnTo>
                  <a:lnTo>
                    <a:pt x="33" y="82"/>
                  </a:lnTo>
                  <a:lnTo>
                    <a:pt x="22" y="73"/>
                  </a:lnTo>
                  <a:lnTo>
                    <a:pt x="13" y="62"/>
                  </a:lnTo>
                  <a:lnTo>
                    <a:pt x="9" y="50"/>
                  </a:lnTo>
                  <a:lnTo>
                    <a:pt x="8" y="32"/>
                  </a:lnTo>
                  <a:lnTo>
                    <a:pt x="0" y="0"/>
                  </a:lnTo>
                  <a:lnTo>
                    <a:pt x="22" y="70"/>
                  </a:lnTo>
                  <a:lnTo>
                    <a:pt x="22" y="70"/>
                  </a:lnTo>
                  <a:close/>
                </a:path>
              </a:pathLst>
            </a:custGeom>
            <a:solidFill>
              <a:srgbClr val="00FFB3"/>
            </a:solidFill>
            <a:ln w="9525">
              <a:noFill/>
              <a:round/>
              <a:headEnd/>
              <a:tailEnd/>
            </a:ln>
          </p:spPr>
          <p:txBody>
            <a:bodyPr/>
            <a:lstStyle/>
            <a:p>
              <a:endParaRPr lang="en-US"/>
            </a:p>
          </p:txBody>
        </p:sp>
        <p:sp>
          <p:nvSpPr>
            <p:cNvPr id="60504" name="Freeform 88"/>
            <p:cNvSpPr>
              <a:spLocks/>
            </p:cNvSpPr>
            <p:nvPr/>
          </p:nvSpPr>
          <p:spPr bwMode="auto">
            <a:xfrm>
              <a:off x="4054" y="3275"/>
              <a:ext cx="39" cy="68"/>
            </a:xfrm>
            <a:custGeom>
              <a:avLst/>
              <a:gdLst/>
              <a:ahLst/>
              <a:cxnLst>
                <a:cxn ang="0">
                  <a:pos x="0" y="68"/>
                </a:cxn>
                <a:cxn ang="0">
                  <a:pos x="39" y="0"/>
                </a:cxn>
                <a:cxn ang="0">
                  <a:pos x="25" y="37"/>
                </a:cxn>
                <a:cxn ang="0">
                  <a:pos x="0" y="68"/>
                </a:cxn>
                <a:cxn ang="0">
                  <a:pos x="0" y="68"/>
                </a:cxn>
              </a:cxnLst>
              <a:rect l="0" t="0" r="r" b="b"/>
              <a:pathLst>
                <a:path w="39" h="68">
                  <a:moveTo>
                    <a:pt x="0" y="68"/>
                  </a:moveTo>
                  <a:lnTo>
                    <a:pt x="39" y="0"/>
                  </a:lnTo>
                  <a:lnTo>
                    <a:pt x="25" y="37"/>
                  </a:lnTo>
                  <a:lnTo>
                    <a:pt x="0" y="68"/>
                  </a:lnTo>
                  <a:lnTo>
                    <a:pt x="0" y="68"/>
                  </a:lnTo>
                  <a:close/>
                </a:path>
              </a:pathLst>
            </a:custGeom>
            <a:solidFill>
              <a:srgbClr val="00FFB3"/>
            </a:solidFill>
            <a:ln w="9525">
              <a:noFill/>
              <a:round/>
              <a:headEnd/>
              <a:tailEnd/>
            </a:ln>
          </p:spPr>
          <p:txBody>
            <a:bodyPr/>
            <a:lstStyle/>
            <a:p>
              <a:endParaRPr lang="en-US"/>
            </a:p>
          </p:txBody>
        </p:sp>
        <p:sp>
          <p:nvSpPr>
            <p:cNvPr id="60505" name="Freeform 89"/>
            <p:cNvSpPr>
              <a:spLocks/>
            </p:cNvSpPr>
            <p:nvPr/>
          </p:nvSpPr>
          <p:spPr bwMode="auto">
            <a:xfrm>
              <a:off x="3961" y="3352"/>
              <a:ext cx="18" cy="7"/>
            </a:xfrm>
            <a:custGeom>
              <a:avLst/>
              <a:gdLst/>
              <a:ahLst/>
              <a:cxnLst>
                <a:cxn ang="0">
                  <a:pos x="0" y="5"/>
                </a:cxn>
                <a:cxn ang="0">
                  <a:pos x="1" y="0"/>
                </a:cxn>
                <a:cxn ang="0">
                  <a:pos x="18" y="7"/>
                </a:cxn>
                <a:cxn ang="0">
                  <a:pos x="0" y="7"/>
                </a:cxn>
                <a:cxn ang="0">
                  <a:pos x="0" y="7"/>
                </a:cxn>
                <a:cxn ang="0">
                  <a:pos x="0" y="5"/>
                </a:cxn>
              </a:cxnLst>
              <a:rect l="0" t="0" r="r" b="b"/>
              <a:pathLst>
                <a:path w="18" h="7">
                  <a:moveTo>
                    <a:pt x="0" y="5"/>
                  </a:moveTo>
                  <a:lnTo>
                    <a:pt x="1" y="0"/>
                  </a:lnTo>
                  <a:lnTo>
                    <a:pt x="18" y="7"/>
                  </a:lnTo>
                  <a:lnTo>
                    <a:pt x="0" y="7"/>
                  </a:lnTo>
                  <a:lnTo>
                    <a:pt x="0" y="7"/>
                  </a:lnTo>
                  <a:lnTo>
                    <a:pt x="0" y="5"/>
                  </a:lnTo>
                  <a:close/>
                </a:path>
              </a:pathLst>
            </a:custGeom>
            <a:solidFill>
              <a:srgbClr val="00FFB3"/>
            </a:solidFill>
            <a:ln w="9525">
              <a:noFill/>
              <a:round/>
              <a:headEnd/>
              <a:tailEnd/>
            </a:ln>
          </p:spPr>
          <p:txBody>
            <a:bodyPr/>
            <a:lstStyle/>
            <a:p>
              <a:endParaRPr lang="en-US"/>
            </a:p>
          </p:txBody>
        </p:sp>
        <p:sp>
          <p:nvSpPr>
            <p:cNvPr id="60506" name="Freeform 90"/>
            <p:cNvSpPr>
              <a:spLocks/>
            </p:cNvSpPr>
            <p:nvPr/>
          </p:nvSpPr>
          <p:spPr bwMode="auto">
            <a:xfrm>
              <a:off x="4431" y="3285"/>
              <a:ext cx="73" cy="43"/>
            </a:xfrm>
            <a:custGeom>
              <a:avLst/>
              <a:gdLst/>
              <a:ahLst/>
              <a:cxnLst>
                <a:cxn ang="0">
                  <a:pos x="73" y="8"/>
                </a:cxn>
                <a:cxn ang="0">
                  <a:pos x="68" y="15"/>
                </a:cxn>
                <a:cxn ang="0">
                  <a:pos x="62" y="22"/>
                </a:cxn>
                <a:cxn ang="0">
                  <a:pos x="57" y="27"/>
                </a:cxn>
                <a:cxn ang="0">
                  <a:pos x="50" y="33"/>
                </a:cxn>
                <a:cxn ang="0">
                  <a:pos x="43" y="36"/>
                </a:cxn>
                <a:cxn ang="0">
                  <a:pos x="35" y="40"/>
                </a:cxn>
                <a:cxn ang="0">
                  <a:pos x="28" y="42"/>
                </a:cxn>
                <a:cxn ang="0">
                  <a:pos x="19" y="43"/>
                </a:cxn>
                <a:cxn ang="0">
                  <a:pos x="12" y="43"/>
                </a:cxn>
                <a:cxn ang="0">
                  <a:pos x="3" y="43"/>
                </a:cxn>
                <a:cxn ang="0">
                  <a:pos x="0" y="42"/>
                </a:cxn>
                <a:cxn ang="0">
                  <a:pos x="5" y="38"/>
                </a:cxn>
                <a:cxn ang="0">
                  <a:pos x="12" y="34"/>
                </a:cxn>
                <a:cxn ang="0">
                  <a:pos x="19" y="33"/>
                </a:cxn>
                <a:cxn ang="0">
                  <a:pos x="26" y="29"/>
                </a:cxn>
                <a:cxn ang="0">
                  <a:pos x="34" y="25"/>
                </a:cxn>
                <a:cxn ang="0">
                  <a:pos x="41" y="22"/>
                </a:cxn>
                <a:cxn ang="0">
                  <a:pos x="46" y="17"/>
                </a:cxn>
                <a:cxn ang="0">
                  <a:pos x="53" y="11"/>
                </a:cxn>
                <a:cxn ang="0">
                  <a:pos x="59" y="6"/>
                </a:cxn>
                <a:cxn ang="0">
                  <a:pos x="64" y="0"/>
                </a:cxn>
                <a:cxn ang="0">
                  <a:pos x="73" y="8"/>
                </a:cxn>
                <a:cxn ang="0">
                  <a:pos x="73" y="8"/>
                </a:cxn>
              </a:cxnLst>
              <a:rect l="0" t="0" r="r" b="b"/>
              <a:pathLst>
                <a:path w="73" h="43">
                  <a:moveTo>
                    <a:pt x="73" y="8"/>
                  </a:moveTo>
                  <a:lnTo>
                    <a:pt x="68" y="15"/>
                  </a:lnTo>
                  <a:lnTo>
                    <a:pt x="62" y="22"/>
                  </a:lnTo>
                  <a:lnTo>
                    <a:pt x="57" y="27"/>
                  </a:lnTo>
                  <a:lnTo>
                    <a:pt x="50" y="33"/>
                  </a:lnTo>
                  <a:lnTo>
                    <a:pt x="43" y="36"/>
                  </a:lnTo>
                  <a:lnTo>
                    <a:pt x="35" y="40"/>
                  </a:lnTo>
                  <a:lnTo>
                    <a:pt x="28" y="42"/>
                  </a:lnTo>
                  <a:lnTo>
                    <a:pt x="19" y="43"/>
                  </a:lnTo>
                  <a:lnTo>
                    <a:pt x="12" y="43"/>
                  </a:lnTo>
                  <a:lnTo>
                    <a:pt x="3" y="43"/>
                  </a:lnTo>
                  <a:lnTo>
                    <a:pt x="0" y="42"/>
                  </a:lnTo>
                  <a:lnTo>
                    <a:pt x="5" y="38"/>
                  </a:lnTo>
                  <a:lnTo>
                    <a:pt x="12" y="34"/>
                  </a:lnTo>
                  <a:lnTo>
                    <a:pt x="19" y="33"/>
                  </a:lnTo>
                  <a:lnTo>
                    <a:pt x="26" y="29"/>
                  </a:lnTo>
                  <a:lnTo>
                    <a:pt x="34" y="25"/>
                  </a:lnTo>
                  <a:lnTo>
                    <a:pt x="41" y="22"/>
                  </a:lnTo>
                  <a:lnTo>
                    <a:pt x="46" y="17"/>
                  </a:lnTo>
                  <a:lnTo>
                    <a:pt x="53" y="11"/>
                  </a:lnTo>
                  <a:lnTo>
                    <a:pt x="59" y="6"/>
                  </a:lnTo>
                  <a:lnTo>
                    <a:pt x="64" y="0"/>
                  </a:lnTo>
                  <a:lnTo>
                    <a:pt x="73" y="8"/>
                  </a:lnTo>
                  <a:lnTo>
                    <a:pt x="73" y="8"/>
                  </a:lnTo>
                  <a:close/>
                </a:path>
              </a:pathLst>
            </a:custGeom>
            <a:solidFill>
              <a:srgbClr val="000640"/>
            </a:solidFill>
            <a:ln w="9525">
              <a:noFill/>
              <a:round/>
              <a:headEnd/>
              <a:tailEnd/>
            </a:ln>
          </p:spPr>
          <p:txBody>
            <a:bodyPr/>
            <a:lstStyle/>
            <a:p>
              <a:endParaRPr lang="en-US"/>
            </a:p>
          </p:txBody>
        </p:sp>
        <p:sp>
          <p:nvSpPr>
            <p:cNvPr id="60507" name="Freeform 91"/>
            <p:cNvSpPr>
              <a:spLocks/>
            </p:cNvSpPr>
            <p:nvPr/>
          </p:nvSpPr>
          <p:spPr bwMode="auto">
            <a:xfrm>
              <a:off x="4050" y="3345"/>
              <a:ext cx="22" cy="16"/>
            </a:xfrm>
            <a:custGeom>
              <a:avLst/>
              <a:gdLst/>
              <a:ahLst/>
              <a:cxnLst>
                <a:cxn ang="0">
                  <a:pos x="0" y="14"/>
                </a:cxn>
                <a:cxn ang="0">
                  <a:pos x="20" y="0"/>
                </a:cxn>
                <a:cxn ang="0">
                  <a:pos x="22" y="12"/>
                </a:cxn>
                <a:cxn ang="0">
                  <a:pos x="0" y="16"/>
                </a:cxn>
                <a:cxn ang="0">
                  <a:pos x="0" y="16"/>
                </a:cxn>
                <a:cxn ang="0">
                  <a:pos x="0" y="14"/>
                </a:cxn>
              </a:cxnLst>
              <a:rect l="0" t="0" r="r" b="b"/>
              <a:pathLst>
                <a:path w="22" h="16">
                  <a:moveTo>
                    <a:pt x="0" y="14"/>
                  </a:moveTo>
                  <a:lnTo>
                    <a:pt x="20" y="0"/>
                  </a:lnTo>
                  <a:lnTo>
                    <a:pt x="22" y="12"/>
                  </a:lnTo>
                  <a:lnTo>
                    <a:pt x="0" y="16"/>
                  </a:lnTo>
                  <a:lnTo>
                    <a:pt x="0" y="16"/>
                  </a:lnTo>
                  <a:lnTo>
                    <a:pt x="0" y="14"/>
                  </a:lnTo>
                  <a:close/>
                </a:path>
              </a:pathLst>
            </a:custGeom>
            <a:solidFill>
              <a:srgbClr val="00FFB3"/>
            </a:solidFill>
            <a:ln w="9525">
              <a:noFill/>
              <a:round/>
              <a:headEnd/>
              <a:tailEnd/>
            </a:ln>
          </p:spPr>
          <p:txBody>
            <a:bodyPr/>
            <a:lstStyle/>
            <a:p>
              <a:endParaRPr lang="en-US"/>
            </a:p>
          </p:txBody>
        </p:sp>
        <p:sp>
          <p:nvSpPr>
            <p:cNvPr id="60508" name="Freeform 92"/>
            <p:cNvSpPr>
              <a:spLocks/>
            </p:cNvSpPr>
            <p:nvPr/>
          </p:nvSpPr>
          <p:spPr bwMode="auto">
            <a:xfrm>
              <a:off x="4027" y="3350"/>
              <a:ext cx="11" cy="9"/>
            </a:xfrm>
            <a:custGeom>
              <a:avLst/>
              <a:gdLst/>
              <a:ahLst/>
              <a:cxnLst>
                <a:cxn ang="0">
                  <a:pos x="0" y="9"/>
                </a:cxn>
                <a:cxn ang="0">
                  <a:pos x="11" y="0"/>
                </a:cxn>
                <a:cxn ang="0">
                  <a:pos x="7" y="9"/>
                </a:cxn>
                <a:cxn ang="0">
                  <a:pos x="0" y="9"/>
                </a:cxn>
                <a:cxn ang="0">
                  <a:pos x="0" y="9"/>
                </a:cxn>
              </a:cxnLst>
              <a:rect l="0" t="0" r="r" b="b"/>
              <a:pathLst>
                <a:path w="11" h="9">
                  <a:moveTo>
                    <a:pt x="0" y="9"/>
                  </a:moveTo>
                  <a:lnTo>
                    <a:pt x="11" y="0"/>
                  </a:lnTo>
                  <a:lnTo>
                    <a:pt x="7" y="9"/>
                  </a:lnTo>
                  <a:lnTo>
                    <a:pt x="0" y="9"/>
                  </a:lnTo>
                  <a:lnTo>
                    <a:pt x="0" y="9"/>
                  </a:lnTo>
                  <a:close/>
                </a:path>
              </a:pathLst>
            </a:custGeom>
            <a:solidFill>
              <a:srgbClr val="00FFB3"/>
            </a:solidFill>
            <a:ln w="9525">
              <a:noFill/>
              <a:round/>
              <a:headEnd/>
              <a:tailEnd/>
            </a:ln>
          </p:spPr>
          <p:txBody>
            <a:bodyPr/>
            <a:lstStyle/>
            <a:p>
              <a:endParaRPr lang="en-US"/>
            </a:p>
          </p:txBody>
        </p:sp>
        <p:sp>
          <p:nvSpPr>
            <p:cNvPr id="60509" name="Freeform 93"/>
            <p:cNvSpPr>
              <a:spLocks/>
            </p:cNvSpPr>
            <p:nvPr/>
          </p:nvSpPr>
          <p:spPr bwMode="auto">
            <a:xfrm>
              <a:off x="4084" y="3348"/>
              <a:ext cx="13" cy="36"/>
            </a:xfrm>
            <a:custGeom>
              <a:avLst/>
              <a:gdLst/>
              <a:ahLst/>
              <a:cxnLst>
                <a:cxn ang="0">
                  <a:pos x="8" y="32"/>
                </a:cxn>
                <a:cxn ang="0">
                  <a:pos x="8" y="36"/>
                </a:cxn>
                <a:cxn ang="0">
                  <a:pos x="2" y="36"/>
                </a:cxn>
                <a:cxn ang="0">
                  <a:pos x="2" y="32"/>
                </a:cxn>
                <a:cxn ang="0">
                  <a:pos x="0" y="29"/>
                </a:cxn>
                <a:cxn ang="0">
                  <a:pos x="0" y="23"/>
                </a:cxn>
                <a:cxn ang="0">
                  <a:pos x="0" y="20"/>
                </a:cxn>
                <a:cxn ang="0">
                  <a:pos x="0" y="16"/>
                </a:cxn>
                <a:cxn ang="0">
                  <a:pos x="0" y="13"/>
                </a:cxn>
                <a:cxn ang="0">
                  <a:pos x="2" y="9"/>
                </a:cxn>
                <a:cxn ang="0">
                  <a:pos x="4" y="6"/>
                </a:cxn>
                <a:cxn ang="0">
                  <a:pos x="6" y="2"/>
                </a:cxn>
                <a:cxn ang="0">
                  <a:pos x="8" y="0"/>
                </a:cxn>
                <a:cxn ang="0">
                  <a:pos x="9" y="2"/>
                </a:cxn>
                <a:cxn ang="0">
                  <a:pos x="9" y="4"/>
                </a:cxn>
                <a:cxn ang="0">
                  <a:pos x="11" y="7"/>
                </a:cxn>
                <a:cxn ang="0">
                  <a:pos x="13" y="11"/>
                </a:cxn>
                <a:cxn ang="0">
                  <a:pos x="13" y="15"/>
                </a:cxn>
                <a:cxn ang="0">
                  <a:pos x="13" y="18"/>
                </a:cxn>
                <a:cxn ang="0">
                  <a:pos x="13" y="23"/>
                </a:cxn>
                <a:cxn ang="0">
                  <a:pos x="11" y="27"/>
                </a:cxn>
                <a:cxn ang="0">
                  <a:pos x="9" y="31"/>
                </a:cxn>
                <a:cxn ang="0">
                  <a:pos x="8" y="32"/>
                </a:cxn>
                <a:cxn ang="0">
                  <a:pos x="8" y="32"/>
                </a:cxn>
              </a:cxnLst>
              <a:rect l="0" t="0" r="r" b="b"/>
              <a:pathLst>
                <a:path w="13" h="36">
                  <a:moveTo>
                    <a:pt x="8" y="32"/>
                  </a:moveTo>
                  <a:lnTo>
                    <a:pt x="8" y="36"/>
                  </a:lnTo>
                  <a:lnTo>
                    <a:pt x="2" y="36"/>
                  </a:lnTo>
                  <a:lnTo>
                    <a:pt x="2" y="32"/>
                  </a:lnTo>
                  <a:lnTo>
                    <a:pt x="0" y="29"/>
                  </a:lnTo>
                  <a:lnTo>
                    <a:pt x="0" y="23"/>
                  </a:lnTo>
                  <a:lnTo>
                    <a:pt x="0" y="20"/>
                  </a:lnTo>
                  <a:lnTo>
                    <a:pt x="0" y="16"/>
                  </a:lnTo>
                  <a:lnTo>
                    <a:pt x="0" y="13"/>
                  </a:lnTo>
                  <a:lnTo>
                    <a:pt x="2" y="9"/>
                  </a:lnTo>
                  <a:lnTo>
                    <a:pt x="4" y="6"/>
                  </a:lnTo>
                  <a:lnTo>
                    <a:pt x="6" y="2"/>
                  </a:lnTo>
                  <a:lnTo>
                    <a:pt x="8" y="0"/>
                  </a:lnTo>
                  <a:lnTo>
                    <a:pt x="9" y="2"/>
                  </a:lnTo>
                  <a:lnTo>
                    <a:pt x="9" y="4"/>
                  </a:lnTo>
                  <a:lnTo>
                    <a:pt x="11" y="7"/>
                  </a:lnTo>
                  <a:lnTo>
                    <a:pt x="13" y="11"/>
                  </a:lnTo>
                  <a:lnTo>
                    <a:pt x="13" y="15"/>
                  </a:lnTo>
                  <a:lnTo>
                    <a:pt x="13" y="18"/>
                  </a:lnTo>
                  <a:lnTo>
                    <a:pt x="13" y="23"/>
                  </a:lnTo>
                  <a:lnTo>
                    <a:pt x="11" y="27"/>
                  </a:lnTo>
                  <a:lnTo>
                    <a:pt x="9" y="31"/>
                  </a:lnTo>
                  <a:lnTo>
                    <a:pt x="8" y="32"/>
                  </a:lnTo>
                  <a:lnTo>
                    <a:pt x="8" y="32"/>
                  </a:lnTo>
                  <a:close/>
                </a:path>
              </a:pathLst>
            </a:custGeom>
            <a:solidFill>
              <a:srgbClr val="00FFB3"/>
            </a:solidFill>
            <a:ln w="9525">
              <a:noFill/>
              <a:round/>
              <a:headEnd/>
              <a:tailEnd/>
            </a:ln>
          </p:spPr>
          <p:txBody>
            <a:bodyPr/>
            <a:lstStyle/>
            <a:p>
              <a:endParaRPr lang="en-US"/>
            </a:p>
          </p:txBody>
        </p:sp>
        <p:sp>
          <p:nvSpPr>
            <p:cNvPr id="60510" name="Freeform 94"/>
            <p:cNvSpPr>
              <a:spLocks/>
            </p:cNvSpPr>
            <p:nvPr/>
          </p:nvSpPr>
          <p:spPr bwMode="auto">
            <a:xfrm>
              <a:off x="4111" y="3352"/>
              <a:ext cx="29" cy="19"/>
            </a:xfrm>
            <a:custGeom>
              <a:avLst/>
              <a:gdLst/>
              <a:ahLst/>
              <a:cxnLst>
                <a:cxn ang="0">
                  <a:pos x="27" y="14"/>
                </a:cxn>
                <a:cxn ang="0">
                  <a:pos x="0" y="19"/>
                </a:cxn>
                <a:cxn ang="0">
                  <a:pos x="0" y="0"/>
                </a:cxn>
                <a:cxn ang="0">
                  <a:pos x="4" y="0"/>
                </a:cxn>
                <a:cxn ang="0">
                  <a:pos x="9" y="0"/>
                </a:cxn>
                <a:cxn ang="0">
                  <a:pos x="13" y="2"/>
                </a:cxn>
                <a:cxn ang="0">
                  <a:pos x="16" y="2"/>
                </a:cxn>
                <a:cxn ang="0">
                  <a:pos x="20" y="3"/>
                </a:cxn>
                <a:cxn ang="0">
                  <a:pos x="24" y="5"/>
                </a:cxn>
                <a:cxn ang="0">
                  <a:pos x="25" y="7"/>
                </a:cxn>
                <a:cxn ang="0">
                  <a:pos x="27" y="9"/>
                </a:cxn>
                <a:cxn ang="0">
                  <a:pos x="29" y="12"/>
                </a:cxn>
                <a:cxn ang="0">
                  <a:pos x="29" y="16"/>
                </a:cxn>
                <a:cxn ang="0">
                  <a:pos x="29" y="16"/>
                </a:cxn>
                <a:cxn ang="0">
                  <a:pos x="27" y="14"/>
                </a:cxn>
              </a:cxnLst>
              <a:rect l="0" t="0" r="r" b="b"/>
              <a:pathLst>
                <a:path w="29" h="19">
                  <a:moveTo>
                    <a:pt x="27" y="14"/>
                  </a:moveTo>
                  <a:lnTo>
                    <a:pt x="0" y="19"/>
                  </a:lnTo>
                  <a:lnTo>
                    <a:pt x="0" y="0"/>
                  </a:lnTo>
                  <a:lnTo>
                    <a:pt x="4" y="0"/>
                  </a:lnTo>
                  <a:lnTo>
                    <a:pt x="9" y="0"/>
                  </a:lnTo>
                  <a:lnTo>
                    <a:pt x="13" y="2"/>
                  </a:lnTo>
                  <a:lnTo>
                    <a:pt x="16" y="2"/>
                  </a:lnTo>
                  <a:lnTo>
                    <a:pt x="20" y="3"/>
                  </a:lnTo>
                  <a:lnTo>
                    <a:pt x="24" y="5"/>
                  </a:lnTo>
                  <a:lnTo>
                    <a:pt x="25" y="7"/>
                  </a:lnTo>
                  <a:lnTo>
                    <a:pt x="27" y="9"/>
                  </a:lnTo>
                  <a:lnTo>
                    <a:pt x="29" y="12"/>
                  </a:lnTo>
                  <a:lnTo>
                    <a:pt x="29" y="16"/>
                  </a:lnTo>
                  <a:lnTo>
                    <a:pt x="29" y="16"/>
                  </a:lnTo>
                  <a:lnTo>
                    <a:pt x="27" y="14"/>
                  </a:lnTo>
                  <a:close/>
                </a:path>
              </a:pathLst>
            </a:custGeom>
            <a:solidFill>
              <a:srgbClr val="00FFB3"/>
            </a:solidFill>
            <a:ln w="9525">
              <a:noFill/>
              <a:round/>
              <a:headEnd/>
              <a:tailEnd/>
            </a:ln>
          </p:spPr>
          <p:txBody>
            <a:bodyPr/>
            <a:lstStyle/>
            <a:p>
              <a:endParaRPr lang="en-US"/>
            </a:p>
          </p:txBody>
        </p:sp>
        <p:sp>
          <p:nvSpPr>
            <p:cNvPr id="60511" name="Freeform 95"/>
            <p:cNvSpPr>
              <a:spLocks/>
            </p:cNvSpPr>
            <p:nvPr/>
          </p:nvSpPr>
          <p:spPr bwMode="auto">
            <a:xfrm>
              <a:off x="4280" y="3348"/>
              <a:ext cx="29" cy="90"/>
            </a:xfrm>
            <a:custGeom>
              <a:avLst/>
              <a:gdLst/>
              <a:ahLst/>
              <a:cxnLst>
                <a:cxn ang="0">
                  <a:pos x="20" y="67"/>
                </a:cxn>
                <a:cxn ang="0">
                  <a:pos x="0" y="90"/>
                </a:cxn>
                <a:cxn ang="0">
                  <a:pos x="3" y="81"/>
                </a:cxn>
                <a:cxn ang="0">
                  <a:pos x="7" y="74"/>
                </a:cxn>
                <a:cxn ang="0">
                  <a:pos x="11" y="65"/>
                </a:cxn>
                <a:cxn ang="0">
                  <a:pos x="14" y="56"/>
                </a:cxn>
                <a:cxn ang="0">
                  <a:pos x="18" y="49"/>
                </a:cxn>
                <a:cxn ang="0">
                  <a:pos x="20" y="40"/>
                </a:cxn>
                <a:cxn ang="0">
                  <a:pos x="21" y="31"/>
                </a:cxn>
                <a:cxn ang="0">
                  <a:pos x="21" y="22"/>
                </a:cxn>
                <a:cxn ang="0">
                  <a:pos x="21" y="11"/>
                </a:cxn>
                <a:cxn ang="0">
                  <a:pos x="18" y="0"/>
                </a:cxn>
                <a:cxn ang="0">
                  <a:pos x="23" y="7"/>
                </a:cxn>
                <a:cxn ang="0">
                  <a:pos x="25" y="13"/>
                </a:cxn>
                <a:cxn ang="0">
                  <a:pos x="27" y="20"/>
                </a:cxn>
                <a:cxn ang="0">
                  <a:pos x="29" y="27"/>
                </a:cxn>
                <a:cxn ang="0">
                  <a:pos x="29" y="34"/>
                </a:cxn>
                <a:cxn ang="0">
                  <a:pos x="29" y="41"/>
                </a:cxn>
                <a:cxn ang="0">
                  <a:pos x="27" y="47"/>
                </a:cxn>
                <a:cxn ang="0">
                  <a:pos x="25" y="54"/>
                </a:cxn>
                <a:cxn ang="0">
                  <a:pos x="23" y="61"/>
                </a:cxn>
                <a:cxn ang="0">
                  <a:pos x="20" y="67"/>
                </a:cxn>
                <a:cxn ang="0">
                  <a:pos x="20" y="67"/>
                </a:cxn>
              </a:cxnLst>
              <a:rect l="0" t="0" r="r" b="b"/>
              <a:pathLst>
                <a:path w="29" h="90">
                  <a:moveTo>
                    <a:pt x="20" y="67"/>
                  </a:moveTo>
                  <a:lnTo>
                    <a:pt x="0" y="90"/>
                  </a:lnTo>
                  <a:lnTo>
                    <a:pt x="3" y="81"/>
                  </a:lnTo>
                  <a:lnTo>
                    <a:pt x="7" y="74"/>
                  </a:lnTo>
                  <a:lnTo>
                    <a:pt x="11" y="65"/>
                  </a:lnTo>
                  <a:lnTo>
                    <a:pt x="14" y="56"/>
                  </a:lnTo>
                  <a:lnTo>
                    <a:pt x="18" y="49"/>
                  </a:lnTo>
                  <a:lnTo>
                    <a:pt x="20" y="40"/>
                  </a:lnTo>
                  <a:lnTo>
                    <a:pt x="21" y="31"/>
                  </a:lnTo>
                  <a:lnTo>
                    <a:pt x="21" y="22"/>
                  </a:lnTo>
                  <a:lnTo>
                    <a:pt x="21" y="11"/>
                  </a:lnTo>
                  <a:lnTo>
                    <a:pt x="18" y="0"/>
                  </a:lnTo>
                  <a:lnTo>
                    <a:pt x="23" y="7"/>
                  </a:lnTo>
                  <a:lnTo>
                    <a:pt x="25" y="13"/>
                  </a:lnTo>
                  <a:lnTo>
                    <a:pt x="27" y="20"/>
                  </a:lnTo>
                  <a:lnTo>
                    <a:pt x="29" y="27"/>
                  </a:lnTo>
                  <a:lnTo>
                    <a:pt x="29" y="34"/>
                  </a:lnTo>
                  <a:lnTo>
                    <a:pt x="29" y="41"/>
                  </a:lnTo>
                  <a:lnTo>
                    <a:pt x="27" y="47"/>
                  </a:lnTo>
                  <a:lnTo>
                    <a:pt x="25" y="54"/>
                  </a:lnTo>
                  <a:lnTo>
                    <a:pt x="23" y="61"/>
                  </a:lnTo>
                  <a:lnTo>
                    <a:pt x="20" y="67"/>
                  </a:lnTo>
                  <a:lnTo>
                    <a:pt x="20" y="67"/>
                  </a:lnTo>
                  <a:close/>
                </a:path>
              </a:pathLst>
            </a:custGeom>
            <a:solidFill>
              <a:srgbClr val="00FFB3"/>
            </a:solidFill>
            <a:ln w="9525">
              <a:noFill/>
              <a:round/>
              <a:headEnd/>
              <a:tailEnd/>
            </a:ln>
          </p:spPr>
          <p:txBody>
            <a:bodyPr/>
            <a:lstStyle/>
            <a:p>
              <a:endParaRPr lang="en-US"/>
            </a:p>
          </p:txBody>
        </p:sp>
        <p:sp>
          <p:nvSpPr>
            <p:cNvPr id="60512" name="Freeform 96"/>
            <p:cNvSpPr>
              <a:spLocks/>
            </p:cNvSpPr>
            <p:nvPr/>
          </p:nvSpPr>
          <p:spPr bwMode="auto">
            <a:xfrm>
              <a:off x="4154" y="3373"/>
              <a:ext cx="24" cy="6"/>
            </a:xfrm>
            <a:custGeom>
              <a:avLst/>
              <a:gdLst/>
              <a:ahLst/>
              <a:cxnLst>
                <a:cxn ang="0">
                  <a:pos x="24" y="6"/>
                </a:cxn>
                <a:cxn ang="0">
                  <a:pos x="0" y="6"/>
                </a:cxn>
                <a:cxn ang="0">
                  <a:pos x="0" y="0"/>
                </a:cxn>
                <a:cxn ang="0">
                  <a:pos x="2" y="0"/>
                </a:cxn>
                <a:cxn ang="0">
                  <a:pos x="4" y="0"/>
                </a:cxn>
                <a:cxn ang="0">
                  <a:pos x="7" y="0"/>
                </a:cxn>
                <a:cxn ang="0">
                  <a:pos x="9" y="0"/>
                </a:cxn>
                <a:cxn ang="0">
                  <a:pos x="11" y="0"/>
                </a:cxn>
                <a:cxn ang="0">
                  <a:pos x="15" y="0"/>
                </a:cxn>
                <a:cxn ang="0">
                  <a:pos x="16" y="0"/>
                </a:cxn>
                <a:cxn ang="0">
                  <a:pos x="20" y="2"/>
                </a:cxn>
                <a:cxn ang="0">
                  <a:pos x="22" y="4"/>
                </a:cxn>
                <a:cxn ang="0">
                  <a:pos x="24" y="6"/>
                </a:cxn>
                <a:cxn ang="0">
                  <a:pos x="24" y="6"/>
                </a:cxn>
              </a:cxnLst>
              <a:rect l="0" t="0" r="r" b="b"/>
              <a:pathLst>
                <a:path w="24" h="6">
                  <a:moveTo>
                    <a:pt x="24" y="6"/>
                  </a:moveTo>
                  <a:lnTo>
                    <a:pt x="0" y="6"/>
                  </a:lnTo>
                  <a:lnTo>
                    <a:pt x="0" y="0"/>
                  </a:lnTo>
                  <a:lnTo>
                    <a:pt x="2" y="0"/>
                  </a:lnTo>
                  <a:lnTo>
                    <a:pt x="4" y="0"/>
                  </a:lnTo>
                  <a:lnTo>
                    <a:pt x="7" y="0"/>
                  </a:lnTo>
                  <a:lnTo>
                    <a:pt x="9" y="0"/>
                  </a:lnTo>
                  <a:lnTo>
                    <a:pt x="11" y="0"/>
                  </a:lnTo>
                  <a:lnTo>
                    <a:pt x="15" y="0"/>
                  </a:lnTo>
                  <a:lnTo>
                    <a:pt x="16" y="0"/>
                  </a:lnTo>
                  <a:lnTo>
                    <a:pt x="20" y="2"/>
                  </a:lnTo>
                  <a:lnTo>
                    <a:pt x="22" y="4"/>
                  </a:lnTo>
                  <a:lnTo>
                    <a:pt x="24" y="6"/>
                  </a:lnTo>
                  <a:lnTo>
                    <a:pt x="24" y="6"/>
                  </a:lnTo>
                  <a:close/>
                </a:path>
              </a:pathLst>
            </a:custGeom>
            <a:solidFill>
              <a:srgbClr val="00FFB3"/>
            </a:solidFill>
            <a:ln w="9525">
              <a:noFill/>
              <a:round/>
              <a:headEnd/>
              <a:tailEnd/>
            </a:ln>
          </p:spPr>
          <p:txBody>
            <a:bodyPr/>
            <a:lstStyle/>
            <a:p>
              <a:endParaRPr lang="en-US"/>
            </a:p>
          </p:txBody>
        </p:sp>
        <p:sp>
          <p:nvSpPr>
            <p:cNvPr id="60513" name="Freeform 97"/>
            <p:cNvSpPr>
              <a:spLocks/>
            </p:cNvSpPr>
            <p:nvPr/>
          </p:nvSpPr>
          <p:spPr bwMode="auto">
            <a:xfrm>
              <a:off x="3941" y="3407"/>
              <a:ext cx="93" cy="34"/>
            </a:xfrm>
            <a:custGeom>
              <a:avLst/>
              <a:gdLst/>
              <a:ahLst/>
              <a:cxnLst>
                <a:cxn ang="0">
                  <a:pos x="91" y="33"/>
                </a:cxn>
                <a:cxn ang="0">
                  <a:pos x="82" y="34"/>
                </a:cxn>
                <a:cxn ang="0">
                  <a:pos x="72" y="34"/>
                </a:cxn>
                <a:cxn ang="0">
                  <a:pos x="59" y="34"/>
                </a:cxn>
                <a:cxn ang="0">
                  <a:pos x="48" y="34"/>
                </a:cxn>
                <a:cxn ang="0">
                  <a:pos x="38" y="33"/>
                </a:cxn>
                <a:cxn ang="0">
                  <a:pos x="29" y="31"/>
                </a:cxn>
                <a:cxn ang="0">
                  <a:pos x="20" y="27"/>
                </a:cxn>
                <a:cxn ang="0">
                  <a:pos x="11" y="20"/>
                </a:cxn>
                <a:cxn ang="0">
                  <a:pos x="5" y="11"/>
                </a:cxn>
                <a:cxn ang="0">
                  <a:pos x="0" y="0"/>
                </a:cxn>
                <a:cxn ang="0">
                  <a:pos x="7" y="11"/>
                </a:cxn>
                <a:cxn ang="0">
                  <a:pos x="14" y="18"/>
                </a:cxn>
                <a:cxn ang="0">
                  <a:pos x="21" y="24"/>
                </a:cxn>
                <a:cxn ang="0">
                  <a:pos x="30" y="27"/>
                </a:cxn>
                <a:cxn ang="0">
                  <a:pos x="41" y="31"/>
                </a:cxn>
                <a:cxn ang="0">
                  <a:pos x="50" y="31"/>
                </a:cxn>
                <a:cxn ang="0">
                  <a:pos x="61" y="33"/>
                </a:cxn>
                <a:cxn ang="0">
                  <a:pos x="72" y="33"/>
                </a:cxn>
                <a:cxn ang="0">
                  <a:pos x="82" y="33"/>
                </a:cxn>
                <a:cxn ang="0">
                  <a:pos x="93" y="33"/>
                </a:cxn>
                <a:cxn ang="0">
                  <a:pos x="93" y="33"/>
                </a:cxn>
                <a:cxn ang="0">
                  <a:pos x="91" y="33"/>
                </a:cxn>
              </a:cxnLst>
              <a:rect l="0" t="0" r="r" b="b"/>
              <a:pathLst>
                <a:path w="93" h="34">
                  <a:moveTo>
                    <a:pt x="91" y="33"/>
                  </a:moveTo>
                  <a:lnTo>
                    <a:pt x="82" y="34"/>
                  </a:lnTo>
                  <a:lnTo>
                    <a:pt x="72" y="34"/>
                  </a:lnTo>
                  <a:lnTo>
                    <a:pt x="59" y="34"/>
                  </a:lnTo>
                  <a:lnTo>
                    <a:pt x="48" y="34"/>
                  </a:lnTo>
                  <a:lnTo>
                    <a:pt x="38" y="33"/>
                  </a:lnTo>
                  <a:lnTo>
                    <a:pt x="29" y="31"/>
                  </a:lnTo>
                  <a:lnTo>
                    <a:pt x="20" y="27"/>
                  </a:lnTo>
                  <a:lnTo>
                    <a:pt x="11" y="20"/>
                  </a:lnTo>
                  <a:lnTo>
                    <a:pt x="5" y="11"/>
                  </a:lnTo>
                  <a:lnTo>
                    <a:pt x="0" y="0"/>
                  </a:lnTo>
                  <a:lnTo>
                    <a:pt x="7" y="11"/>
                  </a:lnTo>
                  <a:lnTo>
                    <a:pt x="14" y="18"/>
                  </a:lnTo>
                  <a:lnTo>
                    <a:pt x="21" y="24"/>
                  </a:lnTo>
                  <a:lnTo>
                    <a:pt x="30" y="27"/>
                  </a:lnTo>
                  <a:lnTo>
                    <a:pt x="41" y="31"/>
                  </a:lnTo>
                  <a:lnTo>
                    <a:pt x="50" y="31"/>
                  </a:lnTo>
                  <a:lnTo>
                    <a:pt x="61" y="33"/>
                  </a:lnTo>
                  <a:lnTo>
                    <a:pt x="72" y="33"/>
                  </a:lnTo>
                  <a:lnTo>
                    <a:pt x="82" y="33"/>
                  </a:lnTo>
                  <a:lnTo>
                    <a:pt x="93" y="33"/>
                  </a:lnTo>
                  <a:lnTo>
                    <a:pt x="93" y="33"/>
                  </a:lnTo>
                  <a:lnTo>
                    <a:pt x="91" y="33"/>
                  </a:lnTo>
                  <a:close/>
                </a:path>
              </a:pathLst>
            </a:custGeom>
            <a:solidFill>
              <a:srgbClr val="00FFB3"/>
            </a:solidFill>
            <a:ln w="9525">
              <a:noFill/>
              <a:round/>
              <a:headEnd/>
              <a:tailEnd/>
            </a:ln>
          </p:spPr>
          <p:txBody>
            <a:bodyPr/>
            <a:lstStyle/>
            <a:p>
              <a:endParaRPr lang="en-US"/>
            </a:p>
          </p:txBody>
        </p:sp>
        <p:sp>
          <p:nvSpPr>
            <p:cNvPr id="60514" name="Freeform 98"/>
            <p:cNvSpPr>
              <a:spLocks/>
            </p:cNvSpPr>
            <p:nvPr/>
          </p:nvSpPr>
          <p:spPr bwMode="auto">
            <a:xfrm>
              <a:off x="4294" y="3357"/>
              <a:ext cx="29" cy="86"/>
            </a:xfrm>
            <a:custGeom>
              <a:avLst/>
              <a:gdLst/>
              <a:ahLst/>
              <a:cxnLst>
                <a:cxn ang="0">
                  <a:pos x="16" y="68"/>
                </a:cxn>
                <a:cxn ang="0">
                  <a:pos x="0" y="86"/>
                </a:cxn>
                <a:cxn ang="0">
                  <a:pos x="6" y="79"/>
                </a:cxn>
                <a:cxn ang="0">
                  <a:pos x="11" y="70"/>
                </a:cxn>
                <a:cxn ang="0">
                  <a:pos x="16" y="63"/>
                </a:cxn>
                <a:cxn ang="0">
                  <a:pos x="20" y="54"/>
                </a:cxn>
                <a:cxn ang="0">
                  <a:pos x="22" y="45"/>
                </a:cxn>
                <a:cxn ang="0">
                  <a:pos x="25" y="36"/>
                </a:cxn>
                <a:cxn ang="0">
                  <a:pos x="25" y="27"/>
                </a:cxn>
                <a:cxn ang="0">
                  <a:pos x="25" y="18"/>
                </a:cxn>
                <a:cxn ang="0">
                  <a:pos x="25" y="9"/>
                </a:cxn>
                <a:cxn ang="0">
                  <a:pos x="22" y="0"/>
                </a:cxn>
                <a:cxn ang="0">
                  <a:pos x="25" y="7"/>
                </a:cxn>
                <a:cxn ang="0">
                  <a:pos x="27" y="13"/>
                </a:cxn>
                <a:cxn ang="0">
                  <a:pos x="27" y="20"/>
                </a:cxn>
                <a:cxn ang="0">
                  <a:pos x="29" y="27"/>
                </a:cxn>
                <a:cxn ang="0">
                  <a:pos x="29" y="34"/>
                </a:cxn>
                <a:cxn ang="0">
                  <a:pos x="27" y="41"/>
                </a:cxn>
                <a:cxn ang="0">
                  <a:pos x="25" y="49"/>
                </a:cxn>
                <a:cxn ang="0">
                  <a:pos x="24" y="56"/>
                </a:cxn>
                <a:cxn ang="0">
                  <a:pos x="22" y="63"/>
                </a:cxn>
                <a:cxn ang="0">
                  <a:pos x="18" y="70"/>
                </a:cxn>
                <a:cxn ang="0">
                  <a:pos x="18" y="70"/>
                </a:cxn>
                <a:cxn ang="0">
                  <a:pos x="16" y="68"/>
                </a:cxn>
              </a:cxnLst>
              <a:rect l="0" t="0" r="r" b="b"/>
              <a:pathLst>
                <a:path w="29" h="86">
                  <a:moveTo>
                    <a:pt x="16" y="68"/>
                  </a:moveTo>
                  <a:lnTo>
                    <a:pt x="0" y="86"/>
                  </a:lnTo>
                  <a:lnTo>
                    <a:pt x="6" y="79"/>
                  </a:lnTo>
                  <a:lnTo>
                    <a:pt x="11" y="70"/>
                  </a:lnTo>
                  <a:lnTo>
                    <a:pt x="16" y="63"/>
                  </a:lnTo>
                  <a:lnTo>
                    <a:pt x="20" y="54"/>
                  </a:lnTo>
                  <a:lnTo>
                    <a:pt x="22" y="45"/>
                  </a:lnTo>
                  <a:lnTo>
                    <a:pt x="25" y="36"/>
                  </a:lnTo>
                  <a:lnTo>
                    <a:pt x="25" y="27"/>
                  </a:lnTo>
                  <a:lnTo>
                    <a:pt x="25" y="18"/>
                  </a:lnTo>
                  <a:lnTo>
                    <a:pt x="25" y="9"/>
                  </a:lnTo>
                  <a:lnTo>
                    <a:pt x="22" y="0"/>
                  </a:lnTo>
                  <a:lnTo>
                    <a:pt x="25" y="7"/>
                  </a:lnTo>
                  <a:lnTo>
                    <a:pt x="27" y="13"/>
                  </a:lnTo>
                  <a:lnTo>
                    <a:pt x="27" y="20"/>
                  </a:lnTo>
                  <a:lnTo>
                    <a:pt x="29" y="27"/>
                  </a:lnTo>
                  <a:lnTo>
                    <a:pt x="29" y="34"/>
                  </a:lnTo>
                  <a:lnTo>
                    <a:pt x="27" y="41"/>
                  </a:lnTo>
                  <a:lnTo>
                    <a:pt x="25" y="49"/>
                  </a:lnTo>
                  <a:lnTo>
                    <a:pt x="24" y="56"/>
                  </a:lnTo>
                  <a:lnTo>
                    <a:pt x="22" y="63"/>
                  </a:lnTo>
                  <a:lnTo>
                    <a:pt x="18" y="70"/>
                  </a:lnTo>
                  <a:lnTo>
                    <a:pt x="18" y="70"/>
                  </a:lnTo>
                  <a:lnTo>
                    <a:pt x="16" y="68"/>
                  </a:lnTo>
                  <a:close/>
                </a:path>
              </a:pathLst>
            </a:custGeom>
            <a:solidFill>
              <a:srgbClr val="00FFB3"/>
            </a:solidFill>
            <a:ln w="9525">
              <a:noFill/>
              <a:round/>
              <a:headEnd/>
              <a:tailEnd/>
            </a:ln>
          </p:spPr>
          <p:txBody>
            <a:bodyPr/>
            <a:lstStyle/>
            <a:p>
              <a:endParaRPr lang="en-US"/>
            </a:p>
          </p:txBody>
        </p:sp>
        <p:sp>
          <p:nvSpPr>
            <p:cNvPr id="60515" name="Freeform 99"/>
            <p:cNvSpPr>
              <a:spLocks/>
            </p:cNvSpPr>
            <p:nvPr/>
          </p:nvSpPr>
          <p:spPr bwMode="auto">
            <a:xfrm>
              <a:off x="4267" y="3373"/>
              <a:ext cx="24" cy="63"/>
            </a:xfrm>
            <a:custGeom>
              <a:avLst/>
              <a:gdLst/>
              <a:ahLst/>
              <a:cxnLst>
                <a:cxn ang="0">
                  <a:pos x="0" y="61"/>
                </a:cxn>
                <a:cxn ang="0">
                  <a:pos x="4" y="56"/>
                </a:cxn>
                <a:cxn ang="0">
                  <a:pos x="7" y="51"/>
                </a:cxn>
                <a:cxn ang="0">
                  <a:pos x="9" y="45"/>
                </a:cxn>
                <a:cxn ang="0">
                  <a:pos x="13" y="40"/>
                </a:cxn>
                <a:cxn ang="0">
                  <a:pos x="16" y="34"/>
                </a:cxn>
                <a:cxn ang="0">
                  <a:pos x="18" y="27"/>
                </a:cxn>
                <a:cxn ang="0">
                  <a:pos x="20" y="22"/>
                </a:cxn>
                <a:cxn ang="0">
                  <a:pos x="22" y="15"/>
                </a:cxn>
                <a:cxn ang="0">
                  <a:pos x="22" y="7"/>
                </a:cxn>
                <a:cxn ang="0">
                  <a:pos x="22" y="0"/>
                </a:cxn>
                <a:cxn ang="0">
                  <a:pos x="22" y="7"/>
                </a:cxn>
                <a:cxn ang="0">
                  <a:pos x="24" y="15"/>
                </a:cxn>
                <a:cxn ang="0">
                  <a:pos x="22" y="20"/>
                </a:cxn>
                <a:cxn ang="0">
                  <a:pos x="20" y="27"/>
                </a:cxn>
                <a:cxn ang="0">
                  <a:pos x="18" y="33"/>
                </a:cxn>
                <a:cxn ang="0">
                  <a:pos x="15" y="40"/>
                </a:cxn>
                <a:cxn ang="0">
                  <a:pos x="11" y="45"/>
                </a:cxn>
                <a:cxn ang="0">
                  <a:pos x="7" y="51"/>
                </a:cxn>
                <a:cxn ang="0">
                  <a:pos x="4" y="56"/>
                </a:cxn>
                <a:cxn ang="0">
                  <a:pos x="0" y="63"/>
                </a:cxn>
                <a:cxn ang="0">
                  <a:pos x="0" y="63"/>
                </a:cxn>
                <a:cxn ang="0">
                  <a:pos x="0" y="61"/>
                </a:cxn>
              </a:cxnLst>
              <a:rect l="0" t="0" r="r" b="b"/>
              <a:pathLst>
                <a:path w="24" h="63">
                  <a:moveTo>
                    <a:pt x="0" y="61"/>
                  </a:moveTo>
                  <a:lnTo>
                    <a:pt x="4" y="56"/>
                  </a:lnTo>
                  <a:lnTo>
                    <a:pt x="7" y="51"/>
                  </a:lnTo>
                  <a:lnTo>
                    <a:pt x="9" y="45"/>
                  </a:lnTo>
                  <a:lnTo>
                    <a:pt x="13" y="40"/>
                  </a:lnTo>
                  <a:lnTo>
                    <a:pt x="16" y="34"/>
                  </a:lnTo>
                  <a:lnTo>
                    <a:pt x="18" y="27"/>
                  </a:lnTo>
                  <a:lnTo>
                    <a:pt x="20" y="22"/>
                  </a:lnTo>
                  <a:lnTo>
                    <a:pt x="22" y="15"/>
                  </a:lnTo>
                  <a:lnTo>
                    <a:pt x="22" y="7"/>
                  </a:lnTo>
                  <a:lnTo>
                    <a:pt x="22" y="0"/>
                  </a:lnTo>
                  <a:lnTo>
                    <a:pt x="22" y="7"/>
                  </a:lnTo>
                  <a:lnTo>
                    <a:pt x="24" y="15"/>
                  </a:lnTo>
                  <a:lnTo>
                    <a:pt x="22" y="20"/>
                  </a:lnTo>
                  <a:lnTo>
                    <a:pt x="20" y="27"/>
                  </a:lnTo>
                  <a:lnTo>
                    <a:pt x="18" y="33"/>
                  </a:lnTo>
                  <a:lnTo>
                    <a:pt x="15" y="40"/>
                  </a:lnTo>
                  <a:lnTo>
                    <a:pt x="11" y="45"/>
                  </a:lnTo>
                  <a:lnTo>
                    <a:pt x="7" y="51"/>
                  </a:lnTo>
                  <a:lnTo>
                    <a:pt x="4" y="56"/>
                  </a:lnTo>
                  <a:lnTo>
                    <a:pt x="0" y="63"/>
                  </a:lnTo>
                  <a:lnTo>
                    <a:pt x="0" y="63"/>
                  </a:lnTo>
                  <a:lnTo>
                    <a:pt x="0" y="61"/>
                  </a:lnTo>
                  <a:close/>
                </a:path>
              </a:pathLst>
            </a:custGeom>
            <a:solidFill>
              <a:srgbClr val="00FFB3"/>
            </a:solidFill>
            <a:ln w="9525">
              <a:noFill/>
              <a:round/>
              <a:headEnd/>
              <a:tailEnd/>
            </a:ln>
          </p:spPr>
          <p:txBody>
            <a:bodyPr/>
            <a:lstStyle/>
            <a:p>
              <a:endParaRPr lang="en-US"/>
            </a:p>
          </p:txBody>
        </p:sp>
        <p:sp>
          <p:nvSpPr>
            <p:cNvPr id="60516" name="Freeform 100"/>
            <p:cNvSpPr>
              <a:spLocks/>
            </p:cNvSpPr>
            <p:nvPr/>
          </p:nvSpPr>
          <p:spPr bwMode="auto">
            <a:xfrm>
              <a:off x="4784" y="3314"/>
              <a:ext cx="11" cy="5"/>
            </a:xfrm>
            <a:custGeom>
              <a:avLst/>
              <a:gdLst/>
              <a:ahLst/>
              <a:cxnLst>
                <a:cxn ang="0">
                  <a:pos x="0" y="0"/>
                </a:cxn>
                <a:cxn ang="0">
                  <a:pos x="11" y="5"/>
                </a:cxn>
                <a:cxn ang="0">
                  <a:pos x="2" y="0"/>
                </a:cxn>
                <a:cxn ang="0">
                  <a:pos x="2" y="0"/>
                </a:cxn>
                <a:cxn ang="0">
                  <a:pos x="0" y="0"/>
                </a:cxn>
              </a:cxnLst>
              <a:rect l="0" t="0" r="r" b="b"/>
              <a:pathLst>
                <a:path w="11" h="5">
                  <a:moveTo>
                    <a:pt x="0" y="0"/>
                  </a:moveTo>
                  <a:lnTo>
                    <a:pt x="11" y="5"/>
                  </a:lnTo>
                  <a:lnTo>
                    <a:pt x="2" y="0"/>
                  </a:lnTo>
                  <a:lnTo>
                    <a:pt x="2" y="0"/>
                  </a:lnTo>
                  <a:lnTo>
                    <a:pt x="0" y="0"/>
                  </a:lnTo>
                  <a:close/>
                </a:path>
              </a:pathLst>
            </a:custGeom>
            <a:solidFill>
              <a:srgbClr val="00FFB3"/>
            </a:solidFill>
            <a:ln w="9525">
              <a:noFill/>
              <a:round/>
              <a:headEnd/>
              <a:tailEnd/>
            </a:ln>
          </p:spPr>
          <p:txBody>
            <a:bodyPr/>
            <a:lstStyle/>
            <a:p>
              <a:endParaRPr lang="en-US"/>
            </a:p>
          </p:txBody>
        </p:sp>
        <p:sp>
          <p:nvSpPr>
            <p:cNvPr id="60517" name="Freeform 101"/>
            <p:cNvSpPr>
              <a:spLocks/>
            </p:cNvSpPr>
            <p:nvPr/>
          </p:nvSpPr>
          <p:spPr bwMode="auto">
            <a:xfrm>
              <a:off x="4685" y="3330"/>
              <a:ext cx="153" cy="115"/>
            </a:xfrm>
            <a:custGeom>
              <a:avLst/>
              <a:gdLst/>
              <a:ahLst/>
              <a:cxnLst>
                <a:cxn ang="0">
                  <a:pos x="151" y="49"/>
                </a:cxn>
                <a:cxn ang="0">
                  <a:pos x="147" y="50"/>
                </a:cxn>
                <a:cxn ang="0">
                  <a:pos x="142" y="50"/>
                </a:cxn>
                <a:cxn ang="0">
                  <a:pos x="138" y="49"/>
                </a:cxn>
                <a:cxn ang="0">
                  <a:pos x="133" y="47"/>
                </a:cxn>
                <a:cxn ang="0">
                  <a:pos x="126" y="38"/>
                </a:cxn>
                <a:cxn ang="0">
                  <a:pos x="120" y="38"/>
                </a:cxn>
                <a:cxn ang="0">
                  <a:pos x="115" y="38"/>
                </a:cxn>
                <a:cxn ang="0">
                  <a:pos x="110" y="41"/>
                </a:cxn>
                <a:cxn ang="0">
                  <a:pos x="106" y="43"/>
                </a:cxn>
                <a:cxn ang="0">
                  <a:pos x="101" y="47"/>
                </a:cxn>
                <a:cxn ang="0">
                  <a:pos x="108" y="56"/>
                </a:cxn>
                <a:cxn ang="0">
                  <a:pos x="117" y="59"/>
                </a:cxn>
                <a:cxn ang="0">
                  <a:pos x="128" y="61"/>
                </a:cxn>
                <a:cxn ang="0">
                  <a:pos x="136" y="63"/>
                </a:cxn>
                <a:cxn ang="0">
                  <a:pos x="140" y="72"/>
                </a:cxn>
                <a:cxn ang="0">
                  <a:pos x="108" y="72"/>
                </a:cxn>
                <a:cxn ang="0">
                  <a:pos x="102" y="72"/>
                </a:cxn>
                <a:cxn ang="0">
                  <a:pos x="97" y="72"/>
                </a:cxn>
                <a:cxn ang="0">
                  <a:pos x="93" y="74"/>
                </a:cxn>
                <a:cxn ang="0">
                  <a:pos x="88" y="77"/>
                </a:cxn>
                <a:cxn ang="0">
                  <a:pos x="84" y="83"/>
                </a:cxn>
                <a:cxn ang="0">
                  <a:pos x="93" y="86"/>
                </a:cxn>
                <a:cxn ang="0">
                  <a:pos x="102" y="86"/>
                </a:cxn>
                <a:cxn ang="0">
                  <a:pos x="111" y="86"/>
                </a:cxn>
                <a:cxn ang="0">
                  <a:pos x="120" y="86"/>
                </a:cxn>
                <a:cxn ang="0">
                  <a:pos x="129" y="86"/>
                </a:cxn>
                <a:cxn ang="0">
                  <a:pos x="124" y="92"/>
                </a:cxn>
                <a:cxn ang="0">
                  <a:pos x="119" y="95"/>
                </a:cxn>
                <a:cxn ang="0">
                  <a:pos x="110" y="95"/>
                </a:cxn>
                <a:cxn ang="0">
                  <a:pos x="102" y="97"/>
                </a:cxn>
                <a:cxn ang="0">
                  <a:pos x="93" y="97"/>
                </a:cxn>
                <a:cxn ang="0">
                  <a:pos x="86" y="94"/>
                </a:cxn>
                <a:cxn ang="0">
                  <a:pos x="84" y="95"/>
                </a:cxn>
                <a:cxn ang="0">
                  <a:pos x="83" y="99"/>
                </a:cxn>
                <a:cxn ang="0">
                  <a:pos x="81" y="101"/>
                </a:cxn>
                <a:cxn ang="0">
                  <a:pos x="83" y="102"/>
                </a:cxn>
                <a:cxn ang="0">
                  <a:pos x="111" y="108"/>
                </a:cxn>
                <a:cxn ang="0">
                  <a:pos x="92" y="115"/>
                </a:cxn>
                <a:cxn ang="0">
                  <a:pos x="70" y="115"/>
                </a:cxn>
                <a:cxn ang="0">
                  <a:pos x="47" y="110"/>
                </a:cxn>
                <a:cxn ang="0">
                  <a:pos x="24" y="101"/>
                </a:cxn>
                <a:cxn ang="0">
                  <a:pos x="2" y="90"/>
                </a:cxn>
                <a:cxn ang="0">
                  <a:pos x="0" y="86"/>
                </a:cxn>
                <a:cxn ang="0">
                  <a:pos x="0" y="83"/>
                </a:cxn>
                <a:cxn ang="0">
                  <a:pos x="2" y="77"/>
                </a:cxn>
                <a:cxn ang="0">
                  <a:pos x="4" y="74"/>
                </a:cxn>
                <a:cxn ang="0">
                  <a:pos x="6" y="70"/>
                </a:cxn>
                <a:cxn ang="0">
                  <a:pos x="9" y="36"/>
                </a:cxn>
                <a:cxn ang="0">
                  <a:pos x="22" y="33"/>
                </a:cxn>
                <a:cxn ang="0">
                  <a:pos x="31" y="25"/>
                </a:cxn>
                <a:cxn ang="0">
                  <a:pos x="41" y="15"/>
                </a:cxn>
                <a:cxn ang="0">
                  <a:pos x="50" y="6"/>
                </a:cxn>
                <a:cxn ang="0">
                  <a:pos x="65" y="2"/>
                </a:cxn>
                <a:cxn ang="0">
                  <a:pos x="86" y="11"/>
                </a:cxn>
                <a:cxn ang="0">
                  <a:pos x="106" y="20"/>
                </a:cxn>
                <a:cxn ang="0">
                  <a:pos x="126" y="31"/>
                </a:cxn>
                <a:cxn ang="0">
                  <a:pos x="145" y="41"/>
                </a:cxn>
                <a:cxn ang="0">
                  <a:pos x="153" y="47"/>
                </a:cxn>
              </a:cxnLst>
              <a:rect l="0" t="0" r="r" b="b"/>
              <a:pathLst>
                <a:path w="153" h="115">
                  <a:moveTo>
                    <a:pt x="153" y="45"/>
                  </a:moveTo>
                  <a:lnTo>
                    <a:pt x="151" y="49"/>
                  </a:lnTo>
                  <a:lnTo>
                    <a:pt x="149" y="50"/>
                  </a:lnTo>
                  <a:lnTo>
                    <a:pt x="147" y="50"/>
                  </a:lnTo>
                  <a:lnTo>
                    <a:pt x="145" y="50"/>
                  </a:lnTo>
                  <a:lnTo>
                    <a:pt x="142" y="50"/>
                  </a:lnTo>
                  <a:lnTo>
                    <a:pt x="140" y="49"/>
                  </a:lnTo>
                  <a:lnTo>
                    <a:pt x="138" y="49"/>
                  </a:lnTo>
                  <a:lnTo>
                    <a:pt x="135" y="47"/>
                  </a:lnTo>
                  <a:lnTo>
                    <a:pt x="133" y="47"/>
                  </a:lnTo>
                  <a:lnTo>
                    <a:pt x="129" y="47"/>
                  </a:lnTo>
                  <a:lnTo>
                    <a:pt x="126" y="38"/>
                  </a:lnTo>
                  <a:lnTo>
                    <a:pt x="124" y="38"/>
                  </a:lnTo>
                  <a:lnTo>
                    <a:pt x="120" y="38"/>
                  </a:lnTo>
                  <a:lnTo>
                    <a:pt x="117" y="38"/>
                  </a:lnTo>
                  <a:lnTo>
                    <a:pt x="115" y="38"/>
                  </a:lnTo>
                  <a:lnTo>
                    <a:pt x="111" y="40"/>
                  </a:lnTo>
                  <a:lnTo>
                    <a:pt x="110" y="41"/>
                  </a:lnTo>
                  <a:lnTo>
                    <a:pt x="108" y="41"/>
                  </a:lnTo>
                  <a:lnTo>
                    <a:pt x="106" y="43"/>
                  </a:lnTo>
                  <a:lnTo>
                    <a:pt x="102" y="45"/>
                  </a:lnTo>
                  <a:lnTo>
                    <a:pt x="101" y="47"/>
                  </a:lnTo>
                  <a:lnTo>
                    <a:pt x="104" y="52"/>
                  </a:lnTo>
                  <a:lnTo>
                    <a:pt x="108" y="56"/>
                  </a:lnTo>
                  <a:lnTo>
                    <a:pt x="113" y="58"/>
                  </a:lnTo>
                  <a:lnTo>
                    <a:pt x="117" y="59"/>
                  </a:lnTo>
                  <a:lnTo>
                    <a:pt x="122" y="59"/>
                  </a:lnTo>
                  <a:lnTo>
                    <a:pt x="128" y="61"/>
                  </a:lnTo>
                  <a:lnTo>
                    <a:pt x="133" y="61"/>
                  </a:lnTo>
                  <a:lnTo>
                    <a:pt x="136" y="63"/>
                  </a:lnTo>
                  <a:lnTo>
                    <a:pt x="138" y="67"/>
                  </a:lnTo>
                  <a:lnTo>
                    <a:pt x="140" y="72"/>
                  </a:lnTo>
                  <a:lnTo>
                    <a:pt x="108" y="76"/>
                  </a:lnTo>
                  <a:lnTo>
                    <a:pt x="108" y="72"/>
                  </a:lnTo>
                  <a:lnTo>
                    <a:pt x="104" y="72"/>
                  </a:lnTo>
                  <a:lnTo>
                    <a:pt x="102" y="72"/>
                  </a:lnTo>
                  <a:lnTo>
                    <a:pt x="101" y="72"/>
                  </a:lnTo>
                  <a:lnTo>
                    <a:pt x="97" y="72"/>
                  </a:lnTo>
                  <a:lnTo>
                    <a:pt x="95" y="72"/>
                  </a:lnTo>
                  <a:lnTo>
                    <a:pt x="93" y="74"/>
                  </a:lnTo>
                  <a:lnTo>
                    <a:pt x="90" y="76"/>
                  </a:lnTo>
                  <a:lnTo>
                    <a:pt x="88" y="77"/>
                  </a:lnTo>
                  <a:lnTo>
                    <a:pt x="86" y="79"/>
                  </a:lnTo>
                  <a:lnTo>
                    <a:pt x="84" y="83"/>
                  </a:lnTo>
                  <a:lnTo>
                    <a:pt x="90" y="85"/>
                  </a:lnTo>
                  <a:lnTo>
                    <a:pt x="93" y="86"/>
                  </a:lnTo>
                  <a:lnTo>
                    <a:pt x="97" y="86"/>
                  </a:lnTo>
                  <a:lnTo>
                    <a:pt x="102" y="86"/>
                  </a:lnTo>
                  <a:lnTo>
                    <a:pt x="106" y="86"/>
                  </a:lnTo>
                  <a:lnTo>
                    <a:pt x="111" y="86"/>
                  </a:lnTo>
                  <a:lnTo>
                    <a:pt x="115" y="86"/>
                  </a:lnTo>
                  <a:lnTo>
                    <a:pt x="120" y="86"/>
                  </a:lnTo>
                  <a:lnTo>
                    <a:pt x="126" y="86"/>
                  </a:lnTo>
                  <a:lnTo>
                    <a:pt x="129" y="86"/>
                  </a:lnTo>
                  <a:lnTo>
                    <a:pt x="128" y="90"/>
                  </a:lnTo>
                  <a:lnTo>
                    <a:pt x="124" y="92"/>
                  </a:lnTo>
                  <a:lnTo>
                    <a:pt x="122" y="94"/>
                  </a:lnTo>
                  <a:lnTo>
                    <a:pt x="119" y="95"/>
                  </a:lnTo>
                  <a:lnTo>
                    <a:pt x="113" y="95"/>
                  </a:lnTo>
                  <a:lnTo>
                    <a:pt x="110" y="95"/>
                  </a:lnTo>
                  <a:lnTo>
                    <a:pt x="106" y="95"/>
                  </a:lnTo>
                  <a:lnTo>
                    <a:pt x="102" y="97"/>
                  </a:lnTo>
                  <a:lnTo>
                    <a:pt x="97" y="97"/>
                  </a:lnTo>
                  <a:lnTo>
                    <a:pt x="93" y="97"/>
                  </a:lnTo>
                  <a:lnTo>
                    <a:pt x="86" y="92"/>
                  </a:lnTo>
                  <a:lnTo>
                    <a:pt x="86" y="94"/>
                  </a:lnTo>
                  <a:lnTo>
                    <a:pt x="84" y="95"/>
                  </a:lnTo>
                  <a:lnTo>
                    <a:pt x="84" y="95"/>
                  </a:lnTo>
                  <a:lnTo>
                    <a:pt x="83" y="97"/>
                  </a:lnTo>
                  <a:lnTo>
                    <a:pt x="83" y="99"/>
                  </a:lnTo>
                  <a:lnTo>
                    <a:pt x="83" y="99"/>
                  </a:lnTo>
                  <a:lnTo>
                    <a:pt x="81" y="101"/>
                  </a:lnTo>
                  <a:lnTo>
                    <a:pt x="81" y="102"/>
                  </a:lnTo>
                  <a:lnTo>
                    <a:pt x="83" y="102"/>
                  </a:lnTo>
                  <a:lnTo>
                    <a:pt x="83" y="104"/>
                  </a:lnTo>
                  <a:lnTo>
                    <a:pt x="111" y="108"/>
                  </a:lnTo>
                  <a:lnTo>
                    <a:pt x="102" y="111"/>
                  </a:lnTo>
                  <a:lnTo>
                    <a:pt x="92" y="115"/>
                  </a:lnTo>
                  <a:lnTo>
                    <a:pt x="81" y="115"/>
                  </a:lnTo>
                  <a:lnTo>
                    <a:pt x="70" y="115"/>
                  </a:lnTo>
                  <a:lnTo>
                    <a:pt x="58" y="113"/>
                  </a:lnTo>
                  <a:lnTo>
                    <a:pt x="47" y="110"/>
                  </a:lnTo>
                  <a:lnTo>
                    <a:pt x="36" y="106"/>
                  </a:lnTo>
                  <a:lnTo>
                    <a:pt x="24" y="101"/>
                  </a:lnTo>
                  <a:lnTo>
                    <a:pt x="13" y="95"/>
                  </a:lnTo>
                  <a:lnTo>
                    <a:pt x="2" y="90"/>
                  </a:lnTo>
                  <a:lnTo>
                    <a:pt x="0" y="88"/>
                  </a:lnTo>
                  <a:lnTo>
                    <a:pt x="0" y="86"/>
                  </a:lnTo>
                  <a:lnTo>
                    <a:pt x="0" y="85"/>
                  </a:lnTo>
                  <a:lnTo>
                    <a:pt x="0" y="83"/>
                  </a:lnTo>
                  <a:lnTo>
                    <a:pt x="0" y="81"/>
                  </a:lnTo>
                  <a:lnTo>
                    <a:pt x="2" y="77"/>
                  </a:lnTo>
                  <a:lnTo>
                    <a:pt x="4" y="76"/>
                  </a:lnTo>
                  <a:lnTo>
                    <a:pt x="4" y="74"/>
                  </a:lnTo>
                  <a:lnTo>
                    <a:pt x="6" y="72"/>
                  </a:lnTo>
                  <a:lnTo>
                    <a:pt x="6" y="70"/>
                  </a:lnTo>
                  <a:lnTo>
                    <a:pt x="4" y="38"/>
                  </a:lnTo>
                  <a:lnTo>
                    <a:pt x="9" y="36"/>
                  </a:lnTo>
                  <a:lnTo>
                    <a:pt x="16" y="34"/>
                  </a:lnTo>
                  <a:lnTo>
                    <a:pt x="22" y="33"/>
                  </a:lnTo>
                  <a:lnTo>
                    <a:pt x="27" y="29"/>
                  </a:lnTo>
                  <a:lnTo>
                    <a:pt x="31" y="25"/>
                  </a:lnTo>
                  <a:lnTo>
                    <a:pt x="36" y="20"/>
                  </a:lnTo>
                  <a:lnTo>
                    <a:pt x="41" y="15"/>
                  </a:lnTo>
                  <a:lnTo>
                    <a:pt x="45" y="9"/>
                  </a:lnTo>
                  <a:lnTo>
                    <a:pt x="50" y="6"/>
                  </a:lnTo>
                  <a:lnTo>
                    <a:pt x="56" y="0"/>
                  </a:lnTo>
                  <a:lnTo>
                    <a:pt x="65" y="2"/>
                  </a:lnTo>
                  <a:lnTo>
                    <a:pt x="76" y="6"/>
                  </a:lnTo>
                  <a:lnTo>
                    <a:pt x="86" y="11"/>
                  </a:lnTo>
                  <a:lnTo>
                    <a:pt x="95" y="15"/>
                  </a:lnTo>
                  <a:lnTo>
                    <a:pt x="106" y="20"/>
                  </a:lnTo>
                  <a:lnTo>
                    <a:pt x="117" y="25"/>
                  </a:lnTo>
                  <a:lnTo>
                    <a:pt x="126" y="31"/>
                  </a:lnTo>
                  <a:lnTo>
                    <a:pt x="136" y="36"/>
                  </a:lnTo>
                  <a:lnTo>
                    <a:pt x="145" y="41"/>
                  </a:lnTo>
                  <a:lnTo>
                    <a:pt x="153" y="47"/>
                  </a:lnTo>
                  <a:lnTo>
                    <a:pt x="153" y="47"/>
                  </a:lnTo>
                  <a:lnTo>
                    <a:pt x="153" y="45"/>
                  </a:lnTo>
                  <a:close/>
                </a:path>
              </a:pathLst>
            </a:custGeom>
            <a:solidFill>
              <a:srgbClr val="FFB3B3"/>
            </a:solidFill>
            <a:ln w="9525">
              <a:noFill/>
              <a:round/>
              <a:headEnd/>
              <a:tailEnd/>
            </a:ln>
          </p:spPr>
          <p:txBody>
            <a:bodyPr/>
            <a:lstStyle/>
            <a:p>
              <a:endParaRPr lang="en-US"/>
            </a:p>
          </p:txBody>
        </p:sp>
        <p:sp>
          <p:nvSpPr>
            <p:cNvPr id="60518" name="Freeform 102"/>
            <p:cNvSpPr>
              <a:spLocks/>
            </p:cNvSpPr>
            <p:nvPr/>
          </p:nvSpPr>
          <p:spPr bwMode="auto">
            <a:xfrm>
              <a:off x="4335" y="3388"/>
              <a:ext cx="38" cy="18"/>
            </a:xfrm>
            <a:custGeom>
              <a:avLst/>
              <a:gdLst/>
              <a:ahLst/>
              <a:cxnLst>
                <a:cxn ang="0">
                  <a:pos x="36" y="3"/>
                </a:cxn>
                <a:cxn ang="0">
                  <a:pos x="38" y="5"/>
                </a:cxn>
                <a:cxn ang="0">
                  <a:pos x="38" y="7"/>
                </a:cxn>
                <a:cxn ang="0">
                  <a:pos x="38" y="9"/>
                </a:cxn>
                <a:cxn ang="0">
                  <a:pos x="38" y="9"/>
                </a:cxn>
                <a:cxn ang="0">
                  <a:pos x="36" y="10"/>
                </a:cxn>
                <a:cxn ang="0">
                  <a:pos x="36" y="12"/>
                </a:cxn>
                <a:cxn ang="0">
                  <a:pos x="36" y="12"/>
                </a:cxn>
                <a:cxn ang="0">
                  <a:pos x="36" y="14"/>
                </a:cxn>
                <a:cxn ang="0">
                  <a:pos x="36" y="16"/>
                </a:cxn>
                <a:cxn ang="0">
                  <a:pos x="36" y="18"/>
                </a:cxn>
                <a:cxn ang="0">
                  <a:pos x="33" y="18"/>
                </a:cxn>
                <a:cxn ang="0">
                  <a:pos x="29" y="18"/>
                </a:cxn>
                <a:cxn ang="0">
                  <a:pos x="24" y="16"/>
                </a:cxn>
                <a:cxn ang="0">
                  <a:pos x="18" y="16"/>
                </a:cxn>
                <a:cxn ang="0">
                  <a:pos x="13" y="16"/>
                </a:cxn>
                <a:cxn ang="0">
                  <a:pos x="8" y="14"/>
                </a:cxn>
                <a:cxn ang="0">
                  <a:pos x="4" y="10"/>
                </a:cxn>
                <a:cxn ang="0">
                  <a:pos x="2" y="9"/>
                </a:cxn>
                <a:cxn ang="0">
                  <a:pos x="0" y="5"/>
                </a:cxn>
                <a:cxn ang="0">
                  <a:pos x="2" y="0"/>
                </a:cxn>
                <a:cxn ang="0">
                  <a:pos x="38" y="5"/>
                </a:cxn>
                <a:cxn ang="0">
                  <a:pos x="38" y="5"/>
                </a:cxn>
                <a:cxn ang="0">
                  <a:pos x="36" y="3"/>
                </a:cxn>
              </a:cxnLst>
              <a:rect l="0" t="0" r="r" b="b"/>
              <a:pathLst>
                <a:path w="38" h="18">
                  <a:moveTo>
                    <a:pt x="36" y="3"/>
                  </a:moveTo>
                  <a:lnTo>
                    <a:pt x="38" y="5"/>
                  </a:lnTo>
                  <a:lnTo>
                    <a:pt x="38" y="7"/>
                  </a:lnTo>
                  <a:lnTo>
                    <a:pt x="38" y="9"/>
                  </a:lnTo>
                  <a:lnTo>
                    <a:pt x="38" y="9"/>
                  </a:lnTo>
                  <a:lnTo>
                    <a:pt x="36" y="10"/>
                  </a:lnTo>
                  <a:lnTo>
                    <a:pt x="36" y="12"/>
                  </a:lnTo>
                  <a:lnTo>
                    <a:pt x="36" y="12"/>
                  </a:lnTo>
                  <a:lnTo>
                    <a:pt x="36" y="14"/>
                  </a:lnTo>
                  <a:lnTo>
                    <a:pt x="36" y="16"/>
                  </a:lnTo>
                  <a:lnTo>
                    <a:pt x="36" y="18"/>
                  </a:lnTo>
                  <a:lnTo>
                    <a:pt x="33" y="18"/>
                  </a:lnTo>
                  <a:lnTo>
                    <a:pt x="29" y="18"/>
                  </a:lnTo>
                  <a:lnTo>
                    <a:pt x="24" y="16"/>
                  </a:lnTo>
                  <a:lnTo>
                    <a:pt x="18" y="16"/>
                  </a:lnTo>
                  <a:lnTo>
                    <a:pt x="13" y="16"/>
                  </a:lnTo>
                  <a:lnTo>
                    <a:pt x="8" y="14"/>
                  </a:lnTo>
                  <a:lnTo>
                    <a:pt x="4" y="10"/>
                  </a:lnTo>
                  <a:lnTo>
                    <a:pt x="2" y="9"/>
                  </a:lnTo>
                  <a:lnTo>
                    <a:pt x="0" y="5"/>
                  </a:lnTo>
                  <a:lnTo>
                    <a:pt x="2" y="0"/>
                  </a:lnTo>
                  <a:lnTo>
                    <a:pt x="38" y="5"/>
                  </a:lnTo>
                  <a:lnTo>
                    <a:pt x="38" y="5"/>
                  </a:lnTo>
                  <a:lnTo>
                    <a:pt x="36" y="3"/>
                  </a:lnTo>
                  <a:close/>
                </a:path>
              </a:pathLst>
            </a:custGeom>
            <a:solidFill>
              <a:srgbClr val="B300FF"/>
            </a:solidFill>
            <a:ln w="9525">
              <a:noFill/>
              <a:round/>
              <a:headEnd/>
              <a:tailEnd/>
            </a:ln>
          </p:spPr>
          <p:txBody>
            <a:bodyPr/>
            <a:lstStyle/>
            <a:p>
              <a:endParaRPr lang="en-US"/>
            </a:p>
          </p:txBody>
        </p:sp>
        <p:sp>
          <p:nvSpPr>
            <p:cNvPr id="60519" name="Freeform 103"/>
            <p:cNvSpPr>
              <a:spLocks/>
            </p:cNvSpPr>
            <p:nvPr/>
          </p:nvSpPr>
          <p:spPr bwMode="auto">
            <a:xfrm>
              <a:off x="4352" y="3388"/>
              <a:ext cx="41" cy="66"/>
            </a:xfrm>
            <a:custGeom>
              <a:avLst/>
              <a:gdLst/>
              <a:ahLst/>
              <a:cxnLst>
                <a:cxn ang="0">
                  <a:pos x="39" y="25"/>
                </a:cxn>
                <a:cxn ang="0">
                  <a:pos x="37" y="30"/>
                </a:cxn>
                <a:cxn ang="0">
                  <a:pos x="35" y="36"/>
                </a:cxn>
                <a:cxn ang="0">
                  <a:pos x="32" y="41"/>
                </a:cxn>
                <a:cxn ang="0">
                  <a:pos x="28" y="44"/>
                </a:cxn>
                <a:cxn ang="0">
                  <a:pos x="23" y="50"/>
                </a:cxn>
                <a:cxn ang="0">
                  <a:pos x="19" y="53"/>
                </a:cxn>
                <a:cxn ang="0">
                  <a:pos x="16" y="57"/>
                </a:cxn>
                <a:cxn ang="0">
                  <a:pos x="10" y="61"/>
                </a:cxn>
                <a:cxn ang="0">
                  <a:pos x="5" y="64"/>
                </a:cxn>
                <a:cxn ang="0">
                  <a:pos x="0" y="66"/>
                </a:cxn>
                <a:cxn ang="0">
                  <a:pos x="5" y="61"/>
                </a:cxn>
                <a:cxn ang="0">
                  <a:pos x="9" y="55"/>
                </a:cxn>
                <a:cxn ang="0">
                  <a:pos x="14" y="48"/>
                </a:cxn>
                <a:cxn ang="0">
                  <a:pos x="18" y="43"/>
                </a:cxn>
                <a:cxn ang="0">
                  <a:pos x="23" y="36"/>
                </a:cxn>
                <a:cxn ang="0">
                  <a:pos x="26" y="28"/>
                </a:cxn>
                <a:cxn ang="0">
                  <a:pos x="28" y="23"/>
                </a:cxn>
                <a:cxn ang="0">
                  <a:pos x="30" y="14"/>
                </a:cxn>
                <a:cxn ang="0">
                  <a:pos x="32" y="7"/>
                </a:cxn>
                <a:cxn ang="0">
                  <a:pos x="32" y="0"/>
                </a:cxn>
                <a:cxn ang="0">
                  <a:pos x="34" y="0"/>
                </a:cxn>
                <a:cxn ang="0">
                  <a:pos x="37" y="1"/>
                </a:cxn>
                <a:cxn ang="0">
                  <a:pos x="37" y="3"/>
                </a:cxn>
                <a:cxn ang="0">
                  <a:pos x="39" y="7"/>
                </a:cxn>
                <a:cxn ang="0">
                  <a:pos x="39" y="9"/>
                </a:cxn>
                <a:cxn ang="0">
                  <a:pos x="39" y="12"/>
                </a:cxn>
                <a:cxn ang="0">
                  <a:pos x="39" y="16"/>
                </a:cxn>
                <a:cxn ang="0">
                  <a:pos x="39" y="19"/>
                </a:cxn>
                <a:cxn ang="0">
                  <a:pos x="39" y="23"/>
                </a:cxn>
                <a:cxn ang="0">
                  <a:pos x="41" y="25"/>
                </a:cxn>
                <a:cxn ang="0">
                  <a:pos x="41" y="25"/>
                </a:cxn>
                <a:cxn ang="0">
                  <a:pos x="39" y="25"/>
                </a:cxn>
              </a:cxnLst>
              <a:rect l="0" t="0" r="r" b="b"/>
              <a:pathLst>
                <a:path w="41" h="66">
                  <a:moveTo>
                    <a:pt x="39" y="25"/>
                  </a:moveTo>
                  <a:lnTo>
                    <a:pt x="37" y="30"/>
                  </a:lnTo>
                  <a:lnTo>
                    <a:pt x="35" y="36"/>
                  </a:lnTo>
                  <a:lnTo>
                    <a:pt x="32" y="41"/>
                  </a:lnTo>
                  <a:lnTo>
                    <a:pt x="28" y="44"/>
                  </a:lnTo>
                  <a:lnTo>
                    <a:pt x="23" y="50"/>
                  </a:lnTo>
                  <a:lnTo>
                    <a:pt x="19" y="53"/>
                  </a:lnTo>
                  <a:lnTo>
                    <a:pt x="16" y="57"/>
                  </a:lnTo>
                  <a:lnTo>
                    <a:pt x="10" y="61"/>
                  </a:lnTo>
                  <a:lnTo>
                    <a:pt x="5" y="64"/>
                  </a:lnTo>
                  <a:lnTo>
                    <a:pt x="0" y="66"/>
                  </a:lnTo>
                  <a:lnTo>
                    <a:pt x="5" y="61"/>
                  </a:lnTo>
                  <a:lnTo>
                    <a:pt x="9" y="55"/>
                  </a:lnTo>
                  <a:lnTo>
                    <a:pt x="14" y="48"/>
                  </a:lnTo>
                  <a:lnTo>
                    <a:pt x="18" y="43"/>
                  </a:lnTo>
                  <a:lnTo>
                    <a:pt x="23" y="36"/>
                  </a:lnTo>
                  <a:lnTo>
                    <a:pt x="26" y="28"/>
                  </a:lnTo>
                  <a:lnTo>
                    <a:pt x="28" y="23"/>
                  </a:lnTo>
                  <a:lnTo>
                    <a:pt x="30" y="14"/>
                  </a:lnTo>
                  <a:lnTo>
                    <a:pt x="32" y="7"/>
                  </a:lnTo>
                  <a:lnTo>
                    <a:pt x="32" y="0"/>
                  </a:lnTo>
                  <a:lnTo>
                    <a:pt x="34" y="0"/>
                  </a:lnTo>
                  <a:lnTo>
                    <a:pt x="37" y="1"/>
                  </a:lnTo>
                  <a:lnTo>
                    <a:pt x="37" y="3"/>
                  </a:lnTo>
                  <a:lnTo>
                    <a:pt x="39" y="7"/>
                  </a:lnTo>
                  <a:lnTo>
                    <a:pt x="39" y="9"/>
                  </a:lnTo>
                  <a:lnTo>
                    <a:pt x="39" y="12"/>
                  </a:lnTo>
                  <a:lnTo>
                    <a:pt x="39" y="16"/>
                  </a:lnTo>
                  <a:lnTo>
                    <a:pt x="39" y="19"/>
                  </a:lnTo>
                  <a:lnTo>
                    <a:pt x="39" y="23"/>
                  </a:lnTo>
                  <a:lnTo>
                    <a:pt x="41" y="25"/>
                  </a:lnTo>
                  <a:lnTo>
                    <a:pt x="41" y="25"/>
                  </a:lnTo>
                  <a:lnTo>
                    <a:pt x="39" y="25"/>
                  </a:lnTo>
                  <a:close/>
                </a:path>
              </a:pathLst>
            </a:custGeom>
            <a:solidFill>
              <a:srgbClr val="B300FF"/>
            </a:solidFill>
            <a:ln w="9525">
              <a:noFill/>
              <a:round/>
              <a:headEnd/>
              <a:tailEnd/>
            </a:ln>
          </p:spPr>
          <p:txBody>
            <a:bodyPr/>
            <a:lstStyle/>
            <a:p>
              <a:endParaRPr lang="en-US"/>
            </a:p>
          </p:txBody>
        </p:sp>
        <p:sp>
          <p:nvSpPr>
            <p:cNvPr id="60520" name="Freeform 104"/>
            <p:cNvSpPr>
              <a:spLocks/>
            </p:cNvSpPr>
            <p:nvPr/>
          </p:nvSpPr>
          <p:spPr bwMode="auto">
            <a:xfrm>
              <a:off x="4047" y="3438"/>
              <a:ext cx="10" cy="3"/>
            </a:xfrm>
            <a:custGeom>
              <a:avLst/>
              <a:gdLst/>
              <a:ahLst/>
              <a:cxnLst>
                <a:cxn ang="0">
                  <a:pos x="0" y="0"/>
                </a:cxn>
                <a:cxn ang="0">
                  <a:pos x="10" y="3"/>
                </a:cxn>
                <a:cxn ang="0">
                  <a:pos x="0" y="0"/>
                </a:cxn>
                <a:cxn ang="0">
                  <a:pos x="0" y="0"/>
                </a:cxn>
              </a:cxnLst>
              <a:rect l="0" t="0" r="r" b="b"/>
              <a:pathLst>
                <a:path w="10" h="3">
                  <a:moveTo>
                    <a:pt x="0" y="0"/>
                  </a:moveTo>
                  <a:lnTo>
                    <a:pt x="10" y="3"/>
                  </a:lnTo>
                  <a:lnTo>
                    <a:pt x="0" y="0"/>
                  </a:lnTo>
                  <a:lnTo>
                    <a:pt x="0" y="0"/>
                  </a:lnTo>
                  <a:close/>
                </a:path>
              </a:pathLst>
            </a:custGeom>
            <a:solidFill>
              <a:srgbClr val="00FFB3"/>
            </a:solidFill>
            <a:ln w="9525">
              <a:noFill/>
              <a:round/>
              <a:headEnd/>
              <a:tailEnd/>
            </a:ln>
          </p:spPr>
          <p:txBody>
            <a:bodyPr/>
            <a:lstStyle/>
            <a:p>
              <a:endParaRPr lang="en-US"/>
            </a:p>
          </p:txBody>
        </p:sp>
        <p:sp>
          <p:nvSpPr>
            <p:cNvPr id="60521" name="Freeform 105"/>
            <p:cNvSpPr>
              <a:spLocks/>
            </p:cNvSpPr>
            <p:nvPr/>
          </p:nvSpPr>
          <p:spPr bwMode="auto">
            <a:xfrm>
              <a:off x="4621" y="3361"/>
              <a:ext cx="61" cy="66"/>
            </a:xfrm>
            <a:custGeom>
              <a:avLst/>
              <a:gdLst/>
              <a:ahLst/>
              <a:cxnLst>
                <a:cxn ang="0">
                  <a:pos x="59" y="19"/>
                </a:cxn>
                <a:cxn ang="0">
                  <a:pos x="59" y="25"/>
                </a:cxn>
                <a:cxn ang="0">
                  <a:pos x="59" y="28"/>
                </a:cxn>
                <a:cxn ang="0">
                  <a:pos x="57" y="34"/>
                </a:cxn>
                <a:cxn ang="0">
                  <a:pos x="55" y="39"/>
                </a:cxn>
                <a:cxn ang="0">
                  <a:pos x="53" y="45"/>
                </a:cxn>
                <a:cxn ang="0">
                  <a:pos x="52" y="50"/>
                </a:cxn>
                <a:cxn ang="0">
                  <a:pos x="48" y="55"/>
                </a:cxn>
                <a:cxn ang="0">
                  <a:pos x="44" y="59"/>
                </a:cxn>
                <a:cxn ang="0">
                  <a:pos x="41" y="63"/>
                </a:cxn>
                <a:cxn ang="0">
                  <a:pos x="35" y="66"/>
                </a:cxn>
                <a:cxn ang="0">
                  <a:pos x="0" y="61"/>
                </a:cxn>
                <a:cxn ang="0">
                  <a:pos x="5" y="54"/>
                </a:cxn>
                <a:cxn ang="0">
                  <a:pos x="5" y="50"/>
                </a:cxn>
                <a:cxn ang="0">
                  <a:pos x="5" y="45"/>
                </a:cxn>
                <a:cxn ang="0">
                  <a:pos x="7" y="39"/>
                </a:cxn>
                <a:cxn ang="0">
                  <a:pos x="9" y="34"/>
                </a:cxn>
                <a:cxn ang="0">
                  <a:pos x="10" y="30"/>
                </a:cxn>
                <a:cxn ang="0">
                  <a:pos x="12" y="25"/>
                </a:cxn>
                <a:cxn ang="0">
                  <a:pos x="14" y="19"/>
                </a:cxn>
                <a:cxn ang="0">
                  <a:pos x="16" y="12"/>
                </a:cxn>
                <a:cxn ang="0">
                  <a:pos x="14" y="7"/>
                </a:cxn>
                <a:cxn ang="0">
                  <a:pos x="10" y="0"/>
                </a:cxn>
                <a:cxn ang="0">
                  <a:pos x="16" y="2"/>
                </a:cxn>
                <a:cxn ang="0">
                  <a:pos x="21" y="3"/>
                </a:cxn>
                <a:cxn ang="0">
                  <a:pos x="27" y="3"/>
                </a:cxn>
                <a:cxn ang="0">
                  <a:pos x="32" y="5"/>
                </a:cxn>
                <a:cxn ang="0">
                  <a:pos x="37" y="7"/>
                </a:cxn>
                <a:cxn ang="0">
                  <a:pos x="43" y="9"/>
                </a:cxn>
                <a:cxn ang="0">
                  <a:pos x="48" y="10"/>
                </a:cxn>
                <a:cxn ang="0">
                  <a:pos x="52" y="12"/>
                </a:cxn>
                <a:cxn ang="0">
                  <a:pos x="57" y="16"/>
                </a:cxn>
                <a:cxn ang="0">
                  <a:pos x="61" y="19"/>
                </a:cxn>
                <a:cxn ang="0">
                  <a:pos x="61" y="19"/>
                </a:cxn>
                <a:cxn ang="0">
                  <a:pos x="59" y="19"/>
                </a:cxn>
              </a:cxnLst>
              <a:rect l="0" t="0" r="r" b="b"/>
              <a:pathLst>
                <a:path w="61" h="66">
                  <a:moveTo>
                    <a:pt x="59" y="19"/>
                  </a:moveTo>
                  <a:lnTo>
                    <a:pt x="59" y="25"/>
                  </a:lnTo>
                  <a:lnTo>
                    <a:pt x="59" y="28"/>
                  </a:lnTo>
                  <a:lnTo>
                    <a:pt x="57" y="34"/>
                  </a:lnTo>
                  <a:lnTo>
                    <a:pt x="55" y="39"/>
                  </a:lnTo>
                  <a:lnTo>
                    <a:pt x="53" y="45"/>
                  </a:lnTo>
                  <a:lnTo>
                    <a:pt x="52" y="50"/>
                  </a:lnTo>
                  <a:lnTo>
                    <a:pt x="48" y="55"/>
                  </a:lnTo>
                  <a:lnTo>
                    <a:pt x="44" y="59"/>
                  </a:lnTo>
                  <a:lnTo>
                    <a:pt x="41" y="63"/>
                  </a:lnTo>
                  <a:lnTo>
                    <a:pt x="35" y="66"/>
                  </a:lnTo>
                  <a:lnTo>
                    <a:pt x="0" y="61"/>
                  </a:lnTo>
                  <a:lnTo>
                    <a:pt x="5" y="54"/>
                  </a:lnTo>
                  <a:lnTo>
                    <a:pt x="5" y="50"/>
                  </a:lnTo>
                  <a:lnTo>
                    <a:pt x="5" y="45"/>
                  </a:lnTo>
                  <a:lnTo>
                    <a:pt x="7" y="39"/>
                  </a:lnTo>
                  <a:lnTo>
                    <a:pt x="9" y="34"/>
                  </a:lnTo>
                  <a:lnTo>
                    <a:pt x="10" y="30"/>
                  </a:lnTo>
                  <a:lnTo>
                    <a:pt x="12" y="25"/>
                  </a:lnTo>
                  <a:lnTo>
                    <a:pt x="14" y="19"/>
                  </a:lnTo>
                  <a:lnTo>
                    <a:pt x="16" y="12"/>
                  </a:lnTo>
                  <a:lnTo>
                    <a:pt x="14" y="7"/>
                  </a:lnTo>
                  <a:lnTo>
                    <a:pt x="10" y="0"/>
                  </a:lnTo>
                  <a:lnTo>
                    <a:pt x="16" y="2"/>
                  </a:lnTo>
                  <a:lnTo>
                    <a:pt x="21" y="3"/>
                  </a:lnTo>
                  <a:lnTo>
                    <a:pt x="27" y="3"/>
                  </a:lnTo>
                  <a:lnTo>
                    <a:pt x="32" y="5"/>
                  </a:lnTo>
                  <a:lnTo>
                    <a:pt x="37" y="7"/>
                  </a:lnTo>
                  <a:lnTo>
                    <a:pt x="43" y="9"/>
                  </a:lnTo>
                  <a:lnTo>
                    <a:pt x="48" y="10"/>
                  </a:lnTo>
                  <a:lnTo>
                    <a:pt x="52" y="12"/>
                  </a:lnTo>
                  <a:lnTo>
                    <a:pt x="57" y="16"/>
                  </a:lnTo>
                  <a:lnTo>
                    <a:pt x="61" y="19"/>
                  </a:lnTo>
                  <a:lnTo>
                    <a:pt x="61" y="19"/>
                  </a:lnTo>
                  <a:lnTo>
                    <a:pt x="59" y="19"/>
                  </a:lnTo>
                  <a:close/>
                </a:path>
              </a:pathLst>
            </a:custGeom>
            <a:solidFill>
              <a:srgbClr val="004DFF"/>
            </a:solidFill>
            <a:ln w="9525">
              <a:noFill/>
              <a:round/>
              <a:headEnd/>
              <a:tailEnd/>
            </a:ln>
          </p:spPr>
          <p:txBody>
            <a:bodyPr/>
            <a:lstStyle/>
            <a:p>
              <a:endParaRPr lang="en-US"/>
            </a:p>
          </p:txBody>
        </p:sp>
        <p:sp>
          <p:nvSpPr>
            <p:cNvPr id="60522" name="Freeform 106"/>
            <p:cNvSpPr>
              <a:spLocks/>
            </p:cNvSpPr>
            <p:nvPr/>
          </p:nvSpPr>
          <p:spPr bwMode="auto">
            <a:xfrm>
              <a:off x="4077" y="3440"/>
              <a:ext cx="119" cy="1"/>
            </a:xfrm>
            <a:custGeom>
              <a:avLst/>
              <a:gdLst/>
              <a:ahLst/>
              <a:cxnLst>
                <a:cxn ang="0">
                  <a:pos x="0" y="1"/>
                </a:cxn>
                <a:cxn ang="0">
                  <a:pos x="0" y="0"/>
                </a:cxn>
                <a:cxn ang="0">
                  <a:pos x="119" y="1"/>
                </a:cxn>
                <a:cxn ang="0">
                  <a:pos x="0" y="1"/>
                </a:cxn>
                <a:cxn ang="0">
                  <a:pos x="0" y="1"/>
                </a:cxn>
              </a:cxnLst>
              <a:rect l="0" t="0" r="r" b="b"/>
              <a:pathLst>
                <a:path w="119" h="1">
                  <a:moveTo>
                    <a:pt x="0" y="1"/>
                  </a:moveTo>
                  <a:lnTo>
                    <a:pt x="0" y="0"/>
                  </a:lnTo>
                  <a:lnTo>
                    <a:pt x="119" y="1"/>
                  </a:lnTo>
                  <a:lnTo>
                    <a:pt x="0" y="1"/>
                  </a:lnTo>
                  <a:lnTo>
                    <a:pt x="0" y="1"/>
                  </a:lnTo>
                  <a:close/>
                </a:path>
              </a:pathLst>
            </a:custGeom>
            <a:solidFill>
              <a:srgbClr val="00FFB3"/>
            </a:solidFill>
            <a:ln w="9525">
              <a:noFill/>
              <a:round/>
              <a:headEnd/>
              <a:tailEnd/>
            </a:ln>
          </p:spPr>
          <p:txBody>
            <a:bodyPr/>
            <a:lstStyle/>
            <a:p>
              <a:endParaRPr lang="en-US"/>
            </a:p>
          </p:txBody>
        </p:sp>
        <p:sp>
          <p:nvSpPr>
            <p:cNvPr id="60523" name="Freeform 107"/>
            <p:cNvSpPr>
              <a:spLocks/>
            </p:cNvSpPr>
            <p:nvPr/>
          </p:nvSpPr>
          <p:spPr bwMode="auto">
            <a:xfrm>
              <a:off x="4807" y="3341"/>
              <a:ext cx="27" cy="9"/>
            </a:xfrm>
            <a:custGeom>
              <a:avLst/>
              <a:gdLst/>
              <a:ahLst/>
              <a:cxnLst>
                <a:cxn ang="0">
                  <a:pos x="27" y="9"/>
                </a:cxn>
                <a:cxn ang="0">
                  <a:pos x="0" y="0"/>
                </a:cxn>
                <a:cxn ang="0">
                  <a:pos x="25" y="7"/>
                </a:cxn>
                <a:cxn ang="0">
                  <a:pos x="27" y="9"/>
                </a:cxn>
                <a:cxn ang="0">
                  <a:pos x="27" y="9"/>
                </a:cxn>
              </a:cxnLst>
              <a:rect l="0" t="0" r="r" b="b"/>
              <a:pathLst>
                <a:path w="27" h="9">
                  <a:moveTo>
                    <a:pt x="27" y="9"/>
                  </a:moveTo>
                  <a:lnTo>
                    <a:pt x="0" y="0"/>
                  </a:lnTo>
                  <a:lnTo>
                    <a:pt x="25" y="7"/>
                  </a:lnTo>
                  <a:lnTo>
                    <a:pt x="27" y="9"/>
                  </a:lnTo>
                  <a:lnTo>
                    <a:pt x="27" y="9"/>
                  </a:lnTo>
                  <a:close/>
                </a:path>
              </a:pathLst>
            </a:custGeom>
            <a:solidFill>
              <a:srgbClr val="00FFB3"/>
            </a:solidFill>
            <a:ln w="9525">
              <a:noFill/>
              <a:round/>
              <a:headEnd/>
              <a:tailEnd/>
            </a:ln>
          </p:spPr>
          <p:txBody>
            <a:bodyPr/>
            <a:lstStyle/>
            <a:p>
              <a:endParaRPr lang="en-US"/>
            </a:p>
          </p:txBody>
        </p:sp>
        <p:sp>
          <p:nvSpPr>
            <p:cNvPr id="60524" name="Freeform 108"/>
            <p:cNvSpPr>
              <a:spLocks/>
            </p:cNvSpPr>
            <p:nvPr/>
          </p:nvSpPr>
          <p:spPr bwMode="auto">
            <a:xfrm>
              <a:off x="4402" y="3407"/>
              <a:ext cx="39" cy="25"/>
            </a:xfrm>
            <a:custGeom>
              <a:avLst/>
              <a:gdLst/>
              <a:ahLst/>
              <a:cxnLst>
                <a:cxn ang="0">
                  <a:pos x="39" y="25"/>
                </a:cxn>
                <a:cxn ang="0">
                  <a:pos x="36" y="24"/>
                </a:cxn>
                <a:cxn ang="0">
                  <a:pos x="30" y="22"/>
                </a:cxn>
                <a:cxn ang="0">
                  <a:pos x="23" y="22"/>
                </a:cxn>
                <a:cxn ang="0">
                  <a:pos x="18" y="20"/>
                </a:cxn>
                <a:cxn ang="0">
                  <a:pos x="12" y="18"/>
                </a:cxn>
                <a:cxn ang="0">
                  <a:pos x="7" y="18"/>
                </a:cxn>
                <a:cxn ang="0">
                  <a:pos x="3" y="15"/>
                </a:cxn>
                <a:cxn ang="0">
                  <a:pos x="0" y="11"/>
                </a:cxn>
                <a:cxn ang="0">
                  <a:pos x="0" y="8"/>
                </a:cxn>
                <a:cxn ang="0">
                  <a:pos x="3" y="0"/>
                </a:cxn>
                <a:cxn ang="0">
                  <a:pos x="39" y="25"/>
                </a:cxn>
                <a:cxn ang="0">
                  <a:pos x="39" y="25"/>
                </a:cxn>
              </a:cxnLst>
              <a:rect l="0" t="0" r="r" b="b"/>
              <a:pathLst>
                <a:path w="39" h="25">
                  <a:moveTo>
                    <a:pt x="39" y="25"/>
                  </a:moveTo>
                  <a:lnTo>
                    <a:pt x="36" y="24"/>
                  </a:lnTo>
                  <a:lnTo>
                    <a:pt x="30" y="22"/>
                  </a:lnTo>
                  <a:lnTo>
                    <a:pt x="23" y="22"/>
                  </a:lnTo>
                  <a:lnTo>
                    <a:pt x="18" y="20"/>
                  </a:lnTo>
                  <a:lnTo>
                    <a:pt x="12" y="18"/>
                  </a:lnTo>
                  <a:lnTo>
                    <a:pt x="7" y="18"/>
                  </a:lnTo>
                  <a:lnTo>
                    <a:pt x="3" y="15"/>
                  </a:lnTo>
                  <a:lnTo>
                    <a:pt x="0" y="11"/>
                  </a:lnTo>
                  <a:lnTo>
                    <a:pt x="0" y="8"/>
                  </a:lnTo>
                  <a:lnTo>
                    <a:pt x="3" y="0"/>
                  </a:lnTo>
                  <a:lnTo>
                    <a:pt x="39" y="25"/>
                  </a:lnTo>
                  <a:lnTo>
                    <a:pt x="39" y="25"/>
                  </a:lnTo>
                  <a:close/>
                </a:path>
              </a:pathLst>
            </a:custGeom>
            <a:solidFill>
              <a:srgbClr val="B300FF"/>
            </a:solidFill>
            <a:ln w="9525">
              <a:noFill/>
              <a:round/>
              <a:headEnd/>
              <a:tailEnd/>
            </a:ln>
          </p:spPr>
          <p:txBody>
            <a:bodyPr/>
            <a:lstStyle/>
            <a:p>
              <a:endParaRPr lang="en-US"/>
            </a:p>
          </p:txBody>
        </p:sp>
        <p:sp>
          <p:nvSpPr>
            <p:cNvPr id="60525" name="Freeform 109"/>
            <p:cNvSpPr>
              <a:spLocks/>
            </p:cNvSpPr>
            <p:nvPr/>
          </p:nvSpPr>
          <p:spPr bwMode="auto">
            <a:xfrm>
              <a:off x="4303" y="3459"/>
              <a:ext cx="13" cy="2"/>
            </a:xfrm>
            <a:custGeom>
              <a:avLst/>
              <a:gdLst/>
              <a:ahLst/>
              <a:cxnLst>
                <a:cxn ang="0">
                  <a:pos x="0" y="0"/>
                </a:cxn>
                <a:cxn ang="0">
                  <a:pos x="13" y="2"/>
                </a:cxn>
                <a:cxn ang="0">
                  <a:pos x="0" y="2"/>
                </a:cxn>
                <a:cxn ang="0">
                  <a:pos x="0" y="2"/>
                </a:cxn>
                <a:cxn ang="0">
                  <a:pos x="0" y="0"/>
                </a:cxn>
              </a:cxnLst>
              <a:rect l="0" t="0" r="r" b="b"/>
              <a:pathLst>
                <a:path w="13" h="2">
                  <a:moveTo>
                    <a:pt x="0" y="0"/>
                  </a:moveTo>
                  <a:lnTo>
                    <a:pt x="13" y="2"/>
                  </a:lnTo>
                  <a:lnTo>
                    <a:pt x="0" y="2"/>
                  </a:lnTo>
                  <a:lnTo>
                    <a:pt x="0" y="2"/>
                  </a:lnTo>
                  <a:lnTo>
                    <a:pt x="0" y="0"/>
                  </a:lnTo>
                  <a:close/>
                </a:path>
              </a:pathLst>
            </a:custGeom>
            <a:solidFill>
              <a:srgbClr val="00FFB3"/>
            </a:solidFill>
            <a:ln w="9525">
              <a:noFill/>
              <a:round/>
              <a:headEnd/>
              <a:tailEnd/>
            </a:ln>
          </p:spPr>
          <p:txBody>
            <a:bodyPr/>
            <a:lstStyle/>
            <a:p>
              <a:endParaRPr lang="en-US"/>
            </a:p>
          </p:txBody>
        </p:sp>
        <p:sp>
          <p:nvSpPr>
            <p:cNvPr id="60526" name="Freeform 110"/>
            <p:cNvSpPr>
              <a:spLocks/>
            </p:cNvSpPr>
            <p:nvPr/>
          </p:nvSpPr>
          <p:spPr bwMode="auto">
            <a:xfrm>
              <a:off x="4585" y="3450"/>
              <a:ext cx="66" cy="24"/>
            </a:xfrm>
            <a:custGeom>
              <a:avLst/>
              <a:gdLst/>
              <a:ahLst/>
              <a:cxnLst>
                <a:cxn ang="0">
                  <a:pos x="66" y="24"/>
                </a:cxn>
                <a:cxn ang="0">
                  <a:pos x="0" y="0"/>
                </a:cxn>
                <a:cxn ang="0">
                  <a:pos x="61" y="22"/>
                </a:cxn>
                <a:cxn ang="0">
                  <a:pos x="66" y="24"/>
                </a:cxn>
                <a:cxn ang="0">
                  <a:pos x="66" y="24"/>
                </a:cxn>
              </a:cxnLst>
              <a:rect l="0" t="0" r="r" b="b"/>
              <a:pathLst>
                <a:path w="66" h="24">
                  <a:moveTo>
                    <a:pt x="66" y="24"/>
                  </a:moveTo>
                  <a:lnTo>
                    <a:pt x="0" y="0"/>
                  </a:lnTo>
                  <a:lnTo>
                    <a:pt x="61" y="22"/>
                  </a:lnTo>
                  <a:lnTo>
                    <a:pt x="66" y="24"/>
                  </a:lnTo>
                  <a:lnTo>
                    <a:pt x="66" y="24"/>
                  </a:lnTo>
                  <a:close/>
                </a:path>
              </a:pathLst>
            </a:custGeom>
            <a:solidFill>
              <a:srgbClr val="00FFB3"/>
            </a:solidFill>
            <a:ln w="9525">
              <a:noFill/>
              <a:round/>
              <a:headEnd/>
              <a:tailEnd/>
            </a:ln>
          </p:spPr>
          <p:txBody>
            <a:bodyPr/>
            <a:lstStyle/>
            <a:p>
              <a:endParaRPr lang="en-US"/>
            </a:p>
          </p:txBody>
        </p:sp>
        <p:sp>
          <p:nvSpPr>
            <p:cNvPr id="60527" name="Freeform 111"/>
            <p:cNvSpPr>
              <a:spLocks/>
            </p:cNvSpPr>
            <p:nvPr/>
          </p:nvSpPr>
          <p:spPr bwMode="auto">
            <a:xfrm>
              <a:off x="4552" y="3472"/>
              <a:ext cx="106" cy="38"/>
            </a:xfrm>
            <a:custGeom>
              <a:avLst/>
              <a:gdLst/>
              <a:ahLst/>
              <a:cxnLst>
                <a:cxn ang="0">
                  <a:pos x="106" y="38"/>
                </a:cxn>
                <a:cxn ang="0">
                  <a:pos x="0" y="2"/>
                </a:cxn>
                <a:cxn ang="0">
                  <a:pos x="13" y="0"/>
                </a:cxn>
                <a:cxn ang="0">
                  <a:pos x="24" y="0"/>
                </a:cxn>
                <a:cxn ang="0">
                  <a:pos x="36" y="2"/>
                </a:cxn>
                <a:cxn ang="0">
                  <a:pos x="47" y="5"/>
                </a:cxn>
                <a:cxn ang="0">
                  <a:pos x="58" y="9"/>
                </a:cxn>
                <a:cxn ang="0">
                  <a:pos x="69" y="14"/>
                </a:cxn>
                <a:cxn ang="0">
                  <a:pos x="79" y="20"/>
                </a:cxn>
                <a:cxn ang="0">
                  <a:pos x="88" y="27"/>
                </a:cxn>
                <a:cxn ang="0">
                  <a:pos x="97" y="32"/>
                </a:cxn>
                <a:cxn ang="0">
                  <a:pos x="106" y="38"/>
                </a:cxn>
                <a:cxn ang="0">
                  <a:pos x="106" y="38"/>
                </a:cxn>
              </a:cxnLst>
              <a:rect l="0" t="0" r="r" b="b"/>
              <a:pathLst>
                <a:path w="106" h="38">
                  <a:moveTo>
                    <a:pt x="106" y="38"/>
                  </a:moveTo>
                  <a:lnTo>
                    <a:pt x="0" y="2"/>
                  </a:lnTo>
                  <a:lnTo>
                    <a:pt x="13" y="0"/>
                  </a:lnTo>
                  <a:lnTo>
                    <a:pt x="24" y="0"/>
                  </a:lnTo>
                  <a:lnTo>
                    <a:pt x="36" y="2"/>
                  </a:lnTo>
                  <a:lnTo>
                    <a:pt x="47" y="5"/>
                  </a:lnTo>
                  <a:lnTo>
                    <a:pt x="58" y="9"/>
                  </a:lnTo>
                  <a:lnTo>
                    <a:pt x="69" y="14"/>
                  </a:lnTo>
                  <a:lnTo>
                    <a:pt x="79" y="20"/>
                  </a:lnTo>
                  <a:lnTo>
                    <a:pt x="88" y="27"/>
                  </a:lnTo>
                  <a:lnTo>
                    <a:pt x="97" y="32"/>
                  </a:lnTo>
                  <a:lnTo>
                    <a:pt x="106" y="38"/>
                  </a:lnTo>
                  <a:lnTo>
                    <a:pt x="106" y="38"/>
                  </a:lnTo>
                  <a:close/>
                </a:path>
              </a:pathLst>
            </a:custGeom>
            <a:solidFill>
              <a:srgbClr val="B300FF"/>
            </a:solidFill>
            <a:ln w="9525">
              <a:noFill/>
              <a:round/>
              <a:headEnd/>
              <a:tailEnd/>
            </a:ln>
          </p:spPr>
          <p:txBody>
            <a:bodyPr/>
            <a:lstStyle/>
            <a:p>
              <a:endParaRPr lang="en-US"/>
            </a:p>
          </p:txBody>
        </p:sp>
        <p:sp>
          <p:nvSpPr>
            <p:cNvPr id="60528" name="Freeform 112"/>
            <p:cNvSpPr>
              <a:spLocks/>
            </p:cNvSpPr>
            <p:nvPr/>
          </p:nvSpPr>
          <p:spPr bwMode="auto">
            <a:xfrm>
              <a:off x="4669" y="3454"/>
              <a:ext cx="99" cy="31"/>
            </a:xfrm>
            <a:custGeom>
              <a:avLst/>
              <a:gdLst/>
              <a:ahLst/>
              <a:cxnLst>
                <a:cxn ang="0">
                  <a:pos x="97" y="29"/>
                </a:cxn>
                <a:cxn ang="0">
                  <a:pos x="97" y="29"/>
                </a:cxn>
                <a:cxn ang="0">
                  <a:pos x="93" y="27"/>
                </a:cxn>
                <a:cxn ang="0">
                  <a:pos x="88" y="23"/>
                </a:cxn>
                <a:cxn ang="0">
                  <a:pos x="83" y="20"/>
                </a:cxn>
                <a:cxn ang="0">
                  <a:pos x="74" y="16"/>
                </a:cxn>
                <a:cxn ang="0">
                  <a:pos x="66" y="13"/>
                </a:cxn>
                <a:cxn ang="0">
                  <a:pos x="57" y="9"/>
                </a:cxn>
                <a:cxn ang="0">
                  <a:pos x="50" y="5"/>
                </a:cxn>
                <a:cxn ang="0">
                  <a:pos x="43" y="2"/>
                </a:cxn>
                <a:cxn ang="0">
                  <a:pos x="36" y="0"/>
                </a:cxn>
                <a:cxn ang="0">
                  <a:pos x="0" y="14"/>
                </a:cxn>
                <a:cxn ang="0">
                  <a:pos x="5" y="13"/>
                </a:cxn>
                <a:cxn ang="0">
                  <a:pos x="13" y="9"/>
                </a:cxn>
                <a:cxn ang="0">
                  <a:pos x="18" y="5"/>
                </a:cxn>
                <a:cxn ang="0">
                  <a:pos x="25" y="4"/>
                </a:cxn>
                <a:cxn ang="0">
                  <a:pos x="31" y="2"/>
                </a:cxn>
                <a:cxn ang="0">
                  <a:pos x="38" y="0"/>
                </a:cxn>
                <a:cxn ang="0">
                  <a:pos x="43" y="0"/>
                </a:cxn>
                <a:cxn ang="0">
                  <a:pos x="50" y="0"/>
                </a:cxn>
                <a:cxn ang="0">
                  <a:pos x="56" y="2"/>
                </a:cxn>
                <a:cxn ang="0">
                  <a:pos x="63" y="5"/>
                </a:cxn>
                <a:cxn ang="0">
                  <a:pos x="66" y="9"/>
                </a:cxn>
                <a:cxn ang="0">
                  <a:pos x="70" y="13"/>
                </a:cxn>
                <a:cxn ang="0">
                  <a:pos x="74" y="14"/>
                </a:cxn>
                <a:cxn ang="0">
                  <a:pos x="79" y="14"/>
                </a:cxn>
                <a:cxn ang="0">
                  <a:pos x="83" y="16"/>
                </a:cxn>
                <a:cxn ang="0">
                  <a:pos x="86" y="18"/>
                </a:cxn>
                <a:cxn ang="0">
                  <a:pos x="92" y="20"/>
                </a:cxn>
                <a:cxn ang="0">
                  <a:pos x="95" y="22"/>
                </a:cxn>
                <a:cxn ang="0">
                  <a:pos x="97" y="25"/>
                </a:cxn>
                <a:cxn ang="0">
                  <a:pos x="99" y="31"/>
                </a:cxn>
                <a:cxn ang="0">
                  <a:pos x="99" y="31"/>
                </a:cxn>
                <a:cxn ang="0">
                  <a:pos x="97" y="29"/>
                </a:cxn>
              </a:cxnLst>
              <a:rect l="0" t="0" r="r" b="b"/>
              <a:pathLst>
                <a:path w="99" h="31">
                  <a:moveTo>
                    <a:pt x="97" y="29"/>
                  </a:moveTo>
                  <a:lnTo>
                    <a:pt x="97" y="29"/>
                  </a:lnTo>
                  <a:lnTo>
                    <a:pt x="93" y="27"/>
                  </a:lnTo>
                  <a:lnTo>
                    <a:pt x="88" y="23"/>
                  </a:lnTo>
                  <a:lnTo>
                    <a:pt x="83" y="20"/>
                  </a:lnTo>
                  <a:lnTo>
                    <a:pt x="74" y="16"/>
                  </a:lnTo>
                  <a:lnTo>
                    <a:pt x="66" y="13"/>
                  </a:lnTo>
                  <a:lnTo>
                    <a:pt x="57" y="9"/>
                  </a:lnTo>
                  <a:lnTo>
                    <a:pt x="50" y="5"/>
                  </a:lnTo>
                  <a:lnTo>
                    <a:pt x="43" y="2"/>
                  </a:lnTo>
                  <a:lnTo>
                    <a:pt x="36" y="0"/>
                  </a:lnTo>
                  <a:lnTo>
                    <a:pt x="0" y="14"/>
                  </a:lnTo>
                  <a:lnTo>
                    <a:pt x="5" y="13"/>
                  </a:lnTo>
                  <a:lnTo>
                    <a:pt x="13" y="9"/>
                  </a:lnTo>
                  <a:lnTo>
                    <a:pt x="18" y="5"/>
                  </a:lnTo>
                  <a:lnTo>
                    <a:pt x="25" y="4"/>
                  </a:lnTo>
                  <a:lnTo>
                    <a:pt x="31" y="2"/>
                  </a:lnTo>
                  <a:lnTo>
                    <a:pt x="38" y="0"/>
                  </a:lnTo>
                  <a:lnTo>
                    <a:pt x="43" y="0"/>
                  </a:lnTo>
                  <a:lnTo>
                    <a:pt x="50" y="0"/>
                  </a:lnTo>
                  <a:lnTo>
                    <a:pt x="56" y="2"/>
                  </a:lnTo>
                  <a:lnTo>
                    <a:pt x="63" y="5"/>
                  </a:lnTo>
                  <a:lnTo>
                    <a:pt x="66" y="9"/>
                  </a:lnTo>
                  <a:lnTo>
                    <a:pt x="70" y="13"/>
                  </a:lnTo>
                  <a:lnTo>
                    <a:pt x="74" y="14"/>
                  </a:lnTo>
                  <a:lnTo>
                    <a:pt x="79" y="14"/>
                  </a:lnTo>
                  <a:lnTo>
                    <a:pt x="83" y="16"/>
                  </a:lnTo>
                  <a:lnTo>
                    <a:pt x="86" y="18"/>
                  </a:lnTo>
                  <a:lnTo>
                    <a:pt x="92" y="20"/>
                  </a:lnTo>
                  <a:lnTo>
                    <a:pt x="95" y="22"/>
                  </a:lnTo>
                  <a:lnTo>
                    <a:pt x="97" y="25"/>
                  </a:lnTo>
                  <a:lnTo>
                    <a:pt x="99" y="31"/>
                  </a:lnTo>
                  <a:lnTo>
                    <a:pt x="99" y="31"/>
                  </a:lnTo>
                  <a:lnTo>
                    <a:pt x="97" y="29"/>
                  </a:lnTo>
                  <a:close/>
                </a:path>
              </a:pathLst>
            </a:custGeom>
            <a:solidFill>
              <a:srgbClr val="00FFB3"/>
            </a:solidFill>
            <a:ln w="9525">
              <a:noFill/>
              <a:round/>
              <a:headEnd/>
              <a:tailEnd/>
            </a:ln>
          </p:spPr>
          <p:txBody>
            <a:bodyPr/>
            <a:lstStyle/>
            <a:p>
              <a:endParaRPr lang="en-US"/>
            </a:p>
          </p:txBody>
        </p:sp>
        <p:sp>
          <p:nvSpPr>
            <p:cNvPr id="60529" name="Freeform 113"/>
            <p:cNvSpPr>
              <a:spLocks/>
            </p:cNvSpPr>
            <p:nvPr/>
          </p:nvSpPr>
          <p:spPr bwMode="auto">
            <a:xfrm>
              <a:off x="4698" y="3476"/>
              <a:ext cx="54" cy="80"/>
            </a:xfrm>
            <a:custGeom>
              <a:avLst/>
              <a:gdLst/>
              <a:ahLst/>
              <a:cxnLst>
                <a:cxn ang="0">
                  <a:pos x="19" y="9"/>
                </a:cxn>
                <a:cxn ang="0">
                  <a:pos x="19" y="16"/>
                </a:cxn>
                <a:cxn ang="0">
                  <a:pos x="18" y="23"/>
                </a:cxn>
                <a:cxn ang="0">
                  <a:pos x="18" y="30"/>
                </a:cxn>
                <a:cxn ang="0">
                  <a:pos x="16" y="39"/>
                </a:cxn>
                <a:cxn ang="0">
                  <a:pos x="16" y="46"/>
                </a:cxn>
                <a:cxn ang="0">
                  <a:pos x="14" y="53"/>
                </a:cxn>
                <a:cxn ang="0">
                  <a:pos x="12" y="61"/>
                </a:cxn>
                <a:cxn ang="0">
                  <a:pos x="9" y="68"/>
                </a:cxn>
                <a:cxn ang="0">
                  <a:pos x="5" y="75"/>
                </a:cxn>
                <a:cxn ang="0">
                  <a:pos x="0" y="80"/>
                </a:cxn>
                <a:cxn ang="0">
                  <a:pos x="3" y="73"/>
                </a:cxn>
                <a:cxn ang="0">
                  <a:pos x="7" y="66"/>
                </a:cxn>
                <a:cxn ang="0">
                  <a:pos x="9" y="59"/>
                </a:cxn>
                <a:cxn ang="0">
                  <a:pos x="11" y="52"/>
                </a:cxn>
                <a:cxn ang="0">
                  <a:pos x="12" y="44"/>
                </a:cxn>
                <a:cxn ang="0">
                  <a:pos x="14" y="37"/>
                </a:cxn>
                <a:cxn ang="0">
                  <a:pos x="14" y="30"/>
                </a:cxn>
                <a:cxn ang="0">
                  <a:pos x="14" y="21"/>
                </a:cxn>
                <a:cxn ang="0">
                  <a:pos x="12" y="14"/>
                </a:cxn>
                <a:cxn ang="0">
                  <a:pos x="11" y="7"/>
                </a:cxn>
                <a:cxn ang="0">
                  <a:pos x="3" y="1"/>
                </a:cxn>
                <a:cxn ang="0">
                  <a:pos x="7" y="0"/>
                </a:cxn>
                <a:cxn ang="0">
                  <a:pos x="12" y="1"/>
                </a:cxn>
                <a:cxn ang="0">
                  <a:pos x="18" y="1"/>
                </a:cxn>
                <a:cxn ang="0">
                  <a:pos x="23" y="3"/>
                </a:cxn>
                <a:cxn ang="0">
                  <a:pos x="28" y="7"/>
                </a:cxn>
                <a:cxn ang="0">
                  <a:pos x="34" y="9"/>
                </a:cxn>
                <a:cxn ang="0">
                  <a:pos x="39" y="10"/>
                </a:cxn>
                <a:cxn ang="0">
                  <a:pos x="45" y="14"/>
                </a:cxn>
                <a:cxn ang="0">
                  <a:pos x="50" y="16"/>
                </a:cxn>
                <a:cxn ang="0">
                  <a:pos x="54" y="17"/>
                </a:cxn>
                <a:cxn ang="0">
                  <a:pos x="19" y="9"/>
                </a:cxn>
                <a:cxn ang="0">
                  <a:pos x="19" y="9"/>
                </a:cxn>
              </a:cxnLst>
              <a:rect l="0" t="0" r="r" b="b"/>
              <a:pathLst>
                <a:path w="54" h="80">
                  <a:moveTo>
                    <a:pt x="19" y="9"/>
                  </a:moveTo>
                  <a:lnTo>
                    <a:pt x="19" y="16"/>
                  </a:lnTo>
                  <a:lnTo>
                    <a:pt x="18" y="23"/>
                  </a:lnTo>
                  <a:lnTo>
                    <a:pt x="18" y="30"/>
                  </a:lnTo>
                  <a:lnTo>
                    <a:pt x="16" y="39"/>
                  </a:lnTo>
                  <a:lnTo>
                    <a:pt x="16" y="46"/>
                  </a:lnTo>
                  <a:lnTo>
                    <a:pt x="14" y="53"/>
                  </a:lnTo>
                  <a:lnTo>
                    <a:pt x="12" y="61"/>
                  </a:lnTo>
                  <a:lnTo>
                    <a:pt x="9" y="68"/>
                  </a:lnTo>
                  <a:lnTo>
                    <a:pt x="5" y="75"/>
                  </a:lnTo>
                  <a:lnTo>
                    <a:pt x="0" y="80"/>
                  </a:lnTo>
                  <a:lnTo>
                    <a:pt x="3" y="73"/>
                  </a:lnTo>
                  <a:lnTo>
                    <a:pt x="7" y="66"/>
                  </a:lnTo>
                  <a:lnTo>
                    <a:pt x="9" y="59"/>
                  </a:lnTo>
                  <a:lnTo>
                    <a:pt x="11" y="52"/>
                  </a:lnTo>
                  <a:lnTo>
                    <a:pt x="12" y="44"/>
                  </a:lnTo>
                  <a:lnTo>
                    <a:pt x="14" y="37"/>
                  </a:lnTo>
                  <a:lnTo>
                    <a:pt x="14" y="30"/>
                  </a:lnTo>
                  <a:lnTo>
                    <a:pt x="14" y="21"/>
                  </a:lnTo>
                  <a:lnTo>
                    <a:pt x="12" y="14"/>
                  </a:lnTo>
                  <a:lnTo>
                    <a:pt x="11" y="7"/>
                  </a:lnTo>
                  <a:lnTo>
                    <a:pt x="3" y="1"/>
                  </a:lnTo>
                  <a:lnTo>
                    <a:pt x="7" y="0"/>
                  </a:lnTo>
                  <a:lnTo>
                    <a:pt x="12" y="1"/>
                  </a:lnTo>
                  <a:lnTo>
                    <a:pt x="18" y="1"/>
                  </a:lnTo>
                  <a:lnTo>
                    <a:pt x="23" y="3"/>
                  </a:lnTo>
                  <a:lnTo>
                    <a:pt x="28" y="7"/>
                  </a:lnTo>
                  <a:lnTo>
                    <a:pt x="34" y="9"/>
                  </a:lnTo>
                  <a:lnTo>
                    <a:pt x="39" y="10"/>
                  </a:lnTo>
                  <a:lnTo>
                    <a:pt x="45" y="14"/>
                  </a:lnTo>
                  <a:lnTo>
                    <a:pt x="50" y="16"/>
                  </a:lnTo>
                  <a:lnTo>
                    <a:pt x="54" y="17"/>
                  </a:lnTo>
                  <a:lnTo>
                    <a:pt x="19" y="9"/>
                  </a:lnTo>
                  <a:lnTo>
                    <a:pt x="19" y="9"/>
                  </a:lnTo>
                  <a:close/>
                </a:path>
              </a:pathLst>
            </a:custGeom>
            <a:solidFill>
              <a:srgbClr val="00FFB3"/>
            </a:solidFill>
            <a:ln w="9525">
              <a:noFill/>
              <a:round/>
              <a:headEnd/>
              <a:tailEnd/>
            </a:ln>
          </p:spPr>
          <p:txBody>
            <a:bodyPr/>
            <a:lstStyle/>
            <a:p>
              <a:endParaRPr lang="en-US"/>
            </a:p>
          </p:txBody>
        </p:sp>
        <p:sp>
          <p:nvSpPr>
            <p:cNvPr id="60530" name="Freeform 114"/>
            <p:cNvSpPr>
              <a:spLocks/>
            </p:cNvSpPr>
            <p:nvPr/>
          </p:nvSpPr>
          <p:spPr bwMode="auto">
            <a:xfrm>
              <a:off x="4267" y="3513"/>
              <a:ext cx="155" cy="219"/>
            </a:xfrm>
            <a:custGeom>
              <a:avLst/>
              <a:gdLst/>
              <a:ahLst/>
              <a:cxnLst>
                <a:cxn ang="0">
                  <a:pos x="153" y="119"/>
                </a:cxn>
                <a:cxn ang="0">
                  <a:pos x="137" y="129"/>
                </a:cxn>
                <a:cxn ang="0">
                  <a:pos x="122" y="142"/>
                </a:cxn>
                <a:cxn ang="0">
                  <a:pos x="108" y="155"/>
                </a:cxn>
                <a:cxn ang="0">
                  <a:pos x="95" y="169"/>
                </a:cxn>
                <a:cxn ang="0">
                  <a:pos x="81" y="183"/>
                </a:cxn>
                <a:cxn ang="0">
                  <a:pos x="68" y="198"/>
                </a:cxn>
                <a:cxn ang="0">
                  <a:pos x="54" y="208"/>
                </a:cxn>
                <a:cxn ang="0">
                  <a:pos x="38" y="216"/>
                </a:cxn>
                <a:cxn ang="0">
                  <a:pos x="20" y="219"/>
                </a:cxn>
                <a:cxn ang="0">
                  <a:pos x="0" y="216"/>
                </a:cxn>
                <a:cxn ang="0">
                  <a:pos x="6" y="210"/>
                </a:cxn>
                <a:cxn ang="0">
                  <a:pos x="13" y="205"/>
                </a:cxn>
                <a:cxn ang="0">
                  <a:pos x="20" y="201"/>
                </a:cxn>
                <a:cxn ang="0">
                  <a:pos x="27" y="198"/>
                </a:cxn>
                <a:cxn ang="0">
                  <a:pos x="34" y="194"/>
                </a:cxn>
                <a:cxn ang="0">
                  <a:pos x="43" y="192"/>
                </a:cxn>
                <a:cxn ang="0">
                  <a:pos x="51" y="189"/>
                </a:cxn>
                <a:cxn ang="0">
                  <a:pos x="58" y="187"/>
                </a:cxn>
                <a:cxn ang="0">
                  <a:pos x="67" y="183"/>
                </a:cxn>
                <a:cxn ang="0">
                  <a:pos x="74" y="180"/>
                </a:cxn>
                <a:cxn ang="0">
                  <a:pos x="147" y="111"/>
                </a:cxn>
                <a:cxn ang="0">
                  <a:pos x="155" y="0"/>
                </a:cxn>
                <a:cxn ang="0">
                  <a:pos x="147" y="113"/>
                </a:cxn>
                <a:cxn ang="0">
                  <a:pos x="155" y="120"/>
                </a:cxn>
                <a:cxn ang="0">
                  <a:pos x="155" y="120"/>
                </a:cxn>
                <a:cxn ang="0">
                  <a:pos x="153" y="119"/>
                </a:cxn>
              </a:cxnLst>
              <a:rect l="0" t="0" r="r" b="b"/>
              <a:pathLst>
                <a:path w="155" h="219">
                  <a:moveTo>
                    <a:pt x="153" y="119"/>
                  </a:moveTo>
                  <a:lnTo>
                    <a:pt x="137" y="129"/>
                  </a:lnTo>
                  <a:lnTo>
                    <a:pt x="122" y="142"/>
                  </a:lnTo>
                  <a:lnTo>
                    <a:pt x="108" y="155"/>
                  </a:lnTo>
                  <a:lnTo>
                    <a:pt x="95" y="169"/>
                  </a:lnTo>
                  <a:lnTo>
                    <a:pt x="81" y="183"/>
                  </a:lnTo>
                  <a:lnTo>
                    <a:pt x="68" y="198"/>
                  </a:lnTo>
                  <a:lnTo>
                    <a:pt x="54" y="208"/>
                  </a:lnTo>
                  <a:lnTo>
                    <a:pt x="38" y="216"/>
                  </a:lnTo>
                  <a:lnTo>
                    <a:pt x="20" y="219"/>
                  </a:lnTo>
                  <a:lnTo>
                    <a:pt x="0" y="216"/>
                  </a:lnTo>
                  <a:lnTo>
                    <a:pt x="6" y="210"/>
                  </a:lnTo>
                  <a:lnTo>
                    <a:pt x="13" y="205"/>
                  </a:lnTo>
                  <a:lnTo>
                    <a:pt x="20" y="201"/>
                  </a:lnTo>
                  <a:lnTo>
                    <a:pt x="27" y="198"/>
                  </a:lnTo>
                  <a:lnTo>
                    <a:pt x="34" y="194"/>
                  </a:lnTo>
                  <a:lnTo>
                    <a:pt x="43" y="192"/>
                  </a:lnTo>
                  <a:lnTo>
                    <a:pt x="51" y="189"/>
                  </a:lnTo>
                  <a:lnTo>
                    <a:pt x="58" y="187"/>
                  </a:lnTo>
                  <a:lnTo>
                    <a:pt x="67" y="183"/>
                  </a:lnTo>
                  <a:lnTo>
                    <a:pt x="74" y="180"/>
                  </a:lnTo>
                  <a:lnTo>
                    <a:pt x="147" y="111"/>
                  </a:lnTo>
                  <a:lnTo>
                    <a:pt x="155" y="0"/>
                  </a:lnTo>
                  <a:lnTo>
                    <a:pt x="147" y="113"/>
                  </a:lnTo>
                  <a:lnTo>
                    <a:pt x="155" y="120"/>
                  </a:lnTo>
                  <a:lnTo>
                    <a:pt x="155" y="120"/>
                  </a:lnTo>
                  <a:lnTo>
                    <a:pt x="153" y="119"/>
                  </a:lnTo>
                  <a:close/>
                </a:path>
              </a:pathLst>
            </a:custGeom>
            <a:solidFill>
              <a:srgbClr val="000640"/>
            </a:solidFill>
            <a:ln w="9525">
              <a:noFill/>
              <a:round/>
              <a:headEnd/>
              <a:tailEnd/>
            </a:ln>
          </p:spPr>
          <p:txBody>
            <a:bodyPr/>
            <a:lstStyle/>
            <a:p>
              <a:endParaRPr lang="en-US"/>
            </a:p>
          </p:txBody>
        </p:sp>
        <p:sp>
          <p:nvSpPr>
            <p:cNvPr id="60531" name="Freeform 115"/>
            <p:cNvSpPr>
              <a:spLocks/>
            </p:cNvSpPr>
            <p:nvPr/>
          </p:nvSpPr>
          <p:spPr bwMode="auto">
            <a:xfrm>
              <a:off x="4648" y="3485"/>
              <a:ext cx="28" cy="75"/>
            </a:xfrm>
            <a:custGeom>
              <a:avLst/>
              <a:gdLst/>
              <a:ahLst/>
              <a:cxnLst>
                <a:cxn ang="0">
                  <a:pos x="0" y="75"/>
                </a:cxn>
                <a:cxn ang="0">
                  <a:pos x="5" y="69"/>
                </a:cxn>
                <a:cxn ang="0">
                  <a:pos x="7" y="62"/>
                </a:cxn>
                <a:cxn ang="0">
                  <a:pos x="10" y="55"/>
                </a:cxn>
                <a:cxn ang="0">
                  <a:pos x="14" y="48"/>
                </a:cxn>
                <a:cxn ang="0">
                  <a:pos x="17" y="41"/>
                </a:cxn>
                <a:cxn ang="0">
                  <a:pos x="19" y="32"/>
                </a:cxn>
                <a:cxn ang="0">
                  <a:pos x="21" y="23"/>
                </a:cxn>
                <a:cxn ang="0">
                  <a:pos x="25" y="16"/>
                </a:cxn>
                <a:cxn ang="0">
                  <a:pos x="26" y="7"/>
                </a:cxn>
                <a:cxn ang="0">
                  <a:pos x="28" y="0"/>
                </a:cxn>
                <a:cxn ang="0">
                  <a:pos x="28" y="8"/>
                </a:cxn>
                <a:cxn ang="0">
                  <a:pos x="28" y="16"/>
                </a:cxn>
                <a:cxn ang="0">
                  <a:pos x="26" y="25"/>
                </a:cxn>
                <a:cxn ang="0">
                  <a:pos x="25" y="34"/>
                </a:cxn>
                <a:cxn ang="0">
                  <a:pos x="23" y="41"/>
                </a:cxn>
                <a:cxn ang="0">
                  <a:pos x="19" y="48"/>
                </a:cxn>
                <a:cxn ang="0">
                  <a:pos x="16" y="55"/>
                </a:cxn>
                <a:cxn ang="0">
                  <a:pos x="12" y="62"/>
                </a:cxn>
                <a:cxn ang="0">
                  <a:pos x="7" y="69"/>
                </a:cxn>
                <a:cxn ang="0">
                  <a:pos x="1" y="75"/>
                </a:cxn>
                <a:cxn ang="0">
                  <a:pos x="1" y="75"/>
                </a:cxn>
                <a:cxn ang="0">
                  <a:pos x="0" y="75"/>
                </a:cxn>
              </a:cxnLst>
              <a:rect l="0" t="0" r="r" b="b"/>
              <a:pathLst>
                <a:path w="28" h="75">
                  <a:moveTo>
                    <a:pt x="0" y="75"/>
                  </a:moveTo>
                  <a:lnTo>
                    <a:pt x="5" y="69"/>
                  </a:lnTo>
                  <a:lnTo>
                    <a:pt x="7" y="62"/>
                  </a:lnTo>
                  <a:lnTo>
                    <a:pt x="10" y="55"/>
                  </a:lnTo>
                  <a:lnTo>
                    <a:pt x="14" y="48"/>
                  </a:lnTo>
                  <a:lnTo>
                    <a:pt x="17" y="41"/>
                  </a:lnTo>
                  <a:lnTo>
                    <a:pt x="19" y="32"/>
                  </a:lnTo>
                  <a:lnTo>
                    <a:pt x="21" y="23"/>
                  </a:lnTo>
                  <a:lnTo>
                    <a:pt x="25" y="16"/>
                  </a:lnTo>
                  <a:lnTo>
                    <a:pt x="26" y="7"/>
                  </a:lnTo>
                  <a:lnTo>
                    <a:pt x="28" y="0"/>
                  </a:lnTo>
                  <a:lnTo>
                    <a:pt x="28" y="8"/>
                  </a:lnTo>
                  <a:lnTo>
                    <a:pt x="28" y="16"/>
                  </a:lnTo>
                  <a:lnTo>
                    <a:pt x="26" y="25"/>
                  </a:lnTo>
                  <a:lnTo>
                    <a:pt x="25" y="34"/>
                  </a:lnTo>
                  <a:lnTo>
                    <a:pt x="23" y="41"/>
                  </a:lnTo>
                  <a:lnTo>
                    <a:pt x="19" y="48"/>
                  </a:lnTo>
                  <a:lnTo>
                    <a:pt x="16" y="55"/>
                  </a:lnTo>
                  <a:lnTo>
                    <a:pt x="12" y="62"/>
                  </a:lnTo>
                  <a:lnTo>
                    <a:pt x="7" y="69"/>
                  </a:lnTo>
                  <a:lnTo>
                    <a:pt x="1" y="75"/>
                  </a:lnTo>
                  <a:lnTo>
                    <a:pt x="1" y="75"/>
                  </a:lnTo>
                  <a:lnTo>
                    <a:pt x="0" y="75"/>
                  </a:lnTo>
                  <a:close/>
                </a:path>
              </a:pathLst>
            </a:custGeom>
            <a:solidFill>
              <a:srgbClr val="00FFB3"/>
            </a:solidFill>
            <a:ln w="9525">
              <a:noFill/>
              <a:round/>
              <a:headEnd/>
              <a:tailEnd/>
            </a:ln>
          </p:spPr>
          <p:txBody>
            <a:bodyPr/>
            <a:lstStyle/>
            <a:p>
              <a:endParaRPr lang="en-US"/>
            </a:p>
          </p:txBody>
        </p:sp>
        <p:sp>
          <p:nvSpPr>
            <p:cNvPr id="60532" name="Freeform 116"/>
            <p:cNvSpPr>
              <a:spLocks/>
            </p:cNvSpPr>
            <p:nvPr/>
          </p:nvSpPr>
          <p:spPr bwMode="auto">
            <a:xfrm>
              <a:off x="4685" y="3519"/>
              <a:ext cx="13" cy="7"/>
            </a:xfrm>
            <a:custGeom>
              <a:avLst/>
              <a:gdLst/>
              <a:ahLst/>
              <a:cxnLst>
                <a:cxn ang="0">
                  <a:pos x="11" y="1"/>
                </a:cxn>
                <a:cxn ang="0">
                  <a:pos x="13" y="7"/>
                </a:cxn>
                <a:cxn ang="0">
                  <a:pos x="0" y="0"/>
                </a:cxn>
                <a:cxn ang="0">
                  <a:pos x="2" y="0"/>
                </a:cxn>
                <a:cxn ang="0">
                  <a:pos x="2" y="1"/>
                </a:cxn>
                <a:cxn ang="0">
                  <a:pos x="4" y="1"/>
                </a:cxn>
                <a:cxn ang="0">
                  <a:pos x="6" y="1"/>
                </a:cxn>
                <a:cxn ang="0">
                  <a:pos x="6" y="3"/>
                </a:cxn>
                <a:cxn ang="0">
                  <a:pos x="7" y="3"/>
                </a:cxn>
                <a:cxn ang="0">
                  <a:pos x="9" y="3"/>
                </a:cxn>
                <a:cxn ang="0">
                  <a:pos x="9" y="3"/>
                </a:cxn>
                <a:cxn ang="0">
                  <a:pos x="11" y="1"/>
                </a:cxn>
                <a:cxn ang="0">
                  <a:pos x="13" y="1"/>
                </a:cxn>
                <a:cxn ang="0">
                  <a:pos x="13" y="1"/>
                </a:cxn>
                <a:cxn ang="0">
                  <a:pos x="11" y="1"/>
                </a:cxn>
              </a:cxnLst>
              <a:rect l="0" t="0" r="r" b="b"/>
              <a:pathLst>
                <a:path w="13" h="7">
                  <a:moveTo>
                    <a:pt x="11" y="1"/>
                  </a:moveTo>
                  <a:lnTo>
                    <a:pt x="13" y="7"/>
                  </a:lnTo>
                  <a:lnTo>
                    <a:pt x="0" y="0"/>
                  </a:lnTo>
                  <a:lnTo>
                    <a:pt x="2" y="0"/>
                  </a:lnTo>
                  <a:lnTo>
                    <a:pt x="2" y="1"/>
                  </a:lnTo>
                  <a:lnTo>
                    <a:pt x="4" y="1"/>
                  </a:lnTo>
                  <a:lnTo>
                    <a:pt x="6" y="1"/>
                  </a:lnTo>
                  <a:lnTo>
                    <a:pt x="6" y="3"/>
                  </a:lnTo>
                  <a:lnTo>
                    <a:pt x="7" y="3"/>
                  </a:lnTo>
                  <a:lnTo>
                    <a:pt x="9" y="3"/>
                  </a:lnTo>
                  <a:lnTo>
                    <a:pt x="9" y="3"/>
                  </a:lnTo>
                  <a:lnTo>
                    <a:pt x="11" y="1"/>
                  </a:lnTo>
                  <a:lnTo>
                    <a:pt x="13" y="1"/>
                  </a:lnTo>
                  <a:lnTo>
                    <a:pt x="13" y="1"/>
                  </a:lnTo>
                  <a:lnTo>
                    <a:pt x="11" y="1"/>
                  </a:lnTo>
                  <a:close/>
                </a:path>
              </a:pathLst>
            </a:custGeom>
            <a:solidFill>
              <a:srgbClr val="00FFB3"/>
            </a:solidFill>
            <a:ln w="9525">
              <a:noFill/>
              <a:round/>
              <a:headEnd/>
              <a:tailEnd/>
            </a:ln>
          </p:spPr>
          <p:txBody>
            <a:bodyPr/>
            <a:lstStyle/>
            <a:p>
              <a:endParaRPr lang="en-US"/>
            </a:p>
          </p:txBody>
        </p:sp>
        <p:sp>
          <p:nvSpPr>
            <p:cNvPr id="60533" name="Freeform 117"/>
            <p:cNvSpPr>
              <a:spLocks/>
            </p:cNvSpPr>
            <p:nvPr/>
          </p:nvSpPr>
          <p:spPr bwMode="auto">
            <a:xfrm>
              <a:off x="4746" y="3510"/>
              <a:ext cx="188" cy="123"/>
            </a:xfrm>
            <a:custGeom>
              <a:avLst/>
              <a:gdLst/>
              <a:ahLst/>
              <a:cxnLst>
                <a:cxn ang="0">
                  <a:pos x="92" y="86"/>
                </a:cxn>
                <a:cxn ang="0">
                  <a:pos x="104" y="88"/>
                </a:cxn>
                <a:cxn ang="0">
                  <a:pos x="115" y="84"/>
                </a:cxn>
                <a:cxn ang="0">
                  <a:pos x="124" y="79"/>
                </a:cxn>
                <a:cxn ang="0">
                  <a:pos x="133" y="71"/>
                </a:cxn>
                <a:cxn ang="0">
                  <a:pos x="140" y="64"/>
                </a:cxn>
                <a:cxn ang="0">
                  <a:pos x="149" y="59"/>
                </a:cxn>
                <a:cxn ang="0">
                  <a:pos x="158" y="55"/>
                </a:cxn>
                <a:cxn ang="0">
                  <a:pos x="167" y="53"/>
                </a:cxn>
                <a:cxn ang="0">
                  <a:pos x="178" y="57"/>
                </a:cxn>
                <a:cxn ang="0">
                  <a:pos x="188" y="64"/>
                </a:cxn>
                <a:cxn ang="0">
                  <a:pos x="187" y="71"/>
                </a:cxn>
                <a:cxn ang="0">
                  <a:pos x="187" y="77"/>
                </a:cxn>
                <a:cxn ang="0">
                  <a:pos x="185" y="82"/>
                </a:cxn>
                <a:cxn ang="0">
                  <a:pos x="185" y="88"/>
                </a:cxn>
                <a:cxn ang="0">
                  <a:pos x="183" y="95"/>
                </a:cxn>
                <a:cxn ang="0">
                  <a:pos x="181" y="100"/>
                </a:cxn>
                <a:cxn ang="0">
                  <a:pos x="181" y="105"/>
                </a:cxn>
                <a:cxn ang="0">
                  <a:pos x="180" y="111"/>
                </a:cxn>
                <a:cxn ang="0">
                  <a:pos x="176" y="118"/>
                </a:cxn>
                <a:cxn ang="0">
                  <a:pos x="172" y="123"/>
                </a:cxn>
                <a:cxn ang="0">
                  <a:pos x="0" y="59"/>
                </a:cxn>
                <a:cxn ang="0">
                  <a:pos x="9" y="0"/>
                </a:cxn>
                <a:cxn ang="0">
                  <a:pos x="15" y="10"/>
                </a:cxn>
                <a:cxn ang="0">
                  <a:pos x="20" y="21"/>
                </a:cxn>
                <a:cxn ang="0">
                  <a:pos x="27" y="32"/>
                </a:cxn>
                <a:cxn ang="0">
                  <a:pos x="32" y="44"/>
                </a:cxn>
                <a:cxn ang="0">
                  <a:pos x="40" y="53"/>
                </a:cxn>
                <a:cxn ang="0">
                  <a:pos x="49" y="64"/>
                </a:cxn>
                <a:cxn ang="0">
                  <a:pos x="58" y="73"/>
                </a:cxn>
                <a:cxn ang="0">
                  <a:pos x="67" y="79"/>
                </a:cxn>
                <a:cxn ang="0">
                  <a:pos x="79" y="84"/>
                </a:cxn>
                <a:cxn ang="0">
                  <a:pos x="93" y="88"/>
                </a:cxn>
                <a:cxn ang="0">
                  <a:pos x="93" y="88"/>
                </a:cxn>
                <a:cxn ang="0">
                  <a:pos x="92" y="86"/>
                </a:cxn>
              </a:cxnLst>
              <a:rect l="0" t="0" r="r" b="b"/>
              <a:pathLst>
                <a:path w="188" h="123">
                  <a:moveTo>
                    <a:pt x="92" y="86"/>
                  </a:moveTo>
                  <a:lnTo>
                    <a:pt x="104" y="88"/>
                  </a:lnTo>
                  <a:lnTo>
                    <a:pt x="115" y="84"/>
                  </a:lnTo>
                  <a:lnTo>
                    <a:pt x="124" y="79"/>
                  </a:lnTo>
                  <a:lnTo>
                    <a:pt x="133" y="71"/>
                  </a:lnTo>
                  <a:lnTo>
                    <a:pt x="140" y="64"/>
                  </a:lnTo>
                  <a:lnTo>
                    <a:pt x="149" y="59"/>
                  </a:lnTo>
                  <a:lnTo>
                    <a:pt x="158" y="55"/>
                  </a:lnTo>
                  <a:lnTo>
                    <a:pt x="167" y="53"/>
                  </a:lnTo>
                  <a:lnTo>
                    <a:pt x="178" y="57"/>
                  </a:lnTo>
                  <a:lnTo>
                    <a:pt x="188" y="64"/>
                  </a:lnTo>
                  <a:lnTo>
                    <a:pt x="187" y="71"/>
                  </a:lnTo>
                  <a:lnTo>
                    <a:pt x="187" y="77"/>
                  </a:lnTo>
                  <a:lnTo>
                    <a:pt x="185" y="82"/>
                  </a:lnTo>
                  <a:lnTo>
                    <a:pt x="185" y="88"/>
                  </a:lnTo>
                  <a:lnTo>
                    <a:pt x="183" y="95"/>
                  </a:lnTo>
                  <a:lnTo>
                    <a:pt x="181" y="100"/>
                  </a:lnTo>
                  <a:lnTo>
                    <a:pt x="181" y="105"/>
                  </a:lnTo>
                  <a:lnTo>
                    <a:pt x="180" y="111"/>
                  </a:lnTo>
                  <a:lnTo>
                    <a:pt x="176" y="118"/>
                  </a:lnTo>
                  <a:lnTo>
                    <a:pt x="172" y="123"/>
                  </a:lnTo>
                  <a:lnTo>
                    <a:pt x="0" y="59"/>
                  </a:lnTo>
                  <a:lnTo>
                    <a:pt x="9" y="0"/>
                  </a:lnTo>
                  <a:lnTo>
                    <a:pt x="15" y="10"/>
                  </a:lnTo>
                  <a:lnTo>
                    <a:pt x="20" y="21"/>
                  </a:lnTo>
                  <a:lnTo>
                    <a:pt x="27" y="32"/>
                  </a:lnTo>
                  <a:lnTo>
                    <a:pt x="32" y="44"/>
                  </a:lnTo>
                  <a:lnTo>
                    <a:pt x="40" y="53"/>
                  </a:lnTo>
                  <a:lnTo>
                    <a:pt x="49" y="64"/>
                  </a:lnTo>
                  <a:lnTo>
                    <a:pt x="58" y="73"/>
                  </a:lnTo>
                  <a:lnTo>
                    <a:pt x="67" y="79"/>
                  </a:lnTo>
                  <a:lnTo>
                    <a:pt x="79" y="84"/>
                  </a:lnTo>
                  <a:lnTo>
                    <a:pt x="93" y="88"/>
                  </a:lnTo>
                  <a:lnTo>
                    <a:pt x="93" y="88"/>
                  </a:lnTo>
                  <a:lnTo>
                    <a:pt x="92" y="86"/>
                  </a:lnTo>
                  <a:close/>
                </a:path>
              </a:pathLst>
            </a:custGeom>
            <a:solidFill>
              <a:srgbClr val="B300FF"/>
            </a:solidFill>
            <a:ln w="9525">
              <a:noFill/>
              <a:round/>
              <a:headEnd/>
              <a:tailEnd/>
            </a:ln>
          </p:spPr>
          <p:txBody>
            <a:bodyPr/>
            <a:lstStyle/>
            <a:p>
              <a:endParaRPr lang="en-US"/>
            </a:p>
          </p:txBody>
        </p:sp>
        <p:sp>
          <p:nvSpPr>
            <p:cNvPr id="60534" name="Freeform 118"/>
            <p:cNvSpPr>
              <a:spLocks/>
            </p:cNvSpPr>
            <p:nvPr/>
          </p:nvSpPr>
          <p:spPr bwMode="auto">
            <a:xfrm>
              <a:off x="4350" y="3553"/>
              <a:ext cx="127" cy="228"/>
            </a:xfrm>
            <a:custGeom>
              <a:avLst/>
              <a:gdLst/>
              <a:ahLst/>
              <a:cxnLst>
                <a:cxn ang="0">
                  <a:pos x="125" y="0"/>
                </a:cxn>
                <a:cxn ang="0">
                  <a:pos x="118" y="25"/>
                </a:cxn>
                <a:cxn ang="0">
                  <a:pos x="109" y="50"/>
                </a:cxn>
                <a:cxn ang="0">
                  <a:pos x="97" y="71"/>
                </a:cxn>
                <a:cxn ang="0">
                  <a:pos x="84" y="93"/>
                </a:cxn>
                <a:cxn ang="0">
                  <a:pos x="70" y="115"/>
                </a:cxn>
                <a:cxn ang="0">
                  <a:pos x="57" y="136"/>
                </a:cxn>
                <a:cxn ang="0">
                  <a:pos x="43" y="156"/>
                </a:cxn>
                <a:cxn ang="0">
                  <a:pos x="30" y="179"/>
                </a:cxn>
                <a:cxn ang="0">
                  <a:pos x="18" y="202"/>
                </a:cxn>
                <a:cxn ang="0">
                  <a:pos x="9" y="228"/>
                </a:cxn>
                <a:cxn ang="0">
                  <a:pos x="3" y="224"/>
                </a:cxn>
                <a:cxn ang="0">
                  <a:pos x="2" y="220"/>
                </a:cxn>
                <a:cxn ang="0">
                  <a:pos x="0" y="217"/>
                </a:cxn>
                <a:cxn ang="0">
                  <a:pos x="2" y="211"/>
                </a:cxn>
                <a:cxn ang="0">
                  <a:pos x="3" y="208"/>
                </a:cxn>
                <a:cxn ang="0">
                  <a:pos x="7" y="202"/>
                </a:cxn>
                <a:cxn ang="0">
                  <a:pos x="9" y="199"/>
                </a:cxn>
                <a:cxn ang="0">
                  <a:pos x="12" y="193"/>
                </a:cxn>
                <a:cxn ang="0">
                  <a:pos x="16" y="190"/>
                </a:cxn>
                <a:cxn ang="0">
                  <a:pos x="16" y="186"/>
                </a:cxn>
                <a:cxn ang="0">
                  <a:pos x="25" y="168"/>
                </a:cxn>
                <a:cxn ang="0">
                  <a:pos x="36" y="149"/>
                </a:cxn>
                <a:cxn ang="0">
                  <a:pos x="48" y="131"/>
                </a:cxn>
                <a:cxn ang="0">
                  <a:pos x="61" y="113"/>
                </a:cxn>
                <a:cxn ang="0">
                  <a:pos x="73" y="95"/>
                </a:cxn>
                <a:cxn ang="0">
                  <a:pos x="86" y="77"/>
                </a:cxn>
                <a:cxn ang="0">
                  <a:pos x="97" y="59"/>
                </a:cxn>
                <a:cxn ang="0">
                  <a:pos x="107" y="39"/>
                </a:cxn>
                <a:cxn ang="0">
                  <a:pos x="115" y="21"/>
                </a:cxn>
                <a:cxn ang="0">
                  <a:pos x="122" y="1"/>
                </a:cxn>
                <a:cxn ang="0">
                  <a:pos x="127" y="0"/>
                </a:cxn>
                <a:cxn ang="0">
                  <a:pos x="127" y="0"/>
                </a:cxn>
                <a:cxn ang="0">
                  <a:pos x="125" y="0"/>
                </a:cxn>
              </a:cxnLst>
              <a:rect l="0" t="0" r="r" b="b"/>
              <a:pathLst>
                <a:path w="127" h="228">
                  <a:moveTo>
                    <a:pt x="125" y="0"/>
                  </a:moveTo>
                  <a:lnTo>
                    <a:pt x="118" y="25"/>
                  </a:lnTo>
                  <a:lnTo>
                    <a:pt x="109" y="50"/>
                  </a:lnTo>
                  <a:lnTo>
                    <a:pt x="97" y="71"/>
                  </a:lnTo>
                  <a:lnTo>
                    <a:pt x="84" y="93"/>
                  </a:lnTo>
                  <a:lnTo>
                    <a:pt x="70" y="115"/>
                  </a:lnTo>
                  <a:lnTo>
                    <a:pt x="57" y="136"/>
                  </a:lnTo>
                  <a:lnTo>
                    <a:pt x="43" y="156"/>
                  </a:lnTo>
                  <a:lnTo>
                    <a:pt x="30" y="179"/>
                  </a:lnTo>
                  <a:lnTo>
                    <a:pt x="18" y="202"/>
                  </a:lnTo>
                  <a:lnTo>
                    <a:pt x="9" y="228"/>
                  </a:lnTo>
                  <a:lnTo>
                    <a:pt x="3" y="224"/>
                  </a:lnTo>
                  <a:lnTo>
                    <a:pt x="2" y="220"/>
                  </a:lnTo>
                  <a:lnTo>
                    <a:pt x="0" y="217"/>
                  </a:lnTo>
                  <a:lnTo>
                    <a:pt x="2" y="211"/>
                  </a:lnTo>
                  <a:lnTo>
                    <a:pt x="3" y="208"/>
                  </a:lnTo>
                  <a:lnTo>
                    <a:pt x="7" y="202"/>
                  </a:lnTo>
                  <a:lnTo>
                    <a:pt x="9" y="199"/>
                  </a:lnTo>
                  <a:lnTo>
                    <a:pt x="12" y="193"/>
                  </a:lnTo>
                  <a:lnTo>
                    <a:pt x="16" y="190"/>
                  </a:lnTo>
                  <a:lnTo>
                    <a:pt x="16" y="186"/>
                  </a:lnTo>
                  <a:lnTo>
                    <a:pt x="25" y="168"/>
                  </a:lnTo>
                  <a:lnTo>
                    <a:pt x="36" y="149"/>
                  </a:lnTo>
                  <a:lnTo>
                    <a:pt x="48" y="131"/>
                  </a:lnTo>
                  <a:lnTo>
                    <a:pt x="61" y="113"/>
                  </a:lnTo>
                  <a:lnTo>
                    <a:pt x="73" y="95"/>
                  </a:lnTo>
                  <a:lnTo>
                    <a:pt x="86" y="77"/>
                  </a:lnTo>
                  <a:lnTo>
                    <a:pt x="97" y="59"/>
                  </a:lnTo>
                  <a:lnTo>
                    <a:pt x="107" y="39"/>
                  </a:lnTo>
                  <a:lnTo>
                    <a:pt x="115" y="21"/>
                  </a:lnTo>
                  <a:lnTo>
                    <a:pt x="122" y="1"/>
                  </a:lnTo>
                  <a:lnTo>
                    <a:pt x="127" y="0"/>
                  </a:lnTo>
                  <a:lnTo>
                    <a:pt x="127" y="0"/>
                  </a:lnTo>
                  <a:lnTo>
                    <a:pt x="125" y="0"/>
                  </a:lnTo>
                  <a:close/>
                </a:path>
              </a:pathLst>
            </a:custGeom>
            <a:solidFill>
              <a:srgbClr val="000640"/>
            </a:solidFill>
            <a:ln w="9525">
              <a:noFill/>
              <a:round/>
              <a:headEnd/>
              <a:tailEnd/>
            </a:ln>
          </p:spPr>
          <p:txBody>
            <a:bodyPr/>
            <a:lstStyle/>
            <a:p>
              <a:endParaRPr lang="en-US"/>
            </a:p>
          </p:txBody>
        </p:sp>
        <p:sp>
          <p:nvSpPr>
            <p:cNvPr id="60535" name="Freeform 119"/>
            <p:cNvSpPr>
              <a:spLocks/>
            </p:cNvSpPr>
            <p:nvPr/>
          </p:nvSpPr>
          <p:spPr bwMode="auto">
            <a:xfrm>
              <a:off x="4732" y="3529"/>
              <a:ext cx="11" cy="13"/>
            </a:xfrm>
            <a:custGeom>
              <a:avLst/>
              <a:gdLst/>
              <a:ahLst/>
              <a:cxnLst>
                <a:cxn ang="0">
                  <a:pos x="9" y="8"/>
                </a:cxn>
                <a:cxn ang="0">
                  <a:pos x="9" y="9"/>
                </a:cxn>
                <a:cxn ang="0">
                  <a:pos x="9" y="9"/>
                </a:cxn>
                <a:cxn ang="0">
                  <a:pos x="7" y="11"/>
                </a:cxn>
                <a:cxn ang="0">
                  <a:pos x="7" y="11"/>
                </a:cxn>
                <a:cxn ang="0">
                  <a:pos x="5" y="13"/>
                </a:cxn>
                <a:cxn ang="0">
                  <a:pos x="5" y="13"/>
                </a:cxn>
                <a:cxn ang="0">
                  <a:pos x="3" y="13"/>
                </a:cxn>
                <a:cxn ang="0">
                  <a:pos x="3" y="13"/>
                </a:cxn>
                <a:cxn ang="0">
                  <a:pos x="2" y="13"/>
                </a:cxn>
                <a:cxn ang="0">
                  <a:pos x="2" y="13"/>
                </a:cxn>
                <a:cxn ang="0">
                  <a:pos x="0" y="0"/>
                </a:cxn>
                <a:cxn ang="0">
                  <a:pos x="0" y="0"/>
                </a:cxn>
                <a:cxn ang="0">
                  <a:pos x="2" y="0"/>
                </a:cxn>
                <a:cxn ang="0">
                  <a:pos x="3" y="2"/>
                </a:cxn>
                <a:cxn ang="0">
                  <a:pos x="5" y="2"/>
                </a:cxn>
                <a:cxn ang="0">
                  <a:pos x="7" y="2"/>
                </a:cxn>
                <a:cxn ang="0">
                  <a:pos x="9" y="2"/>
                </a:cxn>
                <a:cxn ang="0">
                  <a:pos x="9" y="4"/>
                </a:cxn>
                <a:cxn ang="0">
                  <a:pos x="11" y="4"/>
                </a:cxn>
                <a:cxn ang="0">
                  <a:pos x="11" y="6"/>
                </a:cxn>
                <a:cxn ang="0">
                  <a:pos x="9" y="8"/>
                </a:cxn>
                <a:cxn ang="0">
                  <a:pos x="9" y="8"/>
                </a:cxn>
              </a:cxnLst>
              <a:rect l="0" t="0" r="r" b="b"/>
              <a:pathLst>
                <a:path w="11" h="13">
                  <a:moveTo>
                    <a:pt x="9" y="8"/>
                  </a:moveTo>
                  <a:lnTo>
                    <a:pt x="9" y="9"/>
                  </a:lnTo>
                  <a:lnTo>
                    <a:pt x="9" y="9"/>
                  </a:lnTo>
                  <a:lnTo>
                    <a:pt x="7" y="11"/>
                  </a:lnTo>
                  <a:lnTo>
                    <a:pt x="7" y="11"/>
                  </a:lnTo>
                  <a:lnTo>
                    <a:pt x="5" y="13"/>
                  </a:lnTo>
                  <a:lnTo>
                    <a:pt x="5" y="13"/>
                  </a:lnTo>
                  <a:lnTo>
                    <a:pt x="3" y="13"/>
                  </a:lnTo>
                  <a:lnTo>
                    <a:pt x="3" y="13"/>
                  </a:lnTo>
                  <a:lnTo>
                    <a:pt x="2" y="13"/>
                  </a:lnTo>
                  <a:lnTo>
                    <a:pt x="2" y="13"/>
                  </a:lnTo>
                  <a:lnTo>
                    <a:pt x="0" y="0"/>
                  </a:lnTo>
                  <a:lnTo>
                    <a:pt x="0" y="0"/>
                  </a:lnTo>
                  <a:lnTo>
                    <a:pt x="2" y="0"/>
                  </a:lnTo>
                  <a:lnTo>
                    <a:pt x="3" y="2"/>
                  </a:lnTo>
                  <a:lnTo>
                    <a:pt x="5" y="2"/>
                  </a:lnTo>
                  <a:lnTo>
                    <a:pt x="7" y="2"/>
                  </a:lnTo>
                  <a:lnTo>
                    <a:pt x="9" y="2"/>
                  </a:lnTo>
                  <a:lnTo>
                    <a:pt x="9" y="4"/>
                  </a:lnTo>
                  <a:lnTo>
                    <a:pt x="11" y="4"/>
                  </a:lnTo>
                  <a:lnTo>
                    <a:pt x="11" y="6"/>
                  </a:lnTo>
                  <a:lnTo>
                    <a:pt x="9" y="8"/>
                  </a:lnTo>
                  <a:lnTo>
                    <a:pt x="9" y="8"/>
                  </a:lnTo>
                  <a:close/>
                </a:path>
              </a:pathLst>
            </a:custGeom>
            <a:solidFill>
              <a:srgbClr val="00FFB3"/>
            </a:solidFill>
            <a:ln w="9525">
              <a:noFill/>
              <a:round/>
              <a:headEnd/>
              <a:tailEnd/>
            </a:ln>
          </p:spPr>
          <p:txBody>
            <a:bodyPr/>
            <a:lstStyle/>
            <a:p>
              <a:endParaRPr lang="en-US"/>
            </a:p>
          </p:txBody>
        </p:sp>
        <p:sp>
          <p:nvSpPr>
            <p:cNvPr id="60536" name="Freeform 120"/>
            <p:cNvSpPr>
              <a:spLocks/>
            </p:cNvSpPr>
            <p:nvPr/>
          </p:nvSpPr>
          <p:spPr bwMode="auto">
            <a:xfrm>
              <a:off x="4782" y="3522"/>
              <a:ext cx="5" cy="16"/>
            </a:xfrm>
            <a:custGeom>
              <a:avLst/>
              <a:gdLst/>
              <a:ahLst/>
              <a:cxnLst>
                <a:cxn ang="0">
                  <a:pos x="0" y="0"/>
                </a:cxn>
                <a:cxn ang="0">
                  <a:pos x="5" y="16"/>
                </a:cxn>
                <a:cxn ang="0">
                  <a:pos x="0" y="0"/>
                </a:cxn>
                <a:cxn ang="0">
                  <a:pos x="0" y="0"/>
                </a:cxn>
              </a:cxnLst>
              <a:rect l="0" t="0" r="r" b="b"/>
              <a:pathLst>
                <a:path w="5" h="16">
                  <a:moveTo>
                    <a:pt x="0" y="0"/>
                  </a:moveTo>
                  <a:lnTo>
                    <a:pt x="5" y="16"/>
                  </a:lnTo>
                  <a:lnTo>
                    <a:pt x="0" y="0"/>
                  </a:lnTo>
                  <a:lnTo>
                    <a:pt x="0" y="0"/>
                  </a:lnTo>
                  <a:close/>
                </a:path>
              </a:pathLst>
            </a:custGeom>
            <a:solidFill>
              <a:srgbClr val="00FFB3"/>
            </a:solidFill>
            <a:ln w="9525">
              <a:noFill/>
              <a:round/>
              <a:headEnd/>
              <a:tailEnd/>
            </a:ln>
          </p:spPr>
          <p:txBody>
            <a:bodyPr/>
            <a:lstStyle/>
            <a:p>
              <a:endParaRPr lang="en-US"/>
            </a:p>
          </p:txBody>
        </p:sp>
        <p:sp>
          <p:nvSpPr>
            <p:cNvPr id="60537" name="Freeform 121"/>
            <p:cNvSpPr>
              <a:spLocks/>
            </p:cNvSpPr>
            <p:nvPr/>
          </p:nvSpPr>
          <p:spPr bwMode="auto">
            <a:xfrm>
              <a:off x="4800" y="3533"/>
              <a:ext cx="66" cy="34"/>
            </a:xfrm>
            <a:custGeom>
              <a:avLst/>
              <a:gdLst/>
              <a:ahLst/>
              <a:cxnLst>
                <a:cxn ang="0">
                  <a:pos x="65" y="20"/>
                </a:cxn>
                <a:cxn ang="0">
                  <a:pos x="63" y="23"/>
                </a:cxn>
                <a:cxn ang="0">
                  <a:pos x="59" y="27"/>
                </a:cxn>
                <a:cxn ang="0">
                  <a:pos x="56" y="29"/>
                </a:cxn>
                <a:cxn ang="0">
                  <a:pos x="50" y="30"/>
                </a:cxn>
                <a:cxn ang="0">
                  <a:pos x="47" y="32"/>
                </a:cxn>
                <a:cxn ang="0">
                  <a:pos x="43" y="34"/>
                </a:cxn>
                <a:cxn ang="0">
                  <a:pos x="38" y="34"/>
                </a:cxn>
                <a:cxn ang="0">
                  <a:pos x="32" y="34"/>
                </a:cxn>
                <a:cxn ang="0">
                  <a:pos x="29" y="34"/>
                </a:cxn>
                <a:cxn ang="0">
                  <a:pos x="23" y="32"/>
                </a:cxn>
                <a:cxn ang="0">
                  <a:pos x="20" y="30"/>
                </a:cxn>
                <a:cxn ang="0">
                  <a:pos x="16" y="29"/>
                </a:cxn>
                <a:cxn ang="0">
                  <a:pos x="14" y="25"/>
                </a:cxn>
                <a:cxn ang="0">
                  <a:pos x="11" y="23"/>
                </a:cxn>
                <a:cxn ang="0">
                  <a:pos x="9" y="20"/>
                </a:cxn>
                <a:cxn ang="0">
                  <a:pos x="7" y="16"/>
                </a:cxn>
                <a:cxn ang="0">
                  <a:pos x="5" y="13"/>
                </a:cxn>
                <a:cxn ang="0">
                  <a:pos x="4" y="9"/>
                </a:cxn>
                <a:cxn ang="0">
                  <a:pos x="2" y="4"/>
                </a:cxn>
                <a:cxn ang="0">
                  <a:pos x="0" y="0"/>
                </a:cxn>
                <a:cxn ang="0">
                  <a:pos x="7" y="4"/>
                </a:cxn>
                <a:cxn ang="0">
                  <a:pos x="13" y="5"/>
                </a:cxn>
                <a:cxn ang="0">
                  <a:pos x="20" y="7"/>
                </a:cxn>
                <a:cxn ang="0">
                  <a:pos x="27" y="9"/>
                </a:cxn>
                <a:cxn ang="0">
                  <a:pos x="32" y="11"/>
                </a:cxn>
                <a:cxn ang="0">
                  <a:pos x="39" y="13"/>
                </a:cxn>
                <a:cxn ang="0">
                  <a:pos x="47" y="14"/>
                </a:cxn>
                <a:cxn ang="0">
                  <a:pos x="52" y="16"/>
                </a:cxn>
                <a:cxn ang="0">
                  <a:pos x="59" y="18"/>
                </a:cxn>
                <a:cxn ang="0">
                  <a:pos x="66" y="20"/>
                </a:cxn>
                <a:cxn ang="0">
                  <a:pos x="66" y="20"/>
                </a:cxn>
                <a:cxn ang="0">
                  <a:pos x="65" y="20"/>
                </a:cxn>
              </a:cxnLst>
              <a:rect l="0" t="0" r="r" b="b"/>
              <a:pathLst>
                <a:path w="66" h="34">
                  <a:moveTo>
                    <a:pt x="65" y="20"/>
                  </a:moveTo>
                  <a:lnTo>
                    <a:pt x="63" y="23"/>
                  </a:lnTo>
                  <a:lnTo>
                    <a:pt x="59" y="27"/>
                  </a:lnTo>
                  <a:lnTo>
                    <a:pt x="56" y="29"/>
                  </a:lnTo>
                  <a:lnTo>
                    <a:pt x="50" y="30"/>
                  </a:lnTo>
                  <a:lnTo>
                    <a:pt x="47" y="32"/>
                  </a:lnTo>
                  <a:lnTo>
                    <a:pt x="43" y="34"/>
                  </a:lnTo>
                  <a:lnTo>
                    <a:pt x="38" y="34"/>
                  </a:lnTo>
                  <a:lnTo>
                    <a:pt x="32" y="34"/>
                  </a:lnTo>
                  <a:lnTo>
                    <a:pt x="29" y="34"/>
                  </a:lnTo>
                  <a:lnTo>
                    <a:pt x="23" y="32"/>
                  </a:lnTo>
                  <a:lnTo>
                    <a:pt x="20" y="30"/>
                  </a:lnTo>
                  <a:lnTo>
                    <a:pt x="16" y="29"/>
                  </a:lnTo>
                  <a:lnTo>
                    <a:pt x="14" y="25"/>
                  </a:lnTo>
                  <a:lnTo>
                    <a:pt x="11" y="23"/>
                  </a:lnTo>
                  <a:lnTo>
                    <a:pt x="9" y="20"/>
                  </a:lnTo>
                  <a:lnTo>
                    <a:pt x="7" y="16"/>
                  </a:lnTo>
                  <a:lnTo>
                    <a:pt x="5" y="13"/>
                  </a:lnTo>
                  <a:lnTo>
                    <a:pt x="4" y="9"/>
                  </a:lnTo>
                  <a:lnTo>
                    <a:pt x="2" y="4"/>
                  </a:lnTo>
                  <a:lnTo>
                    <a:pt x="0" y="0"/>
                  </a:lnTo>
                  <a:lnTo>
                    <a:pt x="7" y="4"/>
                  </a:lnTo>
                  <a:lnTo>
                    <a:pt x="13" y="5"/>
                  </a:lnTo>
                  <a:lnTo>
                    <a:pt x="20" y="7"/>
                  </a:lnTo>
                  <a:lnTo>
                    <a:pt x="27" y="9"/>
                  </a:lnTo>
                  <a:lnTo>
                    <a:pt x="32" y="11"/>
                  </a:lnTo>
                  <a:lnTo>
                    <a:pt x="39" y="13"/>
                  </a:lnTo>
                  <a:lnTo>
                    <a:pt x="47" y="14"/>
                  </a:lnTo>
                  <a:lnTo>
                    <a:pt x="52" y="16"/>
                  </a:lnTo>
                  <a:lnTo>
                    <a:pt x="59" y="18"/>
                  </a:lnTo>
                  <a:lnTo>
                    <a:pt x="66" y="20"/>
                  </a:lnTo>
                  <a:lnTo>
                    <a:pt x="66" y="20"/>
                  </a:lnTo>
                  <a:lnTo>
                    <a:pt x="65" y="20"/>
                  </a:lnTo>
                  <a:close/>
                </a:path>
              </a:pathLst>
            </a:custGeom>
            <a:solidFill>
              <a:srgbClr val="B300FF"/>
            </a:solidFill>
            <a:ln w="9525">
              <a:noFill/>
              <a:round/>
              <a:headEnd/>
              <a:tailEnd/>
            </a:ln>
          </p:spPr>
          <p:txBody>
            <a:bodyPr/>
            <a:lstStyle/>
            <a:p>
              <a:endParaRPr lang="en-US"/>
            </a:p>
          </p:txBody>
        </p:sp>
        <p:sp>
          <p:nvSpPr>
            <p:cNvPr id="60538" name="Freeform 122"/>
            <p:cNvSpPr>
              <a:spLocks/>
            </p:cNvSpPr>
            <p:nvPr/>
          </p:nvSpPr>
          <p:spPr bwMode="auto">
            <a:xfrm>
              <a:off x="4899" y="3524"/>
              <a:ext cx="118" cy="59"/>
            </a:xfrm>
            <a:custGeom>
              <a:avLst/>
              <a:gdLst/>
              <a:ahLst/>
              <a:cxnLst>
                <a:cxn ang="0">
                  <a:pos x="118" y="32"/>
                </a:cxn>
                <a:cxn ang="0">
                  <a:pos x="118" y="36"/>
                </a:cxn>
                <a:cxn ang="0">
                  <a:pos x="116" y="39"/>
                </a:cxn>
                <a:cxn ang="0">
                  <a:pos x="116" y="41"/>
                </a:cxn>
                <a:cxn ang="0">
                  <a:pos x="116" y="45"/>
                </a:cxn>
                <a:cxn ang="0">
                  <a:pos x="114" y="48"/>
                </a:cxn>
                <a:cxn ang="0">
                  <a:pos x="114" y="50"/>
                </a:cxn>
                <a:cxn ang="0">
                  <a:pos x="113" y="54"/>
                </a:cxn>
                <a:cxn ang="0">
                  <a:pos x="113" y="56"/>
                </a:cxn>
                <a:cxn ang="0">
                  <a:pos x="111" y="57"/>
                </a:cxn>
                <a:cxn ang="0">
                  <a:pos x="107" y="59"/>
                </a:cxn>
                <a:cxn ang="0">
                  <a:pos x="109" y="48"/>
                </a:cxn>
                <a:cxn ang="0">
                  <a:pos x="105" y="39"/>
                </a:cxn>
                <a:cxn ang="0">
                  <a:pos x="98" y="32"/>
                </a:cxn>
                <a:cxn ang="0">
                  <a:pos x="89" y="27"/>
                </a:cxn>
                <a:cxn ang="0">
                  <a:pos x="79" y="22"/>
                </a:cxn>
                <a:cxn ang="0">
                  <a:pos x="68" y="18"/>
                </a:cxn>
                <a:cxn ang="0">
                  <a:pos x="55" y="13"/>
                </a:cxn>
                <a:cxn ang="0">
                  <a:pos x="43" y="9"/>
                </a:cxn>
                <a:cxn ang="0">
                  <a:pos x="32" y="5"/>
                </a:cxn>
                <a:cxn ang="0">
                  <a:pos x="21" y="0"/>
                </a:cxn>
                <a:cxn ang="0">
                  <a:pos x="19" y="2"/>
                </a:cxn>
                <a:cxn ang="0">
                  <a:pos x="16" y="4"/>
                </a:cxn>
                <a:cxn ang="0">
                  <a:pos x="14" y="5"/>
                </a:cxn>
                <a:cxn ang="0">
                  <a:pos x="12" y="7"/>
                </a:cxn>
                <a:cxn ang="0">
                  <a:pos x="9" y="11"/>
                </a:cxn>
                <a:cxn ang="0">
                  <a:pos x="7" y="13"/>
                </a:cxn>
                <a:cxn ang="0">
                  <a:pos x="5" y="14"/>
                </a:cxn>
                <a:cxn ang="0">
                  <a:pos x="3" y="16"/>
                </a:cxn>
                <a:cxn ang="0">
                  <a:pos x="1" y="20"/>
                </a:cxn>
                <a:cxn ang="0">
                  <a:pos x="0" y="23"/>
                </a:cxn>
                <a:cxn ang="0">
                  <a:pos x="7" y="9"/>
                </a:cxn>
                <a:cxn ang="0">
                  <a:pos x="18" y="2"/>
                </a:cxn>
                <a:cxn ang="0">
                  <a:pos x="28" y="0"/>
                </a:cxn>
                <a:cxn ang="0">
                  <a:pos x="41" y="2"/>
                </a:cxn>
                <a:cxn ang="0">
                  <a:pos x="53" y="5"/>
                </a:cxn>
                <a:cxn ang="0">
                  <a:pos x="68" y="11"/>
                </a:cxn>
                <a:cxn ang="0">
                  <a:pos x="80" y="18"/>
                </a:cxn>
                <a:cxn ang="0">
                  <a:pos x="93" y="23"/>
                </a:cxn>
                <a:cxn ang="0">
                  <a:pos x="105" y="29"/>
                </a:cxn>
                <a:cxn ang="0">
                  <a:pos x="118" y="32"/>
                </a:cxn>
                <a:cxn ang="0">
                  <a:pos x="118" y="32"/>
                </a:cxn>
              </a:cxnLst>
              <a:rect l="0" t="0" r="r" b="b"/>
              <a:pathLst>
                <a:path w="118" h="59">
                  <a:moveTo>
                    <a:pt x="118" y="32"/>
                  </a:moveTo>
                  <a:lnTo>
                    <a:pt x="118" y="36"/>
                  </a:lnTo>
                  <a:lnTo>
                    <a:pt x="116" y="39"/>
                  </a:lnTo>
                  <a:lnTo>
                    <a:pt x="116" y="41"/>
                  </a:lnTo>
                  <a:lnTo>
                    <a:pt x="116" y="45"/>
                  </a:lnTo>
                  <a:lnTo>
                    <a:pt x="114" y="48"/>
                  </a:lnTo>
                  <a:lnTo>
                    <a:pt x="114" y="50"/>
                  </a:lnTo>
                  <a:lnTo>
                    <a:pt x="113" y="54"/>
                  </a:lnTo>
                  <a:lnTo>
                    <a:pt x="113" y="56"/>
                  </a:lnTo>
                  <a:lnTo>
                    <a:pt x="111" y="57"/>
                  </a:lnTo>
                  <a:lnTo>
                    <a:pt x="107" y="59"/>
                  </a:lnTo>
                  <a:lnTo>
                    <a:pt x="109" y="48"/>
                  </a:lnTo>
                  <a:lnTo>
                    <a:pt x="105" y="39"/>
                  </a:lnTo>
                  <a:lnTo>
                    <a:pt x="98" y="32"/>
                  </a:lnTo>
                  <a:lnTo>
                    <a:pt x="89" y="27"/>
                  </a:lnTo>
                  <a:lnTo>
                    <a:pt x="79" y="22"/>
                  </a:lnTo>
                  <a:lnTo>
                    <a:pt x="68" y="18"/>
                  </a:lnTo>
                  <a:lnTo>
                    <a:pt x="55" y="13"/>
                  </a:lnTo>
                  <a:lnTo>
                    <a:pt x="43" y="9"/>
                  </a:lnTo>
                  <a:lnTo>
                    <a:pt x="32" y="5"/>
                  </a:lnTo>
                  <a:lnTo>
                    <a:pt x="21" y="0"/>
                  </a:lnTo>
                  <a:lnTo>
                    <a:pt x="19" y="2"/>
                  </a:lnTo>
                  <a:lnTo>
                    <a:pt x="16" y="4"/>
                  </a:lnTo>
                  <a:lnTo>
                    <a:pt x="14" y="5"/>
                  </a:lnTo>
                  <a:lnTo>
                    <a:pt x="12" y="7"/>
                  </a:lnTo>
                  <a:lnTo>
                    <a:pt x="9" y="11"/>
                  </a:lnTo>
                  <a:lnTo>
                    <a:pt x="7" y="13"/>
                  </a:lnTo>
                  <a:lnTo>
                    <a:pt x="5" y="14"/>
                  </a:lnTo>
                  <a:lnTo>
                    <a:pt x="3" y="16"/>
                  </a:lnTo>
                  <a:lnTo>
                    <a:pt x="1" y="20"/>
                  </a:lnTo>
                  <a:lnTo>
                    <a:pt x="0" y="23"/>
                  </a:lnTo>
                  <a:lnTo>
                    <a:pt x="7" y="9"/>
                  </a:lnTo>
                  <a:lnTo>
                    <a:pt x="18" y="2"/>
                  </a:lnTo>
                  <a:lnTo>
                    <a:pt x="28" y="0"/>
                  </a:lnTo>
                  <a:lnTo>
                    <a:pt x="41" y="2"/>
                  </a:lnTo>
                  <a:lnTo>
                    <a:pt x="53" y="5"/>
                  </a:lnTo>
                  <a:lnTo>
                    <a:pt x="68" y="11"/>
                  </a:lnTo>
                  <a:lnTo>
                    <a:pt x="80" y="18"/>
                  </a:lnTo>
                  <a:lnTo>
                    <a:pt x="93" y="23"/>
                  </a:lnTo>
                  <a:lnTo>
                    <a:pt x="105" y="29"/>
                  </a:lnTo>
                  <a:lnTo>
                    <a:pt x="118" y="32"/>
                  </a:lnTo>
                  <a:lnTo>
                    <a:pt x="118" y="32"/>
                  </a:lnTo>
                  <a:close/>
                </a:path>
              </a:pathLst>
            </a:custGeom>
            <a:solidFill>
              <a:srgbClr val="00FFB3"/>
            </a:solidFill>
            <a:ln w="9525">
              <a:noFill/>
              <a:round/>
              <a:headEnd/>
              <a:tailEnd/>
            </a:ln>
          </p:spPr>
          <p:txBody>
            <a:bodyPr/>
            <a:lstStyle/>
            <a:p>
              <a:endParaRPr lang="en-US"/>
            </a:p>
          </p:txBody>
        </p:sp>
        <p:sp>
          <p:nvSpPr>
            <p:cNvPr id="60539" name="Freeform 123"/>
            <p:cNvSpPr>
              <a:spLocks/>
            </p:cNvSpPr>
            <p:nvPr/>
          </p:nvSpPr>
          <p:spPr bwMode="auto">
            <a:xfrm>
              <a:off x="4852" y="3558"/>
              <a:ext cx="30" cy="20"/>
            </a:xfrm>
            <a:custGeom>
              <a:avLst/>
              <a:gdLst/>
              <a:ahLst/>
              <a:cxnLst>
                <a:cxn ang="0">
                  <a:pos x="0" y="20"/>
                </a:cxn>
                <a:cxn ang="0">
                  <a:pos x="30" y="0"/>
                </a:cxn>
                <a:cxn ang="0">
                  <a:pos x="11" y="20"/>
                </a:cxn>
                <a:cxn ang="0">
                  <a:pos x="0" y="20"/>
                </a:cxn>
                <a:cxn ang="0">
                  <a:pos x="0" y="20"/>
                </a:cxn>
              </a:cxnLst>
              <a:rect l="0" t="0" r="r" b="b"/>
              <a:pathLst>
                <a:path w="30" h="20">
                  <a:moveTo>
                    <a:pt x="0" y="20"/>
                  </a:moveTo>
                  <a:lnTo>
                    <a:pt x="30" y="0"/>
                  </a:lnTo>
                  <a:lnTo>
                    <a:pt x="11" y="20"/>
                  </a:lnTo>
                  <a:lnTo>
                    <a:pt x="0" y="20"/>
                  </a:lnTo>
                  <a:lnTo>
                    <a:pt x="0" y="20"/>
                  </a:lnTo>
                  <a:close/>
                </a:path>
              </a:pathLst>
            </a:custGeom>
            <a:solidFill>
              <a:srgbClr val="00FFB3"/>
            </a:solidFill>
            <a:ln w="9525">
              <a:noFill/>
              <a:round/>
              <a:headEnd/>
              <a:tailEnd/>
            </a:ln>
          </p:spPr>
          <p:txBody>
            <a:bodyPr/>
            <a:lstStyle/>
            <a:p>
              <a:endParaRPr lang="en-US"/>
            </a:p>
          </p:txBody>
        </p:sp>
        <p:sp>
          <p:nvSpPr>
            <p:cNvPr id="60540" name="Freeform 124"/>
            <p:cNvSpPr>
              <a:spLocks/>
            </p:cNvSpPr>
            <p:nvPr/>
          </p:nvSpPr>
          <p:spPr bwMode="auto">
            <a:xfrm>
              <a:off x="4825" y="3578"/>
              <a:ext cx="11" cy="3"/>
            </a:xfrm>
            <a:custGeom>
              <a:avLst/>
              <a:gdLst/>
              <a:ahLst/>
              <a:cxnLst>
                <a:cxn ang="0">
                  <a:pos x="0" y="0"/>
                </a:cxn>
                <a:cxn ang="0">
                  <a:pos x="11" y="3"/>
                </a:cxn>
                <a:cxn ang="0">
                  <a:pos x="0" y="2"/>
                </a:cxn>
                <a:cxn ang="0">
                  <a:pos x="0" y="2"/>
                </a:cxn>
                <a:cxn ang="0">
                  <a:pos x="0" y="0"/>
                </a:cxn>
              </a:cxnLst>
              <a:rect l="0" t="0" r="r" b="b"/>
              <a:pathLst>
                <a:path w="11" h="3">
                  <a:moveTo>
                    <a:pt x="0" y="0"/>
                  </a:moveTo>
                  <a:lnTo>
                    <a:pt x="11" y="3"/>
                  </a:lnTo>
                  <a:lnTo>
                    <a:pt x="0" y="2"/>
                  </a:lnTo>
                  <a:lnTo>
                    <a:pt x="0" y="2"/>
                  </a:lnTo>
                  <a:lnTo>
                    <a:pt x="0" y="0"/>
                  </a:lnTo>
                  <a:close/>
                </a:path>
              </a:pathLst>
            </a:custGeom>
            <a:solidFill>
              <a:srgbClr val="00FFB3"/>
            </a:solidFill>
            <a:ln w="9525">
              <a:noFill/>
              <a:round/>
              <a:headEnd/>
              <a:tailEnd/>
            </a:ln>
          </p:spPr>
          <p:txBody>
            <a:bodyPr/>
            <a:lstStyle/>
            <a:p>
              <a:endParaRPr lang="en-US"/>
            </a:p>
          </p:txBody>
        </p:sp>
        <p:sp>
          <p:nvSpPr>
            <p:cNvPr id="60541" name="Freeform 125"/>
            <p:cNvSpPr>
              <a:spLocks/>
            </p:cNvSpPr>
            <p:nvPr/>
          </p:nvSpPr>
          <p:spPr bwMode="auto">
            <a:xfrm>
              <a:off x="4900" y="3580"/>
              <a:ext cx="54" cy="95"/>
            </a:xfrm>
            <a:custGeom>
              <a:avLst/>
              <a:gdLst/>
              <a:ahLst/>
              <a:cxnLst>
                <a:cxn ang="0">
                  <a:pos x="42" y="52"/>
                </a:cxn>
                <a:cxn ang="0">
                  <a:pos x="22" y="75"/>
                </a:cxn>
                <a:cxn ang="0">
                  <a:pos x="17" y="71"/>
                </a:cxn>
                <a:cxn ang="0">
                  <a:pos x="20" y="95"/>
                </a:cxn>
                <a:cxn ang="0">
                  <a:pos x="18" y="93"/>
                </a:cxn>
                <a:cxn ang="0">
                  <a:pos x="15" y="91"/>
                </a:cxn>
                <a:cxn ang="0">
                  <a:pos x="13" y="89"/>
                </a:cxn>
                <a:cxn ang="0">
                  <a:pos x="9" y="88"/>
                </a:cxn>
                <a:cxn ang="0">
                  <a:pos x="8" y="86"/>
                </a:cxn>
                <a:cxn ang="0">
                  <a:pos x="4" y="82"/>
                </a:cxn>
                <a:cxn ang="0">
                  <a:pos x="2" y="80"/>
                </a:cxn>
                <a:cxn ang="0">
                  <a:pos x="0" y="79"/>
                </a:cxn>
                <a:cxn ang="0">
                  <a:pos x="0" y="75"/>
                </a:cxn>
                <a:cxn ang="0">
                  <a:pos x="0" y="71"/>
                </a:cxn>
                <a:cxn ang="0">
                  <a:pos x="8" y="75"/>
                </a:cxn>
                <a:cxn ang="0">
                  <a:pos x="13" y="75"/>
                </a:cxn>
                <a:cxn ang="0">
                  <a:pos x="17" y="73"/>
                </a:cxn>
                <a:cxn ang="0">
                  <a:pos x="20" y="70"/>
                </a:cxn>
                <a:cxn ang="0">
                  <a:pos x="24" y="66"/>
                </a:cxn>
                <a:cxn ang="0">
                  <a:pos x="27" y="61"/>
                </a:cxn>
                <a:cxn ang="0">
                  <a:pos x="31" y="55"/>
                </a:cxn>
                <a:cxn ang="0">
                  <a:pos x="34" y="50"/>
                </a:cxn>
                <a:cxn ang="0">
                  <a:pos x="36" y="44"/>
                </a:cxn>
                <a:cxn ang="0">
                  <a:pos x="40" y="41"/>
                </a:cxn>
                <a:cxn ang="0">
                  <a:pos x="45" y="0"/>
                </a:cxn>
                <a:cxn ang="0">
                  <a:pos x="51" y="1"/>
                </a:cxn>
                <a:cxn ang="0">
                  <a:pos x="54" y="5"/>
                </a:cxn>
                <a:cxn ang="0">
                  <a:pos x="54" y="10"/>
                </a:cxn>
                <a:cxn ang="0">
                  <a:pos x="54" y="16"/>
                </a:cxn>
                <a:cxn ang="0">
                  <a:pos x="52" y="21"/>
                </a:cxn>
                <a:cxn ang="0">
                  <a:pos x="51" y="28"/>
                </a:cxn>
                <a:cxn ang="0">
                  <a:pos x="49" y="35"/>
                </a:cxn>
                <a:cxn ang="0">
                  <a:pos x="45" y="41"/>
                </a:cxn>
                <a:cxn ang="0">
                  <a:pos x="43" y="46"/>
                </a:cxn>
                <a:cxn ang="0">
                  <a:pos x="42" y="52"/>
                </a:cxn>
                <a:cxn ang="0">
                  <a:pos x="42" y="52"/>
                </a:cxn>
              </a:cxnLst>
              <a:rect l="0" t="0" r="r" b="b"/>
              <a:pathLst>
                <a:path w="54" h="95">
                  <a:moveTo>
                    <a:pt x="42" y="52"/>
                  </a:moveTo>
                  <a:lnTo>
                    <a:pt x="22" y="75"/>
                  </a:lnTo>
                  <a:lnTo>
                    <a:pt x="17" y="71"/>
                  </a:lnTo>
                  <a:lnTo>
                    <a:pt x="20" y="95"/>
                  </a:lnTo>
                  <a:lnTo>
                    <a:pt x="18" y="93"/>
                  </a:lnTo>
                  <a:lnTo>
                    <a:pt x="15" y="91"/>
                  </a:lnTo>
                  <a:lnTo>
                    <a:pt x="13" y="89"/>
                  </a:lnTo>
                  <a:lnTo>
                    <a:pt x="9" y="88"/>
                  </a:lnTo>
                  <a:lnTo>
                    <a:pt x="8" y="86"/>
                  </a:lnTo>
                  <a:lnTo>
                    <a:pt x="4" y="82"/>
                  </a:lnTo>
                  <a:lnTo>
                    <a:pt x="2" y="80"/>
                  </a:lnTo>
                  <a:lnTo>
                    <a:pt x="0" y="79"/>
                  </a:lnTo>
                  <a:lnTo>
                    <a:pt x="0" y="75"/>
                  </a:lnTo>
                  <a:lnTo>
                    <a:pt x="0" y="71"/>
                  </a:lnTo>
                  <a:lnTo>
                    <a:pt x="8" y="75"/>
                  </a:lnTo>
                  <a:lnTo>
                    <a:pt x="13" y="75"/>
                  </a:lnTo>
                  <a:lnTo>
                    <a:pt x="17" y="73"/>
                  </a:lnTo>
                  <a:lnTo>
                    <a:pt x="20" y="70"/>
                  </a:lnTo>
                  <a:lnTo>
                    <a:pt x="24" y="66"/>
                  </a:lnTo>
                  <a:lnTo>
                    <a:pt x="27" y="61"/>
                  </a:lnTo>
                  <a:lnTo>
                    <a:pt x="31" y="55"/>
                  </a:lnTo>
                  <a:lnTo>
                    <a:pt x="34" y="50"/>
                  </a:lnTo>
                  <a:lnTo>
                    <a:pt x="36" y="44"/>
                  </a:lnTo>
                  <a:lnTo>
                    <a:pt x="40" y="41"/>
                  </a:lnTo>
                  <a:lnTo>
                    <a:pt x="45" y="0"/>
                  </a:lnTo>
                  <a:lnTo>
                    <a:pt x="51" y="1"/>
                  </a:lnTo>
                  <a:lnTo>
                    <a:pt x="54" y="5"/>
                  </a:lnTo>
                  <a:lnTo>
                    <a:pt x="54" y="10"/>
                  </a:lnTo>
                  <a:lnTo>
                    <a:pt x="54" y="16"/>
                  </a:lnTo>
                  <a:lnTo>
                    <a:pt x="52" y="21"/>
                  </a:lnTo>
                  <a:lnTo>
                    <a:pt x="51" y="28"/>
                  </a:lnTo>
                  <a:lnTo>
                    <a:pt x="49" y="35"/>
                  </a:lnTo>
                  <a:lnTo>
                    <a:pt x="45" y="41"/>
                  </a:lnTo>
                  <a:lnTo>
                    <a:pt x="43" y="46"/>
                  </a:lnTo>
                  <a:lnTo>
                    <a:pt x="42" y="52"/>
                  </a:lnTo>
                  <a:lnTo>
                    <a:pt x="42" y="52"/>
                  </a:lnTo>
                  <a:close/>
                </a:path>
              </a:pathLst>
            </a:custGeom>
            <a:solidFill>
              <a:srgbClr val="00FFB3"/>
            </a:solidFill>
            <a:ln w="9525">
              <a:noFill/>
              <a:round/>
              <a:headEnd/>
              <a:tailEnd/>
            </a:ln>
          </p:spPr>
          <p:txBody>
            <a:bodyPr/>
            <a:lstStyle/>
            <a:p>
              <a:endParaRPr lang="en-US"/>
            </a:p>
          </p:txBody>
        </p:sp>
        <p:sp>
          <p:nvSpPr>
            <p:cNvPr id="60542" name="Freeform 126"/>
            <p:cNvSpPr>
              <a:spLocks/>
            </p:cNvSpPr>
            <p:nvPr/>
          </p:nvSpPr>
          <p:spPr bwMode="auto">
            <a:xfrm>
              <a:off x="4949" y="3587"/>
              <a:ext cx="52" cy="66"/>
            </a:xfrm>
            <a:custGeom>
              <a:avLst/>
              <a:gdLst/>
              <a:ahLst/>
              <a:cxnLst>
                <a:cxn ang="0">
                  <a:pos x="50" y="21"/>
                </a:cxn>
                <a:cxn ang="0">
                  <a:pos x="52" y="27"/>
                </a:cxn>
                <a:cxn ang="0">
                  <a:pos x="52" y="32"/>
                </a:cxn>
                <a:cxn ang="0">
                  <a:pos x="52" y="36"/>
                </a:cxn>
                <a:cxn ang="0">
                  <a:pos x="50" y="41"/>
                </a:cxn>
                <a:cxn ang="0">
                  <a:pos x="50" y="45"/>
                </a:cxn>
                <a:cxn ang="0">
                  <a:pos x="48" y="48"/>
                </a:cxn>
                <a:cxn ang="0">
                  <a:pos x="46" y="54"/>
                </a:cxn>
                <a:cxn ang="0">
                  <a:pos x="43" y="57"/>
                </a:cxn>
                <a:cxn ang="0">
                  <a:pos x="41" y="61"/>
                </a:cxn>
                <a:cxn ang="0">
                  <a:pos x="38" y="66"/>
                </a:cxn>
                <a:cxn ang="0">
                  <a:pos x="0" y="59"/>
                </a:cxn>
                <a:cxn ang="0">
                  <a:pos x="16" y="0"/>
                </a:cxn>
                <a:cxn ang="0">
                  <a:pos x="21" y="0"/>
                </a:cxn>
                <a:cxn ang="0">
                  <a:pos x="25" y="0"/>
                </a:cxn>
                <a:cxn ang="0">
                  <a:pos x="29" y="2"/>
                </a:cxn>
                <a:cxn ang="0">
                  <a:pos x="32" y="5"/>
                </a:cxn>
                <a:cxn ang="0">
                  <a:pos x="36" y="7"/>
                </a:cxn>
                <a:cxn ang="0">
                  <a:pos x="39" y="11"/>
                </a:cxn>
                <a:cxn ang="0">
                  <a:pos x="41" y="14"/>
                </a:cxn>
                <a:cxn ang="0">
                  <a:pos x="45" y="18"/>
                </a:cxn>
                <a:cxn ang="0">
                  <a:pos x="48" y="20"/>
                </a:cxn>
                <a:cxn ang="0">
                  <a:pos x="52" y="21"/>
                </a:cxn>
                <a:cxn ang="0">
                  <a:pos x="52" y="21"/>
                </a:cxn>
                <a:cxn ang="0">
                  <a:pos x="50" y="21"/>
                </a:cxn>
              </a:cxnLst>
              <a:rect l="0" t="0" r="r" b="b"/>
              <a:pathLst>
                <a:path w="52" h="66">
                  <a:moveTo>
                    <a:pt x="50" y="21"/>
                  </a:moveTo>
                  <a:lnTo>
                    <a:pt x="52" y="27"/>
                  </a:lnTo>
                  <a:lnTo>
                    <a:pt x="52" y="32"/>
                  </a:lnTo>
                  <a:lnTo>
                    <a:pt x="52" y="36"/>
                  </a:lnTo>
                  <a:lnTo>
                    <a:pt x="50" y="41"/>
                  </a:lnTo>
                  <a:lnTo>
                    <a:pt x="50" y="45"/>
                  </a:lnTo>
                  <a:lnTo>
                    <a:pt x="48" y="48"/>
                  </a:lnTo>
                  <a:lnTo>
                    <a:pt x="46" y="54"/>
                  </a:lnTo>
                  <a:lnTo>
                    <a:pt x="43" y="57"/>
                  </a:lnTo>
                  <a:lnTo>
                    <a:pt x="41" y="61"/>
                  </a:lnTo>
                  <a:lnTo>
                    <a:pt x="38" y="66"/>
                  </a:lnTo>
                  <a:lnTo>
                    <a:pt x="0" y="59"/>
                  </a:lnTo>
                  <a:lnTo>
                    <a:pt x="16" y="0"/>
                  </a:lnTo>
                  <a:lnTo>
                    <a:pt x="21" y="0"/>
                  </a:lnTo>
                  <a:lnTo>
                    <a:pt x="25" y="0"/>
                  </a:lnTo>
                  <a:lnTo>
                    <a:pt x="29" y="2"/>
                  </a:lnTo>
                  <a:lnTo>
                    <a:pt x="32" y="5"/>
                  </a:lnTo>
                  <a:lnTo>
                    <a:pt x="36" y="7"/>
                  </a:lnTo>
                  <a:lnTo>
                    <a:pt x="39" y="11"/>
                  </a:lnTo>
                  <a:lnTo>
                    <a:pt x="41" y="14"/>
                  </a:lnTo>
                  <a:lnTo>
                    <a:pt x="45" y="18"/>
                  </a:lnTo>
                  <a:lnTo>
                    <a:pt x="48" y="20"/>
                  </a:lnTo>
                  <a:lnTo>
                    <a:pt x="52" y="21"/>
                  </a:lnTo>
                  <a:lnTo>
                    <a:pt x="52" y="21"/>
                  </a:lnTo>
                  <a:lnTo>
                    <a:pt x="50" y="21"/>
                  </a:lnTo>
                  <a:close/>
                </a:path>
              </a:pathLst>
            </a:custGeom>
            <a:solidFill>
              <a:srgbClr val="B300FF"/>
            </a:solidFill>
            <a:ln w="9525">
              <a:noFill/>
              <a:round/>
              <a:headEnd/>
              <a:tailEnd/>
            </a:ln>
          </p:spPr>
          <p:txBody>
            <a:bodyPr/>
            <a:lstStyle/>
            <a:p>
              <a:endParaRPr lang="en-US"/>
            </a:p>
          </p:txBody>
        </p:sp>
        <p:sp>
          <p:nvSpPr>
            <p:cNvPr id="60543" name="Freeform 127"/>
            <p:cNvSpPr>
              <a:spLocks/>
            </p:cNvSpPr>
            <p:nvPr/>
          </p:nvSpPr>
          <p:spPr bwMode="auto">
            <a:xfrm>
              <a:off x="5017" y="3585"/>
              <a:ext cx="149" cy="111"/>
            </a:xfrm>
            <a:custGeom>
              <a:avLst/>
              <a:gdLst/>
              <a:ahLst/>
              <a:cxnLst>
                <a:cxn ang="0">
                  <a:pos x="143" y="48"/>
                </a:cxn>
                <a:cxn ang="0">
                  <a:pos x="147" y="54"/>
                </a:cxn>
                <a:cxn ang="0">
                  <a:pos x="149" y="61"/>
                </a:cxn>
                <a:cxn ang="0">
                  <a:pos x="149" y="66"/>
                </a:cxn>
                <a:cxn ang="0">
                  <a:pos x="147" y="74"/>
                </a:cxn>
                <a:cxn ang="0">
                  <a:pos x="145" y="79"/>
                </a:cxn>
                <a:cxn ang="0">
                  <a:pos x="143" y="86"/>
                </a:cxn>
                <a:cxn ang="0">
                  <a:pos x="140" y="93"/>
                </a:cxn>
                <a:cxn ang="0">
                  <a:pos x="138" y="99"/>
                </a:cxn>
                <a:cxn ang="0">
                  <a:pos x="136" y="106"/>
                </a:cxn>
                <a:cxn ang="0">
                  <a:pos x="135" y="111"/>
                </a:cxn>
                <a:cxn ang="0">
                  <a:pos x="11" y="74"/>
                </a:cxn>
                <a:cxn ang="0">
                  <a:pos x="0" y="81"/>
                </a:cxn>
                <a:cxn ang="0">
                  <a:pos x="5" y="74"/>
                </a:cxn>
                <a:cxn ang="0">
                  <a:pos x="9" y="65"/>
                </a:cxn>
                <a:cxn ang="0">
                  <a:pos x="13" y="57"/>
                </a:cxn>
                <a:cxn ang="0">
                  <a:pos x="16" y="50"/>
                </a:cxn>
                <a:cxn ang="0">
                  <a:pos x="18" y="41"/>
                </a:cxn>
                <a:cxn ang="0">
                  <a:pos x="20" y="34"/>
                </a:cxn>
                <a:cxn ang="0">
                  <a:pos x="22" y="25"/>
                </a:cxn>
                <a:cxn ang="0">
                  <a:pos x="22" y="18"/>
                </a:cxn>
                <a:cxn ang="0">
                  <a:pos x="22" y="9"/>
                </a:cxn>
                <a:cxn ang="0">
                  <a:pos x="20" y="0"/>
                </a:cxn>
                <a:cxn ang="0">
                  <a:pos x="145" y="48"/>
                </a:cxn>
                <a:cxn ang="0">
                  <a:pos x="145" y="48"/>
                </a:cxn>
                <a:cxn ang="0">
                  <a:pos x="143" y="48"/>
                </a:cxn>
              </a:cxnLst>
              <a:rect l="0" t="0" r="r" b="b"/>
              <a:pathLst>
                <a:path w="149" h="111">
                  <a:moveTo>
                    <a:pt x="143" y="48"/>
                  </a:moveTo>
                  <a:lnTo>
                    <a:pt x="147" y="54"/>
                  </a:lnTo>
                  <a:lnTo>
                    <a:pt x="149" y="61"/>
                  </a:lnTo>
                  <a:lnTo>
                    <a:pt x="149" y="66"/>
                  </a:lnTo>
                  <a:lnTo>
                    <a:pt x="147" y="74"/>
                  </a:lnTo>
                  <a:lnTo>
                    <a:pt x="145" y="79"/>
                  </a:lnTo>
                  <a:lnTo>
                    <a:pt x="143" y="86"/>
                  </a:lnTo>
                  <a:lnTo>
                    <a:pt x="140" y="93"/>
                  </a:lnTo>
                  <a:lnTo>
                    <a:pt x="138" y="99"/>
                  </a:lnTo>
                  <a:lnTo>
                    <a:pt x="136" y="106"/>
                  </a:lnTo>
                  <a:lnTo>
                    <a:pt x="135" y="111"/>
                  </a:lnTo>
                  <a:lnTo>
                    <a:pt x="11" y="74"/>
                  </a:lnTo>
                  <a:lnTo>
                    <a:pt x="0" y="81"/>
                  </a:lnTo>
                  <a:lnTo>
                    <a:pt x="5" y="74"/>
                  </a:lnTo>
                  <a:lnTo>
                    <a:pt x="9" y="65"/>
                  </a:lnTo>
                  <a:lnTo>
                    <a:pt x="13" y="57"/>
                  </a:lnTo>
                  <a:lnTo>
                    <a:pt x="16" y="50"/>
                  </a:lnTo>
                  <a:lnTo>
                    <a:pt x="18" y="41"/>
                  </a:lnTo>
                  <a:lnTo>
                    <a:pt x="20" y="34"/>
                  </a:lnTo>
                  <a:lnTo>
                    <a:pt x="22" y="25"/>
                  </a:lnTo>
                  <a:lnTo>
                    <a:pt x="22" y="18"/>
                  </a:lnTo>
                  <a:lnTo>
                    <a:pt x="22" y="9"/>
                  </a:lnTo>
                  <a:lnTo>
                    <a:pt x="20" y="0"/>
                  </a:lnTo>
                  <a:lnTo>
                    <a:pt x="145" y="48"/>
                  </a:lnTo>
                  <a:lnTo>
                    <a:pt x="145" y="48"/>
                  </a:lnTo>
                  <a:lnTo>
                    <a:pt x="143" y="48"/>
                  </a:lnTo>
                  <a:close/>
                </a:path>
              </a:pathLst>
            </a:custGeom>
            <a:solidFill>
              <a:srgbClr val="004DFF"/>
            </a:solidFill>
            <a:ln w="9525">
              <a:noFill/>
              <a:round/>
              <a:headEnd/>
              <a:tailEnd/>
            </a:ln>
          </p:spPr>
          <p:txBody>
            <a:bodyPr/>
            <a:lstStyle/>
            <a:p>
              <a:endParaRPr lang="en-US"/>
            </a:p>
          </p:txBody>
        </p:sp>
        <p:sp>
          <p:nvSpPr>
            <p:cNvPr id="60544" name="Freeform 128"/>
            <p:cNvSpPr>
              <a:spLocks/>
            </p:cNvSpPr>
            <p:nvPr/>
          </p:nvSpPr>
          <p:spPr bwMode="auto">
            <a:xfrm>
              <a:off x="4459" y="3743"/>
              <a:ext cx="4" cy="12"/>
            </a:xfrm>
            <a:custGeom>
              <a:avLst/>
              <a:gdLst/>
              <a:ahLst/>
              <a:cxnLst>
                <a:cxn ang="0">
                  <a:pos x="0" y="12"/>
                </a:cxn>
                <a:cxn ang="0">
                  <a:pos x="4" y="0"/>
                </a:cxn>
                <a:cxn ang="0">
                  <a:pos x="2" y="9"/>
                </a:cxn>
                <a:cxn ang="0">
                  <a:pos x="2" y="12"/>
                </a:cxn>
                <a:cxn ang="0">
                  <a:pos x="2" y="12"/>
                </a:cxn>
                <a:cxn ang="0">
                  <a:pos x="0" y="12"/>
                </a:cxn>
              </a:cxnLst>
              <a:rect l="0" t="0" r="r" b="b"/>
              <a:pathLst>
                <a:path w="4" h="12">
                  <a:moveTo>
                    <a:pt x="0" y="12"/>
                  </a:moveTo>
                  <a:lnTo>
                    <a:pt x="4" y="0"/>
                  </a:lnTo>
                  <a:lnTo>
                    <a:pt x="2" y="9"/>
                  </a:lnTo>
                  <a:lnTo>
                    <a:pt x="2" y="12"/>
                  </a:lnTo>
                  <a:lnTo>
                    <a:pt x="2" y="12"/>
                  </a:lnTo>
                  <a:lnTo>
                    <a:pt x="0" y="12"/>
                  </a:lnTo>
                  <a:close/>
                </a:path>
              </a:pathLst>
            </a:custGeom>
            <a:solidFill>
              <a:srgbClr val="D18434"/>
            </a:solidFill>
            <a:ln w="9525">
              <a:noFill/>
              <a:round/>
              <a:headEnd/>
              <a:tailEnd/>
            </a:ln>
          </p:spPr>
          <p:txBody>
            <a:bodyPr/>
            <a:lstStyle/>
            <a:p>
              <a:endParaRPr lang="en-US"/>
            </a:p>
          </p:txBody>
        </p:sp>
        <p:sp>
          <p:nvSpPr>
            <p:cNvPr id="60545" name="Freeform 129"/>
            <p:cNvSpPr>
              <a:spLocks/>
            </p:cNvSpPr>
            <p:nvPr/>
          </p:nvSpPr>
          <p:spPr bwMode="auto">
            <a:xfrm>
              <a:off x="5008" y="3673"/>
              <a:ext cx="70" cy="38"/>
            </a:xfrm>
            <a:custGeom>
              <a:avLst/>
              <a:gdLst/>
              <a:ahLst/>
              <a:cxnLst>
                <a:cxn ang="0">
                  <a:pos x="68" y="38"/>
                </a:cxn>
                <a:cxn ang="0">
                  <a:pos x="0" y="14"/>
                </a:cxn>
                <a:cxn ang="0">
                  <a:pos x="5" y="0"/>
                </a:cxn>
                <a:cxn ang="0">
                  <a:pos x="9" y="5"/>
                </a:cxn>
                <a:cxn ang="0">
                  <a:pos x="13" y="11"/>
                </a:cxn>
                <a:cxn ang="0">
                  <a:pos x="18" y="16"/>
                </a:cxn>
                <a:cxn ang="0">
                  <a:pos x="25" y="20"/>
                </a:cxn>
                <a:cxn ang="0">
                  <a:pos x="32" y="23"/>
                </a:cxn>
                <a:cxn ang="0">
                  <a:pos x="39" y="25"/>
                </a:cxn>
                <a:cxn ang="0">
                  <a:pos x="47" y="29"/>
                </a:cxn>
                <a:cxn ang="0">
                  <a:pos x="56" y="30"/>
                </a:cxn>
                <a:cxn ang="0">
                  <a:pos x="63" y="34"/>
                </a:cxn>
                <a:cxn ang="0">
                  <a:pos x="70" y="38"/>
                </a:cxn>
                <a:cxn ang="0">
                  <a:pos x="70" y="38"/>
                </a:cxn>
                <a:cxn ang="0">
                  <a:pos x="68" y="38"/>
                </a:cxn>
              </a:cxnLst>
              <a:rect l="0" t="0" r="r" b="b"/>
              <a:pathLst>
                <a:path w="70" h="38">
                  <a:moveTo>
                    <a:pt x="68" y="38"/>
                  </a:moveTo>
                  <a:lnTo>
                    <a:pt x="0" y="14"/>
                  </a:lnTo>
                  <a:lnTo>
                    <a:pt x="5" y="0"/>
                  </a:lnTo>
                  <a:lnTo>
                    <a:pt x="9" y="5"/>
                  </a:lnTo>
                  <a:lnTo>
                    <a:pt x="13" y="11"/>
                  </a:lnTo>
                  <a:lnTo>
                    <a:pt x="18" y="16"/>
                  </a:lnTo>
                  <a:lnTo>
                    <a:pt x="25" y="20"/>
                  </a:lnTo>
                  <a:lnTo>
                    <a:pt x="32" y="23"/>
                  </a:lnTo>
                  <a:lnTo>
                    <a:pt x="39" y="25"/>
                  </a:lnTo>
                  <a:lnTo>
                    <a:pt x="47" y="29"/>
                  </a:lnTo>
                  <a:lnTo>
                    <a:pt x="56" y="30"/>
                  </a:lnTo>
                  <a:lnTo>
                    <a:pt x="63" y="34"/>
                  </a:lnTo>
                  <a:lnTo>
                    <a:pt x="70" y="38"/>
                  </a:lnTo>
                  <a:lnTo>
                    <a:pt x="70" y="38"/>
                  </a:lnTo>
                  <a:lnTo>
                    <a:pt x="68" y="38"/>
                  </a:lnTo>
                  <a:close/>
                </a:path>
              </a:pathLst>
            </a:custGeom>
            <a:solidFill>
              <a:srgbClr val="004DFF"/>
            </a:solidFill>
            <a:ln w="9525">
              <a:noFill/>
              <a:round/>
              <a:headEnd/>
              <a:tailEnd/>
            </a:ln>
          </p:spPr>
          <p:txBody>
            <a:bodyPr/>
            <a:lstStyle/>
            <a:p>
              <a:endParaRPr lang="en-US"/>
            </a:p>
          </p:txBody>
        </p:sp>
        <p:sp>
          <p:nvSpPr>
            <p:cNvPr id="60546" name="Freeform 130"/>
            <p:cNvSpPr>
              <a:spLocks/>
            </p:cNvSpPr>
            <p:nvPr/>
          </p:nvSpPr>
          <p:spPr bwMode="auto">
            <a:xfrm>
              <a:off x="4999" y="3691"/>
              <a:ext cx="109" cy="41"/>
            </a:xfrm>
            <a:custGeom>
              <a:avLst/>
              <a:gdLst/>
              <a:ahLst/>
              <a:cxnLst>
                <a:cxn ang="0">
                  <a:pos x="0" y="0"/>
                </a:cxn>
                <a:cxn ang="0">
                  <a:pos x="109" y="41"/>
                </a:cxn>
                <a:cxn ang="0">
                  <a:pos x="0" y="0"/>
                </a:cxn>
                <a:cxn ang="0">
                  <a:pos x="0" y="0"/>
                </a:cxn>
              </a:cxnLst>
              <a:rect l="0" t="0" r="r" b="b"/>
              <a:pathLst>
                <a:path w="109" h="41">
                  <a:moveTo>
                    <a:pt x="0" y="0"/>
                  </a:moveTo>
                  <a:lnTo>
                    <a:pt x="109" y="41"/>
                  </a:lnTo>
                  <a:lnTo>
                    <a:pt x="0" y="0"/>
                  </a:lnTo>
                  <a:lnTo>
                    <a:pt x="0" y="0"/>
                  </a:lnTo>
                  <a:close/>
                </a:path>
              </a:pathLst>
            </a:custGeom>
            <a:solidFill>
              <a:srgbClr val="004DFF"/>
            </a:solidFill>
            <a:ln w="9525">
              <a:noFill/>
              <a:round/>
              <a:headEnd/>
              <a:tailEnd/>
            </a:ln>
          </p:spPr>
          <p:txBody>
            <a:bodyPr/>
            <a:lstStyle/>
            <a:p>
              <a:endParaRPr lang="en-US"/>
            </a:p>
          </p:txBody>
        </p:sp>
        <p:sp>
          <p:nvSpPr>
            <p:cNvPr id="60547" name="Freeform 131"/>
            <p:cNvSpPr>
              <a:spLocks/>
            </p:cNvSpPr>
            <p:nvPr/>
          </p:nvSpPr>
          <p:spPr bwMode="auto">
            <a:xfrm>
              <a:off x="5247" y="3694"/>
              <a:ext cx="9" cy="11"/>
            </a:xfrm>
            <a:custGeom>
              <a:avLst/>
              <a:gdLst/>
              <a:ahLst/>
              <a:cxnLst>
                <a:cxn ang="0">
                  <a:pos x="9" y="2"/>
                </a:cxn>
                <a:cxn ang="0">
                  <a:pos x="9" y="2"/>
                </a:cxn>
                <a:cxn ang="0">
                  <a:pos x="9" y="4"/>
                </a:cxn>
                <a:cxn ang="0">
                  <a:pos x="9" y="4"/>
                </a:cxn>
                <a:cxn ang="0">
                  <a:pos x="7" y="4"/>
                </a:cxn>
                <a:cxn ang="0">
                  <a:pos x="7" y="6"/>
                </a:cxn>
                <a:cxn ang="0">
                  <a:pos x="7" y="6"/>
                </a:cxn>
                <a:cxn ang="0">
                  <a:pos x="7" y="6"/>
                </a:cxn>
                <a:cxn ang="0">
                  <a:pos x="7" y="8"/>
                </a:cxn>
                <a:cxn ang="0">
                  <a:pos x="7" y="8"/>
                </a:cxn>
                <a:cxn ang="0">
                  <a:pos x="7" y="9"/>
                </a:cxn>
                <a:cxn ang="0">
                  <a:pos x="1" y="11"/>
                </a:cxn>
                <a:cxn ang="0">
                  <a:pos x="0" y="0"/>
                </a:cxn>
                <a:cxn ang="0">
                  <a:pos x="0" y="2"/>
                </a:cxn>
                <a:cxn ang="0">
                  <a:pos x="1" y="2"/>
                </a:cxn>
                <a:cxn ang="0">
                  <a:pos x="1" y="2"/>
                </a:cxn>
                <a:cxn ang="0">
                  <a:pos x="3" y="4"/>
                </a:cxn>
                <a:cxn ang="0">
                  <a:pos x="3" y="4"/>
                </a:cxn>
                <a:cxn ang="0">
                  <a:pos x="5" y="4"/>
                </a:cxn>
                <a:cxn ang="0">
                  <a:pos x="5" y="2"/>
                </a:cxn>
                <a:cxn ang="0">
                  <a:pos x="7" y="2"/>
                </a:cxn>
                <a:cxn ang="0">
                  <a:pos x="9" y="2"/>
                </a:cxn>
                <a:cxn ang="0">
                  <a:pos x="9" y="2"/>
                </a:cxn>
                <a:cxn ang="0">
                  <a:pos x="9" y="2"/>
                </a:cxn>
              </a:cxnLst>
              <a:rect l="0" t="0" r="r" b="b"/>
              <a:pathLst>
                <a:path w="9" h="11">
                  <a:moveTo>
                    <a:pt x="9" y="2"/>
                  </a:moveTo>
                  <a:lnTo>
                    <a:pt x="9" y="2"/>
                  </a:lnTo>
                  <a:lnTo>
                    <a:pt x="9" y="4"/>
                  </a:lnTo>
                  <a:lnTo>
                    <a:pt x="9" y="4"/>
                  </a:lnTo>
                  <a:lnTo>
                    <a:pt x="7" y="4"/>
                  </a:lnTo>
                  <a:lnTo>
                    <a:pt x="7" y="6"/>
                  </a:lnTo>
                  <a:lnTo>
                    <a:pt x="7" y="6"/>
                  </a:lnTo>
                  <a:lnTo>
                    <a:pt x="7" y="6"/>
                  </a:lnTo>
                  <a:lnTo>
                    <a:pt x="7" y="8"/>
                  </a:lnTo>
                  <a:lnTo>
                    <a:pt x="7" y="8"/>
                  </a:lnTo>
                  <a:lnTo>
                    <a:pt x="7" y="9"/>
                  </a:lnTo>
                  <a:lnTo>
                    <a:pt x="1" y="11"/>
                  </a:lnTo>
                  <a:lnTo>
                    <a:pt x="0" y="0"/>
                  </a:lnTo>
                  <a:lnTo>
                    <a:pt x="0" y="2"/>
                  </a:lnTo>
                  <a:lnTo>
                    <a:pt x="1" y="2"/>
                  </a:lnTo>
                  <a:lnTo>
                    <a:pt x="1" y="2"/>
                  </a:lnTo>
                  <a:lnTo>
                    <a:pt x="3" y="4"/>
                  </a:lnTo>
                  <a:lnTo>
                    <a:pt x="3" y="4"/>
                  </a:lnTo>
                  <a:lnTo>
                    <a:pt x="5" y="4"/>
                  </a:lnTo>
                  <a:lnTo>
                    <a:pt x="5" y="2"/>
                  </a:lnTo>
                  <a:lnTo>
                    <a:pt x="7" y="2"/>
                  </a:lnTo>
                  <a:lnTo>
                    <a:pt x="9" y="2"/>
                  </a:lnTo>
                  <a:lnTo>
                    <a:pt x="9" y="2"/>
                  </a:lnTo>
                  <a:lnTo>
                    <a:pt x="9" y="2"/>
                  </a:lnTo>
                  <a:close/>
                </a:path>
              </a:pathLst>
            </a:custGeom>
            <a:solidFill>
              <a:srgbClr val="000640"/>
            </a:solidFill>
            <a:ln w="9525">
              <a:noFill/>
              <a:round/>
              <a:headEnd/>
              <a:tailEnd/>
            </a:ln>
          </p:spPr>
          <p:txBody>
            <a:bodyPr/>
            <a:lstStyle/>
            <a:p>
              <a:endParaRPr lang="en-US"/>
            </a:p>
          </p:txBody>
        </p:sp>
        <p:sp>
          <p:nvSpPr>
            <p:cNvPr id="60548" name="Freeform 132"/>
            <p:cNvSpPr>
              <a:spLocks/>
            </p:cNvSpPr>
            <p:nvPr/>
          </p:nvSpPr>
          <p:spPr bwMode="auto">
            <a:xfrm>
              <a:off x="5392" y="3766"/>
              <a:ext cx="9" cy="11"/>
            </a:xfrm>
            <a:custGeom>
              <a:avLst/>
              <a:gdLst/>
              <a:ahLst/>
              <a:cxnLst>
                <a:cxn ang="0">
                  <a:pos x="7" y="0"/>
                </a:cxn>
                <a:cxn ang="0">
                  <a:pos x="9" y="2"/>
                </a:cxn>
                <a:cxn ang="0">
                  <a:pos x="9" y="4"/>
                </a:cxn>
                <a:cxn ang="0">
                  <a:pos x="9" y="6"/>
                </a:cxn>
                <a:cxn ang="0">
                  <a:pos x="9" y="6"/>
                </a:cxn>
                <a:cxn ang="0">
                  <a:pos x="7" y="7"/>
                </a:cxn>
                <a:cxn ang="0">
                  <a:pos x="5" y="7"/>
                </a:cxn>
                <a:cxn ang="0">
                  <a:pos x="3" y="9"/>
                </a:cxn>
                <a:cxn ang="0">
                  <a:pos x="2" y="9"/>
                </a:cxn>
                <a:cxn ang="0">
                  <a:pos x="2" y="11"/>
                </a:cxn>
                <a:cxn ang="0">
                  <a:pos x="0" y="11"/>
                </a:cxn>
                <a:cxn ang="0">
                  <a:pos x="0" y="9"/>
                </a:cxn>
                <a:cxn ang="0">
                  <a:pos x="0" y="7"/>
                </a:cxn>
                <a:cxn ang="0">
                  <a:pos x="0" y="7"/>
                </a:cxn>
                <a:cxn ang="0">
                  <a:pos x="2" y="6"/>
                </a:cxn>
                <a:cxn ang="0">
                  <a:pos x="2" y="4"/>
                </a:cxn>
                <a:cxn ang="0">
                  <a:pos x="3" y="2"/>
                </a:cxn>
                <a:cxn ang="0">
                  <a:pos x="3" y="2"/>
                </a:cxn>
                <a:cxn ang="0">
                  <a:pos x="5" y="2"/>
                </a:cxn>
                <a:cxn ang="0">
                  <a:pos x="7" y="0"/>
                </a:cxn>
                <a:cxn ang="0">
                  <a:pos x="9" y="0"/>
                </a:cxn>
                <a:cxn ang="0">
                  <a:pos x="9" y="0"/>
                </a:cxn>
                <a:cxn ang="0">
                  <a:pos x="7" y="0"/>
                </a:cxn>
              </a:cxnLst>
              <a:rect l="0" t="0" r="r" b="b"/>
              <a:pathLst>
                <a:path w="9" h="11">
                  <a:moveTo>
                    <a:pt x="7" y="0"/>
                  </a:moveTo>
                  <a:lnTo>
                    <a:pt x="9" y="2"/>
                  </a:lnTo>
                  <a:lnTo>
                    <a:pt x="9" y="4"/>
                  </a:lnTo>
                  <a:lnTo>
                    <a:pt x="9" y="6"/>
                  </a:lnTo>
                  <a:lnTo>
                    <a:pt x="9" y="6"/>
                  </a:lnTo>
                  <a:lnTo>
                    <a:pt x="7" y="7"/>
                  </a:lnTo>
                  <a:lnTo>
                    <a:pt x="5" y="7"/>
                  </a:lnTo>
                  <a:lnTo>
                    <a:pt x="3" y="9"/>
                  </a:lnTo>
                  <a:lnTo>
                    <a:pt x="2" y="9"/>
                  </a:lnTo>
                  <a:lnTo>
                    <a:pt x="2" y="11"/>
                  </a:lnTo>
                  <a:lnTo>
                    <a:pt x="0" y="11"/>
                  </a:lnTo>
                  <a:lnTo>
                    <a:pt x="0" y="9"/>
                  </a:lnTo>
                  <a:lnTo>
                    <a:pt x="0" y="7"/>
                  </a:lnTo>
                  <a:lnTo>
                    <a:pt x="0" y="7"/>
                  </a:lnTo>
                  <a:lnTo>
                    <a:pt x="2" y="6"/>
                  </a:lnTo>
                  <a:lnTo>
                    <a:pt x="2" y="4"/>
                  </a:lnTo>
                  <a:lnTo>
                    <a:pt x="3" y="2"/>
                  </a:lnTo>
                  <a:lnTo>
                    <a:pt x="3" y="2"/>
                  </a:lnTo>
                  <a:lnTo>
                    <a:pt x="5" y="2"/>
                  </a:lnTo>
                  <a:lnTo>
                    <a:pt x="7" y="0"/>
                  </a:lnTo>
                  <a:lnTo>
                    <a:pt x="9" y="0"/>
                  </a:lnTo>
                  <a:lnTo>
                    <a:pt x="9" y="0"/>
                  </a:lnTo>
                  <a:lnTo>
                    <a:pt x="7" y="0"/>
                  </a:lnTo>
                  <a:close/>
                </a:path>
              </a:pathLst>
            </a:custGeom>
            <a:solidFill>
              <a:srgbClr val="000640"/>
            </a:solidFill>
            <a:ln w="9525">
              <a:noFill/>
              <a:round/>
              <a:headEnd/>
              <a:tailEnd/>
            </a:ln>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Placement Examples</a:t>
            </a:r>
          </a:p>
        </p:txBody>
      </p:sp>
      <p:sp>
        <p:nvSpPr>
          <p:cNvPr id="62467" name="Rectangle 3"/>
          <p:cNvSpPr>
            <a:spLocks noGrp="1" noChangeArrowheads="1"/>
          </p:cNvSpPr>
          <p:nvPr>
            <p:ph type="body" idx="1"/>
          </p:nvPr>
        </p:nvSpPr>
        <p:spPr/>
        <p:txBody>
          <a:bodyPr/>
          <a:lstStyle/>
          <a:p>
            <a:r>
              <a:rPr lang="en-US"/>
              <a:t>Placement in a florist shop</a:t>
            </a:r>
          </a:p>
          <a:p>
            <a:r>
              <a:rPr lang="en-US"/>
              <a:t>Working after school at a farm supply store.</a:t>
            </a:r>
          </a:p>
          <a:p>
            <a:r>
              <a:rPr lang="en-US"/>
              <a:t>Working on Saturdays at a riding stable</a:t>
            </a:r>
          </a:p>
          <a:p>
            <a:r>
              <a:rPr lang="en-US"/>
              <a:t>Working in the school greenhouse after school and on weekends and holidays</a:t>
            </a:r>
          </a:p>
          <a:p>
            <a:r>
              <a:rPr lang="en-US"/>
              <a:t>Placement on a general livestock farm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Research</a:t>
            </a:r>
          </a:p>
        </p:txBody>
      </p:sp>
      <p:sp>
        <p:nvSpPr>
          <p:cNvPr id="64515" name="Rectangle 3"/>
          <p:cNvSpPr>
            <a:spLocks noGrp="1" noChangeArrowheads="1"/>
          </p:cNvSpPr>
          <p:nvPr>
            <p:ph type="body" idx="1"/>
          </p:nvPr>
        </p:nvSpPr>
        <p:spPr/>
        <p:txBody>
          <a:bodyPr/>
          <a:lstStyle/>
          <a:p>
            <a:r>
              <a:rPr lang="en-US"/>
              <a:t>An extensive activity where the student plans and conducts a major agricultural experiment using the scientific process.  The purpose of the experiment is to provide students "hands-on" experience in:</a:t>
            </a:r>
          </a:p>
          <a:p>
            <a:pPr lvl="1"/>
            <a:r>
              <a:rPr lang="en-US" sz="2400"/>
              <a:t>1. Verifying, learning or demonstrating </a:t>
            </a:r>
            <a:br>
              <a:rPr lang="en-US" sz="2400"/>
            </a:br>
            <a:r>
              <a:rPr lang="en-US" sz="2400"/>
              <a:t>scientific principles in agriculture.</a:t>
            </a:r>
          </a:p>
          <a:p>
            <a:pPr lvl="1"/>
            <a:r>
              <a:rPr lang="en-US" sz="2400"/>
              <a:t>2. Discovering new knowledge.</a:t>
            </a:r>
          </a:p>
          <a:p>
            <a:pPr lvl="1"/>
            <a:r>
              <a:rPr lang="en-US" sz="2400"/>
              <a:t>3. Using the scientific process.</a:t>
            </a:r>
          </a:p>
        </p:txBody>
      </p:sp>
      <p:graphicFrame>
        <p:nvGraphicFramePr>
          <p:cNvPr id="64516" name="Rectangle 4"/>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64518" name="Clip" r:id="rId4" imgW="0" imgH="0" progId="MS_ClipArt_Gallery.5">
                  <p:embed/>
                </p:oleObj>
              </mc:Choice>
              <mc:Fallback>
                <p:oleObj name="Clip" r:id="rId4" imgW="0" imgH="0" progId="MS_ClipArt_Gallery.5">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4517" name="Picture 5" descr="D:\IMAGES\SCI_TECH\SCIENTIS\CVS00021.WMF"/>
          <p:cNvPicPr>
            <a:picLocks noChangeAspect="1" noChangeArrowheads="1"/>
          </p:cNvPicPr>
          <p:nvPr/>
        </p:nvPicPr>
        <p:blipFill>
          <a:blip r:embed="rId5"/>
          <a:srcRect/>
          <a:stretch>
            <a:fillRect/>
          </a:stretch>
        </p:blipFill>
        <p:spPr bwMode="auto">
          <a:xfrm>
            <a:off x="5562600" y="4032250"/>
            <a:ext cx="3327400" cy="24574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Research Examples</a:t>
            </a:r>
          </a:p>
        </p:txBody>
      </p:sp>
      <p:sp>
        <p:nvSpPr>
          <p:cNvPr id="68611" name="Rectangle 3"/>
          <p:cNvSpPr>
            <a:spLocks noGrp="1" noChangeArrowheads="1"/>
          </p:cNvSpPr>
          <p:nvPr>
            <p:ph type="body" idx="1"/>
          </p:nvPr>
        </p:nvSpPr>
        <p:spPr/>
        <p:txBody>
          <a:bodyPr/>
          <a:lstStyle/>
          <a:p>
            <a:r>
              <a:rPr lang="en-US"/>
              <a:t>Comparing the effect of various planting media on plant growth</a:t>
            </a:r>
          </a:p>
          <a:p>
            <a:r>
              <a:rPr lang="en-US"/>
              <a:t>Determining the impact of different levels of protein on fish growth</a:t>
            </a:r>
          </a:p>
          <a:p>
            <a:r>
              <a:rPr lang="en-US"/>
              <a:t>Comparing three rooting hormones on root development</a:t>
            </a:r>
          </a:p>
          <a:p>
            <a:r>
              <a:rPr lang="en-US"/>
              <a:t>Determining if phases of the moon have an effect on plant growth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Examples, continued</a:t>
            </a:r>
          </a:p>
        </p:txBody>
      </p:sp>
      <p:sp>
        <p:nvSpPr>
          <p:cNvPr id="70659" name="Rectangle 3"/>
          <p:cNvSpPr>
            <a:spLocks noGrp="1" noChangeArrowheads="1"/>
          </p:cNvSpPr>
          <p:nvPr>
            <p:ph type="body" idx="1"/>
          </p:nvPr>
        </p:nvSpPr>
        <p:spPr/>
        <p:txBody>
          <a:bodyPr/>
          <a:lstStyle/>
          <a:p>
            <a:r>
              <a:rPr lang="en-US"/>
              <a:t>Analyzing the effectiveness of different display methods on plant sales in a garden center</a:t>
            </a:r>
          </a:p>
          <a:p>
            <a:r>
              <a:rPr lang="en-US"/>
              <a:t>Demonstrating the impact of different levels of soil acidity on plant growth</a:t>
            </a:r>
          </a:p>
          <a:p>
            <a:r>
              <a:rPr lang="en-US"/>
              <a:t>Determining the strength of welds using different welding methods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5" name="Object 5"/>
          <p:cNvGraphicFramePr>
            <a:graphicFrameLocks noChangeAspect="1"/>
          </p:cNvGraphicFramePr>
          <p:nvPr/>
        </p:nvGraphicFramePr>
        <p:xfrm>
          <a:off x="914400" y="1752600"/>
          <a:ext cx="6145213" cy="4479925"/>
        </p:xfrm>
        <a:graphic>
          <a:graphicData uri="http://schemas.openxmlformats.org/presentationml/2006/ole">
            <mc:AlternateContent xmlns:mc="http://schemas.openxmlformats.org/markup-compatibility/2006">
              <mc:Choice xmlns:v="urn:schemas-microsoft-com:vml" Requires="v">
                <p:oleObj spid="_x0000_s10247" name="Document" r:id="rId3" imgW="3629520" imgH="2646720" progId="Word.Document.8">
                  <p:embed/>
                </p:oleObj>
              </mc:Choice>
              <mc:Fallback>
                <p:oleObj name="Document" r:id="rId3" imgW="3629520" imgH="2646720" progId="Word.Document.8">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6145213" cy="447992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2" name="Rectangle 2"/>
          <p:cNvSpPr>
            <a:spLocks noGrp="1" noChangeArrowheads="1"/>
          </p:cNvSpPr>
          <p:nvPr>
            <p:ph type="title"/>
          </p:nvPr>
        </p:nvSpPr>
        <p:spPr/>
        <p:txBody>
          <a:bodyPr/>
          <a:lstStyle/>
          <a:p>
            <a:r>
              <a:rPr lang="en-US"/>
              <a:t>Read this carefully! </a:t>
            </a:r>
          </a:p>
        </p:txBody>
      </p:sp>
      <p:sp>
        <p:nvSpPr>
          <p:cNvPr id="10243" name="Text Box 3"/>
          <p:cNvSpPr txBox="1">
            <a:spLocks noChangeArrowheads="1"/>
          </p:cNvSpPr>
          <p:nvPr/>
        </p:nvSpPr>
        <p:spPr bwMode="auto">
          <a:xfrm>
            <a:off x="1295400" y="2819400"/>
            <a:ext cx="5181600" cy="1917700"/>
          </a:xfrm>
          <a:prstGeom prst="rect">
            <a:avLst/>
          </a:prstGeom>
          <a:solidFill>
            <a:schemeClr val="tx1"/>
          </a:solidFill>
          <a:ln w="12700" cap="sq">
            <a:noFill/>
            <a:miter lim="800000"/>
            <a:headEnd type="none" w="sm" len="sm"/>
            <a:tailEnd type="none" w="sm" len="sm"/>
          </a:ln>
          <a:effectLst/>
        </p:spPr>
        <p:txBody>
          <a:bodyPr>
            <a:spAutoFit/>
          </a:bodyPr>
          <a:lstStyle/>
          <a:p>
            <a:pPr>
              <a:spcBef>
                <a:spcPct val="50000"/>
              </a:spcBef>
            </a:pPr>
            <a:r>
              <a:rPr lang="en-US">
                <a:solidFill>
                  <a:schemeClr val="bg2"/>
                </a:solidFill>
              </a:rPr>
              <a:t>Wanted: Landscape Maintenance worker, Operate a lawn mower and power blower. Need a person who can work with out supervision. Experience required. Call 515-7743.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Research...</a:t>
            </a:r>
          </a:p>
        </p:txBody>
      </p:sp>
      <p:sp>
        <p:nvSpPr>
          <p:cNvPr id="72707" name="Rectangle 3"/>
          <p:cNvSpPr>
            <a:spLocks noGrp="1" noChangeArrowheads="1"/>
          </p:cNvSpPr>
          <p:nvPr>
            <p:ph type="body" idx="1"/>
          </p:nvPr>
        </p:nvSpPr>
        <p:spPr/>
        <p:txBody>
          <a:bodyPr/>
          <a:lstStyle/>
          <a:p>
            <a:r>
              <a:rPr lang="en-US"/>
              <a:t>There are two major types of Research Projects - Experimental and Non-Experimental. The previous slides described experimental. The two slides that follow describe non-experimental research.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Non-Experimental Research</a:t>
            </a:r>
          </a:p>
        </p:txBody>
      </p:sp>
      <p:sp>
        <p:nvSpPr>
          <p:cNvPr id="89091" name="Rectangle 3"/>
          <p:cNvSpPr>
            <a:spLocks noGrp="1" noChangeArrowheads="1"/>
          </p:cNvSpPr>
          <p:nvPr>
            <p:ph type="body" idx="1"/>
          </p:nvPr>
        </p:nvSpPr>
        <p:spPr/>
        <p:txBody>
          <a:bodyPr/>
          <a:lstStyle/>
          <a:p>
            <a:r>
              <a:rPr lang="en-US"/>
              <a:t>Students choose an agricultural problem that is not amenable to experimentation and design a plan to investigate and analyze the problem.  The students gather and evaluate data from a variety of </a:t>
            </a:r>
            <a:br>
              <a:rPr lang="en-US"/>
            </a:br>
            <a:r>
              <a:rPr lang="en-US"/>
              <a:t>sources and then produce </a:t>
            </a:r>
            <a:br>
              <a:rPr lang="en-US"/>
            </a:br>
            <a:r>
              <a:rPr lang="en-US"/>
              <a:t>some type of finished </a:t>
            </a:r>
            <a:br>
              <a:rPr lang="en-US"/>
            </a:br>
            <a:r>
              <a:rPr lang="en-US"/>
              <a:t>product. </a:t>
            </a:r>
          </a:p>
        </p:txBody>
      </p:sp>
      <p:pic>
        <p:nvPicPr>
          <p:cNvPr id="89092" name="Picture 4" descr="D:\IMAGES\NATURE\CONSERVA\CFK00070.WMF"/>
          <p:cNvPicPr>
            <a:picLocks noChangeAspect="1" noChangeArrowheads="1"/>
          </p:cNvPicPr>
          <p:nvPr/>
        </p:nvPicPr>
        <p:blipFill>
          <a:blip r:embed="rId2"/>
          <a:srcRect/>
          <a:stretch>
            <a:fillRect/>
          </a:stretch>
        </p:blipFill>
        <p:spPr bwMode="auto">
          <a:xfrm>
            <a:off x="5486400" y="3505200"/>
            <a:ext cx="3130550" cy="31305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 Non-Experimental Examples:</a:t>
            </a:r>
          </a:p>
        </p:txBody>
      </p:sp>
      <p:sp>
        <p:nvSpPr>
          <p:cNvPr id="74755" name="Rectangle 3"/>
          <p:cNvSpPr>
            <a:spLocks noGrp="1" noChangeArrowheads="1"/>
          </p:cNvSpPr>
          <p:nvPr>
            <p:ph type="body" idx="1"/>
          </p:nvPr>
        </p:nvSpPr>
        <p:spPr/>
        <p:txBody>
          <a:bodyPr/>
          <a:lstStyle/>
          <a:p>
            <a:r>
              <a:rPr lang="en-US"/>
              <a:t>A marketing plan for an agricultural commodity</a:t>
            </a:r>
          </a:p>
          <a:p>
            <a:r>
              <a:rPr lang="en-US"/>
              <a:t>A series of newspaper articles about the environment</a:t>
            </a:r>
          </a:p>
          <a:p>
            <a:r>
              <a:rPr lang="en-US"/>
              <a:t>A land use plan for a farm</a:t>
            </a:r>
          </a:p>
          <a:p>
            <a:r>
              <a:rPr lang="en-US"/>
              <a:t>A landscape design for a community facility</a:t>
            </a:r>
          </a:p>
          <a:p>
            <a:r>
              <a:rPr lang="en-US"/>
              <a:t>An advertising campaign for an agribusiness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r>
              <a:rPr lang="en-US"/>
              <a:t>Exploratory</a:t>
            </a:r>
          </a:p>
        </p:txBody>
      </p:sp>
      <p:sp>
        <p:nvSpPr>
          <p:cNvPr id="76805" name="Rectangle 5"/>
          <p:cNvSpPr>
            <a:spLocks noGrp="1" noChangeArrowheads="1"/>
          </p:cNvSpPr>
          <p:nvPr>
            <p:ph type="body" idx="1"/>
          </p:nvPr>
        </p:nvSpPr>
        <p:spPr/>
        <p:txBody>
          <a:bodyPr/>
          <a:lstStyle/>
          <a:p>
            <a:r>
              <a:rPr lang="en-US"/>
              <a:t>Exploratory SAE activities are designed primarily to help students become literate in agriculture and/or become aware of possible careers in agriculture.  Exploratory SAE activities are appropriate for beginning agricultural students but is not </a:t>
            </a:r>
            <a:br>
              <a:rPr lang="en-US"/>
            </a:br>
            <a:r>
              <a:rPr lang="en-US"/>
              <a:t>restricted to beginning students.  </a:t>
            </a:r>
          </a:p>
        </p:txBody>
      </p:sp>
      <p:pic>
        <p:nvPicPr>
          <p:cNvPr id="76806" name="Picture 6" descr="D:\IMAGES\NATURE\FLOWERS\CFY00082.WMF"/>
          <p:cNvPicPr>
            <a:picLocks noChangeAspect="1" noChangeArrowheads="1"/>
          </p:cNvPicPr>
          <p:nvPr/>
        </p:nvPicPr>
        <p:blipFill>
          <a:blip r:embed="rId3"/>
          <a:srcRect/>
          <a:stretch>
            <a:fillRect/>
          </a:stretch>
        </p:blipFill>
        <p:spPr bwMode="auto">
          <a:xfrm>
            <a:off x="6019800" y="3657600"/>
            <a:ext cx="2717800" cy="29083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p:txBody>
          <a:bodyPr/>
          <a:lstStyle/>
          <a:p>
            <a:r>
              <a:rPr lang="en-US"/>
              <a:t>Exploratory Examples:</a:t>
            </a:r>
          </a:p>
        </p:txBody>
      </p:sp>
      <p:sp>
        <p:nvSpPr>
          <p:cNvPr id="78853" name="Rectangle 5"/>
          <p:cNvSpPr>
            <a:spLocks noGrp="1" noChangeArrowheads="1"/>
          </p:cNvSpPr>
          <p:nvPr>
            <p:ph type="body" idx="1"/>
          </p:nvPr>
        </p:nvSpPr>
        <p:spPr/>
        <p:txBody>
          <a:bodyPr/>
          <a:lstStyle/>
          <a:p>
            <a:r>
              <a:rPr lang="en-US"/>
              <a:t>Observing and/or assisting a florist</a:t>
            </a:r>
          </a:p>
          <a:p>
            <a:r>
              <a:rPr lang="en-US"/>
              <a:t>Growing plants in a milk jug "greenhouse"</a:t>
            </a:r>
          </a:p>
          <a:p>
            <a:r>
              <a:rPr lang="en-US"/>
              <a:t>Assisting on a horse farm for a day</a:t>
            </a:r>
          </a:p>
          <a:p>
            <a:r>
              <a:rPr lang="en-US"/>
              <a:t>Interviewing an agricultural loan officer in a bank</a:t>
            </a:r>
          </a:p>
          <a:p>
            <a:r>
              <a:rPr lang="en-US"/>
              <a:t>Preparing a scrapbook on the work of a veterinarian</a:t>
            </a:r>
          </a:p>
          <a:p>
            <a:r>
              <a:rPr lang="en-US"/>
              <a:t>Attending an agricultural career day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r>
              <a:rPr lang="en-US"/>
              <a:t>Improvement (minor component)</a:t>
            </a:r>
          </a:p>
        </p:txBody>
      </p:sp>
      <p:sp>
        <p:nvSpPr>
          <p:cNvPr id="80901" name="Rectangle 5"/>
          <p:cNvSpPr>
            <a:spLocks noGrp="1" noChangeArrowheads="1"/>
          </p:cNvSpPr>
          <p:nvPr>
            <p:ph type="body" idx="1"/>
          </p:nvPr>
        </p:nvSpPr>
        <p:spPr/>
        <p:txBody>
          <a:bodyPr/>
          <a:lstStyle/>
          <a:p>
            <a:r>
              <a:rPr lang="en-US"/>
              <a:t>Improvement activities include a series of learning activities that improves the value or appearance of the place of employment, home, school or community; the efficiency of an enterprise or business, or the living conditions of the family.  An improvement activity involves a series of steps </a:t>
            </a:r>
            <a:br>
              <a:rPr lang="en-US"/>
            </a:br>
            <a:r>
              <a:rPr lang="en-US"/>
              <a:t>and generally requires a number </a:t>
            </a:r>
            <a:br>
              <a:rPr lang="en-US"/>
            </a:br>
            <a:r>
              <a:rPr lang="en-US"/>
              <a:t>of days for completion.</a:t>
            </a:r>
          </a:p>
        </p:txBody>
      </p:sp>
      <p:pic>
        <p:nvPicPr>
          <p:cNvPr id="80903" name="Picture 7" descr="D:\IMAGES\HARDWARE\GARDEN\BHW00176.WMF"/>
          <p:cNvPicPr>
            <a:picLocks noChangeAspect="1" noChangeArrowheads="1"/>
          </p:cNvPicPr>
          <p:nvPr/>
        </p:nvPicPr>
        <p:blipFill>
          <a:blip r:embed="rId3"/>
          <a:srcRect/>
          <a:stretch>
            <a:fillRect/>
          </a:stretch>
        </p:blipFill>
        <p:spPr bwMode="auto">
          <a:xfrm>
            <a:off x="6934200" y="4953000"/>
            <a:ext cx="1630363" cy="1676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Improvement Examples:</a:t>
            </a:r>
          </a:p>
        </p:txBody>
      </p:sp>
      <p:sp>
        <p:nvSpPr>
          <p:cNvPr id="82947" name="Rectangle 3"/>
          <p:cNvSpPr>
            <a:spLocks noGrp="1" noChangeArrowheads="1"/>
          </p:cNvSpPr>
          <p:nvPr>
            <p:ph type="body" idx="1"/>
          </p:nvPr>
        </p:nvSpPr>
        <p:spPr/>
        <p:txBody>
          <a:bodyPr/>
          <a:lstStyle/>
          <a:p>
            <a:r>
              <a:rPr lang="en-US"/>
              <a:t>Landscaping the home</a:t>
            </a:r>
          </a:p>
          <a:p>
            <a:r>
              <a:rPr lang="en-US"/>
              <a:t>Building a fence</a:t>
            </a:r>
          </a:p>
          <a:p>
            <a:r>
              <a:rPr lang="en-US"/>
              <a:t>Remodeling and painting a room</a:t>
            </a:r>
          </a:p>
          <a:p>
            <a:r>
              <a:rPr lang="en-US"/>
              <a:t>Overhauling a piece of equipment</a:t>
            </a:r>
          </a:p>
          <a:p>
            <a:r>
              <a:rPr lang="en-US"/>
              <a:t>Building or reorganizing a farm shop</a:t>
            </a:r>
          </a:p>
          <a:p>
            <a:r>
              <a:rPr lang="en-US"/>
              <a:t>Renovating and restocking a pond</a:t>
            </a:r>
          </a:p>
          <a:p>
            <a:r>
              <a:rPr lang="en-US"/>
              <a:t>Computerizing the records of an agricultural business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219" name="Group 227"/>
          <p:cNvGrpSpPr>
            <a:grpSpLocks/>
          </p:cNvGrpSpPr>
          <p:nvPr/>
        </p:nvGrpSpPr>
        <p:grpSpPr bwMode="auto">
          <a:xfrm flipH="1">
            <a:off x="6438900" y="4038600"/>
            <a:ext cx="2705100" cy="2500313"/>
            <a:chOff x="3945" y="2692"/>
            <a:chExt cx="1608" cy="1431"/>
          </a:xfrm>
        </p:grpSpPr>
        <p:grpSp>
          <p:nvGrpSpPr>
            <p:cNvPr id="85199" name="Group 207"/>
            <p:cNvGrpSpPr>
              <a:grpSpLocks/>
            </p:cNvGrpSpPr>
            <p:nvPr/>
          </p:nvGrpSpPr>
          <p:grpSpPr bwMode="auto">
            <a:xfrm>
              <a:off x="3945" y="2692"/>
              <a:ext cx="1608" cy="1431"/>
              <a:chOff x="3945" y="2692"/>
              <a:chExt cx="1608" cy="1431"/>
            </a:xfrm>
          </p:grpSpPr>
          <p:sp>
            <p:nvSpPr>
              <p:cNvPr id="84999" name="Freeform 7"/>
              <p:cNvSpPr>
                <a:spLocks/>
              </p:cNvSpPr>
              <p:nvPr/>
            </p:nvSpPr>
            <p:spPr bwMode="auto">
              <a:xfrm>
                <a:off x="3945" y="3459"/>
                <a:ext cx="171" cy="373"/>
              </a:xfrm>
              <a:custGeom>
                <a:avLst/>
                <a:gdLst/>
                <a:ahLst/>
                <a:cxnLst>
                  <a:cxn ang="0">
                    <a:pos x="12" y="705"/>
                  </a:cxn>
                  <a:cxn ang="0">
                    <a:pos x="3" y="679"/>
                  </a:cxn>
                  <a:cxn ang="0">
                    <a:pos x="1" y="633"/>
                  </a:cxn>
                  <a:cxn ang="0">
                    <a:pos x="26" y="588"/>
                  </a:cxn>
                  <a:cxn ang="0">
                    <a:pos x="62" y="556"/>
                  </a:cxn>
                  <a:cxn ang="0">
                    <a:pos x="82" y="535"/>
                  </a:cxn>
                  <a:cxn ang="0">
                    <a:pos x="89" y="515"/>
                  </a:cxn>
                  <a:cxn ang="0">
                    <a:pos x="92" y="489"/>
                  </a:cxn>
                  <a:cxn ang="0">
                    <a:pos x="98" y="469"/>
                  </a:cxn>
                  <a:cxn ang="0">
                    <a:pos x="100" y="453"/>
                  </a:cxn>
                  <a:cxn ang="0">
                    <a:pos x="82" y="437"/>
                  </a:cxn>
                  <a:cxn ang="0">
                    <a:pos x="59" y="424"/>
                  </a:cxn>
                  <a:cxn ang="0">
                    <a:pos x="43" y="412"/>
                  </a:cxn>
                  <a:cxn ang="0">
                    <a:pos x="39" y="398"/>
                  </a:cxn>
                  <a:cxn ang="0">
                    <a:pos x="46" y="381"/>
                  </a:cxn>
                  <a:cxn ang="0">
                    <a:pos x="55" y="365"/>
                  </a:cxn>
                  <a:cxn ang="0">
                    <a:pos x="67" y="359"/>
                  </a:cxn>
                  <a:cxn ang="0">
                    <a:pos x="81" y="370"/>
                  </a:cxn>
                  <a:cxn ang="0">
                    <a:pos x="103" y="393"/>
                  </a:cxn>
                  <a:cxn ang="0">
                    <a:pos x="126" y="397"/>
                  </a:cxn>
                  <a:cxn ang="0">
                    <a:pos x="143" y="357"/>
                  </a:cxn>
                  <a:cxn ang="0">
                    <a:pos x="126" y="331"/>
                  </a:cxn>
                  <a:cxn ang="0">
                    <a:pos x="94" y="325"/>
                  </a:cxn>
                  <a:cxn ang="0">
                    <a:pos x="77" y="316"/>
                  </a:cxn>
                  <a:cxn ang="0">
                    <a:pos x="79" y="300"/>
                  </a:cxn>
                  <a:cxn ang="0">
                    <a:pos x="84" y="286"/>
                  </a:cxn>
                  <a:cxn ang="0">
                    <a:pos x="89" y="278"/>
                  </a:cxn>
                  <a:cxn ang="0">
                    <a:pos x="87" y="276"/>
                  </a:cxn>
                  <a:cxn ang="0">
                    <a:pos x="79" y="264"/>
                  </a:cxn>
                  <a:cxn ang="0">
                    <a:pos x="77" y="249"/>
                  </a:cxn>
                  <a:cxn ang="0">
                    <a:pos x="89" y="236"/>
                  </a:cxn>
                  <a:cxn ang="0">
                    <a:pos x="110" y="226"/>
                  </a:cxn>
                  <a:cxn ang="0">
                    <a:pos x="122" y="214"/>
                  </a:cxn>
                  <a:cxn ang="0">
                    <a:pos x="115" y="196"/>
                  </a:cxn>
                  <a:cxn ang="0">
                    <a:pos x="92" y="168"/>
                  </a:cxn>
                  <a:cxn ang="0">
                    <a:pos x="73" y="137"/>
                  </a:cxn>
                  <a:cxn ang="0">
                    <a:pos x="68" y="113"/>
                  </a:cxn>
                  <a:cxn ang="0">
                    <a:pos x="81" y="103"/>
                  </a:cxn>
                  <a:cxn ang="0">
                    <a:pos x="105" y="100"/>
                  </a:cxn>
                  <a:cxn ang="0">
                    <a:pos x="126" y="96"/>
                  </a:cxn>
                  <a:cxn ang="0">
                    <a:pos x="135" y="81"/>
                  </a:cxn>
                  <a:cxn ang="0">
                    <a:pos x="134" y="49"/>
                  </a:cxn>
                  <a:cxn ang="0">
                    <a:pos x="136" y="15"/>
                  </a:cxn>
                  <a:cxn ang="0">
                    <a:pos x="153" y="0"/>
                  </a:cxn>
                  <a:cxn ang="0">
                    <a:pos x="180" y="19"/>
                  </a:cxn>
                  <a:cxn ang="0">
                    <a:pos x="204" y="60"/>
                  </a:cxn>
                  <a:cxn ang="0">
                    <a:pos x="220" y="95"/>
                  </a:cxn>
                  <a:cxn ang="0">
                    <a:pos x="227" y="109"/>
                  </a:cxn>
                  <a:cxn ang="0">
                    <a:pos x="240" y="116"/>
                  </a:cxn>
                  <a:cxn ang="0">
                    <a:pos x="255" y="115"/>
                  </a:cxn>
                  <a:cxn ang="0">
                    <a:pos x="271" y="101"/>
                  </a:cxn>
                  <a:cxn ang="0">
                    <a:pos x="288" y="86"/>
                  </a:cxn>
                  <a:cxn ang="0">
                    <a:pos x="299" y="75"/>
                  </a:cxn>
                  <a:cxn ang="0">
                    <a:pos x="304" y="70"/>
                  </a:cxn>
                  <a:cxn ang="0">
                    <a:pos x="309" y="116"/>
                  </a:cxn>
                  <a:cxn ang="0">
                    <a:pos x="321" y="219"/>
                  </a:cxn>
                  <a:cxn ang="0">
                    <a:pos x="328" y="319"/>
                  </a:cxn>
                  <a:cxn ang="0">
                    <a:pos x="331" y="407"/>
                  </a:cxn>
                  <a:cxn ang="0">
                    <a:pos x="336" y="568"/>
                  </a:cxn>
                  <a:cxn ang="0">
                    <a:pos x="341" y="709"/>
                  </a:cxn>
                  <a:cxn ang="0">
                    <a:pos x="342" y="746"/>
                  </a:cxn>
                </a:cxnLst>
                <a:rect l="0" t="0" r="r" b="b"/>
                <a:pathLst>
                  <a:path w="342" h="746">
                    <a:moveTo>
                      <a:pt x="342" y="746"/>
                    </a:moveTo>
                    <a:lnTo>
                      <a:pt x="14" y="708"/>
                    </a:lnTo>
                    <a:lnTo>
                      <a:pt x="12" y="705"/>
                    </a:lnTo>
                    <a:lnTo>
                      <a:pt x="10" y="699"/>
                    </a:lnTo>
                    <a:lnTo>
                      <a:pt x="7" y="690"/>
                    </a:lnTo>
                    <a:lnTo>
                      <a:pt x="3" y="679"/>
                    </a:lnTo>
                    <a:lnTo>
                      <a:pt x="1" y="665"/>
                    </a:lnTo>
                    <a:lnTo>
                      <a:pt x="0" y="649"/>
                    </a:lnTo>
                    <a:lnTo>
                      <a:pt x="1" y="633"/>
                    </a:lnTo>
                    <a:lnTo>
                      <a:pt x="6" y="617"/>
                    </a:lnTo>
                    <a:lnTo>
                      <a:pt x="14" y="602"/>
                    </a:lnTo>
                    <a:lnTo>
                      <a:pt x="26" y="588"/>
                    </a:lnTo>
                    <a:lnTo>
                      <a:pt x="40" y="575"/>
                    </a:lnTo>
                    <a:lnTo>
                      <a:pt x="52" y="565"/>
                    </a:lnTo>
                    <a:lnTo>
                      <a:pt x="62" y="556"/>
                    </a:lnTo>
                    <a:lnTo>
                      <a:pt x="70" y="549"/>
                    </a:lnTo>
                    <a:lnTo>
                      <a:pt x="77" y="542"/>
                    </a:lnTo>
                    <a:lnTo>
                      <a:pt x="82" y="535"/>
                    </a:lnTo>
                    <a:lnTo>
                      <a:pt x="86" y="528"/>
                    </a:lnTo>
                    <a:lnTo>
                      <a:pt x="88" y="522"/>
                    </a:lnTo>
                    <a:lnTo>
                      <a:pt x="89" y="515"/>
                    </a:lnTo>
                    <a:lnTo>
                      <a:pt x="89" y="506"/>
                    </a:lnTo>
                    <a:lnTo>
                      <a:pt x="89" y="497"/>
                    </a:lnTo>
                    <a:lnTo>
                      <a:pt x="92" y="489"/>
                    </a:lnTo>
                    <a:lnTo>
                      <a:pt x="94" y="482"/>
                    </a:lnTo>
                    <a:lnTo>
                      <a:pt x="97" y="475"/>
                    </a:lnTo>
                    <a:lnTo>
                      <a:pt x="98" y="469"/>
                    </a:lnTo>
                    <a:lnTo>
                      <a:pt x="101" y="464"/>
                    </a:lnTo>
                    <a:lnTo>
                      <a:pt x="101" y="459"/>
                    </a:lnTo>
                    <a:lnTo>
                      <a:pt x="100" y="453"/>
                    </a:lnTo>
                    <a:lnTo>
                      <a:pt x="96" y="448"/>
                    </a:lnTo>
                    <a:lnTo>
                      <a:pt x="89" y="443"/>
                    </a:lnTo>
                    <a:lnTo>
                      <a:pt x="82" y="437"/>
                    </a:lnTo>
                    <a:lnTo>
                      <a:pt x="74" y="432"/>
                    </a:lnTo>
                    <a:lnTo>
                      <a:pt x="65" y="429"/>
                    </a:lnTo>
                    <a:lnTo>
                      <a:pt x="59" y="424"/>
                    </a:lnTo>
                    <a:lnTo>
                      <a:pt x="53" y="420"/>
                    </a:lnTo>
                    <a:lnTo>
                      <a:pt x="46" y="416"/>
                    </a:lnTo>
                    <a:lnTo>
                      <a:pt x="43" y="412"/>
                    </a:lnTo>
                    <a:lnTo>
                      <a:pt x="39" y="408"/>
                    </a:lnTo>
                    <a:lnTo>
                      <a:pt x="38" y="403"/>
                    </a:lnTo>
                    <a:lnTo>
                      <a:pt x="39" y="398"/>
                    </a:lnTo>
                    <a:lnTo>
                      <a:pt x="41" y="392"/>
                    </a:lnTo>
                    <a:lnTo>
                      <a:pt x="43" y="387"/>
                    </a:lnTo>
                    <a:lnTo>
                      <a:pt x="46" y="381"/>
                    </a:lnTo>
                    <a:lnTo>
                      <a:pt x="49" y="374"/>
                    </a:lnTo>
                    <a:lnTo>
                      <a:pt x="53" y="369"/>
                    </a:lnTo>
                    <a:lnTo>
                      <a:pt x="55" y="365"/>
                    </a:lnTo>
                    <a:lnTo>
                      <a:pt x="59" y="362"/>
                    </a:lnTo>
                    <a:lnTo>
                      <a:pt x="63" y="360"/>
                    </a:lnTo>
                    <a:lnTo>
                      <a:pt x="67" y="359"/>
                    </a:lnTo>
                    <a:lnTo>
                      <a:pt x="70" y="360"/>
                    </a:lnTo>
                    <a:lnTo>
                      <a:pt x="74" y="364"/>
                    </a:lnTo>
                    <a:lnTo>
                      <a:pt x="81" y="370"/>
                    </a:lnTo>
                    <a:lnTo>
                      <a:pt x="87" y="378"/>
                    </a:lnTo>
                    <a:lnTo>
                      <a:pt x="94" y="386"/>
                    </a:lnTo>
                    <a:lnTo>
                      <a:pt x="103" y="393"/>
                    </a:lnTo>
                    <a:lnTo>
                      <a:pt x="111" y="397"/>
                    </a:lnTo>
                    <a:lnTo>
                      <a:pt x="118" y="400"/>
                    </a:lnTo>
                    <a:lnTo>
                      <a:pt x="126" y="397"/>
                    </a:lnTo>
                    <a:lnTo>
                      <a:pt x="134" y="388"/>
                    </a:lnTo>
                    <a:lnTo>
                      <a:pt x="140" y="373"/>
                    </a:lnTo>
                    <a:lnTo>
                      <a:pt x="143" y="357"/>
                    </a:lnTo>
                    <a:lnTo>
                      <a:pt x="140" y="344"/>
                    </a:lnTo>
                    <a:lnTo>
                      <a:pt x="135" y="336"/>
                    </a:lnTo>
                    <a:lnTo>
                      <a:pt x="126" y="331"/>
                    </a:lnTo>
                    <a:lnTo>
                      <a:pt x="116" y="328"/>
                    </a:lnTo>
                    <a:lnTo>
                      <a:pt x="105" y="326"/>
                    </a:lnTo>
                    <a:lnTo>
                      <a:pt x="94" y="325"/>
                    </a:lnTo>
                    <a:lnTo>
                      <a:pt x="86" y="324"/>
                    </a:lnTo>
                    <a:lnTo>
                      <a:pt x="79" y="320"/>
                    </a:lnTo>
                    <a:lnTo>
                      <a:pt x="77" y="316"/>
                    </a:lnTo>
                    <a:lnTo>
                      <a:pt x="77" y="310"/>
                    </a:lnTo>
                    <a:lnTo>
                      <a:pt x="78" y="305"/>
                    </a:lnTo>
                    <a:lnTo>
                      <a:pt x="79" y="300"/>
                    </a:lnTo>
                    <a:lnTo>
                      <a:pt x="81" y="295"/>
                    </a:lnTo>
                    <a:lnTo>
                      <a:pt x="83" y="290"/>
                    </a:lnTo>
                    <a:lnTo>
                      <a:pt x="84" y="286"/>
                    </a:lnTo>
                    <a:lnTo>
                      <a:pt x="87" y="283"/>
                    </a:lnTo>
                    <a:lnTo>
                      <a:pt x="88" y="281"/>
                    </a:lnTo>
                    <a:lnTo>
                      <a:pt x="89" y="278"/>
                    </a:lnTo>
                    <a:lnTo>
                      <a:pt x="89" y="278"/>
                    </a:lnTo>
                    <a:lnTo>
                      <a:pt x="88" y="277"/>
                    </a:lnTo>
                    <a:lnTo>
                      <a:pt x="87" y="276"/>
                    </a:lnTo>
                    <a:lnTo>
                      <a:pt x="84" y="272"/>
                    </a:lnTo>
                    <a:lnTo>
                      <a:pt x="82" y="268"/>
                    </a:lnTo>
                    <a:lnTo>
                      <a:pt x="79" y="264"/>
                    </a:lnTo>
                    <a:lnTo>
                      <a:pt x="77" y="259"/>
                    </a:lnTo>
                    <a:lnTo>
                      <a:pt x="76" y="254"/>
                    </a:lnTo>
                    <a:lnTo>
                      <a:pt x="77" y="249"/>
                    </a:lnTo>
                    <a:lnTo>
                      <a:pt x="78" y="244"/>
                    </a:lnTo>
                    <a:lnTo>
                      <a:pt x="83" y="240"/>
                    </a:lnTo>
                    <a:lnTo>
                      <a:pt x="89" y="236"/>
                    </a:lnTo>
                    <a:lnTo>
                      <a:pt x="96" y="233"/>
                    </a:lnTo>
                    <a:lnTo>
                      <a:pt x="103" y="230"/>
                    </a:lnTo>
                    <a:lnTo>
                      <a:pt x="110" y="226"/>
                    </a:lnTo>
                    <a:lnTo>
                      <a:pt x="116" y="223"/>
                    </a:lnTo>
                    <a:lnTo>
                      <a:pt x="120" y="219"/>
                    </a:lnTo>
                    <a:lnTo>
                      <a:pt x="122" y="214"/>
                    </a:lnTo>
                    <a:lnTo>
                      <a:pt x="122" y="209"/>
                    </a:lnTo>
                    <a:lnTo>
                      <a:pt x="120" y="202"/>
                    </a:lnTo>
                    <a:lnTo>
                      <a:pt x="115" y="196"/>
                    </a:lnTo>
                    <a:lnTo>
                      <a:pt x="107" y="187"/>
                    </a:lnTo>
                    <a:lnTo>
                      <a:pt x="100" y="178"/>
                    </a:lnTo>
                    <a:lnTo>
                      <a:pt x="92" y="168"/>
                    </a:lnTo>
                    <a:lnTo>
                      <a:pt x="84" y="157"/>
                    </a:lnTo>
                    <a:lnTo>
                      <a:pt x="78" y="147"/>
                    </a:lnTo>
                    <a:lnTo>
                      <a:pt x="73" y="137"/>
                    </a:lnTo>
                    <a:lnTo>
                      <a:pt x="69" y="128"/>
                    </a:lnTo>
                    <a:lnTo>
                      <a:pt x="68" y="119"/>
                    </a:lnTo>
                    <a:lnTo>
                      <a:pt x="68" y="113"/>
                    </a:lnTo>
                    <a:lnTo>
                      <a:pt x="70" y="108"/>
                    </a:lnTo>
                    <a:lnTo>
                      <a:pt x="76" y="104"/>
                    </a:lnTo>
                    <a:lnTo>
                      <a:pt x="81" y="103"/>
                    </a:lnTo>
                    <a:lnTo>
                      <a:pt x="88" y="101"/>
                    </a:lnTo>
                    <a:lnTo>
                      <a:pt x="96" y="101"/>
                    </a:lnTo>
                    <a:lnTo>
                      <a:pt x="105" y="100"/>
                    </a:lnTo>
                    <a:lnTo>
                      <a:pt x="112" y="100"/>
                    </a:lnTo>
                    <a:lnTo>
                      <a:pt x="120" y="99"/>
                    </a:lnTo>
                    <a:lnTo>
                      <a:pt x="126" y="96"/>
                    </a:lnTo>
                    <a:lnTo>
                      <a:pt x="131" y="94"/>
                    </a:lnTo>
                    <a:lnTo>
                      <a:pt x="134" y="89"/>
                    </a:lnTo>
                    <a:lnTo>
                      <a:pt x="135" y="81"/>
                    </a:lnTo>
                    <a:lnTo>
                      <a:pt x="135" y="72"/>
                    </a:lnTo>
                    <a:lnTo>
                      <a:pt x="135" y="61"/>
                    </a:lnTo>
                    <a:lnTo>
                      <a:pt x="134" y="49"/>
                    </a:lnTo>
                    <a:lnTo>
                      <a:pt x="134" y="37"/>
                    </a:lnTo>
                    <a:lnTo>
                      <a:pt x="134" y="25"/>
                    </a:lnTo>
                    <a:lnTo>
                      <a:pt x="136" y="15"/>
                    </a:lnTo>
                    <a:lnTo>
                      <a:pt x="139" y="8"/>
                    </a:lnTo>
                    <a:lnTo>
                      <a:pt x="145" y="1"/>
                    </a:lnTo>
                    <a:lnTo>
                      <a:pt x="153" y="0"/>
                    </a:lnTo>
                    <a:lnTo>
                      <a:pt x="161" y="3"/>
                    </a:lnTo>
                    <a:lnTo>
                      <a:pt x="172" y="9"/>
                    </a:lnTo>
                    <a:lnTo>
                      <a:pt x="180" y="19"/>
                    </a:lnTo>
                    <a:lnTo>
                      <a:pt x="189" y="32"/>
                    </a:lnTo>
                    <a:lnTo>
                      <a:pt x="197" y="46"/>
                    </a:lnTo>
                    <a:lnTo>
                      <a:pt x="204" y="60"/>
                    </a:lnTo>
                    <a:lnTo>
                      <a:pt x="211" y="73"/>
                    </a:lnTo>
                    <a:lnTo>
                      <a:pt x="216" y="86"/>
                    </a:lnTo>
                    <a:lnTo>
                      <a:pt x="220" y="95"/>
                    </a:lnTo>
                    <a:lnTo>
                      <a:pt x="222" y="101"/>
                    </a:lnTo>
                    <a:lnTo>
                      <a:pt x="225" y="105"/>
                    </a:lnTo>
                    <a:lnTo>
                      <a:pt x="227" y="109"/>
                    </a:lnTo>
                    <a:lnTo>
                      <a:pt x="231" y="111"/>
                    </a:lnTo>
                    <a:lnTo>
                      <a:pt x="235" y="114"/>
                    </a:lnTo>
                    <a:lnTo>
                      <a:pt x="240" y="116"/>
                    </a:lnTo>
                    <a:lnTo>
                      <a:pt x="245" y="116"/>
                    </a:lnTo>
                    <a:lnTo>
                      <a:pt x="250" y="116"/>
                    </a:lnTo>
                    <a:lnTo>
                      <a:pt x="255" y="115"/>
                    </a:lnTo>
                    <a:lnTo>
                      <a:pt x="260" y="113"/>
                    </a:lnTo>
                    <a:lnTo>
                      <a:pt x="266" y="108"/>
                    </a:lnTo>
                    <a:lnTo>
                      <a:pt x="271" y="101"/>
                    </a:lnTo>
                    <a:lnTo>
                      <a:pt x="278" y="96"/>
                    </a:lnTo>
                    <a:lnTo>
                      <a:pt x="283" y="91"/>
                    </a:lnTo>
                    <a:lnTo>
                      <a:pt x="288" y="86"/>
                    </a:lnTo>
                    <a:lnTo>
                      <a:pt x="293" y="81"/>
                    </a:lnTo>
                    <a:lnTo>
                      <a:pt x="297" y="77"/>
                    </a:lnTo>
                    <a:lnTo>
                      <a:pt x="299" y="75"/>
                    </a:lnTo>
                    <a:lnTo>
                      <a:pt x="302" y="72"/>
                    </a:lnTo>
                    <a:lnTo>
                      <a:pt x="303" y="70"/>
                    </a:lnTo>
                    <a:lnTo>
                      <a:pt x="304" y="70"/>
                    </a:lnTo>
                    <a:lnTo>
                      <a:pt x="304" y="76"/>
                    </a:lnTo>
                    <a:lnTo>
                      <a:pt x="307" y="91"/>
                    </a:lnTo>
                    <a:lnTo>
                      <a:pt x="309" y="116"/>
                    </a:lnTo>
                    <a:lnTo>
                      <a:pt x="313" y="147"/>
                    </a:lnTo>
                    <a:lnTo>
                      <a:pt x="317" y="182"/>
                    </a:lnTo>
                    <a:lnTo>
                      <a:pt x="321" y="219"/>
                    </a:lnTo>
                    <a:lnTo>
                      <a:pt x="324" y="254"/>
                    </a:lnTo>
                    <a:lnTo>
                      <a:pt x="327" y="288"/>
                    </a:lnTo>
                    <a:lnTo>
                      <a:pt x="328" y="319"/>
                    </a:lnTo>
                    <a:lnTo>
                      <a:pt x="330" y="341"/>
                    </a:lnTo>
                    <a:lnTo>
                      <a:pt x="330" y="368"/>
                    </a:lnTo>
                    <a:lnTo>
                      <a:pt x="331" y="407"/>
                    </a:lnTo>
                    <a:lnTo>
                      <a:pt x="332" y="456"/>
                    </a:lnTo>
                    <a:lnTo>
                      <a:pt x="333" y="511"/>
                    </a:lnTo>
                    <a:lnTo>
                      <a:pt x="336" y="568"/>
                    </a:lnTo>
                    <a:lnTo>
                      <a:pt x="337" y="622"/>
                    </a:lnTo>
                    <a:lnTo>
                      <a:pt x="340" y="670"/>
                    </a:lnTo>
                    <a:lnTo>
                      <a:pt x="341" y="709"/>
                    </a:lnTo>
                    <a:lnTo>
                      <a:pt x="342" y="736"/>
                    </a:lnTo>
                    <a:lnTo>
                      <a:pt x="342" y="746"/>
                    </a:lnTo>
                    <a:lnTo>
                      <a:pt x="342" y="746"/>
                    </a:lnTo>
                    <a:close/>
                  </a:path>
                </a:pathLst>
              </a:custGeom>
              <a:solidFill>
                <a:srgbClr val="4DFF00"/>
              </a:solidFill>
              <a:ln w="9525">
                <a:noFill/>
                <a:round/>
                <a:headEnd/>
                <a:tailEnd/>
              </a:ln>
            </p:spPr>
            <p:txBody>
              <a:bodyPr/>
              <a:lstStyle/>
              <a:p>
                <a:endParaRPr lang="en-US"/>
              </a:p>
            </p:txBody>
          </p:sp>
          <p:sp>
            <p:nvSpPr>
              <p:cNvPr id="85000" name="Freeform 8"/>
              <p:cNvSpPr>
                <a:spLocks/>
              </p:cNvSpPr>
              <p:nvPr/>
            </p:nvSpPr>
            <p:spPr bwMode="auto">
              <a:xfrm>
                <a:off x="4429" y="3153"/>
                <a:ext cx="1122" cy="764"/>
              </a:xfrm>
              <a:custGeom>
                <a:avLst/>
                <a:gdLst/>
                <a:ahLst/>
                <a:cxnLst>
                  <a:cxn ang="0">
                    <a:pos x="259" y="44"/>
                  </a:cxn>
                  <a:cxn ang="0">
                    <a:pos x="318" y="11"/>
                  </a:cxn>
                  <a:cxn ang="0">
                    <a:pos x="335" y="44"/>
                  </a:cxn>
                  <a:cxn ang="0">
                    <a:pos x="359" y="90"/>
                  </a:cxn>
                  <a:cxn ang="0">
                    <a:pos x="389" y="76"/>
                  </a:cxn>
                  <a:cxn ang="0">
                    <a:pos x="413" y="96"/>
                  </a:cxn>
                  <a:cxn ang="0">
                    <a:pos x="388" y="157"/>
                  </a:cxn>
                  <a:cxn ang="0">
                    <a:pos x="380" y="205"/>
                  </a:cxn>
                  <a:cxn ang="0">
                    <a:pos x="393" y="224"/>
                  </a:cxn>
                  <a:cxn ang="0">
                    <a:pos x="440" y="236"/>
                  </a:cxn>
                  <a:cxn ang="0">
                    <a:pos x="443" y="266"/>
                  </a:cxn>
                  <a:cxn ang="0">
                    <a:pos x="412" y="295"/>
                  </a:cxn>
                  <a:cxn ang="0">
                    <a:pos x="385" y="360"/>
                  </a:cxn>
                  <a:cxn ang="0">
                    <a:pos x="385" y="364"/>
                  </a:cxn>
                  <a:cxn ang="0">
                    <a:pos x="408" y="410"/>
                  </a:cxn>
                  <a:cxn ang="0">
                    <a:pos x="428" y="424"/>
                  </a:cxn>
                  <a:cxn ang="0">
                    <a:pos x="790" y="335"/>
                  </a:cxn>
                  <a:cxn ang="0">
                    <a:pos x="930" y="322"/>
                  </a:cxn>
                  <a:cxn ang="0">
                    <a:pos x="960" y="321"/>
                  </a:cxn>
                  <a:cxn ang="0">
                    <a:pos x="986" y="279"/>
                  </a:cxn>
                  <a:cxn ang="0">
                    <a:pos x="973" y="259"/>
                  </a:cxn>
                  <a:cxn ang="0">
                    <a:pos x="1061" y="183"/>
                  </a:cxn>
                  <a:cxn ang="0">
                    <a:pos x="1113" y="182"/>
                  </a:cxn>
                  <a:cxn ang="0">
                    <a:pos x="1099" y="114"/>
                  </a:cxn>
                  <a:cxn ang="0">
                    <a:pos x="1170" y="101"/>
                  </a:cxn>
                  <a:cxn ang="0">
                    <a:pos x="1233" y="144"/>
                  </a:cxn>
                  <a:cxn ang="0">
                    <a:pos x="1267" y="190"/>
                  </a:cxn>
                  <a:cxn ang="0">
                    <a:pos x="1228" y="226"/>
                  </a:cxn>
                  <a:cxn ang="0">
                    <a:pos x="1207" y="253"/>
                  </a:cxn>
                  <a:cxn ang="0">
                    <a:pos x="1260" y="254"/>
                  </a:cxn>
                  <a:cxn ang="0">
                    <a:pos x="1265" y="278"/>
                  </a:cxn>
                  <a:cxn ang="0">
                    <a:pos x="1281" y="315"/>
                  </a:cxn>
                  <a:cxn ang="0">
                    <a:pos x="1334" y="308"/>
                  </a:cxn>
                  <a:cxn ang="0">
                    <a:pos x="1371" y="335"/>
                  </a:cxn>
                  <a:cxn ang="0">
                    <a:pos x="1327" y="401"/>
                  </a:cxn>
                  <a:cxn ang="0">
                    <a:pos x="1328" y="453"/>
                  </a:cxn>
                  <a:cxn ang="0">
                    <a:pos x="1389" y="509"/>
                  </a:cxn>
                  <a:cxn ang="0">
                    <a:pos x="1391" y="593"/>
                  </a:cxn>
                  <a:cxn ang="0">
                    <a:pos x="1428" y="683"/>
                  </a:cxn>
                  <a:cxn ang="0">
                    <a:pos x="1524" y="703"/>
                  </a:cxn>
                  <a:cxn ang="0">
                    <a:pos x="1569" y="809"/>
                  </a:cxn>
                  <a:cxn ang="0">
                    <a:pos x="1524" y="928"/>
                  </a:cxn>
                  <a:cxn ang="0">
                    <a:pos x="1593" y="922"/>
                  </a:cxn>
                  <a:cxn ang="0">
                    <a:pos x="1668" y="885"/>
                  </a:cxn>
                  <a:cxn ang="0">
                    <a:pos x="1712" y="607"/>
                  </a:cxn>
                  <a:cxn ang="0">
                    <a:pos x="2060" y="480"/>
                  </a:cxn>
                  <a:cxn ang="0">
                    <a:pos x="1103" y="1382"/>
                  </a:cxn>
                  <a:cxn ang="0">
                    <a:pos x="881" y="1144"/>
                  </a:cxn>
                  <a:cxn ang="0">
                    <a:pos x="702" y="1056"/>
                  </a:cxn>
                  <a:cxn ang="0">
                    <a:pos x="556" y="1025"/>
                  </a:cxn>
                  <a:cxn ang="0">
                    <a:pos x="360" y="1020"/>
                  </a:cxn>
                  <a:cxn ang="0">
                    <a:pos x="5" y="517"/>
                  </a:cxn>
                  <a:cxn ang="0">
                    <a:pos x="39" y="503"/>
                  </a:cxn>
                  <a:cxn ang="0">
                    <a:pos x="33" y="456"/>
                  </a:cxn>
                  <a:cxn ang="0">
                    <a:pos x="12" y="411"/>
                  </a:cxn>
                </a:cxnLst>
                <a:rect l="0" t="0" r="r" b="b"/>
                <a:pathLst>
                  <a:path w="2243" h="1530">
                    <a:moveTo>
                      <a:pt x="82" y="190"/>
                    </a:moveTo>
                    <a:lnTo>
                      <a:pt x="132" y="145"/>
                    </a:lnTo>
                    <a:lnTo>
                      <a:pt x="177" y="139"/>
                    </a:lnTo>
                    <a:lnTo>
                      <a:pt x="202" y="89"/>
                    </a:lnTo>
                    <a:lnTo>
                      <a:pt x="221" y="57"/>
                    </a:lnTo>
                    <a:lnTo>
                      <a:pt x="259" y="44"/>
                    </a:lnTo>
                    <a:lnTo>
                      <a:pt x="303" y="0"/>
                    </a:lnTo>
                    <a:lnTo>
                      <a:pt x="304" y="0"/>
                    </a:lnTo>
                    <a:lnTo>
                      <a:pt x="306" y="3"/>
                    </a:lnTo>
                    <a:lnTo>
                      <a:pt x="309" y="5"/>
                    </a:lnTo>
                    <a:lnTo>
                      <a:pt x="314" y="8"/>
                    </a:lnTo>
                    <a:lnTo>
                      <a:pt x="318" y="11"/>
                    </a:lnTo>
                    <a:lnTo>
                      <a:pt x="323" y="16"/>
                    </a:lnTo>
                    <a:lnTo>
                      <a:pt x="327" y="22"/>
                    </a:lnTo>
                    <a:lnTo>
                      <a:pt x="331" y="27"/>
                    </a:lnTo>
                    <a:lnTo>
                      <a:pt x="333" y="32"/>
                    </a:lnTo>
                    <a:lnTo>
                      <a:pt x="335" y="38"/>
                    </a:lnTo>
                    <a:lnTo>
                      <a:pt x="335" y="44"/>
                    </a:lnTo>
                    <a:lnTo>
                      <a:pt x="337" y="52"/>
                    </a:lnTo>
                    <a:lnTo>
                      <a:pt x="340" y="61"/>
                    </a:lnTo>
                    <a:lnTo>
                      <a:pt x="345" y="70"/>
                    </a:lnTo>
                    <a:lnTo>
                      <a:pt x="349" y="77"/>
                    </a:lnTo>
                    <a:lnTo>
                      <a:pt x="354" y="85"/>
                    </a:lnTo>
                    <a:lnTo>
                      <a:pt x="359" y="90"/>
                    </a:lnTo>
                    <a:lnTo>
                      <a:pt x="364" y="92"/>
                    </a:lnTo>
                    <a:lnTo>
                      <a:pt x="369" y="92"/>
                    </a:lnTo>
                    <a:lnTo>
                      <a:pt x="373" y="89"/>
                    </a:lnTo>
                    <a:lnTo>
                      <a:pt x="376" y="83"/>
                    </a:lnTo>
                    <a:lnTo>
                      <a:pt x="383" y="78"/>
                    </a:lnTo>
                    <a:lnTo>
                      <a:pt x="389" y="76"/>
                    </a:lnTo>
                    <a:lnTo>
                      <a:pt x="395" y="75"/>
                    </a:lnTo>
                    <a:lnTo>
                      <a:pt x="400" y="75"/>
                    </a:lnTo>
                    <a:lnTo>
                      <a:pt x="407" y="76"/>
                    </a:lnTo>
                    <a:lnTo>
                      <a:pt x="411" y="80"/>
                    </a:lnTo>
                    <a:lnTo>
                      <a:pt x="413" y="86"/>
                    </a:lnTo>
                    <a:lnTo>
                      <a:pt x="413" y="96"/>
                    </a:lnTo>
                    <a:lnTo>
                      <a:pt x="411" y="108"/>
                    </a:lnTo>
                    <a:lnTo>
                      <a:pt x="407" y="120"/>
                    </a:lnTo>
                    <a:lnTo>
                      <a:pt x="402" y="130"/>
                    </a:lnTo>
                    <a:lnTo>
                      <a:pt x="397" y="140"/>
                    </a:lnTo>
                    <a:lnTo>
                      <a:pt x="392" y="148"/>
                    </a:lnTo>
                    <a:lnTo>
                      <a:pt x="388" y="157"/>
                    </a:lnTo>
                    <a:lnTo>
                      <a:pt x="384" y="164"/>
                    </a:lnTo>
                    <a:lnTo>
                      <a:pt x="380" y="171"/>
                    </a:lnTo>
                    <a:lnTo>
                      <a:pt x="379" y="178"/>
                    </a:lnTo>
                    <a:lnTo>
                      <a:pt x="378" y="187"/>
                    </a:lnTo>
                    <a:lnTo>
                      <a:pt x="379" y="196"/>
                    </a:lnTo>
                    <a:lnTo>
                      <a:pt x="380" y="205"/>
                    </a:lnTo>
                    <a:lnTo>
                      <a:pt x="381" y="211"/>
                    </a:lnTo>
                    <a:lnTo>
                      <a:pt x="383" y="215"/>
                    </a:lnTo>
                    <a:lnTo>
                      <a:pt x="384" y="219"/>
                    </a:lnTo>
                    <a:lnTo>
                      <a:pt x="387" y="221"/>
                    </a:lnTo>
                    <a:lnTo>
                      <a:pt x="389" y="223"/>
                    </a:lnTo>
                    <a:lnTo>
                      <a:pt x="393" y="224"/>
                    </a:lnTo>
                    <a:lnTo>
                      <a:pt x="399" y="225"/>
                    </a:lnTo>
                    <a:lnTo>
                      <a:pt x="407" y="226"/>
                    </a:lnTo>
                    <a:lnTo>
                      <a:pt x="417" y="228"/>
                    </a:lnTo>
                    <a:lnTo>
                      <a:pt x="427" y="230"/>
                    </a:lnTo>
                    <a:lnTo>
                      <a:pt x="435" y="233"/>
                    </a:lnTo>
                    <a:lnTo>
                      <a:pt x="440" y="236"/>
                    </a:lnTo>
                    <a:lnTo>
                      <a:pt x="443" y="240"/>
                    </a:lnTo>
                    <a:lnTo>
                      <a:pt x="446" y="245"/>
                    </a:lnTo>
                    <a:lnTo>
                      <a:pt x="447" y="250"/>
                    </a:lnTo>
                    <a:lnTo>
                      <a:pt x="446" y="255"/>
                    </a:lnTo>
                    <a:lnTo>
                      <a:pt x="446" y="260"/>
                    </a:lnTo>
                    <a:lnTo>
                      <a:pt x="443" y="266"/>
                    </a:lnTo>
                    <a:lnTo>
                      <a:pt x="442" y="272"/>
                    </a:lnTo>
                    <a:lnTo>
                      <a:pt x="438" y="277"/>
                    </a:lnTo>
                    <a:lnTo>
                      <a:pt x="433" y="282"/>
                    </a:lnTo>
                    <a:lnTo>
                      <a:pt x="427" y="287"/>
                    </a:lnTo>
                    <a:lnTo>
                      <a:pt x="419" y="291"/>
                    </a:lnTo>
                    <a:lnTo>
                      <a:pt x="412" y="295"/>
                    </a:lnTo>
                    <a:lnTo>
                      <a:pt x="403" y="297"/>
                    </a:lnTo>
                    <a:lnTo>
                      <a:pt x="397" y="300"/>
                    </a:lnTo>
                    <a:lnTo>
                      <a:pt x="390" y="302"/>
                    </a:lnTo>
                    <a:lnTo>
                      <a:pt x="387" y="303"/>
                    </a:lnTo>
                    <a:lnTo>
                      <a:pt x="385" y="303"/>
                    </a:lnTo>
                    <a:lnTo>
                      <a:pt x="385" y="360"/>
                    </a:lnTo>
                    <a:lnTo>
                      <a:pt x="385" y="360"/>
                    </a:lnTo>
                    <a:lnTo>
                      <a:pt x="384" y="360"/>
                    </a:lnTo>
                    <a:lnTo>
                      <a:pt x="384" y="360"/>
                    </a:lnTo>
                    <a:lnTo>
                      <a:pt x="384" y="360"/>
                    </a:lnTo>
                    <a:lnTo>
                      <a:pt x="384" y="362"/>
                    </a:lnTo>
                    <a:lnTo>
                      <a:pt x="385" y="364"/>
                    </a:lnTo>
                    <a:lnTo>
                      <a:pt x="387" y="368"/>
                    </a:lnTo>
                    <a:lnTo>
                      <a:pt x="389" y="374"/>
                    </a:lnTo>
                    <a:lnTo>
                      <a:pt x="393" y="382"/>
                    </a:lnTo>
                    <a:lnTo>
                      <a:pt x="398" y="392"/>
                    </a:lnTo>
                    <a:lnTo>
                      <a:pt x="403" y="402"/>
                    </a:lnTo>
                    <a:lnTo>
                      <a:pt x="408" y="410"/>
                    </a:lnTo>
                    <a:lnTo>
                      <a:pt x="413" y="416"/>
                    </a:lnTo>
                    <a:lnTo>
                      <a:pt x="417" y="420"/>
                    </a:lnTo>
                    <a:lnTo>
                      <a:pt x="421" y="422"/>
                    </a:lnTo>
                    <a:lnTo>
                      <a:pt x="423" y="424"/>
                    </a:lnTo>
                    <a:lnTo>
                      <a:pt x="426" y="424"/>
                    </a:lnTo>
                    <a:lnTo>
                      <a:pt x="428" y="424"/>
                    </a:lnTo>
                    <a:lnTo>
                      <a:pt x="429" y="424"/>
                    </a:lnTo>
                    <a:lnTo>
                      <a:pt x="429" y="424"/>
                    </a:lnTo>
                    <a:lnTo>
                      <a:pt x="600" y="411"/>
                    </a:lnTo>
                    <a:lnTo>
                      <a:pt x="726" y="373"/>
                    </a:lnTo>
                    <a:lnTo>
                      <a:pt x="771" y="367"/>
                    </a:lnTo>
                    <a:lnTo>
                      <a:pt x="790" y="335"/>
                    </a:lnTo>
                    <a:lnTo>
                      <a:pt x="815" y="297"/>
                    </a:lnTo>
                    <a:lnTo>
                      <a:pt x="853" y="253"/>
                    </a:lnTo>
                    <a:lnTo>
                      <a:pt x="872" y="278"/>
                    </a:lnTo>
                    <a:lnTo>
                      <a:pt x="929" y="291"/>
                    </a:lnTo>
                    <a:lnTo>
                      <a:pt x="929" y="322"/>
                    </a:lnTo>
                    <a:lnTo>
                      <a:pt x="930" y="322"/>
                    </a:lnTo>
                    <a:lnTo>
                      <a:pt x="932" y="324"/>
                    </a:lnTo>
                    <a:lnTo>
                      <a:pt x="936" y="324"/>
                    </a:lnTo>
                    <a:lnTo>
                      <a:pt x="941" y="325"/>
                    </a:lnTo>
                    <a:lnTo>
                      <a:pt x="946" y="325"/>
                    </a:lnTo>
                    <a:lnTo>
                      <a:pt x="953" y="324"/>
                    </a:lnTo>
                    <a:lnTo>
                      <a:pt x="960" y="321"/>
                    </a:lnTo>
                    <a:lnTo>
                      <a:pt x="967" y="317"/>
                    </a:lnTo>
                    <a:lnTo>
                      <a:pt x="973" y="311"/>
                    </a:lnTo>
                    <a:lnTo>
                      <a:pt x="979" y="303"/>
                    </a:lnTo>
                    <a:lnTo>
                      <a:pt x="983" y="295"/>
                    </a:lnTo>
                    <a:lnTo>
                      <a:pt x="986" y="287"/>
                    </a:lnTo>
                    <a:lnTo>
                      <a:pt x="986" y="279"/>
                    </a:lnTo>
                    <a:lnTo>
                      <a:pt x="986" y="274"/>
                    </a:lnTo>
                    <a:lnTo>
                      <a:pt x="983" y="269"/>
                    </a:lnTo>
                    <a:lnTo>
                      <a:pt x="980" y="266"/>
                    </a:lnTo>
                    <a:lnTo>
                      <a:pt x="978" y="263"/>
                    </a:lnTo>
                    <a:lnTo>
                      <a:pt x="975" y="260"/>
                    </a:lnTo>
                    <a:lnTo>
                      <a:pt x="973" y="259"/>
                    </a:lnTo>
                    <a:lnTo>
                      <a:pt x="973" y="259"/>
                    </a:lnTo>
                    <a:lnTo>
                      <a:pt x="979" y="215"/>
                    </a:lnTo>
                    <a:lnTo>
                      <a:pt x="960" y="202"/>
                    </a:lnTo>
                    <a:lnTo>
                      <a:pt x="1011" y="202"/>
                    </a:lnTo>
                    <a:lnTo>
                      <a:pt x="1030" y="164"/>
                    </a:lnTo>
                    <a:lnTo>
                      <a:pt x="1061" y="183"/>
                    </a:lnTo>
                    <a:lnTo>
                      <a:pt x="1080" y="171"/>
                    </a:lnTo>
                    <a:lnTo>
                      <a:pt x="1125" y="209"/>
                    </a:lnTo>
                    <a:lnTo>
                      <a:pt x="1123" y="206"/>
                    </a:lnTo>
                    <a:lnTo>
                      <a:pt x="1121" y="201"/>
                    </a:lnTo>
                    <a:lnTo>
                      <a:pt x="1118" y="192"/>
                    </a:lnTo>
                    <a:lnTo>
                      <a:pt x="1113" y="182"/>
                    </a:lnTo>
                    <a:lnTo>
                      <a:pt x="1109" y="171"/>
                    </a:lnTo>
                    <a:lnTo>
                      <a:pt x="1106" y="158"/>
                    </a:lnTo>
                    <a:lnTo>
                      <a:pt x="1102" y="145"/>
                    </a:lnTo>
                    <a:lnTo>
                      <a:pt x="1099" y="133"/>
                    </a:lnTo>
                    <a:lnTo>
                      <a:pt x="1098" y="123"/>
                    </a:lnTo>
                    <a:lnTo>
                      <a:pt x="1099" y="114"/>
                    </a:lnTo>
                    <a:lnTo>
                      <a:pt x="1103" y="108"/>
                    </a:lnTo>
                    <a:lnTo>
                      <a:pt x="1112" y="102"/>
                    </a:lnTo>
                    <a:lnTo>
                      <a:pt x="1125" y="100"/>
                    </a:lnTo>
                    <a:lnTo>
                      <a:pt x="1138" y="99"/>
                    </a:lnTo>
                    <a:lnTo>
                      <a:pt x="1155" y="99"/>
                    </a:lnTo>
                    <a:lnTo>
                      <a:pt x="1170" y="101"/>
                    </a:lnTo>
                    <a:lnTo>
                      <a:pt x="1186" y="105"/>
                    </a:lnTo>
                    <a:lnTo>
                      <a:pt x="1200" y="110"/>
                    </a:lnTo>
                    <a:lnTo>
                      <a:pt x="1212" y="118"/>
                    </a:lnTo>
                    <a:lnTo>
                      <a:pt x="1219" y="126"/>
                    </a:lnTo>
                    <a:lnTo>
                      <a:pt x="1226" y="135"/>
                    </a:lnTo>
                    <a:lnTo>
                      <a:pt x="1233" y="144"/>
                    </a:lnTo>
                    <a:lnTo>
                      <a:pt x="1241" y="153"/>
                    </a:lnTo>
                    <a:lnTo>
                      <a:pt x="1248" y="162"/>
                    </a:lnTo>
                    <a:lnTo>
                      <a:pt x="1256" y="169"/>
                    </a:lnTo>
                    <a:lnTo>
                      <a:pt x="1261" y="177"/>
                    </a:lnTo>
                    <a:lnTo>
                      <a:pt x="1266" y="183"/>
                    </a:lnTo>
                    <a:lnTo>
                      <a:pt x="1267" y="190"/>
                    </a:lnTo>
                    <a:lnTo>
                      <a:pt x="1267" y="196"/>
                    </a:lnTo>
                    <a:lnTo>
                      <a:pt x="1264" y="202"/>
                    </a:lnTo>
                    <a:lnTo>
                      <a:pt x="1256" y="209"/>
                    </a:lnTo>
                    <a:lnTo>
                      <a:pt x="1248" y="214"/>
                    </a:lnTo>
                    <a:lnTo>
                      <a:pt x="1238" y="220"/>
                    </a:lnTo>
                    <a:lnTo>
                      <a:pt x="1228" y="226"/>
                    </a:lnTo>
                    <a:lnTo>
                      <a:pt x="1218" y="233"/>
                    </a:lnTo>
                    <a:lnTo>
                      <a:pt x="1211" y="238"/>
                    </a:lnTo>
                    <a:lnTo>
                      <a:pt x="1204" y="243"/>
                    </a:lnTo>
                    <a:lnTo>
                      <a:pt x="1200" y="247"/>
                    </a:lnTo>
                    <a:lnTo>
                      <a:pt x="1202" y="250"/>
                    </a:lnTo>
                    <a:lnTo>
                      <a:pt x="1207" y="253"/>
                    </a:lnTo>
                    <a:lnTo>
                      <a:pt x="1214" y="254"/>
                    </a:lnTo>
                    <a:lnTo>
                      <a:pt x="1224" y="254"/>
                    </a:lnTo>
                    <a:lnTo>
                      <a:pt x="1233" y="254"/>
                    </a:lnTo>
                    <a:lnTo>
                      <a:pt x="1243" y="254"/>
                    </a:lnTo>
                    <a:lnTo>
                      <a:pt x="1252" y="254"/>
                    </a:lnTo>
                    <a:lnTo>
                      <a:pt x="1260" y="254"/>
                    </a:lnTo>
                    <a:lnTo>
                      <a:pt x="1266" y="255"/>
                    </a:lnTo>
                    <a:lnTo>
                      <a:pt x="1270" y="258"/>
                    </a:lnTo>
                    <a:lnTo>
                      <a:pt x="1271" y="260"/>
                    </a:lnTo>
                    <a:lnTo>
                      <a:pt x="1270" y="266"/>
                    </a:lnTo>
                    <a:lnTo>
                      <a:pt x="1266" y="272"/>
                    </a:lnTo>
                    <a:lnTo>
                      <a:pt x="1265" y="278"/>
                    </a:lnTo>
                    <a:lnTo>
                      <a:pt x="1265" y="286"/>
                    </a:lnTo>
                    <a:lnTo>
                      <a:pt x="1266" y="293"/>
                    </a:lnTo>
                    <a:lnTo>
                      <a:pt x="1269" y="300"/>
                    </a:lnTo>
                    <a:lnTo>
                      <a:pt x="1271" y="306"/>
                    </a:lnTo>
                    <a:lnTo>
                      <a:pt x="1276" y="311"/>
                    </a:lnTo>
                    <a:lnTo>
                      <a:pt x="1281" y="315"/>
                    </a:lnTo>
                    <a:lnTo>
                      <a:pt x="1288" y="316"/>
                    </a:lnTo>
                    <a:lnTo>
                      <a:pt x="1295" y="316"/>
                    </a:lnTo>
                    <a:lnTo>
                      <a:pt x="1304" y="314"/>
                    </a:lnTo>
                    <a:lnTo>
                      <a:pt x="1313" y="312"/>
                    </a:lnTo>
                    <a:lnTo>
                      <a:pt x="1324" y="310"/>
                    </a:lnTo>
                    <a:lnTo>
                      <a:pt x="1334" y="308"/>
                    </a:lnTo>
                    <a:lnTo>
                      <a:pt x="1344" y="308"/>
                    </a:lnTo>
                    <a:lnTo>
                      <a:pt x="1355" y="310"/>
                    </a:lnTo>
                    <a:lnTo>
                      <a:pt x="1362" y="312"/>
                    </a:lnTo>
                    <a:lnTo>
                      <a:pt x="1368" y="317"/>
                    </a:lnTo>
                    <a:lnTo>
                      <a:pt x="1371" y="325"/>
                    </a:lnTo>
                    <a:lnTo>
                      <a:pt x="1371" y="335"/>
                    </a:lnTo>
                    <a:lnTo>
                      <a:pt x="1367" y="346"/>
                    </a:lnTo>
                    <a:lnTo>
                      <a:pt x="1361" y="358"/>
                    </a:lnTo>
                    <a:lnTo>
                      <a:pt x="1353" y="369"/>
                    </a:lnTo>
                    <a:lnTo>
                      <a:pt x="1344" y="379"/>
                    </a:lnTo>
                    <a:lnTo>
                      <a:pt x="1336" y="391"/>
                    </a:lnTo>
                    <a:lnTo>
                      <a:pt x="1327" y="401"/>
                    </a:lnTo>
                    <a:lnTo>
                      <a:pt x="1319" y="410"/>
                    </a:lnTo>
                    <a:lnTo>
                      <a:pt x="1314" y="420"/>
                    </a:lnTo>
                    <a:lnTo>
                      <a:pt x="1313" y="429"/>
                    </a:lnTo>
                    <a:lnTo>
                      <a:pt x="1314" y="436"/>
                    </a:lnTo>
                    <a:lnTo>
                      <a:pt x="1319" y="444"/>
                    </a:lnTo>
                    <a:lnTo>
                      <a:pt x="1328" y="453"/>
                    </a:lnTo>
                    <a:lnTo>
                      <a:pt x="1337" y="460"/>
                    </a:lnTo>
                    <a:lnTo>
                      <a:pt x="1348" y="469"/>
                    </a:lnTo>
                    <a:lnTo>
                      <a:pt x="1360" y="479"/>
                    </a:lnTo>
                    <a:lnTo>
                      <a:pt x="1371" y="488"/>
                    </a:lnTo>
                    <a:lnTo>
                      <a:pt x="1381" y="498"/>
                    </a:lnTo>
                    <a:lnTo>
                      <a:pt x="1389" y="509"/>
                    </a:lnTo>
                    <a:lnTo>
                      <a:pt x="1394" y="520"/>
                    </a:lnTo>
                    <a:lnTo>
                      <a:pt x="1396" y="531"/>
                    </a:lnTo>
                    <a:lnTo>
                      <a:pt x="1395" y="544"/>
                    </a:lnTo>
                    <a:lnTo>
                      <a:pt x="1394" y="559"/>
                    </a:lnTo>
                    <a:lnTo>
                      <a:pt x="1392" y="575"/>
                    </a:lnTo>
                    <a:lnTo>
                      <a:pt x="1391" y="593"/>
                    </a:lnTo>
                    <a:lnTo>
                      <a:pt x="1391" y="612"/>
                    </a:lnTo>
                    <a:lnTo>
                      <a:pt x="1392" y="630"/>
                    </a:lnTo>
                    <a:lnTo>
                      <a:pt x="1396" y="646"/>
                    </a:lnTo>
                    <a:lnTo>
                      <a:pt x="1403" y="661"/>
                    </a:lnTo>
                    <a:lnTo>
                      <a:pt x="1413" y="673"/>
                    </a:lnTo>
                    <a:lnTo>
                      <a:pt x="1428" y="683"/>
                    </a:lnTo>
                    <a:lnTo>
                      <a:pt x="1444" y="689"/>
                    </a:lnTo>
                    <a:lnTo>
                      <a:pt x="1462" y="693"/>
                    </a:lnTo>
                    <a:lnTo>
                      <a:pt x="1478" y="694"/>
                    </a:lnTo>
                    <a:lnTo>
                      <a:pt x="1494" y="697"/>
                    </a:lnTo>
                    <a:lnTo>
                      <a:pt x="1509" y="699"/>
                    </a:lnTo>
                    <a:lnTo>
                      <a:pt x="1524" y="703"/>
                    </a:lnTo>
                    <a:lnTo>
                      <a:pt x="1537" y="710"/>
                    </a:lnTo>
                    <a:lnTo>
                      <a:pt x="1548" y="722"/>
                    </a:lnTo>
                    <a:lnTo>
                      <a:pt x="1558" y="737"/>
                    </a:lnTo>
                    <a:lnTo>
                      <a:pt x="1567" y="758"/>
                    </a:lnTo>
                    <a:lnTo>
                      <a:pt x="1571" y="784"/>
                    </a:lnTo>
                    <a:lnTo>
                      <a:pt x="1569" y="809"/>
                    </a:lnTo>
                    <a:lnTo>
                      <a:pt x="1563" y="834"/>
                    </a:lnTo>
                    <a:lnTo>
                      <a:pt x="1554" y="858"/>
                    </a:lnTo>
                    <a:lnTo>
                      <a:pt x="1544" y="880"/>
                    </a:lnTo>
                    <a:lnTo>
                      <a:pt x="1534" y="899"/>
                    </a:lnTo>
                    <a:lnTo>
                      <a:pt x="1528" y="915"/>
                    </a:lnTo>
                    <a:lnTo>
                      <a:pt x="1524" y="928"/>
                    </a:lnTo>
                    <a:lnTo>
                      <a:pt x="1526" y="934"/>
                    </a:lnTo>
                    <a:lnTo>
                      <a:pt x="1535" y="935"/>
                    </a:lnTo>
                    <a:lnTo>
                      <a:pt x="1549" y="933"/>
                    </a:lnTo>
                    <a:lnTo>
                      <a:pt x="1563" y="930"/>
                    </a:lnTo>
                    <a:lnTo>
                      <a:pt x="1578" y="927"/>
                    </a:lnTo>
                    <a:lnTo>
                      <a:pt x="1593" y="922"/>
                    </a:lnTo>
                    <a:lnTo>
                      <a:pt x="1609" y="918"/>
                    </a:lnTo>
                    <a:lnTo>
                      <a:pt x="1623" y="911"/>
                    </a:lnTo>
                    <a:lnTo>
                      <a:pt x="1636" y="905"/>
                    </a:lnTo>
                    <a:lnTo>
                      <a:pt x="1649" y="899"/>
                    </a:lnTo>
                    <a:lnTo>
                      <a:pt x="1659" y="892"/>
                    </a:lnTo>
                    <a:lnTo>
                      <a:pt x="1668" y="885"/>
                    </a:lnTo>
                    <a:lnTo>
                      <a:pt x="1676" y="867"/>
                    </a:lnTo>
                    <a:lnTo>
                      <a:pt x="1683" y="832"/>
                    </a:lnTo>
                    <a:lnTo>
                      <a:pt x="1691" y="784"/>
                    </a:lnTo>
                    <a:lnTo>
                      <a:pt x="1698" y="727"/>
                    </a:lnTo>
                    <a:lnTo>
                      <a:pt x="1706" y="666"/>
                    </a:lnTo>
                    <a:lnTo>
                      <a:pt x="1712" y="607"/>
                    </a:lnTo>
                    <a:lnTo>
                      <a:pt x="1717" y="552"/>
                    </a:lnTo>
                    <a:lnTo>
                      <a:pt x="1721" y="508"/>
                    </a:lnTo>
                    <a:lnTo>
                      <a:pt x="1724" y="479"/>
                    </a:lnTo>
                    <a:lnTo>
                      <a:pt x="1725" y="468"/>
                    </a:lnTo>
                    <a:lnTo>
                      <a:pt x="1851" y="468"/>
                    </a:lnTo>
                    <a:lnTo>
                      <a:pt x="2060" y="480"/>
                    </a:lnTo>
                    <a:lnTo>
                      <a:pt x="2243" y="480"/>
                    </a:lnTo>
                    <a:lnTo>
                      <a:pt x="2224" y="1530"/>
                    </a:lnTo>
                    <a:lnTo>
                      <a:pt x="1144" y="1441"/>
                    </a:lnTo>
                    <a:lnTo>
                      <a:pt x="1138" y="1433"/>
                    </a:lnTo>
                    <a:lnTo>
                      <a:pt x="1125" y="1412"/>
                    </a:lnTo>
                    <a:lnTo>
                      <a:pt x="1103" y="1382"/>
                    </a:lnTo>
                    <a:lnTo>
                      <a:pt x="1075" y="1342"/>
                    </a:lnTo>
                    <a:lnTo>
                      <a:pt x="1041" y="1299"/>
                    </a:lnTo>
                    <a:lnTo>
                      <a:pt x="1005" y="1255"/>
                    </a:lnTo>
                    <a:lnTo>
                      <a:pt x="964" y="1212"/>
                    </a:lnTo>
                    <a:lnTo>
                      <a:pt x="922" y="1174"/>
                    </a:lnTo>
                    <a:lnTo>
                      <a:pt x="881" y="1144"/>
                    </a:lnTo>
                    <a:lnTo>
                      <a:pt x="840" y="1125"/>
                    </a:lnTo>
                    <a:lnTo>
                      <a:pt x="804" y="1111"/>
                    </a:lnTo>
                    <a:lnTo>
                      <a:pt x="772" y="1097"/>
                    </a:lnTo>
                    <a:lnTo>
                      <a:pt x="747" y="1082"/>
                    </a:lnTo>
                    <a:lnTo>
                      <a:pt x="723" y="1068"/>
                    </a:lnTo>
                    <a:lnTo>
                      <a:pt x="702" y="1056"/>
                    </a:lnTo>
                    <a:lnTo>
                      <a:pt x="682" y="1044"/>
                    </a:lnTo>
                    <a:lnTo>
                      <a:pt x="662" y="1034"/>
                    </a:lnTo>
                    <a:lnTo>
                      <a:pt x="639" y="1028"/>
                    </a:lnTo>
                    <a:lnTo>
                      <a:pt x="615" y="1024"/>
                    </a:lnTo>
                    <a:lnTo>
                      <a:pt x="587" y="1024"/>
                    </a:lnTo>
                    <a:lnTo>
                      <a:pt x="556" y="1025"/>
                    </a:lnTo>
                    <a:lnTo>
                      <a:pt x="520" y="1025"/>
                    </a:lnTo>
                    <a:lnTo>
                      <a:pt x="485" y="1025"/>
                    </a:lnTo>
                    <a:lnTo>
                      <a:pt x="450" y="1024"/>
                    </a:lnTo>
                    <a:lnTo>
                      <a:pt x="417" y="1023"/>
                    </a:lnTo>
                    <a:lnTo>
                      <a:pt x="387" y="1021"/>
                    </a:lnTo>
                    <a:lnTo>
                      <a:pt x="360" y="1020"/>
                    </a:lnTo>
                    <a:lnTo>
                      <a:pt x="340" y="1019"/>
                    </a:lnTo>
                    <a:lnTo>
                      <a:pt x="327" y="1018"/>
                    </a:lnTo>
                    <a:lnTo>
                      <a:pt x="322" y="1018"/>
                    </a:lnTo>
                    <a:lnTo>
                      <a:pt x="0" y="518"/>
                    </a:lnTo>
                    <a:lnTo>
                      <a:pt x="1" y="518"/>
                    </a:lnTo>
                    <a:lnTo>
                      <a:pt x="5" y="517"/>
                    </a:lnTo>
                    <a:lnTo>
                      <a:pt x="9" y="516"/>
                    </a:lnTo>
                    <a:lnTo>
                      <a:pt x="15" y="515"/>
                    </a:lnTo>
                    <a:lnTo>
                      <a:pt x="21" y="513"/>
                    </a:lnTo>
                    <a:lnTo>
                      <a:pt x="29" y="509"/>
                    </a:lnTo>
                    <a:lnTo>
                      <a:pt x="34" y="507"/>
                    </a:lnTo>
                    <a:lnTo>
                      <a:pt x="39" y="503"/>
                    </a:lnTo>
                    <a:lnTo>
                      <a:pt x="43" y="498"/>
                    </a:lnTo>
                    <a:lnTo>
                      <a:pt x="44" y="493"/>
                    </a:lnTo>
                    <a:lnTo>
                      <a:pt x="43" y="485"/>
                    </a:lnTo>
                    <a:lnTo>
                      <a:pt x="40" y="477"/>
                    </a:lnTo>
                    <a:lnTo>
                      <a:pt x="36" y="466"/>
                    </a:lnTo>
                    <a:lnTo>
                      <a:pt x="33" y="456"/>
                    </a:lnTo>
                    <a:lnTo>
                      <a:pt x="28" y="445"/>
                    </a:lnTo>
                    <a:lnTo>
                      <a:pt x="24" y="434"/>
                    </a:lnTo>
                    <a:lnTo>
                      <a:pt x="19" y="425"/>
                    </a:lnTo>
                    <a:lnTo>
                      <a:pt x="15" y="417"/>
                    </a:lnTo>
                    <a:lnTo>
                      <a:pt x="14" y="412"/>
                    </a:lnTo>
                    <a:lnTo>
                      <a:pt x="12" y="411"/>
                    </a:lnTo>
                    <a:lnTo>
                      <a:pt x="82" y="190"/>
                    </a:lnTo>
                    <a:lnTo>
                      <a:pt x="82" y="190"/>
                    </a:lnTo>
                    <a:close/>
                  </a:path>
                </a:pathLst>
              </a:custGeom>
              <a:solidFill>
                <a:srgbClr val="4DFF00"/>
              </a:solidFill>
              <a:ln w="9525">
                <a:noFill/>
                <a:round/>
                <a:headEnd/>
                <a:tailEnd/>
              </a:ln>
            </p:spPr>
            <p:txBody>
              <a:bodyPr/>
              <a:lstStyle/>
              <a:p>
                <a:endParaRPr lang="en-US"/>
              </a:p>
            </p:txBody>
          </p:sp>
          <p:sp>
            <p:nvSpPr>
              <p:cNvPr id="85001" name="Freeform 9"/>
              <p:cNvSpPr>
                <a:spLocks/>
              </p:cNvSpPr>
              <p:nvPr/>
            </p:nvSpPr>
            <p:spPr bwMode="auto">
              <a:xfrm>
                <a:off x="3947" y="3804"/>
                <a:ext cx="1593" cy="311"/>
              </a:xfrm>
              <a:custGeom>
                <a:avLst/>
                <a:gdLst/>
                <a:ahLst/>
                <a:cxnLst>
                  <a:cxn ang="0">
                    <a:pos x="3187" y="220"/>
                  </a:cxn>
                  <a:cxn ang="0">
                    <a:pos x="3183" y="238"/>
                  </a:cxn>
                  <a:cxn ang="0">
                    <a:pos x="3169" y="281"/>
                  </a:cxn>
                  <a:cxn ang="0">
                    <a:pos x="3141" y="339"/>
                  </a:cxn>
                  <a:cxn ang="0">
                    <a:pos x="3096" y="398"/>
                  </a:cxn>
                  <a:cxn ang="0">
                    <a:pos x="3027" y="448"/>
                  </a:cxn>
                  <a:cxn ang="0">
                    <a:pos x="2931" y="473"/>
                  </a:cxn>
                  <a:cxn ang="0">
                    <a:pos x="2768" y="496"/>
                  </a:cxn>
                  <a:cxn ang="0">
                    <a:pos x="2577" y="512"/>
                  </a:cxn>
                  <a:cxn ang="0">
                    <a:pos x="2398" y="517"/>
                  </a:cxn>
                  <a:cxn ang="0">
                    <a:pos x="2269" y="507"/>
                  </a:cxn>
                  <a:cxn ang="0">
                    <a:pos x="2150" y="488"/>
                  </a:cxn>
                  <a:cxn ang="0">
                    <a:pos x="1996" y="473"/>
                  </a:cxn>
                  <a:cxn ang="0">
                    <a:pos x="1836" y="464"/>
                  </a:cxn>
                  <a:cxn ang="0">
                    <a:pos x="1698" y="463"/>
                  </a:cxn>
                  <a:cxn ang="0">
                    <a:pos x="1612" y="473"/>
                  </a:cxn>
                  <a:cxn ang="0">
                    <a:pos x="1545" y="487"/>
                  </a:cxn>
                  <a:cxn ang="0">
                    <a:pos x="1455" y="501"/>
                  </a:cxn>
                  <a:cxn ang="0">
                    <a:pos x="1354" y="515"/>
                  </a:cxn>
                  <a:cxn ang="0">
                    <a:pos x="1255" y="530"/>
                  </a:cxn>
                  <a:cxn ang="0">
                    <a:pos x="1173" y="549"/>
                  </a:cxn>
                  <a:cxn ang="0">
                    <a:pos x="1096" y="573"/>
                  </a:cxn>
                  <a:cxn ang="0">
                    <a:pos x="1012" y="599"/>
                  </a:cxn>
                  <a:cxn ang="0">
                    <a:pos x="927" y="618"/>
                  </a:cxn>
                  <a:cxn ang="0">
                    <a:pos x="846" y="618"/>
                  </a:cxn>
                  <a:cxn ang="0">
                    <a:pos x="778" y="591"/>
                  </a:cxn>
                  <a:cxn ang="0">
                    <a:pos x="715" y="558"/>
                  </a:cxn>
                  <a:cxn ang="0">
                    <a:pos x="649" y="544"/>
                  </a:cxn>
                  <a:cxn ang="0">
                    <a:pos x="581" y="540"/>
                  </a:cxn>
                  <a:cxn ang="0">
                    <a:pos x="511" y="536"/>
                  </a:cxn>
                  <a:cxn ang="0">
                    <a:pos x="440" y="524"/>
                  </a:cxn>
                  <a:cxn ang="0">
                    <a:pos x="381" y="503"/>
                  </a:cxn>
                  <a:cxn ang="0">
                    <a:pos x="340" y="483"/>
                  </a:cxn>
                  <a:cxn ang="0">
                    <a:pos x="311" y="464"/>
                  </a:cxn>
                  <a:cxn ang="0">
                    <a:pos x="285" y="446"/>
                  </a:cxn>
                  <a:cxn ang="0">
                    <a:pos x="255" y="431"/>
                  </a:cxn>
                  <a:cxn ang="0">
                    <a:pos x="215" y="419"/>
                  </a:cxn>
                  <a:cxn ang="0">
                    <a:pos x="172" y="410"/>
                  </a:cxn>
                  <a:cxn ang="0">
                    <a:pos x="127" y="398"/>
                  </a:cxn>
                  <a:cxn ang="0">
                    <a:pos x="83" y="378"/>
                  </a:cxn>
                  <a:cxn ang="0">
                    <a:pos x="45" y="347"/>
                  </a:cxn>
                  <a:cxn ang="0">
                    <a:pos x="17" y="285"/>
                  </a:cxn>
                  <a:cxn ang="0">
                    <a:pos x="4" y="196"/>
                  </a:cxn>
                  <a:cxn ang="0">
                    <a:pos x="0" y="103"/>
                  </a:cxn>
                  <a:cxn ang="0">
                    <a:pos x="0" y="31"/>
                  </a:cxn>
                  <a:cxn ang="0">
                    <a:pos x="2" y="2"/>
                  </a:cxn>
                  <a:cxn ang="0">
                    <a:pos x="2" y="0"/>
                  </a:cxn>
                </a:cxnLst>
                <a:rect l="0" t="0" r="r" b="b"/>
                <a:pathLst>
                  <a:path w="3187" h="622">
                    <a:moveTo>
                      <a:pt x="2" y="0"/>
                    </a:moveTo>
                    <a:lnTo>
                      <a:pt x="3187" y="220"/>
                    </a:lnTo>
                    <a:lnTo>
                      <a:pt x="3187" y="225"/>
                    </a:lnTo>
                    <a:lnTo>
                      <a:pt x="3183" y="238"/>
                    </a:lnTo>
                    <a:lnTo>
                      <a:pt x="3178" y="257"/>
                    </a:lnTo>
                    <a:lnTo>
                      <a:pt x="3169" y="281"/>
                    </a:lnTo>
                    <a:lnTo>
                      <a:pt x="3157" y="309"/>
                    </a:lnTo>
                    <a:lnTo>
                      <a:pt x="3141" y="339"/>
                    </a:lnTo>
                    <a:lnTo>
                      <a:pt x="3121" y="369"/>
                    </a:lnTo>
                    <a:lnTo>
                      <a:pt x="3096" y="398"/>
                    </a:lnTo>
                    <a:lnTo>
                      <a:pt x="3064" y="425"/>
                    </a:lnTo>
                    <a:lnTo>
                      <a:pt x="3027" y="448"/>
                    </a:lnTo>
                    <a:lnTo>
                      <a:pt x="2989" y="460"/>
                    </a:lnTo>
                    <a:lnTo>
                      <a:pt x="2931" y="473"/>
                    </a:lnTo>
                    <a:lnTo>
                      <a:pt x="2855" y="484"/>
                    </a:lnTo>
                    <a:lnTo>
                      <a:pt x="2768" y="496"/>
                    </a:lnTo>
                    <a:lnTo>
                      <a:pt x="2673" y="505"/>
                    </a:lnTo>
                    <a:lnTo>
                      <a:pt x="2577" y="512"/>
                    </a:lnTo>
                    <a:lnTo>
                      <a:pt x="2484" y="516"/>
                    </a:lnTo>
                    <a:lnTo>
                      <a:pt x="2398" y="517"/>
                    </a:lnTo>
                    <a:lnTo>
                      <a:pt x="2325" y="515"/>
                    </a:lnTo>
                    <a:lnTo>
                      <a:pt x="2269" y="507"/>
                    </a:lnTo>
                    <a:lnTo>
                      <a:pt x="2216" y="497"/>
                    </a:lnTo>
                    <a:lnTo>
                      <a:pt x="2150" y="488"/>
                    </a:lnTo>
                    <a:lnTo>
                      <a:pt x="2076" y="479"/>
                    </a:lnTo>
                    <a:lnTo>
                      <a:pt x="1996" y="473"/>
                    </a:lnTo>
                    <a:lnTo>
                      <a:pt x="1915" y="468"/>
                    </a:lnTo>
                    <a:lnTo>
                      <a:pt x="1836" y="464"/>
                    </a:lnTo>
                    <a:lnTo>
                      <a:pt x="1762" y="463"/>
                    </a:lnTo>
                    <a:lnTo>
                      <a:pt x="1698" y="463"/>
                    </a:lnTo>
                    <a:lnTo>
                      <a:pt x="1646" y="467"/>
                    </a:lnTo>
                    <a:lnTo>
                      <a:pt x="1612" y="473"/>
                    </a:lnTo>
                    <a:lnTo>
                      <a:pt x="1582" y="481"/>
                    </a:lnTo>
                    <a:lnTo>
                      <a:pt x="1545" y="487"/>
                    </a:lnTo>
                    <a:lnTo>
                      <a:pt x="1502" y="495"/>
                    </a:lnTo>
                    <a:lnTo>
                      <a:pt x="1455" y="501"/>
                    </a:lnTo>
                    <a:lnTo>
                      <a:pt x="1405" y="507"/>
                    </a:lnTo>
                    <a:lnTo>
                      <a:pt x="1354" y="515"/>
                    </a:lnTo>
                    <a:lnTo>
                      <a:pt x="1303" y="522"/>
                    </a:lnTo>
                    <a:lnTo>
                      <a:pt x="1255" y="530"/>
                    </a:lnTo>
                    <a:lnTo>
                      <a:pt x="1211" y="539"/>
                    </a:lnTo>
                    <a:lnTo>
                      <a:pt x="1173" y="549"/>
                    </a:lnTo>
                    <a:lnTo>
                      <a:pt x="1137" y="560"/>
                    </a:lnTo>
                    <a:lnTo>
                      <a:pt x="1096" y="573"/>
                    </a:lnTo>
                    <a:lnTo>
                      <a:pt x="1055" y="587"/>
                    </a:lnTo>
                    <a:lnTo>
                      <a:pt x="1012" y="599"/>
                    </a:lnTo>
                    <a:lnTo>
                      <a:pt x="969" y="611"/>
                    </a:lnTo>
                    <a:lnTo>
                      <a:pt x="927" y="618"/>
                    </a:lnTo>
                    <a:lnTo>
                      <a:pt x="885" y="622"/>
                    </a:lnTo>
                    <a:lnTo>
                      <a:pt x="846" y="618"/>
                    </a:lnTo>
                    <a:lnTo>
                      <a:pt x="809" y="610"/>
                    </a:lnTo>
                    <a:lnTo>
                      <a:pt x="778" y="591"/>
                    </a:lnTo>
                    <a:lnTo>
                      <a:pt x="746" y="572"/>
                    </a:lnTo>
                    <a:lnTo>
                      <a:pt x="715" y="558"/>
                    </a:lnTo>
                    <a:lnTo>
                      <a:pt x="682" y="549"/>
                    </a:lnTo>
                    <a:lnTo>
                      <a:pt x="649" y="544"/>
                    </a:lnTo>
                    <a:lnTo>
                      <a:pt x="615" y="541"/>
                    </a:lnTo>
                    <a:lnTo>
                      <a:pt x="581" y="540"/>
                    </a:lnTo>
                    <a:lnTo>
                      <a:pt x="546" y="539"/>
                    </a:lnTo>
                    <a:lnTo>
                      <a:pt x="511" y="536"/>
                    </a:lnTo>
                    <a:lnTo>
                      <a:pt x="476" y="531"/>
                    </a:lnTo>
                    <a:lnTo>
                      <a:pt x="440" y="524"/>
                    </a:lnTo>
                    <a:lnTo>
                      <a:pt x="407" y="513"/>
                    </a:lnTo>
                    <a:lnTo>
                      <a:pt x="381" y="503"/>
                    </a:lnTo>
                    <a:lnTo>
                      <a:pt x="359" y="493"/>
                    </a:lnTo>
                    <a:lnTo>
                      <a:pt x="340" y="483"/>
                    </a:lnTo>
                    <a:lnTo>
                      <a:pt x="325" y="474"/>
                    </a:lnTo>
                    <a:lnTo>
                      <a:pt x="311" y="464"/>
                    </a:lnTo>
                    <a:lnTo>
                      <a:pt x="299" y="455"/>
                    </a:lnTo>
                    <a:lnTo>
                      <a:pt x="285" y="446"/>
                    </a:lnTo>
                    <a:lnTo>
                      <a:pt x="271" y="439"/>
                    </a:lnTo>
                    <a:lnTo>
                      <a:pt x="255" y="431"/>
                    </a:lnTo>
                    <a:lnTo>
                      <a:pt x="236" y="424"/>
                    </a:lnTo>
                    <a:lnTo>
                      <a:pt x="215" y="419"/>
                    </a:lnTo>
                    <a:lnTo>
                      <a:pt x="194" y="414"/>
                    </a:lnTo>
                    <a:lnTo>
                      <a:pt x="172" y="410"/>
                    </a:lnTo>
                    <a:lnTo>
                      <a:pt x="150" y="405"/>
                    </a:lnTo>
                    <a:lnTo>
                      <a:pt x="127" y="398"/>
                    </a:lnTo>
                    <a:lnTo>
                      <a:pt x="104" y="390"/>
                    </a:lnTo>
                    <a:lnTo>
                      <a:pt x="83" y="378"/>
                    </a:lnTo>
                    <a:lnTo>
                      <a:pt x="62" y="364"/>
                    </a:lnTo>
                    <a:lnTo>
                      <a:pt x="45" y="347"/>
                    </a:lnTo>
                    <a:lnTo>
                      <a:pt x="28" y="320"/>
                    </a:lnTo>
                    <a:lnTo>
                      <a:pt x="17" y="285"/>
                    </a:lnTo>
                    <a:lnTo>
                      <a:pt x="9" y="242"/>
                    </a:lnTo>
                    <a:lnTo>
                      <a:pt x="4" y="196"/>
                    </a:lnTo>
                    <a:lnTo>
                      <a:pt x="0" y="148"/>
                    </a:lnTo>
                    <a:lnTo>
                      <a:pt x="0" y="103"/>
                    </a:lnTo>
                    <a:lnTo>
                      <a:pt x="0" y="63"/>
                    </a:lnTo>
                    <a:lnTo>
                      <a:pt x="0" y="31"/>
                    </a:lnTo>
                    <a:lnTo>
                      <a:pt x="2" y="9"/>
                    </a:lnTo>
                    <a:lnTo>
                      <a:pt x="2" y="2"/>
                    </a:lnTo>
                    <a:lnTo>
                      <a:pt x="2" y="2"/>
                    </a:lnTo>
                    <a:lnTo>
                      <a:pt x="2" y="0"/>
                    </a:lnTo>
                    <a:close/>
                  </a:path>
                </a:pathLst>
              </a:custGeom>
              <a:solidFill>
                <a:srgbClr val="00FF00"/>
              </a:solidFill>
              <a:ln w="9525">
                <a:noFill/>
                <a:round/>
                <a:headEnd/>
                <a:tailEnd/>
              </a:ln>
            </p:spPr>
            <p:txBody>
              <a:bodyPr/>
              <a:lstStyle/>
              <a:p>
                <a:endParaRPr lang="en-US"/>
              </a:p>
            </p:txBody>
          </p:sp>
          <p:sp>
            <p:nvSpPr>
              <p:cNvPr id="85002" name="Freeform 10"/>
              <p:cNvSpPr>
                <a:spLocks/>
              </p:cNvSpPr>
              <p:nvPr/>
            </p:nvSpPr>
            <p:spPr bwMode="auto">
              <a:xfrm>
                <a:off x="4356" y="4108"/>
                <a:ext cx="1" cy="1"/>
              </a:xfrm>
              <a:custGeom>
                <a:avLst/>
                <a:gdLst/>
                <a:ahLst/>
                <a:cxnLst>
                  <a:cxn ang="0">
                    <a:pos x="0" y="0"/>
                  </a:cxn>
                  <a:cxn ang="0">
                    <a:pos x="2" y="1"/>
                  </a:cxn>
                  <a:cxn ang="0">
                    <a:pos x="2" y="1"/>
                  </a:cxn>
                  <a:cxn ang="0">
                    <a:pos x="2" y="1"/>
                  </a:cxn>
                  <a:cxn ang="0">
                    <a:pos x="2" y="1"/>
                  </a:cxn>
                  <a:cxn ang="0">
                    <a:pos x="2" y="1"/>
                  </a:cxn>
                  <a:cxn ang="0">
                    <a:pos x="2" y="1"/>
                  </a:cxn>
                  <a:cxn ang="0">
                    <a:pos x="2" y="1"/>
                  </a:cxn>
                  <a:cxn ang="0">
                    <a:pos x="2" y="1"/>
                  </a:cxn>
                  <a:cxn ang="0">
                    <a:pos x="2" y="0"/>
                  </a:cxn>
                  <a:cxn ang="0">
                    <a:pos x="2" y="0"/>
                  </a:cxn>
                  <a:cxn ang="0">
                    <a:pos x="2" y="0"/>
                  </a:cxn>
                  <a:cxn ang="0">
                    <a:pos x="0" y="0"/>
                  </a:cxn>
                </a:cxnLst>
                <a:rect l="0" t="0" r="r" b="b"/>
                <a:pathLst>
                  <a:path w="2" h="1">
                    <a:moveTo>
                      <a:pt x="0" y="0"/>
                    </a:moveTo>
                    <a:lnTo>
                      <a:pt x="2" y="1"/>
                    </a:lnTo>
                    <a:lnTo>
                      <a:pt x="2" y="1"/>
                    </a:lnTo>
                    <a:lnTo>
                      <a:pt x="2" y="1"/>
                    </a:lnTo>
                    <a:lnTo>
                      <a:pt x="2" y="1"/>
                    </a:lnTo>
                    <a:lnTo>
                      <a:pt x="2" y="1"/>
                    </a:lnTo>
                    <a:lnTo>
                      <a:pt x="2" y="1"/>
                    </a:lnTo>
                    <a:lnTo>
                      <a:pt x="2" y="1"/>
                    </a:lnTo>
                    <a:lnTo>
                      <a:pt x="2" y="1"/>
                    </a:lnTo>
                    <a:lnTo>
                      <a:pt x="2" y="0"/>
                    </a:lnTo>
                    <a:lnTo>
                      <a:pt x="2" y="0"/>
                    </a:lnTo>
                    <a:lnTo>
                      <a:pt x="2" y="0"/>
                    </a:lnTo>
                    <a:lnTo>
                      <a:pt x="0" y="0"/>
                    </a:lnTo>
                    <a:close/>
                  </a:path>
                </a:pathLst>
              </a:custGeom>
              <a:solidFill>
                <a:srgbClr val="00360F"/>
              </a:solidFill>
              <a:ln w="9525">
                <a:noFill/>
                <a:round/>
                <a:headEnd/>
                <a:tailEnd/>
              </a:ln>
            </p:spPr>
            <p:txBody>
              <a:bodyPr/>
              <a:lstStyle/>
              <a:p>
                <a:endParaRPr lang="en-US"/>
              </a:p>
            </p:txBody>
          </p:sp>
          <p:sp>
            <p:nvSpPr>
              <p:cNvPr id="85003" name="Freeform 11"/>
              <p:cNvSpPr>
                <a:spLocks/>
              </p:cNvSpPr>
              <p:nvPr/>
            </p:nvSpPr>
            <p:spPr bwMode="auto">
              <a:xfrm>
                <a:off x="4011" y="3798"/>
                <a:ext cx="32" cy="38"/>
              </a:xfrm>
              <a:custGeom>
                <a:avLst/>
                <a:gdLst/>
                <a:ahLst/>
                <a:cxnLst>
                  <a:cxn ang="0">
                    <a:pos x="35" y="4"/>
                  </a:cxn>
                  <a:cxn ang="0">
                    <a:pos x="35" y="9"/>
                  </a:cxn>
                  <a:cxn ang="0">
                    <a:pos x="36" y="14"/>
                  </a:cxn>
                  <a:cxn ang="0">
                    <a:pos x="37" y="20"/>
                  </a:cxn>
                  <a:cxn ang="0">
                    <a:pos x="36" y="25"/>
                  </a:cxn>
                  <a:cxn ang="0">
                    <a:pos x="32" y="30"/>
                  </a:cxn>
                  <a:cxn ang="0">
                    <a:pos x="22" y="25"/>
                  </a:cxn>
                  <a:cxn ang="0">
                    <a:pos x="19" y="18"/>
                  </a:cxn>
                  <a:cxn ang="0">
                    <a:pos x="19" y="10"/>
                  </a:cxn>
                  <a:cxn ang="0">
                    <a:pos x="19" y="2"/>
                  </a:cxn>
                  <a:cxn ang="0">
                    <a:pos x="16" y="0"/>
                  </a:cxn>
                  <a:cxn ang="0">
                    <a:pos x="9" y="7"/>
                  </a:cxn>
                  <a:cxn ang="0">
                    <a:pos x="4" y="14"/>
                  </a:cxn>
                  <a:cxn ang="0">
                    <a:pos x="2" y="21"/>
                  </a:cxn>
                  <a:cxn ang="0">
                    <a:pos x="0" y="30"/>
                  </a:cxn>
                  <a:cxn ang="0">
                    <a:pos x="0" y="39"/>
                  </a:cxn>
                  <a:cxn ang="0">
                    <a:pos x="13" y="38"/>
                  </a:cxn>
                  <a:cxn ang="0">
                    <a:pos x="18" y="44"/>
                  </a:cxn>
                  <a:cxn ang="0">
                    <a:pos x="21" y="56"/>
                  </a:cxn>
                  <a:cxn ang="0">
                    <a:pos x="23" y="67"/>
                  </a:cxn>
                  <a:cxn ang="0">
                    <a:pos x="28" y="76"/>
                  </a:cxn>
                  <a:cxn ang="0">
                    <a:pos x="28" y="68"/>
                  </a:cxn>
                  <a:cxn ang="0">
                    <a:pos x="27" y="59"/>
                  </a:cxn>
                  <a:cxn ang="0">
                    <a:pos x="26" y="50"/>
                  </a:cxn>
                  <a:cxn ang="0">
                    <a:pos x="27" y="43"/>
                  </a:cxn>
                  <a:cxn ang="0">
                    <a:pos x="32" y="35"/>
                  </a:cxn>
                  <a:cxn ang="0">
                    <a:pos x="37" y="40"/>
                  </a:cxn>
                  <a:cxn ang="0">
                    <a:pos x="40" y="44"/>
                  </a:cxn>
                  <a:cxn ang="0">
                    <a:pos x="42" y="49"/>
                  </a:cxn>
                  <a:cxn ang="0">
                    <a:pos x="43" y="56"/>
                  </a:cxn>
                  <a:cxn ang="0">
                    <a:pos x="46" y="61"/>
                  </a:cxn>
                  <a:cxn ang="0">
                    <a:pos x="61" y="9"/>
                  </a:cxn>
                  <a:cxn ang="0">
                    <a:pos x="51" y="34"/>
                  </a:cxn>
                </a:cxnLst>
                <a:rect l="0" t="0" r="r" b="b"/>
                <a:pathLst>
                  <a:path w="64" h="76">
                    <a:moveTo>
                      <a:pt x="51" y="33"/>
                    </a:moveTo>
                    <a:lnTo>
                      <a:pt x="35" y="4"/>
                    </a:lnTo>
                    <a:lnTo>
                      <a:pt x="35" y="6"/>
                    </a:lnTo>
                    <a:lnTo>
                      <a:pt x="35" y="9"/>
                    </a:lnTo>
                    <a:lnTo>
                      <a:pt x="35" y="11"/>
                    </a:lnTo>
                    <a:lnTo>
                      <a:pt x="36" y="14"/>
                    </a:lnTo>
                    <a:lnTo>
                      <a:pt x="36" y="18"/>
                    </a:lnTo>
                    <a:lnTo>
                      <a:pt x="37" y="20"/>
                    </a:lnTo>
                    <a:lnTo>
                      <a:pt x="37" y="23"/>
                    </a:lnTo>
                    <a:lnTo>
                      <a:pt x="36" y="25"/>
                    </a:lnTo>
                    <a:lnTo>
                      <a:pt x="35" y="28"/>
                    </a:lnTo>
                    <a:lnTo>
                      <a:pt x="32" y="30"/>
                    </a:lnTo>
                    <a:lnTo>
                      <a:pt x="26" y="28"/>
                    </a:lnTo>
                    <a:lnTo>
                      <a:pt x="22" y="25"/>
                    </a:lnTo>
                    <a:lnTo>
                      <a:pt x="21" y="21"/>
                    </a:lnTo>
                    <a:lnTo>
                      <a:pt x="19" y="18"/>
                    </a:lnTo>
                    <a:lnTo>
                      <a:pt x="19" y="14"/>
                    </a:lnTo>
                    <a:lnTo>
                      <a:pt x="19" y="10"/>
                    </a:lnTo>
                    <a:lnTo>
                      <a:pt x="21" y="6"/>
                    </a:lnTo>
                    <a:lnTo>
                      <a:pt x="19" y="2"/>
                    </a:lnTo>
                    <a:lnTo>
                      <a:pt x="18" y="1"/>
                    </a:lnTo>
                    <a:lnTo>
                      <a:pt x="16" y="0"/>
                    </a:lnTo>
                    <a:lnTo>
                      <a:pt x="12" y="4"/>
                    </a:lnTo>
                    <a:lnTo>
                      <a:pt x="9" y="7"/>
                    </a:lnTo>
                    <a:lnTo>
                      <a:pt x="7" y="10"/>
                    </a:lnTo>
                    <a:lnTo>
                      <a:pt x="4" y="14"/>
                    </a:lnTo>
                    <a:lnTo>
                      <a:pt x="3" y="18"/>
                    </a:lnTo>
                    <a:lnTo>
                      <a:pt x="2" y="21"/>
                    </a:lnTo>
                    <a:lnTo>
                      <a:pt x="0" y="25"/>
                    </a:lnTo>
                    <a:lnTo>
                      <a:pt x="0" y="30"/>
                    </a:lnTo>
                    <a:lnTo>
                      <a:pt x="0" y="34"/>
                    </a:lnTo>
                    <a:lnTo>
                      <a:pt x="0" y="39"/>
                    </a:lnTo>
                    <a:lnTo>
                      <a:pt x="8" y="37"/>
                    </a:lnTo>
                    <a:lnTo>
                      <a:pt x="13" y="38"/>
                    </a:lnTo>
                    <a:lnTo>
                      <a:pt x="17" y="40"/>
                    </a:lnTo>
                    <a:lnTo>
                      <a:pt x="18" y="44"/>
                    </a:lnTo>
                    <a:lnTo>
                      <a:pt x="19" y="49"/>
                    </a:lnTo>
                    <a:lnTo>
                      <a:pt x="21" y="56"/>
                    </a:lnTo>
                    <a:lnTo>
                      <a:pt x="22" y="62"/>
                    </a:lnTo>
                    <a:lnTo>
                      <a:pt x="23" y="67"/>
                    </a:lnTo>
                    <a:lnTo>
                      <a:pt x="24" y="72"/>
                    </a:lnTo>
                    <a:lnTo>
                      <a:pt x="28" y="76"/>
                    </a:lnTo>
                    <a:lnTo>
                      <a:pt x="28" y="72"/>
                    </a:lnTo>
                    <a:lnTo>
                      <a:pt x="28" y="68"/>
                    </a:lnTo>
                    <a:lnTo>
                      <a:pt x="27" y="63"/>
                    </a:lnTo>
                    <a:lnTo>
                      <a:pt x="27" y="59"/>
                    </a:lnTo>
                    <a:lnTo>
                      <a:pt x="27" y="56"/>
                    </a:lnTo>
                    <a:lnTo>
                      <a:pt x="26" y="50"/>
                    </a:lnTo>
                    <a:lnTo>
                      <a:pt x="27" y="47"/>
                    </a:lnTo>
                    <a:lnTo>
                      <a:pt x="27" y="43"/>
                    </a:lnTo>
                    <a:lnTo>
                      <a:pt x="29" y="39"/>
                    </a:lnTo>
                    <a:lnTo>
                      <a:pt x="32" y="35"/>
                    </a:lnTo>
                    <a:lnTo>
                      <a:pt x="35" y="38"/>
                    </a:lnTo>
                    <a:lnTo>
                      <a:pt x="37" y="40"/>
                    </a:lnTo>
                    <a:lnTo>
                      <a:pt x="38" y="42"/>
                    </a:lnTo>
                    <a:lnTo>
                      <a:pt x="40" y="44"/>
                    </a:lnTo>
                    <a:lnTo>
                      <a:pt x="41" y="47"/>
                    </a:lnTo>
                    <a:lnTo>
                      <a:pt x="42" y="49"/>
                    </a:lnTo>
                    <a:lnTo>
                      <a:pt x="42" y="52"/>
                    </a:lnTo>
                    <a:lnTo>
                      <a:pt x="43" y="56"/>
                    </a:lnTo>
                    <a:lnTo>
                      <a:pt x="45" y="58"/>
                    </a:lnTo>
                    <a:lnTo>
                      <a:pt x="46" y="61"/>
                    </a:lnTo>
                    <a:lnTo>
                      <a:pt x="64" y="33"/>
                    </a:lnTo>
                    <a:lnTo>
                      <a:pt x="61" y="9"/>
                    </a:lnTo>
                    <a:lnTo>
                      <a:pt x="51" y="34"/>
                    </a:lnTo>
                    <a:lnTo>
                      <a:pt x="51" y="34"/>
                    </a:lnTo>
                    <a:lnTo>
                      <a:pt x="51" y="33"/>
                    </a:lnTo>
                    <a:close/>
                  </a:path>
                </a:pathLst>
              </a:custGeom>
              <a:solidFill>
                <a:srgbClr val="00360F"/>
              </a:solidFill>
              <a:ln w="9525">
                <a:noFill/>
                <a:round/>
                <a:headEnd/>
                <a:tailEnd/>
              </a:ln>
            </p:spPr>
            <p:txBody>
              <a:bodyPr/>
              <a:lstStyle/>
              <a:p>
                <a:endParaRPr lang="en-US"/>
              </a:p>
            </p:txBody>
          </p:sp>
          <p:sp>
            <p:nvSpPr>
              <p:cNvPr id="85004" name="Freeform 12"/>
              <p:cNvSpPr>
                <a:spLocks/>
              </p:cNvSpPr>
              <p:nvPr/>
            </p:nvSpPr>
            <p:spPr bwMode="auto">
              <a:xfrm>
                <a:off x="4545" y="3143"/>
                <a:ext cx="446" cy="380"/>
              </a:xfrm>
              <a:custGeom>
                <a:avLst/>
                <a:gdLst/>
                <a:ahLst/>
                <a:cxnLst>
                  <a:cxn ang="0">
                    <a:pos x="137" y="113"/>
                  </a:cxn>
                  <a:cxn ang="0">
                    <a:pos x="142" y="171"/>
                  </a:cxn>
                  <a:cxn ang="0">
                    <a:pos x="139" y="196"/>
                  </a:cxn>
                  <a:cxn ang="0">
                    <a:pos x="184" y="253"/>
                  </a:cxn>
                  <a:cxn ang="0">
                    <a:pos x="168" y="306"/>
                  </a:cxn>
                  <a:cxn ang="0">
                    <a:pos x="124" y="406"/>
                  </a:cxn>
                  <a:cxn ang="0">
                    <a:pos x="162" y="421"/>
                  </a:cxn>
                  <a:cxn ang="0">
                    <a:pos x="192" y="441"/>
                  </a:cxn>
                  <a:cxn ang="0">
                    <a:pos x="184" y="494"/>
                  </a:cxn>
                  <a:cxn ang="0">
                    <a:pos x="144" y="527"/>
                  </a:cxn>
                  <a:cxn ang="0">
                    <a:pos x="185" y="602"/>
                  </a:cxn>
                  <a:cxn ang="0">
                    <a:pos x="228" y="643"/>
                  </a:cxn>
                  <a:cxn ang="0">
                    <a:pos x="209" y="703"/>
                  </a:cxn>
                  <a:cxn ang="0">
                    <a:pos x="238" y="748"/>
                  </a:cxn>
                  <a:cxn ang="0">
                    <a:pos x="304" y="738"/>
                  </a:cxn>
                  <a:cxn ang="0">
                    <a:pos x="331" y="731"/>
                  </a:cxn>
                  <a:cxn ang="0">
                    <a:pos x="377" y="688"/>
                  </a:cxn>
                  <a:cxn ang="0">
                    <a:pos x="426" y="676"/>
                  </a:cxn>
                  <a:cxn ang="0">
                    <a:pos x="459" y="651"/>
                  </a:cxn>
                  <a:cxn ang="0">
                    <a:pos x="508" y="595"/>
                  </a:cxn>
                  <a:cxn ang="0">
                    <a:pos x="482" y="532"/>
                  </a:cxn>
                  <a:cxn ang="0">
                    <a:pos x="476" y="451"/>
                  </a:cxn>
                  <a:cxn ang="0">
                    <a:pos x="463" y="406"/>
                  </a:cxn>
                  <a:cxn ang="0">
                    <a:pos x="507" y="411"/>
                  </a:cxn>
                  <a:cxn ang="0">
                    <a:pos x="558" y="397"/>
                  </a:cxn>
                  <a:cxn ang="0">
                    <a:pos x="569" y="384"/>
                  </a:cxn>
                  <a:cxn ang="0">
                    <a:pos x="497" y="370"/>
                  </a:cxn>
                  <a:cxn ang="0">
                    <a:pos x="525" y="325"/>
                  </a:cxn>
                  <a:cxn ang="0">
                    <a:pos x="549" y="341"/>
                  </a:cxn>
                  <a:cxn ang="0">
                    <a:pos x="554" y="352"/>
                  </a:cxn>
                  <a:cxn ang="0">
                    <a:pos x="612" y="273"/>
                  </a:cxn>
                  <a:cxn ang="0">
                    <a:pos x="741" y="340"/>
                  </a:cxn>
                  <a:cxn ang="0">
                    <a:pos x="752" y="231"/>
                  </a:cxn>
                  <a:cxn ang="0">
                    <a:pos x="846" y="214"/>
                  </a:cxn>
                  <a:cxn ang="0">
                    <a:pos x="888" y="223"/>
                  </a:cxn>
                  <a:cxn ang="0">
                    <a:pos x="851" y="185"/>
                  </a:cxn>
                  <a:cxn ang="0">
                    <a:pos x="781" y="211"/>
                  </a:cxn>
                  <a:cxn ang="0">
                    <a:pos x="747" y="257"/>
                  </a:cxn>
                  <a:cxn ang="0">
                    <a:pos x="755" y="315"/>
                  </a:cxn>
                  <a:cxn ang="0">
                    <a:pos x="708" y="312"/>
                  </a:cxn>
                  <a:cxn ang="0">
                    <a:pos x="688" y="286"/>
                  </a:cxn>
                  <a:cxn ang="0">
                    <a:pos x="642" y="263"/>
                  </a:cxn>
                  <a:cxn ang="0">
                    <a:pos x="650" y="247"/>
                  </a:cxn>
                  <a:cxn ang="0">
                    <a:pos x="631" y="202"/>
                  </a:cxn>
                  <a:cxn ang="0">
                    <a:pos x="577" y="191"/>
                  </a:cxn>
                  <a:cxn ang="0">
                    <a:pos x="559" y="260"/>
                  </a:cxn>
                  <a:cxn ang="0">
                    <a:pos x="515" y="260"/>
                  </a:cxn>
                  <a:cxn ang="0">
                    <a:pos x="425" y="279"/>
                  </a:cxn>
                  <a:cxn ang="0">
                    <a:pos x="353" y="350"/>
                  </a:cxn>
                  <a:cxn ang="0">
                    <a:pos x="300" y="298"/>
                  </a:cxn>
                  <a:cxn ang="0">
                    <a:pos x="228" y="354"/>
                  </a:cxn>
                  <a:cxn ang="0">
                    <a:pos x="152" y="376"/>
                  </a:cxn>
                  <a:cxn ang="0">
                    <a:pos x="177" y="341"/>
                  </a:cxn>
                  <a:cxn ang="0">
                    <a:pos x="165" y="333"/>
                  </a:cxn>
                  <a:cxn ang="0">
                    <a:pos x="230" y="276"/>
                  </a:cxn>
                  <a:cxn ang="0">
                    <a:pos x="179" y="231"/>
                  </a:cxn>
                  <a:cxn ang="0">
                    <a:pos x="177" y="168"/>
                  </a:cxn>
                  <a:cxn ang="0">
                    <a:pos x="151" y="101"/>
                  </a:cxn>
                  <a:cxn ang="0">
                    <a:pos x="93" y="8"/>
                  </a:cxn>
                  <a:cxn ang="0">
                    <a:pos x="51" y="32"/>
                  </a:cxn>
                  <a:cxn ang="0">
                    <a:pos x="21" y="67"/>
                  </a:cxn>
                  <a:cxn ang="0">
                    <a:pos x="71" y="37"/>
                  </a:cxn>
                </a:cxnLst>
                <a:rect l="0" t="0" r="r" b="b"/>
                <a:pathLst>
                  <a:path w="893" h="760">
                    <a:moveTo>
                      <a:pt x="91" y="37"/>
                    </a:moveTo>
                    <a:lnTo>
                      <a:pt x="86" y="49"/>
                    </a:lnTo>
                    <a:lnTo>
                      <a:pt x="86" y="58"/>
                    </a:lnTo>
                    <a:lnTo>
                      <a:pt x="88" y="66"/>
                    </a:lnTo>
                    <a:lnTo>
                      <a:pt x="93" y="72"/>
                    </a:lnTo>
                    <a:lnTo>
                      <a:pt x="99" y="77"/>
                    </a:lnTo>
                    <a:lnTo>
                      <a:pt x="105" y="82"/>
                    </a:lnTo>
                    <a:lnTo>
                      <a:pt x="113" y="87"/>
                    </a:lnTo>
                    <a:lnTo>
                      <a:pt x="120" y="94"/>
                    </a:lnTo>
                    <a:lnTo>
                      <a:pt x="127" y="100"/>
                    </a:lnTo>
                    <a:lnTo>
                      <a:pt x="130" y="109"/>
                    </a:lnTo>
                    <a:lnTo>
                      <a:pt x="137" y="113"/>
                    </a:lnTo>
                    <a:lnTo>
                      <a:pt x="143" y="115"/>
                    </a:lnTo>
                    <a:lnTo>
                      <a:pt x="148" y="114"/>
                    </a:lnTo>
                    <a:lnTo>
                      <a:pt x="155" y="111"/>
                    </a:lnTo>
                    <a:lnTo>
                      <a:pt x="160" y="109"/>
                    </a:lnTo>
                    <a:lnTo>
                      <a:pt x="165" y="106"/>
                    </a:lnTo>
                    <a:lnTo>
                      <a:pt x="170" y="105"/>
                    </a:lnTo>
                    <a:lnTo>
                      <a:pt x="175" y="106"/>
                    </a:lnTo>
                    <a:lnTo>
                      <a:pt x="180" y="109"/>
                    </a:lnTo>
                    <a:lnTo>
                      <a:pt x="185" y="116"/>
                    </a:lnTo>
                    <a:lnTo>
                      <a:pt x="137" y="172"/>
                    </a:lnTo>
                    <a:lnTo>
                      <a:pt x="139" y="172"/>
                    </a:lnTo>
                    <a:lnTo>
                      <a:pt x="142" y="171"/>
                    </a:lnTo>
                    <a:lnTo>
                      <a:pt x="144" y="171"/>
                    </a:lnTo>
                    <a:lnTo>
                      <a:pt x="147" y="171"/>
                    </a:lnTo>
                    <a:lnTo>
                      <a:pt x="148" y="172"/>
                    </a:lnTo>
                    <a:lnTo>
                      <a:pt x="151" y="172"/>
                    </a:lnTo>
                    <a:lnTo>
                      <a:pt x="153" y="173"/>
                    </a:lnTo>
                    <a:lnTo>
                      <a:pt x="155" y="175"/>
                    </a:lnTo>
                    <a:lnTo>
                      <a:pt x="157" y="176"/>
                    </a:lnTo>
                    <a:lnTo>
                      <a:pt x="158" y="177"/>
                    </a:lnTo>
                    <a:lnTo>
                      <a:pt x="149" y="181"/>
                    </a:lnTo>
                    <a:lnTo>
                      <a:pt x="143" y="186"/>
                    </a:lnTo>
                    <a:lnTo>
                      <a:pt x="141" y="191"/>
                    </a:lnTo>
                    <a:lnTo>
                      <a:pt x="139" y="196"/>
                    </a:lnTo>
                    <a:lnTo>
                      <a:pt x="141" y="202"/>
                    </a:lnTo>
                    <a:lnTo>
                      <a:pt x="142" y="209"/>
                    </a:lnTo>
                    <a:lnTo>
                      <a:pt x="142" y="215"/>
                    </a:lnTo>
                    <a:lnTo>
                      <a:pt x="143" y="221"/>
                    </a:lnTo>
                    <a:lnTo>
                      <a:pt x="142" y="229"/>
                    </a:lnTo>
                    <a:lnTo>
                      <a:pt x="138" y="235"/>
                    </a:lnTo>
                    <a:lnTo>
                      <a:pt x="147" y="240"/>
                    </a:lnTo>
                    <a:lnTo>
                      <a:pt x="155" y="244"/>
                    </a:lnTo>
                    <a:lnTo>
                      <a:pt x="162" y="247"/>
                    </a:lnTo>
                    <a:lnTo>
                      <a:pt x="170" y="249"/>
                    </a:lnTo>
                    <a:lnTo>
                      <a:pt x="176" y="250"/>
                    </a:lnTo>
                    <a:lnTo>
                      <a:pt x="184" y="253"/>
                    </a:lnTo>
                    <a:lnTo>
                      <a:pt x="191" y="255"/>
                    </a:lnTo>
                    <a:lnTo>
                      <a:pt x="199" y="258"/>
                    </a:lnTo>
                    <a:lnTo>
                      <a:pt x="209" y="262"/>
                    </a:lnTo>
                    <a:lnTo>
                      <a:pt x="219" y="268"/>
                    </a:lnTo>
                    <a:lnTo>
                      <a:pt x="191" y="316"/>
                    </a:lnTo>
                    <a:lnTo>
                      <a:pt x="189" y="312"/>
                    </a:lnTo>
                    <a:lnTo>
                      <a:pt x="186" y="310"/>
                    </a:lnTo>
                    <a:lnTo>
                      <a:pt x="182" y="307"/>
                    </a:lnTo>
                    <a:lnTo>
                      <a:pt x="179" y="306"/>
                    </a:lnTo>
                    <a:lnTo>
                      <a:pt x="176" y="305"/>
                    </a:lnTo>
                    <a:lnTo>
                      <a:pt x="172" y="305"/>
                    </a:lnTo>
                    <a:lnTo>
                      <a:pt x="168" y="306"/>
                    </a:lnTo>
                    <a:lnTo>
                      <a:pt x="165" y="307"/>
                    </a:lnTo>
                    <a:lnTo>
                      <a:pt x="162" y="309"/>
                    </a:lnTo>
                    <a:lnTo>
                      <a:pt x="160" y="311"/>
                    </a:lnTo>
                    <a:lnTo>
                      <a:pt x="162" y="325"/>
                    </a:lnTo>
                    <a:lnTo>
                      <a:pt x="161" y="338"/>
                    </a:lnTo>
                    <a:lnTo>
                      <a:pt x="156" y="349"/>
                    </a:lnTo>
                    <a:lnTo>
                      <a:pt x="149" y="359"/>
                    </a:lnTo>
                    <a:lnTo>
                      <a:pt x="141" y="368"/>
                    </a:lnTo>
                    <a:lnTo>
                      <a:pt x="133" y="377"/>
                    </a:lnTo>
                    <a:lnTo>
                      <a:pt x="127" y="386"/>
                    </a:lnTo>
                    <a:lnTo>
                      <a:pt x="123" y="396"/>
                    </a:lnTo>
                    <a:lnTo>
                      <a:pt x="124" y="406"/>
                    </a:lnTo>
                    <a:lnTo>
                      <a:pt x="129" y="417"/>
                    </a:lnTo>
                    <a:lnTo>
                      <a:pt x="133" y="415"/>
                    </a:lnTo>
                    <a:lnTo>
                      <a:pt x="137" y="413"/>
                    </a:lnTo>
                    <a:lnTo>
                      <a:pt x="141" y="412"/>
                    </a:lnTo>
                    <a:lnTo>
                      <a:pt x="144" y="411"/>
                    </a:lnTo>
                    <a:lnTo>
                      <a:pt x="147" y="411"/>
                    </a:lnTo>
                    <a:lnTo>
                      <a:pt x="151" y="411"/>
                    </a:lnTo>
                    <a:lnTo>
                      <a:pt x="153" y="412"/>
                    </a:lnTo>
                    <a:lnTo>
                      <a:pt x="156" y="415"/>
                    </a:lnTo>
                    <a:lnTo>
                      <a:pt x="160" y="417"/>
                    </a:lnTo>
                    <a:lnTo>
                      <a:pt x="162" y="420"/>
                    </a:lnTo>
                    <a:lnTo>
                      <a:pt x="162" y="421"/>
                    </a:lnTo>
                    <a:lnTo>
                      <a:pt x="163" y="424"/>
                    </a:lnTo>
                    <a:lnTo>
                      <a:pt x="163" y="425"/>
                    </a:lnTo>
                    <a:lnTo>
                      <a:pt x="162" y="426"/>
                    </a:lnTo>
                    <a:lnTo>
                      <a:pt x="162" y="427"/>
                    </a:lnTo>
                    <a:lnTo>
                      <a:pt x="161" y="429"/>
                    </a:lnTo>
                    <a:lnTo>
                      <a:pt x="161" y="430"/>
                    </a:lnTo>
                    <a:lnTo>
                      <a:pt x="160" y="431"/>
                    </a:lnTo>
                    <a:lnTo>
                      <a:pt x="158" y="432"/>
                    </a:lnTo>
                    <a:lnTo>
                      <a:pt x="158" y="434"/>
                    </a:lnTo>
                    <a:lnTo>
                      <a:pt x="190" y="436"/>
                    </a:lnTo>
                    <a:lnTo>
                      <a:pt x="191" y="439"/>
                    </a:lnTo>
                    <a:lnTo>
                      <a:pt x="192" y="441"/>
                    </a:lnTo>
                    <a:lnTo>
                      <a:pt x="192" y="445"/>
                    </a:lnTo>
                    <a:lnTo>
                      <a:pt x="191" y="448"/>
                    </a:lnTo>
                    <a:lnTo>
                      <a:pt x="190" y="450"/>
                    </a:lnTo>
                    <a:lnTo>
                      <a:pt x="189" y="453"/>
                    </a:lnTo>
                    <a:lnTo>
                      <a:pt x="186" y="455"/>
                    </a:lnTo>
                    <a:lnTo>
                      <a:pt x="184" y="458"/>
                    </a:lnTo>
                    <a:lnTo>
                      <a:pt x="182" y="461"/>
                    </a:lnTo>
                    <a:lnTo>
                      <a:pt x="180" y="464"/>
                    </a:lnTo>
                    <a:lnTo>
                      <a:pt x="200" y="480"/>
                    </a:lnTo>
                    <a:lnTo>
                      <a:pt x="195" y="487"/>
                    </a:lnTo>
                    <a:lnTo>
                      <a:pt x="190" y="492"/>
                    </a:lnTo>
                    <a:lnTo>
                      <a:pt x="184" y="494"/>
                    </a:lnTo>
                    <a:lnTo>
                      <a:pt x="176" y="496"/>
                    </a:lnTo>
                    <a:lnTo>
                      <a:pt x="168" y="497"/>
                    </a:lnTo>
                    <a:lnTo>
                      <a:pt x="161" y="497"/>
                    </a:lnTo>
                    <a:lnTo>
                      <a:pt x="153" y="498"/>
                    </a:lnTo>
                    <a:lnTo>
                      <a:pt x="146" y="499"/>
                    </a:lnTo>
                    <a:lnTo>
                      <a:pt x="139" y="501"/>
                    </a:lnTo>
                    <a:lnTo>
                      <a:pt x="133" y="506"/>
                    </a:lnTo>
                    <a:lnTo>
                      <a:pt x="134" y="518"/>
                    </a:lnTo>
                    <a:lnTo>
                      <a:pt x="137" y="521"/>
                    </a:lnTo>
                    <a:lnTo>
                      <a:pt x="139" y="523"/>
                    </a:lnTo>
                    <a:lnTo>
                      <a:pt x="142" y="525"/>
                    </a:lnTo>
                    <a:lnTo>
                      <a:pt x="144" y="527"/>
                    </a:lnTo>
                    <a:lnTo>
                      <a:pt x="148" y="527"/>
                    </a:lnTo>
                    <a:lnTo>
                      <a:pt x="151" y="528"/>
                    </a:lnTo>
                    <a:lnTo>
                      <a:pt x="155" y="530"/>
                    </a:lnTo>
                    <a:lnTo>
                      <a:pt x="157" y="531"/>
                    </a:lnTo>
                    <a:lnTo>
                      <a:pt x="160" y="532"/>
                    </a:lnTo>
                    <a:lnTo>
                      <a:pt x="163" y="535"/>
                    </a:lnTo>
                    <a:lnTo>
                      <a:pt x="144" y="569"/>
                    </a:lnTo>
                    <a:lnTo>
                      <a:pt x="163" y="568"/>
                    </a:lnTo>
                    <a:lnTo>
                      <a:pt x="176" y="571"/>
                    </a:lnTo>
                    <a:lnTo>
                      <a:pt x="181" y="579"/>
                    </a:lnTo>
                    <a:lnTo>
                      <a:pt x="184" y="589"/>
                    </a:lnTo>
                    <a:lnTo>
                      <a:pt x="185" y="602"/>
                    </a:lnTo>
                    <a:lnTo>
                      <a:pt x="185" y="614"/>
                    </a:lnTo>
                    <a:lnTo>
                      <a:pt x="186" y="628"/>
                    </a:lnTo>
                    <a:lnTo>
                      <a:pt x="190" y="640"/>
                    </a:lnTo>
                    <a:lnTo>
                      <a:pt x="197" y="650"/>
                    </a:lnTo>
                    <a:lnTo>
                      <a:pt x="213" y="657"/>
                    </a:lnTo>
                    <a:lnTo>
                      <a:pt x="214" y="657"/>
                    </a:lnTo>
                    <a:lnTo>
                      <a:pt x="216" y="655"/>
                    </a:lnTo>
                    <a:lnTo>
                      <a:pt x="218" y="652"/>
                    </a:lnTo>
                    <a:lnTo>
                      <a:pt x="220" y="650"/>
                    </a:lnTo>
                    <a:lnTo>
                      <a:pt x="223" y="647"/>
                    </a:lnTo>
                    <a:lnTo>
                      <a:pt x="225" y="645"/>
                    </a:lnTo>
                    <a:lnTo>
                      <a:pt x="228" y="643"/>
                    </a:lnTo>
                    <a:lnTo>
                      <a:pt x="232" y="643"/>
                    </a:lnTo>
                    <a:lnTo>
                      <a:pt x="235" y="646"/>
                    </a:lnTo>
                    <a:lnTo>
                      <a:pt x="238" y="650"/>
                    </a:lnTo>
                    <a:lnTo>
                      <a:pt x="240" y="657"/>
                    </a:lnTo>
                    <a:lnTo>
                      <a:pt x="240" y="664"/>
                    </a:lnTo>
                    <a:lnTo>
                      <a:pt x="238" y="670"/>
                    </a:lnTo>
                    <a:lnTo>
                      <a:pt x="234" y="676"/>
                    </a:lnTo>
                    <a:lnTo>
                      <a:pt x="230" y="681"/>
                    </a:lnTo>
                    <a:lnTo>
                      <a:pt x="224" y="686"/>
                    </a:lnTo>
                    <a:lnTo>
                      <a:pt x="219" y="693"/>
                    </a:lnTo>
                    <a:lnTo>
                      <a:pt x="214" y="698"/>
                    </a:lnTo>
                    <a:lnTo>
                      <a:pt x="209" y="703"/>
                    </a:lnTo>
                    <a:lnTo>
                      <a:pt x="205" y="709"/>
                    </a:lnTo>
                    <a:lnTo>
                      <a:pt x="210" y="710"/>
                    </a:lnTo>
                    <a:lnTo>
                      <a:pt x="215" y="712"/>
                    </a:lnTo>
                    <a:lnTo>
                      <a:pt x="220" y="716"/>
                    </a:lnTo>
                    <a:lnTo>
                      <a:pt x="224" y="721"/>
                    </a:lnTo>
                    <a:lnTo>
                      <a:pt x="229" y="726"/>
                    </a:lnTo>
                    <a:lnTo>
                      <a:pt x="232" y="732"/>
                    </a:lnTo>
                    <a:lnTo>
                      <a:pt x="234" y="738"/>
                    </a:lnTo>
                    <a:lnTo>
                      <a:pt x="235" y="745"/>
                    </a:lnTo>
                    <a:lnTo>
                      <a:pt x="237" y="752"/>
                    </a:lnTo>
                    <a:lnTo>
                      <a:pt x="237" y="760"/>
                    </a:lnTo>
                    <a:lnTo>
                      <a:pt x="238" y="748"/>
                    </a:lnTo>
                    <a:lnTo>
                      <a:pt x="242" y="741"/>
                    </a:lnTo>
                    <a:lnTo>
                      <a:pt x="247" y="736"/>
                    </a:lnTo>
                    <a:lnTo>
                      <a:pt x="254" y="733"/>
                    </a:lnTo>
                    <a:lnTo>
                      <a:pt x="262" y="732"/>
                    </a:lnTo>
                    <a:lnTo>
                      <a:pt x="271" y="732"/>
                    </a:lnTo>
                    <a:lnTo>
                      <a:pt x="280" y="735"/>
                    </a:lnTo>
                    <a:lnTo>
                      <a:pt x="288" y="737"/>
                    </a:lnTo>
                    <a:lnTo>
                      <a:pt x="296" y="741"/>
                    </a:lnTo>
                    <a:lnTo>
                      <a:pt x="304" y="745"/>
                    </a:lnTo>
                    <a:lnTo>
                      <a:pt x="304" y="742"/>
                    </a:lnTo>
                    <a:lnTo>
                      <a:pt x="304" y="741"/>
                    </a:lnTo>
                    <a:lnTo>
                      <a:pt x="304" y="738"/>
                    </a:lnTo>
                    <a:lnTo>
                      <a:pt x="304" y="736"/>
                    </a:lnTo>
                    <a:lnTo>
                      <a:pt x="304" y="735"/>
                    </a:lnTo>
                    <a:lnTo>
                      <a:pt x="305" y="732"/>
                    </a:lnTo>
                    <a:lnTo>
                      <a:pt x="305" y="729"/>
                    </a:lnTo>
                    <a:lnTo>
                      <a:pt x="306" y="728"/>
                    </a:lnTo>
                    <a:lnTo>
                      <a:pt x="309" y="727"/>
                    </a:lnTo>
                    <a:lnTo>
                      <a:pt x="310" y="726"/>
                    </a:lnTo>
                    <a:lnTo>
                      <a:pt x="315" y="724"/>
                    </a:lnTo>
                    <a:lnTo>
                      <a:pt x="320" y="724"/>
                    </a:lnTo>
                    <a:lnTo>
                      <a:pt x="324" y="726"/>
                    </a:lnTo>
                    <a:lnTo>
                      <a:pt x="328" y="728"/>
                    </a:lnTo>
                    <a:lnTo>
                      <a:pt x="331" y="731"/>
                    </a:lnTo>
                    <a:lnTo>
                      <a:pt x="335" y="735"/>
                    </a:lnTo>
                    <a:lnTo>
                      <a:pt x="339" y="738"/>
                    </a:lnTo>
                    <a:lnTo>
                      <a:pt x="342" y="742"/>
                    </a:lnTo>
                    <a:lnTo>
                      <a:pt x="345" y="746"/>
                    </a:lnTo>
                    <a:lnTo>
                      <a:pt x="349" y="748"/>
                    </a:lnTo>
                    <a:lnTo>
                      <a:pt x="345" y="703"/>
                    </a:lnTo>
                    <a:lnTo>
                      <a:pt x="358" y="702"/>
                    </a:lnTo>
                    <a:lnTo>
                      <a:pt x="363" y="699"/>
                    </a:lnTo>
                    <a:lnTo>
                      <a:pt x="367" y="697"/>
                    </a:lnTo>
                    <a:lnTo>
                      <a:pt x="371" y="694"/>
                    </a:lnTo>
                    <a:lnTo>
                      <a:pt x="374" y="692"/>
                    </a:lnTo>
                    <a:lnTo>
                      <a:pt x="377" y="688"/>
                    </a:lnTo>
                    <a:lnTo>
                      <a:pt x="379" y="684"/>
                    </a:lnTo>
                    <a:lnTo>
                      <a:pt x="382" y="680"/>
                    </a:lnTo>
                    <a:lnTo>
                      <a:pt x="385" y="676"/>
                    </a:lnTo>
                    <a:lnTo>
                      <a:pt x="386" y="671"/>
                    </a:lnTo>
                    <a:lnTo>
                      <a:pt x="387" y="666"/>
                    </a:lnTo>
                    <a:lnTo>
                      <a:pt x="393" y="671"/>
                    </a:lnTo>
                    <a:lnTo>
                      <a:pt x="398" y="675"/>
                    </a:lnTo>
                    <a:lnTo>
                      <a:pt x="405" y="676"/>
                    </a:lnTo>
                    <a:lnTo>
                      <a:pt x="410" y="678"/>
                    </a:lnTo>
                    <a:lnTo>
                      <a:pt x="415" y="678"/>
                    </a:lnTo>
                    <a:lnTo>
                      <a:pt x="420" y="676"/>
                    </a:lnTo>
                    <a:lnTo>
                      <a:pt x="426" y="676"/>
                    </a:lnTo>
                    <a:lnTo>
                      <a:pt x="431" y="676"/>
                    </a:lnTo>
                    <a:lnTo>
                      <a:pt x="438" y="678"/>
                    </a:lnTo>
                    <a:lnTo>
                      <a:pt x="444" y="680"/>
                    </a:lnTo>
                    <a:lnTo>
                      <a:pt x="443" y="675"/>
                    </a:lnTo>
                    <a:lnTo>
                      <a:pt x="443" y="670"/>
                    </a:lnTo>
                    <a:lnTo>
                      <a:pt x="443" y="666"/>
                    </a:lnTo>
                    <a:lnTo>
                      <a:pt x="445" y="662"/>
                    </a:lnTo>
                    <a:lnTo>
                      <a:pt x="446" y="659"/>
                    </a:lnTo>
                    <a:lnTo>
                      <a:pt x="449" y="656"/>
                    </a:lnTo>
                    <a:lnTo>
                      <a:pt x="453" y="655"/>
                    </a:lnTo>
                    <a:lnTo>
                      <a:pt x="457" y="652"/>
                    </a:lnTo>
                    <a:lnTo>
                      <a:pt x="459" y="651"/>
                    </a:lnTo>
                    <a:lnTo>
                      <a:pt x="463" y="651"/>
                    </a:lnTo>
                    <a:lnTo>
                      <a:pt x="453" y="633"/>
                    </a:lnTo>
                    <a:lnTo>
                      <a:pt x="454" y="623"/>
                    </a:lnTo>
                    <a:lnTo>
                      <a:pt x="457" y="614"/>
                    </a:lnTo>
                    <a:lnTo>
                      <a:pt x="462" y="608"/>
                    </a:lnTo>
                    <a:lnTo>
                      <a:pt x="467" y="603"/>
                    </a:lnTo>
                    <a:lnTo>
                      <a:pt x="474" y="599"/>
                    </a:lnTo>
                    <a:lnTo>
                      <a:pt x="481" y="597"/>
                    </a:lnTo>
                    <a:lnTo>
                      <a:pt x="488" y="595"/>
                    </a:lnTo>
                    <a:lnTo>
                      <a:pt x="496" y="594"/>
                    </a:lnTo>
                    <a:lnTo>
                      <a:pt x="502" y="595"/>
                    </a:lnTo>
                    <a:lnTo>
                      <a:pt x="508" y="595"/>
                    </a:lnTo>
                    <a:lnTo>
                      <a:pt x="496" y="592"/>
                    </a:lnTo>
                    <a:lnTo>
                      <a:pt x="488" y="587"/>
                    </a:lnTo>
                    <a:lnTo>
                      <a:pt x="487" y="580"/>
                    </a:lnTo>
                    <a:lnTo>
                      <a:pt x="487" y="575"/>
                    </a:lnTo>
                    <a:lnTo>
                      <a:pt x="489" y="568"/>
                    </a:lnTo>
                    <a:lnTo>
                      <a:pt x="493" y="561"/>
                    </a:lnTo>
                    <a:lnTo>
                      <a:pt x="497" y="552"/>
                    </a:lnTo>
                    <a:lnTo>
                      <a:pt x="498" y="545"/>
                    </a:lnTo>
                    <a:lnTo>
                      <a:pt x="498" y="536"/>
                    </a:lnTo>
                    <a:lnTo>
                      <a:pt x="493" y="528"/>
                    </a:lnTo>
                    <a:lnTo>
                      <a:pt x="488" y="531"/>
                    </a:lnTo>
                    <a:lnTo>
                      <a:pt x="482" y="532"/>
                    </a:lnTo>
                    <a:lnTo>
                      <a:pt x="476" y="531"/>
                    </a:lnTo>
                    <a:lnTo>
                      <a:pt x="469" y="527"/>
                    </a:lnTo>
                    <a:lnTo>
                      <a:pt x="463" y="523"/>
                    </a:lnTo>
                    <a:lnTo>
                      <a:pt x="458" y="517"/>
                    </a:lnTo>
                    <a:lnTo>
                      <a:pt x="453" y="511"/>
                    </a:lnTo>
                    <a:lnTo>
                      <a:pt x="449" y="503"/>
                    </a:lnTo>
                    <a:lnTo>
                      <a:pt x="446" y="496"/>
                    </a:lnTo>
                    <a:lnTo>
                      <a:pt x="446" y="487"/>
                    </a:lnTo>
                    <a:lnTo>
                      <a:pt x="477" y="470"/>
                    </a:lnTo>
                    <a:lnTo>
                      <a:pt x="478" y="464"/>
                    </a:lnTo>
                    <a:lnTo>
                      <a:pt x="478" y="458"/>
                    </a:lnTo>
                    <a:lnTo>
                      <a:pt x="476" y="451"/>
                    </a:lnTo>
                    <a:lnTo>
                      <a:pt x="472" y="446"/>
                    </a:lnTo>
                    <a:lnTo>
                      <a:pt x="468" y="441"/>
                    </a:lnTo>
                    <a:lnTo>
                      <a:pt x="463" y="437"/>
                    </a:lnTo>
                    <a:lnTo>
                      <a:pt x="457" y="434"/>
                    </a:lnTo>
                    <a:lnTo>
                      <a:pt x="451" y="430"/>
                    </a:lnTo>
                    <a:lnTo>
                      <a:pt x="445" y="427"/>
                    </a:lnTo>
                    <a:lnTo>
                      <a:pt x="440" y="424"/>
                    </a:lnTo>
                    <a:lnTo>
                      <a:pt x="444" y="420"/>
                    </a:lnTo>
                    <a:lnTo>
                      <a:pt x="449" y="417"/>
                    </a:lnTo>
                    <a:lnTo>
                      <a:pt x="453" y="413"/>
                    </a:lnTo>
                    <a:lnTo>
                      <a:pt x="458" y="410"/>
                    </a:lnTo>
                    <a:lnTo>
                      <a:pt x="463" y="406"/>
                    </a:lnTo>
                    <a:lnTo>
                      <a:pt x="467" y="403"/>
                    </a:lnTo>
                    <a:lnTo>
                      <a:pt x="472" y="400"/>
                    </a:lnTo>
                    <a:lnTo>
                      <a:pt x="477" y="397"/>
                    </a:lnTo>
                    <a:lnTo>
                      <a:pt x="482" y="394"/>
                    </a:lnTo>
                    <a:lnTo>
                      <a:pt x="487" y="392"/>
                    </a:lnTo>
                    <a:lnTo>
                      <a:pt x="492" y="393"/>
                    </a:lnTo>
                    <a:lnTo>
                      <a:pt x="496" y="394"/>
                    </a:lnTo>
                    <a:lnTo>
                      <a:pt x="498" y="397"/>
                    </a:lnTo>
                    <a:lnTo>
                      <a:pt x="501" y="401"/>
                    </a:lnTo>
                    <a:lnTo>
                      <a:pt x="503" y="403"/>
                    </a:lnTo>
                    <a:lnTo>
                      <a:pt x="506" y="407"/>
                    </a:lnTo>
                    <a:lnTo>
                      <a:pt x="507" y="411"/>
                    </a:lnTo>
                    <a:lnTo>
                      <a:pt x="510" y="415"/>
                    </a:lnTo>
                    <a:lnTo>
                      <a:pt x="512" y="419"/>
                    </a:lnTo>
                    <a:lnTo>
                      <a:pt x="515" y="422"/>
                    </a:lnTo>
                    <a:lnTo>
                      <a:pt x="531" y="383"/>
                    </a:lnTo>
                    <a:lnTo>
                      <a:pt x="535" y="384"/>
                    </a:lnTo>
                    <a:lnTo>
                      <a:pt x="539" y="386"/>
                    </a:lnTo>
                    <a:lnTo>
                      <a:pt x="541" y="388"/>
                    </a:lnTo>
                    <a:lnTo>
                      <a:pt x="545" y="391"/>
                    </a:lnTo>
                    <a:lnTo>
                      <a:pt x="548" y="392"/>
                    </a:lnTo>
                    <a:lnTo>
                      <a:pt x="551" y="394"/>
                    </a:lnTo>
                    <a:lnTo>
                      <a:pt x="554" y="396"/>
                    </a:lnTo>
                    <a:lnTo>
                      <a:pt x="558" y="397"/>
                    </a:lnTo>
                    <a:lnTo>
                      <a:pt x="561" y="398"/>
                    </a:lnTo>
                    <a:lnTo>
                      <a:pt x="565" y="398"/>
                    </a:lnTo>
                    <a:lnTo>
                      <a:pt x="567" y="397"/>
                    </a:lnTo>
                    <a:lnTo>
                      <a:pt x="567" y="396"/>
                    </a:lnTo>
                    <a:lnTo>
                      <a:pt x="568" y="396"/>
                    </a:lnTo>
                    <a:lnTo>
                      <a:pt x="569" y="394"/>
                    </a:lnTo>
                    <a:lnTo>
                      <a:pt x="569" y="393"/>
                    </a:lnTo>
                    <a:lnTo>
                      <a:pt x="570" y="392"/>
                    </a:lnTo>
                    <a:lnTo>
                      <a:pt x="570" y="389"/>
                    </a:lnTo>
                    <a:lnTo>
                      <a:pt x="570" y="388"/>
                    </a:lnTo>
                    <a:lnTo>
                      <a:pt x="570" y="387"/>
                    </a:lnTo>
                    <a:lnTo>
                      <a:pt x="569" y="384"/>
                    </a:lnTo>
                    <a:lnTo>
                      <a:pt x="561" y="384"/>
                    </a:lnTo>
                    <a:lnTo>
                      <a:pt x="554" y="383"/>
                    </a:lnTo>
                    <a:lnTo>
                      <a:pt x="546" y="382"/>
                    </a:lnTo>
                    <a:lnTo>
                      <a:pt x="539" y="381"/>
                    </a:lnTo>
                    <a:lnTo>
                      <a:pt x="531" y="378"/>
                    </a:lnTo>
                    <a:lnTo>
                      <a:pt x="524" y="377"/>
                    </a:lnTo>
                    <a:lnTo>
                      <a:pt x="517" y="377"/>
                    </a:lnTo>
                    <a:lnTo>
                      <a:pt x="510" y="378"/>
                    </a:lnTo>
                    <a:lnTo>
                      <a:pt x="505" y="381"/>
                    </a:lnTo>
                    <a:lnTo>
                      <a:pt x="500" y="386"/>
                    </a:lnTo>
                    <a:lnTo>
                      <a:pt x="498" y="378"/>
                    </a:lnTo>
                    <a:lnTo>
                      <a:pt x="497" y="370"/>
                    </a:lnTo>
                    <a:lnTo>
                      <a:pt x="497" y="364"/>
                    </a:lnTo>
                    <a:lnTo>
                      <a:pt x="498" y="357"/>
                    </a:lnTo>
                    <a:lnTo>
                      <a:pt x="498" y="350"/>
                    </a:lnTo>
                    <a:lnTo>
                      <a:pt x="500" y="344"/>
                    </a:lnTo>
                    <a:lnTo>
                      <a:pt x="501" y="336"/>
                    </a:lnTo>
                    <a:lnTo>
                      <a:pt x="502" y="330"/>
                    </a:lnTo>
                    <a:lnTo>
                      <a:pt x="503" y="324"/>
                    </a:lnTo>
                    <a:lnTo>
                      <a:pt x="503" y="316"/>
                    </a:lnTo>
                    <a:lnTo>
                      <a:pt x="518" y="334"/>
                    </a:lnTo>
                    <a:lnTo>
                      <a:pt x="521" y="330"/>
                    </a:lnTo>
                    <a:lnTo>
                      <a:pt x="524" y="327"/>
                    </a:lnTo>
                    <a:lnTo>
                      <a:pt x="525" y="325"/>
                    </a:lnTo>
                    <a:lnTo>
                      <a:pt x="527" y="322"/>
                    </a:lnTo>
                    <a:lnTo>
                      <a:pt x="530" y="320"/>
                    </a:lnTo>
                    <a:lnTo>
                      <a:pt x="532" y="319"/>
                    </a:lnTo>
                    <a:lnTo>
                      <a:pt x="535" y="317"/>
                    </a:lnTo>
                    <a:lnTo>
                      <a:pt x="537" y="316"/>
                    </a:lnTo>
                    <a:lnTo>
                      <a:pt x="540" y="316"/>
                    </a:lnTo>
                    <a:lnTo>
                      <a:pt x="544" y="317"/>
                    </a:lnTo>
                    <a:lnTo>
                      <a:pt x="549" y="322"/>
                    </a:lnTo>
                    <a:lnTo>
                      <a:pt x="551" y="327"/>
                    </a:lnTo>
                    <a:lnTo>
                      <a:pt x="551" y="331"/>
                    </a:lnTo>
                    <a:lnTo>
                      <a:pt x="550" y="336"/>
                    </a:lnTo>
                    <a:lnTo>
                      <a:pt x="549" y="341"/>
                    </a:lnTo>
                    <a:lnTo>
                      <a:pt x="548" y="346"/>
                    </a:lnTo>
                    <a:lnTo>
                      <a:pt x="546" y="352"/>
                    </a:lnTo>
                    <a:lnTo>
                      <a:pt x="545" y="357"/>
                    </a:lnTo>
                    <a:lnTo>
                      <a:pt x="546" y="362"/>
                    </a:lnTo>
                    <a:lnTo>
                      <a:pt x="549" y="368"/>
                    </a:lnTo>
                    <a:lnTo>
                      <a:pt x="573" y="373"/>
                    </a:lnTo>
                    <a:lnTo>
                      <a:pt x="570" y="370"/>
                    </a:lnTo>
                    <a:lnTo>
                      <a:pt x="567" y="367"/>
                    </a:lnTo>
                    <a:lnTo>
                      <a:pt x="563" y="363"/>
                    </a:lnTo>
                    <a:lnTo>
                      <a:pt x="559" y="359"/>
                    </a:lnTo>
                    <a:lnTo>
                      <a:pt x="556" y="355"/>
                    </a:lnTo>
                    <a:lnTo>
                      <a:pt x="554" y="352"/>
                    </a:lnTo>
                    <a:lnTo>
                      <a:pt x="553" y="348"/>
                    </a:lnTo>
                    <a:lnTo>
                      <a:pt x="553" y="344"/>
                    </a:lnTo>
                    <a:lnTo>
                      <a:pt x="555" y="339"/>
                    </a:lnTo>
                    <a:lnTo>
                      <a:pt x="559" y="335"/>
                    </a:lnTo>
                    <a:lnTo>
                      <a:pt x="568" y="329"/>
                    </a:lnTo>
                    <a:lnTo>
                      <a:pt x="575" y="322"/>
                    </a:lnTo>
                    <a:lnTo>
                      <a:pt x="582" y="314"/>
                    </a:lnTo>
                    <a:lnTo>
                      <a:pt x="588" y="306"/>
                    </a:lnTo>
                    <a:lnTo>
                      <a:pt x="594" y="297"/>
                    </a:lnTo>
                    <a:lnTo>
                      <a:pt x="601" y="288"/>
                    </a:lnTo>
                    <a:lnTo>
                      <a:pt x="606" y="281"/>
                    </a:lnTo>
                    <a:lnTo>
                      <a:pt x="612" y="273"/>
                    </a:lnTo>
                    <a:lnTo>
                      <a:pt x="620" y="268"/>
                    </a:lnTo>
                    <a:lnTo>
                      <a:pt x="626" y="264"/>
                    </a:lnTo>
                    <a:lnTo>
                      <a:pt x="632" y="322"/>
                    </a:lnTo>
                    <a:lnTo>
                      <a:pt x="674" y="291"/>
                    </a:lnTo>
                    <a:lnTo>
                      <a:pt x="661" y="350"/>
                    </a:lnTo>
                    <a:lnTo>
                      <a:pt x="674" y="363"/>
                    </a:lnTo>
                    <a:lnTo>
                      <a:pt x="687" y="368"/>
                    </a:lnTo>
                    <a:lnTo>
                      <a:pt x="698" y="367"/>
                    </a:lnTo>
                    <a:lnTo>
                      <a:pt x="709" y="363"/>
                    </a:lnTo>
                    <a:lnTo>
                      <a:pt x="719" y="357"/>
                    </a:lnTo>
                    <a:lnTo>
                      <a:pt x="731" y="348"/>
                    </a:lnTo>
                    <a:lnTo>
                      <a:pt x="741" y="340"/>
                    </a:lnTo>
                    <a:lnTo>
                      <a:pt x="752" y="334"/>
                    </a:lnTo>
                    <a:lnTo>
                      <a:pt x="764" y="330"/>
                    </a:lnTo>
                    <a:lnTo>
                      <a:pt x="775" y="331"/>
                    </a:lnTo>
                    <a:lnTo>
                      <a:pt x="767" y="321"/>
                    </a:lnTo>
                    <a:lnTo>
                      <a:pt x="762" y="310"/>
                    </a:lnTo>
                    <a:lnTo>
                      <a:pt x="759" y="300"/>
                    </a:lnTo>
                    <a:lnTo>
                      <a:pt x="756" y="288"/>
                    </a:lnTo>
                    <a:lnTo>
                      <a:pt x="755" y="277"/>
                    </a:lnTo>
                    <a:lnTo>
                      <a:pt x="755" y="266"/>
                    </a:lnTo>
                    <a:lnTo>
                      <a:pt x="754" y="254"/>
                    </a:lnTo>
                    <a:lnTo>
                      <a:pt x="754" y="243"/>
                    </a:lnTo>
                    <a:lnTo>
                      <a:pt x="752" y="231"/>
                    </a:lnTo>
                    <a:lnTo>
                      <a:pt x="750" y="219"/>
                    </a:lnTo>
                    <a:lnTo>
                      <a:pt x="778" y="230"/>
                    </a:lnTo>
                    <a:lnTo>
                      <a:pt x="805" y="182"/>
                    </a:lnTo>
                    <a:lnTo>
                      <a:pt x="841" y="224"/>
                    </a:lnTo>
                    <a:lnTo>
                      <a:pt x="842" y="223"/>
                    </a:lnTo>
                    <a:lnTo>
                      <a:pt x="843" y="221"/>
                    </a:lnTo>
                    <a:lnTo>
                      <a:pt x="843" y="220"/>
                    </a:lnTo>
                    <a:lnTo>
                      <a:pt x="845" y="220"/>
                    </a:lnTo>
                    <a:lnTo>
                      <a:pt x="846" y="219"/>
                    </a:lnTo>
                    <a:lnTo>
                      <a:pt x="846" y="218"/>
                    </a:lnTo>
                    <a:lnTo>
                      <a:pt x="846" y="215"/>
                    </a:lnTo>
                    <a:lnTo>
                      <a:pt x="846" y="214"/>
                    </a:lnTo>
                    <a:lnTo>
                      <a:pt x="846" y="211"/>
                    </a:lnTo>
                    <a:lnTo>
                      <a:pt x="845" y="210"/>
                    </a:lnTo>
                    <a:lnTo>
                      <a:pt x="893" y="231"/>
                    </a:lnTo>
                    <a:lnTo>
                      <a:pt x="891" y="214"/>
                    </a:lnTo>
                    <a:lnTo>
                      <a:pt x="890" y="215"/>
                    </a:lnTo>
                    <a:lnTo>
                      <a:pt x="890" y="216"/>
                    </a:lnTo>
                    <a:lnTo>
                      <a:pt x="890" y="218"/>
                    </a:lnTo>
                    <a:lnTo>
                      <a:pt x="890" y="219"/>
                    </a:lnTo>
                    <a:lnTo>
                      <a:pt x="889" y="219"/>
                    </a:lnTo>
                    <a:lnTo>
                      <a:pt x="889" y="220"/>
                    </a:lnTo>
                    <a:lnTo>
                      <a:pt x="889" y="221"/>
                    </a:lnTo>
                    <a:lnTo>
                      <a:pt x="888" y="223"/>
                    </a:lnTo>
                    <a:lnTo>
                      <a:pt x="888" y="224"/>
                    </a:lnTo>
                    <a:lnTo>
                      <a:pt x="886" y="224"/>
                    </a:lnTo>
                    <a:lnTo>
                      <a:pt x="880" y="224"/>
                    </a:lnTo>
                    <a:lnTo>
                      <a:pt x="875" y="221"/>
                    </a:lnTo>
                    <a:lnTo>
                      <a:pt x="870" y="218"/>
                    </a:lnTo>
                    <a:lnTo>
                      <a:pt x="866" y="214"/>
                    </a:lnTo>
                    <a:lnTo>
                      <a:pt x="862" y="209"/>
                    </a:lnTo>
                    <a:lnTo>
                      <a:pt x="860" y="202"/>
                    </a:lnTo>
                    <a:lnTo>
                      <a:pt x="857" y="197"/>
                    </a:lnTo>
                    <a:lnTo>
                      <a:pt x="856" y="194"/>
                    </a:lnTo>
                    <a:lnTo>
                      <a:pt x="853" y="188"/>
                    </a:lnTo>
                    <a:lnTo>
                      <a:pt x="851" y="185"/>
                    </a:lnTo>
                    <a:lnTo>
                      <a:pt x="839" y="205"/>
                    </a:lnTo>
                    <a:lnTo>
                      <a:pt x="834" y="202"/>
                    </a:lnTo>
                    <a:lnTo>
                      <a:pt x="829" y="199"/>
                    </a:lnTo>
                    <a:lnTo>
                      <a:pt x="827" y="195"/>
                    </a:lnTo>
                    <a:lnTo>
                      <a:pt x="823" y="190"/>
                    </a:lnTo>
                    <a:lnTo>
                      <a:pt x="821" y="186"/>
                    </a:lnTo>
                    <a:lnTo>
                      <a:pt x="818" y="182"/>
                    </a:lnTo>
                    <a:lnTo>
                      <a:pt x="814" y="178"/>
                    </a:lnTo>
                    <a:lnTo>
                      <a:pt x="810" y="176"/>
                    </a:lnTo>
                    <a:lnTo>
                      <a:pt x="805" y="176"/>
                    </a:lnTo>
                    <a:lnTo>
                      <a:pt x="799" y="177"/>
                    </a:lnTo>
                    <a:lnTo>
                      <a:pt x="781" y="211"/>
                    </a:lnTo>
                    <a:lnTo>
                      <a:pt x="761" y="200"/>
                    </a:lnTo>
                    <a:lnTo>
                      <a:pt x="762" y="212"/>
                    </a:lnTo>
                    <a:lnTo>
                      <a:pt x="708" y="224"/>
                    </a:lnTo>
                    <a:lnTo>
                      <a:pt x="708" y="233"/>
                    </a:lnTo>
                    <a:lnTo>
                      <a:pt x="711" y="238"/>
                    </a:lnTo>
                    <a:lnTo>
                      <a:pt x="714" y="242"/>
                    </a:lnTo>
                    <a:lnTo>
                      <a:pt x="719" y="244"/>
                    </a:lnTo>
                    <a:lnTo>
                      <a:pt x="726" y="245"/>
                    </a:lnTo>
                    <a:lnTo>
                      <a:pt x="732" y="247"/>
                    </a:lnTo>
                    <a:lnTo>
                      <a:pt x="738" y="248"/>
                    </a:lnTo>
                    <a:lnTo>
                      <a:pt x="743" y="252"/>
                    </a:lnTo>
                    <a:lnTo>
                      <a:pt x="747" y="257"/>
                    </a:lnTo>
                    <a:lnTo>
                      <a:pt x="750" y="264"/>
                    </a:lnTo>
                    <a:lnTo>
                      <a:pt x="723" y="273"/>
                    </a:lnTo>
                    <a:lnTo>
                      <a:pt x="727" y="277"/>
                    </a:lnTo>
                    <a:lnTo>
                      <a:pt x="732" y="281"/>
                    </a:lnTo>
                    <a:lnTo>
                      <a:pt x="737" y="285"/>
                    </a:lnTo>
                    <a:lnTo>
                      <a:pt x="742" y="287"/>
                    </a:lnTo>
                    <a:lnTo>
                      <a:pt x="746" y="291"/>
                    </a:lnTo>
                    <a:lnTo>
                      <a:pt x="751" y="295"/>
                    </a:lnTo>
                    <a:lnTo>
                      <a:pt x="754" y="298"/>
                    </a:lnTo>
                    <a:lnTo>
                      <a:pt x="755" y="303"/>
                    </a:lnTo>
                    <a:lnTo>
                      <a:pt x="756" y="309"/>
                    </a:lnTo>
                    <a:lnTo>
                      <a:pt x="755" y="315"/>
                    </a:lnTo>
                    <a:lnTo>
                      <a:pt x="750" y="321"/>
                    </a:lnTo>
                    <a:lnTo>
                      <a:pt x="745" y="327"/>
                    </a:lnTo>
                    <a:lnTo>
                      <a:pt x="741" y="333"/>
                    </a:lnTo>
                    <a:lnTo>
                      <a:pt x="735" y="339"/>
                    </a:lnTo>
                    <a:lnTo>
                      <a:pt x="730" y="344"/>
                    </a:lnTo>
                    <a:lnTo>
                      <a:pt x="724" y="348"/>
                    </a:lnTo>
                    <a:lnTo>
                      <a:pt x="718" y="350"/>
                    </a:lnTo>
                    <a:lnTo>
                      <a:pt x="712" y="353"/>
                    </a:lnTo>
                    <a:lnTo>
                      <a:pt x="706" y="353"/>
                    </a:lnTo>
                    <a:lnTo>
                      <a:pt x="699" y="353"/>
                    </a:lnTo>
                    <a:lnTo>
                      <a:pt x="709" y="314"/>
                    </a:lnTo>
                    <a:lnTo>
                      <a:pt x="708" y="312"/>
                    </a:lnTo>
                    <a:lnTo>
                      <a:pt x="706" y="311"/>
                    </a:lnTo>
                    <a:lnTo>
                      <a:pt x="704" y="310"/>
                    </a:lnTo>
                    <a:lnTo>
                      <a:pt x="702" y="309"/>
                    </a:lnTo>
                    <a:lnTo>
                      <a:pt x="700" y="309"/>
                    </a:lnTo>
                    <a:lnTo>
                      <a:pt x="698" y="307"/>
                    </a:lnTo>
                    <a:lnTo>
                      <a:pt x="695" y="307"/>
                    </a:lnTo>
                    <a:lnTo>
                      <a:pt x="693" y="307"/>
                    </a:lnTo>
                    <a:lnTo>
                      <a:pt x="692" y="307"/>
                    </a:lnTo>
                    <a:lnTo>
                      <a:pt x="689" y="309"/>
                    </a:lnTo>
                    <a:lnTo>
                      <a:pt x="692" y="298"/>
                    </a:lnTo>
                    <a:lnTo>
                      <a:pt x="692" y="291"/>
                    </a:lnTo>
                    <a:lnTo>
                      <a:pt x="688" y="286"/>
                    </a:lnTo>
                    <a:lnTo>
                      <a:pt x="683" y="281"/>
                    </a:lnTo>
                    <a:lnTo>
                      <a:pt x="676" y="278"/>
                    </a:lnTo>
                    <a:lnTo>
                      <a:pt x="670" y="276"/>
                    </a:lnTo>
                    <a:lnTo>
                      <a:pt x="664" y="273"/>
                    </a:lnTo>
                    <a:lnTo>
                      <a:pt x="657" y="269"/>
                    </a:lnTo>
                    <a:lnTo>
                      <a:pt x="654" y="266"/>
                    </a:lnTo>
                    <a:lnTo>
                      <a:pt x="652" y="260"/>
                    </a:lnTo>
                    <a:lnTo>
                      <a:pt x="651" y="262"/>
                    </a:lnTo>
                    <a:lnTo>
                      <a:pt x="649" y="262"/>
                    </a:lnTo>
                    <a:lnTo>
                      <a:pt x="647" y="262"/>
                    </a:lnTo>
                    <a:lnTo>
                      <a:pt x="645" y="262"/>
                    </a:lnTo>
                    <a:lnTo>
                      <a:pt x="642" y="263"/>
                    </a:lnTo>
                    <a:lnTo>
                      <a:pt x="640" y="262"/>
                    </a:lnTo>
                    <a:lnTo>
                      <a:pt x="639" y="262"/>
                    </a:lnTo>
                    <a:lnTo>
                      <a:pt x="636" y="260"/>
                    </a:lnTo>
                    <a:lnTo>
                      <a:pt x="635" y="259"/>
                    </a:lnTo>
                    <a:lnTo>
                      <a:pt x="633" y="258"/>
                    </a:lnTo>
                    <a:lnTo>
                      <a:pt x="636" y="253"/>
                    </a:lnTo>
                    <a:lnTo>
                      <a:pt x="637" y="249"/>
                    </a:lnTo>
                    <a:lnTo>
                      <a:pt x="640" y="248"/>
                    </a:lnTo>
                    <a:lnTo>
                      <a:pt x="642" y="247"/>
                    </a:lnTo>
                    <a:lnTo>
                      <a:pt x="645" y="247"/>
                    </a:lnTo>
                    <a:lnTo>
                      <a:pt x="647" y="247"/>
                    </a:lnTo>
                    <a:lnTo>
                      <a:pt x="650" y="247"/>
                    </a:lnTo>
                    <a:lnTo>
                      <a:pt x="651" y="247"/>
                    </a:lnTo>
                    <a:lnTo>
                      <a:pt x="654" y="245"/>
                    </a:lnTo>
                    <a:lnTo>
                      <a:pt x="656" y="242"/>
                    </a:lnTo>
                    <a:lnTo>
                      <a:pt x="657" y="235"/>
                    </a:lnTo>
                    <a:lnTo>
                      <a:pt x="657" y="230"/>
                    </a:lnTo>
                    <a:lnTo>
                      <a:pt x="655" y="225"/>
                    </a:lnTo>
                    <a:lnTo>
                      <a:pt x="652" y="220"/>
                    </a:lnTo>
                    <a:lnTo>
                      <a:pt x="649" y="216"/>
                    </a:lnTo>
                    <a:lnTo>
                      <a:pt x="644" y="212"/>
                    </a:lnTo>
                    <a:lnTo>
                      <a:pt x="640" y="209"/>
                    </a:lnTo>
                    <a:lnTo>
                      <a:pt x="635" y="206"/>
                    </a:lnTo>
                    <a:lnTo>
                      <a:pt x="631" y="202"/>
                    </a:lnTo>
                    <a:lnTo>
                      <a:pt x="628" y="200"/>
                    </a:lnTo>
                    <a:lnTo>
                      <a:pt x="625" y="202"/>
                    </a:lnTo>
                    <a:lnTo>
                      <a:pt x="621" y="206"/>
                    </a:lnTo>
                    <a:lnTo>
                      <a:pt x="620" y="209"/>
                    </a:lnTo>
                    <a:lnTo>
                      <a:pt x="618" y="212"/>
                    </a:lnTo>
                    <a:lnTo>
                      <a:pt x="618" y="216"/>
                    </a:lnTo>
                    <a:lnTo>
                      <a:pt x="618" y="220"/>
                    </a:lnTo>
                    <a:lnTo>
                      <a:pt x="617" y="224"/>
                    </a:lnTo>
                    <a:lnTo>
                      <a:pt x="617" y="228"/>
                    </a:lnTo>
                    <a:lnTo>
                      <a:pt x="615" y="230"/>
                    </a:lnTo>
                    <a:lnTo>
                      <a:pt x="612" y="233"/>
                    </a:lnTo>
                    <a:lnTo>
                      <a:pt x="577" y="191"/>
                    </a:lnTo>
                    <a:lnTo>
                      <a:pt x="553" y="215"/>
                    </a:lnTo>
                    <a:lnTo>
                      <a:pt x="550" y="221"/>
                    </a:lnTo>
                    <a:lnTo>
                      <a:pt x="550" y="228"/>
                    </a:lnTo>
                    <a:lnTo>
                      <a:pt x="553" y="231"/>
                    </a:lnTo>
                    <a:lnTo>
                      <a:pt x="556" y="236"/>
                    </a:lnTo>
                    <a:lnTo>
                      <a:pt x="559" y="240"/>
                    </a:lnTo>
                    <a:lnTo>
                      <a:pt x="563" y="245"/>
                    </a:lnTo>
                    <a:lnTo>
                      <a:pt x="565" y="249"/>
                    </a:lnTo>
                    <a:lnTo>
                      <a:pt x="567" y="254"/>
                    </a:lnTo>
                    <a:lnTo>
                      <a:pt x="567" y="259"/>
                    </a:lnTo>
                    <a:lnTo>
                      <a:pt x="563" y="264"/>
                    </a:lnTo>
                    <a:lnTo>
                      <a:pt x="559" y="260"/>
                    </a:lnTo>
                    <a:lnTo>
                      <a:pt x="555" y="257"/>
                    </a:lnTo>
                    <a:lnTo>
                      <a:pt x="550" y="254"/>
                    </a:lnTo>
                    <a:lnTo>
                      <a:pt x="546" y="250"/>
                    </a:lnTo>
                    <a:lnTo>
                      <a:pt x="541" y="249"/>
                    </a:lnTo>
                    <a:lnTo>
                      <a:pt x="537" y="247"/>
                    </a:lnTo>
                    <a:lnTo>
                      <a:pt x="532" y="245"/>
                    </a:lnTo>
                    <a:lnTo>
                      <a:pt x="527" y="244"/>
                    </a:lnTo>
                    <a:lnTo>
                      <a:pt x="522" y="243"/>
                    </a:lnTo>
                    <a:lnTo>
                      <a:pt x="517" y="243"/>
                    </a:lnTo>
                    <a:lnTo>
                      <a:pt x="518" y="250"/>
                    </a:lnTo>
                    <a:lnTo>
                      <a:pt x="517" y="255"/>
                    </a:lnTo>
                    <a:lnTo>
                      <a:pt x="515" y="260"/>
                    </a:lnTo>
                    <a:lnTo>
                      <a:pt x="511" y="266"/>
                    </a:lnTo>
                    <a:lnTo>
                      <a:pt x="506" y="269"/>
                    </a:lnTo>
                    <a:lnTo>
                      <a:pt x="501" y="272"/>
                    </a:lnTo>
                    <a:lnTo>
                      <a:pt x="496" y="276"/>
                    </a:lnTo>
                    <a:lnTo>
                      <a:pt x="491" y="278"/>
                    </a:lnTo>
                    <a:lnTo>
                      <a:pt x="486" y="282"/>
                    </a:lnTo>
                    <a:lnTo>
                      <a:pt x="482" y="286"/>
                    </a:lnTo>
                    <a:lnTo>
                      <a:pt x="445" y="244"/>
                    </a:lnTo>
                    <a:lnTo>
                      <a:pt x="441" y="253"/>
                    </a:lnTo>
                    <a:lnTo>
                      <a:pt x="435" y="262"/>
                    </a:lnTo>
                    <a:lnTo>
                      <a:pt x="430" y="271"/>
                    </a:lnTo>
                    <a:lnTo>
                      <a:pt x="425" y="279"/>
                    </a:lnTo>
                    <a:lnTo>
                      <a:pt x="419" y="287"/>
                    </a:lnTo>
                    <a:lnTo>
                      <a:pt x="414" y="296"/>
                    </a:lnTo>
                    <a:lnTo>
                      <a:pt x="409" y="305"/>
                    </a:lnTo>
                    <a:lnTo>
                      <a:pt x="405" y="314"/>
                    </a:lnTo>
                    <a:lnTo>
                      <a:pt x="401" y="322"/>
                    </a:lnTo>
                    <a:lnTo>
                      <a:pt x="398" y="333"/>
                    </a:lnTo>
                    <a:lnTo>
                      <a:pt x="357" y="310"/>
                    </a:lnTo>
                    <a:lnTo>
                      <a:pt x="361" y="317"/>
                    </a:lnTo>
                    <a:lnTo>
                      <a:pt x="361" y="326"/>
                    </a:lnTo>
                    <a:lnTo>
                      <a:pt x="359" y="334"/>
                    </a:lnTo>
                    <a:lnTo>
                      <a:pt x="357" y="343"/>
                    </a:lnTo>
                    <a:lnTo>
                      <a:pt x="353" y="350"/>
                    </a:lnTo>
                    <a:lnTo>
                      <a:pt x="349" y="358"/>
                    </a:lnTo>
                    <a:lnTo>
                      <a:pt x="348" y="364"/>
                    </a:lnTo>
                    <a:lnTo>
                      <a:pt x="348" y="370"/>
                    </a:lnTo>
                    <a:lnTo>
                      <a:pt x="352" y="377"/>
                    </a:lnTo>
                    <a:lnTo>
                      <a:pt x="358" y="382"/>
                    </a:lnTo>
                    <a:lnTo>
                      <a:pt x="319" y="386"/>
                    </a:lnTo>
                    <a:lnTo>
                      <a:pt x="318" y="372"/>
                    </a:lnTo>
                    <a:lnTo>
                      <a:pt x="315" y="358"/>
                    </a:lnTo>
                    <a:lnTo>
                      <a:pt x="312" y="344"/>
                    </a:lnTo>
                    <a:lnTo>
                      <a:pt x="309" y="329"/>
                    </a:lnTo>
                    <a:lnTo>
                      <a:pt x="304" y="314"/>
                    </a:lnTo>
                    <a:lnTo>
                      <a:pt x="300" y="298"/>
                    </a:lnTo>
                    <a:lnTo>
                      <a:pt x="294" y="285"/>
                    </a:lnTo>
                    <a:lnTo>
                      <a:pt x="287" y="271"/>
                    </a:lnTo>
                    <a:lnTo>
                      <a:pt x="281" y="259"/>
                    </a:lnTo>
                    <a:lnTo>
                      <a:pt x="273" y="249"/>
                    </a:lnTo>
                    <a:lnTo>
                      <a:pt x="263" y="260"/>
                    </a:lnTo>
                    <a:lnTo>
                      <a:pt x="254" y="273"/>
                    </a:lnTo>
                    <a:lnTo>
                      <a:pt x="248" y="286"/>
                    </a:lnTo>
                    <a:lnTo>
                      <a:pt x="243" y="298"/>
                    </a:lnTo>
                    <a:lnTo>
                      <a:pt x="238" y="312"/>
                    </a:lnTo>
                    <a:lnTo>
                      <a:pt x="234" y="326"/>
                    </a:lnTo>
                    <a:lnTo>
                      <a:pt x="232" y="340"/>
                    </a:lnTo>
                    <a:lnTo>
                      <a:pt x="228" y="354"/>
                    </a:lnTo>
                    <a:lnTo>
                      <a:pt x="225" y="368"/>
                    </a:lnTo>
                    <a:lnTo>
                      <a:pt x="223" y="382"/>
                    </a:lnTo>
                    <a:lnTo>
                      <a:pt x="215" y="383"/>
                    </a:lnTo>
                    <a:lnTo>
                      <a:pt x="208" y="384"/>
                    </a:lnTo>
                    <a:lnTo>
                      <a:pt x="200" y="384"/>
                    </a:lnTo>
                    <a:lnTo>
                      <a:pt x="194" y="384"/>
                    </a:lnTo>
                    <a:lnTo>
                      <a:pt x="186" y="383"/>
                    </a:lnTo>
                    <a:lnTo>
                      <a:pt x="180" y="382"/>
                    </a:lnTo>
                    <a:lnTo>
                      <a:pt x="173" y="379"/>
                    </a:lnTo>
                    <a:lnTo>
                      <a:pt x="166" y="378"/>
                    </a:lnTo>
                    <a:lnTo>
                      <a:pt x="160" y="377"/>
                    </a:lnTo>
                    <a:lnTo>
                      <a:pt x="152" y="376"/>
                    </a:lnTo>
                    <a:lnTo>
                      <a:pt x="153" y="372"/>
                    </a:lnTo>
                    <a:lnTo>
                      <a:pt x="155" y="367"/>
                    </a:lnTo>
                    <a:lnTo>
                      <a:pt x="157" y="363"/>
                    </a:lnTo>
                    <a:lnTo>
                      <a:pt x="160" y="359"/>
                    </a:lnTo>
                    <a:lnTo>
                      <a:pt x="162" y="354"/>
                    </a:lnTo>
                    <a:lnTo>
                      <a:pt x="166" y="350"/>
                    </a:lnTo>
                    <a:lnTo>
                      <a:pt x="170" y="348"/>
                    </a:lnTo>
                    <a:lnTo>
                      <a:pt x="173" y="344"/>
                    </a:lnTo>
                    <a:lnTo>
                      <a:pt x="177" y="343"/>
                    </a:lnTo>
                    <a:lnTo>
                      <a:pt x="181" y="340"/>
                    </a:lnTo>
                    <a:lnTo>
                      <a:pt x="179" y="341"/>
                    </a:lnTo>
                    <a:lnTo>
                      <a:pt x="177" y="341"/>
                    </a:lnTo>
                    <a:lnTo>
                      <a:pt x="175" y="341"/>
                    </a:lnTo>
                    <a:lnTo>
                      <a:pt x="172" y="341"/>
                    </a:lnTo>
                    <a:lnTo>
                      <a:pt x="171" y="343"/>
                    </a:lnTo>
                    <a:lnTo>
                      <a:pt x="168" y="341"/>
                    </a:lnTo>
                    <a:lnTo>
                      <a:pt x="166" y="341"/>
                    </a:lnTo>
                    <a:lnTo>
                      <a:pt x="165" y="340"/>
                    </a:lnTo>
                    <a:lnTo>
                      <a:pt x="163" y="339"/>
                    </a:lnTo>
                    <a:lnTo>
                      <a:pt x="162" y="338"/>
                    </a:lnTo>
                    <a:lnTo>
                      <a:pt x="162" y="336"/>
                    </a:lnTo>
                    <a:lnTo>
                      <a:pt x="163" y="335"/>
                    </a:lnTo>
                    <a:lnTo>
                      <a:pt x="165" y="334"/>
                    </a:lnTo>
                    <a:lnTo>
                      <a:pt x="165" y="333"/>
                    </a:lnTo>
                    <a:lnTo>
                      <a:pt x="166" y="331"/>
                    </a:lnTo>
                    <a:lnTo>
                      <a:pt x="166" y="330"/>
                    </a:lnTo>
                    <a:lnTo>
                      <a:pt x="167" y="329"/>
                    </a:lnTo>
                    <a:lnTo>
                      <a:pt x="167" y="326"/>
                    </a:lnTo>
                    <a:lnTo>
                      <a:pt x="166" y="325"/>
                    </a:lnTo>
                    <a:lnTo>
                      <a:pt x="166" y="324"/>
                    </a:lnTo>
                    <a:lnTo>
                      <a:pt x="197" y="326"/>
                    </a:lnTo>
                    <a:lnTo>
                      <a:pt x="204" y="316"/>
                    </a:lnTo>
                    <a:lnTo>
                      <a:pt x="210" y="306"/>
                    </a:lnTo>
                    <a:lnTo>
                      <a:pt x="216" y="296"/>
                    </a:lnTo>
                    <a:lnTo>
                      <a:pt x="224" y="286"/>
                    </a:lnTo>
                    <a:lnTo>
                      <a:pt x="230" y="276"/>
                    </a:lnTo>
                    <a:lnTo>
                      <a:pt x="234" y="266"/>
                    </a:lnTo>
                    <a:lnTo>
                      <a:pt x="238" y="255"/>
                    </a:lnTo>
                    <a:lnTo>
                      <a:pt x="238" y="244"/>
                    </a:lnTo>
                    <a:lnTo>
                      <a:pt x="234" y="233"/>
                    </a:lnTo>
                    <a:lnTo>
                      <a:pt x="228" y="221"/>
                    </a:lnTo>
                    <a:lnTo>
                      <a:pt x="221" y="229"/>
                    </a:lnTo>
                    <a:lnTo>
                      <a:pt x="215" y="234"/>
                    </a:lnTo>
                    <a:lnTo>
                      <a:pt x="209" y="236"/>
                    </a:lnTo>
                    <a:lnTo>
                      <a:pt x="201" y="236"/>
                    </a:lnTo>
                    <a:lnTo>
                      <a:pt x="194" y="235"/>
                    </a:lnTo>
                    <a:lnTo>
                      <a:pt x="186" y="234"/>
                    </a:lnTo>
                    <a:lnTo>
                      <a:pt x="179" y="231"/>
                    </a:lnTo>
                    <a:lnTo>
                      <a:pt x="171" y="230"/>
                    </a:lnTo>
                    <a:lnTo>
                      <a:pt x="163" y="229"/>
                    </a:lnTo>
                    <a:lnTo>
                      <a:pt x="156" y="229"/>
                    </a:lnTo>
                    <a:lnTo>
                      <a:pt x="153" y="220"/>
                    </a:lnTo>
                    <a:lnTo>
                      <a:pt x="153" y="212"/>
                    </a:lnTo>
                    <a:lnTo>
                      <a:pt x="155" y="205"/>
                    </a:lnTo>
                    <a:lnTo>
                      <a:pt x="156" y="199"/>
                    </a:lnTo>
                    <a:lnTo>
                      <a:pt x="160" y="192"/>
                    </a:lnTo>
                    <a:lnTo>
                      <a:pt x="163" y="186"/>
                    </a:lnTo>
                    <a:lnTo>
                      <a:pt x="167" y="180"/>
                    </a:lnTo>
                    <a:lnTo>
                      <a:pt x="172" y="173"/>
                    </a:lnTo>
                    <a:lnTo>
                      <a:pt x="177" y="168"/>
                    </a:lnTo>
                    <a:lnTo>
                      <a:pt x="181" y="162"/>
                    </a:lnTo>
                    <a:lnTo>
                      <a:pt x="185" y="154"/>
                    </a:lnTo>
                    <a:lnTo>
                      <a:pt x="187" y="145"/>
                    </a:lnTo>
                    <a:lnTo>
                      <a:pt x="189" y="135"/>
                    </a:lnTo>
                    <a:lnTo>
                      <a:pt x="189" y="124"/>
                    </a:lnTo>
                    <a:lnTo>
                      <a:pt x="187" y="114"/>
                    </a:lnTo>
                    <a:lnTo>
                      <a:pt x="184" y="104"/>
                    </a:lnTo>
                    <a:lnTo>
                      <a:pt x="180" y="94"/>
                    </a:lnTo>
                    <a:lnTo>
                      <a:pt x="172" y="86"/>
                    </a:lnTo>
                    <a:lnTo>
                      <a:pt x="165" y="78"/>
                    </a:lnTo>
                    <a:lnTo>
                      <a:pt x="153" y="73"/>
                    </a:lnTo>
                    <a:lnTo>
                      <a:pt x="151" y="101"/>
                    </a:lnTo>
                    <a:lnTo>
                      <a:pt x="142" y="94"/>
                    </a:lnTo>
                    <a:lnTo>
                      <a:pt x="133" y="86"/>
                    </a:lnTo>
                    <a:lnTo>
                      <a:pt x="124" y="78"/>
                    </a:lnTo>
                    <a:lnTo>
                      <a:pt x="118" y="71"/>
                    </a:lnTo>
                    <a:lnTo>
                      <a:pt x="112" y="63"/>
                    </a:lnTo>
                    <a:lnTo>
                      <a:pt x="106" y="56"/>
                    </a:lnTo>
                    <a:lnTo>
                      <a:pt x="103" y="47"/>
                    </a:lnTo>
                    <a:lnTo>
                      <a:pt x="101" y="37"/>
                    </a:lnTo>
                    <a:lnTo>
                      <a:pt x="100" y="27"/>
                    </a:lnTo>
                    <a:lnTo>
                      <a:pt x="103" y="15"/>
                    </a:lnTo>
                    <a:lnTo>
                      <a:pt x="98" y="11"/>
                    </a:lnTo>
                    <a:lnTo>
                      <a:pt x="93" y="8"/>
                    </a:lnTo>
                    <a:lnTo>
                      <a:pt x="86" y="5"/>
                    </a:lnTo>
                    <a:lnTo>
                      <a:pt x="80" y="3"/>
                    </a:lnTo>
                    <a:lnTo>
                      <a:pt x="74" y="1"/>
                    </a:lnTo>
                    <a:lnTo>
                      <a:pt x="67" y="0"/>
                    </a:lnTo>
                    <a:lnTo>
                      <a:pt x="62" y="0"/>
                    </a:lnTo>
                    <a:lnTo>
                      <a:pt x="57" y="0"/>
                    </a:lnTo>
                    <a:lnTo>
                      <a:pt x="53" y="1"/>
                    </a:lnTo>
                    <a:lnTo>
                      <a:pt x="51" y="1"/>
                    </a:lnTo>
                    <a:lnTo>
                      <a:pt x="71" y="18"/>
                    </a:lnTo>
                    <a:lnTo>
                      <a:pt x="64" y="22"/>
                    </a:lnTo>
                    <a:lnTo>
                      <a:pt x="57" y="27"/>
                    </a:lnTo>
                    <a:lnTo>
                      <a:pt x="51" y="32"/>
                    </a:lnTo>
                    <a:lnTo>
                      <a:pt x="43" y="38"/>
                    </a:lnTo>
                    <a:lnTo>
                      <a:pt x="37" y="44"/>
                    </a:lnTo>
                    <a:lnTo>
                      <a:pt x="31" y="49"/>
                    </a:lnTo>
                    <a:lnTo>
                      <a:pt x="23" y="54"/>
                    </a:lnTo>
                    <a:lnTo>
                      <a:pt x="17" y="57"/>
                    </a:lnTo>
                    <a:lnTo>
                      <a:pt x="9" y="60"/>
                    </a:lnTo>
                    <a:lnTo>
                      <a:pt x="0" y="60"/>
                    </a:lnTo>
                    <a:lnTo>
                      <a:pt x="4" y="61"/>
                    </a:lnTo>
                    <a:lnTo>
                      <a:pt x="8" y="62"/>
                    </a:lnTo>
                    <a:lnTo>
                      <a:pt x="12" y="63"/>
                    </a:lnTo>
                    <a:lnTo>
                      <a:pt x="17" y="66"/>
                    </a:lnTo>
                    <a:lnTo>
                      <a:pt x="21" y="67"/>
                    </a:lnTo>
                    <a:lnTo>
                      <a:pt x="24" y="68"/>
                    </a:lnTo>
                    <a:lnTo>
                      <a:pt x="28" y="70"/>
                    </a:lnTo>
                    <a:lnTo>
                      <a:pt x="32" y="71"/>
                    </a:lnTo>
                    <a:lnTo>
                      <a:pt x="36" y="73"/>
                    </a:lnTo>
                    <a:lnTo>
                      <a:pt x="39" y="75"/>
                    </a:lnTo>
                    <a:lnTo>
                      <a:pt x="39" y="66"/>
                    </a:lnTo>
                    <a:lnTo>
                      <a:pt x="42" y="58"/>
                    </a:lnTo>
                    <a:lnTo>
                      <a:pt x="46" y="52"/>
                    </a:lnTo>
                    <a:lnTo>
                      <a:pt x="51" y="47"/>
                    </a:lnTo>
                    <a:lnTo>
                      <a:pt x="57" y="42"/>
                    </a:lnTo>
                    <a:lnTo>
                      <a:pt x="64" y="39"/>
                    </a:lnTo>
                    <a:lnTo>
                      <a:pt x="71" y="37"/>
                    </a:lnTo>
                    <a:lnTo>
                      <a:pt x="79" y="35"/>
                    </a:lnTo>
                    <a:lnTo>
                      <a:pt x="85" y="37"/>
                    </a:lnTo>
                    <a:lnTo>
                      <a:pt x="91" y="38"/>
                    </a:lnTo>
                    <a:lnTo>
                      <a:pt x="91" y="38"/>
                    </a:lnTo>
                    <a:lnTo>
                      <a:pt x="91" y="37"/>
                    </a:lnTo>
                    <a:close/>
                  </a:path>
                </a:pathLst>
              </a:custGeom>
              <a:solidFill>
                <a:srgbClr val="00360F"/>
              </a:solidFill>
              <a:ln w="9525">
                <a:noFill/>
                <a:round/>
                <a:headEnd/>
                <a:tailEnd/>
              </a:ln>
            </p:spPr>
            <p:txBody>
              <a:bodyPr/>
              <a:lstStyle/>
              <a:p>
                <a:endParaRPr lang="en-US"/>
              </a:p>
            </p:txBody>
          </p:sp>
          <p:sp>
            <p:nvSpPr>
              <p:cNvPr id="85005" name="Freeform 13"/>
              <p:cNvSpPr>
                <a:spLocks/>
              </p:cNvSpPr>
              <p:nvPr/>
            </p:nvSpPr>
            <p:spPr bwMode="auto">
              <a:xfrm>
                <a:off x="4752" y="3401"/>
                <a:ext cx="34" cy="66"/>
              </a:xfrm>
              <a:custGeom>
                <a:avLst/>
                <a:gdLst/>
                <a:ahLst/>
                <a:cxnLst>
                  <a:cxn ang="0">
                    <a:pos x="1" y="0"/>
                  </a:cxn>
                  <a:cxn ang="0">
                    <a:pos x="7" y="9"/>
                  </a:cxn>
                  <a:cxn ang="0">
                    <a:pos x="16" y="14"/>
                  </a:cxn>
                  <a:cxn ang="0">
                    <a:pos x="26" y="16"/>
                  </a:cxn>
                  <a:cxn ang="0">
                    <a:pos x="36" y="19"/>
                  </a:cxn>
                  <a:cxn ang="0">
                    <a:pos x="48" y="20"/>
                  </a:cxn>
                  <a:cxn ang="0">
                    <a:pos x="57" y="23"/>
                  </a:cxn>
                  <a:cxn ang="0">
                    <a:pos x="63" y="28"/>
                  </a:cxn>
                  <a:cxn ang="0">
                    <a:pos x="67" y="34"/>
                  </a:cxn>
                  <a:cxn ang="0">
                    <a:pos x="66" y="45"/>
                  </a:cxn>
                  <a:cxn ang="0">
                    <a:pos x="59" y="59"/>
                  </a:cxn>
                  <a:cxn ang="0">
                    <a:pos x="43" y="59"/>
                  </a:cxn>
                  <a:cxn ang="0">
                    <a:pos x="33" y="63"/>
                  </a:cxn>
                  <a:cxn ang="0">
                    <a:pos x="26" y="68"/>
                  </a:cxn>
                  <a:cxn ang="0">
                    <a:pos x="24" y="74"/>
                  </a:cxn>
                  <a:cxn ang="0">
                    <a:pos x="23" y="83"/>
                  </a:cxn>
                  <a:cxn ang="0">
                    <a:pos x="23" y="93"/>
                  </a:cxn>
                  <a:cxn ang="0">
                    <a:pos x="24" y="103"/>
                  </a:cxn>
                  <a:cxn ang="0">
                    <a:pos x="23" y="114"/>
                  </a:cxn>
                  <a:cxn ang="0">
                    <a:pos x="21" y="124"/>
                  </a:cxn>
                  <a:cxn ang="0">
                    <a:pos x="15" y="133"/>
                  </a:cxn>
                  <a:cxn ang="0">
                    <a:pos x="11" y="124"/>
                  </a:cxn>
                  <a:cxn ang="0">
                    <a:pos x="9" y="114"/>
                  </a:cxn>
                  <a:cxn ang="0">
                    <a:pos x="5" y="101"/>
                  </a:cxn>
                  <a:cxn ang="0">
                    <a:pos x="4" y="87"/>
                  </a:cxn>
                  <a:cxn ang="0">
                    <a:pos x="1" y="73"/>
                  </a:cxn>
                  <a:cxn ang="0">
                    <a:pos x="0" y="58"/>
                  </a:cxn>
                  <a:cxn ang="0">
                    <a:pos x="0" y="43"/>
                  </a:cxn>
                  <a:cxn ang="0">
                    <a:pos x="0" y="28"/>
                  </a:cxn>
                  <a:cxn ang="0">
                    <a:pos x="1" y="14"/>
                  </a:cxn>
                  <a:cxn ang="0">
                    <a:pos x="2" y="1"/>
                  </a:cxn>
                  <a:cxn ang="0">
                    <a:pos x="2" y="1"/>
                  </a:cxn>
                  <a:cxn ang="0">
                    <a:pos x="1" y="0"/>
                  </a:cxn>
                </a:cxnLst>
                <a:rect l="0" t="0" r="r" b="b"/>
                <a:pathLst>
                  <a:path w="67" h="133">
                    <a:moveTo>
                      <a:pt x="1" y="0"/>
                    </a:moveTo>
                    <a:lnTo>
                      <a:pt x="7" y="9"/>
                    </a:lnTo>
                    <a:lnTo>
                      <a:pt x="16" y="14"/>
                    </a:lnTo>
                    <a:lnTo>
                      <a:pt x="26" y="16"/>
                    </a:lnTo>
                    <a:lnTo>
                      <a:pt x="36" y="19"/>
                    </a:lnTo>
                    <a:lnTo>
                      <a:pt x="48" y="20"/>
                    </a:lnTo>
                    <a:lnTo>
                      <a:pt x="57" y="23"/>
                    </a:lnTo>
                    <a:lnTo>
                      <a:pt x="63" y="28"/>
                    </a:lnTo>
                    <a:lnTo>
                      <a:pt x="67" y="34"/>
                    </a:lnTo>
                    <a:lnTo>
                      <a:pt x="66" y="45"/>
                    </a:lnTo>
                    <a:lnTo>
                      <a:pt x="59" y="59"/>
                    </a:lnTo>
                    <a:lnTo>
                      <a:pt x="43" y="59"/>
                    </a:lnTo>
                    <a:lnTo>
                      <a:pt x="33" y="63"/>
                    </a:lnTo>
                    <a:lnTo>
                      <a:pt x="26" y="68"/>
                    </a:lnTo>
                    <a:lnTo>
                      <a:pt x="24" y="74"/>
                    </a:lnTo>
                    <a:lnTo>
                      <a:pt x="23" y="83"/>
                    </a:lnTo>
                    <a:lnTo>
                      <a:pt x="23" y="93"/>
                    </a:lnTo>
                    <a:lnTo>
                      <a:pt x="24" y="103"/>
                    </a:lnTo>
                    <a:lnTo>
                      <a:pt x="23" y="114"/>
                    </a:lnTo>
                    <a:lnTo>
                      <a:pt x="21" y="124"/>
                    </a:lnTo>
                    <a:lnTo>
                      <a:pt x="15" y="133"/>
                    </a:lnTo>
                    <a:lnTo>
                      <a:pt x="11" y="124"/>
                    </a:lnTo>
                    <a:lnTo>
                      <a:pt x="9" y="114"/>
                    </a:lnTo>
                    <a:lnTo>
                      <a:pt x="5" y="101"/>
                    </a:lnTo>
                    <a:lnTo>
                      <a:pt x="4" y="87"/>
                    </a:lnTo>
                    <a:lnTo>
                      <a:pt x="1" y="73"/>
                    </a:lnTo>
                    <a:lnTo>
                      <a:pt x="0" y="58"/>
                    </a:lnTo>
                    <a:lnTo>
                      <a:pt x="0" y="43"/>
                    </a:lnTo>
                    <a:lnTo>
                      <a:pt x="0" y="28"/>
                    </a:lnTo>
                    <a:lnTo>
                      <a:pt x="1" y="14"/>
                    </a:lnTo>
                    <a:lnTo>
                      <a:pt x="2" y="1"/>
                    </a:lnTo>
                    <a:lnTo>
                      <a:pt x="2" y="1"/>
                    </a:lnTo>
                    <a:lnTo>
                      <a:pt x="1" y="0"/>
                    </a:lnTo>
                    <a:close/>
                  </a:path>
                </a:pathLst>
              </a:custGeom>
              <a:solidFill>
                <a:srgbClr val="00360F"/>
              </a:solidFill>
              <a:ln w="9525">
                <a:noFill/>
                <a:round/>
                <a:headEnd/>
                <a:tailEnd/>
              </a:ln>
            </p:spPr>
            <p:txBody>
              <a:bodyPr/>
              <a:lstStyle/>
              <a:p>
                <a:endParaRPr lang="en-US"/>
              </a:p>
            </p:txBody>
          </p:sp>
          <p:sp>
            <p:nvSpPr>
              <p:cNvPr id="85006" name="Freeform 14"/>
              <p:cNvSpPr>
                <a:spLocks/>
              </p:cNvSpPr>
              <p:nvPr/>
            </p:nvSpPr>
            <p:spPr bwMode="auto">
              <a:xfrm>
                <a:off x="4729" y="3381"/>
                <a:ext cx="4" cy="12"/>
              </a:xfrm>
              <a:custGeom>
                <a:avLst/>
                <a:gdLst/>
                <a:ahLst/>
                <a:cxnLst>
                  <a:cxn ang="0">
                    <a:pos x="5" y="0"/>
                  </a:cxn>
                  <a:cxn ang="0">
                    <a:pos x="8" y="24"/>
                  </a:cxn>
                  <a:cxn ang="0">
                    <a:pos x="0" y="2"/>
                  </a:cxn>
                  <a:cxn ang="0">
                    <a:pos x="5" y="2"/>
                  </a:cxn>
                  <a:cxn ang="0">
                    <a:pos x="5" y="2"/>
                  </a:cxn>
                  <a:cxn ang="0">
                    <a:pos x="5" y="0"/>
                  </a:cxn>
                </a:cxnLst>
                <a:rect l="0" t="0" r="r" b="b"/>
                <a:pathLst>
                  <a:path w="8" h="24">
                    <a:moveTo>
                      <a:pt x="5" y="0"/>
                    </a:moveTo>
                    <a:lnTo>
                      <a:pt x="8" y="24"/>
                    </a:lnTo>
                    <a:lnTo>
                      <a:pt x="0" y="2"/>
                    </a:lnTo>
                    <a:lnTo>
                      <a:pt x="5" y="2"/>
                    </a:lnTo>
                    <a:lnTo>
                      <a:pt x="5" y="2"/>
                    </a:lnTo>
                    <a:lnTo>
                      <a:pt x="5" y="0"/>
                    </a:lnTo>
                    <a:close/>
                  </a:path>
                </a:pathLst>
              </a:custGeom>
              <a:solidFill>
                <a:srgbClr val="00360F"/>
              </a:solidFill>
              <a:ln w="9525">
                <a:noFill/>
                <a:round/>
                <a:headEnd/>
                <a:tailEnd/>
              </a:ln>
            </p:spPr>
            <p:txBody>
              <a:bodyPr/>
              <a:lstStyle/>
              <a:p>
                <a:endParaRPr lang="en-US"/>
              </a:p>
            </p:txBody>
          </p:sp>
          <p:sp>
            <p:nvSpPr>
              <p:cNvPr id="85007" name="Freeform 15"/>
              <p:cNvSpPr>
                <a:spLocks/>
              </p:cNvSpPr>
              <p:nvPr/>
            </p:nvSpPr>
            <p:spPr bwMode="auto">
              <a:xfrm>
                <a:off x="4706" y="3408"/>
                <a:ext cx="37" cy="73"/>
              </a:xfrm>
              <a:custGeom>
                <a:avLst/>
                <a:gdLst/>
                <a:ahLst/>
                <a:cxnLst>
                  <a:cxn ang="0">
                    <a:pos x="32" y="68"/>
                  </a:cxn>
                  <a:cxn ang="0">
                    <a:pos x="32" y="81"/>
                  </a:cxn>
                  <a:cxn ang="0">
                    <a:pos x="36" y="91"/>
                  </a:cxn>
                  <a:cxn ang="0">
                    <a:pos x="41" y="100"/>
                  </a:cxn>
                  <a:cxn ang="0">
                    <a:pos x="46" y="110"/>
                  </a:cxn>
                  <a:cxn ang="0">
                    <a:pos x="51" y="120"/>
                  </a:cxn>
                  <a:cxn ang="0">
                    <a:pos x="57" y="95"/>
                  </a:cxn>
                  <a:cxn ang="0">
                    <a:pos x="50" y="71"/>
                  </a:cxn>
                  <a:cxn ang="0">
                    <a:pos x="36" y="47"/>
                  </a:cxn>
                  <a:cxn ang="0">
                    <a:pos x="24" y="22"/>
                  </a:cxn>
                  <a:cxn ang="0">
                    <a:pos x="21" y="0"/>
                  </a:cxn>
                  <a:cxn ang="0">
                    <a:pos x="29" y="19"/>
                  </a:cxn>
                  <a:cxn ang="0">
                    <a:pos x="38" y="36"/>
                  </a:cxn>
                  <a:cxn ang="0">
                    <a:pos x="48" y="55"/>
                  </a:cxn>
                  <a:cxn ang="0">
                    <a:pos x="57" y="73"/>
                  </a:cxn>
                  <a:cxn ang="0">
                    <a:pos x="66" y="91"/>
                  </a:cxn>
                  <a:cxn ang="0">
                    <a:pos x="72" y="81"/>
                  </a:cxn>
                  <a:cxn ang="0">
                    <a:pos x="70" y="71"/>
                  </a:cxn>
                  <a:cxn ang="0">
                    <a:pos x="67" y="59"/>
                  </a:cxn>
                  <a:cxn ang="0">
                    <a:pos x="67" y="50"/>
                  </a:cxn>
                  <a:cxn ang="0">
                    <a:pos x="75" y="45"/>
                  </a:cxn>
                  <a:cxn ang="0">
                    <a:pos x="75" y="69"/>
                  </a:cxn>
                  <a:cxn ang="0">
                    <a:pos x="72" y="92"/>
                  </a:cxn>
                  <a:cxn ang="0">
                    <a:pos x="66" y="111"/>
                  </a:cxn>
                  <a:cxn ang="0">
                    <a:pos x="56" y="129"/>
                  </a:cxn>
                  <a:cxn ang="0">
                    <a:pos x="40" y="145"/>
                  </a:cxn>
                  <a:cxn ang="0">
                    <a:pos x="28" y="140"/>
                  </a:cxn>
                  <a:cxn ang="0">
                    <a:pos x="18" y="132"/>
                  </a:cxn>
                  <a:cxn ang="0">
                    <a:pos x="9" y="126"/>
                  </a:cxn>
                  <a:cxn ang="0">
                    <a:pos x="3" y="120"/>
                  </a:cxn>
                  <a:cxn ang="0">
                    <a:pos x="0" y="117"/>
                  </a:cxn>
                  <a:cxn ang="0">
                    <a:pos x="40" y="126"/>
                  </a:cxn>
                  <a:cxn ang="0">
                    <a:pos x="40" y="113"/>
                  </a:cxn>
                  <a:cxn ang="0">
                    <a:pos x="36" y="102"/>
                  </a:cxn>
                  <a:cxn ang="0">
                    <a:pos x="31" y="89"/>
                  </a:cxn>
                  <a:cxn ang="0">
                    <a:pos x="23" y="76"/>
                  </a:cxn>
                  <a:cxn ang="0">
                    <a:pos x="19" y="69"/>
                  </a:cxn>
                </a:cxnLst>
                <a:rect l="0" t="0" r="r" b="b"/>
                <a:pathLst>
                  <a:path w="75" h="145">
                    <a:moveTo>
                      <a:pt x="18" y="69"/>
                    </a:moveTo>
                    <a:lnTo>
                      <a:pt x="32" y="68"/>
                    </a:lnTo>
                    <a:lnTo>
                      <a:pt x="32" y="74"/>
                    </a:lnTo>
                    <a:lnTo>
                      <a:pt x="32" y="81"/>
                    </a:lnTo>
                    <a:lnTo>
                      <a:pt x="33" y="86"/>
                    </a:lnTo>
                    <a:lnTo>
                      <a:pt x="36" y="91"/>
                    </a:lnTo>
                    <a:lnTo>
                      <a:pt x="38" y="96"/>
                    </a:lnTo>
                    <a:lnTo>
                      <a:pt x="41" y="100"/>
                    </a:lnTo>
                    <a:lnTo>
                      <a:pt x="43" y="105"/>
                    </a:lnTo>
                    <a:lnTo>
                      <a:pt x="46" y="110"/>
                    </a:lnTo>
                    <a:lnTo>
                      <a:pt x="48" y="115"/>
                    </a:lnTo>
                    <a:lnTo>
                      <a:pt x="51" y="120"/>
                    </a:lnTo>
                    <a:lnTo>
                      <a:pt x="56" y="107"/>
                    </a:lnTo>
                    <a:lnTo>
                      <a:pt x="57" y="95"/>
                    </a:lnTo>
                    <a:lnTo>
                      <a:pt x="55" y="82"/>
                    </a:lnTo>
                    <a:lnTo>
                      <a:pt x="50" y="71"/>
                    </a:lnTo>
                    <a:lnTo>
                      <a:pt x="43" y="58"/>
                    </a:lnTo>
                    <a:lnTo>
                      <a:pt x="36" y="47"/>
                    </a:lnTo>
                    <a:lnTo>
                      <a:pt x="29" y="34"/>
                    </a:lnTo>
                    <a:lnTo>
                      <a:pt x="24" y="22"/>
                    </a:lnTo>
                    <a:lnTo>
                      <a:pt x="21" y="11"/>
                    </a:lnTo>
                    <a:lnTo>
                      <a:pt x="21" y="0"/>
                    </a:lnTo>
                    <a:lnTo>
                      <a:pt x="24" y="9"/>
                    </a:lnTo>
                    <a:lnTo>
                      <a:pt x="29" y="19"/>
                    </a:lnTo>
                    <a:lnTo>
                      <a:pt x="34" y="28"/>
                    </a:lnTo>
                    <a:lnTo>
                      <a:pt x="38" y="36"/>
                    </a:lnTo>
                    <a:lnTo>
                      <a:pt x="43" y="45"/>
                    </a:lnTo>
                    <a:lnTo>
                      <a:pt x="48" y="55"/>
                    </a:lnTo>
                    <a:lnTo>
                      <a:pt x="52" y="64"/>
                    </a:lnTo>
                    <a:lnTo>
                      <a:pt x="57" y="73"/>
                    </a:lnTo>
                    <a:lnTo>
                      <a:pt x="62" y="82"/>
                    </a:lnTo>
                    <a:lnTo>
                      <a:pt x="66" y="91"/>
                    </a:lnTo>
                    <a:lnTo>
                      <a:pt x="70" y="87"/>
                    </a:lnTo>
                    <a:lnTo>
                      <a:pt x="72" y="81"/>
                    </a:lnTo>
                    <a:lnTo>
                      <a:pt x="71" y="76"/>
                    </a:lnTo>
                    <a:lnTo>
                      <a:pt x="70" y="71"/>
                    </a:lnTo>
                    <a:lnTo>
                      <a:pt x="69" y="64"/>
                    </a:lnTo>
                    <a:lnTo>
                      <a:pt x="67" y="59"/>
                    </a:lnTo>
                    <a:lnTo>
                      <a:pt x="66" y="54"/>
                    </a:lnTo>
                    <a:lnTo>
                      <a:pt x="67" y="50"/>
                    </a:lnTo>
                    <a:lnTo>
                      <a:pt x="70" y="48"/>
                    </a:lnTo>
                    <a:lnTo>
                      <a:pt x="75" y="45"/>
                    </a:lnTo>
                    <a:lnTo>
                      <a:pt x="75" y="58"/>
                    </a:lnTo>
                    <a:lnTo>
                      <a:pt x="75" y="69"/>
                    </a:lnTo>
                    <a:lnTo>
                      <a:pt x="74" y="81"/>
                    </a:lnTo>
                    <a:lnTo>
                      <a:pt x="72" y="92"/>
                    </a:lnTo>
                    <a:lnTo>
                      <a:pt x="70" y="102"/>
                    </a:lnTo>
                    <a:lnTo>
                      <a:pt x="66" y="111"/>
                    </a:lnTo>
                    <a:lnTo>
                      <a:pt x="62" y="120"/>
                    </a:lnTo>
                    <a:lnTo>
                      <a:pt x="56" y="129"/>
                    </a:lnTo>
                    <a:lnTo>
                      <a:pt x="48" y="138"/>
                    </a:lnTo>
                    <a:lnTo>
                      <a:pt x="40" y="145"/>
                    </a:lnTo>
                    <a:lnTo>
                      <a:pt x="34" y="143"/>
                    </a:lnTo>
                    <a:lnTo>
                      <a:pt x="28" y="140"/>
                    </a:lnTo>
                    <a:lnTo>
                      <a:pt x="23" y="136"/>
                    </a:lnTo>
                    <a:lnTo>
                      <a:pt x="18" y="132"/>
                    </a:lnTo>
                    <a:lnTo>
                      <a:pt x="14" y="130"/>
                    </a:lnTo>
                    <a:lnTo>
                      <a:pt x="9" y="126"/>
                    </a:lnTo>
                    <a:lnTo>
                      <a:pt x="7" y="122"/>
                    </a:lnTo>
                    <a:lnTo>
                      <a:pt x="3" y="120"/>
                    </a:lnTo>
                    <a:lnTo>
                      <a:pt x="2" y="117"/>
                    </a:lnTo>
                    <a:lnTo>
                      <a:pt x="0" y="117"/>
                    </a:lnTo>
                    <a:lnTo>
                      <a:pt x="38" y="131"/>
                    </a:lnTo>
                    <a:lnTo>
                      <a:pt x="40" y="126"/>
                    </a:lnTo>
                    <a:lnTo>
                      <a:pt x="40" y="120"/>
                    </a:lnTo>
                    <a:lnTo>
                      <a:pt x="40" y="113"/>
                    </a:lnTo>
                    <a:lnTo>
                      <a:pt x="38" y="108"/>
                    </a:lnTo>
                    <a:lnTo>
                      <a:pt x="36" y="102"/>
                    </a:lnTo>
                    <a:lnTo>
                      <a:pt x="33" y="96"/>
                    </a:lnTo>
                    <a:lnTo>
                      <a:pt x="31" y="89"/>
                    </a:lnTo>
                    <a:lnTo>
                      <a:pt x="27" y="83"/>
                    </a:lnTo>
                    <a:lnTo>
                      <a:pt x="23" y="76"/>
                    </a:lnTo>
                    <a:lnTo>
                      <a:pt x="19" y="69"/>
                    </a:lnTo>
                    <a:lnTo>
                      <a:pt x="19" y="69"/>
                    </a:lnTo>
                    <a:lnTo>
                      <a:pt x="18" y="69"/>
                    </a:lnTo>
                    <a:close/>
                  </a:path>
                </a:pathLst>
              </a:custGeom>
              <a:solidFill>
                <a:srgbClr val="00360F"/>
              </a:solidFill>
              <a:ln w="9525">
                <a:noFill/>
                <a:round/>
                <a:headEnd/>
                <a:tailEnd/>
              </a:ln>
            </p:spPr>
            <p:txBody>
              <a:bodyPr/>
              <a:lstStyle/>
              <a:p>
                <a:endParaRPr lang="en-US"/>
              </a:p>
            </p:txBody>
          </p:sp>
          <p:sp>
            <p:nvSpPr>
              <p:cNvPr id="85008" name="Freeform 16"/>
              <p:cNvSpPr>
                <a:spLocks/>
              </p:cNvSpPr>
              <p:nvPr/>
            </p:nvSpPr>
            <p:spPr bwMode="auto">
              <a:xfrm>
                <a:off x="4224" y="4075"/>
                <a:ext cx="6" cy="10"/>
              </a:xfrm>
              <a:custGeom>
                <a:avLst/>
                <a:gdLst/>
                <a:ahLst/>
                <a:cxnLst>
                  <a:cxn ang="0">
                    <a:pos x="13" y="0"/>
                  </a:cxn>
                  <a:cxn ang="0">
                    <a:pos x="0" y="19"/>
                  </a:cxn>
                  <a:cxn ang="0">
                    <a:pos x="1" y="16"/>
                  </a:cxn>
                  <a:cxn ang="0">
                    <a:pos x="4" y="15"/>
                  </a:cxn>
                  <a:cxn ang="0">
                    <a:pos x="5" y="13"/>
                  </a:cxn>
                  <a:cxn ang="0">
                    <a:pos x="6" y="11"/>
                  </a:cxn>
                  <a:cxn ang="0">
                    <a:pos x="8" y="10"/>
                  </a:cxn>
                  <a:cxn ang="0">
                    <a:pos x="9" y="7"/>
                  </a:cxn>
                  <a:cxn ang="0">
                    <a:pos x="10" y="6"/>
                  </a:cxn>
                  <a:cxn ang="0">
                    <a:pos x="11" y="3"/>
                  </a:cxn>
                  <a:cxn ang="0">
                    <a:pos x="13" y="2"/>
                  </a:cxn>
                  <a:cxn ang="0">
                    <a:pos x="13" y="0"/>
                  </a:cxn>
                  <a:cxn ang="0">
                    <a:pos x="13" y="0"/>
                  </a:cxn>
                </a:cxnLst>
                <a:rect l="0" t="0" r="r" b="b"/>
                <a:pathLst>
                  <a:path w="13" h="19">
                    <a:moveTo>
                      <a:pt x="13" y="0"/>
                    </a:moveTo>
                    <a:lnTo>
                      <a:pt x="0" y="19"/>
                    </a:lnTo>
                    <a:lnTo>
                      <a:pt x="1" y="16"/>
                    </a:lnTo>
                    <a:lnTo>
                      <a:pt x="4" y="15"/>
                    </a:lnTo>
                    <a:lnTo>
                      <a:pt x="5" y="13"/>
                    </a:lnTo>
                    <a:lnTo>
                      <a:pt x="6" y="11"/>
                    </a:lnTo>
                    <a:lnTo>
                      <a:pt x="8" y="10"/>
                    </a:lnTo>
                    <a:lnTo>
                      <a:pt x="9" y="7"/>
                    </a:lnTo>
                    <a:lnTo>
                      <a:pt x="10" y="6"/>
                    </a:lnTo>
                    <a:lnTo>
                      <a:pt x="11" y="3"/>
                    </a:lnTo>
                    <a:lnTo>
                      <a:pt x="13" y="2"/>
                    </a:lnTo>
                    <a:lnTo>
                      <a:pt x="13" y="0"/>
                    </a:lnTo>
                    <a:lnTo>
                      <a:pt x="13" y="0"/>
                    </a:lnTo>
                    <a:close/>
                  </a:path>
                </a:pathLst>
              </a:custGeom>
              <a:solidFill>
                <a:srgbClr val="00360F"/>
              </a:solidFill>
              <a:ln w="9525">
                <a:noFill/>
                <a:round/>
                <a:headEnd/>
                <a:tailEnd/>
              </a:ln>
            </p:spPr>
            <p:txBody>
              <a:bodyPr/>
              <a:lstStyle/>
              <a:p>
                <a:endParaRPr lang="en-US"/>
              </a:p>
            </p:txBody>
          </p:sp>
          <p:sp>
            <p:nvSpPr>
              <p:cNvPr id="85009" name="Freeform 17"/>
              <p:cNvSpPr>
                <a:spLocks/>
              </p:cNvSpPr>
              <p:nvPr/>
            </p:nvSpPr>
            <p:spPr bwMode="auto">
              <a:xfrm>
                <a:off x="4043" y="3814"/>
                <a:ext cx="11" cy="20"/>
              </a:xfrm>
              <a:custGeom>
                <a:avLst/>
                <a:gdLst/>
                <a:ahLst/>
                <a:cxnLst>
                  <a:cxn ang="0">
                    <a:pos x="0" y="2"/>
                  </a:cxn>
                  <a:cxn ang="0">
                    <a:pos x="10" y="42"/>
                  </a:cxn>
                  <a:cxn ang="0">
                    <a:pos x="8" y="38"/>
                  </a:cxn>
                  <a:cxn ang="0">
                    <a:pos x="8" y="36"/>
                  </a:cxn>
                  <a:cxn ang="0">
                    <a:pos x="10" y="33"/>
                  </a:cxn>
                  <a:cxn ang="0">
                    <a:pos x="11" y="32"/>
                  </a:cxn>
                  <a:cxn ang="0">
                    <a:pos x="12" y="29"/>
                  </a:cxn>
                  <a:cxn ang="0">
                    <a:pos x="13" y="28"/>
                  </a:cxn>
                  <a:cxn ang="0">
                    <a:pos x="16" y="27"/>
                  </a:cxn>
                  <a:cxn ang="0">
                    <a:pos x="17" y="24"/>
                  </a:cxn>
                  <a:cxn ang="0">
                    <a:pos x="19" y="23"/>
                  </a:cxn>
                  <a:cxn ang="0">
                    <a:pos x="21" y="22"/>
                  </a:cxn>
                  <a:cxn ang="0">
                    <a:pos x="19" y="0"/>
                  </a:cxn>
                  <a:cxn ang="0">
                    <a:pos x="0" y="3"/>
                  </a:cxn>
                  <a:cxn ang="0">
                    <a:pos x="0" y="3"/>
                  </a:cxn>
                  <a:cxn ang="0">
                    <a:pos x="0" y="2"/>
                  </a:cxn>
                </a:cxnLst>
                <a:rect l="0" t="0" r="r" b="b"/>
                <a:pathLst>
                  <a:path w="21" h="42">
                    <a:moveTo>
                      <a:pt x="0" y="2"/>
                    </a:moveTo>
                    <a:lnTo>
                      <a:pt x="10" y="42"/>
                    </a:lnTo>
                    <a:lnTo>
                      <a:pt x="8" y="38"/>
                    </a:lnTo>
                    <a:lnTo>
                      <a:pt x="8" y="36"/>
                    </a:lnTo>
                    <a:lnTo>
                      <a:pt x="10" y="33"/>
                    </a:lnTo>
                    <a:lnTo>
                      <a:pt x="11" y="32"/>
                    </a:lnTo>
                    <a:lnTo>
                      <a:pt x="12" y="29"/>
                    </a:lnTo>
                    <a:lnTo>
                      <a:pt x="13" y="28"/>
                    </a:lnTo>
                    <a:lnTo>
                      <a:pt x="16" y="27"/>
                    </a:lnTo>
                    <a:lnTo>
                      <a:pt x="17" y="24"/>
                    </a:lnTo>
                    <a:lnTo>
                      <a:pt x="19" y="23"/>
                    </a:lnTo>
                    <a:lnTo>
                      <a:pt x="21" y="22"/>
                    </a:lnTo>
                    <a:lnTo>
                      <a:pt x="19" y="0"/>
                    </a:lnTo>
                    <a:lnTo>
                      <a:pt x="0" y="3"/>
                    </a:lnTo>
                    <a:lnTo>
                      <a:pt x="0" y="3"/>
                    </a:lnTo>
                    <a:lnTo>
                      <a:pt x="0" y="2"/>
                    </a:lnTo>
                    <a:close/>
                  </a:path>
                </a:pathLst>
              </a:custGeom>
              <a:solidFill>
                <a:srgbClr val="00360F"/>
              </a:solidFill>
              <a:ln w="9525">
                <a:noFill/>
                <a:round/>
                <a:headEnd/>
                <a:tailEnd/>
              </a:ln>
            </p:spPr>
            <p:txBody>
              <a:bodyPr/>
              <a:lstStyle/>
              <a:p>
                <a:endParaRPr lang="en-US"/>
              </a:p>
            </p:txBody>
          </p:sp>
          <p:sp>
            <p:nvSpPr>
              <p:cNvPr id="85010" name="Freeform 18"/>
              <p:cNvSpPr>
                <a:spLocks/>
              </p:cNvSpPr>
              <p:nvPr/>
            </p:nvSpPr>
            <p:spPr bwMode="auto">
              <a:xfrm>
                <a:off x="4988" y="3230"/>
                <a:ext cx="3" cy="20"/>
              </a:xfrm>
              <a:custGeom>
                <a:avLst/>
                <a:gdLst/>
                <a:ahLst/>
                <a:cxnLst>
                  <a:cxn ang="0">
                    <a:pos x="0" y="0"/>
                  </a:cxn>
                  <a:cxn ang="0">
                    <a:pos x="5" y="41"/>
                  </a:cxn>
                  <a:cxn ang="0">
                    <a:pos x="5" y="37"/>
                  </a:cxn>
                  <a:cxn ang="0">
                    <a:pos x="5" y="33"/>
                  </a:cxn>
                  <a:cxn ang="0">
                    <a:pos x="5" y="29"/>
                  </a:cxn>
                  <a:cxn ang="0">
                    <a:pos x="4" y="26"/>
                  </a:cxn>
                  <a:cxn ang="0">
                    <a:pos x="4" y="22"/>
                  </a:cxn>
                  <a:cxn ang="0">
                    <a:pos x="3" y="17"/>
                  </a:cxn>
                  <a:cxn ang="0">
                    <a:pos x="3" y="13"/>
                  </a:cxn>
                  <a:cxn ang="0">
                    <a:pos x="2" y="9"/>
                  </a:cxn>
                  <a:cxn ang="0">
                    <a:pos x="2" y="4"/>
                  </a:cxn>
                  <a:cxn ang="0">
                    <a:pos x="0" y="0"/>
                  </a:cxn>
                  <a:cxn ang="0">
                    <a:pos x="0" y="0"/>
                  </a:cxn>
                </a:cxnLst>
                <a:rect l="0" t="0" r="r" b="b"/>
                <a:pathLst>
                  <a:path w="5" h="41">
                    <a:moveTo>
                      <a:pt x="0" y="0"/>
                    </a:moveTo>
                    <a:lnTo>
                      <a:pt x="5" y="41"/>
                    </a:lnTo>
                    <a:lnTo>
                      <a:pt x="5" y="37"/>
                    </a:lnTo>
                    <a:lnTo>
                      <a:pt x="5" y="33"/>
                    </a:lnTo>
                    <a:lnTo>
                      <a:pt x="5" y="29"/>
                    </a:lnTo>
                    <a:lnTo>
                      <a:pt x="4" y="26"/>
                    </a:lnTo>
                    <a:lnTo>
                      <a:pt x="4" y="22"/>
                    </a:lnTo>
                    <a:lnTo>
                      <a:pt x="3" y="17"/>
                    </a:lnTo>
                    <a:lnTo>
                      <a:pt x="3" y="13"/>
                    </a:lnTo>
                    <a:lnTo>
                      <a:pt x="2" y="9"/>
                    </a:lnTo>
                    <a:lnTo>
                      <a:pt x="2" y="4"/>
                    </a:lnTo>
                    <a:lnTo>
                      <a:pt x="0" y="0"/>
                    </a:lnTo>
                    <a:lnTo>
                      <a:pt x="0" y="0"/>
                    </a:lnTo>
                    <a:close/>
                  </a:path>
                </a:pathLst>
              </a:custGeom>
              <a:solidFill>
                <a:srgbClr val="00360F"/>
              </a:solidFill>
              <a:ln w="9525">
                <a:noFill/>
                <a:round/>
                <a:headEnd/>
                <a:tailEnd/>
              </a:ln>
            </p:spPr>
            <p:txBody>
              <a:bodyPr/>
              <a:lstStyle/>
              <a:p>
                <a:endParaRPr lang="en-US"/>
              </a:p>
            </p:txBody>
          </p:sp>
          <p:sp>
            <p:nvSpPr>
              <p:cNvPr id="85011" name="Freeform 19"/>
              <p:cNvSpPr>
                <a:spLocks/>
              </p:cNvSpPr>
              <p:nvPr/>
            </p:nvSpPr>
            <p:spPr bwMode="auto">
              <a:xfrm>
                <a:off x="4425" y="4118"/>
                <a:ext cx="1" cy="5"/>
              </a:xfrm>
              <a:custGeom>
                <a:avLst/>
                <a:gdLst/>
                <a:ahLst/>
                <a:cxnLst>
                  <a:cxn ang="0">
                    <a:pos x="1" y="8"/>
                  </a:cxn>
                  <a:cxn ang="0">
                    <a:pos x="3" y="7"/>
                  </a:cxn>
                  <a:cxn ang="0">
                    <a:pos x="3" y="6"/>
                  </a:cxn>
                  <a:cxn ang="0">
                    <a:pos x="3" y="6"/>
                  </a:cxn>
                  <a:cxn ang="0">
                    <a:pos x="3" y="5"/>
                  </a:cxn>
                  <a:cxn ang="0">
                    <a:pos x="3" y="3"/>
                  </a:cxn>
                  <a:cxn ang="0">
                    <a:pos x="1" y="2"/>
                  </a:cxn>
                  <a:cxn ang="0">
                    <a:pos x="1" y="2"/>
                  </a:cxn>
                  <a:cxn ang="0">
                    <a:pos x="1" y="1"/>
                  </a:cxn>
                  <a:cxn ang="0">
                    <a:pos x="1" y="0"/>
                  </a:cxn>
                  <a:cxn ang="0">
                    <a:pos x="0" y="0"/>
                  </a:cxn>
                  <a:cxn ang="0">
                    <a:pos x="0" y="1"/>
                  </a:cxn>
                  <a:cxn ang="0">
                    <a:pos x="1" y="1"/>
                  </a:cxn>
                  <a:cxn ang="0">
                    <a:pos x="1" y="2"/>
                  </a:cxn>
                  <a:cxn ang="0">
                    <a:pos x="1" y="3"/>
                  </a:cxn>
                  <a:cxn ang="0">
                    <a:pos x="1" y="5"/>
                  </a:cxn>
                  <a:cxn ang="0">
                    <a:pos x="1" y="6"/>
                  </a:cxn>
                  <a:cxn ang="0">
                    <a:pos x="1" y="6"/>
                  </a:cxn>
                  <a:cxn ang="0">
                    <a:pos x="1" y="7"/>
                  </a:cxn>
                  <a:cxn ang="0">
                    <a:pos x="3" y="8"/>
                  </a:cxn>
                  <a:cxn ang="0">
                    <a:pos x="3" y="8"/>
                  </a:cxn>
                  <a:cxn ang="0">
                    <a:pos x="3" y="8"/>
                  </a:cxn>
                  <a:cxn ang="0">
                    <a:pos x="1" y="8"/>
                  </a:cxn>
                </a:cxnLst>
                <a:rect l="0" t="0" r="r" b="b"/>
                <a:pathLst>
                  <a:path w="3" h="8">
                    <a:moveTo>
                      <a:pt x="1" y="8"/>
                    </a:moveTo>
                    <a:lnTo>
                      <a:pt x="3" y="7"/>
                    </a:lnTo>
                    <a:lnTo>
                      <a:pt x="3" y="6"/>
                    </a:lnTo>
                    <a:lnTo>
                      <a:pt x="3" y="6"/>
                    </a:lnTo>
                    <a:lnTo>
                      <a:pt x="3" y="5"/>
                    </a:lnTo>
                    <a:lnTo>
                      <a:pt x="3" y="3"/>
                    </a:lnTo>
                    <a:lnTo>
                      <a:pt x="1" y="2"/>
                    </a:lnTo>
                    <a:lnTo>
                      <a:pt x="1" y="2"/>
                    </a:lnTo>
                    <a:lnTo>
                      <a:pt x="1" y="1"/>
                    </a:lnTo>
                    <a:lnTo>
                      <a:pt x="1" y="0"/>
                    </a:lnTo>
                    <a:lnTo>
                      <a:pt x="0" y="0"/>
                    </a:lnTo>
                    <a:lnTo>
                      <a:pt x="0" y="1"/>
                    </a:lnTo>
                    <a:lnTo>
                      <a:pt x="1" y="1"/>
                    </a:lnTo>
                    <a:lnTo>
                      <a:pt x="1" y="2"/>
                    </a:lnTo>
                    <a:lnTo>
                      <a:pt x="1" y="3"/>
                    </a:lnTo>
                    <a:lnTo>
                      <a:pt x="1" y="5"/>
                    </a:lnTo>
                    <a:lnTo>
                      <a:pt x="1" y="6"/>
                    </a:lnTo>
                    <a:lnTo>
                      <a:pt x="1" y="6"/>
                    </a:lnTo>
                    <a:lnTo>
                      <a:pt x="1" y="7"/>
                    </a:lnTo>
                    <a:lnTo>
                      <a:pt x="3" y="8"/>
                    </a:lnTo>
                    <a:lnTo>
                      <a:pt x="3" y="8"/>
                    </a:lnTo>
                    <a:lnTo>
                      <a:pt x="3" y="8"/>
                    </a:lnTo>
                    <a:lnTo>
                      <a:pt x="1" y="8"/>
                    </a:lnTo>
                    <a:close/>
                  </a:path>
                </a:pathLst>
              </a:custGeom>
              <a:solidFill>
                <a:srgbClr val="00360F"/>
              </a:solidFill>
              <a:ln w="9525">
                <a:noFill/>
                <a:round/>
                <a:headEnd/>
                <a:tailEnd/>
              </a:ln>
            </p:spPr>
            <p:txBody>
              <a:bodyPr/>
              <a:lstStyle/>
              <a:p>
                <a:endParaRPr lang="en-US"/>
              </a:p>
            </p:txBody>
          </p:sp>
          <p:sp>
            <p:nvSpPr>
              <p:cNvPr id="85012" name="Freeform 20"/>
              <p:cNvSpPr>
                <a:spLocks/>
              </p:cNvSpPr>
              <p:nvPr/>
            </p:nvSpPr>
            <p:spPr bwMode="auto">
              <a:xfrm>
                <a:off x="4543" y="3171"/>
                <a:ext cx="2" cy="2"/>
              </a:xfrm>
              <a:custGeom>
                <a:avLst/>
                <a:gdLst/>
                <a:ahLst/>
                <a:cxnLst>
                  <a:cxn ang="0">
                    <a:pos x="0"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3"/>
                  </a:cxn>
                  <a:cxn ang="0">
                    <a:pos x="3" y="3"/>
                  </a:cxn>
                  <a:cxn ang="0">
                    <a:pos x="3" y="3"/>
                  </a:cxn>
                  <a:cxn ang="0">
                    <a:pos x="3" y="3"/>
                  </a:cxn>
                  <a:cxn ang="0">
                    <a:pos x="3" y="3"/>
                  </a:cxn>
                  <a:cxn ang="0">
                    <a:pos x="3" y="3"/>
                  </a:cxn>
                  <a:cxn ang="0">
                    <a:pos x="3" y="1"/>
                  </a:cxn>
                  <a:cxn ang="0">
                    <a:pos x="3" y="1"/>
                  </a:cxn>
                  <a:cxn ang="0">
                    <a:pos x="2" y="1"/>
                  </a:cxn>
                  <a:cxn ang="0">
                    <a:pos x="2" y="1"/>
                  </a:cxn>
                  <a:cxn ang="0">
                    <a:pos x="2" y="1"/>
                  </a:cxn>
                  <a:cxn ang="0">
                    <a:pos x="2" y="1"/>
                  </a:cxn>
                  <a:cxn ang="0">
                    <a:pos x="1" y="1"/>
                  </a:cxn>
                  <a:cxn ang="0">
                    <a:pos x="1" y="1"/>
                  </a:cxn>
                  <a:cxn ang="0">
                    <a:pos x="1" y="1"/>
                  </a:cxn>
                  <a:cxn ang="0">
                    <a:pos x="1" y="1"/>
                  </a:cxn>
                  <a:cxn ang="0">
                    <a:pos x="0" y="0"/>
                  </a:cxn>
                </a:cxnLst>
                <a:rect l="0" t="0" r="r" b="b"/>
                <a:pathLst>
                  <a:path w="3" h="3">
                    <a:moveTo>
                      <a:pt x="0" y="0"/>
                    </a:moveTo>
                    <a:lnTo>
                      <a:pt x="1" y="1"/>
                    </a:lnTo>
                    <a:lnTo>
                      <a:pt x="1" y="1"/>
                    </a:lnTo>
                    <a:lnTo>
                      <a:pt x="1" y="1"/>
                    </a:lnTo>
                    <a:lnTo>
                      <a:pt x="1" y="1"/>
                    </a:lnTo>
                    <a:lnTo>
                      <a:pt x="1" y="1"/>
                    </a:lnTo>
                    <a:lnTo>
                      <a:pt x="1" y="1"/>
                    </a:lnTo>
                    <a:lnTo>
                      <a:pt x="1" y="1"/>
                    </a:lnTo>
                    <a:lnTo>
                      <a:pt x="1" y="1"/>
                    </a:lnTo>
                    <a:lnTo>
                      <a:pt x="1" y="1"/>
                    </a:lnTo>
                    <a:lnTo>
                      <a:pt x="1" y="1"/>
                    </a:lnTo>
                    <a:lnTo>
                      <a:pt x="1" y="1"/>
                    </a:lnTo>
                    <a:lnTo>
                      <a:pt x="1" y="1"/>
                    </a:lnTo>
                    <a:lnTo>
                      <a:pt x="2" y="1"/>
                    </a:lnTo>
                    <a:lnTo>
                      <a:pt x="2" y="1"/>
                    </a:lnTo>
                    <a:lnTo>
                      <a:pt x="2" y="1"/>
                    </a:lnTo>
                    <a:lnTo>
                      <a:pt x="2" y="3"/>
                    </a:lnTo>
                    <a:lnTo>
                      <a:pt x="3" y="3"/>
                    </a:lnTo>
                    <a:lnTo>
                      <a:pt x="3" y="3"/>
                    </a:lnTo>
                    <a:lnTo>
                      <a:pt x="3" y="3"/>
                    </a:lnTo>
                    <a:lnTo>
                      <a:pt x="3" y="3"/>
                    </a:lnTo>
                    <a:lnTo>
                      <a:pt x="3" y="3"/>
                    </a:lnTo>
                    <a:lnTo>
                      <a:pt x="3" y="1"/>
                    </a:lnTo>
                    <a:lnTo>
                      <a:pt x="3" y="1"/>
                    </a:lnTo>
                    <a:lnTo>
                      <a:pt x="2" y="1"/>
                    </a:lnTo>
                    <a:lnTo>
                      <a:pt x="2" y="1"/>
                    </a:lnTo>
                    <a:lnTo>
                      <a:pt x="2" y="1"/>
                    </a:lnTo>
                    <a:lnTo>
                      <a:pt x="2" y="1"/>
                    </a:lnTo>
                    <a:lnTo>
                      <a:pt x="1" y="1"/>
                    </a:lnTo>
                    <a:lnTo>
                      <a:pt x="1" y="1"/>
                    </a:lnTo>
                    <a:lnTo>
                      <a:pt x="1" y="1"/>
                    </a:lnTo>
                    <a:lnTo>
                      <a:pt x="1" y="1"/>
                    </a:lnTo>
                    <a:lnTo>
                      <a:pt x="0" y="0"/>
                    </a:lnTo>
                    <a:close/>
                  </a:path>
                </a:pathLst>
              </a:custGeom>
              <a:solidFill>
                <a:srgbClr val="00360F"/>
              </a:solidFill>
              <a:ln w="9525">
                <a:noFill/>
                <a:round/>
                <a:headEnd/>
                <a:tailEnd/>
              </a:ln>
            </p:spPr>
            <p:txBody>
              <a:bodyPr/>
              <a:lstStyle/>
              <a:p>
                <a:endParaRPr lang="en-US"/>
              </a:p>
            </p:txBody>
          </p:sp>
          <p:sp>
            <p:nvSpPr>
              <p:cNvPr id="85013" name="Freeform 21"/>
              <p:cNvSpPr>
                <a:spLocks/>
              </p:cNvSpPr>
              <p:nvPr/>
            </p:nvSpPr>
            <p:spPr bwMode="auto">
              <a:xfrm>
                <a:off x="4311" y="3168"/>
                <a:ext cx="12" cy="9"/>
              </a:xfrm>
              <a:custGeom>
                <a:avLst/>
                <a:gdLst/>
                <a:ahLst/>
                <a:cxnLst>
                  <a:cxn ang="0">
                    <a:pos x="0" y="15"/>
                  </a:cxn>
                  <a:cxn ang="0">
                    <a:pos x="17" y="17"/>
                  </a:cxn>
                  <a:cxn ang="0">
                    <a:pos x="26" y="1"/>
                  </a:cxn>
                  <a:cxn ang="0">
                    <a:pos x="23" y="0"/>
                  </a:cxn>
                  <a:cxn ang="0">
                    <a:pos x="21" y="1"/>
                  </a:cxn>
                  <a:cxn ang="0">
                    <a:pos x="18" y="1"/>
                  </a:cxn>
                  <a:cxn ang="0">
                    <a:pos x="14" y="2"/>
                  </a:cxn>
                  <a:cxn ang="0">
                    <a:pos x="13" y="3"/>
                  </a:cxn>
                  <a:cxn ang="0">
                    <a:pos x="11" y="6"/>
                  </a:cxn>
                  <a:cxn ang="0">
                    <a:pos x="8" y="9"/>
                  </a:cxn>
                  <a:cxn ang="0">
                    <a:pos x="5" y="11"/>
                  </a:cxn>
                  <a:cxn ang="0">
                    <a:pos x="3" y="14"/>
                  </a:cxn>
                  <a:cxn ang="0">
                    <a:pos x="0" y="16"/>
                  </a:cxn>
                  <a:cxn ang="0">
                    <a:pos x="0" y="16"/>
                  </a:cxn>
                  <a:cxn ang="0">
                    <a:pos x="0" y="15"/>
                  </a:cxn>
                </a:cxnLst>
                <a:rect l="0" t="0" r="r" b="b"/>
                <a:pathLst>
                  <a:path w="26" h="17">
                    <a:moveTo>
                      <a:pt x="0" y="15"/>
                    </a:moveTo>
                    <a:lnTo>
                      <a:pt x="17" y="17"/>
                    </a:lnTo>
                    <a:lnTo>
                      <a:pt x="26" y="1"/>
                    </a:lnTo>
                    <a:lnTo>
                      <a:pt x="23" y="0"/>
                    </a:lnTo>
                    <a:lnTo>
                      <a:pt x="21" y="1"/>
                    </a:lnTo>
                    <a:lnTo>
                      <a:pt x="18" y="1"/>
                    </a:lnTo>
                    <a:lnTo>
                      <a:pt x="14" y="2"/>
                    </a:lnTo>
                    <a:lnTo>
                      <a:pt x="13" y="3"/>
                    </a:lnTo>
                    <a:lnTo>
                      <a:pt x="11" y="6"/>
                    </a:lnTo>
                    <a:lnTo>
                      <a:pt x="8" y="9"/>
                    </a:lnTo>
                    <a:lnTo>
                      <a:pt x="5" y="11"/>
                    </a:lnTo>
                    <a:lnTo>
                      <a:pt x="3" y="14"/>
                    </a:lnTo>
                    <a:lnTo>
                      <a:pt x="0" y="16"/>
                    </a:lnTo>
                    <a:lnTo>
                      <a:pt x="0" y="16"/>
                    </a:lnTo>
                    <a:lnTo>
                      <a:pt x="0" y="15"/>
                    </a:lnTo>
                    <a:close/>
                  </a:path>
                </a:pathLst>
              </a:custGeom>
              <a:solidFill>
                <a:srgbClr val="00360F"/>
              </a:solidFill>
              <a:ln w="9525">
                <a:noFill/>
                <a:round/>
                <a:headEnd/>
                <a:tailEnd/>
              </a:ln>
            </p:spPr>
            <p:txBody>
              <a:bodyPr/>
              <a:lstStyle/>
              <a:p>
                <a:endParaRPr lang="en-US"/>
              </a:p>
            </p:txBody>
          </p:sp>
          <p:sp>
            <p:nvSpPr>
              <p:cNvPr id="85014" name="Freeform 22"/>
              <p:cNvSpPr>
                <a:spLocks/>
              </p:cNvSpPr>
              <p:nvPr/>
            </p:nvSpPr>
            <p:spPr bwMode="auto">
              <a:xfrm>
                <a:off x="4882" y="4038"/>
                <a:ext cx="3" cy="7"/>
              </a:xfrm>
              <a:custGeom>
                <a:avLst/>
                <a:gdLst/>
                <a:ahLst/>
                <a:cxnLst>
                  <a:cxn ang="0">
                    <a:pos x="0" y="13"/>
                  </a:cxn>
                  <a:cxn ang="0">
                    <a:pos x="6" y="13"/>
                  </a:cxn>
                  <a:cxn ang="0">
                    <a:pos x="6" y="11"/>
                  </a:cxn>
                  <a:cxn ang="0">
                    <a:pos x="6" y="10"/>
                  </a:cxn>
                  <a:cxn ang="0">
                    <a:pos x="6" y="9"/>
                  </a:cxn>
                  <a:cxn ang="0">
                    <a:pos x="5" y="8"/>
                  </a:cxn>
                  <a:cxn ang="0">
                    <a:pos x="5" y="6"/>
                  </a:cxn>
                  <a:cxn ang="0">
                    <a:pos x="5" y="5"/>
                  </a:cxn>
                  <a:cxn ang="0">
                    <a:pos x="5" y="4"/>
                  </a:cxn>
                  <a:cxn ang="0">
                    <a:pos x="5" y="3"/>
                  </a:cxn>
                  <a:cxn ang="0">
                    <a:pos x="5" y="1"/>
                  </a:cxn>
                  <a:cxn ang="0">
                    <a:pos x="5" y="0"/>
                  </a:cxn>
                  <a:cxn ang="0">
                    <a:pos x="0" y="0"/>
                  </a:cxn>
                  <a:cxn ang="0">
                    <a:pos x="1" y="14"/>
                  </a:cxn>
                  <a:cxn ang="0">
                    <a:pos x="1" y="14"/>
                  </a:cxn>
                  <a:cxn ang="0">
                    <a:pos x="0" y="13"/>
                  </a:cxn>
                </a:cxnLst>
                <a:rect l="0" t="0" r="r" b="b"/>
                <a:pathLst>
                  <a:path w="6" h="14">
                    <a:moveTo>
                      <a:pt x="0" y="13"/>
                    </a:moveTo>
                    <a:lnTo>
                      <a:pt x="6" y="13"/>
                    </a:lnTo>
                    <a:lnTo>
                      <a:pt x="6" y="11"/>
                    </a:lnTo>
                    <a:lnTo>
                      <a:pt x="6" y="10"/>
                    </a:lnTo>
                    <a:lnTo>
                      <a:pt x="6" y="9"/>
                    </a:lnTo>
                    <a:lnTo>
                      <a:pt x="5" y="8"/>
                    </a:lnTo>
                    <a:lnTo>
                      <a:pt x="5" y="6"/>
                    </a:lnTo>
                    <a:lnTo>
                      <a:pt x="5" y="5"/>
                    </a:lnTo>
                    <a:lnTo>
                      <a:pt x="5" y="4"/>
                    </a:lnTo>
                    <a:lnTo>
                      <a:pt x="5" y="3"/>
                    </a:lnTo>
                    <a:lnTo>
                      <a:pt x="5" y="1"/>
                    </a:lnTo>
                    <a:lnTo>
                      <a:pt x="5" y="0"/>
                    </a:lnTo>
                    <a:lnTo>
                      <a:pt x="0" y="0"/>
                    </a:lnTo>
                    <a:lnTo>
                      <a:pt x="1" y="14"/>
                    </a:lnTo>
                    <a:lnTo>
                      <a:pt x="1" y="14"/>
                    </a:lnTo>
                    <a:lnTo>
                      <a:pt x="0" y="13"/>
                    </a:lnTo>
                    <a:close/>
                  </a:path>
                </a:pathLst>
              </a:custGeom>
              <a:solidFill>
                <a:srgbClr val="00360F"/>
              </a:solidFill>
              <a:ln w="9525">
                <a:noFill/>
                <a:round/>
                <a:headEnd/>
                <a:tailEnd/>
              </a:ln>
            </p:spPr>
            <p:txBody>
              <a:bodyPr/>
              <a:lstStyle/>
              <a:p>
                <a:endParaRPr lang="en-US"/>
              </a:p>
            </p:txBody>
          </p:sp>
          <p:sp>
            <p:nvSpPr>
              <p:cNvPr id="85015" name="Freeform 23"/>
              <p:cNvSpPr>
                <a:spLocks/>
              </p:cNvSpPr>
              <p:nvPr/>
            </p:nvSpPr>
            <p:spPr bwMode="auto">
              <a:xfrm>
                <a:off x="4884" y="4034"/>
                <a:ext cx="2" cy="4"/>
              </a:xfrm>
              <a:custGeom>
                <a:avLst/>
                <a:gdLst/>
                <a:ahLst/>
                <a:cxnLst>
                  <a:cxn ang="0">
                    <a:pos x="0" y="8"/>
                  </a:cxn>
                  <a:cxn ang="0">
                    <a:pos x="1" y="8"/>
                  </a:cxn>
                  <a:cxn ang="0">
                    <a:pos x="1" y="8"/>
                  </a:cxn>
                  <a:cxn ang="0">
                    <a:pos x="3" y="6"/>
                  </a:cxn>
                  <a:cxn ang="0">
                    <a:pos x="3" y="5"/>
                  </a:cxn>
                  <a:cxn ang="0">
                    <a:pos x="4" y="5"/>
                  </a:cxn>
                  <a:cxn ang="0">
                    <a:pos x="4" y="4"/>
                  </a:cxn>
                  <a:cxn ang="0">
                    <a:pos x="4" y="3"/>
                  </a:cxn>
                  <a:cxn ang="0">
                    <a:pos x="4" y="3"/>
                  </a:cxn>
                  <a:cxn ang="0">
                    <a:pos x="4" y="1"/>
                  </a:cxn>
                  <a:cxn ang="0">
                    <a:pos x="4" y="0"/>
                  </a:cxn>
                  <a:cxn ang="0">
                    <a:pos x="4" y="1"/>
                  </a:cxn>
                  <a:cxn ang="0">
                    <a:pos x="3" y="3"/>
                  </a:cxn>
                  <a:cxn ang="0">
                    <a:pos x="3" y="3"/>
                  </a:cxn>
                  <a:cxn ang="0">
                    <a:pos x="1" y="4"/>
                  </a:cxn>
                  <a:cxn ang="0">
                    <a:pos x="1" y="5"/>
                  </a:cxn>
                  <a:cxn ang="0">
                    <a:pos x="1" y="5"/>
                  </a:cxn>
                  <a:cxn ang="0">
                    <a:pos x="0" y="6"/>
                  </a:cxn>
                  <a:cxn ang="0">
                    <a:pos x="0" y="8"/>
                  </a:cxn>
                  <a:cxn ang="0">
                    <a:pos x="0" y="8"/>
                  </a:cxn>
                  <a:cxn ang="0">
                    <a:pos x="0" y="9"/>
                  </a:cxn>
                  <a:cxn ang="0">
                    <a:pos x="0" y="9"/>
                  </a:cxn>
                  <a:cxn ang="0">
                    <a:pos x="0" y="9"/>
                  </a:cxn>
                  <a:cxn ang="0">
                    <a:pos x="0" y="8"/>
                  </a:cxn>
                </a:cxnLst>
                <a:rect l="0" t="0" r="r" b="b"/>
                <a:pathLst>
                  <a:path w="4" h="9">
                    <a:moveTo>
                      <a:pt x="0" y="8"/>
                    </a:moveTo>
                    <a:lnTo>
                      <a:pt x="1" y="8"/>
                    </a:lnTo>
                    <a:lnTo>
                      <a:pt x="1" y="8"/>
                    </a:lnTo>
                    <a:lnTo>
                      <a:pt x="3" y="6"/>
                    </a:lnTo>
                    <a:lnTo>
                      <a:pt x="3" y="5"/>
                    </a:lnTo>
                    <a:lnTo>
                      <a:pt x="4" y="5"/>
                    </a:lnTo>
                    <a:lnTo>
                      <a:pt x="4" y="4"/>
                    </a:lnTo>
                    <a:lnTo>
                      <a:pt x="4" y="3"/>
                    </a:lnTo>
                    <a:lnTo>
                      <a:pt x="4" y="3"/>
                    </a:lnTo>
                    <a:lnTo>
                      <a:pt x="4" y="1"/>
                    </a:lnTo>
                    <a:lnTo>
                      <a:pt x="4" y="0"/>
                    </a:lnTo>
                    <a:lnTo>
                      <a:pt x="4" y="1"/>
                    </a:lnTo>
                    <a:lnTo>
                      <a:pt x="3" y="3"/>
                    </a:lnTo>
                    <a:lnTo>
                      <a:pt x="3" y="3"/>
                    </a:lnTo>
                    <a:lnTo>
                      <a:pt x="1" y="4"/>
                    </a:lnTo>
                    <a:lnTo>
                      <a:pt x="1" y="5"/>
                    </a:lnTo>
                    <a:lnTo>
                      <a:pt x="1" y="5"/>
                    </a:lnTo>
                    <a:lnTo>
                      <a:pt x="0" y="6"/>
                    </a:lnTo>
                    <a:lnTo>
                      <a:pt x="0" y="8"/>
                    </a:lnTo>
                    <a:lnTo>
                      <a:pt x="0" y="8"/>
                    </a:lnTo>
                    <a:lnTo>
                      <a:pt x="0" y="9"/>
                    </a:lnTo>
                    <a:lnTo>
                      <a:pt x="0" y="9"/>
                    </a:lnTo>
                    <a:lnTo>
                      <a:pt x="0" y="9"/>
                    </a:lnTo>
                    <a:lnTo>
                      <a:pt x="0" y="8"/>
                    </a:lnTo>
                    <a:close/>
                  </a:path>
                </a:pathLst>
              </a:custGeom>
              <a:solidFill>
                <a:srgbClr val="00360F"/>
              </a:solidFill>
              <a:ln w="9525">
                <a:noFill/>
                <a:round/>
                <a:headEnd/>
                <a:tailEnd/>
              </a:ln>
            </p:spPr>
            <p:txBody>
              <a:bodyPr/>
              <a:lstStyle/>
              <a:p>
                <a:endParaRPr lang="en-US"/>
              </a:p>
            </p:txBody>
          </p:sp>
          <p:sp>
            <p:nvSpPr>
              <p:cNvPr id="85016" name="Freeform 24"/>
              <p:cNvSpPr>
                <a:spLocks/>
              </p:cNvSpPr>
              <p:nvPr/>
            </p:nvSpPr>
            <p:spPr bwMode="auto">
              <a:xfrm>
                <a:off x="3980" y="2692"/>
                <a:ext cx="1079" cy="1428"/>
              </a:xfrm>
              <a:custGeom>
                <a:avLst/>
                <a:gdLst/>
                <a:ahLst/>
                <a:cxnLst>
                  <a:cxn ang="0">
                    <a:pos x="889" y="1423"/>
                  </a:cxn>
                  <a:cxn ang="0">
                    <a:pos x="950" y="1367"/>
                  </a:cxn>
                  <a:cxn ang="0">
                    <a:pos x="1000" y="1283"/>
                  </a:cxn>
                  <a:cxn ang="0">
                    <a:pos x="989" y="1117"/>
                  </a:cxn>
                  <a:cxn ang="0">
                    <a:pos x="1106" y="988"/>
                  </a:cxn>
                  <a:cxn ang="0">
                    <a:pos x="1013" y="1094"/>
                  </a:cxn>
                  <a:cxn ang="0">
                    <a:pos x="1019" y="523"/>
                  </a:cxn>
                  <a:cxn ang="0">
                    <a:pos x="804" y="86"/>
                  </a:cxn>
                  <a:cxn ang="0">
                    <a:pos x="418" y="509"/>
                  </a:cxn>
                  <a:cxn ang="0">
                    <a:pos x="591" y="854"/>
                  </a:cxn>
                  <a:cxn ang="0">
                    <a:pos x="675" y="680"/>
                  </a:cxn>
                  <a:cxn ang="0">
                    <a:pos x="674" y="537"/>
                  </a:cxn>
                  <a:cxn ang="0">
                    <a:pos x="637" y="590"/>
                  </a:cxn>
                  <a:cxn ang="0">
                    <a:pos x="570" y="809"/>
                  </a:cxn>
                  <a:cxn ang="0">
                    <a:pos x="388" y="804"/>
                  </a:cxn>
                  <a:cxn ang="0">
                    <a:pos x="543" y="412"/>
                  </a:cxn>
                  <a:cxn ang="0">
                    <a:pos x="702" y="407"/>
                  </a:cxn>
                  <a:cxn ang="0">
                    <a:pos x="809" y="475"/>
                  </a:cxn>
                  <a:cxn ang="0">
                    <a:pos x="760" y="356"/>
                  </a:cxn>
                  <a:cxn ang="0">
                    <a:pos x="812" y="489"/>
                  </a:cxn>
                  <a:cxn ang="0">
                    <a:pos x="806" y="629"/>
                  </a:cxn>
                  <a:cxn ang="0">
                    <a:pos x="1015" y="829"/>
                  </a:cxn>
                  <a:cxn ang="0">
                    <a:pos x="958" y="671"/>
                  </a:cxn>
                  <a:cxn ang="0">
                    <a:pos x="837" y="930"/>
                  </a:cxn>
                  <a:cxn ang="0">
                    <a:pos x="803" y="1006"/>
                  </a:cxn>
                  <a:cxn ang="0">
                    <a:pos x="661" y="969"/>
                  </a:cxn>
                  <a:cxn ang="0">
                    <a:pos x="622" y="1032"/>
                  </a:cxn>
                  <a:cxn ang="0">
                    <a:pos x="212" y="1551"/>
                  </a:cxn>
                  <a:cxn ang="0">
                    <a:pos x="65" y="1537"/>
                  </a:cxn>
                  <a:cxn ang="0">
                    <a:pos x="89" y="1562"/>
                  </a:cxn>
                  <a:cxn ang="0">
                    <a:pos x="185" y="1664"/>
                  </a:cxn>
                  <a:cxn ang="0">
                    <a:pos x="185" y="2243"/>
                  </a:cxn>
                  <a:cxn ang="0">
                    <a:pos x="227" y="2296"/>
                  </a:cxn>
                  <a:cxn ang="0">
                    <a:pos x="356" y="2701"/>
                  </a:cxn>
                  <a:cxn ang="0">
                    <a:pos x="428" y="2753"/>
                  </a:cxn>
                  <a:cxn ang="0">
                    <a:pos x="495" y="2735"/>
                  </a:cxn>
                  <a:cxn ang="0">
                    <a:pos x="527" y="2765"/>
                  </a:cxn>
                  <a:cxn ang="0">
                    <a:pos x="613" y="2767"/>
                  </a:cxn>
                  <a:cxn ang="0">
                    <a:pos x="660" y="2730"/>
                  </a:cxn>
                  <a:cxn ang="0">
                    <a:pos x="717" y="2831"/>
                  </a:cxn>
                  <a:cxn ang="0">
                    <a:pos x="751" y="2808"/>
                  </a:cxn>
                  <a:cxn ang="0">
                    <a:pos x="851" y="2853"/>
                  </a:cxn>
                  <a:cxn ang="0">
                    <a:pos x="919" y="2837"/>
                  </a:cxn>
                  <a:cxn ang="0">
                    <a:pos x="1046" y="2739"/>
                  </a:cxn>
                  <a:cxn ang="0">
                    <a:pos x="1127" y="2722"/>
                  </a:cxn>
                  <a:cxn ang="0">
                    <a:pos x="1205" y="2784"/>
                  </a:cxn>
                  <a:cxn ang="0">
                    <a:pos x="1247" y="2780"/>
                  </a:cxn>
                  <a:cxn ang="0">
                    <a:pos x="1272" y="2706"/>
                  </a:cxn>
                  <a:cxn ang="0">
                    <a:pos x="1321" y="2719"/>
                  </a:cxn>
                  <a:cxn ang="0">
                    <a:pos x="1377" y="2730"/>
                  </a:cxn>
                  <a:cxn ang="0">
                    <a:pos x="1460" y="2702"/>
                  </a:cxn>
                  <a:cxn ang="0">
                    <a:pos x="1544" y="2711"/>
                  </a:cxn>
                  <a:cxn ang="0">
                    <a:pos x="1555" y="2716"/>
                  </a:cxn>
                  <a:cxn ang="0">
                    <a:pos x="1645" y="2644"/>
                  </a:cxn>
                  <a:cxn ang="0">
                    <a:pos x="1738" y="2634"/>
                  </a:cxn>
                  <a:cxn ang="0">
                    <a:pos x="1794" y="2668"/>
                  </a:cxn>
                  <a:cxn ang="0">
                    <a:pos x="1842" y="2683"/>
                  </a:cxn>
                  <a:cxn ang="0">
                    <a:pos x="1905" y="2681"/>
                  </a:cxn>
                  <a:cxn ang="0">
                    <a:pos x="1969" y="2696"/>
                  </a:cxn>
                  <a:cxn ang="0">
                    <a:pos x="2031" y="2681"/>
                  </a:cxn>
                  <a:cxn ang="0">
                    <a:pos x="2098" y="2649"/>
                  </a:cxn>
                  <a:cxn ang="0">
                    <a:pos x="2129" y="2617"/>
                  </a:cxn>
                  <a:cxn ang="0">
                    <a:pos x="2090" y="2639"/>
                  </a:cxn>
                </a:cxnLst>
                <a:rect l="0" t="0" r="r" b="b"/>
                <a:pathLst>
                  <a:path w="2158" h="2856">
                    <a:moveTo>
                      <a:pt x="2120" y="2289"/>
                    </a:moveTo>
                    <a:lnTo>
                      <a:pt x="2158" y="2030"/>
                    </a:lnTo>
                    <a:lnTo>
                      <a:pt x="2114" y="2017"/>
                    </a:lnTo>
                    <a:lnTo>
                      <a:pt x="2068" y="2006"/>
                    </a:lnTo>
                    <a:lnTo>
                      <a:pt x="2023" y="1997"/>
                    </a:lnTo>
                    <a:lnTo>
                      <a:pt x="1976" y="1988"/>
                    </a:lnTo>
                    <a:lnTo>
                      <a:pt x="1929" y="1980"/>
                    </a:lnTo>
                    <a:lnTo>
                      <a:pt x="1884" y="1974"/>
                    </a:lnTo>
                    <a:lnTo>
                      <a:pt x="1837" y="1969"/>
                    </a:lnTo>
                    <a:lnTo>
                      <a:pt x="1790" y="1964"/>
                    </a:lnTo>
                    <a:lnTo>
                      <a:pt x="1743" y="1961"/>
                    </a:lnTo>
                    <a:lnTo>
                      <a:pt x="1698" y="1959"/>
                    </a:lnTo>
                    <a:lnTo>
                      <a:pt x="1689" y="1956"/>
                    </a:lnTo>
                    <a:lnTo>
                      <a:pt x="1681" y="1951"/>
                    </a:lnTo>
                    <a:lnTo>
                      <a:pt x="1675" y="1947"/>
                    </a:lnTo>
                    <a:lnTo>
                      <a:pt x="1669" y="1941"/>
                    </a:lnTo>
                    <a:lnTo>
                      <a:pt x="1662" y="1935"/>
                    </a:lnTo>
                    <a:lnTo>
                      <a:pt x="1657" y="1929"/>
                    </a:lnTo>
                    <a:lnTo>
                      <a:pt x="1652" y="1922"/>
                    </a:lnTo>
                    <a:lnTo>
                      <a:pt x="1647" y="1915"/>
                    </a:lnTo>
                    <a:lnTo>
                      <a:pt x="1643" y="1907"/>
                    </a:lnTo>
                    <a:lnTo>
                      <a:pt x="1638" y="1901"/>
                    </a:lnTo>
                    <a:lnTo>
                      <a:pt x="1214" y="1920"/>
                    </a:lnTo>
                    <a:lnTo>
                      <a:pt x="909" y="1443"/>
                    </a:lnTo>
                    <a:lnTo>
                      <a:pt x="918" y="1424"/>
                    </a:lnTo>
                    <a:lnTo>
                      <a:pt x="909" y="1438"/>
                    </a:lnTo>
                    <a:lnTo>
                      <a:pt x="904" y="1434"/>
                    </a:lnTo>
                    <a:lnTo>
                      <a:pt x="899" y="1430"/>
                    </a:lnTo>
                    <a:lnTo>
                      <a:pt x="894" y="1427"/>
                    </a:lnTo>
                    <a:lnTo>
                      <a:pt x="889" y="1423"/>
                    </a:lnTo>
                    <a:lnTo>
                      <a:pt x="884" y="1419"/>
                    </a:lnTo>
                    <a:lnTo>
                      <a:pt x="880" y="1417"/>
                    </a:lnTo>
                    <a:lnTo>
                      <a:pt x="875" y="1414"/>
                    </a:lnTo>
                    <a:lnTo>
                      <a:pt x="870" y="1412"/>
                    </a:lnTo>
                    <a:lnTo>
                      <a:pt x="865" y="1410"/>
                    </a:lnTo>
                    <a:lnTo>
                      <a:pt x="861" y="1410"/>
                    </a:lnTo>
                    <a:lnTo>
                      <a:pt x="867" y="1403"/>
                    </a:lnTo>
                    <a:lnTo>
                      <a:pt x="875" y="1398"/>
                    </a:lnTo>
                    <a:lnTo>
                      <a:pt x="883" y="1395"/>
                    </a:lnTo>
                    <a:lnTo>
                      <a:pt x="891" y="1395"/>
                    </a:lnTo>
                    <a:lnTo>
                      <a:pt x="899" y="1396"/>
                    </a:lnTo>
                    <a:lnTo>
                      <a:pt x="908" y="1398"/>
                    </a:lnTo>
                    <a:lnTo>
                      <a:pt x="917" y="1400"/>
                    </a:lnTo>
                    <a:lnTo>
                      <a:pt x="926" y="1401"/>
                    </a:lnTo>
                    <a:lnTo>
                      <a:pt x="934" y="1403"/>
                    </a:lnTo>
                    <a:lnTo>
                      <a:pt x="943" y="1403"/>
                    </a:lnTo>
                    <a:lnTo>
                      <a:pt x="941" y="1404"/>
                    </a:lnTo>
                    <a:lnTo>
                      <a:pt x="939" y="1406"/>
                    </a:lnTo>
                    <a:lnTo>
                      <a:pt x="937" y="1408"/>
                    </a:lnTo>
                    <a:lnTo>
                      <a:pt x="936" y="1409"/>
                    </a:lnTo>
                    <a:lnTo>
                      <a:pt x="934" y="1410"/>
                    </a:lnTo>
                    <a:lnTo>
                      <a:pt x="932" y="1413"/>
                    </a:lnTo>
                    <a:lnTo>
                      <a:pt x="931" y="1414"/>
                    </a:lnTo>
                    <a:lnTo>
                      <a:pt x="931" y="1417"/>
                    </a:lnTo>
                    <a:lnTo>
                      <a:pt x="931" y="1419"/>
                    </a:lnTo>
                    <a:lnTo>
                      <a:pt x="932" y="1423"/>
                    </a:lnTo>
                    <a:lnTo>
                      <a:pt x="946" y="1408"/>
                    </a:lnTo>
                    <a:lnTo>
                      <a:pt x="952" y="1394"/>
                    </a:lnTo>
                    <a:lnTo>
                      <a:pt x="953" y="1381"/>
                    </a:lnTo>
                    <a:lnTo>
                      <a:pt x="950" y="1367"/>
                    </a:lnTo>
                    <a:lnTo>
                      <a:pt x="942" y="1355"/>
                    </a:lnTo>
                    <a:lnTo>
                      <a:pt x="934" y="1342"/>
                    </a:lnTo>
                    <a:lnTo>
                      <a:pt x="927" y="1329"/>
                    </a:lnTo>
                    <a:lnTo>
                      <a:pt x="919" y="1317"/>
                    </a:lnTo>
                    <a:lnTo>
                      <a:pt x="917" y="1303"/>
                    </a:lnTo>
                    <a:lnTo>
                      <a:pt x="918" y="1290"/>
                    </a:lnTo>
                    <a:lnTo>
                      <a:pt x="931" y="1289"/>
                    </a:lnTo>
                    <a:lnTo>
                      <a:pt x="933" y="1290"/>
                    </a:lnTo>
                    <a:lnTo>
                      <a:pt x="936" y="1291"/>
                    </a:lnTo>
                    <a:lnTo>
                      <a:pt x="937" y="1293"/>
                    </a:lnTo>
                    <a:lnTo>
                      <a:pt x="939" y="1294"/>
                    </a:lnTo>
                    <a:lnTo>
                      <a:pt x="942" y="1295"/>
                    </a:lnTo>
                    <a:lnTo>
                      <a:pt x="943" y="1296"/>
                    </a:lnTo>
                    <a:lnTo>
                      <a:pt x="945" y="1299"/>
                    </a:lnTo>
                    <a:lnTo>
                      <a:pt x="946" y="1300"/>
                    </a:lnTo>
                    <a:lnTo>
                      <a:pt x="946" y="1303"/>
                    </a:lnTo>
                    <a:lnTo>
                      <a:pt x="946" y="1307"/>
                    </a:lnTo>
                    <a:lnTo>
                      <a:pt x="951" y="1307"/>
                    </a:lnTo>
                    <a:lnTo>
                      <a:pt x="956" y="1307"/>
                    </a:lnTo>
                    <a:lnTo>
                      <a:pt x="960" y="1305"/>
                    </a:lnTo>
                    <a:lnTo>
                      <a:pt x="963" y="1303"/>
                    </a:lnTo>
                    <a:lnTo>
                      <a:pt x="967" y="1300"/>
                    </a:lnTo>
                    <a:lnTo>
                      <a:pt x="970" y="1298"/>
                    </a:lnTo>
                    <a:lnTo>
                      <a:pt x="972" y="1295"/>
                    </a:lnTo>
                    <a:lnTo>
                      <a:pt x="974" y="1291"/>
                    </a:lnTo>
                    <a:lnTo>
                      <a:pt x="975" y="1288"/>
                    </a:lnTo>
                    <a:lnTo>
                      <a:pt x="976" y="1284"/>
                    </a:lnTo>
                    <a:lnTo>
                      <a:pt x="985" y="1284"/>
                    </a:lnTo>
                    <a:lnTo>
                      <a:pt x="993" y="1284"/>
                    </a:lnTo>
                    <a:lnTo>
                      <a:pt x="1000" y="1283"/>
                    </a:lnTo>
                    <a:lnTo>
                      <a:pt x="1008" y="1281"/>
                    </a:lnTo>
                    <a:lnTo>
                      <a:pt x="1014" y="1281"/>
                    </a:lnTo>
                    <a:lnTo>
                      <a:pt x="1019" y="1281"/>
                    </a:lnTo>
                    <a:lnTo>
                      <a:pt x="1025" y="1281"/>
                    </a:lnTo>
                    <a:lnTo>
                      <a:pt x="1032" y="1283"/>
                    </a:lnTo>
                    <a:lnTo>
                      <a:pt x="1038" y="1285"/>
                    </a:lnTo>
                    <a:lnTo>
                      <a:pt x="1046" y="1288"/>
                    </a:lnTo>
                    <a:lnTo>
                      <a:pt x="1062" y="1283"/>
                    </a:lnTo>
                    <a:lnTo>
                      <a:pt x="1075" y="1276"/>
                    </a:lnTo>
                    <a:lnTo>
                      <a:pt x="1081" y="1269"/>
                    </a:lnTo>
                    <a:lnTo>
                      <a:pt x="1085" y="1260"/>
                    </a:lnTo>
                    <a:lnTo>
                      <a:pt x="1086" y="1250"/>
                    </a:lnTo>
                    <a:lnTo>
                      <a:pt x="1086" y="1240"/>
                    </a:lnTo>
                    <a:lnTo>
                      <a:pt x="1085" y="1227"/>
                    </a:lnTo>
                    <a:lnTo>
                      <a:pt x="1082" y="1216"/>
                    </a:lnTo>
                    <a:lnTo>
                      <a:pt x="1081" y="1202"/>
                    </a:lnTo>
                    <a:lnTo>
                      <a:pt x="1081" y="1189"/>
                    </a:lnTo>
                    <a:lnTo>
                      <a:pt x="1073" y="1183"/>
                    </a:lnTo>
                    <a:lnTo>
                      <a:pt x="1066" y="1178"/>
                    </a:lnTo>
                    <a:lnTo>
                      <a:pt x="1057" y="1174"/>
                    </a:lnTo>
                    <a:lnTo>
                      <a:pt x="1047" y="1170"/>
                    </a:lnTo>
                    <a:lnTo>
                      <a:pt x="1038" y="1168"/>
                    </a:lnTo>
                    <a:lnTo>
                      <a:pt x="1028" y="1165"/>
                    </a:lnTo>
                    <a:lnTo>
                      <a:pt x="1018" y="1162"/>
                    </a:lnTo>
                    <a:lnTo>
                      <a:pt x="1008" y="1160"/>
                    </a:lnTo>
                    <a:lnTo>
                      <a:pt x="998" y="1157"/>
                    </a:lnTo>
                    <a:lnTo>
                      <a:pt x="988" y="1155"/>
                    </a:lnTo>
                    <a:lnTo>
                      <a:pt x="982" y="1138"/>
                    </a:lnTo>
                    <a:lnTo>
                      <a:pt x="984" y="1126"/>
                    </a:lnTo>
                    <a:lnTo>
                      <a:pt x="989" y="1117"/>
                    </a:lnTo>
                    <a:lnTo>
                      <a:pt x="995" y="1112"/>
                    </a:lnTo>
                    <a:lnTo>
                      <a:pt x="1004" y="1107"/>
                    </a:lnTo>
                    <a:lnTo>
                      <a:pt x="1014" y="1103"/>
                    </a:lnTo>
                    <a:lnTo>
                      <a:pt x="1023" y="1098"/>
                    </a:lnTo>
                    <a:lnTo>
                      <a:pt x="1030" y="1093"/>
                    </a:lnTo>
                    <a:lnTo>
                      <a:pt x="1036" y="1084"/>
                    </a:lnTo>
                    <a:lnTo>
                      <a:pt x="1038" y="1073"/>
                    </a:lnTo>
                    <a:lnTo>
                      <a:pt x="1095" y="1059"/>
                    </a:lnTo>
                    <a:lnTo>
                      <a:pt x="1095" y="1051"/>
                    </a:lnTo>
                    <a:lnTo>
                      <a:pt x="1099" y="1044"/>
                    </a:lnTo>
                    <a:lnTo>
                      <a:pt x="1104" y="1035"/>
                    </a:lnTo>
                    <a:lnTo>
                      <a:pt x="1110" y="1026"/>
                    </a:lnTo>
                    <a:lnTo>
                      <a:pt x="1116" y="1017"/>
                    </a:lnTo>
                    <a:lnTo>
                      <a:pt x="1123" y="1007"/>
                    </a:lnTo>
                    <a:lnTo>
                      <a:pt x="1128" y="997"/>
                    </a:lnTo>
                    <a:lnTo>
                      <a:pt x="1130" y="986"/>
                    </a:lnTo>
                    <a:lnTo>
                      <a:pt x="1130" y="974"/>
                    </a:lnTo>
                    <a:lnTo>
                      <a:pt x="1128" y="960"/>
                    </a:lnTo>
                    <a:lnTo>
                      <a:pt x="1127" y="960"/>
                    </a:lnTo>
                    <a:lnTo>
                      <a:pt x="1125" y="960"/>
                    </a:lnTo>
                    <a:lnTo>
                      <a:pt x="1124" y="959"/>
                    </a:lnTo>
                    <a:lnTo>
                      <a:pt x="1123" y="959"/>
                    </a:lnTo>
                    <a:lnTo>
                      <a:pt x="1123" y="959"/>
                    </a:lnTo>
                    <a:lnTo>
                      <a:pt x="1121" y="958"/>
                    </a:lnTo>
                    <a:lnTo>
                      <a:pt x="1120" y="958"/>
                    </a:lnTo>
                    <a:lnTo>
                      <a:pt x="1119" y="956"/>
                    </a:lnTo>
                    <a:lnTo>
                      <a:pt x="1118" y="956"/>
                    </a:lnTo>
                    <a:lnTo>
                      <a:pt x="1116" y="955"/>
                    </a:lnTo>
                    <a:lnTo>
                      <a:pt x="1113" y="993"/>
                    </a:lnTo>
                    <a:lnTo>
                      <a:pt x="1106" y="988"/>
                    </a:lnTo>
                    <a:lnTo>
                      <a:pt x="1100" y="992"/>
                    </a:lnTo>
                    <a:lnTo>
                      <a:pt x="1096" y="996"/>
                    </a:lnTo>
                    <a:lnTo>
                      <a:pt x="1095" y="999"/>
                    </a:lnTo>
                    <a:lnTo>
                      <a:pt x="1095" y="1004"/>
                    </a:lnTo>
                    <a:lnTo>
                      <a:pt x="1095" y="1008"/>
                    </a:lnTo>
                    <a:lnTo>
                      <a:pt x="1095" y="1013"/>
                    </a:lnTo>
                    <a:lnTo>
                      <a:pt x="1095" y="1017"/>
                    </a:lnTo>
                    <a:lnTo>
                      <a:pt x="1091" y="1020"/>
                    </a:lnTo>
                    <a:lnTo>
                      <a:pt x="1086" y="1022"/>
                    </a:lnTo>
                    <a:lnTo>
                      <a:pt x="1077" y="1023"/>
                    </a:lnTo>
                    <a:lnTo>
                      <a:pt x="1077" y="1027"/>
                    </a:lnTo>
                    <a:lnTo>
                      <a:pt x="1078" y="1030"/>
                    </a:lnTo>
                    <a:lnTo>
                      <a:pt x="1078" y="1034"/>
                    </a:lnTo>
                    <a:lnTo>
                      <a:pt x="1078" y="1037"/>
                    </a:lnTo>
                    <a:lnTo>
                      <a:pt x="1080" y="1041"/>
                    </a:lnTo>
                    <a:lnTo>
                      <a:pt x="1080" y="1045"/>
                    </a:lnTo>
                    <a:lnTo>
                      <a:pt x="1080" y="1047"/>
                    </a:lnTo>
                    <a:lnTo>
                      <a:pt x="1078" y="1051"/>
                    </a:lnTo>
                    <a:lnTo>
                      <a:pt x="1076" y="1054"/>
                    </a:lnTo>
                    <a:lnTo>
                      <a:pt x="1073" y="1056"/>
                    </a:lnTo>
                    <a:lnTo>
                      <a:pt x="1061" y="1055"/>
                    </a:lnTo>
                    <a:lnTo>
                      <a:pt x="1051" y="1055"/>
                    </a:lnTo>
                    <a:lnTo>
                      <a:pt x="1044" y="1058"/>
                    </a:lnTo>
                    <a:lnTo>
                      <a:pt x="1038" y="1061"/>
                    </a:lnTo>
                    <a:lnTo>
                      <a:pt x="1034" y="1066"/>
                    </a:lnTo>
                    <a:lnTo>
                      <a:pt x="1030" y="1073"/>
                    </a:lnTo>
                    <a:lnTo>
                      <a:pt x="1027" y="1078"/>
                    </a:lnTo>
                    <a:lnTo>
                      <a:pt x="1023" y="1084"/>
                    </a:lnTo>
                    <a:lnTo>
                      <a:pt x="1019" y="1089"/>
                    </a:lnTo>
                    <a:lnTo>
                      <a:pt x="1013" y="1094"/>
                    </a:lnTo>
                    <a:lnTo>
                      <a:pt x="1010" y="1087"/>
                    </a:lnTo>
                    <a:lnTo>
                      <a:pt x="1010" y="1078"/>
                    </a:lnTo>
                    <a:lnTo>
                      <a:pt x="1010" y="1070"/>
                    </a:lnTo>
                    <a:lnTo>
                      <a:pt x="1013" y="1061"/>
                    </a:lnTo>
                    <a:lnTo>
                      <a:pt x="1014" y="1054"/>
                    </a:lnTo>
                    <a:lnTo>
                      <a:pt x="1017" y="1045"/>
                    </a:lnTo>
                    <a:lnTo>
                      <a:pt x="1020" y="1036"/>
                    </a:lnTo>
                    <a:lnTo>
                      <a:pt x="1023" y="1027"/>
                    </a:lnTo>
                    <a:lnTo>
                      <a:pt x="1024" y="1018"/>
                    </a:lnTo>
                    <a:lnTo>
                      <a:pt x="1025" y="1010"/>
                    </a:lnTo>
                    <a:lnTo>
                      <a:pt x="1022" y="993"/>
                    </a:lnTo>
                    <a:lnTo>
                      <a:pt x="1019" y="975"/>
                    </a:lnTo>
                    <a:lnTo>
                      <a:pt x="1018" y="959"/>
                    </a:lnTo>
                    <a:lnTo>
                      <a:pt x="1019" y="941"/>
                    </a:lnTo>
                    <a:lnTo>
                      <a:pt x="1022" y="924"/>
                    </a:lnTo>
                    <a:lnTo>
                      <a:pt x="1024" y="906"/>
                    </a:lnTo>
                    <a:lnTo>
                      <a:pt x="1027" y="888"/>
                    </a:lnTo>
                    <a:lnTo>
                      <a:pt x="1029" y="872"/>
                    </a:lnTo>
                    <a:lnTo>
                      <a:pt x="1030" y="854"/>
                    </a:lnTo>
                    <a:lnTo>
                      <a:pt x="1032" y="836"/>
                    </a:lnTo>
                    <a:lnTo>
                      <a:pt x="1041" y="807"/>
                    </a:lnTo>
                    <a:lnTo>
                      <a:pt x="1043" y="779"/>
                    </a:lnTo>
                    <a:lnTo>
                      <a:pt x="1043" y="749"/>
                    </a:lnTo>
                    <a:lnTo>
                      <a:pt x="1039" y="719"/>
                    </a:lnTo>
                    <a:lnTo>
                      <a:pt x="1034" y="687"/>
                    </a:lnTo>
                    <a:lnTo>
                      <a:pt x="1029" y="656"/>
                    </a:lnTo>
                    <a:lnTo>
                      <a:pt x="1023" y="623"/>
                    </a:lnTo>
                    <a:lnTo>
                      <a:pt x="1019" y="590"/>
                    </a:lnTo>
                    <a:lnTo>
                      <a:pt x="1018" y="556"/>
                    </a:lnTo>
                    <a:lnTo>
                      <a:pt x="1019" y="523"/>
                    </a:lnTo>
                    <a:lnTo>
                      <a:pt x="1014" y="506"/>
                    </a:lnTo>
                    <a:lnTo>
                      <a:pt x="1006" y="491"/>
                    </a:lnTo>
                    <a:lnTo>
                      <a:pt x="999" y="477"/>
                    </a:lnTo>
                    <a:lnTo>
                      <a:pt x="991" y="462"/>
                    </a:lnTo>
                    <a:lnTo>
                      <a:pt x="985" y="448"/>
                    </a:lnTo>
                    <a:lnTo>
                      <a:pt x="981" y="434"/>
                    </a:lnTo>
                    <a:lnTo>
                      <a:pt x="981" y="422"/>
                    </a:lnTo>
                    <a:lnTo>
                      <a:pt x="988" y="408"/>
                    </a:lnTo>
                    <a:lnTo>
                      <a:pt x="999" y="396"/>
                    </a:lnTo>
                    <a:lnTo>
                      <a:pt x="1019" y="384"/>
                    </a:lnTo>
                    <a:lnTo>
                      <a:pt x="1033" y="351"/>
                    </a:lnTo>
                    <a:lnTo>
                      <a:pt x="1051" y="318"/>
                    </a:lnTo>
                    <a:lnTo>
                      <a:pt x="1067" y="284"/>
                    </a:lnTo>
                    <a:lnTo>
                      <a:pt x="1082" y="250"/>
                    </a:lnTo>
                    <a:lnTo>
                      <a:pt x="1095" y="216"/>
                    </a:lnTo>
                    <a:lnTo>
                      <a:pt x="1104" y="180"/>
                    </a:lnTo>
                    <a:lnTo>
                      <a:pt x="1106" y="146"/>
                    </a:lnTo>
                    <a:lnTo>
                      <a:pt x="1101" y="112"/>
                    </a:lnTo>
                    <a:lnTo>
                      <a:pt x="1086" y="78"/>
                    </a:lnTo>
                    <a:lnTo>
                      <a:pt x="1062" y="46"/>
                    </a:lnTo>
                    <a:lnTo>
                      <a:pt x="1037" y="26"/>
                    </a:lnTo>
                    <a:lnTo>
                      <a:pt x="1010" y="12"/>
                    </a:lnTo>
                    <a:lnTo>
                      <a:pt x="981" y="3"/>
                    </a:lnTo>
                    <a:lnTo>
                      <a:pt x="951" y="0"/>
                    </a:lnTo>
                    <a:lnTo>
                      <a:pt x="922" y="1"/>
                    </a:lnTo>
                    <a:lnTo>
                      <a:pt x="893" y="7"/>
                    </a:lnTo>
                    <a:lnTo>
                      <a:pt x="866" y="19"/>
                    </a:lnTo>
                    <a:lnTo>
                      <a:pt x="841" y="35"/>
                    </a:lnTo>
                    <a:lnTo>
                      <a:pt x="821" y="58"/>
                    </a:lnTo>
                    <a:lnTo>
                      <a:pt x="804" y="86"/>
                    </a:lnTo>
                    <a:lnTo>
                      <a:pt x="789" y="106"/>
                    </a:lnTo>
                    <a:lnTo>
                      <a:pt x="778" y="125"/>
                    </a:lnTo>
                    <a:lnTo>
                      <a:pt x="769" y="145"/>
                    </a:lnTo>
                    <a:lnTo>
                      <a:pt x="761" y="165"/>
                    </a:lnTo>
                    <a:lnTo>
                      <a:pt x="757" y="187"/>
                    </a:lnTo>
                    <a:lnTo>
                      <a:pt x="755" y="207"/>
                    </a:lnTo>
                    <a:lnTo>
                      <a:pt x="755" y="230"/>
                    </a:lnTo>
                    <a:lnTo>
                      <a:pt x="757" y="252"/>
                    </a:lnTo>
                    <a:lnTo>
                      <a:pt x="761" y="275"/>
                    </a:lnTo>
                    <a:lnTo>
                      <a:pt x="768" y="299"/>
                    </a:lnTo>
                    <a:lnTo>
                      <a:pt x="750" y="321"/>
                    </a:lnTo>
                    <a:lnTo>
                      <a:pt x="730" y="337"/>
                    </a:lnTo>
                    <a:lnTo>
                      <a:pt x="707" y="347"/>
                    </a:lnTo>
                    <a:lnTo>
                      <a:pt x="683" y="355"/>
                    </a:lnTo>
                    <a:lnTo>
                      <a:pt x="656" y="360"/>
                    </a:lnTo>
                    <a:lnTo>
                      <a:pt x="629" y="364"/>
                    </a:lnTo>
                    <a:lnTo>
                      <a:pt x="602" y="367"/>
                    </a:lnTo>
                    <a:lnTo>
                      <a:pt x="576" y="371"/>
                    </a:lnTo>
                    <a:lnTo>
                      <a:pt x="549" y="379"/>
                    </a:lnTo>
                    <a:lnTo>
                      <a:pt x="526" y="388"/>
                    </a:lnTo>
                    <a:lnTo>
                      <a:pt x="512" y="396"/>
                    </a:lnTo>
                    <a:lnTo>
                      <a:pt x="500" y="407"/>
                    </a:lnTo>
                    <a:lnTo>
                      <a:pt x="490" y="419"/>
                    </a:lnTo>
                    <a:lnTo>
                      <a:pt x="479" y="432"/>
                    </a:lnTo>
                    <a:lnTo>
                      <a:pt x="469" y="447"/>
                    </a:lnTo>
                    <a:lnTo>
                      <a:pt x="460" y="461"/>
                    </a:lnTo>
                    <a:lnTo>
                      <a:pt x="450" y="475"/>
                    </a:lnTo>
                    <a:lnTo>
                      <a:pt x="440" y="488"/>
                    </a:lnTo>
                    <a:lnTo>
                      <a:pt x="430" y="499"/>
                    </a:lnTo>
                    <a:lnTo>
                      <a:pt x="418" y="509"/>
                    </a:lnTo>
                    <a:lnTo>
                      <a:pt x="409" y="543"/>
                    </a:lnTo>
                    <a:lnTo>
                      <a:pt x="397" y="577"/>
                    </a:lnTo>
                    <a:lnTo>
                      <a:pt x="382" y="610"/>
                    </a:lnTo>
                    <a:lnTo>
                      <a:pt x="367" y="643"/>
                    </a:lnTo>
                    <a:lnTo>
                      <a:pt x="352" y="676"/>
                    </a:lnTo>
                    <a:lnTo>
                      <a:pt x="337" y="709"/>
                    </a:lnTo>
                    <a:lnTo>
                      <a:pt x="323" y="743"/>
                    </a:lnTo>
                    <a:lnTo>
                      <a:pt x="313" y="777"/>
                    </a:lnTo>
                    <a:lnTo>
                      <a:pt x="306" y="814"/>
                    </a:lnTo>
                    <a:lnTo>
                      <a:pt x="305" y="850"/>
                    </a:lnTo>
                    <a:lnTo>
                      <a:pt x="300" y="862"/>
                    </a:lnTo>
                    <a:lnTo>
                      <a:pt x="295" y="873"/>
                    </a:lnTo>
                    <a:lnTo>
                      <a:pt x="289" y="883"/>
                    </a:lnTo>
                    <a:lnTo>
                      <a:pt x="282" y="892"/>
                    </a:lnTo>
                    <a:lnTo>
                      <a:pt x="277" y="901"/>
                    </a:lnTo>
                    <a:lnTo>
                      <a:pt x="272" y="911"/>
                    </a:lnTo>
                    <a:lnTo>
                      <a:pt x="270" y="920"/>
                    </a:lnTo>
                    <a:lnTo>
                      <a:pt x="267" y="929"/>
                    </a:lnTo>
                    <a:lnTo>
                      <a:pt x="267" y="937"/>
                    </a:lnTo>
                    <a:lnTo>
                      <a:pt x="270" y="948"/>
                    </a:lnTo>
                    <a:lnTo>
                      <a:pt x="611" y="967"/>
                    </a:lnTo>
                    <a:lnTo>
                      <a:pt x="605" y="953"/>
                    </a:lnTo>
                    <a:lnTo>
                      <a:pt x="600" y="940"/>
                    </a:lnTo>
                    <a:lnTo>
                      <a:pt x="594" y="927"/>
                    </a:lnTo>
                    <a:lnTo>
                      <a:pt x="589" y="915"/>
                    </a:lnTo>
                    <a:lnTo>
                      <a:pt x="586" y="902"/>
                    </a:lnTo>
                    <a:lnTo>
                      <a:pt x="583" y="891"/>
                    </a:lnTo>
                    <a:lnTo>
                      <a:pt x="583" y="878"/>
                    </a:lnTo>
                    <a:lnTo>
                      <a:pt x="586" y="867"/>
                    </a:lnTo>
                    <a:lnTo>
                      <a:pt x="591" y="854"/>
                    </a:lnTo>
                    <a:lnTo>
                      <a:pt x="598" y="843"/>
                    </a:lnTo>
                    <a:lnTo>
                      <a:pt x="596" y="825"/>
                    </a:lnTo>
                    <a:lnTo>
                      <a:pt x="596" y="810"/>
                    </a:lnTo>
                    <a:lnTo>
                      <a:pt x="597" y="796"/>
                    </a:lnTo>
                    <a:lnTo>
                      <a:pt x="600" y="785"/>
                    </a:lnTo>
                    <a:lnTo>
                      <a:pt x="605" y="773"/>
                    </a:lnTo>
                    <a:lnTo>
                      <a:pt x="611" y="763"/>
                    </a:lnTo>
                    <a:lnTo>
                      <a:pt x="617" y="752"/>
                    </a:lnTo>
                    <a:lnTo>
                      <a:pt x="626" y="740"/>
                    </a:lnTo>
                    <a:lnTo>
                      <a:pt x="635" y="729"/>
                    </a:lnTo>
                    <a:lnTo>
                      <a:pt x="644" y="715"/>
                    </a:lnTo>
                    <a:lnTo>
                      <a:pt x="649" y="714"/>
                    </a:lnTo>
                    <a:lnTo>
                      <a:pt x="654" y="713"/>
                    </a:lnTo>
                    <a:lnTo>
                      <a:pt x="660" y="713"/>
                    </a:lnTo>
                    <a:lnTo>
                      <a:pt x="665" y="713"/>
                    </a:lnTo>
                    <a:lnTo>
                      <a:pt x="672" y="713"/>
                    </a:lnTo>
                    <a:lnTo>
                      <a:pt x="677" y="713"/>
                    </a:lnTo>
                    <a:lnTo>
                      <a:pt x="682" y="710"/>
                    </a:lnTo>
                    <a:lnTo>
                      <a:pt x="685" y="707"/>
                    </a:lnTo>
                    <a:lnTo>
                      <a:pt x="689" y="704"/>
                    </a:lnTo>
                    <a:lnTo>
                      <a:pt x="693" y="697"/>
                    </a:lnTo>
                    <a:lnTo>
                      <a:pt x="689" y="695"/>
                    </a:lnTo>
                    <a:lnTo>
                      <a:pt x="688" y="694"/>
                    </a:lnTo>
                    <a:lnTo>
                      <a:pt x="685" y="691"/>
                    </a:lnTo>
                    <a:lnTo>
                      <a:pt x="684" y="688"/>
                    </a:lnTo>
                    <a:lnTo>
                      <a:pt x="683" y="686"/>
                    </a:lnTo>
                    <a:lnTo>
                      <a:pt x="682" y="683"/>
                    </a:lnTo>
                    <a:lnTo>
                      <a:pt x="680" y="681"/>
                    </a:lnTo>
                    <a:lnTo>
                      <a:pt x="678" y="680"/>
                    </a:lnTo>
                    <a:lnTo>
                      <a:pt x="675" y="680"/>
                    </a:lnTo>
                    <a:lnTo>
                      <a:pt x="673" y="680"/>
                    </a:lnTo>
                    <a:lnTo>
                      <a:pt x="674" y="699"/>
                    </a:lnTo>
                    <a:lnTo>
                      <a:pt x="670" y="697"/>
                    </a:lnTo>
                    <a:lnTo>
                      <a:pt x="666" y="695"/>
                    </a:lnTo>
                    <a:lnTo>
                      <a:pt x="664" y="694"/>
                    </a:lnTo>
                    <a:lnTo>
                      <a:pt x="663" y="692"/>
                    </a:lnTo>
                    <a:lnTo>
                      <a:pt x="663" y="691"/>
                    </a:lnTo>
                    <a:lnTo>
                      <a:pt x="663" y="690"/>
                    </a:lnTo>
                    <a:lnTo>
                      <a:pt x="664" y="688"/>
                    </a:lnTo>
                    <a:lnTo>
                      <a:pt x="666" y="686"/>
                    </a:lnTo>
                    <a:lnTo>
                      <a:pt x="669" y="683"/>
                    </a:lnTo>
                    <a:lnTo>
                      <a:pt x="673" y="680"/>
                    </a:lnTo>
                    <a:lnTo>
                      <a:pt x="641" y="683"/>
                    </a:lnTo>
                    <a:lnTo>
                      <a:pt x="646" y="677"/>
                    </a:lnTo>
                    <a:lnTo>
                      <a:pt x="653" y="668"/>
                    </a:lnTo>
                    <a:lnTo>
                      <a:pt x="661" y="658"/>
                    </a:lnTo>
                    <a:lnTo>
                      <a:pt x="669" y="647"/>
                    </a:lnTo>
                    <a:lnTo>
                      <a:pt x="678" y="633"/>
                    </a:lnTo>
                    <a:lnTo>
                      <a:pt x="685" y="619"/>
                    </a:lnTo>
                    <a:lnTo>
                      <a:pt x="691" y="604"/>
                    </a:lnTo>
                    <a:lnTo>
                      <a:pt x="694" y="587"/>
                    </a:lnTo>
                    <a:lnTo>
                      <a:pt x="694" y="572"/>
                    </a:lnTo>
                    <a:lnTo>
                      <a:pt x="692" y="556"/>
                    </a:lnTo>
                    <a:lnTo>
                      <a:pt x="688" y="553"/>
                    </a:lnTo>
                    <a:lnTo>
                      <a:pt x="684" y="552"/>
                    </a:lnTo>
                    <a:lnTo>
                      <a:pt x="682" y="548"/>
                    </a:lnTo>
                    <a:lnTo>
                      <a:pt x="680" y="546"/>
                    </a:lnTo>
                    <a:lnTo>
                      <a:pt x="678" y="542"/>
                    </a:lnTo>
                    <a:lnTo>
                      <a:pt x="677" y="539"/>
                    </a:lnTo>
                    <a:lnTo>
                      <a:pt x="674" y="537"/>
                    </a:lnTo>
                    <a:lnTo>
                      <a:pt x="672" y="534"/>
                    </a:lnTo>
                    <a:lnTo>
                      <a:pt x="668" y="534"/>
                    </a:lnTo>
                    <a:lnTo>
                      <a:pt x="663" y="534"/>
                    </a:lnTo>
                    <a:lnTo>
                      <a:pt x="664" y="542"/>
                    </a:lnTo>
                    <a:lnTo>
                      <a:pt x="665" y="551"/>
                    </a:lnTo>
                    <a:lnTo>
                      <a:pt x="665" y="560"/>
                    </a:lnTo>
                    <a:lnTo>
                      <a:pt x="665" y="568"/>
                    </a:lnTo>
                    <a:lnTo>
                      <a:pt x="665" y="579"/>
                    </a:lnTo>
                    <a:lnTo>
                      <a:pt x="664" y="587"/>
                    </a:lnTo>
                    <a:lnTo>
                      <a:pt x="663" y="597"/>
                    </a:lnTo>
                    <a:lnTo>
                      <a:pt x="660" y="606"/>
                    </a:lnTo>
                    <a:lnTo>
                      <a:pt x="658" y="615"/>
                    </a:lnTo>
                    <a:lnTo>
                      <a:pt x="654" y="623"/>
                    </a:lnTo>
                    <a:lnTo>
                      <a:pt x="653" y="604"/>
                    </a:lnTo>
                    <a:lnTo>
                      <a:pt x="650" y="584"/>
                    </a:lnTo>
                    <a:lnTo>
                      <a:pt x="646" y="565"/>
                    </a:lnTo>
                    <a:lnTo>
                      <a:pt x="640" y="544"/>
                    </a:lnTo>
                    <a:lnTo>
                      <a:pt x="634" y="525"/>
                    </a:lnTo>
                    <a:lnTo>
                      <a:pt x="626" y="506"/>
                    </a:lnTo>
                    <a:lnTo>
                      <a:pt x="618" y="488"/>
                    </a:lnTo>
                    <a:lnTo>
                      <a:pt x="610" y="469"/>
                    </a:lnTo>
                    <a:lnTo>
                      <a:pt x="602" y="451"/>
                    </a:lnTo>
                    <a:lnTo>
                      <a:pt x="594" y="432"/>
                    </a:lnTo>
                    <a:lnTo>
                      <a:pt x="592" y="457"/>
                    </a:lnTo>
                    <a:lnTo>
                      <a:pt x="594" y="480"/>
                    </a:lnTo>
                    <a:lnTo>
                      <a:pt x="602" y="503"/>
                    </a:lnTo>
                    <a:lnTo>
                      <a:pt x="612" y="525"/>
                    </a:lnTo>
                    <a:lnTo>
                      <a:pt x="622" y="547"/>
                    </a:lnTo>
                    <a:lnTo>
                      <a:pt x="631" y="568"/>
                    </a:lnTo>
                    <a:lnTo>
                      <a:pt x="637" y="590"/>
                    </a:lnTo>
                    <a:lnTo>
                      <a:pt x="639" y="613"/>
                    </a:lnTo>
                    <a:lnTo>
                      <a:pt x="632" y="635"/>
                    </a:lnTo>
                    <a:lnTo>
                      <a:pt x="617" y="659"/>
                    </a:lnTo>
                    <a:lnTo>
                      <a:pt x="617" y="657"/>
                    </a:lnTo>
                    <a:lnTo>
                      <a:pt x="617" y="654"/>
                    </a:lnTo>
                    <a:lnTo>
                      <a:pt x="618" y="652"/>
                    </a:lnTo>
                    <a:lnTo>
                      <a:pt x="621" y="649"/>
                    </a:lnTo>
                    <a:lnTo>
                      <a:pt x="622" y="648"/>
                    </a:lnTo>
                    <a:lnTo>
                      <a:pt x="624" y="646"/>
                    </a:lnTo>
                    <a:lnTo>
                      <a:pt x="624" y="643"/>
                    </a:lnTo>
                    <a:lnTo>
                      <a:pt x="625" y="640"/>
                    </a:lnTo>
                    <a:lnTo>
                      <a:pt x="624" y="638"/>
                    </a:lnTo>
                    <a:lnTo>
                      <a:pt x="622" y="634"/>
                    </a:lnTo>
                    <a:lnTo>
                      <a:pt x="613" y="628"/>
                    </a:lnTo>
                    <a:lnTo>
                      <a:pt x="600" y="639"/>
                    </a:lnTo>
                    <a:lnTo>
                      <a:pt x="594" y="653"/>
                    </a:lnTo>
                    <a:lnTo>
                      <a:pt x="593" y="668"/>
                    </a:lnTo>
                    <a:lnTo>
                      <a:pt x="597" y="683"/>
                    </a:lnTo>
                    <a:lnTo>
                      <a:pt x="601" y="700"/>
                    </a:lnTo>
                    <a:lnTo>
                      <a:pt x="605" y="715"/>
                    </a:lnTo>
                    <a:lnTo>
                      <a:pt x="606" y="731"/>
                    </a:lnTo>
                    <a:lnTo>
                      <a:pt x="602" y="745"/>
                    </a:lnTo>
                    <a:lnTo>
                      <a:pt x="592" y="758"/>
                    </a:lnTo>
                    <a:lnTo>
                      <a:pt x="572" y="768"/>
                    </a:lnTo>
                    <a:lnTo>
                      <a:pt x="576" y="773"/>
                    </a:lnTo>
                    <a:lnTo>
                      <a:pt x="577" y="781"/>
                    </a:lnTo>
                    <a:lnTo>
                      <a:pt x="577" y="787"/>
                    </a:lnTo>
                    <a:lnTo>
                      <a:pt x="574" y="795"/>
                    </a:lnTo>
                    <a:lnTo>
                      <a:pt x="572" y="801"/>
                    </a:lnTo>
                    <a:lnTo>
                      <a:pt x="570" y="809"/>
                    </a:lnTo>
                    <a:lnTo>
                      <a:pt x="569" y="816"/>
                    </a:lnTo>
                    <a:lnTo>
                      <a:pt x="569" y="822"/>
                    </a:lnTo>
                    <a:lnTo>
                      <a:pt x="573" y="830"/>
                    </a:lnTo>
                    <a:lnTo>
                      <a:pt x="579" y="836"/>
                    </a:lnTo>
                    <a:lnTo>
                      <a:pt x="567" y="828"/>
                    </a:lnTo>
                    <a:lnTo>
                      <a:pt x="557" y="819"/>
                    </a:lnTo>
                    <a:lnTo>
                      <a:pt x="546" y="809"/>
                    </a:lnTo>
                    <a:lnTo>
                      <a:pt x="538" y="800"/>
                    </a:lnTo>
                    <a:lnTo>
                      <a:pt x="529" y="791"/>
                    </a:lnTo>
                    <a:lnTo>
                      <a:pt x="519" y="783"/>
                    </a:lnTo>
                    <a:lnTo>
                      <a:pt x="509" y="777"/>
                    </a:lnTo>
                    <a:lnTo>
                      <a:pt x="497" y="772"/>
                    </a:lnTo>
                    <a:lnTo>
                      <a:pt x="483" y="769"/>
                    </a:lnTo>
                    <a:lnTo>
                      <a:pt x="468" y="771"/>
                    </a:lnTo>
                    <a:lnTo>
                      <a:pt x="459" y="774"/>
                    </a:lnTo>
                    <a:lnTo>
                      <a:pt x="450" y="779"/>
                    </a:lnTo>
                    <a:lnTo>
                      <a:pt x="442" y="785"/>
                    </a:lnTo>
                    <a:lnTo>
                      <a:pt x="433" y="790"/>
                    </a:lnTo>
                    <a:lnTo>
                      <a:pt x="424" y="796"/>
                    </a:lnTo>
                    <a:lnTo>
                      <a:pt x="416" y="802"/>
                    </a:lnTo>
                    <a:lnTo>
                      <a:pt x="409" y="810"/>
                    </a:lnTo>
                    <a:lnTo>
                      <a:pt x="402" y="817"/>
                    </a:lnTo>
                    <a:lnTo>
                      <a:pt x="396" y="826"/>
                    </a:lnTo>
                    <a:lnTo>
                      <a:pt x="392" y="836"/>
                    </a:lnTo>
                    <a:lnTo>
                      <a:pt x="400" y="835"/>
                    </a:lnTo>
                    <a:lnTo>
                      <a:pt x="402" y="854"/>
                    </a:lnTo>
                    <a:lnTo>
                      <a:pt x="394" y="855"/>
                    </a:lnTo>
                    <a:lnTo>
                      <a:pt x="386" y="838"/>
                    </a:lnTo>
                    <a:lnTo>
                      <a:pt x="385" y="820"/>
                    </a:lnTo>
                    <a:lnTo>
                      <a:pt x="388" y="804"/>
                    </a:lnTo>
                    <a:lnTo>
                      <a:pt x="395" y="788"/>
                    </a:lnTo>
                    <a:lnTo>
                      <a:pt x="405" y="772"/>
                    </a:lnTo>
                    <a:lnTo>
                      <a:pt x="418" y="758"/>
                    </a:lnTo>
                    <a:lnTo>
                      <a:pt x="429" y="743"/>
                    </a:lnTo>
                    <a:lnTo>
                      <a:pt x="440" y="729"/>
                    </a:lnTo>
                    <a:lnTo>
                      <a:pt x="449" y="715"/>
                    </a:lnTo>
                    <a:lnTo>
                      <a:pt x="455" y="702"/>
                    </a:lnTo>
                    <a:lnTo>
                      <a:pt x="407" y="720"/>
                    </a:lnTo>
                    <a:lnTo>
                      <a:pt x="411" y="715"/>
                    </a:lnTo>
                    <a:lnTo>
                      <a:pt x="415" y="710"/>
                    </a:lnTo>
                    <a:lnTo>
                      <a:pt x="419" y="705"/>
                    </a:lnTo>
                    <a:lnTo>
                      <a:pt x="421" y="699"/>
                    </a:lnTo>
                    <a:lnTo>
                      <a:pt x="424" y="694"/>
                    </a:lnTo>
                    <a:lnTo>
                      <a:pt x="425" y="687"/>
                    </a:lnTo>
                    <a:lnTo>
                      <a:pt x="425" y="681"/>
                    </a:lnTo>
                    <a:lnTo>
                      <a:pt x="423" y="675"/>
                    </a:lnTo>
                    <a:lnTo>
                      <a:pt x="420" y="667"/>
                    </a:lnTo>
                    <a:lnTo>
                      <a:pt x="415" y="661"/>
                    </a:lnTo>
                    <a:lnTo>
                      <a:pt x="412" y="630"/>
                    </a:lnTo>
                    <a:lnTo>
                      <a:pt x="415" y="600"/>
                    </a:lnTo>
                    <a:lnTo>
                      <a:pt x="421" y="572"/>
                    </a:lnTo>
                    <a:lnTo>
                      <a:pt x="431" y="543"/>
                    </a:lnTo>
                    <a:lnTo>
                      <a:pt x="445" y="517"/>
                    </a:lnTo>
                    <a:lnTo>
                      <a:pt x="460" y="491"/>
                    </a:lnTo>
                    <a:lnTo>
                      <a:pt x="479" y="466"/>
                    </a:lnTo>
                    <a:lnTo>
                      <a:pt x="498" y="442"/>
                    </a:lnTo>
                    <a:lnTo>
                      <a:pt x="519" y="421"/>
                    </a:lnTo>
                    <a:lnTo>
                      <a:pt x="540" y="400"/>
                    </a:lnTo>
                    <a:lnTo>
                      <a:pt x="540" y="407"/>
                    </a:lnTo>
                    <a:lnTo>
                      <a:pt x="543" y="412"/>
                    </a:lnTo>
                    <a:lnTo>
                      <a:pt x="546" y="415"/>
                    </a:lnTo>
                    <a:lnTo>
                      <a:pt x="550" y="418"/>
                    </a:lnTo>
                    <a:lnTo>
                      <a:pt x="557" y="419"/>
                    </a:lnTo>
                    <a:lnTo>
                      <a:pt x="562" y="421"/>
                    </a:lnTo>
                    <a:lnTo>
                      <a:pt x="568" y="422"/>
                    </a:lnTo>
                    <a:lnTo>
                      <a:pt x="574" y="424"/>
                    </a:lnTo>
                    <a:lnTo>
                      <a:pt x="579" y="428"/>
                    </a:lnTo>
                    <a:lnTo>
                      <a:pt x="583" y="433"/>
                    </a:lnTo>
                    <a:lnTo>
                      <a:pt x="587" y="431"/>
                    </a:lnTo>
                    <a:lnTo>
                      <a:pt x="588" y="427"/>
                    </a:lnTo>
                    <a:lnTo>
                      <a:pt x="588" y="424"/>
                    </a:lnTo>
                    <a:lnTo>
                      <a:pt x="588" y="422"/>
                    </a:lnTo>
                    <a:lnTo>
                      <a:pt x="586" y="419"/>
                    </a:lnTo>
                    <a:lnTo>
                      <a:pt x="584" y="417"/>
                    </a:lnTo>
                    <a:lnTo>
                      <a:pt x="582" y="414"/>
                    </a:lnTo>
                    <a:lnTo>
                      <a:pt x="578" y="412"/>
                    </a:lnTo>
                    <a:lnTo>
                      <a:pt x="576" y="409"/>
                    </a:lnTo>
                    <a:lnTo>
                      <a:pt x="573" y="408"/>
                    </a:lnTo>
                    <a:lnTo>
                      <a:pt x="559" y="398"/>
                    </a:lnTo>
                    <a:lnTo>
                      <a:pt x="570" y="396"/>
                    </a:lnTo>
                    <a:lnTo>
                      <a:pt x="583" y="393"/>
                    </a:lnTo>
                    <a:lnTo>
                      <a:pt x="597" y="388"/>
                    </a:lnTo>
                    <a:lnTo>
                      <a:pt x="612" y="383"/>
                    </a:lnTo>
                    <a:lnTo>
                      <a:pt x="627" y="379"/>
                    </a:lnTo>
                    <a:lnTo>
                      <a:pt x="642" y="375"/>
                    </a:lnTo>
                    <a:lnTo>
                      <a:pt x="658" y="375"/>
                    </a:lnTo>
                    <a:lnTo>
                      <a:pt x="673" y="378"/>
                    </a:lnTo>
                    <a:lnTo>
                      <a:pt x="687" y="384"/>
                    </a:lnTo>
                    <a:lnTo>
                      <a:pt x="699" y="394"/>
                    </a:lnTo>
                    <a:lnTo>
                      <a:pt x="702" y="407"/>
                    </a:lnTo>
                    <a:lnTo>
                      <a:pt x="703" y="419"/>
                    </a:lnTo>
                    <a:lnTo>
                      <a:pt x="704" y="432"/>
                    </a:lnTo>
                    <a:lnTo>
                      <a:pt x="706" y="445"/>
                    </a:lnTo>
                    <a:lnTo>
                      <a:pt x="704" y="457"/>
                    </a:lnTo>
                    <a:lnTo>
                      <a:pt x="704" y="469"/>
                    </a:lnTo>
                    <a:lnTo>
                      <a:pt x="702" y="480"/>
                    </a:lnTo>
                    <a:lnTo>
                      <a:pt x="698" y="491"/>
                    </a:lnTo>
                    <a:lnTo>
                      <a:pt x="694" y="503"/>
                    </a:lnTo>
                    <a:lnTo>
                      <a:pt x="688" y="513"/>
                    </a:lnTo>
                    <a:lnTo>
                      <a:pt x="701" y="518"/>
                    </a:lnTo>
                    <a:lnTo>
                      <a:pt x="712" y="518"/>
                    </a:lnTo>
                    <a:lnTo>
                      <a:pt x="723" y="514"/>
                    </a:lnTo>
                    <a:lnTo>
                      <a:pt x="733" y="509"/>
                    </a:lnTo>
                    <a:lnTo>
                      <a:pt x="745" y="501"/>
                    </a:lnTo>
                    <a:lnTo>
                      <a:pt x="755" y="495"/>
                    </a:lnTo>
                    <a:lnTo>
                      <a:pt x="766" y="489"/>
                    </a:lnTo>
                    <a:lnTo>
                      <a:pt x="778" y="485"/>
                    </a:lnTo>
                    <a:lnTo>
                      <a:pt x="790" y="485"/>
                    </a:lnTo>
                    <a:lnTo>
                      <a:pt x="806" y="488"/>
                    </a:lnTo>
                    <a:lnTo>
                      <a:pt x="806" y="488"/>
                    </a:lnTo>
                    <a:lnTo>
                      <a:pt x="806" y="486"/>
                    </a:lnTo>
                    <a:lnTo>
                      <a:pt x="807" y="485"/>
                    </a:lnTo>
                    <a:lnTo>
                      <a:pt x="807" y="484"/>
                    </a:lnTo>
                    <a:lnTo>
                      <a:pt x="808" y="484"/>
                    </a:lnTo>
                    <a:lnTo>
                      <a:pt x="808" y="482"/>
                    </a:lnTo>
                    <a:lnTo>
                      <a:pt x="808" y="481"/>
                    </a:lnTo>
                    <a:lnTo>
                      <a:pt x="809" y="480"/>
                    </a:lnTo>
                    <a:lnTo>
                      <a:pt x="809" y="480"/>
                    </a:lnTo>
                    <a:lnTo>
                      <a:pt x="811" y="479"/>
                    </a:lnTo>
                    <a:lnTo>
                      <a:pt x="809" y="475"/>
                    </a:lnTo>
                    <a:lnTo>
                      <a:pt x="809" y="472"/>
                    </a:lnTo>
                    <a:lnTo>
                      <a:pt x="809" y="469"/>
                    </a:lnTo>
                    <a:lnTo>
                      <a:pt x="808" y="466"/>
                    </a:lnTo>
                    <a:lnTo>
                      <a:pt x="808" y="462"/>
                    </a:lnTo>
                    <a:lnTo>
                      <a:pt x="807" y="460"/>
                    </a:lnTo>
                    <a:lnTo>
                      <a:pt x="807" y="456"/>
                    </a:lnTo>
                    <a:lnTo>
                      <a:pt x="806" y="453"/>
                    </a:lnTo>
                    <a:lnTo>
                      <a:pt x="804" y="450"/>
                    </a:lnTo>
                    <a:lnTo>
                      <a:pt x="804" y="447"/>
                    </a:lnTo>
                    <a:lnTo>
                      <a:pt x="794" y="443"/>
                    </a:lnTo>
                    <a:lnTo>
                      <a:pt x="785" y="445"/>
                    </a:lnTo>
                    <a:lnTo>
                      <a:pt x="778" y="447"/>
                    </a:lnTo>
                    <a:lnTo>
                      <a:pt x="769" y="452"/>
                    </a:lnTo>
                    <a:lnTo>
                      <a:pt x="761" y="457"/>
                    </a:lnTo>
                    <a:lnTo>
                      <a:pt x="754" y="465"/>
                    </a:lnTo>
                    <a:lnTo>
                      <a:pt x="746" y="472"/>
                    </a:lnTo>
                    <a:lnTo>
                      <a:pt x="739" y="479"/>
                    </a:lnTo>
                    <a:lnTo>
                      <a:pt x="731" y="484"/>
                    </a:lnTo>
                    <a:lnTo>
                      <a:pt x="722" y="489"/>
                    </a:lnTo>
                    <a:lnTo>
                      <a:pt x="726" y="477"/>
                    </a:lnTo>
                    <a:lnTo>
                      <a:pt x="727" y="463"/>
                    </a:lnTo>
                    <a:lnTo>
                      <a:pt x="725" y="447"/>
                    </a:lnTo>
                    <a:lnTo>
                      <a:pt x="722" y="429"/>
                    </a:lnTo>
                    <a:lnTo>
                      <a:pt x="720" y="412"/>
                    </a:lnTo>
                    <a:lnTo>
                      <a:pt x="718" y="394"/>
                    </a:lnTo>
                    <a:lnTo>
                      <a:pt x="720" y="378"/>
                    </a:lnTo>
                    <a:lnTo>
                      <a:pt x="725" y="364"/>
                    </a:lnTo>
                    <a:lnTo>
                      <a:pt x="736" y="352"/>
                    </a:lnTo>
                    <a:lnTo>
                      <a:pt x="754" y="346"/>
                    </a:lnTo>
                    <a:lnTo>
                      <a:pt x="760" y="356"/>
                    </a:lnTo>
                    <a:lnTo>
                      <a:pt x="768" y="365"/>
                    </a:lnTo>
                    <a:lnTo>
                      <a:pt x="774" y="375"/>
                    </a:lnTo>
                    <a:lnTo>
                      <a:pt x="779" y="385"/>
                    </a:lnTo>
                    <a:lnTo>
                      <a:pt x="784" y="395"/>
                    </a:lnTo>
                    <a:lnTo>
                      <a:pt x="789" y="405"/>
                    </a:lnTo>
                    <a:lnTo>
                      <a:pt x="793" y="415"/>
                    </a:lnTo>
                    <a:lnTo>
                      <a:pt x="798" y="426"/>
                    </a:lnTo>
                    <a:lnTo>
                      <a:pt x="800" y="436"/>
                    </a:lnTo>
                    <a:lnTo>
                      <a:pt x="804" y="447"/>
                    </a:lnTo>
                    <a:lnTo>
                      <a:pt x="806" y="447"/>
                    </a:lnTo>
                    <a:lnTo>
                      <a:pt x="806" y="448"/>
                    </a:lnTo>
                    <a:lnTo>
                      <a:pt x="807" y="448"/>
                    </a:lnTo>
                    <a:lnTo>
                      <a:pt x="808" y="450"/>
                    </a:lnTo>
                    <a:lnTo>
                      <a:pt x="809" y="451"/>
                    </a:lnTo>
                    <a:lnTo>
                      <a:pt x="811" y="451"/>
                    </a:lnTo>
                    <a:lnTo>
                      <a:pt x="812" y="452"/>
                    </a:lnTo>
                    <a:lnTo>
                      <a:pt x="813" y="453"/>
                    </a:lnTo>
                    <a:lnTo>
                      <a:pt x="814" y="453"/>
                    </a:lnTo>
                    <a:lnTo>
                      <a:pt x="816" y="455"/>
                    </a:lnTo>
                    <a:lnTo>
                      <a:pt x="816" y="457"/>
                    </a:lnTo>
                    <a:lnTo>
                      <a:pt x="817" y="460"/>
                    </a:lnTo>
                    <a:lnTo>
                      <a:pt x="817" y="462"/>
                    </a:lnTo>
                    <a:lnTo>
                      <a:pt x="817" y="465"/>
                    </a:lnTo>
                    <a:lnTo>
                      <a:pt x="816" y="467"/>
                    </a:lnTo>
                    <a:lnTo>
                      <a:pt x="816" y="470"/>
                    </a:lnTo>
                    <a:lnTo>
                      <a:pt x="814" y="472"/>
                    </a:lnTo>
                    <a:lnTo>
                      <a:pt x="813" y="474"/>
                    </a:lnTo>
                    <a:lnTo>
                      <a:pt x="812" y="476"/>
                    </a:lnTo>
                    <a:lnTo>
                      <a:pt x="811" y="479"/>
                    </a:lnTo>
                    <a:lnTo>
                      <a:pt x="812" y="489"/>
                    </a:lnTo>
                    <a:lnTo>
                      <a:pt x="813" y="500"/>
                    </a:lnTo>
                    <a:lnTo>
                      <a:pt x="813" y="510"/>
                    </a:lnTo>
                    <a:lnTo>
                      <a:pt x="814" y="522"/>
                    </a:lnTo>
                    <a:lnTo>
                      <a:pt x="814" y="532"/>
                    </a:lnTo>
                    <a:lnTo>
                      <a:pt x="814" y="543"/>
                    </a:lnTo>
                    <a:lnTo>
                      <a:pt x="813" y="554"/>
                    </a:lnTo>
                    <a:lnTo>
                      <a:pt x="812" y="566"/>
                    </a:lnTo>
                    <a:lnTo>
                      <a:pt x="812" y="577"/>
                    </a:lnTo>
                    <a:lnTo>
                      <a:pt x="809" y="589"/>
                    </a:lnTo>
                    <a:lnTo>
                      <a:pt x="795" y="597"/>
                    </a:lnTo>
                    <a:lnTo>
                      <a:pt x="788" y="606"/>
                    </a:lnTo>
                    <a:lnTo>
                      <a:pt x="785" y="616"/>
                    </a:lnTo>
                    <a:lnTo>
                      <a:pt x="785" y="628"/>
                    </a:lnTo>
                    <a:lnTo>
                      <a:pt x="788" y="639"/>
                    </a:lnTo>
                    <a:lnTo>
                      <a:pt x="790" y="651"/>
                    </a:lnTo>
                    <a:lnTo>
                      <a:pt x="792" y="663"/>
                    </a:lnTo>
                    <a:lnTo>
                      <a:pt x="790" y="675"/>
                    </a:lnTo>
                    <a:lnTo>
                      <a:pt x="785" y="686"/>
                    </a:lnTo>
                    <a:lnTo>
                      <a:pt x="775" y="696"/>
                    </a:lnTo>
                    <a:lnTo>
                      <a:pt x="783" y="695"/>
                    </a:lnTo>
                    <a:lnTo>
                      <a:pt x="788" y="691"/>
                    </a:lnTo>
                    <a:lnTo>
                      <a:pt x="793" y="686"/>
                    </a:lnTo>
                    <a:lnTo>
                      <a:pt x="797" y="678"/>
                    </a:lnTo>
                    <a:lnTo>
                      <a:pt x="799" y="671"/>
                    </a:lnTo>
                    <a:lnTo>
                      <a:pt x="802" y="663"/>
                    </a:lnTo>
                    <a:lnTo>
                      <a:pt x="806" y="656"/>
                    </a:lnTo>
                    <a:lnTo>
                      <a:pt x="809" y="648"/>
                    </a:lnTo>
                    <a:lnTo>
                      <a:pt x="814" y="643"/>
                    </a:lnTo>
                    <a:lnTo>
                      <a:pt x="821" y="638"/>
                    </a:lnTo>
                    <a:lnTo>
                      <a:pt x="806" y="629"/>
                    </a:lnTo>
                    <a:lnTo>
                      <a:pt x="899" y="515"/>
                    </a:lnTo>
                    <a:lnTo>
                      <a:pt x="956" y="582"/>
                    </a:lnTo>
                    <a:lnTo>
                      <a:pt x="961" y="571"/>
                    </a:lnTo>
                    <a:lnTo>
                      <a:pt x="965" y="558"/>
                    </a:lnTo>
                    <a:lnTo>
                      <a:pt x="965" y="547"/>
                    </a:lnTo>
                    <a:lnTo>
                      <a:pt x="965" y="536"/>
                    </a:lnTo>
                    <a:lnTo>
                      <a:pt x="963" y="523"/>
                    </a:lnTo>
                    <a:lnTo>
                      <a:pt x="962" y="510"/>
                    </a:lnTo>
                    <a:lnTo>
                      <a:pt x="960" y="498"/>
                    </a:lnTo>
                    <a:lnTo>
                      <a:pt x="960" y="484"/>
                    </a:lnTo>
                    <a:lnTo>
                      <a:pt x="960" y="470"/>
                    </a:lnTo>
                    <a:lnTo>
                      <a:pt x="962" y="453"/>
                    </a:lnTo>
                    <a:lnTo>
                      <a:pt x="981" y="477"/>
                    </a:lnTo>
                    <a:lnTo>
                      <a:pt x="994" y="503"/>
                    </a:lnTo>
                    <a:lnTo>
                      <a:pt x="1001" y="530"/>
                    </a:lnTo>
                    <a:lnTo>
                      <a:pt x="1005" y="561"/>
                    </a:lnTo>
                    <a:lnTo>
                      <a:pt x="1006" y="591"/>
                    </a:lnTo>
                    <a:lnTo>
                      <a:pt x="1006" y="623"/>
                    </a:lnTo>
                    <a:lnTo>
                      <a:pt x="1008" y="654"/>
                    </a:lnTo>
                    <a:lnTo>
                      <a:pt x="1009" y="685"/>
                    </a:lnTo>
                    <a:lnTo>
                      <a:pt x="1014" y="714"/>
                    </a:lnTo>
                    <a:lnTo>
                      <a:pt x="1023" y="740"/>
                    </a:lnTo>
                    <a:lnTo>
                      <a:pt x="1010" y="752"/>
                    </a:lnTo>
                    <a:lnTo>
                      <a:pt x="1004" y="762"/>
                    </a:lnTo>
                    <a:lnTo>
                      <a:pt x="1001" y="772"/>
                    </a:lnTo>
                    <a:lnTo>
                      <a:pt x="1001" y="782"/>
                    </a:lnTo>
                    <a:lnTo>
                      <a:pt x="1005" y="793"/>
                    </a:lnTo>
                    <a:lnTo>
                      <a:pt x="1009" y="805"/>
                    </a:lnTo>
                    <a:lnTo>
                      <a:pt x="1013" y="816"/>
                    </a:lnTo>
                    <a:lnTo>
                      <a:pt x="1015" y="829"/>
                    </a:lnTo>
                    <a:lnTo>
                      <a:pt x="1017" y="841"/>
                    </a:lnTo>
                    <a:lnTo>
                      <a:pt x="1015" y="857"/>
                    </a:lnTo>
                    <a:lnTo>
                      <a:pt x="1003" y="848"/>
                    </a:lnTo>
                    <a:lnTo>
                      <a:pt x="990" y="843"/>
                    </a:lnTo>
                    <a:lnTo>
                      <a:pt x="976" y="838"/>
                    </a:lnTo>
                    <a:lnTo>
                      <a:pt x="962" y="836"/>
                    </a:lnTo>
                    <a:lnTo>
                      <a:pt x="948" y="836"/>
                    </a:lnTo>
                    <a:lnTo>
                      <a:pt x="934" y="839"/>
                    </a:lnTo>
                    <a:lnTo>
                      <a:pt x="921" y="843"/>
                    </a:lnTo>
                    <a:lnTo>
                      <a:pt x="907" y="848"/>
                    </a:lnTo>
                    <a:lnTo>
                      <a:pt x="894" y="855"/>
                    </a:lnTo>
                    <a:lnTo>
                      <a:pt x="883" y="864"/>
                    </a:lnTo>
                    <a:lnTo>
                      <a:pt x="894" y="839"/>
                    </a:lnTo>
                    <a:lnTo>
                      <a:pt x="905" y="814"/>
                    </a:lnTo>
                    <a:lnTo>
                      <a:pt x="918" y="788"/>
                    </a:lnTo>
                    <a:lnTo>
                      <a:pt x="932" y="763"/>
                    </a:lnTo>
                    <a:lnTo>
                      <a:pt x="946" y="738"/>
                    </a:lnTo>
                    <a:lnTo>
                      <a:pt x="960" y="713"/>
                    </a:lnTo>
                    <a:lnTo>
                      <a:pt x="972" y="687"/>
                    </a:lnTo>
                    <a:lnTo>
                      <a:pt x="985" y="662"/>
                    </a:lnTo>
                    <a:lnTo>
                      <a:pt x="995" y="635"/>
                    </a:lnTo>
                    <a:lnTo>
                      <a:pt x="1004" y="609"/>
                    </a:lnTo>
                    <a:lnTo>
                      <a:pt x="990" y="597"/>
                    </a:lnTo>
                    <a:lnTo>
                      <a:pt x="981" y="605"/>
                    </a:lnTo>
                    <a:lnTo>
                      <a:pt x="975" y="615"/>
                    </a:lnTo>
                    <a:lnTo>
                      <a:pt x="970" y="625"/>
                    </a:lnTo>
                    <a:lnTo>
                      <a:pt x="967" y="637"/>
                    </a:lnTo>
                    <a:lnTo>
                      <a:pt x="965" y="648"/>
                    </a:lnTo>
                    <a:lnTo>
                      <a:pt x="961" y="659"/>
                    </a:lnTo>
                    <a:lnTo>
                      <a:pt x="958" y="671"/>
                    </a:lnTo>
                    <a:lnTo>
                      <a:pt x="955" y="682"/>
                    </a:lnTo>
                    <a:lnTo>
                      <a:pt x="950" y="694"/>
                    </a:lnTo>
                    <a:lnTo>
                      <a:pt x="942" y="704"/>
                    </a:lnTo>
                    <a:lnTo>
                      <a:pt x="942" y="702"/>
                    </a:lnTo>
                    <a:lnTo>
                      <a:pt x="942" y="701"/>
                    </a:lnTo>
                    <a:lnTo>
                      <a:pt x="942" y="700"/>
                    </a:lnTo>
                    <a:lnTo>
                      <a:pt x="941" y="699"/>
                    </a:lnTo>
                    <a:lnTo>
                      <a:pt x="941" y="697"/>
                    </a:lnTo>
                    <a:lnTo>
                      <a:pt x="939" y="696"/>
                    </a:lnTo>
                    <a:lnTo>
                      <a:pt x="938" y="695"/>
                    </a:lnTo>
                    <a:lnTo>
                      <a:pt x="937" y="694"/>
                    </a:lnTo>
                    <a:lnTo>
                      <a:pt x="936" y="692"/>
                    </a:lnTo>
                    <a:lnTo>
                      <a:pt x="934" y="691"/>
                    </a:lnTo>
                    <a:lnTo>
                      <a:pt x="914" y="716"/>
                    </a:lnTo>
                    <a:lnTo>
                      <a:pt x="897" y="744"/>
                    </a:lnTo>
                    <a:lnTo>
                      <a:pt x="880" y="772"/>
                    </a:lnTo>
                    <a:lnTo>
                      <a:pt x="866" y="800"/>
                    </a:lnTo>
                    <a:lnTo>
                      <a:pt x="854" y="829"/>
                    </a:lnTo>
                    <a:lnTo>
                      <a:pt x="841" y="858"/>
                    </a:lnTo>
                    <a:lnTo>
                      <a:pt x="830" y="888"/>
                    </a:lnTo>
                    <a:lnTo>
                      <a:pt x="817" y="917"/>
                    </a:lnTo>
                    <a:lnTo>
                      <a:pt x="804" y="946"/>
                    </a:lnTo>
                    <a:lnTo>
                      <a:pt x="790" y="975"/>
                    </a:lnTo>
                    <a:lnTo>
                      <a:pt x="814" y="977"/>
                    </a:lnTo>
                    <a:lnTo>
                      <a:pt x="818" y="969"/>
                    </a:lnTo>
                    <a:lnTo>
                      <a:pt x="822" y="962"/>
                    </a:lnTo>
                    <a:lnTo>
                      <a:pt x="826" y="953"/>
                    </a:lnTo>
                    <a:lnTo>
                      <a:pt x="830" y="945"/>
                    </a:lnTo>
                    <a:lnTo>
                      <a:pt x="833" y="937"/>
                    </a:lnTo>
                    <a:lnTo>
                      <a:pt x="837" y="930"/>
                    </a:lnTo>
                    <a:lnTo>
                      <a:pt x="841" y="922"/>
                    </a:lnTo>
                    <a:lnTo>
                      <a:pt x="845" y="915"/>
                    </a:lnTo>
                    <a:lnTo>
                      <a:pt x="850" y="907"/>
                    </a:lnTo>
                    <a:lnTo>
                      <a:pt x="855" y="900"/>
                    </a:lnTo>
                    <a:lnTo>
                      <a:pt x="855" y="916"/>
                    </a:lnTo>
                    <a:lnTo>
                      <a:pt x="855" y="935"/>
                    </a:lnTo>
                    <a:lnTo>
                      <a:pt x="854" y="954"/>
                    </a:lnTo>
                    <a:lnTo>
                      <a:pt x="854" y="973"/>
                    </a:lnTo>
                    <a:lnTo>
                      <a:pt x="854" y="992"/>
                    </a:lnTo>
                    <a:lnTo>
                      <a:pt x="854" y="1012"/>
                    </a:lnTo>
                    <a:lnTo>
                      <a:pt x="854" y="1032"/>
                    </a:lnTo>
                    <a:lnTo>
                      <a:pt x="856" y="1053"/>
                    </a:lnTo>
                    <a:lnTo>
                      <a:pt x="860" y="1071"/>
                    </a:lnTo>
                    <a:lnTo>
                      <a:pt x="866" y="1090"/>
                    </a:lnTo>
                    <a:lnTo>
                      <a:pt x="855" y="1080"/>
                    </a:lnTo>
                    <a:lnTo>
                      <a:pt x="846" y="1073"/>
                    </a:lnTo>
                    <a:lnTo>
                      <a:pt x="838" y="1066"/>
                    </a:lnTo>
                    <a:lnTo>
                      <a:pt x="833" y="1061"/>
                    </a:lnTo>
                    <a:lnTo>
                      <a:pt x="830" y="1056"/>
                    </a:lnTo>
                    <a:lnTo>
                      <a:pt x="826" y="1051"/>
                    </a:lnTo>
                    <a:lnTo>
                      <a:pt x="822" y="1045"/>
                    </a:lnTo>
                    <a:lnTo>
                      <a:pt x="817" y="1039"/>
                    </a:lnTo>
                    <a:lnTo>
                      <a:pt x="811" y="1030"/>
                    </a:lnTo>
                    <a:lnTo>
                      <a:pt x="803" y="1020"/>
                    </a:lnTo>
                    <a:lnTo>
                      <a:pt x="790" y="1034"/>
                    </a:lnTo>
                    <a:lnTo>
                      <a:pt x="793" y="1029"/>
                    </a:lnTo>
                    <a:lnTo>
                      <a:pt x="795" y="1022"/>
                    </a:lnTo>
                    <a:lnTo>
                      <a:pt x="798" y="1017"/>
                    </a:lnTo>
                    <a:lnTo>
                      <a:pt x="800" y="1011"/>
                    </a:lnTo>
                    <a:lnTo>
                      <a:pt x="803" y="1006"/>
                    </a:lnTo>
                    <a:lnTo>
                      <a:pt x="806" y="999"/>
                    </a:lnTo>
                    <a:lnTo>
                      <a:pt x="808" y="994"/>
                    </a:lnTo>
                    <a:lnTo>
                      <a:pt x="809" y="988"/>
                    </a:lnTo>
                    <a:lnTo>
                      <a:pt x="812" y="983"/>
                    </a:lnTo>
                    <a:lnTo>
                      <a:pt x="814" y="977"/>
                    </a:lnTo>
                    <a:lnTo>
                      <a:pt x="790" y="975"/>
                    </a:lnTo>
                    <a:lnTo>
                      <a:pt x="785" y="986"/>
                    </a:lnTo>
                    <a:lnTo>
                      <a:pt x="780" y="994"/>
                    </a:lnTo>
                    <a:lnTo>
                      <a:pt x="775" y="1003"/>
                    </a:lnTo>
                    <a:lnTo>
                      <a:pt x="769" y="1012"/>
                    </a:lnTo>
                    <a:lnTo>
                      <a:pt x="764" y="1021"/>
                    </a:lnTo>
                    <a:lnTo>
                      <a:pt x="757" y="1030"/>
                    </a:lnTo>
                    <a:lnTo>
                      <a:pt x="751" y="1039"/>
                    </a:lnTo>
                    <a:lnTo>
                      <a:pt x="744" y="1047"/>
                    </a:lnTo>
                    <a:lnTo>
                      <a:pt x="737" y="1055"/>
                    </a:lnTo>
                    <a:lnTo>
                      <a:pt x="730" y="1064"/>
                    </a:lnTo>
                    <a:lnTo>
                      <a:pt x="732" y="1090"/>
                    </a:lnTo>
                    <a:lnTo>
                      <a:pt x="635" y="1074"/>
                    </a:lnTo>
                    <a:lnTo>
                      <a:pt x="631" y="1060"/>
                    </a:lnTo>
                    <a:lnTo>
                      <a:pt x="634" y="1050"/>
                    </a:lnTo>
                    <a:lnTo>
                      <a:pt x="641" y="1044"/>
                    </a:lnTo>
                    <a:lnTo>
                      <a:pt x="650" y="1039"/>
                    </a:lnTo>
                    <a:lnTo>
                      <a:pt x="659" y="1035"/>
                    </a:lnTo>
                    <a:lnTo>
                      <a:pt x="669" y="1031"/>
                    </a:lnTo>
                    <a:lnTo>
                      <a:pt x="675" y="1026"/>
                    </a:lnTo>
                    <a:lnTo>
                      <a:pt x="678" y="1018"/>
                    </a:lnTo>
                    <a:lnTo>
                      <a:pt x="674" y="1010"/>
                    </a:lnTo>
                    <a:lnTo>
                      <a:pt x="664" y="996"/>
                    </a:lnTo>
                    <a:lnTo>
                      <a:pt x="678" y="970"/>
                    </a:lnTo>
                    <a:lnTo>
                      <a:pt x="661" y="969"/>
                    </a:lnTo>
                    <a:lnTo>
                      <a:pt x="660" y="972"/>
                    </a:lnTo>
                    <a:lnTo>
                      <a:pt x="658" y="975"/>
                    </a:lnTo>
                    <a:lnTo>
                      <a:pt x="655" y="978"/>
                    </a:lnTo>
                    <a:lnTo>
                      <a:pt x="654" y="982"/>
                    </a:lnTo>
                    <a:lnTo>
                      <a:pt x="651" y="984"/>
                    </a:lnTo>
                    <a:lnTo>
                      <a:pt x="649" y="988"/>
                    </a:lnTo>
                    <a:lnTo>
                      <a:pt x="648" y="991"/>
                    </a:lnTo>
                    <a:lnTo>
                      <a:pt x="645" y="993"/>
                    </a:lnTo>
                    <a:lnTo>
                      <a:pt x="642" y="996"/>
                    </a:lnTo>
                    <a:lnTo>
                      <a:pt x="640" y="998"/>
                    </a:lnTo>
                    <a:lnTo>
                      <a:pt x="640" y="999"/>
                    </a:lnTo>
                    <a:lnTo>
                      <a:pt x="641" y="1002"/>
                    </a:lnTo>
                    <a:lnTo>
                      <a:pt x="641" y="1004"/>
                    </a:lnTo>
                    <a:lnTo>
                      <a:pt x="641" y="1006"/>
                    </a:lnTo>
                    <a:lnTo>
                      <a:pt x="641" y="1008"/>
                    </a:lnTo>
                    <a:lnTo>
                      <a:pt x="641" y="1011"/>
                    </a:lnTo>
                    <a:lnTo>
                      <a:pt x="642" y="1012"/>
                    </a:lnTo>
                    <a:lnTo>
                      <a:pt x="644" y="1015"/>
                    </a:lnTo>
                    <a:lnTo>
                      <a:pt x="645" y="1016"/>
                    </a:lnTo>
                    <a:lnTo>
                      <a:pt x="648" y="1016"/>
                    </a:lnTo>
                    <a:lnTo>
                      <a:pt x="645" y="1017"/>
                    </a:lnTo>
                    <a:lnTo>
                      <a:pt x="641" y="1018"/>
                    </a:lnTo>
                    <a:lnTo>
                      <a:pt x="639" y="1020"/>
                    </a:lnTo>
                    <a:lnTo>
                      <a:pt x="636" y="1021"/>
                    </a:lnTo>
                    <a:lnTo>
                      <a:pt x="634" y="1022"/>
                    </a:lnTo>
                    <a:lnTo>
                      <a:pt x="631" y="1023"/>
                    </a:lnTo>
                    <a:lnTo>
                      <a:pt x="629" y="1026"/>
                    </a:lnTo>
                    <a:lnTo>
                      <a:pt x="627" y="1027"/>
                    </a:lnTo>
                    <a:lnTo>
                      <a:pt x="625" y="1030"/>
                    </a:lnTo>
                    <a:lnTo>
                      <a:pt x="622" y="1032"/>
                    </a:lnTo>
                    <a:lnTo>
                      <a:pt x="624" y="1025"/>
                    </a:lnTo>
                    <a:lnTo>
                      <a:pt x="624" y="1018"/>
                    </a:lnTo>
                    <a:lnTo>
                      <a:pt x="622" y="1011"/>
                    </a:lnTo>
                    <a:lnTo>
                      <a:pt x="622" y="1004"/>
                    </a:lnTo>
                    <a:lnTo>
                      <a:pt x="621" y="998"/>
                    </a:lnTo>
                    <a:lnTo>
                      <a:pt x="620" y="992"/>
                    </a:lnTo>
                    <a:lnTo>
                      <a:pt x="617" y="986"/>
                    </a:lnTo>
                    <a:lnTo>
                      <a:pt x="616" y="979"/>
                    </a:lnTo>
                    <a:lnTo>
                      <a:pt x="613" y="973"/>
                    </a:lnTo>
                    <a:lnTo>
                      <a:pt x="611" y="967"/>
                    </a:lnTo>
                    <a:lnTo>
                      <a:pt x="270" y="948"/>
                    </a:lnTo>
                    <a:lnTo>
                      <a:pt x="270" y="950"/>
                    </a:lnTo>
                    <a:lnTo>
                      <a:pt x="271" y="953"/>
                    </a:lnTo>
                    <a:lnTo>
                      <a:pt x="272" y="955"/>
                    </a:lnTo>
                    <a:lnTo>
                      <a:pt x="273" y="958"/>
                    </a:lnTo>
                    <a:lnTo>
                      <a:pt x="275" y="960"/>
                    </a:lnTo>
                    <a:lnTo>
                      <a:pt x="277" y="964"/>
                    </a:lnTo>
                    <a:lnTo>
                      <a:pt x="279" y="967"/>
                    </a:lnTo>
                    <a:lnTo>
                      <a:pt x="281" y="969"/>
                    </a:lnTo>
                    <a:lnTo>
                      <a:pt x="284" y="972"/>
                    </a:lnTo>
                    <a:lnTo>
                      <a:pt x="286" y="975"/>
                    </a:lnTo>
                    <a:lnTo>
                      <a:pt x="251" y="1031"/>
                    </a:lnTo>
                    <a:lnTo>
                      <a:pt x="224" y="1089"/>
                    </a:lnTo>
                    <a:lnTo>
                      <a:pt x="204" y="1151"/>
                    </a:lnTo>
                    <a:lnTo>
                      <a:pt x="191" y="1216"/>
                    </a:lnTo>
                    <a:lnTo>
                      <a:pt x="185" y="1281"/>
                    </a:lnTo>
                    <a:lnTo>
                      <a:pt x="184" y="1348"/>
                    </a:lnTo>
                    <a:lnTo>
                      <a:pt x="189" y="1417"/>
                    </a:lnTo>
                    <a:lnTo>
                      <a:pt x="198" y="1484"/>
                    </a:lnTo>
                    <a:lnTo>
                      <a:pt x="212" y="1551"/>
                    </a:lnTo>
                    <a:lnTo>
                      <a:pt x="228" y="1616"/>
                    </a:lnTo>
                    <a:lnTo>
                      <a:pt x="193" y="1630"/>
                    </a:lnTo>
                    <a:lnTo>
                      <a:pt x="189" y="1634"/>
                    </a:lnTo>
                    <a:lnTo>
                      <a:pt x="189" y="1637"/>
                    </a:lnTo>
                    <a:lnTo>
                      <a:pt x="189" y="1640"/>
                    </a:lnTo>
                    <a:lnTo>
                      <a:pt x="190" y="1644"/>
                    </a:lnTo>
                    <a:lnTo>
                      <a:pt x="191" y="1648"/>
                    </a:lnTo>
                    <a:lnTo>
                      <a:pt x="193" y="1652"/>
                    </a:lnTo>
                    <a:lnTo>
                      <a:pt x="193" y="1654"/>
                    </a:lnTo>
                    <a:lnTo>
                      <a:pt x="190" y="1657"/>
                    </a:lnTo>
                    <a:lnTo>
                      <a:pt x="188" y="1658"/>
                    </a:lnTo>
                    <a:lnTo>
                      <a:pt x="181" y="1658"/>
                    </a:lnTo>
                    <a:lnTo>
                      <a:pt x="179" y="1643"/>
                    </a:lnTo>
                    <a:lnTo>
                      <a:pt x="172" y="1628"/>
                    </a:lnTo>
                    <a:lnTo>
                      <a:pt x="166" y="1612"/>
                    </a:lnTo>
                    <a:lnTo>
                      <a:pt x="157" y="1597"/>
                    </a:lnTo>
                    <a:lnTo>
                      <a:pt x="147" y="1582"/>
                    </a:lnTo>
                    <a:lnTo>
                      <a:pt x="134" y="1568"/>
                    </a:lnTo>
                    <a:lnTo>
                      <a:pt x="122" y="1554"/>
                    </a:lnTo>
                    <a:lnTo>
                      <a:pt x="108" y="1543"/>
                    </a:lnTo>
                    <a:lnTo>
                      <a:pt x="93" y="1532"/>
                    </a:lnTo>
                    <a:lnTo>
                      <a:pt x="78" y="1521"/>
                    </a:lnTo>
                    <a:lnTo>
                      <a:pt x="75" y="1524"/>
                    </a:lnTo>
                    <a:lnTo>
                      <a:pt x="74" y="1525"/>
                    </a:lnTo>
                    <a:lnTo>
                      <a:pt x="71" y="1527"/>
                    </a:lnTo>
                    <a:lnTo>
                      <a:pt x="70" y="1528"/>
                    </a:lnTo>
                    <a:lnTo>
                      <a:pt x="69" y="1530"/>
                    </a:lnTo>
                    <a:lnTo>
                      <a:pt x="66" y="1532"/>
                    </a:lnTo>
                    <a:lnTo>
                      <a:pt x="66" y="1534"/>
                    </a:lnTo>
                    <a:lnTo>
                      <a:pt x="65" y="1537"/>
                    </a:lnTo>
                    <a:lnTo>
                      <a:pt x="65" y="1539"/>
                    </a:lnTo>
                    <a:lnTo>
                      <a:pt x="66" y="1542"/>
                    </a:lnTo>
                    <a:lnTo>
                      <a:pt x="62" y="1554"/>
                    </a:lnTo>
                    <a:lnTo>
                      <a:pt x="61" y="1568"/>
                    </a:lnTo>
                    <a:lnTo>
                      <a:pt x="59" y="1582"/>
                    </a:lnTo>
                    <a:lnTo>
                      <a:pt x="56" y="1597"/>
                    </a:lnTo>
                    <a:lnTo>
                      <a:pt x="54" y="1610"/>
                    </a:lnTo>
                    <a:lnTo>
                      <a:pt x="48" y="1621"/>
                    </a:lnTo>
                    <a:lnTo>
                      <a:pt x="41" y="1630"/>
                    </a:lnTo>
                    <a:lnTo>
                      <a:pt x="31" y="1635"/>
                    </a:lnTo>
                    <a:lnTo>
                      <a:pt x="18" y="1635"/>
                    </a:lnTo>
                    <a:lnTo>
                      <a:pt x="0" y="1631"/>
                    </a:lnTo>
                    <a:lnTo>
                      <a:pt x="2" y="1644"/>
                    </a:lnTo>
                    <a:lnTo>
                      <a:pt x="8" y="1640"/>
                    </a:lnTo>
                    <a:lnTo>
                      <a:pt x="16" y="1638"/>
                    </a:lnTo>
                    <a:lnTo>
                      <a:pt x="23" y="1637"/>
                    </a:lnTo>
                    <a:lnTo>
                      <a:pt x="31" y="1635"/>
                    </a:lnTo>
                    <a:lnTo>
                      <a:pt x="40" y="1635"/>
                    </a:lnTo>
                    <a:lnTo>
                      <a:pt x="48" y="1634"/>
                    </a:lnTo>
                    <a:lnTo>
                      <a:pt x="56" y="1633"/>
                    </a:lnTo>
                    <a:lnTo>
                      <a:pt x="62" y="1631"/>
                    </a:lnTo>
                    <a:lnTo>
                      <a:pt x="69" y="1628"/>
                    </a:lnTo>
                    <a:lnTo>
                      <a:pt x="74" y="1624"/>
                    </a:lnTo>
                    <a:lnTo>
                      <a:pt x="65" y="1614"/>
                    </a:lnTo>
                    <a:lnTo>
                      <a:pt x="62" y="1605"/>
                    </a:lnTo>
                    <a:lnTo>
                      <a:pt x="65" y="1596"/>
                    </a:lnTo>
                    <a:lnTo>
                      <a:pt x="70" y="1587"/>
                    </a:lnTo>
                    <a:lnTo>
                      <a:pt x="76" y="1580"/>
                    </a:lnTo>
                    <a:lnTo>
                      <a:pt x="84" y="1571"/>
                    </a:lnTo>
                    <a:lnTo>
                      <a:pt x="89" y="1562"/>
                    </a:lnTo>
                    <a:lnTo>
                      <a:pt x="93" y="1553"/>
                    </a:lnTo>
                    <a:lnTo>
                      <a:pt x="93" y="1544"/>
                    </a:lnTo>
                    <a:lnTo>
                      <a:pt x="86" y="1534"/>
                    </a:lnTo>
                    <a:lnTo>
                      <a:pt x="88" y="1535"/>
                    </a:lnTo>
                    <a:lnTo>
                      <a:pt x="89" y="1537"/>
                    </a:lnTo>
                    <a:lnTo>
                      <a:pt x="91" y="1538"/>
                    </a:lnTo>
                    <a:lnTo>
                      <a:pt x="93" y="1539"/>
                    </a:lnTo>
                    <a:lnTo>
                      <a:pt x="95" y="1540"/>
                    </a:lnTo>
                    <a:lnTo>
                      <a:pt x="97" y="1542"/>
                    </a:lnTo>
                    <a:lnTo>
                      <a:pt x="99" y="1544"/>
                    </a:lnTo>
                    <a:lnTo>
                      <a:pt x="99" y="1545"/>
                    </a:lnTo>
                    <a:lnTo>
                      <a:pt x="99" y="1548"/>
                    </a:lnTo>
                    <a:lnTo>
                      <a:pt x="99" y="1552"/>
                    </a:lnTo>
                    <a:lnTo>
                      <a:pt x="112" y="1551"/>
                    </a:lnTo>
                    <a:lnTo>
                      <a:pt x="114" y="1557"/>
                    </a:lnTo>
                    <a:lnTo>
                      <a:pt x="118" y="1564"/>
                    </a:lnTo>
                    <a:lnTo>
                      <a:pt x="124" y="1571"/>
                    </a:lnTo>
                    <a:lnTo>
                      <a:pt x="131" y="1576"/>
                    </a:lnTo>
                    <a:lnTo>
                      <a:pt x="137" y="1582"/>
                    </a:lnTo>
                    <a:lnTo>
                      <a:pt x="142" y="1588"/>
                    </a:lnTo>
                    <a:lnTo>
                      <a:pt x="146" y="1595"/>
                    </a:lnTo>
                    <a:lnTo>
                      <a:pt x="146" y="1602"/>
                    </a:lnTo>
                    <a:lnTo>
                      <a:pt x="143" y="1610"/>
                    </a:lnTo>
                    <a:lnTo>
                      <a:pt x="137" y="1618"/>
                    </a:lnTo>
                    <a:lnTo>
                      <a:pt x="165" y="1628"/>
                    </a:lnTo>
                    <a:lnTo>
                      <a:pt x="155" y="1661"/>
                    </a:lnTo>
                    <a:lnTo>
                      <a:pt x="161" y="1663"/>
                    </a:lnTo>
                    <a:lnTo>
                      <a:pt x="169" y="1664"/>
                    </a:lnTo>
                    <a:lnTo>
                      <a:pt x="177" y="1664"/>
                    </a:lnTo>
                    <a:lnTo>
                      <a:pt x="185" y="1664"/>
                    </a:lnTo>
                    <a:lnTo>
                      <a:pt x="193" y="1663"/>
                    </a:lnTo>
                    <a:lnTo>
                      <a:pt x="200" y="1662"/>
                    </a:lnTo>
                    <a:lnTo>
                      <a:pt x="205" y="1658"/>
                    </a:lnTo>
                    <a:lnTo>
                      <a:pt x="210" y="1653"/>
                    </a:lnTo>
                    <a:lnTo>
                      <a:pt x="212" y="1645"/>
                    </a:lnTo>
                    <a:lnTo>
                      <a:pt x="212" y="1637"/>
                    </a:lnTo>
                    <a:lnTo>
                      <a:pt x="232" y="1653"/>
                    </a:lnTo>
                    <a:lnTo>
                      <a:pt x="236" y="1715"/>
                    </a:lnTo>
                    <a:lnTo>
                      <a:pt x="238" y="1776"/>
                    </a:lnTo>
                    <a:lnTo>
                      <a:pt x="239" y="1837"/>
                    </a:lnTo>
                    <a:lnTo>
                      <a:pt x="239" y="1899"/>
                    </a:lnTo>
                    <a:lnTo>
                      <a:pt x="241" y="1960"/>
                    </a:lnTo>
                    <a:lnTo>
                      <a:pt x="241" y="2021"/>
                    </a:lnTo>
                    <a:lnTo>
                      <a:pt x="242" y="2081"/>
                    </a:lnTo>
                    <a:lnTo>
                      <a:pt x="244" y="2142"/>
                    </a:lnTo>
                    <a:lnTo>
                      <a:pt x="248" y="2200"/>
                    </a:lnTo>
                    <a:lnTo>
                      <a:pt x="256" y="2258"/>
                    </a:lnTo>
                    <a:lnTo>
                      <a:pt x="247" y="2257"/>
                    </a:lnTo>
                    <a:lnTo>
                      <a:pt x="239" y="2255"/>
                    </a:lnTo>
                    <a:lnTo>
                      <a:pt x="233" y="2252"/>
                    </a:lnTo>
                    <a:lnTo>
                      <a:pt x="227" y="2250"/>
                    </a:lnTo>
                    <a:lnTo>
                      <a:pt x="222" y="2246"/>
                    </a:lnTo>
                    <a:lnTo>
                      <a:pt x="217" y="2242"/>
                    </a:lnTo>
                    <a:lnTo>
                      <a:pt x="212" y="2238"/>
                    </a:lnTo>
                    <a:lnTo>
                      <a:pt x="208" y="2234"/>
                    </a:lnTo>
                    <a:lnTo>
                      <a:pt x="203" y="2231"/>
                    </a:lnTo>
                    <a:lnTo>
                      <a:pt x="199" y="2227"/>
                    </a:lnTo>
                    <a:lnTo>
                      <a:pt x="195" y="2233"/>
                    </a:lnTo>
                    <a:lnTo>
                      <a:pt x="190" y="2238"/>
                    </a:lnTo>
                    <a:lnTo>
                      <a:pt x="185" y="2243"/>
                    </a:lnTo>
                    <a:lnTo>
                      <a:pt x="180" y="2248"/>
                    </a:lnTo>
                    <a:lnTo>
                      <a:pt x="175" y="2252"/>
                    </a:lnTo>
                    <a:lnTo>
                      <a:pt x="170" y="2257"/>
                    </a:lnTo>
                    <a:lnTo>
                      <a:pt x="165" y="2260"/>
                    </a:lnTo>
                    <a:lnTo>
                      <a:pt x="158" y="2262"/>
                    </a:lnTo>
                    <a:lnTo>
                      <a:pt x="153" y="2263"/>
                    </a:lnTo>
                    <a:lnTo>
                      <a:pt x="147" y="2265"/>
                    </a:lnTo>
                    <a:lnTo>
                      <a:pt x="155" y="2287"/>
                    </a:lnTo>
                    <a:lnTo>
                      <a:pt x="177" y="2253"/>
                    </a:lnTo>
                    <a:lnTo>
                      <a:pt x="213" y="2290"/>
                    </a:lnTo>
                    <a:lnTo>
                      <a:pt x="225" y="2275"/>
                    </a:lnTo>
                    <a:lnTo>
                      <a:pt x="227" y="2275"/>
                    </a:lnTo>
                    <a:lnTo>
                      <a:pt x="228" y="2275"/>
                    </a:lnTo>
                    <a:lnTo>
                      <a:pt x="229" y="2275"/>
                    </a:lnTo>
                    <a:lnTo>
                      <a:pt x="230" y="2275"/>
                    </a:lnTo>
                    <a:lnTo>
                      <a:pt x="232" y="2275"/>
                    </a:lnTo>
                    <a:lnTo>
                      <a:pt x="233" y="2276"/>
                    </a:lnTo>
                    <a:lnTo>
                      <a:pt x="233" y="2277"/>
                    </a:lnTo>
                    <a:lnTo>
                      <a:pt x="234" y="2277"/>
                    </a:lnTo>
                    <a:lnTo>
                      <a:pt x="236" y="2279"/>
                    </a:lnTo>
                    <a:lnTo>
                      <a:pt x="237" y="2280"/>
                    </a:lnTo>
                    <a:lnTo>
                      <a:pt x="236" y="2282"/>
                    </a:lnTo>
                    <a:lnTo>
                      <a:pt x="234" y="2284"/>
                    </a:lnTo>
                    <a:lnTo>
                      <a:pt x="232" y="2286"/>
                    </a:lnTo>
                    <a:lnTo>
                      <a:pt x="230" y="2287"/>
                    </a:lnTo>
                    <a:lnTo>
                      <a:pt x="229" y="2290"/>
                    </a:lnTo>
                    <a:lnTo>
                      <a:pt x="228" y="2291"/>
                    </a:lnTo>
                    <a:lnTo>
                      <a:pt x="227" y="2293"/>
                    </a:lnTo>
                    <a:lnTo>
                      <a:pt x="225" y="2295"/>
                    </a:lnTo>
                    <a:lnTo>
                      <a:pt x="227" y="2296"/>
                    </a:lnTo>
                    <a:lnTo>
                      <a:pt x="228" y="2299"/>
                    </a:lnTo>
                    <a:lnTo>
                      <a:pt x="263" y="2285"/>
                    </a:lnTo>
                    <a:lnTo>
                      <a:pt x="265" y="2312"/>
                    </a:lnTo>
                    <a:lnTo>
                      <a:pt x="268" y="2338"/>
                    </a:lnTo>
                    <a:lnTo>
                      <a:pt x="272" y="2366"/>
                    </a:lnTo>
                    <a:lnTo>
                      <a:pt x="276" y="2394"/>
                    </a:lnTo>
                    <a:lnTo>
                      <a:pt x="279" y="2420"/>
                    </a:lnTo>
                    <a:lnTo>
                      <a:pt x="281" y="2448"/>
                    </a:lnTo>
                    <a:lnTo>
                      <a:pt x="282" y="2475"/>
                    </a:lnTo>
                    <a:lnTo>
                      <a:pt x="281" y="2501"/>
                    </a:lnTo>
                    <a:lnTo>
                      <a:pt x="277" y="2526"/>
                    </a:lnTo>
                    <a:lnTo>
                      <a:pt x="271" y="2550"/>
                    </a:lnTo>
                    <a:lnTo>
                      <a:pt x="295" y="2561"/>
                    </a:lnTo>
                    <a:lnTo>
                      <a:pt x="311" y="2573"/>
                    </a:lnTo>
                    <a:lnTo>
                      <a:pt x="319" y="2587"/>
                    </a:lnTo>
                    <a:lnTo>
                      <a:pt x="323" y="2603"/>
                    </a:lnTo>
                    <a:lnTo>
                      <a:pt x="323" y="2621"/>
                    </a:lnTo>
                    <a:lnTo>
                      <a:pt x="320" y="2639"/>
                    </a:lnTo>
                    <a:lnTo>
                      <a:pt x="318" y="2658"/>
                    </a:lnTo>
                    <a:lnTo>
                      <a:pt x="316" y="2677"/>
                    </a:lnTo>
                    <a:lnTo>
                      <a:pt x="319" y="2696"/>
                    </a:lnTo>
                    <a:lnTo>
                      <a:pt x="325" y="2713"/>
                    </a:lnTo>
                    <a:lnTo>
                      <a:pt x="330" y="2717"/>
                    </a:lnTo>
                    <a:lnTo>
                      <a:pt x="335" y="2717"/>
                    </a:lnTo>
                    <a:lnTo>
                      <a:pt x="339" y="2716"/>
                    </a:lnTo>
                    <a:lnTo>
                      <a:pt x="343" y="2713"/>
                    </a:lnTo>
                    <a:lnTo>
                      <a:pt x="345" y="2711"/>
                    </a:lnTo>
                    <a:lnTo>
                      <a:pt x="349" y="2707"/>
                    </a:lnTo>
                    <a:lnTo>
                      <a:pt x="352" y="2703"/>
                    </a:lnTo>
                    <a:lnTo>
                      <a:pt x="356" y="2701"/>
                    </a:lnTo>
                    <a:lnTo>
                      <a:pt x="359" y="2700"/>
                    </a:lnTo>
                    <a:lnTo>
                      <a:pt x="364" y="2702"/>
                    </a:lnTo>
                    <a:lnTo>
                      <a:pt x="375" y="2754"/>
                    </a:lnTo>
                    <a:lnTo>
                      <a:pt x="390" y="2720"/>
                    </a:lnTo>
                    <a:lnTo>
                      <a:pt x="405" y="2730"/>
                    </a:lnTo>
                    <a:lnTo>
                      <a:pt x="401" y="2731"/>
                    </a:lnTo>
                    <a:lnTo>
                      <a:pt x="400" y="2734"/>
                    </a:lnTo>
                    <a:lnTo>
                      <a:pt x="399" y="2736"/>
                    </a:lnTo>
                    <a:lnTo>
                      <a:pt x="399" y="2740"/>
                    </a:lnTo>
                    <a:lnTo>
                      <a:pt x="399" y="2743"/>
                    </a:lnTo>
                    <a:lnTo>
                      <a:pt x="400" y="2745"/>
                    </a:lnTo>
                    <a:lnTo>
                      <a:pt x="400" y="2749"/>
                    </a:lnTo>
                    <a:lnTo>
                      <a:pt x="401" y="2751"/>
                    </a:lnTo>
                    <a:lnTo>
                      <a:pt x="401" y="2754"/>
                    </a:lnTo>
                    <a:lnTo>
                      <a:pt x="401" y="2756"/>
                    </a:lnTo>
                    <a:lnTo>
                      <a:pt x="402" y="2758"/>
                    </a:lnTo>
                    <a:lnTo>
                      <a:pt x="405" y="2758"/>
                    </a:lnTo>
                    <a:lnTo>
                      <a:pt x="406" y="2755"/>
                    </a:lnTo>
                    <a:lnTo>
                      <a:pt x="409" y="2751"/>
                    </a:lnTo>
                    <a:lnTo>
                      <a:pt x="411" y="2748"/>
                    </a:lnTo>
                    <a:lnTo>
                      <a:pt x="414" y="2744"/>
                    </a:lnTo>
                    <a:lnTo>
                      <a:pt x="418" y="2743"/>
                    </a:lnTo>
                    <a:lnTo>
                      <a:pt x="421" y="2741"/>
                    </a:lnTo>
                    <a:lnTo>
                      <a:pt x="426" y="2743"/>
                    </a:lnTo>
                    <a:lnTo>
                      <a:pt x="433" y="2748"/>
                    </a:lnTo>
                    <a:lnTo>
                      <a:pt x="431" y="2749"/>
                    </a:lnTo>
                    <a:lnTo>
                      <a:pt x="430" y="2750"/>
                    </a:lnTo>
                    <a:lnTo>
                      <a:pt x="429" y="2751"/>
                    </a:lnTo>
                    <a:lnTo>
                      <a:pt x="428" y="2751"/>
                    </a:lnTo>
                    <a:lnTo>
                      <a:pt x="428" y="2753"/>
                    </a:lnTo>
                    <a:lnTo>
                      <a:pt x="426" y="2754"/>
                    </a:lnTo>
                    <a:lnTo>
                      <a:pt x="426" y="2755"/>
                    </a:lnTo>
                    <a:lnTo>
                      <a:pt x="426" y="2756"/>
                    </a:lnTo>
                    <a:lnTo>
                      <a:pt x="426" y="2758"/>
                    </a:lnTo>
                    <a:lnTo>
                      <a:pt x="426" y="2759"/>
                    </a:lnTo>
                    <a:lnTo>
                      <a:pt x="429" y="2758"/>
                    </a:lnTo>
                    <a:lnTo>
                      <a:pt x="431" y="2755"/>
                    </a:lnTo>
                    <a:lnTo>
                      <a:pt x="434" y="2751"/>
                    </a:lnTo>
                    <a:lnTo>
                      <a:pt x="438" y="2748"/>
                    </a:lnTo>
                    <a:lnTo>
                      <a:pt x="442" y="2744"/>
                    </a:lnTo>
                    <a:lnTo>
                      <a:pt x="445" y="2740"/>
                    </a:lnTo>
                    <a:lnTo>
                      <a:pt x="449" y="2739"/>
                    </a:lnTo>
                    <a:lnTo>
                      <a:pt x="454" y="2739"/>
                    </a:lnTo>
                    <a:lnTo>
                      <a:pt x="459" y="2740"/>
                    </a:lnTo>
                    <a:lnTo>
                      <a:pt x="464" y="2745"/>
                    </a:lnTo>
                    <a:lnTo>
                      <a:pt x="445" y="2770"/>
                    </a:lnTo>
                    <a:lnTo>
                      <a:pt x="450" y="2770"/>
                    </a:lnTo>
                    <a:lnTo>
                      <a:pt x="455" y="2768"/>
                    </a:lnTo>
                    <a:lnTo>
                      <a:pt x="460" y="2763"/>
                    </a:lnTo>
                    <a:lnTo>
                      <a:pt x="464" y="2755"/>
                    </a:lnTo>
                    <a:lnTo>
                      <a:pt x="469" y="2749"/>
                    </a:lnTo>
                    <a:lnTo>
                      <a:pt x="473" y="2741"/>
                    </a:lnTo>
                    <a:lnTo>
                      <a:pt x="477" y="2736"/>
                    </a:lnTo>
                    <a:lnTo>
                      <a:pt x="481" y="2732"/>
                    </a:lnTo>
                    <a:lnTo>
                      <a:pt x="485" y="2731"/>
                    </a:lnTo>
                    <a:lnTo>
                      <a:pt x="487" y="2735"/>
                    </a:lnTo>
                    <a:lnTo>
                      <a:pt x="490" y="2734"/>
                    </a:lnTo>
                    <a:lnTo>
                      <a:pt x="492" y="2734"/>
                    </a:lnTo>
                    <a:lnTo>
                      <a:pt x="493" y="2735"/>
                    </a:lnTo>
                    <a:lnTo>
                      <a:pt x="495" y="2735"/>
                    </a:lnTo>
                    <a:lnTo>
                      <a:pt x="496" y="2735"/>
                    </a:lnTo>
                    <a:lnTo>
                      <a:pt x="497" y="2736"/>
                    </a:lnTo>
                    <a:lnTo>
                      <a:pt x="498" y="2737"/>
                    </a:lnTo>
                    <a:lnTo>
                      <a:pt x="500" y="2739"/>
                    </a:lnTo>
                    <a:lnTo>
                      <a:pt x="501" y="2740"/>
                    </a:lnTo>
                    <a:lnTo>
                      <a:pt x="501" y="2741"/>
                    </a:lnTo>
                    <a:lnTo>
                      <a:pt x="502" y="2744"/>
                    </a:lnTo>
                    <a:lnTo>
                      <a:pt x="502" y="2746"/>
                    </a:lnTo>
                    <a:lnTo>
                      <a:pt x="502" y="2749"/>
                    </a:lnTo>
                    <a:lnTo>
                      <a:pt x="503" y="2753"/>
                    </a:lnTo>
                    <a:lnTo>
                      <a:pt x="502" y="2755"/>
                    </a:lnTo>
                    <a:lnTo>
                      <a:pt x="502" y="2758"/>
                    </a:lnTo>
                    <a:lnTo>
                      <a:pt x="502" y="2760"/>
                    </a:lnTo>
                    <a:lnTo>
                      <a:pt x="501" y="2762"/>
                    </a:lnTo>
                    <a:lnTo>
                      <a:pt x="501" y="2764"/>
                    </a:lnTo>
                    <a:lnTo>
                      <a:pt x="500" y="2767"/>
                    </a:lnTo>
                    <a:lnTo>
                      <a:pt x="515" y="2745"/>
                    </a:lnTo>
                    <a:lnTo>
                      <a:pt x="519" y="2746"/>
                    </a:lnTo>
                    <a:lnTo>
                      <a:pt x="520" y="2749"/>
                    </a:lnTo>
                    <a:lnTo>
                      <a:pt x="521" y="2751"/>
                    </a:lnTo>
                    <a:lnTo>
                      <a:pt x="522" y="2754"/>
                    </a:lnTo>
                    <a:lnTo>
                      <a:pt x="522" y="2756"/>
                    </a:lnTo>
                    <a:lnTo>
                      <a:pt x="524" y="2759"/>
                    </a:lnTo>
                    <a:lnTo>
                      <a:pt x="524" y="2763"/>
                    </a:lnTo>
                    <a:lnTo>
                      <a:pt x="524" y="2765"/>
                    </a:lnTo>
                    <a:lnTo>
                      <a:pt x="522" y="2768"/>
                    </a:lnTo>
                    <a:lnTo>
                      <a:pt x="524" y="2770"/>
                    </a:lnTo>
                    <a:lnTo>
                      <a:pt x="525" y="2769"/>
                    </a:lnTo>
                    <a:lnTo>
                      <a:pt x="526" y="2767"/>
                    </a:lnTo>
                    <a:lnTo>
                      <a:pt x="527" y="2765"/>
                    </a:lnTo>
                    <a:lnTo>
                      <a:pt x="529" y="2763"/>
                    </a:lnTo>
                    <a:lnTo>
                      <a:pt x="529" y="2760"/>
                    </a:lnTo>
                    <a:lnTo>
                      <a:pt x="529" y="2758"/>
                    </a:lnTo>
                    <a:lnTo>
                      <a:pt x="530" y="2756"/>
                    </a:lnTo>
                    <a:lnTo>
                      <a:pt x="529" y="2754"/>
                    </a:lnTo>
                    <a:lnTo>
                      <a:pt x="529" y="2751"/>
                    </a:lnTo>
                    <a:lnTo>
                      <a:pt x="529" y="2749"/>
                    </a:lnTo>
                    <a:lnTo>
                      <a:pt x="579" y="2744"/>
                    </a:lnTo>
                    <a:lnTo>
                      <a:pt x="579" y="2751"/>
                    </a:lnTo>
                    <a:lnTo>
                      <a:pt x="593" y="2750"/>
                    </a:lnTo>
                    <a:lnTo>
                      <a:pt x="593" y="2748"/>
                    </a:lnTo>
                    <a:lnTo>
                      <a:pt x="592" y="2746"/>
                    </a:lnTo>
                    <a:lnTo>
                      <a:pt x="592" y="2744"/>
                    </a:lnTo>
                    <a:lnTo>
                      <a:pt x="592" y="2741"/>
                    </a:lnTo>
                    <a:lnTo>
                      <a:pt x="592" y="2739"/>
                    </a:lnTo>
                    <a:lnTo>
                      <a:pt x="592" y="2737"/>
                    </a:lnTo>
                    <a:lnTo>
                      <a:pt x="592" y="2735"/>
                    </a:lnTo>
                    <a:lnTo>
                      <a:pt x="593" y="2734"/>
                    </a:lnTo>
                    <a:lnTo>
                      <a:pt x="594" y="2732"/>
                    </a:lnTo>
                    <a:lnTo>
                      <a:pt x="597" y="2731"/>
                    </a:lnTo>
                    <a:lnTo>
                      <a:pt x="600" y="2734"/>
                    </a:lnTo>
                    <a:lnTo>
                      <a:pt x="602" y="2736"/>
                    </a:lnTo>
                    <a:lnTo>
                      <a:pt x="605" y="2740"/>
                    </a:lnTo>
                    <a:lnTo>
                      <a:pt x="605" y="2744"/>
                    </a:lnTo>
                    <a:lnTo>
                      <a:pt x="606" y="2748"/>
                    </a:lnTo>
                    <a:lnTo>
                      <a:pt x="607" y="2753"/>
                    </a:lnTo>
                    <a:lnTo>
                      <a:pt x="607" y="2756"/>
                    </a:lnTo>
                    <a:lnTo>
                      <a:pt x="608" y="2760"/>
                    </a:lnTo>
                    <a:lnTo>
                      <a:pt x="611" y="2764"/>
                    </a:lnTo>
                    <a:lnTo>
                      <a:pt x="613" y="2767"/>
                    </a:lnTo>
                    <a:lnTo>
                      <a:pt x="613" y="2765"/>
                    </a:lnTo>
                    <a:lnTo>
                      <a:pt x="613" y="2763"/>
                    </a:lnTo>
                    <a:lnTo>
                      <a:pt x="612" y="2762"/>
                    </a:lnTo>
                    <a:lnTo>
                      <a:pt x="612" y="2759"/>
                    </a:lnTo>
                    <a:lnTo>
                      <a:pt x="612" y="2756"/>
                    </a:lnTo>
                    <a:lnTo>
                      <a:pt x="612" y="2755"/>
                    </a:lnTo>
                    <a:lnTo>
                      <a:pt x="612" y="2753"/>
                    </a:lnTo>
                    <a:lnTo>
                      <a:pt x="613" y="2751"/>
                    </a:lnTo>
                    <a:lnTo>
                      <a:pt x="615" y="2749"/>
                    </a:lnTo>
                    <a:lnTo>
                      <a:pt x="617" y="2748"/>
                    </a:lnTo>
                    <a:lnTo>
                      <a:pt x="626" y="2750"/>
                    </a:lnTo>
                    <a:lnTo>
                      <a:pt x="632" y="2754"/>
                    </a:lnTo>
                    <a:lnTo>
                      <a:pt x="636" y="2760"/>
                    </a:lnTo>
                    <a:lnTo>
                      <a:pt x="639" y="2768"/>
                    </a:lnTo>
                    <a:lnTo>
                      <a:pt x="640" y="2777"/>
                    </a:lnTo>
                    <a:lnTo>
                      <a:pt x="640" y="2786"/>
                    </a:lnTo>
                    <a:lnTo>
                      <a:pt x="640" y="2794"/>
                    </a:lnTo>
                    <a:lnTo>
                      <a:pt x="640" y="2802"/>
                    </a:lnTo>
                    <a:lnTo>
                      <a:pt x="641" y="2810"/>
                    </a:lnTo>
                    <a:lnTo>
                      <a:pt x="642" y="2815"/>
                    </a:lnTo>
                    <a:lnTo>
                      <a:pt x="645" y="2807"/>
                    </a:lnTo>
                    <a:lnTo>
                      <a:pt x="646" y="2798"/>
                    </a:lnTo>
                    <a:lnTo>
                      <a:pt x="646" y="2788"/>
                    </a:lnTo>
                    <a:lnTo>
                      <a:pt x="645" y="2778"/>
                    </a:lnTo>
                    <a:lnTo>
                      <a:pt x="644" y="2768"/>
                    </a:lnTo>
                    <a:lnTo>
                      <a:pt x="644" y="2759"/>
                    </a:lnTo>
                    <a:lnTo>
                      <a:pt x="644" y="2750"/>
                    </a:lnTo>
                    <a:lnTo>
                      <a:pt x="648" y="2743"/>
                    </a:lnTo>
                    <a:lnTo>
                      <a:pt x="653" y="2735"/>
                    </a:lnTo>
                    <a:lnTo>
                      <a:pt x="660" y="2730"/>
                    </a:lnTo>
                    <a:lnTo>
                      <a:pt x="663" y="2739"/>
                    </a:lnTo>
                    <a:lnTo>
                      <a:pt x="665" y="2746"/>
                    </a:lnTo>
                    <a:lnTo>
                      <a:pt x="668" y="2755"/>
                    </a:lnTo>
                    <a:lnTo>
                      <a:pt x="670" y="2763"/>
                    </a:lnTo>
                    <a:lnTo>
                      <a:pt x="673" y="2770"/>
                    </a:lnTo>
                    <a:lnTo>
                      <a:pt x="674" y="2778"/>
                    </a:lnTo>
                    <a:lnTo>
                      <a:pt x="674" y="2787"/>
                    </a:lnTo>
                    <a:lnTo>
                      <a:pt x="674" y="2794"/>
                    </a:lnTo>
                    <a:lnTo>
                      <a:pt x="672" y="2803"/>
                    </a:lnTo>
                    <a:lnTo>
                      <a:pt x="669" y="2812"/>
                    </a:lnTo>
                    <a:lnTo>
                      <a:pt x="692" y="2773"/>
                    </a:lnTo>
                    <a:lnTo>
                      <a:pt x="703" y="2835"/>
                    </a:lnTo>
                    <a:lnTo>
                      <a:pt x="699" y="2803"/>
                    </a:lnTo>
                    <a:lnTo>
                      <a:pt x="699" y="2801"/>
                    </a:lnTo>
                    <a:lnTo>
                      <a:pt x="701" y="2798"/>
                    </a:lnTo>
                    <a:lnTo>
                      <a:pt x="702" y="2794"/>
                    </a:lnTo>
                    <a:lnTo>
                      <a:pt x="703" y="2792"/>
                    </a:lnTo>
                    <a:lnTo>
                      <a:pt x="704" y="2789"/>
                    </a:lnTo>
                    <a:lnTo>
                      <a:pt x="707" y="2788"/>
                    </a:lnTo>
                    <a:lnTo>
                      <a:pt x="709" y="2786"/>
                    </a:lnTo>
                    <a:lnTo>
                      <a:pt x="712" y="2784"/>
                    </a:lnTo>
                    <a:lnTo>
                      <a:pt x="715" y="2784"/>
                    </a:lnTo>
                    <a:lnTo>
                      <a:pt x="717" y="2783"/>
                    </a:lnTo>
                    <a:lnTo>
                      <a:pt x="716" y="2787"/>
                    </a:lnTo>
                    <a:lnTo>
                      <a:pt x="715" y="2793"/>
                    </a:lnTo>
                    <a:lnTo>
                      <a:pt x="713" y="2799"/>
                    </a:lnTo>
                    <a:lnTo>
                      <a:pt x="713" y="2807"/>
                    </a:lnTo>
                    <a:lnTo>
                      <a:pt x="713" y="2816"/>
                    </a:lnTo>
                    <a:lnTo>
                      <a:pt x="715" y="2823"/>
                    </a:lnTo>
                    <a:lnTo>
                      <a:pt x="717" y="2831"/>
                    </a:lnTo>
                    <a:lnTo>
                      <a:pt x="721" y="2839"/>
                    </a:lnTo>
                    <a:lnTo>
                      <a:pt x="725" y="2842"/>
                    </a:lnTo>
                    <a:lnTo>
                      <a:pt x="731" y="2846"/>
                    </a:lnTo>
                    <a:lnTo>
                      <a:pt x="736" y="2841"/>
                    </a:lnTo>
                    <a:lnTo>
                      <a:pt x="739" y="2837"/>
                    </a:lnTo>
                    <a:lnTo>
                      <a:pt x="740" y="2835"/>
                    </a:lnTo>
                    <a:lnTo>
                      <a:pt x="739" y="2831"/>
                    </a:lnTo>
                    <a:lnTo>
                      <a:pt x="737" y="2828"/>
                    </a:lnTo>
                    <a:lnTo>
                      <a:pt x="736" y="2826"/>
                    </a:lnTo>
                    <a:lnTo>
                      <a:pt x="735" y="2822"/>
                    </a:lnTo>
                    <a:lnTo>
                      <a:pt x="733" y="2820"/>
                    </a:lnTo>
                    <a:lnTo>
                      <a:pt x="735" y="2817"/>
                    </a:lnTo>
                    <a:lnTo>
                      <a:pt x="739" y="2813"/>
                    </a:lnTo>
                    <a:lnTo>
                      <a:pt x="720" y="2815"/>
                    </a:lnTo>
                    <a:lnTo>
                      <a:pt x="718" y="2811"/>
                    </a:lnTo>
                    <a:lnTo>
                      <a:pt x="717" y="2806"/>
                    </a:lnTo>
                    <a:lnTo>
                      <a:pt x="718" y="2802"/>
                    </a:lnTo>
                    <a:lnTo>
                      <a:pt x="718" y="2798"/>
                    </a:lnTo>
                    <a:lnTo>
                      <a:pt x="720" y="2794"/>
                    </a:lnTo>
                    <a:lnTo>
                      <a:pt x="722" y="2791"/>
                    </a:lnTo>
                    <a:lnTo>
                      <a:pt x="723" y="2786"/>
                    </a:lnTo>
                    <a:lnTo>
                      <a:pt x="726" y="2782"/>
                    </a:lnTo>
                    <a:lnTo>
                      <a:pt x="727" y="2778"/>
                    </a:lnTo>
                    <a:lnTo>
                      <a:pt x="728" y="2774"/>
                    </a:lnTo>
                    <a:lnTo>
                      <a:pt x="735" y="2777"/>
                    </a:lnTo>
                    <a:lnTo>
                      <a:pt x="741" y="2782"/>
                    </a:lnTo>
                    <a:lnTo>
                      <a:pt x="745" y="2787"/>
                    </a:lnTo>
                    <a:lnTo>
                      <a:pt x="747" y="2794"/>
                    </a:lnTo>
                    <a:lnTo>
                      <a:pt x="750" y="2802"/>
                    </a:lnTo>
                    <a:lnTo>
                      <a:pt x="751" y="2808"/>
                    </a:lnTo>
                    <a:lnTo>
                      <a:pt x="752" y="2816"/>
                    </a:lnTo>
                    <a:lnTo>
                      <a:pt x="752" y="2822"/>
                    </a:lnTo>
                    <a:lnTo>
                      <a:pt x="754" y="2827"/>
                    </a:lnTo>
                    <a:lnTo>
                      <a:pt x="754" y="2831"/>
                    </a:lnTo>
                    <a:lnTo>
                      <a:pt x="754" y="2831"/>
                    </a:lnTo>
                    <a:lnTo>
                      <a:pt x="754" y="2831"/>
                    </a:lnTo>
                    <a:lnTo>
                      <a:pt x="754" y="2831"/>
                    </a:lnTo>
                    <a:lnTo>
                      <a:pt x="754" y="2831"/>
                    </a:lnTo>
                    <a:lnTo>
                      <a:pt x="754" y="2831"/>
                    </a:lnTo>
                    <a:lnTo>
                      <a:pt x="754" y="2831"/>
                    </a:lnTo>
                    <a:lnTo>
                      <a:pt x="754" y="2831"/>
                    </a:lnTo>
                    <a:lnTo>
                      <a:pt x="754" y="2831"/>
                    </a:lnTo>
                    <a:lnTo>
                      <a:pt x="754" y="2831"/>
                    </a:lnTo>
                    <a:lnTo>
                      <a:pt x="754" y="2830"/>
                    </a:lnTo>
                    <a:lnTo>
                      <a:pt x="760" y="2822"/>
                    </a:lnTo>
                    <a:lnTo>
                      <a:pt x="763" y="2828"/>
                    </a:lnTo>
                    <a:lnTo>
                      <a:pt x="765" y="2834"/>
                    </a:lnTo>
                    <a:lnTo>
                      <a:pt x="770" y="2839"/>
                    </a:lnTo>
                    <a:lnTo>
                      <a:pt x="775" y="2842"/>
                    </a:lnTo>
                    <a:lnTo>
                      <a:pt x="783" y="2846"/>
                    </a:lnTo>
                    <a:lnTo>
                      <a:pt x="789" y="2849"/>
                    </a:lnTo>
                    <a:lnTo>
                      <a:pt x="795" y="2851"/>
                    </a:lnTo>
                    <a:lnTo>
                      <a:pt x="803" y="2854"/>
                    </a:lnTo>
                    <a:lnTo>
                      <a:pt x="809" y="2855"/>
                    </a:lnTo>
                    <a:lnTo>
                      <a:pt x="814" y="2856"/>
                    </a:lnTo>
                    <a:lnTo>
                      <a:pt x="823" y="2855"/>
                    </a:lnTo>
                    <a:lnTo>
                      <a:pt x="831" y="2854"/>
                    </a:lnTo>
                    <a:lnTo>
                      <a:pt x="838" y="2854"/>
                    </a:lnTo>
                    <a:lnTo>
                      <a:pt x="845" y="2854"/>
                    </a:lnTo>
                    <a:lnTo>
                      <a:pt x="851" y="2853"/>
                    </a:lnTo>
                    <a:lnTo>
                      <a:pt x="857" y="2851"/>
                    </a:lnTo>
                    <a:lnTo>
                      <a:pt x="862" y="2850"/>
                    </a:lnTo>
                    <a:lnTo>
                      <a:pt x="867" y="2846"/>
                    </a:lnTo>
                    <a:lnTo>
                      <a:pt x="872" y="2842"/>
                    </a:lnTo>
                    <a:lnTo>
                      <a:pt x="876" y="2836"/>
                    </a:lnTo>
                    <a:lnTo>
                      <a:pt x="878" y="2839"/>
                    </a:lnTo>
                    <a:lnTo>
                      <a:pt x="879" y="2840"/>
                    </a:lnTo>
                    <a:lnTo>
                      <a:pt x="881" y="2841"/>
                    </a:lnTo>
                    <a:lnTo>
                      <a:pt x="883" y="2842"/>
                    </a:lnTo>
                    <a:lnTo>
                      <a:pt x="884" y="2844"/>
                    </a:lnTo>
                    <a:lnTo>
                      <a:pt x="885" y="2845"/>
                    </a:lnTo>
                    <a:lnTo>
                      <a:pt x="888" y="2846"/>
                    </a:lnTo>
                    <a:lnTo>
                      <a:pt x="889" y="2849"/>
                    </a:lnTo>
                    <a:lnTo>
                      <a:pt x="890" y="2850"/>
                    </a:lnTo>
                    <a:lnTo>
                      <a:pt x="890" y="2853"/>
                    </a:lnTo>
                    <a:lnTo>
                      <a:pt x="891" y="2849"/>
                    </a:lnTo>
                    <a:lnTo>
                      <a:pt x="891" y="2845"/>
                    </a:lnTo>
                    <a:lnTo>
                      <a:pt x="893" y="2842"/>
                    </a:lnTo>
                    <a:lnTo>
                      <a:pt x="894" y="2839"/>
                    </a:lnTo>
                    <a:lnTo>
                      <a:pt x="895" y="2836"/>
                    </a:lnTo>
                    <a:lnTo>
                      <a:pt x="898" y="2834"/>
                    </a:lnTo>
                    <a:lnTo>
                      <a:pt x="900" y="2832"/>
                    </a:lnTo>
                    <a:lnTo>
                      <a:pt x="904" y="2831"/>
                    </a:lnTo>
                    <a:lnTo>
                      <a:pt x="908" y="2831"/>
                    </a:lnTo>
                    <a:lnTo>
                      <a:pt x="913" y="2832"/>
                    </a:lnTo>
                    <a:lnTo>
                      <a:pt x="914" y="2834"/>
                    </a:lnTo>
                    <a:lnTo>
                      <a:pt x="915" y="2835"/>
                    </a:lnTo>
                    <a:lnTo>
                      <a:pt x="917" y="2835"/>
                    </a:lnTo>
                    <a:lnTo>
                      <a:pt x="918" y="2836"/>
                    </a:lnTo>
                    <a:lnTo>
                      <a:pt x="919" y="2837"/>
                    </a:lnTo>
                    <a:lnTo>
                      <a:pt x="921" y="2839"/>
                    </a:lnTo>
                    <a:lnTo>
                      <a:pt x="921" y="2840"/>
                    </a:lnTo>
                    <a:lnTo>
                      <a:pt x="922" y="2841"/>
                    </a:lnTo>
                    <a:lnTo>
                      <a:pt x="922" y="2842"/>
                    </a:lnTo>
                    <a:lnTo>
                      <a:pt x="923" y="2845"/>
                    </a:lnTo>
                    <a:lnTo>
                      <a:pt x="923" y="2834"/>
                    </a:lnTo>
                    <a:lnTo>
                      <a:pt x="927" y="2825"/>
                    </a:lnTo>
                    <a:lnTo>
                      <a:pt x="933" y="2818"/>
                    </a:lnTo>
                    <a:lnTo>
                      <a:pt x="942" y="2816"/>
                    </a:lnTo>
                    <a:lnTo>
                      <a:pt x="951" y="2815"/>
                    </a:lnTo>
                    <a:lnTo>
                      <a:pt x="960" y="2813"/>
                    </a:lnTo>
                    <a:lnTo>
                      <a:pt x="969" y="2815"/>
                    </a:lnTo>
                    <a:lnTo>
                      <a:pt x="976" y="2815"/>
                    </a:lnTo>
                    <a:lnTo>
                      <a:pt x="981" y="2815"/>
                    </a:lnTo>
                    <a:lnTo>
                      <a:pt x="984" y="2812"/>
                    </a:lnTo>
                    <a:lnTo>
                      <a:pt x="995" y="2825"/>
                    </a:lnTo>
                    <a:lnTo>
                      <a:pt x="999" y="2815"/>
                    </a:lnTo>
                    <a:lnTo>
                      <a:pt x="1003" y="2804"/>
                    </a:lnTo>
                    <a:lnTo>
                      <a:pt x="1005" y="2794"/>
                    </a:lnTo>
                    <a:lnTo>
                      <a:pt x="1008" y="2784"/>
                    </a:lnTo>
                    <a:lnTo>
                      <a:pt x="1012" y="2774"/>
                    </a:lnTo>
                    <a:lnTo>
                      <a:pt x="1014" y="2764"/>
                    </a:lnTo>
                    <a:lnTo>
                      <a:pt x="1018" y="2754"/>
                    </a:lnTo>
                    <a:lnTo>
                      <a:pt x="1024" y="2745"/>
                    </a:lnTo>
                    <a:lnTo>
                      <a:pt x="1030" y="2736"/>
                    </a:lnTo>
                    <a:lnTo>
                      <a:pt x="1039" y="2730"/>
                    </a:lnTo>
                    <a:lnTo>
                      <a:pt x="1042" y="2731"/>
                    </a:lnTo>
                    <a:lnTo>
                      <a:pt x="1044" y="2732"/>
                    </a:lnTo>
                    <a:lnTo>
                      <a:pt x="1046" y="2735"/>
                    </a:lnTo>
                    <a:lnTo>
                      <a:pt x="1046" y="2739"/>
                    </a:lnTo>
                    <a:lnTo>
                      <a:pt x="1046" y="2741"/>
                    </a:lnTo>
                    <a:lnTo>
                      <a:pt x="1046" y="2744"/>
                    </a:lnTo>
                    <a:lnTo>
                      <a:pt x="1046" y="2748"/>
                    </a:lnTo>
                    <a:lnTo>
                      <a:pt x="1046" y="2750"/>
                    </a:lnTo>
                    <a:lnTo>
                      <a:pt x="1047" y="2753"/>
                    </a:lnTo>
                    <a:lnTo>
                      <a:pt x="1047" y="2755"/>
                    </a:lnTo>
                    <a:lnTo>
                      <a:pt x="1048" y="2763"/>
                    </a:lnTo>
                    <a:lnTo>
                      <a:pt x="1051" y="2768"/>
                    </a:lnTo>
                    <a:lnTo>
                      <a:pt x="1054" y="2772"/>
                    </a:lnTo>
                    <a:lnTo>
                      <a:pt x="1058" y="2775"/>
                    </a:lnTo>
                    <a:lnTo>
                      <a:pt x="1063" y="2777"/>
                    </a:lnTo>
                    <a:lnTo>
                      <a:pt x="1068" y="2778"/>
                    </a:lnTo>
                    <a:lnTo>
                      <a:pt x="1072" y="2779"/>
                    </a:lnTo>
                    <a:lnTo>
                      <a:pt x="1077" y="2779"/>
                    </a:lnTo>
                    <a:lnTo>
                      <a:pt x="1082" y="2778"/>
                    </a:lnTo>
                    <a:lnTo>
                      <a:pt x="1086" y="2778"/>
                    </a:lnTo>
                    <a:lnTo>
                      <a:pt x="1089" y="2770"/>
                    </a:lnTo>
                    <a:lnTo>
                      <a:pt x="1089" y="2762"/>
                    </a:lnTo>
                    <a:lnTo>
                      <a:pt x="1090" y="2753"/>
                    </a:lnTo>
                    <a:lnTo>
                      <a:pt x="1091" y="2745"/>
                    </a:lnTo>
                    <a:lnTo>
                      <a:pt x="1092" y="2736"/>
                    </a:lnTo>
                    <a:lnTo>
                      <a:pt x="1094" y="2729"/>
                    </a:lnTo>
                    <a:lnTo>
                      <a:pt x="1095" y="2721"/>
                    </a:lnTo>
                    <a:lnTo>
                      <a:pt x="1097" y="2713"/>
                    </a:lnTo>
                    <a:lnTo>
                      <a:pt x="1101" y="2706"/>
                    </a:lnTo>
                    <a:lnTo>
                      <a:pt x="1105" y="2698"/>
                    </a:lnTo>
                    <a:lnTo>
                      <a:pt x="1116" y="2702"/>
                    </a:lnTo>
                    <a:lnTo>
                      <a:pt x="1123" y="2707"/>
                    </a:lnTo>
                    <a:lnTo>
                      <a:pt x="1127" y="2715"/>
                    </a:lnTo>
                    <a:lnTo>
                      <a:pt x="1127" y="2722"/>
                    </a:lnTo>
                    <a:lnTo>
                      <a:pt x="1127" y="2730"/>
                    </a:lnTo>
                    <a:lnTo>
                      <a:pt x="1124" y="2739"/>
                    </a:lnTo>
                    <a:lnTo>
                      <a:pt x="1123" y="2749"/>
                    </a:lnTo>
                    <a:lnTo>
                      <a:pt x="1123" y="2758"/>
                    </a:lnTo>
                    <a:lnTo>
                      <a:pt x="1125" y="2765"/>
                    </a:lnTo>
                    <a:lnTo>
                      <a:pt x="1132" y="2773"/>
                    </a:lnTo>
                    <a:lnTo>
                      <a:pt x="1147" y="2740"/>
                    </a:lnTo>
                    <a:lnTo>
                      <a:pt x="1156" y="2744"/>
                    </a:lnTo>
                    <a:lnTo>
                      <a:pt x="1175" y="2692"/>
                    </a:lnTo>
                    <a:lnTo>
                      <a:pt x="1182" y="2693"/>
                    </a:lnTo>
                    <a:lnTo>
                      <a:pt x="1186" y="2696"/>
                    </a:lnTo>
                    <a:lnTo>
                      <a:pt x="1188" y="2698"/>
                    </a:lnTo>
                    <a:lnTo>
                      <a:pt x="1188" y="2702"/>
                    </a:lnTo>
                    <a:lnTo>
                      <a:pt x="1187" y="2707"/>
                    </a:lnTo>
                    <a:lnTo>
                      <a:pt x="1186" y="2712"/>
                    </a:lnTo>
                    <a:lnTo>
                      <a:pt x="1185" y="2719"/>
                    </a:lnTo>
                    <a:lnTo>
                      <a:pt x="1183" y="2724"/>
                    </a:lnTo>
                    <a:lnTo>
                      <a:pt x="1183" y="2730"/>
                    </a:lnTo>
                    <a:lnTo>
                      <a:pt x="1186" y="2736"/>
                    </a:lnTo>
                    <a:lnTo>
                      <a:pt x="1201" y="2695"/>
                    </a:lnTo>
                    <a:lnTo>
                      <a:pt x="1207" y="2705"/>
                    </a:lnTo>
                    <a:lnTo>
                      <a:pt x="1210" y="2715"/>
                    </a:lnTo>
                    <a:lnTo>
                      <a:pt x="1211" y="2722"/>
                    </a:lnTo>
                    <a:lnTo>
                      <a:pt x="1209" y="2730"/>
                    </a:lnTo>
                    <a:lnTo>
                      <a:pt x="1206" y="2739"/>
                    </a:lnTo>
                    <a:lnTo>
                      <a:pt x="1204" y="2746"/>
                    </a:lnTo>
                    <a:lnTo>
                      <a:pt x="1201" y="2754"/>
                    </a:lnTo>
                    <a:lnTo>
                      <a:pt x="1200" y="2763"/>
                    </a:lnTo>
                    <a:lnTo>
                      <a:pt x="1201" y="2773"/>
                    </a:lnTo>
                    <a:lnTo>
                      <a:pt x="1205" y="2784"/>
                    </a:lnTo>
                    <a:lnTo>
                      <a:pt x="1206" y="2780"/>
                    </a:lnTo>
                    <a:lnTo>
                      <a:pt x="1209" y="2778"/>
                    </a:lnTo>
                    <a:lnTo>
                      <a:pt x="1211" y="2777"/>
                    </a:lnTo>
                    <a:lnTo>
                      <a:pt x="1215" y="2778"/>
                    </a:lnTo>
                    <a:lnTo>
                      <a:pt x="1218" y="2779"/>
                    </a:lnTo>
                    <a:lnTo>
                      <a:pt x="1220" y="2782"/>
                    </a:lnTo>
                    <a:lnTo>
                      <a:pt x="1223" y="2784"/>
                    </a:lnTo>
                    <a:lnTo>
                      <a:pt x="1225" y="2786"/>
                    </a:lnTo>
                    <a:lnTo>
                      <a:pt x="1228" y="2787"/>
                    </a:lnTo>
                    <a:lnTo>
                      <a:pt x="1229" y="2788"/>
                    </a:lnTo>
                    <a:lnTo>
                      <a:pt x="1230" y="2783"/>
                    </a:lnTo>
                    <a:lnTo>
                      <a:pt x="1231" y="2777"/>
                    </a:lnTo>
                    <a:lnTo>
                      <a:pt x="1231" y="2772"/>
                    </a:lnTo>
                    <a:lnTo>
                      <a:pt x="1231" y="2767"/>
                    </a:lnTo>
                    <a:lnTo>
                      <a:pt x="1231" y="2762"/>
                    </a:lnTo>
                    <a:lnTo>
                      <a:pt x="1233" y="2755"/>
                    </a:lnTo>
                    <a:lnTo>
                      <a:pt x="1233" y="2750"/>
                    </a:lnTo>
                    <a:lnTo>
                      <a:pt x="1234" y="2745"/>
                    </a:lnTo>
                    <a:lnTo>
                      <a:pt x="1235" y="2740"/>
                    </a:lnTo>
                    <a:lnTo>
                      <a:pt x="1238" y="2736"/>
                    </a:lnTo>
                    <a:lnTo>
                      <a:pt x="1245" y="2740"/>
                    </a:lnTo>
                    <a:lnTo>
                      <a:pt x="1250" y="2745"/>
                    </a:lnTo>
                    <a:lnTo>
                      <a:pt x="1252" y="2753"/>
                    </a:lnTo>
                    <a:lnTo>
                      <a:pt x="1252" y="2759"/>
                    </a:lnTo>
                    <a:lnTo>
                      <a:pt x="1249" y="2767"/>
                    </a:lnTo>
                    <a:lnTo>
                      <a:pt x="1247" y="2773"/>
                    </a:lnTo>
                    <a:lnTo>
                      <a:pt x="1244" y="2778"/>
                    </a:lnTo>
                    <a:lnTo>
                      <a:pt x="1243" y="2782"/>
                    </a:lnTo>
                    <a:lnTo>
                      <a:pt x="1244" y="2783"/>
                    </a:lnTo>
                    <a:lnTo>
                      <a:pt x="1247" y="2780"/>
                    </a:lnTo>
                    <a:lnTo>
                      <a:pt x="1254" y="2770"/>
                    </a:lnTo>
                    <a:lnTo>
                      <a:pt x="1257" y="2759"/>
                    </a:lnTo>
                    <a:lnTo>
                      <a:pt x="1258" y="2749"/>
                    </a:lnTo>
                    <a:lnTo>
                      <a:pt x="1255" y="2737"/>
                    </a:lnTo>
                    <a:lnTo>
                      <a:pt x="1253" y="2727"/>
                    </a:lnTo>
                    <a:lnTo>
                      <a:pt x="1249" y="2716"/>
                    </a:lnTo>
                    <a:lnTo>
                      <a:pt x="1245" y="2706"/>
                    </a:lnTo>
                    <a:lnTo>
                      <a:pt x="1244" y="2695"/>
                    </a:lnTo>
                    <a:lnTo>
                      <a:pt x="1245" y="2683"/>
                    </a:lnTo>
                    <a:lnTo>
                      <a:pt x="1249" y="2670"/>
                    </a:lnTo>
                    <a:lnTo>
                      <a:pt x="1264" y="2683"/>
                    </a:lnTo>
                    <a:lnTo>
                      <a:pt x="1264" y="2684"/>
                    </a:lnTo>
                    <a:lnTo>
                      <a:pt x="1264" y="2686"/>
                    </a:lnTo>
                    <a:lnTo>
                      <a:pt x="1264" y="2687"/>
                    </a:lnTo>
                    <a:lnTo>
                      <a:pt x="1264" y="2688"/>
                    </a:lnTo>
                    <a:lnTo>
                      <a:pt x="1264" y="2689"/>
                    </a:lnTo>
                    <a:lnTo>
                      <a:pt x="1263" y="2691"/>
                    </a:lnTo>
                    <a:lnTo>
                      <a:pt x="1262" y="2692"/>
                    </a:lnTo>
                    <a:lnTo>
                      <a:pt x="1262" y="2693"/>
                    </a:lnTo>
                    <a:lnTo>
                      <a:pt x="1260" y="2695"/>
                    </a:lnTo>
                    <a:lnTo>
                      <a:pt x="1260" y="2697"/>
                    </a:lnTo>
                    <a:lnTo>
                      <a:pt x="1262" y="2697"/>
                    </a:lnTo>
                    <a:lnTo>
                      <a:pt x="1264" y="2698"/>
                    </a:lnTo>
                    <a:lnTo>
                      <a:pt x="1266" y="2700"/>
                    </a:lnTo>
                    <a:lnTo>
                      <a:pt x="1267" y="2701"/>
                    </a:lnTo>
                    <a:lnTo>
                      <a:pt x="1268" y="2702"/>
                    </a:lnTo>
                    <a:lnTo>
                      <a:pt x="1269" y="2702"/>
                    </a:lnTo>
                    <a:lnTo>
                      <a:pt x="1271" y="2703"/>
                    </a:lnTo>
                    <a:lnTo>
                      <a:pt x="1271" y="2705"/>
                    </a:lnTo>
                    <a:lnTo>
                      <a:pt x="1272" y="2706"/>
                    </a:lnTo>
                    <a:lnTo>
                      <a:pt x="1272" y="2707"/>
                    </a:lnTo>
                    <a:lnTo>
                      <a:pt x="1274" y="2655"/>
                    </a:lnTo>
                    <a:lnTo>
                      <a:pt x="1283" y="2664"/>
                    </a:lnTo>
                    <a:lnTo>
                      <a:pt x="1290" y="2673"/>
                    </a:lnTo>
                    <a:lnTo>
                      <a:pt x="1293" y="2683"/>
                    </a:lnTo>
                    <a:lnTo>
                      <a:pt x="1296" y="2692"/>
                    </a:lnTo>
                    <a:lnTo>
                      <a:pt x="1297" y="2703"/>
                    </a:lnTo>
                    <a:lnTo>
                      <a:pt x="1297" y="2713"/>
                    </a:lnTo>
                    <a:lnTo>
                      <a:pt x="1297" y="2724"/>
                    </a:lnTo>
                    <a:lnTo>
                      <a:pt x="1296" y="2735"/>
                    </a:lnTo>
                    <a:lnTo>
                      <a:pt x="1297" y="2745"/>
                    </a:lnTo>
                    <a:lnTo>
                      <a:pt x="1298" y="2756"/>
                    </a:lnTo>
                    <a:lnTo>
                      <a:pt x="1300" y="2745"/>
                    </a:lnTo>
                    <a:lnTo>
                      <a:pt x="1302" y="2734"/>
                    </a:lnTo>
                    <a:lnTo>
                      <a:pt x="1305" y="2721"/>
                    </a:lnTo>
                    <a:lnTo>
                      <a:pt x="1309" y="2710"/>
                    </a:lnTo>
                    <a:lnTo>
                      <a:pt x="1311" y="2698"/>
                    </a:lnTo>
                    <a:lnTo>
                      <a:pt x="1314" y="2687"/>
                    </a:lnTo>
                    <a:lnTo>
                      <a:pt x="1316" y="2676"/>
                    </a:lnTo>
                    <a:lnTo>
                      <a:pt x="1317" y="2663"/>
                    </a:lnTo>
                    <a:lnTo>
                      <a:pt x="1319" y="2650"/>
                    </a:lnTo>
                    <a:lnTo>
                      <a:pt x="1317" y="2638"/>
                    </a:lnTo>
                    <a:lnTo>
                      <a:pt x="1322" y="2644"/>
                    </a:lnTo>
                    <a:lnTo>
                      <a:pt x="1325" y="2653"/>
                    </a:lnTo>
                    <a:lnTo>
                      <a:pt x="1326" y="2662"/>
                    </a:lnTo>
                    <a:lnTo>
                      <a:pt x="1326" y="2672"/>
                    </a:lnTo>
                    <a:lnTo>
                      <a:pt x="1325" y="2683"/>
                    </a:lnTo>
                    <a:lnTo>
                      <a:pt x="1325" y="2696"/>
                    </a:lnTo>
                    <a:lnTo>
                      <a:pt x="1322" y="2707"/>
                    </a:lnTo>
                    <a:lnTo>
                      <a:pt x="1321" y="2719"/>
                    </a:lnTo>
                    <a:lnTo>
                      <a:pt x="1321" y="2730"/>
                    </a:lnTo>
                    <a:lnTo>
                      <a:pt x="1320" y="2741"/>
                    </a:lnTo>
                    <a:lnTo>
                      <a:pt x="1343" y="2693"/>
                    </a:lnTo>
                    <a:lnTo>
                      <a:pt x="1348" y="2705"/>
                    </a:lnTo>
                    <a:lnTo>
                      <a:pt x="1350" y="2715"/>
                    </a:lnTo>
                    <a:lnTo>
                      <a:pt x="1351" y="2725"/>
                    </a:lnTo>
                    <a:lnTo>
                      <a:pt x="1351" y="2736"/>
                    </a:lnTo>
                    <a:lnTo>
                      <a:pt x="1350" y="2746"/>
                    </a:lnTo>
                    <a:lnTo>
                      <a:pt x="1349" y="2758"/>
                    </a:lnTo>
                    <a:lnTo>
                      <a:pt x="1349" y="2768"/>
                    </a:lnTo>
                    <a:lnTo>
                      <a:pt x="1349" y="2779"/>
                    </a:lnTo>
                    <a:lnTo>
                      <a:pt x="1350" y="2791"/>
                    </a:lnTo>
                    <a:lnTo>
                      <a:pt x="1353" y="2802"/>
                    </a:lnTo>
                    <a:lnTo>
                      <a:pt x="1354" y="2789"/>
                    </a:lnTo>
                    <a:lnTo>
                      <a:pt x="1354" y="2778"/>
                    </a:lnTo>
                    <a:lnTo>
                      <a:pt x="1355" y="2767"/>
                    </a:lnTo>
                    <a:lnTo>
                      <a:pt x="1355" y="2755"/>
                    </a:lnTo>
                    <a:lnTo>
                      <a:pt x="1357" y="2743"/>
                    </a:lnTo>
                    <a:lnTo>
                      <a:pt x="1358" y="2731"/>
                    </a:lnTo>
                    <a:lnTo>
                      <a:pt x="1358" y="2720"/>
                    </a:lnTo>
                    <a:lnTo>
                      <a:pt x="1359" y="2708"/>
                    </a:lnTo>
                    <a:lnTo>
                      <a:pt x="1359" y="2697"/>
                    </a:lnTo>
                    <a:lnTo>
                      <a:pt x="1360" y="2687"/>
                    </a:lnTo>
                    <a:lnTo>
                      <a:pt x="1367" y="2689"/>
                    </a:lnTo>
                    <a:lnTo>
                      <a:pt x="1370" y="2693"/>
                    </a:lnTo>
                    <a:lnTo>
                      <a:pt x="1374" y="2700"/>
                    </a:lnTo>
                    <a:lnTo>
                      <a:pt x="1375" y="2706"/>
                    </a:lnTo>
                    <a:lnTo>
                      <a:pt x="1377" y="2713"/>
                    </a:lnTo>
                    <a:lnTo>
                      <a:pt x="1377" y="2721"/>
                    </a:lnTo>
                    <a:lnTo>
                      <a:pt x="1377" y="2730"/>
                    </a:lnTo>
                    <a:lnTo>
                      <a:pt x="1378" y="2739"/>
                    </a:lnTo>
                    <a:lnTo>
                      <a:pt x="1378" y="2746"/>
                    </a:lnTo>
                    <a:lnTo>
                      <a:pt x="1381" y="2754"/>
                    </a:lnTo>
                    <a:lnTo>
                      <a:pt x="1387" y="2689"/>
                    </a:lnTo>
                    <a:lnTo>
                      <a:pt x="1398" y="2689"/>
                    </a:lnTo>
                    <a:lnTo>
                      <a:pt x="1405" y="2693"/>
                    </a:lnTo>
                    <a:lnTo>
                      <a:pt x="1406" y="2701"/>
                    </a:lnTo>
                    <a:lnTo>
                      <a:pt x="1406" y="2708"/>
                    </a:lnTo>
                    <a:lnTo>
                      <a:pt x="1405" y="2717"/>
                    </a:lnTo>
                    <a:lnTo>
                      <a:pt x="1403" y="2726"/>
                    </a:lnTo>
                    <a:lnTo>
                      <a:pt x="1402" y="2735"/>
                    </a:lnTo>
                    <a:lnTo>
                      <a:pt x="1403" y="2741"/>
                    </a:lnTo>
                    <a:lnTo>
                      <a:pt x="1408" y="2745"/>
                    </a:lnTo>
                    <a:lnTo>
                      <a:pt x="1417" y="2745"/>
                    </a:lnTo>
                    <a:lnTo>
                      <a:pt x="1415" y="2719"/>
                    </a:lnTo>
                    <a:lnTo>
                      <a:pt x="1417" y="2716"/>
                    </a:lnTo>
                    <a:lnTo>
                      <a:pt x="1420" y="2712"/>
                    </a:lnTo>
                    <a:lnTo>
                      <a:pt x="1422" y="2708"/>
                    </a:lnTo>
                    <a:lnTo>
                      <a:pt x="1426" y="2705"/>
                    </a:lnTo>
                    <a:lnTo>
                      <a:pt x="1429" y="2701"/>
                    </a:lnTo>
                    <a:lnTo>
                      <a:pt x="1431" y="2697"/>
                    </a:lnTo>
                    <a:lnTo>
                      <a:pt x="1434" y="2695"/>
                    </a:lnTo>
                    <a:lnTo>
                      <a:pt x="1437" y="2693"/>
                    </a:lnTo>
                    <a:lnTo>
                      <a:pt x="1440" y="2695"/>
                    </a:lnTo>
                    <a:lnTo>
                      <a:pt x="1444" y="2697"/>
                    </a:lnTo>
                    <a:lnTo>
                      <a:pt x="1446" y="2715"/>
                    </a:lnTo>
                    <a:lnTo>
                      <a:pt x="1446" y="2708"/>
                    </a:lnTo>
                    <a:lnTo>
                      <a:pt x="1450" y="2705"/>
                    </a:lnTo>
                    <a:lnTo>
                      <a:pt x="1454" y="2702"/>
                    </a:lnTo>
                    <a:lnTo>
                      <a:pt x="1460" y="2702"/>
                    </a:lnTo>
                    <a:lnTo>
                      <a:pt x="1466" y="2701"/>
                    </a:lnTo>
                    <a:lnTo>
                      <a:pt x="1472" y="2701"/>
                    </a:lnTo>
                    <a:lnTo>
                      <a:pt x="1478" y="2698"/>
                    </a:lnTo>
                    <a:lnTo>
                      <a:pt x="1483" y="2693"/>
                    </a:lnTo>
                    <a:lnTo>
                      <a:pt x="1485" y="2686"/>
                    </a:lnTo>
                    <a:lnTo>
                      <a:pt x="1487" y="2673"/>
                    </a:lnTo>
                    <a:lnTo>
                      <a:pt x="1494" y="2674"/>
                    </a:lnTo>
                    <a:lnTo>
                      <a:pt x="1498" y="2676"/>
                    </a:lnTo>
                    <a:lnTo>
                      <a:pt x="1499" y="2678"/>
                    </a:lnTo>
                    <a:lnTo>
                      <a:pt x="1499" y="2682"/>
                    </a:lnTo>
                    <a:lnTo>
                      <a:pt x="1498" y="2686"/>
                    </a:lnTo>
                    <a:lnTo>
                      <a:pt x="1496" y="2691"/>
                    </a:lnTo>
                    <a:lnTo>
                      <a:pt x="1494" y="2696"/>
                    </a:lnTo>
                    <a:lnTo>
                      <a:pt x="1493" y="2701"/>
                    </a:lnTo>
                    <a:lnTo>
                      <a:pt x="1493" y="2706"/>
                    </a:lnTo>
                    <a:lnTo>
                      <a:pt x="1496" y="2710"/>
                    </a:lnTo>
                    <a:lnTo>
                      <a:pt x="1513" y="2670"/>
                    </a:lnTo>
                    <a:lnTo>
                      <a:pt x="1518" y="2681"/>
                    </a:lnTo>
                    <a:lnTo>
                      <a:pt x="1521" y="2689"/>
                    </a:lnTo>
                    <a:lnTo>
                      <a:pt x="1522" y="2700"/>
                    </a:lnTo>
                    <a:lnTo>
                      <a:pt x="1522" y="2710"/>
                    </a:lnTo>
                    <a:lnTo>
                      <a:pt x="1521" y="2720"/>
                    </a:lnTo>
                    <a:lnTo>
                      <a:pt x="1518" y="2729"/>
                    </a:lnTo>
                    <a:lnTo>
                      <a:pt x="1516" y="2739"/>
                    </a:lnTo>
                    <a:lnTo>
                      <a:pt x="1513" y="2749"/>
                    </a:lnTo>
                    <a:lnTo>
                      <a:pt x="1512" y="2758"/>
                    </a:lnTo>
                    <a:lnTo>
                      <a:pt x="1509" y="2768"/>
                    </a:lnTo>
                    <a:lnTo>
                      <a:pt x="1535" y="2701"/>
                    </a:lnTo>
                    <a:lnTo>
                      <a:pt x="1540" y="2706"/>
                    </a:lnTo>
                    <a:lnTo>
                      <a:pt x="1544" y="2711"/>
                    </a:lnTo>
                    <a:lnTo>
                      <a:pt x="1546" y="2716"/>
                    </a:lnTo>
                    <a:lnTo>
                      <a:pt x="1549" y="2721"/>
                    </a:lnTo>
                    <a:lnTo>
                      <a:pt x="1550" y="2726"/>
                    </a:lnTo>
                    <a:lnTo>
                      <a:pt x="1550" y="2731"/>
                    </a:lnTo>
                    <a:lnTo>
                      <a:pt x="1550" y="2736"/>
                    </a:lnTo>
                    <a:lnTo>
                      <a:pt x="1550" y="2741"/>
                    </a:lnTo>
                    <a:lnTo>
                      <a:pt x="1550" y="2746"/>
                    </a:lnTo>
                    <a:lnTo>
                      <a:pt x="1549" y="2751"/>
                    </a:lnTo>
                    <a:lnTo>
                      <a:pt x="1550" y="2750"/>
                    </a:lnTo>
                    <a:lnTo>
                      <a:pt x="1551" y="2750"/>
                    </a:lnTo>
                    <a:lnTo>
                      <a:pt x="1554" y="2749"/>
                    </a:lnTo>
                    <a:lnTo>
                      <a:pt x="1555" y="2749"/>
                    </a:lnTo>
                    <a:lnTo>
                      <a:pt x="1556" y="2749"/>
                    </a:lnTo>
                    <a:lnTo>
                      <a:pt x="1559" y="2749"/>
                    </a:lnTo>
                    <a:lnTo>
                      <a:pt x="1560" y="2749"/>
                    </a:lnTo>
                    <a:lnTo>
                      <a:pt x="1561" y="2749"/>
                    </a:lnTo>
                    <a:lnTo>
                      <a:pt x="1563" y="2749"/>
                    </a:lnTo>
                    <a:lnTo>
                      <a:pt x="1564" y="2749"/>
                    </a:lnTo>
                    <a:lnTo>
                      <a:pt x="1564" y="2743"/>
                    </a:lnTo>
                    <a:lnTo>
                      <a:pt x="1564" y="2739"/>
                    </a:lnTo>
                    <a:lnTo>
                      <a:pt x="1564" y="2736"/>
                    </a:lnTo>
                    <a:lnTo>
                      <a:pt x="1563" y="2735"/>
                    </a:lnTo>
                    <a:lnTo>
                      <a:pt x="1563" y="2735"/>
                    </a:lnTo>
                    <a:lnTo>
                      <a:pt x="1561" y="2734"/>
                    </a:lnTo>
                    <a:lnTo>
                      <a:pt x="1559" y="2734"/>
                    </a:lnTo>
                    <a:lnTo>
                      <a:pt x="1557" y="2734"/>
                    </a:lnTo>
                    <a:lnTo>
                      <a:pt x="1555" y="2732"/>
                    </a:lnTo>
                    <a:lnTo>
                      <a:pt x="1551" y="2731"/>
                    </a:lnTo>
                    <a:lnTo>
                      <a:pt x="1554" y="2724"/>
                    </a:lnTo>
                    <a:lnTo>
                      <a:pt x="1555" y="2716"/>
                    </a:lnTo>
                    <a:lnTo>
                      <a:pt x="1554" y="2707"/>
                    </a:lnTo>
                    <a:lnTo>
                      <a:pt x="1552" y="2698"/>
                    </a:lnTo>
                    <a:lnTo>
                      <a:pt x="1551" y="2691"/>
                    </a:lnTo>
                    <a:lnTo>
                      <a:pt x="1550" y="2682"/>
                    </a:lnTo>
                    <a:lnTo>
                      <a:pt x="1551" y="2674"/>
                    </a:lnTo>
                    <a:lnTo>
                      <a:pt x="1554" y="2668"/>
                    </a:lnTo>
                    <a:lnTo>
                      <a:pt x="1559" y="2662"/>
                    </a:lnTo>
                    <a:lnTo>
                      <a:pt x="1568" y="2658"/>
                    </a:lnTo>
                    <a:lnTo>
                      <a:pt x="1583" y="2720"/>
                    </a:lnTo>
                    <a:lnTo>
                      <a:pt x="1580" y="2696"/>
                    </a:lnTo>
                    <a:lnTo>
                      <a:pt x="1584" y="2697"/>
                    </a:lnTo>
                    <a:lnTo>
                      <a:pt x="1588" y="2696"/>
                    </a:lnTo>
                    <a:lnTo>
                      <a:pt x="1593" y="2695"/>
                    </a:lnTo>
                    <a:lnTo>
                      <a:pt x="1598" y="2693"/>
                    </a:lnTo>
                    <a:lnTo>
                      <a:pt x="1603" y="2692"/>
                    </a:lnTo>
                    <a:lnTo>
                      <a:pt x="1608" y="2692"/>
                    </a:lnTo>
                    <a:lnTo>
                      <a:pt x="1612" y="2693"/>
                    </a:lnTo>
                    <a:lnTo>
                      <a:pt x="1616" y="2697"/>
                    </a:lnTo>
                    <a:lnTo>
                      <a:pt x="1618" y="2702"/>
                    </a:lnTo>
                    <a:lnTo>
                      <a:pt x="1618" y="2711"/>
                    </a:lnTo>
                    <a:lnTo>
                      <a:pt x="1622" y="2708"/>
                    </a:lnTo>
                    <a:lnTo>
                      <a:pt x="1623" y="2703"/>
                    </a:lnTo>
                    <a:lnTo>
                      <a:pt x="1623" y="2696"/>
                    </a:lnTo>
                    <a:lnTo>
                      <a:pt x="1623" y="2687"/>
                    </a:lnTo>
                    <a:lnTo>
                      <a:pt x="1622" y="2678"/>
                    </a:lnTo>
                    <a:lnTo>
                      <a:pt x="1623" y="2668"/>
                    </a:lnTo>
                    <a:lnTo>
                      <a:pt x="1624" y="2659"/>
                    </a:lnTo>
                    <a:lnTo>
                      <a:pt x="1628" y="2652"/>
                    </a:lnTo>
                    <a:lnTo>
                      <a:pt x="1635" y="2646"/>
                    </a:lnTo>
                    <a:lnTo>
                      <a:pt x="1645" y="2644"/>
                    </a:lnTo>
                    <a:lnTo>
                      <a:pt x="1641" y="2617"/>
                    </a:lnTo>
                    <a:lnTo>
                      <a:pt x="1631" y="2645"/>
                    </a:lnTo>
                    <a:lnTo>
                      <a:pt x="1628" y="2644"/>
                    </a:lnTo>
                    <a:lnTo>
                      <a:pt x="1624" y="2641"/>
                    </a:lnTo>
                    <a:lnTo>
                      <a:pt x="1622" y="2639"/>
                    </a:lnTo>
                    <a:lnTo>
                      <a:pt x="1621" y="2636"/>
                    </a:lnTo>
                    <a:lnTo>
                      <a:pt x="1619" y="2633"/>
                    </a:lnTo>
                    <a:lnTo>
                      <a:pt x="1618" y="2630"/>
                    </a:lnTo>
                    <a:lnTo>
                      <a:pt x="1617" y="2626"/>
                    </a:lnTo>
                    <a:lnTo>
                      <a:pt x="1616" y="2622"/>
                    </a:lnTo>
                    <a:lnTo>
                      <a:pt x="1614" y="2619"/>
                    </a:lnTo>
                    <a:lnTo>
                      <a:pt x="1614" y="2615"/>
                    </a:lnTo>
                    <a:lnTo>
                      <a:pt x="1624" y="2610"/>
                    </a:lnTo>
                    <a:lnTo>
                      <a:pt x="1636" y="2605"/>
                    </a:lnTo>
                    <a:lnTo>
                      <a:pt x="1647" y="2600"/>
                    </a:lnTo>
                    <a:lnTo>
                      <a:pt x="1657" y="2596"/>
                    </a:lnTo>
                    <a:lnTo>
                      <a:pt x="1669" y="2592"/>
                    </a:lnTo>
                    <a:lnTo>
                      <a:pt x="1680" y="2590"/>
                    </a:lnTo>
                    <a:lnTo>
                      <a:pt x="1691" y="2587"/>
                    </a:lnTo>
                    <a:lnTo>
                      <a:pt x="1704" y="2586"/>
                    </a:lnTo>
                    <a:lnTo>
                      <a:pt x="1717" y="2586"/>
                    </a:lnTo>
                    <a:lnTo>
                      <a:pt x="1729" y="2586"/>
                    </a:lnTo>
                    <a:lnTo>
                      <a:pt x="1739" y="2591"/>
                    </a:lnTo>
                    <a:lnTo>
                      <a:pt x="1746" y="2596"/>
                    </a:lnTo>
                    <a:lnTo>
                      <a:pt x="1750" y="2602"/>
                    </a:lnTo>
                    <a:lnTo>
                      <a:pt x="1750" y="2607"/>
                    </a:lnTo>
                    <a:lnTo>
                      <a:pt x="1747" y="2612"/>
                    </a:lnTo>
                    <a:lnTo>
                      <a:pt x="1745" y="2620"/>
                    </a:lnTo>
                    <a:lnTo>
                      <a:pt x="1741" y="2626"/>
                    </a:lnTo>
                    <a:lnTo>
                      <a:pt x="1738" y="2634"/>
                    </a:lnTo>
                    <a:lnTo>
                      <a:pt x="1736" y="2644"/>
                    </a:lnTo>
                    <a:lnTo>
                      <a:pt x="1736" y="2654"/>
                    </a:lnTo>
                    <a:lnTo>
                      <a:pt x="1736" y="2658"/>
                    </a:lnTo>
                    <a:lnTo>
                      <a:pt x="1736" y="2662"/>
                    </a:lnTo>
                    <a:lnTo>
                      <a:pt x="1736" y="2664"/>
                    </a:lnTo>
                    <a:lnTo>
                      <a:pt x="1736" y="2668"/>
                    </a:lnTo>
                    <a:lnTo>
                      <a:pt x="1734" y="2670"/>
                    </a:lnTo>
                    <a:lnTo>
                      <a:pt x="1733" y="2674"/>
                    </a:lnTo>
                    <a:lnTo>
                      <a:pt x="1733" y="2677"/>
                    </a:lnTo>
                    <a:lnTo>
                      <a:pt x="1732" y="2681"/>
                    </a:lnTo>
                    <a:lnTo>
                      <a:pt x="1732" y="2683"/>
                    </a:lnTo>
                    <a:lnTo>
                      <a:pt x="1731" y="2687"/>
                    </a:lnTo>
                    <a:lnTo>
                      <a:pt x="1756" y="2620"/>
                    </a:lnTo>
                    <a:lnTo>
                      <a:pt x="1760" y="2626"/>
                    </a:lnTo>
                    <a:lnTo>
                      <a:pt x="1765" y="2631"/>
                    </a:lnTo>
                    <a:lnTo>
                      <a:pt x="1770" y="2636"/>
                    </a:lnTo>
                    <a:lnTo>
                      <a:pt x="1775" y="2641"/>
                    </a:lnTo>
                    <a:lnTo>
                      <a:pt x="1780" y="2648"/>
                    </a:lnTo>
                    <a:lnTo>
                      <a:pt x="1785" y="2653"/>
                    </a:lnTo>
                    <a:lnTo>
                      <a:pt x="1787" y="2659"/>
                    </a:lnTo>
                    <a:lnTo>
                      <a:pt x="1787" y="2665"/>
                    </a:lnTo>
                    <a:lnTo>
                      <a:pt x="1786" y="2673"/>
                    </a:lnTo>
                    <a:lnTo>
                      <a:pt x="1781" y="2682"/>
                    </a:lnTo>
                    <a:lnTo>
                      <a:pt x="1784" y="2679"/>
                    </a:lnTo>
                    <a:lnTo>
                      <a:pt x="1785" y="2677"/>
                    </a:lnTo>
                    <a:lnTo>
                      <a:pt x="1786" y="2676"/>
                    </a:lnTo>
                    <a:lnTo>
                      <a:pt x="1789" y="2673"/>
                    </a:lnTo>
                    <a:lnTo>
                      <a:pt x="1790" y="2670"/>
                    </a:lnTo>
                    <a:lnTo>
                      <a:pt x="1791" y="2669"/>
                    </a:lnTo>
                    <a:lnTo>
                      <a:pt x="1794" y="2668"/>
                    </a:lnTo>
                    <a:lnTo>
                      <a:pt x="1795" y="2667"/>
                    </a:lnTo>
                    <a:lnTo>
                      <a:pt x="1798" y="2665"/>
                    </a:lnTo>
                    <a:lnTo>
                      <a:pt x="1801" y="2665"/>
                    </a:lnTo>
                    <a:lnTo>
                      <a:pt x="1801" y="2668"/>
                    </a:lnTo>
                    <a:lnTo>
                      <a:pt x="1803" y="2669"/>
                    </a:lnTo>
                    <a:lnTo>
                      <a:pt x="1804" y="2670"/>
                    </a:lnTo>
                    <a:lnTo>
                      <a:pt x="1806" y="2673"/>
                    </a:lnTo>
                    <a:lnTo>
                      <a:pt x="1808" y="2674"/>
                    </a:lnTo>
                    <a:lnTo>
                      <a:pt x="1809" y="2677"/>
                    </a:lnTo>
                    <a:lnTo>
                      <a:pt x="1810" y="2678"/>
                    </a:lnTo>
                    <a:lnTo>
                      <a:pt x="1812" y="2679"/>
                    </a:lnTo>
                    <a:lnTo>
                      <a:pt x="1813" y="2682"/>
                    </a:lnTo>
                    <a:lnTo>
                      <a:pt x="1813" y="2683"/>
                    </a:lnTo>
                    <a:lnTo>
                      <a:pt x="1813" y="2683"/>
                    </a:lnTo>
                    <a:lnTo>
                      <a:pt x="1813" y="2683"/>
                    </a:lnTo>
                    <a:lnTo>
                      <a:pt x="1813" y="2683"/>
                    </a:lnTo>
                    <a:lnTo>
                      <a:pt x="1813" y="2683"/>
                    </a:lnTo>
                    <a:lnTo>
                      <a:pt x="1813" y="2683"/>
                    </a:lnTo>
                    <a:lnTo>
                      <a:pt x="1813" y="2683"/>
                    </a:lnTo>
                    <a:lnTo>
                      <a:pt x="1813" y="2683"/>
                    </a:lnTo>
                    <a:lnTo>
                      <a:pt x="1813" y="2683"/>
                    </a:lnTo>
                    <a:lnTo>
                      <a:pt x="1813" y="2683"/>
                    </a:lnTo>
                    <a:lnTo>
                      <a:pt x="1813" y="2683"/>
                    </a:lnTo>
                    <a:lnTo>
                      <a:pt x="1818" y="2683"/>
                    </a:lnTo>
                    <a:lnTo>
                      <a:pt x="1822" y="2683"/>
                    </a:lnTo>
                    <a:lnTo>
                      <a:pt x="1825" y="2683"/>
                    </a:lnTo>
                    <a:lnTo>
                      <a:pt x="1830" y="2683"/>
                    </a:lnTo>
                    <a:lnTo>
                      <a:pt x="1834" y="2682"/>
                    </a:lnTo>
                    <a:lnTo>
                      <a:pt x="1838" y="2682"/>
                    </a:lnTo>
                    <a:lnTo>
                      <a:pt x="1842" y="2683"/>
                    </a:lnTo>
                    <a:lnTo>
                      <a:pt x="1847" y="2683"/>
                    </a:lnTo>
                    <a:lnTo>
                      <a:pt x="1851" y="2684"/>
                    </a:lnTo>
                    <a:lnTo>
                      <a:pt x="1853" y="2687"/>
                    </a:lnTo>
                    <a:lnTo>
                      <a:pt x="1851" y="2689"/>
                    </a:lnTo>
                    <a:lnTo>
                      <a:pt x="1847" y="2692"/>
                    </a:lnTo>
                    <a:lnTo>
                      <a:pt x="1846" y="2693"/>
                    </a:lnTo>
                    <a:lnTo>
                      <a:pt x="1843" y="2696"/>
                    </a:lnTo>
                    <a:lnTo>
                      <a:pt x="1842" y="2698"/>
                    </a:lnTo>
                    <a:lnTo>
                      <a:pt x="1841" y="2701"/>
                    </a:lnTo>
                    <a:lnTo>
                      <a:pt x="1839" y="2703"/>
                    </a:lnTo>
                    <a:lnTo>
                      <a:pt x="1839" y="2707"/>
                    </a:lnTo>
                    <a:lnTo>
                      <a:pt x="1838" y="2710"/>
                    </a:lnTo>
                    <a:lnTo>
                      <a:pt x="1838" y="2713"/>
                    </a:lnTo>
                    <a:lnTo>
                      <a:pt x="1866" y="2678"/>
                    </a:lnTo>
                    <a:lnTo>
                      <a:pt x="1870" y="2679"/>
                    </a:lnTo>
                    <a:lnTo>
                      <a:pt x="1873" y="2681"/>
                    </a:lnTo>
                    <a:lnTo>
                      <a:pt x="1876" y="2683"/>
                    </a:lnTo>
                    <a:lnTo>
                      <a:pt x="1880" y="2686"/>
                    </a:lnTo>
                    <a:lnTo>
                      <a:pt x="1882" y="2688"/>
                    </a:lnTo>
                    <a:lnTo>
                      <a:pt x="1885" y="2692"/>
                    </a:lnTo>
                    <a:lnTo>
                      <a:pt x="1887" y="2695"/>
                    </a:lnTo>
                    <a:lnTo>
                      <a:pt x="1889" y="2698"/>
                    </a:lnTo>
                    <a:lnTo>
                      <a:pt x="1889" y="2703"/>
                    </a:lnTo>
                    <a:lnTo>
                      <a:pt x="1887" y="2708"/>
                    </a:lnTo>
                    <a:lnTo>
                      <a:pt x="1891" y="2683"/>
                    </a:lnTo>
                    <a:lnTo>
                      <a:pt x="1894" y="2683"/>
                    </a:lnTo>
                    <a:lnTo>
                      <a:pt x="1896" y="2683"/>
                    </a:lnTo>
                    <a:lnTo>
                      <a:pt x="1899" y="2682"/>
                    </a:lnTo>
                    <a:lnTo>
                      <a:pt x="1901" y="2682"/>
                    </a:lnTo>
                    <a:lnTo>
                      <a:pt x="1905" y="2681"/>
                    </a:lnTo>
                    <a:lnTo>
                      <a:pt x="1908" y="2681"/>
                    </a:lnTo>
                    <a:lnTo>
                      <a:pt x="1910" y="2681"/>
                    </a:lnTo>
                    <a:lnTo>
                      <a:pt x="1913" y="2682"/>
                    </a:lnTo>
                    <a:lnTo>
                      <a:pt x="1915" y="2683"/>
                    </a:lnTo>
                    <a:lnTo>
                      <a:pt x="1918" y="2686"/>
                    </a:lnTo>
                    <a:lnTo>
                      <a:pt x="1913" y="2691"/>
                    </a:lnTo>
                    <a:lnTo>
                      <a:pt x="1909" y="2695"/>
                    </a:lnTo>
                    <a:lnTo>
                      <a:pt x="1906" y="2700"/>
                    </a:lnTo>
                    <a:lnTo>
                      <a:pt x="1904" y="2705"/>
                    </a:lnTo>
                    <a:lnTo>
                      <a:pt x="1903" y="2710"/>
                    </a:lnTo>
                    <a:lnTo>
                      <a:pt x="1901" y="2715"/>
                    </a:lnTo>
                    <a:lnTo>
                      <a:pt x="1900" y="2720"/>
                    </a:lnTo>
                    <a:lnTo>
                      <a:pt x="1899" y="2725"/>
                    </a:lnTo>
                    <a:lnTo>
                      <a:pt x="1897" y="2730"/>
                    </a:lnTo>
                    <a:lnTo>
                      <a:pt x="1896" y="2734"/>
                    </a:lnTo>
                    <a:lnTo>
                      <a:pt x="1919" y="2700"/>
                    </a:lnTo>
                    <a:lnTo>
                      <a:pt x="1924" y="2701"/>
                    </a:lnTo>
                    <a:lnTo>
                      <a:pt x="1927" y="2705"/>
                    </a:lnTo>
                    <a:lnTo>
                      <a:pt x="1929" y="2708"/>
                    </a:lnTo>
                    <a:lnTo>
                      <a:pt x="1932" y="2712"/>
                    </a:lnTo>
                    <a:lnTo>
                      <a:pt x="1933" y="2717"/>
                    </a:lnTo>
                    <a:lnTo>
                      <a:pt x="1933" y="2721"/>
                    </a:lnTo>
                    <a:lnTo>
                      <a:pt x="1934" y="2725"/>
                    </a:lnTo>
                    <a:lnTo>
                      <a:pt x="1934" y="2729"/>
                    </a:lnTo>
                    <a:lnTo>
                      <a:pt x="1935" y="2730"/>
                    </a:lnTo>
                    <a:lnTo>
                      <a:pt x="1935" y="2730"/>
                    </a:lnTo>
                    <a:lnTo>
                      <a:pt x="1949" y="2678"/>
                    </a:lnTo>
                    <a:lnTo>
                      <a:pt x="1968" y="2689"/>
                    </a:lnTo>
                    <a:lnTo>
                      <a:pt x="1969" y="2692"/>
                    </a:lnTo>
                    <a:lnTo>
                      <a:pt x="1969" y="2696"/>
                    </a:lnTo>
                    <a:lnTo>
                      <a:pt x="1971" y="2698"/>
                    </a:lnTo>
                    <a:lnTo>
                      <a:pt x="1969" y="2702"/>
                    </a:lnTo>
                    <a:lnTo>
                      <a:pt x="1969" y="2705"/>
                    </a:lnTo>
                    <a:lnTo>
                      <a:pt x="1969" y="2708"/>
                    </a:lnTo>
                    <a:lnTo>
                      <a:pt x="1968" y="2711"/>
                    </a:lnTo>
                    <a:lnTo>
                      <a:pt x="1968" y="2715"/>
                    </a:lnTo>
                    <a:lnTo>
                      <a:pt x="1967" y="2719"/>
                    </a:lnTo>
                    <a:lnTo>
                      <a:pt x="1967" y="2721"/>
                    </a:lnTo>
                    <a:lnTo>
                      <a:pt x="1988" y="2706"/>
                    </a:lnTo>
                    <a:lnTo>
                      <a:pt x="1994" y="2708"/>
                    </a:lnTo>
                    <a:lnTo>
                      <a:pt x="1996" y="2712"/>
                    </a:lnTo>
                    <a:lnTo>
                      <a:pt x="1997" y="2716"/>
                    </a:lnTo>
                    <a:lnTo>
                      <a:pt x="1996" y="2721"/>
                    </a:lnTo>
                    <a:lnTo>
                      <a:pt x="1995" y="2725"/>
                    </a:lnTo>
                    <a:lnTo>
                      <a:pt x="1994" y="2729"/>
                    </a:lnTo>
                    <a:lnTo>
                      <a:pt x="1992" y="2731"/>
                    </a:lnTo>
                    <a:lnTo>
                      <a:pt x="1992" y="2732"/>
                    </a:lnTo>
                    <a:lnTo>
                      <a:pt x="1995" y="2732"/>
                    </a:lnTo>
                    <a:lnTo>
                      <a:pt x="2000" y="2729"/>
                    </a:lnTo>
                    <a:lnTo>
                      <a:pt x="2002" y="2721"/>
                    </a:lnTo>
                    <a:lnTo>
                      <a:pt x="2005" y="2713"/>
                    </a:lnTo>
                    <a:lnTo>
                      <a:pt x="2006" y="2707"/>
                    </a:lnTo>
                    <a:lnTo>
                      <a:pt x="2007" y="2701"/>
                    </a:lnTo>
                    <a:lnTo>
                      <a:pt x="2007" y="2696"/>
                    </a:lnTo>
                    <a:lnTo>
                      <a:pt x="2009" y="2689"/>
                    </a:lnTo>
                    <a:lnTo>
                      <a:pt x="2010" y="2684"/>
                    </a:lnTo>
                    <a:lnTo>
                      <a:pt x="2011" y="2678"/>
                    </a:lnTo>
                    <a:lnTo>
                      <a:pt x="2014" y="2670"/>
                    </a:lnTo>
                    <a:lnTo>
                      <a:pt x="2016" y="2663"/>
                    </a:lnTo>
                    <a:lnTo>
                      <a:pt x="2031" y="2681"/>
                    </a:lnTo>
                    <a:lnTo>
                      <a:pt x="2031" y="2677"/>
                    </a:lnTo>
                    <a:lnTo>
                      <a:pt x="2031" y="2674"/>
                    </a:lnTo>
                    <a:lnTo>
                      <a:pt x="2031" y="2670"/>
                    </a:lnTo>
                    <a:lnTo>
                      <a:pt x="2033" y="2668"/>
                    </a:lnTo>
                    <a:lnTo>
                      <a:pt x="2035" y="2664"/>
                    </a:lnTo>
                    <a:lnTo>
                      <a:pt x="2036" y="2662"/>
                    </a:lnTo>
                    <a:lnTo>
                      <a:pt x="2039" y="2658"/>
                    </a:lnTo>
                    <a:lnTo>
                      <a:pt x="2040" y="2655"/>
                    </a:lnTo>
                    <a:lnTo>
                      <a:pt x="2042" y="2653"/>
                    </a:lnTo>
                    <a:lnTo>
                      <a:pt x="2042" y="2649"/>
                    </a:lnTo>
                    <a:lnTo>
                      <a:pt x="2043" y="2657"/>
                    </a:lnTo>
                    <a:lnTo>
                      <a:pt x="2045" y="2663"/>
                    </a:lnTo>
                    <a:lnTo>
                      <a:pt x="2049" y="2669"/>
                    </a:lnTo>
                    <a:lnTo>
                      <a:pt x="2054" y="2676"/>
                    </a:lnTo>
                    <a:lnTo>
                      <a:pt x="2058" y="2681"/>
                    </a:lnTo>
                    <a:lnTo>
                      <a:pt x="2063" y="2687"/>
                    </a:lnTo>
                    <a:lnTo>
                      <a:pt x="2067" y="2692"/>
                    </a:lnTo>
                    <a:lnTo>
                      <a:pt x="2068" y="2698"/>
                    </a:lnTo>
                    <a:lnTo>
                      <a:pt x="2069" y="2705"/>
                    </a:lnTo>
                    <a:lnTo>
                      <a:pt x="2067" y="2711"/>
                    </a:lnTo>
                    <a:lnTo>
                      <a:pt x="2073" y="2711"/>
                    </a:lnTo>
                    <a:lnTo>
                      <a:pt x="2079" y="2708"/>
                    </a:lnTo>
                    <a:lnTo>
                      <a:pt x="2084" y="2705"/>
                    </a:lnTo>
                    <a:lnTo>
                      <a:pt x="2087" y="2698"/>
                    </a:lnTo>
                    <a:lnTo>
                      <a:pt x="2091" y="2691"/>
                    </a:lnTo>
                    <a:lnTo>
                      <a:pt x="2093" y="2682"/>
                    </a:lnTo>
                    <a:lnTo>
                      <a:pt x="2095" y="2673"/>
                    </a:lnTo>
                    <a:lnTo>
                      <a:pt x="2096" y="2664"/>
                    </a:lnTo>
                    <a:lnTo>
                      <a:pt x="2097" y="2657"/>
                    </a:lnTo>
                    <a:lnTo>
                      <a:pt x="2098" y="2649"/>
                    </a:lnTo>
                    <a:lnTo>
                      <a:pt x="2112" y="2707"/>
                    </a:lnTo>
                    <a:lnTo>
                      <a:pt x="2111" y="2702"/>
                    </a:lnTo>
                    <a:lnTo>
                      <a:pt x="2111" y="2698"/>
                    </a:lnTo>
                    <a:lnTo>
                      <a:pt x="2110" y="2695"/>
                    </a:lnTo>
                    <a:lnTo>
                      <a:pt x="2109" y="2692"/>
                    </a:lnTo>
                    <a:lnTo>
                      <a:pt x="2109" y="2688"/>
                    </a:lnTo>
                    <a:lnTo>
                      <a:pt x="2109" y="2684"/>
                    </a:lnTo>
                    <a:lnTo>
                      <a:pt x="2109" y="2682"/>
                    </a:lnTo>
                    <a:lnTo>
                      <a:pt x="2110" y="2679"/>
                    </a:lnTo>
                    <a:lnTo>
                      <a:pt x="2111" y="2677"/>
                    </a:lnTo>
                    <a:lnTo>
                      <a:pt x="2114" y="2674"/>
                    </a:lnTo>
                    <a:lnTo>
                      <a:pt x="2116" y="2676"/>
                    </a:lnTo>
                    <a:lnTo>
                      <a:pt x="2119" y="2677"/>
                    </a:lnTo>
                    <a:lnTo>
                      <a:pt x="2120" y="2678"/>
                    </a:lnTo>
                    <a:lnTo>
                      <a:pt x="2121" y="2681"/>
                    </a:lnTo>
                    <a:lnTo>
                      <a:pt x="2122" y="2683"/>
                    </a:lnTo>
                    <a:lnTo>
                      <a:pt x="2122" y="2687"/>
                    </a:lnTo>
                    <a:lnTo>
                      <a:pt x="2122" y="2689"/>
                    </a:lnTo>
                    <a:lnTo>
                      <a:pt x="2122" y="2692"/>
                    </a:lnTo>
                    <a:lnTo>
                      <a:pt x="2124" y="2695"/>
                    </a:lnTo>
                    <a:lnTo>
                      <a:pt x="2124" y="2697"/>
                    </a:lnTo>
                    <a:lnTo>
                      <a:pt x="2131" y="2689"/>
                    </a:lnTo>
                    <a:lnTo>
                      <a:pt x="2136" y="2682"/>
                    </a:lnTo>
                    <a:lnTo>
                      <a:pt x="2139" y="2673"/>
                    </a:lnTo>
                    <a:lnTo>
                      <a:pt x="2140" y="2663"/>
                    </a:lnTo>
                    <a:lnTo>
                      <a:pt x="2139" y="2654"/>
                    </a:lnTo>
                    <a:lnTo>
                      <a:pt x="2138" y="2644"/>
                    </a:lnTo>
                    <a:lnTo>
                      <a:pt x="2135" y="2635"/>
                    </a:lnTo>
                    <a:lnTo>
                      <a:pt x="2131" y="2626"/>
                    </a:lnTo>
                    <a:lnTo>
                      <a:pt x="2129" y="2617"/>
                    </a:lnTo>
                    <a:lnTo>
                      <a:pt x="2126" y="2609"/>
                    </a:lnTo>
                    <a:lnTo>
                      <a:pt x="2126" y="2615"/>
                    </a:lnTo>
                    <a:lnTo>
                      <a:pt x="2127" y="2620"/>
                    </a:lnTo>
                    <a:lnTo>
                      <a:pt x="2129" y="2626"/>
                    </a:lnTo>
                    <a:lnTo>
                      <a:pt x="2130" y="2633"/>
                    </a:lnTo>
                    <a:lnTo>
                      <a:pt x="2130" y="2638"/>
                    </a:lnTo>
                    <a:lnTo>
                      <a:pt x="2130" y="2644"/>
                    </a:lnTo>
                    <a:lnTo>
                      <a:pt x="2130" y="2649"/>
                    </a:lnTo>
                    <a:lnTo>
                      <a:pt x="2130" y="2654"/>
                    </a:lnTo>
                    <a:lnTo>
                      <a:pt x="2129" y="2660"/>
                    </a:lnTo>
                    <a:lnTo>
                      <a:pt x="2126" y="2665"/>
                    </a:lnTo>
                    <a:lnTo>
                      <a:pt x="2124" y="2662"/>
                    </a:lnTo>
                    <a:lnTo>
                      <a:pt x="2121" y="2657"/>
                    </a:lnTo>
                    <a:lnTo>
                      <a:pt x="2119" y="2653"/>
                    </a:lnTo>
                    <a:lnTo>
                      <a:pt x="2119" y="2648"/>
                    </a:lnTo>
                    <a:lnTo>
                      <a:pt x="2117" y="2643"/>
                    </a:lnTo>
                    <a:lnTo>
                      <a:pt x="2117" y="2638"/>
                    </a:lnTo>
                    <a:lnTo>
                      <a:pt x="2117" y="2633"/>
                    </a:lnTo>
                    <a:lnTo>
                      <a:pt x="2116" y="2626"/>
                    </a:lnTo>
                    <a:lnTo>
                      <a:pt x="2116" y="2621"/>
                    </a:lnTo>
                    <a:lnTo>
                      <a:pt x="2116" y="2615"/>
                    </a:lnTo>
                    <a:lnTo>
                      <a:pt x="2115" y="2620"/>
                    </a:lnTo>
                    <a:lnTo>
                      <a:pt x="2114" y="2625"/>
                    </a:lnTo>
                    <a:lnTo>
                      <a:pt x="2111" y="2629"/>
                    </a:lnTo>
                    <a:lnTo>
                      <a:pt x="2107" y="2633"/>
                    </a:lnTo>
                    <a:lnTo>
                      <a:pt x="2103" y="2635"/>
                    </a:lnTo>
                    <a:lnTo>
                      <a:pt x="2100" y="2638"/>
                    </a:lnTo>
                    <a:lnTo>
                      <a:pt x="2096" y="2639"/>
                    </a:lnTo>
                    <a:lnTo>
                      <a:pt x="2092" y="2639"/>
                    </a:lnTo>
                    <a:lnTo>
                      <a:pt x="2090" y="2639"/>
                    </a:lnTo>
                    <a:lnTo>
                      <a:pt x="2086" y="2638"/>
                    </a:lnTo>
                    <a:lnTo>
                      <a:pt x="2083" y="2614"/>
                    </a:lnTo>
                    <a:lnTo>
                      <a:pt x="2064" y="2634"/>
                    </a:lnTo>
                    <a:lnTo>
                      <a:pt x="2058" y="2626"/>
                    </a:lnTo>
                    <a:lnTo>
                      <a:pt x="2064" y="2597"/>
                    </a:lnTo>
                    <a:lnTo>
                      <a:pt x="2072" y="2568"/>
                    </a:lnTo>
                    <a:lnTo>
                      <a:pt x="2078" y="2539"/>
                    </a:lnTo>
                    <a:lnTo>
                      <a:pt x="2086" y="2509"/>
                    </a:lnTo>
                    <a:lnTo>
                      <a:pt x="2091" y="2478"/>
                    </a:lnTo>
                    <a:lnTo>
                      <a:pt x="2095" y="2448"/>
                    </a:lnTo>
                    <a:lnTo>
                      <a:pt x="2096" y="2419"/>
                    </a:lnTo>
                    <a:lnTo>
                      <a:pt x="2093" y="2389"/>
                    </a:lnTo>
                    <a:lnTo>
                      <a:pt x="2086" y="2360"/>
                    </a:lnTo>
                    <a:lnTo>
                      <a:pt x="2074" y="2332"/>
                    </a:lnTo>
                    <a:lnTo>
                      <a:pt x="2076" y="2325"/>
                    </a:lnTo>
                    <a:lnTo>
                      <a:pt x="2079" y="2319"/>
                    </a:lnTo>
                    <a:lnTo>
                      <a:pt x="2083" y="2314"/>
                    </a:lnTo>
                    <a:lnTo>
                      <a:pt x="2088" y="2309"/>
                    </a:lnTo>
                    <a:lnTo>
                      <a:pt x="2092" y="2305"/>
                    </a:lnTo>
                    <a:lnTo>
                      <a:pt x="2098" y="2301"/>
                    </a:lnTo>
                    <a:lnTo>
                      <a:pt x="2103" y="2298"/>
                    </a:lnTo>
                    <a:lnTo>
                      <a:pt x="2110" y="2295"/>
                    </a:lnTo>
                    <a:lnTo>
                      <a:pt x="2115" y="2291"/>
                    </a:lnTo>
                    <a:lnTo>
                      <a:pt x="2120" y="2290"/>
                    </a:lnTo>
                    <a:lnTo>
                      <a:pt x="2120" y="2290"/>
                    </a:lnTo>
                    <a:lnTo>
                      <a:pt x="2120" y="2289"/>
                    </a:lnTo>
                    <a:close/>
                  </a:path>
                </a:pathLst>
              </a:custGeom>
              <a:solidFill>
                <a:srgbClr val="00360F"/>
              </a:solidFill>
              <a:ln w="9525">
                <a:noFill/>
                <a:round/>
                <a:headEnd/>
                <a:tailEnd/>
              </a:ln>
            </p:spPr>
            <p:txBody>
              <a:bodyPr/>
              <a:lstStyle/>
              <a:p>
                <a:endParaRPr lang="en-US"/>
              </a:p>
            </p:txBody>
          </p:sp>
          <p:sp>
            <p:nvSpPr>
              <p:cNvPr id="85017" name="Freeform 25"/>
              <p:cNvSpPr>
                <a:spLocks/>
              </p:cNvSpPr>
              <p:nvPr/>
            </p:nvSpPr>
            <p:spPr bwMode="auto">
              <a:xfrm>
                <a:off x="4080" y="3203"/>
                <a:ext cx="338" cy="855"/>
              </a:xfrm>
              <a:custGeom>
                <a:avLst/>
                <a:gdLst/>
                <a:ahLst/>
                <a:cxnLst>
                  <a:cxn ang="0">
                    <a:pos x="465" y="936"/>
                  </a:cxn>
                  <a:cxn ang="0">
                    <a:pos x="330" y="1391"/>
                  </a:cxn>
                  <a:cxn ang="0">
                    <a:pos x="295" y="1171"/>
                  </a:cxn>
                  <a:cxn ang="0">
                    <a:pos x="344" y="1010"/>
                  </a:cxn>
                  <a:cxn ang="0">
                    <a:pos x="408" y="923"/>
                  </a:cxn>
                  <a:cxn ang="0">
                    <a:pos x="456" y="862"/>
                  </a:cxn>
                  <a:cxn ang="0">
                    <a:pos x="475" y="861"/>
                  </a:cxn>
                  <a:cxn ang="0">
                    <a:pos x="473" y="869"/>
                  </a:cxn>
                  <a:cxn ang="0">
                    <a:pos x="454" y="881"/>
                  </a:cxn>
                  <a:cxn ang="0">
                    <a:pos x="499" y="884"/>
                  </a:cxn>
                  <a:cxn ang="0">
                    <a:pos x="502" y="846"/>
                  </a:cxn>
                  <a:cxn ang="0">
                    <a:pos x="441" y="832"/>
                  </a:cxn>
                  <a:cxn ang="0">
                    <a:pos x="449" y="794"/>
                  </a:cxn>
                  <a:cxn ang="0">
                    <a:pos x="408" y="659"/>
                  </a:cxn>
                  <a:cxn ang="0">
                    <a:pos x="300" y="445"/>
                  </a:cxn>
                  <a:cxn ang="0">
                    <a:pos x="303" y="323"/>
                  </a:cxn>
                  <a:cxn ang="0">
                    <a:pos x="269" y="400"/>
                  </a:cxn>
                  <a:cxn ang="0">
                    <a:pos x="263" y="656"/>
                  </a:cxn>
                  <a:cxn ang="0">
                    <a:pos x="269" y="1219"/>
                  </a:cxn>
                  <a:cxn ang="0">
                    <a:pos x="296" y="1544"/>
                  </a:cxn>
                  <a:cxn ang="0">
                    <a:pos x="322" y="1613"/>
                  </a:cxn>
                  <a:cxn ang="0">
                    <a:pos x="309" y="1617"/>
                  </a:cxn>
                  <a:cxn ang="0">
                    <a:pos x="316" y="1641"/>
                  </a:cxn>
                  <a:cxn ang="0">
                    <a:pos x="360" y="1648"/>
                  </a:cxn>
                  <a:cxn ang="0">
                    <a:pos x="417" y="1678"/>
                  </a:cxn>
                  <a:cxn ang="0">
                    <a:pos x="421" y="1690"/>
                  </a:cxn>
                  <a:cxn ang="0">
                    <a:pos x="396" y="1689"/>
                  </a:cxn>
                  <a:cxn ang="0">
                    <a:pos x="363" y="1686"/>
                  </a:cxn>
                  <a:cxn ang="0">
                    <a:pos x="335" y="1707"/>
                  </a:cxn>
                  <a:cxn ang="0">
                    <a:pos x="311" y="1695"/>
                  </a:cxn>
                  <a:cxn ang="0">
                    <a:pos x="297" y="1679"/>
                  </a:cxn>
                  <a:cxn ang="0">
                    <a:pos x="282" y="1686"/>
                  </a:cxn>
                  <a:cxn ang="0">
                    <a:pos x="272" y="1679"/>
                  </a:cxn>
                  <a:cxn ang="0">
                    <a:pos x="249" y="1698"/>
                  </a:cxn>
                  <a:cxn ang="0">
                    <a:pos x="244" y="1665"/>
                  </a:cxn>
                  <a:cxn ang="0">
                    <a:pos x="226" y="1669"/>
                  </a:cxn>
                  <a:cxn ang="0">
                    <a:pos x="223" y="1694"/>
                  </a:cxn>
                  <a:cxn ang="0">
                    <a:pos x="218" y="1645"/>
                  </a:cxn>
                  <a:cxn ang="0">
                    <a:pos x="199" y="1655"/>
                  </a:cxn>
                  <a:cxn ang="0">
                    <a:pos x="192" y="1681"/>
                  </a:cxn>
                  <a:cxn ang="0">
                    <a:pos x="194" y="1647"/>
                  </a:cxn>
                  <a:cxn ang="0">
                    <a:pos x="173" y="1652"/>
                  </a:cxn>
                  <a:cxn ang="0">
                    <a:pos x="148" y="1657"/>
                  </a:cxn>
                  <a:cxn ang="0">
                    <a:pos x="91" y="1393"/>
                  </a:cxn>
                  <a:cxn ang="0">
                    <a:pos x="65" y="1090"/>
                  </a:cxn>
                  <a:cxn ang="0">
                    <a:pos x="58" y="711"/>
                  </a:cxn>
                  <a:cxn ang="0">
                    <a:pos x="0" y="226"/>
                  </a:cxn>
                  <a:cxn ang="0">
                    <a:pos x="92" y="25"/>
                  </a:cxn>
                  <a:cxn ang="0">
                    <a:pos x="139" y="32"/>
                  </a:cxn>
                  <a:cxn ang="0">
                    <a:pos x="191" y="8"/>
                  </a:cxn>
                  <a:cxn ang="0">
                    <a:pos x="209" y="71"/>
                  </a:cxn>
                  <a:cxn ang="0">
                    <a:pos x="295" y="106"/>
                  </a:cxn>
                  <a:cxn ang="0">
                    <a:pos x="351" y="199"/>
                  </a:cxn>
                  <a:cxn ang="0">
                    <a:pos x="345" y="214"/>
                  </a:cxn>
                  <a:cxn ang="0">
                    <a:pos x="333" y="221"/>
                  </a:cxn>
                  <a:cxn ang="0">
                    <a:pos x="327" y="254"/>
                  </a:cxn>
                  <a:cxn ang="0">
                    <a:pos x="440" y="281"/>
                  </a:cxn>
                  <a:cxn ang="0">
                    <a:pos x="576" y="492"/>
                  </a:cxn>
                  <a:cxn ang="0">
                    <a:pos x="669" y="809"/>
                  </a:cxn>
                  <a:cxn ang="0">
                    <a:pos x="623" y="907"/>
                  </a:cxn>
                </a:cxnLst>
                <a:rect l="0" t="0" r="r" b="b"/>
                <a:pathLst>
                  <a:path w="675" h="1709">
                    <a:moveTo>
                      <a:pt x="599" y="925"/>
                    </a:moveTo>
                    <a:lnTo>
                      <a:pt x="580" y="928"/>
                    </a:lnTo>
                    <a:lnTo>
                      <a:pt x="557" y="928"/>
                    </a:lnTo>
                    <a:lnTo>
                      <a:pt x="533" y="928"/>
                    </a:lnTo>
                    <a:lnTo>
                      <a:pt x="509" y="928"/>
                    </a:lnTo>
                    <a:lnTo>
                      <a:pt x="485" y="931"/>
                    </a:lnTo>
                    <a:lnTo>
                      <a:pt x="465" y="936"/>
                    </a:lnTo>
                    <a:lnTo>
                      <a:pt x="448" y="944"/>
                    </a:lnTo>
                    <a:lnTo>
                      <a:pt x="434" y="960"/>
                    </a:lnTo>
                    <a:lnTo>
                      <a:pt x="427" y="980"/>
                    </a:lnTo>
                    <a:lnTo>
                      <a:pt x="427" y="1008"/>
                    </a:lnTo>
                    <a:lnTo>
                      <a:pt x="517" y="1132"/>
                    </a:lnTo>
                    <a:lnTo>
                      <a:pt x="365" y="1403"/>
                    </a:lnTo>
                    <a:lnTo>
                      <a:pt x="330" y="1391"/>
                    </a:lnTo>
                    <a:lnTo>
                      <a:pt x="306" y="1370"/>
                    </a:lnTo>
                    <a:lnTo>
                      <a:pt x="292" y="1345"/>
                    </a:lnTo>
                    <a:lnTo>
                      <a:pt x="286" y="1315"/>
                    </a:lnTo>
                    <a:lnTo>
                      <a:pt x="285" y="1281"/>
                    </a:lnTo>
                    <a:lnTo>
                      <a:pt x="287" y="1245"/>
                    </a:lnTo>
                    <a:lnTo>
                      <a:pt x="291" y="1207"/>
                    </a:lnTo>
                    <a:lnTo>
                      <a:pt x="295" y="1171"/>
                    </a:lnTo>
                    <a:lnTo>
                      <a:pt x="295" y="1137"/>
                    </a:lnTo>
                    <a:lnTo>
                      <a:pt x="290" y="1104"/>
                    </a:lnTo>
                    <a:lnTo>
                      <a:pt x="305" y="1089"/>
                    </a:lnTo>
                    <a:lnTo>
                      <a:pt x="316" y="1071"/>
                    </a:lnTo>
                    <a:lnTo>
                      <a:pt x="326" y="1052"/>
                    </a:lnTo>
                    <a:lnTo>
                      <a:pt x="335" y="1030"/>
                    </a:lnTo>
                    <a:lnTo>
                      <a:pt x="344" y="1010"/>
                    </a:lnTo>
                    <a:lnTo>
                      <a:pt x="353" y="990"/>
                    </a:lnTo>
                    <a:lnTo>
                      <a:pt x="363" y="973"/>
                    </a:lnTo>
                    <a:lnTo>
                      <a:pt x="376" y="960"/>
                    </a:lnTo>
                    <a:lnTo>
                      <a:pt x="391" y="949"/>
                    </a:lnTo>
                    <a:lnTo>
                      <a:pt x="410" y="944"/>
                    </a:lnTo>
                    <a:lnTo>
                      <a:pt x="408" y="933"/>
                    </a:lnTo>
                    <a:lnTo>
                      <a:pt x="408" y="923"/>
                    </a:lnTo>
                    <a:lnTo>
                      <a:pt x="412" y="912"/>
                    </a:lnTo>
                    <a:lnTo>
                      <a:pt x="416" y="901"/>
                    </a:lnTo>
                    <a:lnTo>
                      <a:pt x="422" y="893"/>
                    </a:lnTo>
                    <a:lnTo>
                      <a:pt x="430" y="884"/>
                    </a:lnTo>
                    <a:lnTo>
                      <a:pt x="439" y="876"/>
                    </a:lnTo>
                    <a:lnTo>
                      <a:pt x="448" y="869"/>
                    </a:lnTo>
                    <a:lnTo>
                      <a:pt x="456" y="862"/>
                    </a:lnTo>
                    <a:lnTo>
                      <a:pt x="465" y="857"/>
                    </a:lnTo>
                    <a:lnTo>
                      <a:pt x="466" y="858"/>
                    </a:lnTo>
                    <a:lnTo>
                      <a:pt x="468" y="860"/>
                    </a:lnTo>
                    <a:lnTo>
                      <a:pt x="469" y="861"/>
                    </a:lnTo>
                    <a:lnTo>
                      <a:pt x="472" y="861"/>
                    </a:lnTo>
                    <a:lnTo>
                      <a:pt x="473" y="861"/>
                    </a:lnTo>
                    <a:lnTo>
                      <a:pt x="475" y="861"/>
                    </a:lnTo>
                    <a:lnTo>
                      <a:pt x="478" y="861"/>
                    </a:lnTo>
                    <a:lnTo>
                      <a:pt x="479" y="861"/>
                    </a:lnTo>
                    <a:lnTo>
                      <a:pt x="482" y="861"/>
                    </a:lnTo>
                    <a:lnTo>
                      <a:pt x="484" y="860"/>
                    </a:lnTo>
                    <a:lnTo>
                      <a:pt x="482" y="866"/>
                    </a:lnTo>
                    <a:lnTo>
                      <a:pt x="478" y="869"/>
                    </a:lnTo>
                    <a:lnTo>
                      <a:pt x="473" y="869"/>
                    </a:lnTo>
                    <a:lnTo>
                      <a:pt x="468" y="869"/>
                    </a:lnTo>
                    <a:lnTo>
                      <a:pt x="463" y="866"/>
                    </a:lnTo>
                    <a:lnTo>
                      <a:pt x="459" y="866"/>
                    </a:lnTo>
                    <a:lnTo>
                      <a:pt x="455" y="866"/>
                    </a:lnTo>
                    <a:lnTo>
                      <a:pt x="453" y="869"/>
                    </a:lnTo>
                    <a:lnTo>
                      <a:pt x="453" y="874"/>
                    </a:lnTo>
                    <a:lnTo>
                      <a:pt x="454" y="881"/>
                    </a:lnTo>
                    <a:lnTo>
                      <a:pt x="461" y="882"/>
                    </a:lnTo>
                    <a:lnTo>
                      <a:pt x="468" y="885"/>
                    </a:lnTo>
                    <a:lnTo>
                      <a:pt x="475" y="886"/>
                    </a:lnTo>
                    <a:lnTo>
                      <a:pt x="482" y="886"/>
                    </a:lnTo>
                    <a:lnTo>
                      <a:pt x="488" y="888"/>
                    </a:lnTo>
                    <a:lnTo>
                      <a:pt x="494" y="886"/>
                    </a:lnTo>
                    <a:lnTo>
                      <a:pt x="499" y="884"/>
                    </a:lnTo>
                    <a:lnTo>
                      <a:pt x="503" y="880"/>
                    </a:lnTo>
                    <a:lnTo>
                      <a:pt x="507" y="874"/>
                    </a:lnTo>
                    <a:lnTo>
                      <a:pt x="508" y="866"/>
                    </a:lnTo>
                    <a:lnTo>
                      <a:pt x="509" y="860"/>
                    </a:lnTo>
                    <a:lnTo>
                      <a:pt x="508" y="855"/>
                    </a:lnTo>
                    <a:lnTo>
                      <a:pt x="506" y="850"/>
                    </a:lnTo>
                    <a:lnTo>
                      <a:pt x="502" y="846"/>
                    </a:lnTo>
                    <a:lnTo>
                      <a:pt x="497" y="842"/>
                    </a:lnTo>
                    <a:lnTo>
                      <a:pt x="493" y="838"/>
                    </a:lnTo>
                    <a:lnTo>
                      <a:pt x="488" y="836"/>
                    </a:lnTo>
                    <a:lnTo>
                      <a:pt x="483" y="833"/>
                    </a:lnTo>
                    <a:lnTo>
                      <a:pt x="478" y="832"/>
                    </a:lnTo>
                    <a:lnTo>
                      <a:pt x="473" y="829"/>
                    </a:lnTo>
                    <a:lnTo>
                      <a:pt x="441" y="832"/>
                    </a:lnTo>
                    <a:lnTo>
                      <a:pt x="440" y="826"/>
                    </a:lnTo>
                    <a:lnTo>
                      <a:pt x="440" y="819"/>
                    </a:lnTo>
                    <a:lnTo>
                      <a:pt x="440" y="813"/>
                    </a:lnTo>
                    <a:lnTo>
                      <a:pt x="441" y="807"/>
                    </a:lnTo>
                    <a:lnTo>
                      <a:pt x="442" y="802"/>
                    </a:lnTo>
                    <a:lnTo>
                      <a:pt x="445" y="798"/>
                    </a:lnTo>
                    <a:lnTo>
                      <a:pt x="449" y="794"/>
                    </a:lnTo>
                    <a:lnTo>
                      <a:pt x="453" y="793"/>
                    </a:lnTo>
                    <a:lnTo>
                      <a:pt x="458" y="791"/>
                    </a:lnTo>
                    <a:lnTo>
                      <a:pt x="464" y="793"/>
                    </a:lnTo>
                    <a:lnTo>
                      <a:pt x="454" y="759"/>
                    </a:lnTo>
                    <a:lnTo>
                      <a:pt x="441" y="724"/>
                    </a:lnTo>
                    <a:lnTo>
                      <a:pt x="426" y="692"/>
                    </a:lnTo>
                    <a:lnTo>
                      <a:pt x="408" y="659"/>
                    </a:lnTo>
                    <a:lnTo>
                      <a:pt x="391" y="627"/>
                    </a:lnTo>
                    <a:lnTo>
                      <a:pt x="372" y="594"/>
                    </a:lnTo>
                    <a:lnTo>
                      <a:pt x="353" y="563"/>
                    </a:lnTo>
                    <a:lnTo>
                      <a:pt x="335" y="530"/>
                    </a:lnTo>
                    <a:lnTo>
                      <a:pt x="317" y="497"/>
                    </a:lnTo>
                    <a:lnTo>
                      <a:pt x="302" y="463"/>
                    </a:lnTo>
                    <a:lnTo>
                      <a:pt x="300" y="445"/>
                    </a:lnTo>
                    <a:lnTo>
                      <a:pt x="296" y="427"/>
                    </a:lnTo>
                    <a:lnTo>
                      <a:pt x="295" y="410"/>
                    </a:lnTo>
                    <a:lnTo>
                      <a:pt x="292" y="391"/>
                    </a:lnTo>
                    <a:lnTo>
                      <a:pt x="292" y="373"/>
                    </a:lnTo>
                    <a:lnTo>
                      <a:pt x="293" y="355"/>
                    </a:lnTo>
                    <a:lnTo>
                      <a:pt x="297" y="338"/>
                    </a:lnTo>
                    <a:lnTo>
                      <a:pt x="303" y="323"/>
                    </a:lnTo>
                    <a:lnTo>
                      <a:pt x="311" y="307"/>
                    </a:lnTo>
                    <a:lnTo>
                      <a:pt x="324" y="295"/>
                    </a:lnTo>
                    <a:lnTo>
                      <a:pt x="285" y="286"/>
                    </a:lnTo>
                    <a:lnTo>
                      <a:pt x="277" y="312"/>
                    </a:lnTo>
                    <a:lnTo>
                      <a:pt x="272" y="341"/>
                    </a:lnTo>
                    <a:lnTo>
                      <a:pt x="269" y="371"/>
                    </a:lnTo>
                    <a:lnTo>
                      <a:pt x="269" y="400"/>
                    </a:lnTo>
                    <a:lnTo>
                      <a:pt x="269" y="430"/>
                    </a:lnTo>
                    <a:lnTo>
                      <a:pt x="272" y="462"/>
                    </a:lnTo>
                    <a:lnTo>
                      <a:pt x="273" y="492"/>
                    </a:lnTo>
                    <a:lnTo>
                      <a:pt x="273" y="522"/>
                    </a:lnTo>
                    <a:lnTo>
                      <a:pt x="272" y="551"/>
                    </a:lnTo>
                    <a:lnTo>
                      <a:pt x="269" y="580"/>
                    </a:lnTo>
                    <a:lnTo>
                      <a:pt x="263" y="656"/>
                    </a:lnTo>
                    <a:lnTo>
                      <a:pt x="259" y="735"/>
                    </a:lnTo>
                    <a:lnTo>
                      <a:pt x="258" y="813"/>
                    </a:lnTo>
                    <a:lnTo>
                      <a:pt x="258" y="894"/>
                    </a:lnTo>
                    <a:lnTo>
                      <a:pt x="260" y="975"/>
                    </a:lnTo>
                    <a:lnTo>
                      <a:pt x="263" y="1056"/>
                    </a:lnTo>
                    <a:lnTo>
                      <a:pt x="267" y="1138"/>
                    </a:lnTo>
                    <a:lnTo>
                      <a:pt x="269" y="1219"/>
                    </a:lnTo>
                    <a:lnTo>
                      <a:pt x="272" y="1300"/>
                    </a:lnTo>
                    <a:lnTo>
                      <a:pt x="273" y="1381"/>
                    </a:lnTo>
                    <a:lnTo>
                      <a:pt x="315" y="1536"/>
                    </a:lnTo>
                    <a:lnTo>
                      <a:pt x="310" y="1537"/>
                    </a:lnTo>
                    <a:lnTo>
                      <a:pt x="305" y="1540"/>
                    </a:lnTo>
                    <a:lnTo>
                      <a:pt x="300" y="1541"/>
                    </a:lnTo>
                    <a:lnTo>
                      <a:pt x="296" y="1544"/>
                    </a:lnTo>
                    <a:lnTo>
                      <a:pt x="291" y="1547"/>
                    </a:lnTo>
                    <a:lnTo>
                      <a:pt x="287" y="1550"/>
                    </a:lnTo>
                    <a:lnTo>
                      <a:pt x="283" y="1554"/>
                    </a:lnTo>
                    <a:lnTo>
                      <a:pt x="279" y="1557"/>
                    </a:lnTo>
                    <a:lnTo>
                      <a:pt x="277" y="1563"/>
                    </a:lnTo>
                    <a:lnTo>
                      <a:pt x="273" y="1568"/>
                    </a:lnTo>
                    <a:lnTo>
                      <a:pt x="322" y="1613"/>
                    </a:lnTo>
                    <a:lnTo>
                      <a:pt x="321" y="1613"/>
                    </a:lnTo>
                    <a:lnTo>
                      <a:pt x="319" y="1613"/>
                    </a:lnTo>
                    <a:lnTo>
                      <a:pt x="317" y="1613"/>
                    </a:lnTo>
                    <a:lnTo>
                      <a:pt x="315" y="1614"/>
                    </a:lnTo>
                    <a:lnTo>
                      <a:pt x="312" y="1614"/>
                    </a:lnTo>
                    <a:lnTo>
                      <a:pt x="311" y="1616"/>
                    </a:lnTo>
                    <a:lnTo>
                      <a:pt x="309" y="1617"/>
                    </a:lnTo>
                    <a:lnTo>
                      <a:pt x="307" y="1618"/>
                    </a:lnTo>
                    <a:lnTo>
                      <a:pt x="306" y="1621"/>
                    </a:lnTo>
                    <a:lnTo>
                      <a:pt x="305" y="1623"/>
                    </a:lnTo>
                    <a:lnTo>
                      <a:pt x="305" y="1631"/>
                    </a:lnTo>
                    <a:lnTo>
                      <a:pt x="307" y="1637"/>
                    </a:lnTo>
                    <a:lnTo>
                      <a:pt x="311" y="1640"/>
                    </a:lnTo>
                    <a:lnTo>
                      <a:pt x="316" y="1641"/>
                    </a:lnTo>
                    <a:lnTo>
                      <a:pt x="321" y="1640"/>
                    </a:lnTo>
                    <a:lnTo>
                      <a:pt x="327" y="1638"/>
                    </a:lnTo>
                    <a:lnTo>
                      <a:pt x="335" y="1638"/>
                    </a:lnTo>
                    <a:lnTo>
                      <a:pt x="341" y="1637"/>
                    </a:lnTo>
                    <a:lnTo>
                      <a:pt x="348" y="1638"/>
                    </a:lnTo>
                    <a:lnTo>
                      <a:pt x="353" y="1642"/>
                    </a:lnTo>
                    <a:lnTo>
                      <a:pt x="360" y="1648"/>
                    </a:lnTo>
                    <a:lnTo>
                      <a:pt x="368" y="1654"/>
                    </a:lnTo>
                    <a:lnTo>
                      <a:pt x="376" y="1657"/>
                    </a:lnTo>
                    <a:lnTo>
                      <a:pt x="384" y="1661"/>
                    </a:lnTo>
                    <a:lnTo>
                      <a:pt x="393" y="1665"/>
                    </a:lnTo>
                    <a:lnTo>
                      <a:pt x="402" y="1669"/>
                    </a:lnTo>
                    <a:lnTo>
                      <a:pt x="410" y="1673"/>
                    </a:lnTo>
                    <a:lnTo>
                      <a:pt x="417" y="1678"/>
                    </a:lnTo>
                    <a:lnTo>
                      <a:pt x="425" y="1684"/>
                    </a:lnTo>
                    <a:lnTo>
                      <a:pt x="432" y="1693"/>
                    </a:lnTo>
                    <a:lnTo>
                      <a:pt x="432" y="1694"/>
                    </a:lnTo>
                    <a:lnTo>
                      <a:pt x="430" y="1694"/>
                    </a:lnTo>
                    <a:lnTo>
                      <a:pt x="427" y="1693"/>
                    </a:lnTo>
                    <a:lnTo>
                      <a:pt x="425" y="1691"/>
                    </a:lnTo>
                    <a:lnTo>
                      <a:pt x="421" y="1690"/>
                    </a:lnTo>
                    <a:lnTo>
                      <a:pt x="417" y="1688"/>
                    </a:lnTo>
                    <a:lnTo>
                      <a:pt x="412" y="1688"/>
                    </a:lnTo>
                    <a:lnTo>
                      <a:pt x="408" y="1689"/>
                    </a:lnTo>
                    <a:lnTo>
                      <a:pt x="405" y="1691"/>
                    </a:lnTo>
                    <a:lnTo>
                      <a:pt x="401" y="1695"/>
                    </a:lnTo>
                    <a:lnTo>
                      <a:pt x="398" y="1691"/>
                    </a:lnTo>
                    <a:lnTo>
                      <a:pt x="396" y="1689"/>
                    </a:lnTo>
                    <a:lnTo>
                      <a:pt x="393" y="1686"/>
                    </a:lnTo>
                    <a:lnTo>
                      <a:pt x="388" y="1686"/>
                    </a:lnTo>
                    <a:lnTo>
                      <a:pt x="384" y="1685"/>
                    </a:lnTo>
                    <a:lnTo>
                      <a:pt x="379" y="1685"/>
                    </a:lnTo>
                    <a:lnTo>
                      <a:pt x="374" y="1686"/>
                    </a:lnTo>
                    <a:lnTo>
                      <a:pt x="368" y="1686"/>
                    </a:lnTo>
                    <a:lnTo>
                      <a:pt x="363" y="1686"/>
                    </a:lnTo>
                    <a:lnTo>
                      <a:pt x="357" y="1686"/>
                    </a:lnTo>
                    <a:lnTo>
                      <a:pt x="354" y="1688"/>
                    </a:lnTo>
                    <a:lnTo>
                      <a:pt x="350" y="1690"/>
                    </a:lnTo>
                    <a:lnTo>
                      <a:pt x="346" y="1694"/>
                    </a:lnTo>
                    <a:lnTo>
                      <a:pt x="343" y="1698"/>
                    </a:lnTo>
                    <a:lnTo>
                      <a:pt x="339" y="1703"/>
                    </a:lnTo>
                    <a:lnTo>
                      <a:pt x="335" y="1707"/>
                    </a:lnTo>
                    <a:lnTo>
                      <a:pt x="330" y="1709"/>
                    </a:lnTo>
                    <a:lnTo>
                      <a:pt x="326" y="1709"/>
                    </a:lnTo>
                    <a:lnTo>
                      <a:pt x="322" y="1708"/>
                    </a:lnTo>
                    <a:lnTo>
                      <a:pt x="319" y="1704"/>
                    </a:lnTo>
                    <a:lnTo>
                      <a:pt x="315" y="1702"/>
                    </a:lnTo>
                    <a:lnTo>
                      <a:pt x="312" y="1699"/>
                    </a:lnTo>
                    <a:lnTo>
                      <a:pt x="311" y="1695"/>
                    </a:lnTo>
                    <a:lnTo>
                      <a:pt x="311" y="1691"/>
                    </a:lnTo>
                    <a:lnTo>
                      <a:pt x="310" y="1689"/>
                    </a:lnTo>
                    <a:lnTo>
                      <a:pt x="309" y="1685"/>
                    </a:lnTo>
                    <a:lnTo>
                      <a:pt x="307" y="1683"/>
                    </a:lnTo>
                    <a:lnTo>
                      <a:pt x="306" y="1680"/>
                    </a:lnTo>
                    <a:lnTo>
                      <a:pt x="302" y="1679"/>
                    </a:lnTo>
                    <a:lnTo>
                      <a:pt x="297" y="1679"/>
                    </a:lnTo>
                    <a:lnTo>
                      <a:pt x="296" y="1685"/>
                    </a:lnTo>
                    <a:lnTo>
                      <a:pt x="295" y="1689"/>
                    </a:lnTo>
                    <a:lnTo>
                      <a:pt x="293" y="1690"/>
                    </a:lnTo>
                    <a:lnTo>
                      <a:pt x="291" y="1690"/>
                    </a:lnTo>
                    <a:lnTo>
                      <a:pt x="288" y="1689"/>
                    </a:lnTo>
                    <a:lnTo>
                      <a:pt x="286" y="1688"/>
                    </a:lnTo>
                    <a:lnTo>
                      <a:pt x="282" y="1686"/>
                    </a:lnTo>
                    <a:lnTo>
                      <a:pt x="279" y="1688"/>
                    </a:lnTo>
                    <a:lnTo>
                      <a:pt x="276" y="1690"/>
                    </a:lnTo>
                    <a:lnTo>
                      <a:pt x="272" y="1695"/>
                    </a:lnTo>
                    <a:lnTo>
                      <a:pt x="272" y="1691"/>
                    </a:lnTo>
                    <a:lnTo>
                      <a:pt x="272" y="1686"/>
                    </a:lnTo>
                    <a:lnTo>
                      <a:pt x="272" y="1683"/>
                    </a:lnTo>
                    <a:lnTo>
                      <a:pt x="272" y="1679"/>
                    </a:lnTo>
                    <a:lnTo>
                      <a:pt x="272" y="1675"/>
                    </a:lnTo>
                    <a:lnTo>
                      <a:pt x="271" y="1671"/>
                    </a:lnTo>
                    <a:lnTo>
                      <a:pt x="271" y="1667"/>
                    </a:lnTo>
                    <a:lnTo>
                      <a:pt x="268" y="1664"/>
                    </a:lnTo>
                    <a:lnTo>
                      <a:pt x="267" y="1661"/>
                    </a:lnTo>
                    <a:lnTo>
                      <a:pt x="263" y="1659"/>
                    </a:lnTo>
                    <a:lnTo>
                      <a:pt x="249" y="1698"/>
                    </a:lnTo>
                    <a:lnTo>
                      <a:pt x="248" y="1694"/>
                    </a:lnTo>
                    <a:lnTo>
                      <a:pt x="247" y="1689"/>
                    </a:lnTo>
                    <a:lnTo>
                      <a:pt x="247" y="1684"/>
                    </a:lnTo>
                    <a:lnTo>
                      <a:pt x="247" y="1679"/>
                    </a:lnTo>
                    <a:lnTo>
                      <a:pt x="247" y="1674"/>
                    </a:lnTo>
                    <a:lnTo>
                      <a:pt x="245" y="1669"/>
                    </a:lnTo>
                    <a:lnTo>
                      <a:pt x="244" y="1665"/>
                    </a:lnTo>
                    <a:lnTo>
                      <a:pt x="243" y="1660"/>
                    </a:lnTo>
                    <a:lnTo>
                      <a:pt x="240" y="1656"/>
                    </a:lnTo>
                    <a:lnTo>
                      <a:pt x="236" y="1654"/>
                    </a:lnTo>
                    <a:lnTo>
                      <a:pt x="231" y="1657"/>
                    </a:lnTo>
                    <a:lnTo>
                      <a:pt x="229" y="1661"/>
                    </a:lnTo>
                    <a:lnTo>
                      <a:pt x="228" y="1665"/>
                    </a:lnTo>
                    <a:lnTo>
                      <a:pt x="226" y="1669"/>
                    </a:lnTo>
                    <a:lnTo>
                      <a:pt x="226" y="1674"/>
                    </a:lnTo>
                    <a:lnTo>
                      <a:pt x="228" y="1679"/>
                    </a:lnTo>
                    <a:lnTo>
                      <a:pt x="229" y="1684"/>
                    </a:lnTo>
                    <a:lnTo>
                      <a:pt x="229" y="1689"/>
                    </a:lnTo>
                    <a:lnTo>
                      <a:pt x="230" y="1694"/>
                    </a:lnTo>
                    <a:lnTo>
                      <a:pt x="230" y="1699"/>
                    </a:lnTo>
                    <a:lnTo>
                      <a:pt x="223" y="1694"/>
                    </a:lnTo>
                    <a:lnTo>
                      <a:pt x="219" y="1689"/>
                    </a:lnTo>
                    <a:lnTo>
                      <a:pt x="216" y="1681"/>
                    </a:lnTo>
                    <a:lnTo>
                      <a:pt x="216" y="1675"/>
                    </a:lnTo>
                    <a:lnTo>
                      <a:pt x="218" y="1667"/>
                    </a:lnTo>
                    <a:lnTo>
                      <a:pt x="219" y="1660"/>
                    </a:lnTo>
                    <a:lnTo>
                      <a:pt x="219" y="1652"/>
                    </a:lnTo>
                    <a:lnTo>
                      <a:pt x="218" y="1645"/>
                    </a:lnTo>
                    <a:lnTo>
                      <a:pt x="215" y="1638"/>
                    </a:lnTo>
                    <a:lnTo>
                      <a:pt x="210" y="1632"/>
                    </a:lnTo>
                    <a:lnTo>
                      <a:pt x="205" y="1636"/>
                    </a:lnTo>
                    <a:lnTo>
                      <a:pt x="201" y="1640"/>
                    </a:lnTo>
                    <a:lnTo>
                      <a:pt x="199" y="1645"/>
                    </a:lnTo>
                    <a:lnTo>
                      <a:pt x="199" y="1650"/>
                    </a:lnTo>
                    <a:lnTo>
                      <a:pt x="199" y="1655"/>
                    </a:lnTo>
                    <a:lnTo>
                      <a:pt x="200" y="1660"/>
                    </a:lnTo>
                    <a:lnTo>
                      <a:pt x="201" y="1666"/>
                    </a:lnTo>
                    <a:lnTo>
                      <a:pt x="202" y="1673"/>
                    </a:lnTo>
                    <a:lnTo>
                      <a:pt x="202" y="1678"/>
                    </a:lnTo>
                    <a:lnTo>
                      <a:pt x="202" y="1684"/>
                    </a:lnTo>
                    <a:lnTo>
                      <a:pt x="188" y="1685"/>
                    </a:lnTo>
                    <a:lnTo>
                      <a:pt x="192" y="1681"/>
                    </a:lnTo>
                    <a:lnTo>
                      <a:pt x="194" y="1676"/>
                    </a:lnTo>
                    <a:lnTo>
                      <a:pt x="195" y="1673"/>
                    </a:lnTo>
                    <a:lnTo>
                      <a:pt x="195" y="1667"/>
                    </a:lnTo>
                    <a:lnTo>
                      <a:pt x="194" y="1662"/>
                    </a:lnTo>
                    <a:lnTo>
                      <a:pt x="194" y="1656"/>
                    </a:lnTo>
                    <a:lnTo>
                      <a:pt x="194" y="1652"/>
                    </a:lnTo>
                    <a:lnTo>
                      <a:pt x="194" y="1647"/>
                    </a:lnTo>
                    <a:lnTo>
                      <a:pt x="195" y="1642"/>
                    </a:lnTo>
                    <a:lnTo>
                      <a:pt x="197" y="1638"/>
                    </a:lnTo>
                    <a:lnTo>
                      <a:pt x="183" y="1627"/>
                    </a:lnTo>
                    <a:lnTo>
                      <a:pt x="172" y="1647"/>
                    </a:lnTo>
                    <a:lnTo>
                      <a:pt x="175" y="1651"/>
                    </a:lnTo>
                    <a:lnTo>
                      <a:pt x="176" y="1652"/>
                    </a:lnTo>
                    <a:lnTo>
                      <a:pt x="173" y="1652"/>
                    </a:lnTo>
                    <a:lnTo>
                      <a:pt x="171" y="1650"/>
                    </a:lnTo>
                    <a:lnTo>
                      <a:pt x="167" y="1646"/>
                    </a:lnTo>
                    <a:lnTo>
                      <a:pt x="162" y="1643"/>
                    </a:lnTo>
                    <a:lnTo>
                      <a:pt x="157" y="1642"/>
                    </a:lnTo>
                    <a:lnTo>
                      <a:pt x="153" y="1643"/>
                    </a:lnTo>
                    <a:lnTo>
                      <a:pt x="151" y="1648"/>
                    </a:lnTo>
                    <a:lnTo>
                      <a:pt x="148" y="1657"/>
                    </a:lnTo>
                    <a:lnTo>
                      <a:pt x="158" y="1565"/>
                    </a:lnTo>
                    <a:lnTo>
                      <a:pt x="127" y="1545"/>
                    </a:lnTo>
                    <a:lnTo>
                      <a:pt x="106" y="1521"/>
                    </a:lnTo>
                    <a:lnTo>
                      <a:pt x="95" y="1493"/>
                    </a:lnTo>
                    <a:lnTo>
                      <a:pt x="90" y="1461"/>
                    </a:lnTo>
                    <a:lnTo>
                      <a:pt x="90" y="1429"/>
                    </a:lnTo>
                    <a:lnTo>
                      <a:pt x="91" y="1393"/>
                    </a:lnTo>
                    <a:lnTo>
                      <a:pt x="94" y="1358"/>
                    </a:lnTo>
                    <a:lnTo>
                      <a:pt x="95" y="1322"/>
                    </a:lnTo>
                    <a:lnTo>
                      <a:pt x="91" y="1287"/>
                    </a:lnTo>
                    <a:lnTo>
                      <a:pt x="81" y="1253"/>
                    </a:lnTo>
                    <a:lnTo>
                      <a:pt x="72" y="1197"/>
                    </a:lnTo>
                    <a:lnTo>
                      <a:pt x="67" y="1143"/>
                    </a:lnTo>
                    <a:lnTo>
                      <a:pt x="65" y="1090"/>
                    </a:lnTo>
                    <a:lnTo>
                      <a:pt x="63" y="1037"/>
                    </a:lnTo>
                    <a:lnTo>
                      <a:pt x="63" y="984"/>
                    </a:lnTo>
                    <a:lnTo>
                      <a:pt x="65" y="931"/>
                    </a:lnTo>
                    <a:lnTo>
                      <a:pt x="66" y="877"/>
                    </a:lnTo>
                    <a:lnTo>
                      <a:pt x="65" y="823"/>
                    </a:lnTo>
                    <a:lnTo>
                      <a:pt x="63" y="767"/>
                    </a:lnTo>
                    <a:lnTo>
                      <a:pt x="58" y="711"/>
                    </a:lnTo>
                    <a:lnTo>
                      <a:pt x="54" y="641"/>
                    </a:lnTo>
                    <a:lnTo>
                      <a:pt x="46" y="572"/>
                    </a:lnTo>
                    <a:lnTo>
                      <a:pt x="33" y="501"/>
                    </a:lnTo>
                    <a:lnTo>
                      <a:pt x="20" y="431"/>
                    </a:lnTo>
                    <a:lnTo>
                      <a:pt x="8" y="362"/>
                    </a:lnTo>
                    <a:lnTo>
                      <a:pt x="1" y="293"/>
                    </a:lnTo>
                    <a:lnTo>
                      <a:pt x="0" y="226"/>
                    </a:lnTo>
                    <a:lnTo>
                      <a:pt x="8" y="161"/>
                    </a:lnTo>
                    <a:lnTo>
                      <a:pt x="28" y="96"/>
                    </a:lnTo>
                    <a:lnTo>
                      <a:pt x="62" y="33"/>
                    </a:lnTo>
                    <a:lnTo>
                      <a:pt x="68" y="28"/>
                    </a:lnTo>
                    <a:lnTo>
                      <a:pt x="76" y="25"/>
                    </a:lnTo>
                    <a:lnTo>
                      <a:pt x="84" y="24"/>
                    </a:lnTo>
                    <a:lnTo>
                      <a:pt x="92" y="25"/>
                    </a:lnTo>
                    <a:lnTo>
                      <a:pt x="101" y="27"/>
                    </a:lnTo>
                    <a:lnTo>
                      <a:pt x="109" y="29"/>
                    </a:lnTo>
                    <a:lnTo>
                      <a:pt x="118" y="32"/>
                    </a:lnTo>
                    <a:lnTo>
                      <a:pt x="125" y="36"/>
                    </a:lnTo>
                    <a:lnTo>
                      <a:pt x="132" y="39"/>
                    </a:lnTo>
                    <a:lnTo>
                      <a:pt x="138" y="44"/>
                    </a:lnTo>
                    <a:lnTo>
                      <a:pt x="139" y="32"/>
                    </a:lnTo>
                    <a:lnTo>
                      <a:pt x="144" y="22"/>
                    </a:lnTo>
                    <a:lnTo>
                      <a:pt x="152" y="12"/>
                    </a:lnTo>
                    <a:lnTo>
                      <a:pt x="161" y="5"/>
                    </a:lnTo>
                    <a:lnTo>
                      <a:pt x="170" y="1"/>
                    </a:lnTo>
                    <a:lnTo>
                      <a:pt x="178" y="0"/>
                    </a:lnTo>
                    <a:lnTo>
                      <a:pt x="186" y="3"/>
                    </a:lnTo>
                    <a:lnTo>
                      <a:pt x="191" y="8"/>
                    </a:lnTo>
                    <a:lnTo>
                      <a:pt x="192" y="19"/>
                    </a:lnTo>
                    <a:lnTo>
                      <a:pt x="190" y="33"/>
                    </a:lnTo>
                    <a:lnTo>
                      <a:pt x="182" y="51"/>
                    </a:lnTo>
                    <a:lnTo>
                      <a:pt x="182" y="62"/>
                    </a:lnTo>
                    <a:lnTo>
                      <a:pt x="186" y="68"/>
                    </a:lnTo>
                    <a:lnTo>
                      <a:pt x="196" y="71"/>
                    </a:lnTo>
                    <a:lnTo>
                      <a:pt x="209" y="71"/>
                    </a:lnTo>
                    <a:lnTo>
                      <a:pt x="223" y="70"/>
                    </a:lnTo>
                    <a:lnTo>
                      <a:pt x="238" y="68"/>
                    </a:lnTo>
                    <a:lnTo>
                      <a:pt x="253" y="70"/>
                    </a:lnTo>
                    <a:lnTo>
                      <a:pt x="267" y="72"/>
                    </a:lnTo>
                    <a:lnTo>
                      <a:pt x="278" y="81"/>
                    </a:lnTo>
                    <a:lnTo>
                      <a:pt x="286" y="94"/>
                    </a:lnTo>
                    <a:lnTo>
                      <a:pt x="295" y="106"/>
                    </a:lnTo>
                    <a:lnTo>
                      <a:pt x="305" y="119"/>
                    </a:lnTo>
                    <a:lnTo>
                      <a:pt x="314" y="132"/>
                    </a:lnTo>
                    <a:lnTo>
                      <a:pt x="324" y="144"/>
                    </a:lnTo>
                    <a:lnTo>
                      <a:pt x="331" y="157"/>
                    </a:lnTo>
                    <a:lnTo>
                      <a:pt x="340" y="171"/>
                    </a:lnTo>
                    <a:lnTo>
                      <a:pt x="346" y="185"/>
                    </a:lnTo>
                    <a:lnTo>
                      <a:pt x="351" y="199"/>
                    </a:lnTo>
                    <a:lnTo>
                      <a:pt x="355" y="214"/>
                    </a:lnTo>
                    <a:lnTo>
                      <a:pt x="353" y="215"/>
                    </a:lnTo>
                    <a:lnTo>
                      <a:pt x="351" y="215"/>
                    </a:lnTo>
                    <a:lnTo>
                      <a:pt x="349" y="215"/>
                    </a:lnTo>
                    <a:lnTo>
                      <a:pt x="348" y="215"/>
                    </a:lnTo>
                    <a:lnTo>
                      <a:pt x="346" y="214"/>
                    </a:lnTo>
                    <a:lnTo>
                      <a:pt x="345" y="214"/>
                    </a:lnTo>
                    <a:lnTo>
                      <a:pt x="344" y="213"/>
                    </a:lnTo>
                    <a:lnTo>
                      <a:pt x="343" y="211"/>
                    </a:lnTo>
                    <a:lnTo>
                      <a:pt x="343" y="211"/>
                    </a:lnTo>
                    <a:lnTo>
                      <a:pt x="341" y="210"/>
                    </a:lnTo>
                    <a:lnTo>
                      <a:pt x="338" y="214"/>
                    </a:lnTo>
                    <a:lnTo>
                      <a:pt x="335" y="218"/>
                    </a:lnTo>
                    <a:lnTo>
                      <a:pt x="333" y="221"/>
                    </a:lnTo>
                    <a:lnTo>
                      <a:pt x="330" y="225"/>
                    </a:lnTo>
                    <a:lnTo>
                      <a:pt x="327" y="230"/>
                    </a:lnTo>
                    <a:lnTo>
                      <a:pt x="326" y="234"/>
                    </a:lnTo>
                    <a:lnTo>
                      <a:pt x="326" y="239"/>
                    </a:lnTo>
                    <a:lnTo>
                      <a:pt x="326" y="244"/>
                    </a:lnTo>
                    <a:lnTo>
                      <a:pt x="326" y="249"/>
                    </a:lnTo>
                    <a:lnTo>
                      <a:pt x="327" y="254"/>
                    </a:lnTo>
                    <a:lnTo>
                      <a:pt x="346" y="264"/>
                    </a:lnTo>
                    <a:lnTo>
                      <a:pt x="364" y="271"/>
                    </a:lnTo>
                    <a:lnTo>
                      <a:pt x="381" y="274"/>
                    </a:lnTo>
                    <a:lnTo>
                      <a:pt x="396" y="277"/>
                    </a:lnTo>
                    <a:lnTo>
                      <a:pt x="411" y="278"/>
                    </a:lnTo>
                    <a:lnTo>
                      <a:pt x="425" y="280"/>
                    </a:lnTo>
                    <a:lnTo>
                      <a:pt x="440" y="281"/>
                    </a:lnTo>
                    <a:lnTo>
                      <a:pt x="456" y="283"/>
                    </a:lnTo>
                    <a:lnTo>
                      <a:pt x="473" y="288"/>
                    </a:lnTo>
                    <a:lnTo>
                      <a:pt x="492" y="296"/>
                    </a:lnTo>
                    <a:lnTo>
                      <a:pt x="516" y="344"/>
                    </a:lnTo>
                    <a:lnTo>
                      <a:pt x="539" y="392"/>
                    </a:lnTo>
                    <a:lnTo>
                      <a:pt x="557" y="441"/>
                    </a:lnTo>
                    <a:lnTo>
                      <a:pt x="576" y="492"/>
                    </a:lnTo>
                    <a:lnTo>
                      <a:pt x="593" y="542"/>
                    </a:lnTo>
                    <a:lnTo>
                      <a:pt x="609" y="593"/>
                    </a:lnTo>
                    <a:lnTo>
                      <a:pt x="624" y="645"/>
                    </a:lnTo>
                    <a:lnTo>
                      <a:pt x="641" y="695"/>
                    </a:lnTo>
                    <a:lnTo>
                      <a:pt x="657" y="746"/>
                    </a:lnTo>
                    <a:lnTo>
                      <a:pt x="675" y="795"/>
                    </a:lnTo>
                    <a:lnTo>
                      <a:pt x="669" y="809"/>
                    </a:lnTo>
                    <a:lnTo>
                      <a:pt x="662" y="823"/>
                    </a:lnTo>
                    <a:lnTo>
                      <a:pt x="656" y="837"/>
                    </a:lnTo>
                    <a:lnTo>
                      <a:pt x="651" y="852"/>
                    </a:lnTo>
                    <a:lnTo>
                      <a:pt x="646" y="867"/>
                    </a:lnTo>
                    <a:lnTo>
                      <a:pt x="640" y="881"/>
                    </a:lnTo>
                    <a:lnTo>
                      <a:pt x="632" y="894"/>
                    </a:lnTo>
                    <a:lnTo>
                      <a:pt x="623" y="907"/>
                    </a:lnTo>
                    <a:lnTo>
                      <a:pt x="613" y="917"/>
                    </a:lnTo>
                    <a:lnTo>
                      <a:pt x="600" y="925"/>
                    </a:lnTo>
                    <a:lnTo>
                      <a:pt x="600" y="925"/>
                    </a:lnTo>
                    <a:lnTo>
                      <a:pt x="599" y="925"/>
                    </a:lnTo>
                    <a:close/>
                  </a:path>
                </a:pathLst>
              </a:custGeom>
              <a:solidFill>
                <a:srgbClr val="00360F"/>
              </a:solidFill>
              <a:ln w="9525">
                <a:noFill/>
                <a:round/>
                <a:headEnd/>
                <a:tailEnd/>
              </a:ln>
            </p:spPr>
            <p:txBody>
              <a:bodyPr/>
              <a:lstStyle/>
              <a:p>
                <a:endParaRPr lang="en-US"/>
              </a:p>
            </p:txBody>
          </p:sp>
          <p:sp>
            <p:nvSpPr>
              <p:cNvPr id="85018" name="Freeform 26"/>
              <p:cNvSpPr>
                <a:spLocks/>
              </p:cNvSpPr>
              <p:nvPr/>
            </p:nvSpPr>
            <p:spPr bwMode="auto">
              <a:xfrm>
                <a:off x="4842" y="4018"/>
                <a:ext cx="1" cy="8"/>
              </a:xfrm>
              <a:custGeom>
                <a:avLst/>
                <a:gdLst/>
                <a:ahLst/>
                <a:cxnLst>
                  <a:cxn ang="0">
                    <a:pos x="0" y="15"/>
                  </a:cxn>
                  <a:cxn ang="0">
                    <a:pos x="0" y="0"/>
                  </a:cxn>
                  <a:cxn ang="0">
                    <a:pos x="0" y="1"/>
                  </a:cxn>
                  <a:cxn ang="0">
                    <a:pos x="0" y="2"/>
                  </a:cxn>
                  <a:cxn ang="0">
                    <a:pos x="0" y="4"/>
                  </a:cxn>
                  <a:cxn ang="0">
                    <a:pos x="0" y="5"/>
                  </a:cxn>
                  <a:cxn ang="0">
                    <a:pos x="0" y="6"/>
                  </a:cxn>
                  <a:cxn ang="0">
                    <a:pos x="0" y="9"/>
                  </a:cxn>
                  <a:cxn ang="0">
                    <a:pos x="0" y="10"/>
                  </a:cxn>
                  <a:cxn ang="0">
                    <a:pos x="0" y="11"/>
                  </a:cxn>
                  <a:cxn ang="0">
                    <a:pos x="0" y="14"/>
                  </a:cxn>
                  <a:cxn ang="0">
                    <a:pos x="1" y="15"/>
                  </a:cxn>
                  <a:cxn ang="0">
                    <a:pos x="1" y="15"/>
                  </a:cxn>
                  <a:cxn ang="0">
                    <a:pos x="0" y="15"/>
                  </a:cxn>
                </a:cxnLst>
                <a:rect l="0" t="0" r="r" b="b"/>
                <a:pathLst>
                  <a:path w="1" h="15">
                    <a:moveTo>
                      <a:pt x="0" y="15"/>
                    </a:moveTo>
                    <a:lnTo>
                      <a:pt x="0" y="0"/>
                    </a:lnTo>
                    <a:lnTo>
                      <a:pt x="0" y="1"/>
                    </a:lnTo>
                    <a:lnTo>
                      <a:pt x="0" y="2"/>
                    </a:lnTo>
                    <a:lnTo>
                      <a:pt x="0" y="4"/>
                    </a:lnTo>
                    <a:lnTo>
                      <a:pt x="0" y="5"/>
                    </a:lnTo>
                    <a:lnTo>
                      <a:pt x="0" y="6"/>
                    </a:lnTo>
                    <a:lnTo>
                      <a:pt x="0" y="9"/>
                    </a:lnTo>
                    <a:lnTo>
                      <a:pt x="0" y="10"/>
                    </a:lnTo>
                    <a:lnTo>
                      <a:pt x="0" y="11"/>
                    </a:lnTo>
                    <a:lnTo>
                      <a:pt x="0" y="14"/>
                    </a:lnTo>
                    <a:lnTo>
                      <a:pt x="1" y="15"/>
                    </a:lnTo>
                    <a:lnTo>
                      <a:pt x="1" y="15"/>
                    </a:lnTo>
                    <a:lnTo>
                      <a:pt x="0" y="15"/>
                    </a:lnTo>
                    <a:close/>
                  </a:path>
                </a:pathLst>
              </a:custGeom>
              <a:solidFill>
                <a:srgbClr val="00360F"/>
              </a:solidFill>
              <a:ln w="9525">
                <a:noFill/>
                <a:round/>
                <a:headEnd/>
                <a:tailEnd/>
              </a:ln>
            </p:spPr>
            <p:txBody>
              <a:bodyPr/>
              <a:lstStyle/>
              <a:p>
                <a:endParaRPr lang="en-US"/>
              </a:p>
            </p:txBody>
          </p:sp>
          <p:sp>
            <p:nvSpPr>
              <p:cNvPr id="85019" name="Freeform 27"/>
              <p:cNvSpPr>
                <a:spLocks/>
              </p:cNvSpPr>
              <p:nvPr/>
            </p:nvSpPr>
            <p:spPr bwMode="auto">
              <a:xfrm>
                <a:off x="4996" y="4032"/>
                <a:ext cx="3" cy="3"/>
              </a:xfrm>
              <a:custGeom>
                <a:avLst/>
                <a:gdLst/>
                <a:ahLst/>
                <a:cxnLst>
                  <a:cxn ang="0">
                    <a:pos x="7" y="6"/>
                  </a:cxn>
                  <a:cxn ang="0">
                    <a:pos x="0" y="0"/>
                  </a:cxn>
                  <a:cxn ang="0">
                    <a:pos x="0" y="0"/>
                  </a:cxn>
                  <a:cxn ang="0">
                    <a:pos x="2" y="1"/>
                  </a:cxn>
                  <a:cxn ang="0">
                    <a:pos x="2" y="1"/>
                  </a:cxn>
                  <a:cxn ang="0">
                    <a:pos x="2" y="2"/>
                  </a:cxn>
                  <a:cxn ang="0">
                    <a:pos x="3" y="3"/>
                  </a:cxn>
                  <a:cxn ang="0">
                    <a:pos x="3" y="3"/>
                  </a:cxn>
                  <a:cxn ang="0">
                    <a:pos x="4" y="5"/>
                  </a:cxn>
                  <a:cxn ang="0">
                    <a:pos x="5" y="5"/>
                  </a:cxn>
                  <a:cxn ang="0">
                    <a:pos x="5" y="6"/>
                  </a:cxn>
                  <a:cxn ang="0">
                    <a:pos x="7" y="6"/>
                  </a:cxn>
                  <a:cxn ang="0">
                    <a:pos x="7" y="6"/>
                  </a:cxn>
                </a:cxnLst>
                <a:rect l="0" t="0" r="r" b="b"/>
                <a:pathLst>
                  <a:path w="7" h="6">
                    <a:moveTo>
                      <a:pt x="7" y="6"/>
                    </a:moveTo>
                    <a:lnTo>
                      <a:pt x="0" y="0"/>
                    </a:lnTo>
                    <a:lnTo>
                      <a:pt x="0" y="0"/>
                    </a:lnTo>
                    <a:lnTo>
                      <a:pt x="2" y="1"/>
                    </a:lnTo>
                    <a:lnTo>
                      <a:pt x="2" y="1"/>
                    </a:lnTo>
                    <a:lnTo>
                      <a:pt x="2" y="2"/>
                    </a:lnTo>
                    <a:lnTo>
                      <a:pt x="3" y="3"/>
                    </a:lnTo>
                    <a:lnTo>
                      <a:pt x="3" y="3"/>
                    </a:lnTo>
                    <a:lnTo>
                      <a:pt x="4" y="5"/>
                    </a:lnTo>
                    <a:lnTo>
                      <a:pt x="5" y="5"/>
                    </a:lnTo>
                    <a:lnTo>
                      <a:pt x="5" y="6"/>
                    </a:lnTo>
                    <a:lnTo>
                      <a:pt x="7" y="6"/>
                    </a:lnTo>
                    <a:lnTo>
                      <a:pt x="7" y="6"/>
                    </a:lnTo>
                    <a:close/>
                  </a:path>
                </a:pathLst>
              </a:custGeom>
              <a:solidFill>
                <a:srgbClr val="00360F"/>
              </a:solidFill>
              <a:ln w="9525">
                <a:noFill/>
                <a:round/>
                <a:headEnd/>
                <a:tailEnd/>
              </a:ln>
            </p:spPr>
            <p:txBody>
              <a:bodyPr/>
              <a:lstStyle/>
              <a:p>
                <a:endParaRPr lang="en-US"/>
              </a:p>
            </p:txBody>
          </p:sp>
          <p:sp>
            <p:nvSpPr>
              <p:cNvPr id="85020" name="Freeform 28"/>
              <p:cNvSpPr>
                <a:spLocks/>
              </p:cNvSpPr>
              <p:nvPr/>
            </p:nvSpPr>
            <p:spPr bwMode="auto">
              <a:xfrm>
                <a:off x="4842" y="3997"/>
                <a:ext cx="6" cy="22"/>
              </a:xfrm>
              <a:custGeom>
                <a:avLst/>
                <a:gdLst/>
                <a:ahLst/>
                <a:cxnLst>
                  <a:cxn ang="0">
                    <a:pos x="0" y="42"/>
                  </a:cxn>
                  <a:cxn ang="0">
                    <a:pos x="1" y="42"/>
                  </a:cxn>
                  <a:cxn ang="0">
                    <a:pos x="1" y="42"/>
                  </a:cxn>
                  <a:cxn ang="0">
                    <a:pos x="1" y="42"/>
                  </a:cxn>
                  <a:cxn ang="0">
                    <a:pos x="1" y="42"/>
                  </a:cxn>
                  <a:cxn ang="0">
                    <a:pos x="3" y="40"/>
                  </a:cxn>
                  <a:cxn ang="0">
                    <a:pos x="3" y="40"/>
                  </a:cxn>
                  <a:cxn ang="0">
                    <a:pos x="3" y="40"/>
                  </a:cxn>
                  <a:cxn ang="0">
                    <a:pos x="4" y="40"/>
                  </a:cxn>
                  <a:cxn ang="0">
                    <a:pos x="4" y="39"/>
                  </a:cxn>
                  <a:cxn ang="0">
                    <a:pos x="4" y="39"/>
                  </a:cxn>
                  <a:cxn ang="0">
                    <a:pos x="13" y="44"/>
                  </a:cxn>
                  <a:cxn ang="0">
                    <a:pos x="0" y="0"/>
                  </a:cxn>
                  <a:cxn ang="0">
                    <a:pos x="0" y="43"/>
                  </a:cxn>
                  <a:cxn ang="0">
                    <a:pos x="0" y="43"/>
                  </a:cxn>
                  <a:cxn ang="0">
                    <a:pos x="0" y="42"/>
                  </a:cxn>
                </a:cxnLst>
                <a:rect l="0" t="0" r="r" b="b"/>
                <a:pathLst>
                  <a:path w="13" h="44">
                    <a:moveTo>
                      <a:pt x="0" y="42"/>
                    </a:moveTo>
                    <a:lnTo>
                      <a:pt x="1" y="42"/>
                    </a:lnTo>
                    <a:lnTo>
                      <a:pt x="1" y="42"/>
                    </a:lnTo>
                    <a:lnTo>
                      <a:pt x="1" y="42"/>
                    </a:lnTo>
                    <a:lnTo>
                      <a:pt x="1" y="42"/>
                    </a:lnTo>
                    <a:lnTo>
                      <a:pt x="3" y="40"/>
                    </a:lnTo>
                    <a:lnTo>
                      <a:pt x="3" y="40"/>
                    </a:lnTo>
                    <a:lnTo>
                      <a:pt x="3" y="40"/>
                    </a:lnTo>
                    <a:lnTo>
                      <a:pt x="4" y="40"/>
                    </a:lnTo>
                    <a:lnTo>
                      <a:pt x="4" y="39"/>
                    </a:lnTo>
                    <a:lnTo>
                      <a:pt x="4" y="39"/>
                    </a:lnTo>
                    <a:lnTo>
                      <a:pt x="13" y="44"/>
                    </a:lnTo>
                    <a:lnTo>
                      <a:pt x="0" y="0"/>
                    </a:lnTo>
                    <a:lnTo>
                      <a:pt x="0" y="43"/>
                    </a:lnTo>
                    <a:lnTo>
                      <a:pt x="0" y="43"/>
                    </a:lnTo>
                    <a:lnTo>
                      <a:pt x="0" y="42"/>
                    </a:lnTo>
                    <a:close/>
                  </a:path>
                </a:pathLst>
              </a:custGeom>
              <a:solidFill>
                <a:srgbClr val="00360F"/>
              </a:solidFill>
              <a:ln w="9525">
                <a:noFill/>
                <a:round/>
                <a:headEnd/>
                <a:tailEnd/>
              </a:ln>
            </p:spPr>
            <p:txBody>
              <a:bodyPr/>
              <a:lstStyle/>
              <a:p>
                <a:endParaRPr lang="en-US"/>
              </a:p>
            </p:txBody>
          </p:sp>
          <p:sp>
            <p:nvSpPr>
              <p:cNvPr id="85021" name="Freeform 29"/>
              <p:cNvSpPr>
                <a:spLocks/>
              </p:cNvSpPr>
              <p:nvPr/>
            </p:nvSpPr>
            <p:spPr bwMode="auto">
              <a:xfrm>
                <a:off x="4614" y="4053"/>
                <a:ext cx="2" cy="15"/>
              </a:xfrm>
              <a:custGeom>
                <a:avLst/>
                <a:gdLst/>
                <a:ahLst/>
                <a:cxnLst>
                  <a:cxn ang="0">
                    <a:pos x="3" y="29"/>
                  </a:cxn>
                  <a:cxn ang="0">
                    <a:pos x="4" y="0"/>
                  </a:cxn>
                  <a:cxn ang="0">
                    <a:pos x="3" y="3"/>
                  </a:cxn>
                  <a:cxn ang="0">
                    <a:pos x="3" y="5"/>
                  </a:cxn>
                  <a:cxn ang="0">
                    <a:pos x="1" y="9"/>
                  </a:cxn>
                  <a:cxn ang="0">
                    <a:pos x="0" y="12"/>
                  </a:cxn>
                  <a:cxn ang="0">
                    <a:pos x="0" y="14"/>
                  </a:cxn>
                  <a:cxn ang="0">
                    <a:pos x="0" y="18"/>
                  </a:cxn>
                  <a:cxn ang="0">
                    <a:pos x="0" y="21"/>
                  </a:cxn>
                  <a:cxn ang="0">
                    <a:pos x="0" y="23"/>
                  </a:cxn>
                  <a:cxn ang="0">
                    <a:pos x="1" y="27"/>
                  </a:cxn>
                  <a:cxn ang="0">
                    <a:pos x="3" y="29"/>
                  </a:cxn>
                  <a:cxn ang="0">
                    <a:pos x="3" y="29"/>
                  </a:cxn>
                </a:cxnLst>
                <a:rect l="0" t="0" r="r" b="b"/>
                <a:pathLst>
                  <a:path w="4" h="29">
                    <a:moveTo>
                      <a:pt x="3" y="29"/>
                    </a:moveTo>
                    <a:lnTo>
                      <a:pt x="4" y="0"/>
                    </a:lnTo>
                    <a:lnTo>
                      <a:pt x="3" y="3"/>
                    </a:lnTo>
                    <a:lnTo>
                      <a:pt x="3" y="5"/>
                    </a:lnTo>
                    <a:lnTo>
                      <a:pt x="1" y="9"/>
                    </a:lnTo>
                    <a:lnTo>
                      <a:pt x="0" y="12"/>
                    </a:lnTo>
                    <a:lnTo>
                      <a:pt x="0" y="14"/>
                    </a:lnTo>
                    <a:lnTo>
                      <a:pt x="0" y="18"/>
                    </a:lnTo>
                    <a:lnTo>
                      <a:pt x="0" y="21"/>
                    </a:lnTo>
                    <a:lnTo>
                      <a:pt x="0" y="23"/>
                    </a:lnTo>
                    <a:lnTo>
                      <a:pt x="1" y="27"/>
                    </a:lnTo>
                    <a:lnTo>
                      <a:pt x="3" y="29"/>
                    </a:lnTo>
                    <a:lnTo>
                      <a:pt x="3" y="29"/>
                    </a:lnTo>
                    <a:close/>
                  </a:path>
                </a:pathLst>
              </a:custGeom>
              <a:solidFill>
                <a:srgbClr val="00360F"/>
              </a:solidFill>
              <a:ln w="9525">
                <a:noFill/>
                <a:round/>
                <a:headEnd/>
                <a:tailEnd/>
              </a:ln>
            </p:spPr>
            <p:txBody>
              <a:bodyPr/>
              <a:lstStyle/>
              <a:p>
                <a:endParaRPr lang="en-US"/>
              </a:p>
            </p:txBody>
          </p:sp>
          <p:sp>
            <p:nvSpPr>
              <p:cNvPr id="85022" name="Freeform 30"/>
              <p:cNvSpPr>
                <a:spLocks/>
              </p:cNvSpPr>
              <p:nvPr/>
            </p:nvSpPr>
            <p:spPr bwMode="auto">
              <a:xfrm>
                <a:off x="4616" y="4046"/>
                <a:ext cx="1" cy="7"/>
              </a:xfrm>
              <a:custGeom>
                <a:avLst/>
                <a:gdLst/>
                <a:ahLst/>
                <a:cxnLst>
                  <a:cxn ang="0">
                    <a:pos x="0" y="0"/>
                  </a:cxn>
                  <a:cxn ang="0">
                    <a:pos x="0" y="15"/>
                  </a:cxn>
                  <a:cxn ang="0">
                    <a:pos x="0" y="13"/>
                  </a:cxn>
                  <a:cxn ang="0">
                    <a:pos x="1" y="12"/>
                  </a:cxn>
                  <a:cxn ang="0">
                    <a:pos x="1" y="10"/>
                  </a:cxn>
                  <a:cxn ang="0">
                    <a:pos x="1" y="9"/>
                  </a:cxn>
                  <a:cxn ang="0">
                    <a:pos x="1" y="8"/>
                  </a:cxn>
                  <a:cxn ang="0">
                    <a:pos x="1" y="5"/>
                  </a:cxn>
                  <a:cxn ang="0">
                    <a:pos x="1" y="4"/>
                  </a:cxn>
                  <a:cxn ang="0">
                    <a:pos x="1" y="3"/>
                  </a:cxn>
                  <a:cxn ang="0">
                    <a:pos x="1" y="1"/>
                  </a:cxn>
                  <a:cxn ang="0">
                    <a:pos x="0" y="0"/>
                  </a:cxn>
                  <a:cxn ang="0">
                    <a:pos x="0" y="0"/>
                  </a:cxn>
                </a:cxnLst>
                <a:rect l="0" t="0" r="r" b="b"/>
                <a:pathLst>
                  <a:path w="1" h="15">
                    <a:moveTo>
                      <a:pt x="0" y="0"/>
                    </a:moveTo>
                    <a:lnTo>
                      <a:pt x="0" y="15"/>
                    </a:lnTo>
                    <a:lnTo>
                      <a:pt x="0" y="13"/>
                    </a:lnTo>
                    <a:lnTo>
                      <a:pt x="1" y="12"/>
                    </a:lnTo>
                    <a:lnTo>
                      <a:pt x="1" y="10"/>
                    </a:lnTo>
                    <a:lnTo>
                      <a:pt x="1" y="9"/>
                    </a:lnTo>
                    <a:lnTo>
                      <a:pt x="1" y="8"/>
                    </a:lnTo>
                    <a:lnTo>
                      <a:pt x="1" y="5"/>
                    </a:lnTo>
                    <a:lnTo>
                      <a:pt x="1" y="4"/>
                    </a:lnTo>
                    <a:lnTo>
                      <a:pt x="1" y="3"/>
                    </a:lnTo>
                    <a:lnTo>
                      <a:pt x="1" y="1"/>
                    </a:lnTo>
                    <a:lnTo>
                      <a:pt x="0" y="0"/>
                    </a:lnTo>
                    <a:lnTo>
                      <a:pt x="0" y="0"/>
                    </a:lnTo>
                    <a:close/>
                  </a:path>
                </a:pathLst>
              </a:custGeom>
              <a:solidFill>
                <a:srgbClr val="00360F"/>
              </a:solidFill>
              <a:ln w="9525">
                <a:noFill/>
                <a:round/>
                <a:headEnd/>
                <a:tailEnd/>
              </a:ln>
            </p:spPr>
            <p:txBody>
              <a:bodyPr/>
              <a:lstStyle/>
              <a:p>
                <a:endParaRPr lang="en-US"/>
              </a:p>
            </p:txBody>
          </p:sp>
          <p:sp>
            <p:nvSpPr>
              <p:cNvPr id="85023" name="Freeform 31"/>
              <p:cNvSpPr>
                <a:spLocks/>
              </p:cNvSpPr>
              <p:nvPr/>
            </p:nvSpPr>
            <p:spPr bwMode="auto">
              <a:xfrm>
                <a:off x="4752" y="4068"/>
                <a:ext cx="2" cy="9"/>
              </a:xfrm>
              <a:custGeom>
                <a:avLst/>
                <a:gdLst/>
                <a:ahLst/>
                <a:cxnLst>
                  <a:cxn ang="0">
                    <a:pos x="0" y="4"/>
                  </a:cxn>
                  <a:cxn ang="0">
                    <a:pos x="2" y="18"/>
                  </a:cxn>
                  <a:cxn ang="0">
                    <a:pos x="2" y="17"/>
                  </a:cxn>
                  <a:cxn ang="0">
                    <a:pos x="2" y="14"/>
                  </a:cxn>
                  <a:cxn ang="0">
                    <a:pos x="2" y="13"/>
                  </a:cxn>
                  <a:cxn ang="0">
                    <a:pos x="2" y="12"/>
                  </a:cxn>
                  <a:cxn ang="0">
                    <a:pos x="2" y="9"/>
                  </a:cxn>
                  <a:cxn ang="0">
                    <a:pos x="2" y="8"/>
                  </a:cxn>
                  <a:cxn ang="0">
                    <a:pos x="4" y="5"/>
                  </a:cxn>
                  <a:cxn ang="0">
                    <a:pos x="4" y="4"/>
                  </a:cxn>
                  <a:cxn ang="0">
                    <a:pos x="4" y="2"/>
                  </a:cxn>
                  <a:cxn ang="0">
                    <a:pos x="4" y="0"/>
                  </a:cxn>
                  <a:cxn ang="0">
                    <a:pos x="4" y="0"/>
                  </a:cxn>
                  <a:cxn ang="0">
                    <a:pos x="4" y="0"/>
                  </a:cxn>
                  <a:cxn ang="0">
                    <a:pos x="2" y="2"/>
                  </a:cxn>
                  <a:cxn ang="0">
                    <a:pos x="2" y="2"/>
                  </a:cxn>
                  <a:cxn ang="0">
                    <a:pos x="2" y="2"/>
                  </a:cxn>
                  <a:cxn ang="0">
                    <a:pos x="2" y="3"/>
                  </a:cxn>
                  <a:cxn ang="0">
                    <a:pos x="1" y="3"/>
                  </a:cxn>
                  <a:cxn ang="0">
                    <a:pos x="1" y="3"/>
                  </a:cxn>
                  <a:cxn ang="0">
                    <a:pos x="1" y="4"/>
                  </a:cxn>
                  <a:cxn ang="0">
                    <a:pos x="1" y="4"/>
                  </a:cxn>
                  <a:cxn ang="0">
                    <a:pos x="1" y="4"/>
                  </a:cxn>
                  <a:cxn ang="0">
                    <a:pos x="0" y="4"/>
                  </a:cxn>
                </a:cxnLst>
                <a:rect l="0" t="0" r="r" b="b"/>
                <a:pathLst>
                  <a:path w="4" h="18">
                    <a:moveTo>
                      <a:pt x="0" y="4"/>
                    </a:moveTo>
                    <a:lnTo>
                      <a:pt x="2" y="18"/>
                    </a:lnTo>
                    <a:lnTo>
                      <a:pt x="2" y="17"/>
                    </a:lnTo>
                    <a:lnTo>
                      <a:pt x="2" y="14"/>
                    </a:lnTo>
                    <a:lnTo>
                      <a:pt x="2" y="13"/>
                    </a:lnTo>
                    <a:lnTo>
                      <a:pt x="2" y="12"/>
                    </a:lnTo>
                    <a:lnTo>
                      <a:pt x="2" y="9"/>
                    </a:lnTo>
                    <a:lnTo>
                      <a:pt x="2" y="8"/>
                    </a:lnTo>
                    <a:lnTo>
                      <a:pt x="4" y="5"/>
                    </a:lnTo>
                    <a:lnTo>
                      <a:pt x="4" y="4"/>
                    </a:lnTo>
                    <a:lnTo>
                      <a:pt x="4" y="2"/>
                    </a:lnTo>
                    <a:lnTo>
                      <a:pt x="4" y="0"/>
                    </a:lnTo>
                    <a:lnTo>
                      <a:pt x="4" y="0"/>
                    </a:lnTo>
                    <a:lnTo>
                      <a:pt x="4" y="0"/>
                    </a:lnTo>
                    <a:lnTo>
                      <a:pt x="2" y="2"/>
                    </a:lnTo>
                    <a:lnTo>
                      <a:pt x="2" y="2"/>
                    </a:lnTo>
                    <a:lnTo>
                      <a:pt x="2" y="2"/>
                    </a:lnTo>
                    <a:lnTo>
                      <a:pt x="2" y="3"/>
                    </a:lnTo>
                    <a:lnTo>
                      <a:pt x="1" y="3"/>
                    </a:lnTo>
                    <a:lnTo>
                      <a:pt x="1" y="3"/>
                    </a:lnTo>
                    <a:lnTo>
                      <a:pt x="1" y="4"/>
                    </a:lnTo>
                    <a:lnTo>
                      <a:pt x="1" y="4"/>
                    </a:lnTo>
                    <a:lnTo>
                      <a:pt x="1" y="4"/>
                    </a:lnTo>
                    <a:lnTo>
                      <a:pt x="0" y="4"/>
                    </a:lnTo>
                    <a:close/>
                  </a:path>
                </a:pathLst>
              </a:custGeom>
              <a:solidFill>
                <a:srgbClr val="00360F"/>
              </a:solidFill>
              <a:ln w="9525">
                <a:noFill/>
                <a:round/>
                <a:headEnd/>
                <a:tailEnd/>
              </a:ln>
            </p:spPr>
            <p:txBody>
              <a:bodyPr/>
              <a:lstStyle/>
              <a:p>
                <a:endParaRPr lang="en-US"/>
              </a:p>
            </p:txBody>
          </p:sp>
          <p:sp>
            <p:nvSpPr>
              <p:cNvPr id="85024" name="Freeform 32"/>
              <p:cNvSpPr>
                <a:spLocks/>
              </p:cNvSpPr>
              <p:nvPr/>
            </p:nvSpPr>
            <p:spPr bwMode="auto">
              <a:xfrm>
                <a:off x="4382" y="2916"/>
                <a:ext cx="6" cy="15"/>
              </a:xfrm>
              <a:custGeom>
                <a:avLst/>
                <a:gdLst/>
                <a:ahLst/>
                <a:cxnLst>
                  <a:cxn ang="0">
                    <a:pos x="10" y="8"/>
                  </a:cxn>
                  <a:cxn ang="0">
                    <a:pos x="10" y="6"/>
                  </a:cxn>
                  <a:cxn ang="0">
                    <a:pos x="9" y="6"/>
                  </a:cxn>
                  <a:cxn ang="0">
                    <a:pos x="8" y="5"/>
                  </a:cxn>
                  <a:cxn ang="0">
                    <a:pos x="7" y="4"/>
                  </a:cxn>
                  <a:cxn ang="0">
                    <a:pos x="5" y="4"/>
                  </a:cxn>
                  <a:cxn ang="0">
                    <a:pos x="4" y="3"/>
                  </a:cxn>
                  <a:cxn ang="0">
                    <a:pos x="3" y="1"/>
                  </a:cxn>
                  <a:cxn ang="0">
                    <a:pos x="2" y="1"/>
                  </a:cxn>
                  <a:cxn ang="0">
                    <a:pos x="2" y="0"/>
                  </a:cxn>
                  <a:cxn ang="0">
                    <a:pos x="0" y="0"/>
                  </a:cxn>
                  <a:cxn ang="0">
                    <a:pos x="0" y="3"/>
                  </a:cxn>
                  <a:cxn ang="0">
                    <a:pos x="2" y="6"/>
                  </a:cxn>
                  <a:cxn ang="0">
                    <a:pos x="3" y="9"/>
                  </a:cxn>
                  <a:cxn ang="0">
                    <a:pos x="3" y="13"/>
                  </a:cxn>
                  <a:cxn ang="0">
                    <a:pos x="4" y="15"/>
                  </a:cxn>
                  <a:cxn ang="0">
                    <a:pos x="4" y="19"/>
                  </a:cxn>
                  <a:cxn ang="0">
                    <a:pos x="5" y="22"/>
                  </a:cxn>
                  <a:cxn ang="0">
                    <a:pos x="5" y="25"/>
                  </a:cxn>
                  <a:cxn ang="0">
                    <a:pos x="5" y="28"/>
                  </a:cxn>
                  <a:cxn ang="0">
                    <a:pos x="7" y="32"/>
                  </a:cxn>
                  <a:cxn ang="0">
                    <a:pos x="8" y="29"/>
                  </a:cxn>
                  <a:cxn ang="0">
                    <a:pos x="9" y="27"/>
                  </a:cxn>
                  <a:cxn ang="0">
                    <a:pos x="10" y="25"/>
                  </a:cxn>
                  <a:cxn ang="0">
                    <a:pos x="12" y="23"/>
                  </a:cxn>
                  <a:cxn ang="0">
                    <a:pos x="12" y="20"/>
                  </a:cxn>
                  <a:cxn ang="0">
                    <a:pos x="13" y="18"/>
                  </a:cxn>
                  <a:cxn ang="0">
                    <a:pos x="13" y="15"/>
                  </a:cxn>
                  <a:cxn ang="0">
                    <a:pos x="13" y="13"/>
                  </a:cxn>
                  <a:cxn ang="0">
                    <a:pos x="12" y="10"/>
                  </a:cxn>
                  <a:cxn ang="0">
                    <a:pos x="12" y="8"/>
                  </a:cxn>
                  <a:cxn ang="0">
                    <a:pos x="12" y="8"/>
                  </a:cxn>
                  <a:cxn ang="0">
                    <a:pos x="10" y="8"/>
                  </a:cxn>
                </a:cxnLst>
                <a:rect l="0" t="0" r="r" b="b"/>
                <a:pathLst>
                  <a:path w="13" h="32">
                    <a:moveTo>
                      <a:pt x="10" y="8"/>
                    </a:moveTo>
                    <a:lnTo>
                      <a:pt x="10" y="6"/>
                    </a:lnTo>
                    <a:lnTo>
                      <a:pt x="9" y="6"/>
                    </a:lnTo>
                    <a:lnTo>
                      <a:pt x="8" y="5"/>
                    </a:lnTo>
                    <a:lnTo>
                      <a:pt x="7" y="4"/>
                    </a:lnTo>
                    <a:lnTo>
                      <a:pt x="5" y="4"/>
                    </a:lnTo>
                    <a:lnTo>
                      <a:pt x="4" y="3"/>
                    </a:lnTo>
                    <a:lnTo>
                      <a:pt x="3" y="1"/>
                    </a:lnTo>
                    <a:lnTo>
                      <a:pt x="2" y="1"/>
                    </a:lnTo>
                    <a:lnTo>
                      <a:pt x="2" y="0"/>
                    </a:lnTo>
                    <a:lnTo>
                      <a:pt x="0" y="0"/>
                    </a:lnTo>
                    <a:lnTo>
                      <a:pt x="0" y="3"/>
                    </a:lnTo>
                    <a:lnTo>
                      <a:pt x="2" y="6"/>
                    </a:lnTo>
                    <a:lnTo>
                      <a:pt x="3" y="9"/>
                    </a:lnTo>
                    <a:lnTo>
                      <a:pt x="3" y="13"/>
                    </a:lnTo>
                    <a:lnTo>
                      <a:pt x="4" y="15"/>
                    </a:lnTo>
                    <a:lnTo>
                      <a:pt x="4" y="19"/>
                    </a:lnTo>
                    <a:lnTo>
                      <a:pt x="5" y="22"/>
                    </a:lnTo>
                    <a:lnTo>
                      <a:pt x="5" y="25"/>
                    </a:lnTo>
                    <a:lnTo>
                      <a:pt x="5" y="28"/>
                    </a:lnTo>
                    <a:lnTo>
                      <a:pt x="7" y="32"/>
                    </a:lnTo>
                    <a:lnTo>
                      <a:pt x="8" y="29"/>
                    </a:lnTo>
                    <a:lnTo>
                      <a:pt x="9" y="27"/>
                    </a:lnTo>
                    <a:lnTo>
                      <a:pt x="10" y="25"/>
                    </a:lnTo>
                    <a:lnTo>
                      <a:pt x="12" y="23"/>
                    </a:lnTo>
                    <a:lnTo>
                      <a:pt x="12" y="20"/>
                    </a:lnTo>
                    <a:lnTo>
                      <a:pt x="13" y="18"/>
                    </a:lnTo>
                    <a:lnTo>
                      <a:pt x="13" y="15"/>
                    </a:lnTo>
                    <a:lnTo>
                      <a:pt x="13" y="13"/>
                    </a:lnTo>
                    <a:lnTo>
                      <a:pt x="12" y="10"/>
                    </a:lnTo>
                    <a:lnTo>
                      <a:pt x="12" y="8"/>
                    </a:lnTo>
                    <a:lnTo>
                      <a:pt x="12" y="8"/>
                    </a:lnTo>
                    <a:lnTo>
                      <a:pt x="10" y="8"/>
                    </a:lnTo>
                    <a:close/>
                  </a:path>
                </a:pathLst>
              </a:custGeom>
              <a:solidFill>
                <a:srgbClr val="F3EDD0"/>
              </a:solidFill>
              <a:ln w="9525">
                <a:noFill/>
                <a:round/>
                <a:headEnd/>
                <a:tailEnd/>
              </a:ln>
            </p:spPr>
            <p:txBody>
              <a:bodyPr/>
              <a:lstStyle/>
              <a:p>
                <a:endParaRPr lang="en-US"/>
              </a:p>
            </p:txBody>
          </p:sp>
          <p:sp>
            <p:nvSpPr>
              <p:cNvPr id="85025" name="Freeform 33"/>
              <p:cNvSpPr>
                <a:spLocks/>
              </p:cNvSpPr>
              <p:nvPr/>
            </p:nvSpPr>
            <p:spPr bwMode="auto">
              <a:xfrm>
                <a:off x="4339" y="2865"/>
                <a:ext cx="43" cy="71"/>
              </a:xfrm>
              <a:custGeom>
                <a:avLst/>
                <a:gdLst/>
                <a:ahLst/>
                <a:cxnLst>
                  <a:cxn ang="0">
                    <a:pos x="4" y="142"/>
                  </a:cxn>
                  <a:cxn ang="0">
                    <a:pos x="13" y="138"/>
                  </a:cxn>
                  <a:cxn ang="0">
                    <a:pos x="21" y="133"/>
                  </a:cxn>
                  <a:cxn ang="0">
                    <a:pos x="28" y="126"/>
                  </a:cxn>
                  <a:cxn ang="0">
                    <a:pos x="36" y="119"/>
                  </a:cxn>
                  <a:cxn ang="0">
                    <a:pos x="43" y="111"/>
                  </a:cxn>
                  <a:cxn ang="0">
                    <a:pos x="51" y="106"/>
                  </a:cxn>
                  <a:cxn ang="0">
                    <a:pos x="60" y="101"/>
                  </a:cxn>
                  <a:cxn ang="0">
                    <a:pos x="67" y="99"/>
                  </a:cxn>
                  <a:cxn ang="0">
                    <a:pos x="76" y="97"/>
                  </a:cxn>
                  <a:cxn ang="0">
                    <a:pos x="86" y="101"/>
                  </a:cxn>
                  <a:cxn ang="0">
                    <a:pos x="82" y="90"/>
                  </a:cxn>
                  <a:cxn ang="0">
                    <a:pos x="80" y="80"/>
                  </a:cxn>
                  <a:cxn ang="0">
                    <a:pos x="75" y="69"/>
                  </a:cxn>
                  <a:cxn ang="0">
                    <a:pos x="71" y="59"/>
                  </a:cxn>
                  <a:cxn ang="0">
                    <a:pos x="66" y="49"/>
                  </a:cxn>
                  <a:cxn ang="0">
                    <a:pos x="61" y="39"/>
                  </a:cxn>
                  <a:cxn ang="0">
                    <a:pos x="56" y="29"/>
                  </a:cxn>
                  <a:cxn ang="0">
                    <a:pos x="50" y="19"/>
                  </a:cxn>
                  <a:cxn ang="0">
                    <a:pos x="42" y="10"/>
                  </a:cxn>
                  <a:cxn ang="0">
                    <a:pos x="36" y="0"/>
                  </a:cxn>
                  <a:cxn ang="0">
                    <a:pos x="18" y="6"/>
                  </a:cxn>
                  <a:cxn ang="0">
                    <a:pos x="7" y="18"/>
                  </a:cxn>
                  <a:cxn ang="0">
                    <a:pos x="2" y="32"/>
                  </a:cxn>
                  <a:cxn ang="0">
                    <a:pos x="0" y="48"/>
                  </a:cxn>
                  <a:cxn ang="0">
                    <a:pos x="2" y="66"/>
                  </a:cxn>
                  <a:cxn ang="0">
                    <a:pos x="4" y="83"/>
                  </a:cxn>
                  <a:cxn ang="0">
                    <a:pos x="7" y="101"/>
                  </a:cxn>
                  <a:cxn ang="0">
                    <a:pos x="9" y="117"/>
                  </a:cxn>
                  <a:cxn ang="0">
                    <a:pos x="8" y="131"/>
                  </a:cxn>
                  <a:cxn ang="0">
                    <a:pos x="4" y="143"/>
                  </a:cxn>
                  <a:cxn ang="0">
                    <a:pos x="4" y="143"/>
                  </a:cxn>
                  <a:cxn ang="0">
                    <a:pos x="4" y="142"/>
                  </a:cxn>
                </a:cxnLst>
                <a:rect l="0" t="0" r="r" b="b"/>
                <a:pathLst>
                  <a:path w="86" h="143">
                    <a:moveTo>
                      <a:pt x="4" y="142"/>
                    </a:moveTo>
                    <a:lnTo>
                      <a:pt x="13" y="138"/>
                    </a:lnTo>
                    <a:lnTo>
                      <a:pt x="21" y="133"/>
                    </a:lnTo>
                    <a:lnTo>
                      <a:pt x="28" y="126"/>
                    </a:lnTo>
                    <a:lnTo>
                      <a:pt x="36" y="119"/>
                    </a:lnTo>
                    <a:lnTo>
                      <a:pt x="43" y="111"/>
                    </a:lnTo>
                    <a:lnTo>
                      <a:pt x="51" y="106"/>
                    </a:lnTo>
                    <a:lnTo>
                      <a:pt x="60" y="101"/>
                    </a:lnTo>
                    <a:lnTo>
                      <a:pt x="67" y="99"/>
                    </a:lnTo>
                    <a:lnTo>
                      <a:pt x="76" y="97"/>
                    </a:lnTo>
                    <a:lnTo>
                      <a:pt x="86" y="101"/>
                    </a:lnTo>
                    <a:lnTo>
                      <a:pt x="82" y="90"/>
                    </a:lnTo>
                    <a:lnTo>
                      <a:pt x="80" y="80"/>
                    </a:lnTo>
                    <a:lnTo>
                      <a:pt x="75" y="69"/>
                    </a:lnTo>
                    <a:lnTo>
                      <a:pt x="71" y="59"/>
                    </a:lnTo>
                    <a:lnTo>
                      <a:pt x="66" y="49"/>
                    </a:lnTo>
                    <a:lnTo>
                      <a:pt x="61" y="39"/>
                    </a:lnTo>
                    <a:lnTo>
                      <a:pt x="56" y="29"/>
                    </a:lnTo>
                    <a:lnTo>
                      <a:pt x="50" y="19"/>
                    </a:lnTo>
                    <a:lnTo>
                      <a:pt x="42" y="10"/>
                    </a:lnTo>
                    <a:lnTo>
                      <a:pt x="36" y="0"/>
                    </a:lnTo>
                    <a:lnTo>
                      <a:pt x="18" y="6"/>
                    </a:lnTo>
                    <a:lnTo>
                      <a:pt x="7" y="18"/>
                    </a:lnTo>
                    <a:lnTo>
                      <a:pt x="2" y="32"/>
                    </a:lnTo>
                    <a:lnTo>
                      <a:pt x="0" y="48"/>
                    </a:lnTo>
                    <a:lnTo>
                      <a:pt x="2" y="66"/>
                    </a:lnTo>
                    <a:lnTo>
                      <a:pt x="4" y="83"/>
                    </a:lnTo>
                    <a:lnTo>
                      <a:pt x="7" y="101"/>
                    </a:lnTo>
                    <a:lnTo>
                      <a:pt x="9" y="117"/>
                    </a:lnTo>
                    <a:lnTo>
                      <a:pt x="8" y="131"/>
                    </a:lnTo>
                    <a:lnTo>
                      <a:pt x="4" y="143"/>
                    </a:lnTo>
                    <a:lnTo>
                      <a:pt x="4" y="143"/>
                    </a:lnTo>
                    <a:lnTo>
                      <a:pt x="4" y="142"/>
                    </a:lnTo>
                    <a:close/>
                  </a:path>
                </a:pathLst>
              </a:custGeom>
              <a:solidFill>
                <a:srgbClr val="F3EDD0"/>
              </a:solidFill>
              <a:ln w="9525">
                <a:noFill/>
                <a:round/>
                <a:headEnd/>
                <a:tailEnd/>
              </a:ln>
            </p:spPr>
            <p:txBody>
              <a:bodyPr/>
              <a:lstStyle/>
              <a:p>
                <a:endParaRPr lang="en-US"/>
              </a:p>
            </p:txBody>
          </p:sp>
          <p:sp>
            <p:nvSpPr>
              <p:cNvPr id="85026" name="Freeform 34"/>
              <p:cNvSpPr>
                <a:spLocks/>
              </p:cNvSpPr>
              <p:nvPr/>
            </p:nvSpPr>
            <p:spPr bwMode="auto">
              <a:xfrm>
                <a:off x="4296" y="3177"/>
                <a:ext cx="79" cy="60"/>
              </a:xfrm>
              <a:custGeom>
                <a:avLst/>
                <a:gdLst/>
                <a:ahLst/>
                <a:cxnLst>
                  <a:cxn ang="0">
                    <a:pos x="33" y="26"/>
                  </a:cxn>
                  <a:cxn ang="0">
                    <a:pos x="43" y="40"/>
                  </a:cxn>
                  <a:cxn ang="0">
                    <a:pos x="47" y="48"/>
                  </a:cxn>
                  <a:cxn ang="0">
                    <a:pos x="44" y="56"/>
                  </a:cxn>
                  <a:cxn ang="0">
                    <a:pos x="38" y="61"/>
                  </a:cxn>
                  <a:cxn ang="0">
                    <a:pos x="28" y="65"/>
                  </a:cxn>
                  <a:cxn ang="0">
                    <a:pos x="19" y="69"/>
                  </a:cxn>
                  <a:cxn ang="0">
                    <a:pos x="10" y="74"/>
                  </a:cxn>
                  <a:cxn ang="0">
                    <a:pos x="3" y="80"/>
                  </a:cxn>
                  <a:cxn ang="0">
                    <a:pos x="0" y="90"/>
                  </a:cxn>
                  <a:cxn ang="0">
                    <a:pos x="4" y="104"/>
                  </a:cxn>
                  <a:cxn ang="0">
                    <a:pos x="101" y="120"/>
                  </a:cxn>
                  <a:cxn ang="0">
                    <a:pos x="99" y="94"/>
                  </a:cxn>
                  <a:cxn ang="0">
                    <a:pos x="106" y="85"/>
                  </a:cxn>
                  <a:cxn ang="0">
                    <a:pos x="113" y="77"/>
                  </a:cxn>
                  <a:cxn ang="0">
                    <a:pos x="120" y="69"/>
                  </a:cxn>
                  <a:cxn ang="0">
                    <a:pos x="126" y="60"/>
                  </a:cxn>
                  <a:cxn ang="0">
                    <a:pos x="133" y="51"/>
                  </a:cxn>
                  <a:cxn ang="0">
                    <a:pos x="138" y="42"/>
                  </a:cxn>
                  <a:cxn ang="0">
                    <a:pos x="144" y="33"/>
                  </a:cxn>
                  <a:cxn ang="0">
                    <a:pos x="149" y="24"/>
                  </a:cxn>
                  <a:cxn ang="0">
                    <a:pos x="154" y="16"/>
                  </a:cxn>
                  <a:cxn ang="0">
                    <a:pos x="159" y="5"/>
                  </a:cxn>
                  <a:cxn ang="0">
                    <a:pos x="47" y="0"/>
                  </a:cxn>
                  <a:cxn ang="0">
                    <a:pos x="33" y="26"/>
                  </a:cxn>
                  <a:cxn ang="0">
                    <a:pos x="33" y="26"/>
                  </a:cxn>
                </a:cxnLst>
                <a:rect l="0" t="0" r="r" b="b"/>
                <a:pathLst>
                  <a:path w="159" h="120">
                    <a:moveTo>
                      <a:pt x="33" y="26"/>
                    </a:moveTo>
                    <a:lnTo>
                      <a:pt x="43" y="40"/>
                    </a:lnTo>
                    <a:lnTo>
                      <a:pt x="47" y="48"/>
                    </a:lnTo>
                    <a:lnTo>
                      <a:pt x="44" y="56"/>
                    </a:lnTo>
                    <a:lnTo>
                      <a:pt x="38" y="61"/>
                    </a:lnTo>
                    <a:lnTo>
                      <a:pt x="28" y="65"/>
                    </a:lnTo>
                    <a:lnTo>
                      <a:pt x="19" y="69"/>
                    </a:lnTo>
                    <a:lnTo>
                      <a:pt x="10" y="74"/>
                    </a:lnTo>
                    <a:lnTo>
                      <a:pt x="3" y="80"/>
                    </a:lnTo>
                    <a:lnTo>
                      <a:pt x="0" y="90"/>
                    </a:lnTo>
                    <a:lnTo>
                      <a:pt x="4" y="104"/>
                    </a:lnTo>
                    <a:lnTo>
                      <a:pt x="101" y="120"/>
                    </a:lnTo>
                    <a:lnTo>
                      <a:pt x="99" y="94"/>
                    </a:lnTo>
                    <a:lnTo>
                      <a:pt x="106" y="85"/>
                    </a:lnTo>
                    <a:lnTo>
                      <a:pt x="113" y="77"/>
                    </a:lnTo>
                    <a:lnTo>
                      <a:pt x="120" y="69"/>
                    </a:lnTo>
                    <a:lnTo>
                      <a:pt x="126" y="60"/>
                    </a:lnTo>
                    <a:lnTo>
                      <a:pt x="133" y="51"/>
                    </a:lnTo>
                    <a:lnTo>
                      <a:pt x="138" y="42"/>
                    </a:lnTo>
                    <a:lnTo>
                      <a:pt x="144" y="33"/>
                    </a:lnTo>
                    <a:lnTo>
                      <a:pt x="149" y="24"/>
                    </a:lnTo>
                    <a:lnTo>
                      <a:pt x="154" y="16"/>
                    </a:lnTo>
                    <a:lnTo>
                      <a:pt x="159" y="5"/>
                    </a:lnTo>
                    <a:lnTo>
                      <a:pt x="47" y="0"/>
                    </a:lnTo>
                    <a:lnTo>
                      <a:pt x="33" y="26"/>
                    </a:lnTo>
                    <a:lnTo>
                      <a:pt x="33" y="26"/>
                    </a:lnTo>
                    <a:close/>
                  </a:path>
                </a:pathLst>
              </a:custGeom>
              <a:solidFill>
                <a:srgbClr val="F3EDD0"/>
              </a:solidFill>
              <a:ln w="9525">
                <a:noFill/>
                <a:round/>
                <a:headEnd/>
                <a:tailEnd/>
              </a:ln>
            </p:spPr>
            <p:txBody>
              <a:bodyPr/>
              <a:lstStyle/>
              <a:p>
                <a:endParaRPr lang="en-US"/>
              </a:p>
            </p:txBody>
          </p:sp>
          <p:sp>
            <p:nvSpPr>
              <p:cNvPr id="85027" name="Freeform 35"/>
              <p:cNvSpPr>
                <a:spLocks/>
              </p:cNvSpPr>
              <p:nvPr/>
            </p:nvSpPr>
            <p:spPr bwMode="auto">
              <a:xfrm>
                <a:off x="4172" y="2880"/>
                <a:ext cx="319" cy="300"/>
              </a:xfrm>
              <a:custGeom>
                <a:avLst/>
                <a:gdLst/>
                <a:ahLst/>
                <a:cxnLst>
                  <a:cxn ang="0">
                    <a:pos x="445" y="513"/>
                  </a:cxn>
                  <a:cxn ang="0">
                    <a:pos x="529" y="341"/>
                  </a:cxn>
                  <a:cxn ang="0">
                    <a:pos x="556" y="322"/>
                  </a:cxn>
                  <a:cxn ang="0">
                    <a:pos x="565" y="319"/>
                  </a:cxn>
                  <a:cxn ang="0">
                    <a:pos x="585" y="250"/>
                  </a:cxn>
                  <a:cxn ang="0">
                    <a:pos x="600" y="287"/>
                  </a:cxn>
                  <a:cxn ang="0">
                    <a:pos x="520" y="439"/>
                  </a:cxn>
                  <a:cxn ang="0">
                    <a:pos x="549" y="464"/>
                  </a:cxn>
                  <a:cxn ang="0">
                    <a:pos x="630" y="482"/>
                  </a:cxn>
                  <a:cxn ang="0">
                    <a:pos x="616" y="407"/>
                  </a:cxn>
                  <a:cxn ang="0">
                    <a:pos x="624" y="310"/>
                  </a:cxn>
                  <a:cxn ang="0">
                    <a:pos x="609" y="128"/>
                  </a:cxn>
                  <a:cxn ang="0">
                    <a:pos x="577" y="135"/>
                  </a:cxn>
                  <a:cxn ang="0">
                    <a:pos x="571" y="207"/>
                  </a:cxn>
                  <a:cxn ang="0">
                    <a:pos x="421" y="281"/>
                  </a:cxn>
                  <a:cxn ang="0">
                    <a:pos x="398" y="320"/>
                  </a:cxn>
                  <a:cxn ang="0">
                    <a:pos x="403" y="264"/>
                  </a:cxn>
                  <a:cxn ang="0">
                    <a:pos x="427" y="202"/>
                  </a:cxn>
                  <a:cxn ang="0">
                    <a:pos x="428" y="135"/>
                  </a:cxn>
                  <a:cxn ang="0">
                    <a:pos x="423" y="106"/>
                  </a:cxn>
                  <a:cxn ang="0">
                    <a:pos x="421" y="113"/>
                  </a:cxn>
                  <a:cxn ang="0">
                    <a:pos x="360" y="126"/>
                  </a:cxn>
                  <a:cxn ang="0">
                    <a:pos x="309" y="128"/>
                  </a:cxn>
                  <a:cxn ang="0">
                    <a:pos x="319" y="57"/>
                  </a:cxn>
                  <a:cxn ang="0">
                    <a:pos x="273" y="0"/>
                  </a:cxn>
                  <a:cxn ang="0">
                    <a:pos x="185" y="21"/>
                  </a:cxn>
                  <a:cxn ang="0">
                    <a:pos x="199" y="42"/>
                  </a:cxn>
                  <a:cxn ang="0">
                    <a:pos x="198" y="58"/>
                  </a:cxn>
                  <a:cxn ang="0">
                    <a:pos x="165" y="43"/>
                  </a:cxn>
                  <a:cxn ang="0">
                    <a:pos x="113" y="67"/>
                  </a:cxn>
                  <a:cxn ang="0">
                    <a:pos x="30" y="225"/>
                  </a:cxn>
                  <a:cxn ang="0">
                    <a:pos x="40" y="312"/>
                  </a:cxn>
                  <a:cxn ang="0">
                    <a:pos x="22" y="345"/>
                  </a:cxn>
                  <a:cxn ang="0">
                    <a:pos x="20" y="397"/>
                  </a:cxn>
                  <a:cxn ang="0">
                    <a:pos x="17" y="479"/>
                  </a:cxn>
                  <a:cxn ang="0">
                    <a:pos x="31" y="427"/>
                  </a:cxn>
                  <a:cxn ang="0">
                    <a:pos x="83" y="396"/>
                  </a:cxn>
                  <a:cxn ang="0">
                    <a:pos x="153" y="425"/>
                  </a:cxn>
                  <a:cxn ang="0">
                    <a:pos x="184" y="447"/>
                  </a:cxn>
                  <a:cxn ang="0">
                    <a:pos x="192" y="406"/>
                  </a:cxn>
                  <a:cxn ang="0">
                    <a:pos x="220" y="340"/>
                  </a:cxn>
                  <a:cxn ang="0">
                    <a:pos x="228" y="253"/>
                  </a:cxn>
                  <a:cxn ang="0">
                    <a:pos x="237" y="273"/>
                  </a:cxn>
                  <a:cxn ang="0">
                    <a:pos x="247" y="260"/>
                  </a:cxn>
                  <a:cxn ang="0">
                    <a:pos x="217" y="128"/>
                  </a:cxn>
                  <a:cxn ang="0">
                    <a:pos x="233" y="113"/>
                  </a:cxn>
                  <a:cxn ang="0">
                    <a:pos x="268" y="229"/>
                  </a:cxn>
                  <a:cxn ang="0">
                    <a:pos x="280" y="204"/>
                  </a:cxn>
                  <a:cxn ang="0">
                    <a:pos x="283" y="159"/>
                  </a:cxn>
                  <a:cxn ang="0">
                    <a:pos x="297" y="173"/>
                  </a:cxn>
                  <a:cxn ang="0">
                    <a:pos x="306" y="229"/>
                  </a:cxn>
                  <a:cxn ang="0">
                    <a:pos x="261" y="302"/>
                  </a:cxn>
                  <a:cxn ang="0">
                    <a:pos x="297" y="308"/>
                  </a:cxn>
                  <a:cxn ang="0">
                    <a:pos x="308" y="322"/>
                  </a:cxn>
                  <a:cxn ang="0">
                    <a:pos x="280" y="338"/>
                  </a:cxn>
                  <a:cxn ang="0">
                    <a:pos x="241" y="365"/>
                  </a:cxn>
                  <a:cxn ang="0">
                    <a:pos x="211" y="435"/>
                  </a:cxn>
                  <a:cxn ang="0">
                    <a:pos x="198" y="516"/>
                  </a:cxn>
                  <a:cxn ang="0">
                    <a:pos x="226" y="592"/>
                  </a:cxn>
                  <a:cxn ang="0">
                    <a:pos x="289" y="581"/>
                  </a:cxn>
                  <a:cxn ang="0">
                    <a:pos x="302" y="579"/>
                  </a:cxn>
                </a:cxnLst>
                <a:rect l="0" t="0" r="r" b="b"/>
                <a:pathLst>
                  <a:path w="638" h="600">
                    <a:moveTo>
                      <a:pt x="302" y="578"/>
                    </a:moveTo>
                    <a:lnTo>
                      <a:pt x="293" y="595"/>
                    </a:lnTo>
                    <a:lnTo>
                      <a:pt x="405" y="600"/>
                    </a:lnTo>
                    <a:lnTo>
                      <a:pt x="419" y="571"/>
                    </a:lnTo>
                    <a:lnTo>
                      <a:pt x="432" y="542"/>
                    </a:lnTo>
                    <a:lnTo>
                      <a:pt x="445" y="513"/>
                    </a:lnTo>
                    <a:lnTo>
                      <a:pt x="456" y="483"/>
                    </a:lnTo>
                    <a:lnTo>
                      <a:pt x="469" y="454"/>
                    </a:lnTo>
                    <a:lnTo>
                      <a:pt x="481" y="425"/>
                    </a:lnTo>
                    <a:lnTo>
                      <a:pt x="495" y="397"/>
                    </a:lnTo>
                    <a:lnTo>
                      <a:pt x="512" y="369"/>
                    </a:lnTo>
                    <a:lnTo>
                      <a:pt x="529" y="341"/>
                    </a:lnTo>
                    <a:lnTo>
                      <a:pt x="549" y="316"/>
                    </a:lnTo>
                    <a:lnTo>
                      <a:pt x="551" y="317"/>
                    </a:lnTo>
                    <a:lnTo>
                      <a:pt x="552" y="319"/>
                    </a:lnTo>
                    <a:lnTo>
                      <a:pt x="553" y="320"/>
                    </a:lnTo>
                    <a:lnTo>
                      <a:pt x="554" y="321"/>
                    </a:lnTo>
                    <a:lnTo>
                      <a:pt x="556" y="322"/>
                    </a:lnTo>
                    <a:lnTo>
                      <a:pt x="556" y="324"/>
                    </a:lnTo>
                    <a:lnTo>
                      <a:pt x="557" y="325"/>
                    </a:lnTo>
                    <a:lnTo>
                      <a:pt x="557" y="326"/>
                    </a:lnTo>
                    <a:lnTo>
                      <a:pt x="557" y="327"/>
                    </a:lnTo>
                    <a:lnTo>
                      <a:pt x="557" y="329"/>
                    </a:lnTo>
                    <a:lnTo>
                      <a:pt x="565" y="319"/>
                    </a:lnTo>
                    <a:lnTo>
                      <a:pt x="570" y="307"/>
                    </a:lnTo>
                    <a:lnTo>
                      <a:pt x="573" y="296"/>
                    </a:lnTo>
                    <a:lnTo>
                      <a:pt x="576" y="284"/>
                    </a:lnTo>
                    <a:lnTo>
                      <a:pt x="580" y="273"/>
                    </a:lnTo>
                    <a:lnTo>
                      <a:pt x="582" y="262"/>
                    </a:lnTo>
                    <a:lnTo>
                      <a:pt x="585" y="250"/>
                    </a:lnTo>
                    <a:lnTo>
                      <a:pt x="590" y="240"/>
                    </a:lnTo>
                    <a:lnTo>
                      <a:pt x="596" y="230"/>
                    </a:lnTo>
                    <a:lnTo>
                      <a:pt x="605" y="222"/>
                    </a:lnTo>
                    <a:lnTo>
                      <a:pt x="619" y="234"/>
                    </a:lnTo>
                    <a:lnTo>
                      <a:pt x="610" y="260"/>
                    </a:lnTo>
                    <a:lnTo>
                      <a:pt x="600" y="287"/>
                    </a:lnTo>
                    <a:lnTo>
                      <a:pt x="587" y="312"/>
                    </a:lnTo>
                    <a:lnTo>
                      <a:pt x="575" y="338"/>
                    </a:lnTo>
                    <a:lnTo>
                      <a:pt x="561" y="363"/>
                    </a:lnTo>
                    <a:lnTo>
                      <a:pt x="547" y="388"/>
                    </a:lnTo>
                    <a:lnTo>
                      <a:pt x="533" y="413"/>
                    </a:lnTo>
                    <a:lnTo>
                      <a:pt x="520" y="439"/>
                    </a:lnTo>
                    <a:lnTo>
                      <a:pt x="509" y="464"/>
                    </a:lnTo>
                    <a:lnTo>
                      <a:pt x="498" y="489"/>
                    </a:lnTo>
                    <a:lnTo>
                      <a:pt x="509" y="480"/>
                    </a:lnTo>
                    <a:lnTo>
                      <a:pt x="522" y="473"/>
                    </a:lnTo>
                    <a:lnTo>
                      <a:pt x="536" y="468"/>
                    </a:lnTo>
                    <a:lnTo>
                      <a:pt x="549" y="464"/>
                    </a:lnTo>
                    <a:lnTo>
                      <a:pt x="563" y="461"/>
                    </a:lnTo>
                    <a:lnTo>
                      <a:pt x="577" y="461"/>
                    </a:lnTo>
                    <a:lnTo>
                      <a:pt x="591" y="463"/>
                    </a:lnTo>
                    <a:lnTo>
                      <a:pt x="605" y="468"/>
                    </a:lnTo>
                    <a:lnTo>
                      <a:pt x="618" y="473"/>
                    </a:lnTo>
                    <a:lnTo>
                      <a:pt x="630" y="482"/>
                    </a:lnTo>
                    <a:lnTo>
                      <a:pt x="632" y="466"/>
                    </a:lnTo>
                    <a:lnTo>
                      <a:pt x="630" y="454"/>
                    </a:lnTo>
                    <a:lnTo>
                      <a:pt x="628" y="441"/>
                    </a:lnTo>
                    <a:lnTo>
                      <a:pt x="624" y="430"/>
                    </a:lnTo>
                    <a:lnTo>
                      <a:pt x="620" y="418"/>
                    </a:lnTo>
                    <a:lnTo>
                      <a:pt x="616" y="407"/>
                    </a:lnTo>
                    <a:lnTo>
                      <a:pt x="616" y="397"/>
                    </a:lnTo>
                    <a:lnTo>
                      <a:pt x="619" y="387"/>
                    </a:lnTo>
                    <a:lnTo>
                      <a:pt x="625" y="377"/>
                    </a:lnTo>
                    <a:lnTo>
                      <a:pt x="638" y="365"/>
                    </a:lnTo>
                    <a:lnTo>
                      <a:pt x="629" y="339"/>
                    </a:lnTo>
                    <a:lnTo>
                      <a:pt x="624" y="310"/>
                    </a:lnTo>
                    <a:lnTo>
                      <a:pt x="623" y="279"/>
                    </a:lnTo>
                    <a:lnTo>
                      <a:pt x="621" y="248"/>
                    </a:lnTo>
                    <a:lnTo>
                      <a:pt x="621" y="216"/>
                    </a:lnTo>
                    <a:lnTo>
                      <a:pt x="620" y="186"/>
                    </a:lnTo>
                    <a:lnTo>
                      <a:pt x="616" y="155"/>
                    </a:lnTo>
                    <a:lnTo>
                      <a:pt x="609" y="128"/>
                    </a:lnTo>
                    <a:lnTo>
                      <a:pt x="596" y="102"/>
                    </a:lnTo>
                    <a:lnTo>
                      <a:pt x="577" y="78"/>
                    </a:lnTo>
                    <a:lnTo>
                      <a:pt x="575" y="95"/>
                    </a:lnTo>
                    <a:lnTo>
                      <a:pt x="575" y="109"/>
                    </a:lnTo>
                    <a:lnTo>
                      <a:pt x="575" y="123"/>
                    </a:lnTo>
                    <a:lnTo>
                      <a:pt x="577" y="135"/>
                    </a:lnTo>
                    <a:lnTo>
                      <a:pt x="578" y="148"/>
                    </a:lnTo>
                    <a:lnTo>
                      <a:pt x="580" y="161"/>
                    </a:lnTo>
                    <a:lnTo>
                      <a:pt x="580" y="172"/>
                    </a:lnTo>
                    <a:lnTo>
                      <a:pt x="580" y="183"/>
                    </a:lnTo>
                    <a:lnTo>
                      <a:pt x="576" y="196"/>
                    </a:lnTo>
                    <a:lnTo>
                      <a:pt x="571" y="207"/>
                    </a:lnTo>
                    <a:lnTo>
                      <a:pt x="514" y="140"/>
                    </a:lnTo>
                    <a:lnTo>
                      <a:pt x="421" y="254"/>
                    </a:lnTo>
                    <a:lnTo>
                      <a:pt x="436" y="263"/>
                    </a:lnTo>
                    <a:lnTo>
                      <a:pt x="429" y="268"/>
                    </a:lnTo>
                    <a:lnTo>
                      <a:pt x="424" y="273"/>
                    </a:lnTo>
                    <a:lnTo>
                      <a:pt x="421" y="281"/>
                    </a:lnTo>
                    <a:lnTo>
                      <a:pt x="417" y="288"/>
                    </a:lnTo>
                    <a:lnTo>
                      <a:pt x="414" y="296"/>
                    </a:lnTo>
                    <a:lnTo>
                      <a:pt x="412" y="303"/>
                    </a:lnTo>
                    <a:lnTo>
                      <a:pt x="408" y="311"/>
                    </a:lnTo>
                    <a:lnTo>
                      <a:pt x="403" y="316"/>
                    </a:lnTo>
                    <a:lnTo>
                      <a:pt x="398" y="320"/>
                    </a:lnTo>
                    <a:lnTo>
                      <a:pt x="390" y="321"/>
                    </a:lnTo>
                    <a:lnTo>
                      <a:pt x="400" y="311"/>
                    </a:lnTo>
                    <a:lnTo>
                      <a:pt x="405" y="300"/>
                    </a:lnTo>
                    <a:lnTo>
                      <a:pt x="407" y="288"/>
                    </a:lnTo>
                    <a:lnTo>
                      <a:pt x="405" y="276"/>
                    </a:lnTo>
                    <a:lnTo>
                      <a:pt x="403" y="264"/>
                    </a:lnTo>
                    <a:lnTo>
                      <a:pt x="400" y="253"/>
                    </a:lnTo>
                    <a:lnTo>
                      <a:pt x="400" y="241"/>
                    </a:lnTo>
                    <a:lnTo>
                      <a:pt x="403" y="231"/>
                    </a:lnTo>
                    <a:lnTo>
                      <a:pt x="410" y="222"/>
                    </a:lnTo>
                    <a:lnTo>
                      <a:pt x="424" y="214"/>
                    </a:lnTo>
                    <a:lnTo>
                      <a:pt x="427" y="202"/>
                    </a:lnTo>
                    <a:lnTo>
                      <a:pt x="427" y="191"/>
                    </a:lnTo>
                    <a:lnTo>
                      <a:pt x="428" y="179"/>
                    </a:lnTo>
                    <a:lnTo>
                      <a:pt x="429" y="168"/>
                    </a:lnTo>
                    <a:lnTo>
                      <a:pt x="429" y="157"/>
                    </a:lnTo>
                    <a:lnTo>
                      <a:pt x="429" y="147"/>
                    </a:lnTo>
                    <a:lnTo>
                      <a:pt x="428" y="135"/>
                    </a:lnTo>
                    <a:lnTo>
                      <a:pt x="428" y="125"/>
                    </a:lnTo>
                    <a:lnTo>
                      <a:pt x="427" y="114"/>
                    </a:lnTo>
                    <a:lnTo>
                      <a:pt x="426" y="104"/>
                    </a:lnTo>
                    <a:lnTo>
                      <a:pt x="424" y="105"/>
                    </a:lnTo>
                    <a:lnTo>
                      <a:pt x="424" y="105"/>
                    </a:lnTo>
                    <a:lnTo>
                      <a:pt x="423" y="106"/>
                    </a:lnTo>
                    <a:lnTo>
                      <a:pt x="423" y="107"/>
                    </a:lnTo>
                    <a:lnTo>
                      <a:pt x="423" y="109"/>
                    </a:lnTo>
                    <a:lnTo>
                      <a:pt x="422" y="109"/>
                    </a:lnTo>
                    <a:lnTo>
                      <a:pt x="422" y="110"/>
                    </a:lnTo>
                    <a:lnTo>
                      <a:pt x="421" y="111"/>
                    </a:lnTo>
                    <a:lnTo>
                      <a:pt x="421" y="113"/>
                    </a:lnTo>
                    <a:lnTo>
                      <a:pt x="421" y="113"/>
                    </a:lnTo>
                    <a:lnTo>
                      <a:pt x="405" y="110"/>
                    </a:lnTo>
                    <a:lnTo>
                      <a:pt x="393" y="110"/>
                    </a:lnTo>
                    <a:lnTo>
                      <a:pt x="381" y="114"/>
                    </a:lnTo>
                    <a:lnTo>
                      <a:pt x="370" y="120"/>
                    </a:lnTo>
                    <a:lnTo>
                      <a:pt x="360" y="126"/>
                    </a:lnTo>
                    <a:lnTo>
                      <a:pt x="348" y="134"/>
                    </a:lnTo>
                    <a:lnTo>
                      <a:pt x="338" y="139"/>
                    </a:lnTo>
                    <a:lnTo>
                      <a:pt x="327" y="143"/>
                    </a:lnTo>
                    <a:lnTo>
                      <a:pt x="316" y="143"/>
                    </a:lnTo>
                    <a:lnTo>
                      <a:pt x="303" y="138"/>
                    </a:lnTo>
                    <a:lnTo>
                      <a:pt x="309" y="128"/>
                    </a:lnTo>
                    <a:lnTo>
                      <a:pt x="313" y="116"/>
                    </a:lnTo>
                    <a:lnTo>
                      <a:pt x="317" y="105"/>
                    </a:lnTo>
                    <a:lnTo>
                      <a:pt x="319" y="94"/>
                    </a:lnTo>
                    <a:lnTo>
                      <a:pt x="319" y="82"/>
                    </a:lnTo>
                    <a:lnTo>
                      <a:pt x="321" y="70"/>
                    </a:lnTo>
                    <a:lnTo>
                      <a:pt x="319" y="57"/>
                    </a:lnTo>
                    <a:lnTo>
                      <a:pt x="318" y="44"/>
                    </a:lnTo>
                    <a:lnTo>
                      <a:pt x="317" y="32"/>
                    </a:lnTo>
                    <a:lnTo>
                      <a:pt x="314" y="19"/>
                    </a:lnTo>
                    <a:lnTo>
                      <a:pt x="302" y="9"/>
                    </a:lnTo>
                    <a:lnTo>
                      <a:pt x="288" y="3"/>
                    </a:lnTo>
                    <a:lnTo>
                      <a:pt x="273" y="0"/>
                    </a:lnTo>
                    <a:lnTo>
                      <a:pt x="257" y="0"/>
                    </a:lnTo>
                    <a:lnTo>
                      <a:pt x="242" y="4"/>
                    </a:lnTo>
                    <a:lnTo>
                      <a:pt x="227" y="8"/>
                    </a:lnTo>
                    <a:lnTo>
                      <a:pt x="212" y="13"/>
                    </a:lnTo>
                    <a:lnTo>
                      <a:pt x="198" y="18"/>
                    </a:lnTo>
                    <a:lnTo>
                      <a:pt x="185" y="21"/>
                    </a:lnTo>
                    <a:lnTo>
                      <a:pt x="174" y="23"/>
                    </a:lnTo>
                    <a:lnTo>
                      <a:pt x="188" y="33"/>
                    </a:lnTo>
                    <a:lnTo>
                      <a:pt x="191" y="34"/>
                    </a:lnTo>
                    <a:lnTo>
                      <a:pt x="193" y="37"/>
                    </a:lnTo>
                    <a:lnTo>
                      <a:pt x="197" y="39"/>
                    </a:lnTo>
                    <a:lnTo>
                      <a:pt x="199" y="42"/>
                    </a:lnTo>
                    <a:lnTo>
                      <a:pt x="201" y="44"/>
                    </a:lnTo>
                    <a:lnTo>
                      <a:pt x="203" y="47"/>
                    </a:lnTo>
                    <a:lnTo>
                      <a:pt x="203" y="49"/>
                    </a:lnTo>
                    <a:lnTo>
                      <a:pt x="203" y="52"/>
                    </a:lnTo>
                    <a:lnTo>
                      <a:pt x="202" y="56"/>
                    </a:lnTo>
                    <a:lnTo>
                      <a:pt x="198" y="58"/>
                    </a:lnTo>
                    <a:lnTo>
                      <a:pt x="194" y="53"/>
                    </a:lnTo>
                    <a:lnTo>
                      <a:pt x="189" y="49"/>
                    </a:lnTo>
                    <a:lnTo>
                      <a:pt x="183" y="47"/>
                    </a:lnTo>
                    <a:lnTo>
                      <a:pt x="177" y="46"/>
                    </a:lnTo>
                    <a:lnTo>
                      <a:pt x="172" y="44"/>
                    </a:lnTo>
                    <a:lnTo>
                      <a:pt x="165" y="43"/>
                    </a:lnTo>
                    <a:lnTo>
                      <a:pt x="161" y="40"/>
                    </a:lnTo>
                    <a:lnTo>
                      <a:pt x="158" y="37"/>
                    </a:lnTo>
                    <a:lnTo>
                      <a:pt x="155" y="32"/>
                    </a:lnTo>
                    <a:lnTo>
                      <a:pt x="155" y="25"/>
                    </a:lnTo>
                    <a:lnTo>
                      <a:pt x="134" y="46"/>
                    </a:lnTo>
                    <a:lnTo>
                      <a:pt x="113" y="67"/>
                    </a:lnTo>
                    <a:lnTo>
                      <a:pt x="94" y="91"/>
                    </a:lnTo>
                    <a:lnTo>
                      <a:pt x="75" y="116"/>
                    </a:lnTo>
                    <a:lnTo>
                      <a:pt x="60" y="142"/>
                    </a:lnTo>
                    <a:lnTo>
                      <a:pt x="46" y="168"/>
                    </a:lnTo>
                    <a:lnTo>
                      <a:pt x="36" y="197"/>
                    </a:lnTo>
                    <a:lnTo>
                      <a:pt x="30" y="225"/>
                    </a:lnTo>
                    <a:lnTo>
                      <a:pt x="27" y="255"/>
                    </a:lnTo>
                    <a:lnTo>
                      <a:pt x="30" y="286"/>
                    </a:lnTo>
                    <a:lnTo>
                      <a:pt x="35" y="292"/>
                    </a:lnTo>
                    <a:lnTo>
                      <a:pt x="38" y="300"/>
                    </a:lnTo>
                    <a:lnTo>
                      <a:pt x="40" y="306"/>
                    </a:lnTo>
                    <a:lnTo>
                      <a:pt x="40" y="312"/>
                    </a:lnTo>
                    <a:lnTo>
                      <a:pt x="39" y="319"/>
                    </a:lnTo>
                    <a:lnTo>
                      <a:pt x="36" y="324"/>
                    </a:lnTo>
                    <a:lnTo>
                      <a:pt x="34" y="330"/>
                    </a:lnTo>
                    <a:lnTo>
                      <a:pt x="30" y="335"/>
                    </a:lnTo>
                    <a:lnTo>
                      <a:pt x="26" y="340"/>
                    </a:lnTo>
                    <a:lnTo>
                      <a:pt x="22" y="345"/>
                    </a:lnTo>
                    <a:lnTo>
                      <a:pt x="70" y="327"/>
                    </a:lnTo>
                    <a:lnTo>
                      <a:pt x="64" y="340"/>
                    </a:lnTo>
                    <a:lnTo>
                      <a:pt x="55" y="354"/>
                    </a:lnTo>
                    <a:lnTo>
                      <a:pt x="44" y="368"/>
                    </a:lnTo>
                    <a:lnTo>
                      <a:pt x="33" y="383"/>
                    </a:lnTo>
                    <a:lnTo>
                      <a:pt x="20" y="397"/>
                    </a:lnTo>
                    <a:lnTo>
                      <a:pt x="10" y="413"/>
                    </a:lnTo>
                    <a:lnTo>
                      <a:pt x="3" y="429"/>
                    </a:lnTo>
                    <a:lnTo>
                      <a:pt x="0" y="445"/>
                    </a:lnTo>
                    <a:lnTo>
                      <a:pt x="1" y="463"/>
                    </a:lnTo>
                    <a:lnTo>
                      <a:pt x="9" y="480"/>
                    </a:lnTo>
                    <a:lnTo>
                      <a:pt x="17" y="479"/>
                    </a:lnTo>
                    <a:lnTo>
                      <a:pt x="15" y="460"/>
                    </a:lnTo>
                    <a:lnTo>
                      <a:pt x="7" y="461"/>
                    </a:lnTo>
                    <a:lnTo>
                      <a:pt x="11" y="451"/>
                    </a:lnTo>
                    <a:lnTo>
                      <a:pt x="17" y="442"/>
                    </a:lnTo>
                    <a:lnTo>
                      <a:pt x="24" y="435"/>
                    </a:lnTo>
                    <a:lnTo>
                      <a:pt x="31" y="427"/>
                    </a:lnTo>
                    <a:lnTo>
                      <a:pt x="39" y="421"/>
                    </a:lnTo>
                    <a:lnTo>
                      <a:pt x="48" y="415"/>
                    </a:lnTo>
                    <a:lnTo>
                      <a:pt x="57" y="410"/>
                    </a:lnTo>
                    <a:lnTo>
                      <a:pt x="65" y="404"/>
                    </a:lnTo>
                    <a:lnTo>
                      <a:pt x="74" y="399"/>
                    </a:lnTo>
                    <a:lnTo>
                      <a:pt x="83" y="396"/>
                    </a:lnTo>
                    <a:lnTo>
                      <a:pt x="98" y="394"/>
                    </a:lnTo>
                    <a:lnTo>
                      <a:pt x="112" y="397"/>
                    </a:lnTo>
                    <a:lnTo>
                      <a:pt x="124" y="402"/>
                    </a:lnTo>
                    <a:lnTo>
                      <a:pt x="134" y="408"/>
                    </a:lnTo>
                    <a:lnTo>
                      <a:pt x="144" y="416"/>
                    </a:lnTo>
                    <a:lnTo>
                      <a:pt x="153" y="425"/>
                    </a:lnTo>
                    <a:lnTo>
                      <a:pt x="161" y="434"/>
                    </a:lnTo>
                    <a:lnTo>
                      <a:pt x="172" y="444"/>
                    </a:lnTo>
                    <a:lnTo>
                      <a:pt x="182" y="453"/>
                    </a:lnTo>
                    <a:lnTo>
                      <a:pt x="194" y="461"/>
                    </a:lnTo>
                    <a:lnTo>
                      <a:pt x="188" y="455"/>
                    </a:lnTo>
                    <a:lnTo>
                      <a:pt x="184" y="447"/>
                    </a:lnTo>
                    <a:lnTo>
                      <a:pt x="184" y="441"/>
                    </a:lnTo>
                    <a:lnTo>
                      <a:pt x="185" y="434"/>
                    </a:lnTo>
                    <a:lnTo>
                      <a:pt x="187" y="426"/>
                    </a:lnTo>
                    <a:lnTo>
                      <a:pt x="189" y="420"/>
                    </a:lnTo>
                    <a:lnTo>
                      <a:pt x="192" y="412"/>
                    </a:lnTo>
                    <a:lnTo>
                      <a:pt x="192" y="406"/>
                    </a:lnTo>
                    <a:lnTo>
                      <a:pt x="191" y="398"/>
                    </a:lnTo>
                    <a:lnTo>
                      <a:pt x="187" y="393"/>
                    </a:lnTo>
                    <a:lnTo>
                      <a:pt x="207" y="383"/>
                    </a:lnTo>
                    <a:lnTo>
                      <a:pt x="217" y="370"/>
                    </a:lnTo>
                    <a:lnTo>
                      <a:pt x="221" y="356"/>
                    </a:lnTo>
                    <a:lnTo>
                      <a:pt x="220" y="340"/>
                    </a:lnTo>
                    <a:lnTo>
                      <a:pt x="216" y="325"/>
                    </a:lnTo>
                    <a:lnTo>
                      <a:pt x="212" y="308"/>
                    </a:lnTo>
                    <a:lnTo>
                      <a:pt x="208" y="293"/>
                    </a:lnTo>
                    <a:lnTo>
                      <a:pt x="209" y="278"/>
                    </a:lnTo>
                    <a:lnTo>
                      <a:pt x="215" y="264"/>
                    </a:lnTo>
                    <a:lnTo>
                      <a:pt x="228" y="253"/>
                    </a:lnTo>
                    <a:lnTo>
                      <a:pt x="237" y="259"/>
                    </a:lnTo>
                    <a:lnTo>
                      <a:pt x="239" y="263"/>
                    </a:lnTo>
                    <a:lnTo>
                      <a:pt x="240" y="265"/>
                    </a:lnTo>
                    <a:lnTo>
                      <a:pt x="239" y="268"/>
                    </a:lnTo>
                    <a:lnTo>
                      <a:pt x="239" y="271"/>
                    </a:lnTo>
                    <a:lnTo>
                      <a:pt x="237" y="273"/>
                    </a:lnTo>
                    <a:lnTo>
                      <a:pt x="236" y="274"/>
                    </a:lnTo>
                    <a:lnTo>
                      <a:pt x="233" y="277"/>
                    </a:lnTo>
                    <a:lnTo>
                      <a:pt x="232" y="279"/>
                    </a:lnTo>
                    <a:lnTo>
                      <a:pt x="232" y="282"/>
                    </a:lnTo>
                    <a:lnTo>
                      <a:pt x="232" y="284"/>
                    </a:lnTo>
                    <a:lnTo>
                      <a:pt x="247" y="260"/>
                    </a:lnTo>
                    <a:lnTo>
                      <a:pt x="254" y="238"/>
                    </a:lnTo>
                    <a:lnTo>
                      <a:pt x="252" y="215"/>
                    </a:lnTo>
                    <a:lnTo>
                      <a:pt x="246" y="193"/>
                    </a:lnTo>
                    <a:lnTo>
                      <a:pt x="237" y="172"/>
                    </a:lnTo>
                    <a:lnTo>
                      <a:pt x="227" y="150"/>
                    </a:lnTo>
                    <a:lnTo>
                      <a:pt x="217" y="128"/>
                    </a:lnTo>
                    <a:lnTo>
                      <a:pt x="209" y="105"/>
                    </a:lnTo>
                    <a:lnTo>
                      <a:pt x="207" y="82"/>
                    </a:lnTo>
                    <a:lnTo>
                      <a:pt x="209" y="57"/>
                    </a:lnTo>
                    <a:lnTo>
                      <a:pt x="217" y="76"/>
                    </a:lnTo>
                    <a:lnTo>
                      <a:pt x="225" y="94"/>
                    </a:lnTo>
                    <a:lnTo>
                      <a:pt x="233" y="113"/>
                    </a:lnTo>
                    <a:lnTo>
                      <a:pt x="241" y="131"/>
                    </a:lnTo>
                    <a:lnTo>
                      <a:pt x="249" y="150"/>
                    </a:lnTo>
                    <a:lnTo>
                      <a:pt x="255" y="169"/>
                    </a:lnTo>
                    <a:lnTo>
                      <a:pt x="261" y="190"/>
                    </a:lnTo>
                    <a:lnTo>
                      <a:pt x="265" y="209"/>
                    </a:lnTo>
                    <a:lnTo>
                      <a:pt x="268" y="229"/>
                    </a:lnTo>
                    <a:lnTo>
                      <a:pt x="269" y="248"/>
                    </a:lnTo>
                    <a:lnTo>
                      <a:pt x="273" y="240"/>
                    </a:lnTo>
                    <a:lnTo>
                      <a:pt x="275" y="231"/>
                    </a:lnTo>
                    <a:lnTo>
                      <a:pt x="278" y="222"/>
                    </a:lnTo>
                    <a:lnTo>
                      <a:pt x="279" y="212"/>
                    </a:lnTo>
                    <a:lnTo>
                      <a:pt x="280" y="204"/>
                    </a:lnTo>
                    <a:lnTo>
                      <a:pt x="280" y="193"/>
                    </a:lnTo>
                    <a:lnTo>
                      <a:pt x="280" y="185"/>
                    </a:lnTo>
                    <a:lnTo>
                      <a:pt x="280" y="176"/>
                    </a:lnTo>
                    <a:lnTo>
                      <a:pt x="279" y="167"/>
                    </a:lnTo>
                    <a:lnTo>
                      <a:pt x="278" y="159"/>
                    </a:lnTo>
                    <a:lnTo>
                      <a:pt x="283" y="159"/>
                    </a:lnTo>
                    <a:lnTo>
                      <a:pt x="287" y="159"/>
                    </a:lnTo>
                    <a:lnTo>
                      <a:pt x="289" y="162"/>
                    </a:lnTo>
                    <a:lnTo>
                      <a:pt x="292" y="164"/>
                    </a:lnTo>
                    <a:lnTo>
                      <a:pt x="293" y="167"/>
                    </a:lnTo>
                    <a:lnTo>
                      <a:pt x="295" y="171"/>
                    </a:lnTo>
                    <a:lnTo>
                      <a:pt x="297" y="173"/>
                    </a:lnTo>
                    <a:lnTo>
                      <a:pt x="299" y="177"/>
                    </a:lnTo>
                    <a:lnTo>
                      <a:pt x="303" y="178"/>
                    </a:lnTo>
                    <a:lnTo>
                      <a:pt x="307" y="181"/>
                    </a:lnTo>
                    <a:lnTo>
                      <a:pt x="309" y="197"/>
                    </a:lnTo>
                    <a:lnTo>
                      <a:pt x="309" y="212"/>
                    </a:lnTo>
                    <a:lnTo>
                      <a:pt x="306" y="229"/>
                    </a:lnTo>
                    <a:lnTo>
                      <a:pt x="300" y="244"/>
                    </a:lnTo>
                    <a:lnTo>
                      <a:pt x="293" y="258"/>
                    </a:lnTo>
                    <a:lnTo>
                      <a:pt x="284" y="272"/>
                    </a:lnTo>
                    <a:lnTo>
                      <a:pt x="276" y="283"/>
                    </a:lnTo>
                    <a:lnTo>
                      <a:pt x="268" y="293"/>
                    </a:lnTo>
                    <a:lnTo>
                      <a:pt x="261" y="302"/>
                    </a:lnTo>
                    <a:lnTo>
                      <a:pt x="256" y="308"/>
                    </a:lnTo>
                    <a:lnTo>
                      <a:pt x="288" y="305"/>
                    </a:lnTo>
                    <a:lnTo>
                      <a:pt x="290" y="305"/>
                    </a:lnTo>
                    <a:lnTo>
                      <a:pt x="293" y="305"/>
                    </a:lnTo>
                    <a:lnTo>
                      <a:pt x="295" y="306"/>
                    </a:lnTo>
                    <a:lnTo>
                      <a:pt x="297" y="308"/>
                    </a:lnTo>
                    <a:lnTo>
                      <a:pt x="298" y="311"/>
                    </a:lnTo>
                    <a:lnTo>
                      <a:pt x="299" y="313"/>
                    </a:lnTo>
                    <a:lnTo>
                      <a:pt x="300" y="316"/>
                    </a:lnTo>
                    <a:lnTo>
                      <a:pt x="303" y="319"/>
                    </a:lnTo>
                    <a:lnTo>
                      <a:pt x="304" y="320"/>
                    </a:lnTo>
                    <a:lnTo>
                      <a:pt x="308" y="322"/>
                    </a:lnTo>
                    <a:lnTo>
                      <a:pt x="304" y="329"/>
                    </a:lnTo>
                    <a:lnTo>
                      <a:pt x="300" y="332"/>
                    </a:lnTo>
                    <a:lnTo>
                      <a:pt x="297" y="335"/>
                    </a:lnTo>
                    <a:lnTo>
                      <a:pt x="292" y="338"/>
                    </a:lnTo>
                    <a:lnTo>
                      <a:pt x="287" y="338"/>
                    </a:lnTo>
                    <a:lnTo>
                      <a:pt x="280" y="338"/>
                    </a:lnTo>
                    <a:lnTo>
                      <a:pt x="275" y="338"/>
                    </a:lnTo>
                    <a:lnTo>
                      <a:pt x="269" y="338"/>
                    </a:lnTo>
                    <a:lnTo>
                      <a:pt x="264" y="339"/>
                    </a:lnTo>
                    <a:lnTo>
                      <a:pt x="259" y="340"/>
                    </a:lnTo>
                    <a:lnTo>
                      <a:pt x="250" y="354"/>
                    </a:lnTo>
                    <a:lnTo>
                      <a:pt x="241" y="365"/>
                    </a:lnTo>
                    <a:lnTo>
                      <a:pt x="232" y="377"/>
                    </a:lnTo>
                    <a:lnTo>
                      <a:pt x="226" y="388"/>
                    </a:lnTo>
                    <a:lnTo>
                      <a:pt x="220" y="398"/>
                    </a:lnTo>
                    <a:lnTo>
                      <a:pt x="215" y="410"/>
                    </a:lnTo>
                    <a:lnTo>
                      <a:pt x="212" y="421"/>
                    </a:lnTo>
                    <a:lnTo>
                      <a:pt x="211" y="435"/>
                    </a:lnTo>
                    <a:lnTo>
                      <a:pt x="211" y="450"/>
                    </a:lnTo>
                    <a:lnTo>
                      <a:pt x="213" y="468"/>
                    </a:lnTo>
                    <a:lnTo>
                      <a:pt x="206" y="479"/>
                    </a:lnTo>
                    <a:lnTo>
                      <a:pt x="201" y="492"/>
                    </a:lnTo>
                    <a:lnTo>
                      <a:pt x="198" y="503"/>
                    </a:lnTo>
                    <a:lnTo>
                      <a:pt x="198" y="516"/>
                    </a:lnTo>
                    <a:lnTo>
                      <a:pt x="201" y="527"/>
                    </a:lnTo>
                    <a:lnTo>
                      <a:pt x="204" y="540"/>
                    </a:lnTo>
                    <a:lnTo>
                      <a:pt x="209" y="552"/>
                    </a:lnTo>
                    <a:lnTo>
                      <a:pt x="215" y="565"/>
                    </a:lnTo>
                    <a:lnTo>
                      <a:pt x="220" y="578"/>
                    </a:lnTo>
                    <a:lnTo>
                      <a:pt x="226" y="592"/>
                    </a:lnTo>
                    <a:lnTo>
                      <a:pt x="276" y="594"/>
                    </a:lnTo>
                    <a:lnTo>
                      <a:pt x="279" y="592"/>
                    </a:lnTo>
                    <a:lnTo>
                      <a:pt x="281" y="589"/>
                    </a:lnTo>
                    <a:lnTo>
                      <a:pt x="284" y="587"/>
                    </a:lnTo>
                    <a:lnTo>
                      <a:pt x="287" y="584"/>
                    </a:lnTo>
                    <a:lnTo>
                      <a:pt x="289" y="581"/>
                    </a:lnTo>
                    <a:lnTo>
                      <a:pt x="290" y="580"/>
                    </a:lnTo>
                    <a:lnTo>
                      <a:pt x="294" y="579"/>
                    </a:lnTo>
                    <a:lnTo>
                      <a:pt x="297" y="579"/>
                    </a:lnTo>
                    <a:lnTo>
                      <a:pt x="299" y="578"/>
                    </a:lnTo>
                    <a:lnTo>
                      <a:pt x="302" y="579"/>
                    </a:lnTo>
                    <a:lnTo>
                      <a:pt x="302" y="579"/>
                    </a:lnTo>
                    <a:lnTo>
                      <a:pt x="302" y="578"/>
                    </a:lnTo>
                    <a:close/>
                  </a:path>
                </a:pathLst>
              </a:custGeom>
              <a:solidFill>
                <a:srgbClr val="F3EDD0"/>
              </a:solidFill>
              <a:ln w="9525">
                <a:noFill/>
                <a:round/>
                <a:headEnd/>
                <a:tailEnd/>
              </a:ln>
            </p:spPr>
            <p:txBody>
              <a:bodyPr/>
              <a:lstStyle/>
              <a:p>
                <a:endParaRPr lang="en-US"/>
              </a:p>
            </p:txBody>
          </p:sp>
          <p:sp>
            <p:nvSpPr>
              <p:cNvPr id="85028" name="Freeform 36"/>
              <p:cNvSpPr>
                <a:spLocks/>
              </p:cNvSpPr>
              <p:nvPr/>
            </p:nvSpPr>
            <p:spPr bwMode="auto">
              <a:xfrm>
                <a:off x="4285" y="3175"/>
                <a:ext cx="26" cy="33"/>
              </a:xfrm>
              <a:custGeom>
                <a:avLst/>
                <a:gdLst/>
                <a:ahLst/>
                <a:cxnLst>
                  <a:cxn ang="0">
                    <a:pos x="11" y="64"/>
                  </a:cxn>
                  <a:cxn ang="0">
                    <a:pos x="14" y="63"/>
                  </a:cxn>
                  <a:cxn ang="0">
                    <a:pos x="16" y="60"/>
                  </a:cxn>
                  <a:cxn ang="0">
                    <a:pos x="18" y="59"/>
                  </a:cxn>
                  <a:cxn ang="0">
                    <a:pos x="20" y="56"/>
                  </a:cxn>
                  <a:cxn ang="0">
                    <a:pos x="23" y="55"/>
                  </a:cxn>
                  <a:cxn ang="0">
                    <a:pos x="25" y="54"/>
                  </a:cxn>
                  <a:cxn ang="0">
                    <a:pos x="28" y="53"/>
                  </a:cxn>
                  <a:cxn ang="0">
                    <a:pos x="30" y="51"/>
                  </a:cxn>
                  <a:cxn ang="0">
                    <a:pos x="34" y="50"/>
                  </a:cxn>
                  <a:cxn ang="0">
                    <a:pos x="37" y="49"/>
                  </a:cxn>
                  <a:cxn ang="0">
                    <a:pos x="34" y="49"/>
                  </a:cxn>
                  <a:cxn ang="0">
                    <a:pos x="33" y="48"/>
                  </a:cxn>
                  <a:cxn ang="0">
                    <a:pos x="31" y="45"/>
                  </a:cxn>
                  <a:cxn ang="0">
                    <a:pos x="30" y="44"/>
                  </a:cxn>
                  <a:cxn ang="0">
                    <a:pos x="30" y="41"/>
                  </a:cxn>
                  <a:cxn ang="0">
                    <a:pos x="30" y="39"/>
                  </a:cxn>
                  <a:cxn ang="0">
                    <a:pos x="30" y="37"/>
                  </a:cxn>
                  <a:cxn ang="0">
                    <a:pos x="30" y="35"/>
                  </a:cxn>
                  <a:cxn ang="0">
                    <a:pos x="29" y="32"/>
                  </a:cxn>
                  <a:cxn ang="0">
                    <a:pos x="29" y="31"/>
                  </a:cxn>
                  <a:cxn ang="0">
                    <a:pos x="31" y="29"/>
                  </a:cxn>
                  <a:cxn ang="0">
                    <a:pos x="34" y="26"/>
                  </a:cxn>
                  <a:cxn ang="0">
                    <a:pos x="37" y="24"/>
                  </a:cxn>
                  <a:cxn ang="0">
                    <a:pos x="38" y="21"/>
                  </a:cxn>
                  <a:cxn ang="0">
                    <a:pos x="40" y="17"/>
                  </a:cxn>
                  <a:cxn ang="0">
                    <a:pos x="43" y="15"/>
                  </a:cxn>
                  <a:cxn ang="0">
                    <a:pos x="44" y="11"/>
                  </a:cxn>
                  <a:cxn ang="0">
                    <a:pos x="47" y="8"/>
                  </a:cxn>
                  <a:cxn ang="0">
                    <a:pos x="49" y="5"/>
                  </a:cxn>
                  <a:cxn ang="0">
                    <a:pos x="50" y="2"/>
                  </a:cxn>
                  <a:cxn ang="0">
                    <a:pos x="0" y="0"/>
                  </a:cxn>
                  <a:cxn ang="0">
                    <a:pos x="2" y="6"/>
                  </a:cxn>
                  <a:cxn ang="0">
                    <a:pos x="5" y="12"/>
                  </a:cxn>
                  <a:cxn ang="0">
                    <a:pos x="6" y="19"/>
                  </a:cxn>
                  <a:cxn ang="0">
                    <a:pos x="9" y="25"/>
                  </a:cxn>
                  <a:cxn ang="0">
                    <a:pos x="10" y="31"/>
                  </a:cxn>
                  <a:cxn ang="0">
                    <a:pos x="11" y="37"/>
                  </a:cxn>
                  <a:cxn ang="0">
                    <a:pos x="11" y="44"/>
                  </a:cxn>
                  <a:cxn ang="0">
                    <a:pos x="13" y="51"/>
                  </a:cxn>
                  <a:cxn ang="0">
                    <a:pos x="13" y="58"/>
                  </a:cxn>
                  <a:cxn ang="0">
                    <a:pos x="11" y="65"/>
                  </a:cxn>
                  <a:cxn ang="0">
                    <a:pos x="11" y="65"/>
                  </a:cxn>
                  <a:cxn ang="0">
                    <a:pos x="11" y="64"/>
                  </a:cxn>
                </a:cxnLst>
                <a:rect l="0" t="0" r="r" b="b"/>
                <a:pathLst>
                  <a:path w="50" h="65">
                    <a:moveTo>
                      <a:pt x="11" y="64"/>
                    </a:moveTo>
                    <a:lnTo>
                      <a:pt x="14" y="63"/>
                    </a:lnTo>
                    <a:lnTo>
                      <a:pt x="16" y="60"/>
                    </a:lnTo>
                    <a:lnTo>
                      <a:pt x="18" y="59"/>
                    </a:lnTo>
                    <a:lnTo>
                      <a:pt x="20" y="56"/>
                    </a:lnTo>
                    <a:lnTo>
                      <a:pt x="23" y="55"/>
                    </a:lnTo>
                    <a:lnTo>
                      <a:pt x="25" y="54"/>
                    </a:lnTo>
                    <a:lnTo>
                      <a:pt x="28" y="53"/>
                    </a:lnTo>
                    <a:lnTo>
                      <a:pt x="30" y="51"/>
                    </a:lnTo>
                    <a:lnTo>
                      <a:pt x="34" y="50"/>
                    </a:lnTo>
                    <a:lnTo>
                      <a:pt x="37" y="49"/>
                    </a:lnTo>
                    <a:lnTo>
                      <a:pt x="34" y="49"/>
                    </a:lnTo>
                    <a:lnTo>
                      <a:pt x="33" y="48"/>
                    </a:lnTo>
                    <a:lnTo>
                      <a:pt x="31" y="45"/>
                    </a:lnTo>
                    <a:lnTo>
                      <a:pt x="30" y="44"/>
                    </a:lnTo>
                    <a:lnTo>
                      <a:pt x="30" y="41"/>
                    </a:lnTo>
                    <a:lnTo>
                      <a:pt x="30" y="39"/>
                    </a:lnTo>
                    <a:lnTo>
                      <a:pt x="30" y="37"/>
                    </a:lnTo>
                    <a:lnTo>
                      <a:pt x="30" y="35"/>
                    </a:lnTo>
                    <a:lnTo>
                      <a:pt x="29" y="32"/>
                    </a:lnTo>
                    <a:lnTo>
                      <a:pt x="29" y="31"/>
                    </a:lnTo>
                    <a:lnTo>
                      <a:pt x="31" y="29"/>
                    </a:lnTo>
                    <a:lnTo>
                      <a:pt x="34" y="26"/>
                    </a:lnTo>
                    <a:lnTo>
                      <a:pt x="37" y="24"/>
                    </a:lnTo>
                    <a:lnTo>
                      <a:pt x="38" y="21"/>
                    </a:lnTo>
                    <a:lnTo>
                      <a:pt x="40" y="17"/>
                    </a:lnTo>
                    <a:lnTo>
                      <a:pt x="43" y="15"/>
                    </a:lnTo>
                    <a:lnTo>
                      <a:pt x="44" y="11"/>
                    </a:lnTo>
                    <a:lnTo>
                      <a:pt x="47" y="8"/>
                    </a:lnTo>
                    <a:lnTo>
                      <a:pt x="49" y="5"/>
                    </a:lnTo>
                    <a:lnTo>
                      <a:pt x="50" y="2"/>
                    </a:lnTo>
                    <a:lnTo>
                      <a:pt x="0" y="0"/>
                    </a:lnTo>
                    <a:lnTo>
                      <a:pt x="2" y="6"/>
                    </a:lnTo>
                    <a:lnTo>
                      <a:pt x="5" y="12"/>
                    </a:lnTo>
                    <a:lnTo>
                      <a:pt x="6" y="19"/>
                    </a:lnTo>
                    <a:lnTo>
                      <a:pt x="9" y="25"/>
                    </a:lnTo>
                    <a:lnTo>
                      <a:pt x="10" y="31"/>
                    </a:lnTo>
                    <a:lnTo>
                      <a:pt x="11" y="37"/>
                    </a:lnTo>
                    <a:lnTo>
                      <a:pt x="11" y="44"/>
                    </a:lnTo>
                    <a:lnTo>
                      <a:pt x="13" y="51"/>
                    </a:lnTo>
                    <a:lnTo>
                      <a:pt x="13" y="58"/>
                    </a:lnTo>
                    <a:lnTo>
                      <a:pt x="11" y="65"/>
                    </a:lnTo>
                    <a:lnTo>
                      <a:pt x="11" y="65"/>
                    </a:lnTo>
                    <a:lnTo>
                      <a:pt x="11" y="64"/>
                    </a:lnTo>
                    <a:close/>
                  </a:path>
                </a:pathLst>
              </a:custGeom>
              <a:solidFill>
                <a:srgbClr val="F3EDD0"/>
              </a:solidFill>
              <a:ln w="9525">
                <a:noFill/>
                <a:round/>
                <a:headEnd/>
                <a:tailEnd/>
              </a:ln>
            </p:spPr>
            <p:txBody>
              <a:bodyPr/>
              <a:lstStyle/>
              <a:p>
                <a:endParaRPr lang="en-US"/>
              </a:p>
            </p:txBody>
          </p:sp>
          <p:sp>
            <p:nvSpPr>
              <p:cNvPr id="85029" name="Freeform 37"/>
              <p:cNvSpPr>
                <a:spLocks/>
              </p:cNvSpPr>
              <p:nvPr/>
            </p:nvSpPr>
            <p:spPr bwMode="auto">
              <a:xfrm>
                <a:off x="4311" y="3032"/>
                <a:ext cx="6" cy="9"/>
              </a:xfrm>
              <a:custGeom>
                <a:avLst/>
                <a:gdLst/>
                <a:ahLst/>
                <a:cxnLst>
                  <a:cxn ang="0">
                    <a:pos x="11" y="19"/>
                  </a:cxn>
                  <a:cxn ang="0">
                    <a:pos x="10" y="0"/>
                  </a:cxn>
                  <a:cxn ang="0">
                    <a:pos x="6" y="3"/>
                  </a:cxn>
                  <a:cxn ang="0">
                    <a:pos x="3" y="6"/>
                  </a:cxn>
                  <a:cxn ang="0">
                    <a:pos x="1" y="8"/>
                  </a:cxn>
                  <a:cxn ang="0">
                    <a:pos x="0" y="10"/>
                  </a:cxn>
                  <a:cxn ang="0">
                    <a:pos x="0" y="11"/>
                  </a:cxn>
                  <a:cxn ang="0">
                    <a:pos x="0" y="12"/>
                  </a:cxn>
                  <a:cxn ang="0">
                    <a:pos x="1" y="14"/>
                  </a:cxn>
                  <a:cxn ang="0">
                    <a:pos x="3" y="15"/>
                  </a:cxn>
                  <a:cxn ang="0">
                    <a:pos x="7" y="17"/>
                  </a:cxn>
                  <a:cxn ang="0">
                    <a:pos x="11" y="19"/>
                  </a:cxn>
                  <a:cxn ang="0">
                    <a:pos x="11" y="19"/>
                  </a:cxn>
                </a:cxnLst>
                <a:rect l="0" t="0" r="r" b="b"/>
                <a:pathLst>
                  <a:path w="11" h="19">
                    <a:moveTo>
                      <a:pt x="11" y="19"/>
                    </a:moveTo>
                    <a:lnTo>
                      <a:pt x="10" y="0"/>
                    </a:lnTo>
                    <a:lnTo>
                      <a:pt x="6" y="3"/>
                    </a:lnTo>
                    <a:lnTo>
                      <a:pt x="3" y="6"/>
                    </a:lnTo>
                    <a:lnTo>
                      <a:pt x="1" y="8"/>
                    </a:lnTo>
                    <a:lnTo>
                      <a:pt x="0" y="10"/>
                    </a:lnTo>
                    <a:lnTo>
                      <a:pt x="0" y="11"/>
                    </a:lnTo>
                    <a:lnTo>
                      <a:pt x="0" y="12"/>
                    </a:lnTo>
                    <a:lnTo>
                      <a:pt x="1" y="14"/>
                    </a:lnTo>
                    <a:lnTo>
                      <a:pt x="3" y="15"/>
                    </a:lnTo>
                    <a:lnTo>
                      <a:pt x="7" y="17"/>
                    </a:lnTo>
                    <a:lnTo>
                      <a:pt x="11" y="19"/>
                    </a:lnTo>
                    <a:lnTo>
                      <a:pt x="11" y="19"/>
                    </a:lnTo>
                    <a:close/>
                  </a:path>
                </a:pathLst>
              </a:custGeom>
              <a:solidFill>
                <a:srgbClr val="F3EDD0"/>
              </a:solidFill>
              <a:ln w="9525">
                <a:noFill/>
                <a:round/>
                <a:headEnd/>
                <a:tailEnd/>
              </a:ln>
            </p:spPr>
            <p:txBody>
              <a:bodyPr/>
              <a:lstStyle/>
              <a:p>
                <a:endParaRPr lang="en-US"/>
              </a:p>
            </p:txBody>
          </p:sp>
          <p:sp>
            <p:nvSpPr>
              <p:cNvPr id="85030" name="Freeform 38"/>
              <p:cNvSpPr>
                <a:spLocks/>
              </p:cNvSpPr>
              <p:nvPr/>
            </p:nvSpPr>
            <p:spPr bwMode="auto">
              <a:xfrm>
                <a:off x="4080" y="3203"/>
                <a:ext cx="338" cy="855"/>
              </a:xfrm>
              <a:custGeom>
                <a:avLst/>
                <a:gdLst/>
                <a:ahLst/>
                <a:cxnLst>
                  <a:cxn ang="0">
                    <a:pos x="330" y="225"/>
                  </a:cxn>
                  <a:cxn ang="0">
                    <a:pos x="344" y="213"/>
                  </a:cxn>
                  <a:cxn ang="0">
                    <a:pos x="355" y="214"/>
                  </a:cxn>
                  <a:cxn ang="0">
                    <a:pos x="305" y="119"/>
                  </a:cxn>
                  <a:cxn ang="0">
                    <a:pos x="223" y="70"/>
                  </a:cxn>
                  <a:cxn ang="0">
                    <a:pos x="192" y="19"/>
                  </a:cxn>
                  <a:cxn ang="0">
                    <a:pos x="144" y="22"/>
                  </a:cxn>
                  <a:cxn ang="0">
                    <a:pos x="101" y="27"/>
                  </a:cxn>
                  <a:cxn ang="0">
                    <a:pos x="8" y="161"/>
                  </a:cxn>
                  <a:cxn ang="0">
                    <a:pos x="54" y="641"/>
                  </a:cxn>
                  <a:cxn ang="0">
                    <a:pos x="63" y="1037"/>
                  </a:cxn>
                  <a:cxn ang="0">
                    <a:pos x="94" y="1358"/>
                  </a:cxn>
                  <a:cxn ang="0">
                    <a:pos x="158" y="1565"/>
                  </a:cxn>
                  <a:cxn ang="0">
                    <a:pos x="171" y="1650"/>
                  </a:cxn>
                  <a:cxn ang="0">
                    <a:pos x="195" y="1642"/>
                  </a:cxn>
                  <a:cxn ang="0">
                    <a:pos x="194" y="1676"/>
                  </a:cxn>
                  <a:cxn ang="0">
                    <a:pos x="200" y="1660"/>
                  </a:cxn>
                  <a:cxn ang="0">
                    <a:pos x="215" y="1638"/>
                  </a:cxn>
                  <a:cxn ang="0">
                    <a:pos x="219" y="1689"/>
                  </a:cxn>
                  <a:cxn ang="0">
                    <a:pos x="226" y="1674"/>
                  </a:cxn>
                  <a:cxn ang="0">
                    <a:pos x="243" y="1660"/>
                  </a:cxn>
                  <a:cxn ang="0">
                    <a:pos x="248" y="1694"/>
                  </a:cxn>
                  <a:cxn ang="0">
                    <a:pos x="272" y="1675"/>
                  </a:cxn>
                  <a:cxn ang="0">
                    <a:pos x="279" y="1688"/>
                  </a:cxn>
                  <a:cxn ang="0">
                    <a:pos x="296" y="1685"/>
                  </a:cxn>
                  <a:cxn ang="0">
                    <a:pos x="311" y="1691"/>
                  </a:cxn>
                  <a:cxn ang="0">
                    <a:pos x="330" y="1709"/>
                  </a:cxn>
                  <a:cxn ang="0">
                    <a:pos x="357" y="1686"/>
                  </a:cxn>
                  <a:cxn ang="0">
                    <a:pos x="393" y="1686"/>
                  </a:cxn>
                  <a:cxn ang="0">
                    <a:pos x="417" y="1688"/>
                  </a:cxn>
                  <a:cxn ang="0">
                    <a:pos x="425" y="1684"/>
                  </a:cxn>
                  <a:cxn ang="0">
                    <a:pos x="368" y="1654"/>
                  </a:cxn>
                  <a:cxn ang="0">
                    <a:pos x="321" y="1640"/>
                  </a:cxn>
                  <a:cxn ang="0">
                    <a:pos x="307" y="1618"/>
                  </a:cxn>
                  <a:cxn ang="0">
                    <a:pos x="321" y="1613"/>
                  </a:cxn>
                  <a:cxn ang="0">
                    <a:pos x="291" y="1547"/>
                  </a:cxn>
                  <a:cxn ang="0">
                    <a:pos x="272" y="1300"/>
                  </a:cxn>
                  <a:cxn ang="0">
                    <a:pos x="259" y="735"/>
                  </a:cxn>
                  <a:cxn ang="0">
                    <a:pos x="269" y="430"/>
                  </a:cxn>
                  <a:cxn ang="0">
                    <a:pos x="311" y="307"/>
                  </a:cxn>
                  <a:cxn ang="0">
                    <a:pos x="296" y="427"/>
                  </a:cxn>
                  <a:cxn ang="0">
                    <a:pos x="391" y="627"/>
                  </a:cxn>
                  <a:cxn ang="0">
                    <a:pos x="453" y="793"/>
                  </a:cxn>
                  <a:cxn ang="0">
                    <a:pos x="440" y="826"/>
                  </a:cxn>
                  <a:cxn ang="0">
                    <a:pos x="497" y="842"/>
                  </a:cxn>
                  <a:cxn ang="0">
                    <a:pos x="503" y="880"/>
                  </a:cxn>
                  <a:cxn ang="0">
                    <a:pos x="461" y="882"/>
                  </a:cxn>
                  <a:cxn ang="0">
                    <a:pos x="468" y="869"/>
                  </a:cxn>
                  <a:cxn ang="0">
                    <a:pos x="478" y="861"/>
                  </a:cxn>
                  <a:cxn ang="0">
                    <a:pos x="465" y="857"/>
                  </a:cxn>
                  <a:cxn ang="0">
                    <a:pos x="412" y="912"/>
                  </a:cxn>
                  <a:cxn ang="0">
                    <a:pos x="353" y="990"/>
                  </a:cxn>
                  <a:cxn ang="0">
                    <a:pos x="295" y="1137"/>
                  </a:cxn>
                  <a:cxn ang="0">
                    <a:pos x="306" y="1370"/>
                  </a:cxn>
                  <a:cxn ang="0">
                    <a:pos x="448" y="944"/>
                  </a:cxn>
                  <a:cxn ang="0">
                    <a:pos x="600" y="925"/>
                  </a:cxn>
                  <a:cxn ang="0">
                    <a:pos x="656" y="837"/>
                  </a:cxn>
                  <a:cxn ang="0">
                    <a:pos x="609" y="593"/>
                  </a:cxn>
                  <a:cxn ang="0">
                    <a:pos x="473" y="288"/>
                  </a:cxn>
                  <a:cxn ang="0">
                    <a:pos x="364" y="271"/>
                  </a:cxn>
                </a:cxnLst>
                <a:rect l="0" t="0" r="r" b="b"/>
                <a:pathLst>
                  <a:path w="675" h="1709">
                    <a:moveTo>
                      <a:pt x="326" y="254"/>
                    </a:moveTo>
                    <a:lnTo>
                      <a:pt x="326" y="249"/>
                    </a:lnTo>
                    <a:lnTo>
                      <a:pt x="326" y="244"/>
                    </a:lnTo>
                    <a:lnTo>
                      <a:pt x="326" y="239"/>
                    </a:lnTo>
                    <a:lnTo>
                      <a:pt x="326" y="234"/>
                    </a:lnTo>
                    <a:lnTo>
                      <a:pt x="327" y="230"/>
                    </a:lnTo>
                    <a:lnTo>
                      <a:pt x="330" y="225"/>
                    </a:lnTo>
                    <a:lnTo>
                      <a:pt x="333" y="221"/>
                    </a:lnTo>
                    <a:lnTo>
                      <a:pt x="335" y="218"/>
                    </a:lnTo>
                    <a:lnTo>
                      <a:pt x="338" y="214"/>
                    </a:lnTo>
                    <a:lnTo>
                      <a:pt x="341" y="210"/>
                    </a:lnTo>
                    <a:lnTo>
                      <a:pt x="343" y="211"/>
                    </a:lnTo>
                    <a:lnTo>
                      <a:pt x="343" y="211"/>
                    </a:lnTo>
                    <a:lnTo>
                      <a:pt x="344" y="213"/>
                    </a:lnTo>
                    <a:lnTo>
                      <a:pt x="345" y="214"/>
                    </a:lnTo>
                    <a:lnTo>
                      <a:pt x="346" y="214"/>
                    </a:lnTo>
                    <a:lnTo>
                      <a:pt x="348" y="215"/>
                    </a:lnTo>
                    <a:lnTo>
                      <a:pt x="349" y="215"/>
                    </a:lnTo>
                    <a:lnTo>
                      <a:pt x="351" y="215"/>
                    </a:lnTo>
                    <a:lnTo>
                      <a:pt x="353" y="215"/>
                    </a:lnTo>
                    <a:lnTo>
                      <a:pt x="355" y="214"/>
                    </a:lnTo>
                    <a:lnTo>
                      <a:pt x="351" y="199"/>
                    </a:lnTo>
                    <a:lnTo>
                      <a:pt x="346" y="185"/>
                    </a:lnTo>
                    <a:lnTo>
                      <a:pt x="340" y="171"/>
                    </a:lnTo>
                    <a:lnTo>
                      <a:pt x="331" y="157"/>
                    </a:lnTo>
                    <a:lnTo>
                      <a:pt x="324" y="144"/>
                    </a:lnTo>
                    <a:lnTo>
                      <a:pt x="314" y="132"/>
                    </a:lnTo>
                    <a:lnTo>
                      <a:pt x="305" y="119"/>
                    </a:lnTo>
                    <a:lnTo>
                      <a:pt x="295" y="106"/>
                    </a:lnTo>
                    <a:lnTo>
                      <a:pt x="286" y="94"/>
                    </a:lnTo>
                    <a:lnTo>
                      <a:pt x="278" y="81"/>
                    </a:lnTo>
                    <a:lnTo>
                      <a:pt x="267" y="72"/>
                    </a:lnTo>
                    <a:lnTo>
                      <a:pt x="253" y="70"/>
                    </a:lnTo>
                    <a:lnTo>
                      <a:pt x="238" y="68"/>
                    </a:lnTo>
                    <a:lnTo>
                      <a:pt x="223" y="70"/>
                    </a:lnTo>
                    <a:lnTo>
                      <a:pt x="209" y="71"/>
                    </a:lnTo>
                    <a:lnTo>
                      <a:pt x="196" y="71"/>
                    </a:lnTo>
                    <a:lnTo>
                      <a:pt x="186" y="68"/>
                    </a:lnTo>
                    <a:lnTo>
                      <a:pt x="182" y="62"/>
                    </a:lnTo>
                    <a:lnTo>
                      <a:pt x="182" y="51"/>
                    </a:lnTo>
                    <a:lnTo>
                      <a:pt x="190" y="33"/>
                    </a:lnTo>
                    <a:lnTo>
                      <a:pt x="192" y="19"/>
                    </a:lnTo>
                    <a:lnTo>
                      <a:pt x="191" y="8"/>
                    </a:lnTo>
                    <a:lnTo>
                      <a:pt x="186" y="3"/>
                    </a:lnTo>
                    <a:lnTo>
                      <a:pt x="178" y="0"/>
                    </a:lnTo>
                    <a:lnTo>
                      <a:pt x="170" y="1"/>
                    </a:lnTo>
                    <a:lnTo>
                      <a:pt x="161" y="5"/>
                    </a:lnTo>
                    <a:lnTo>
                      <a:pt x="152" y="12"/>
                    </a:lnTo>
                    <a:lnTo>
                      <a:pt x="144" y="22"/>
                    </a:lnTo>
                    <a:lnTo>
                      <a:pt x="139" y="32"/>
                    </a:lnTo>
                    <a:lnTo>
                      <a:pt x="138" y="44"/>
                    </a:lnTo>
                    <a:lnTo>
                      <a:pt x="132" y="39"/>
                    </a:lnTo>
                    <a:lnTo>
                      <a:pt x="125" y="36"/>
                    </a:lnTo>
                    <a:lnTo>
                      <a:pt x="118" y="32"/>
                    </a:lnTo>
                    <a:lnTo>
                      <a:pt x="109" y="29"/>
                    </a:lnTo>
                    <a:lnTo>
                      <a:pt x="101" y="27"/>
                    </a:lnTo>
                    <a:lnTo>
                      <a:pt x="92" y="25"/>
                    </a:lnTo>
                    <a:lnTo>
                      <a:pt x="84" y="24"/>
                    </a:lnTo>
                    <a:lnTo>
                      <a:pt x="76" y="25"/>
                    </a:lnTo>
                    <a:lnTo>
                      <a:pt x="68" y="28"/>
                    </a:lnTo>
                    <a:lnTo>
                      <a:pt x="62" y="33"/>
                    </a:lnTo>
                    <a:lnTo>
                      <a:pt x="28" y="96"/>
                    </a:lnTo>
                    <a:lnTo>
                      <a:pt x="8" y="161"/>
                    </a:lnTo>
                    <a:lnTo>
                      <a:pt x="0" y="226"/>
                    </a:lnTo>
                    <a:lnTo>
                      <a:pt x="1" y="293"/>
                    </a:lnTo>
                    <a:lnTo>
                      <a:pt x="8" y="362"/>
                    </a:lnTo>
                    <a:lnTo>
                      <a:pt x="20" y="431"/>
                    </a:lnTo>
                    <a:lnTo>
                      <a:pt x="33" y="501"/>
                    </a:lnTo>
                    <a:lnTo>
                      <a:pt x="46" y="572"/>
                    </a:lnTo>
                    <a:lnTo>
                      <a:pt x="54" y="641"/>
                    </a:lnTo>
                    <a:lnTo>
                      <a:pt x="58" y="711"/>
                    </a:lnTo>
                    <a:lnTo>
                      <a:pt x="63" y="767"/>
                    </a:lnTo>
                    <a:lnTo>
                      <a:pt x="65" y="823"/>
                    </a:lnTo>
                    <a:lnTo>
                      <a:pt x="66" y="877"/>
                    </a:lnTo>
                    <a:lnTo>
                      <a:pt x="65" y="931"/>
                    </a:lnTo>
                    <a:lnTo>
                      <a:pt x="63" y="984"/>
                    </a:lnTo>
                    <a:lnTo>
                      <a:pt x="63" y="1037"/>
                    </a:lnTo>
                    <a:lnTo>
                      <a:pt x="65" y="1090"/>
                    </a:lnTo>
                    <a:lnTo>
                      <a:pt x="67" y="1143"/>
                    </a:lnTo>
                    <a:lnTo>
                      <a:pt x="72" y="1197"/>
                    </a:lnTo>
                    <a:lnTo>
                      <a:pt x="81" y="1253"/>
                    </a:lnTo>
                    <a:lnTo>
                      <a:pt x="91" y="1287"/>
                    </a:lnTo>
                    <a:lnTo>
                      <a:pt x="95" y="1322"/>
                    </a:lnTo>
                    <a:lnTo>
                      <a:pt x="94" y="1358"/>
                    </a:lnTo>
                    <a:lnTo>
                      <a:pt x="91" y="1393"/>
                    </a:lnTo>
                    <a:lnTo>
                      <a:pt x="90" y="1429"/>
                    </a:lnTo>
                    <a:lnTo>
                      <a:pt x="90" y="1461"/>
                    </a:lnTo>
                    <a:lnTo>
                      <a:pt x="95" y="1493"/>
                    </a:lnTo>
                    <a:lnTo>
                      <a:pt x="106" y="1521"/>
                    </a:lnTo>
                    <a:lnTo>
                      <a:pt x="127" y="1545"/>
                    </a:lnTo>
                    <a:lnTo>
                      <a:pt x="158" y="1565"/>
                    </a:lnTo>
                    <a:lnTo>
                      <a:pt x="148" y="1657"/>
                    </a:lnTo>
                    <a:lnTo>
                      <a:pt x="151" y="1648"/>
                    </a:lnTo>
                    <a:lnTo>
                      <a:pt x="153" y="1643"/>
                    </a:lnTo>
                    <a:lnTo>
                      <a:pt x="157" y="1642"/>
                    </a:lnTo>
                    <a:lnTo>
                      <a:pt x="162" y="1643"/>
                    </a:lnTo>
                    <a:lnTo>
                      <a:pt x="167" y="1646"/>
                    </a:lnTo>
                    <a:lnTo>
                      <a:pt x="171" y="1650"/>
                    </a:lnTo>
                    <a:lnTo>
                      <a:pt x="173" y="1652"/>
                    </a:lnTo>
                    <a:lnTo>
                      <a:pt x="176" y="1652"/>
                    </a:lnTo>
                    <a:lnTo>
                      <a:pt x="175" y="1651"/>
                    </a:lnTo>
                    <a:lnTo>
                      <a:pt x="172" y="1647"/>
                    </a:lnTo>
                    <a:lnTo>
                      <a:pt x="183" y="1627"/>
                    </a:lnTo>
                    <a:lnTo>
                      <a:pt x="197" y="1638"/>
                    </a:lnTo>
                    <a:lnTo>
                      <a:pt x="195" y="1642"/>
                    </a:lnTo>
                    <a:lnTo>
                      <a:pt x="194" y="1647"/>
                    </a:lnTo>
                    <a:lnTo>
                      <a:pt x="194" y="1652"/>
                    </a:lnTo>
                    <a:lnTo>
                      <a:pt x="194" y="1656"/>
                    </a:lnTo>
                    <a:lnTo>
                      <a:pt x="194" y="1662"/>
                    </a:lnTo>
                    <a:lnTo>
                      <a:pt x="195" y="1667"/>
                    </a:lnTo>
                    <a:lnTo>
                      <a:pt x="195" y="1673"/>
                    </a:lnTo>
                    <a:lnTo>
                      <a:pt x="194" y="1676"/>
                    </a:lnTo>
                    <a:lnTo>
                      <a:pt x="192" y="1681"/>
                    </a:lnTo>
                    <a:lnTo>
                      <a:pt x="188" y="1685"/>
                    </a:lnTo>
                    <a:lnTo>
                      <a:pt x="202" y="1684"/>
                    </a:lnTo>
                    <a:lnTo>
                      <a:pt x="202" y="1678"/>
                    </a:lnTo>
                    <a:lnTo>
                      <a:pt x="202" y="1673"/>
                    </a:lnTo>
                    <a:lnTo>
                      <a:pt x="201" y="1666"/>
                    </a:lnTo>
                    <a:lnTo>
                      <a:pt x="200" y="1660"/>
                    </a:lnTo>
                    <a:lnTo>
                      <a:pt x="199" y="1655"/>
                    </a:lnTo>
                    <a:lnTo>
                      <a:pt x="199" y="1650"/>
                    </a:lnTo>
                    <a:lnTo>
                      <a:pt x="199" y="1645"/>
                    </a:lnTo>
                    <a:lnTo>
                      <a:pt x="201" y="1640"/>
                    </a:lnTo>
                    <a:lnTo>
                      <a:pt x="205" y="1636"/>
                    </a:lnTo>
                    <a:lnTo>
                      <a:pt x="210" y="1632"/>
                    </a:lnTo>
                    <a:lnTo>
                      <a:pt x="215" y="1638"/>
                    </a:lnTo>
                    <a:lnTo>
                      <a:pt x="218" y="1645"/>
                    </a:lnTo>
                    <a:lnTo>
                      <a:pt x="219" y="1652"/>
                    </a:lnTo>
                    <a:lnTo>
                      <a:pt x="219" y="1660"/>
                    </a:lnTo>
                    <a:lnTo>
                      <a:pt x="218" y="1667"/>
                    </a:lnTo>
                    <a:lnTo>
                      <a:pt x="216" y="1675"/>
                    </a:lnTo>
                    <a:lnTo>
                      <a:pt x="216" y="1681"/>
                    </a:lnTo>
                    <a:lnTo>
                      <a:pt x="219" y="1689"/>
                    </a:lnTo>
                    <a:lnTo>
                      <a:pt x="223" y="1694"/>
                    </a:lnTo>
                    <a:lnTo>
                      <a:pt x="230" y="1699"/>
                    </a:lnTo>
                    <a:lnTo>
                      <a:pt x="230" y="1694"/>
                    </a:lnTo>
                    <a:lnTo>
                      <a:pt x="229" y="1689"/>
                    </a:lnTo>
                    <a:lnTo>
                      <a:pt x="229" y="1684"/>
                    </a:lnTo>
                    <a:lnTo>
                      <a:pt x="228" y="1679"/>
                    </a:lnTo>
                    <a:lnTo>
                      <a:pt x="226" y="1674"/>
                    </a:lnTo>
                    <a:lnTo>
                      <a:pt x="226" y="1669"/>
                    </a:lnTo>
                    <a:lnTo>
                      <a:pt x="228" y="1665"/>
                    </a:lnTo>
                    <a:lnTo>
                      <a:pt x="229" y="1661"/>
                    </a:lnTo>
                    <a:lnTo>
                      <a:pt x="231" y="1657"/>
                    </a:lnTo>
                    <a:lnTo>
                      <a:pt x="236" y="1654"/>
                    </a:lnTo>
                    <a:lnTo>
                      <a:pt x="240" y="1656"/>
                    </a:lnTo>
                    <a:lnTo>
                      <a:pt x="243" y="1660"/>
                    </a:lnTo>
                    <a:lnTo>
                      <a:pt x="244" y="1665"/>
                    </a:lnTo>
                    <a:lnTo>
                      <a:pt x="245" y="1669"/>
                    </a:lnTo>
                    <a:lnTo>
                      <a:pt x="247" y="1674"/>
                    </a:lnTo>
                    <a:lnTo>
                      <a:pt x="247" y="1679"/>
                    </a:lnTo>
                    <a:lnTo>
                      <a:pt x="247" y="1684"/>
                    </a:lnTo>
                    <a:lnTo>
                      <a:pt x="247" y="1689"/>
                    </a:lnTo>
                    <a:lnTo>
                      <a:pt x="248" y="1694"/>
                    </a:lnTo>
                    <a:lnTo>
                      <a:pt x="249" y="1698"/>
                    </a:lnTo>
                    <a:lnTo>
                      <a:pt x="263" y="1659"/>
                    </a:lnTo>
                    <a:lnTo>
                      <a:pt x="267" y="1661"/>
                    </a:lnTo>
                    <a:lnTo>
                      <a:pt x="268" y="1664"/>
                    </a:lnTo>
                    <a:lnTo>
                      <a:pt x="271" y="1667"/>
                    </a:lnTo>
                    <a:lnTo>
                      <a:pt x="271" y="1671"/>
                    </a:lnTo>
                    <a:lnTo>
                      <a:pt x="272" y="1675"/>
                    </a:lnTo>
                    <a:lnTo>
                      <a:pt x="272" y="1679"/>
                    </a:lnTo>
                    <a:lnTo>
                      <a:pt x="272" y="1683"/>
                    </a:lnTo>
                    <a:lnTo>
                      <a:pt x="272" y="1686"/>
                    </a:lnTo>
                    <a:lnTo>
                      <a:pt x="272" y="1691"/>
                    </a:lnTo>
                    <a:lnTo>
                      <a:pt x="272" y="1695"/>
                    </a:lnTo>
                    <a:lnTo>
                      <a:pt x="276" y="1690"/>
                    </a:lnTo>
                    <a:lnTo>
                      <a:pt x="279" y="1688"/>
                    </a:lnTo>
                    <a:lnTo>
                      <a:pt x="282" y="1686"/>
                    </a:lnTo>
                    <a:lnTo>
                      <a:pt x="286" y="1688"/>
                    </a:lnTo>
                    <a:lnTo>
                      <a:pt x="288" y="1689"/>
                    </a:lnTo>
                    <a:lnTo>
                      <a:pt x="291" y="1690"/>
                    </a:lnTo>
                    <a:lnTo>
                      <a:pt x="293" y="1690"/>
                    </a:lnTo>
                    <a:lnTo>
                      <a:pt x="295" y="1689"/>
                    </a:lnTo>
                    <a:lnTo>
                      <a:pt x="296" y="1685"/>
                    </a:lnTo>
                    <a:lnTo>
                      <a:pt x="297" y="1679"/>
                    </a:lnTo>
                    <a:lnTo>
                      <a:pt x="302" y="1679"/>
                    </a:lnTo>
                    <a:lnTo>
                      <a:pt x="306" y="1680"/>
                    </a:lnTo>
                    <a:lnTo>
                      <a:pt x="307" y="1683"/>
                    </a:lnTo>
                    <a:lnTo>
                      <a:pt x="309" y="1685"/>
                    </a:lnTo>
                    <a:lnTo>
                      <a:pt x="310" y="1689"/>
                    </a:lnTo>
                    <a:lnTo>
                      <a:pt x="311" y="1691"/>
                    </a:lnTo>
                    <a:lnTo>
                      <a:pt x="311" y="1695"/>
                    </a:lnTo>
                    <a:lnTo>
                      <a:pt x="312" y="1699"/>
                    </a:lnTo>
                    <a:lnTo>
                      <a:pt x="315" y="1702"/>
                    </a:lnTo>
                    <a:lnTo>
                      <a:pt x="319" y="1704"/>
                    </a:lnTo>
                    <a:lnTo>
                      <a:pt x="322" y="1708"/>
                    </a:lnTo>
                    <a:lnTo>
                      <a:pt x="326" y="1709"/>
                    </a:lnTo>
                    <a:lnTo>
                      <a:pt x="330" y="1709"/>
                    </a:lnTo>
                    <a:lnTo>
                      <a:pt x="335" y="1707"/>
                    </a:lnTo>
                    <a:lnTo>
                      <a:pt x="339" y="1703"/>
                    </a:lnTo>
                    <a:lnTo>
                      <a:pt x="343" y="1698"/>
                    </a:lnTo>
                    <a:lnTo>
                      <a:pt x="346" y="1694"/>
                    </a:lnTo>
                    <a:lnTo>
                      <a:pt x="350" y="1690"/>
                    </a:lnTo>
                    <a:lnTo>
                      <a:pt x="354" y="1688"/>
                    </a:lnTo>
                    <a:lnTo>
                      <a:pt x="357" y="1686"/>
                    </a:lnTo>
                    <a:lnTo>
                      <a:pt x="363" y="1686"/>
                    </a:lnTo>
                    <a:lnTo>
                      <a:pt x="368" y="1686"/>
                    </a:lnTo>
                    <a:lnTo>
                      <a:pt x="374" y="1686"/>
                    </a:lnTo>
                    <a:lnTo>
                      <a:pt x="379" y="1685"/>
                    </a:lnTo>
                    <a:lnTo>
                      <a:pt x="384" y="1685"/>
                    </a:lnTo>
                    <a:lnTo>
                      <a:pt x="388" y="1686"/>
                    </a:lnTo>
                    <a:lnTo>
                      <a:pt x="393" y="1686"/>
                    </a:lnTo>
                    <a:lnTo>
                      <a:pt x="396" y="1689"/>
                    </a:lnTo>
                    <a:lnTo>
                      <a:pt x="398" y="1691"/>
                    </a:lnTo>
                    <a:lnTo>
                      <a:pt x="401" y="1695"/>
                    </a:lnTo>
                    <a:lnTo>
                      <a:pt x="405" y="1691"/>
                    </a:lnTo>
                    <a:lnTo>
                      <a:pt x="408" y="1689"/>
                    </a:lnTo>
                    <a:lnTo>
                      <a:pt x="412" y="1688"/>
                    </a:lnTo>
                    <a:lnTo>
                      <a:pt x="417" y="1688"/>
                    </a:lnTo>
                    <a:lnTo>
                      <a:pt x="421" y="1690"/>
                    </a:lnTo>
                    <a:lnTo>
                      <a:pt x="425" y="1691"/>
                    </a:lnTo>
                    <a:lnTo>
                      <a:pt x="427" y="1693"/>
                    </a:lnTo>
                    <a:lnTo>
                      <a:pt x="430" y="1694"/>
                    </a:lnTo>
                    <a:lnTo>
                      <a:pt x="432" y="1694"/>
                    </a:lnTo>
                    <a:lnTo>
                      <a:pt x="432" y="1693"/>
                    </a:lnTo>
                    <a:lnTo>
                      <a:pt x="425" y="1684"/>
                    </a:lnTo>
                    <a:lnTo>
                      <a:pt x="417" y="1678"/>
                    </a:lnTo>
                    <a:lnTo>
                      <a:pt x="410" y="1673"/>
                    </a:lnTo>
                    <a:lnTo>
                      <a:pt x="402" y="1669"/>
                    </a:lnTo>
                    <a:lnTo>
                      <a:pt x="393" y="1665"/>
                    </a:lnTo>
                    <a:lnTo>
                      <a:pt x="384" y="1661"/>
                    </a:lnTo>
                    <a:lnTo>
                      <a:pt x="376" y="1657"/>
                    </a:lnTo>
                    <a:lnTo>
                      <a:pt x="368" y="1654"/>
                    </a:lnTo>
                    <a:lnTo>
                      <a:pt x="360" y="1648"/>
                    </a:lnTo>
                    <a:lnTo>
                      <a:pt x="353" y="1642"/>
                    </a:lnTo>
                    <a:lnTo>
                      <a:pt x="348" y="1638"/>
                    </a:lnTo>
                    <a:lnTo>
                      <a:pt x="341" y="1637"/>
                    </a:lnTo>
                    <a:lnTo>
                      <a:pt x="335" y="1638"/>
                    </a:lnTo>
                    <a:lnTo>
                      <a:pt x="327" y="1638"/>
                    </a:lnTo>
                    <a:lnTo>
                      <a:pt x="321" y="1640"/>
                    </a:lnTo>
                    <a:lnTo>
                      <a:pt x="316" y="1641"/>
                    </a:lnTo>
                    <a:lnTo>
                      <a:pt x="311" y="1640"/>
                    </a:lnTo>
                    <a:lnTo>
                      <a:pt x="307" y="1637"/>
                    </a:lnTo>
                    <a:lnTo>
                      <a:pt x="305" y="1631"/>
                    </a:lnTo>
                    <a:lnTo>
                      <a:pt x="305" y="1623"/>
                    </a:lnTo>
                    <a:lnTo>
                      <a:pt x="306" y="1621"/>
                    </a:lnTo>
                    <a:lnTo>
                      <a:pt x="307" y="1618"/>
                    </a:lnTo>
                    <a:lnTo>
                      <a:pt x="309" y="1617"/>
                    </a:lnTo>
                    <a:lnTo>
                      <a:pt x="311" y="1616"/>
                    </a:lnTo>
                    <a:lnTo>
                      <a:pt x="312" y="1614"/>
                    </a:lnTo>
                    <a:lnTo>
                      <a:pt x="315" y="1614"/>
                    </a:lnTo>
                    <a:lnTo>
                      <a:pt x="317" y="1613"/>
                    </a:lnTo>
                    <a:lnTo>
                      <a:pt x="319" y="1613"/>
                    </a:lnTo>
                    <a:lnTo>
                      <a:pt x="321" y="1613"/>
                    </a:lnTo>
                    <a:lnTo>
                      <a:pt x="322" y="1613"/>
                    </a:lnTo>
                    <a:lnTo>
                      <a:pt x="273" y="1568"/>
                    </a:lnTo>
                    <a:lnTo>
                      <a:pt x="277" y="1563"/>
                    </a:lnTo>
                    <a:lnTo>
                      <a:pt x="279" y="1557"/>
                    </a:lnTo>
                    <a:lnTo>
                      <a:pt x="283" y="1554"/>
                    </a:lnTo>
                    <a:lnTo>
                      <a:pt x="287" y="1550"/>
                    </a:lnTo>
                    <a:lnTo>
                      <a:pt x="291" y="1547"/>
                    </a:lnTo>
                    <a:lnTo>
                      <a:pt x="296" y="1544"/>
                    </a:lnTo>
                    <a:lnTo>
                      <a:pt x="300" y="1541"/>
                    </a:lnTo>
                    <a:lnTo>
                      <a:pt x="305" y="1540"/>
                    </a:lnTo>
                    <a:lnTo>
                      <a:pt x="310" y="1537"/>
                    </a:lnTo>
                    <a:lnTo>
                      <a:pt x="315" y="1536"/>
                    </a:lnTo>
                    <a:lnTo>
                      <a:pt x="273" y="1381"/>
                    </a:lnTo>
                    <a:lnTo>
                      <a:pt x="272" y="1300"/>
                    </a:lnTo>
                    <a:lnTo>
                      <a:pt x="269" y="1219"/>
                    </a:lnTo>
                    <a:lnTo>
                      <a:pt x="267" y="1138"/>
                    </a:lnTo>
                    <a:lnTo>
                      <a:pt x="263" y="1056"/>
                    </a:lnTo>
                    <a:lnTo>
                      <a:pt x="260" y="975"/>
                    </a:lnTo>
                    <a:lnTo>
                      <a:pt x="258" y="894"/>
                    </a:lnTo>
                    <a:lnTo>
                      <a:pt x="258" y="813"/>
                    </a:lnTo>
                    <a:lnTo>
                      <a:pt x="259" y="735"/>
                    </a:lnTo>
                    <a:lnTo>
                      <a:pt x="263" y="656"/>
                    </a:lnTo>
                    <a:lnTo>
                      <a:pt x="269" y="580"/>
                    </a:lnTo>
                    <a:lnTo>
                      <a:pt x="272" y="551"/>
                    </a:lnTo>
                    <a:lnTo>
                      <a:pt x="273" y="522"/>
                    </a:lnTo>
                    <a:lnTo>
                      <a:pt x="273" y="492"/>
                    </a:lnTo>
                    <a:lnTo>
                      <a:pt x="272" y="462"/>
                    </a:lnTo>
                    <a:lnTo>
                      <a:pt x="269" y="430"/>
                    </a:lnTo>
                    <a:lnTo>
                      <a:pt x="269" y="400"/>
                    </a:lnTo>
                    <a:lnTo>
                      <a:pt x="269" y="371"/>
                    </a:lnTo>
                    <a:lnTo>
                      <a:pt x="272" y="341"/>
                    </a:lnTo>
                    <a:lnTo>
                      <a:pt x="277" y="312"/>
                    </a:lnTo>
                    <a:lnTo>
                      <a:pt x="285" y="286"/>
                    </a:lnTo>
                    <a:lnTo>
                      <a:pt x="324" y="295"/>
                    </a:lnTo>
                    <a:lnTo>
                      <a:pt x="311" y="307"/>
                    </a:lnTo>
                    <a:lnTo>
                      <a:pt x="303" y="323"/>
                    </a:lnTo>
                    <a:lnTo>
                      <a:pt x="297" y="338"/>
                    </a:lnTo>
                    <a:lnTo>
                      <a:pt x="293" y="355"/>
                    </a:lnTo>
                    <a:lnTo>
                      <a:pt x="292" y="373"/>
                    </a:lnTo>
                    <a:lnTo>
                      <a:pt x="292" y="391"/>
                    </a:lnTo>
                    <a:lnTo>
                      <a:pt x="295" y="410"/>
                    </a:lnTo>
                    <a:lnTo>
                      <a:pt x="296" y="427"/>
                    </a:lnTo>
                    <a:lnTo>
                      <a:pt x="300" y="445"/>
                    </a:lnTo>
                    <a:lnTo>
                      <a:pt x="302" y="463"/>
                    </a:lnTo>
                    <a:lnTo>
                      <a:pt x="317" y="497"/>
                    </a:lnTo>
                    <a:lnTo>
                      <a:pt x="335" y="530"/>
                    </a:lnTo>
                    <a:lnTo>
                      <a:pt x="353" y="563"/>
                    </a:lnTo>
                    <a:lnTo>
                      <a:pt x="372" y="594"/>
                    </a:lnTo>
                    <a:lnTo>
                      <a:pt x="391" y="627"/>
                    </a:lnTo>
                    <a:lnTo>
                      <a:pt x="408" y="659"/>
                    </a:lnTo>
                    <a:lnTo>
                      <a:pt x="426" y="692"/>
                    </a:lnTo>
                    <a:lnTo>
                      <a:pt x="441" y="724"/>
                    </a:lnTo>
                    <a:lnTo>
                      <a:pt x="454" y="759"/>
                    </a:lnTo>
                    <a:lnTo>
                      <a:pt x="464" y="793"/>
                    </a:lnTo>
                    <a:lnTo>
                      <a:pt x="458" y="791"/>
                    </a:lnTo>
                    <a:lnTo>
                      <a:pt x="453" y="793"/>
                    </a:lnTo>
                    <a:lnTo>
                      <a:pt x="449" y="794"/>
                    </a:lnTo>
                    <a:lnTo>
                      <a:pt x="445" y="798"/>
                    </a:lnTo>
                    <a:lnTo>
                      <a:pt x="442" y="802"/>
                    </a:lnTo>
                    <a:lnTo>
                      <a:pt x="441" y="807"/>
                    </a:lnTo>
                    <a:lnTo>
                      <a:pt x="440" y="813"/>
                    </a:lnTo>
                    <a:lnTo>
                      <a:pt x="440" y="819"/>
                    </a:lnTo>
                    <a:lnTo>
                      <a:pt x="440" y="826"/>
                    </a:lnTo>
                    <a:lnTo>
                      <a:pt x="441" y="832"/>
                    </a:lnTo>
                    <a:lnTo>
                      <a:pt x="473" y="829"/>
                    </a:lnTo>
                    <a:lnTo>
                      <a:pt x="478" y="832"/>
                    </a:lnTo>
                    <a:lnTo>
                      <a:pt x="483" y="833"/>
                    </a:lnTo>
                    <a:lnTo>
                      <a:pt x="488" y="836"/>
                    </a:lnTo>
                    <a:lnTo>
                      <a:pt x="493" y="838"/>
                    </a:lnTo>
                    <a:lnTo>
                      <a:pt x="497" y="842"/>
                    </a:lnTo>
                    <a:lnTo>
                      <a:pt x="502" y="846"/>
                    </a:lnTo>
                    <a:lnTo>
                      <a:pt x="506" y="850"/>
                    </a:lnTo>
                    <a:lnTo>
                      <a:pt x="508" y="855"/>
                    </a:lnTo>
                    <a:lnTo>
                      <a:pt x="509" y="860"/>
                    </a:lnTo>
                    <a:lnTo>
                      <a:pt x="508" y="866"/>
                    </a:lnTo>
                    <a:lnTo>
                      <a:pt x="507" y="874"/>
                    </a:lnTo>
                    <a:lnTo>
                      <a:pt x="503" y="880"/>
                    </a:lnTo>
                    <a:lnTo>
                      <a:pt x="499" y="884"/>
                    </a:lnTo>
                    <a:lnTo>
                      <a:pt x="494" y="886"/>
                    </a:lnTo>
                    <a:lnTo>
                      <a:pt x="488" y="888"/>
                    </a:lnTo>
                    <a:lnTo>
                      <a:pt x="482" y="886"/>
                    </a:lnTo>
                    <a:lnTo>
                      <a:pt x="475" y="886"/>
                    </a:lnTo>
                    <a:lnTo>
                      <a:pt x="468" y="885"/>
                    </a:lnTo>
                    <a:lnTo>
                      <a:pt x="461" y="882"/>
                    </a:lnTo>
                    <a:lnTo>
                      <a:pt x="454" y="881"/>
                    </a:lnTo>
                    <a:lnTo>
                      <a:pt x="453" y="874"/>
                    </a:lnTo>
                    <a:lnTo>
                      <a:pt x="453" y="869"/>
                    </a:lnTo>
                    <a:lnTo>
                      <a:pt x="455" y="866"/>
                    </a:lnTo>
                    <a:lnTo>
                      <a:pt x="459" y="866"/>
                    </a:lnTo>
                    <a:lnTo>
                      <a:pt x="463" y="866"/>
                    </a:lnTo>
                    <a:lnTo>
                      <a:pt x="468" y="869"/>
                    </a:lnTo>
                    <a:lnTo>
                      <a:pt x="473" y="869"/>
                    </a:lnTo>
                    <a:lnTo>
                      <a:pt x="478" y="869"/>
                    </a:lnTo>
                    <a:lnTo>
                      <a:pt x="482" y="866"/>
                    </a:lnTo>
                    <a:lnTo>
                      <a:pt x="484" y="860"/>
                    </a:lnTo>
                    <a:lnTo>
                      <a:pt x="482" y="861"/>
                    </a:lnTo>
                    <a:lnTo>
                      <a:pt x="479" y="861"/>
                    </a:lnTo>
                    <a:lnTo>
                      <a:pt x="478" y="861"/>
                    </a:lnTo>
                    <a:lnTo>
                      <a:pt x="475" y="861"/>
                    </a:lnTo>
                    <a:lnTo>
                      <a:pt x="473" y="861"/>
                    </a:lnTo>
                    <a:lnTo>
                      <a:pt x="472" y="861"/>
                    </a:lnTo>
                    <a:lnTo>
                      <a:pt x="469" y="861"/>
                    </a:lnTo>
                    <a:lnTo>
                      <a:pt x="468" y="860"/>
                    </a:lnTo>
                    <a:lnTo>
                      <a:pt x="466" y="858"/>
                    </a:lnTo>
                    <a:lnTo>
                      <a:pt x="465" y="857"/>
                    </a:lnTo>
                    <a:lnTo>
                      <a:pt x="456" y="862"/>
                    </a:lnTo>
                    <a:lnTo>
                      <a:pt x="448" y="869"/>
                    </a:lnTo>
                    <a:lnTo>
                      <a:pt x="439" y="876"/>
                    </a:lnTo>
                    <a:lnTo>
                      <a:pt x="430" y="884"/>
                    </a:lnTo>
                    <a:lnTo>
                      <a:pt x="422" y="893"/>
                    </a:lnTo>
                    <a:lnTo>
                      <a:pt x="416" y="901"/>
                    </a:lnTo>
                    <a:lnTo>
                      <a:pt x="412" y="912"/>
                    </a:lnTo>
                    <a:lnTo>
                      <a:pt x="408" y="923"/>
                    </a:lnTo>
                    <a:lnTo>
                      <a:pt x="408" y="933"/>
                    </a:lnTo>
                    <a:lnTo>
                      <a:pt x="410" y="944"/>
                    </a:lnTo>
                    <a:lnTo>
                      <a:pt x="391" y="949"/>
                    </a:lnTo>
                    <a:lnTo>
                      <a:pt x="376" y="960"/>
                    </a:lnTo>
                    <a:lnTo>
                      <a:pt x="363" y="973"/>
                    </a:lnTo>
                    <a:lnTo>
                      <a:pt x="353" y="990"/>
                    </a:lnTo>
                    <a:lnTo>
                      <a:pt x="344" y="1010"/>
                    </a:lnTo>
                    <a:lnTo>
                      <a:pt x="335" y="1030"/>
                    </a:lnTo>
                    <a:lnTo>
                      <a:pt x="326" y="1052"/>
                    </a:lnTo>
                    <a:lnTo>
                      <a:pt x="316" y="1071"/>
                    </a:lnTo>
                    <a:lnTo>
                      <a:pt x="305" y="1089"/>
                    </a:lnTo>
                    <a:lnTo>
                      <a:pt x="290" y="1104"/>
                    </a:lnTo>
                    <a:lnTo>
                      <a:pt x="295" y="1137"/>
                    </a:lnTo>
                    <a:lnTo>
                      <a:pt x="295" y="1171"/>
                    </a:lnTo>
                    <a:lnTo>
                      <a:pt x="291" y="1207"/>
                    </a:lnTo>
                    <a:lnTo>
                      <a:pt x="287" y="1245"/>
                    </a:lnTo>
                    <a:lnTo>
                      <a:pt x="285" y="1281"/>
                    </a:lnTo>
                    <a:lnTo>
                      <a:pt x="286" y="1315"/>
                    </a:lnTo>
                    <a:lnTo>
                      <a:pt x="292" y="1345"/>
                    </a:lnTo>
                    <a:lnTo>
                      <a:pt x="306" y="1370"/>
                    </a:lnTo>
                    <a:lnTo>
                      <a:pt x="330" y="1391"/>
                    </a:lnTo>
                    <a:lnTo>
                      <a:pt x="365" y="1403"/>
                    </a:lnTo>
                    <a:lnTo>
                      <a:pt x="517" y="1132"/>
                    </a:lnTo>
                    <a:lnTo>
                      <a:pt x="427" y="1008"/>
                    </a:lnTo>
                    <a:lnTo>
                      <a:pt x="427" y="980"/>
                    </a:lnTo>
                    <a:lnTo>
                      <a:pt x="434" y="960"/>
                    </a:lnTo>
                    <a:lnTo>
                      <a:pt x="448" y="944"/>
                    </a:lnTo>
                    <a:lnTo>
                      <a:pt x="465" y="936"/>
                    </a:lnTo>
                    <a:lnTo>
                      <a:pt x="485" y="931"/>
                    </a:lnTo>
                    <a:lnTo>
                      <a:pt x="509" y="928"/>
                    </a:lnTo>
                    <a:lnTo>
                      <a:pt x="533" y="928"/>
                    </a:lnTo>
                    <a:lnTo>
                      <a:pt x="557" y="928"/>
                    </a:lnTo>
                    <a:lnTo>
                      <a:pt x="580" y="928"/>
                    </a:lnTo>
                    <a:lnTo>
                      <a:pt x="600" y="925"/>
                    </a:lnTo>
                    <a:lnTo>
                      <a:pt x="613" y="917"/>
                    </a:lnTo>
                    <a:lnTo>
                      <a:pt x="623" y="907"/>
                    </a:lnTo>
                    <a:lnTo>
                      <a:pt x="632" y="894"/>
                    </a:lnTo>
                    <a:lnTo>
                      <a:pt x="640" y="881"/>
                    </a:lnTo>
                    <a:lnTo>
                      <a:pt x="646" y="867"/>
                    </a:lnTo>
                    <a:lnTo>
                      <a:pt x="651" y="852"/>
                    </a:lnTo>
                    <a:lnTo>
                      <a:pt x="656" y="837"/>
                    </a:lnTo>
                    <a:lnTo>
                      <a:pt x="662" y="823"/>
                    </a:lnTo>
                    <a:lnTo>
                      <a:pt x="669" y="809"/>
                    </a:lnTo>
                    <a:lnTo>
                      <a:pt x="675" y="795"/>
                    </a:lnTo>
                    <a:lnTo>
                      <a:pt x="657" y="746"/>
                    </a:lnTo>
                    <a:lnTo>
                      <a:pt x="641" y="695"/>
                    </a:lnTo>
                    <a:lnTo>
                      <a:pt x="624" y="645"/>
                    </a:lnTo>
                    <a:lnTo>
                      <a:pt x="609" y="593"/>
                    </a:lnTo>
                    <a:lnTo>
                      <a:pt x="593" y="542"/>
                    </a:lnTo>
                    <a:lnTo>
                      <a:pt x="576" y="492"/>
                    </a:lnTo>
                    <a:lnTo>
                      <a:pt x="557" y="441"/>
                    </a:lnTo>
                    <a:lnTo>
                      <a:pt x="539" y="392"/>
                    </a:lnTo>
                    <a:lnTo>
                      <a:pt x="516" y="344"/>
                    </a:lnTo>
                    <a:lnTo>
                      <a:pt x="492" y="296"/>
                    </a:lnTo>
                    <a:lnTo>
                      <a:pt x="473" y="288"/>
                    </a:lnTo>
                    <a:lnTo>
                      <a:pt x="456" y="283"/>
                    </a:lnTo>
                    <a:lnTo>
                      <a:pt x="440" y="281"/>
                    </a:lnTo>
                    <a:lnTo>
                      <a:pt x="425" y="280"/>
                    </a:lnTo>
                    <a:lnTo>
                      <a:pt x="411" y="278"/>
                    </a:lnTo>
                    <a:lnTo>
                      <a:pt x="396" y="277"/>
                    </a:lnTo>
                    <a:lnTo>
                      <a:pt x="381" y="274"/>
                    </a:lnTo>
                    <a:lnTo>
                      <a:pt x="364" y="271"/>
                    </a:lnTo>
                    <a:lnTo>
                      <a:pt x="346" y="264"/>
                    </a:lnTo>
                    <a:lnTo>
                      <a:pt x="327" y="254"/>
                    </a:lnTo>
                    <a:lnTo>
                      <a:pt x="327" y="254"/>
                    </a:lnTo>
                    <a:lnTo>
                      <a:pt x="326" y="254"/>
                    </a:lnTo>
                    <a:close/>
                  </a:path>
                </a:pathLst>
              </a:custGeom>
              <a:solidFill>
                <a:srgbClr val="763E23"/>
              </a:solidFill>
              <a:ln w="9525">
                <a:noFill/>
                <a:round/>
                <a:headEnd/>
                <a:tailEnd/>
              </a:ln>
            </p:spPr>
            <p:txBody>
              <a:bodyPr/>
              <a:lstStyle/>
              <a:p>
                <a:endParaRPr lang="en-US"/>
              </a:p>
            </p:txBody>
          </p:sp>
          <p:sp>
            <p:nvSpPr>
              <p:cNvPr id="85031" name="Freeform 39"/>
              <p:cNvSpPr>
                <a:spLocks/>
              </p:cNvSpPr>
              <p:nvPr/>
            </p:nvSpPr>
            <p:spPr bwMode="auto">
              <a:xfrm>
                <a:off x="4954" y="3198"/>
                <a:ext cx="109" cy="89"/>
              </a:xfrm>
              <a:custGeom>
                <a:avLst/>
                <a:gdLst/>
                <a:ahLst/>
                <a:cxnLst>
                  <a:cxn ang="0">
                    <a:pos x="163" y="159"/>
                  </a:cxn>
                  <a:cxn ang="0">
                    <a:pos x="168" y="149"/>
                  </a:cxn>
                  <a:cxn ang="0">
                    <a:pos x="176" y="140"/>
                  </a:cxn>
                  <a:cxn ang="0">
                    <a:pos x="185" y="135"/>
                  </a:cxn>
                  <a:cxn ang="0">
                    <a:pos x="193" y="137"/>
                  </a:cxn>
                  <a:cxn ang="0">
                    <a:pos x="206" y="133"/>
                  </a:cxn>
                  <a:cxn ang="0">
                    <a:pos x="214" y="114"/>
                  </a:cxn>
                  <a:cxn ang="0">
                    <a:pos x="217" y="94"/>
                  </a:cxn>
                  <a:cxn ang="0">
                    <a:pos x="217" y="72"/>
                  </a:cxn>
                  <a:cxn ang="0">
                    <a:pos x="215" y="52"/>
                  </a:cxn>
                  <a:cxn ang="0">
                    <a:pos x="211" y="48"/>
                  </a:cxn>
                  <a:cxn ang="0">
                    <a:pos x="203" y="51"/>
                  </a:cxn>
                  <a:cxn ang="0">
                    <a:pos x="195" y="48"/>
                  </a:cxn>
                  <a:cxn ang="0">
                    <a:pos x="187" y="43"/>
                  </a:cxn>
                  <a:cxn ang="0">
                    <a:pos x="178" y="37"/>
                  </a:cxn>
                  <a:cxn ang="0">
                    <a:pos x="169" y="23"/>
                  </a:cxn>
                  <a:cxn ang="0">
                    <a:pos x="150" y="9"/>
                  </a:cxn>
                  <a:cxn ang="0">
                    <a:pos x="126" y="3"/>
                  </a:cxn>
                  <a:cxn ang="0">
                    <a:pos x="105" y="3"/>
                  </a:cxn>
                  <a:cxn ang="0">
                    <a:pos x="91" y="5"/>
                  </a:cxn>
                  <a:cxn ang="0">
                    <a:pos x="80" y="1"/>
                  </a:cxn>
                  <a:cxn ang="0">
                    <a:pos x="61" y="1"/>
                  </a:cxn>
                  <a:cxn ang="0">
                    <a:pos x="44" y="9"/>
                  </a:cxn>
                  <a:cxn ang="0">
                    <a:pos x="28" y="17"/>
                  </a:cxn>
                  <a:cxn ang="0">
                    <a:pos x="10" y="18"/>
                  </a:cxn>
                  <a:cxn ang="0">
                    <a:pos x="4" y="20"/>
                  </a:cxn>
                  <a:cxn ang="0">
                    <a:pos x="15" y="28"/>
                  </a:cxn>
                  <a:cxn ang="0">
                    <a:pos x="30" y="32"/>
                  </a:cxn>
                  <a:cxn ang="0">
                    <a:pos x="46" y="35"/>
                  </a:cxn>
                  <a:cxn ang="0">
                    <a:pos x="58" y="43"/>
                  </a:cxn>
                  <a:cxn ang="0">
                    <a:pos x="67" y="51"/>
                  </a:cxn>
                  <a:cxn ang="0">
                    <a:pos x="61" y="32"/>
                  </a:cxn>
                  <a:cxn ang="0">
                    <a:pos x="75" y="28"/>
                  </a:cxn>
                  <a:cxn ang="0">
                    <a:pos x="92" y="22"/>
                  </a:cxn>
                  <a:cxn ang="0">
                    <a:pos x="110" y="17"/>
                  </a:cxn>
                  <a:cxn ang="0">
                    <a:pos x="129" y="13"/>
                  </a:cxn>
                  <a:cxn ang="0">
                    <a:pos x="147" y="10"/>
                  </a:cxn>
                  <a:cxn ang="0">
                    <a:pos x="162" y="34"/>
                  </a:cxn>
                  <a:cxn ang="0">
                    <a:pos x="186" y="56"/>
                  </a:cxn>
                  <a:cxn ang="0">
                    <a:pos x="207" y="76"/>
                  </a:cxn>
                  <a:cxn ang="0">
                    <a:pos x="215" y="99"/>
                  </a:cxn>
                  <a:cxn ang="0">
                    <a:pos x="198" y="128"/>
                  </a:cxn>
                  <a:cxn ang="0">
                    <a:pos x="195" y="124"/>
                  </a:cxn>
                  <a:cxn ang="0">
                    <a:pos x="191" y="123"/>
                  </a:cxn>
                  <a:cxn ang="0">
                    <a:pos x="187" y="123"/>
                  </a:cxn>
                  <a:cxn ang="0">
                    <a:pos x="182" y="124"/>
                  </a:cxn>
                  <a:cxn ang="0">
                    <a:pos x="179" y="124"/>
                  </a:cxn>
                  <a:cxn ang="0">
                    <a:pos x="173" y="134"/>
                  </a:cxn>
                  <a:cxn ang="0">
                    <a:pos x="167" y="145"/>
                  </a:cxn>
                  <a:cxn ang="0">
                    <a:pos x="162" y="156"/>
                  </a:cxn>
                  <a:cxn ang="0">
                    <a:pos x="159" y="166"/>
                  </a:cxn>
                  <a:cxn ang="0">
                    <a:pos x="163" y="177"/>
                  </a:cxn>
                  <a:cxn ang="0">
                    <a:pos x="167" y="177"/>
                  </a:cxn>
                  <a:cxn ang="0">
                    <a:pos x="171" y="177"/>
                  </a:cxn>
                  <a:cxn ang="0">
                    <a:pos x="176" y="177"/>
                  </a:cxn>
                  <a:cxn ang="0">
                    <a:pos x="179" y="176"/>
                  </a:cxn>
                  <a:cxn ang="0">
                    <a:pos x="185" y="175"/>
                  </a:cxn>
                  <a:cxn ang="0">
                    <a:pos x="179" y="175"/>
                  </a:cxn>
                  <a:cxn ang="0">
                    <a:pos x="174" y="175"/>
                  </a:cxn>
                  <a:cxn ang="0">
                    <a:pos x="169" y="172"/>
                  </a:cxn>
                  <a:cxn ang="0">
                    <a:pos x="166" y="168"/>
                  </a:cxn>
                  <a:cxn ang="0">
                    <a:pos x="162" y="163"/>
                  </a:cxn>
                  <a:cxn ang="0">
                    <a:pos x="161" y="163"/>
                  </a:cxn>
                </a:cxnLst>
                <a:rect l="0" t="0" r="r" b="b"/>
                <a:pathLst>
                  <a:path w="217" h="177">
                    <a:moveTo>
                      <a:pt x="161" y="163"/>
                    </a:moveTo>
                    <a:lnTo>
                      <a:pt x="163" y="159"/>
                    </a:lnTo>
                    <a:lnTo>
                      <a:pt x="166" y="154"/>
                    </a:lnTo>
                    <a:lnTo>
                      <a:pt x="168" y="149"/>
                    </a:lnTo>
                    <a:lnTo>
                      <a:pt x="172" y="144"/>
                    </a:lnTo>
                    <a:lnTo>
                      <a:pt x="176" y="140"/>
                    </a:lnTo>
                    <a:lnTo>
                      <a:pt x="179" y="138"/>
                    </a:lnTo>
                    <a:lnTo>
                      <a:pt x="185" y="135"/>
                    </a:lnTo>
                    <a:lnTo>
                      <a:pt x="188" y="135"/>
                    </a:lnTo>
                    <a:lnTo>
                      <a:pt x="193" y="137"/>
                    </a:lnTo>
                    <a:lnTo>
                      <a:pt x="200" y="140"/>
                    </a:lnTo>
                    <a:lnTo>
                      <a:pt x="206" y="133"/>
                    </a:lnTo>
                    <a:lnTo>
                      <a:pt x="211" y="124"/>
                    </a:lnTo>
                    <a:lnTo>
                      <a:pt x="214" y="114"/>
                    </a:lnTo>
                    <a:lnTo>
                      <a:pt x="216" y="104"/>
                    </a:lnTo>
                    <a:lnTo>
                      <a:pt x="217" y="94"/>
                    </a:lnTo>
                    <a:lnTo>
                      <a:pt x="217" y="82"/>
                    </a:lnTo>
                    <a:lnTo>
                      <a:pt x="217" y="72"/>
                    </a:lnTo>
                    <a:lnTo>
                      <a:pt x="216" y="62"/>
                    </a:lnTo>
                    <a:lnTo>
                      <a:pt x="215" y="52"/>
                    </a:lnTo>
                    <a:lnTo>
                      <a:pt x="214" y="43"/>
                    </a:lnTo>
                    <a:lnTo>
                      <a:pt x="211" y="48"/>
                    </a:lnTo>
                    <a:lnTo>
                      <a:pt x="207" y="49"/>
                    </a:lnTo>
                    <a:lnTo>
                      <a:pt x="203" y="51"/>
                    </a:lnTo>
                    <a:lnTo>
                      <a:pt x="200" y="51"/>
                    </a:lnTo>
                    <a:lnTo>
                      <a:pt x="195" y="48"/>
                    </a:lnTo>
                    <a:lnTo>
                      <a:pt x="191" y="47"/>
                    </a:lnTo>
                    <a:lnTo>
                      <a:pt x="187" y="43"/>
                    </a:lnTo>
                    <a:lnTo>
                      <a:pt x="183" y="41"/>
                    </a:lnTo>
                    <a:lnTo>
                      <a:pt x="178" y="37"/>
                    </a:lnTo>
                    <a:lnTo>
                      <a:pt x="176" y="34"/>
                    </a:lnTo>
                    <a:lnTo>
                      <a:pt x="169" y="23"/>
                    </a:lnTo>
                    <a:lnTo>
                      <a:pt x="161" y="14"/>
                    </a:lnTo>
                    <a:lnTo>
                      <a:pt x="150" y="9"/>
                    </a:lnTo>
                    <a:lnTo>
                      <a:pt x="139" y="5"/>
                    </a:lnTo>
                    <a:lnTo>
                      <a:pt x="126" y="3"/>
                    </a:lnTo>
                    <a:lnTo>
                      <a:pt x="115" y="3"/>
                    </a:lnTo>
                    <a:lnTo>
                      <a:pt x="105" y="3"/>
                    </a:lnTo>
                    <a:lnTo>
                      <a:pt x="97" y="4"/>
                    </a:lnTo>
                    <a:lnTo>
                      <a:pt x="91" y="5"/>
                    </a:lnTo>
                    <a:lnTo>
                      <a:pt x="90" y="5"/>
                    </a:lnTo>
                    <a:lnTo>
                      <a:pt x="80" y="1"/>
                    </a:lnTo>
                    <a:lnTo>
                      <a:pt x="70" y="0"/>
                    </a:lnTo>
                    <a:lnTo>
                      <a:pt x="61" y="1"/>
                    </a:lnTo>
                    <a:lnTo>
                      <a:pt x="53" y="5"/>
                    </a:lnTo>
                    <a:lnTo>
                      <a:pt x="44" y="9"/>
                    </a:lnTo>
                    <a:lnTo>
                      <a:pt x="37" y="13"/>
                    </a:lnTo>
                    <a:lnTo>
                      <a:pt x="28" y="17"/>
                    </a:lnTo>
                    <a:lnTo>
                      <a:pt x="19" y="18"/>
                    </a:lnTo>
                    <a:lnTo>
                      <a:pt x="10" y="18"/>
                    </a:lnTo>
                    <a:lnTo>
                      <a:pt x="0" y="14"/>
                    </a:lnTo>
                    <a:lnTo>
                      <a:pt x="4" y="20"/>
                    </a:lnTo>
                    <a:lnTo>
                      <a:pt x="9" y="25"/>
                    </a:lnTo>
                    <a:lnTo>
                      <a:pt x="15" y="28"/>
                    </a:lnTo>
                    <a:lnTo>
                      <a:pt x="23" y="30"/>
                    </a:lnTo>
                    <a:lnTo>
                      <a:pt x="30" y="32"/>
                    </a:lnTo>
                    <a:lnTo>
                      <a:pt x="38" y="33"/>
                    </a:lnTo>
                    <a:lnTo>
                      <a:pt x="46" y="35"/>
                    </a:lnTo>
                    <a:lnTo>
                      <a:pt x="52" y="38"/>
                    </a:lnTo>
                    <a:lnTo>
                      <a:pt x="58" y="43"/>
                    </a:lnTo>
                    <a:lnTo>
                      <a:pt x="62" y="51"/>
                    </a:lnTo>
                    <a:lnTo>
                      <a:pt x="67" y="51"/>
                    </a:lnTo>
                    <a:lnTo>
                      <a:pt x="66" y="32"/>
                    </a:lnTo>
                    <a:lnTo>
                      <a:pt x="61" y="32"/>
                    </a:lnTo>
                    <a:lnTo>
                      <a:pt x="67" y="30"/>
                    </a:lnTo>
                    <a:lnTo>
                      <a:pt x="75" y="28"/>
                    </a:lnTo>
                    <a:lnTo>
                      <a:pt x="83" y="25"/>
                    </a:lnTo>
                    <a:lnTo>
                      <a:pt x="92" y="22"/>
                    </a:lnTo>
                    <a:lnTo>
                      <a:pt x="101" y="19"/>
                    </a:lnTo>
                    <a:lnTo>
                      <a:pt x="110" y="17"/>
                    </a:lnTo>
                    <a:lnTo>
                      <a:pt x="120" y="15"/>
                    </a:lnTo>
                    <a:lnTo>
                      <a:pt x="129" y="13"/>
                    </a:lnTo>
                    <a:lnTo>
                      <a:pt x="138" y="11"/>
                    </a:lnTo>
                    <a:lnTo>
                      <a:pt x="147" y="10"/>
                    </a:lnTo>
                    <a:lnTo>
                      <a:pt x="152" y="23"/>
                    </a:lnTo>
                    <a:lnTo>
                      <a:pt x="162" y="34"/>
                    </a:lnTo>
                    <a:lnTo>
                      <a:pt x="173" y="46"/>
                    </a:lnTo>
                    <a:lnTo>
                      <a:pt x="186" y="56"/>
                    </a:lnTo>
                    <a:lnTo>
                      <a:pt x="197" y="66"/>
                    </a:lnTo>
                    <a:lnTo>
                      <a:pt x="207" y="76"/>
                    </a:lnTo>
                    <a:lnTo>
                      <a:pt x="214" y="87"/>
                    </a:lnTo>
                    <a:lnTo>
                      <a:pt x="215" y="99"/>
                    </a:lnTo>
                    <a:lnTo>
                      <a:pt x="210" y="113"/>
                    </a:lnTo>
                    <a:lnTo>
                      <a:pt x="198" y="128"/>
                    </a:lnTo>
                    <a:lnTo>
                      <a:pt x="197" y="125"/>
                    </a:lnTo>
                    <a:lnTo>
                      <a:pt x="195" y="124"/>
                    </a:lnTo>
                    <a:lnTo>
                      <a:pt x="193" y="124"/>
                    </a:lnTo>
                    <a:lnTo>
                      <a:pt x="191" y="123"/>
                    </a:lnTo>
                    <a:lnTo>
                      <a:pt x="190" y="123"/>
                    </a:lnTo>
                    <a:lnTo>
                      <a:pt x="187" y="123"/>
                    </a:lnTo>
                    <a:lnTo>
                      <a:pt x="185" y="124"/>
                    </a:lnTo>
                    <a:lnTo>
                      <a:pt x="182" y="124"/>
                    </a:lnTo>
                    <a:lnTo>
                      <a:pt x="181" y="124"/>
                    </a:lnTo>
                    <a:lnTo>
                      <a:pt x="179" y="124"/>
                    </a:lnTo>
                    <a:lnTo>
                      <a:pt x="177" y="129"/>
                    </a:lnTo>
                    <a:lnTo>
                      <a:pt x="173" y="134"/>
                    </a:lnTo>
                    <a:lnTo>
                      <a:pt x="171" y="139"/>
                    </a:lnTo>
                    <a:lnTo>
                      <a:pt x="167" y="145"/>
                    </a:lnTo>
                    <a:lnTo>
                      <a:pt x="164" y="150"/>
                    </a:lnTo>
                    <a:lnTo>
                      <a:pt x="162" y="156"/>
                    </a:lnTo>
                    <a:lnTo>
                      <a:pt x="159" y="161"/>
                    </a:lnTo>
                    <a:lnTo>
                      <a:pt x="159" y="166"/>
                    </a:lnTo>
                    <a:lnTo>
                      <a:pt x="161" y="172"/>
                    </a:lnTo>
                    <a:lnTo>
                      <a:pt x="163" y="177"/>
                    </a:lnTo>
                    <a:lnTo>
                      <a:pt x="164" y="177"/>
                    </a:lnTo>
                    <a:lnTo>
                      <a:pt x="167" y="177"/>
                    </a:lnTo>
                    <a:lnTo>
                      <a:pt x="169" y="177"/>
                    </a:lnTo>
                    <a:lnTo>
                      <a:pt x="171" y="177"/>
                    </a:lnTo>
                    <a:lnTo>
                      <a:pt x="173" y="177"/>
                    </a:lnTo>
                    <a:lnTo>
                      <a:pt x="176" y="177"/>
                    </a:lnTo>
                    <a:lnTo>
                      <a:pt x="177" y="176"/>
                    </a:lnTo>
                    <a:lnTo>
                      <a:pt x="179" y="176"/>
                    </a:lnTo>
                    <a:lnTo>
                      <a:pt x="182" y="176"/>
                    </a:lnTo>
                    <a:lnTo>
                      <a:pt x="185" y="175"/>
                    </a:lnTo>
                    <a:lnTo>
                      <a:pt x="181" y="175"/>
                    </a:lnTo>
                    <a:lnTo>
                      <a:pt x="179" y="175"/>
                    </a:lnTo>
                    <a:lnTo>
                      <a:pt x="177" y="175"/>
                    </a:lnTo>
                    <a:lnTo>
                      <a:pt x="174" y="175"/>
                    </a:lnTo>
                    <a:lnTo>
                      <a:pt x="172" y="173"/>
                    </a:lnTo>
                    <a:lnTo>
                      <a:pt x="169" y="172"/>
                    </a:lnTo>
                    <a:lnTo>
                      <a:pt x="167" y="171"/>
                    </a:lnTo>
                    <a:lnTo>
                      <a:pt x="166" y="168"/>
                    </a:lnTo>
                    <a:lnTo>
                      <a:pt x="163" y="167"/>
                    </a:lnTo>
                    <a:lnTo>
                      <a:pt x="162" y="163"/>
                    </a:lnTo>
                    <a:lnTo>
                      <a:pt x="162" y="163"/>
                    </a:lnTo>
                    <a:lnTo>
                      <a:pt x="161" y="163"/>
                    </a:lnTo>
                    <a:close/>
                  </a:path>
                </a:pathLst>
              </a:custGeom>
              <a:solidFill>
                <a:srgbClr val="00360F"/>
              </a:solidFill>
              <a:ln w="9525">
                <a:noFill/>
                <a:round/>
                <a:headEnd/>
                <a:tailEnd/>
              </a:ln>
            </p:spPr>
            <p:txBody>
              <a:bodyPr/>
              <a:lstStyle/>
              <a:p>
                <a:endParaRPr lang="en-US"/>
              </a:p>
            </p:txBody>
          </p:sp>
          <p:sp>
            <p:nvSpPr>
              <p:cNvPr id="85032" name="Freeform 40"/>
              <p:cNvSpPr>
                <a:spLocks/>
              </p:cNvSpPr>
              <p:nvPr/>
            </p:nvSpPr>
            <p:spPr bwMode="auto">
              <a:xfrm>
                <a:off x="5205" y="3314"/>
                <a:ext cx="17" cy="21"/>
              </a:xfrm>
              <a:custGeom>
                <a:avLst/>
                <a:gdLst/>
                <a:ahLst/>
                <a:cxnLst>
                  <a:cxn ang="0">
                    <a:pos x="2" y="31"/>
                  </a:cxn>
                  <a:cxn ang="0">
                    <a:pos x="15" y="19"/>
                  </a:cxn>
                  <a:cxn ang="0">
                    <a:pos x="30" y="42"/>
                  </a:cxn>
                  <a:cxn ang="0">
                    <a:pos x="30" y="40"/>
                  </a:cxn>
                  <a:cxn ang="0">
                    <a:pos x="30" y="38"/>
                  </a:cxn>
                  <a:cxn ang="0">
                    <a:pos x="30" y="36"/>
                  </a:cxn>
                  <a:cxn ang="0">
                    <a:pos x="29" y="33"/>
                  </a:cxn>
                  <a:cxn ang="0">
                    <a:pos x="29" y="32"/>
                  </a:cxn>
                  <a:cxn ang="0">
                    <a:pos x="29" y="29"/>
                  </a:cxn>
                  <a:cxn ang="0">
                    <a:pos x="30" y="27"/>
                  </a:cxn>
                  <a:cxn ang="0">
                    <a:pos x="30" y="26"/>
                  </a:cxn>
                  <a:cxn ang="0">
                    <a:pos x="33" y="24"/>
                  </a:cxn>
                  <a:cxn ang="0">
                    <a:pos x="34" y="23"/>
                  </a:cxn>
                  <a:cxn ang="0">
                    <a:pos x="33" y="4"/>
                  </a:cxn>
                  <a:cxn ang="0">
                    <a:pos x="28" y="0"/>
                  </a:cxn>
                  <a:cxn ang="0">
                    <a:pos x="22" y="0"/>
                  </a:cxn>
                  <a:cxn ang="0">
                    <a:pos x="17" y="2"/>
                  </a:cxn>
                  <a:cxn ang="0">
                    <a:pos x="12" y="5"/>
                  </a:cxn>
                  <a:cxn ang="0">
                    <a:pos x="7" y="11"/>
                  </a:cxn>
                  <a:cxn ang="0">
                    <a:pos x="4" y="16"/>
                  </a:cxn>
                  <a:cxn ang="0">
                    <a:pos x="1" y="22"/>
                  </a:cxn>
                  <a:cxn ang="0">
                    <a:pos x="0" y="26"/>
                  </a:cxn>
                  <a:cxn ang="0">
                    <a:pos x="1" y="29"/>
                  </a:cxn>
                  <a:cxn ang="0">
                    <a:pos x="2" y="31"/>
                  </a:cxn>
                  <a:cxn ang="0">
                    <a:pos x="2" y="31"/>
                  </a:cxn>
                </a:cxnLst>
                <a:rect l="0" t="0" r="r" b="b"/>
                <a:pathLst>
                  <a:path w="34" h="42">
                    <a:moveTo>
                      <a:pt x="2" y="31"/>
                    </a:moveTo>
                    <a:lnTo>
                      <a:pt x="15" y="19"/>
                    </a:lnTo>
                    <a:lnTo>
                      <a:pt x="30" y="42"/>
                    </a:lnTo>
                    <a:lnTo>
                      <a:pt x="30" y="40"/>
                    </a:lnTo>
                    <a:lnTo>
                      <a:pt x="30" y="38"/>
                    </a:lnTo>
                    <a:lnTo>
                      <a:pt x="30" y="36"/>
                    </a:lnTo>
                    <a:lnTo>
                      <a:pt x="29" y="33"/>
                    </a:lnTo>
                    <a:lnTo>
                      <a:pt x="29" y="32"/>
                    </a:lnTo>
                    <a:lnTo>
                      <a:pt x="29" y="29"/>
                    </a:lnTo>
                    <a:lnTo>
                      <a:pt x="30" y="27"/>
                    </a:lnTo>
                    <a:lnTo>
                      <a:pt x="30" y="26"/>
                    </a:lnTo>
                    <a:lnTo>
                      <a:pt x="33" y="24"/>
                    </a:lnTo>
                    <a:lnTo>
                      <a:pt x="34" y="23"/>
                    </a:lnTo>
                    <a:lnTo>
                      <a:pt x="33" y="4"/>
                    </a:lnTo>
                    <a:lnTo>
                      <a:pt x="28" y="0"/>
                    </a:lnTo>
                    <a:lnTo>
                      <a:pt x="22" y="0"/>
                    </a:lnTo>
                    <a:lnTo>
                      <a:pt x="17" y="2"/>
                    </a:lnTo>
                    <a:lnTo>
                      <a:pt x="12" y="5"/>
                    </a:lnTo>
                    <a:lnTo>
                      <a:pt x="7" y="11"/>
                    </a:lnTo>
                    <a:lnTo>
                      <a:pt x="4" y="16"/>
                    </a:lnTo>
                    <a:lnTo>
                      <a:pt x="1" y="22"/>
                    </a:lnTo>
                    <a:lnTo>
                      <a:pt x="0" y="26"/>
                    </a:lnTo>
                    <a:lnTo>
                      <a:pt x="1" y="29"/>
                    </a:lnTo>
                    <a:lnTo>
                      <a:pt x="2" y="31"/>
                    </a:lnTo>
                    <a:lnTo>
                      <a:pt x="2" y="31"/>
                    </a:lnTo>
                    <a:close/>
                  </a:path>
                </a:pathLst>
              </a:custGeom>
              <a:solidFill>
                <a:srgbClr val="00360F"/>
              </a:solidFill>
              <a:ln w="9525">
                <a:noFill/>
                <a:round/>
                <a:headEnd/>
                <a:tailEnd/>
              </a:ln>
            </p:spPr>
            <p:txBody>
              <a:bodyPr/>
              <a:lstStyle/>
              <a:p>
                <a:endParaRPr lang="en-US"/>
              </a:p>
            </p:txBody>
          </p:sp>
          <p:sp>
            <p:nvSpPr>
              <p:cNvPr id="85033" name="Freeform 41"/>
              <p:cNvSpPr>
                <a:spLocks/>
              </p:cNvSpPr>
              <p:nvPr/>
            </p:nvSpPr>
            <p:spPr bwMode="auto">
              <a:xfrm>
                <a:off x="5051" y="3266"/>
                <a:ext cx="502" cy="571"/>
              </a:xfrm>
              <a:custGeom>
                <a:avLst/>
                <a:gdLst/>
                <a:ahLst/>
                <a:cxnLst>
                  <a:cxn ang="0">
                    <a:pos x="879" y="201"/>
                  </a:cxn>
                  <a:cxn ang="0">
                    <a:pos x="877" y="90"/>
                  </a:cxn>
                  <a:cxn ang="0">
                    <a:pos x="784" y="155"/>
                  </a:cxn>
                  <a:cxn ang="0">
                    <a:pos x="635" y="24"/>
                  </a:cxn>
                  <a:cxn ang="0">
                    <a:pos x="556" y="155"/>
                  </a:cxn>
                  <a:cxn ang="0">
                    <a:pos x="474" y="47"/>
                  </a:cxn>
                  <a:cxn ang="0">
                    <a:pos x="389" y="95"/>
                  </a:cxn>
                  <a:cxn ang="0">
                    <a:pos x="308" y="161"/>
                  </a:cxn>
                  <a:cxn ang="0">
                    <a:pos x="192" y="62"/>
                  </a:cxn>
                  <a:cxn ang="0">
                    <a:pos x="130" y="143"/>
                  </a:cxn>
                  <a:cxn ang="0">
                    <a:pos x="77" y="95"/>
                  </a:cxn>
                  <a:cxn ang="0">
                    <a:pos x="22" y="77"/>
                  </a:cxn>
                  <a:cxn ang="0">
                    <a:pos x="10" y="36"/>
                  </a:cxn>
                  <a:cxn ang="0">
                    <a:pos x="19" y="45"/>
                  </a:cxn>
                  <a:cxn ang="0">
                    <a:pos x="24" y="88"/>
                  </a:cxn>
                  <a:cxn ang="0">
                    <a:pos x="88" y="174"/>
                  </a:cxn>
                  <a:cxn ang="0">
                    <a:pos x="98" y="292"/>
                  </a:cxn>
                  <a:cxn ang="0">
                    <a:pos x="89" y="349"/>
                  </a:cxn>
                  <a:cxn ang="0">
                    <a:pos x="70" y="472"/>
                  </a:cxn>
                  <a:cxn ang="0">
                    <a:pos x="125" y="508"/>
                  </a:cxn>
                  <a:cxn ang="0">
                    <a:pos x="172" y="502"/>
                  </a:cxn>
                  <a:cxn ang="0">
                    <a:pos x="260" y="515"/>
                  </a:cxn>
                  <a:cxn ang="0">
                    <a:pos x="274" y="565"/>
                  </a:cxn>
                  <a:cxn ang="0">
                    <a:pos x="265" y="646"/>
                  </a:cxn>
                  <a:cxn ang="0">
                    <a:pos x="209" y="701"/>
                  </a:cxn>
                  <a:cxn ang="0">
                    <a:pos x="275" y="751"/>
                  </a:cxn>
                  <a:cxn ang="0">
                    <a:pos x="329" y="830"/>
                  </a:cxn>
                  <a:cxn ang="0">
                    <a:pos x="348" y="899"/>
                  </a:cxn>
                  <a:cxn ang="0">
                    <a:pos x="336" y="945"/>
                  </a:cxn>
                  <a:cxn ang="0">
                    <a:pos x="302" y="1010"/>
                  </a:cxn>
                  <a:cxn ang="0">
                    <a:pos x="216" y="1057"/>
                  </a:cxn>
                  <a:cxn ang="0">
                    <a:pos x="295" y="1087"/>
                  </a:cxn>
                  <a:cxn ang="0">
                    <a:pos x="283" y="1123"/>
                  </a:cxn>
                  <a:cxn ang="0">
                    <a:pos x="343" y="1092"/>
                  </a:cxn>
                  <a:cxn ang="0">
                    <a:pos x="279" y="1068"/>
                  </a:cxn>
                  <a:cxn ang="0">
                    <a:pos x="280" y="1031"/>
                  </a:cxn>
                  <a:cxn ang="0">
                    <a:pos x="319" y="991"/>
                  </a:cxn>
                  <a:cxn ang="0">
                    <a:pos x="324" y="962"/>
                  </a:cxn>
                  <a:cxn ang="0">
                    <a:pos x="356" y="866"/>
                  </a:cxn>
                  <a:cxn ang="0">
                    <a:pos x="333" y="827"/>
                  </a:cxn>
                  <a:cxn ang="0">
                    <a:pos x="407" y="817"/>
                  </a:cxn>
                  <a:cxn ang="0">
                    <a:pos x="471" y="678"/>
                  </a:cxn>
                  <a:cxn ang="0">
                    <a:pos x="530" y="679"/>
                  </a:cxn>
                  <a:cxn ang="0">
                    <a:pos x="563" y="616"/>
                  </a:cxn>
                  <a:cxn ang="0">
                    <a:pos x="613" y="654"/>
                  </a:cxn>
                  <a:cxn ang="0">
                    <a:pos x="690" y="713"/>
                  </a:cxn>
                  <a:cxn ang="0">
                    <a:pos x="771" y="768"/>
                  </a:cxn>
                  <a:cxn ang="0">
                    <a:pos x="762" y="819"/>
                  </a:cxn>
                  <a:cxn ang="0">
                    <a:pos x="755" y="726"/>
                  </a:cxn>
                  <a:cxn ang="0">
                    <a:pos x="690" y="693"/>
                  </a:cxn>
                  <a:cxn ang="0">
                    <a:pos x="661" y="578"/>
                  </a:cxn>
                  <a:cxn ang="0">
                    <a:pos x="682" y="532"/>
                  </a:cxn>
                  <a:cxn ang="0">
                    <a:pos x="741" y="535"/>
                  </a:cxn>
                  <a:cxn ang="0">
                    <a:pos x="783" y="546"/>
                  </a:cxn>
                  <a:cxn ang="0">
                    <a:pos x="854" y="626"/>
                  </a:cxn>
                  <a:cxn ang="0">
                    <a:pos x="887" y="593"/>
                  </a:cxn>
                  <a:cxn ang="0">
                    <a:pos x="916" y="601"/>
                  </a:cxn>
                  <a:cxn ang="0">
                    <a:pos x="929" y="588"/>
                  </a:cxn>
                  <a:cxn ang="0">
                    <a:pos x="944" y="514"/>
                  </a:cxn>
                  <a:cxn ang="0">
                    <a:pos x="898" y="479"/>
                  </a:cxn>
                  <a:cxn ang="0">
                    <a:pos x="923" y="252"/>
                  </a:cxn>
                </a:cxnLst>
                <a:rect l="0" t="0" r="r" b="b"/>
                <a:pathLst>
                  <a:path w="1003" h="1143">
                    <a:moveTo>
                      <a:pt x="1003" y="257"/>
                    </a:moveTo>
                    <a:lnTo>
                      <a:pt x="992" y="251"/>
                    </a:lnTo>
                    <a:lnTo>
                      <a:pt x="979" y="248"/>
                    </a:lnTo>
                    <a:lnTo>
                      <a:pt x="964" y="248"/>
                    </a:lnTo>
                    <a:lnTo>
                      <a:pt x="947" y="249"/>
                    </a:lnTo>
                    <a:lnTo>
                      <a:pt x="932" y="251"/>
                    </a:lnTo>
                    <a:lnTo>
                      <a:pt x="917" y="252"/>
                    </a:lnTo>
                    <a:lnTo>
                      <a:pt x="903" y="249"/>
                    </a:lnTo>
                    <a:lnTo>
                      <a:pt x="893" y="244"/>
                    </a:lnTo>
                    <a:lnTo>
                      <a:pt x="886" y="234"/>
                    </a:lnTo>
                    <a:lnTo>
                      <a:pt x="882" y="219"/>
                    </a:lnTo>
                    <a:lnTo>
                      <a:pt x="881" y="209"/>
                    </a:lnTo>
                    <a:lnTo>
                      <a:pt x="879" y="201"/>
                    </a:lnTo>
                    <a:lnTo>
                      <a:pt x="881" y="194"/>
                    </a:lnTo>
                    <a:lnTo>
                      <a:pt x="882" y="187"/>
                    </a:lnTo>
                    <a:lnTo>
                      <a:pt x="883" y="182"/>
                    </a:lnTo>
                    <a:lnTo>
                      <a:pt x="887" y="179"/>
                    </a:lnTo>
                    <a:lnTo>
                      <a:pt x="891" y="175"/>
                    </a:lnTo>
                    <a:lnTo>
                      <a:pt x="894" y="174"/>
                    </a:lnTo>
                    <a:lnTo>
                      <a:pt x="899" y="171"/>
                    </a:lnTo>
                    <a:lnTo>
                      <a:pt x="905" y="171"/>
                    </a:lnTo>
                    <a:lnTo>
                      <a:pt x="896" y="158"/>
                    </a:lnTo>
                    <a:lnTo>
                      <a:pt x="889" y="144"/>
                    </a:lnTo>
                    <a:lnTo>
                      <a:pt x="884" y="128"/>
                    </a:lnTo>
                    <a:lnTo>
                      <a:pt x="881" y="109"/>
                    </a:lnTo>
                    <a:lnTo>
                      <a:pt x="877" y="90"/>
                    </a:lnTo>
                    <a:lnTo>
                      <a:pt x="872" y="71"/>
                    </a:lnTo>
                    <a:lnTo>
                      <a:pt x="867" y="52"/>
                    </a:lnTo>
                    <a:lnTo>
                      <a:pt x="860" y="36"/>
                    </a:lnTo>
                    <a:lnTo>
                      <a:pt x="850" y="22"/>
                    </a:lnTo>
                    <a:lnTo>
                      <a:pt x="836" y="10"/>
                    </a:lnTo>
                    <a:lnTo>
                      <a:pt x="825" y="26"/>
                    </a:lnTo>
                    <a:lnTo>
                      <a:pt x="816" y="45"/>
                    </a:lnTo>
                    <a:lnTo>
                      <a:pt x="812" y="65"/>
                    </a:lnTo>
                    <a:lnTo>
                      <a:pt x="808" y="86"/>
                    </a:lnTo>
                    <a:lnTo>
                      <a:pt x="806" y="108"/>
                    </a:lnTo>
                    <a:lnTo>
                      <a:pt x="802" y="127"/>
                    </a:lnTo>
                    <a:lnTo>
                      <a:pt x="795" y="143"/>
                    </a:lnTo>
                    <a:lnTo>
                      <a:pt x="784" y="155"/>
                    </a:lnTo>
                    <a:lnTo>
                      <a:pt x="767" y="161"/>
                    </a:lnTo>
                    <a:lnTo>
                      <a:pt x="743" y="161"/>
                    </a:lnTo>
                    <a:lnTo>
                      <a:pt x="719" y="161"/>
                    </a:lnTo>
                    <a:lnTo>
                      <a:pt x="702" y="153"/>
                    </a:lnTo>
                    <a:lnTo>
                      <a:pt x="692" y="139"/>
                    </a:lnTo>
                    <a:lnTo>
                      <a:pt x="686" y="122"/>
                    </a:lnTo>
                    <a:lnTo>
                      <a:pt x="681" y="101"/>
                    </a:lnTo>
                    <a:lnTo>
                      <a:pt x="678" y="80"/>
                    </a:lnTo>
                    <a:lnTo>
                      <a:pt x="675" y="58"/>
                    </a:lnTo>
                    <a:lnTo>
                      <a:pt x="669" y="38"/>
                    </a:lnTo>
                    <a:lnTo>
                      <a:pt x="659" y="22"/>
                    </a:lnTo>
                    <a:lnTo>
                      <a:pt x="645" y="10"/>
                    </a:lnTo>
                    <a:lnTo>
                      <a:pt x="635" y="24"/>
                    </a:lnTo>
                    <a:lnTo>
                      <a:pt x="626" y="37"/>
                    </a:lnTo>
                    <a:lnTo>
                      <a:pt x="620" y="50"/>
                    </a:lnTo>
                    <a:lnTo>
                      <a:pt x="613" y="64"/>
                    </a:lnTo>
                    <a:lnTo>
                      <a:pt x="608" y="77"/>
                    </a:lnTo>
                    <a:lnTo>
                      <a:pt x="602" y="91"/>
                    </a:lnTo>
                    <a:lnTo>
                      <a:pt x="600" y="107"/>
                    </a:lnTo>
                    <a:lnTo>
                      <a:pt x="597" y="120"/>
                    </a:lnTo>
                    <a:lnTo>
                      <a:pt x="596" y="136"/>
                    </a:lnTo>
                    <a:lnTo>
                      <a:pt x="595" y="152"/>
                    </a:lnTo>
                    <a:lnTo>
                      <a:pt x="586" y="152"/>
                    </a:lnTo>
                    <a:lnTo>
                      <a:pt x="576" y="153"/>
                    </a:lnTo>
                    <a:lnTo>
                      <a:pt x="566" y="153"/>
                    </a:lnTo>
                    <a:lnTo>
                      <a:pt x="556" y="155"/>
                    </a:lnTo>
                    <a:lnTo>
                      <a:pt x="547" y="156"/>
                    </a:lnTo>
                    <a:lnTo>
                      <a:pt x="537" y="156"/>
                    </a:lnTo>
                    <a:lnTo>
                      <a:pt x="527" y="157"/>
                    </a:lnTo>
                    <a:lnTo>
                      <a:pt x="518" y="156"/>
                    </a:lnTo>
                    <a:lnTo>
                      <a:pt x="509" y="156"/>
                    </a:lnTo>
                    <a:lnTo>
                      <a:pt x="499" y="153"/>
                    </a:lnTo>
                    <a:lnTo>
                      <a:pt x="499" y="138"/>
                    </a:lnTo>
                    <a:lnTo>
                      <a:pt x="496" y="123"/>
                    </a:lnTo>
                    <a:lnTo>
                      <a:pt x="494" y="108"/>
                    </a:lnTo>
                    <a:lnTo>
                      <a:pt x="490" y="93"/>
                    </a:lnTo>
                    <a:lnTo>
                      <a:pt x="485" y="77"/>
                    </a:lnTo>
                    <a:lnTo>
                      <a:pt x="480" y="62"/>
                    </a:lnTo>
                    <a:lnTo>
                      <a:pt x="474" y="47"/>
                    </a:lnTo>
                    <a:lnTo>
                      <a:pt x="467" y="33"/>
                    </a:lnTo>
                    <a:lnTo>
                      <a:pt x="460" y="19"/>
                    </a:lnTo>
                    <a:lnTo>
                      <a:pt x="452" y="7"/>
                    </a:lnTo>
                    <a:lnTo>
                      <a:pt x="441" y="8"/>
                    </a:lnTo>
                    <a:lnTo>
                      <a:pt x="432" y="12"/>
                    </a:lnTo>
                    <a:lnTo>
                      <a:pt x="424" y="19"/>
                    </a:lnTo>
                    <a:lnTo>
                      <a:pt x="418" y="28"/>
                    </a:lnTo>
                    <a:lnTo>
                      <a:pt x="413" y="40"/>
                    </a:lnTo>
                    <a:lnTo>
                      <a:pt x="408" y="51"/>
                    </a:lnTo>
                    <a:lnTo>
                      <a:pt x="404" y="64"/>
                    </a:lnTo>
                    <a:lnTo>
                      <a:pt x="400" y="75"/>
                    </a:lnTo>
                    <a:lnTo>
                      <a:pt x="395" y="86"/>
                    </a:lnTo>
                    <a:lnTo>
                      <a:pt x="389" y="95"/>
                    </a:lnTo>
                    <a:lnTo>
                      <a:pt x="384" y="93"/>
                    </a:lnTo>
                    <a:lnTo>
                      <a:pt x="379" y="93"/>
                    </a:lnTo>
                    <a:lnTo>
                      <a:pt x="374" y="95"/>
                    </a:lnTo>
                    <a:lnTo>
                      <a:pt x="369" y="100"/>
                    </a:lnTo>
                    <a:lnTo>
                      <a:pt x="365" y="105"/>
                    </a:lnTo>
                    <a:lnTo>
                      <a:pt x="361" y="110"/>
                    </a:lnTo>
                    <a:lnTo>
                      <a:pt x="356" y="115"/>
                    </a:lnTo>
                    <a:lnTo>
                      <a:pt x="352" y="119"/>
                    </a:lnTo>
                    <a:lnTo>
                      <a:pt x="347" y="120"/>
                    </a:lnTo>
                    <a:lnTo>
                      <a:pt x="341" y="119"/>
                    </a:lnTo>
                    <a:lnTo>
                      <a:pt x="370" y="142"/>
                    </a:lnTo>
                    <a:lnTo>
                      <a:pt x="333" y="158"/>
                    </a:lnTo>
                    <a:lnTo>
                      <a:pt x="308" y="161"/>
                    </a:lnTo>
                    <a:lnTo>
                      <a:pt x="293" y="152"/>
                    </a:lnTo>
                    <a:lnTo>
                      <a:pt x="285" y="134"/>
                    </a:lnTo>
                    <a:lnTo>
                      <a:pt x="281" y="112"/>
                    </a:lnTo>
                    <a:lnTo>
                      <a:pt x="280" y="85"/>
                    </a:lnTo>
                    <a:lnTo>
                      <a:pt x="278" y="58"/>
                    </a:lnTo>
                    <a:lnTo>
                      <a:pt x="273" y="33"/>
                    </a:lnTo>
                    <a:lnTo>
                      <a:pt x="261" y="13"/>
                    </a:lnTo>
                    <a:lnTo>
                      <a:pt x="241" y="0"/>
                    </a:lnTo>
                    <a:lnTo>
                      <a:pt x="227" y="9"/>
                    </a:lnTo>
                    <a:lnTo>
                      <a:pt x="216" y="21"/>
                    </a:lnTo>
                    <a:lnTo>
                      <a:pt x="207" y="33"/>
                    </a:lnTo>
                    <a:lnTo>
                      <a:pt x="198" y="47"/>
                    </a:lnTo>
                    <a:lnTo>
                      <a:pt x="192" y="62"/>
                    </a:lnTo>
                    <a:lnTo>
                      <a:pt x="188" y="77"/>
                    </a:lnTo>
                    <a:lnTo>
                      <a:pt x="184" y="94"/>
                    </a:lnTo>
                    <a:lnTo>
                      <a:pt x="183" y="110"/>
                    </a:lnTo>
                    <a:lnTo>
                      <a:pt x="183" y="125"/>
                    </a:lnTo>
                    <a:lnTo>
                      <a:pt x="183" y="139"/>
                    </a:lnTo>
                    <a:lnTo>
                      <a:pt x="177" y="141"/>
                    </a:lnTo>
                    <a:lnTo>
                      <a:pt x="170" y="141"/>
                    </a:lnTo>
                    <a:lnTo>
                      <a:pt x="163" y="142"/>
                    </a:lnTo>
                    <a:lnTo>
                      <a:pt x="156" y="143"/>
                    </a:lnTo>
                    <a:lnTo>
                      <a:pt x="150" y="144"/>
                    </a:lnTo>
                    <a:lnTo>
                      <a:pt x="142" y="144"/>
                    </a:lnTo>
                    <a:lnTo>
                      <a:pt x="136" y="144"/>
                    </a:lnTo>
                    <a:lnTo>
                      <a:pt x="130" y="143"/>
                    </a:lnTo>
                    <a:lnTo>
                      <a:pt x="125" y="141"/>
                    </a:lnTo>
                    <a:lnTo>
                      <a:pt x="118" y="136"/>
                    </a:lnTo>
                    <a:lnTo>
                      <a:pt x="129" y="123"/>
                    </a:lnTo>
                    <a:lnTo>
                      <a:pt x="131" y="112"/>
                    </a:lnTo>
                    <a:lnTo>
                      <a:pt x="130" y="103"/>
                    </a:lnTo>
                    <a:lnTo>
                      <a:pt x="125" y="96"/>
                    </a:lnTo>
                    <a:lnTo>
                      <a:pt x="117" y="90"/>
                    </a:lnTo>
                    <a:lnTo>
                      <a:pt x="108" y="84"/>
                    </a:lnTo>
                    <a:lnTo>
                      <a:pt x="99" y="77"/>
                    </a:lnTo>
                    <a:lnTo>
                      <a:pt x="92" y="70"/>
                    </a:lnTo>
                    <a:lnTo>
                      <a:pt x="87" y="60"/>
                    </a:lnTo>
                    <a:lnTo>
                      <a:pt x="86" y="48"/>
                    </a:lnTo>
                    <a:lnTo>
                      <a:pt x="77" y="95"/>
                    </a:lnTo>
                    <a:lnTo>
                      <a:pt x="74" y="93"/>
                    </a:lnTo>
                    <a:lnTo>
                      <a:pt x="72" y="90"/>
                    </a:lnTo>
                    <a:lnTo>
                      <a:pt x="69" y="88"/>
                    </a:lnTo>
                    <a:lnTo>
                      <a:pt x="68" y="85"/>
                    </a:lnTo>
                    <a:lnTo>
                      <a:pt x="65" y="82"/>
                    </a:lnTo>
                    <a:lnTo>
                      <a:pt x="64" y="80"/>
                    </a:lnTo>
                    <a:lnTo>
                      <a:pt x="63" y="77"/>
                    </a:lnTo>
                    <a:lnTo>
                      <a:pt x="60" y="75"/>
                    </a:lnTo>
                    <a:lnTo>
                      <a:pt x="59" y="72"/>
                    </a:lnTo>
                    <a:lnTo>
                      <a:pt x="57" y="70"/>
                    </a:lnTo>
                    <a:lnTo>
                      <a:pt x="36" y="85"/>
                    </a:lnTo>
                    <a:lnTo>
                      <a:pt x="27" y="82"/>
                    </a:lnTo>
                    <a:lnTo>
                      <a:pt x="22" y="77"/>
                    </a:lnTo>
                    <a:lnTo>
                      <a:pt x="20" y="74"/>
                    </a:lnTo>
                    <a:lnTo>
                      <a:pt x="19" y="69"/>
                    </a:lnTo>
                    <a:lnTo>
                      <a:pt x="20" y="62"/>
                    </a:lnTo>
                    <a:lnTo>
                      <a:pt x="21" y="57"/>
                    </a:lnTo>
                    <a:lnTo>
                      <a:pt x="22" y="52"/>
                    </a:lnTo>
                    <a:lnTo>
                      <a:pt x="24" y="46"/>
                    </a:lnTo>
                    <a:lnTo>
                      <a:pt x="24" y="41"/>
                    </a:lnTo>
                    <a:lnTo>
                      <a:pt x="21" y="36"/>
                    </a:lnTo>
                    <a:lnTo>
                      <a:pt x="19" y="36"/>
                    </a:lnTo>
                    <a:lnTo>
                      <a:pt x="16" y="36"/>
                    </a:lnTo>
                    <a:lnTo>
                      <a:pt x="15" y="36"/>
                    </a:lnTo>
                    <a:lnTo>
                      <a:pt x="12" y="36"/>
                    </a:lnTo>
                    <a:lnTo>
                      <a:pt x="10" y="36"/>
                    </a:lnTo>
                    <a:lnTo>
                      <a:pt x="8" y="37"/>
                    </a:lnTo>
                    <a:lnTo>
                      <a:pt x="6" y="37"/>
                    </a:lnTo>
                    <a:lnTo>
                      <a:pt x="3" y="37"/>
                    </a:lnTo>
                    <a:lnTo>
                      <a:pt x="2" y="38"/>
                    </a:lnTo>
                    <a:lnTo>
                      <a:pt x="0" y="38"/>
                    </a:lnTo>
                    <a:lnTo>
                      <a:pt x="2" y="38"/>
                    </a:lnTo>
                    <a:lnTo>
                      <a:pt x="5" y="38"/>
                    </a:lnTo>
                    <a:lnTo>
                      <a:pt x="7" y="38"/>
                    </a:lnTo>
                    <a:lnTo>
                      <a:pt x="10" y="38"/>
                    </a:lnTo>
                    <a:lnTo>
                      <a:pt x="12" y="40"/>
                    </a:lnTo>
                    <a:lnTo>
                      <a:pt x="14" y="41"/>
                    </a:lnTo>
                    <a:lnTo>
                      <a:pt x="16" y="42"/>
                    </a:lnTo>
                    <a:lnTo>
                      <a:pt x="19" y="45"/>
                    </a:lnTo>
                    <a:lnTo>
                      <a:pt x="20" y="47"/>
                    </a:lnTo>
                    <a:lnTo>
                      <a:pt x="22" y="50"/>
                    </a:lnTo>
                    <a:lnTo>
                      <a:pt x="19" y="52"/>
                    </a:lnTo>
                    <a:lnTo>
                      <a:pt x="16" y="55"/>
                    </a:lnTo>
                    <a:lnTo>
                      <a:pt x="14" y="58"/>
                    </a:lnTo>
                    <a:lnTo>
                      <a:pt x="12" y="61"/>
                    </a:lnTo>
                    <a:lnTo>
                      <a:pt x="11" y="65"/>
                    </a:lnTo>
                    <a:lnTo>
                      <a:pt x="10" y="69"/>
                    </a:lnTo>
                    <a:lnTo>
                      <a:pt x="10" y="71"/>
                    </a:lnTo>
                    <a:lnTo>
                      <a:pt x="10" y="75"/>
                    </a:lnTo>
                    <a:lnTo>
                      <a:pt x="11" y="79"/>
                    </a:lnTo>
                    <a:lnTo>
                      <a:pt x="12" y="82"/>
                    </a:lnTo>
                    <a:lnTo>
                      <a:pt x="24" y="88"/>
                    </a:lnTo>
                    <a:lnTo>
                      <a:pt x="35" y="93"/>
                    </a:lnTo>
                    <a:lnTo>
                      <a:pt x="46" y="95"/>
                    </a:lnTo>
                    <a:lnTo>
                      <a:pt x="58" y="98"/>
                    </a:lnTo>
                    <a:lnTo>
                      <a:pt x="68" y="99"/>
                    </a:lnTo>
                    <a:lnTo>
                      <a:pt x="79" y="100"/>
                    </a:lnTo>
                    <a:lnTo>
                      <a:pt x="91" y="100"/>
                    </a:lnTo>
                    <a:lnTo>
                      <a:pt x="101" y="101"/>
                    </a:lnTo>
                    <a:lnTo>
                      <a:pt x="112" y="103"/>
                    </a:lnTo>
                    <a:lnTo>
                      <a:pt x="123" y="103"/>
                    </a:lnTo>
                    <a:lnTo>
                      <a:pt x="121" y="125"/>
                    </a:lnTo>
                    <a:lnTo>
                      <a:pt x="113" y="144"/>
                    </a:lnTo>
                    <a:lnTo>
                      <a:pt x="102" y="160"/>
                    </a:lnTo>
                    <a:lnTo>
                      <a:pt x="88" y="174"/>
                    </a:lnTo>
                    <a:lnTo>
                      <a:pt x="73" y="187"/>
                    </a:lnTo>
                    <a:lnTo>
                      <a:pt x="60" y="200"/>
                    </a:lnTo>
                    <a:lnTo>
                      <a:pt x="50" y="215"/>
                    </a:lnTo>
                    <a:lnTo>
                      <a:pt x="44" y="232"/>
                    </a:lnTo>
                    <a:lnTo>
                      <a:pt x="45" y="252"/>
                    </a:lnTo>
                    <a:lnTo>
                      <a:pt x="55" y="276"/>
                    </a:lnTo>
                    <a:lnTo>
                      <a:pt x="62" y="272"/>
                    </a:lnTo>
                    <a:lnTo>
                      <a:pt x="68" y="271"/>
                    </a:lnTo>
                    <a:lnTo>
                      <a:pt x="74" y="273"/>
                    </a:lnTo>
                    <a:lnTo>
                      <a:pt x="81" y="277"/>
                    </a:lnTo>
                    <a:lnTo>
                      <a:pt x="86" y="283"/>
                    </a:lnTo>
                    <a:lnTo>
                      <a:pt x="92" y="287"/>
                    </a:lnTo>
                    <a:lnTo>
                      <a:pt x="98" y="292"/>
                    </a:lnTo>
                    <a:lnTo>
                      <a:pt x="106" y="294"/>
                    </a:lnTo>
                    <a:lnTo>
                      <a:pt x="113" y="292"/>
                    </a:lnTo>
                    <a:lnTo>
                      <a:pt x="121" y="287"/>
                    </a:lnTo>
                    <a:lnTo>
                      <a:pt x="121" y="296"/>
                    </a:lnTo>
                    <a:lnTo>
                      <a:pt x="121" y="302"/>
                    </a:lnTo>
                    <a:lnTo>
                      <a:pt x="118" y="310"/>
                    </a:lnTo>
                    <a:lnTo>
                      <a:pt x="117" y="318"/>
                    </a:lnTo>
                    <a:lnTo>
                      <a:pt x="113" y="324"/>
                    </a:lnTo>
                    <a:lnTo>
                      <a:pt x="110" y="330"/>
                    </a:lnTo>
                    <a:lnTo>
                      <a:pt x="106" y="335"/>
                    </a:lnTo>
                    <a:lnTo>
                      <a:pt x="101" y="340"/>
                    </a:lnTo>
                    <a:lnTo>
                      <a:pt x="96" y="345"/>
                    </a:lnTo>
                    <a:lnTo>
                      <a:pt x="89" y="349"/>
                    </a:lnTo>
                    <a:lnTo>
                      <a:pt x="110" y="366"/>
                    </a:lnTo>
                    <a:lnTo>
                      <a:pt x="82" y="401"/>
                    </a:lnTo>
                    <a:lnTo>
                      <a:pt x="121" y="392"/>
                    </a:lnTo>
                    <a:lnTo>
                      <a:pt x="127" y="407"/>
                    </a:lnTo>
                    <a:lnTo>
                      <a:pt x="129" y="419"/>
                    </a:lnTo>
                    <a:lnTo>
                      <a:pt x="125" y="426"/>
                    </a:lnTo>
                    <a:lnTo>
                      <a:pt x="118" y="434"/>
                    </a:lnTo>
                    <a:lnTo>
                      <a:pt x="108" y="438"/>
                    </a:lnTo>
                    <a:lnTo>
                      <a:pt x="98" y="443"/>
                    </a:lnTo>
                    <a:lnTo>
                      <a:pt x="88" y="448"/>
                    </a:lnTo>
                    <a:lnTo>
                      <a:pt x="79" y="453"/>
                    </a:lnTo>
                    <a:lnTo>
                      <a:pt x="73" y="462"/>
                    </a:lnTo>
                    <a:lnTo>
                      <a:pt x="70" y="472"/>
                    </a:lnTo>
                    <a:lnTo>
                      <a:pt x="102" y="468"/>
                    </a:lnTo>
                    <a:lnTo>
                      <a:pt x="102" y="472"/>
                    </a:lnTo>
                    <a:lnTo>
                      <a:pt x="102" y="477"/>
                    </a:lnTo>
                    <a:lnTo>
                      <a:pt x="102" y="481"/>
                    </a:lnTo>
                    <a:lnTo>
                      <a:pt x="103" y="484"/>
                    </a:lnTo>
                    <a:lnTo>
                      <a:pt x="103" y="490"/>
                    </a:lnTo>
                    <a:lnTo>
                      <a:pt x="105" y="493"/>
                    </a:lnTo>
                    <a:lnTo>
                      <a:pt x="105" y="497"/>
                    </a:lnTo>
                    <a:lnTo>
                      <a:pt x="107" y="501"/>
                    </a:lnTo>
                    <a:lnTo>
                      <a:pt x="108" y="505"/>
                    </a:lnTo>
                    <a:lnTo>
                      <a:pt x="111" y="507"/>
                    </a:lnTo>
                    <a:lnTo>
                      <a:pt x="118" y="508"/>
                    </a:lnTo>
                    <a:lnTo>
                      <a:pt x="125" y="508"/>
                    </a:lnTo>
                    <a:lnTo>
                      <a:pt x="129" y="506"/>
                    </a:lnTo>
                    <a:lnTo>
                      <a:pt x="132" y="503"/>
                    </a:lnTo>
                    <a:lnTo>
                      <a:pt x="134" y="498"/>
                    </a:lnTo>
                    <a:lnTo>
                      <a:pt x="136" y="495"/>
                    </a:lnTo>
                    <a:lnTo>
                      <a:pt x="137" y="490"/>
                    </a:lnTo>
                    <a:lnTo>
                      <a:pt x="140" y="484"/>
                    </a:lnTo>
                    <a:lnTo>
                      <a:pt x="144" y="481"/>
                    </a:lnTo>
                    <a:lnTo>
                      <a:pt x="147" y="477"/>
                    </a:lnTo>
                    <a:lnTo>
                      <a:pt x="155" y="481"/>
                    </a:lnTo>
                    <a:lnTo>
                      <a:pt x="160" y="486"/>
                    </a:lnTo>
                    <a:lnTo>
                      <a:pt x="165" y="491"/>
                    </a:lnTo>
                    <a:lnTo>
                      <a:pt x="168" y="496"/>
                    </a:lnTo>
                    <a:lnTo>
                      <a:pt x="172" y="502"/>
                    </a:lnTo>
                    <a:lnTo>
                      <a:pt x="174" y="508"/>
                    </a:lnTo>
                    <a:lnTo>
                      <a:pt x="177" y="515"/>
                    </a:lnTo>
                    <a:lnTo>
                      <a:pt x="179" y="521"/>
                    </a:lnTo>
                    <a:lnTo>
                      <a:pt x="182" y="526"/>
                    </a:lnTo>
                    <a:lnTo>
                      <a:pt x="185" y="532"/>
                    </a:lnTo>
                    <a:lnTo>
                      <a:pt x="192" y="522"/>
                    </a:lnTo>
                    <a:lnTo>
                      <a:pt x="201" y="517"/>
                    </a:lnTo>
                    <a:lnTo>
                      <a:pt x="211" y="516"/>
                    </a:lnTo>
                    <a:lnTo>
                      <a:pt x="222" y="516"/>
                    </a:lnTo>
                    <a:lnTo>
                      <a:pt x="233" y="519"/>
                    </a:lnTo>
                    <a:lnTo>
                      <a:pt x="244" y="519"/>
                    </a:lnTo>
                    <a:lnTo>
                      <a:pt x="252" y="519"/>
                    </a:lnTo>
                    <a:lnTo>
                      <a:pt x="260" y="515"/>
                    </a:lnTo>
                    <a:lnTo>
                      <a:pt x="266" y="506"/>
                    </a:lnTo>
                    <a:lnTo>
                      <a:pt x="269" y="492"/>
                    </a:lnTo>
                    <a:lnTo>
                      <a:pt x="271" y="501"/>
                    </a:lnTo>
                    <a:lnTo>
                      <a:pt x="274" y="508"/>
                    </a:lnTo>
                    <a:lnTo>
                      <a:pt x="279" y="516"/>
                    </a:lnTo>
                    <a:lnTo>
                      <a:pt x="283" y="524"/>
                    </a:lnTo>
                    <a:lnTo>
                      <a:pt x="285" y="530"/>
                    </a:lnTo>
                    <a:lnTo>
                      <a:pt x="288" y="536"/>
                    </a:lnTo>
                    <a:lnTo>
                      <a:pt x="288" y="543"/>
                    </a:lnTo>
                    <a:lnTo>
                      <a:pt x="284" y="549"/>
                    </a:lnTo>
                    <a:lnTo>
                      <a:pt x="276" y="555"/>
                    </a:lnTo>
                    <a:lnTo>
                      <a:pt x="265" y="562"/>
                    </a:lnTo>
                    <a:lnTo>
                      <a:pt x="274" y="565"/>
                    </a:lnTo>
                    <a:lnTo>
                      <a:pt x="278" y="572"/>
                    </a:lnTo>
                    <a:lnTo>
                      <a:pt x="279" y="578"/>
                    </a:lnTo>
                    <a:lnTo>
                      <a:pt x="278" y="584"/>
                    </a:lnTo>
                    <a:lnTo>
                      <a:pt x="274" y="592"/>
                    </a:lnTo>
                    <a:lnTo>
                      <a:pt x="269" y="599"/>
                    </a:lnTo>
                    <a:lnTo>
                      <a:pt x="264" y="606"/>
                    </a:lnTo>
                    <a:lnTo>
                      <a:pt x="257" y="612"/>
                    </a:lnTo>
                    <a:lnTo>
                      <a:pt x="251" y="617"/>
                    </a:lnTo>
                    <a:lnTo>
                      <a:pt x="245" y="622"/>
                    </a:lnTo>
                    <a:lnTo>
                      <a:pt x="265" y="639"/>
                    </a:lnTo>
                    <a:lnTo>
                      <a:pt x="266" y="641"/>
                    </a:lnTo>
                    <a:lnTo>
                      <a:pt x="266" y="644"/>
                    </a:lnTo>
                    <a:lnTo>
                      <a:pt x="265" y="646"/>
                    </a:lnTo>
                    <a:lnTo>
                      <a:pt x="264" y="649"/>
                    </a:lnTo>
                    <a:lnTo>
                      <a:pt x="263" y="650"/>
                    </a:lnTo>
                    <a:lnTo>
                      <a:pt x="261" y="651"/>
                    </a:lnTo>
                    <a:lnTo>
                      <a:pt x="259" y="654"/>
                    </a:lnTo>
                    <a:lnTo>
                      <a:pt x="257" y="655"/>
                    </a:lnTo>
                    <a:lnTo>
                      <a:pt x="256" y="656"/>
                    </a:lnTo>
                    <a:lnTo>
                      <a:pt x="254" y="659"/>
                    </a:lnTo>
                    <a:lnTo>
                      <a:pt x="228" y="637"/>
                    </a:lnTo>
                    <a:lnTo>
                      <a:pt x="220" y="650"/>
                    </a:lnTo>
                    <a:lnTo>
                      <a:pt x="213" y="664"/>
                    </a:lnTo>
                    <a:lnTo>
                      <a:pt x="209" y="677"/>
                    </a:lnTo>
                    <a:lnTo>
                      <a:pt x="209" y="689"/>
                    </a:lnTo>
                    <a:lnTo>
                      <a:pt x="209" y="701"/>
                    </a:lnTo>
                    <a:lnTo>
                      <a:pt x="212" y="713"/>
                    </a:lnTo>
                    <a:lnTo>
                      <a:pt x="216" y="726"/>
                    </a:lnTo>
                    <a:lnTo>
                      <a:pt x="220" y="739"/>
                    </a:lnTo>
                    <a:lnTo>
                      <a:pt x="223" y="751"/>
                    </a:lnTo>
                    <a:lnTo>
                      <a:pt x="227" y="765"/>
                    </a:lnTo>
                    <a:lnTo>
                      <a:pt x="235" y="766"/>
                    </a:lnTo>
                    <a:lnTo>
                      <a:pt x="242" y="765"/>
                    </a:lnTo>
                    <a:lnTo>
                      <a:pt x="247" y="764"/>
                    </a:lnTo>
                    <a:lnTo>
                      <a:pt x="254" y="761"/>
                    </a:lnTo>
                    <a:lnTo>
                      <a:pt x="259" y="757"/>
                    </a:lnTo>
                    <a:lnTo>
                      <a:pt x="264" y="755"/>
                    </a:lnTo>
                    <a:lnTo>
                      <a:pt x="270" y="752"/>
                    </a:lnTo>
                    <a:lnTo>
                      <a:pt x="275" y="751"/>
                    </a:lnTo>
                    <a:lnTo>
                      <a:pt x="283" y="750"/>
                    </a:lnTo>
                    <a:lnTo>
                      <a:pt x="290" y="751"/>
                    </a:lnTo>
                    <a:lnTo>
                      <a:pt x="299" y="759"/>
                    </a:lnTo>
                    <a:lnTo>
                      <a:pt x="307" y="768"/>
                    </a:lnTo>
                    <a:lnTo>
                      <a:pt x="311" y="776"/>
                    </a:lnTo>
                    <a:lnTo>
                      <a:pt x="313" y="785"/>
                    </a:lnTo>
                    <a:lnTo>
                      <a:pt x="314" y="795"/>
                    </a:lnTo>
                    <a:lnTo>
                      <a:pt x="316" y="806"/>
                    </a:lnTo>
                    <a:lnTo>
                      <a:pt x="316" y="816"/>
                    </a:lnTo>
                    <a:lnTo>
                      <a:pt x="316" y="824"/>
                    </a:lnTo>
                    <a:lnTo>
                      <a:pt x="317" y="835"/>
                    </a:lnTo>
                    <a:lnTo>
                      <a:pt x="318" y="843"/>
                    </a:lnTo>
                    <a:lnTo>
                      <a:pt x="329" y="830"/>
                    </a:lnTo>
                    <a:lnTo>
                      <a:pt x="336" y="833"/>
                    </a:lnTo>
                    <a:lnTo>
                      <a:pt x="338" y="840"/>
                    </a:lnTo>
                    <a:lnTo>
                      <a:pt x="340" y="846"/>
                    </a:lnTo>
                    <a:lnTo>
                      <a:pt x="338" y="854"/>
                    </a:lnTo>
                    <a:lnTo>
                      <a:pt x="337" y="861"/>
                    </a:lnTo>
                    <a:lnTo>
                      <a:pt x="336" y="870"/>
                    </a:lnTo>
                    <a:lnTo>
                      <a:pt x="335" y="879"/>
                    </a:lnTo>
                    <a:lnTo>
                      <a:pt x="333" y="889"/>
                    </a:lnTo>
                    <a:lnTo>
                      <a:pt x="335" y="898"/>
                    </a:lnTo>
                    <a:lnTo>
                      <a:pt x="338" y="907"/>
                    </a:lnTo>
                    <a:lnTo>
                      <a:pt x="342" y="900"/>
                    </a:lnTo>
                    <a:lnTo>
                      <a:pt x="346" y="899"/>
                    </a:lnTo>
                    <a:lnTo>
                      <a:pt x="348" y="899"/>
                    </a:lnTo>
                    <a:lnTo>
                      <a:pt x="350" y="900"/>
                    </a:lnTo>
                    <a:lnTo>
                      <a:pt x="352" y="902"/>
                    </a:lnTo>
                    <a:lnTo>
                      <a:pt x="355" y="903"/>
                    </a:lnTo>
                    <a:lnTo>
                      <a:pt x="356" y="904"/>
                    </a:lnTo>
                    <a:lnTo>
                      <a:pt x="359" y="907"/>
                    </a:lnTo>
                    <a:lnTo>
                      <a:pt x="360" y="908"/>
                    </a:lnTo>
                    <a:lnTo>
                      <a:pt x="362" y="910"/>
                    </a:lnTo>
                    <a:lnTo>
                      <a:pt x="365" y="912"/>
                    </a:lnTo>
                    <a:lnTo>
                      <a:pt x="360" y="917"/>
                    </a:lnTo>
                    <a:lnTo>
                      <a:pt x="355" y="923"/>
                    </a:lnTo>
                    <a:lnTo>
                      <a:pt x="350" y="931"/>
                    </a:lnTo>
                    <a:lnTo>
                      <a:pt x="343" y="937"/>
                    </a:lnTo>
                    <a:lnTo>
                      <a:pt x="336" y="945"/>
                    </a:lnTo>
                    <a:lnTo>
                      <a:pt x="329" y="950"/>
                    </a:lnTo>
                    <a:lnTo>
                      <a:pt x="322" y="953"/>
                    </a:lnTo>
                    <a:lnTo>
                      <a:pt x="313" y="957"/>
                    </a:lnTo>
                    <a:lnTo>
                      <a:pt x="305" y="957"/>
                    </a:lnTo>
                    <a:lnTo>
                      <a:pt x="298" y="956"/>
                    </a:lnTo>
                    <a:lnTo>
                      <a:pt x="295" y="960"/>
                    </a:lnTo>
                    <a:lnTo>
                      <a:pt x="294" y="966"/>
                    </a:lnTo>
                    <a:lnTo>
                      <a:pt x="293" y="972"/>
                    </a:lnTo>
                    <a:lnTo>
                      <a:pt x="293" y="981"/>
                    </a:lnTo>
                    <a:lnTo>
                      <a:pt x="294" y="989"/>
                    </a:lnTo>
                    <a:lnTo>
                      <a:pt x="295" y="996"/>
                    </a:lnTo>
                    <a:lnTo>
                      <a:pt x="298" y="1004"/>
                    </a:lnTo>
                    <a:lnTo>
                      <a:pt x="302" y="1010"/>
                    </a:lnTo>
                    <a:lnTo>
                      <a:pt x="305" y="1015"/>
                    </a:lnTo>
                    <a:lnTo>
                      <a:pt x="312" y="1018"/>
                    </a:lnTo>
                    <a:lnTo>
                      <a:pt x="300" y="1017"/>
                    </a:lnTo>
                    <a:lnTo>
                      <a:pt x="290" y="1018"/>
                    </a:lnTo>
                    <a:lnTo>
                      <a:pt x="280" y="1022"/>
                    </a:lnTo>
                    <a:lnTo>
                      <a:pt x="271" y="1025"/>
                    </a:lnTo>
                    <a:lnTo>
                      <a:pt x="263" y="1032"/>
                    </a:lnTo>
                    <a:lnTo>
                      <a:pt x="252" y="1038"/>
                    </a:lnTo>
                    <a:lnTo>
                      <a:pt x="244" y="1043"/>
                    </a:lnTo>
                    <a:lnTo>
                      <a:pt x="233" y="1048"/>
                    </a:lnTo>
                    <a:lnTo>
                      <a:pt x="223" y="1053"/>
                    </a:lnTo>
                    <a:lnTo>
                      <a:pt x="212" y="1055"/>
                    </a:lnTo>
                    <a:lnTo>
                      <a:pt x="216" y="1057"/>
                    </a:lnTo>
                    <a:lnTo>
                      <a:pt x="222" y="1058"/>
                    </a:lnTo>
                    <a:lnTo>
                      <a:pt x="230" y="1058"/>
                    </a:lnTo>
                    <a:lnTo>
                      <a:pt x="238" y="1058"/>
                    </a:lnTo>
                    <a:lnTo>
                      <a:pt x="246" y="1060"/>
                    </a:lnTo>
                    <a:lnTo>
                      <a:pt x="254" y="1061"/>
                    </a:lnTo>
                    <a:lnTo>
                      <a:pt x="260" y="1063"/>
                    </a:lnTo>
                    <a:lnTo>
                      <a:pt x="264" y="1068"/>
                    </a:lnTo>
                    <a:lnTo>
                      <a:pt x="266" y="1076"/>
                    </a:lnTo>
                    <a:lnTo>
                      <a:pt x="265" y="1087"/>
                    </a:lnTo>
                    <a:lnTo>
                      <a:pt x="275" y="1082"/>
                    </a:lnTo>
                    <a:lnTo>
                      <a:pt x="284" y="1082"/>
                    </a:lnTo>
                    <a:lnTo>
                      <a:pt x="290" y="1084"/>
                    </a:lnTo>
                    <a:lnTo>
                      <a:pt x="295" y="1087"/>
                    </a:lnTo>
                    <a:lnTo>
                      <a:pt x="300" y="1091"/>
                    </a:lnTo>
                    <a:lnTo>
                      <a:pt x="305" y="1096"/>
                    </a:lnTo>
                    <a:lnTo>
                      <a:pt x="311" y="1100"/>
                    </a:lnTo>
                    <a:lnTo>
                      <a:pt x="316" y="1103"/>
                    </a:lnTo>
                    <a:lnTo>
                      <a:pt x="322" y="1103"/>
                    </a:lnTo>
                    <a:lnTo>
                      <a:pt x="331" y="1099"/>
                    </a:lnTo>
                    <a:lnTo>
                      <a:pt x="326" y="1106"/>
                    </a:lnTo>
                    <a:lnTo>
                      <a:pt x="319" y="1110"/>
                    </a:lnTo>
                    <a:lnTo>
                      <a:pt x="312" y="1114"/>
                    </a:lnTo>
                    <a:lnTo>
                      <a:pt x="304" y="1115"/>
                    </a:lnTo>
                    <a:lnTo>
                      <a:pt x="297" y="1118"/>
                    </a:lnTo>
                    <a:lnTo>
                      <a:pt x="289" y="1119"/>
                    </a:lnTo>
                    <a:lnTo>
                      <a:pt x="283" y="1123"/>
                    </a:lnTo>
                    <a:lnTo>
                      <a:pt x="278" y="1127"/>
                    </a:lnTo>
                    <a:lnTo>
                      <a:pt x="273" y="1134"/>
                    </a:lnTo>
                    <a:lnTo>
                      <a:pt x="271" y="1143"/>
                    </a:lnTo>
                    <a:lnTo>
                      <a:pt x="280" y="1139"/>
                    </a:lnTo>
                    <a:lnTo>
                      <a:pt x="289" y="1135"/>
                    </a:lnTo>
                    <a:lnTo>
                      <a:pt x="298" y="1132"/>
                    </a:lnTo>
                    <a:lnTo>
                      <a:pt x="307" y="1128"/>
                    </a:lnTo>
                    <a:lnTo>
                      <a:pt x="316" y="1124"/>
                    </a:lnTo>
                    <a:lnTo>
                      <a:pt x="324" y="1120"/>
                    </a:lnTo>
                    <a:lnTo>
                      <a:pt x="331" y="1115"/>
                    </a:lnTo>
                    <a:lnTo>
                      <a:pt x="337" y="1109"/>
                    </a:lnTo>
                    <a:lnTo>
                      <a:pt x="341" y="1101"/>
                    </a:lnTo>
                    <a:lnTo>
                      <a:pt x="343" y="1092"/>
                    </a:lnTo>
                    <a:lnTo>
                      <a:pt x="336" y="1090"/>
                    </a:lnTo>
                    <a:lnTo>
                      <a:pt x="329" y="1086"/>
                    </a:lnTo>
                    <a:lnTo>
                      <a:pt x="324" y="1080"/>
                    </a:lnTo>
                    <a:lnTo>
                      <a:pt x="319" y="1075"/>
                    </a:lnTo>
                    <a:lnTo>
                      <a:pt x="314" y="1068"/>
                    </a:lnTo>
                    <a:lnTo>
                      <a:pt x="309" y="1065"/>
                    </a:lnTo>
                    <a:lnTo>
                      <a:pt x="305" y="1063"/>
                    </a:lnTo>
                    <a:lnTo>
                      <a:pt x="300" y="1063"/>
                    </a:lnTo>
                    <a:lnTo>
                      <a:pt x="297" y="1068"/>
                    </a:lnTo>
                    <a:lnTo>
                      <a:pt x="292" y="1079"/>
                    </a:lnTo>
                    <a:lnTo>
                      <a:pt x="288" y="1075"/>
                    </a:lnTo>
                    <a:lnTo>
                      <a:pt x="283" y="1072"/>
                    </a:lnTo>
                    <a:lnTo>
                      <a:pt x="279" y="1068"/>
                    </a:lnTo>
                    <a:lnTo>
                      <a:pt x="275" y="1066"/>
                    </a:lnTo>
                    <a:lnTo>
                      <a:pt x="270" y="1062"/>
                    </a:lnTo>
                    <a:lnTo>
                      <a:pt x="266" y="1058"/>
                    </a:lnTo>
                    <a:lnTo>
                      <a:pt x="263" y="1055"/>
                    </a:lnTo>
                    <a:lnTo>
                      <a:pt x="260" y="1051"/>
                    </a:lnTo>
                    <a:lnTo>
                      <a:pt x="257" y="1047"/>
                    </a:lnTo>
                    <a:lnTo>
                      <a:pt x="255" y="1042"/>
                    </a:lnTo>
                    <a:lnTo>
                      <a:pt x="259" y="1038"/>
                    </a:lnTo>
                    <a:lnTo>
                      <a:pt x="263" y="1036"/>
                    </a:lnTo>
                    <a:lnTo>
                      <a:pt x="268" y="1033"/>
                    </a:lnTo>
                    <a:lnTo>
                      <a:pt x="271" y="1032"/>
                    </a:lnTo>
                    <a:lnTo>
                      <a:pt x="276" y="1031"/>
                    </a:lnTo>
                    <a:lnTo>
                      <a:pt x="280" y="1031"/>
                    </a:lnTo>
                    <a:lnTo>
                      <a:pt x="285" y="1031"/>
                    </a:lnTo>
                    <a:lnTo>
                      <a:pt x="290" y="1033"/>
                    </a:lnTo>
                    <a:lnTo>
                      <a:pt x="295" y="1034"/>
                    </a:lnTo>
                    <a:lnTo>
                      <a:pt x="300" y="1038"/>
                    </a:lnTo>
                    <a:lnTo>
                      <a:pt x="307" y="1036"/>
                    </a:lnTo>
                    <a:lnTo>
                      <a:pt x="312" y="1032"/>
                    </a:lnTo>
                    <a:lnTo>
                      <a:pt x="316" y="1027"/>
                    </a:lnTo>
                    <a:lnTo>
                      <a:pt x="317" y="1022"/>
                    </a:lnTo>
                    <a:lnTo>
                      <a:pt x="319" y="1015"/>
                    </a:lnTo>
                    <a:lnTo>
                      <a:pt x="319" y="1009"/>
                    </a:lnTo>
                    <a:lnTo>
                      <a:pt x="321" y="1004"/>
                    </a:lnTo>
                    <a:lnTo>
                      <a:pt x="321" y="998"/>
                    </a:lnTo>
                    <a:lnTo>
                      <a:pt x="319" y="991"/>
                    </a:lnTo>
                    <a:lnTo>
                      <a:pt x="319" y="985"/>
                    </a:lnTo>
                    <a:lnTo>
                      <a:pt x="317" y="985"/>
                    </a:lnTo>
                    <a:lnTo>
                      <a:pt x="316" y="986"/>
                    </a:lnTo>
                    <a:lnTo>
                      <a:pt x="313" y="986"/>
                    </a:lnTo>
                    <a:lnTo>
                      <a:pt x="311" y="986"/>
                    </a:lnTo>
                    <a:lnTo>
                      <a:pt x="309" y="986"/>
                    </a:lnTo>
                    <a:lnTo>
                      <a:pt x="307" y="986"/>
                    </a:lnTo>
                    <a:lnTo>
                      <a:pt x="304" y="986"/>
                    </a:lnTo>
                    <a:lnTo>
                      <a:pt x="303" y="985"/>
                    </a:lnTo>
                    <a:lnTo>
                      <a:pt x="302" y="984"/>
                    </a:lnTo>
                    <a:lnTo>
                      <a:pt x="300" y="982"/>
                    </a:lnTo>
                    <a:lnTo>
                      <a:pt x="312" y="971"/>
                    </a:lnTo>
                    <a:lnTo>
                      <a:pt x="324" y="962"/>
                    </a:lnTo>
                    <a:lnTo>
                      <a:pt x="337" y="953"/>
                    </a:lnTo>
                    <a:lnTo>
                      <a:pt x="348" y="947"/>
                    </a:lnTo>
                    <a:lnTo>
                      <a:pt x="360" y="940"/>
                    </a:lnTo>
                    <a:lnTo>
                      <a:pt x="369" y="932"/>
                    </a:lnTo>
                    <a:lnTo>
                      <a:pt x="376" y="923"/>
                    </a:lnTo>
                    <a:lnTo>
                      <a:pt x="379" y="913"/>
                    </a:lnTo>
                    <a:lnTo>
                      <a:pt x="379" y="900"/>
                    </a:lnTo>
                    <a:lnTo>
                      <a:pt x="372" y="884"/>
                    </a:lnTo>
                    <a:lnTo>
                      <a:pt x="369" y="890"/>
                    </a:lnTo>
                    <a:lnTo>
                      <a:pt x="369" y="883"/>
                    </a:lnTo>
                    <a:lnTo>
                      <a:pt x="366" y="876"/>
                    </a:lnTo>
                    <a:lnTo>
                      <a:pt x="361" y="871"/>
                    </a:lnTo>
                    <a:lnTo>
                      <a:pt x="356" y="866"/>
                    </a:lnTo>
                    <a:lnTo>
                      <a:pt x="352" y="862"/>
                    </a:lnTo>
                    <a:lnTo>
                      <a:pt x="347" y="859"/>
                    </a:lnTo>
                    <a:lnTo>
                      <a:pt x="345" y="854"/>
                    </a:lnTo>
                    <a:lnTo>
                      <a:pt x="346" y="848"/>
                    </a:lnTo>
                    <a:lnTo>
                      <a:pt x="350" y="842"/>
                    </a:lnTo>
                    <a:lnTo>
                      <a:pt x="357" y="835"/>
                    </a:lnTo>
                    <a:lnTo>
                      <a:pt x="353" y="831"/>
                    </a:lnTo>
                    <a:lnTo>
                      <a:pt x="351" y="827"/>
                    </a:lnTo>
                    <a:lnTo>
                      <a:pt x="347" y="826"/>
                    </a:lnTo>
                    <a:lnTo>
                      <a:pt x="343" y="826"/>
                    </a:lnTo>
                    <a:lnTo>
                      <a:pt x="341" y="826"/>
                    </a:lnTo>
                    <a:lnTo>
                      <a:pt x="337" y="826"/>
                    </a:lnTo>
                    <a:lnTo>
                      <a:pt x="333" y="827"/>
                    </a:lnTo>
                    <a:lnTo>
                      <a:pt x="329" y="827"/>
                    </a:lnTo>
                    <a:lnTo>
                      <a:pt x="327" y="826"/>
                    </a:lnTo>
                    <a:lnTo>
                      <a:pt x="324" y="824"/>
                    </a:lnTo>
                    <a:lnTo>
                      <a:pt x="327" y="813"/>
                    </a:lnTo>
                    <a:lnTo>
                      <a:pt x="332" y="807"/>
                    </a:lnTo>
                    <a:lnTo>
                      <a:pt x="338" y="804"/>
                    </a:lnTo>
                    <a:lnTo>
                      <a:pt x="347" y="806"/>
                    </a:lnTo>
                    <a:lnTo>
                      <a:pt x="356" y="808"/>
                    </a:lnTo>
                    <a:lnTo>
                      <a:pt x="366" y="811"/>
                    </a:lnTo>
                    <a:lnTo>
                      <a:pt x="376" y="814"/>
                    </a:lnTo>
                    <a:lnTo>
                      <a:pt x="386" y="817"/>
                    </a:lnTo>
                    <a:lnTo>
                      <a:pt x="396" y="818"/>
                    </a:lnTo>
                    <a:lnTo>
                      <a:pt x="407" y="817"/>
                    </a:lnTo>
                    <a:lnTo>
                      <a:pt x="396" y="799"/>
                    </a:lnTo>
                    <a:lnTo>
                      <a:pt x="441" y="787"/>
                    </a:lnTo>
                    <a:lnTo>
                      <a:pt x="419" y="765"/>
                    </a:lnTo>
                    <a:lnTo>
                      <a:pt x="444" y="744"/>
                    </a:lnTo>
                    <a:lnTo>
                      <a:pt x="420" y="725"/>
                    </a:lnTo>
                    <a:lnTo>
                      <a:pt x="418" y="708"/>
                    </a:lnTo>
                    <a:lnTo>
                      <a:pt x="420" y="698"/>
                    </a:lnTo>
                    <a:lnTo>
                      <a:pt x="424" y="690"/>
                    </a:lnTo>
                    <a:lnTo>
                      <a:pt x="432" y="687"/>
                    </a:lnTo>
                    <a:lnTo>
                      <a:pt x="441" y="684"/>
                    </a:lnTo>
                    <a:lnTo>
                      <a:pt x="451" y="683"/>
                    </a:lnTo>
                    <a:lnTo>
                      <a:pt x="461" y="680"/>
                    </a:lnTo>
                    <a:lnTo>
                      <a:pt x="471" y="678"/>
                    </a:lnTo>
                    <a:lnTo>
                      <a:pt x="480" y="672"/>
                    </a:lnTo>
                    <a:lnTo>
                      <a:pt x="486" y="661"/>
                    </a:lnTo>
                    <a:lnTo>
                      <a:pt x="489" y="665"/>
                    </a:lnTo>
                    <a:lnTo>
                      <a:pt x="491" y="669"/>
                    </a:lnTo>
                    <a:lnTo>
                      <a:pt x="495" y="674"/>
                    </a:lnTo>
                    <a:lnTo>
                      <a:pt x="498" y="677"/>
                    </a:lnTo>
                    <a:lnTo>
                      <a:pt x="501" y="680"/>
                    </a:lnTo>
                    <a:lnTo>
                      <a:pt x="506" y="683"/>
                    </a:lnTo>
                    <a:lnTo>
                      <a:pt x="510" y="684"/>
                    </a:lnTo>
                    <a:lnTo>
                      <a:pt x="515" y="684"/>
                    </a:lnTo>
                    <a:lnTo>
                      <a:pt x="520" y="684"/>
                    </a:lnTo>
                    <a:lnTo>
                      <a:pt x="525" y="682"/>
                    </a:lnTo>
                    <a:lnTo>
                      <a:pt x="530" y="679"/>
                    </a:lnTo>
                    <a:lnTo>
                      <a:pt x="535" y="674"/>
                    </a:lnTo>
                    <a:lnTo>
                      <a:pt x="542" y="670"/>
                    </a:lnTo>
                    <a:lnTo>
                      <a:pt x="548" y="665"/>
                    </a:lnTo>
                    <a:lnTo>
                      <a:pt x="553" y="660"/>
                    </a:lnTo>
                    <a:lnTo>
                      <a:pt x="558" y="654"/>
                    </a:lnTo>
                    <a:lnTo>
                      <a:pt x="561" y="648"/>
                    </a:lnTo>
                    <a:lnTo>
                      <a:pt x="561" y="641"/>
                    </a:lnTo>
                    <a:lnTo>
                      <a:pt x="558" y="635"/>
                    </a:lnTo>
                    <a:lnTo>
                      <a:pt x="552" y="629"/>
                    </a:lnTo>
                    <a:lnTo>
                      <a:pt x="554" y="625"/>
                    </a:lnTo>
                    <a:lnTo>
                      <a:pt x="557" y="621"/>
                    </a:lnTo>
                    <a:lnTo>
                      <a:pt x="559" y="618"/>
                    </a:lnTo>
                    <a:lnTo>
                      <a:pt x="563" y="616"/>
                    </a:lnTo>
                    <a:lnTo>
                      <a:pt x="566" y="615"/>
                    </a:lnTo>
                    <a:lnTo>
                      <a:pt x="570" y="613"/>
                    </a:lnTo>
                    <a:lnTo>
                      <a:pt x="572" y="611"/>
                    </a:lnTo>
                    <a:lnTo>
                      <a:pt x="576" y="610"/>
                    </a:lnTo>
                    <a:lnTo>
                      <a:pt x="580" y="608"/>
                    </a:lnTo>
                    <a:lnTo>
                      <a:pt x="582" y="607"/>
                    </a:lnTo>
                    <a:lnTo>
                      <a:pt x="600" y="655"/>
                    </a:lnTo>
                    <a:lnTo>
                      <a:pt x="602" y="655"/>
                    </a:lnTo>
                    <a:lnTo>
                      <a:pt x="604" y="655"/>
                    </a:lnTo>
                    <a:lnTo>
                      <a:pt x="606" y="655"/>
                    </a:lnTo>
                    <a:lnTo>
                      <a:pt x="609" y="655"/>
                    </a:lnTo>
                    <a:lnTo>
                      <a:pt x="611" y="655"/>
                    </a:lnTo>
                    <a:lnTo>
                      <a:pt x="613" y="654"/>
                    </a:lnTo>
                    <a:lnTo>
                      <a:pt x="615" y="654"/>
                    </a:lnTo>
                    <a:lnTo>
                      <a:pt x="616" y="653"/>
                    </a:lnTo>
                    <a:lnTo>
                      <a:pt x="618" y="650"/>
                    </a:lnTo>
                    <a:lnTo>
                      <a:pt x="619" y="649"/>
                    </a:lnTo>
                    <a:lnTo>
                      <a:pt x="629" y="655"/>
                    </a:lnTo>
                    <a:lnTo>
                      <a:pt x="637" y="664"/>
                    </a:lnTo>
                    <a:lnTo>
                      <a:pt x="644" y="672"/>
                    </a:lnTo>
                    <a:lnTo>
                      <a:pt x="650" y="680"/>
                    </a:lnTo>
                    <a:lnTo>
                      <a:pt x="657" y="688"/>
                    </a:lnTo>
                    <a:lnTo>
                      <a:pt x="664" y="696"/>
                    </a:lnTo>
                    <a:lnTo>
                      <a:pt x="671" y="703"/>
                    </a:lnTo>
                    <a:lnTo>
                      <a:pt x="680" y="709"/>
                    </a:lnTo>
                    <a:lnTo>
                      <a:pt x="690" y="713"/>
                    </a:lnTo>
                    <a:lnTo>
                      <a:pt x="702" y="717"/>
                    </a:lnTo>
                    <a:lnTo>
                      <a:pt x="705" y="690"/>
                    </a:lnTo>
                    <a:lnTo>
                      <a:pt x="714" y="696"/>
                    </a:lnTo>
                    <a:lnTo>
                      <a:pt x="723" y="702"/>
                    </a:lnTo>
                    <a:lnTo>
                      <a:pt x="730" y="709"/>
                    </a:lnTo>
                    <a:lnTo>
                      <a:pt x="736" y="717"/>
                    </a:lnTo>
                    <a:lnTo>
                      <a:pt x="743" y="726"/>
                    </a:lnTo>
                    <a:lnTo>
                      <a:pt x="749" y="735"/>
                    </a:lnTo>
                    <a:lnTo>
                      <a:pt x="755" y="744"/>
                    </a:lnTo>
                    <a:lnTo>
                      <a:pt x="760" y="751"/>
                    </a:lnTo>
                    <a:lnTo>
                      <a:pt x="767" y="759"/>
                    </a:lnTo>
                    <a:lnTo>
                      <a:pt x="772" y="766"/>
                    </a:lnTo>
                    <a:lnTo>
                      <a:pt x="771" y="768"/>
                    </a:lnTo>
                    <a:lnTo>
                      <a:pt x="769" y="770"/>
                    </a:lnTo>
                    <a:lnTo>
                      <a:pt x="768" y="773"/>
                    </a:lnTo>
                    <a:lnTo>
                      <a:pt x="766" y="775"/>
                    </a:lnTo>
                    <a:lnTo>
                      <a:pt x="764" y="776"/>
                    </a:lnTo>
                    <a:lnTo>
                      <a:pt x="763" y="779"/>
                    </a:lnTo>
                    <a:lnTo>
                      <a:pt x="760" y="780"/>
                    </a:lnTo>
                    <a:lnTo>
                      <a:pt x="759" y="782"/>
                    </a:lnTo>
                    <a:lnTo>
                      <a:pt x="757" y="782"/>
                    </a:lnTo>
                    <a:lnTo>
                      <a:pt x="754" y="782"/>
                    </a:lnTo>
                    <a:lnTo>
                      <a:pt x="760" y="845"/>
                    </a:lnTo>
                    <a:lnTo>
                      <a:pt x="767" y="845"/>
                    </a:lnTo>
                    <a:lnTo>
                      <a:pt x="762" y="832"/>
                    </a:lnTo>
                    <a:lnTo>
                      <a:pt x="762" y="819"/>
                    </a:lnTo>
                    <a:lnTo>
                      <a:pt x="763" y="808"/>
                    </a:lnTo>
                    <a:lnTo>
                      <a:pt x="767" y="795"/>
                    </a:lnTo>
                    <a:lnTo>
                      <a:pt x="772" y="783"/>
                    </a:lnTo>
                    <a:lnTo>
                      <a:pt x="776" y="771"/>
                    </a:lnTo>
                    <a:lnTo>
                      <a:pt x="778" y="759"/>
                    </a:lnTo>
                    <a:lnTo>
                      <a:pt x="779" y="746"/>
                    </a:lnTo>
                    <a:lnTo>
                      <a:pt x="778" y="733"/>
                    </a:lnTo>
                    <a:lnTo>
                      <a:pt x="773" y="721"/>
                    </a:lnTo>
                    <a:lnTo>
                      <a:pt x="768" y="730"/>
                    </a:lnTo>
                    <a:lnTo>
                      <a:pt x="766" y="730"/>
                    </a:lnTo>
                    <a:lnTo>
                      <a:pt x="762" y="728"/>
                    </a:lnTo>
                    <a:lnTo>
                      <a:pt x="759" y="727"/>
                    </a:lnTo>
                    <a:lnTo>
                      <a:pt x="755" y="726"/>
                    </a:lnTo>
                    <a:lnTo>
                      <a:pt x="753" y="723"/>
                    </a:lnTo>
                    <a:lnTo>
                      <a:pt x="750" y="721"/>
                    </a:lnTo>
                    <a:lnTo>
                      <a:pt x="748" y="720"/>
                    </a:lnTo>
                    <a:lnTo>
                      <a:pt x="745" y="717"/>
                    </a:lnTo>
                    <a:lnTo>
                      <a:pt x="743" y="715"/>
                    </a:lnTo>
                    <a:lnTo>
                      <a:pt x="740" y="713"/>
                    </a:lnTo>
                    <a:lnTo>
                      <a:pt x="735" y="697"/>
                    </a:lnTo>
                    <a:lnTo>
                      <a:pt x="729" y="688"/>
                    </a:lnTo>
                    <a:lnTo>
                      <a:pt x="723" y="684"/>
                    </a:lnTo>
                    <a:lnTo>
                      <a:pt x="715" y="684"/>
                    </a:lnTo>
                    <a:lnTo>
                      <a:pt x="706" y="687"/>
                    </a:lnTo>
                    <a:lnTo>
                      <a:pt x="699" y="690"/>
                    </a:lnTo>
                    <a:lnTo>
                      <a:pt x="690" y="693"/>
                    </a:lnTo>
                    <a:lnTo>
                      <a:pt x="681" y="693"/>
                    </a:lnTo>
                    <a:lnTo>
                      <a:pt x="671" y="690"/>
                    </a:lnTo>
                    <a:lnTo>
                      <a:pt x="662" y="682"/>
                    </a:lnTo>
                    <a:lnTo>
                      <a:pt x="671" y="666"/>
                    </a:lnTo>
                    <a:lnTo>
                      <a:pt x="661" y="655"/>
                    </a:lnTo>
                    <a:lnTo>
                      <a:pt x="656" y="644"/>
                    </a:lnTo>
                    <a:lnTo>
                      <a:pt x="654" y="634"/>
                    </a:lnTo>
                    <a:lnTo>
                      <a:pt x="657" y="625"/>
                    </a:lnTo>
                    <a:lnTo>
                      <a:pt x="661" y="616"/>
                    </a:lnTo>
                    <a:lnTo>
                      <a:pt x="664" y="607"/>
                    </a:lnTo>
                    <a:lnTo>
                      <a:pt x="667" y="598"/>
                    </a:lnTo>
                    <a:lnTo>
                      <a:pt x="666" y="588"/>
                    </a:lnTo>
                    <a:lnTo>
                      <a:pt x="661" y="578"/>
                    </a:lnTo>
                    <a:lnTo>
                      <a:pt x="650" y="568"/>
                    </a:lnTo>
                    <a:lnTo>
                      <a:pt x="652" y="564"/>
                    </a:lnTo>
                    <a:lnTo>
                      <a:pt x="653" y="563"/>
                    </a:lnTo>
                    <a:lnTo>
                      <a:pt x="656" y="562"/>
                    </a:lnTo>
                    <a:lnTo>
                      <a:pt x="658" y="562"/>
                    </a:lnTo>
                    <a:lnTo>
                      <a:pt x="661" y="563"/>
                    </a:lnTo>
                    <a:lnTo>
                      <a:pt x="663" y="564"/>
                    </a:lnTo>
                    <a:lnTo>
                      <a:pt x="667" y="565"/>
                    </a:lnTo>
                    <a:lnTo>
                      <a:pt x="669" y="565"/>
                    </a:lnTo>
                    <a:lnTo>
                      <a:pt x="672" y="565"/>
                    </a:lnTo>
                    <a:lnTo>
                      <a:pt x="675" y="565"/>
                    </a:lnTo>
                    <a:lnTo>
                      <a:pt x="678" y="532"/>
                    </a:lnTo>
                    <a:lnTo>
                      <a:pt x="682" y="532"/>
                    </a:lnTo>
                    <a:lnTo>
                      <a:pt x="686" y="532"/>
                    </a:lnTo>
                    <a:lnTo>
                      <a:pt x="690" y="532"/>
                    </a:lnTo>
                    <a:lnTo>
                      <a:pt x="693" y="531"/>
                    </a:lnTo>
                    <a:lnTo>
                      <a:pt x="697" y="531"/>
                    </a:lnTo>
                    <a:lnTo>
                      <a:pt x="701" y="530"/>
                    </a:lnTo>
                    <a:lnTo>
                      <a:pt x="705" y="530"/>
                    </a:lnTo>
                    <a:lnTo>
                      <a:pt x="709" y="531"/>
                    </a:lnTo>
                    <a:lnTo>
                      <a:pt x="712" y="532"/>
                    </a:lnTo>
                    <a:lnTo>
                      <a:pt x="716" y="535"/>
                    </a:lnTo>
                    <a:lnTo>
                      <a:pt x="721" y="532"/>
                    </a:lnTo>
                    <a:lnTo>
                      <a:pt x="726" y="532"/>
                    </a:lnTo>
                    <a:lnTo>
                      <a:pt x="734" y="534"/>
                    </a:lnTo>
                    <a:lnTo>
                      <a:pt x="741" y="535"/>
                    </a:lnTo>
                    <a:lnTo>
                      <a:pt x="749" y="536"/>
                    </a:lnTo>
                    <a:lnTo>
                      <a:pt x="757" y="538"/>
                    </a:lnTo>
                    <a:lnTo>
                      <a:pt x="763" y="538"/>
                    </a:lnTo>
                    <a:lnTo>
                      <a:pt x="768" y="534"/>
                    </a:lnTo>
                    <a:lnTo>
                      <a:pt x="772" y="527"/>
                    </a:lnTo>
                    <a:lnTo>
                      <a:pt x="773" y="519"/>
                    </a:lnTo>
                    <a:lnTo>
                      <a:pt x="784" y="527"/>
                    </a:lnTo>
                    <a:lnTo>
                      <a:pt x="784" y="531"/>
                    </a:lnTo>
                    <a:lnTo>
                      <a:pt x="784" y="534"/>
                    </a:lnTo>
                    <a:lnTo>
                      <a:pt x="784" y="538"/>
                    </a:lnTo>
                    <a:lnTo>
                      <a:pt x="783" y="540"/>
                    </a:lnTo>
                    <a:lnTo>
                      <a:pt x="783" y="543"/>
                    </a:lnTo>
                    <a:lnTo>
                      <a:pt x="783" y="546"/>
                    </a:lnTo>
                    <a:lnTo>
                      <a:pt x="782" y="549"/>
                    </a:lnTo>
                    <a:lnTo>
                      <a:pt x="781" y="551"/>
                    </a:lnTo>
                    <a:lnTo>
                      <a:pt x="779" y="553"/>
                    </a:lnTo>
                    <a:lnTo>
                      <a:pt x="777" y="555"/>
                    </a:lnTo>
                    <a:lnTo>
                      <a:pt x="790" y="558"/>
                    </a:lnTo>
                    <a:lnTo>
                      <a:pt x="800" y="564"/>
                    </a:lnTo>
                    <a:lnTo>
                      <a:pt x="807" y="572"/>
                    </a:lnTo>
                    <a:lnTo>
                      <a:pt x="815" y="582"/>
                    </a:lnTo>
                    <a:lnTo>
                      <a:pt x="821" y="592"/>
                    </a:lnTo>
                    <a:lnTo>
                      <a:pt x="827" y="602"/>
                    </a:lnTo>
                    <a:lnTo>
                      <a:pt x="835" y="612"/>
                    </a:lnTo>
                    <a:lnTo>
                      <a:pt x="844" y="620"/>
                    </a:lnTo>
                    <a:lnTo>
                      <a:pt x="854" y="626"/>
                    </a:lnTo>
                    <a:lnTo>
                      <a:pt x="867" y="629"/>
                    </a:lnTo>
                    <a:lnTo>
                      <a:pt x="872" y="623"/>
                    </a:lnTo>
                    <a:lnTo>
                      <a:pt x="873" y="618"/>
                    </a:lnTo>
                    <a:lnTo>
                      <a:pt x="873" y="613"/>
                    </a:lnTo>
                    <a:lnTo>
                      <a:pt x="870" y="608"/>
                    </a:lnTo>
                    <a:lnTo>
                      <a:pt x="868" y="603"/>
                    </a:lnTo>
                    <a:lnTo>
                      <a:pt x="865" y="598"/>
                    </a:lnTo>
                    <a:lnTo>
                      <a:pt x="865" y="594"/>
                    </a:lnTo>
                    <a:lnTo>
                      <a:pt x="867" y="592"/>
                    </a:lnTo>
                    <a:lnTo>
                      <a:pt x="873" y="591"/>
                    </a:lnTo>
                    <a:lnTo>
                      <a:pt x="882" y="589"/>
                    </a:lnTo>
                    <a:lnTo>
                      <a:pt x="884" y="592"/>
                    </a:lnTo>
                    <a:lnTo>
                      <a:pt x="887" y="593"/>
                    </a:lnTo>
                    <a:lnTo>
                      <a:pt x="888" y="597"/>
                    </a:lnTo>
                    <a:lnTo>
                      <a:pt x="889" y="599"/>
                    </a:lnTo>
                    <a:lnTo>
                      <a:pt x="889" y="603"/>
                    </a:lnTo>
                    <a:lnTo>
                      <a:pt x="891" y="607"/>
                    </a:lnTo>
                    <a:lnTo>
                      <a:pt x="891" y="611"/>
                    </a:lnTo>
                    <a:lnTo>
                      <a:pt x="891" y="615"/>
                    </a:lnTo>
                    <a:lnTo>
                      <a:pt x="891" y="617"/>
                    </a:lnTo>
                    <a:lnTo>
                      <a:pt x="891" y="621"/>
                    </a:lnTo>
                    <a:lnTo>
                      <a:pt x="908" y="592"/>
                    </a:lnTo>
                    <a:lnTo>
                      <a:pt x="912" y="594"/>
                    </a:lnTo>
                    <a:lnTo>
                      <a:pt x="913" y="596"/>
                    </a:lnTo>
                    <a:lnTo>
                      <a:pt x="915" y="598"/>
                    </a:lnTo>
                    <a:lnTo>
                      <a:pt x="916" y="601"/>
                    </a:lnTo>
                    <a:lnTo>
                      <a:pt x="916" y="605"/>
                    </a:lnTo>
                    <a:lnTo>
                      <a:pt x="916" y="607"/>
                    </a:lnTo>
                    <a:lnTo>
                      <a:pt x="916" y="610"/>
                    </a:lnTo>
                    <a:lnTo>
                      <a:pt x="916" y="613"/>
                    </a:lnTo>
                    <a:lnTo>
                      <a:pt x="916" y="616"/>
                    </a:lnTo>
                    <a:lnTo>
                      <a:pt x="917" y="618"/>
                    </a:lnTo>
                    <a:lnTo>
                      <a:pt x="935" y="616"/>
                    </a:lnTo>
                    <a:lnTo>
                      <a:pt x="936" y="613"/>
                    </a:lnTo>
                    <a:lnTo>
                      <a:pt x="935" y="610"/>
                    </a:lnTo>
                    <a:lnTo>
                      <a:pt x="935" y="606"/>
                    </a:lnTo>
                    <a:lnTo>
                      <a:pt x="932" y="599"/>
                    </a:lnTo>
                    <a:lnTo>
                      <a:pt x="931" y="594"/>
                    </a:lnTo>
                    <a:lnTo>
                      <a:pt x="929" y="588"/>
                    </a:lnTo>
                    <a:lnTo>
                      <a:pt x="925" y="583"/>
                    </a:lnTo>
                    <a:lnTo>
                      <a:pt x="921" y="579"/>
                    </a:lnTo>
                    <a:lnTo>
                      <a:pt x="917" y="575"/>
                    </a:lnTo>
                    <a:lnTo>
                      <a:pt x="912" y="573"/>
                    </a:lnTo>
                    <a:lnTo>
                      <a:pt x="918" y="572"/>
                    </a:lnTo>
                    <a:lnTo>
                      <a:pt x="926" y="568"/>
                    </a:lnTo>
                    <a:lnTo>
                      <a:pt x="931" y="563"/>
                    </a:lnTo>
                    <a:lnTo>
                      <a:pt x="937" y="555"/>
                    </a:lnTo>
                    <a:lnTo>
                      <a:pt x="941" y="548"/>
                    </a:lnTo>
                    <a:lnTo>
                      <a:pt x="945" y="539"/>
                    </a:lnTo>
                    <a:lnTo>
                      <a:pt x="946" y="530"/>
                    </a:lnTo>
                    <a:lnTo>
                      <a:pt x="946" y="521"/>
                    </a:lnTo>
                    <a:lnTo>
                      <a:pt x="944" y="514"/>
                    </a:lnTo>
                    <a:lnTo>
                      <a:pt x="937" y="507"/>
                    </a:lnTo>
                    <a:lnTo>
                      <a:pt x="937" y="510"/>
                    </a:lnTo>
                    <a:lnTo>
                      <a:pt x="937" y="512"/>
                    </a:lnTo>
                    <a:lnTo>
                      <a:pt x="939" y="515"/>
                    </a:lnTo>
                    <a:lnTo>
                      <a:pt x="939" y="519"/>
                    </a:lnTo>
                    <a:lnTo>
                      <a:pt x="940" y="521"/>
                    </a:lnTo>
                    <a:lnTo>
                      <a:pt x="940" y="524"/>
                    </a:lnTo>
                    <a:lnTo>
                      <a:pt x="940" y="526"/>
                    </a:lnTo>
                    <a:lnTo>
                      <a:pt x="939" y="529"/>
                    </a:lnTo>
                    <a:lnTo>
                      <a:pt x="937" y="531"/>
                    </a:lnTo>
                    <a:lnTo>
                      <a:pt x="935" y="534"/>
                    </a:lnTo>
                    <a:lnTo>
                      <a:pt x="910" y="496"/>
                    </a:lnTo>
                    <a:lnTo>
                      <a:pt x="898" y="479"/>
                    </a:lnTo>
                    <a:lnTo>
                      <a:pt x="891" y="459"/>
                    </a:lnTo>
                    <a:lnTo>
                      <a:pt x="886" y="439"/>
                    </a:lnTo>
                    <a:lnTo>
                      <a:pt x="883" y="416"/>
                    </a:lnTo>
                    <a:lnTo>
                      <a:pt x="883" y="393"/>
                    </a:lnTo>
                    <a:lnTo>
                      <a:pt x="883" y="369"/>
                    </a:lnTo>
                    <a:lnTo>
                      <a:pt x="884" y="345"/>
                    </a:lnTo>
                    <a:lnTo>
                      <a:pt x="884" y="321"/>
                    </a:lnTo>
                    <a:lnTo>
                      <a:pt x="884" y="297"/>
                    </a:lnTo>
                    <a:lnTo>
                      <a:pt x="882" y="275"/>
                    </a:lnTo>
                    <a:lnTo>
                      <a:pt x="891" y="265"/>
                    </a:lnTo>
                    <a:lnTo>
                      <a:pt x="899" y="257"/>
                    </a:lnTo>
                    <a:lnTo>
                      <a:pt x="911" y="253"/>
                    </a:lnTo>
                    <a:lnTo>
                      <a:pt x="923" y="252"/>
                    </a:lnTo>
                    <a:lnTo>
                      <a:pt x="936" y="252"/>
                    </a:lnTo>
                    <a:lnTo>
                      <a:pt x="950" y="253"/>
                    </a:lnTo>
                    <a:lnTo>
                      <a:pt x="964" y="254"/>
                    </a:lnTo>
                    <a:lnTo>
                      <a:pt x="978" y="257"/>
                    </a:lnTo>
                    <a:lnTo>
                      <a:pt x="990" y="258"/>
                    </a:lnTo>
                    <a:lnTo>
                      <a:pt x="1003" y="257"/>
                    </a:lnTo>
                    <a:lnTo>
                      <a:pt x="1003" y="257"/>
                    </a:lnTo>
                    <a:close/>
                  </a:path>
                </a:pathLst>
              </a:custGeom>
              <a:solidFill>
                <a:srgbClr val="00360F"/>
              </a:solidFill>
              <a:ln w="9525">
                <a:noFill/>
                <a:round/>
                <a:headEnd/>
                <a:tailEnd/>
              </a:ln>
            </p:spPr>
            <p:txBody>
              <a:bodyPr/>
              <a:lstStyle/>
              <a:p>
                <a:endParaRPr lang="en-US"/>
              </a:p>
            </p:txBody>
          </p:sp>
          <p:sp>
            <p:nvSpPr>
              <p:cNvPr id="85034" name="Freeform 42"/>
              <p:cNvSpPr>
                <a:spLocks/>
              </p:cNvSpPr>
              <p:nvPr/>
            </p:nvSpPr>
            <p:spPr bwMode="auto">
              <a:xfrm>
                <a:off x="5536" y="3350"/>
                <a:ext cx="9" cy="3"/>
              </a:xfrm>
              <a:custGeom>
                <a:avLst/>
                <a:gdLst/>
                <a:ahLst/>
                <a:cxnLst>
                  <a:cxn ang="0">
                    <a:pos x="16" y="0"/>
                  </a:cxn>
                  <a:cxn ang="0">
                    <a:pos x="15" y="2"/>
                  </a:cxn>
                  <a:cxn ang="0">
                    <a:pos x="14" y="2"/>
                  </a:cxn>
                  <a:cxn ang="0">
                    <a:pos x="11" y="3"/>
                  </a:cxn>
                  <a:cxn ang="0">
                    <a:pos x="10" y="3"/>
                  </a:cxn>
                  <a:cxn ang="0">
                    <a:pos x="9" y="4"/>
                  </a:cxn>
                  <a:cxn ang="0">
                    <a:pos x="6" y="4"/>
                  </a:cxn>
                  <a:cxn ang="0">
                    <a:pos x="5" y="6"/>
                  </a:cxn>
                  <a:cxn ang="0">
                    <a:pos x="4" y="6"/>
                  </a:cxn>
                  <a:cxn ang="0">
                    <a:pos x="1" y="7"/>
                  </a:cxn>
                  <a:cxn ang="0">
                    <a:pos x="0" y="7"/>
                  </a:cxn>
                  <a:cxn ang="0">
                    <a:pos x="3" y="7"/>
                  </a:cxn>
                  <a:cxn ang="0">
                    <a:pos x="5" y="7"/>
                  </a:cxn>
                  <a:cxn ang="0">
                    <a:pos x="6" y="7"/>
                  </a:cxn>
                  <a:cxn ang="0">
                    <a:pos x="9" y="6"/>
                  </a:cxn>
                  <a:cxn ang="0">
                    <a:pos x="10" y="6"/>
                  </a:cxn>
                  <a:cxn ang="0">
                    <a:pos x="13" y="4"/>
                  </a:cxn>
                  <a:cxn ang="0">
                    <a:pos x="14" y="4"/>
                  </a:cxn>
                  <a:cxn ang="0">
                    <a:pos x="15" y="3"/>
                  </a:cxn>
                  <a:cxn ang="0">
                    <a:pos x="16" y="2"/>
                  </a:cxn>
                  <a:cxn ang="0">
                    <a:pos x="18" y="0"/>
                  </a:cxn>
                  <a:cxn ang="0">
                    <a:pos x="18" y="0"/>
                  </a:cxn>
                  <a:cxn ang="0">
                    <a:pos x="16" y="0"/>
                  </a:cxn>
                </a:cxnLst>
                <a:rect l="0" t="0" r="r" b="b"/>
                <a:pathLst>
                  <a:path w="18" h="7">
                    <a:moveTo>
                      <a:pt x="16" y="0"/>
                    </a:moveTo>
                    <a:lnTo>
                      <a:pt x="15" y="2"/>
                    </a:lnTo>
                    <a:lnTo>
                      <a:pt x="14" y="2"/>
                    </a:lnTo>
                    <a:lnTo>
                      <a:pt x="11" y="3"/>
                    </a:lnTo>
                    <a:lnTo>
                      <a:pt x="10" y="3"/>
                    </a:lnTo>
                    <a:lnTo>
                      <a:pt x="9" y="4"/>
                    </a:lnTo>
                    <a:lnTo>
                      <a:pt x="6" y="4"/>
                    </a:lnTo>
                    <a:lnTo>
                      <a:pt x="5" y="6"/>
                    </a:lnTo>
                    <a:lnTo>
                      <a:pt x="4" y="6"/>
                    </a:lnTo>
                    <a:lnTo>
                      <a:pt x="1" y="7"/>
                    </a:lnTo>
                    <a:lnTo>
                      <a:pt x="0" y="7"/>
                    </a:lnTo>
                    <a:lnTo>
                      <a:pt x="3" y="7"/>
                    </a:lnTo>
                    <a:lnTo>
                      <a:pt x="5" y="7"/>
                    </a:lnTo>
                    <a:lnTo>
                      <a:pt x="6" y="7"/>
                    </a:lnTo>
                    <a:lnTo>
                      <a:pt x="9" y="6"/>
                    </a:lnTo>
                    <a:lnTo>
                      <a:pt x="10" y="6"/>
                    </a:lnTo>
                    <a:lnTo>
                      <a:pt x="13" y="4"/>
                    </a:lnTo>
                    <a:lnTo>
                      <a:pt x="14" y="4"/>
                    </a:lnTo>
                    <a:lnTo>
                      <a:pt x="15" y="3"/>
                    </a:lnTo>
                    <a:lnTo>
                      <a:pt x="16" y="2"/>
                    </a:lnTo>
                    <a:lnTo>
                      <a:pt x="18" y="0"/>
                    </a:lnTo>
                    <a:lnTo>
                      <a:pt x="18" y="0"/>
                    </a:lnTo>
                    <a:lnTo>
                      <a:pt x="16" y="0"/>
                    </a:lnTo>
                    <a:close/>
                  </a:path>
                </a:pathLst>
              </a:custGeom>
              <a:solidFill>
                <a:srgbClr val="00360F"/>
              </a:solidFill>
              <a:ln w="9525">
                <a:noFill/>
                <a:round/>
                <a:headEnd/>
                <a:tailEnd/>
              </a:ln>
            </p:spPr>
            <p:txBody>
              <a:bodyPr/>
              <a:lstStyle/>
              <a:p>
                <a:endParaRPr lang="en-US"/>
              </a:p>
            </p:txBody>
          </p:sp>
          <p:sp>
            <p:nvSpPr>
              <p:cNvPr id="85035" name="Freeform 43"/>
              <p:cNvSpPr>
                <a:spLocks/>
              </p:cNvSpPr>
              <p:nvPr/>
            </p:nvSpPr>
            <p:spPr bwMode="auto">
              <a:xfrm>
                <a:off x="5504" y="3350"/>
                <a:ext cx="32" cy="6"/>
              </a:xfrm>
              <a:custGeom>
                <a:avLst/>
                <a:gdLst/>
                <a:ahLst/>
                <a:cxnLst>
                  <a:cxn ang="0">
                    <a:pos x="64" y="5"/>
                  </a:cxn>
                  <a:cxn ang="0">
                    <a:pos x="59" y="5"/>
                  </a:cxn>
                  <a:cxn ang="0">
                    <a:pos x="53" y="5"/>
                  </a:cxn>
                  <a:cxn ang="0">
                    <a:pos x="46" y="4"/>
                  </a:cxn>
                  <a:cxn ang="0">
                    <a:pos x="39" y="2"/>
                  </a:cxn>
                  <a:cxn ang="0">
                    <a:pos x="32" y="2"/>
                  </a:cxn>
                  <a:cxn ang="0">
                    <a:pos x="26" y="1"/>
                  </a:cxn>
                  <a:cxn ang="0">
                    <a:pos x="18" y="0"/>
                  </a:cxn>
                  <a:cxn ang="0">
                    <a:pos x="12" y="0"/>
                  </a:cxn>
                  <a:cxn ang="0">
                    <a:pos x="6" y="0"/>
                  </a:cxn>
                  <a:cxn ang="0">
                    <a:pos x="0" y="1"/>
                  </a:cxn>
                  <a:cxn ang="0">
                    <a:pos x="3" y="4"/>
                  </a:cxn>
                  <a:cxn ang="0">
                    <a:pos x="8" y="6"/>
                  </a:cxn>
                  <a:cxn ang="0">
                    <a:pos x="13" y="9"/>
                  </a:cxn>
                  <a:cxn ang="0">
                    <a:pos x="18" y="10"/>
                  </a:cxn>
                  <a:cxn ang="0">
                    <a:pos x="25" y="11"/>
                  </a:cxn>
                  <a:cxn ang="0">
                    <a:pos x="31" y="11"/>
                  </a:cxn>
                  <a:cxn ang="0">
                    <a:pos x="39" y="11"/>
                  </a:cxn>
                  <a:cxn ang="0">
                    <a:pos x="46" y="10"/>
                  </a:cxn>
                  <a:cxn ang="0">
                    <a:pos x="55" y="7"/>
                  </a:cxn>
                  <a:cxn ang="0">
                    <a:pos x="64" y="5"/>
                  </a:cxn>
                  <a:cxn ang="0">
                    <a:pos x="64" y="5"/>
                  </a:cxn>
                </a:cxnLst>
                <a:rect l="0" t="0" r="r" b="b"/>
                <a:pathLst>
                  <a:path w="64" h="11">
                    <a:moveTo>
                      <a:pt x="64" y="5"/>
                    </a:moveTo>
                    <a:lnTo>
                      <a:pt x="59" y="5"/>
                    </a:lnTo>
                    <a:lnTo>
                      <a:pt x="53" y="5"/>
                    </a:lnTo>
                    <a:lnTo>
                      <a:pt x="46" y="4"/>
                    </a:lnTo>
                    <a:lnTo>
                      <a:pt x="39" y="2"/>
                    </a:lnTo>
                    <a:lnTo>
                      <a:pt x="32" y="2"/>
                    </a:lnTo>
                    <a:lnTo>
                      <a:pt x="26" y="1"/>
                    </a:lnTo>
                    <a:lnTo>
                      <a:pt x="18" y="0"/>
                    </a:lnTo>
                    <a:lnTo>
                      <a:pt x="12" y="0"/>
                    </a:lnTo>
                    <a:lnTo>
                      <a:pt x="6" y="0"/>
                    </a:lnTo>
                    <a:lnTo>
                      <a:pt x="0" y="1"/>
                    </a:lnTo>
                    <a:lnTo>
                      <a:pt x="3" y="4"/>
                    </a:lnTo>
                    <a:lnTo>
                      <a:pt x="8" y="6"/>
                    </a:lnTo>
                    <a:lnTo>
                      <a:pt x="13" y="9"/>
                    </a:lnTo>
                    <a:lnTo>
                      <a:pt x="18" y="10"/>
                    </a:lnTo>
                    <a:lnTo>
                      <a:pt x="25" y="11"/>
                    </a:lnTo>
                    <a:lnTo>
                      <a:pt x="31" y="11"/>
                    </a:lnTo>
                    <a:lnTo>
                      <a:pt x="39" y="11"/>
                    </a:lnTo>
                    <a:lnTo>
                      <a:pt x="46" y="10"/>
                    </a:lnTo>
                    <a:lnTo>
                      <a:pt x="55" y="7"/>
                    </a:lnTo>
                    <a:lnTo>
                      <a:pt x="64" y="5"/>
                    </a:lnTo>
                    <a:lnTo>
                      <a:pt x="64" y="5"/>
                    </a:lnTo>
                    <a:close/>
                  </a:path>
                </a:pathLst>
              </a:custGeom>
              <a:solidFill>
                <a:srgbClr val="00360F"/>
              </a:solidFill>
              <a:ln w="9525">
                <a:noFill/>
                <a:round/>
                <a:headEnd/>
                <a:tailEnd/>
              </a:ln>
            </p:spPr>
            <p:txBody>
              <a:bodyPr/>
              <a:lstStyle/>
              <a:p>
                <a:endParaRPr lang="en-US"/>
              </a:p>
            </p:txBody>
          </p:sp>
          <p:sp>
            <p:nvSpPr>
              <p:cNvPr id="85036" name="Freeform 44"/>
              <p:cNvSpPr>
                <a:spLocks/>
              </p:cNvSpPr>
              <p:nvPr/>
            </p:nvSpPr>
            <p:spPr bwMode="auto">
              <a:xfrm>
                <a:off x="5046" y="3285"/>
                <a:ext cx="5" cy="1"/>
              </a:xfrm>
              <a:custGeom>
                <a:avLst/>
                <a:gdLst/>
                <a:ahLst/>
                <a:cxnLst>
                  <a:cxn ang="0">
                    <a:pos x="8" y="0"/>
                  </a:cxn>
                  <a:cxn ang="0">
                    <a:pos x="8" y="0"/>
                  </a:cxn>
                  <a:cxn ang="0">
                    <a:pos x="7" y="0"/>
                  </a:cxn>
                  <a:cxn ang="0">
                    <a:pos x="6" y="0"/>
                  </a:cxn>
                  <a:cxn ang="0">
                    <a:pos x="6" y="0"/>
                  </a:cxn>
                  <a:cxn ang="0">
                    <a:pos x="5" y="0"/>
                  </a:cxn>
                  <a:cxn ang="0">
                    <a:pos x="3" y="2"/>
                  </a:cxn>
                  <a:cxn ang="0">
                    <a:pos x="2" y="2"/>
                  </a:cxn>
                  <a:cxn ang="0">
                    <a:pos x="1" y="2"/>
                  </a:cxn>
                  <a:cxn ang="0">
                    <a:pos x="0" y="2"/>
                  </a:cxn>
                  <a:cxn ang="0">
                    <a:pos x="0" y="2"/>
                  </a:cxn>
                  <a:cxn ang="0">
                    <a:pos x="0" y="2"/>
                  </a:cxn>
                  <a:cxn ang="0">
                    <a:pos x="1" y="2"/>
                  </a:cxn>
                  <a:cxn ang="0">
                    <a:pos x="2" y="2"/>
                  </a:cxn>
                  <a:cxn ang="0">
                    <a:pos x="3" y="2"/>
                  </a:cxn>
                  <a:cxn ang="0">
                    <a:pos x="5" y="2"/>
                  </a:cxn>
                  <a:cxn ang="0">
                    <a:pos x="5" y="2"/>
                  </a:cxn>
                  <a:cxn ang="0">
                    <a:pos x="6" y="0"/>
                  </a:cxn>
                  <a:cxn ang="0">
                    <a:pos x="7" y="0"/>
                  </a:cxn>
                  <a:cxn ang="0">
                    <a:pos x="8" y="0"/>
                  </a:cxn>
                  <a:cxn ang="0">
                    <a:pos x="10" y="0"/>
                  </a:cxn>
                  <a:cxn ang="0">
                    <a:pos x="10" y="0"/>
                  </a:cxn>
                  <a:cxn ang="0">
                    <a:pos x="8" y="0"/>
                  </a:cxn>
                </a:cxnLst>
                <a:rect l="0" t="0" r="r" b="b"/>
                <a:pathLst>
                  <a:path w="10" h="2">
                    <a:moveTo>
                      <a:pt x="8" y="0"/>
                    </a:moveTo>
                    <a:lnTo>
                      <a:pt x="8" y="0"/>
                    </a:lnTo>
                    <a:lnTo>
                      <a:pt x="7" y="0"/>
                    </a:lnTo>
                    <a:lnTo>
                      <a:pt x="6" y="0"/>
                    </a:lnTo>
                    <a:lnTo>
                      <a:pt x="6" y="0"/>
                    </a:lnTo>
                    <a:lnTo>
                      <a:pt x="5" y="0"/>
                    </a:lnTo>
                    <a:lnTo>
                      <a:pt x="3" y="2"/>
                    </a:lnTo>
                    <a:lnTo>
                      <a:pt x="2" y="2"/>
                    </a:lnTo>
                    <a:lnTo>
                      <a:pt x="1" y="2"/>
                    </a:lnTo>
                    <a:lnTo>
                      <a:pt x="0" y="2"/>
                    </a:lnTo>
                    <a:lnTo>
                      <a:pt x="0" y="2"/>
                    </a:lnTo>
                    <a:lnTo>
                      <a:pt x="0" y="2"/>
                    </a:lnTo>
                    <a:lnTo>
                      <a:pt x="1" y="2"/>
                    </a:lnTo>
                    <a:lnTo>
                      <a:pt x="2" y="2"/>
                    </a:lnTo>
                    <a:lnTo>
                      <a:pt x="3" y="2"/>
                    </a:lnTo>
                    <a:lnTo>
                      <a:pt x="5" y="2"/>
                    </a:lnTo>
                    <a:lnTo>
                      <a:pt x="5" y="2"/>
                    </a:lnTo>
                    <a:lnTo>
                      <a:pt x="6" y="0"/>
                    </a:lnTo>
                    <a:lnTo>
                      <a:pt x="7" y="0"/>
                    </a:lnTo>
                    <a:lnTo>
                      <a:pt x="8" y="0"/>
                    </a:lnTo>
                    <a:lnTo>
                      <a:pt x="10" y="0"/>
                    </a:lnTo>
                    <a:lnTo>
                      <a:pt x="10" y="0"/>
                    </a:lnTo>
                    <a:lnTo>
                      <a:pt x="8" y="0"/>
                    </a:lnTo>
                    <a:close/>
                  </a:path>
                </a:pathLst>
              </a:custGeom>
              <a:solidFill>
                <a:srgbClr val="00360F"/>
              </a:solidFill>
              <a:ln w="9525">
                <a:noFill/>
                <a:round/>
                <a:headEnd/>
                <a:tailEnd/>
              </a:ln>
            </p:spPr>
            <p:txBody>
              <a:bodyPr/>
              <a:lstStyle/>
              <a:p>
                <a:endParaRPr lang="en-US"/>
              </a:p>
            </p:txBody>
          </p:sp>
          <p:sp>
            <p:nvSpPr>
              <p:cNvPr id="85037" name="Freeform 45"/>
              <p:cNvSpPr>
                <a:spLocks/>
              </p:cNvSpPr>
              <p:nvPr/>
            </p:nvSpPr>
            <p:spPr bwMode="auto">
              <a:xfrm>
                <a:off x="5165" y="3827"/>
                <a:ext cx="22" cy="14"/>
              </a:xfrm>
              <a:custGeom>
                <a:avLst/>
                <a:gdLst/>
                <a:ahLst/>
                <a:cxnLst>
                  <a:cxn ang="0">
                    <a:pos x="0" y="17"/>
                  </a:cxn>
                  <a:cxn ang="0">
                    <a:pos x="3" y="19"/>
                  </a:cxn>
                  <a:cxn ang="0">
                    <a:pos x="4" y="19"/>
                  </a:cxn>
                  <a:cxn ang="0">
                    <a:pos x="5" y="19"/>
                  </a:cxn>
                  <a:cxn ang="0">
                    <a:pos x="6" y="17"/>
                  </a:cxn>
                  <a:cxn ang="0">
                    <a:pos x="8" y="17"/>
                  </a:cxn>
                  <a:cxn ang="0">
                    <a:pos x="8" y="16"/>
                  </a:cxn>
                  <a:cxn ang="0">
                    <a:pos x="9" y="15"/>
                  </a:cxn>
                  <a:cxn ang="0">
                    <a:pos x="10" y="14"/>
                  </a:cxn>
                  <a:cxn ang="0">
                    <a:pos x="10" y="12"/>
                  </a:cxn>
                  <a:cxn ang="0">
                    <a:pos x="11" y="12"/>
                  </a:cxn>
                  <a:cxn ang="0">
                    <a:pos x="34" y="29"/>
                  </a:cxn>
                  <a:cxn ang="0">
                    <a:pos x="36" y="28"/>
                  </a:cxn>
                  <a:cxn ang="0">
                    <a:pos x="36" y="26"/>
                  </a:cxn>
                  <a:cxn ang="0">
                    <a:pos x="37" y="26"/>
                  </a:cxn>
                  <a:cxn ang="0">
                    <a:pos x="38" y="25"/>
                  </a:cxn>
                  <a:cxn ang="0">
                    <a:pos x="38" y="25"/>
                  </a:cxn>
                  <a:cxn ang="0">
                    <a:pos x="39" y="24"/>
                  </a:cxn>
                  <a:cxn ang="0">
                    <a:pos x="41" y="24"/>
                  </a:cxn>
                  <a:cxn ang="0">
                    <a:pos x="41" y="23"/>
                  </a:cxn>
                  <a:cxn ang="0">
                    <a:pos x="42" y="23"/>
                  </a:cxn>
                  <a:cxn ang="0">
                    <a:pos x="43" y="21"/>
                  </a:cxn>
                  <a:cxn ang="0">
                    <a:pos x="4" y="0"/>
                  </a:cxn>
                  <a:cxn ang="0">
                    <a:pos x="3" y="1"/>
                  </a:cxn>
                  <a:cxn ang="0">
                    <a:pos x="1" y="2"/>
                  </a:cxn>
                  <a:cxn ang="0">
                    <a:pos x="0" y="4"/>
                  </a:cxn>
                  <a:cxn ang="0">
                    <a:pos x="0" y="6"/>
                  </a:cxn>
                  <a:cxn ang="0">
                    <a:pos x="0" y="9"/>
                  </a:cxn>
                  <a:cxn ang="0">
                    <a:pos x="0" y="10"/>
                  </a:cxn>
                  <a:cxn ang="0">
                    <a:pos x="0" y="12"/>
                  </a:cxn>
                  <a:cxn ang="0">
                    <a:pos x="0" y="15"/>
                  </a:cxn>
                  <a:cxn ang="0">
                    <a:pos x="1" y="16"/>
                  </a:cxn>
                  <a:cxn ang="0">
                    <a:pos x="1" y="19"/>
                  </a:cxn>
                  <a:cxn ang="0">
                    <a:pos x="1" y="19"/>
                  </a:cxn>
                  <a:cxn ang="0">
                    <a:pos x="0" y="17"/>
                  </a:cxn>
                </a:cxnLst>
                <a:rect l="0" t="0" r="r" b="b"/>
                <a:pathLst>
                  <a:path w="43" h="29">
                    <a:moveTo>
                      <a:pt x="0" y="17"/>
                    </a:moveTo>
                    <a:lnTo>
                      <a:pt x="3" y="19"/>
                    </a:lnTo>
                    <a:lnTo>
                      <a:pt x="4" y="19"/>
                    </a:lnTo>
                    <a:lnTo>
                      <a:pt x="5" y="19"/>
                    </a:lnTo>
                    <a:lnTo>
                      <a:pt x="6" y="17"/>
                    </a:lnTo>
                    <a:lnTo>
                      <a:pt x="8" y="17"/>
                    </a:lnTo>
                    <a:lnTo>
                      <a:pt x="8" y="16"/>
                    </a:lnTo>
                    <a:lnTo>
                      <a:pt x="9" y="15"/>
                    </a:lnTo>
                    <a:lnTo>
                      <a:pt x="10" y="14"/>
                    </a:lnTo>
                    <a:lnTo>
                      <a:pt x="10" y="12"/>
                    </a:lnTo>
                    <a:lnTo>
                      <a:pt x="11" y="12"/>
                    </a:lnTo>
                    <a:lnTo>
                      <a:pt x="34" y="29"/>
                    </a:lnTo>
                    <a:lnTo>
                      <a:pt x="36" y="28"/>
                    </a:lnTo>
                    <a:lnTo>
                      <a:pt x="36" y="26"/>
                    </a:lnTo>
                    <a:lnTo>
                      <a:pt x="37" y="26"/>
                    </a:lnTo>
                    <a:lnTo>
                      <a:pt x="38" y="25"/>
                    </a:lnTo>
                    <a:lnTo>
                      <a:pt x="38" y="25"/>
                    </a:lnTo>
                    <a:lnTo>
                      <a:pt x="39" y="24"/>
                    </a:lnTo>
                    <a:lnTo>
                      <a:pt x="41" y="24"/>
                    </a:lnTo>
                    <a:lnTo>
                      <a:pt x="41" y="23"/>
                    </a:lnTo>
                    <a:lnTo>
                      <a:pt x="42" y="23"/>
                    </a:lnTo>
                    <a:lnTo>
                      <a:pt x="43" y="21"/>
                    </a:lnTo>
                    <a:lnTo>
                      <a:pt x="4" y="0"/>
                    </a:lnTo>
                    <a:lnTo>
                      <a:pt x="3" y="1"/>
                    </a:lnTo>
                    <a:lnTo>
                      <a:pt x="1" y="2"/>
                    </a:lnTo>
                    <a:lnTo>
                      <a:pt x="0" y="4"/>
                    </a:lnTo>
                    <a:lnTo>
                      <a:pt x="0" y="6"/>
                    </a:lnTo>
                    <a:lnTo>
                      <a:pt x="0" y="9"/>
                    </a:lnTo>
                    <a:lnTo>
                      <a:pt x="0" y="10"/>
                    </a:lnTo>
                    <a:lnTo>
                      <a:pt x="0" y="12"/>
                    </a:lnTo>
                    <a:lnTo>
                      <a:pt x="0" y="15"/>
                    </a:lnTo>
                    <a:lnTo>
                      <a:pt x="1" y="16"/>
                    </a:lnTo>
                    <a:lnTo>
                      <a:pt x="1" y="19"/>
                    </a:lnTo>
                    <a:lnTo>
                      <a:pt x="1" y="19"/>
                    </a:lnTo>
                    <a:lnTo>
                      <a:pt x="0" y="17"/>
                    </a:lnTo>
                    <a:close/>
                  </a:path>
                </a:pathLst>
              </a:custGeom>
              <a:solidFill>
                <a:srgbClr val="00360F"/>
              </a:solidFill>
              <a:ln w="9525">
                <a:noFill/>
                <a:round/>
                <a:headEnd/>
                <a:tailEnd/>
              </a:ln>
            </p:spPr>
            <p:txBody>
              <a:bodyPr/>
              <a:lstStyle/>
              <a:p>
                <a:endParaRPr lang="en-US"/>
              </a:p>
            </p:txBody>
          </p:sp>
          <p:sp>
            <p:nvSpPr>
              <p:cNvPr id="85038" name="Freeform 46"/>
              <p:cNvSpPr>
                <a:spLocks/>
              </p:cNvSpPr>
              <p:nvPr/>
            </p:nvSpPr>
            <p:spPr bwMode="auto">
              <a:xfrm>
                <a:off x="5187" y="3837"/>
                <a:ext cx="1" cy="1"/>
              </a:xfrm>
              <a:custGeom>
                <a:avLst/>
                <a:gdLst/>
                <a:ahLst/>
                <a:cxnLst>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0"/>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1" y="3"/>
                  </a:cxn>
                  <a:cxn ang="0">
                    <a:pos x="1" y="3"/>
                  </a:cxn>
                  <a:cxn ang="0">
                    <a:pos x="0" y="1"/>
                  </a:cxn>
                </a:cxnLst>
                <a:rect l="0" t="0" r="r" b="b"/>
                <a:pathLst>
                  <a:path w="1" h="3">
                    <a:moveTo>
                      <a:pt x="0" y="1"/>
                    </a:moveTo>
                    <a:lnTo>
                      <a:pt x="1" y="1"/>
                    </a:lnTo>
                    <a:lnTo>
                      <a:pt x="1" y="1"/>
                    </a:lnTo>
                    <a:lnTo>
                      <a:pt x="1" y="1"/>
                    </a:lnTo>
                    <a:lnTo>
                      <a:pt x="1" y="1"/>
                    </a:lnTo>
                    <a:lnTo>
                      <a:pt x="1" y="1"/>
                    </a:lnTo>
                    <a:lnTo>
                      <a:pt x="1" y="1"/>
                    </a:lnTo>
                    <a:lnTo>
                      <a:pt x="1" y="1"/>
                    </a:lnTo>
                    <a:lnTo>
                      <a:pt x="1" y="1"/>
                    </a:lnTo>
                    <a:lnTo>
                      <a:pt x="1" y="1"/>
                    </a:lnTo>
                    <a:lnTo>
                      <a:pt x="1" y="0"/>
                    </a:lnTo>
                    <a:lnTo>
                      <a:pt x="1" y="1"/>
                    </a:lnTo>
                    <a:lnTo>
                      <a:pt x="1" y="1"/>
                    </a:lnTo>
                    <a:lnTo>
                      <a:pt x="1" y="1"/>
                    </a:lnTo>
                    <a:lnTo>
                      <a:pt x="1" y="1"/>
                    </a:lnTo>
                    <a:lnTo>
                      <a:pt x="0" y="1"/>
                    </a:lnTo>
                    <a:lnTo>
                      <a:pt x="0" y="1"/>
                    </a:lnTo>
                    <a:lnTo>
                      <a:pt x="0" y="1"/>
                    </a:lnTo>
                    <a:lnTo>
                      <a:pt x="0" y="1"/>
                    </a:lnTo>
                    <a:lnTo>
                      <a:pt x="0" y="1"/>
                    </a:lnTo>
                    <a:lnTo>
                      <a:pt x="0" y="1"/>
                    </a:lnTo>
                    <a:lnTo>
                      <a:pt x="1" y="3"/>
                    </a:lnTo>
                    <a:lnTo>
                      <a:pt x="1" y="3"/>
                    </a:lnTo>
                    <a:lnTo>
                      <a:pt x="0" y="1"/>
                    </a:lnTo>
                    <a:close/>
                  </a:path>
                </a:pathLst>
              </a:custGeom>
              <a:solidFill>
                <a:srgbClr val="00360F"/>
              </a:solidFill>
              <a:ln w="9525">
                <a:noFill/>
                <a:round/>
                <a:headEnd/>
                <a:tailEnd/>
              </a:ln>
            </p:spPr>
            <p:txBody>
              <a:bodyPr/>
              <a:lstStyle/>
              <a:p>
                <a:endParaRPr lang="en-US"/>
              </a:p>
            </p:txBody>
          </p:sp>
          <p:sp>
            <p:nvSpPr>
              <p:cNvPr id="85039" name="Freeform 47"/>
              <p:cNvSpPr>
                <a:spLocks/>
              </p:cNvSpPr>
              <p:nvPr/>
            </p:nvSpPr>
            <p:spPr bwMode="auto">
              <a:xfrm>
                <a:off x="4729" y="3381"/>
                <a:ext cx="4" cy="12"/>
              </a:xfrm>
              <a:custGeom>
                <a:avLst/>
                <a:gdLst/>
                <a:ahLst/>
                <a:cxnLst>
                  <a:cxn ang="0">
                    <a:pos x="5" y="0"/>
                  </a:cxn>
                  <a:cxn ang="0">
                    <a:pos x="0" y="2"/>
                  </a:cxn>
                  <a:cxn ang="0">
                    <a:pos x="8" y="24"/>
                  </a:cxn>
                  <a:cxn ang="0">
                    <a:pos x="5" y="2"/>
                  </a:cxn>
                  <a:cxn ang="0">
                    <a:pos x="5" y="2"/>
                  </a:cxn>
                  <a:cxn ang="0">
                    <a:pos x="5" y="0"/>
                  </a:cxn>
                </a:cxnLst>
                <a:rect l="0" t="0" r="r" b="b"/>
                <a:pathLst>
                  <a:path w="8" h="24">
                    <a:moveTo>
                      <a:pt x="5" y="0"/>
                    </a:moveTo>
                    <a:lnTo>
                      <a:pt x="0" y="2"/>
                    </a:lnTo>
                    <a:lnTo>
                      <a:pt x="8" y="24"/>
                    </a:lnTo>
                    <a:lnTo>
                      <a:pt x="5" y="2"/>
                    </a:lnTo>
                    <a:lnTo>
                      <a:pt x="5" y="2"/>
                    </a:lnTo>
                    <a:lnTo>
                      <a:pt x="5" y="0"/>
                    </a:lnTo>
                    <a:close/>
                  </a:path>
                </a:pathLst>
              </a:custGeom>
              <a:solidFill>
                <a:srgbClr val="4DFF00"/>
              </a:solidFill>
              <a:ln w="9525">
                <a:noFill/>
                <a:round/>
                <a:headEnd/>
                <a:tailEnd/>
              </a:ln>
            </p:spPr>
            <p:txBody>
              <a:bodyPr/>
              <a:lstStyle/>
              <a:p>
                <a:endParaRPr lang="en-US"/>
              </a:p>
            </p:txBody>
          </p:sp>
          <p:sp>
            <p:nvSpPr>
              <p:cNvPr id="85040" name="Freeform 48"/>
              <p:cNvSpPr>
                <a:spLocks/>
              </p:cNvSpPr>
              <p:nvPr/>
            </p:nvSpPr>
            <p:spPr bwMode="auto">
              <a:xfrm>
                <a:off x="4752" y="3402"/>
                <a:ext cx="34" cy="65"/>
              </a:xfrm>
              <a:custGeom>
                <a:avLst/>
                <a:gdLst/>
                <a:ahLst/>
                <a:cxnLst>
                  <a:cxn ang="0">
                    <a:pos x="58" y="58"/>
                  </a:cxn>
                  <a:cxn ang="0">
                    <a:pos x="66" y="44"/>
                  </a:cxn>
                  <a:cxn ang="0">
                    <a:pos x="67" y="33"/>
                  </a:cxn>
                  <a:cxn ang="0">
                    <a:pos x="63" y="27"/>
                  </a:cxn>
                  <a:cxn ang="0">
                    <a:pos x="57" y="22"/>
                  </a:cxn>
                  <a:cxn ang="0">
                    <a:pos x="48" y="19"/>
                  </a:cxn>
                  <a:cxn ang="0">
                    <a:pos x="36" y="18"/>
                  </a:cxn>
                  <a:cxn ang="0">
                    <a:pos x="26" y="15"/>
                  </a:cxn>
                  <a:cxn ang="0">
                    <a:pos x="16" y="13"/>
                  </a:cxn>
                  <a:cxn ang="0">
                    <a:pos x="7" y="8"/>
                  </a:cxn>
                  <a:cxn ang="0">
                    <a:pos x="2" y="0"/>
                  </a:cxn>
                  <a:cxn ang="0">
                    <a:pos x="1" y="13"/>
                  </a:cxn>
                  <a:cxn ang="0">
                    <a:pos x="0" y="27"/>
                  </a:cxn>
                  <a:cxn ang="0">
                    <a:pos x="0" y="42"/>
                  </a:cxn>
                  <a:cxn ang="0">
                    <a:pos x="0" y="57"/>
                  </a:cxn>
                  <a:cxn ang="0">
                    <a:pos x="1" y="72"/>
                  </a:cxn>
                  <a:cxn ang="0">
                    <a:pos x="4" y="86"/>
                  </a:cxn>
                  <a:cxn ang="0">
                    <a:pos x="5" y="100"/>
                  </a:cxn>
                  <a:cxn ang="0">
                    <a:pos x="9" y="113"/>
                  </a:cxn>
                  <a:cxn ang="0">
                    <a:pos x="11" y="123"/>
                  </a:cxn>
                  <a:cxn ang="0">
                    <a:pos x="15" y="132"/>
                  </a:cxn>
                  <a:cxn ang="0">
                    <a:pos x="21" y="123"/>
                  </a:cxn>
                  <a:cxn ang="0">
                    <a:pos x="23" y="113"/>
                  </a:cxn>
                  <a:cxn ang="0">
                    <a:pos x="24" y="102"/>
                  </a:cxn>
                  <a:cxn ang="0">
                    <a:pos x="23" y="92"/>
                  </a:cxn>
                  <a:cxn ang="0">
                    <a:pos x="23" y="82"/>
                  </a:cxn>
                  <a:cxn ang="0">
                    <a:pos x="24" y="73"/>
                  </a:cxn>
                  <a:cxn ang="0">
                    <a:pos x="26" y="67"/>
                  </a:cxn>
                  <a:cxn ang="0">
                    <a:pos x="33" y="62"/>
                  </a:cxn>
                  <a:cxn ang="0">
                    <a:pos x="43" y="58"/>
                  </a:cxn>
                  <a:cxn ang="0">
                    <a:pos x="59" y="58"/>
                  </a:cxn>
                  <a:cxn ang="0">
                    <a:pos x="59" y="58"/>
                  </a:cxn>
                  <a:cxn ang="0">
                    <a:pos x="58" y="58"/>
                  </a:cxn>
                </a:cxnLst>
                <a:rect l="0" t="0" r="r" b="b"/>
                <a:pathLst>
                  <a:path w="67" h="132">
                    <a:moveTo>
                      <a:pt x="58" y="58"/>
                    </a:moveTo>
                    <a:lnTo>
                      <a:pt x="66" y="44"/>
                    </a:lnTo>
                    <a:lnTo>
                      <a:pt x="67" y="33"/>
                    </a:lnTo>
                    <a:lnTo>
                      <a:pt x="63" y="27"/>
                    </a:lnTo>
                    <a:lnTo>
                      <a:pt x="57" y="22"/>
                    </a:lnTo>
                    <a:lnTo>
                      <a:pt x="48" y="19"/>
                    </a:lnTo>
                    <a:lnTo>
                      <a:pt x="36" y="18"/>
                    </a:lnTo>
                    <a:lnTo>
                      <a:pt x="26" y="15"/>
                    </a:lnTo>
                    <a:lnTo>
                      <a:pt x="16" y="13"/>
                    </a:lnTo>
                    <a:lnTo>
                      <a:pt x="7" y="8"/>
                    </a:lnTo>
                    <a:lnTo>
                      <a:pt x="2" y="0"/>
                    </a:lnTo>
                    <a:lnTo>
                      <a:pt x="1" y="13"/>
                    </a:lnTo>
                    <a:lnTo>
                      <a:pt x="0" y="27"/>
                    </a:lnTo>
                    <a:lnTo>
                      <a:pt x="0" y="42"/>
                    </a:lnTo>
                    <a:lnTo>
                      <a:pt x="0" y="57"/>
                    </a:lnTo>
                    <a:lnTo>
                      <a:pt x="1" y="72"/>
                    </a:lnTo>
                    <a:lnTo>
                      <a:pt x="4" y="86"/>
                    </a:lnTo>
                    <a:lnTo>
                      <a:pt x="5" y="100"/>
                    </a:lnTo>
                    <a:lnTo>
                      <a:pt x="9" y="113"/>
                    </a:lnTo>
                    <a:lnTo>
                      <a:pt x="11" y="123"/>
                    </a:lnTo>
                    <a:lnTo>
                      <a:pt x="15" y="132"/>
                    </a:lnTo>
                    <a:lnTo>
                      <a:pt x="21" y="123"/>
                    </a:lnTo>
                    <a:lnTo>
                      <a:pt x="23" y="113"/>
                    </a:lnTo>
                    <a:lnTo>
                      <a:pt x="24" y="102"/>
                    </a:lnTo>
                    <a:lnTo>
                      <a:pt x="23" y="92"/>
                    </a:lnTo>
                    <a:lnTo>
                      <a:pt x="23" y="82"/>
                    </a:lnTo>
                    <a:lnTo>
                      <a:pt x="24" y="73"/>
                    </a:lnTo>
                    <a:lnTo>
                      <a:pt x="26" y="67"/>
                    </a:lnTo>
                    <a:lnTo>
                      <a:pt x="33" y="62"/>
                    </a:lnTo>
                    <a:lnTo>
                      <a:pt x="43" y="58"/>
                    </a:lnTo>
                    <a:lnTo>
                      <a:pt x="59" y="58"/>
                    </a:lnTo>
                    <a:lnTo>
                      <a:pt x="59" y="58"/>
                    </a:lnTo>
                    <a:lnTo>
                      <a:pt x="58" y="58"/>
                    </a:lnTo>
                    <a:close/>
                  </a:path>
                </a:pathLst>
              </a:custGeom>
              <a:solidFill>
                <a:srgbClr val="C37845"/>
              </a:solidFill>
              <a:ln w="9525">
                <a:noFill/>
                <a:round/>
                <a:headEnd/>
                <a:tailEnd/>
              </a:ln>
            </p:spPr>
            <p:txBody>
              <a:bodyPr/>
              <a:lstStyle/>
              <a:p>
                <a:endParaRPr lang="en-US"/>
              </a:p>
            </p:txBody>
          </p:sp>
          <p:sp>
            <p:nvSpPr>
              <p:cNvPr id="85041" name="Freeform 49"/>
              <p:cNvSpPr>
                <a:spLocks/>
              </p:cNvSpPr>
              <p:nvPr/>
            </p:nvSpPr>
            <p:spPr bwMode="auto">
              <a:xfrm>
                <a:off x="4705" y="3408"/>
                <a:ext cx="38" cy="73"/>
              </a:xfrm>
              <a:custGeom>
                <a:avLst/>
                <a:gdLst/>
                <a:ahLst/>
                <a:cxnLst>
                  <a:cxn ang="0">
                    <a:pos x="3" y="117"/>
                  </a:cxn>
                  <a:cxn ang="0">
                    <a:pos x="8" y="122"/>
                  </a:cxn>
                  <a:cxn ang="0">
                    <a:pos x="15" y="130"/>
                  </a:cxn>
                  <a:cxn ang="0">
                    <a:pos x="24" y="136"/>
                  </a:cxn>
                  <a:cxn ang="0">
                    <a:pos x="35" y="143"/>
                  </a:cxn>
                  <a:cxn ang="0">
                    <a:pos x="49" y="138"/>
                  </a:cxn>
                  <a:cxn ang="0">
                    <a:pos x="63" y="120"/>
                  </a:cxn>
                  <a:cxn ang="0">
                    <a:pos x="71" y="102"/>
                  </a:cxn>
                  <a:cxn ang="0">
                    <a:pos x="75" y="81"/>
                  </a:cxn>
                  <a:cxn ang="0">
                    <a:pos x="76" y="58"/>
                  </a:cxn>
                  <a:cxn ang="0">
                    <a:pos x="71" y="48"/>
                  </a:cxn>
                  <a:cxn ang="0">
                    <a:pos x="67" y="54"/>
                  </a:cxn>
                  <a:cxn ang="0">
                    <a:pos x="70" y="64"/>
                  </a:cxn>
                  <a:cxn ang="0">
                    <a:pos x="72" y="76"/>
                  </a:cxn>
                  <a:cxn ang="0">
                    <a:pos x="71" y="87"/>
                  </a:cxn>
                  <a:cxn ang="0">
                    <a:pos x="63" y="82"/>
                  </a:cxn>
                  <a:cxn ang="0">
                    <a:pos x="53" y="64"/>
                  </a:cxn>
                  <a:cxn ang="0">
                    <a:pos x="44" y="45"/>
                  </a:cxn>
                  <a:cxn ang="0">
                    <a:pos x="35" y="28"/>
                  </a:cxn>
                  <a:cxn ang="0">
                    <a:pos x="25" y="9"/>
                  </a:cxn>
                  <a:cxn ang="0">
                    <a:pos x="22" y="11"/>
                  </a:cxn>
                  <a:cxn ang="0">
                    <a:pos x="30" y="34"/>
                  </a:cxn>
                  <a:cxn ang="0">
                    <a:pos x="44" y="58"/>
                  </a:cxn>
                  <a:cxn ang="0">
                    <a:pos x="56" y="82"/>
                  </a:cxn>
                  <a:cxn ang="0">
                    <a:pos x="57" y="107"/>
                  </a:cxn>
                  <a:cxn ang="0">
                    <a:pos x="49" y="115"/>
                  </a:cxn>
                  <a:cxn ang="0">
                    <a:pos x="44" y="105"/>
                  </a:cxn>
                  <a:cxn ang="0">
                    <a:pos x="39" y="96"/>
                  </a:cxn>
                  <a:cxn ang="0">
                    <a:pos x="34" y="86"/>
                  </a:cxn>
                  <a:cxn ang="0">
                    <a:pos x="33" y="74"/>
                  </a:cxn>
                  <a:cxn ang="0">
                    <a:pos x="20" y="69"/>
                  </a:cxn>
                  <a:cxn ang="0">
                    <a:pos x="28" y="83"/>
                  </a:cxn>
                  <a:cxn ang="0">
                    <a:pos x="34" y="96"/>
                  </a:cxn>
                  <a:cxn ang="0">
                    <a:pos x="39" y="108"/>
                  </a:cxn>
                  <a:cxn ang="0">
                    <a:pos x="41" y="120"/>
                  </a:cxn>
                  <a:cxn ang="0">
                    <a:pos x="39" y="131"/>
                  </a:cxn>
                  <a:cxn ang="0">
                    <a:pos x="1" y="117"/>
                  </a:cxn>
                </a:cxnLst>
                <a:rect l="0" t="0" r="r" b="b"/>
                <a:pathLst>
                  <a:path w="76" h="145">
                    <a:moveTo>
                      <a:pt x="0" y="116"/>
                    </a:moveTo>
                    <a:lnTo>
                      <a:pt x="3" y="117"/>
                    </a:lnTo>
                    <a:lnTo>
                      <a:pt x="4" y="120"/>
                    </a:lnTo>
                    <a:lnTo>
                      <a:pt x="8" y="122"/>
                    </a:lnTo>
                    <a:lnTo>
                      <a:pt x="10" y="126"/>
                    </a:lnTo>
                    <a:lnTo>
                      <a:pt x="15" y="130"/>
                    </a:lnTo>
                    <a:lnTo>
                      <a:pt x="19" y="132"/>
                    </a:lnTo>
                    <a:lnTo>
                      <a:pt x="24" y="136"/>
                    </a:lnTo>
                    <a:lnTo>
                      <a:pt x="29" y="140"/>
                    </a:lnTo>
                    <a:lnTo>
                      <a:pt x="35" y="143"/>
                    </a:lnTo>
                    <a:lnTo>
                      <a:pt x="41" y="145"/>
                    </a:lnTo>
                    <a:lnTo>
                      <a:pt x="49" y="138"/>
                    </a:lnTo>
                    <a:lnTo>
                      <a:pt x="57" y="129"/>
                    </a:lnTo>
                    <a:lnTo>
                      <a:pt x="63" y="120"/>
                    </a:lnTo>
                    <a:lnTo>
                      <a:pt x="67" y="111"/>
                    </a:lnTo>
                    <a:lnTo>
                      <a:pt x="71" y="102"/>
                    </a:lnTo>
                    <a:lnTo>
                      <a:pt x="73" y="92"/>
                    </a:lnTo>
                    <a:lnTo>
                      <a:pt x="75" y="81"/>
                    </a:lnTo>
                    <a:lnTo>
                      <a:pt x="76" y="69"/>
                    </a:lnTo>
                    <a:lnTo>
                      <a:pt x="76" y="58"/>
                    </a:lnTo>
                    <a:lnTo>
                      <a:pt x="76" y="45"/>
                    </a:lnTo>
                    <a:lnTo>
                      <a:pt x="71" y="48"/>
                    </a:lnTo>
                    <a:lnTo>
                      <a:pt x="68" y="50"/>
                    </a:lnTo>
                    <a:lnTo>
                      <a:pt x="67" y="54"/>
                    </a:lnTo>
                    <a:lnTo>
                      <a:pt x="68" y="59"/>
                    </a:lnTo>
                    <a:lnTo>
                      <a:pt x="70" y="64"/>
                    </a:lnTo>
                    <a:lnTo>
                      <a:pt x="71" y="71"/>
                    </a:lnTo>
                    <a:lnTo>
                      <a:pt x="72" y="76"/>
                    </a:lnTo>
                    <a:lnTo>
                      <a:pt x="73" y="81"/>
                    </a:lnTo>
                    <a:lnTo>
                      <a:pt x="71" y="87"/>
                    </a:lnTo>
                    <a:lnTo>
                      <a:pt x="67" y="91"/>
                    </a:lnTo>
                    <a:lnTo>
                      <a:pt x="63" y="82"/>
                    </a:lnTo>
                    <a:lnTo>
                      <a:pt x="58" y="73"/>
                    </a:lnTo>
                    <a:lnTo>
                      <a:pt x="53" y="64"/>
                    </a:lnTo>
                    <a:lnTo>
                      <a:pt x="49" y="55"/>
                    </a:lnTo>
                    <a:lnTo>
                      <a:pt x="44" y="45"/>
                    </a:lnTo>
                    <a:lnTo>
                      <a:pt x="39" y="36"/>
                    </a:lnTo>
                    <a:lnTo>
                      <a:pt x="35" y="28"/>
                    </a:lnTo>
                    <a:lnTo>
                      <a:pt x="30" y="19"/>
                    </a:lnTo>
                    <a:lnTo>
                      <a:pt x="25" y="9"/>
                    </a:lnTo>
                    <a:lnTo>
                      <a:pt x="22" y="0"/>
                    </a:lnTo>
                    <a:lnTo>
                      <a:pt x="22" y="11"/>
                    </a:lnTo>
                    <a:lnTo>
                      <a:pt x="25" y="22"/>
                    </a:lnTo>
                    <a:lnTo>
                      <a:pt x="30" y="34"/>
                    </a:lnTo>
                    <a:lnTo>
                      <a:pt x="37" y="47"/>
                    </a:lnTo>
                    <a:lnTo>
                      <a:pt x="44" y="58"/>
                    </a:lnTo>
                    <a:lnTo>
                      <a:pt x="51" y="71"/>
                    </a:lnTo>
                    <a:lnTo>
                      <a:pt x="56" y="82"/>
                    </a:lnTo>
                    <a:lnTo>
                      <a:pt x="58" y="95"/>
                    </a:lnTo>
                    <a:lnTo>
                      <a:pt x="57" y="107"/>
                    </a:lnTo>
                    <a:lnTo>
                      <a:pt x="52" y="120"/>
                    </a:lnTo>
                    <a:lnTo>
                      <a:pt x="49" y="115"/>
                    </a:lnTo>
                    <a:lnTo>
                      <a:pt x="47" y="110"/>
                    </a:lnTo>
                    <a:lnTo>
                      <a:pt x="44" y="105"/>
                    </a:lnTo>
                    <a:lnTo>
                      <a:pt x="42" y="100"/>
                    </a:lnTo>
                    <a:lnTo>
                      <a:pt x="39" y="96"/>
                    </a:lnTo>
                    <a:lnTo>
                      <a:pt x="37" y="91"/>
                    </a:lnTo>
                    <a:lnTo>
                      <a:pt x="34" y="86"/>
                    </a:lnTo>
                    <a:lnTo>
                      <a:pt x="33" y="81"/>
                    </a:lnTo>
                    <a:lnTo>
                      <a:pt x="33" y="74"/>
                    </a:lnTo>
                    <a:lnTo>
                      <a:pt x="33" y="68"/>
                    </a:lnTo>
                    <a:lnTo>
                      <a:pt x="20" y="69"/>
                    </a:lnTo>
                    <a:lnTo>
                      <a:pt x="24" y="76"/>
                    </a:lnTo>
                    <a:lnTo>
                      <a:pt x="28" y="83"/>
                    </a:lnTo>
                    <a:lnTo>
                      <a:pt x="32" y="89"/>
                    </a:lnTo>
                    <a:lnTo>
                      <a:pt x="34" y="96"/>
                    </a:lnTo>
                    <a:lnTo>
                      <a:pt x="37" y="102"/>
                    </a:lnTo>
                    <a:lnTo>
                      <a:pt x="39" y="108"/>
                    </a:lnTo>
                    <a:lnTo>
                      <a:pt x="41" y="113"/>
                    </a:lnTo>
                    <a:lnTo>
                      <a:pt x="41" y="120"/>
                    </a:lnTo>
                    <a:lnTo>
                      <a:pt x="41" y="126"/>
                    </a:lnTo>
                    <a:lnTo>
                      <a:pt x="39" y="131"/>
                    </a:lnTo>
                    <a:lnTo>
                      <a:pt x="1" y="117"/>
                    </a:lnTo>
                    <a:lnTo>
                      <a:pt x="1" y="117"/>
                    </a:lnTo>
                    <a:lnTo>
                      <a:pt x="0" y="116"/>
                    </a:lnTo>
                    <a:close/>
                  </a:path>
                </a:pathLst>
              </a:custGeom>
              <a:solidFill>
                <a:srgbClr val="4DFF00"/>
              </a:solidFill>
              <a:ln w="9525">
                <a:noFill/>
                <a:round/>
                <a:headEnd/>
                <a:tailEnd/>
              </a:ln>
            </p:spPr>
            <p:txBody>
              <a:bodyPr/>
              <a:lstStyle/>
              <a:p>
                <a:endParaRPr lang="en-US"/>
              </a:p>
            </p:txBody>
          </p:sp>
          <p:sp>
            <p:nvSpPr>
              <p:cNvPr id="85042" name="Freeform 50"/>
              <p:cNvSpPr>
                <a:spLocks/>
              </p:cNvSpPr>
              <p:nvPr/>
            </p:nvSpPr>
            <p:spPr bwMode="auto">
              <a:xfrm>
                <a:off x="5490" y="3350"/>
                <a:ext cx="61" cy="44"/>
              </a:xfrm>
              <a:custGeom>
                <a:avLst/>
                <a:gdLst/>
                <a:ahLst/>
                <a:cxnLst>
                  <a:cxn ang="0">
                    <a:pos x="0" y="0"/>
                  </a:cxn>
                  <a:cxn ang="0">
                    <a:pos x="0" y="4"/>
                  </a:cxn>
                  <a:cxn ang="0">
                    <a:pos x="0" y="12"/>
                  </a:cxn>
                  <a:cxn ang="0">
                    <a:pos x="0" y="21"/>
                  </a:cxn>
                  <a:cxn ang="0">
                    <a:pos x="0" y="32"/>
                  </a:cxn>
                  <a:cxn ang="0">
                    <a:pos x="0" y="45"/>
                  </a:cxn>
                  <a:cxn ang="0">
                    <a:pos x="0" y="56"/>
                  </a:cxn>
                  <a:cxn ang="0">
                    <a:pos x="0" y="67"/>
                  </a:cxn>
                  <a:cxn ang="0">
                    <a:pos x="0" y="76"/>
                  </a:cxn>
                  <a:cxn ang="0">
                    <a:pos x="0" y="83"/>
                  </a:cxn>
                  <a:cxn ang="0">
                    <a:pos x="0" y="85"/>
                  </a:cxn>
                  <a:cxn ang="0">
                    <a:pos x="120" y="89"/>
                  </a:cxn>
                  <a:cxn ang="0">
                    <a:pos x="109" y="4"/>
                  </a:cxn>
                  <a:cxn ang="0">
                    <a:pos x="0" y="0"/>
                  </a:cxn>
                  <a:cxn ang="0">
                    <a:pos x="0" y="0"/>
                  </a:cxn>
                </a:cxnLst>
                <a:rect l="0" t="0" r="r" b="b"/>
                <a:pathLst>
                  <a:path w="120" h="89">
                    <a:moveTo>
                      <a:pt x="0" y="0"/>
                    </a:moveTo>
                    <a:lnTo>
                      <a:pt x="0" y="4"/>
                    </a:lnTo>
                    <a:lnTo>
                      <a:pt x="0" y="12"/>
                    </a:lnTo>
                    <a:lnTo>
                      <a:pt x="0" y="21"/>
                    </a:lnTo>
                    <a:lnTo>
                      <a:pt x="0" y="32"/>
                    </a:lnTo>
                    <a:lnTo>
                      <a:pt x="0" y="45"/>
                    </a:lnTo>
                    <a:lnTo>
                      <a:pt x="0" y="56"/>
                    </a:lnTo>
                    <a:lnTo>
                      <a:pt x="0" y="67"/>
                    </a:lnTo>
                    <a:lnTo>
                      <a:pt x="0" y="76"/>
                    </a:lnTo>
                    <a:lnTo>
                      <a:pt x="0" y="83"/>
                    </a:lnTo>
                    <a:lnTo>
                      <a:pt x="0" y="85"/>
                    </a:lnTo>
                    <a:lnTo>
                      <a:pt x="120" y="89"/>
                    </a:lnTo>
                    <a:lnTo>
                      <a:pt x="109" y="4"/>
                    </a:lnTo>
                    <a:lnTo>
                      <a:pt x="0" y="0"/>
                    </a:lnTo>
                    <a:lnTo>
                      <a:pt x="0" y="0"/>
                    </a:lnTo>
                    <a:close/>
                  </a:path>
                </a:pathLst>
              </a:custGeom>
              <a:solidFill>
                <a:srgbClr val="C37845"/>
              </a:solidFill>
              <a:ln w="9525">
                <a:noFill/>
                <a:round/>
                <a:headEnd/>
                <a:tailEnd/>
              </a:ln>
            </p:spPr>
            <p:txBody>
              <a:bodyPr/>
              <a:lstStyle/>
              <a:p>
                <a:endParaRPr lang="en-US"/>
              </a:p>
            </p:txBody>
          </p:sp>
          <p:sp>
            <p:nvSpPr>
              <p:cNvPr id="85043" name="Freeform 51"/>
              <p:cNvSpPr>
                <a:spLocks/>
              </p:cNvSpPr>
              <p:nvPr/>
            </p:nvSpPr>
            <p:spPr bwMode="auto">
              <a:xfrm>
                <a:off x="4430" y="2705"/>
                <a:ext cx="96" cy="59"/>
              </a:xfrm>
              <a:custGeom>
                <a:avLst/>
                <a:gdLst/>
                <a:ahLst/>
                <a:cxnLst>
                  <a:cxn ang="0">
                    <a:pos x="180" y="73"/>
                  </a:cxn>
                  <a:cxn ang="0">
                    <a:pos x="191" y="119"/>
                  </a:cxn>
                  <a:cxn ang="0">
                    <a:pos x="152" y="104"/>
                  </a:cxn>
                  <a:cxn ang="0">
                    <a:pos x="146" y="118"/>
                  </a:cxn>
                  <a:cxn ang="0">
                    <a:pos x="134" y="114"/>
                  </a:cxn>
                  <a:cxn ang="0">
                    <a:pos x="125" y="109"/>
                  </a:cxn>
                  <a:cxn ang="0">
                    <a:pos x="118" y="101"/>
                  </a:cxn>
                  <a:cxn ang="0">
                    <a:pos x="112" y="92"/>
                  </a:cxn>
                  <a:cxn ang="0">
                    <a:pos x="105" y="84"/>
                  </a:cxn>
                  <a:cxn ang="0">
                    <a:pos x="99" y="75"/>
                  </a:cxn>
                  <a:cxn ang="0">
                    <a:pos x="93" y="66"/>
                  </a:cxn>
                  <a:cxn ang="0">
                    <a:pos x="84" y="58"/>
                  </a:cxn>
                  <a:cxn ang="0">
                    <a:pos x="75" y="52"/>
                  </a:cxn>
                  <a:cxn ang="0">
                    <a:pos x="63" y="48"/>
                  </a:cxn>
                  <a:cxn ang="0">
                    <a:pos x="66" y="52"/>
                  </a:cxn>
                  <a:cxn ang="0">
                    <a:pos x="69" y="54"/>
                  </a:cxn>
                  <a:cxn ang="0">
                    <a:pos x="72" y="56"/>
                  </a:cxn>
                  <a:cxn ang="0">
                    <a:pos x="75" y="57"/>
                  </a:cxn>
                  <a:cxn ang="0">
                    <a:pos x="79" y="57"/>
                  </a:cxn>
                  <a:cxn ang="0">
                    <a:pos x="81" y="57"/>
                  </a:cxn>
                  <a:cxn ang="0">
                    <a:pos x="85" y="57"/>
                  </a:cxn>
                  <a:cxn ang="0">
                    <a:pos x="89" y="54"/>
                  </a:cxn>
                  <a:cxn ang="0">
                    <a:pos x="93" y="53"/>
                  </a:cxn>
                  <a:cxn ang="0">
                    <a:pos x="95" y="51"/>
                  </a:cxn>
                  <a:cxn ang="0">
                    <a:pos x="100" y="57"/>
                  </a:cxn>
                  <a:cxn ang="0">
                    <a:pos x="104" y="63"/>
                  </a:cxn>
                  <a:cxn ang="0">
                    <a:pos x="108" y="71"/>
                  </a:cxn>
                  <a:cxn ang="0">
                    <a:pos x="113" y="77"/>
                  </a:cxn>
                  <a:cxn ang="0">
                    <a:pos x="117" y="85"/>
                  </a:cxn>
                  <a:cxn ang="0">
                    <a:pos x="120" y="91"/>
                  </a:cxn>
                  <a:cxn ang="0">
                    <a:pos x="125" y="97"/>
                  </a:cxn>
                  <a:cxn ang="0">
                    <a:pos x="132" y="103"/>
                  </a:cxn>
                  <a:cxn ang="0">
                    <a:pos x="137" y="106"/>
                  </a:cxn>
                  <a:cxn ang="0">
                    <a:pos x="144" y="110"/>
                  </a:cxn>
                  <a:cxn ang="0">
                    <a:pos x="143" y="100"/>
                  </a:cxn>
                  <a:cxn ang="0">
                    <a:pos x="139" y="91"/>
                  </a:cxn>
                  <a:cxn ang="0">
                    <a:pos x="136" y="81"/>
                  </a:cxn>
                  <a:cxn ang="0">
                    <a:pos x="129" y="71"/>
                  </a:cxn>
                  <a:cxn ang="0">
                    <a:pos x="123" y="61"/>
                  </a:cxn>
                  <a:cxn ang="0">
                    <a:pos x="114" y="52"/>
                  </a:cxn>
                  <a:cxn ang="0">
                    <a:pos x="105" y="44"/>
                  </a:cxn>
                  <a:cxn ang="0">
                    <a:pos x="95" y="37"/>
                  </a:cxn>
                  <a:cxn ang="0">
                    <a:pos x="84" y="32"/>
                  </a:cxn>
                  <a:cxn ang="0">
                    <a:pos x="72" y="29"/>
                  </a:cxn>
                  <a:cxn ang="0">
                    <a:pos x="4" y="41"/>
                  </a:cxn>
                  <a:cxn ang="0">
                    <a:pos x="0" y="4"/>
                  </a:cxn>
                  <a:cxn ang="0">
                    <a:pos x="23" y="1"/>
                  </a:cxn>
                  <a:cxn ang="0">
                    <a:pos x="45" y="0"/>
                  </a:cxn>
                  <a:cxn ang="0">
                    <a:pos x="66" y="1"/>
                  </a:cxn>
                  <a:cxn ang="0">
                    <a:pos x="86" y="5"/>
                  </a:cxn>
                  <a:cxn ang="0">
                    <a:pos x="105" y="10"/>
                  </a:cxn>
                  <a:cxn ang="0">
                    <a:pos x="123" y="19"/>
                  </a:cxn>
                  <a:cxn ang="0">
                    <a:pos x="139" y="29"/>
                  </a:cxn>
                  <a:cxn ang="0">
                    <a:pos x="154" y="42"/>
                  </a:cxn>
                  <a:cxn ang="0">
                    <a:pos x="168" y="57"/>
                  </a:cxn>
                  <a:cxn ang="0">
                    <a:pos x="181" y="73"/>
                  </a:cxn>
                  <a:cxn ang="0">
                    <a:pos x="181" y="73"/>
                  </a:cxn>
                  <a:cxn ang="0">
                    <a:pos x="180" y="73"/>
                  </a:cxn>
                </a:cxnLst>
                <a:rect l="0" t="0" r="r" b="b"/>
                <a:pathLst>
                  <a:path w="191" h="119">
                    <a:moveTo>
                      <a:pt x="180" y="73"/>
                    </a:moveTo>
                    <a:lnTo>
                      <a:pt x="191" y="119"/>
                    </a:lnTo>
                    <a:lnTo>
                      <a:pt x="152" y="104"/>
                    </a:lnTo>
                    <a:lnTo>
                      <a:pt x="146" y="118"/>
                    </a:lnTo>
                    <a:lnTo>
                      <a:pt x="134" y="114"/>
                    </a:lnTo>
                    <a:lnTo>
                      <a:pt x="125" y="109"/>
                    </a:lnTo>
                    <a:lnTo>
                      <a:pt x="118" y="101"/>
                    </a:lnTo>
                    <a:lnTo>
                      <a:pt x="112" y="92"/>
                    </a:lnTo>
                    <a:lnTo>
                      <a:pt x="105" y="84"/>
                    </a:lnTo>
                    <a:lnTo>
                      <a:pt x="99" y="75"/>
                    </a:lnTo>
                    <a:lnTo>
                      <a:pt x="93" y="66"/>
                    </a:lnTo>
                    <a:lnTo>
                      <a:pt x="84" y="58"/>
                    </a:lnTo>
                    <a:lnTo>
                      <a:pt x="75" y="52"/>
                    </a:lnTo>
                    <a:lnTo>
                      <a:pt x="63" y="48"/>
                    </a:lnTo>
                    <a:lnTo>
                      <a:pt x="66" y="52"/>
                    </a:lnTo>
                    <a:lnTo>
                      <a:pt x="69" y="54"/>
                    </a:lnTo>
                    <a:lnTo>
                      <a:pt x="72" y="56"/>
                    </a:lnTo>
                    <a:lnTo>
                      <a:pt x="75" y="57"/>
                    </a:lnTo>
                    <a:lnTo>
                      <a:pt x="79" y="57"/>
                    </a:lnTo>
                    <a:lnTo>
                      <a:pt x="81" y="57"/>
                    </a:lnTo>
                    <a:lnTo>
                      <a:pt x="85" y="57"/>
                    </a:lnTo>
                    <a:lnTo>
                      <a:pt x="89" y="54"/>
                    </a:lnTo>
                    <a:lnTo>
                      <a:pt x="93" y="53"/>
                    </a:lnTo>
                    <a:lnTo>
                      <a:pt x="95" y="51"/>
                    </a:lnTo>
                    <a:lnTo>
                      <a:pt x="100" y="57"/>
                    </a:lnTo>
                    <a:lnTo>
                      <a:pt x="104" y="63"/>
                    </a:lnTo>
                    <a:lnTo>
                      <a:pt x="108" y="71"/>
                    </a:lnTo>
                    <a:lnTo>
                      <a:pt x="113" y="77"/>
                    </a:lnTo>
                    <a:lnTo>
                      <a:pt x="117" y="85"/>
                    </a:lnTo>
                    <a:lnTo>
                      <a:pt x="120" y="91"/>
                    </a:lnTo>
                    <a:lnTo>
                      <a:pt x="125" y="97"/>
                    </a:lnTo>
                    <a:lnTo>
                      <a:pt x="132" y="103"/>
                    </a:lnTo>
                    <a:lnTo>
                      <a:pt x="137" y="106"/>
                    </a:lnTo>
                    <a:lnTo>
                      <a:pt x="144" y="110"/>
                    </a:lnTo>
                    <a:lnTo>
                      <a:pt x="143" y="100"/>
                    </a:lnTo>
                    <a:lnTo>
                      <a:pt x="139" y="91"/>
                    </a:lnTo>
                    <a:lnTo>
                      <a:pt x="136" y="81"/>
                    </a:lnTo>
                    <a:lnTo>
                      <a:pt x="129" y="71"/>
                    </a:lnTo>
                    <a:lnTo>
                      <a:pt x="123" y="61"/>
                    </a:lnTo>
                    <a:lnTo>
                      <a:pt x="114" y="52"/>
                    </a:lnTo>
                    <a:lnTo>
                      <a:pt x="105" y="44"/>
                    </a:lnTo>
                    <a:lnTo>
                      <a:pt x="95" y="37"/>
                    </a:lnTo>
                    <a:lnTo>
                      <a:pt x="84" y="32"/>
                    </a:lnTo>
                    <a:lnTo>
                      <a:pt x="72" y="29"/>
                    </a:lnTo>
                    <a:lnTo>
                      <a:pt x="4" y="41"/>
                    </a:lnTo>
                    <a:lnTo>
                      <a:pt x="0" y="4"/>
                    </a:lnTo>
                    <a:lnTo>
                      <a:pt x="23" y="1"/>
                    </a:lnTo>
                    <a:lnTo>
                      <a:pt x="45" y="0"/>
                    </a:lnTo>
                    <a:lnTo>
                      <a:pt x="66" y="1"/>
                    </a:lnTo>
                    <a:lnTo>
                      <a:pt x="86" y="5"/>
                    </a:lnTo>
                    <a:lnTo>
                      <a:pt x="105" y="10"/>
                    </a:lnTo>
                    <a:lnTo>
                      <a:pt x="123" y="19"/>
                    </a:lnTo>
                    <a:lnTo>
                      <a:pt x="139" y="29"/>
                    </a:lnTo>
                    <a:lnTo>
                      <a:pt x="154" y="42"/>
                    </a:lnTo>
                    <a:lnTo>
                      <a:pt x="168" y="57"/>
                    </a:lnTo>
                    <a:lnTo>
                      <a:pt x="181" y="73"/>
                    </a:lnTo>
                    <a:lnTo>
                      <a:pt x="181" y="73"/>
                    </a:lnTo>
                    <a:lnTo>
                      <a:pt x="180" y="73"/>
                    </a:lnTo>
                    <a:close/>
                  </a:path>
                </a:pathLst>
              </a:custGeom>
              <a:solidFill>
                <a:srgbClr val="C26527"/>
              </a:solidFill>
              <a:ln w="9525">
                <a:noFill/>
                <a:round/>
                <a:headEnd/>
                <a:tailEnd/>
              </a:ln>
            </p:spPr>
            <p:txBody>
              <a:bodyPr/>
              <a:lstStyle/>
              <a:p>
                <a:endParaRPr lang="en-US"/>
              </a:p>
            </p:txBody>
          </p:sp>
          <p:sp>
            <p:nvSpPr>
              <p:cNvPr id="85044" name="Freeform 52"/>
              <p:cNvSpPr>
                <a:spLocks/>
              </p:cNvSpPr>
              <p:nvPr/>
            </p:nvSpPr>
            <p:spPr bwMode="auto">
              <a:xfrm>
                <a:off x="4371" y="2720"/>
                <a:ext cx="57" cy="69"/>
              </a:xfrm>
              <a:custGeom>
                <a:avLst/>
                <a:gdLst/>
                <a:ahLst/>
                <a:cxnLst>
                  <a:cxn ang="0">
                    <a:pos x="93" y="11"/>
                  </a:cxn>
                  <a:cxn ang="0">
                    <a:pos x="98" y="31"/>
                  </a:cxn>
                  <a:cxn ang="0">
                    <a:pos x="109" y="51"/>
                  </a:cxn>
                  <a:cxn ang="0">
                    <a:pos x="115" y="70"/>
                  </a:cxn>
                  <a:cxn ang="0">
                    <a:pos x="106" y="85"/>
                  </a:cxn>
                  <a:cxn ang="0">
                    <a:pos x="80" y="105"/>
                  </a:cxn>
                  <a:cxn ang="0">
                    <a:pos x="80" y="110"/>
                  </a:cxn>
                  <a:cxn ang="0">
                    <a:pos x="68" y="105"/>
                  </a:cxn>
                  <a:cxn ang="0">
                    <a:pos x="53" y="99"/>
                  </a:cxn>
                  <a:cxn ang="0">
                    <a:pos x="37" y="95"/>
                  </a:cxn>
                  <a:cxn ang="0">
                    <a:pos x="24" y="99"/>
                  </a:cxn>
                  <a:cxn ang="0">
                    <a:pos x="18" y="110"/>
                  </a:cxn>
                  <a:cxn ang="0">
                    <a:pos x="25" y="117"/>
                  </a:cxn>
                  <a:cxn ang="0">
                    <a:pos x="34" y="118"/>
                  </a:cxn>
                  <a:cxn ang="0">
                    <a:pos x="44" y="117"/>
                  </a:cxn>
                  <a:cxn ang="0">
                    <a:pos x="53" y="118"/>
                  </a:cxn>
                  <a:cxn ang="0">
                    <a:pos x="53" y="121"/>
                  </a:cxn>
                  <a:cxn ang="0">
                    <a:pos x="46" y="118"/>
                  </a:cxn>
                  <a:cxn ang="0">
                    <a:pos x="39" y="117"/>
                  </a:cxn>
                  <a:cxn ang="0">
                    <a:pos x="30" y="117"/>
                  </a:cxn>
                  <a:cxn ang="0">
                    <a:pos x="22" y="117"/>
                  </a:cxn>
                  <a:cxn ang="0">
                    <a:pos x="2" y="138"/>
                  </a:cxn>
                  <a:cxn ang="0">
                    <a:pos x="1" y="126"/>
                  </a:cxn>
                  <a:cxn ang="0">
                    <a:pos x="8" y="103"/>
                  </a:cxn>
                  <a:cxn ang="0">
                    <a:pos x="22" y="75"/>
                  </a:cxn>
                  <a:cxn ang="0">
                    <a:pos x="39" y="45"/>
                  </a:cxn>
                  <a:cxn ang="0">
                    <a:pos x="54" y="18"/>
                  </a:cxn>
                  <a:cxn ang="0">
                    <a:pos x="60" y="13"/>
                  </a:cxn>
                  <a:cxn ang="0">
                    <a:pos x="68" y="9"/>
                  </a:cxn>
                  <a:cxn ang="0">
                    <a:pos x="75" y="4"/>
                  </a:cxn>
                  <a:cxn ang="0">
                    <a:pos x="84" y="2"/>
                  </a:cxn>
                  <a:cxn ang="0">
                    <a:pos x="94" y="0"/>
                  </a:cxn>
                </a:cxnLst>
                <a:rect l="0" t="0" r="r" b="b"/>
                <a:pathLst>
                  <a:path w="115" h="138">
                    <a:moveTo>
                      <a:pt x="94" y="0"/>
                    </a:moveTo>
                    <a:lnTo>
                      <a:pt x="93" y="11"/>
                    </a:lnTo>
                    <a:lnTo>
                      <a:pt x="94" y="21"/>
                    </a:lnTo>
                    <a:lnTo>
                      <a:pt x="98" y="31"/>
                    </a:lnTo>
                    <a:lnTo>
                      <a:pt x="104" y="41"/>
                    </a:lnTo>
                    <a:lnTo>
                      <a:pt x="109" y="51"/>
                    </a:lnTo>
                    <a:lnTo>
                      <a:pt x="113" y="61"/>
                    </a:lnTo>
                    <a:lnTo>
                      <a:pt x="115" y="70"/>
                    </a:lnTo>
                    <a:lnTo>
                      <a:pt x="112" y="78"/>
                    </a:lnTo>
                    <a:lnTo>
                      <a:pt x="106" y="85"/>
                    </a:lnTo>
                    <a:lnTo>
                      <a:pt x="93" y="91"/>
                    </a:lnTo>
                    <a:lnTo>
                      <a:pt x="80" y="105"/>
                    </a:lnTo>
                    <a:lnTo>
                      <a:pt x="87" y="110"/>
                    </a:lnTo>
                    <a:lnTo>
                      <a:pt x="80" y="110"/>
                    </a:lnTo>
                    <a:lnTo>
                      <a:pt x="74" y="108"/>
                    </a:lnTo>
                    <a:lnTo>
                      <a:pt x="68" y="105"/>
                    </a:lnTo>
                    <a:lnTo>
                      <a:pt x="60" y="103"/>
                    </a:lnTo>
                    <a:lnTo>
                      <a:pt x="53" y="99"/>
                    </a:lnTo>
                    <a:lnTo>
                      <a:pt x="45" y="97"/>
                    </a:lnTo>
                    <a:lnTo>
                      <a:pt x="37" y="95"/>
                    </a:lnTo>
                    <a:lnTo>
                      <a:pt x="31" y="97"/>
                    </a:lnTo>
                    <a:lnTo>
                      <a:pt x="24" y="99"/>
                    </a:lnTo>
                    <a:lnTo>
                      <a:pt x="17" y="104"/>
                    </a:lnTo>
                    <a:lnTo>
                      <a:pt x="18" y="110"/>
                    </a:lnTo>
                    <a:lnTo>
                      <a:pt x="21" y="115"/>
                    </a:lnTo>
                    <a:lnTo>
                      <a:pt x="25" y="117"/>
                    </a:lnTo>
                    <a:lnTo>
                      <a:pt x="29" y="118"/>
                    </a:lnTo>
                    <a:lnTo>
                      <a:pt x="34" y="118"/>
                    </a:lnTo>
                    <a:lnTo>
                      <a:pt x="39" y="117"/>
                    </a:lnTo>
                    <a:lnTo>
                      <a:pt x="44" y="117"/>
                    </a:lnTo>
                    <a:lnTo>
                      <a:pt x="49" y="117"/>
                    </a:lnTo>
                    <a:lnTo>
                      <a:pt x="53" y="118"/>
                    </a:lnTo>
                    <a:lnTo>
                      <a:pt x="56" y="122"/>
                    </a:lnTo>
                    <a:lnTo>
                      <a:pt x="53" y="121"/>
                    </a:lnTo>
                    <a:lnTo>
                      <a:pt x="50" y="118"/>
                    </a:lnTo>
                    <a:lnTo>
                      <a:pt x="46" y="118"/>
                    </a:lnTo>
                    <a:lnTo>
                      <a:pt x="42" y="117"/>
                    </a:lnTo>
                    <a:lnTo>
                      <a:pt x="39" y="117"/>
                    </a:lnTo>
                    <a:lnTo>
                      <a:pt x="35" y="117"/>
                    </a:lnTo>
                    <a:lnTo>
                      <a:pt x="30" y="117"/>
                    </a:lnTo>
                    <a:lnTo>
                      <a:pt x="26" y="117"/>
                    </a:lnTo>
                    <a:lnTo>
                      <a:pt x="22" y="117"/>
                    </a:lnTo>
                    <a:lnTo>
                      <a:pt x="18" y="118"/>
                    </a:lnTo>
                    <a:lnTo>
                      <a:pt x="2" y="138"/>
                    </a:lnTo>
                    <a:lnTo>
                      <a:pt x="0" y="133"/>
                    </a:lnTo>
                    <a:lnTo>
                      <a:pt x="1" y="126"/>
                    </a:lnTo>
                    <a:lnTo>
                      <a:pt x="3" y="115"/>
                    </a:lnTo>
                    <a:lnTo>
                      <a:pt x="8" y="103"/>
                    </a:lnTo>
                    <a:lnTo>
                      <a:pt x="15" y="89"/>
                    </a:lnTo>
                    <a:lnTo>
                      <a:pt x="22" y="75"/>
                    </a:lnTo>
                    <a:lnTo>
                      <a:pt x="30" y="60"/>
                    </a:lnTo>
                    <a:lnTo>
                      <a:pt x="39" y="45"/>
                    </a:lnTo>
                    <a:lnTo>
                      <a:pt x="46" y="31"/>
                    </a:lnTo>
                    <a:lnTo>
                      <a:pt x="54" y="18"/>
                    </a:lnTo>
                    <a:lnTo>
                      <a:pt x="58" y="16"/>
                    </a:lnTo>
                    <a:lnTo>
                      <a:pt x="60" y="13"/>
                    </a:lnTo>
                    <a:lnTo>
                      <a:pt x="64" y="12"/>
                    </a:lnTo>
                    <a:lnTo>
                      <a:pt x="68" y="9"/>
                    </a:lnTo>
                    <a:lnTo>
                      <a:pt x="72" y="7"/>
                    </a:lnTo>
                    <a:lnTo>
                      <a:pt x="75" y="4"/>
                    </a:lnTo>
                    <a:lnTo>
                      <a:pt x="79" y="3"/>
                    </a:lnTo>
                    <a:lnTo>
                      <a:pt x="84" y="2"/>
                    </a:lnTo>
                    <a:lnTo>
                      <a:pt x="89" y="0"/>
                    </a:lnTo>
                    <a:lnTo>
                      <a:pt x="94" y="0"/>
                    </a:lnTo>
                    <a:lnTo>
                      <a:pt x="94" y="0"/>
                    </a:lnTo>
                    <a:close/>
                  </a:path>
                </a:pathLst>
              </a:custGeom>
              <a:solidFill>
                <a:srgbClr val="C26527"/>
              </a:solidFill>
              <a:ln w="9525">
                <a:noFill/>
                <a:round/>
                <a:headEnd/>
                <a:tailEnd/>
              </a:ln>
            </p:spPr>
            <p:txBody>
              <a:bodyPr/>
              <a:lstStyle/>
              <a:p>
                <a:endParaRPr lang="en-US"/>
              </a:p>
            </p:txBody>
          </p:sp>
          <p:sp>
            <p:nvSpPr>
              <p:cNvPr id="85045" name="Freeform 53"/>
              <p:cNvSpPr>
                <a:spLocks/>
              </p:cNvSpPr>
              <p:nvPr/>
            </p:nvSpPr>
            <p:spPr bwMode="auto">
              <a:xfrm>
                <a:off x="4376" y="2738"/>
                <a:ext cx="141" cy="241"/>
              </a:xfrm>
              <a:custGeom>
                <a:avLst/>
                <a:gdLst/>
                <a:ahLst/>
                <a:cxnLst>
                  <a:cxn ang="0">
                    <a:pos x="266" y="122"/>
                  </a:cxn>
                  <a:cxn ang="0">
                    <a:pos x="241" y="125"/>
                  </a:cxn>
                  <a:cxn ang="0">
                    <a:pos x="221" y="138"/>
                  </a:cxn>
                  <a:cxn ang="0">
                    <a:pos x="213" y="207"/>
                  </a:cxn>
                  <a:cxn ang="0">
                    <a:pos x="202" y="205"/>
                  </a:cxn>
                  <a:cxn ang="0">
                    <a:pos x="189" y="205"/>
                  </a:cxn>
                  <a:cxn ang="0">
                    <a:pos x="177" y="206"/>
                  </a:cxn>
                  <a:cxn ang="0">
                    <a:pos x="178" y="217"/>
                  </a:cxn>
                  <a:cxn ang="0">
                    <a:pos x="192" y="235"/>
                  </a:cxn>
                  <a:cxn ang="0">
                    <a:pos x="212" y="243"/>
                  </a:cxn>
                  <a:cxn ang="0">
                    <a:pos x="235" y="229"/>
                  </a:cxn>
                  <a:cxn ang="0">
                    <a:pos x="240" y="212"/>
                  </a:cxn>
                  <a:cxn ang="0">
                    <a:pos x="236" y="193"/>
                  </a:cxn>
                  <a:cxn ang="0">
                    <a:pos x="233" y="173"/>
                  </a:cxn>
                  <a:cxn ang="0">
                    <a:pos x="255" y="208"/>
                  </a:cxn>
                  <a:cxn ang="0">
                    <a:pos x="233" y="250"/>
                  </a:cxn>
                  <a:cxn ang="0">
                    <a:pos x="207" y="289"/>
                  </a:cxn>
                  <a:cxn ang="0">
                    <a:pos x="175" y="321"/>
                  </a:cxn>
                  <a:cxn ang="0">
                    <a:pos x="132" y="315"/>
                  </a:cxn>
                  <a:cxn ang="0">
                    <a:pos x="94" y="284"/>
                  </a:cxn>
                  <a:cxn ang="0">
                    <a:pos x="58" y="255"/>
                  </a:cxn>
                  <a:cxn ang="0">
                    <a:pos x="73" y="298"/>
                  </a:cxn>
                  <a:cxn ang="0">
                    <a:pos x="83" y="344"/>
                  </a:cxn>
                  <a:cxn ang="0">
                    <a:pos x="70" y="389"/>
                  </a:cxn>
                  <a:cxn ang="0">
                    <a:pos x="63" y="407"/>
                  </a:cxn>
                  <a:cxn ang="0">
                    <a:pos x="68" y="412"/>
                  </a:cxn>
                  <a:cxn ang="0">
                    <a:pos x="74" y="414"/>
                  </a:cxn>
                  <a:cxn ang="0">
                    <a:pos x="80" y="412"/>
                  </a:cxn>
                  <a:cxn ang="0">
                    <a:pos x="86" y="407"/>
                  </a:cxn>
                  <a:cxn ang="0">
                    <a:pos x="91" y="402"/>
                  </a:cxn>
                  <a:cxn ang="0">
                    <a:pos x="91" y="393"/>
                  </a:cxn>
                  <a:cxn ang="0">
                    <a:pos x="97" y="389"/>
                  </a:cxn>
                  <a:cxn ang="0">
                    <a:pos x="77" y="421"/>
                  </a:cxn>
                  <a:cxn ang="0">
                    <a:pos x="54" y="450"/>
                  </a:cxn>
                  <a:cxn ang="0">
                    <a:pos x="35" y="481"/>
                  </a:cxn>
                  <a:cxn ang="0">
                    <a:pos x="48" y="384"/>
                  </a:cxn>
                  <a:cxn ang="0">
                    <a:pos x="7" y="294"/>
                  </a:cxn>
                  <a:cxn ang="0">
                    <a:pos x="15" y="221"/>
                  </a:cxn>
                  <a:cxn ang="0">
                    <a:pos x="44" y="181"/>
                  </a:cxn>
                  <a:cxn ang="0">
                    <a:pos x="30" y="174"/>
                  </a:cxn>
                  <a:cxn ang="0">
                    <a:pos x="20" y="160"/>
                  </a:cxn>
                  <a:cxn ang="0">
                    <a:pos x="15" y="145"/>
                  </a:cxn>
                  <a:cxn ang="0">
                    <a:pos x="7" y="135"/>
                  </a:cxn>
                  <a:cxn ang="0">
                    <a:pos x="10" y="125"/>
                  </a:cxn>
                  <a:cxn ang="0">
                    <a:pos x="15" y="116"/>
                  </a:cxn>
                  <a:cxn ang="0">
                    <a:pos x="20" y="121"/>
                  </a:cxn>
                  <a:cxn ang="0">
                    <a:pos x="21" y="141"/>
                  </a:cxn>
                  <a:cxn ang="0">
                    <a:pos x="27" y="162"/>
                  </a:cxn>
                  <a:cxn ang="0">
                    <a:pos x="54" y="158"/>
                  </a:cxn>
                  <a:cxn ang="0">
                    <a:pos x="82" y="124"/>
                  </a:cxn>
                  <a:cxn ang="0">
                    <a:pos x="105" y="92"/>
                  </a:cxn>
                  <a:cxn ang="0">
                    <a:pos x="140" y="63"/>
                  </a:cxn>
                  <a:cxn ang="0">
                    <a:pos x="159" y="24"/>
                  </a:cxn>
                  <a:cxn ang="0">
                    <a:pos x="214" y="57"/>
                  </a:cxn>
                  <a:cxn ang="0">
                    <a:pos x="262" y="95"/>
                  </a:cxn>
                  <a:cxn ang="0">
                    <a:pos x="281" y="126"/>
                  </a:cxn>
                </a:cxnLst>
                <a:rect l="0" t="0" r="r" b="b"/>
                <a:pathLst>
                  <a:path w="281" h="481">
                    <a:moveTo>
                      <a:pt x="281" y="125"/>
                    </a:moveTo>
                    <a:lnTo>
                      <a:pt x="274" y="124"/>
                    </a:lnTo>
                    <a:lnTo>
                      <a:pt x="266" y="122"/>
                    </a:lnTo>
                    <a:lnTo>
                      <a:pt x="257" y="121"/>
                    </a:lnTo>
                    <a:lnTo>
                      <a:pt x="249" y="122"/>
                    </a:lnTo>
                    <a:lnTo>
                      <a:pt x="241" y="125"/>
                    </a:lnTo>
                    <a:lnTo>
                      <a:pt x="233" y="128"/>
                    </a:lnTo>
                    <a:lnTo>
                      <a:pt x="226" y="133"/>
                    </a:lnTo>
                    <a:lnTo>
                      <a:pt x="221" y="138"/>
                    </a:lnTo>
                    <a:lnTo>
                      <a:pt x="216" y="144"/>
                    </a:lnTo>
                    <a:lnTo>
                      <a:pt x="212" y="152"/>
                    </a:lnTo>
                    <a:lnTo>
                      <a:pt x="213" y="207"/>
                    </a:lnTo>
                    <a:lnTo>
                      <a:pt x="209" y="206"/>
                    </a:lnTo>
                    <a:lnTo>
                      <a:pt x="206" y="205"/>
                    </a:lnTo>
                    <a:lnTo>
                      <a:pt x="202" y="205"/>
                    </a:lnTo>
                    <a:lnTo>
                      <a:pt x="198" y="203"/>
                    </a:lnTo>
                    <a:lnTo>
                      <a:pt x="193" y="205"/>
                    </a:lnTo>
                    <a:lnTo>
                      <a:pt x="189" y="205"/>
                    </a:lnTo>
                    <a:lnTo>
                      <a:pt x="185" y="205"/>
                    </a:lnTo>
                    <a:lnTo>
                      <a:pt x="180" y="206"/>
                    </a:lnTo>
                    <a:lnTo>
                      <a:pt x="177" y="206"/>
                    </a:lnTo>
                    <a:lnTo>
                      <a:pt x="173" y="206"/>
                    </a:lnTo>
                    <a:lnTo>
                      <a:pt x="174" y="211"/>
                    </a:lnTo>
                    <a:lnTo>
                      <a:pt x="178" y="217"/>
                    </a:lnTo>
                    <a:lnTo>
                      <a:pt x="182" y="224"/>
                    </a:lnTo>
                    <a:lnTo>
                      <a:pt x="185" y="230"/>
                    </a:lnTo>
                    <a:lnTo>
                      <a:pt x="192" y="235"/>
                    </a:lnTo>
                    <a:lnTo>
                      <a:pt x="198" y="240"/>
                    </a:lnTo>
                    <a:lnTo>
                      <a:pt x="204" y="243"/>
                    </a:lnTo>
                    <a:lnTo>
                      <a:pt x="212" y="243"/>
                    </a:lnTo>
                    <a:lnTo>
                      <a:pt x="221" y="240"/>
                    </a:lnTo>
                    <a:lnTo>
                      <a:pt x="228" y="232"/>
                    </a:lnTo>
                    <a:lnTo>
                      <a:pt x="235" y="229"/>
                    </a:lnTo>
                    <a:lnTo>
                      <a:pt x="238" y="224"/>
                    </a:lnTo>
                    <a:lnTo>
                      <a:pt x="240" y="219"/>
                    </a:lnTo>
                    <a:lnTo>
                      <a:pt x="240" y="212"/>
                    </a:lnTo>
                    <a:lnTo>
                      <a:pt x="240" y="206"/>
                    </a:lnTo>
                    <a:lnTo>
                      <a:pt x="238" y="200"/>
                    </a:lnTo>
                    <a:lnTo>
                      <a:pt x="236" y="193"/>
                    </a:lnTo>
                    <a:lnTo>
                      <a:pt x="235" y="187"/>
                    </a:lnTo>
                    <a:lnTo>
                      <a:pt x="233" y="181"/>
                    </a:lnTo>
                    <a:lnTo>
                      <a:pt x="233" y="173"/>
                    </a:lnTo>
                    <a:lnTo>
                      <a:pt x="261" y="179"/>
                    </a:lnTo>
                    <a:lnTo>
                      <a:pt x="259" y="195"/>
                    </a:lnTo>
                    <a:lnTo>
                      <a:pt x="255" y="208"/>
                    </a:lnTo>
                    <a:lnTo>
                      <a:pt x="249" y="224"/>
                    </a:lnTo>
                    <a:lnTo>
                      <a:pt x="241" y="237"/>
                    </a:lnTo>
                    <a:lnTo>
                      <a:pt x="233" y="250"/>
                    </a:lnTo>
                    <a:lnTo>
                      <a:pt x="225" y="264"/>
                    </a:lnTo>
                    <a:lnTo>
                      <a:pt x="216" y="277"/>
                    </a:lnTo>
                    <a:lnTo>
                      <a:pt x="207" y="289"/>
                    </a:lnTo>
                    <a:lnTo>
                      <a:pt x="199" y="302"/>
                    </a:lnTo>
                    <a:lnTo>
                      <a:pt x="192" y="313"/>
                    </a:lnTo>
                    <a:lnTo>
                      <a:pt x="175" y="321"/>
                    </a:lnTo>
                    <a:lnTo>
                      <a:pt x="160" y="323"/>
                    </a:lnTo>
                    <a:lnTo>
                      <a:pt x="146" y="321"/>
                    </a:lnTo>
                    <a:lnTo>
                      <a:pt x="132" y="315"/>
                    </a:lnTo>
                    <a:lnTo>
                      <a:pt x="120" y="306"/>
                    </a:lnTo>
                    <a:lnTo>
                      <a:pt x="107" y="296"/>
                    </a:lnTo>
                    <a:lnTo>
                      <a:pt x="94" y="284"/>
                    </a:lnTo>
                    <a:lnTo>
                      <a:pt x="83" y="273"/>
                    </a:lnTo>
                    <a:lnTo>
                      <a:pt x="70" y="264"/>
                    </a:lnTo>
                    <a:lnTo>
                      <a:pt x="58" y="255"/>
                    </a:lnTo>
                    <a:lnTo>
                      <a:pt x="63" y="269"/>
                    </a:lnTo>
                    <a:lnTo>
                      <a:pt x="68" y="284"/>
                    </a:lnTo>
                    <a:lnTo>
                      <a:pt x="73" y="298"/>
                    </a:lnTo>
                    <a:lnTo>
                      <a:pt x="78" y="313"/>
                    </a:lnTo>
                    <a:lnTo>
                      <a:pt x="82" y="329"/>
                    </a:lnTo>
                    <a:lnTo>
                      <a:pt x="83" y="344"/>
                    </a:lnTo>
                    <a:lnTo>
                      <a:pt x="82" y="359"/>
                    </a:lnTo>
                    <a:lnTo>
                      <a:pt x="78" y="374"/>
                    </a:lnTo>
                    <a:lnTo>
                      <a:pt x="70" y="389"/>
                    </a:lnTo>
                    <a:lnTo>
                      <a:pt x="59" y="404"/>
                    </a:lnTo>
                    <a:lnTo>
                      <a:pt x="62" y="406"/>
                    </a:lnTo>
                    <a:lnTo>
                      <a:pt x="63" y="407"/>
                    </a:lnTo>
                    <a:lnTo>
                      <a:pt x="64" y="408"/>
                    </a:lnTo>
                    <a:lnTo>
                      <a:pt x="67" y="411"/>
                    </a:lnTo>
                    <a:lnTo>
                      <a:pt x="68" y="412"/>
                    </a:lnTo>
                    <a:lnTo>
                      <a:pt x="70" y="413"/>
                    </a:lnTo>
                    <a:lnTo>
                      <a:pt x="73" y="414"/>
                    </a:lnTo>
                    <a:lnTo>
                      <a:pt x="74" y="414"/>
                    </a:lnTo>
                    <a:lnTo>
                      <a:pt x="77" y="414"/>
                    </a:lnTo>
                    <a:lnTo>
                      <a:pt x="79" y="413"/>
                    </a:lnTo>
                    <a:lnTo>
                      <a:pt x="80" y="412"/>
                    </a:lnTo>
                    <a:lnTo>
                      <a:pt x="82" y="411"/>
                    </a:lnTo>
                    <a:lnTo>
                      <a:pt x="84" y="408"/>
                    </a:lnTo>
                    <a:lnTo>
                      <a:pt x="86" y="407"/>
                    </a:lnTo>
                    <a:lnTo>
                      <a:pt x="88" y="406"/>
                    </a:lnTo>
                    <a:lnTo>
                      <a:pt x="89" y="403"/>
                    </a:lnTo>
                    <a:lnTo>
                      <a:pt x="91" y="402"/>
                    </a:lnTo>
                    <a:lnTo>
                      <a:pt x="91" y="399"/>
                    </a:lnTo>
                    <a:lnTo>
                      <a:pt x="91" y="397"/>
                    </a:lnTo>
                    <a:lnTo>
                      <a:pt x="91" y="393"/>
                    </a:lnTo>
                    <a:lnTo>
                      <a:pt x="84" y="389"/>
                    </a:lnTo>
                    <a:lnTo>
                      <a:pt x="102" y="379"/>
                    </a:lnTo>
                    <a:lnTo>
                      <a:pt x="97" y="389"/>
                    </a:lnTo>
                    <a:lnTo>
                      <a:pt x="91" y="401"/>
                    </a:lnTo>
                    <a:lnTo>
                      <a:pt x="84" y="411"/>
                    </a:lnTo>
                    <a:lnTo>
                      <a:pt x="77" y="421"/>
                    </a:lnTo>
                    <a:lnTo>
                      <a:pt x="69" y="431"/>
                    </a:lnTo>
                    <a:lnTo>
                      <a:pt x="62" y="440"/>
                    </a:lnTo>
                    <a:lnTo>
                      <a:pt x="54" y="450"/>
                    </a:lnTo>
                    <a:lnTo>
                      <a:pt x="48" y="460"/>
                    </a:lnTo>
                    <a:lnTo>
                      <a:pt x="41" y="471"/>
                    </a:lnTo>
                    <a:lnTo>
                      <a:pt x="35" y="481"/>
                    </a:lnTo>
                    <a:lnTo>
                      <a:pt x="51" y="449"/>
                    </a:lnTo>
                    <a:lnTo>
                      <a:pt x="54" y="417"/>
                    </a:lnTo>
                    <a:lnTo>
                      <a:pt x="48" y="384"/>
                    </a:lnTo>
                    <a:lnTo>
                      <a:pt x="35" y="354"/>
                    </a:lnTo>
                    <a:lnTo>
                      <a:pt x="21" y="323"/>
                    </a:lnTo>
                    <a:lnTo>
                      <a:pt x="7" y="294"/>
                    </a:lnTo>
                    <a:lnTo>
                      <a:pt x="0" y="268"/>
                    </a:lnTo>
                    <a:lnTo>
                      <a:pt x="1" y="243"/>
                    </a:lnTo>
                    <a:lnTo>
                      <a:pt x="15" y="221"/>
                    </a:lnTo>
                    <a:lnTo>
                      <a:pt x="44" y="201"/>
                    </a:lnTo>
                    <a:lnTo>
                      <a:pt x="50" y="182"/>
                    </a:lnTo>
                    <a:lnTo>
                      <a:pt x="44" y="181"/>
                    </a:lnTo>
                    <a:lnTo>
                      <a:pt x="39" y="179"/>
                    </a:lnTo>
                    <a:lnTo>
                      <a:pt x="34" y="177"/>
                    </a:lnTo>
                    <a:lnTo>
                      <a:pt x="30" y="174"/>
                    </a:lnTo>
                    <a:lnTo>
                      <a:pt x="26" y="171"/>
                    </a:lnTo>
                    <a:lnTo>
                      <a:pt x="22" y="165"/>
                    </a:lnTo>
                    <a:lnTo>
                      <a:pt x="20" y="160"/>
                    </a:lnTo>
                    <a:lnTo>
                      <a:pt x="17" y="155"/>
                    </a:lnTo>
                    <a:lnTo>
                      <a:pt x="16" y="150"/>
                    </a:lnTo>
                    <a:lnTo>
                      <a:pt x="15" y="145"/>
                    </a:lnTo>
                    <a:lnTo>
                      <a:pt x="11" y="141"/>
                    </a:lnTo>
                    <a:lnTo>
                      <a:pt x="8" y="138"/>
                    </a:lnTo>
                    <a:lnTo>
                      <a:pt x="7" y="135"/>
                    </a:lnTo>
                    <a:lnTo>
                      <a:pt x="7" y="131"/>
                    </a:lnTo>
                    <a:lnTo>
                      <a:pt x="8" y="129"/>
                    </a:lnTo>
                    <a:lnTo>
                      <a:pt x="10" y="125"/>
                    </a:lnTo>
                    <a:lnTo>
                      <a:pt x="11" y="122"/>
                    </a:lnTo>
                    <a:lnTo>
                      <a:pt x="14" y="119"/>
                    </a:lnTo>
                    <a:lnTo>
                      <a:pt x="15" y="116"/>
                    </a:lnTo>
                    <a:lnTo>
                      <a:pt x="16" y="112"/>
                    </a:lnTo>
                    <a:lnTo>
                      <a:pt x="19" y="116"/>
                    </a:lnTo>
                    <a:lnTo>
                      <a:pt x="20" y="121"/>
                    </a:lnTo>
                    <a:lnTo>
                      <a:pt x="21" y="128"/>
                    </a:lnTo>
                    <a:lnTo>
                      <a:pt x="21" y="135"/>
                    </a:lnTo>
                    <a:lnTo>
                      <a:pt x="21" y="141"/>
                    </a:lnTo>
                    <a:lnTo>
                      <a:pt x="21" y="149"/>
                    </a:lnTo>
                    <a:lnTo>
                      <a:pt x="24" y="155"/>
                    </a:lnTo>
                    <a:lnTo>
                      <a:pt x="27" y="162"/>
                    </a:lnTo>
                    <a:lnTo>
                      <a:pt x="32" y="165"/>
                    </a:lnTo>
                    <a:lnTo>
                      <a:pt x="41" y="169"/>
                    </a:lnTo>
                    <a:lnTo>
                      <a:pt x="54" y="158"/>
                    </a:lnTo>
                    <a:lnTo>
                      <a:pt x="65" y="146"/>
                    </a:lnTo>
                    <a:lnTo>
                      <a:pt x="74" y="135"/>
                    </a:lnTo>
                    <a:lnTo>
                      <a:pt x="82" y="124"/>
                    </a:lnTo>
                    <a:lnTo>
                      <a:pt x="89" y="114"/>
                    </a:lnTo>
                    <a:lnTo>
                      <a:pt x="96" y="102"/>
                    </a:lnTo>
                    <a:lnTo>
                      <a:pt x="105" y="92"/>
                    </a:lnTo>
                    <a:lnTo>
                      <a:pt x="113" y="82"/>
                    </a:lnTo>
                    <a:lnTo>
                      <a:pt x="125" y="72"/>
                    </a:lnTo>
                    <a:lnTo>
                      <a:pt x="140" y="63"/>
                    </a:lnTo>
                    <a:lnTo>
                      <a:pt x="129" y="0"/>
                    </a:lnTo>
                    <a:lnTo>
                      <a:pt x="142" y="12"/>
                    </a:lnTo>
                    <a:lnTo>
                      <a:pt x="159" y="24"/>
                    </a:lnTo>
                    <a:lnTo>
                      <a:pt x="177" y="35"/>
                    </a:lnTo>
                    <a:lnTo>
                      <a:pt x="196" y="47"/>
                    </a:lnTo>
                    <a:lnTo>
                      <a:pt x="214" y="57"/>
                    </a:lnTo>
                    <a:lnTo>
                      <a:pt x="232" y="68"/>
                    </a:lnTo>
                    <a:lnTo>
                      <a:pt x="249" y="81"/>
                    </a:lnTo>
                    <a:lnTo>
                      <a:pt x="262" y="95"/>
                    </a:lnTo>
                    <a:lnTo>
                      <a:pt x="274" y="110"/>
                    </a:lnTo>
                    <a:lnTo>
                      <a:pt x="281" y="126"/>
                    </a:lnTo>
                    <a:lnTo>
                      <a:pt x="281" y="126"/>
                    </a:lnTo>
                    <a:lnTo>
                      <a:pt x="281" y="125"/>
                    </a:lnTo>
                    <a:close/>
                  </a:path>
                </a:pathLst>
              </a:custGeom>
              <a:solidFill>
                <a:srgbClr val="FFC2C2"/>
              </a:solidFill>
              <a:ln w="9525">
                <a:noFill/>
                <a:round/>
                <a:headEnd/>
                <a:tailEnd/>
              </a:ln>
            </p:spPr>
            <p:txBody>
              <a:bodyPr/>
              <a:lstStyle/>
              <a:p>
                <a:endParaRPr lang="en-US"/>
              </a:p>
            </p:txBody>
          </p:sp>
          <p:sp>
            <p:nvSpPr>
              <p:cNvPr id="85046" name="Freeform 54"/>
              <p:cNvSpPr>
                <a:spLocks/>
              </p:cNvSpPr>
              <p:nvPr/>
            </p:nvSpPr>
            <p:spPr bwMode="auto">
              <a:xfrm>
                <a:off x="4430" y="2786"/>
                <a:ext cx="39" cy="23"/>
              </a:xfrm>
              <a:custGeom>
                <a:avLst/>
                <a:gdLst/>
                <a:ahLst/>
                <a:cxnLst>
                  <a:cxn ang="0">
                    <a:pos x="78" y="26"/>
                  </a:cxn>
                  <a:cxn ang="0">
                    <a:pos x="75" y="37"/>
                  </a:cxn>
                  <a:cxn ang="0">
                    <a:pos x="70" y="43"/>
                  </a:cxn>
                  <a:cxn ang="0">
                    <a:pos x="63" y="45"/>
                  </a:cxn>
                  <a:cxn ang="0">
                    <a:pos x="57" y="47"/>
                  </a:cxn>
                  <a:cxn ang="0">
                    <a:pos x="51" y="45"/>
                  </a:cxn>
                  <a:cxn ang="0">
                    <a:pos x="43" y="44"/>
                  </a:cxn>
                  <a:cxn ang="0">
                    <a:pos x="37" y="42"/>
                  </a:cxn>
                  <a:cxn ang="0">
                    <a:pos x="29" y="40"/>
                  </a:cxn>
                  <a:cxn ang="0">
                    <a:pos x="23" y="38"/>
                  </a:cxn>
                  <a:cxn ang="0">
                    <a:pos x="15" y="38"/>
                  </a:cxn>
                  <a:cxn ang="0">
                    <a:pos x="15" y="37"/>
                  </a:cxn>
                  <a:cxn ang="0">
                    <a:pos x="15" y="34"/>
                  </a:cxn>
                  <a:cxn ang="0">
                    <a:pos x="15" y="33"/>
                  </a:cxn>
                  <a:cxn ang="0">
                    <a:pos x="14" y="30"/>
                  </a:cxn>
                  <a:cxn ang="0">
                    <a:pos x="14" y="28"/>
                  </a:cxn>
                  <a:cxn ang="0">
                    <a:pos x="14" y="25"/>
                  </a:cxn>
                  <a:cxn ang="0">
                    <a:pos x="15" y="24"/>
                  </a:cxn>
                  <a:cxn ang="0">
                    <a:pos x="15" y="21"/>
                  </a:cxn>
                  <a:cxn ang="0">
                    <a:pos x="18" y="20"/>
                  </a:cxn>
                  <a:cxn ang="0">
                    <a:pos x="19" y="19"/>
                  </a:cxn>
                  <a:cxn ang="0">
                    <a:pos x="18" y="18"/>
                  </a:cxn>
                  <a:cxn ang="0">
                    <a:pos x="16" y="16"/>
                  </a:cxn>
                  <a:cxn ang="0">
                    <a:pos x="14" y="15"/>
                  </a:cxn>
                  <a:cxn ang="0">
                    <a:pos x="13" y="14"/>
                  </a:cxn>
                  <a:cxn ang="0">
                    <a:pos x="10" y="14"/>
                  </a:cxn>
                  <a:cxn ang="0">
                    <a:pos x="8" y="14"/>
                  </a:cxn>
                  <a:cxn ang="0">
                    <a:pos x="6" y="15"/>
                  </a:cxn>
                  <a:cxn ang="0">
                    <a:pos x="4" y="15"/>
                  </a:cxn>
                  <a:cxn ang="0">
                    <a:pos x="1" y="15"/>
                  </a:cxn>
                  <a:cxn ang="0">
                    <a:pos x="0" y="15"/>
                  </a:cxn>
                  <a:cxn ang="0">
                    <a:pos x="6" y="8"/>
                  </a:cxn>
                  <a:cxn ang="0">
                    <a:pos x="14" y="2"/>
                  </a:cxn>
                  <a:cxn ang="0">
                    <a:pos x="23" y="0"/>
                  </a:cxn>
                  <a:cxn ang="0">
                    <a:pos x="32" y="1"/>
                  </a:cxn>
                  <a:cxn ang="0">
                    <a:pos x="40" y="2"/>
                  </a:cxn>
                  <a:cxn ang="0">
                    <a:pos x="49" y="6"/>
                  </a:cxn>
                  <a:cxn ang="0">
                    <a:pos x="58" y="11"/>
                  </a:cxn>
                  <a:cxn ang="0">
                    <a:pos x="66" y="16"/>
                  </a:cxn>
                  <a:cxn ang="0">
                    <a:pos x="72" y="21"/>
                  </a:cxn>
                  <a:cxn ang="0">
                    <a:pos x="78" y="26"/>
                  </a:cxn>
                  <a:cxn ang="0">
                    <a:pos x="78" y="26"/>
                  </a:cxn>
                </a:cxnLst>
                <a:rect l="0" t="0" r="r" b="b"/>
                <a:pathLst>
                  <a:path w="78" h="47">
                    <a:moveTo>
                      <a:pt x="78" y="26"/>
                    </a:moveTo>
                    <a:lnTo>
                      <a:pt x="75" y="37"/>
                    </a:lnTo>
                    <a:lnTo>
                      <a:pt x="70" y="43"/>
                    </a:lnTo>
                    <a:lnTo>
                      <a:pt x="63" y="45"/>
                    </a:lnTo>
                    <a:lnTo>
                      <a:pt x="57" y="47"/>
                    </a:lnTo>
                    <a:lnTo>
                      <a:pt x="51" y="45"/>
                    </a:lnTo>
                    <a:lnTo>
                      <a:pt x="43" y="44"/>
                    </a:lnTo>
                    <a:lnTo>
                      <a:pt x="37" y="42"/>
                    </a:lnTo>
                    <a:lnTo>
                      <a:pt x="29" y="40"/>
                    </a:lnTo>
                    <a:lnTo>
                      <a:pt x="23" y="38"/>
                    </a:lnTo>
                    <a:lnTo>
                      <a:pt x="15" y="38"/>
                    </a:lnTo>
                    <a:lnTo>
                      <a:pt x="15" y="37"/>
                    </a:lnTo>
                    <a:lnTo>
                      <a:pt x="15" y="34"/>
                    </a:lnTo>
                    <a:lnTo>
                      <a:pt x="15" y="33"/>
                    </a:lnTo>
                    <a:lnTo>
                      <a:pt x="14" y="30"/>
                    </a:lnTo>
                    <a:lnTo>
                      <a:pt x="14" y="28"/>
                    </a:lnTo>
                    <a:lnTo>
                      <a:pt x="14" y="25"/>
                    </a:lnTo>
                    <a:lnTo>
                      <a:pt x="15" y="24"/>
                    </a:lnTo>
                    <a:lnTo>
                      <a:pt x="15" y="21"/>
                    </a:lnTo>
                    <a:lnTo>
                      <a:pt x="18" y="20"/>
                    </a:lnTo>
                    <a:lnTo>
                      <a:pt x="19" y="19"/>
                    </a:lnTo>
                    <a:lnTo>
                      <a:pt x="18" y="18"/>
                    </a:lnTo>
                    <a:lnTo>
                      <a:pt x="16" y="16"/>
                    </a:lnTo>
                    <a:lnTo>
                      <a:pt x="14" y="15"/>
                    </a:lnTo>
                    <a:lnTo>
                      <a:pt x="13" y="14"/>
                    </a:lnTo>
                    <a:lnTo>
                      <a:pt x="10" y="14"/>
                    </a:lnTo>
                    <a:lnTo>
                      <a:pt x="8" y="14"/>
                    </a:lnTo>
                    <a:lnTo>
                      <a:pt x="6" y="15"/>
                    </a:lnTo>
                    <a:lnTo>
                      <a:pt x="4" y="15"/>
                    </a:lnTo>
                    <a:lnTo>
                      <a:pt x="1" y="15"/>
                    </a:lnTo>
                    <a:lnTo>
                      <a:pt x="0" y="15"/>
                    </a:lnTo>
                    <a:lnTo>
                      <a:pt x="6" y="8"/>
                    </a:lnTo>
                    <a:lnTo>
                      <a:pt x="14" y="2"/>
                    </a:lnTo>
                    <a:lnTo>
                      <a:pt x="23" y="0"/>
                    </a:lnTo>
                    <a:lnTo>
                      <a:pt x="32" y="1"/>
                    </a:lnTo>
                    <a:lnTo>
                      <a:pt x="40" y="2"/>
                    </a:lnTo>
                    <a:lnTo>
                      <a:pt x="49" y="6"/>
                    </a:lnTo>
                    <a:lnTo>
                      <a:pt x="58" y="11"/>
                    </a:lnTo>
                    <a:lnTo>
                      <a:pt x="66" y="16"/>
                    </a:lnTo>
                    <a:lnTo>
                      <a:pt x="72" y="21"/>
                    </a:lnTo>
                    <a:lnTo>
                      <a:pt x="78" y="26"/>
                    </a:lnTo>
                    <a:lnTo>
                      <a:pt x="78" y="26"/>
                    </a:lnTo>
                    <a:close/>
                  </a:path>
                </a:pathLst>
              </a:custGeom>
              <a:solidFill>
                <a:srgbClr val="00360F"/>
              </a:solidFill>
              <a:ln w="9525">
                <a:noFill/>
                <a:round/>
                <a:headEnd/>
                <a:tailEnd/>
              </a:ln>
            </p:spPr>
            <p:txBody>
              <a:bodyPr/>
              <a:lstStyle/>
              <a:p>
                <a:endParaRPr lang="en-US"/>
              </a:p>
            </p:txBody>
          </p:sp>
          <p:sp>
            <p:nvSpPr>
              <p:cNvPr id="85047" name="Freeform 55"/>
              <p:cNvSpPr>
                <a:spLocks/>
              </p:cNvSpPr>
              <p:nvPr/>
            </p:nvSpPr>
            <p:spPr bwMode="auto">
              <a:xfrm>
                <a:off x="4371" y="2825"/>
                <a:ext cx="8" cy="12"/>
              </a:xfrm>
              <a:custGeom>
                <a:avLst/>
                <a:gdLst/>
                <a:ahLst/>
                <a:cxnLst>
                  <a:cxn ang="0">
                    <a:pos x="12" y="5"/>
                  </a:cxn>
                  <a:cxn ang="0">
                    <a:pos x="14" y="8"/>
                  </a:cxn>
                  <a:cxn ang="0">
                    <a:pos x="14" y="10"/>
                  </a:cxn>
                  <a:cxn ang="0">
                    <a:pos x="15" y="11"/>
                  </a:cxn>
                  <a:cxn ang="0">
                    <a:pos x="15" y="14"/>
                  </a:cxn>
                  <a:cxn ang="0">
                    <a:pos x="15" y="16"/>
                  </a:cxn>
                  <a:cxn ang="0">
                    <a:pos x="15" y="18"/>
                  </a:cxn>
                  <a:cxn ang="0">
                    <a:pos x="15" y="20"/>
                  </a:cxn>
                  <a:cxn ang="0">
                    <a:pos x="14" y="22"/>
                  </a:cxn>
                  <a:cxn ang="0">
                    <a:pos x="12" y="23"/>
                  </a:cxn>
                  <a:cxn ang="0">
                    <a:pos x="10" y="24"/>
                  </a:cxn>
                  <a:cxn ang="0">
                    <a:pos x="0" y="1"/>
                  </a:cxn>
                  <a:cxn ang="0">
                    <a:pos x="2" y="0"/>
                  </a:cxn>
                  <a:cxn ang="0">
                    <a:pos x="4" y="0"/>
                  </a:cxn>
                  <a:cxn ang="0">
                    <a:pos x="6" y="0"/>
                  </a:cxn>
                  <a:cxn ang="0">
                    <a:pos x="7" y="0"/>
                  </a:cxn>
                  <a:cxn ang="0">
                    <a:pos x="9" y="1"/>
                  </a:cxn>
                  <a:cxn ang="0">
                    <a:pos x="10" y="1"/>
                  </a:cxn>
                  <a:cxn ang="0">
                    <a:pos x="11" y="3"/>
                  </a:cxn>
                  <a:cxn ang="0">
                    <a:pos x="11" y="4"/>
                  </a:cxn>
                  <a:cxn ang="0">
                    <a:pos x="12" y="4"/>
                  </a:cxn>
                  <a:cxn ang="0">
                    <a:pos x="14" y="5"/>
                  </a:cxn>
                  <a:cxn ang="0">
                    <a:pos x="14" y="5"/>
                  </a:cxn>
                  <a:cxn ang="0">
                    <a:pos x="12" y="5"/>
                  </a:cxn>
                </a:cxnLst>
                <a:rect l="0" t="0" r="r" b="b"/>
                <a:pathLst>
                  <a:path w="15" h="24">
                    <a:moveTo>
                      <a:pt x="12" y="5"/>
                    </a:moveTo>
                    <a:lnTo>
                      <a:pt x="14" y="8"/>
                    </a:lnTo>
                    <a:lnTo>
                      <a:pt x="14" y="10"/>
                    </a:lnTo>
                    <a:lnTo>
                      <a:pt x="15" y="11"/>
                    </a:lnTo>
                    <a:lnTo>
                      <a:pt x="15" y="14"/>
                    </a:lnTo>
                    <a:lnTo>
                      <a:pt x="15" y="16"/>
                    </a:lnTo>
                    <a:lnTo>
                      <a:pt x="15" y="18"/>
                    </a:lnTo>
                    <a:lnTo>
                      <a:pt x="15" y="20"/>
                    </a:lnTo>
                    <a:lnTo>
                      <a:pt x="14" y="22"/>
                    </a:lnTo>
                    <a:lnTo>
                      <a:pt x="12" y="23"/>
                    </a:lnTo>
                    <a:lnTo>
                      <a:pt x="10" y="24"/>
                    </a:lnTo>
                    <a:lnTo>
                      <a:pt x="0" y="1"/>
                    </a:lnTo>
                    <a:lnTo>
                      <a:pt x="2" y="0"/>
                    </a:lnTo>
                    <a:lnTo>
                      <a:pt x="4" y="0"/>
                    </a:lnTo>
                    <a:lnTo>
                      <a:pt x="6" y="0"/>
                    </a:lnTo>
                    <a:lnTo>
                      <a:pt x="7" y="0"/>
                    </a:lnTo>
                    <a:lnTo>
                      <a:pt x="9" y="1"/>
                    </a:lnTo>
                    <a:lnTo>
                      <a:pt x="10" y="1"/>
                    </a:lnTo>
                    <a:lnTo>
                      <a:pt x="11" y="3"/>
                    </a:lnTo>
                    <a:lnTo>
                      <a:pt x="11" y="4"/>
                    </a:lnTo>
                    <a:lnTo>
                      <a:pt x="12" y="4"/>
                    </a:lnTo>
                    <a:lnTo>
                      <a:pt x="14" y="5"/>
                    </a:lnTo>
                    <a:lnTo>
                      <a:pt x="14" y="5"/>
                    </a:lnTo>
                    <a:lnTo>
                      <a:pt x="12" y="5"/>
                    </a:lnTo>
                    <a:close/>
                  </a:path>
                </a:pathLst>
              </a:custGeom>
              <a:solidFill>
                <a:srgbClr val="C26527"/>
              </a:solidFill>
              <a:ln w="9525">
                <a:noFill/>
                <a:round/>
                <a:headEnd/>
                <a:tailEnd/>
              </a:ln>
            </p:spPr>
            <p:txBody>
              <a:bodyPr/>
              <a:lstStyle/>
              <a:p>
                <a:endParaRPr lang="en-US"/>
              </a:p>
            </p:txBody>
          </p:sp>
          <p:sp>
            <p:nvSpPr>
              <p:cNvPr id="85048" name="Freeform 56"/>
              <p:cNvSpPr>
                <a:spLocks/>
              </p:cNvSpPr>
              <p:nvPr/>
            </p:nvSpPr>
            <p:spPr bwMode="auto">
              <a:xfrm>
                <a:off x="4438" y="2857"/>
                <a:ext cx="46" cy="9"/>
              </a:xfrm>
              <a:custGeom>
                <a:avLst/>
                <a:gdLst/>
                <a:ahLst/>
                <a:cxnLst>
                  <a:cxn ang="0">
                    <a:pos x="92" y="16"/>
                  </a:cxn>
                  <a:cxn ang="0">
                    <a:pos x="83" y="18"/>
                  </a:cxn>
                  <a:cxn ang="0">
                    <a:pos x="73" y="19"/>
                  </a:cxn>
                  <a:cxn ang="0">
                    <a:pos x="64" y="19"/>
                  </a:cxn>
                  <a:cxn ang="0">
                    <a:pos x="54" y="18"/>
                  </a:cxn>
                  <a:cxn ang="0">
                    <a:pos x="44" y="16"/>
                  </a:cxn>
                  <a:cxn ang="0">
                    <a:pos x="34" y="12"/>
                  </a:cxn>
                  <a:cxn ang="0">
                    <a:pos x="25" y="9"/>
                  </a:cxn>
                  <a:cxn ang="0">
                    <a:pos x="16" y="6"/>
                  </a:cxn>
                  <a:cxn ang="0">
                    <a:pos x="7" y="3"/>
                  </a:cxn>
                  <a:cxn ang="0">
                    <a:pos x="0" y="0"/>
                  </a:cxn>
                  <a:cxn ang="0">
                    <a:pos x="7" y="2"/>
                  </a:cxn>
                  <a:cxn ang="0">
                    <a:pos x="16" y="3"/>
                  </a:cxn>
                  <a:cxn ang="0">
                    <a:pos x="25" y="4"/>
                  </a:cxn>
                  <a:cxn ang="0">
                    <a:pos x="34" y="7"/>
                  </a:cxn>
                  <a:cxn ang="0">
                    <a:pos x="44" y="9"/>
                  </a:cxn>
                  <a:cxn ang="0">
                    <a:pos x="53" y="12"/>
                  </a:cxn>
                  <a:cxn ang="0">
                    <a:pos x="63" y="14"/>
                  </a:cxn>
                  <a:cxn ang="0">
                    <a:pos x="73" y="16"/>
                  </a:cxn>
                  <a:cxn ang="0">
                    <a:pos x="83" y="16"/>
                  </a:cxn>
                  <a:cxn ang="0">
                    <a:pos x="92" y="16"/>
                  </a:cxn>
                  <a:cxn ang="0">
                    <a:pos x="92" y="16"/>
                  </a:cxn>
                </a:cxnLst>
                <a:rect l="0" t="0" r="r" b="b"/>
                <a:pathLst>
                  <a:path w="92" h="19">
                    <a:moveTo>
                      <a:pt x="92" y="16"/>
                    </a:moveTo>
                    <a:lnTo>
                      <a:pt x="83" y="18"/>
                    </a:lnTo>
                    <a:lnTo>
                      <a:pt x="73" y="19"/>
                    </a:lnTo>
                    <a:lnTo>
                      <a:pt x="64" y="19"/>
                    </a:lnTo>
                    <a:lnTo>
                      <a:pt x="54" y="18"/>
                    </a:lnTo>
                    <a:lnTo>
                      <a:pt x="44" y="16"/>
                    </a:lnTo>
                    <a:lnTo>
                      <a:pt x="34" y="12"/>
                    </a:lnTo>
                    <a:lnTo>
                      <a:pt x="25" y="9"/>
                    </a:lnTo>
                    <a:lnTo>
                      <a:pt x="16" y="6"/>
                    </a:lnTo>
                    <a:lnTo>
                      <a:pt x="7" y="3"/>
                    </a:lnTo>
                    <a:lnTo>
                      <a:pt x="0" y="0"/>
                    </a:lnTo>
                    <a:lnTo>
                      <a:pt x="7" y="2"/>
                    </a:lnTo>
                    <a:lnTo>
                      <a:pt x="16" y="3"/>
                    </a:lnTo>
                    <a:lnTo>
                      <a:pt x="25" y="4"/>
                    </a:lnTo>
                    <a:lnTo>
                      <a:pt x="34" y="7"/>
                    </a:lnTo>
                    <a:lnTo>
                      <a:pt x="44" y="9"/>
                    </a:lnTo>
                    <a:lnTo>
                      <a:pt x="53" y="12"/>
                    </a:lnTo>
                    <a:lnTo>
                      <a:pt x="63" y="14"/>
                    </a:lnTo>
                    <a:lnTo>
                      <a:pt x="73" y="16"/>
                    </a:lnTo>
                    <a:lnTo>
                      <a:pt x="83" y="16"/>
                    </a:lnTo>
                    <a:lnTo>
                      <a:pt x="92" y="16"/>
                    </a:lnTo>
                    <a:lnTo>
                      <a:pt x="92" y="16"/>
                    </a:lnTo>
                    <a:close/>
                  </a:path>
                </a:pathLst>
              </a:custGeom>
              <a:solidFill>
                <a:srgbClr val="00360F"/>
              </a:solidFill>
              <a:ln w="9525">
                <a:noFill/>
                <a:round/>
                <a:headEnd/>
                <a:tailEnd/>
              </a:ln>
            </p:spPr>
            <p:txBody>
              <a:bodyPr/>
              <a:lstStyle/>
              <a:p>
                <a:endParaRPr lang="en-US"/>
              </a:p>
            </p:txBody>
          </p:sp>
          <p:sp>
            <p:nvSpPr>
              <p:cNvPr id="85049" name="Freeform 57"/>
              <p:cNvSpPr>
                <a:spLocks/>
              </p:cNvSpPr>
              <p:nvPr/>
            </p:nvSpPr>
            <p:spPr bwMode="auto">
              <a:xfrm>
                <a:off x="4450" y="2872"/>
                <a:ext cx="22" cy="3"/>
              </a:xfrm>
              <a:custGeom>
                <a:avLst/>
                <a:gdLst/>
                <a:ahLst/>
                <a:cxnLst>
                  <a:cxn ang="0">
                    <a:pos x="45" y="5"/>
                  </a:cxn>
                  <a:cxn ang="0">
                    <a:pos x="0" y="0"/>
                  </a:cxn>
                  <a:cxn ang="0">
                    <a:pos x="40" y="1"/>
                  </a:cxn>
                  <a:cxn ang="0">
                    <a:pos x="46" y="6"/>
                  </a:cxn>
                  <a:cxn ang="0">
                    <a:pos x="46" y="6"/>
                  </a:cxn>
                  <a:cxn ang="0">
                    <a:pos x="45" y="5"/>
                  </a:cxn>
                </a:cxnLst>
                <a:rect l="0" t="0" r="r" b="b"/>
                <a:pathLst>
                  <a:path w="46" h="6">
                    <a:moveTo>
                      <a:pt x="45" y="5"/>
                    </a:moveTo>
                    <a:lnTo>
                      <a:pt x="0" y="0"/>
                    </a:lnTo>
                    <a:lnTo>
                      <a:pt x="40" y="1"/>
                    </a:lnTo>
                    <a:lnTo>
                      <a:pt x="46" y="6"/>
                    </a:lnTo>
                    <a:lnTo>
                      <a:pt x="46" y="6"/>
                    </a:lnTo>
                    <a:lnTo>
                      <a:pt x="45" y="5"/>
                    </a:lnTo>
                    <a:close/>
                  </a:path>
                </a:pathLst>
              </a:custGeom>
              <a:solidFill>
                <a:srgbClr val="00360F"/>
              </a:solidFill>
              <a:ln w="9525">
                <a:noFill/>
                <a:round/>
                <a:headEnd/>
                <a:tailEnd/>
              </a:ln>
            </p:spPr>
            <p:txBody>
              <a:bodyPr/>
              <a:lstStyle/>
              <a:p>
                <a:endParaRPr lang="en-US"/>
              </a:p>
            </p:txBody>
          </p:sp>
          <p:sp>
            <p:nvSpPr>
              <p:cNvPr id="85050" name="Freeform 58"/>
              <p:cNvSpPr>
                <a:spLocks/>
              </p:cNvSpPr>
              <p:nvPr/>
            </p:nvSpPr>
            <p:spPr bwMode="auto">
              <a:xfrm>
                <a:off x="4428" y="2902"/>
                <a:ext cx="9" cy="14"/>
              </a:xfrm>
              <a:custGeom>
                <a:avLst/>
                <a:gdLst/>
                <a:ahLst/>
                <a:cxnLst>
                  <a:cxn ang="0">
                    <a:pos x="0" y="27"/>
                  </a:cxn>
                  <a:cxn ang="0">
                    <a:pos x="11" y="0"/>
                  </a:cxn>
                  <a:cxn ang="0">
                    <a:pos x="17" y="8"/>
                  </a:cxn>
                  <a:cxn ang="0">
                    <a:pos x="0" y="28"/>
                  </a:cxn>
                  <a:cxn ang="0">
                    <a:pos x="0" y="28"/>
                  </a:cxn>
                  <a:cxn ang="0">
                    <a:pos x="0" y="27"/>
                  </a:cxn>
                </a:cxnLst>
                <a:rect l="0" t="0" r="r" b="b"/>
                <a:pathLst>
                  <a:path w="17" h="28">
                    <a:moveTo>
                      <a:pt x="0" y="27"/>
                    </a:moveTo>
                    <a:lnTo>
                      <a:pt x="11" y="0"/>
                    </a:lnTo>
                    <a:lnTo>
                      <a:pt x="17" y="8"/>
                    </a:lnTo>
                    <a:lnTo>
                      <a:pt x="0" y="28"/>
                    </a:lnTo>
                    <a:lnTo>
                      <a:pt x="0" y="28"/>
                    </a:lnTo>
                    <a:lnTo>
                      <a:pt x="0" y="27"/>
                    </a:lnTo>
                    <a:close/>
                  </a:path>
                </a:pathLst>
              </a:custGeom>
              <a:solidFill>
                <a:srgbClr val="FFC2C2"/>
              </a:solidFill>
              <a:ln w="9525">
                <a:noFill/>
                <a:round/>
                <a:headEnd/>
                <a:tailEnd/>
              </a:ln>
            </p:spPr>
            <p:txBody>
              <a:bodyPr/>
              <a:lstStyle/>
              <a:p>
                <a:endParaRPr lang="en-US"/>
              </a:p>
            </p:txBody>
          </p:sp>
          <p:sp>
            <p:nvSpPr>
              <p:cNvPr id="85051" name="Freeform 59"/>
              <p:cNvSpPr>
                <a:spLocks/>
              </p:cNvSpPr>
              <p:nvPr/>
            </p:nvSpPr>
            <p:spPr bwMode="auto">
              <a:xfrm>
                <a:off x="4437" y="2910"/>
                <a:ext cx="14" cy="31"/>
              </a:xfrm>
              <a:custGeom>
                <a:avLst/>
                <a:gdLst/>
                <a:ahLst/>
                <a:cxnLst>
                  <a:cxn ang="0">
                    <a:pos x="28" y="62"/>
                  </a:cxn>
                  <a:cxn ang="0">
                    <a:pos x="25" y="54"/>
                  </a:cxn>
                  <a:cxn ang="0">
                    <a:pos x="20" y="48"/>
                  </a:cxn>
                  <a:cxn ang="0">
                    <a:pos x="15" y="43"/>
                  </a:cxn>
                  <a:cxn ang="0">
                    <a:pos x="10" y="38"/>
                  </a:cxn>
                  <a:cxn ang="0">
                    <a:pos x="5" y="33"/>
                  </a:cxn>
                  <a:cxn ang="0">
                    <a:pos x="1" y="27"/>
                  </a:cxn>
                  <a:cxn ang="0">
                    <a:pos x="0" y="22"/>
                  </a:cxn>
                  <a:cxn ang="0">
                    <a:pos x="1" y="16"/>
                  </a:cxn>
                  <a:cxn ang="0">
                    <a:pos x="5" y="9"/>
                  </a:cxn>
                  <a:cxn ang="0">
                    <a:pos x="14" y="0"/>
                  </a:cxn>
                  <a:cxn ang="0">
                    <a:pos x="28" y="62"/>
                  </a:cxn>
                  <a:cxn ang="0">
                    <a:pos x="28" y="62"/>
                  </a:cxn>
                </a:cxnLst>
                <a:rect l="0" t="0" r="r" b="b"/>
                <a:pathLst>
                  <a:path w="28" h="62">
                    <a:moveTo>
                      <a:pt x="28" y="62"/>
                    </a:moveTo>
                    <a:lnTo>
                      <a:pt x="25" y="54"/>
                    </a:lnTo>
                    <a:lnTo>
                      <a:pt x="20" y="48"/>
                    </a:lnTo>
                    <a:lnTo>
                      <a:pt x="15" y="43"/>
                    </a:lnTo>
                    <a:lnTo>
                      <a:pt x="10" y="38"/>
                    </a:lnTo>
                    <a:lnTo>
                      <a:pt x="5" y="33"/>
                    </a:lnTo>
                    <a:lnTo>
                      <a:pt x="1" y="27"/>
                    </a:lnTo>
                    <a:lnTo>
                      <a:pt x="0" y="22"/>
                    </a:lnTo>
                    <a:lnTo>
                      <a:pt x="1" y="16"/>
                    </a:lnTo>
                    <a:lnTo>
                      <a:pt x="5" y="9"/>
                    </a:lnTo>
                    <a:lnTo>
                      <a:pt x="14" y="0"/>
                    </a:lnTo>
                    <a:lnTo>
                      <a:pt x="28" y="62"/>
                    </a:lnTo>
                    <a:lnTo>
                      <a:pt x="28" y="62"/>
                    </a:lnTo>
                    <a:close/>
                  </a:path>
                </a:pathLst>
              </a:custGeom>
              <a:solidFill>
                <a:srgbClr val="F3EDD0"/>
              </a:solidFill>
              <a:ln w="9525">
                <a:noFill/>
                <a:round/>
                <a:headEnd/>
                <a:tailEnd/>
              </a:ln>
            </p:spPr>
            <p:txBody>
              <a:bodyPr/>
              <a:lstStyle/>
              <a:p>
                <a:endParaRPr lang="en-US"/>
              </a:p>
            </p:txBody>
          </p:sp>
          <p:sp>
            <p:nvSpPr>
              <p:cNvPr id="85052" name="Freeform 60"/>
              <p:cNvSpPr>
                <a:spLocks/>
              </p:cNvSpPr>
              <p:nvPr/>
            </p:nvSpPr>
            <p:spPr bwMode="auto">
              <a:xfrm>
                <a:off x="4128" y="3001"/>
                <a:ext cx="71" cy="203"/>
              </a:xfrm>
              <a:custGeom>
                <a:avLst/>
                <a:gdLst/>
                <a:ahLst/>
                <a:cxnLst>
                  <a:cxn ang="0">
                    <a:pos x="65" y="235"/>
                  </a:cxn>
                  <a:cxn ang="0">
                    <a:pos x="81" y="247"/>
                  </a:cxn>
                  <a:cxn ang="0">
                    <a:pos x="92" y="263"/>
                  </a:cxn>
                  <a:cxn ang="0">
                    <a:pos x="101" y="278"/>
                  </a:cxn>
                  <a:cxn ang="0">
                    <a:pos x="106" y="295"/>
                  </a:cxn>
                  <a:cxn ang="0">
                    <a:pos x="111" y="313"/>
                  </a:cxn>
                  <a:cxn ang="0">
                    <a:pos x="115" y="332"/>
                  </a:cxn>
                  <a:cxn ang="0">
                    <a:pos x="119" y="351"/>
                  </a:cxn>
                  <a:cxn ang="0">
                    <a:pos x="124" y="370"/>
                  </a:cxn>
                  <a:cxn ang="0">
                    <a:pos x="132" y="388"/>
                  </a:cxn>
                  <a:cxn ang="0">
                    <a:pos x="142" y="405"/>
                  </a:cxn>
                  <a:cxn ang="0">
                    <a:pos x="132" y="399"/>
                  </a:cxn>
                  <a:cxn ang="0">
                    <a:pos x="120" y="392"/>
                  </a:cxn>
                  <a:cxn ang="0">
                    <a:pos x="109" y="385"/>
                  </a:cxn>
                  <a:cxn ang="0">
                    <a:pos x="99" y="380"/>
                  </a:cxn>
                  <a:cxn ang="0">
                    <a:pos x="87" y="375"/>
                  </a:cxn>
                  <a:cxn ang="0">
                    <a:pos x="75" y="371"/>
                  </a:cxn>
                  <a:cxn ang="0">
                    <a:pos x="63" y="368"/>
                  </a:cxn>
                  <a:cxn ang="0">
                    <a:pos x="52" y="364"/>
                  </a:cxn>
                  <a:cxn ang="0">
                    <a:pos x="39" y="361"/>
                  </a:cxn>
                  <a:cxn ang="0">
                    <a:pos x="28" y="359"/>
                  </a:cxn>
                  <a:cxn ang="0">
                    <a:pos x="38" y="326"/>
                  </a:cxn>
                  <a:cxn ang="0">
                    <a:pos x="15" y="319"/>
                  </a:cxn>
                  <a:cxn ang="0">
                    <a:pos x="4" y="309"/>
                  </a:cxn>
                  <a:cxn ang="0">
                    <a:pos x="0" y="298"/>
                  </a:cxn>
                  <a:cxn ang="0">
                    <a:pos x="3" y="284"/>
                  </a:cxn>
                  <a:cxn ang="0">
                    <a:pos x="9" y="268"/>
                  </a:cxn>
                  <a:cxn ang="0">
                    <a:pos x="18" y="253"/>
                  </a:cxn>
                  <a:cxn ang="0">
                    <a:pos x="28" y="235"/>
                  </a:cxn>
                  <a:cxn ang="0">
                    <a:pos x="37" y="218"/>
                  </a:cxn>
                  <a:cxn ang="0">
                    <a:pos x="42" y="202"/>
                  </a:cxn>
                  <a:cxn ang="0">
                    <a:pos x="42" y="187"/>
                  </a:cxn>
                  <a:cxn ang="0">
                    <a:pos x="44" y="167"/>
                  </a:cxn>
                  <a:cxn ang="0">
                    <a:pos x="48" y="148"/>
                  </a:cxn>
                  <a:cxn ang="0">
                    <a:pos x="53" y="127"/>
                  </a:cxn>
                  <a:cxn ang="0">
                    <a:pos x="58" y="110"/>
                  </a:cxn>
                  <a:cxn ang="0">
                    <a:pos x="65" y="91"/>
                  </a:cxn>
                  <a:cxn ang="0">
                    <a:pos x="71" y="72"/>
                  </a:cxn>
                  <a:cxn ang="0">
                    <a:pos x="77" y="54"/>
                  </a:cxn>
                  <a:cxn ang="0">
                    <a:pos x="85" y="36"/>
                  </a:cxn>
                  <a:cxn ang="0">
                    <a:pos x="92" y="17"/>
                  </a:cxn>
                  <a:cxn ang="0">
                    <a:pos x="100" y="0"/>
                  </a:cxn>
                  <a:cxn ang="0">
                    <a:pos x="101" y="24"/>
                  </a:cxn>
                  <a:cxn ang="0">
                    <a:pos x="100" y="49"/>
                  </a:cxn>
                  <a:cxn ang="0">
                    <a:pos x="98" y="72"/>
                  </a:cxn>
                  <a:cxn ang="0">
                    <a:pos x="92" y="96"/>
                  </a:cxn>
                  <a:cxn ang="0">
                    <a:pos x="87" y="119"/>
                  </a:cxn>
                  <a:cxn ang="0">
                    <a:pos x="81" y="141"/>
                  </a:cxn>
                  <a:cxn ang="0">
                    <a:pos x="76" y="164"/>
                  </a:cxn>
                  <a:cxn ang="0">
                    <a:pos x="71" y="188"/>
                  </a:cxn>
                  <a:cxn ang="0">
                    <a:pos x="67" y="211"/>
                  </a:cxn>
                  <a:cxn ang="0">
                    <a:pos x="66" y="235"/>
                  </a:cxn>
                  <a:cxn ang="0">
                    <a:pos x="66" y="235"/>
                  </a:cxn>
                  <a:cxn ang="0">
                    <a:pos x="65" y="235"/>
                  </a:cxn>
                </a:cxnLst>
                <a:rect l="0" t="0" r="r" b="b"/>
                <a:pathLst>
                  <a:path w="142" h="405">
                    <a:moveTo>
                      <a:pt x="65" y="235"/>
                    </a:moveTo>
                    <a:lnTo>
                      <a:pt x="81" y="247"/>
                    </a:lnTo>
                    <a:lnTo>
                      <a:pt x="92" y="263"/>
                    </a:lnTo>
                    <a:lnTo>
                      <a:pt x="101" y="278"/>
                    </a:lnTo>
                    <a:lnTo>
                      <a:pt x="106" y="295"/>
                    </a:lnTo>
                    <a:lnTo>
                      <a:pt x="111" y="313"/>
                    </a:lnTo>
                    <a:lnTo>
                      <a:pt x="115" y="332"/>
                    </a:lnTo>
                    <a:lnTo>
                      <a:pt x="119" y="351"/>
                    </a:lnTo>
                    <a:lnTo>
                      <a:pt x="124" y="370"/>
                    </a:lnTo>
                    <a:lnTo>
                      <a:pt x="132" y="388"/>
                    </a:lnTo>
                    <a:lnTo>
                      <a:pt x="142" y="405"/>
                    </a:lnTo>
                    <a:lnTo>
                      <a:pt x="132" y="399"/>
                    </a:lnTo>
                    <a:lnTo>
                      <a:pt x="120" y="392"/>
                    </a:lnTo>
                    <a:lnTo>
                      <a:pt x="109" y="385"/>
                    </a:lnTo>
                    <a:lnTo>
                      <a:pt x="99" y="380"/>
                    </a:lnTo>
                    <a:lnTo>
                      <a:pt x="87" y="375"/>
                    </a:lnTo>
                    <a:lnTo>
                      <a:pt x="75" y="371"/>
                    </a:lnTo>
                    <a:lnTo>
                      <a:pt x="63" y="368"/>
                    </a:lnTo>
                    <a:lnTo>
                      <a:pt x="52" y="364"/>
                    </a:lnTo>
                    <a:lnTo>
                      <a:pt x="39" y="361"/>
                    </a:lnTo>
                    <a:lnTo>
                      <a:pt x="28" y="359"/>
                    </a:lnTo>
                    <a:lnTo>
                      <a:pt x="38" y="326"/>
                    </a:lnTo>
                    <a:lnTo>
                      <a:pt x="15" y="319"/>
                    </a:lnTo>
                    <a:lnTo>
                      <a:pt x="4" y="309"/>
                    </a:lnTo>
                    <a:lnTo>
                      <a:pt x="0" y="298"/>
                    </a:lnTo>
                    <a:lnTo>
                      <a:pt x="3" y="284"/>
                    </a:lnTo>
                    <a:lnTo>
                      <a:pt x="9" y="268"/>
                    </a:lnTo>
                    <a:lnTo>
                      <a:pt x="18" y="253"/>
                    </a:lnTo>
                    <a:lnTo>
                      <a:pt x="28" y="235"/>
                    </a:lnTo>
                    <a:lnTo>
                      <a:pt x="37" y="218"/>
                    </a:lnTo>
                    <a:lnTo>
                      <a:pt x="42" y="202"/>
                    </a:lnTo>
                    <a:lnTo>
                      <a:pt x="42" y="187"/>
                    </a:lnTo>
                    <a:lnTo>
                      <a:pt x="44" y="167"/>
                    </a:lnTo>
                    <a:lnTo>
                      <a:pt x="48" y="148"/>
                    </a:lnTo>
                    <a:lnTo>
                      <a:pt x="53" y="127"/>
                    </a:lnTo>
                    <a:lnTo>
                      <a:pt x="58" y="110"/>
                    </a:lnTo>
                    <a:lnTo>
                      <a:pt x="65" y="91"/>
                    </a:lnTo>
                    <a:lnTo>
                      <a:pt x="71" y="72"/>
                    </a:lnTo>
                    <a:lnTo>
                      <a:pt x="77" y="54"/>
                    </a:lnTo>
                    <a:lnTo>
                      <a:pt x="85" y="36"/>
                    </a:lnTo>
                    <a:lnTo>
                      <a:pt x="92" y="17"/>
                    </a:lnTo>
                    <a:lnTo>
                      <a:pt x="100" y="0"/>
                    </a:lnTo>
                    <a:lnTo>
                      <a:pt x="101" y="24"/>
                    </a:lnTo>
                    <a:lnTo>
                      <a:pt x="100" y="49"/>
                    </a:lnTo>
                    <a:lnTo>
                      <a:pt x="98" y="72"/>
                    </a:lnTo>
                    <a:lnTo>
                      <a:pt x="92" y="96"/>
                    </a:lnTo>
                    <a:lnTo>
                      <a:pt x="87" y="119"/>
                    </a:lnTo>
                    <a:lnTo>
                      <a:pt x="81" y="141"/>
                    </a:lnTo>
                    <a:lnTo>
                      <a:pt x="76" y="164"/>
                    </a:lnTo>
                    <a:lnTo>
                      <a:pt x="71" y="188"/>
                    </a:lnTo>
                    <a:lnTo>
                      <a:pt x="67" y="211"/>
                    </a:lnTo>
                    <a:lnTo>
                      <a:pt x="66" y="235"/>
                    </a:lnTo>
                    <a:lnTo>
                      <a:pt x="66" y="235"/>
                    </a:lnTo>
                    <a:lnTo>
                      <a:pt x="65" y="235"/>
                    </a:lnTo>
                    <a:close/>
                  </a:path>
                </a:pathLst>
              </a:custGeom>
              <a:solidFill>
                <a:srgbClr val="F3EDD0"/>
              </a:solidFill>
              <a:ln w="9525">
                <a:noFill/>
                <a:round/>
                <a:headEnd/>
                <a:tailEnd/>
              </a:ln>
            </p:spPr>
            <p:txBody>
              <a:bodyPr/>
              <a:lstStyle/>
              <a:p>
                <a:endParaRPr lang="en-US"/>
              </a:p>
            </p:txBody>
          </p:sp>
          <p:sp>
            <p:nvSpPr>
              <p:cNvPr id="85053" name="Freeform 61"/>
              <p:cNvSpPr>
                <a:spLocks/>
              </p:cNvSpPr>
              <p:nvPr/>
            </p:nvSpPr>
            <p:spPr bwMode="auto">
              <a:xfrm>
                <a:off x="4356" y="3043"/>
                <a:ext cx="12" cy="36"/>
              </a:xfrm>
              <a:custGeom>
                <a:avLst/>
                <a:gdLst/>
                <a:ahLst/>
                <a:cxnLst>
                  <a:cxn ang="0">
                    <a:pos x="24" y="0"/>
                  </a:cxn>
                  <a:cxn ang="0">
                    <a:pos x="0" y="72"/>
                  </a:cxn>
                  <a:cxn ang="0">
                    <a:pos x="25" y="0"/>
                  </a:cxn>
                  <a:cxn ang="0">
                    <a:pos x="25" y="0"/>
                  </a:cxn>
                  <a:cxn ang="0">
                    <a:pos x="24" y="0"/>
                  </a:cxn>
                </a:cxnLst>
                <a:rect l="0" t="0" r="r" b="b"/>
                <a:pathLst>
                  <a:path w="25" h="72">
                    <a:moveTo>
                      <a:pt x="24" y="0"/>
                    </a:moveTo>
                    <a:lnTo>
                      <a:pt x="0" y="72"/>
                    </a:lnTo>
                    <a:lnTo>
                      <a:pt x="25" y="0"/>
                    </a:lnTo>
                    <a:lnTo>
                      <a:pt x="25" y="0"/>
                    </a:lnTo>
                    <a:lnTo>
                      <a:pt x="24" y="0"/>
                    </a:lnTo>
                    <a:close/>
                  </a:path>
                </a:pathLst>
              </a:custGeom>
              <a:solidFill>
                <a:srgbClr val="00360F"/>
              </a:solidFill>
              <a:ln w="9525">
                <a:noFill/>
                <a:round/>
                <a:headEnd/>
                <a:tailEnd/>
              </a:ln>
            </p:spPr>
            <p:txBody>
              <a:bodyPr/>
              <a:lstStyle/>
              <a:p>
                <a:endParaRPr lang="en-US"/>
              </a:p>
            </p:txBody>
          </p:sp>
          <p:sp>
            <p:nvSpPr>
              <p:cNvPr id="85054" name="Freeform 62"/>
              <p:cNvSpPr>
                <a:spLocks/>
              </p:cNvSpPr>
              <p:nvPr/>
            </p:nvSpPr>
            <p:spPr bwMode="auto">
              <a:xfrm>
                <a:off x="4192" y="3089"/>
                <a:ext cx="118" cy="213"/>
              </a:xfrm>
              <a:custGeom>
                <a:avLst/>
                <a:gdLst/>
                <a:ahLst/>
                <a:cxnLst>
                  <a:cxn ang="0">
                    <a:pos x="150" y="134"/>
                  </a:cxn>
                  <a:cxn ang="0">
                    <a:pos x="158" y="160"/>
                  </a:cxn>
                  <a:cxn ang="0">
                    <a:pos x="164" y="185"/>
                  </a:cxn>
                  <a:cxn ang="0">
                    <a:pos x="170" y="211"/>
                  </a:cxn>
                  <a:cxn ang="0">
                    <a:pos x="177" y="239"/>
                  </a:cxn>
                  <a:cxn ang="0">
                    <a:pos x="184" y="267"/>
                  </a:cxn>
                  <a:cxn ang="0">
                    <a:pos x="192" y="294"/>
                  </a:cxn>
                  <a:cxn ang="0">
                    <a:pos x="201" y="321"/>
                  </a:cxn>
                  <a:cxn ang="0">
                    <a:pos x="211" y="347"/>
                  </a:cxn>
                  <a:cxn ang="0">
                    <a:pos x="222" y="372"/>
                  </a:cxn>
                  <a:cxn ang="0">
                    <a:pos x="236" y="395"/>
                  </a:cxn>
                  <a:cxn ang="0">
                    <a:pos x="154" y="428"/>
                  </a:cxn>
                  <a:cxn ang="0">
                    <a:pos x="134" y="391"/>
                  </a:cxn>
                  <a:cxn ang="0">
                    <a:pos x="112" y="354"/>
                  </a:cxn>
                  <a:cxn ang="0">
                    <a:pos x="91" y="318"/>
                  </a:cxn>
                  <a:cxn ang="0">
                    <a:pos x="69" y="281"/>
                  </a:cxn>
                  <a:cxn ang="0">
                    <a:pos x="49" y="243"/>
                  </a:cxn>
                  <a:cxn ang="0">
                    <a:pos x="31" y="205"/>
                  </a:cxn>
                  <a:cxn ang="0">
                    <a:pos x="18" y="165"/>
                  </a:cxn>
                  <a:cxn ang="0">
                    <a:pos x="6" y="123"/>
                  </a:cxn>
                  <a:cxn ang="0">
                    <a:pos x="0" y="80"/>
                  </a:cxn>
                  <a:cxn ang="0">
                    <a:pos x="0" y="35"/>
                  </a:cxn>
                  <a:cxn ang="0">
                    <a:pos x="5" y="29"/>
                  </a:cxn>
                  <a:cxn ang="0">
                    <a:pos x="11" y="23"/>
                  </a:cxn>
                  <a:cxn ang="0">
                    <a:pos x="18" y="18"/>
                  </a:cxn>
                  <a:cxn ang="0">
                    <a:pos x="24" y="13"/>
                  </a:cxn>
                  <a:cxn ang="0">
                    <a:pos x="31" y="9"/>
                  </a:cxn>
                  <a:cxn ang="0">
                    <a:pos x="39" y="5"/>
                  </a:cxn>
                  <a:cxn ang="0">
                    <a:pos x="47" y="3"/>
                  </a:cxn>
                  <a:cxn ang="0">
                    <a:pos x="55" y="2"/>
                  </a:cxn>
                  <a:cxn ang="0">
                    <a:pos x="64" y="0"/>
                  </a:cxn>
                  <a:cxn ang="0">
                    <a:pos x="73" y="0"/>
                  </a:cxn>
                  <a:cxn ang="0">
                    <a:pos x="88" y="12"/>
                  </a:cxn>
                  <a:cxn ang="0">
                    <a:pos x="101" y="24"/>
                  </a:cxn>
                  <a:cxn ang="0">
                    <a:pos x="110" y="36"/>
                  </a:cxn>
                  <a:cxn ang="0">
                    <a:pos x="117" y="48"/>
                  </a:cxn>
                  <a:cxn ang="0">
                    <a:pos x="124" y="61"/>
                  </a:cxn>
                  <a:cxn ang="0">
                    <a:pos x="129" y="75"/>
                  </a:cxn>
                  <a:cxn ang="0">
                    <a:pos x="133" y="89"/>
                  </a:cxn>
                  <a:cxn ang="0">
                    <a:pos x="138" y="104"/>
                  </a:cxn>
                  <a:cxn ang="0">
                    <a:pos x="144" y="119"/>
                  </a:cxn>
                  <a:cxn ang="0">
                    <a:pos x="150" y="134"/>
                  </a:cxn>
                  <a:cxn ang="0">
                    <a:pos x="150" y="134"/>
                  </a:cxn>
                </a:cxnLst>
                <a:rect l="0" t="0" r="r" b="b"/>
                <a:pathLst>
                  <a:path w="236" h="428">
                    <a:moveTo>
                      <a:pt x="150" y="134"/>
                    </a:moveTo>
                    <a:lnTo>
                      <a:pt x="158" y="160"/>
                    </a:lnTo>
                    <a:lnTo>
                      <a:pt x="164" y="185"/>
                    </a:lnTo>
                    <a:lnTo>
                      <a:pt x="170" y="211"/>
                    </a:lnTo>
                    <a:lnTo>
                      <a:pt x="177" y="239"/>
                    </a:lnTo>
                    <a:lnTo>
                      <a:pt x="184" y="267"/>
                    </a:lnTo>
                    <a:lnTo>
                      <a:pt x="192" y="294"/>
                    </a:lnTo>
                    <a:lnTo>
                      <a:pt x="201" y="321"/>
                    </a:lnTo>
                    <a:lnTo>
                      <a:pt x="211" y="347"/>
                    </a:lnTo>
                    <a:lnTo>
                      <a:pt x="222" y="372"/>
                    </a:lnTo>
                    <a:lnTo>
                      <a:pt x="236" y="395"/>
                    </a:lnTo>
                    <a:lnTo>
                      <a:pt x="154" y="428"/>
                    </a:lnTo>
                    <a:lnTo>
                      <a:pt x="134" y="391"/>
                    </a:lnTo>
                    <a:lnTo>
                      <a:pt x="112" y="354"/>
                    </a:lnTo>
                    <a:lnTo>
                      <a:pt x="91" y="318"/>
                    </a:lnTo>
                    <a:lnTo>
                      <a:pt x="69" y="281"/>
                    </a:lnTo>
                    <a:lnTo>
                      <a:pt x="49" y="243"/>
                    </a:lnTo>
                    <a:lnTo>
                      <a:pt x="31" y="205"/>
                    </a:lnTo>
                    <a:lnTo>
                      <a:pt x="18" y="165"/>
                    </a:lnTo>
                    <a:lnTo>
                      <a:pt x="6" y="123"/>
                    </a:lnTo>
                    <a:lnTo>
                      <a:pt x="0" y="80"/>
                    </a:lnTo>
                    <a:lnTo>
                      <a:pt x="0" y="35"/>
                    </a:lnTo>
                    <a:lnTo>
                      <a:pt x="5" y="29"/>
                    </a:lnTo>
                    <a:lnTo>
                      <a:pt x="11" y="23"/>
                    </a:lnTo>
                    <a:lnTo>
                      <a:pt x="18" y="18"/>
                    </a:lnTo>
                    <a:lnTo>
                      <a:pt x="24" y="13"/>
                    </a:lnTo>
                    <a:lnTo>
                      <a:pt x="31" y="9"/>
                    </a:lnTo>
                    <a:lnTo>
                      <a:pt x="39" y="5"/>
                    </a:lnTo>
                    <a:lnTo>
                      <a:pt x="47" y="3"/>
                    </a:lnTo>
                    <a:lnTo>
                      <a:pt x="55" y="2"/>
                    </a:lnTo>
                    <a:lnTo>
                      <a:pt x="64" y="0"/>
                    </a:lnTo>
                    <a:lnTo>
                      <a:pt x="73" y="0"/>
                    </a:lnTo>
                    <a:lnTo>
                      <a:pt x="88" y="12"/>
                    </a:lnTo>
                    <a:lnTo>
                      <a:pt x="101" y="24"/>
                    </a:lnTo>
                    <a:lnTo>
                      <a:pt x="110" y="36"/>
                    </a:lnTo>
                    <a:lnTo>
                      <a:pt x="117" y="48"/>
                    </a:lnTo>
                    <a:lnTo>
                      <a:pt x="124" y="61"/>
                    </a:lnTo>
                    <a:lnTo>
                      <a:pt x="129" y="75"/>
                    </a:lnTo>
                    <a:lnTo>
                      <a:pt x="133" y="89"/>
                    </a:lnTo>
                    <a:lnTo>
                      <a:pt x="138" y="104"/>
                    </a:lnTo>
                    <a:lnTo>
                      <a:pt x="144" y="119"/>
                    </a:lnTo>
                    <a:lnTo>
                      <a:pt x="150" y="134"/>
                    </a:lnTo>
                    <a:lnTo>
                      <a:pt x="150" y="134"/>
                    </a:lnTo>
                    <a:close/>
                  </a:path>
                </a:pathLst>
              </a:custGeom>
              <a:solidFill>
                <a:srgbClr val="FFC2C2"/>
              </a:solidFill>
              <a:ln w="9525">
                <a:noFill/>
                <a:round/>
                <a:headEnd/>
                <a:tailEnd/>
              </a:ln>
            </p:spPr>
            <p:txBody>
              <a:bodyPr/>
              <a:lstStyle/>
              <a:p>
                <a:endParaRPr lang="en-US"/>
              </a:p>
            </p:txBody>
          </p:sp>
          <p:sp>
            <p:nvSpPr>
              <p:cNvPr id="85055" name="Freeform 63"/>
              <p:cNvSpPr>
                <a:spLocks/>
              </p:cNvSpPr>
              <p:nvPr/>
            </p:nvSpPr>
            <p:spPr bwMode="auto">
              <a:xfrm>
                <a:off x="4418" y="3123"/>
                <a:ext cx="65" cy="170"/>
              </a:xfrm>
              <a:custGeom>
                <a:avLst/>
                <a:gdLst/>
                <a:ahLst/>
                <a:cxnLst>
                  <a:cxn ang="0">
                    <a:pos x="126" y="46"/>
                  </a:cxn>
                  <a:cxn ang="0">
                    <a:pos x="130" y="73"/>
                  </a:cxn>
                  <a:cxn ang="0">
                    <a:pos x="131" y="100"/>
                  </a:cxn>
                  <a:cxn ang="0">
                    <a:pos x="129" y="125"/>
                  </a:cxn>
                  <a:cxn ang="0">
                    <a:pos x="125" y="149"/>
                  </a:cxn>
                  <a:cxn ang="0">
                    <a:pos x="120" y="174"/>
                  </a:cxn>
                  <a:cxn ang="0">
                    <a:pos x="115" y="198"/>
                  </a:cxn>
                  <a:cxn ang="0">
                    <a:pos x="109" y="222"/>
                  </a:cxn>
                  <a:cxn ang="0">
                    <a:pos x="102" y="246"/>
                  </a:cxn>
                  <a:cxn ang="0">
                    <a:pos x="97" y="270"/>
                  </a:cxn>
                  <a:cxn ang="0">
                    <a:pos x="94" y="295"/>
                  </a:cxn>
                  <a:cxn ang="0">
                    <a:pos x="83" y="297"/>
                  </a:cxn>
                  <a:cxn ang="0">
                    <a:pos x="75" y="298"/>
                  </a:cxn>
                  <a:cxn ang="0">
                    <a:pos x="67" y="302"/>
                  </a:cxn>
                  <a:cxn ang="0">
                    <a:pos x="59" y="306"/>
                  </a:cxn>
                  <a:cxn ang="0">
                    <a:pos x="53" y="309"/>
                  </a:cxn>
                  <a:cxn ang="0">
                    <a:pos x="47" y="316"/>
                  </a:cxn>
                  <a:cxn ang="0">
                    <a:pos x="42" y="321"/>
                  </a:cxn>
                  <a:cxn ang="0">
                    <a:pos x="35" y="327"/>
                  </a:cxn>
                  <a:cxn ang="0">
                    <a:pos x="28" y="333"/>
                  </a:cxn>
                  <a:cxn ang="0">
                    <a:pos x="20" y="340"/>
                  </a:cxn>
                  <a:cxn ang="0">
                    <a:pos x="25" y="300"/>
                  </a:cxn>
                  <a:cxn ang="0">
                    <a:pos x="23" y="261"/>
                  </a:cxn>
                  <a:cxn ang="0">
                    <a:pos x="16" y="220"/>
                  </a:cxn>
                  <a:cxn ang="0">
                    <a:pos x="9" y="180"/>
                  </a:cxn>
                  <a:cxn ang="0">
                    <a:pos x="3" y="141"/>
                  </a:cxn>
                  <a:cxn ang="0">
                    <a:pos x="0" y="105"/>
                  </a:cxn>
                  <a:cxn ang="0">
                    <a:pos x="4" y="70"/>
                  </a:cxn>
                  <a:cxn ang="0">
                    <a:pos x="18" y="41"/>
                  </a:cxn>
                  <a:cxn ang="0">
                    <a:pos x="43" y="17"/>
                  </a:cxn>
                  <a:cxn ang="0">
                    <a:pos x="82" y="0"/>
                  </a:cxn>
                  <a:cxn ang="0">
                    <a:pos x="91" y="1"/>
                  </a:cxn>
                  <a:cxn ang="0">
                    <a:pos x="99" y="3"/>
                  </a:cxn>
                  <a:cxn ang="0">
                    <a:pos x="104" y="6"/>
                  </a:cxn>
                  <a:cxn ang="0">
                    <a:pos x="110" y="10"/>
                  </a:cxn>
                  <a:cxn ang="0">
                    <a:pos x="114" y="15"/>
                  </a:cxn>
                  <a:cxn ang="0">
                    <a:pos x="118" y="20"/>
                  </a:cxn>
                  <a:cxn ang="0">
                    <a:pos x="121" y="25"/>
                  </a:cxn>
                  <a:cxn ang="0">
                    <a:pos x="124" y="31"/>
                  </a:cxn>
                  <a:cxn ang="0">
                    <a:pos x="125" y="39"/>
                  </a:cxn>
                  <a:cxn ang="0">
                    <a:pos x="128" y="46"/>
                  </a:cxn>
                  <a:cxn ang="0">
                    <a:pos x="128" y="46"/>
                  </a:cxn>
                  <a:cxn ang="0">
                    <a:pos x="126" y="46"/>
                  </a:cxn>
                </a:cxnLst>
                <a:rect l="0" t="0" r="r" b="b"/>
                <a:pathLst>
                  <a:path w="131" h="340">
                    <a:moveTo>
                      <a:pt x="126" y="46"/>
                    </a:moveTo>
                    <a:lnTo>
                      <a:pt x="130" y="73"/>
                    </a:lnTo>
                    <a:lnTo>
                      <a:pt x="131" y="100"/>
                    </a:lnTo>
                    <a:lnTo>
                      <a:pt x="129" y="125"/>
                    </a:lnTo>
                    <a:lnTo>
                      <a:pt x="125" y="149"/>
                    </a:lnTo>
                    <a:lnTo>
                      <a:pt x="120" y="174"/>
                    </a:lnTo>
                    <a:lnTo>
                      <a:pt x="115" y="198"/>
                    </a:lnTo>
                    <a:lnTo>
                      <a:pt x="109" y="222"/>
                    </a:lnTo>
                    <a:lnTo>
                      <a:pt x="102" y="246"/>
                    </a:lnTo>
                    <a:lnTo>
                      <a:pt x="97" y="270"/>
                    </a:lnTo>
                    <a:lnTo>
                      <a:pt x="94" y="295"/>
                    </a:lnTo>
                    <a:lnTo>
                      <a:pt x="83" y="297"/>
                    </a:lnTo>
                    <a:lnTo>
                      <a:pt x="75" y="298"/>
                    </a:lnTo>
                    <a:lnTo>
                      <a:pt x="67" y="302"/>
                    </a:lnTo>
                    <a:lnTo>
                      <a:pt x="59" y="306"/>
                    </a:lnTo>
                    <a:lnTo>
                      <a:pt x="53" y="309"/>
                    </a:lnTo>
                    <a:lnTo>
                      <a:pt x="47" y="316"/>
                    </a:lnTo>
                    <a:lnTo>
                      <a:pt x="42" y="321"/>
                    </a:lnTo>
                    <a:lnTo>
                      <a:pt x="35" y="327"/>
                    </a:lnTo>
                    <a:lnTo>
                      <a:pt x="28" y="333"/>
                    </a:lnTo>
                    <a:lnTo>
                      <a:pt x="20" y="340"/>
                    </a:lnTo>
                    <a:lnTo>
                      <a:pt x="25" y="300"/>
                    </a:lnTo>
                    <a:lnTo>
                      <a:pt x="23" y="261"/>
                    </a:lnTo>
                    <a:lnTo>
                      <a:pt x="16" y="220"/>
                    </a:lnTo>
                    <a:lnTo>
                      <a:pt x="9" y="180"/>
                    </a:lnTo>
                    <a:lnTo>
                      <a:pt x="3" y="141"/>
                    </a:lnTo>
                    <a:lnTo>
                      <a:pt x="0" y="105"/>
                    </a:lnTo>
                    <a:lnTo>
                      <a:pt x="4" y="70"/>
                    </a:lnTo>
                    <a:lnTo>
                      <a:pt x="18" y="41"/>
                    </a:lnTo>
                    <a:lnTo>
                      <a:pt x="43" y="17"/>
                    </a:lnTo>
                    <a:lnTo>
                      <a:pt x="82" y="0"/>
                    </a:lnTo>
                    <a:lnTo>
                      <a:pt x="91" y="1"/>
                    </a:lnTo>
                    <a:lnTo>
                      <a:pt x="99" y="3"/>
                    </a:lnTo>
                    <a:lnTo>
                      <a:pt x="104" y="6"/>
                    </a:lnTo>
                    <a:lnTo>
                      <a:pt x="110" y="10"/>
                    </a:lnTo>
                    <a:lnTo>
                      <a:pt x="114" y="15"/>
                    </a:lnTo>
                    <a:lnTo>
                      <a:pt x="118" y="20"/>
                    </a:lnTo>
                    <a:lnTo>
                      <a:pt x="121" y="25"/>
                    </a:lnTo>
                    <a:lnTo>
                      <a:pt x="124" y="31"/>
                    </a:lnTo>
                    <a:lnTo>
                      <a:pt x="125" y="39"/>
                    </a:lnTo>
                    <a:lnTo>
                      <a:pt x="128" y="46"/>
                    </a:lnTo>
                    <a:lnTo>
                      <a:pt x="128" y="46"/>
                    </a:lnTo>
                    <a:lnTo>
                      <a:pt x="126" y="46"/>
                    </a:lnTo>
                    <a:close/>
                  </a:path>
                </a:pathLst>
              </a:custGeom>
              <a:solidFill>
                <a:srgbClr val="FFC2C2"/>
              </a:solidFill>
              <a:ln w="9525">
                <a:noFill/>
                <a:round/>
                <a:headEnd/>
                <a:tailEnd/>
              </a:ln>
            </p:spPr>
            <p:txBody>
              <a:bodyPr/>
              <a:lstStyle/>
              <a:p>
                <a:endParaRPr lang="en-US"/>
              </a:p>
            </p:txBody>
          </p:sp>
          <p:sp>
            <p:nvSpPr>
              <p:cNvPr id="85056" name="Freeform 64"/>
              <p:cNvSpPr>
                <a:spLocks/>
              </p:cNvSpPr>
              <p:nvPr/>
            </p:nvSpPr>
            <p:spPr bwMode="auto">
              <a:xfrm>
                <a:off x="4119" y="3194"/>
                <a:ext cx="34" cy="14"/>
              </a:xfrm>
              <a:custGeom>
                <a:avLst/>
                <a:gdLst/>
                <a:ahLst/>
                <a:cxnLst>
                  <a:cxn ang="0">
                    <a:pos x="65" y="2"/>
                  </a:cxn>
                  <a:cxn ang="0">
                    <a:pos x="64" y="14"/>
                  </a:cxn>
                  <a:cxn ang="0">
                    <a:pos x="60" y="22"/>
                  </a:cxn>
                  <a:cxn ang="0">
                    <a:pos x="55" y="27"/>
                  </a:cxn>
                  <a:cxn ang="0">
                    <a:pos x="48" y="28"/>
                  </a:cxn>
                  <a:cxn ang="0">
                    <a:pos x="40" y="28"/>
                  </a:cxn>
                  <a:cxn ang="0">
                    <a:pos x="32" y="28"/>
                  </a:cxn>
                  <a:cxn ang="0">
                    <a:pos x="24" y="26"/>
                  </a:cxn>
                  <a:cxn ang="0">
                    <a:pos x="15" y="25"/>
                  </a:cxn>
                  <a:cxn ang="0">
                    <a:pos x="7" y="23"/>
                  </a:cxn>
                  <a:cxn ang="0">
                    <a:pos x="0" y="23"/>
                  </a:cxn>
                  <a:cxn ang="0">
                    <a:pos x="3" y="14"/>
                  </a:cxn>
                  <a:cxn ang="0">
                    <a:pos x="7" y="8"/>
                  </a:cxn>
                  <a:cxn ang="0">
                    <a:pos x="13" y="4"/>
                  </a:cxn>
                  <a:cxn ang="0">
                    <a:pos x="18" y="2"/>
                  </a:cxn>
                  <a:cxn ang="0">
                    <a:pos x="25" y="0"/>
                  </a:cxn>
                  <a:cxn ang="0">
                    <a:pos x="32" y="0"/>
                  </a:cxn>
                  <a:cxn ang="0">
                    <a:pos x="40" y="0"/>
                  </a:cxn>
                  <a:cxn ang="0">
                    <a:pos x="49" y="2"/>
                  </a:cxn>
                  <a:cxn ang="0">
                    <a:pos x="56" y="2"/>
                  </a:cxn>
                  <a:cxn ang="0">
                    <a:pos x="66" y="3"/>
                  </a:cxn>
                  <a:cxn ang="0">
                    <a:pos x="66" y="3"/>
                  </a:cxn>
                  <a:cxn ang="0">
                    <a:pos x="65" y="2"/>
                  </a:cxn>
                </a:cxnLst>
                <a:rect l="0" t="0" r="r" b="b"/>
                <a:pathLst>
                  <a:path w="66" h="28">
                    <a:moveTo>
                      <a:pt x="65" y="2"/>
                    </a:moveTo>
                    <a:lnTo>
                      <a:pt x="64" y="14"/>
                    </a:lnTo>
                    <a:lnTo>
                      <a:pt x="60" y="22"/>
                    </a:lnTo>
                    <a:lnTo>
                      <a:pt x="55" y="27"/>
                    </a:lnTo>
                    <a:lnTo>
                      <a:pt x="48" y="28"/>
                    </a:lnTo>
                    <a:lnTo>
                      <a:pt x="40" y="28"/>
                    </a:lnTo>
                    <a:lnTo>
                      <a:pt x="32" y="28"/>
                    </a:lnTo>
                    <a:lnTo>
                      <a:pt x="24" y="26"/>
                    </a:lnTo>
                    <a:lnTo>
                      <a:pt x="15" y="25"/>
                    </a:lnTo>
                    <a:lnTo>
                      <a:pt x="7" y="23"/>
                    </a:lnTo>
                    <a:lnTo>
                      <a:pt x="0" y="23"/>
                    </a:lnTo>
                    <a:lnTo>
                      <a:pt x="3" y="14"/>
                    </a:lnTo>
                    <a:lnTo>
                      <a:pt x="7" y="8"/>
                    </a:lnTo>
                    <a:lnTo>
                      <a:pt x="13" y="4"/>
                    </a:lnTo>
                    <a:lnTo>
                      <a:pt x="18" y="2"/>
                    </a:lnTo>
                    <a:lnTo>
                      <a:pt x="25" y="0"/>
                    </a:lnTo>
                    <a:lnTo>
                      <a:pt x="32" y="0"/>
                    </a:lnTo>
                    <a:lnTo>
                      <a:pt x="40" y="0"/>
                    </a:lnTo>
                    <a:lnTo>
                      <a:pt x="49" y="2"/>
                    </a:lnTo>
                    <a:lnTo>
                      <a:pt x="56" y="2"/>
                    </a:lnTo>
                    <a:lnTo>
                      <a:pt x="66" y="3"/>
                    </a:lnTo>
                    <a:lnTo>
                      <a:pt x="66" y="3"/>
                    </a:lnTo>
                    <a:lnTo>
                      <a:pt x="65" y="2"/>
                    </a:lnTo>
                    <a:close/>
                  </a:path>
                </a:pathLst>
              </a:custGeom>
              <a:solidFill>
                <a:srgbClr val="763E23"/>
              </a:solidFill>
              <a:ln w="9525">
                <a:noFill/>
                <a:round/>
                <a:headEnd/>
                <a:tailEnd/>
              </a:ln>
            </p:spPr>
            <p:txBody>
              <a:bodyPr/>
              <a:lstStyle/>
              <a:p>
                <a:endParaRPr lang="en-US"/>
              </a:p>
            </p:txBody>
          </p:sp>
          <p:sp>
            <p:nvSpPr>
              <p:cNvPr id="85057" name="Freeform 65"/>
              <p:cNvSpPr>
                <a:spLocks/>
              </p:cNvSpPr>
              <p:nvPr/>
            </p:nvSpPr>
            <p:spPr bwMode="auto">
              <a:xfrm>
                <a:off x="4185" y="3211"/>
                <a:ext cx="29" cy="26"/>
              </a:xfrm>
              <a:custGeom>
                <a:avLst/>
                <a:gdLst/>
                <a:ahLst/>
                <a:cxnLst>
                  <a:cxn ang="0">
                    <a:pos x="58" y="50"/>
                  </a:cxn>
                  <a:cxn ang="0">
                    <a:pos x="0" y="25"/>
                  </a:cxn>
                  <a:cxn ang="0">
                    <a:pos x="10" y="0"/>
                  </a:cxn>
                  <a:cxn ang="0">
                    <a:pos x="20" y="1"/>
                  </a:cxn>
                  <a:cxn ang="0">
                    <a:pos x="28" y="3"/>
                  </a:cxn>
                  <a:cxn ang="0">
                    <a:pos x="34" y="7"/>
                  </a:cxn>
                  <a:cxn ang="0">
                    <a:pos x="40" y="11"/>
                  </a:cxn>
                  <a:cxn ang="0">
                    <a:pos x="44" y="16"/>
                  </a:cxn>
                  <a:cxn ang="0">
                    <a:pos x="48" y="22"/>
                  </a:cxn>
                  <a:cxn ang="0">
                    <a:pos x="52" y="29"/>
                  </a:cxn>
                  <a:cxn ang="0">
                    <a:pos x="54" y="36"/>
                  </a:cxn>
                  <a:cxn ang="0">
                    <a:pos x="57" y="44"/>
                  </a:cxn>
                  <a:cxn ang="0">
                    <a:pos x="58" y="51"/>
                  </a:cxn>
                  <a:cxn ang="0">
                    <a:pos x="58" y="51"/>
                  </a:cxn>
                  <a:cxn ang="0">
                    <a:pos x="58" y="50"/>
                  </a:cxn>
                </a:cxnLst>
                <a:rect l="0" t="0" r="r" b="b"/>
                <a:pathLst>
                  <a:path w="58" h="51">
                    <a:moveTo>
                      <a:pt x="58" y="50"/>
                    </a:moveTo>
                    <a:lnTo>
                      <a:pt x="0" y="25"/>
                    </a:lnTo>
                    <a:lnTo>
                      <a:pt x="10" y="0"/>
                    </a:lnTo>
                    <a:lnTo>
                      <a:pt x="20" y="1"/>
                    </a:lnTo>
                    <a:lnTo>
                      <a:pt x="28" y="3"/>
                    </a:lnTo>
                    <a:lnTo>
                      <a:pt x="34" y="7"/>
                    </a:lnTo>
                    <a:lnTo>
                      <a:pt x="40" y="11"/>
                    </a:lnTo>
                    <a:lnTo>
                      <a:pt x="44" y="16"/>
                    </a:lnTo>
                    <a:lnTo>
                      <a:pt x="48" y="22"/>
                    </a:lnTo>
                    <a:lnTo>
                      <a:pt x="52" y="29"/>
                    </a:lnTo>
                    <a:lnTo>
                      <a:pt x="54" y="36"/>
                    </a:lnTo>
                    <a:lnTo>
                      <a:pt x="57" y="44"/>
                    </a:lnTo>
                    <a:lnTo>
                      <a:pt x="58" y="51"/>
                    </a:lnTo>
                    <a:lnTo>
                      <a:pt x="58" y="51"/>
                    </a:lnTo>
                    <a:lnTo>
                      <a:pt x="58" y="50"/>
                    </a:lnTo>
                    <a:close/>
                  </a:path>
                </a:pathLst>
              </a:custGeom>
              <a:solidFill>
                <a:srgbClr val="763E23"/>
              </a:solidFill>
              <a:ln w="9525">
                <a:noFill/>
                <a:round/>
                <a:headEnd/>
                <a:tailEnd/>
              </a:ln>
            </p:spPr>
            <p:txBody>
              <a:bodyPr/>
              <a:lstStyle/>
              <a:p>
                <a:endParaRPr lang="en-US"/>
              </a:p>
            </p:txBody>
          </p:sp>
          <p:sp>
            <p:nvSpPr>
              <p:cNvPr id="85058" name="Freeform 66"/>
              <p:cNvSpPr>
                <a:spLocks/>
              </p:cNvSpPr>
              <p:nvPr/>
            </p:nvSpPr>
            <p:spPr bwMode="auto">
              <a:xfrm>
                <a:off x="4339" y="3213"/>
                <a:ext cx="82" cy="86"/>
              </a:xfrm>
              <a:custGeom>
                <a:avLst/>
                <a:gdLst/>
                <a:ahLst/>
                <a:cxnLst>
                  <a:cxn ang="0">
                    <a:pos x="117" y="62"/>
                  </a:cxn>
                  <a:cxn ang="0">
                    <a:pos x="118" y="71"/>
                  </a:cxn>
                  <a:cxn ang="0">
                    <a:pos x="122" y="79"/>
                  </a:cxn>
                  <a:cxn ang="0">
                    <a:pos x="128" y="84"/>
                  </a:cxn>
                  <a:cxn ang="0">
                    <a:pos x="136" y="86"/>
                  </a:cxn>
                  <a:cxn ang="0">
                    <a:pos x="165" y="85"/>
                  </a:cxn>
                  <a:cxn ang="0">
                    <a:pos x="162" y="104"/>
                  </a:cxn>
                  <a:cxn ang="0">
                    <a:pos x="162" y="127"/>
                  </a:cxn>
                  <a:cxn ang="0">
                    <a:pos x="161" y="148"/>
                  </a:cxn>
                  <a:cxn ang="0">
                    <a:pos x="153" y="163"/>
                  </a:cxn>
                  <a:cxn ang="0">
                    <a:pos x="136" y="171"/>
                  </a:cxn>
                  <a:cxn ang="0">
                    <a:pos x="128" y="158"/>
                  </a:cxn>
                  <a:cxn ang="0">
                    <a:pos x="115" y="151"/>
                  </a:cxn>
                  <a:cxn ang="0">
                    <a:pos x="101" y="147"/>
                  </a:cxn>
                  <a:cxn ang="0">
                    <a:pos x="88" y="147"/>
                  </a:cxn>
                  <a:cxn ang="0">
                    <a:pos x="76" y="153"/>
                  </a:cxn>
                  <a:cxn ang="0">
                    <a:pos x="56" y="158"/>
                  </a:cxn>
                  <a:cxn ang="0">
                    <a:pos x="37" y="134"/>
                  </a:cxn>
                  <a:cxn ang="0">
                    <a:pos x="13" y="116"/>
                  </a:cxn>
                  <a:cxn ang="0">
                    <a:pos x="0" y="100"/>
                  </a:cxn>
                  <a:cxn ang="0">
                    <a:pos x="13" y="80"/>
                  </a:cxn>
                  <a:cxn ang="0">
                    <a:pos x="34" y="58"/>
                  </a:cxn>
                  <a:cxn ang="0">
                    <a:pos x="34" y="46"/>
                  </a:cxn>
                  <a:cxn ang="0">
                    <a:pos x="38" y="33"/>
                  </a:cxn>
                  <a:cxn ang="0">
                    <a:pos x="43" y="19"/>
                  </a:cxn>
                  <a:cxn ang="0">
                    <a:pos x="50" y="6"/>
                  </a:cxn>
                  <a:cxn ang="0">
                    <a:pos x="72" y="0"/>
                  </a:cxn>
                  <a:cxn ang="0">
                    <a:pos x="88" y="10"/>
                  </a:cxn>
                  <a:cxn ang="0">
                    <a:pos x="88" y="28"/>
                  </a:cxn>
                  <a:cxn ang="0">
                    <a:pos x="88" y="44"/>
                  </a:cxn>
                  <a:cxn ang="0">
                    <a:pos x="100" y="56"/>
                  </a:cxn>
                  <a:cxn ang="0">
                    <a:pos x="117" y="57"/>
                  </a:cxn>
                </a:cxnLst>
                <a:rect l="0" t="0" r="r" b="b"/>
                <a:pathLst>
                  <a:path w="165" h="173">
                    <a:moveTo>
                      <a:pt x="117" y="57"/>
                    </a:moveTo>
                    <a:lnTo>
                      <a:pt x="117" y="62"/>
                    </a:lnTo>
                    <a:lnTo>
                      <a:pt x="117" y="67"/>
                    </a:lnTo>
                    <a:lnTo>
                      <a:pt x="118" y="71"/>
                    </a:lnTo>
                    <a:lnTo>
                      <a:pt x="119" y="75"/>
                    </a:lnTo>
                    <a:lnTo>
                      <a:pt x="122" y="79"/>
                    </a:lnTo>
                    <a:lnTo>
                      <a:pt x="125" y="81"/>
                    </a:lnTo>
                    <a:lnTo>
                      <a:pt x="128" y="84"/>
                    </a:lnTo>
                    <a:lnTo>
                      <a:pt x="132" y="85"/>
                    </a:lnTo>
                    <a:lnTo>
                      <a:pt x="136" y="86"/>
                    </a:lnTo>
                    <a:lnTo>
                      <a:pt x="138" y="87"/>
                    </a:lnTo>
                    <a:lnTo>
                      <a:pt x="165" y="85"/>
                    </a:lnTo>
                    <a:lnTo>
                      <a:pt x="162" y="94"/>
                    </a:lnTo>
                    <a:lnTo>
                      <a:pt x="162" y="104"/>
                    </a:lnTo>
                    <a:lnTo>
                      <a:pt x="161" y="115"/>
                    </a:lnTo>
                    <a:lnTo>
                      <a:pt x="162" y="127"/>
                    </a:lnTo>
                    <a:lnTo>
                      <a:pt x="161" y="138"/>
                    </a:lnTo>
                    <a:lnTo>
                      <a:pt x="161" y="148"/>
                    </a:lnTo>
                    <a:lnTo>
                      <a:pt x="158" y="157"/>
                    </a:lnTo>
                    <a:lnTo>
                      <a:pt x="153" y="163"/>
                    </a:lnTo>
                    <a:lnTo>
                      <a:pt x="146" y="168"/>
                    </a:lnTo>
                    <a:lnTo>
                      <a:pt x="136" y="171"/>
                    </a:lnTo>
                    <a:lnTo>
                      <a:pt x="132" y="164"/>
                    </a:lnTo>
                    <a:lnTo>
                      <a:pt x="128" y="158"/>
                    </a:lnTo>
                    <a:lnTo>
                      <a:pt x="122" y="154"/>
                    </a:lnTo>
                    <a:lnTo>
                      <a:pt x="115" y="151"/>
                    </a:lnTo>
                    <a:lnTo>
                      <a:pt x="109" y="148"/>
                    </a:lnTo>
                    <a:lnTo>
                      <a:pt x="101" y="147"/>
                    </a:lnTo>
                    <a:lnTo>
                      <a:pt x="94" y="147"/>
                    </a:lnTo>
                    <a:lnTo>
                      <a:pt x="88" y="147"/>
                    </a:lnTo>
                    <a:lnTo>
                      <a:pt x="81" y="149"/>
                    </a:lnTo>
                    <a:lnTo>
                      <a:pt x="76" y="153"/>
                    </a:lnTo>
                    <a:lnTo>
                      <a:pt x="58" y="173"/>
                    </a:lnTo>
                    <a:lnTo>
                      <a:pt x="56" y="158"/>
                    </a:lnTo>
                    <a:lnTo>
                      <a:pt x="47" y="146"/>
                    </a:lnTo>
                    <a:lnTo>
                      <a:pt x="37" y="134"/>
                    </a:lnTo>
                    <a:lnTo>
                      <a:pt x="24" y="125"/>
                    </a:lnTo>
                    <a:lnTo>
                      <a:pt x="13" y="116"/>
                    </a:lnTo>
                    <a:lnTo>
                      <a:pt x="4" y="109"/>
                    </a:lnTo>
                    <a:lnTo>
                      <a:pt x="0" y="100"/>
                    </a:lnTo>
                    <a:lnTo>
                      <a:pt x="3" y="90"/>
                    </a:lnTo>
                    <a:lnTo>
                      <a:pt x="13" y="80"/>
                    </a:lnTo>
                    <a:lnTo>
                      <a:pt x="34" y="66"/>
                    </a:lnTo>
                    <a:lnTo>
                      <a:pt x="34" y="58"/>
                    </a:lnTo>
                    <a:lnTo>
                      <a:pt x="34" y="52"/>
                    </a:lnTo>
                    <a:lnTo>
                      <a:pt x="34" y="46"/>
                    </a:lnTo>
                    <a:lnTo>
                      <a:pt x="36" y="39"/>
                    </a:lnTo>
                    <a:lnTo>
                      <a:pt x="38" y="33"/>
                    </a:lnTo>
                    <a:lnTo>
                      <a:pt x="39" y="27"/>
                    </a:lnTo>
                    <a:lnTo>
                      <a:pt x="43" y="19"/>
                    </a:lnTo>
                    <a:lnTo>
                      <a:pt x="46" y="13"/>
                    </a:lnTo>
                    <a:lnTo>
                      <a:pt x="50" y="6"/>
                    </a:lnTo>
                    <a:lnTo>
                      <a:pt x="55" y="0"/>
                    </a:lnTo>
                    <a:lnTo>
                      <a:pt x="72" y="0"/>
                    </a:lnTo>
                    <a:lnTo>
                      <a:pt x="82" y="4"/>
                    </a:lnTo>
                    <a:lnTo>
                      <a:pt x="88" y="10"/>
                    </a:lnTo>
                    <a:lnTo>
                      <a:pt x="89" y="19"/>
                    </a:lnTo>
                    <a:lnTo>
                      <a:pt x="88" y="28"/>
                    </a:lnTo>
                    <a:lnTo>
                      <a:pt x="86" y="37"/>
                    </a:lnTo>
                    <a:lnTo>
                      <a:pt x="88" y="44"/>
                    </a:lnTo>
                    <a:lnTo>
                      <a:pt x="91" y="52"/>
                    </a:lnTo>
                    <a:lnTo>
                      <a:pt x="100" y="56"/>
                    </a:lnTo>
                    <a:lnTo>
                      <a:pt x="117" y="57"/>
                    </a:lnTo>
                    <a:lnTo>
                      <a:pt x="117" y="57"/>
                    </a:lnTo>
                    <a:close/>
                  </a:path>
                </a:pathLst>
              </a:custGeom>
              <a:solidFill>
                <a:srgbClr val="4DFF00"/>
              </a:solidFill>
              <a:ln w="9525">
                <a:noFill/>
                <a:round/>
                <a:headEnd/>
                <a:tailEnd/>
              </a:ln>
            </p:spPr>
            <p:txBody>
              <a:bodyPr/>
              <a:lstStyle/>
              <a:p>
                <a:endParaRPr lang="en-US"/>
              </a:p>
            </p:txBody>
          </p:sp>
          <p:sp>
            <p:nvSpPr>
              <p:cNvPr id="85059" name="Freeform 67"/>
              <p:cNvSpPr>
                <a:spLocks/>
              </p:cNvSpPr>
              <p:nvPr/>
            </p:nvSpPr>
            <p:spPr bwMode="auto">
              <a:xfrm>
                <a:off x="4299" y="3242"/>
                <a:ext cx="28" cy="43"/>
              </a:xfrm>
              <a:custGeom>
                <a:avLst/>
                <a:gdLst/>
                <a:ahLst/>
                <a:cxnLst>
                  <a:cxn ang="0">
                    <a:pos x="51" y="8"/>
                  </a:cxn>
                  <a:cxn ang="0">
                    <a:pos x="55" y="18"/>
                  </a:cxn>
                  <a:cxn ang="0">
                    <a:pos x="56" y="27"/>
                  </a:cxn>
                  <a:cxn ang="0">
                    <a:pos x="56" y="36"/>
                  </a:cxn>
                  <a:cxn ang="0">
                    <a:pos x="55" y="46"/>
                  </a:cxn>
                  <a:cxn ang="0">
                    <a:pos x="52" y="55"/>
                  </a:cxn>
                  <a:cxn ang="0">
                    <a:pos x="51" y="63"/>
                  </a:cxn>
                  <a:cxn ang="0">
                    <a:pos x="50" y="71"/>
                  </a:cxn>
                  <a:cxn ang="0">
                    <a:pos x="50" y="77"/>
                  </a:cxn>
                  <a:cxn ang="0">
                    <a:pos x="51" y="82"/>
                  </a:cxn>
                  <a:cxn ang="0">
                    <a:pos x="55" y="86"/>
                  </a:cxn>
                  <a:cxn ang="0">
                    <a:pos x="0" y="0"/>
                  </a:cxn>
                  <a:cxn ang="0">
                    <a:pos x="52" y="9"/>
                  </a:cxn>
                  <a:cxn ang="0">
                    <a:pos x="52" y="9"/>
                  </a:cxn>
                  <a:cxn ang="0">
                    <a:pos x="51" y="8"/>
                  </a:cxn>
                </a:cxnLst>
                <a:rect l="0" t="0" r="r" b="b"/>
                <a:pathLst>
                  <a:path w="56" h="86">
                    <a:moveTo>
                      <a:pt x="51" y="8"/>
                    </a:moveTo>
                    <a:lnTo>
                      <a:pt x="55" y="18"/>
                    </a:lnTo>
                    <a:lnTo>
                      <a:pt x="56" y="27"/>
                    </a:lnTo>
                    <a:lnTo>
                      <a:pt x="56" y="36"/>
                    </a:lnTo>
                    <a:lnTo>
                      <a:pt x="55" y="46"/>
                    </a:lnTo>
                    <a:lnTo>
                      <a:pt x="52" y="55"/>
                    </a:lnTo>
                    <a:lnTo>
                      <a:pt x="51" y="63"/>
                    </a:lnTo>
                    <a:lnTo>
                      <a:pt x="50" y="71"/>
                    </a:lnTo>
                    <a:lnTo>
                      <a:pt x="50" y="77"/>
                    </a:lnTo>
                    <a:lnTo>
                      <a:pt x="51" y="82"/>
                    </a:lnTo>
                    <a:lnTo>
                      <a:pt x="55" y="86"/>
                    </a:lnTo>
                    <a:lnTo>
                      <a:pt x="0" y="0"/>
                    </a:lnTo>
                    <a:lnTo>
                      <a:pt x="52" y="9"/>
                    </a:lnTo>
                    <a:lnTo>
                      <a:pt x="52" y="9"/>
                    </a:lnTo>
                    <a:lnTo>
                      <a:pt x="51" y="8"/>
                    </a:lnTo>
                    <a:close/>
                  </a:path>
                </a:pathLst>
              </a:custGeom>
              <a:solidFill>
                <a:srgbClr val="763E23"/>
              </a:solidFill>
              <a:ln w="9525">
                <a:noFill/>
                <a:round/>
                <a:headEnd/>
                <a:tailEnd/>
              </a:ln>
            </p:spPr>
            <p:txBody>
              <a:bodyPr/>
              <a:lstStyle/>
              <a:p>
                <a:endParaRPr lang="en-US"/>
              </a:p>
            </p:txBody>
          </p:sp>
          <p:sp>
            <p:nvSpPr>
              <p:cNvPr id="85060" name="Freeform 68"/>
              <p:cNvSpPr>
                <a:spLocks/>
              </p:cNvSpPr>
              <p:nvPr/>
            </p:nvSpPr>
            <p:spPr bwMode="auto">
              <a:xfrm>
                <a:off x="4289" y="3290"/>
                <a:ext cx="75" cy="31"/>
              </a:xfrm>
              <a:custGeom>
                <a:avLst/>
                <a:gdLst/>
                <a:ahLst/>
                <a:cxnLst>
                  <a:cxn ang="0">
                    <a:pos x="149" y="57"/>
                  </a:cxn>
                  <a:cxn ang="0">
                    <a:pos x="132" y="59"/>
                  </a:cxn>
                  <a:cxn ang="0">
                    <a:pos x="130" y="48"/>
                  </a:cxn>
                  <a:cxn ang="0">
                    <a:pos x="118" y="51"/>
                  </a:cxn>
                  <a:cxn ang="0">
                    <a:pos x="104" y="55"/>
                  </a:cxn>
                  <a:cxn ang="0">
                    <a:pos x="87" y="59"/>
                  </a:cxn>
                  <a:cxn ang="0">
                    <a:pos x="70" y="62"/>
                  </a:cxn>
                  <a:cxn ang="0">
                    <a:pos x="52" y="64"/>
                  </a:cxn>
                  <a:cxn ang="0">
                    <a:pos x="37" y="62"/>
                  </a:cxn>
                  <a:cxn ang="0">
                    <a:pos x="22" y="59"/>
                  </a:cxn>
                  <a:cxn ang="0">
                    <a:pos x="10" y="52"/>
                  </a:cxn>
                  <a:cxn ang="0">
                    <a:pos x="3" y="40"/>
                  </a:cxn>
                  <a:cxn ang="0">
                    <a:pos x="0" y="22"/>
                  </a:cxn>
                  <a:cxn ang="0">
                    <a:pos x="17" y="26"/>
                  </a:cxn>
                  <a:cxn ang="0">
                    <a:pos x="36" y="23"/>
                  </a:cxn>
                  <a:cxn ang="0">
                    <a:pos x="56" y="17"/>
                  </a:cxn>
                  <a:cxn ang="0">
                    <a:pos x="76" y="10"/>
                  </a:cxn>
                  <a:cxn ang="0">
                    <a:pos x="95" y="3"/>
                  </a:cxn>
                  <a:cxn ang="0">
                    <a:pos x="113" y="0"/>
                  </a:cxn>
                  <a:cxn ang="0">
                    <a:pos x="128" y="2"/>
                  </a:cxn>
                  <a:cxn ang="0">
                    <a:pos x="139" y="9"/>
                  </a:cxn>
                  <a:cxn ang="0">
                    <a:pos x="147" y="28"/>
                  </a:cxn>
                  <a:cxn ang="0">
                    <a:pos x="151" y="57"/>
                  </a:cxn>
                  <a:cxn ang="0">
                    <a:pos x="151" y="57"/>
                  </a:cxn>
                  <a:cxn ang="0">
                    <a:pos x="149" y="57"/>
                  </a:cxn>
                </a:cxnLst>
                <a:rect l="0" t="0" r="r" b="b"/>
                <a:pathLst>
                  <a:path w="151" h="64">
                    <a:moveTo>
                      <a:pt x="149" y="57"/>
                    </a:moveTo>
                    <a:lnTo>
                      <a:pt x="132" y="59"/>
                    </a:lnTo>
                    <a:lnTo>
                      <a:pt x="130" y="48"/>
                    </a:lnTo>
                    <a:lnTo>
                      <a:pt x="118" y="51"/>
                    </a:lnTo>
                    <a:lnTo>
                      <a:pt x="104" y="55"/>
                    </a:lnTo>
                    <a:lnTo>
                      <a:pt x="87" y="59"/>
                    </a:lnTo>
                    <a:lnTo>
                      <a:pt x="70" y="62"/>
                    </a:lnTo>
                    <a:lnTo>
                      <a:pt x="52" y="64"/>
                    </a:lnTo>
                    <a:lnTo>
                      <a:pt x="37" y="62"/>
                    </a:lnTo>
                    <a:lnTo>
                      <a:pt x="22" y="59"/>
                    </a:lnTo>
                    <a:lnTo>
                      <a:pt x="10" y="52"/>
                    </a:lnTo>
                    <a:lnTo>
                      <a:pt x="3" y="40"/>
                    </a:lnTo>
                    <a:lnTo>
                      <a:pt x="0" y="22"/>
                    </a:lnTo>
                    <a:lnTo>
                      <a:pt x="17" y="26"/>
                    </a:lnTo>
                    <a:lnTo>
                      <a:pt x="36" y="23"/>
                    </a:lnTo>
                    <a:lnTo>
                      <a:pt x="56" y="17"/>
                    </a:lnTo>
                    <a:lnTo>
                      <a:pt x="76" y="10"/>
                    </a:lnTo>
                    <a:lnTo>
                      <a:pt x="95" y="3"/>
                    </a:lnTo>
                    <a:lnTo>
                      <a:pt x="113" y="0"/>
                    </a:lnTo>
                    <a:lnTo>
                      <a:pt x="128" y="2"/>
                    </a:lnTo>
                    <a:lnTo>
                      <a:pt x="139" y="9"/>
                    </a:lnTo>
                    <a:lnTo>
                      <a:pt x="147" y="28"/>
                    </a:lnTo>
                    <a:lnTo>
                      <a:pt x="151" y="57"/>
                    </a:lnTo>
                    <a:lnTo>
                      <a:pt x="151" y="57"/>
                    </a:lnTo>
                    <a:lnTo>
                      <a:pt x="149" y="57"/>
                    </a:lnTo>
                    <a:close/>
                  </a:path>
                </a:pathLst>
              </a:custGeom>
              <a:solidFill>
                <a:srgbClr val="FFC2C2"/>
              </a:solidFill>
              <a:ln w="9525">
                <a:noFill/>
                <a:round/>
                <a:headEnd/>
                <a:tailEnd/>
              </a:ln>
            </p:spPr>
            <p:txBody>
              <a:bodyPr/>
              <a:lstStyle/>
              <a:p>
                <a:endParaRPr lang="en-US"/>
              </a:p>
            </p:txBody>
          </p:sp>
          <p:sp>
            <p:nvSpPr>
              <p:cNvPr id="85061" name="Freeform 69"/>
              <p:cNvSpPr>
                <a:spLocks/>
              </p:cNvSpPr>
              <p:nvPr/>
            </p:nvSpPr>
            <p:spPr bwMode="auto">
              <a:xfrm>
                <a:off x="4186" y="3308"/>
                <a:ext cx="18" cy="162"/>
              </a:xfrm>
              <a:custGeom>
                <a:avLst/>
                <a:gdLst/>
                <a:ahLst/>
                <a:cxnLst>
                  <a:cxn ang="0">
                    <a:pos x="37" y="28"/>
                  </a:cxn>
                  <a:cxn ang="0">
                    <a:pos x="24" y="29"/>
                  </a:cxn>
                  <a:cxn ang="0">
                    <a:pos x="15" y="33"/>
                  </a:cxn>
                  <a:cxn ang="0">
                    <a:pos x="9" y="39"/>
                  </a:cxn>
                  <a:cxn ang="0">
                    <a:pos x="7" y="47"/>
                  </a:cxn>
                  <a:cxn ang="0">
                    <a:pos x="7" y="54"/>
                  </a:cxn>
                  <a:cxn ang="0">
                    <a:pos x="8" y="63"/>
                  </a:cxn>
                  <a:cxn ang="0">
                    <a:pos x="10" y="72"/>
                  </a:cxn>
                  <a:cxn ang="0">
                    <a:pos x="13" y="81"/>
                  </a:cxn>
                  <a:cxn ang="0">
                    <a:pos x="15" y="89"/>
                  </a:cxn>
                  <a:cxn ang="0">
                    <a:pos x="17" y="95"/>
                  </a:cxn>
                  <a:cxn ang="0">
                    <a:pos x="12" y="116"/>
                  </a:cxn>
                  <a:cxn ang="0">
                    <a:pos x="8" y="138"/>
                  </a:cxn>
                  <a:cxn ang="0">
                    <a:pos x="7" y="161"/>
                  </a:cxn>
                  <a:cxn ang="0">
                    <a:pos x="7" y="185"/>
                  </a:cxn>
                  <a:cxn ang="0">
                    <a:pos x="7" y="207"/>
                  </a:cxn>
                  <a:cxn ang="0">
                    <a:pos x="8" y="230"/>
                  </a:cxn>
                  <a:cxn ang="0">
                    <a:pos x="9" y="254"/>
                  </a:cxn>
                  <a:cxn ang="0">
                    <a:pos x="9" y="278"/>
                  </a:cxn>
                  <a:cxn ang="0">
                    <a:pos x="9" y="301"/>
                  </a:cxn>
                  <a:cxn ang="0">
                    <a:pos x="8" y="325"/>
                  </a:cxn>
                  <a:cxn ang="0">
                    <a:pos x="5" y="295"/>
                  </a:cxn>
                  <a:cxn ang="0">
                    <a:pos x="4" y="265"/>
                  </a:cxn>
                  <a:cxn ang="0">
                    <a:pos x="5" y="235"/>
                  </a:cxn>
                  <a:cxn ang="0">
                    <a:pos x="5" y="206"/>
                  </a:cxn>
                  <a:cxn ang="0">
                    <a:pos x="7" y="176"/>
                  </a:cxn>
                  <a:cxn ang="0">
                    <a:pos x="8" y="147"/>
                  </a:cxn>
                  <a:cxn ang="0">
                    <a:pos x="9" y="118"/>
                  </a:cxn>
                  <a:cxn ang="0">
                    <a:pos x="8" y="89"/>
                  </a:cxn>
                  <a:cxn ang="0">
                    <a:pos x="5" y="61"/>
                  </a:cxn>
                  <a:cxn ang="0">
                    <a:pos x="0" y="32"/>
                  </a:cxn>
                  <a:cxn ang="0">
                    <a:pos x="19" y="30"/>
                  </a:cxn>
                  <a:cxn ang="0">
                    <a:pos x="3" y="0"/>
                  </a:cxn>
                  <a:cxn ang="0">
                    <a:pos x="37" y="28"/>
                  </a:cxn>
                  <a:cxn ang="0">
                    <a:pos x="37" y="28"/>
                  </a:cxn>
                </a:cxnLst>
                <a:rect l="0" t="0" r="r" b="b"/>
                <a:pathLst>
                  <a:path w="37" h="325">
                    <a:moveTo>
                      <a:pt x="37" y="28"/>
                    </a:moveTo>
                    <a:lnTo>
                      <a:pt x="24" y="29"/>
                    </a:lnTo>
                    <a:lnTo>
                      <a:pt x="15" y="33"/>
                    </a:lnTo>
                    <a:lnTo>
                      <a:pt x="9" y="39"/>
                    </a:lnTo>
                    <a:lnTo>
                      <a:pt x="7" y="47"/>
                    </a:lnTo>
                    <a:lnTo>
                      <a:pt x="7" y="54"/>
                    </a:lnTo>
                    <a:lnTo>
                      <a:pt x="8" y="63"/>
                    </a:lnTo>
                    <a:lnTo>
                      <a:pt x="10" y="72"/>
                    </a:lnTo>
                    <a:lnTo>
                      <a:pt x="13" y="81"/>
                    </a:lnTo>
                    <a:lnTo>
                      <a:pt x="15" y="89"/>
                    </a:lnTo>
                    <a:lnTo>
                      <a:pt x="17" y="95"/>
                    </a:lnTo>
                    <a:lnTo>
                      <a:pt x="12" y="116"/>
                    </a:lnTo>
                    <a:lnTo>
                      <a:pt x="8" y="138"/>
                    </a:lnTo>
                    <a:lnTo>
                      <a:pt x="7" y="161"/>
                    </a:lnTo>
                    <a:lnTo>
                      <a:pt x="7" y="185"/>
                    </a:lnTo>
                    <a:lnTo>
                      <a:pt x="7" y="207"/>
                    </a:lnTo>
                    <a:lnTo>
                      <a:pt x="8" y="230"/>
                    </a:lnTo>
                    <a:lnTo>
                      <a:pt x="9" y="254"/>
                    </a:lnTo>
                    <a:lnTo>
                      <a:pt x="9" y="278"/>
                    </a:lnTo>
                    <a:lnTo>
                      <a:pt x="9" y="301"/>
                    </a:lnTo>
                    <a:lnTo>
                      <a:pt x="8" y="325"/>
                    </a:lnTo>
                    <a:lnTo>
                      <a:pt x="5" y="295"/>
                    </a:lnTo>
                    <a:lnTo>
                      <a:pt x="4" y="265"/>
                    </a:lnTo>
                    <a:lnTo>
                      <a:pt x="5" y="235"/>
                    </a:lnTo>
                    <a:lnTo>
                      <a:pt x="5" y="206"/>
                    </a:lnTo>
                    <a:lnTo>
                      <a:pt x="7" y="176"/>
                    </a:lnTo>
                    <a:lnTo>
                      <a:pt x="8" y="147"/>
                    </a:lnTo>
                    <a:lnTo>
                      <a:pt x="9" y="118"/>
                    </a:lnTo>
                    <a:lnTo>
                      <a:pt x="8" y="89"/>
                    </a:lnTo>
                    <a:lnTo>
                      <a:pt x="5" y="61"/>
                    </a:lnTo>
                    <a:lnTo>
                      <a:pt x="0" y="32"/>
                    </a:lnTo>
                    <a:lnTo>
                      <a:pt x="19" y="30"/>
                    </a:lnTo>
                    <a:lnTo>
                      <a:pt x="3" y="0"/>
                    </a:lnTo>
                    <a:lnTo>
                      <a:pt x="37" y="28"/>
                    </a:lnTo>
                    <a:lnTo>
                      <a:pt x="37" y="28"/>
                    </a:lnTo>
                    <a:close/>
                  </a:path>
                </a:pathLst>
              </a:custGeom>
              <a:solidFill>
                <a:srgbClr val="00360F"/>
              </a:solidFill>
              <a:ln w="9525">
                <a:noFill/>
                <a:round/>
                <a:headEnd/>
                <a:tailEnd/>
              </a:ln>
            </p:spPr>
            <p:txBody>
              <a:bodyPr/>
              <a:lstStyle/>
              <a:p>
                <a:endParaRPr lang="en-US"/>
              </a:p>
            </p:txBody>
          </p:sp>
          <p:sp>
            <p:nvSpPr>
              <p:cNvPr id="85062" name="Freeform 70"/>
              <p:cNvSpPr>
                <a:spLocks/>
              </p:cNvSpPr>
              <p:nvPr/>
            </p:nvSpPr>
            <p:spPr bwMode="auto">
              <a:xfrm>
                <a:off x="4448" y="3280"/>
                <a:ext cx="66" cy="30"/>
              </a:xfrm>
              <a:custGeom>
                <a:avLst/>
                <a:gdLst/>
                <a:ahLst/>
                <a:cxnLst>
                  <a:cxn ang="0">
                    <a:pos x="108" y="24"/>
                  </a:cxn>
                  <a:cxn ang="0">
                    <a:pos x="127" y="23"/>
                  </a:cxn>
                  <a:cxn ang="0">
                    <a:pos x="131" y="61"/>
                  </a:cxn>
                  <a:cxn ang="0">
                    <a:pos x="122" y="57"/>
                  </a:cxn>
                  <a:cxn ang="0">
                    <a:pos x="112" y="54"/>
                  </a:cxn>
                  <a:cxn ang="0">
                    <a:pos x="101" y="52"/>
                  </a:cxn>
                  <a:cxn ang="0">
                    <a:pos x="91" y="49"/>
                  </a:cxn>
                  <a:cxn ang="0">
                    <a:pos x="81" y="48"/>
                  </a:cxn>
                  <a:cxn ang="0">
                    <a:pos x="69" y="48"/>
                  </a:cxn>
                  <a:cxn ang="0">
                    <a:pos x="60" y="48"/>
                  </a:cxn>
                  <a:cxn ang="0">
                    <a:pos x="50" y="49"/>
                  </a:cxn>
                  <a:cxn ang="0">
                    <a:pos x="43" y="53"/>
                  </a:cxn>
                  <a:cxn ang="0">
                    <a:pos x="35" y="57"/>
                  </a:cxn>
                  <a:cxn ang="0">
                    <a:pos x="16" y="8"/>
                  </a:cxn>
                  <a:cxn ang="0">
                    <a:pos x="0" y="28"/>
                  </a:cxn>
                  <a:cxn ang="0">
                    <a:pos x="3" y="13"/>
                  </a:cxn>
                  <a:cxn ang="0">
                    <a:pos x="10" y="4"/>
                  </a:cxn>
                  <a:cxn ang="0">
                    <a:pos x="17" y="0"/>
                  </a:cxn>
                  <a:cxn ang="0">
                    <a:pos x="26" y="1"/>
                  </a:cxn>
                  <a:cxn ang="0">
                    <a:pos x="35" y="4"/>
                  </a:cxn>
                  <a:cxn ang="0">
                    <a:pos x="45" y="8"/>
                  </a:cxn>
                  <a:cxn ang="0">
                    <a:pos x="57" y="12"/>
                  </a:cxn>
                  <a:cxn ang="0">
                    <a:pos x="67" y="12"/>
                  </a:cxn>
                  <a:cxn ang="0">
                    <a:pos x="77" y="9"/>
                  </a:cxn>
                  <a:cxn ang="0">
                    <a:pos x="86" y="1"/>
                  </a:cxn>
                  <a:cxn ang="0">
                    <a:pos x="88" y="3"/>
                  </a:cxn>
                  <a:cxn ang="0">
                    <a:pos x="89" y="5"/>
                  </a:cxn>
                  <a:cxn ang="0">
                    <a:pos x="92" y="8"/>
                  </a:cxn>
                  <a:cxn ang="0">
                    <a:pos x="93" y="10"/>
                  </a:cxn>
                  <a:cxn ang="0">
                    <a:pos x="94" y="13"/>
                  </a:cxn>
                  <a:cxn ang="0">
                    <a:pos x="97" y="15"/>
                  </a:cxn>
                  <a:cxn ang="0">
                    <a:pos x="100" y="18"/>
                  </a:cxn>
                  <a:cxn ang="0">
                    <a:pos x="102" y="20"/>
                  </a:cxn>
                  <a:cxn ang="0">
                    <a:pos x="105" y="23"/>
                  </a:cxn>
                  <a:cxn ang="0">
                    <a:pos x="108" y="25"/>
                  </a:cxn>
                  <a:cxn ang="0">
                    <a:pos x="108" y="25"/>
                  </a:cxn>
                  <a:cxn ang="0">
                    <a:pos x="108" y="24"/>
                  </a:cxn>
                </a:cxnLst>
                <a:rect l="0" t="0" r="r" b="b"/>
                <a:pathLst>
                  <a:path w="131" h="61">
                    <a:moveTo>
                      <a:pt x="108" y="24"/>
                    </a:moveTo>
                    <a:lnTo>
                      <a:pt x="127" y="23"/>
                    </a:lnTo>
                    <a:lnTo>
                      <a:pt x="131" y="61"/>
                    </a:lnTo>
                    <a:lnTo>
                      <a:pt x="122" y="57"/>
                    </a:lnTo>
                    <a:lnTo>
                      <a:pt x="112" y="54"/>
                    </a:lnTo>
                    <a:lnTo>
                      <a:pt x="101" y="52"/>
                    </a:lnTo>
                    <a:lnTo>
                      <a:pt x="91" y="49"/>
                    </a:lnTo>
                    <a:lnTo>
                      <a:pt x="81" y="48"/>
                    </a:lnTo>
                    <a:lnTo>
                      <a:pt x="69" y="48"/>
                    </a:lnTo>
                    <a:lnTo>
                      <a:pt x="60" y="48"/>
                    </a:lnTo>
                    <a:lnTo>
                      <a:pt x="50" y="49"/>
                    </a:lnTo>
                    <a:lnTo>
                      <a:pt x="43" y="53"/>
                    </a:lnTo>
                    <a:lnTo>
                      <a:pt x="35" y="57"/>
                    </a:lnTo>
                    <a:lnTo>
                      <a:pt x="16" y="8"/>
                    </a:lnTo>
                    <a:lnTo>
                      <a:pt x="0" y="28"/>
                    </a:lnTo>
                    <a:lnTo>
                      <a:pt x="3" y="13"/>
                    </a:lnTo>
                    <a:lnTo>
                      <a:pt x="10" y="4"/>
                    </a:lnTo>
                    <a:lnTo>
                      <a:pt x="17" y="0"/>
                    </a:lnTo>
                    <a:lnTo>
                      <a:pt x="26" y="1"/>
                    </a:lnTo>
                    <a:lnTo>
                      <a:pt x="35" y="4"/>
                    </a:lnTo>
                    <a:lnTo>
                      <a:pt x="45" y="8"/>
                    </a:lnTo>
                    <a:lnTo>
                      <a:pt x="57" y="12"/>
                    </a:lnTo>
                    <a:lnTo>
                      <a:pt x="67" y="12"/>
                    </a:lnTo>
                    <a:lnTo>
                      <a:pt x="77" y="9"/>
                    </a:lnTo>
                    <a:lnTo>
                      <a:pt x="86" y="1"/>
                    </a:lnTo>
                    <a:lnTo>
                      <a:pt x="88" y="3"/>
                    </a:lnTo>
                    <a:lnTo>
                      <a:pt x="89" y="5"/>
                    </a:lnTo>
                    <a:lnTo>
                      <a:pt x="92" y="8"/>
                    </a:lnTo>
                    <a:lnTo>
                      <a:pt x="93" y="10"/>
                    </a:lnTo>
                    <a:lnTo>
                      <a:pt x="94" y="13"/>
                    </a:lnTo>
                    <a:lnTo>
                      <a:pt x="97" y="15"/>
                    </a:lnTo>
                    <a:lnTo>
                      <a:pt x="100" y="18"/>
                    </a:lnTo>
                    <a:lnTo>
                      <a:pt x="102" y="20"/>
                    </a:lnTo>
                    <a:lnTo>
                      <a:pt x="105" y="23"/>
                    </a:lnTo>
                    <a:lnTo>
                      <a:pt x="108" y="25"/>
                    </a:lnTo>
                    <a:lnTo>
                      <a:pt x="108" y="25"/>
                    </a:lnTo>
                    <a:lnTo>
                      <a:pt x="108" y="24"/>
                    </a:lnTo>
                    <a:close/>
                  </a:path>
                </a:pathLst>
              </a:custGeom>
              <a:solidFill>
                <a:srgbClr val="FFC2C2"/>
              </a:solidFill>
              <a:ln w="9525">
                <a:noFill/>
                <a:round/>
                <a:headEnd/>
                <a:tailEnd/>
              </a:ln>
            </p:spPr>
            <p:txBody>
              <a:bodyPr/>
              <a:lstStyle/>
              <a:p>
                <a:endParaRPr lang="en-US"/>
              </a:p>
            </p:txBody>
          </p:sp>
          <p:sp>
            <p:nvSpPr>
              <p:cNvPr id="85063" name="Freeform 71"/>
              <p:cNvSpPr>
                <a:spLocks/>
              </p:cNvSpPr>
              <p:nvPr/>
            </p:nvSpPr>
            <p:spPr bwMode="auto">
              <a:xfrm>
                <a:off x="4259" y="3319"/>
                <a:ext cx="32" cy="7"/>
              </a:xfrm>
              <a:custGeom>
                <a:avLst/>
                <a:gdLst/>
                <a:ahLst/>
                <a:cxnLst>
                  <a:cxn ang="0">
                    <a:pos x="64" y="12"/>
                  </a:cxn>
                  <a:cxn ang="0">
                    <a:pos x="0" y="13"/>
                  </a:cxn>
                  <a:cxn ang="0">
                    <a:pos x="4" y="7"/>
                  </a:cxn>
                  <a:cxn ang="0">
                    <a:pos x="9" y="2"/>
                  </a:cxn>
                  <a:cxn ang="0">
                    <a:pos x="14" y="0"/>
                  </a:cxn>
                  <a:cxn ang="0">
                    <a:pos x="20" y="0"/>
                  </a:cxn>
                  <a:cxn ang="0">
                    <a:pos x="28" y="0"/>
                  </a:cxn>
                  <a:cxn ang="0">
                    <a:pos x="35" y="2"/>
                  </a:cxn>
                  <a:cxn ang="0">
                    <a:pos x="43" y="5"/>
                  </a:cxn>
                  <a:cxn ang="0">
                    <a:pos x="50" y="7"/>
                  </a:cxn>
                  <a:cxn ang="0">
                    <a:pos x="58" y="10"/>
                  </a:cxn>
                  <a:cxn ang="0">
                    <a:pos x="64" y="13"/>
                  </a:cxn>
                  <a:cxn ang="0">
                    <a:pos x="64" y="13"/>
                  </a:cxn>
                  <a:cxn ang="0">
                    <a:pos x="64" y="12"/>
                  </a:cxn>
                </a:cxnLst>
                <a:rect l="0" t="0" r="r" b="b"/>
                <a:pathLst>
                  <a:path w="64" h="13">
                    <a:moveTo>
                      <a:pt x="64" y="12"/>
                    </a:moveTo>
                    <a:lnTo>
                      <a:pt x="0" y="13"/>
                    </a:lnTo>
                    <a:lnTo>
                      <a:pt x="4" y="7"/>
                    </a:lnTo>
                    <a:lnTo>
                      <a:pt x="9" y="2"/>
                    </a:lnTo>
                    <a:lnTo>
                      <a:pt x="14" y="0"/>
                    </a:lnTo>
                    <a:lnTo>
                      <a:pt x="20" y="0"/>
                    </a:lnTo>
                    <a:lnTo>
                      <a:pt x="28" y="0"/>
                    </a:lnTo>
                    <a:lnTo>
                      <a:pt x="35" y="2"/>
                    </a:lnTo>
                    <a:lnTo>
                      <a:pt x="43" y="5"/>
                    </a:lnTo>
                    <a:lnTo>
                      <a:pt x="50" y="7"/>
                    </a:lnTo>
                    <a:lnTo>
                      <a:pt x="58" y="10"/>
                    </a:lnTo>
                    <a:lnTo>
                      <a:pt x="64" y="13"/>
                    </a:lnTo>
                    <a:lnTo>
                      <a:pt x="64" y="13"/>
                    </a:lnTo>
                    <a:lnTo>
                      <a:pt x="64" y="12"/>
                    </a:lnTo>
                    <a:close/>
                  </a:path>
                </a:pathLst>
              </a:custGeom>
              <a:solidFill>
                <a:srgbClr val="427BFF"/>
              </a:solidFill>
              <a:ln w="9525">
                <a:noFill/>
                <a:round/>
                <a:headEnd/>
                <a:tailEnd/>
              </a:ln>
            </p:spPr>
            <p:txBody>
              <a:bodyPr/>
              <a:lstStyle/>
              <a:p>
                <a:endParaRPr lang="en-US"/>
              </a:p>
            </p:txBody>
          </p:sp>
          <p:sp>
            <p:nvSpPr>
              <p:cNvPr id="85064" name="Freeform 72"/>
              <p:cNvSpPr>
                <a:spLocks/>
              </p:cNvSpPr>
              <p:nvPr/>
            </p:nvSpPr>
            <p:spPr bwMode="auto">
              <a:xfrm>
                <a:off x="4376" y="3307"/>
                <a:ext cx="74" cy="81"/>
              </a:xfrm>
              <a:custGeom>
                <a:avLst/>
                <a:gdLst/>
                <a:ahLst/>
                <a:cxnLst>
                  <a:cxn ang="0">
                    <a:pos x="149" y="153"/>
                  </a:cxn>
                  <a:cxn ang="0">
                    <a:pos x="123" y="159"/>
                  </a:cxn>
                  <a:cxn ang="0">
                    <a:pos x="103" y="160"/>
                  </a:cxn>
                  <a:cxn ang="0">
                    <a:pos x="86" y="155"/>
                  </a:cxn>
                  <a:cxn ang="0">
                    <a:pos x="70" y="146"/>
                  </a:cxn>
                  <a:cxn ang="0">
                    <a:pos x="58" y="134"/>
                  </a:cxn>
                  <a:cxn ang="0">
                    <a:pos x="46" y="119"/>
                  </a:cxn>
                  <a:cxn ang="0">
                    <a:pos x="35" y="102"/>
                  </a:cxn>
                  <a:cxn ang="0">
                    <a:pos x="26" y="84"/>
                  </a:cxn>
                  <a:cxn ang="0">
                    <a:pos x="16" y="67"/>
                  </a:cxn>
                  <a:cxn ang="0">
                    <a:pos x="5" y="50"/>
                  </a:cxn>
                  <a:cxn ang="0">
                    <a:pos x="0" y="0"/>
                  </a:cxn>
                  <a:cxn ang="0">
                    <a:pos x="24" y="2"/>
                  </a:cxn>
                  <a:cxn ang="0">
                    <a:pos x="44" y="10"/>
                  </a:cxn>
                  <a:cxn ang="0">
                    <a:pos x="62" y="23"/>
                  </a:cxn>
                  <a:cxn ang="0">
                    <a:pos x="77" y="38"/>
                  </a:cxn>
                  <a:cxn ang="0">
                    <a:pos x="91" y="55"/>
                  </a:cxn>
                  <a:cxn ang="0">
                    <a:pos x="103" y="74"/>
                  </a:cxn>
                  <a:cxn ang="0">
                    <a:pos x="115" y="95"/>
                  </a:cxn>
                  <a:cxn ang="0">
                    <a:pos x="126" y="115"/>
                  </a:cxn>
                  <a:cxn ang="0">
                    <a:pos x="137" y="135"/>
                  </a:cxn>
                  <a:cxn ang="0">
                    <a:pos x="149" y="153"/>
                  </a:cxn>
                  <a:cxn ang="0">
                    <a:pos x="149" y="153"/>
                  </a:cxn>
                </a:cxnLst>
                <a:rect l="0" t="0" r="r" b="b"/>
                <a:pathLst>
                  <a:path w="149" h="160">
                    <a:moveTo>
                      <a:pt x="149" y="153"/>
                    </a:moveTo>
                    <a:lnTo>
                      <a:pt x="123" y="159"/>
                    </a:lnTo>
                    <a:lnTo>
                      <a:pt x="103" y="160"/>
                    </a:lnTo>
                    <a:lnTo>
                      <a:pt x="86" y="155"/>
                    </a:lnTo>
                    <a:lnTo>
                      <a:pt x="70" y="146"/>
                    </a:lnTo>
                    <a:lnTo>
                      <a:pt x="58" y="134"/>
                    </a:lnTo>
                    <a:lnTo>
                      <a:pt x="46" y="119"/>
                    </a:lnTo>
                    <a:lnTo>
                      <a:pt x="35" y="102"/>
                    </a:lnTo>
                    <a:lnTo>
                      <a:pt x="26" y="84"/>
                    </a:lnTo>
                    <a:lnTo>
                      <a:pt x="16" y="67"/>
                    </a:lnTo>
                    <a:lnTo>
                      <a:pt x="5" y="50"/>
                    </a:lnTo>
                    <a:lnTo>
                      <a:pt x="0" y="0"/>
                    </a:lnTo>
                    <a:lnTo>
                      <a:pt x="24" y="2"/>
                    </a:lnTo>
                    <a:lnTo>
                      <a:pt x="44" y="10"/>
                    </a:lnTo>
                    <a:lnTo>
                      <a:pt x="62" y="23"/>
                    </a:lnTo>
                    <a:lnTo>
                      <a:pt x="77" y="38"/>
                    </a:lnTo>
                    <a:lnTo>
                      <a:pt x="91" y="55"/>
                    </a:lnTo>
                    <a:lnTo>
                      <a:pt x="103" y="74"/>
                    </a:lnTo>
                    <a:lnTo>
                      <a:pt x="115" y="95"/>
                    </a:lnTo>
                    <a:lnTo>
                      <a:pt x="126" y="115"/>
                    </a:lnTo>
                    <a:lnTo>
                      <a:pt x="137" y="135"/>
                    </a:lnTo>
                    <a:lnTo>
                      <a:pt x="149" y="153"/>
                    </a:lnTo>
                    <a:lnTo>
                      <a:pt x="149" y="153"/>
                    </a:lnTo>
                    <a:close/>
                  </a:path>
                </a:pathLst>
              </a:custGeom>
              <a:solidFill>
                <a:srgbClr val="427BFF"/>
              </a:solidFill>
              <a:ln w="9525">
                <a:noFill/>
                <a:round/>
                <a:headEnd/>
                <a:tailEnd/>
              </a:ln>
            </p:spPr>
            <p:txBody>
              <a:bodyPr/>
              <a:lstStyle/>
              <a:p>
                <a:endParaRPr lang="en-US"/>
              </a:p>
            </p:txBody>
          </p:sp>
          <p:sp>
            <p:nvSpPr>
              <p:cNvPr id="85065" name="Freeform 73"/>
              <p:cNvSpPr>
                <a:spLocks/>
              </p:cNvSpPr>
              <p:nvPr/>
            </p:nvSpPr>
            <p:spPr bwMode="auto">
              <a:xfrm>
                <a:off x="4663" y="3281"/>
                <a:ext cx="34" cy="222"/>
              </a:xfrm>
              <a:custGeom>
                <a:avLst/>
                <a:gdLst/>
                <a:ahLst/>
                <a:cxnLst>
                  <a:cxn ang="0">
                    <a:pos x="65" y="436"/>
                  </a:cxn>
                  <a:cxn ang="0">
                    <a:pos x="59" y="437"/>
                  </a:cxn>
                  <a:cxn ang="0">
                    <a:pos x="51" y="437"/>
                  </a:cxn>
                  <a:cxn ang="0">
                    <a:pos x="43" y="440"/>
                  </a:cxn>
                  <a:cxn ang="0">
                    <a:pos x="35" y="441"/>
                  </a:cxn>
                  <a:cxn ang="0">
                    <a:pos x="27" y="442"/>
                  </a:cxn>
                  <a:cxn ang="0">
                    <a:pos x="19" y="443"/>
                  </a:cxn>
                  <a:cxn ang="0">
                    <a:pos x="12" y="442"/>
                  </a:cxn>
                  <a:cxn ang="0">
                    <a:pos x="7" y="438"/>
                  </a:cxn>
                  <a:cxn ang="0">
                    <a:pos x="3" y="433"/>
                  </a:cxn>
                  <a:cxn ang="0">
                    <a:pos x="0" y="424"/>
                  </a:cxn>
                  <a:cxn ang="0">
                    <a:pos x="13" y="412"/>
                  </a:cxn>
                  <a:cxn ang="0">
                    <a:pos x="19" y="398"/>
                  </a:cxn>
                  <a:cxn ang="0">
                    <a:pos x="22" y="384"/>
                  </a:cxn>
                  <a:cxn ang="0">
                    <a:pos x="22" y="369"/>
                  </a:cxn>
                  <a:cxn ang="0">
                    <a:pos x="18" y="352"/>
                  </a:cxn>
                  <a:cxn ang="0">
                    <a:pos x="14" y="336"/>
                  </a:cxn>
                  <a:cxn ang="0">
                    <a:pos x="10" y="319"/>
                  </a:cxn>
                  <a:cxn ang="0">
                    <a:pos x="8" y="302"/>
                  </a:cxn>
                  <a:cxn ang="0">
                    <a:pos x="8" y="285"/>
                  </a:cxn>
                  <a:cxn ang="0">
                    <a:pos x="12" y="269"/>
                  </a:cxn>
                  <a:cxn ang="0">
                    <a:pos x="14" y="240"/>
                  </a:cxn>
                  <a:cxn ang="0">
                    <a:pos x="14" y="211"/>
                  </a:cxn>
                  <a:cxn ang="0">
                    <a:pos x="13" y="183"/>
                  </a:cxn>
                  <a:cxn ang="0">
                    <a:pos x="12" y="155"/>
                  </a:cxn>
                  <a:cxn ang="0">
                    <a:pos x="10" y="129"/>
                  </a:cxn>
                  <a:cxn ang="0">
                    <a:pos x="10" y="102"/>
                  </a:cxn>
                  <a:cxn ang="0">
                    <a:pos x="12" y="76"/>
                  </a:cxn>
                  <a:cxn ang="0">
                    <a:pos x="17" y="50"/>
                  </a:cxn>
                  <a:cxn ang="0">
                    <a:pos x="27" y="24"/>
                  </a:cxn>
                  <a:cxn ang="0">
                    <a:pos x="41" y="0"/>
                  </a:cxn>
                  <a:cxn ang="0">
                    <a:pos x="53" y="43"/>
                  </a:cxn>
                  <a:cxn ang="0">
                    <a:pos x="62" y="86"/>
                  </a:cxn>
                  <a:cxn ang="0">
                    <a:pos x="67" y="129"/>
                  </a:cxn>
                  <a:cxn ang="0">
                    <a:pos x="69" y="173"/>
                  </a:cxn>
                  <a:cxn ang="0">
                    <a:pos x="67" y="216"/>
                  </a:cxn>
                  <a:cxn ang="0">
                    <a:pos x="66" y="260"/>
                  </a:cxn>
                  <a:cxn ang="0">
                    <a:pos x="64" y="304"/>
                  </a:cxn>
                  <a:cxn ang="0">
                    <a:pos x="62" y="349"/>
                  </a:cxn>
                  <a:cxn ang="0">
                    <a:pos x="64" y="393"/>
                  </a:cxn>
                  <a:cxn ang="0">
                    <a:pos x="66" y="437"/>
                  </a:cxn>
                  <a:cxn ang="0">
                    <a:pos x="66" y="437"/>
                  </a:cxn>
                  <a:cxn ang="0">
                    <a:pos x="65" y="436"/>
                  </a:cxn>
                </a:cxnLst>
                <a:rect l="0" t="0" r="r" b="b"/>
                <a:pathLst>
                  <a:path w="69" h="443">
                    <a:moveTo>
                      <a:pt x="65" y="436"/>
                    </a:moveTo>
                    <a:lnTo>
                      <a:pt x="59" y="437"/>
                    </a:lnTo>
                    <a:lnTo>
                      <a:pt x="51" y="437"/>
                    </a:lnTo>
                    <a:lnTo>
                      <a:pt x="43" y="440"/>
                    </a:lnTo>
                    <a:lnTo>
                      <a:pt x="35" y="441"/>
                    </a:lnTo>
                    <a:lnTo>
                      <a:pt x="27" y="442"/>
                    </a:lnTo>
                    <a:lnTo>
                      <a:pt x="19" y="443"/>
                    </a:lnTo>
                    <a:lnTo>
                      <a:pt x="12" y="442"/>
                    </a:lnTo>
                    <a:lnTo>
                      <a:pt x="7" y="438"/>
                    </a:lnTo>
                    <a:lnTo>
                      <a:pt x="3" y="433"/>
                    </a:lnTo>
                    <a:lnTo>
                      <a:pt x="0" y="424"/>
                    </a:lnTo>
                    <a:lnTo>
                      <a:pt x="13" y="412"/>
                    </a:lnTo>
                    <a:lnTo>
                      <a:pt x="19" y="398"/>
                    </a:lnTo>
                    <a:lnTo>
                      <a:pt x="22" y="384"/>
                    </a:lnTo>
                    <a:lnTo>
                      <a:pt x="22" y="369"/>
                    </a:lnTo>
                    <a:lnTo>
                      <a:pt x="18" y="352"/>
                    </a:lnTo>
                    <a:lnTo>
                      <a:pt x="14" y="336"/>
                    </a:lnTo>
                    <a:lnTo>
                      <a:pt x="10" y="319"/>
                    </a:lnTo>
                    <a:lnTo>
                      <a:pt x="8" y="302"/>
                    </a:lnTo>
                    <a:lnTo>
                      <a:pt x="8" y="285"/>
                    </a:lnTo>
                    <a:lnTo>
                      <a:pt x="12" y="269"/>
                    </a:lnTo>
                    <a:lnTo>
                      <a:pt x="14" y="240"/>
                    </a:lnTo>
                    <a:lnTo>
                      <a:pt x="14" y="211"/>
                    </a:lnTo>
                    <a:lnTo>
                      <a:pt x="13" y="183"/>
                    </a:lnTo>
                    <a:lnTo>
                      <a:pt x="12" y="155"/>
                    </a:lnTo>
                    <a:lnTo>
                      <a:pt x="10" y="129"/>
                    </a:lnTo>
                    <a:lnTo>
                      <a:pt x="10" y="102"/>
                    </a:lnTo>
                    <a:lnTo>
                      <a:pt x="12" y="76"/>
                    </a:lnTo>
                    <a:lnTo>
                      <a:pt x="17" y="50"/>
                    </a:lnTo>
                    <a:lnTo>
                      <a:pt x="27" y="24"/>
                    </a:lnTo>
                    <a:lnTo>
                      <a:pt x="41" y="0"/>
                    </a:lnTo>
                    <a:lnTo>
                      <a:pt x="53" y="43"/>
                    </a:lnTo>
                    <a:lnTo>
                      <a:pt x="62" y="86"/>
                    </a:lnTo>
                    <a:lnTo>
                      <a:pt x="67" y="129"/>
                    </a:lnTo>
                    <a:lnTo>
                      <a:pt x="69" y="173"/>
                    </a:lnTo>
                    <a:lnTo>
                      <a:pt x="67" y="216"/>
                    </a:lnTo>
                    <a:lnTo>
                      <a:pt x="66" y="260"/>
                    </a:lnTo>
                    <a:lnTo>
                      <a:pt x="64" y="304"/>
                    </a:lnTo>
                    <a:lnTo>
                      <a:pt x="62" y="349"/>
                    </a:lnTo>
                    <a:lnTo>
                      <a:pt x="64" y="393"/>
                    </a:lnTo>
                    <a:lnTo>
                      <a:pt x="66" y="437"/>
                    </a:lnTo>
                    <a:lnTo>
                      <a:pt x="66" y="437"/>
                    </a:lnTo>
                    <a:lnTo>
                      <a:pt x="65" y="436"/>
                    </a:lnTo>
                    <a:close/>
                  </a:path>
                </a:pathLst>
              </a:custGeom>
              <a:solidFill>
                <a:srgbClr val="C37845"/>
              </a:solidFill>
              <a:ln w="9525">
                <a:noFill/>
                <a:round/>
                <a:headEnd/>
                <a:tailEnd/>
              </a:ln>
            </p:spPr>
            <p:txBody>
              <a:bodyPr/>
              <a:lstStyle/>
              <a:p>
                <a:endParaRPr lang="en-US"/>
              </a:p>
            </p:txBody>
          </p:sp>
          <p:sp>
            <p:nvSpPr>
              <p:cNvPr id="85066" name="Freeform 74"/>
              <p:cNvSpPr>
                <a:spLocks/>
              </p:cNvSpPr>
              <p:nvPr/>
            </p:nvSpPr>
            <p:spPr bwMode="auto">
              <a:xfrm>
                <a:off x="4424" y="3309"/>
                <a:ext cx="19" cy="7"/>
              </a:xfrm>
              <a:custGeom>
                <a:avLst/>
                <a:gdLst/>
                <a:ahLst/>
                <a:cxnLst>
                  <a:cxn ang="0">
                    <a:pos x="37" y="3"/>
                  </a:cxn>
                  <a:cxn ang="0">
                    <a:pos x="35" y="7"/>
                  </a:cxn>
                  <a:cxn ang="0">
                    <a:pos x="34" y="9"/>
                  </a:cxn>
                  <a:cxn ang="0">
                    <a:pos x="30" y="10"/>
                  </a:cxn>
                  <a:cxn ang="0">
                    <a:pos x="26" y="12"/>
                  </a:cxn>
                  <a:cxn ang="0">
                    <a:pos x="23" y="13"/>
                  </a:cxn>
                  <a:cxn ang="0">
                    <a:pos x="18" y="13"/>
                  </a:cxn>
                  <a:cxn ang="0">
                    <a:pos x="13" y="13"/>
                  </a:cxn>
                  <a:cxn ang="0">
                    <a:pos x="9" y="13"/>
                  </a:cxn>
                  <a:cxn ang="0">
                    <a:pos x="4" y="14"/>
                  </a:cxn>
                  <a:cxn ang="0">
                    <a:pos x="1" y="14"/>
                  </a:cxn>
                  <a:cxn ang="0">
                    <a:pos x="0" y="2"/>
                  </a:cxn>
                  <a:cxn ang="0">
                    <a:pos x="4" y="0"/>
                  </a:cxn>
                  <a:cxn ang="0">
                    <a:pos x="8" y="0"/>
                  </a:cxn>
                  <a:cxn ang="0">
                    <a:pos x="11" y="0"/>
                  </a:cxn>
                  <a:cxn ang="0">
                    <a:pos x="15" y="2"/>
                  </a:cxn>
                  <a:cxn ang="0">
                    <a:pos x="18" y="3"/>
                  </a:cxn>
                  <a:cxn ang="0">
                    <a:pos x="21" y="5"/>
                  </a:cxn>
                  <a:cxn ang="0">
                    <a:pos x="25" y="5"/>
                  </a:cxn>
                  <a:cxn ang="0">
                    <a:pos x="29" y="7"/>
                  </a:cxn>
                  <a:cxn ang="0">
                    <a:pos x="33" y="5"/>
                  </a:cxn>
                  <a:cxn ang="0">
                    <a:pos x="37" y="3"/>
                  </a:cxn>
                  <a:cxn ang="0">
                    <a:pos x="37" y="3"/>
                  </a:cxn>
                </a:cxnLst>
                <a:rect l="0" t="0" r="r" b="b"/>
                <a:pathLst>
                  <a:path w="37" h="14">
                    <a:moveTo>
                      <a:pt x="37" y="3"/>
                    </a:moveTo>
                    <a:lnTo>
                      <a:pt x="35" y="7"/>
                    </a:lnTo>
                    <a:lnTo>
                      <a:pt x="34" y="9"/>
                    </a:lnTo>
                    <a:lnTo>
                      <a:pt x="30" y="10"/>
                    </a:lnTo>
                    <a:lnTo>
                      <a:pt x="26" y="12"/>
                    </a:lnTo>
                    <a:lnTo>
                      <a:pt x="23" y="13"/>
                    </a:lnTo>
                    <a:lnTo>
                      <a:pt x="18" y="13"/>
                    </a:lnTo>
                    <a:lnTo>
                      <a:pt x="13" y="13"/>
                    </a:lnTo>
                    <a:lnTo>
                      <a:pt x="9" y="13"/>
                    </a:lnTo>
                    <a:lnTo>
                      <a:pt x="4" y="14"/>
                    </a:lnTo>
                    <a:lnTo>
                      <a:pt x="1" y="14"/>
                    </a:lnTo>
                    <a:lnTo>
                      <a:pt x="0" y="2"/>
                    </a:lnTo>
                    <a:lnTo>
                      <a:pt x="4" y="0"/>
                    </a:lnTo>
                    <a:lnTo>
                      <a:pt x="8" y="0"/>
                    </a:lnTo>
                    <a:lnTo>
                      <a:pt x="11" y="0"/>
                    </a:lnTo>
                    <a:lnTo>
                      <a:pt x="15" y="2"/>
                    </a:lnTo>
                    <a:lnTo>
                      <a:pt x="18" y="3"/>
                    </a:lnTo>
                    <a:lnTo>
                      <a:pt x="21" y="5"/>
                    </a:lnTo>
                    <a:lnTo>
                      <a:pt x="25" y="5"/>
                    </a:lnTo>
                    <a:lnTo>
                      <a:pt x="29" y="7"/>
                    </a:lnTo>
                    <a:lnTo>
                      <a:pt x="33" y="5"/>
                    </a:lnTo>
                    <a:lnTo>
                      <a:pt x="37" y="3"/>
                    </a:lnTo>
                    <a:lnTo>
                      <a:pt x="37" y="3"/>
                    </a:lnTo>
                    <a:close/>
                  </a:path>
                </a:pathLst>
              </a:custGeom>
              <a:solidFill>
                <a:srgbClr val="427BFF"/>
              </a:solidFill>
              <a:ln w="9525">
                <a:noFill/>
                <a:round/>
                <a:headEnd/>
                <a:tailEnd/>
              </a:ln>
            </p:spPr>
            <p:txBody>
              <a:bodyPr/>
              <a:lstStyle/>
              <a:p>
                <a:endParaRPr lang="en-US"/>
              </a:p>
            </p:txBody>
          </p:sp>
          <p:sp>
            <p:nvSpPr>
              <p:cNvPr id="85067" name="Freeform 75"/>
              <p:cNvSpPr>
                <a:spLocks/>
              </p:cNvSpPr>
              <p:nvPr/>
            </p:nvSpPr>
            <p:spPr bwMode="auto">
              <a:xfrm>
                <a:off x="4752" y="3275"/>
                <a:ext cx="36" cy="67"/>
              </a:xfrm>
              <a:custGeom>
                <a:avLst/>
                <a:gdLst/>
                <a:ahLst/>
                <a:cxnLst>
                  <a:cxn ang="0">
                    <a:pos x="70" y="105"/>
                  </a:cxn>
                  <a:cxn ang="0">
                    <a:pos x="63" y="99"/>
                  </a:cxn>
                  <a:cxn ang="0">
                    <a:pos x="34" y="134"/>
                  </a:cxn>
                  <a:cxn ang="0">
                    <a:pos x="8" y="118"/>
                  </a:cxn>
                  <a:cxn ang="0">
                    <a:pos x="1" y="126"/>
                  </a:cxn>
                  <a:cxn ang="0">
                    <a:pos x="0" y="113"/>
                  </a:cxn>
                  <a:cxn ang="0">
                    <a:pos x="1" y="99"/>
                  </a:cxn>
                  <a:cxn ang="0">
                    <a:pos x="2" y="86"/>
                  </a:cxn>
                  <a:cxn ang="0">
                    <a:pos x="6" y="73"/>
                  </a:cxn>
                  <a:cxn ang="0">
                    <a:pos x="10" y="61"/>
                  </a:cxn>
                  <a:cxn ang="0">
                    <a:pos x="15" y="48"/>
                  </a:cxn>
                  <a:cxn ang="0">
                    <a:pos x="20" y="37"/>
                  </a:cxn>
                  <a:cxn ang="0">
                    <a:pos x="25" y="24"/>
                  </a:cxn>
                  <a:cxn ang="0">
                    <a:pos x="30" y="13"/>
                  </a:cxn>
                  <a:cxn ang="0">
                    <a:pos x="34" y="0"/>
                  </a:cxn>
                  <a:cxn ang="0">
                    <a:pos x="37" y="9"/>
                  </a:cxn>
                  <a:cxn ang="0">
                    <a:pos x="43" y="18"/>
                  </a:cxn>
                  <a:cxn ang="0">
                    <a:pos x="48" y="27"/>
                  </a:cxn>
                  <a:cxn ang="0">
                    <a:pos x="53" y="37"/>
                  </a:cxn>
                  <a:cxn ang="0">
                    <a:pos x="59" y="47"/>
                  </a:cxn>
                  <a:cxn ang="0">
                    <a:pos x="64" y="57"/>
                  </a:cxn>
                  <a:cxn ang="0">
                    <a:pos x="68" y="68"/>
                  </a:cxn>
                  <a:cxn ang="0">
                    <a:pos x="70" y="80"/>
                  </a:cxn>
                  <a:cxn ang="0">
                    <a:pos x="72" y="92"/>
                  </a:cxn>
                  <a:cxn ang="0">
                    <a:pos x="70" y="106"/>
                  </a:cxn>
                  <a:cxn ang="0">
                    <a:pos x="70" y="106"/>
                  </a:cxn>
                  <a:cxn ang="0">
                    <a:pos x="70" y="105"/>
                  </a:cxn>
                </a:cxnLst>
                <a:rect l="0" t="0" r="r" b="b"/>
                <a:pathLst>
                  <a:path w="72" h="134">
                    <a:moveTo>
                      <a:pt x="70" y="105"/>
                    </a:moveTo>
                    <a:lnTo>
                      <a:pt x="63" y="99"/>
                    </a:lnTo>
                    <a:lnTo>
                      <a:pt x="34" y="134"/>
                    </a:lnTo>
                    <a:lnTo>
                      <a:pt x="8" y="118"/>
                    </a:lnTo>
                    <a:lnTo>
                      <a:pt x="1" y="126"/>
                    </a:lnTo>
                    <a:lnTo>
                      <a:pt x="0" y="113"/>
                    </a:lnTo>
                    <a:lnTo>
                      <a:pt x="1" y="99"/>
                    </a:lnTo>
                    <a:lnTo>
                      <a:pt x="2" y="86"/>
                    </a:lnTo>
                    <a:lnTo>
                      <a:pt x="6" y="73"/>
                    </a:lnTo>
                    <a:lnTo>
                      <a:pt x="10" y="61"/>
                    </a:lnTo>
                    <a:lnTo>
                      <a:pt x="15" y="48"/>
                    </a:lnTo>
                    <a:lnTo>
                      <a:pt x="20" y="37"/>
                    </a:lnTo>
                    <a:lnTo>
                      <a:pt x="25" y="24"/>
                    </a:lnTo>
                    <a:lnTo>
                      <a:pt x="30" y="13"/>
                    </a:lnTo>
                    <a:lnTo>
                      <a:pt x="34" y="0"/>
                    </a:lnTo>
                    <a:lnTo>
                      <a:pt x="37" y="9"/>
                    </a:lnTo>
                    <a:lnTo>
                      <a:pt x="43" y="18"/>
                    </a:lnTo>
                    <a:lnTo>
                      <a:pt x="48" y="27"/>
                    </a:lnTo>
                    <a:lnTo>
                      <a:pt x="53" y="37"/>
                    </a:lnTo>
                    <a:lnTo>
                      <a:pt x="59" y="47"/>
                    </a:lnTo>
                    <a:lnTo>
                      <a:pt x="64" y="57"/>
                    </a:lnTo>
                    <a:lnTo>
                      <a:pt x="68" y="68"/>
                    </a:lnTo>
                    <a:lnTo>
                      <a:pt x="70" y="80"/>
                    </a:lnTo>
                    <a:lnTo>
                      <a:pt x="72" y="92"/>
                    </a:lnTo>
                    <a:lnTo>
                      <a:pt x="70" y="106"/>
                    </a:lnTo>
                    <a:lnTo>
                      <a:pt x="70" y="106"/>
                    </a:lnTo>
                    <a:lnTo>
                      <a:pt x="70" y="105"/>
                    </a:lnTo>
                    <a:close/>
                  </a:path>
                </a:pathLst>
              </a:custGeom>
              <a:solidFill>
                <a:srgbClr val="C37845"/>
              </a:solidFill>
              <a:ln w="9525">
                <a:noFill/>
                <a:round/>
                <a:headEnd/>
                <a:tailEnd/>
              </a:ln>
            </p:spPr>
            <p:txBody>
              <a:bodyPr/>
              <a:lstStyle/>
              <a:p>
                <a:endParaRPr lang="en-US"/>
              </a:p>
            </p:txBody>
          </p:sp>
          <p:sp>
            <p:nvSpPr>
              <p:cNvPr id="85068" name="Freeform 76"/>
              <p:cNvSpPr>
                <a:spLocks/>
              </p:cNvSpPr>
              <p:nvPr/>
            </p:nvSpPr>
            <p:spPr bwMode="auto">
              <a:xfrm>
                <a:off x="4315" y="3323"/>
                <a:ext cx="43" cy="19"/>
              </a:xfrm>
              <a:custGeom>
                <a:avLst/>
                <a:gdLst/>
                <a:ahLst/>
                <a:cxnLst>
                  <a:cxn ang="0">
                    <a:pos x="71" y="38"/>
                  </a:cxn>
                  <a:cxn ang="0">
                    <a:pos x="64" y="36"/>
                  </a:cxn>
                  <a:cxn ang="0">
                    <a:pos x="57" y="32"/>
                  </a:cxn>
                  <a:cxn ang="0">
                    <a:pos x="49" y="29"/>
                  </a:cxn>
                  <a:cxn ang="0">
                    <a:pos x="42" y="26"/>
                  </a:cxn>
                  <a:cxn ang="0">
                    <a:pos x="35" y="23"/>
                  </a:cxn>
                  <a:cxn ang="0">
                    <a:pos x="28" y="21"/>
                  </a:cxn>
                  <a:cxn ang="0">
                    <a:pos x="22" y="19"/>
                  </a:cxn>
                  <a:cxn ang="0">
                    <a:pos x="14" y="18"/>
                  </a:cxn>
                  <a:cxn ang="0">
                    <a:pos x="8" y="19"/>
                  </a:cxn>
                  <a:cxn ang="0">
                    <a:pos x="0" y="22"/>
                  </a:cxn>
                  <a:cxn ang="0">
                    <a:pos x="5" y="16"/>
                  </a:cxn>
                  <a:cxn ang="0">
                    <a:pos x="13" y="10"/>
                  </a:cxn>
                  <a:cxn ang="0">
                    <a:pos x="20" y="5"/>
                  </a:cxn>
                  <a:cxn ang="0">
                    <a:pos x="30" y="3"/>
                  </a:cxn>
                  <a:cxn ang="0">
                    <a:pos x="40" y="2"/>
                  </a:cxn>
                  <a:cxn ang="0">
                    <a:pos x="51" y="0"/>
                  </a:cxn>
                  <a:cxn ang="0">
                    <a:pos x="61" y="2"/>
                  </a:cxn>
                  <a:cxn ang="0">
                    <a:pos x="71" y="4"/>
                  </a:cxn>
                  <a:cxn ang="0">
                    <a:pos x="80" y="8"/>
                  </a:cxn>
                  <a:cxn ang="0">
                    <a:pos x="87" y="13"/>
                  </a:cxn>
                  <a:cxn ang="0">
                    <a:pos x="71" y="38"/>
                  </a:cxn>
                  <a:cxn ang="0">
                    <a:pos x="71" y="38"/>
                  </a:cxn>
                </a:cxnLst>
                <a:rect l="0" t="0" r="r" b="b"/>
                <a:pathLst>
                  <a:path w="87" h="38">
                    <a:moveTo>
                      <a:pt x="71" y="38"/>
                    </a:moveTo>
                    <a:lnTo>
                      <a:pt x="64" y="36"/>
                    </a:lnTo>
                    <a:lnTo>
                      <a:pt x="57" y="32"/>
                    </a:lnTo>
                    <a:lnTo>
                      <a:pt x="49" y="29"/>
                    </a:lnTo>
                    <a:lnTo>
                      <a:pt x="42" y="26"/>
                    </a:lnTo>
                    <a:lnTo>
                      <a:pt x="35" y="23"/>
                    </a:lnTo>
                    <a:lnTo>
                      <a:pt x="28" y="21"/>
                    </a:lnTo>
                    <a:lnTo>
                      <a:pt x="22" y="19"/>
                    </a:lnTo>
                    <a:lnTo>
                      <a:pt x="14" y="18"/>
                    </a:lnTo>
                    <a:lnTo>
                      <a:pt x="8" y="19"/>
                    </a:lnTo>
                    <a:lnTo>
                      <a:pt x="0" y="22"/>
                    </a:lnTo>
                    <a:lnTo>
                      <a:pt x="5" y="16"/>
                    </a:lnTo>
                    <a:lnTo>
                      <a:pt x="13" y="10"/>
                    </a:lnTo>
                    <a:lnTo>
                      <a:pt x="20" y="5"/>
                    </a:lnTo>
                    <a:lnTo>
                      <a:pt x="30" y="3"/>
                    </a:lnTo>
                    <a:lnTo>
                      <a:pt x="40" y="2"/>
                    </a:lnTo>
                    <a:lnTo>
                      <a:pt x="51" y="0"/>
                    </a:lnTo>
                    <a:lnTo>
                      <a:pt x="61" y="2"/>
                    </a:lnTo>
                    <a:lnTo>
                      <a:pt x="71" y="4"/>
                    </a:lnTo>
                    <a:lnTo>
                      <a:pt x="80" y="8"/>
                    </a:lnTo>
                    <a:lnTo>
                      <a:pt x="87" y="13"/>
                    </a:lnTo>
                    <a:lnTo>
                      <a:pt x="71" y="38"/>
                    </a:lnTo>
                    <a:lnTo>
                      <a:pt x="71" y="38"/>
                    </a:lnTo>
                    <a:close/>
                  </a:path>
                </a:pathLst>
              </a:custGeom>
              <a:solidFill>
                <a:srgbClr val="FFC2C2"/>
              </a:solidFill>
              <a:ln w="9525">
                <a:noFill/>
                <a:round/>
                <a:headEnd/>
                <a:tailEnd/>
              </a:ln>
            </p:spPr>
            <p:txBody>
              <a:bodyPr/>
              <a:lstStyle/>
              <a:p>
                <a:endParaRPr lang="en-US"/>
              </a:p>
            </p:txBody>
          </p:sp>
          <p:sp>
            <p:nvSpPr>
              <p:cNvPr id="85069" name="Freeform 77"/>
              <p:cNvSpPr>
                <a:spLocks/>
              </p:cNvSpPr>
              <p:nvPr/>
            </p:nvSpPr>
            <p:spPr bwMode="auto">
              <a:xfrm>
                <a:off x="4442" y="3312"/>
                <a:ext cx="68" cy="18"/>
              </a:xfrm>
              <a:custGeom>
                <a:avLst/>
                <a:gdLst/>
                <a:ahLst/>
                <a:cxnLst>
                  <a:cxn ang="0">
                    <a:pos x="137" y="13"/>
                  </a:cxn>
                  <a:cxn ang="0">
                    <a:pos x="127" y="20"/>
                  </a:cxn>
                  <a:cxn ang="0">
                    <a:pos x="117" y="23"/>
                  </a:cxn>
                  <a:cxn ang="0">
                    <a:pos x="105" y="24"/>
                  </a:cxn>
                  <a:cxn ang="0">
                    <a:pos x="93" y="23"/>
                  </a:cxn>
                  <a:cxn ang="0">
                    <a:pos x="80" y="21"/>
                  </a:cxn>
                  <a:cxn ang="0">
                    <a:pos x="69" y="18"/>
                  </a:cxn>
                  <a:cxn ang="0">
                    <a:pos x="56" y="15"/>
                  </a:cxn>
                  <a:cxn ang="0">
                    <a:pos x="45" y="14"/>
                  </a:cxn>
                  <a:cxn ang="0">
                    <a:pos x="33" y="13"/>
                  </a:cxn>
                  <a:cxn ang="0">
                    <a:pos x="23" y="15"/>
                  </a:cxn>
                  <a:cxn ang="0">
                    <a:pos x="5" y="35"/>
                  </a:cxn>
                  <a:cxn ang="0">
                    <a:pos x="0" y="28"/>
                  </a:cxn>
                  <a:cxn ang="0">
                    <a:pos x="12" y="23"/>
                  </a:cxn>
                  <a:cxn ang="0">
                    <a:pos x="24" y="18"/>
                  </a:cxn>
                  <a:cxn ang="0">
                    <a:pos x="38" y="13"/>
                  </a:cxn>
                  <a:cxn ang="0">
                    <a:pos x="52" y="7"/>
                  </a:cxn>
                  <a:cxn ang="0">
                    <a:pos x="67" y="4"/>
                  </a:cxn>
                  <a:cxn ang="0">
                    <a:pos x="81" y="1"/>
                  </a:cxn>
                  <a:cxn ang="0">
                    <a:pos x="96" y="0"/>
                  </a:cxn>
                  <a:cxn ang="0">
                    <a:pos x="110" y="2"/>
                  </a:cxn>
                  <a:cxn ang="0">
                    <a:pos x="124" y="6"/>
                  </a:cxn>
                  <a:cxn ang="0">
                    <a:pos x="137" y="14"/>
                  </a:cxn>
                  <a:cxn ang="0">
                    <a:pos x="137" y="14"/>
                  </a:cxn>
                  <a:cxn ang="0">
                    <a:pos x="137" y="13"/>
                  </a:cxn>
                </a:cxnLst>
                <a:rect l="0" t="0" r="r" b="b"/>
                <a:pathLst>
                  <a:path w="137" h="35">
                    <a:moveTo>
                      <a:pt x="137" y="13"/>
                    </a:moveTo>
                    <a:lnTo>
                      <a:pt x="127" y="20"/>
                    </a:lnTo>
                    <a:lnTo>
                      <a:pt x="117" y="23"/>
                    </a:lnTo>
                    <a:lnTo>
                      <a:pt x="105" y="24"/>
                    </a:lnTo>
                    <a:lnTo>
                      <a:pt x="93" y="23"/>
                    </a:lnTo>
                    <a:lnTo>
                      <a:pt x="80" y="21"/>
                    </a:lnTo>
                    <a:lnTo>
                      <a:pt x="69" y="18"/>
                    </a:lnTo>
                    <a:lnTo>
                      <a:pt x="56" y="15"/>
                    </a:lnTo>
                    <a:lnTo>
                      <a:pt x="45" y="14"/>
                    </a:lnTo>
                    <a:lnTo>
                      <a:pt x="33" y="13"/>
                    </a:lnTo>
                    <a:lnTo>
                      <a:pt x="23" y="15"/>
                    </a:lnTo>
                    <a:lnTo>
                      <a:pt x="5" y="35"/>
                    </a:lnTo>
                    <a:lnTo>
                      <a:pt x="0" y="28"/>
                    </a:lnTo>
                    <a:lnTo>
                      <a:pt x="12" y="23"/>
                    </a:lnTo>
                    <a:lnTo>
                      <a:pt x="24" y="18"/>
                    </a:lnTo>
                    <a:lnTo>
                      <a:pt x="38" y="13"/>
                    </a:lnTo>
                    <a:lnTo>
                      <a:pt x="52" y="7"/>
                    </a:lnTo>
                    <a:lnTo>
                      <a:pt x="67" y="4"/>
                    </a:lnTo>
                    <a:lnTo>
                      <a:pt x="81" y="1"/>
                    </a:lnTo>
                    <a:lnTo>
                      <a:pt x="96" y="0"/>
                    </a:lnTo>
                    <a:lnTo>
                      <a:pt x="110" y="2"/>
                    </a:lnTo>
                    <a:lnTo>
                      <a:pt x="124" y="6"/>
                    </a:lnTo>
                    <a:lnTo>
                      <a:pt x="137" y="14"/>
                    </a:lnTo>
                    <a:lnTo>
                      <a:pt x="137" y="14"/>
                    </a:lnTo>
                    <a:lnTo>
                      <a:pt x="137" y="13"/>
                    </a:lnTo>
                    <a:close/>
                  </a:path>
                </a:pathLst>
              </a:custGeom>
              <a:solidFill>
                <a:srgbClr val="FFC2C2"/>
              </a:solidFill>
              <a:ln w="9525">
                <a:noFill/>
                <a:round/>
                <a:headEnd/>
                <a:tailEnd/>
              </a:ln>
            </p:spPr>
            <p:txBody>
              <a:bodyPr/>
              <a:lstStyle/>
              <a:p>
                <a:endParaRPr lang="en-US"/>
              </a:p>
            </p:txBody>
          </p:sp>
          <p:sp>
            <p:nvSpPr>
              <p:cNvPr id="85070" name="Freeform 78"/>
              <p:cNvSpPr>
                <a:spLocks/>
              </p:cNvSpPr>
              <p:nvPr/>
            </p:nvSpPr>
            <p:spPr bwMode="auto">
              <a:xfrm>
                <a:off x="4808" y="3276"/>
                <a:ext cx="21" cy="24"/>
              </a:xfrm>
              <a:custGeom>
                <a:avLst/>
                <a:gdLst/>
                <a:ahLst/>
                <a:cxnLst>
                  <a:cxn ang="0">
                    <a:pos x="41" y="48"/>
                  </a:cxn>
                  <a:cxn ang="0">
                    <a:pos x="37" y="44"/>
                  </a:cxn>
                  <a:cxn ang="0">
                    <a:pos x="32" y="42"/>
                  </a:cxn>
                  <a:cxn ang="0">
                    <a:pos x="25" y="39"/>
                  </a:cxn>
                  <a:cxn ang="0">
                    <a:pos x="20" y="38"/>
                  </a:cxn>
                  <a:cxn ang="0">
                    <a:pos x="14" y="36"/>
                  </a:cxn>
                  <a:cxn ang="0">
                    <a:pos x="8" y="34"/>
                  </a:cxn>
                  <a:cxn ang="0">
                    <a:pos x="4" y="31"/>
                  </a:cxn>
                  <a:cxn ang="0">
                    <a:pos x="1" y="28"/>
                  </a:cxn>
                  <a:cxn ang="0">
                    <a:pos x="0" y="23"/>
                  </a:cxn>
                  <a:cxn ang="0">
                    <a:pos x="1" y="15"/>
                  </a:cxn>
                  <a:cxn ang="0">
                    <a:pos x="0" y="18"/>
                  </a:cxn>
                  <a:cxn ang="0">
                    <a:pos x="1" y="19"/>
                  </a:cxn>
                  <a:cxn ang="0">
                    <a:pos x="3" y="21"/>
                  </a:cxn>
                  <a:cxn ang="0">
                    <a:pos x="4" y="23"/>
                  </a:cxn>
                  <a:cxn ang="0">
                    <a:pos x="5" y="24"/>
                  </a:cxn>
                  <a:cxn ang="0">
                    <a:pos x="8" y="25"/>
                  </a:cxn>
                  <a:cxn ang="0">
                    <a:pos x="10" y="26"/>
                  </a:cxn>
                  <a:cxn ang="0">
                    <a:pos x="11" y="28"/>
                  </a:cxn>
                  <a:cxn ang="0">
                    <a:pos x="14" y="30"/>
                  </a:cxn>
                  <a:cxn ang="0">
                    <a:pos x="16" y="31"/>
                  </a:cxn>
                  <a:cxn ang="0">
                    <a:pos x="22" y="31"/>
                  </a:cxn>
                  <a:cxn ang="0">
                    <a:pos x="13" y="0"/>
                  </a:cxn>
                  <a:cxn ang="0">
                    <a:pos x="18" y="2"/>
                  </a:cxn>
                  <a:cxn ang="0">
                    <a:pos x="22" y="6"/>
                  </a:cxn>
                  <a:cxn ang="0">
                    <a:pos x="24" y="10"/>
                  </a:cxn>
                  <a:cxn ang="0">
                    <a:pos x="27" y="15"/>
                  </a:cxn>
                  <a:cxn ang="0">
                    <a:pos x="29" y="20"/>
                  </a:cxn>
                  <a:cxn ang="0">
                    <a:pos x="32" y="25"/>
                  </a:cxn>
                  <a:cxn ang="0">
                    <a:pos x="34" y="31"/>
                  </a:cxn>
                  <a:cxn ang="0">
                    <a:pos x="37" y="36"/>
                  </a:cxn>
                  <a:cxn ang="0">
                    <a:pos x="39" y="43"/>
                  </a:cxn>
                  <a:cxn ang="0">
                    <a:pos x="42" y="48"/>
                  </a:cxn>
                  <a:cxn ang="0">
                    <a:pos x="42" y="48"/>
                  </a:cxn>
                  <a:cxn ang="0">
                    <a:pos x="41" y="48"/>
                  </a:cxn>
                </a:cxnLst>
                <a:rect l="0" t="0" r="r" b="b"/>
                <a:pathLst>
                  <a:path w="42" h="48">
                    <a:moveTo>
                      <a:pt x="41" y="48"/>
                    </a:moveTo>
                    <a:lnTo>
                      <a:pt x="37" y="44"/>
                    </a:lnTo>
                    <a:lnTo>
                      <a:pt x="32" y="42"/>
                    </a:lnTo>
                    <a:lnTo>
                      <a:pt x="25" y="39"/>
                    </a:lnTo>
                    <a:lnTo>
                      <a:pt x="20" y="38"/>
                    </a:lnTo>
                    <a:lnTo>
                      <a:pt x="14" y="36"/>
                    </a:lnTo>
                    <a:lnTo>
                      <a:pt x="8" y="34"/>
                    </a:lnTo>
                    <a:lnTo>
                      <a:pt x="4" y="31"/>
                    </a:lnTo>
                    <a:lnTo>
                      <a:pt x="1" y="28"/>
                    </a:lnTo>
                    <a:lnTo>
                      <a:pt x="0" y="23"/>
                    </a:lnTo>
                    <a:lnTo>
                      <a:pt x="1" y="15"/>
                    </a:lnTo>
                    <a:lnTo>
                      <a:pt x="0" y="18"/>
                    </a:lnTo>
                    <a:lnTo>
                      <a:pt x="1" y="19"/>
                    </a:lnTo>
                    <a:lnTo>
                      <a:pt x="3" y="21"/>
                    </a:lnTo>
                    <a:lnTo>
                      <a:pt x="4" y="23"/>
                    </a:lnTo>
                    <a:lnTo>
                      <a:pt x="5" y="24"/>
                    </a:lnTo>
                    <a:lnTo>
                      <a:pt x="8" y="25"/>
                    </a:lnTo>
                    <a:lnTo>
                      <a:pt x="10" y="26"/>
                    </a:lnTo>
                    <a:lnTo>
                      <a:pt x="11" y="28"/>
                    </a:lnTo>
                    <a:lnTo>
                      <a:pt x="14" y="30"/>
                    </a:lnTo>
                    <a:lnTo>
                      <a:pt x="16" y="31"/>
                    </a:lnTo>
                    <a:lnTo>
                      <a:pt x="22" y="31"/>
                    </a:lnTo>
                    <a:lnTo>
                      <a:pt x="13" y="0"/>
                    </a:lnTo>
                    <a:lnTo>
                      <a:pt x="18" y="2"/>
                    </a:lnTo>
                    <a:lnTo>
                      <a:pt x="22" y="6"/>
                    </a:lnTo>
                    <a:lnTo>
                      <a:pt x="24" y="10"/>
                    </a:lnTo>
                    <a:lnTo>
                      <a:pt x="27" y="15"/>
                    </a:lnTo>
                    <a:lnTo>
                      <a:pt x="29" y="20"/>
                    </a:lnTo>
                    <a:lnTo>
                      <a:pt x="32" y="25"/>
                    </a:lnTo>
                    <a:lnTo>
                      <a:pt x="34" y="31"/>
                    </a:lnTo>
                    <a:lnTo>
                      <a:pt x="37" y="36"/>
                    </a:lnTo>
                    <a:lnTo>
                      <a:pt x="39" y="43"/>
                    </a:lnTo>
                    <a:lnTo>
                      <a:pt x="42" y="48"/>
                    </a:lnTo>
                    <a:lnTo>
                      <a:pt x="42" y="48"/>
                    </a:lnTo>
                    <a:lnTo>
                      <a:pt x="41" y="48"/>
                    </a:lnTo>
                    <a:close/>
                  </a:path>
                </a:pathLst>
              </a:custGeom>
              <a:solidFill>
                <a:srgbClr val="00A359"/>
              </a:solidFill>
              <a:ln w="9525">
                <a:noFill/>
                <a:round/>
                <a:headEnd/>
                <a:tailEnd/>
              </a:ln>
            </p:spPr>
            <p:txBody>
              <a:bodyPr/>
              <a:lstStyle/>
              <a:p>
                <a:endParaRPr lang="en-US"/>
              </a:p>
            </p:txBody>
          </p:sp>
          <p:sp>
            <p:nvSpPr>
              <p:cNvPr id="85071" name="Freeform 79"/>
              <p:cNvSpPr>
                <a:spLocks/>
              </p:cNvSpPr>
              <p:nvPr/>
            </p:nvSpPr>
            <p:spPr bwMode="auto">
              <a:xfrm>
                <a:off x="4342" y="3345"/>
                <a:ext cx="199" cy="318"/>
              </a:xfrm>
              <a:custGeom>
                <a:avLst/>
                <a:gdLst/>
                <a:ahLst/>
                <a:cxnLst>
                  <a:cxn ang="0">
                    <a:pos x="103" y="76"/>
                  </a:cxn>
                  <a:cxn ang="0">
                    <a:pos x="99" y="74"/>
                  </a:cxn>
                  <a:cxn ang="0">
                    <a:pos x="94" y="69"/>
                  </a:cxn>
                  <a:cxn ang="0">
                    <a:pos x="89" y="61"/>
                  </a:cxn>
                  <a:cxn ang="0">
                    <a:pos x="84" y="52"/>
                  </a:cxn>
                  <a:cxn ang="0">
                    <a:pos x="77" y="43"/>
                  </a:cxn>
                  <a:cxn ang="0">
                    <a:pos x="71" y="34"/>
                  </a:cxn>
                  <a:cxn ang="0">
                    <a:pos x="64" y="27"/>
                  </a:cxn>
                  <a:cxn ang="0">
                    <a:pos x="56" y="19"/>
                  </a:cxn>
                  <a:cxn ang="0">
                    <a:pos x="47" y="14"/>
                  </a:cxn>
                  <a:cxn ang="0">
                    <a:pos x="37" y="12"/>
                  </a:cxn>
                  <a:cxn ang="0">
                    <a:pos x="42" y="51"/>
                  </a:cxn>
                  <a:cxn ang="0">
                    <a:pos x="400" y="611"/>
                  </a:cxn>
                  <a:cxn ang="0">
                    <a:pos x="141" y="636"/>
                  </a:cxn>
                  <a:cxn ang="0">
                    <a:pos x="161" y="582"/>
                  </a:cxn>
                  <a:cxn ang="0">
                    <a:pos x="168" y="529"/>
                  </a:cxn>
                  <a:cxn ang="0">
                    <a:pos x="166" y="476"/>
                  </a:cxn>
                  <a:cxn ang="0">
                    <a:pos x="156" y="424"/>
                  </a:cxn>
                  <a:cxn ang="0">
                    <a:pos x="139" y="372"/>
                  </a:cxn>
                  <a:cxn ang="0">
                    <a:pos x="119" y="320"/>
                  </a:cxn>
                  <a:cxn ang="0">
                    <a:pos x="96" y="268"/>
                  </a:cxn>
                  <a:cxn ang="0">
                    <a:pos x="75" y="215"/>
                  </a:cxn>
                  <a:cxn ang="0">
                    <a:pos x="56" y="162"/>
                  </a:cxn>
                  <a:cxn ang="0">
                    <a:pos x="42" y="108"/>
                  </a:cxn>
                  <a:cxn ang="0">
                    <a:pos x="37" y="99"/>
                  </a:cxn>
                  <a:cxn ang="0">
                    <a:pos x="33" y="89"/>
                  </a:cxn>
                  <a:cxn ang="0">
                    <a:pos x="28" y="80"/>
                  </a:cxn>
                  <a:cxn ang="0">
                    <a:pos x="22" y="71"/>
                  </a:cxn>
                  <a:cxn ang="0">
                    <a:pos x="17" y="61"/>
                  </a:cxn>
                  <a:cxn ang="0">
                    <a:pos x="13" y="52"/>
                  </a:cxn>
                  <a:cxn ang="0">
                    <a:pos x="8" y="42"/>
                  </a:cxn>
                  <a:cxn ang="0">
                    <a:pos x="4" y="32"/>
                  </a:cxn>
                  <a:cxn ang="0">
                    <a:pos x="2" y="21"/>
                  </a:cxn>
                  <a:cxn ang="0">
                    <a:pos x="0" y="10"/>
                  </a:cxn>
                  <a:cxn ang="0">
                    <a:pos x="5" y="16"/>
                  </a:cxn>
                  <a:cxn ang="0">
                    <a:pos x="10" y="18"/>
                  </a:cxn>
                  <a:cxn ang="0">
                    <a:pos x="17" y="19"/>
                  </a:cxn>
                  <a:cxn ang="0">
                    <a:pos x="22" y="19"/>
                  </a:cxn>
                  <a:cxn ang="0">
                    <a:pos x="27" y="18"/>
                  </a:cxn>
                  <a:cxn ang="0">
                    <a:pos x="32" y="16"/>
                  </a:cxn>
                  <a:cxn ang="0">
                    <a:pos x="37" y="12"/>
                  </a:cxn>
                  <a:cxn ang="0">
                    <a:pos x="42" y="8"/>
                  </a:cxn>
                  <a:cxn ang="0">
                    <a:pos x="46" y="4"/>
                  </a:cxn>
                  <a:cxn ang="0">
                    <a:pos x="50" y="0"/>
                  </a:cxn>
                  <a:cxn ang="0">
                    <a:pos x="103" y="77"/>
                  </a:cxn>
                  <a:cxn ang="0">
                    <a:pos x="103" y="77"/>
                  </a:cxn>
                  <a:cxn ang="0">
                    <a:pos x="103" y="76"/>
                  </a:cxn>
                </a:cxnLst>
                <a:rect l="0" t="0" r="r" b="b"/>
                <a:pathLst>
                  <a:path w="400" h="636">
                    <a:moveTo>
                      <a:pt x="103" y="76"/>
                    </a:moveTo>
                    <a:lnTo>
                      <a:pt x="99" y="74"/>
                    </a:lnTo>
                    <a:lnTo>
                      <a:pt x="94" y="69"/>
                    </a:lnTo>
                    <a:lnTo>
                      <a:pt x="89" y="61"/>
                    </a:lnTo>
                    <a:lnTo>
                      <a:pt x="84" y="52"/>
                    </a:lnTo>
                    <a:lnTo>
                      <a:pt x="77" y="43"/>
                    </a:lnTo>
                    <a:lnTo>
                      <a:pt x="71" y="34"/>
                    </a:lnTo>
                    <a:lnTo>
                      <a:pt x="64" y="27"/>
                    </a:lnTo>
                    <a:lnTo>
                      <a:pt x="56" y="19"/>
                    </a:lnTo>
                    <a:lnTo>
                      <a:pt x="47" y="14"/>
                    </a:lnTo>
                    <a:lnTo>
                      <a:pt x="37" y="12"/>
                    </a:lnTo>
                    <a:lnTo>
                      <a:pt x="42" y="51"/>
                    </a:lnTo>
                    <a:lnTo>
                      <a:pt x="400" y="611"/>
                    </a:lnTo>
                    <a:lnTo>
                      <a:pt x="141" y="636"/>
                    </a:lnTo>
                    <a:lnTo>
                      <a:pt x="161" y="582"/>
                    </a:lnTo>
                    <a:lnTo>
                      <a:pt x="168" y="529"/>
                    </a:lnTo>
                    <a:lnTo>
                      <a:pt x="166" y="476"/>
                    </a:lnTo>
                    <a:lnTo>
                      <a:pt x="156" y="424"/>
                    </a:lnTo>
                    <a:lnTo>
                      <a:pt x="139" y="372"/>
                    </a:lnTo>
                    <a:lnTo>
                      <a:pt x="119" y="320"/>
                    </a:lnTo>
                    <a:lnTo>
                      <a:pt x="96" y="268"/>
                    </a:lnTo>
                    <a:lnTo>
                      <a:pt x="75" y="215"/>
                    </a:lnTo>
                    <a:lnTo>
                      <a:pt x="56" y="162"/>
                    </a:lnTo>
                    <a:lnTo>
                      <a:pt x="42" y="108"/>
                    </a:lnTo>
                    <a:lnTo>
                      <a:pt x="37" y="99"/>
                    </a:lnTo>
                    <a:lnTo>
                      <a:pt x="33" y="89"/>
                    </a:lnTo>
                    <a:lnTo>
                      <a:pt x="28" y="80"/>
                    </a:lnTo>
                    <a:lnTo>
                      <a:pt x="22" y="71"/>
                    </a:lnTo>
                    <a:lnTo>
                      <a:pt x="17" y="61"/>
                    </a:lnTo>
                    <a:lnTo>
                      <a:pt x="13" y="52"/>
                    </a:lnTo>
                    <a:lnTo>
                      <a:pt x="8" y="42"/>
                    </a:lnTo>
                    <a:lnTo>
                      <a:pt x="4" y="32"/>
                    </a:lnTo>
                    <a:lnTo>
                      <a:pt x="2" y="21"/>
                    </a:lnTo>
                    <a:lnTo>
                      <a:pt x="0" y="10"/>
                    </a:lnTo>
                    <a:lnTo>
                      <a:pt x="5" y="16"/>
                    </a:lnTo>
                    <a:lnTo>
                      <a:pt x="10" y="18"/>
                    </a:lnTo>
                    <a:lnTo>
                      <a:pt x="17" y="19"/>
                    </a:lnTo>
                    <a:lnTo>
                      <a:pt x="22" y="19"/>
                    </a:lnTo>
                    <a:lnTo>
                      <a:pt x="27" y="18"/>
                    </a:lnTo>
                    <a:lnTo>
                      <a:pt x="32" y="16"/>
                    </a:lnTo>
                    <a:lnTo>
                      <a:pt x="37" y="12"/>
                    </a:lnTo>
                    <a:lnTo>
                      <a:pt x="42" y="8"/>
                    </a:lnTo>
                    <a:lnTo>
                      <a:pt x="46" y="4"/>
                    </a:lnTo>
                    <a:lnTo>
                      <a:pt x="50" y="0"/>
                    </a:lnTo>
                    <a:lnTo>
                      <a:pt x="103" y="77"/>
                    </a:lnTo>
                    <a:lnTo>
                      <a:pt x="103" y="77"/>
                    </a:lnTo>
                    <a:lnTo>
                      <a:pt x="103" y="76"/>
                    </a:lnTo>
                    <a:close/>
                  </a:path>
                </a:pathLst>
              </a:custGeom>
              <a:solidFill>
                <a:srgbClr val="4DFF00"/>
              </a:solidFill>
              <a:ln w="9525">
                <a:noFill/>
                <a:round/>
                <a:headEnd/>
                <a:tailEnd/>
              </a:ln>
            </p:spPr>
            <p:txBody>
              <a:bodyPr/>
              <a:lstStyle/>
              <a:p>
                <a:endParaRPr lang="en-US"/>
              </a:p>
            </p:txBody>
          </p:sp>
          <p:sp>
            <p:nvSpPr>
              <p:cNvPr id="85072" name="Freeform 80"/>
              <p:cNvSpPr>
                <a:spLocks/>
              </p:cNvSpPr>
              <p:nvPr/>
            </p:nvSpPr>
            <p:spPr bwMode="auto">
              <a:xfrm>
                <a:off x="5152" y="3273"/>
                <a:ext cx="36" cy="242"/>
              </a:xfrm>
              <a:custGeom>
                <a:avLst/>
                <a:gdLst/>
                <a:ahLst/>
                <a:cxnLst>
                  <a:cxn ang="0">
                    <a:pos x="68" y="284"/>
                  </a:cxn>
                  <a:cxn ang="0">
                    <a:pos x="68" y="304"/>
                  </a:cxn>
                  <a:cxn ang="0">
                    <a:pos x="68" y="324"/>
                  </a:cxn>
                  <a:cxn ang="0">
                    <a:pos x="69" y="346"/>
                  </a:cxn>
                  <a:cxn ang="0">
                    <a:pos x="69" y="366"/>
                  </a:cxn>
                  <a:cxn ang="0">
                    <a:pos x="71" y="387"/>
                  </a:cxn>
                  <a:cxn ang="0">
                    <a:pos x="71" y="408"/>
                  </a:cxn>
                  <a:cxn ang="0">
                    <a:pos x="68" y="428"/>
                  </a:cxn>
                  <a:cxn ang="0">
                    <a:pos x="64" y="447"/>
                  </a:cxn>
                  <a:cxn ang="0">
                    <a:pos x="59" y="466"/>
                  </a:cxn>
                  <a:cxn ang="0">
                    <a:pos x="49" y="483"/>
                  </a:cxn>
                  <a:cxn ang="0">
                    <a:pos x="36" y="485"/>
                  </a:cxn>
                  <a:cxn ang="0">
                    <a:pos x="36" y="483"/>
                  </a:cxn>
                  <a:cxn ang="0">
                    <a:pos x="36" y="481"/>
                  </a:cxn>
                  <a:cxn ang="0">
                    <a:pos x="35" y="480"/>
                  </a:cxn>
                  <a:cxn ang="0">
                    <a:pos x="35" y="477"/>
                  </a:cxn>
                  <a:cxn ang="0">
                    <a:pos x="35" y="475"/>
                  </a:cxn>
                  <a:cxn ang="0">
                    <a:pos x="35" y="472"/>
                  </a:cxn>
                  <a:cxn ang="0">
                    <a:pos x="34" y="471"/>
                  </a:cxn>
                  <a:cxn ang="0">
                    <a:pos x="33" y="469"/>
                  </a:cxn>
                  <a:cxn ang="0">
                    <a:pos x="31" y="468"/>
                  </a:cxn>
                  <a:cxn ang="0">
                    <a:pos x="29" y="467"/>
                  </a:cxn>
                  <a:cxn ang="0">
                    <a:pos x="28" y="467"/>
                  </a:cxn>
                  <a:cxn ang="0">
                    <a:pos x="25" y="467"/>
                  </a:cxn>
                  <a:cxn ang="0">
                    <a:pos x="23" y="467"/>
                  </a:cxn>
                  <a:cxn ang="0">
                    <a:pos x="21" y="467"/>
                  </a:cxn>
                  <a:cxn ang="0">
                    <a:pos x="19" y="468"/>
                  </a:cxn>
                  <a:cxn ang="0">
                    <a:pos x="16" y="468"/>
                  </a:cxn>
                  <a:cxn ang="0">
                    <a:pos x="15" y="469"/>
                  </a:cxn>
                  <a:cxn ang="0">
                    <a:pos x="12" y="471"/>
                  </a:cxn>
                  <a:cxn ang="0">
                    <a:pos x="11" y="472"/>
                  </a:cxn>
                  <a:cxn ang="0">
                    <a:pos x="11" y="475"/>
                  </a:cxn>
                  <a:cxn ang="0">
                    <a:pos x="7" y="430"/>
                  </a:cxn>
                  <a:cxn ang="0">
                    <a:pos x="4" y="383"/>
                  </a:cxn>
                  <a:cxn ang="0">
                    <a:pos x="1" y="337"/>
                  </a:cxn>
                  <a:cxn ang="0">
                    <a:pos x="0" y="290"/>
                  </a:cxn>
                  <a:cxn ang="0">
                    <a:pos x="1" y="241"/>
                  </a:cxn>
                  <a:cxn ang="0">
                    <a:pos x="2" y="193"/>
                  </a:cxn>
                  <a:cxn ang="0">
                    <a:pos x="5" y="143"/>
                  </a:cxn>
                  <a:cxn ang="0">
                    <a:pos x="11" y="95"/>
                  </a:cxn>
                  <a:cxn ang="0">
                    <a:pos x="18" y="47"/>
                  </a:cxn>
                  <a:cxn ang="0">
                    <a:pos x="28" y="0"/>
                  </a:cxn>
                  <a:cxn ang="0">
                    <a:pos x="43" y="23"/>
                  </a:cxn>
                  <a:cxn ang="0">
                    <a:pos x="53" y="49"/>
                  </a:cxn>
                  <a:cxn ang="0">
                    <a:pos x="61" y="75"/>
                  </a:cxn>
                  <a:cxn ang="0">
                    <a:pos x="64" y="104"/>
                  </a:cxn>
                  <a:cxn ang="0">
                    <a:pos x="66" y="133"/>
                  </a:cxn>
                  <a:cxn ang="0">
                    <a:pos x="66" y="164"/>
                  </a:cxn>
                  <a:cxn ang="0">
                    <a:pos x="66" y="195"/>
                  </a:cxn>
                  <a:cxn ang="0">
                    <a:pos x="64" y="225"/>
                  </a:cxn>
                  <a:cxn ang="0">
                    <a:pos x="66" y="255"/>
                  </a:cxn>
                  <a:cxn ang="0">
                    <a:pos x="69" y="284"/>
                  </a:cxn>
                  <a:cxn ang="0">
                    <a:pos x="69" y="284"/>
                  </a:cxn>
                  <a:cxn ang="0">
                    <a:pos x="68" y="284"/>
                  </a:cxn>
                </a:cxnLst>
                <a:rect l="0" t="0" r="r" b="b"/>
                <a:pathLst>
                  <a:path w="71" h="485">
                    <a:moveTo>
                      <a:pt x="68" y="284"/>
                    </a:moveTo>
                    <a:lnTo>
                      <a:pt x="68" y="304"/>
                    </a:lnTo>
                    <a:lnTo>
                      <a:pt x="68" y="324"/>
                    </a:lnTo>
                    <a:lnTo>
                      <a:pt x="69" y="346"/>
                    </a:lnTo>
                    <a:lnTo>
                      <a:pt x="69" y="366"/>
                    </a:lnTo>
                    <a:lnTo>
                      <a:pt x="71" y="387"/>
                    </a:lnTo>
                    <a:lnTo>
                      <a:pt x="71" y="408"/>
                    </a:lnTo>
                    <a:lnTo>
                      <a:pt x="68" y="428"/>
                    </a:lnTo>
                    <a:lnTo>
                      <a:pt x="64" y="447"/>
                    </a:lnTo>
                    <a:lnTo>
                      <a:pt x="59" y="466"/>
                    </a:lnTo>
                    <a:lnTo>
                      <a:pt x="49" y="483"/>
                    </a:lnTo>
                    <a:lnTo>
                      <a:pt x="36" y="485"/>
                    </a:lnTo>
                    <a:lnTo>
                      <a:pt x="36" y="483"/>
                    </a:lnTo>
                    <a:lnTo>
                      <a:pt x="36" y="481"/>
                    </a:lnTo>
                    <a:lnTo>
                      <a:pt x="35" y="480"/>
                    </a:lnTo>
                    <a:lnTo>
                      <a:pt x="35" y="477"/>
                    </a:lnTo>
                    <a:lnTo>
                      <a:pt x="35" y="475"/>
                    </a:lnTo>
                    <a:lnTo>
                      <a:pt x="35" y="472"/>
                    </a:lnTo>
                    <a:lnTo>
                      <a:pt x="34" y="471"/>
                    </a:lnTo>
                    <a:lnTo>
                      <a:pt x="33" y="469"/>
                    </a:lnTo>
                    <a:lnTo>
                      <a:pt x="31" y="468"/>
                    </a:lnTo>
                    <a:lnTo>
                      <a:pt x="29" y="467"/>
                    </a:lnTo>
                    <a:lnTo>
                      <a:pt x="28" y="467"/>
                    </a:lnTo>
                    <a:lnTo>
                      <a:pt x="25" y="467"/>
                    </a:lnTo>
                    <a:lnTo>
                      <a:pt x="23" y="467"/>
                    </a:lnTo>
                    <a:lnTo>
                      <a:pt x="21" y="467"/>
                    </a:lnTo>
                    <a:lnTo>
                      <a:pt x="19" y="468"/>
                    </a:lnTo>
                    <a:lnTo>
                      <a:pt x="16" y="468"/>
                    </a:lnTo>
                    <a:lnTo>
                      <a:pt x="15" y="469"/>
                    </a:lnTo>
                    <a:lnTo>
                      <a:pt x="12" y="471"/>
                    </a:lnTo>
                    <a:lnTo>
                      <a:pt x="11" y="472"/>
                    </a:lnTo>
                    <a:lnTo>
                      <a:pt x="11" y="475"/>
                    </a:lnTo>
                    <a:lnTo>
                      <a:pt x="7" y="430"/>
                    </a:lnTo>
                    <a:lnTo>
                      <a:pt x="4" y="383"/>
                    </a:lnTo>
                    <a:lnTo>
                      <a:pt x="1" y="337"/>
                    </a:lnTo>
                    <a:lnTo>
                      <a:pt x="0" y="290"/>
                    </a:lnTo>
                    <a:lnTo>
                      <a:pt x="1" y="241"/>
                    </a:lnTo>
                    <a:lnTo>
                      <a:pt x="2" y="193"/>
                    </a:lnTo>
                    <a:lnTo>
                      <a:pt x="5" y="143"/>
                    </a:lnTo>
                    <a:lnTo>
                      <a:pt x="11" y="95"/>
                    </a:lnTo>
                    <a:lnTo>
                      <a:pt x="18" y="47"/>
                    </a:lnTo>
                    <a:lnTo>
                      <a:pt x="28" y="0"/>
                    </a:lnTo>
                    <a:lnTo>
                      <a:pt x="43" y="23"/>
                    </a:lnTo>
                    <a:lnTo>
                      <a:pt x="53" y="49"/>
                    </a:lnTo>
                    <a:lnTo>
                      <a:pt x="61" y="75"/>
                    </a:lnTo>
                    <a:lnTo>
                      <a:pt x="64" y="104"/>
                    </a:lnTo>
                    <a:lnTo>
                      <a:pt x="66" y="133"/>
                    </a:lnTo>
                    <a:lnTo>
                      <a:pt x="66" y="164"/>
                    </a:lnTo>
                    <a:lnTo>
                      <a:pt x="66" y="195"/>
                    </a:lnTo>
                    <a:lnTo>
                      <a:pt x="64" y="225"/>
                    </a:lnTo>
                    <a:lnTo>
                      <a:pt x="66" y="255"/>
                    </a:lnTo>
                    <a:lnTo>
                      <a:pt x="69" y="284"/>
                    </a:lnTo>
                    <a:lnTo>
                      <a:pt x="69" y="284"/>
                    </a:lnTo>
                    <a:lnTo>
                      <a:pt x="68" y="284"/>
                    </a:lnTo>
                    <a:close/>
                  </a:path>
                </a:pathLst>
              </a:custGeom>
              <a:solidFill>
                <a:srgbClr val="C37845"/>
              </a:solidFill>
              <a:ln w="9525">
                <a:noFill/>
                <a:round/>
                <a:headEnd/>
                <a:tailEnd/>
              </a:ln>
            </p:spPr>
            <p:txBody>
              <a:bodyPr/>
              <a:lstStyle/>
              <a:p>
                <a:endParaRPr lang="en-US"/>
              </a:p>
            </p:txBody>
          </p:sp>
          <p:sp>
            <p:nvSpPr>
              <p:cNvPr id="85073" name="Freeform 81"/>
              <p:cNvSpPr>
                <a:spLocks/>
              </p:cNvSpPr>
              <p:nvPr/>
            </p:nvSpPr>
            <p:spPr bwMode="auto">
              <a:xfrm>
                <a:off x="4625" y="3339"/>
                <a:ext cx="35" cy="30"/>
              </a:xfrm>
              <a:custGeom>
                <a:avLst/>
                <a:gdLst/>
                <a:ahLst/>
                <a:cxnLst>
                  <a:cxn ang="0">
                    <a:pos x="63" y="2"/>
                  </a:cxn>
                  <a:cxn ang="0">
                    <a:pos x="69" y="58"/>
                  </a:cxn>
                  <a:cxn ang="0">
                    <a:pos x="60" y="61"/>
                  </a:cxn>
                  <a:cxn ang="0">
                    <a:pos x="54" y="58"/>
                  </a:cxn>
                  <a:cxn ang="0">
                    <a:pos x="50" y="53"/>
                  </a:cxn>
                  <a:cxn ang="0">
                    <a:pos x="49" y="47"/>
                  </a:cxn>
                  <a:cxn ang="0">
                    <a:pos x="48" y="39"/>
                  </a:cxn>
                  <a:cxn ang="0">
                    <a:pos x="46" y="32"/>
                  </a:cxn>
                  <a:cxn ang="0">
                    <a:pos x="45" y="25"/>
                  </a:cxn>
                  <a:cxn ang="0">
                    <a:pos x="41" y="21"/>
                  </a:cxn>
                  <a:cxn ang="0">
                    <a:pos x="34" y="21"/>
                  </a:cxn>
                  <a:cxn ang="0">
                    <a:pos x="24" y="25"/>
                  </a:cxn>
                  <a:cxn ang="0">
                    <a:pos x="0" y="1"/>
                  </a:cxn>
                  <a:cxn ang="0">
                    <a:pos x="5" y="0"/>
                  </a:cxn>
                  <a:cxn ang="0">
                    <a:pos x="11" y="0"/>
                  </a:cxn>
                  <a:cxn ang="0">
                    <a:pos x="17" y="0"/>
                  </a:cxn>
                  <a:cxn ang="0">
                    <a:pos x="24" y="1"/>
                  </a:cxn>
                  <a:cxn ang="0">
                    <a:pos x="30" y="2"/>
                  </a:cxn>
                  <a:cxn ang="0">
                    <a:pos x="36" y="4"/>
                  </a:cxn>
                  <a:cxn ang="0">
                    <a:pos x="43" y="5"/>
                  </a:cxn>
                  <a:cxn ang="0">
                    <a:pos x="50" y="5"/>
                  </a:cxn>
                  <a:cxn ang="0">
                    <a:pos x="56" y="5"/>
                  </a:cxn>
                  <a:cxn ang="0">
                    <a:pos x="64" y="2"/>
                  </a:cxn>
                  <a:cxn ang="0">
                    <a:pos x="64" y="2"/>
                  </a:cxn>
                  <a:cxn ang="0">
                    <a:pos x="63" y="2"/>
                  </a:cxn>
                </a:cxnLst>
                <a:rect l="0" t="0" r="r" b="b"/>
                <a:pathLst>
                  <a:path w="69" h="61">
                    <a:moveTo>
                      <a:pt x="63" y="2"/>
                    </a:moveTo>
                    <a:lnTo>
                      <a:pt x="69" y="58"/>
                    </a:lnTo>
                    <a:lnTo>
                      <a:pt x="60" y="61"/>
                    </a:lnTo>
                    <a:lnTo>
                      <a:pt x="54" y="58"/>
                    </a:lnTo>
                    <a:lnTo>
                      <a:pt x="50" y="53"/>
                    </a:lnTo>
                    <a:lnTo>
                      <a:pt x="49" y="47"/>
                    </a:lnTo>
                    <a:lnTo>
                      <a:pt x="48" y="39"/>
                    </a:lnTo>
                    <a:lnTo>
                      <a:pt x="46" y="32"/>
                    </a:lnTo>
                    <a:lnTo>
                      <a:pt x="45" y="25"/>
                    </a:lnTo>
                    <a:lnTo>
                      <a:pt x="41" y="21"/>
                    </a:lnTo>
                    <a:lnTo>
                      <a:pt x="34" y="21"/>
                    </a:lnTo>
                    <a:lnTo>
                      <a:pt x="24" y="25"/>
                    </a:lnTo>
                    <a:lnTo>
                      <a:pt x="0" y="1"/>
                    </a:lnTo>
                    <a:lnTo>
                      <a:pt x="5" y="0"/>
                    </a:lnTo>
                    <a:lnTo>
                      <a:pt x="11" y="0"/>
                    </a:lnTo>
                    <a:lnTo>
                      <a:pt x="17" y="0"/>
                    </a:lnTo>
                    <a:lnTo>
                      <a:pt x="24" y="1"/>
                    </a:lnTo>
                    <a:lnTo>
                      <a:pt x="30" y="2"/>
                    </a:lnTo>
                    <a:lnTo>
                      <a:pt x="36" y="4"/>
                    </a:lnTo>
                    <a:lnTo>
                      <a:pt x="43" y="5"/>
                    </a:lnTo>
                    <a:lnTo>
                      <a:pt x="50" y="5"/>
                    </a:lnTo>
                    <a:lnTo>
                      <a:pt x="56" y="5"/>
                    </a:lnTo>
                    <a:lnTo>
                      <a:pt x="64" y="2"/>
                    </a:lnTo>
                    <a:lnTo>
                      <a:pt x="64" y="2"/>
                    </a:lnTo>
                    <a:lnTo>
                      <a:pt x="63" y="2"/>
                    </a:lnTo>
                    <a:close/>
                  </a:path>
                </a:pathLst>
              </a:custGeom>
              <a:solidFill>
                <a:srgbClr val="C37845"/>
              </a:solidFill>
              <a:ln w="9525">
                <a:noFill/>
                <a:round/>
                <a:headEnd/>
                <a:tailEnd/>
              </a:ln>
            </p:spPr>
            <p:txBody>
              <a:bodyPr/>
              <a:lstStyle/>
              <a:p>
                <a:endParaRPr lang="en-US"/>
              </a:p>
            </p:txBody>
          </p:sp>
          <p:sp>
            <p:nvSpPr>
              <p:cNvPr id="85074" name="Freeform 82"/>
              <p:cNvSpPr>
                <a:spLocks/>
              </p:cNvSpPr>
              <p:nvPr/>
            </p:nvSpPr>
            <p:spPr bwMode="auto">
              <a:xfrm>
                <a:off x="5257" y="3278"/>
                <a:ext cx="36" cy="325"/>
              </a:xfrm>
              <a:custGeom>
                <a:avLst/>
                <a:gdLst/>
                <a:ahLst/>
                <a:cxnLst>
                  <a:cxn ang="0">
                    <a:pos x="65" y="604"/>
                  </a:cxn>
                  <a:cxn ang="0">
                    <a:pos x="61" y="611"/>
                  </a:cxn>
                  <a:cxn ang="0">
                    <a:pos x="56" y="618"/>
                  </a:cxn>
                  <a:cxn ang="0">
                    <a:pos x="51" y="622"/>
                  </a:cxn>
                  <a:cxn ang="0">
                    <a:pos x="46" y="625"/>
                  </a:cxn>
                  <a:cxn ang="0">
                    <a:pos x="40" y="629"/>
                  </a:cxn>
                  <a:cxn ang="0">
                    <a:pos x="34" y="632"/>
                  </a:cxn>
                  <a:cxn ang="0">
                    <a:pos x="28" y="635"/>
                  </a:cxn>
                  <a:cxn ang="0">
                    <a:pos x="21" y="639"/>
                  </a:cxn>
                  <a:cxn ang="0">
                    <a:pos x="13" y="643"/>
                  </a:cxn>
                  <a:cxn ang="0">
                    <a:pos x="5" y="648"/>
                  </a:cxn>
                  <a:cxn ang="0">
                    <a:pos x="3" y="594"/>
                  </a:cxn>
                  <a:cxn ang="0">
                    <a:pos x="2" y="537"/>
                  </a:cxn>
                  <a:cxn ang="0">
                    <a:pos x="0" y="480"/>
                  </a:cxn>
                  <a:cxn ang="0">
                    <a:pos x="0" y="423"/>
                  </a:cxn>
                  <a:cxn ang="0">
                    <a:pos x="0" y="365"/>
                  </a:cxn>
                  <a:cxn ang="0">
                    <a:pos x="0" y="306"/>
                  </a:cxn>
                  <a:cxn ang="0">
                    <a:pos x="0" y="247"/>
                  </a:cxn>
                  <a:cxn ang="0">
                    <a:pos x="0" y="189"/>
                  </a:cxn>
                  <a:cxn ang="0">
                    <a:pos x="0" y="130"/>
                  </a:cxn>
                  <a:cxn ang="0">
                    <a:pos x="0" y="73"/>
                  </a:cxn>
                  <a:cxn ang="0">
                    <a:pos x="31" y="0"/>
                  </a:cxn>
                  <a:cxn ang="0">
                    <a:pos x="48" y="56"/>
                  </a:cxn>
                  <a:cxn ang="0">
                    <a:pos x="61" y="116"/>
                  </a:cxn>
                  <a:cxn ang="0">
                    <a:pos x="69" y="175"/>
                  </a:cxn>
                  <a:cxn ang="0">
                    <a:pos x="72" y="236"/>
                  </a:cxn>
                  <a:cxn ang="0">
                    <a:pos x="72" y="298"/>
                  </a:cxn>
                  <a:cxn ang="0">
                    <a:pos x="71" y="360"/>
                  </a:cxn>
                  <a:cxn ang="0">
                    <a:pos x="70" y="422"/>
                  </a:cxn>
                  <a:cxn ang="0">
                    <a:pos x="67" y="484"/>
                  </a:cxn>
                  <a:cxn ang="0">
                    <a:pos x="65" y="544"/>
                  </a:cxn>
                  <a:cxn ang="0">
                    <a:pos x="65" y="605"/>
                  </a:cxn>
                  <a:cxn ang="0">
                    <a:pos x="65" y="605"/>
                  </a:cxn>
                  <a:cxn ang="0">
                    <a:pos x="65" y="604"/>
                  </a:cxn>
                </a:cxnLst>
                <a:rect l="0" t="0" r="r" b="b"/>
                <a:pathLst>
                  <a:path w="72" h="648">
                    <a:moveTo>
                      <a:pt x="65" y="604"/>
                    </a:moveTo>
                    <a:lnTo>
                      <a:pt x="61" y="611"/>
                    </a:lnTo>
                    <a:lnTo>
                      <a:pt x="56" y="618"/>
                    </a:lnTo>
                    <a:lnTo>
                      <a:pt x="51" y="622"/>
                    </a:lnTo>
                    <a:lnTo>
                      <a:pt x="46" y="625"/>
                    </a:lnTo>
                    <a:lnTo>
                      <a:pt x="40" y="629"/>
                    </a:lnTo>
                    <a:lnTo>
                      <a:pt x="34" y="632"/>
                    </a:lnTo>
                    <a:lnTo>
                      <a:pt x="28" y="635"/>
                    </a:lnTo>
                    <a:lnTo>
                      <a:pt x="21" y="639"/>
                    </a:lnTo>
                    <a:lnTo>
                      <a:pt x="13" y="643"/>
                    </a:lnTo>
                    <a:lnTo>
                      <a:pt x="5" y="648"/>
                    </a:lnTo>
                    <a:lnTo>
                      <a:pt x="3" y="594"/>
                    </a:lnTo>
                    <a:lnTo>
                      <a:pt x="2" y="537"/>
                    </a:lnTo>
                    <a:lnTo>
                      <a:pt x="0" y="480"/>
                    </a:lnTo>
                    <a:lnTo>
                      <a:pt x="0" y="423"/>
                    </a:lnTo>
                    <a:lnTo>
                      <a:pt x="0" y="365"/>
                    </a:lnTo>
                    <a:lnTo>
                      <a:pt x="0" y="306"/>
                    </a:lnTo>
                    <a:lnTo>
                      <a:pt x="0" y="247"/>
                    </a:lnTo>
                    <a:lnTo>
                      <a:pt x="0" y="189"/>
                    </a:lnTo>
                    <a:lnTo>
                      <a:pt x="0" y="130"/>
                    </a:lnTo>
                    <a:lnTo>
                      <a:pt x="0" y="73"/>
                    </a:lnTo>
                    <a:lnTo>
                      <a:pt x="31" y="0"/>
                    </a:lnTo>
                    <a:lnTo>
                      <a:pt x="48" y="56"/>
                    </a:lnTo>
                    <a:lnTo>
                      <a:pt x="61" y="116"/>
                    </a:lnTo>
                    <a:lnTo>
                      <a:pt x="69" y="175"/>
                    </a:lnTo>
                    <a:lnTo>
                      <a:pt x="72" y="236"/>
                    </a:lnTo>
                    <a:lnTo>
                      <a:pt x="72" y="298"/>
                    </a:lnTo>
                    <a:lnTo>
                      <a:pt x="71" y="360"/>
                    </a:lnTo>
                    <a:lnTo>
                      <a:pt x="70" y="422"/>
                    </a:lnTo>
                    <a:lnTo>
                      <a:pt x="67" y="484"/>
                    </a:lnTo>
                    <a:lnTo>
                      <a:pt x="65" y="544"/>
                    </a:lnTo>
                    <a:lnTo>
                      <a:pt x="65" y="605"/>
                    </a:lnTo>
                    <a:lnTo>
                      <a:pt x="65" y="605"/>
                    </a:lnTo>
                    <a:lnTo>
                      <a:pt x="65" y="604"/>
                    </a:lnTo>
                    <a:close/>
                  </a:path>
                </a:pathLst>
              </a:custGeom>
              <a:solidFill>
                <a:srgbClr val="C37845"/>
              </a:solidFill>
              <a:ln w="9525">
                <a:noFill/>
                <a:round/>
                <a:headEnd/>
                <a:tailEnd/>
              </a:ln>
            </p:spPr>
            <p:txBody>
              <a:bodyPr/>
              <a:lstStyle/>
              <a:p>
                <a:endParaRPr lang="en-US"/>
              </a:p>
            </p:txBody>
          </p:sp>
          <p:sp>
            <p:nvSpPr>
              <p:cNvPr id="85075" name="Freeform 83"/>
              <p:cNvSpPr>
                <a:spLocks/>
              </p:cNvSpPr>
              <p:nvPr/>
            </p:nvSpPr>
            <p:spPr bwMode="auto">
              <a:xfrm>
                <a:off x="4705" y="3342"/>
                <a:ext cx="40" cy="29"/>
              </a:xfrm>
              <a:custGeom>
                <a:avLst/>
                <a:gdLst/>
                <a:ahLst/>
                <a:cxnLst>
                  <a:cxn ang="0">
                    <a:pos x="77" y="3"/>
                  </a:cxn>
                  <a:cxn ang="0">
                    <a:pos x="80" y="9"/>
                  </a:cxn>
                  <a:cxn ang="0">
                    <a:pos x="81" y="15"/>
                  </a:cxn>
                  <a:cxn ang="0">
                    <a:pos x="80" y="21"/>
                  </a:cxn>
                  <a:cxn ang="0">
                    <a:pos x="78" y="26"/>
                  </a:cxn>
                  <a:cxn ang="0">
                    <a:pos x="77" y="31"/>
                  </a:cxn>
                  <a:cxn ang="0">
                    <a:pos x="76" y="36"/>
                  </a:cxn>
                  <a:cxn ang="0">
                    <a:pos x="75" y="41"/>
                  </a:cxn>
                  <a:cxn ang="0">
                    <a:pos x="75" y="46"/>
                  </a:cxn>
                  <a:cxn ang="0">
                    <a:pos x="76" y="51"/>
                  </a:cxn>
                  <a:cxn ang="0">
                    <a:pos x="77" y="57"/>
                  </a:cxn>
                  <a:cxn ang="0">
                    <a:pos x="0" y="57"/>
                  </a:cxn>
                  <a:cxn ang="0">
                    <a:pos x="0" y="0"/>
                  </a:cxn>
                  <a:cxn ang="0">
                    <a:pos x="77" y="4"/>
                  </a:cxn>
                  <a:cxn ang="0">
                    <a:pos x="77" y="4"/>
                  </a:cxn>
                  <a:cxn ang="0">
                    <a:pos x="77" y="3"/>
                  </a:cxn>
                </a:cxnLst>
                <a:rect l="0" t="0" r="r" b="b"/>
                <a:pathLst>
                  <a:path w="81" h="57">
                    <a:moveTo>
                      <a:pt x="77" y="3"/>
                    </a:moveTo>
                    <a:lnTo>
                      <a:pt x="80" y="9"/>
                    </a:lnTo>
                    <a:lnTo>
                      <a:pt x="81" y="15"/>
                    </a:lnTo>
                    <a:lnTo>
                      <a:pt x="80" y="21"/>
                    </a:lnTo>
                    <a:lnTo>
                      <a:pt x="78" y="26"/>
                    </a:lnTo>
                    <a:lnTo>
                      <a:pt x="77" y="31"/>
                    </a:lnTo>
                    <a:lnTo>
                      <a:pt x="76" y="36"/>
                    </a:lnTo>
                    <a:lnTo>
                      <a:pt x="75" y="41"/>
                    </a:lnTo>
                    <a:lnTo>
                      <a:pt x="75" y="46"/>
                    </a:lnTo>
                    <a:lnTo>
                      <a:pt x="76" y="51"/>
                    </a:lnTo>
                    <a:lnTo>
                      <a:pt x="77" y="57"/>
                    </a:lnTo>
                    <a:lnTo>
                      <a:pt x="0" y="57"/>
                    </a:lnTo>
                    <a:lnTo>
                      <a:pt x="0" y="0"/>
                    </a:lnTo>
                    <a:lnTo>
                      <a:pt x="77" y="4"/>
                    </a:lnTo>
                    <a:lnTo>
                      <a:pt x="77" y="4"/>
                    </a:lnTo>
                    <a:lnTo>
                      <a:pt x="77" y="3"/>
                    </a:lnTo>
                    <a:close/>
                  </a:path>
                </a:pathLst>
              </a:custGeom>
              <a:solidFill>
                <a:srgbClr val="C37845"/>
              </a:solidFill>
              <a:ln w="9525">
                <a:noFill/>
                <a:round/>
                <a:headEnd/>
                <a:tailEnd/>
              </a:ln>
            </p:spPr>
            <p:txBody>
              <a:bodyPr/>
              <a:lstStyle/>
              <a:p>
                <a:endParaRPr lang="en-US"/>
              </a:p>
            </p:txBody>
          </p:sp>
          <p:sp>
            <p:nvSpPr>
              <p:cNvPr id="85076" name="Freeform 84"/>
              <p:cNvSpPr>
                <a:spLocks/>
              </p:cNvSpPr>
              <p:nvPr/>
            </p:nvSpPr>
            <p:spPr bwMode="auto">
              <a:xfrm>
                <a:off x="4753" y="3342"/>
                <a:ext cx="6" cy="17"/>
              </a:xfrm>
              <a:custGeom>
                <a:avLst/>
                <a:gdLst/>
                <a:ahLst/>
                <a:cxnLst>
                  <a:cxn ang="0">
                    <a:pos x="0" y="2"/>
                  </a:cxn>
                  <a:cxn ang="0">
                    <a:pos x="8" y="0"/>
                  </a:cxn>
                  <a:cxn ang="0">
                    <a:pos x="11" y="33"/>
                  </a:cxn>
                  <a:cxn ang="0">
                    <a:pos x="3" y="33"/>
                  </a:cxn>
                  <a:cxn ang="0">
                    <a:pos x="0" y="2"/>
                  </a:cxn>
                  <a:cxn ang="0">
                    <a:pos x="0" y="2"/>
                  </a:cxn>
                </a:cxnLst>
                <a:rect l="0" t="0" r="r" b="b"/>
                <a:pathLst>
                  <a:path w="11" h="33">
                    <a:moveTo>
                      <a:pt x="0" y="2"/>
                    </a:moveTo>
                    <a:lnTo>
                      <a:pt x="8" y="0"/>
                    </a:lnTo>
                    <a:lnTo>
                      <a:pt x="11" y="33"/>
                    </a:lnTo>
                    <a:lnTo>
                      <a:pt x="3" y="33"/>
                    </a:lnTo>
                    <a:lnTo>
                      <a:pt x="0" y="2"/>
                    </a:lnTo>
                    <a:lnTo>
                      <a:pt x="0" y="2"/>
                    </a:lnTo>
                    <a:close/>
                  </a:path>
                </a:pathLst>
              </a:custGeom>
              <a:solidFill>
                <a:srgbClr val="C37845"/>
              </a:solidFill>
              <a:ln w="9525">
                <a:noFill/>
                <a:round/>
                <a:headEnd/>
                <a:tailEnd/>
              </a:ln>
            </p:spPr>
            <p:txBody>
              <a:bodyPr/>
              <a:lstStyle/>
              <a:p>
                <a:endParaRPr lang="en-US"/>
              </a:p>
            </p:txBody>
          </p:sp>
          <p:sp>
            <p:nvSpPr>
              <p:cNvPr id="85077" name="Freeform 85"/>
              <p:cNvSpPr>
                <a:spLocks/>
              </p:cNvSpPr>
              <p:nvPr/>
            </p:nvSpPr>
            <p:spPr bwMode="auto">
              <a:xfrm>
                <a:off x="5353" y="3284"/>
                <a:ext cx="38" cy="307"/>
              </a:xfrm>
              <a:custGeom>
                <a:avLst/>
                <a:gdLst/>
                <a:ahLst/>
                <a:cxnLst>
                  <a:cxn ang="0">
                    <a:pos x="71" y="478"/>
                  </a:cxn>
                  <a:cxn ang="0">
                    <a:pos x="65" y="479"/>
                  </a:cxn>
                  <a:cxn ang="0">
                    <a:pos x="62" y="482"/>
                  </a:cxn>
                  <a:cxn ang="0">
                    <a:pos x="59" y="487"/>
                  </a:cxn>
                  <a:cxn ang="0">
                    <a:pos x="55" y="490"/>
                  </a:cxn>
                  <a:cxn ang="0">
                    <a:pos x="55" y="511"/>
                  </a:cxn>
                  <a:cxn ang="0">
                    <a:pos x="53" y="508"/>
                  </a:cxn>
                  <a:cxn ang="0">
                    <a:pos x="49" y="506"/>
                  </a:cxn>
                  <a:cxn ang="0">
                    <a:pos x="45" y="504"/>
                  </a:cxn>
                  <a:cxn ang="0">
                    <a:pos x="40" y="504"/>
                  </a:cxn>
                  <a:cxn ang="0">
                    <a:pos x="36" y="506"/>
                  </a:cxn>
                  <a:cxn ang="0">
                    <a:pos x="26" y="517"/>
                  </a:cxn>
                  <a:cxn ang="0">
                    <a:pos x="29" y="528"/>
                  </a:cxn>
                  <a:cxn ang="0">
                    <a:pos x="35" y="538"/>
                  </a:cxn>
                  <a:cxn ang="0">
                    <a:pos x="38" y="549"/>
                  </a:cxn>
                  <a:cxn ang="0">
                    <a:pos x="28" y="559"/>
                  </a:cxn>
                  <a:cxn ang="0">
                    <a:pos x="40" y="569"/>
                  </a:cxn>
                  <a:cxn ang="0">
                    <a:pos x="38" y="570"/>
                  </a:cxn>
                  <a:cxn ang="0">
                    <a:pos x="36" y="573"/>
                  </a:cxn>
                  <a:cxn ang="0">
                    <a:pos x="34" y="575"/>
                  </a:cxn>
                  <a:cxn ang="0">
                    <a:pos x="31" y="576"/>
                  </a:cxn>
                  <a:cxn ang="0">
                    <a:pos x="46" y="613"/>
                  </a:cxn>
                  <a:cxn ang="0">
                    <a:pos x="39" y="607"/>
                  </a:cxn>
                  <a:cxn ang="0">
                    <a:pos x="31" y="602"/>
                  </a:cxn>
                  <a:cxn ang="0">
                    <a:pos x="22" y="599"/>
                  </a:cxn>
                  <a:cxn ang="0">
                    <a:pos x="11" y="598"/>
                  </a:cxn>
                  <a:cxn ang="0">
                    <a:pos x="0" y="599"/>
                  </a:cxn>
                  <a:cxn ang="0">
                    <a:pos x="44" y="0"/>
                  </a:cxn>
                  <a:cxn ang="0">
                    <a:pos x="64" y="91"/>
                  </a:cxn>
                  <a:cxn ang="0">
                    <a:pos x="74" y="187"/>
                  </a:cxn>
                  <a:cxn ang="0">
                    <a:pos x="76" y="284"/>
                  </a:cxn>
                  <a:cxn ang="0">
                    <a:pos x="74" y="382"/>
                  </a:cxn>
                  <a:cxn ang="0">
                    <a:pos x="73" y="478"/>
                  </a:cxn>
                  <a:cxn ang="0">
                    <a:pos x="73" y="477"/>
                  </a:cxn>
                </a:cxnLst>
                <a:rect l="0" t="0" r="r" b="b"/>
                <a:pathLst>
                  <a:path w="76" h="613">
                    <a:moveTo>
                      <a:pt x="73" y="477"/>
                    </a:moveTo>
                    <a:lnTo>
                      <a:pt x="71" y="478"/>
                    </a:lnTo>
                    <a:lnTo>
                      <a:pt x="68" y="478"/>
                    </a:lnTo>
                    <a:lnTo>
                      <a:pt x="65" y="479"/>
                    </a:lnTo>
                    <a:lnTo>
                      <a:pt x="63" y="480"/>
                    </a:lnTo>
                    <a:lnTo>
                      <a:pt x="62" y="482"/>
                    </a:lnTo>
                    <a:lnTo>
                      <a:pt x="60" y="484"/>
                    </a:lnTo>
                    <a:lnTo>
                      <a:pt x="59" y="487"/>
                    </a:lnTo>
                    <a:lnTo>
                      <a:pt x="57" y="489"/>
                    </a:lnTo>
                    <a:lnTo>
                      <a:pt x="55" y="490"/>
                    </a:lnTo>
                    <a:lnTo>
                      <a:pt x="53" y="493"/>
                    </a:lnTo>
                    <a:lnTo>
                      <a:pt x="55" y="511"/>
                    </a:lnTo>
                    <a:lnTo>
                      <a:pt x="54" y="509"/>
                    </a:lnTo>
                    <a:lnTo>
                      <a:pt x="53" y="508"/>
                    </a:lnTo>
                    <a:lnTo>
                      <a:pt x="50" y="507"/>
                    </a:lnTo>
                    <a:lnTo>
                      <a:pt x="49" y="506"/>
                    </a:lnTo>
                    <a:lnTo>
                      <a:pt x="46" y="506"/>
                    </a:lnTo>
                    <a:lnTo>
                      <a:pt x="45" y="504"/>
                    </a:lnTo>
                    <a:lnTo>
                      <a:pt x="43" y="504"/>
                    </a:lnTo>
                    <a:lnTo>
                      <a:pt x="40" y="504"/>
                    </a:lnTo>
                    <a:lnTo>
                      <a:pt x="38" y="504"/>
                    </a:lnTo>
                    <a:lnTo>
                      <a:pt x="36" y="506"/>
                    </a:lnTo>
                    <a:lnTo>
                      <a:pt x="29" y="512"/>
                    </a:lnTo>
                    <a:lnTo>
                      <a:pt x="26" y="517"/>
                    </a:lnTo>
                    <a:lnTo>
                      <a:pt x="26" y="523"/>
                    </a:lnTo>
                    <a:lnTo>
                      <a:pt x="29" y="528"/>
                    </a:lnTo>
                    <a:lnTo>
                      <a:pt x="31" y="533"/>
                    </a:lnTo>
                    <a:lnTo>
                      <a:pt x="35" y="538"/>
                    </a:lnTo>
                    <a:lnTo>
                      <a:pt x="38" y="544"/>
                    </a:lnTo>
                    <a:lnTo>
                      <a:pt x="38" y="549"/>
                    </a:lnTo>
                    <a:lnTo>
                      <a:pt x="35" y="554"/>
                    </a:lnTo>
                    <a:lnTo>
                      <a:pt x="28" y="559"/>
                    </a:lnTo>
                    <a:lnTo>
                      <a:pt x="43" y="569"/>
                    </a:lnTo>
                    <a:lnTo>
                      <a:pt x="40" y="569"/>
                    </a:lnTo>
                    <a:lnTo>
                      <a:pt x="39" y="569"/>
                    </a:lnTo>
                    <a:lnTo>
                      <a:pt x="38" y="570"/>
                    </a:lnTo>
                    <a:lnTo>
                      <a:pt x="36" y="571"/>
                    </a:lnTo>
                    <a:lnTo>
                      <a:pt x="36" y="573"/>
                    </a:lnTo>
                    <a:lnTo>
                      <a:pt x="35" y="574"/>
                    </a:lnTo>
                    <a:lnTo>
                      <a:pt x="34" y="575"/>
                    </a:lnTo>
                    <a:lnTo>
                      <a:pt x="33" y="575"/>
                    </a:lnTo>
                    <a:lnTo>
                      <a:pt x="31" y="576"/>
                    </a:lnTo>
                    <a:lnTo>
                      <a:pt x="30" y="578"/>
                    </a:lnTo>
                    <a:lnTo>
                      <a:pt x="46" y="613"/>
                    </a:lnTo>
                    <a:lnTo>
                      <a:pt x="43" y="611"/>
                    </a:lnTo>
                    <a:lnTo>
                      <a:pt x="39" y="607"/>
                    </a:lnTo>
                    <a:lnTo>
                      <a:pt x="35" y="604"/>
                    </a:lnTo>
                    <a:lnTo>
                      <a:pt x="31" y="602"/>
                    </a:lnTo>
                    <a:lnTo>
                      <a:pt x="26" y="600"/>
                    </a:lnTo>
                    <a:lnTo>
                      <a:pt x="22" y="599"/>
                    </a:lnTo>
                    <a:lnTo>
                      <a:pt x="17" y="598"/>
                    </a:lnTo>
                    <a:lnTo>
                      <a:pt x="11" y="598"/>
                    </a:lnTo>
                    <a:lnTo>
                      <a:pt x="6" y="598"/>
                    </a:lnTo>
                    <a:lnTo>
                      <a:pt x="0" y="599"/>
                    </a:lnTo>
                    <a:lnTo>
                      <a:pt x="16" y="48"/>
                    </a:lnTo>
                    <a:lnTo>
                      <a:pt x="44" y="0"/>
                    </a:lnTo>
                    <a:lnTo>
                      <a:pt x="55" y="45"/>
                    </a:lnTo>
                    <a:lnTo>
                      <a:pt x="64" y="91"/>
                    </a:lnTo>
                    <a:lnTo>
                      <a:pt x="71" y="139"/>
                    </a:lnTo>
                    <a:lnTo>
                      <a:pt x="74" y="187"/>
                    </a:lnTo>
                    <a:lnTo>
                      <a:pt x="76" y="235"/>
                    </a:lnTo>
                    <a:lnTo>
                      <a:pt x="76" y="284"/>
                    </a:lnTo>
                    <a:lnTo>
                      <a:pt x="76" y="332"/>
                    </a:lnTo>
                    <a:lnTo>
                      <a:pt x="74" y="382"/>
                    </a:lnTo>
                    <a:lnTo>
                      <a:pt x="73" y="430"/>
                    </a:lnTo>
                    <a:lnTo>
                      <a:pt x="73" y="478"/>
                    </a:lnTo>
                    <a:lnTo>
                      <a:pt x="73" y="478"/>
                    </a:lnTo>
                    <a:lnTo>
                      <a:pt x="73" y="477"/>
                    </a:lnTo>
                    <a:close/>
                  </a:path>
                </a:pathLst>
              </a:custGeom>
              <a:solidFill>
                <a:srgbClr val="C37845"/>
              </a:solidFill>
              <a:ln w="9525">
                <a:noFill/>
                <a:round/>
                <a:headEnd/>
                <a:tailEnd/>
              </a:ln>
            </p:spPr>
            <p:txBody>
              <a:bodyPr/>
              <a:lstStyle/>
              <a:p>
                <a:endParaRPr lang="en-US"/>
              </a:p>
            </p:txBody>
          </p:sp>
          <p:sp>
            <p:nvSpPr>
              <p:cNvPr id="85078" name="Freeform 86"/>
              <p:cNvSpPr>
                <a:spLocks/>
              </p:cNvSpPr>
              <p:nvPr/>
            </p:nvSpPr>
            <p:spPr bwMode="auto">
              <a:xfrm>
                <a:off x="5452" y="3284"/>
                <a:ext cx="38" cy="289"/>
              </a:xfrm>
              <a:custGeom>
                <a:avLst/>
                <a:gdLst/>
                <a:ahLst/>
                <a:cxnLst>
                  <a:cxn ang="0">
                    <a:pos x="74" y="233"/>
                  </a:cxn>
                  <a:cxn ang="0">
                    <a:pos x="73" y="265"/>
                  </a:cxn>
                  <a:cxn ang="0">
                    <a:pos x="72" y="298"/>
                  </a:cxn>
                  <a:cxn ang="0">
                    <a:pos x="72" y="331"/>
                  </a:cxn>
                  <a:cxn ang="0">
                    <a:pos x="73" y="364"/>
                  </a:cxn>
                  <a:cxn ang="0">
                    <a:pos x="73" y="397"/>
                  </a:cxn>
                  <a:cxn ang="0">
                    <a:pos x="72" y="430"/>
                  </a:cxn>
                  <a:cxn ang="0">
                    <a:pos x="69" y="463"/>
                  </a:cxn>
                  <a:cxn ang="0">
                    <a:pos x="66" y="494"/>
                  </a:cxn>
                  <a:cxn ang="0">
                    <a:pos x="59" y="526"/>
                  </a:cxn>
                  <a:cxn ang="0">
                    <a:pos x="49" y="556"/>
                  </a:cxn>
                  <a:cxn ang="0">
                    <a:pos x="57" y="579"/>
                  </a:cxn>
                  <a:cxn ang="0">
                    <a:pos x="55" y="576"/>
                  </a:cxn>
                  <a:cxn ang="0">
                    <a:pos x="54" y="573"/>
                  </a:cxn>
                  <a:cxn ang="0">
                    <a:pos x="52" y="570"/>
                  </a:cxn>
                  <a:cxn ang="0">
                    <a:pos x="48" y="566"/>
                  </a:cxn>
                  <a:cxn ang="0">
                    <a:pos x="45" y="562"/>
                  </a:cxn>
                  <a:cxn ang="0">
                    <a:pos x="43" y="559"/>
                  </a:cxn>
                  <a:cxn ang="0">
                    <a:pos x="42" y="555"/>
                  </a:cxn>
                  <a:cxn ang="0">
                    <a:pos x="42" y="551"/>
                  </a:cxn>
                  <a:cxn ang="0">
                    <a:pos x="44" y="547"/>
                  </a:cxn>
                  <a:cxn ang="0">
                    <a:pos x="48" y="542"/>
                  </a:cxn>
                  <a:cxn ang="0">
                    <a:pos x="0" y="516"/>
                  </a:cxn>
                  <a:cxn ang="0">
                    <a:pos x="11" y="495"/>
                  </a:cxn>
                  <a:cxn ang="0">
                    <a:pos x="14" y="446"/>
                  </a:cxn>
                  <a:cxn ang="0">
                    <a:pos x="15" y="396"/>
                  </a:cxn>
                  <a:cxn ang="0">
                    <a:pos x="14" y="345"/>
                  </a:cxn>
                  <a:cxn ang="0">
                    <a:pos x="13" y="293"/>
                  </a:cxn>
                  <a:cxn ang="0">
                    <a:pos x="11" y="243"/>
                  </a:cxn>
                  <a:cxn ang="0">
                    <a:pos x="11" y="192"/>
                  </a:cxn>
                  <a:cxn ang="0">
                    <a:pos x="13" y="143"/>
                  </a:cxn>
                  <a:cxn ang="0">
                    <a:pos x="18" y="94"/>
                  </a:cxn>
                  <a:cxn ang="0">
                    <a:pos x="25" y="45"/>
                  </a:cxn>
                  <a:cxn ang="0">
                    <a:pos x="39" y="0"/>
                  </a:cxn>
                  <a:cxn ang="0">
                    <a:pos x="49" y="20"/>
                  </a:cxn>
                  <a:cxn ang="0">
                    <a:pos x="57" y="40"/>
                  </a:cxn>
                  <a:cxn ang="0">
                    <a:pos x="63" y="63"/>
                  </a:cxn>
                  <a:cxn ang="0">
                    <a:pos x="67" y="86"/>
                  </a:cxn>
                  <a:cxn ang="0">
                    <a:pos x="69" y="110"/>
                  </a:cxn>
                  <a:cxn ang="0">
                    <a:pos x="71" y="134"/>
                  </a:cxn>
                  <a:cxn ang="0">
                    <a:pos x="72" y="159"/>
                  </a:cxn>
                  <a:cxn ang="0">
                    <a:pos x="73" y="183"/>
                  </a:cxn>
                  <a:cxn ang="0">
                    <a:pos x="74" y="209"/>
                  </a:cxn>
                  <a:cxn ang="0">
                    <a:pos x="76" y="233"/>
                  </a:cxn>
                  <a:cxn ang="0">
                    <a:pos x="76" y="233"/>
                  </a:cxn>
                  <a:cxn ang="0">
                    <a:pos x="74" y="233"/>
                  </a:cxn>
                </a:cxnLst>
                <a:rect l="0" t="0" r="r" b="b"/>
                <a:pathLst>
                  <a:path w="76" h="579">
                    <a:moveTo>
                      <a:pt x="74" y="233"/>
                    </a:moveTo>
                    <a:lnTo>
                      <a:pt x="73" y="265"/>
                    </a:lnTo>
                    <a:lnTo>
                      <a:pt x="72" y="298"/>
                    </a:lnTo>
                    <a:lnTo>
                      <a:pt x="72" y="331"/>
                    </a:lnTo>
                    <a:lnTo>
                      <a:pt x="73" y="364"/>
                    </a:lnTo>
                    <a:lnTo>
                      <a:pt x="73" y="397"/>
                    </a:lnTo>
                    <a:lnTo>
                      <a:pt x="72" y="430"/>
                    </a:lnTo>
                    <a:lnTo>
                      <a:pt x="69" y="463"/>
                    </a:lnTo>
                    <a:lnTo>
                      <a:pt x="66" y="494"/>
                    </a:lnTo>
                    <a:lnTo>
                      <a:pt x="59" y="526"/>
                    </a:lnTo>
                    <a:lnTo>
                      <a:pt x="49" y="556"/>
                    </a:lnTo>
                    <a:lnTo>
                      <a:pt x="57" y="579"/>
                    </a:lnTo>
                    <a:lnTo>
                      <a:pt x="55" y="576"/>
                    </a:lnTo>
                    <a:lnTo>
                      <a:pt x="54" y="573"/>
                    </a:lnTo>
                    <a:lnTo>
                      <a:pt x="52" y="570"/>
                    </a:lnTo>
                    <a:lnTo>
                      <a:pt x="48" y="566"/>
                    </a:lnTo>
                    <a:lnTo>
                      <a:pt x="45" y="562"/>
                    </a:lnTo>
                    <a:lnTo>
                      <a:pt x="43" y="559"/>
                    </a:lnTo>
                    <a:lnTo>
                      <a:pt x="42" y="555"/>
                    </a:lnTo>
                    <a:lnTo>
                      <a:pt x="42" y="551"/>
                    </a:lnTo>
                    <a:lnTo>
                      <a:pt x="44" y="547"/>
                    </a:lnTo>
                    <a:lnTo>
                      <a:pt x="48" y="542"/>
                    </a:lnTo>
                    <a:lnTo>
                      <a:pt x="0" y="516"/>
                    </a:lnTo>
                    <a:lnTo>
                      <a:pt x="11" y="495"/>
                    </a:lnTo>
                    <a:lnTo>
                      <a:pt x="14" y="446"/>
                    </a:lnTo>
                    <a:lnTo>
                      <a:pt x="15" y="396"/>
                    </a:lnTo>
                    <a:lnTo>
                      <a:pt x="14" y="345"/>
                    </a:lnTo>
                    <a:lnTo>
                      <a:pt x="13" y="293"/>
                    </a:lnTo>
                    <a:lnTo>
                      <a:pt x="11" y="243"/>
                    </a:lnTo>
                    <a:lnTo>
                      <a:pt x="11" y="192"/>
                    </a:lnTo>
                    <a:lnTo>
                      <a:pt x="13" y="143"/>
                    </a:lnTo>
                    <a:lnTo>
                      <a:pt x="18" y="94"/>
                    </a:lnTo>
                    <a:lnTo>
                      <a:pt x="25" y="45"/>
                    </a:lnTo>
                    <a:lnTo>
                      <a:pt x="39" y="0"/>
                    </a:lnTo>
                    <a:lnTo>
                      <a:pt x="49" y="20"/>
                    </a:lnTo>
                    <a:lnTo>
                      <a:pt x="57" y="40"/>
                    </a:lnTo>
                    <a:lnTo>
                      <a:pt x="63" y="63"/>
                    </a:lnTo>
                    <a:lnTo>
                      <a:pt x="67" y="86"/>
                    </a:lnTo>
                    <a:lnTo>
                      <a:pt x="69" y="110"/>
                    </a:lnTo>
                    <a:lnTo>
                      <a:pt x="71" y="134"/>
                    </a:lnTo>
                    <a:lnTo>
                      <a:pt x="72" y="159"/>
                    </a:lnTo>
                    <a:lnTo>
                      <a:pt x="73" y="183"/>
                    </a:lnTo>
                    <a:lnTo>
                      <a:pt x="74" y="209"/>
                    </a:lnTo>
                    <a:lnTo>
                      <a:pt x="76" y="233"/>
                    </a:lnTo>
                    <a:lnTo>
                      <a:pt x="76" y="233"/>
                    </a:lnTo>
                    <a:lnTo>
                      <a:pt x="74" y="233"/>
                    </a:lnTo>
                    <a:close/>
                  </a:path>
                </a:pathLst>
              </a:custGeom>
              <a:solidFill>
                <a:srgbClr val="C37845"/>
              </a:solidFill>
              <a:ln w="9525">
                <a:noFill/>
                <a:round/>
                <a:headEnd/>
                <a:tailEnd/>
              </a:ln>
            </p:spPr>
            <p:txBody>
              <a:bodyPr/>
              <a:lstStyle/>
              <a:p>
                <a:endParaRPr lang="en-US"/>
              </a:p>
            </p:txBody>
          </p:sp>
          <p:sp>
            <p:nvSpPr>
              <p:cNvPr id="85079" name="Freeform 87"/>
              <p:cNvSpPr>
                <a:spLocks/>
              </p:cNvSpPr>
              <p:nvPr/>
            </p:nvSpPr>
            <p:spPr bwMode="auto">
              <a:xfrm>
                <a:off x="4400" y="3395"/>
                <a:ext cx="170" cy="256"/>
              </a:xfrm>
              <a:custGeom>
                <a:avLst/>
                <a:gdLst/>
                <a:ahLst/>
                <a:cxnLst>
                  <a:cxn ang="0">
                    <a:pos x="42" y="36"/>
                  </a:cxn>
                  <a:cxn ang="0">
                    <a:pos x="339" y="499"/>
                  </a:cxn>
                  <a:cxn ang="0">
                    <a:pos x="318" y="512"/>
                  </a:cxn>
                  <a:cxn ang="0">
                    <a:pos x="284" y="464"/>
                  </a:cxn>
                  <a:cxn ang="0">
                    <a:pos x="251" y="415"/>
                  </a:cxn>
                  <a:cxn ang="0">
                    <a:pos x="219" y="364"/>
                  </a:cxn>
                  <a:cxn ang="0">
                    <a:pos x="186" y="314"/>
                  </a:cxn>
                  <a:cxn ang="0">
                    <a:pos x="153" y="262"/>
                  </a:cxn>
                  <a:cxn ang="0">
                    <a:pos x="121" y="210"/>
                  </a:cxn>
                  <a:cxn ang="0">
                    <a:pos x="91" y="158"/>
                  </a:cxn>
                  <a:cxn ang="0">
                    <a:pos x="61" y="105"/>
                  </a:cxn>
                  <a:cxn ang="0">
                    <a:pos x="30" y="53"/>
                  </a:cxn>
                  <a:cxn ang="0">
                    <a:pos x="0" y="0"/>
                  </a:cxn>
                  <a:cxn ang="0">
                    <a:pos x="1" y="7"/>
                  </a:cxn>
                  <a:cxn ang="0">
                    <a:pos x="2" y="13"/>
                  </a:cxn>
                  <a:cxn ang="0">
                    <a:pos x="6" y="18"/>
                  </a:cxn>
                  <a:cxn ang="0">
                    <a:pos x="10" y="23"/>
                  </a:cxn>
                  <a:cxn ang="0">
                    <a:pos x="16" y="27"/>
                  </a:cxn>
                  <a:cxn ang="0">
                    <a:pos x="21" y="29"/>
                  </a:cxn>
                  <a:cxn ang="0">
                    <a:pos x="28" y="32"/>
                  </a:cxn>
                  <a:cxn ang="0">
                    <a:pos x="33" y="33"/>
                  </a:cxn>
                  <a:cxn ang="0">
                    <a:pos x="38" y="34"/>
                  </a:cxn>
                  <a:cxn ang="0">
                    <a:pos x="42" y="36"/>
                  </a:cxn>
                  <a:cxn ang="0">
                    <a:pos x="42" y="36"/>
                  </a:cxn>
                </a:cxnLst>
                <a:rect l="0" t="0" r="r" b="b"/>
                <a:pathLst>
                  <a:path w="339" h="512">
                    <a:moveTo>
                      <a:pt x="42" y="36"/>
                    </a:moveTo>
                    <a:lnTo>
                      <a:pt x="339" y="499"/>
                    </a:lnTo>
                    <a:lnTo>
                      <a:pt x="318" y="512"/>
                    </a:lnTo>
                    <a:lnTo>
                      <a:pt x="284" y="464"/>
                    </a:lnTo>
                    <a:lnTo>
                      <a:pt x="251" y="415"/>
                    </a:lnTo>
                    <a:lnTo>
                      <a:pt x="219" y="364"/>
                    </a:lnTo>
                    <a:lnTo>
                      <a:pt x="186" y="314"/>
                    </a:lnTo>
                    <a:lnTo>
                      <a:pt x="153" y="262"/>
                    </a:lnTo>
                    <a:lnTo>
                      <a:pt x="121" y="210"/>
                    </a:lnTo>
                    <a:lnTo>
                      <a:pt x="91" y="158"/>
                    </a:lnTo>
                    <a:lnTo>
                      <a:pt x="61" y="105"/>
                    </a:lnTo>
                    <a:lnTo>
                      <a:pt x="30" y="53"/>
                    </a:lnTo>
                    <a:lnTo>
                      <a:pt x="0" y="0"/>
                    </a:lnTo>
                    <a:lnTo>
                      <a:pt x="1" y="7"/>
                    </a:lnTo>
                    <a:lnTo>
                      <a:pt x="2" y="13"/>
                    </a:lnTo>
                    <a:lnTo>
                      <a:pt x="6" y="18"/>
                    </a:lnTo>
                    <a:lnTo>
                      <a:pt x="10" y="23"/>
                    </a:lnTo>
                    <a:lnTo>
                      <a:pt x="16" y="27"/>
                    </a:lnTo>
                    <a:lnTo>
                      <a:pt x="21" y="29"/>
                    </a:lnTo>
                    <a:lnTo>
                      <a:pt x="28" y="32"/>
                    </a:lnTo>
                    <a:lnTo>
                      <a:pt x="33" y="33"/>
                    </a:lnTo>
                    <a:lnTo>
                      <a:pt x="38" y="34"/>
                    </a:lnTo>
                    <a:lnTo>
                      <a:pt x="42" y="36"/>
                    </a:lnTo>
                    <a:lnTo>
                      <a:pt x="42" y="36"/>
                    </a:lnTo>
                    <a:close/>
                  </a:path>
                </a:pathLst>
              </a:custGeom>
              <a:solidFill>
                <a:srgbClr val="427BFF"/>
              </a:solidFill>
              <a:ln w="9525">
                <a:noFill/>
                <a:round/>
                <a:headEnd/>
                <a:tailEnd/>
              </a:ln>
            </p:spPr>
            <p:txBody>
              <a:bodyPr/>
              <a:lstStyle/>
              <a:p>
                <a:endParaRPr lang="en-US"/>
              </a:p>
            </p:txBody>
          </p:sp>
          <p:sp>
            <p:nvSpPr>
              <p:cNvPr id="85080" name="Freeform 88"/>
              <p:cNvSpPr>
                <a:spLocks/>
              </p:cNvSpPr>
              <p:nvPr/>
            </p:nvSpPr>
            <p:spPr bwMode="auto">
              <a:xfrm>
                <a:off x="4752" y="3366"/>
                <a:ext cx="27" cy="29"/>
              </a:xfrm>
              <a:custGeom>
                <a:avLst/>
                <a:gdLst/>
                <a:ahLst/>
                <a:cxnLst>
                  <a:cxn ang="0">
                    <a:pos x="52" y="7"/>
                  </a:cxn>
                  <a:cxn ang="0">
                    <a:pos x="53" y="21"/>
                  </a:cxn>
                  <a:cxn ang="0">
                    <a:pos x="49" y="21"/>
                  </a:cxn>
                  <a:cxn ang="0">
                    <a:pos x="45" y="21"/>
                  </a:cxn>
                  <a:cxn ang="0">
                    <a:pos x="40" y="22"/>
                  </a:cxn>
                  <a:cxn ang="0">
                    <a:pos x="36" y="22"/>
                  </a:cxn>
                  <a:cxn ang="0">
                    <a:pos x="33" y="23"/>
                  </a:cxn>
                  <a:cxn ang="0">
                    <a:pos x="29" y="23"/>
                  </a:cxn>
                  <a:cxn ang="0">
                    <a:pos x="25" y="22"/>
                  </a:cxn>
                  <a:cxn ang="0">
                    <a:pos x="21" y="22"/>
                  </a:cxn>
                  <a:cxn ang="0">
                    <a:pos x="19" y="19"/>
                  </a:cxn>
                  <a:cxn ang="0">
                    <a:pos x="15" y="17"/>
                  </a:cxn>
                  <a:cxn ang="0">
                    <a:pos x="10" y="21"/>
                  </a:cxn>
                  <a:cxn ang="0">
                    <a:pos x="7" y="23"/>
                  </a:cxn>
                  <a:cxn ang="0">
                    <a:pos x="6" y="27"/>
                  </a:cxn>
                  <a:cxn ang="0">
                    <a:pos x="6" y="29"/>
                  </a:cxn>
                  <a:cxn ang="0">
                    <a:pos x="7" y="33"/>
                  </a:cxn>
                  <a:cxn ang="0">
                    <a:pos x="9" y="36"/>
                  </a:cxn>
                  <a:cxn ang="0">
                    <a:pos x="11" y="39"/>
                  </a:cxn>
                  <a:cxn ang="0">
                    <a:pos x="14" y="42"/>
                  </a:cxn>
                  <a:cxn ang="0">
                    <a:pos x="16" y="45"/>
                  </a:cxn>
                  <a:cxn ang="0">
                    <a:pos x="19" y="48"/>
                  </a:cxn>
                  <a:cxn ang="0">
                    <a:pos x="25" y="56"/>
                  </a:cxn>
                  <a:cxn ang="0">
                    <a:pos x="1" y="57"/>
                  </a:cxn>
                  <a:cxn ang="0">
                    <a:pos x="0" y="48"/>
                  </a:cxn>
                  <a:cxn ang="0">
                    <a:pos x="0" y="38"/>
                  </a:cxn>
                  <a:cxn ang="0">
                    <a:pos x="2" y="28"/>
                  </a:cxn>
                  <a:cxn ang="0">
                    <a:pos x="6" y="19"/>
                  </a:cxn>
                  <a:cxn ang="0">
                    <a:pos x="10" y="12"/>
                  </a:cxn>
                  <a:cxn ang="0">
                    <a:pos x="16" y="7"/>
                  </a:cxn>
                  <a:cxn ang="0">
                    <a:pos x="24" y="2"/>
                  </a:cxn>
                  <a:cxn ang="0">
                    <a:pos x="31" y="0"/>
                  </a:cxn>
                  <a:cxn ang="0">
                    <a:pos x="42" y="3"/>
                  </a:cxn>
                  <a:cxn ang="0">
                    <a:pos x="52" y="7"/>
                  </a:cxn>
                  <a:cxn ang="0">
                    <a:pos x="52" y="7"/>
                  </a:cxn>
                </a:cxnLst>
                <a:rect l="0" t="0" r="r" b="b"/>
                <a:pathLst>
                  <a:path w="53" h="57">
                    <a:moveTo>
                      <a:pt x="52" y="7"/>
                    </a:moveTo>
                    <a:lnTo>
                      <a:pt x="53" y="21"/>
                    </a:lnTo>
                    <a:lnTo>
                      <a:pt x="49" y="21"/>
                    </a:lnTo>
                    <a:lnTo>
                      <a:pt x="45" y="21"/>
                    </a:lnTo>
                    <a:lnTo>
                      <a:pt x="40" y="22"/>
                    </a:lnTo>
                    <a:lnTo>
                      <a:pt x="36" y="22"/>
                    </a:lnTo>
                    <a:lnTo>
                      <a:pt x="33" y="23"/>
                    </a:lnTo>
                    <a:lnTo>
                      <a:pt x="29" y="23"/>
                    </a:lnTo>
                    <a:lnTo>
                      <a:pt x="25" y="22"/>
                    </a:lnTo>
                    <a:lnTo>
                      <a:pt x="21" y="22"/>
                    </a:lnTo>
                    <a:lnTo>
                      <a:pt x="19" y="19"/>
                    </a:lnTo>
                    <a:lnTo>
                      <a:pt x="15" y="17"/>
                    </a:lnTo>
                    <a:lnTo>
                      <a:pt x="10" y="21"/>
                    </a:lnTo>
                    <a:lnTo>
                      <a:pt x="7" y="23"/>
                    </a:lnTo>
                    <a:lnTo>
                      <a:pt x="6" y="27"/>
                    </a:lnTo>
                    <a:lnTo>
                      <a:pt x="6" y="29"/>
                    </a:lnTo>
                    <a:lnTo>
                      <a:pt x="7" y="33"/>
                    </a:lnTo>
                    <a:lnTo>
                      <a:pt x="9" y="36"/>
                    </a:lnTo>
                    <a:lnTo>
                      <a:pt x="11" y="39"/>
                    </a:lnTo>
                    <a:lnTo>
                      <a:pt x="14" y="42"/>
                    </a:lnTo>
                    <a:lnTo>
                      <a:pt x="16" y="45"/>
                    </a:lnTo>
                    <a:lnTo>
                      <a:pt x="19" y="48"/>
                    </a:lnTo>
                    <a:lnTo>
                      <a:pt x="25" y="56"/>
                    </a:lnTo>
                    <a:lnTo>
                      <a:pt x="1" y="57"/>
                    </a:lnTo>
                    <a:lnTo>
                      <a:pt x="0" y="48"/>
                    </a:lnTo>
                    <a:lnTo>
                      <a:pt x="0" y="38"/>
                    </a:lnTo>
                    <a:lnTo>
                      <a:pt x="2" y="28"/>
                    </a:lnTo>
                    <a:lnTo>
                      <a:pt x="6" y="19"/>
                    </a:lnTo>
                    <a:lnTo>
                      <a:pt x="10" y="12"/>
                    </a:lnTo>
                    <a:lnTo>
                      <a:pt x="16" y="7"/>
                    </a:lnTo>
                    <a:lnTo>
                      <a:pt x="24" y="2"/>
                    </a:lnTo>
                    <a:lnTo>
                      <a:pt x="31" y="0"/>
                    </a:lnTo>
                    <a:lnTo>
                      <a:pt x="42" y="3"/>
                    </a:lnTo>
                    <a:lnTo>
                      <a:pt x="52" y="7"/>
                    </a:lnTo>
                    <a:lnTo>
                      <a:pt x="52" y="7"/>
                    </a:lnTo>
                    <a:close/>
                  </a:path>
                </a:pathLst>
              </a:custGeom>
              <a:solidFill>
                <a:srgbClr val="C37845"/>
              </a:solidFill>
              <a:ln w="9525">
                <a:noFill/>
                <a:round/>
                <a:headEnd/>
                <a:tailEnd/>
              </a:ln>
            </p:spPr>
            <p:txBody>
              <a:bodyPr/>
              <a:lstStyle/>
              <a:p>
                <a:endParaRPr lang="en-US"/>
              </a:p>
            </p:txBody>
          </p:sp>
          <p:sp>
            <p:nvSpPr>
              <p:cNvPr id="85081" name="Freeform 89"/>
              <p:cNvSpPr>
                <a:spLocks/>
              </p:cNvSpPr>
              <p:nvPr/>
            </p:nvSpPr>
            <p:spPr bwMode="auto">
              <a:xfrm>
                <a:off x="5242" y="3320"/>
                <a:ext cx="4" cy="16"/>
              </a:xfrm>
              <a:custGeom>
                <a:avLst/>
                <a:gdLst/>
                <a:ahLst/>
                <a:cxnLst>
                  <a:cxn ang="0">
                    <a:pos x="8" y="32"/>
                  </a:cxn>
                  <a:cxn ang="0">
                    <a:pos x="0" y="0"/>
                  </a:cxn>
                  <a:cxn ang="0">
                    <a:pos x="6" y="10"/>
                  </a:cxn>
                  <a:cxn ang="0">
                    <a:pos x="9" y="32"/>
                  </a:cxn>
                  <a:cxn ang="0">
                    <a:pos x="9" y="32"/>
                  </a:cxn>
                  <a:cxn ang="0">
                    <a:pos x="8" y="32"/>
                  </a:cxn>
                </a:cxnLst>
                <a:rect l="0" t="0" r="r" b="b"/>
                <a:pathLst>
                  <a:path w="9" h="32">
                    <a:moveTo>
                      <a:pt x="8" y="32"/>
                    </a:moveTo>
                    <a:lnTo>
                      <a:pt x="0" y="0"/>
                    </a:lnTo>
                    <a:lnTo>
                      <a:pt x="6" y="10"/>
                    </a:lnTo>
                    <a:lnTo>
                      <a:pt x="9" y="32"/>
                    </a:lnTo>
                    <a:lnTo>
                      <a:pt x="9" y="32"/>
                    </a:lnTo>
                    <a:lnTo>
                      <a:pt x="8" y="32"/>
                    </a:lnTo>
                    <a:close/>
                  </a:path>
                </a:pathLst>
              </a:custGeom>
              <a:solidFill>
                <a:srgbClr val="00A359"/>
              </a:solidFill>
              <a:ln w="9525">
                <a:noFill/>
                <a:round/>
                <a:headEnd/>
                <a:tailEnd/>
              </a:ln>
            </p:spPr>
            <p:txBody>
              <a:bodyPr/>
              <a:lstStyle/>
              <a:p>
                <a:endParaRPr lang="en-US"/>
              </a:p>
            </p:txBody>
          </p:sp>
          <p:sp>
            <p:nvSpPr>
              <p:cNvPr id="85082" name="Freeform 90"/>
              <p:cNvSpPr>
                <a:spLocks/>
              </p:cNvSpPr>
              <p:nvPr/>
            </p:nvSpPr>
            <p:spPr bwMode="auto">
              <a:xfrm>
                <a:off x="4622" y="3381"/>
                <a:ext cx="38" cy="50"/>
              </a:xfrm>
              <a:custGeom>
                <a:avLst/>
                <a:gdLst/>
                <a:ahLst/>
                <a:cxnLst>
                  <a:cxn ang="0">
                    <a:pos x="74" y="0"/>
                  </a:cxn>
                  <a:cxn ang="0">
                    <a:pos x="75" y="6"/>
                  </a:cxn>
                  <a:cxn ang="0">
                    <a:pos x="76" y="10"/>
                  </a:cxn>
                  <a:cxn ang="0">
                    <a:pos x="76" y="12"/>
                  </a:cxn>
                  <a:cxn ang="0">
                    <a:pos x="75" y="16"/>
                  </a:cxn>
                  <a:cxn ang="0">
                    <a:pos x="72" y="17"/>
                  </a:cxn>
                  <a:cxn ang="0">
                    <a:pos x="71" y="20"/>
                  </a:cxn>
                  <a:cxn ang="0">
                    <a:pos x="68" y="22"/>
                  </a:cxn>
                  <a:cxn ang="0">
                    <a:pos x="65" y="24"/>
                  </a:cxn>
                  <a:cxn ang="0">
                    <a:pos x="61" y="26"/>
                  </a:cxn>
                  <a:cxn ang="0">
                    <a:pos x="57" y="29"/>
                  </a:cxn>
                  <a:cxn ang="0">
                    <a:pos x="56" y="36"/>
                  </a:cxn>
                  <a:cxn ang="0">
                    <a:pos x="52" y="43"/>
                  </a:cxn>
                  <a:cxn ang="0">
                    <a:pos x="47" y="49"/>
                  </a:cxn>
                  <a:cxn ang="0">
                    <a:pos x="43" y="55"/>
                  </a:cxn>
                  <a:cxn ang="0">
                    <a:pos x="39" y="62"/>
                  </a:cxn>
                  <a:cxn ang="0">
                    <a:pos x="37" y="68"/>
                  </a:cxn>
                  <a:cxn ang="0">
                    <a:pos x="36" y="74"/>
                  </a:cxn>
                  <a:cxn ang="0">
                    <a:pos x="37" y="82"/>
                  </a:cxn>
                  <a:cxn ang="0">
                    <a:pos x="39" y="91"/>
                  </a:cxn>
                  <a:cxn ang="0">
                    <a:pos x="46" y="100"/>
                  </a:cxn>
                  <a:cxn ang="0">
                    <a:pos x="18" y="83"/>
                  </a:cxn>
                  <a:cxn ang="0">
                    <a:pos x="19" y="81"/>
                  </a:cxn>
                  <a:cxn ang="0">
                    <a:pos x="22" y="77"/>
                  </a:cxn>
                  <a:cxn ang="0">
                    <a:pos x="23" y="72"/>
                  </a:cxn>
                  <a:cxn ang="0">
                    <a:pos x="24" y="67"/>
                  </a:cxn>
                  <a:cxn ang="0">
                    <a:pos x="24" y="60"/>
                  </a:cxn>
                  <a:cxn ang="0">
                    <a:pos x="23" y="54"/>
                  </a:cxn>
                  <a:cxn ang="0">
                    <a:pos x="20" y="49"/>
                  </a:cxn>
                  <a:cxn ang="0">
                    <a:pos x="15" y="45"/>
                  </a:cxn>
                  <a:cxn ang="0">
                    <a:pos x="9" y="41"/>
                  </a:cxn>
                  <a:cxn ang="0">
                    <a:pos x="0" y="40"/>
                  </a:cxn>
                  <a:cxn ang="0">
                    <a:pos x="10" y="41"/>
                  </a:cxn>
                  <a:cxn ang="0">
                    <a:pos x="19" y="41"/>
                  </a:cxn>
                  <a:cxn ang="0">
                    <a:pos x="28" y="39"/>
                  </a:cxn>
                  <a:cxn ang="0">
                    <a:pos x="34" y="35"/>
                  </a:cxn>
                  <a:cxn ang="0">
                    <a:pos x="42" y="30"/>
                  </a:cxn>
                  <a:cxn ang="0">
                    <a:pos x="48" y="24"/>
                  </a:cxn>
                  <a:cxn ang="0">
                    <a:pos x="55" y="17"/>
                  </a:cxn>
                  <a:cxn ang="0">
                    <a:pos x="61" y="11"/>
                  </a:cxn>
                  <a:cxn ang="0">
                    <a:pos x="67" y="6"/>
                  </a:cxn>
                  <a:cxn ang="0">
                    <a:pos x="74" y="1"/>
                  </a:cxn>
                  <a:cxn ang="0">
                    <a:pos x="74" y="1"/>
                  </a:cxn>
                  <a:cxn ang="0">
                    <a:pos x="74" y="0"/>
                  </a:cxn>
                </a:cxnLst>
                <a:rect l="0" t="0" r="r" b="b"/>
                <a:pathLst>
                  <a:path w="76" h="100">
                    <a:moveTo>
                      <a:pt x="74" y="0"/>
                    </a:moveTo>
                    <a:lnTo>
                      <a:pt x="75" y="6"/>
                    </a:lnTo>
                    <a:lnTo>
                      <a:pt x="76" y="10"/>
                    </a:lnTo>
                    <a:lnTo>
                      <a:pt x="76" y="12"/>
                    </a:lnTo>
                    <a:lnTo>
                      <a:pt x="75" y="16"/>
                    </a:lnTo>
                    <a:lnTo>
                      <a:pt x="72" y="17"/>
                    </a:lnTo>
                    <a:lnTo>
                      <a:pt x="71" y="20"/>
                    </a:lnTo>
                    <a:lnTo>
                      <a:pt x="68" y="22"/>
                    </a:lnTo>
                    <a:lnTo>
                      <a:pt x="65" y="24"/>
                    </a:lnTo>
                    <a:lnTo>
                      <a:pt x="61" y="26"/>
                    </a:lnTo>
                    <a:lnTo>
                      <a:pt x="57" y="29"/>
                    </a:lnTo>
                    <a:lnTo>
                      <a:pt x="56" y="36"/>
                    </a:lnTo>
                    <a:lnTo>
                      <a:pt x="52" y="43"/>
                    </a:lnTo>
                    <a:lnTo>
                      <a:pt x="47" y="49"/>
                    </a:lnTo>
                    <a:lnTo>
                      <a:pt x="43" y="55"/>
                    </a:lnTo>
                    <a:lnTo>
                      <a:pt x="39" y="62"/>
                    </a:lnTo>
                    <a:lnTo>
                      <a:pt x="37" y="68"/>
                    </a:lnTo>
                    <a:lnTo>
                      <a:pt x="36" y="74"/>
                    </a:lnTo>
                    <a:lnTo>
                      <a:pt x="37" y="82"/>
                    </a:lnTo>
                    <a:lnTo>
                      <a:pt x="39" y="91"/>
                    </a:lnTo>
                    <a:lnTo>
                      <a:pt x="46" y="100"/>
                    </a:lnTo>
                    <a:lnTo>
                      <a:pt x="18" y="83"/>
                    </a:lnTo>
                    <a:lnTo>
                      <a:pt x="19" y="81"/>
                    </a:lnTo>
                    <a:lnTo>
                      <a:pt x="22" y="77"/>
                    </a:lnTo>
                    <a:lnTo>
                      <a:pt x="23" y="72"/>
                    </a:lnTo>
                    <a:lnTo>
                      <a:pt x="24" y="67"/>
                    </a:lnTo>
                    <a:lnTo>
                      <a:pt x="24" y="60"/>
                    </a:lnTo>
                    <a:lnTo>
                      <a:pt x="23" y="54"/>
                    </a:lnTo>
                    <a:lnTo>
                      <a:pt x="20" y="49"/>
                    </a:lnTo>
                    <a:lnTo>
                      <a:pt x="15" y="45"/>
                    </a:lnTo>
                    <a:lnTo>
                      <a:pt x="9" y="41"/>
                    </a:lnTo>
                    <a:lnTo>
                      <a:pt x="0" y="40"/>
                    </a:lnTo>
                    <a:lnTo>
                      <a:pt x="10" y="41"/>
                    </a:lnTo>
                    <a:lnTo>
                      <a:pt x="19" y="41"/>
                    </a:lnTo>
                    <a:lnTo>
                      <a:pt x="28" y="39"/>
                    </a:lnTo>
                    <a:lnTo>
                      <a:pt x="34" y="35"/>
                    </a:lnTo>
                    <a:lnTo>
                      <a:pt x="42" y="30"/>
                    </a:lnTo>
                    <a:lnTo>
                      <a:pt x="48" y="24"/>
                    </a:lnTo>
                    <a:lnTo>
                      <a:pt x="55" y="17"/>
                    </a:lnTo>
                    <a:lnTo>
                      <a:pt x="61" y="11"/>
                    </a:lnTo>
                    <a:lnTo>
                      <a:pt x="67" y="6"/>
                    </a:lnTo>
                    <a:lnTo>
                      <a:pt x="74" y="1"/>
                    </a:lnTo>
                    <a:lnTo>
                      <a:pt x="74" y="1"/>
                    </a:lnTo>
                    <a:lnTo>
                      <a:pt x="74" y="0"/>
                    </a:lnTo>
                    <a:close/>
                  </a:path>
                </a:pathLst>
              </a:custGeom>
              <a:solidFill>
                <a:srgbClr val="4DFF00"/>
              </a:solidFill>
              <a:ln w="9525">
                <a:noFill/>
                <a:round/>
                <a:headEnd/>
                <a:tailEnd/>
              </a:ln>
            </p:spPr>
            <p:txBody>
              <a:bodyPr/>
              <a:lstStyle/>
              <a:p>
                <a:endParaRPr lang="en-US"/>
              </a:p>
            </p:txBody>
          </p:sp>
          <p:sp>
            <p:nvSpPr>
              <p:cNvPr id="85083" name="Freeform 91"/>
              <p:cNvSpPr>
                <a:spLocks/>
              </p:cNvSpPr>
              <p:nvPr/>
            </p:nvSpPr>
            <p:spPr bwMode="auto">
              <a:xfrm>
                <a:off x="5092" y="3343"/>
                <a:ext cx="52" cy="33"/>
              </a:xfrm>
              <a:custGeom>
                <a:avLst/>
                <a:gdLst/>
                <a:ahLst/>
                <a:cxnLst>
                  <a:cxn ang="0">
                    <a:pos x="104" y="61"/>
                  </a:cxn>
                  <a:cxn ang="0">
                    <a:pos x="94" y="64"/>
                  </a:cxn>
                  <a:cxn ang="0">
                    <a:pos x="83" y="65"/>
                  </a:cxn>
                  <a:cxn ang="0">
                    <a:pos x="72" y="67"/>
                  </a:cxn>
                  <a:cxn ang="0">
                    <a:pos x="59" y="67"/>
                  </a:cxn>
                  <a:cxn ang="0">
                    <a:pos x="48" y="67"/>
                  </a:cxn>
                  <a:cxn ang="0">
                    <a:pos x="35" y="65"/>
                  </a:cxn>
                  <a:cxn ang="0">
                    <a:pos x="24" y="64"/>
                  </a:cxn>
                  <a:cxn ang="0">
                    <a:pos x="15" y="60"/>
                  </a:cxn>
                  <a:cxn ang="0">
                    <a:pos x="6" y="55"/>
                  </a:cxn>
                  <a:cxn ang="0">
                    <a:pos x="0" y="49"/>
                  </a:cxn>
                  <a:cxn ang="0">
                    <a:pos x="8" y="43"/>
                  </a:cxn>
                  <a:cxn ang="0">
                    <a:pos x="18" y="36"/>
                  </a:cxn>
                  <a:cxn ang="0">
                    <a:pos x="27" y="27"/>
                  </a:cxn>
                  <a:cxn ang="0">
                    <a:pos x="35" y="20"/>
                  </a:cxn>
                  <a:cxn ang="0">
                    <a:pos x="45" y="12"/>
                  </a:cxn>
                  <a:cxn ang="0">
                    <a:pos x="54" y="6"/>
                  </a:cxn>
                  <a:cxn ang="0">
                    <a:pos x="64" y="2"/>
                  </a:cxn>
                  <a:cxn ang="0">
                    <a:pos x="74" y="0"/>
                  </a:cxn>
                  <a:cxn ang="0">
                    <a:pos x="85" y="1"/>
                  </a:cxn>
                  <a:cxn ang="0">
                    <a:pos x="99" y="7"/>
                  </a:cxn>
                  <a:cxn ang="0">
                    <a:pos x="104" y="63"/>
                  </a:cxn>
                  <a:cxn ang="0">
                    <a:pos x="104" y="63"/>
                  </a:cxn>
                  <a:cxn ang="0">
                    <a:pos x="104" y="61"/>
                  </a:cxn>
                </a:cxnLst>
                <a:rect l="0" t="0" r="r" b="b"/>
                <a:pathLst>
                  <a:path w="104" h="67">
                    <a:moveTo>
                      <a:pt x="104" y="61"/>
                    </a:moveTo>
                    <a:lnTo>
                      <a:pt x="94" y="64"/>
                    </a:lnTo>
                    <a:lnTo>
                      <a:pt x="83" y="65"/>
                    </a:lnTo>
                    <a:lnTo>
                      <a:pt x="72" y="67"/>
                    </a:lnTo>
                    <a:lnTo>
                      <a:pt x="59" y="67"/>
                    </a:lnTo>
                    <a:lnTo>
                      <a:pt x="48" y="67"/>
                    </a:lnTo>
                    <a:lnTo>
                      <a:pt x="35" y="65"/>
                    </a:lnTo>
                    <a:lnTo>
                      <a:pt x="24" y="64"/>
                    </a:lnTo>
                    <a:lnTo>
                      <a:pt x="15" y="60"/>
                    </a:lnTo>
                    <a:lnTo>
                      <a:pt x="6" y="55"/>
                    </a:lnTo>
                    <a:lnTo>
                      <a:pt x="0" y="49"/>
                    </a:lnTo>
                    <a:lnTo>
                      <a:pt x="8" y="43"/>
                    </a:lnTo>
                    <a:lnTo>
                      <a:pt x="18" y="36"/>
                    </a:lnTo>
                    <a:lnTo>
                      <a:pt x="27" y="27"/>
                    </a:lnTo>
                    <a:lnTo>
                      <a:pt x="35" y="20"/>
                    </a:lnTo>
                    <a:lnTo>
                      <a:pt x="45" y="12"/>
                    </a:lnTo>
                    <a:lnTo>
                      <a:pt x="54" y="6"/>
                    </a:lnTo>
                    <a:lnTo>
                      <a:pt x="64" y="2"/>
                    </a:lnTo>
                    <a:lnTo>
                      <a:pt x="74" y="0"/>
                    </a:lnTo>
                    <a:lnTo>
                      <a:pt x="85" y="1"/>
                    </a:lnTo>
                    <a:lnTo>
                      <a:pt x="99" y="7"/>
                    </a:lnTo>
                    <a:lnTo>
                      <a:pt x="104" y="63"/>
                    </a:lnTo>
                    <a:lnTo>
                      <a:pt x="104" y="63"/>
                    </a:lnTo>
                    <a:lnTo>
                      <a:pt x="104" y="61"/>
                    </a:lnTo>
                    <a:close/>
                  </a:path>
                </a:pathLst>
              </a:custGeom>
              <a:solidFill>
                <a:srgbClr val="C37845"/>
              </a:solidFill>
              <a:ln w="9525">
                <a:noFill/>
                <a:round/>
                <a:headEnd/>
                <a:tailEnd/>
              </a:ln>
            </p:spPr>
            <p:txBody>
              <a:bodyPr/>
              <a:lstStyle/>
              <a:p>
                <a:endParaRPr lang="en-US"/>
              </a:p>
            </p:txBody>
          </p:sp>
          <p:sp>
            <p:nvSpPr>
              <p:cNvPr id="85084" name="Freeform 92"/>
              <p:cNvSpPr>
                <a:spLocks/>
              </p:cNvSpPr>
              <p:nvPr/>
            </p:nvSpPr>
            <p:spPr bwMode="auto">
              <a:xfrm>
                <a:off x="5195" y="3346"/>
                <a:ext cx="53" cy="33"/>
              </a:xfrm>
              <a:custGeom>
                <a:avLst/>
                <a:gdLst/>
                <a:ahLst/>
                <a:cxnLst>
                  <a:cxn ang="0">
                    <a:pos x="103" y="67"/>
                  </a:cxn>
                  <a:cxn ang="0">
                    <a:pos x="0" y="64"/>
                  </a:cxn>
                  <a:cxn ang="0">
                    <a:pos x="1" y="0"/>
                  </a:cxn>
                  <a:cxn ang="0">
                    <a:pos x="97" y="4"/>
                  </a:cxn>
                  <a:cxn ang="0">
                    <a:pos x="105" y="67"/>
                  </a:cxn>
                  <a:cxn ang="0">
                    <a:pos x="105" y="67"/>
                  </a:cxn>
                  <a:cxn ang="0">
                    <a:pos x="103" y="67"/>
                  </a:cxn>
                </a:cxnLst>
                <a:rect l="0" t="0" r="r" b="b"/>
                <a:pathLst>
                  <a:path w="105" h="67">
                    <a:moveTo>
                      <a:pt x="103" y="67"/>
                    </a:moveTo>
                    <a:lnTo>
                      <a:pt x="0" y="64"/>
                    </a:lnTo>
                    <a:lnTo>
                      <a:pt x="1" y="0"/>
                    </a:lnTo>
                    <a:lnTo>
                      <a:pt x="97" y="4"/>
                    </a:lnTo>
                    <a:lnTo>
                      <a:pt x="105" y="67"/>
                    </a:lnTo>
                    <a:lnTo>
                      <a:pt x="105" y="67"/>
                    </a:lnTo>
                    <a:lnTo>
                      <a:pt x="103" y="67"/>
                    </a:lnTo>
                    <a:close/>
                  </a:path>
                </a:pathLst>
              </a:custGeom>
              <a:solidFill>
                <a:srgbClr val="C37845"/>
              </a:solidFill>
              <a:ln w="9525">
                <a:noFill/>
                <a:round/>
                <a:headEnd/>
                <a:tailEnd/>
              </a:ln>
            </p:spPr>
            <p:txBody>
              <a:bodyPr/>
              <a:lstStyle/>
              <a:p>
                <a:endParaRPr lang="en-US"/>
              </a:p>
            </p:txBody>
          </p:sp>
          <p:sp>
            <p:nvSpPr>
              <p:cNvPr id="85085" name="Freeform 93"/>
              <p:cNvSpPr>
                <a:spLocks/>
              </p:cNvSpPr>
              <p:nvPr/>
            </p:nvSpPr>
            <p:spPr bwMode="auto">
              <a:xfrm>
                <a:off x="5298" y="3349"/>
                <a:ext cx="48" cy="35"/>
              </a:xfrm>
              <a:custGeom>
                <a:avLst/>
                <a:gdLst/>
                <a:ahLst/>
                <a:cxnLst>
                  <a:cxn ang="0">
                    <a:pos x="86" y="70"/>
                  </a:cxn>
                  <a:cxn ang="0">
                    <a:pos x="78" y="68"/>
                  </a:cxn>
                  <a:cxn ang="0">
                    <a:pos x="69" y="68"/>
                  </a:cxn>
                  <a:cxn ang="0">
                    <a:pos x="60" y="68"/>
                  </a:cxn>
                  <a:cxn ang="0">
                    <a:pos x="52" y="67"/>
                  </a:cxn>
                  <a:cxn ang="0">
                    <a:pos x="44" y="67"/>
                  </a:cxn>
                  <a:cxn ang="0">
                    <a:pos x="35" y="67"/>
                  </a:cxn>
                  <a:cxn ang="0">
                    <a:pos x="26" y="67"/>
                  </a:cxn>
                  <a:cxn ang="0">
                    <a:pos x="17" y="66"/>
                  </a:cxn>
                  <a:cxn ang="0">
                    <a:pos x="9" y="66"/>
                  </a:cxn>
                  <a:cxn ang="0">
                    <a:pos x="0" y="65"/>
                  </a:cxn>
                  <a:cxn ang="0">
                    <a:pos x="6" y="0"/>
                  </a:cxn>
                  <a:cxn ang="0">
                    <a:pos x="95" y="4"/>
                  </a:cxn>
                  <a:cxn ang="0">
                    <a:pos x="96" y="65"/>
                  </a:cxn>
                  <a:cxn ang="0">
                    <a:pos x="86" y="70"/>
                  </a:cxn>
                  <a:cxn ang="0">
                    <a:pos x="86" y="70"/>
                  </a:cxn>
                </a:cxnLst>
                <a:rect l="0" t="0" r="r" b="b"/>
                <a:pathLst>
                  <a:path w="96" h="70">
                    <a:moveTo>
                      <a:pt x="86" y="70"/>
                    </a:moveTo>
                    <a:lnTo>
                      <a:pt x="78" y="68"/>
                    </a:lnTo>
                    <a:lnTo>
                      <a:pt x="69" y="68"/>
                    </a:lnTo>
                    <a:lnTo>
                      <a:pt x="60" y="68"/>
                    </a:lnTo>
                    <a:lnTo>
                      <a:pt x="52" y="67"/>
                    </a:lnTo>
                    <a:lnTo>
                      <a:pt x="44" y="67"/>
                    </a:lnTo>
                    <a:lnTo>
                      <a:pt x="35" y="67"/>
                    </a:lnTo>
                    <a:lnTo>
                      <a:pt x="26" y="67"/>
                    </a:lnTo>
                    <a:lnTo>
                      <a:pt x="17" y="66"/>
                    </a:lnTo>
                    <a:lnTo>
                      <a:pt x="9" y="66"/>
                    </a:lnTo>
                    <a:lnTo>
                      <a:pt x="0" y="65"/>
                    </a:lnTo>
                    <a:lnTo>
                      <a:pt x="6" y="0"/>
                    </a:lnTo>
                    <a:lnTo>
                      <a:pt x="95" y="4"/>
                    </a:lnTo>
                    <a:lnTo>
                      <a:pt x="96" y="65"/>
                    </a:lnTo>
                    <a:lnTo>
                      <a:pt x="86" y="70"/>
                    </a:lnTo>
                    <a:lnTo>
                      <a:pt x="86" y="70"/>
                    </a:lnTo>
                    <a:close/>
                  </a:path>
                </a:pathLst>
              </a:custGeom>
              <a:solidFill>
                <a:srgbClr val="C37845"/>
              </a:solidFill>
              <a:ln w="9525">
                <a:noFill/>
                <a:round/>
                <a:headEnd/>
                <a:tailEnd/>
              </a:ln>
            </p:spPr>
            <p:txBody>
              <a:bodyPr/>
              <a:lstStyle/>
              <a:p>
                <a:endParaRPr lang="en-US"/>
              </a:p>
            </p:txBody>
          </p:sp>
          <p:sp>
            <p:nvSpPr>
              <p:cNvPr id="85086" name="Freeform 94"/>
              <p:cNvSpPr>
                <a:spLocks/>
              </p:cNvSpPr>
              <p:nvPr/>
            </p:nvSpPr>
            <p:spPr bwMode="auto">
              <a:xfrm>
                <a:off x="5299" y="3388"/>
                <a:ext cx="51" cy="209"/>
              </a:xfrm>
              <a:custGeom>
                <a:avLst/>
                <a:gdLst/>
                <a:ahLst/>
                <a:cxnLst>
                  <a:cxn ang="0">
                    <a:pos x="96" y="236"/>
                  </a:cxn>
                  <a:cxn ang="0">
                    <a:pos x="85" y="236"/>
                  </a:cxn>
                  <a:cxn ang="0">
                    <a:pos x="76" y="247"/>
                  </a:cxn>
                  <a:cxn ang="0">
                    <a:pos x="82" y="256"/>
                  </a:cxn>
                  <a:cxn ang="0">
                    <a:pos x="92" y="261"/>
                  </a:cxn>
                  <a:cxn ang="0">
                    <a:pos x="46" y="290"/>
                  </a:cxn>
                  <a:cxn ang="0">
                    <a:pos x="52" y="318"/>
                  </a:cxn>
                  <a:cxn ang="0">
                    <a:pos x="66" y="342"/>
                  </a:cxn>
                  <a:cxn ang="0">
                    <a:pos x="80" y="331"/>
                  </a:cxn>
                  <a:cxn ang="0">
                    <a:pos x="83" y="333"/>
                  </a:cxn>
                  <a:cxn ang="0">
                    <a:pos x="90" y="335"/>
                  </a:cxn>
                  <a:cxn ang="0">
                    <a:pos x="96" y="322"/>
                  </a:cxn>
                  <a:cxn ang="0">
                    <a:pos x="95" y="304"/>
                  </a:cxn>
                  <a:cxn ang="0">
                    <a:pos x="99" y="346"/>
                  </a:cxn>
                  <a:cxn ang="0">
                    <a:pos x="62" y="356"/>
                  </a:cxn>
                  <a:cxn ang="0">
                    <a:pos x="32" y="365"/>
                  </a:cxn>
                  <a:cxn ang="0">
                    <a:pos x="30" y="389"/>
                  </a:cxn>
                  <a:cxn ang="0">
                    <a:pos x="38" y="395"/>
                  </a:cxn>
                  <a:cxn ang="0">
                    <a:pos x="46" y="396"/>
                  </a:cxn>
                  <a:cxn ang="0">
                    <a:pos x="46" y="407"/>
                  </a:cxn>
                  <a:cxn ang="0">
                    <a:pos x="39" y="413"/>
                  </a:cxn>
                  <a:cxn ang="0">
                    <a:pos x="25" y="385"/>
                  </a:cxn>
                  <a:cxn ang="0">
                    <a:pos x="3" y="372"/>
                  </a:cxn>
                  <a:cxn ang="0">
                    <a:pos x="10" y="374"/>
                  </a:cxn>
                  <a:cxn ang="0">
                    <a:pos x="19" y="372"/>
                  </a:cxn>
                  <a:cxn ang="0">
                    <a:pos x="32" y="348"/>
                  </a:cxn>
                  <a:cxn ang="0">
                    <a:pos x="23" y="348"/>
                  </a:cxn>
                  <a:cxn ang="0">
                    <a:pos x="16" y="352"/>
                  </a:cxn>
                  <a:cxn ang="0">
                    <a:pos x="14" y="337"/>
                  </a:cxn>
                  <a:cxn ang="0">
                    <a:pos x="4" y="322"/>
                  </a:cxn>
                  <a:cxn ang="0">
                    <a:pos x="11" y="317"/>
                  </a:cxn>
                  <a:cxn ang="0">
                    <a:pos x="25" y="308"/>
                  </a:cxn>
                  <a:cxn ang="0">
                    <a:pos x="4" y="299"/>
                  </a:cxn>
                  <a:cxn ang="0">
                    <a:pos x="5" y="268"/>
                  </a:cxn>
                  <a:cxn ang="0">
                    <a:pos x="14" y="265"/>
                  </a:cxn>
                  <a:cxn ang="0">
                    <a:pos x="20" y="257"/>
                  </a:cxn>
                  <a:cxn ang="0">
                    <a:pos x="18" y="250"/>
                  </a:cxn>
                  <a:cxn ang="0">
                    <a:pos x="10" y="244"/>
                  </a:cxn>
                  <a:cxn ang="0">
                    <a:pos x="14" y="228"/>
                  </a:cxn>
                  <a:cxn ang="0">
                    <a:pos x="44" y="197"/>
                  </a:cxn>
                  <a:cxn ang="0">
                    <a:pos x="43" y="155"/>
                  </a:cxn>
                  <a:cxn ang="0">
                    <a:pos x="38" y="118"/>
                  </a:cxn>
                  <a:cxn ang="0">
                    <a:pos x="25" y="82"/>
                  </a:cxn>
                  <a:cxn ang="0">
                    <a:pos x="1" y="50"/>
                  </a:cxn>
                  <a:cxn ang="0">
                    <a:pos x="3" y="30"/>
                  </a:cxn>
                  <a:cxn ang="0">
                    <a:pos x="1" y="10"/>
                  </a:cxn>
                  <a:cxn ang="0">
                    <a:pos x="23" y="7"/>
                  </a:cxn>
                  <a:cxn ang="0">
                    <a:pos x="62" y="5"/>
                  </a:cxn>
                  <a:cxn ang="0">
                    <a:pos x="96" y="5"/>
                  </a:cxn>
                </a:cxnLst>
                <a:rect l="0" t="0" r="r" b="b"/>
                <a:pathLst>
                  <a:path w="101" h="418">
                    <a:moveTo>
                      <a:pt x="95" y="3"/>
                    </a:moveTo>
                    <a:lnTo>
                      <a:pt x="101" y="231"/>
                    </a:lnTo>
                    <a:lnTo>
                      <a:pt x="99" y="233"/>
                    </a:lnTo>
                    <a:lnTo>
                      <a:pt x="96" y="236"/>
                    </a:lnTo>
                    <a:lnTo>
                      <a:pt x="94" y="236"/>
                    </a:lnTo>
                    <a:lnTo>
                      <a:pt x="91" y="236"/>
                    </a:lnTo>
                    <a:lnTo>
                      <a:pt x="89" y="236"/>
                    </a:lnTo>
                    <a:lnTo>
                      <a:pt x="85" y="236"/>
                    </a:lnTo>
                    <a:lnTo>
                      <a:pt x="82" y="237"/>
                    </a:lnTo>
                    <a:lnTo>
                      <a:pt x="80" y="240"/>
                    </a:lnTo>
                    <a:lnTo>
                      <a:pt x="78" y="242"/>
                    </a:lnTo>
                    <a:lnTo>
                      <a:pt x="76" y="247"/>
                    </a:lnTo>
                    <a:lnTo>
                      <a:pt x="76" y="251"/>
                    </a:lnTo>
                    <a:lnTo>
                      <a:pt x="77" y="254"/>
                    </a:lnTo>
                    <a:lnTo>
                      <a:pt x="80" y="255"/>
                    </a:lnTo>
                    <a:lnTo>
                      <a:pt x="82" y="256"/>
                    </a:lnTo>
                    <a:lnTo>
                      <a:pt x="86" y="257"/>
                    </a:lnTo>
                    <a:lnTo>
                      <a:pt x="89" y="257"/>
                    </a:lnTo>
                    <a:lnTo>
                      <a:pt x="91" y="259"/>
                    </a:lnTo>
                    <a:lnTo>
                      <a:pt x="92" y="261"/>
                    </a:lnTo>
                    <a:lnTo>
                      <a:pt x="94" y="265"/>
                    </a:lnTo>
                    <a:lnTo>
                      <a:pt x="91" y="270"/>
                    </a:lnTo>
                    <a:lnTo>
                      <a:pt x="42" y="283"/>
                    </a:lnTo>
                    <a:lnTo>
                      <a:pt x="46" y="290"/>
                    </a:lnTo>
                    <a:lnTo>
                      <a:pt x="48" y="298"/>
                    </a:lnTo>
                    <a:lnTo>
                      <a:pt x="49" y="305"/>
                    </a:lnTo>
                    <a:lnTo>
                      <a:pt x="51" y="312"/>
                    </a:lnTo>
                    <a:lnTo>
                      <a:pt x="52" y="318"/>
                    </a:lnTo>
                    <a:lnTo>
                      <a:pt x="53" y="324"/>
                    </a:lnTo>
                    <a:lnTo>
                      <a:pt x="56" y="331"/>
                    </a:lnTo>
                    <a:lnTo>
                      <a:pt x="59" y="337"/>
                    </a:lnTo>
                    <a:lnTo>
                      <a:pt x="66" y="342"/>
                    </a:lnTo>
                    <a:lnTo>
                      <a:pt x="73" y="348"/>
                    </a:lnTo>
                    <a:lnTo>
                      <a:pt x="85" y="335"/>
                    </a:lnTo>
                    <a:lnTo>
                      <a:pt x="78" y="329"/>
                    </a:lnTo>
                    <a:lnTo>
                      <a:pt x="80" y="331"/>
                    </a:lnTo>
                    <a:lnTo>
                      <a:pt x="81" y="331"/>
                    </a:lnTo>
                    <a:lnTo>
                      <a:pt x="82" y="332"/>
                    </a:lnTo>
                    <a:lnTo>
                      <a:pt x="82" y="333"/>
                    </a:lnTo>
                    <a:lnTo>
                      <a:pt x="83" y="333"/>
                    </a:lnTo>
                    <a:lnTo>
                      <a:pt x="85" y="335"/>
                    </a:lnTo>
                    <a:lnTo>
                      <a:pt x="87" y="335"/>
                    </a:lnTo>
                    <a:lnTo>
                      <a:pt x="89" y="335"/>
                    </a:lnTo>
                    <a:lnTo>
                      <a:pt x="90" y="335"/>
                    </a:lnTo>
                    <a:lnTo>
                      <a:pt x="92" y="333"/>
                    </a:lnTo>
                    <a:lnTo>
                      <a:pt x="95" y="329"/>
                    </a:lnTo>
                    <a:lnTo>
                      <a:pt x="96" y="326"/>
                    </a:lnTo>
                    <a:lnTo>
                      <a:pt x="96" y="322"/>
                    </a:lnTo>
                    <a:lnTo>
                      <a:pt x="96" y="317"/>
                    </a:lnTo>
                    <a:lnTo>
                      <a:pt x="96" y="313"/>
                    </a:lnTo>
                    <a:lnTo>
                      <a:pt x="95" y="308"/>
                    </a:lnTo>
                    <a:lnTo>
                      <a:pt x="95" y="304"/>
                    </a:lnTo>
                    <a:lnTo>
                      <a:pt x="94" y="299"/>
                    </a:lnTo>
                    <a:lnTo>
                      <a:pt x="94" y="295"/>
                    </a:lnTo>
                    <a:lnTo>
                      <a:pt x="94" y="290"/>
                    </a:lnTo>
                    <a:lnTo>
                      <a:pt x="99" y="346"/>
                    </a:lnTo>
                    <a:lnTo>
                      <a:pt x="91" y="352"/>
                    </a:lnTo>
                    <a:lnTo>
                      <a:pt x="81" y="355"/>
                    </a:lnTo>
                    <a:lnTo>
                      <a:pt x="72" y="356"/>
                    </a:lnTo>
                    <a:lnTo>
                      <a:pt x="62" y="356"/>
                    </a:lnTo>
                    <a:lnTo>
                      <a:pt x="53" y="357"/>
                    </a:lnTo>
                    <a:lnTo>
                      <a:pt x="46" y="357"/>
                    </a:lnTo>
                    <a:lnTo>
                      <a:pt x="38" y="360"/>
                    </a:lnTo>
                    <a:lnTo>
                      <a:pt x="32" y="365"/>
                    </a:lnTo>
                    <a:lnTo>
                      <a:pt x="28" y="374"/>
                    </a:lnTo>
                    <a:lnTo>
                      <a:pt x="25" y="385"/>
                    </a:lnTo>
                    <a:lnTo>
                      <a:pt x="28" y="388"/>
                    </a:lnTo>
                    <a:lnTo>
                      <a:pt x="30" y="389"/>
                    </a:lnTo>
                    <a:lnTo>
                      <a:pt x="33" y="390"/>
                    </a:lnTo>
                    <a:lnTo>
                      <a:pt x="34" y="393"/>
                    </a:lnTo>
                    <a:lnTo>
                      <a:pt x="35" y="394"/>
                    </a:lnTo>
                    <a:lnTo>
                      <a:pt x="38" y="395"/>
                    </a:lnTo>
                    <a:lnTo>
                      <a:pt x="39" y="396"/>
                    </a:lnTo>
                    <a:lnTo>
                      <a:pt x="42" y="398"/>
                    </a:lnTo>
                    <a:lnTo>
                      <a:pt x="43" y="398"/>
                    </a:lnTo>
                    <a:lnTo>
                      <a:pt x="46" y="396"/>
                    </a:lnTo>
                    <a:lnTo>
                      <a:pt x="47" y="400"/>
                    </a:lnTo>
                    <a:lnTo>
                      <a:pt x="47" y="403"/>
                    </a:lnTo>
                    <a:lnTo>
                      <a:pt x="47" y="404"/>
                    </a:lnTo>
                    <a:lnTo>
                      <a:pt x="46" y="407"/>
                    </a:lnTo>
                    <a:lnTo>
                      <a:pt x="44" y="408"/>
                    </a:lnTo>
                    <a:lnTo>
                      <a:pt x="43" y="410"/>
                    </a:lnTo>
                    <a:lnTo>
                      <a:pt x="40" y="412"/>
                    </a:lnTo>
                    <a:lnTo>
                      <a:pt x="39" y="413"/>
                    </a:lnTo>
                    <a:lnTo>
                      <a:pt x="38" y="415"/>
                    </a:lnTo>
                    <a:lnTo>
                      <a:pt x="37" y="417"/>
                    </a:lnTo>
                    <a:lnTo>
                      <a:pt x="24" y="418"/>
                    </a:lnTo>
                    <a:lnTo>
                      <a:pt x="25" y="385"/>
                    </a:lnTo>
                    <a:lnTo>
                      <a:pt x="3" y="396"/>
                    </a:lnTo>
                    <a:lnTo>
                      <a:pt x="0" y="370"/>
                    </a:lnTo>
                    <a:lnTo>
                      <a:pt x="1" y="371"/>
                    </a:lnTo>
                    <a:lnTo>
                      <a:pt x="3" y="372"/>
                    </a:lnTo>
                    <a:lnTo>
                      <a:pt x="4" y="374"/>
                    </a:lnTo>
                    <a:lnTo>
                      <a:pt x="6" y="374"/>
                    </a:lnTo>
                    <a:lnTo>
                      <a:pt x="8" y="374"/>
                    </a:lnTo>
                    <a:lnTo>
                      <a:pt x="10" y="374"/>
                    </a:lnTo>
                    <a:lnTo>
                      <a:pt x="13" y="374"/>
                    </a:lnTo>
                    <a:lnTo>
                      <a:pt x="14" y="374"/>
                    </a:lnTo>
                    <a:lnTo>
                      <a:pt x="16" y="374"/>
                    </a:lnTo>
                    <a:lnTo>
                      <a:pt x="19" y="372"/>
                    </a:lnTo>
                    <a:lnTo>
                      <a:pt x="35" y="352"/>
                    </a:lnTo>
                    <a:lnTo>
                      <a:pt x="34" y="351"/>
                    </a:lnTo>
                    <a:lnTo>
                      <a:pt x="33" y="350"/>
                    </a:lnTo>
                    <a:lnTo>
                      <a:pt x="32" y="348"/>
                    </a:lnTo>
                    <a:lnTo>
                      <a:pt x="29" y="348"/>
                    </a:lnTo>
                    <a:lnTo>
                      <a:pt x="27" y="347"/>
                    </a:lnTo>
                    <a:lnTo>
                      <a:pt x="25" y="348"/>
                    </a:lnTo>
                    <a:lnTo>
                      <a:pt x="23" y="348"/>
                    </a:lnTo>
                    <a:lnTo>
                      <a:pt x="20" y="348"/>
                    </a:lnTo>
                    <a:lnTo>
                      <a:pt x="19" y="348"/>
                    </a:lnTo>
                    <a:lnTo>
                      <a:pt x="16" y="350"/>
                    </a:lnTo>
                    <a:lnTo>
                      <a:pt x="16" y="352"/>
                    </a:lnTo>
                    <a:lnTo>
                      <a:pt x="16" y="351"/>
                    </a:lnTo>
                    <a:lnTo>
                      <a:pt x="16" y="348"/>
                    </a:lnTo>
                    <a:lnTo>
                      <a:pt x="15" y="343"/>
                    </a:lnTo>
                    <a:lnTo>
                      <a:pt x="14" y="337"/>
                    </a:lnTo>
                    <a:lnTo>
                      <a:pt x="11" y="331"/>
                    </a:lnTo>
                    <a:lnTo>
                      <a:pt x="10" y="326"/>
                    </a:lnTo>
                    <a:lnTo>
                      <a:pt x="8" y="323"/>
                    </a:lnTo>
                    <a:lnTo>
                      <a:pt x="4" y="322"/>
                    </a:lnTo>
                    <a:lnTo>
                      <a:pt x="1" y="324"/>
                    </a:lnTo>
                    <a:lnTo>
                      <a:pt x="4" y="322"/>
                    </a:lnTo>
                    <a:lnTo>
                      <a:pt x="8" y="319"/>
                    </a:lnTo>
                    <a:lnTo>
                      <a:pt x="11" y="317"/>
                    </a:lnTo>
                    <a:lnTo>
                      <a:pt x="15" y="316"/>
                    </a:lnTo>
                    <a:lnTo>
                      <a:pt x="19" y="313"/>
                    </a:lnTo>
                    <a:lnTo>
                      <a:pt x="23" y="311"/>
                    </a:lnTo>
                    <a:lnTo>
                      <a:pt x="25" y="308"/>
                    </a:lnTo>
                    <a:lnTo>
                      <a:pt x="28" y="305"/>
                    </a:lnTo>
                    <a:lnTo>
                      <a:pt x="29" y="302"/>
                    </a:lnTo>
                    <a:lnTo>
                      <a:pt x="30" y="297"/>
                    </a:lnTo>
                    <a:lnTo>
                      <a:pt x="4" y="299"/>
                    </a:lnTo>
                    <a:lnTo>
                      <a:pt x="24" y="284"/>
                    </a:lnTo>
                    <a:lnTo>
                      <a:pt x="0" y="268"/>
                    </a:lnTo>
                    <a:lnTo>
                      <a:pt x="3" y="268"/>
                    </a:lnTo>
                    <a:lnTo>
                      <a:pt x="5" y="268"/>
                    </a:lnTo>
                    <a:lnTo>
                      <a:pt x="8" y="268"/>
                    </a:lnTo>
                    <a:lnTo>
                      <a:pt x="10" y="266"/>
                    </a:lnTo>
                    <a:lnTo>
                      <a:pt x="11" y="266"/>
                    </a:lnTo>
                    <a:lnTo>
                      <a:pt x="14" y="265"/>
                    </a:lnTo>
                    <a:lnTo>
                      <a:pt x="16" y="264"/>
                    </a:lnTo>
                    <a:lnTo>
                      <a:pt x="18" y="262"/>
                    </a:lnTo>
                    <a:lnTo>
                      <a:pt x="19" y="260"/>
                    </a:lnTo>
                    <a:lnTo>
                      <a:pt x="20" y="257"/>
                    </a:lnTo>
                    <a:lnTo>
                      <a:pt x="22" y="256"/>
                    </a:lnTo>
                    <a:lnTo>
                      <a:pt x="20" y="254"/>
                    </a:lnTo>
                    <a:lnTo>
                      <a:pt x="19" y="251"/>
                    </a:lnTo>
                    <a:lnTo>
                      <a:pt x="18" y="250"/>
                    </a:lnTo>
                    <a:lnTo>
                      <a:pt x="16" y="249"/>
                    </a:lnTo>
                    <a:lnTo>
                      <a:pt x="14" y="246"/>
                    </a:lnTo>
                    <a:lnTo>
                      <a:pt x="11" y="245"/>
                    </a:lnTo>
                    <a:lnTo>
                      <a:pt x="10" y="244"/>
                    </a:lnTo>
                    <a:lnTo>
                      <a:pt x="8" y="242"/>
                    </a:lnTo>
                    <a:lnTo>
                      <a:pt x="6" y="241"/>
                    </a:lnTo>
                    <a:lnTo>
                      <a:pt x="9" y="235"/>
                    </a:lnTo>
                    <a:lnTo>
                      <a:pt x="14" y="228"/>
                    </a:lnTo>
                    <a:lnTo>
                      <a:pt x="22" y="221"/>
                    </a:lnTo>
                    <a:lnTo>
                      <a:pt x="29" y="213"/>
                    </a:lnTo>
                    <a:lnTo>
                      <a:pt x="37" y="206"/>
                    </a:lnTo>
                    <a:lnTo>
                      <a:pt x="44" y="197"/>
                    </a:lnTo>
                    <a:lnTo>
                      <a:pt x="49" y="187"/>
                    </a:lnTo>
                    <a:lnTo>
                      <a:pt x="51" y="177"/>
                    </a:lnTo>
                    <a:lnTo>
                      <a:pt x="49" y="166"/>
                    </a:lnTo>
                    <a:lnTo>
                      <a:pt x="43" y="155"/>
                    </a:lnTo>
                    <a:lnTo>
                      <a:pt x="43" y="145"/>
                    </a:lnTo>
                    <a:lnTo>
                      <a:pt x="43" y="136"/>
                    </a:lnTo>
                    <a:lnTo>
                      <a:pt x="42" y="127"/>
                    </a:lnTo>
                    <a:lnTo>
                      <a:pt x="38" y="118"/>
                    </a:lnTo>
                    <a:lnTo>
                      <a:pt x="35" y="110"/>
                    </a:lnTo>
                    <a:lnTo>
                      <a:pt x="32" y="101"/>
                    </a:lnTo>
                    <a:lnTo>
                      <a:pt x="28" y="91"/>
                    </a:lnTo>
                    <a:lnTo>
                      <a:pt x="25" y="82"/>
                    </a:lnTo>
                    <a:lnTo>
                      <a:pt x="24" y="72"/>
                    </a:lnTo>
                    <a:lnTo>
                      <a:pt x="25" y="60"/>
                    </a:lnTo>
                    <a:lnTo>
                      <a:pt x="0" y="55"/>
                    </a:lnTo>
                    <a:lnTo>
                      <a:pt x="1" y="50"/>
                    </a:lnTo>
                    <a:lnTo>
                      <a:pt x="1" y="45"/>
                    </a:lnTo>
                    <a:lnTo>
                      <a:pt x="1" y="40"/>
                    </a:lnTo>
                    <a:lnTo>
                      <a:pt x="3" y="35"/>
                    </a:lnTo>
                    <a:lnTo>
                      <a:pt x="3" y="30"/>
                    </a:lnTo>
                    <a:lnTo>
                      <a:pt x="3" y="25"/>
                    </a:lnTo>
                    <a:lnTo>
                      <a:pt x="3" y="20"/>
                    </a:lnTo>
                    <a:lnTo>
                      <a:pt x="3" y="15"/>
                    </a:lnTo>
                    <a:lnTo>
                      <a:pt x="1" y="10"/>
                    </a:lnTo>
                    <a:lnTo>
                      <a:pt x="0" y="3"/>
                    </a:lnTo>
                    <a:lnTo>
                      <a:pt x="6" y="5"/>
                    </a:lnTo>
                    <a:lnTo>
                      <a:pt x="14" y="6"/>
                    </a:lnTo>
                    <a:lnTo>
                      <a:pt x="23" y="7"/>
                    </a:lnTo>
                    <a:lnTo>
                      <a:pt x="32" y="7"/>
                    </a:lnTo>
                    <a:lnTo>
                      <a:pt x="42" y="6"/>
                    </a:lnTo>
                    <a:lnTo>
                      <a:pt x="52" y="6"/>
                    </a:lnTo>
                    <a:lnTo>
                      <a:pt x="62" y="5"/>
                    </a:lnTo>
                    <a:lnTo>
                      <a:pt x="71" y="3"/>
                    </a:lnTo>
                    <a:lnTo>
                      <a:pt x="81" y="1"/>
                    </a:lnTo>
                    <a:lnTo>
                      <a:pt x="89" y="0"/>
                    </a:lnTo>
                    <a:lnTo>
                      <a:pt x="96" y="5"/>
                    </a:lnTo>
                    <a:lnTo>
                      <a:pt x="96" y="5"/>
                    </a:lnTo>
                    <a:lnTo>
                      <a:pt x="95" y="3"/>
                    </a:lnTo>
                    <a:close/>
                  </a:path>
                </a:pathLst>
              </a:custGeom>
              <a:solidFill>
                <a:srgbClr val="4DFF00"/>
              </a:solidFill>
              <a:ln w="9525">
                <a:noFill/>
                <a:round/>
                <a:headEnd/>
                <a:tailEnd/>
              </a:ln>
            </p:spPr>
            <p:txBody>
              <a:bodyPr/>
              <a:lstStyle/>
              <a:p>
                <a:endParaRPr lang="en-US"/>
              </a:p>
            </p:txBody>
          </p:sp>
          <p:sp>
            <p:nvSpPr>
              <p:cNvPr id="85087" name="Freeform 95"/>
              <p:cNvSpPr>
                <a:spLocks/>
              </p:cNvSpPr>
              <p:nvPr/>
            </p:nvSpPr>
            <p:spPr bwMode="auto">
              <a:xfrm>
                <a:off x="4218" y="3464"/>
                <a:ext cx="72" cy="279"/>
              </a:xfrm>
              <a:custGeom>
                <a:avLst/>
                <a:gdLst/>
                <a:ahLst/>
                <a:cxnLst>
                  <a:cxn ang="0">
                    <a:pos x="128" y="321"/>
                  </a:cxn>
                  <a:cxn ang="0">
                    <a:pos x="135" y="330"/>
                  </a:cxn>
                  <a:cxn ang="0">
                    <a:pos x="138" y="338"/>
                  </a:cxn>
                  <a:cxn ang="0">
                    <a:pos x="136" y="345"/>
                  </a:cxn>
                  <a:cxn ang="0">
                    <a:pos x="131" y="353"/>
                  </a:cxn>
                  <a:cxn ang="0">
                    <a:pos x="126" y="359"/>
                  </a:cxn>
                  <a:cxn ang="0">
                    <a:pos x="119" y="367"/>
                  </a:cxn>
                  <a:cxn ang="0">
                    <a:pos x="114" y="374"/>
                  </a:cxn>
                  <a:cxn ang="0">
                    <a:pos x="109" y="382"/>
                  </a:cxn>
                  <a:cxn ang="0">
                    <a:pos x="107" y="390"/>
                  </a:cxn>
                  <a:cxn ang="0">
                    <a:pos x="110" y="398"/>
                  </a:cxn>
                  <a:cxn ang="0">
                    <a:pos x="93" y="409"/>
                  </a:cxn>
                  <a:cxn ang="0">
                    <a:pos x="81" y="421"/>
                  </a:cxn>
                  <a:cxn ang="0">
                    <a:pos x="68" y="435"/>
                  </a:cxn>
                  <a:cxn ang="0">
                    <a:pos x="58" y="451"/>
                  </a:cxn>
                  <a:cxn ang="0">
                    <a:pos x="49" y="468"/>
                  </a:cxn>
                  <a:cxn ang="0">
                    <a:pos x="40" y="487"/>
                  </a:cxn>
                  <a:cxn ang="0">
                    <a:pos x="33" y="505"/>
                  </a:cxn>
                  <a:cxn ang="0">
                    <a:pos x="25" y="522"/>
                  </a:cxn>
                  <a:cxn ang="0">
                    <a:pos x="19" y="541"/>
                  </a:cxn>
                  <a:cxn ang="0">
                    <a:pos x="11" y="558"/>
                  </a:cxn>
                  <a:cxn ang="0">
                    <a:pos x="2" y="513"/>
                  </a:cxn>
                  <a:cxn ang="0">
                    <a:pos x="0" y="469"/>
                  </a:cxn>
                  <a:cxn ang="0">
                    <a:pos x="1" y="426"/>
                  </a:cxn>
                  <a:cxn ang="0">
                    <a:pos x="6" y="385"/>
                  </a:cxn>
                  <a:cxn ang="0">
                    <a:pos x="13" y="344"/>
                  </a:cxn>
                  <a:cxn ang="0">
                    <a:pos x="18" y="302"/>
                  </a:cxn>
                  <a:cxn ang="0">
                    <a:pos x="21" y="262"/>
                  </a:cxn>
                  <a:cxn ang="0">
                    <a:pos x="23" y="220"/>
                  </a:cxn>
                  <a:cxn ang="0">
                    <a:pos x="19" y="177"/>
                  </a:cxn>
                  <a:cxn ang="0">
                    <a:pos x="8" y="134"/>
                  </a:cxn>
                  <a:cxn ang="0">
                    <a:pos x="19" y="0"/>
                  </a:cxn>
                  <a:cxn ang="0">
                    <a:pos x="33" y="31"/>
                  </a:cxn>
                  <a:cxn ang="0">
                    <a:pos x="50" y="61"/>
                  </a:cxn>
                  <a:cxn ang="0">
                    <a:pos x="72" y="90"/>
                  </a:cxn>
                  <a:cxn ang="0">
                    <a:pos x="92" y="120"/>
                  </a:cxn>
                  <a:cxn ang="0">
                    <a:pos x="111" y="151"/>
                  </a:cxn>
                  <a:cxn ang="0">
                    <a:pos x="128" y="181"/>
                  </a:cxn>
                  <a:cxn ang="0">
                    <a:pos x="139" y="213"/>
                  </a:cxn>
                  <a:cxn ang="0">
                    <a:pos x="144" y="247"/>
                  </a:cxn>
                  <a:cxn ang="0">
                    <a:pos x="141" y="283"/>
                  </a:cxn>
                  <a:cxn ang="0">
                    <a:pos x="129" y="323"/>
                  </a:cxn>
                  <a:cxn ang="0">
                    <a:pos x="129" y="323"/>
                  </a:cxn>
                  <a:cxn ang="0">
                    <a:pos x="128" y="321"/>
                  </a:cxn>
                </a:cxnLst>
                <a:rect l="0" t="0" r="r" b="b"/>
                <a:pathLst>
                  <a:path w="144" h="558">
                    <a:moveTo>
                      <a:pt x="128" y="321"/>
                    </a:moveTo>
                    <a:lnTo>
                      <a:pt x="135" y="330"/>
                    </a:lnTo>
                    <a:lnTo>
                      <a:pt x="138" y="338"/>
                    </a:lnTo>
                    <a:lnTo>
                      <a:pt x="136" y="345"/>
                    </a:lnTo>
                    <a:lnTo>
                      <a:pt x="131" y="353"/>
                    </a:lnTo>
                    <a:lnTo>
                      <a:pt x="126" y="359"/>
                    </a:lnTo>
                    <a:lnTo>
                      <a:pt x="119" y="367"/>
                    </a:lnTo>
                    <a:lnTo>
                      <a:pt x="114" y="374"/>
                    </a:lnTo>
                    <a:lnTo>
                      <a:pt x="109" y="382"/>
                    </a:lnTo>
                    <a:lnTo>
                      <a:pt x="107" y="390"/>
                    </a:lnTo>
                    <a:lnTo>
                      <a:pt x="110" y="398"/>
                    </a:lnTo>
                    <a:lnTo>
                      <a:pt x="93" y="409"/>
                    </a:lnTo>
                    <a:lnTo>
                      <a:pt x="81" y="421"/>
                    </a:lnTo>
                    <a:lnTo>
                      <a:pt x="68" y="435"/>
                    </a:lnTo>
                    <a:lnTo>
                      <a:pt x="58" y="451"/>
                    </a:lnTo>
                    <a:lnTo>
                      <a:pt x="49" y="468"/>
                    </a:lnTo>
                    <a:lnTo>
                      <a:pt x="40" y="487"/>
                    </a:lnTo>
                    <a:lnTo>
                      <a:pt x="33" y="505"/>
                    </a:lnTo>
                    <a:lnTo>
                      <a:pt x="25" y="522"/>
                    </a:lnTo>
                    <a:lnTo>
                      <a:pt x="19" y="541"/>
                    </a:lnTo>
                    <a:lnTo>
                      <a:pt x="11" y="558"/>
                    </a:lnTo>
                    <a:lnTo>
                      <a:pt x="2" y="513"/>
                    </a:lnTo>
                    <a:lnTo>
                      <a:pt x="0" y="469"/>
                    </a:lnTo>
                    <a:lnTo>
                      <a:pt x="1" y="426"/>
                    </a:lnTo>
                    <a:lnTo>
                      <a:pt x="6" y="385"/>
                    </a:lnTo>
                    <a:lnTo>
                      <a:pt x="13" y="344"/>
                    </a:lnTo>
                    <a:lnTo>
                      <a:pt x="18" y="302"/>
                    </a:lnTo>
                    <a:lnTo>
                      <a:pt x="21" y="262"/>
                    </a:lnTo>
                    <a:lnTo>
                      <a:pt x="23" y="220"/>
                    </a:lnTo>
                    <a:lnTo>
                      <a:pt x="19" y="177"/>
                    </a:lnTo>
                    <a:lnTo>
                      <a:pt x="8" y="134"/>
                    </a:lnTo>
                    <a:lnTo>
                      <a:pt x="19" y="0"/>
                    </a:lnTo>
                    <a:lnTo>
                      <a:pt x="33" y="31"/>
                    </a:lnTo>
                    <a:lnTo>
                      <a:pt x="50" y="61"/>
                    </a:lnTo>
                    <a:lnTo>
                      <a:pt x="72" y="90"/>
                    </a:lnTo>
                    <a:lnTo>
                      <a:pt x="92" y="120"/>
                    </a:lnTo>
                    <a:lnTo>
                      <a:pt x="111" y="151"/>
                    </a:lnTo>
                    <a:lnTo>
                      <a:pt x="128" y="181"/>
                    </a:lnTo>
                    <a:lnTo>
                      <a:pt x="139" y="213"/>
                    </a:lnTo>
                    <a:lnTo>
                      <a:pt x="144" y="247"/>
                    </a:lnTo>
                    <a:lnTo>
                      <a:pt x="141" y="283"/>
                    </a:lnTo>
                    <a:lnTo>
                      <a:pt x="129" y="323"/>
                    </a:lnTo>
                    <a:lnTo>
                      <a:pt x="129" y="323"/>
                    </a:lnTo>
                    <a:lnTo>
                      <a:pt x="128" y="321"/>
                    </a:lnTo>
                    <a:close/>
                  </a:path>
                </a:pathLst>
              </a:custGeom>
              <a:solidFill>
                <a:srgbClr val="4DFF00"/>
              </a:solidFill>
              <a:ln w="9525">
                <a:noFill/>
                <a:round/>
                <a:headEnd/>
                <a:tailEnd/>
              </a:ln>
            </p:spPr>
            <p:txBody>
              <a:bodyPr/>
              <a:lstStyle/>
              <a:p>
                <a:endParaRPr lang="en-US"/>
              </a:p>
            </p:txBody>
          </p:sp>
          <p:sp>
            <p:nvSpPr>
              <p:cNvPr id="85088" name="Freeform 96"/>
              <p:cNvSpPr>
                <a:spLocks/>
              </p:cNvSpPr>
              <p:nvPr/>
            </p:nvSpPr>
            <p:spPr bwMode="auto">
              <a:xfrm>
                <a:off x="5401" y="3352"/>
                <a:ext cx="48" cy="35"/>
              </a:xfrm>
              <a:custGeom>
                <a:avLst/>
                <a:gdLst/>
                <a:ahLst/>
                <a:cxnLst>
                  <a:cxn ang="0">
                    <a:pos x="96" y="59"/>
                  </a:cxn>
                  <a:cxn ang="0">
                    <a:pos x="87" y="64"/>
                  </a:cxn>
                  <a:cxn ang="0">
                    <a:pos x="78" y="68"/>
                  </a:cxn>
                  <a:cxn ang="0">
                    <a:pos x="69" y="69"/>
                  </a:cxn>
                  <a:cxn ang="0">
                    <a:pos x="59" y="69"/>
                  </a:cxn>
                  <a:cxn ang="0">
                    <a:pos x="49" y="68"/>
                  </a:cxn>
                  <a:cxn ang="0">
                    <a:pos x="40" y="66"/>
                  </a:cxn>
                  <a:cxn ang="0">
                    <a:pos x="30" y="65"/>
                  </a:cxn>
                  <a:cxn ang="0">
                    <a:pos x="20" y="64"/>
                  </a:cxn>
                  <a:cxn ang="0">
                    <a:pos x="11" y="63"/>
                  </a:cxn>
                  <a:cxn ang="0">
                    <a:pos x="1" y="63"/>
                  </a:cxn>
                  <a:cxn ang="0">
                    <a:pos x="0" y="0"/>
                  </a:cxn>
                  <a:cxn ang="0">
                    <a:pos x="91" y="1"/>
                  </a:cxn>
                  <a:cxn ang="0">
                    <a:pos x="97" y="59"/>
                  </a:cxn>
                  <a:cxn ang="0">
                    <a:pos x="97" y="59"/>
                  </a:cxn>
                  <a:cxn ang="0">
                    <a:pos x="96" y="59"/>
                  </a:cxn>
                </a:cxnLst>
                <a:rect l="0" t="0" r="r" b="b"/>
                <a:pathLst>
                  <a:path w="97" h="69">
                    <a:moveTo>
                      <a:pt x="96" y="59"/>
                    </a:moveTo>
                    <a:lnTo>
                      <a:pt x="87" y="64"/>
                    </a:lnTo>
                    <a:lnTo>
                      <a:pt x="78" y="68"/>
                    </a:lnTo>
                    <a:lnTo>
                      <a:pt x="69" y="69"/>
                    </a:lnTo>
                    <a:lnTo>
                      <a:pt x="59" y="69"/>
                    </a:lnTo>
                    <a:lnTo>
                      <a:pt x="49" y="68"/>
                    </a:lnTo>
                    <a:lnTo>
                      <a:pt x="40" y="66"/>
                    </a:lnTo>
                    <a:lnTo>
                      <a:pt x="30" y="65"/>
                    </a:lnTo>
                    <a:lnTo>
                      <a:pt x="20" y="64"/>
                    </a:lnTo>
                    <a:lnTo>
                      <a:pt x="11" y="63"/>
                    </a:lnTo>
                    <a:lnTo>
                      <a:pt x="1" y="63"/>
                    </a:lnTo>
                    <a:lnTo>
                      <a:pt x="0" y="0"/>
                    </a:lnTo>
                    <a:lnTo>
                      <a:pt x="91" y="1"/>
                    </a:lnTo>
                    <a:lnTo>
                      <a:pt x="97" y="59"/>
                    </a:lnTo>
                    <a:lnTo>
                      <a:pt x="97" y="59"/>
                    </a:lnTo>
                    <a:lnTo>
                      <a:pt x="96" y="59"/>
                    </a:lnTo>
                    <a:close/>
                  </a:path>
                </a:pathLst>
              </a:custGeom>
              <a:solidFill>
                <a:srgbClr val="C37845"/>
              </a:solidFill>
              <a:ln w="9525">
                <a:noFill/>
                <a:round/>
                <a:headEnd/>
                <a:tailEnd/>
              </a:ln>
            </p:spPr>
            <p:txBody>
              <a:bodyPr/>
              <a:lstStyle/>
              <a:p>
                <a:endParaRPr lang="en-US"/>
              </a:p>
            </p:txBody>
          </p:sp>
          <p:sp>
            <p:nvSpPr>
              <p:cNvPr id="85089" name="Freeform 97"/>
              <p:cNvSpPr>
                <a:spLocks/>
              </p:cNvSpPr>
              <p:nvPr/>
            </p:nvSpPr>
            <p:spPr bwMode="auto">
              <a:xfrm>
                <a:off x="5090" y="3384"/>
                <a:ext cx="18" cy="14"/>
              </a:xfrm>
              <a:custGeom>
                <a:avLst/>
                <a:gdLst/>
                <a:ahLst/>
                <a:cxnLst>
                  <a:cxn ang="0">
                    <a:pos x="34" y="27"/>
                  </a:cxn>
                  <a:cxn ang="0">
                    <a:pos x="34" y="23"/>
                  </a:cxn>
                  <a:cxn ang="0">
                    <a:pos x="33" y="19"/>
                  </a:cxn>
                  <a:cxn ang="0">
                    <a:pos x="29" y="15"/>
                  </a:cxn>
                  <a:cxn ang="0">
                    <a:pos x="25" y="10"/>
                  </a:cxn>
                  <a:cxn ang="0">
                    <a:pos x="20" y="6"/>
                  </a:cxn>
                  <a:cxn ang="0">
                    <a:pos x="15" y="4"/>
                  </a:cxn>
                  <a:cxn ang="0">
                    <a:pos x="10" y="1"/>
                  </a:cxn>
                  <a:cxn ang="0">
                    <a:pos x="6" y="0"/>
                  </a:cxn>
                  <a:cxn ang="0">
                    <a:pos x="3" y="1"/>
                  </a:cxn>
                  <a:cxn ang="0">
                    <a:pos x="0" y="4"/>
                  </a:cxn>
                  <a:cxn ang="0">
                    <a:pos x="33" y="0"/>
                  </a:cxn>
                  <a:cxn ang="0">
                    <a:pos x="35" y="27"/>
                  </a:cxn>
                  <a:cxn ang="0">
                    <a:pos x="35" y="27"/>
                  </a:cxn>
                  <a:cxn ang="0">
                    <a:pos x="34" y="27"/>
                  </a:cxn>
                </a:cxnLst>
                <a:rect l="0" t="0" r="r" b="b"/>
                <a:pathLst>
                  <a:path w="35" h="27">
                    <a:moveTo>
                      <a:pt x="34" y="27"/>
                    </a:moveTo>
                    <a:lnTo>
                      <a:pt x="34" y="23"/>
                    </a:lnTo>
                    <a:lnTo>
                      <a:pt x="33" y="19"/>
                    </a:lnTo>
                    <a:lnTo>
                      <a:pt x="29" y="15"/>
                    </a:lnTo>
                    <a:lnTo>
                      <a:pt x="25" y="10"/>
                    </a:lnTo>
                    <a:lnTo>
                      <a:pt x="20" y="6"/>
                    </a:lnTo>
                    <a:lnTo>
                      <a:pt x="15" y="4"/>
                    </a:lnTo>
                    <a:lnTo>
                      <a:pt x="10" y="1"/>
                    </a:lnTo>
                    <a:lnTo>
                      <a:pt x="6" y="0"/>
                    </a:lnTo>
                    <a:lnTo>
                      <a:pt x="3" y="1"/>
                    </a:lnTo>
                    <a:lnTo>
                      <a:pt x="0" y="4"/>
                    </a:lnTo>
                    <a:lnTo>
                      <a:pt x="33" y="0"/>
                    </a:lnTo>
                    <a:lnTo>
                      <a:pt x="35" y="27"/>
                    </a:lnTo>
                    <a:lnTo>
                      <a:pt x="35" y="27"/>
                    </a:lnTo>
                    <a:lnTo>
                      <a:pt x="34" y="27"/>
                    </a:lnTo>
                    <a:close/>
                  </a:path>
                </a:pathLst>
              </a:custGeom>
              <a:solidFill>
                <a:srgbClr val="4DFF00"/>
              </a:solidFill>
              <a:ln w="9525">
                <a:noFill/>
                <a:round/>
                <a:headEnd/>
                <a:tailEnd/>
              </a:ln>
            </p:spPr>
            <p:txBody>
              <a:bodyPr/>
              <a:lstStyle/>
              <a:p>
                <a:endParaRPr lang="en-US"/>
              </a:p>
            </p:txBody>
          </p:sp>
          <p:sp>
            <p:nvSpPr>
              <p:cNvPr id="85090" name="Freeform 98"/>
              <p:cNvSpPr>
                <a:spLocks/>
              </p:cNvSpPr>
              <p:nvPr/>
            </p:nvSpPr>
            <p:spPr bwMode="auto">
              <a:xfrm>
                <a:off x="5113" y="3388"/>
                <a:ext cx="32" cy="75"/>
              </a:xfrm>
              <a:custGeom>
                <a:avLst/>
                <a:gdLst/>
                <a:ahLst/>
                <a:cxnLst>
                  <a:cxn ang="0">
                    <a:pos x="54" y="51"/>
                  </a:cxn>
                  <a:cxn ang="0">
                    <a:pos x="47" y="63"/>
                  </a:cxn>
                  <a:cxn ang="0">
                    <a:pos x="41" y="76"/>
                  </a:cxn>
                  <a:cxn ang="0">
                    <a:pos x="33" y="88"/>
                  </a:cxn>
                  <a:cxn ang="0">
                    <a:pos x="23" y="96"/>
                  </a:cxn>
                  <a:cxn ang="0">
                    <a:pos x="24" y="105"/>
                  </a:cxn>
                  <a:cxn ang="0">
                    <a:pos x="37" y="103"/>
                  </a:cxn>
                  <a:cxn ang="0">
                    <a:pos x="47" y="93"/>
                  </a:cxn>
                  <a:cxn ang="0">
                    <a:pos x="56" y="81"/>
                  </a:cxn>
                  <a:cxn ang="0">
                    <a:pos x="62" y="76"/>
                  </a:cxn>
                  <a:cxn ang="0">
                    <a:pos x="62" y="82"/>
                  </a:cxn>
                  <a:cxn ang="0">
                    <a:pos x="56" y="94"/>
                  </a:cxn>
                  <a:cxn ang="0">
                    <a:pos x="49" y="104"/>
                  </a:cxn>
                  <a:cxn ang="0">
                    <a:pos x="40" y="114"/>
                  </a:cxn>
                  <a:cxn ang="0">
                    <a:pos x="31" y="125"/>
                  </a:cxn>
                  <a:cxn ang="0">
                    <a:pos x="33" y="136"/>
                  </a:cxn>
                  <a:cxn ang="0">
                    <a:pos x="42" y="137"/>
                  </a:cxn>
                  <a:cxn ang="0">
                    <a:pos x="50" y="130"/>
                  </a:cxn>
                  <a:cxn ang="0">
                    <a:pos x="57" y="122"/>
                  </a:cxn>
                  <a:cxn ang="0">
                    <a:pos x="62" y="118"/>
                  </a:cxn>
                  <a:cxn ang="0">
                    <a:pos x="22" y="151"/>
                  </a:cxn>
                  <a:cxn ang="0">
                    <a:pos x="0" y="127"/>
                  </a:cxn>
                  <a:cxn ang="0">
                    <a:pos x="7" y="109"/>
                  </a:cxn>
                  <a:cxn ang="0">
                    <a:pos x="13" y="90"/>
                  </a:cxn>
                  <a:cxn ang="0">
                    <a:pos x="18" y="69"/>
                  </a:cxn>
                  <a:cxn ang="0">
                    <a:pos x="22" y="48"/>
                  </a:cxn>
                  <a:cxn ang="0">
                    <a:pos x="23" y="28"/>
                  </a:cxn>
                  <a:cxn ang="0">
                    <a:pos x="23" y="37"/>
                  </a:cxn>
                  <a:cxn ang="0">
                    <a:pos x="22" y="46"/>
                  </a:cxn>
                  <a:cxn ang="0">
                    <a:pos x="21" y="53"/>
                  </a:cxn>
                  <a:cxn ang="0">
                    <a:pos x="23" y="61"/>
                  </a:cxn>
                  <a:cxn ang="0">
                    <a:pos x="32" y="67"/>
                  </a:cxn>
                  <a:cxn ang="0">
                    <a:pos x="46" y="60"/>
                  </a:cxn>
                  <a:cxn ang="0">
                    <a:pos x="52" y="47"/>
                  </a:cxn>
                  <a:cxn ang="0">
                    <a:pos x="54" y="32"/>
                  </a:cxn>
                  <a:cxn ang="0">
                    <a:pos x="55" y="15"/>
                  </a:cxn>
                  <a:cxn ang="0">
                    <a:pos x="57" y="0"/>
                  </a:cxn>
                  <a:cxn ang="0">
                    <a:pos x="56" y="46"/>
                  </a:cxn>
                </a:cxnLst>
                <a:rect l="0" t="0" r="r" b="b"/>
                <a:pathLst>
                  <a:path w="65" h="151">
                    <a:moveTo>
                      <a:pt x="56" y="46"/>
                    </a:moveTo>
                    <a:lnTo>
                      <a:pt x="54" y="51"/>
                    </a:lnTo>
                    <a:lnTo>
                      <a:pt x="50" y="57"/>
                    </a:lnTo>
                    <a:lnTo>
                      <a:pt x="47" y="63"/>
                    </a:lnTo>
                    <a:lnTo>
                      <a:pt x="45" y="70"/>
                    </a:lnTo>
                    <a:lnTo>
                      <a:pt x="41" y="76"/>
                    </a:lnTo>
                    <a:lnTo>
                      <a:pt x="37" y="81"/>
                    </a:lnTo>
                    <a:lnTo>
                      <a:pt x="33" y="88"/>
                    </a:lnTo>
                    <a:lnTo>
                      <a:pt x="28" y="93"/>
                    </a:lnTo>
                    <a:lnTo>
                      <a:pt x="23" y="96"/>
                    </a:lnTo>
                    <a:lnTo>
                      <a:pt x="17" y="100"/>
                    </a:lnTo>
                    <a:lnTo>
                      <a:pt x="24" y="105"/>
                    </a:lnTo>
                    <a:lnTo>
                      <a:pt x="31" y="105"/>
                    </a:lnTo>
                    <a:lnTo>
                      <a:pt x="37" y="103"/>
                    </a:lnTo>
                    <a:lnTo>
                      <a:pt x="42" y="99"/>
                    </a:lnTo>
                    <a:lnTo>
                      <a:pt x="47" y="93"/>
                    </a:lnTo>
                    <a:lnTo>
                      <a:pt x="51" y="88"/>
                    </a:lnTo>
                    <a:lnTo>
                      <a:pt x="56" y="81"/>
                    </a:lnTo>
                    <a:lnTo>
                      <a:pt x="59" y="77"/>
                    </a:lnTo>
                    <a:lnTo>
                      <a:pt x="62" y="76"/>
                    </a:lnTo>
                    <a:lnTo>
                      <a:pt x="65" y="77"/>
                    </a:lnTo>
                    <a:lnTo>
                      <a:pt x="62" y="82"/>
                    </a:lnTo>
                    <a:lnTo>
                      <a:pt x="60" y="88"/>
                    </a:lnTo>
                    <a:lnTo>
                      <a:pt x="56" y="94"/>
                    </a:lnTo>
                    <a:lnTo>
                      <a:pt x="52" y="99"/>
                    </a:lnTo>
                    <a:lnTo>
                      <a:pt x="49" y="104"/>
                    </a:lnTo>
                    <a:lnTo>
                      <a:pt x="43" y="109"/>
                    </a:lnTo>
                    <a:lnTo>
                      <a:pt x="40" y="114"/>
                    </a:lnTo>
                    <a:lnTo>
                      <a:pt x="36" y="120"/>
                    </a:lnTo>
                    <a:lnTo>
                      <a:pt x="31" y="125"/>
                    </a:lnTo>
                    <a:lnTo>
                      <a:pt x="28" y="132"/>
                    </a:lnTo>
                    <a:lnTo>
                      <a:pt x="33" y="136"/>
                    </a:lnTo>
                    <a:lnTo>
                      <a:pt x="38" y="138"/>
                    </a:lnTo>
                    <a:lnTo>
                      <a:pt x="42" y="137"/>
                    </a:lnTo>
                    <a:lnTo>
                      <a:pt x="46" y="134"/>
                    </a:lnTo>
                    <a:lnTo>
                      <a:pt x="50" y="130"/>
                    </a:lnTo>
                    <a:lnTo>
                      <a:pt x="54" y="125"/>
                    </a:lnTo>
                    <a:lnTo>
                      <a:pt x="57" y="122"/>
                    </a:lnTo>
                    <a:lnTo>
                      <a:pt x="60" y="119"/>
                    </a:lnTo>
                    <a:lnTo>
                      <a:pt x="62" y="118"/>
                    </a:lnTo>
                    <a:lnTo>
                      <a:pt x="64" y="119"/>
                    </a:lnTo>
                    <a:lnTo>
                      <a:pt x="22" y="151"/>
                    </a:lnTo>
                    <a:lnTo>
                      <a:pt x="17" y="105"/>
                    </a:lnTo>
                    <a:lnTo>
                      <a:pt x="0" y="127"/>
                    </a:lnTo>
                    <a:lnTo>
                      <a:pt x="3" y="118"/>
                    </a:lnTo>
                    <a:lnTo>
                      <a:pt x="7" y="109"/>
                    </a:lnTo>
                    <a:lnTo>
                      <a:pt x="9" y="100"/>
                    </a:lnTo>
                    <a:lnTo>
                      <a:pt x="13" y="90"/>
                    </a:lnTo>
                    <a:lnTo>
                      <a:pt x="16" y="80"/>
                    </a:lnTo>
                    <a:lnTo>
                      <a:pt x="18" y="69"/>
                    </a:lnTo>
                    <a:lnTo>
                      <a:pt x="21" y="58"/>
                    </a:lnTo>
                    <a:lnTo>
                      <a:pt x="22" y="48"/>
                    </a:lnTo>
                    <a:lnTo>
                      <a:pt x="23" y="38"/>
                    </a:lnTo>
                    <a:lnTo>
                      <a:pt x="23" y="28"/>
                    </a:lnTo>
                    <a:lnTo>
                      <a:pt x="23" y="32"/>
                    </a:lnTo>
                    <a:lnTo>
                      <a:pt x="23" y="37"/>
                    </a:lnTo>
                    <a:lnTo>
                      <a:pt x="22" y="42"/>
                    </a:lnTo>
                    <a:lnTo>
                      <a:pt x="22" y="46"/>
                    </a:lnTo>
                    <a:lnTo>
                      <a:pt x="21" y="50"/>
                    </a:lnTo>
                    <a:lnTo>
                      <a:pt x="21" y="53"/>
                    </a:lnTo>
                    <a:lnTo>
                      <a:pt x="21" y="57"/>
                    </a:lnTo>
                    <a:lnTo>
                      <a:pt x="23" y="61"/>
                    </a:lnTo>
                    <a:lnTo>
                      <a:pt x="27" y="65"/>
                    </a:lnTo>
                    <a:lnTo>
                      <a:pt x="32" y="67"/>
                    </a:lnTo>
                    <a:lnTo>
                      <a:pt x="40" y="65"/>
                    </a:lnTo>
                    <a:lnTo>
                      <a:pt x="46" y="60"/>
                    </a:lnTo>
                    <a:lnTo>
                      <a:pt x="50" y="55"/>
                    </a:lnTo>
                    <a:lnTo>
                      <a:pt x="52" y="47"/>
                    </a:lnTo>
                    <a:lnTo>
                      <a:pt x="54" y="39"/>
                    </a:lnTo>
                    <a:lnTo>
                      <a:pt x="54" y="32"/>
                    </a:lnTo>
                    <a:lnTo>
                      <a:pt x="54" y="23"/>
                    </a:lnTo>
                    <a:lnTo>
                      <a:pt x="55" y="15"/>
                    </a:lnTo>
                    <a:lnTo>
                      <a:pt x="55" y="8"/>
                    </a:lnTo>
                    <a:lnTo>
                      <a:pt x="57" y="0"/>
                    </a:lnTo>
                    <a:lnTo>
                      <a:pt x="62" y="51"/>
                    </a:lnTo>
                    <a:lnTo>
                      <a:pt x="56" y="46"/>
                    </a:lnTo>
                    <a:lnTo>
                      <a:pt x="56" y="46"/>
                    </a:lnTo>
                    <a:close/>
                  </a:path>
                </a:pathLst>
              </a:custGeom>
              <a:solidFill>
                <a:srgbClr val="4DFF00"/>
              </a:solidFill>
              <a:ln w="9525">
                <a:noFill/>
                <a:round/>
                <a:headEnd/>
                <a:tailEnd/>
              </a:ln>
            </p:spPr>
            <p:txBody>
              <a:bodyPr/>
              <a:lstStyle/>
              <a:p>
                <a:endParaRPr lang="en-US"/>
              </a:p>
            </p:txBody>
          </p:sp>
          <p:sp>
            <p:nvSpPr>
              <p:cNvPr id="85091" name="Freeform 99"/>
              <p:cNvSpPr>
                <a:spLocks/>
              </p:cNvSpPr>
              <p:nvPr/>
            </p:nvSpPr>
            <p:spPr bwMode="auto">
              <a:xfrm>
                <a:off x="5193" y="3388"/>
                <a:ext cx="55" cy="274"/>
              </a:xfrm>
              <a:custGeom>
                <a:avLst/>
                <a:gdLst/>
                <a:ahLst/>
                <a:cxnLst>
                  <a:cxn ang="0">
                    <a:pos x="86" y="59"/>
                  </a:cxn>
                  <a:cxn ang="0">
                    <a:pos x="104" y="32"/>
                  </a:cxn>
                  <a:cxn ang="0">
                    <a:pos x="105" y="13"/>
                  </a:cxn>
                  <a:cxn ang="0">
                    <a:pos x="101" y="17"/>
                  </a:cxn>
                  <a:cxn ang="0">
                    <a:pos x="106" y="122"/>
                  </a:cxn>
                  <a:cxn ang="0">
                    <a:pos x="82" y="165"/>
                  </a:cxn>
                  <a:cxn ang="0">
                    <a:pos x="76" y="171"/>
                  </a:cxn>
                  <a:cxn ang="0">
                    <a:pos x="77" y="179"/>
                  </a:cxn>
                  <a:cxn ang="0">
                    <a:pos x="82" y="185"/>
                  </a:cxn>
                  <a:cxn ang="0">
                    <a:pos x="77" y="192"/>
                  </a:cxn>
                  <a:cxn ang="0">
                    <a:pos x="82" y="201"/>
                  </a:cxn>
                  <a:cxn ang="0">
                    <a:pos x="96" y="202"/>
                  </a:cxn>
                  <a:cxn ang="0">
                    <a:pos x="106" y="189"/>
                  </a:cxn>
                  <a:cxn ang="0">
                    <a:pos x="104" y="188"/>
                  </a:cxn>
                  <a:cxn ang="0">
                    <a:pos x="104" y="262"/>
                  </a:cxn>
                  <a:cxn ang="0">
                    <a:pos x="75" y="293"/>
                  </a:cxn>
                  <a:cxn ang="0">
                    <a:pos x="80" y="304"/>
                  </a:cxn>
                  <a:cxn ang="0">
                    <a:pos x="95" y="297"/>
                  </a:cxn>
                  <a:cxn ang="0">
                    <a:pos x="105" y="293"/>
                  </a:cxn>
                  <a:cxn ang="0">
                    <a:pos x="72" y="335"/>
                  </a:cxn>
                  <a:cxn ang="0">
                    <a:pos x="64" y="361"/>
                  </a:cxn>
                  <a:cxn ang="0">
                    <a:pos x="99" y="343"/>
                  </a:cxn>
                  <a:cxn ang="0">
                    <a:pos x="88" y="510"/>
                  </a:cxn>
                  <a:cxn ang="0">
                    <a:pos x="71" y="517"/>
                  </a:cxn>
                  <a:cxn ang="0">
                    <a:pos x="101" y="539"/>
                  </a:cxn>
                  <a:cxn ang="0">
                    <a:pos x="95" y="547"/>
                  </a:cxn>
                  <a:cxn ang="0">
                    <a:pos x="67" y="532"/>
                  </a:cxn>
                  <a:cxn ang="0">
                    <a:pos x="63" y="513"/>
                  </a:cxn>
                  <a:cxn ang="0">
                    <a:pos x="100" y="493"/>
                  </a:cxn>
                  <a:cxn ang="0">
                    <a:pos x="97" y="481"/>
                  </a:cxn>
                  <a:cxn ang="0">
                    <a:pos x="83" y="480"/>
                  </a:cxn>
                  <a:cxn ang="0">
                    <a:pos x="99" y="471"/>
                  </a:cxn>
                  <a:cxn ang="0">
                    <a:pos x="73" y="460"/>
                  </a:cxn>
                  <a:cxn ang="0">
                    <a:pos x="37" y="499"/>
                  </a:cxn>
                  <a:cxn ang="0">
                    <a:pos x="59" y="469"/>
                  </a:cxn>
                  <a:cxn ang="0">
                    <a:pos x="83" y="424"/>
                  </a:cxn>
                  <a:cxn ang="0">
                    <a:pos x="29" y="457"/>
                  </a:cxn>
                  <a:cxn ang="0">
                    <a:pos x="18" y="470"/>
                  </a:cxn>
                  <a:cxn ang="0">
                    <a:pos x="30" y="426"/>
                  </a:cxn>
                  <a:cxn ang="0">
                    <a:pos x="16" y="428"/>
                  </a:cxn>
                  <a:cxn ang="0">
                    <a:pos x="8" y="431"/>
                  </a:cxn>
                  <a:cxn ang="0">
                    <a:pos x="14" y="361"/>
                  </a:cxn>
                  <a:cxn ang="0">
                    <a:pos x="18" y="302"/>
                  </a:cxn>
                  <a:cxn ang="0">
                    <a:pos x="34" y="260"/>
                  </a:cxn>
                  <a:cxn ang="0">
                    <a:pos x="40" y="259"/>
                  </a:cxn>
                  <a:cxn ang="0">
                    <a:pos x="35" y="254"/>
                  </a:cxn>
                  <a:cxn ang="0">
                    <a:pos x="52" y="197"/>
                  </a:cxn>
                  <a:cxn ang="0">
                    <a:pos x="6" y="197"/>
                  </a:cxn>
                  <a:cxn ang="0">
                    <a:pos x="30" y="150"/>
                  </a:cxn>
                  <a:cxn ang="0">
                    <a:pos x="16" y="139"/>
                  </a:cxn>
                  <a:cxn ang="0">
                    <a:pos x="37" y="117"/>
                  </a:cxn>
                  <a:cxn ang="0">
                    <a:pos x="4" y="107"/>
                  </a:cxn>
                  <a:cxn ang="0">
                    <a:pos x="16" y="58"/>
                  </a:cxn>
                  <a:cxn ang="0">
                    <a:pos x="6" y="17"/>
                  </a:cxn>
                  <a:cxn ang="0">
                    <a:pos x="15" y="21"/>
                  </a:cxn>
                  <a:cxn ang="0">
                    <a:pos x="38" y="48"/>
                  </a:cxn>
                </a:cxnLst>
                <a:rect l="0" t="0" r="r" b="b"/>
                <a:pathLst>
                  <a:path w="110" h="547">
                    <a:moveTo>
                      <a:pt x="37" y="48"/>
                    </a:moveTo>
                    <a:lnTo>
                      <a:pt x="54" y="27"/>
                    </a:lnTo>
                    <a:lnTo>
                      <a:pt x="71" y="64"/>
                    </a:lnTo>
                    <a:lnTo>
                      <a:pt x="76" y="63"/>
                    </a:lnTo>
                    <a:lnTo>
                      <a:pt x="81" y="61"/>
                    </a:lnTo>
                    <a:lnTo>
                      <a:pt x="86" y="59"/>
                    </a:lnTo>
                    <a:lnTo>
                      <a:pt x="90" y="55"/>
                    </a:lnTo>
                    <a:lnTo>
                      <a:pt x="94" y="51"/>
                    </a:lnTo>
                    <a:lnTo>
                      <a:pt x="96" y="46"/>
                    </a:lnTo>
                    <a:lnTo>
                      <a:pt x="99" y="41"/>
                    </a:lnTo>
                    <a:lnTo>
                      <a:pt x="101" y="37"/>
                    </a:lnTo>
                    <a:lnTo>
                      <a:pt x="104" y="32"/>
                    </a:lnTo>
                    <a:lnTo>
                      <a:pt x="105" y="29"/>
                    </a:lnTo>
                    <a:lnTo>
                      <a:pt x="105" y="26"/>
                    </a:lnTo>
                    <a:lnTo>
                      <a:pt x="105" y="22"/>
                    </a:lnTo>
                    <a:lnTo>
                      <a:pt x="105" y="20"/>
                    </a:lnTo>
                    <a:lnTo>
                      <a:pt x="105" y="17"/>
                    </a:lnTo>
                    <a:lnTo>
                      <a:pt x="105" y="13"/>
                    </a:lnTo>
                    <a:lnTo>
                      <a:pt x="104" y="11"/>
                    </a:lnTo>
                    <a:lnTo>
                      <a:pt x="104" y="8"/>
                    </a:lnTo>
                    <a:lnTo>
                      <a:pt x="102" y="6"/>
                    </a:lnTo>
                    <a:lnTo>
                      <a:pt x="100" y="3"/>
                    </a:lnTo>
                    <a:lnTo>
                      <a:pt x="97" y="2"/>
                    </a:lnTo>
                    <a:lnTo>
                      <a:pt x="101" y="17"/>
                    </a:lnTo>
                    <a:lnTo>
                      <a:pt x="105" y="34"/>
                    </a:lnTo>
                    <a:lnTo>
                      <a:pt x="107" y="51"/>
                    </a:lnTo>
                    <a:lnTo>
                      <a:pt x="110" y="69"/>
                    </a:lnTo>
                    <a:lnTo>
                      <a:pt x="110" y="88"/>
                    </a:lnTo>
                    <a:lnTo>
                      <a:pt x="109" y="106"/>
                    </a:lnTo>
                    <a:lnTo>
                      <a:pt x="106" y="122"/>
                    </a:lnTo>
                    <a:lnTo>
                      <a:pt x="102" y="139"/>
                    </a:lnTo>
                    <a:lnTo>
                      <a:pt x="95" y="152"/>
                    </a:lnTo>
                    <a:lnTo>
                      <a:pt x="86" y="164"/>
                    </a:lnTo>
                    <a:lnTo>
                      <a:pt x="85" y="164"/>
                    </a:lnTo>
                    <a:lnTo>
                      <a:pt x="83" y="164"/>
                    </a:lnTo>
                    <a:lnTo>
                      <a:pt x="82" y="165"/>
                    </a:lnTo>
                    <a:lnTo>
                      <a:pt x="81" y="166"/>
                    </a:lnTo>
                    <a:lnTo>
                      <a:pt x="80" y="166"/>
                    </a:lnTo>
                    <a:lnTo>
                      <a:pt x="78" y="168"/>
                    </a:lnTo>
                    <a:lnTo>
                      <a:pt x="78" y="169"/>
                    </a:lnTo>
                    <a:lnTo>
                      <a:pt x="77" y="170"/>
                    </a:lnTo>
                    <a:lnTo>
                      <a:pt x="76" y="171"/>
                    </a:lnTo>
                    <a:lnTo>
                      <a:pt x="73" y="173"/>
                    </a:lnTo>
                    <a:lnTo>
                      <a:pt x="75" y="174"/>
                    </a:lnTo>
                    <a:lnTo>
                      <a:pt x="75" y="175"/>
                    </a:lnTo>
                    <a:lnTo>
                      <a:pt x="76" y="177"/>
                    </a:lnTo>
                    <a:lnTo>
                      <a:pt x="77" y="178"/>
                    </a:lnTo>
                    <a:lnTo>
                      <a:pt x="77" y="179"/>
                    </a:lnTo>
                    <a:lnTo>
                      <a:pt x="78" y="180"/>
                    </a:lnTo>
                    <a:lnTo>
                      <a:pt x="80" y="182"/>
                    </a:lnTo>
                    <a:lnTo>
                      <a:pt x="81" y="183"/>
                    </a:lnTo>
                    <a:lnTo>
                      <a:pt x="82" y="184"/>
                    </a:lnTo>
                    <a:lnTo>
                      <a:pt x="83" y="185"/>
                    </a:lnTo>
                    <a:lnTo>
                      <a:pt x="82" y="185"/>
                    </a:lnTo>
                    <a:lnTo>
                      <a:pt x="81" y="187"/>
                    </a:lnTo>
                    <a:lnTo>
                      <a:pt x="81" y="188"/>
                    </a:lnTo>
                    <a:lnTo>
                      <a:pt x="80" y="189"/>
                    </a:lnTo>
                    <a:lnTo>
                      <a:pt x="78" y="189"/>
                    </a:lnTo>
                    <a:lnTo>
                      <a:pt x="78" y="190"/>
                    </a:lnTo>
                    <a:lnTo>
                      <a:pt x="77" y="192"/>
                    </a:lnTo>
                    <a:lnTo>
                      <a:pt x="77" y="193"/>
                    </a:lnTo>
                    <a:lnTo>
                      <a:pt x="76" y="194"/>
                    </a:lnTo>
                    <a:lnTo>
                      <a:pt x="76" y="197"/>
                    </a:lnTo>
                    <a:lnTo>
                      <a:pt x="78" y="198"/>
                    </a:lnTo>
                    <a:lnTo>
                      <a:pt x="80" y="199"/>
                    </a:lnTo>
                    <a:lnTo>
                      <a:pt x="82" y="201"/>
                    </a:lnTo>
                    <a:lnTo>
                      <a:pt x="85" y="202"/>
                    </a:lnTo>
                    <a:lnTo>
                      <a:pt x="87" y="202"/>
                    </a:lnTo>
                    <a:lnTo>
                      <a:pt x="88" y="203"/>
                    </a:lnTo>
                    <a:lnTo>
                      <a:pt x="91" y="203"/>
                    </a:lnTo>
                    <a:lnTo>
                      <a:pt x="94" y="203"/>
                    </a:lnTo>
                    <a:lnTo>
                      <a:pt x="96" y="202"/>
                    </a:lnTo>
                    <a:lnTo>
                      <a:pt x="99" y="202"/>
                    </a:lnTo>
                    <a:lnTo>
                      <a:pt x="100" y="199"/>
                    </a:lnTo>
                    <a:lnTo>
                      <a:pt x="101" y="197"/>
                    </a:lnTo>
                    <a:lnTo>
                      <a:pt x="104" y="194"/>
                    </a:lnTo>
                    <a:lnTo>
                      <a:pt x="105" y="192"/>
                    </a:lnTo>
                    <a:lnTo>
                      <a:pt x="106" y="189"/>
                    </a:lnTo>
                    <a:lnTo>
                      <a:pt x="107" y="187"/>
                    </a:lnTo>
                    <a:lnTo>
                      <a:pt x="109" y="183"/>
                    </a:lnTo>
                    <a:lnTo>
                      <a:pt x="109" y="180"/>
                    </a:lnTo>
                    <a:lnTo>
                      <a:pt x="107" y="178"/>
                    </a:lnTo>
                    <a:lnTo>
                      <a:pt x="106" y="174"/>
                    </a:lnTo>
                    <a:lnTo>
                      <a:pt x="104" y="188"/>
                    </a:lnTo>
                    <a:lnTo>
                      <a:pt x="102" y="201"/>
                    </a:lnTo>
                    <a:lnTo>
                      <a:pt x="104" y="213"/>
                    </a:lnTo>
                    <a:lnTo>
                      <a:pt x="105" y="227"/>
                    </a:lnTo>
                    <a:lnTo>
                      <a:pt x="106" y="240"/>
                    </a:lnTo>
                    <a:lnTo>
                      <a:pt x="106" y="251"/>
                    </a:lnTo>
                    <a:lnTo>
                      <a:pt x="104" y="262"/>
                    </a:lnTo>
                    <a:lnTo>
                      <a:pt x="99" y="273"/>
                    </a:lnTo>
                    <a:lnTo>
                      <a:pt x="88" y="280"/>
                    </a:lnTo>
                    <a:lnTo>
                      <a:pt x="75" y="288"/>
                    </a:lnTo>
                    <a:lnTo>
                      <a:pt x="75" y="289"/>
                    </a:lnTo>
                    <a:lnTo>
                      <a:pt x="75" y="290"/>
                    </a:lnTo>
                    <a:lnTo>
                      <a:pt x="75" y="293"/>
                    </a:lnTo>
                    <a:lnTo>
                      <a:pt x="75" y="295"/>
                    </a:lnTo>
                    <a:lnTo>
                      <a:pt x="76" y="298"/>
                    </a:lnTo>
                    <a:lnTo>
                      <a:pt x="76" y="299"/>
                    </a:lnTo>
                    <a:lnTo>
                      <a:pt x="77" y="302"/>
                    </a:lnTo>
                    <a:lnTo>
                      <a:pt x="78" y="303"/>
                    </a:lnTo>
                    <a:lnTo>
                      <a:pt x="80" y="304"/>
                    </a:lnTo>
                    <a:lnTo>
                      <a:pt x="82" y="305"/>
                    </a:lnTo>
                    <a:lnTo>
                      <a:pt x="85" y="304"/>
                    </a:lnTo>
                    <a:lnTo>
                      <a:pt x="88" y="303"/>
                    </a:lnTo>
                    <a:lnTo>
                      <a:pt x="91" y="302"/>
                    </a:lnTo>
                    <a:lnTo>
                      <a:pt x="94" y="299"/>
                    </a:lnTo>
                    <a:lnTo>
                      <a:pt x="95" y="297"/>
                    </a:lnTo>
                    <a:lnTo>
                      <a:pt x="97" y="294"/>
                    </a:lnTo>
                    <a:lnTo>
                      <a:pt x="100" y="292"/>
                    </a:lnTo>
                    <a:lnTo>
                      <a:pt x="102" y="288"/>
                    </a:lnTo>
                    <a:lnTo>
                      <a:pt x="105" y="286"/>
                    </a:lnTo>
                    <a:lnTo>
                      <a:pt x="106" y="284"/>
                    </a:lnTo>
                    <a:lnTo>
                      <a:pt x="105" y="293"/>
                    </a:lnTo>
                    <a:lnTo>
                      <a:pt x="101" y="302"/>
                    </a:lnTo>
                    <a:lnTo>
                      <a:pt x="96" y="309"/>
                    </a:lnTo>
                    <a:lnTo>
                      <a:pt x="91" y="316"/>
                    </a:lnTo>
                    <a:lnTo>
                      <a:pt x="86" y="322"/>
                    </a:lnTo>
                    <a:lnTo>
                      <a:pt x="78" y="328"/>
                    </a:lnTo>
                    <a:lnTo>
                      <a:pt x="72" y="335"/>
                    </a:lnTo>
                    <a:lnTo>
                      <a:pt x="64" y="341"/>
                    </a:lnTo>
                    <a:lnTo>
                      <a:pt x="57" y="347"/>
                    </a:lnTo>
                    <a:lnTo>
                      <a:pt x="49" y="353"/>
                    </a:lnTo>
                    <a:lnTo>
                      <a:pt x="54" y="359"/>
                    </a:lnTo>
                    <a:lnTo>
                      <a:pt x="59" y="361"/>
                    </a:lnTo>
                    <a:lnTo>
                      <a:pt x="64" y="361"/>
                    </a:lnTo>
                    <a:lnTo>
                      <a:pt x="69" y="360"/>
                    </a:lnTo>
                    <a:lnTo>
                      <a:pt x="75" y="356"/>
                    </a:lnTo>
                    <a:lnTo>
                      <a:pt x="81" y="353"/>
                    </a:lnTo>
                    <a:lnTo>
                      <a:pt x="86" y="350"/>
                    </a:lnTo>
                    <a:lnTo>
                      <a:pt x="92" y="346"/>
                    </a:lnTo>
                    <a:lnTo>
                      <a:pt x="99" y="343"/>
                    </a:lnTo>
                    <a:lnTo>
                      <a:pt x="105" y="343"/>
                    </a:lnTo>
                    <a:lnTo>
                      <a:pt x="102" y="509"/>
                    </a:lnTo>
                    <a:lnTo>
                      <a:pt x="99" y="509"/>
                    </a:lnTo>
                    <a:lnTo>
                      <a:pt x="96" y="510"/>
                    </a:lnTo>
                    <a:lnTo>
                      <a:pt x="92" y="510"/>
                    </a:lnTo>
                    <a:lnTo>
                      <a:pt x="88" y="510"/>
                    </a:lnTo>
                    <a:lnTo>
                      <a:pt x="85" y="510"/>
                    </a:lnTo>
                    <a:lnTo>
                      <a:pt x="81" y="510"/>
                    </a:lnTo>
                    <a:lnTo>
                      <a:pt x="78" y="511"/>
                    </a:lnTo>
                    <a:lnTo>
                      <a:pt x="75" y="513"/>
                    </a:lnTo>
                    <a:lnTo>
                      <a:pt x="73" y="514"/>
                    </a:lnTo>
                    <a:lnTo>
                      <a:pt x="71" y="517"/>
                    </a:lnTo>
                    <a:lnTo>
                      <a:pt x="105" y="536"/>
                    </a:lnTo>
                    <a:lnTo>
                      <a:pt x="105" y="536"/>
                    </a:lnTo>
                    <a:lnTo>
                      <a:pt x="104" y="537"/>
                    </a:lnTo>
                    <a:lnTo>
                      <a:pt x="102" y="538"/>
                    </a:lnTo>
                    <a:lnTo>
                      <a:pt x="101" y="538"/>
                    </a:lnTo>
                    <a:lnTo>
                      <a:pt x="101" y="539"/>
                    </a:lnTo>
                    <a:lnTo>
                      <a:pt x="100" y="541"/>
                    </a:lnTo>
                    <a:lnTo>
                      <a:pt x="100" y="542"/>
                    </a:lnTo>
                    <a:lnTo>
                      <a:pt x="100" y="543"/>
                    </a:lnTo>
                    <a:lnTo>
                      <a:pt x="100" y="544"/>
                    </a:lnTo>
                    <a:lnTo>
                      <a:pt x="101" y="546"/>
                    </a:lnTo>
                    <a:lnTo>
                      <a:pt x="95" y="547"/>
                    </a:lnTo>
                    <a:lnTo>
                      <a:pt x="90" y="547"/>
                    </a:lnTo>
                    <a:lnTo>
                      <a:pt x="85" y="544"/>
                    </a:lnTo>
                    <a:lnTo>
                      <a:pt x="80" y="542"/>
                    </a:lnTo>
                    <a:lnTo>
                      <a:pt x="76" y="538"/>
                    </a:lnTo>
                    <a:lnTo>
                      <a:pt x="71" y="536"/>
                    </a:lnTo>
                    <a:lnTo>
                      <a:pt x="67" y="532"/>
                    </a:lnTo>
                    <a:lnTo>
                      <a:pt x="63" y="529"/>
                    </a:lnTo>
                    <a:lnTo>
                      <a:pt x="58" y="527"/>
                    </a:lnTo>
                    <a:lnTo>
                      <a:pt x="53" y="527"/>
                    </a:lnTo>
                    <a:lnTo>
                      <a:pt x="56" y="522"/>
                    </a:lnTo>
                    <a:lnTo>
                      <a:pt x="58" y="518"/>
                    </a:lnTo>
                    <a:lnTo>
                      <a:pt x="63" y="513"/>
                    </a:lnTo>
                    <a:lnTo>
                      <a:pt x="68" y="509"/>
                    </a:lnTo>
                    <a:lnTo>
                      <a:pt x="75" y="505"/>
                    </a:lnTo>
                    <a:lnTo>
                      <a:pt x="81" y="503"/>
                    </a:lnTo>
                    <a:lnTo>
                      <a:pt x="87" y="499"/>
                    </a:lnTo>
                    <a:lnTo>
                      <a:pt x="94" y="495"/>
                    </a:lnTo>
                    <a:lnTo>
                      <a:pt x="100" y="493"/>
                    </a:lnTo>
                    <a:lnTo>
                      <a:pt x="106" y="490"/>
                    </a:lnTo>
                    <a:lnTo>
                      <a:pt x="104" y="487"/>
                    </a:lnTo>
                    <a:lnTo>
                      <a:pt x="102" y="486"/>
                    </a:lnTo>
                    <a:lnTo>
                      <a:pt x="101" y="484"/>
                    </a:lnTo>
                    <a:lnTo>
                      <a:pt x="100" y="482"/>
                    </a:lnTo>
                    <a:lnTo>
                      <a:pt x="97" y="481"/>
                    </a:lnTo>
                    <a:lnTo>
                      <a:pt x="96" y="479"/>
                    </a:lnTo>
                    <a:lnTo>
                      <a:pt x="94" y="479"/>
                    </a:lnTo>
                    <a:lnTo>
                      <a:pt x="91" y="477"/>
                    </a:lnTo>
                    <a:lnTo>
                      <a:pt x="88" y="477"/>
                    </a:lnTo>
                    <a:lnTo>
                      <a:pt x="86" y="479"/>
                    </a:lnTo>
                    <a:lnTo>
                      <a:pt x="83" y="480"/>
                    </a:lnTo>
                    <a:lnTo>
                      <a:pt x="83" y="480"/>
                    </a:lnTo>
                    <a:lnTo>
                      <a:pt x="85" y="480"/>
                    </a:lnTo>
                    <a:lnTo>
                      <a:pt x="87" y="479"/>
                    </a:lnTo>
                    <a:lnTo>
                      <a:pt x="91" y="477"/>
                    </a:lnTo>
                    <a:lnTo>
                      <a:pt x="96" y="475"/>
                    </a:lnTo>
                    <a:lnTo>
                      <a:pt x="99" y="471"/>
                    </a:lnTo>
                    <a:lnTo>
                      <a:pt x="101" y="467"/>
                    </a:lnTo>
                    <a:lnTo>
                      <a:pt x="100" y="463"/>
                    </a:lnTo>
                    <a:lnTo>
                      <a:pt x="97" y="458"/>
                    </a:lnTo>
                    <a:lnTo>
                      <a:pt x="90" y="456"/>
                    </a:lnTo>
                    <a:lnTo>
                      <a:pt x="81" y="457"/>
                    </a:lnTo>
                    <a:lnTo>
                      <a:pt x="73" y="460"/>
                    </a:lnTo>
                    <a:lnTo>
                      <a:pt x="67" y="465"/>
                    </a:lnTo>
                    <a:lnTo>
                      <a:pt x="61" y="472"/>
                    </a:lnTo>
                    <a:lnTo>
                      <a:pt x="54" y="479"/>
                    </a:lnTo>
                    <a:lnTo>
                      <a:pt x="48" y="486"/>
                    </a:lnTo>
                    <a:lnTo>
                      <a:pt x="42" y="493"/>
                    </a:lnTo>
                    <a:lnTo>
                      <a:pt x="37" y="499"/>
                    </a:lnTo>
                    <a:lnTo>
                      <a:pt x="33" y="503"/>
                    </a:lnTo>
                    <a:lnTo>
                      <a:pt x="37" y="498"/>
                    </a:lnTo>
                    <a:lnTo>
                      <a:pt x="42" y="491"/>
                    </a:lnTo>
                    <a:lnTo>
                      <a:pt x="47" y="485"/>
                    </a:lnTo>
                    <a:lnTo>
                      <a:pt x="53" y="477"/>
                    </a:lnTo>
                    <a:lnTo>
                      <a:pt x="59" y="469"/>
                    </a:lnTo>
                    <a:lnTo>
                      <a:pt x="67" y="461"/>
                    </a:lnTo>
                    <a:lnTo>
                      <a:pt x="73" y="452"/>
                    </a:lnTo>
                    <a:lnTo>
                      <a:pt x="81" y="443"/>
                    </a:lnTo>
                    <a:lnTo>
                      <a:pt x="87" y="434"/>
                    </a:lnTo>
                    <a:lnTo>
                      <a:pt x="95" y="427"/>
                    </a:lnTo>
                    <a:lnTo>
                      <a:pt x="83" y="424"/>
                    </a:lnTo>
                    <a:lnTo>
                      <a:pt x="73" y="426"/>
                    </a:lnTo>
                    <a:lnTo>
                      <a:pt x="63" y="428"/>
                    </a:lnTo>
                    <a:lnTo>
                      <a:pt x="54" y="433"/>
                    </a:lnTo>
                    <a:lnTo>
                      <a:pt x="45" y="439"/>
                    </a:lnTo>
                    <a:lnTo>
                      <a:pt x="37" y="448"/>
                    </a:lnTo>
                    <a:lnTo>
                      <a:pt x="29" y="457"/>
                    </a:lnTo>
                    <a:lnTo>
                      <a:pt x="21" y="466"/>
                    </a:lnTo>
                    <a:lnTo>
                      <a:pt x="15" y="476"/>
                    </a:lnTo>
                    <a:lnTo>
                      <a:pt x="9" y="486"/>
                    </a:lnTo>
                    <a:lnTo>
                      <a:pt x="11" y="481"/>
                    </a:lnTo>
                    <a:lnTo>
                      <a:pt x="15" y="476"/>
                    </a:lnTo>
                    <a:lnTo>
                      <a:pt x="18" y="470"/>
                    </a:lnTo>
                    <a:lnTo>
                      <a:pt x="20" y="463"/>
                    </a:lnTo>
                    <a:lnTo>
                      <a:pt x="24" y="456"/>
                    </a:lnTo>
                    <a:lnTo>
                      <a:pt x="27" y="447"/>
                    </a:lnTo>
                    <a:lnTo>
                      <a:pt x="29" y="439"/>
                    </a:lnTo>
                    <a:lnTo>
                      <a:pt x="30" y="433"/>
                    </a:lnTo>
                    <a:lnTo>
                      <a:pt x="30" y="426"/>
                    </a:lnTo>
                    <a:lnTo>
                      <a:pt x="29" y="419"/>
                    </a:lnTo>
                    <a:lnTo>
                      <a:pt x="27" y="420"/>
                    </a:lnTo>
                    <a:lnTo>
                      <a:pt x="24" y="422"/>
                    </a:lnTo>
                    <a:lnTo>
                      <a:pt x="21" y="424"/>
                    </a:lnTo>
                    <a:lnTo>
                      <a:pt x="19" y="426"/>
                    </a:lnTo>
                    <a:lnTo>
                      <a:pt x="16" y="428"/>
                    </a:lnTo>
                    <a:lnTo>
                      <a:pt x="14" y="431"/>
                    </a:lnTo>
                    <a:lnTo>
                      <a:pt x="11" y="434"/>
                    </a:lnTo>
                    <a:lnTo>
                      <a:pt x="9" y="437"/>
                    </a:lnTo>
                    <a:lnTo>
                      <a:pt x="8" y="439"/>
                    </a:lnTo>
                    <a:lnTo>
                      <a:pt x="5" y="441"/>
                    </a:lnTo>
                    <a:lnTo>
                      <a:pt x="8" y="431"/>
                    </a:lnTo>
                    <a:lnTo>
                      <a:pt x="9" y="420"/>
                    </a:lnTo>
                    <a:lnTo>
                      <a:pt x="9" y="409"/>
                    </a:lnTo>
                    <a:lnTo>
                      <a:pt x="10" y="396"/>
                    </a:lnTo>
                    <a:lnTo>
                      <a:pt x="10" y="385"/>
                    </a:lnTo>
                    <a:lnTo>
                      <a:pt x="11" y="372"/>
                    </a:lnTo>
                    <a:lnTo>
                      <a:pt x="14" y="361"/>
                    </a:lnTo>
                    <a:lnTo>
                      <a:pt x="19" y="348"/>
                    </a:lnTo>
                    <a:lnTo>
                      <a:pt x="24" y="336"/>
                    </a:lnTo>
                    <a:lnTo>
                      <a:pt x="33" y="323"/>
                    </a:lnTo>
                    <a:lnTo>
                      <a:pt x="23" y="317"/>
                    </a:lnTo>
                    <a:lnTo>
                      <a:pt x="19" y="309"/>
                    </a:lnTo>
                    <a:lnTo>
                      <a:pt x="18" y="302"/>
                    </a:lnTo>
                    <a:lnTo>
                      <a:pt x="19" y="295"/>
                    </a:lnTo>
                    <a:lnTo>
                      <a:pt x="23" y="288"/>
                    </a:lnTo>
                    <a:lnTo>
                      <a:pt x="28" y="280"/>
                    </a:lnTo>
                    <a:lnTo>
                      <a:pt x="32" y="274"/>
                    </a:lnTo>
                    <a:lnTo>
                      <a:pt x="34" y="266"/>
                    </a:lnTo>
                    <a:lnTo>
                      <a:pt x="34" y="260"/>
                    </a:lnTo>
                    <a:lnTo>
                      <a:pt x="32" y="254"/>
                    </a:lnTo>
                    <a:lnTo>
                      <a:pt x="33" y="256"/>
                    </a:lnTo>
                    <a:lnTo>
                      <a:pt x="34" y="257"/>
                    </a:lnTo>
                    <a:lnTo>
                      <a:pt x="37" y="259"/>
                    </a:lnTo>
                    <a:lnTo>
                      <a:pt x="38" y="259"/>
                    </a:lnTo>
                    <a:lnTo>
                      <a:pt x="40" y="259"/>
                    </a:lnTo>
                    <a:lnTo>
                      <a:pt x="43" y="259"/>
                    </a:lnTo>
                    <a:lnTo>
                      <a:pt x="44" y="259"/>
                    </a:lnTo>
                    <a:lnTo>
                      <a:pt x="47" y="259"/>
                    </a:lnTo>
                    <a:lnTo>
                      <a:pt x="49" y="257"/>
                    </a:lnTo>
                    <a:lnTo>
                      <a:pt x="51" y="257"/>
                    </a:lnTo>
                    <a:lnTo>
                      <a:pt x="35" y="254"/>
                    </a:lnTo>
                    <a:lnTo>
                      <a:pt x="30" y="247"/>
                    </a:lnTo>
                    <a:lnTo>
                      <a:pt x="32" y="237"/>
                    </a:lnTo>
                    <a:lnTo>
                      <a:pt x="37" y="227"/>
                    </a:lnTo>
                    <a:lnTo>
                      <a:pt x="43" y="216"/>
                    </a:lnTo>
                    <a:lnTo>
                      <a:pt x="49" y="206"/>
                    </a:lnTo>
                    <a:lnTo>
                      <a:pt x="52" y="197"/>
                    </a:lnTo>
                    <a:lnTo>
                      <a:pt x="48" y="192"/>
                    </a:lnTo>
                    <a:lnTo>
                      <a:pt x="35" y="192"/>
                    </a:lnTo>
                    <a:lnTo>
                      <a:pt x="13" y="198"/>
                    </a:lnTo>
                    <a:lnTo>
                      <a:pt x="9" y="217"/>
                    </a:lnTo>
                    <a:lnTo>
                      <a:pt x="5" y="207"/>
                    </a:lnTo>
                    <a:lnTo>
                      <a:pt x="6" y="197"/>
                    </a:lnTo>
                    <a:lnTo>
                      <a:pt x="11" y="187"/>
                    </a:lnTo>
                    <a:lnTo>
                      <a:pt x="18" y="177"/>
                    </a:lnTo>
                    <a:lnTo>
                      <a:pt x="25" y="166"/>
                    </a:lnTo>
                    <a:lnTo>
                      <a:pt x="30" y="159"/>
                    </a:lnTo>
                    <a:lnTo>
                      <a:pt x="33" y="152"/>
                    </a:lnTo>
                    <a:lnTo>
                      <a:pt x="30" y="150"/>
                    </a:lnTo>
                    <a:lnTo>
                      <a:pt x="20" y="150"/>
                    </a:lnTo>
                    <a:lnTo>
                      <a:pt x="3" y="152"/>
                    </a:lnTo>
                    <a:lnTo>
                      <a:pt x="5" y="149"/>
                    </a:lnTo>
                    <a:lnTo>
                      <a:pt x="9" y="145"/>
                    </a:lnTo>
                    <a:lnTo>
                      <a:pt x="13" y="141"/>
                    </a:lnTo>
                    <a:lnTo>
                      <a:pt x="16" y="139"/>
                    </a:lnTo>
                    <a:lnTo>
                      <a:pt x="20" y="136"/>
                    </a:lnTo>
                    <a:lnTo>
                      <a:pt x="24" y="134"/>
                    </a:lnTo>
                    <a:lnTo>
                      <a:pt x="28" y="131"/>
                    </a:lnTo>
                    <a:lnTo>
                      <a:pt x="32" y="127"/>
                    </a:lnTo>
                    <a:lnTo>
                      <a:pt x="34" y="123"/>
                    </a:lnTo>
                    <a:lnTo>
                      <a:pt x="37" y="117"/>
                    </a:lnTo>
                    <a:lnTo>
                      <a:pt x="28" y="118"/>
                    </a:lnTo>
                    <a:lnTo>
                      <a:pt x="20" y="118"/>
                    </a:lnTo>
                    <a:lnTo>
                      <a:pt x="15" y="117"/>
                    </a:lnTo>
                    <a:lnTo>
                      <a:pt x="10" y="116"/>
                    </a:lnTo>
                    <a:lnTo>
                      <a:pt x="6" y="112"/>
                    </a:lnTo>
                    <a:lnTo>
                      <a:pt x="4" y="107"/>
                    </a:lnTo>
                    <a:lnTo>
                      <a:pt x="3" y="101"/>
                    </a:lnTo>
                    <a:lnTo>
                      <a:pt x="1" y="94"/>
                    </a:lnTo>
                    <a:lnTo>
                      <a:pt x="0" y="86"/>
                    </a:lnTo>
                    <a:lnTo>
                      <a:pt x="0" y="75"/>
                    </a:lnTo>
                    <a:lnTo>
                      <a:pt x="11" y="67"/>
                    </a:lnTo>
                    <a:lnTo>
                      <a:pt x="16" y="58"/>
                    </a:lnTo>
                    <a:lnTo>
                      <a:pt x="18" y="51"/>
                    </a:lnTo>
                    <a:lnTo>
                      <a:pt x="16" y="45"/>
                    </a:lnTo>
                    <a:lnTo>
                      <a:pt x="13" y="39"/>
                    </a:lnTo>
                    <a:lnTo>
                      <a:pt x="9" y="32"/>
                    </a:lnTo>
                    <a:lnTo>
                      <a:pt x="6" y="25"/>
                    </a:lnTo>
                    <a:lnTo>
                      <a:pt x="6" y="17"/>
                    </a:lnTo>
                    <a:lnTo>
                      <a:pt x="10" y="10"/>
                    </a:lnTo>
                    <a:lnTo>
                      <a:pt x="19" y="0"/>
                    </a:lnTo>
                    <a:lnTo>
                      <a:pt x="20" y="2"/>
                    </a:lnTo>
                    <a:lnTo>
                      <a:pt x="19" y="7"/>
                    </a:lnTo>
                    <a:lnTo>
                      <a:pt x="18" y="13"/>
                    </a:lnTo>
                    <a:lnTo>
                      <a:pt x="15" y="21"/>
                    </a:lnTo>
                    <a:lnTo>
                      <a:pt x="13" y="29"/>
                    </a:lnTo>
                    <a:lnTo>
                      <a:pt x="11" y="35"/>
                    </a:lnTo>
                    <a:lnTo>
                      <a:pt x="13" y="41"/>
                    </a:lnTo>
                    <a:lnTo>
                      <a:pt x="16" y="45"/>
                    </a:lnTo>
                    <a:lnTo>
                      <a:pt x="25" y="48"/>
                    </a:lnTo>
                    <a:lnTo>
                      <a:pt x="38" y="48"/>
                    </a:lnTo>
                    <a:lnTo>
                      <a:pt x="38" y="48"/>
                    </a:lnTo>
                    <a:lnTo>
                      <a:pt x="37" y="48"/>
                    </a:lnTo>
                    <a:close/>
                  </a:path>
                </a:pathLst>
              </a:custGeom>
              <a:solidFill>
                <a:srgbClr val="4DFF00"/>
              </a:solidFill>
              <a:ln w="9525">
                <a:noFill/>
                <a:round/>
                <a:headEnd/>
                <a:tailEnd/>
              </a:ln>
            </p:spPr>
            <p:txBody>
              <a:bodyPr/>
              <a:lstStyle/>
              <a:p>
                <a:endParaRPr lang="en-US"/>
              </a:p>
            </p:txBody>
          </p:sp>
          <p:sp>
            <p:nvSpPr>
              <p:cNvPr id="85092" name="Freeform 100"/>
              <p:cNvSpPr>
                <a:spLocks/>
              </p:cNvSpPr>
              <p:nvPr/>
            </p:nvSpPr>
            <p:spPr bwMode="auto">
              <a:xfrm>
                <a:off x="3966" y="3522"/>
                <a:ext cx="53" cy="176"/>
              </a:xfrm>
              <a:custGeom>
                <a:avLst/>
                <a:gdLst/>
                <a:ahLst/>
                <a:cxnLst>
                  <a:cxn ang="0">
                    <a:pos x="48" y="18"/>
                  </a:cxn>
                  <a:cxn ang="0">
                    <a:pos x="65" y="50"/>
                  </a:cxn>
                  <a:cxn ang="0">
                    <a:pos x="84" y="84"/>
                  </a:cxn>
                  <a:cxn ang="0">
                    <a:pos x="83" y="112"/>
                  </a:cxn>
                  <a:cxn ang="0">
                    <a:pos x="72" y="112"/>
                  </a:cxn>
                  <a:cxn ang="0">
                    <a:pos x="64" y="107"/>
                  </a:cxn>
                  <a:cxn ang="0">
                    <a:pos x="53" y="103"/>
                  </a:cxn>
                  <a:cxn ang="0">
                    <a:pos x="46" y="130"/>
                  </a:cxn>
                  <a:cxn ang="0">
                    <a:pos x="61" y="150"/>
                  </a:cxn>
                  <a:cxn ang="0">
                    <a:pos x="66" y="170"/>
                  </a:cxn>
                  <a:cxn ang="0">
                    <a:pos x="56" y="178"/>
                  </a:cxn>
                  <a:cxn ang="0">
                    <a:pos x="50" y="175"/>
                  </a:cxn>
                  <a:cxn ang="0">
                    <a:pos x="42" y="173"/>
                  </a:cxn>
                  <a:cxn ang="0">
                    <a:pos x="29" y="180"/>
                  </a:cxn>
                  <a:cxn ang="0">
                    <a:pos x="55" y="197"/>
                  </a:cxn>
                  <a:cxn ang="0">
                    <a:pos x="85" y="203"/>
                  </a:cxn>
                  <a:cxn ang="0">
                    <a:pos x="104" y="223"/>
                  </a:cxn>
                  <a:cxn ang="0">
                    <a:pos x="55" y="279"/>
                  </a:cxn>
                  <a:cxn ang="0">
                    <a:pos x="43" y="264"/>
                  </a:cxn>
                  <a:cxn ang="0">
                    <a:pos x="35" y="250"/>
                  </a:cxn>
                  <a:cxn ang="0">
                    <a:pos x="17" y="246"/>
                  </a:cxn>
                  <a:cxn ang="0">
                    <a:pos x="3" y="273"/>
                  </a:cxn>
                  <a:cxn ang="0">
                    <a:pos x="9" y="274"/>
                  </a:cxn>
                  <a:cxn ang="0">
                    <a:pos x="16" y="273"/>
                  </a:cxn>
                  <a:cxn ang="0">
                    <a:pos x="16" y="279"/>
                  </a:cxn>
                  <a:cxn ang="0">
                    <a:pos x="18" y="298"/>
                  </a:cxn>
                  <a:cxn ang="0">
                    <a:pos x="33" y="312"/>
                  </a:cxn>
                  <a:cxn ang="0">
                    <a:pos x="51" y="321"/>
                  </a:cxn>
                  <a:cxn ang="0">
                    <a:pos x="64" y="313"/>
                  </a:cxn>
                  <a:cxn ang="0">
                    <a:pos x="65" y="329"/>
                  </a:cxn>
                  <a:cxn ang="0">
                    <a:pos x="67" y="345"/>
                  </a:cxn>
                  <a:cxn ang="0">
                    <a:pos x="64" y="340"/>
                  </a:cxn>
                  <a:cxn ang="0">
                    <a:pos x="36" y="316"/>
                  </a:cxn>
                  <a:cxn ang="0">
                    <a:pos x="8" y="292"/>
                  </a:cxn>
                  <a:cxn ang="0">
                    <a:pos x="4" y="255"/>
                  </a:cxn>
                  <a:cxn ang="0">
                    <a:pos x="11" y="247"/>
                  </a:cxn>
                  <a:cxn ang="0">
                    <a:pos x="18" y="241"/>
                  </a:cxn>
                  <a:cxn ang="0">
                    <a:pos x="27" y="238"/>
                  </a:cxn>
                  <a:cxn ang="0">
                    <a:pos x="40" y="249"/>
                  </a:cxn>
                  <a:cxn ang="0">
                    <a:pos x="51" y="268"/>
                  </a:cxn>
                  <a:cxn ang="0">
                    <a:pos x="65" y="276"/>
                  </a:cxn>
                  <a:cxn ang="0">
                    <a:pos x="88" y="261"/>
                  </a:cxn>
                  <a:cxn ang="0">
                    <a:pos x="91" y="245"/>
                  </a:cxn>
                  <a:cxn ang="0">
                    <a:pos x="81" y="228"/>
                  </a:cxn>
                  <a:cxn ang="0">
                    <a:pos x="85" y="207"/>
                  </a:cxn>
                  <a:cxn ang="0">
                    <a:pos x="60" y="204"/>
                  </a:cxn>
                  <a:cxn ang="0">
                    <a:pos x="35" y="201"/>
                  </a:cxn>
                  <a:cxn ang="0">
                    <a:pos x="14" y="187"/>
                  </a:cxn>
                  <a:cxn ang="0">
                    <a:pos x="35" y="171"/>
                  </a:cxn>
                  <a:cxn ang="0">
                    <a:pos x="41" y="149"/>
                  </a:cxn>
                  <a:cxn ang="0">
                    <a:pos x="37" y="118"/>
                  </a:cxn>
                  <a:cxn ang="0">
                    <a:pos x="45" y="97"/>
                  </a:cxn>
                  <a:cxn ang="0">
                    <a:pos x="52" y="96"/>
                  </a:cxn>
                  <a:cxn ang="0">
                    <a:pos x="60" y="96"/>
                  </a:cxn>
                  <a:cxn ang="0">
                    <a:pos x="66" y="102"/>
                  </a:cxn>
                  <a:cxn ang="0">
                    <a:pos x="57" y="67"/>
                  </a:cxn>
                  <a:cxn ang="0">
                    <a:pos x="31" y="30"/>
                  </a:cxn>
                  <a:cxn ang="0">
                    <a:pos x="35" y="5"/>
                  </a:cxn>
                  <a:cxn ang="0">
                    <a:pos x="50" y="0"/>
                  </a:cxn>
                </a:cxnLst>
                <a:rect l="0" t="0" r="r" b="b"/>
                <a:pathLst>
                  <a:path w="107" h="351">
                    <a:moveTo>
                      <a:pt x="50" y="0"/>
                    </a:moveTo>
                    <a:lnTo>
                      <a:pt x="47" y="10"/>
                    </a:lnTo>
                    <a:lnTo>
                      <a:pt x="48" y="18"/>
                    </a:lnTo>
                    <a:lnTo>
                      <a:pt x="52" y="29"/>
                    </a:lnTo>
                    <a:lnTo>
                      <a:pt x="57" y="39"/>
                    </a:lnTo>
                    <a:lnTo>
                      <a:pt x="65" y="50"/>
                    </a:lnTo>
                    <a:lnTo>
                      <a:pt x="72" y="61"/>
                    </a:lnTo>
                    <a:lnTo>
                      <a:pt x="79" y="73"/>
                    </a:lnTo>
                    <a:lnTo>
                      <a:pt x="84" y="84"/>
                    </a:lnTo>
                    <a:lnTo>
                      <a:pt x="86" y="98"/>
                    </a:lnTo>
                    <a:lnTo>
                      <a:pt x="86" y="111"/>
                    </a:lnTo>
                    <a:lnTo>
                      <a:pt x="83" y="112"/>
                    </a:lnTo>
                    <a:lnTo>
                      <a:pt x="79" y="113"/>
                    </a:lnTo>
                    <a:lnTo>
                      <a:pt x="76" y="112"/>
                    </a:lnTo>
                    <a:lnTo>
                      <a:pt x="72" y="112"/>
                    </a:lnTo>
                    <a:lnTo>
                      <a:pt x="70" y="111"/>
                    </a:lnTo>
                    <a:lnTo>
                      <a:pt x="67" y="108"/>
                    </a:lnTo>
                    <a:lnTo>
                      <a:pt x="64" y="107"/>
                    </a:lnTo>
                    <a:lnTo>
                      <a:pt x="61" y="106"/>
                    </a:lnTo>
                    <a:lnTo>
                      <a:pt x="57" y="104"/>
                    </a:lnTo>
                    <a:lnTo>
                      <a:pt x="53" y="103"/>
                    </a:lnTo>
                    <a:lnTo>
                      <a:pt x="47" y="113"/>
                    </a:lnTo>
                    <a:lnTo>
                      <a:pt x="45" y="122"/>
                    </a:lnTo>
                    <a:lnTo>
                      <a:pt x="46" y="130"/>
                    </a:lnTo>
                    <a:lnTo>
                      <a:pt x="50" y="137"/>
                    </a:lnTo>
                    <a:lnTo>
                      <a:pt x="55" y="144"/>
                    </a:lnTo>
                    <a:lnTo>
                      <a:pt x="61" y="150"/>
                    </a:lnTo>
                    <a:lnTo>
                      <a:pt x="65" y="156"/>
                    </a:lnTo>
                    <a:lnTo>
                      <a:pt x="67" y="163"/>
                    </a:lnTo>
                    <a:lnTo>
                      <a:pt x="66" y="170"/>
                    </a:lnTo>
                    <a:lnTo>
                      <a:pt x="61" y="178"/>
                    </a:lnTo>
                    <a:lnTo>
                      <a:pt x="59" y="178"/>
                    </a:lnTo>
                    <a:lnTo>
                      <a:pt x="56" y="178"/>
                    </a:lnTo>
                    <a:lnTo>
                      <a:pt x="53" y="178"/>
                    </a:lnTo>
                    <a:lnTo>
                      <a:pt x="52" y="176"/>
                    </a:lnTo>
                    <a:lnTo>
                      <a:pt x="50" y="175"/>
                    </a:lnTo>
                    <a:lnTo>
                      <a:pt x="47" y="174"/>
                    </a:lnTo>
                    <a:lnTo>
                      <a:pt x="45" y="173"/>
                    </a:lnTo>
                    <a:lnTo>
                      <a:pt x="42" y="173"/>
                    </a:lnTo>
                    <a:lnTo>
                      <a:pt x="40" y="174"/>
                    </a:lnTo>
                    <a:lnTo>
                      <a:pt x="36" y="175"/>
                    </a:lnTo>
                    <a:lnTo>
                      <a:pt x="29" y="180"/>
                    </a:lnTo>
                    <a:lnTo>
                      <a:pt x="37" y="189"/>
                    </a:lnTo>
                    <a:lnTo>
                      <a:pt x="45" y="194"/>
                    </a:lnTo>
                    <a:lnTo>
                      <a:pt x="55" y="197"/>
                    </a:lnTo>
                    <a:lnTo>
                      <a:pt x="65" y="199"/>
                    </a:lnTo>
                    <a:lnTo>
                      <a:pt x="75" y="202"/>
                    </a:lnTo>
                    <a:lnTo>
                      <a:pt x="85" y="203"/>
                    </a:lnTo>
                    <a:lnTo>
                      <a:pt x="93" y="208"/>
                    </a:lnTo>
                    <a:lnTo>
                      <a:pt x="100" y="214"/>
                    </a:lnTo>
                    <a:lnTo>
                      <a:pt x="104" y="223"/>
                    </a:lnTo>
                    <a:lnTo>
                      <a:pt x="107" y="237"/>
                    </a:lnTo>
                    <a:lnTo>
                      <a:pt x="61" y="281"/>
                    </a:lnTo>
                    <a:lnTo>
                      <a:pt x="55" y="279"/>
                    </a:lnTo>
                    <a:lnTo>
                      <a:pt x="50" y="274"/>
                    </a:lnTo>
                    <a:lnTo>
                      <a:pt x="47" y="269"/>
                    </a:lnTo>
                    <a:lnTo>
                      <a:pt x="43" y="264"/>
                    </a:lnTo>
                    <a:lnTo>
                      <a:pt x="41" y="259"/>
                    </a:lnTo>
                    <a:lnTo>
                      <a:pt x="38" y="254"/>
                    </a:lnTo>
                    <a:lnTo>
                      <a:pt x="35" y="250"/>
                    </a:lnTo>
                    <a:lnTo>
                      <a:pt x="31" y="247"/>
                    </a:lnTo>
                    <a:lnTo>
                      <a:pt x="24" y="246"/>
                    </a:lnTo>
                    <a:lnTo>
                      <a:pt x="17" y="246"/>
                    </a:lnTo>
                    <a:lnTo>
                      <a:pt x="0" y="269"/>
                    </a:lnTo>
                    <a:lnTo>
                      <a:pt x="2" y="271"/>
                    </a:lnTo>
                    <a:lnTo>
                      <a:pt x="3" y="273"/>
                    </a:lnTo>
                    <a:lnTo>
                      <a:pt x="5" y="274"/>
                    </a:lnTo>
                    <a:lnTo>
                      <a:pt x="7" y="274"/>
                    </a:lnTo>
                    <a:lnTo>
                      <a:pt x="9" y="274"/>
                    </a:lnTo>
                    <a:lnTo>
                      <a:pt x="12" y="274"/>
                    </a:lnTo>
                    <a:lnTo>
                      <a:pt x="14" y="274"/>
                    </a:lnTo>
                    <a:lnTo>
                      <a:pt x="16" y="273"/>
                    </a:lnTo>
                    <a:lnTo>
                      <a:pt x="18" y="273"/>
                    </a:lnTo>
                    <a:lnTo>
                      <a:pt x="19" y="273"/>
                    </a:lnTo>
                    <a:lnTo>
                      <a:pt x="16" y="279"/>
                    </a:lnTo>
                    <a:lnTo>
                      <a:pt x="14" y="285"/>
                    </a:lnTo>
                    <a:lnTo>
                      <a:pt x="14" y="292"/>
                    </a:lnTo>
                    <a:lnTo>
                      <a:pt x="18" y="298"/>
                    </a:lnTo>
                    <a:lnTo>
                      <a:pt x="22" y="303"/>
                    </a:lnTo>
                    <a:lnTo>
                      <a:pt x="27" y="307"/>
                    </a:lnTo>
                    <a:lnTo>
                      <a:pt x="33" y="312"/>
                    </a:lnTo>
                    <a:lnTo>
                      <a:pt x="40" y="314"/>
                    </a:lnTo>
                    <a:lnTo>
                      <a:pt x="46" y="318"/>
                    </a:lnTo>
                    <a:lnTo>
                      <a:pt x="51" y="321"/>
                    </a:lnTo>
                    <a:lnTo>
                      <a:pt x="62" y="305"/>
                    </a:lnTo>
                    <a:lnTo>
                      <a:pt x="64" y="308"/>
                    </a:lnTo>
                    <a:lnTo>
                      <a:pt x="64" y="313"/>
                    </a:lnTo>
                    <a:lnTo>
                      <a:pt x="64" y="318"/>
                    </a:lnTo>
                    <a:lnTo>
                      <a:pt x="65" y="323"/>
                    </a:lnTo>
                    <a:lnTo>
                      <a:pt x="65" y="329"/>
                    </a:lnTo>
                    <a:lnTo>
                      <a:pt x="66" y="334"/>
                    </a:lnTo>
                    <a:lnTo>
                      <a:pt x="66" y="340"/>
                    </a:lnTo>
                    <a:lnTo>
                      <a:pt x="67" y="345"/>
                    </a:lnTo>
                    <a:lnTo>
                      <a:pt x="67" y="348"/>
                    </a:lnTo>
                    <a:lnTo>
                      <a:pt x="67" y="351"/>
                    </a:lnTo>
                    <a:lnTo>
                      <a:pt x="64" y="340"/>
                    </a:lnTo>
                    <a:lnTo>
                      <a:pt x="56" y="331"/>
                    </a:lnTo>
                    <a:lnTo>
                      <a:pt x="47" y="323"/>
                    </a:lnTo>
                    <a:lnTo>
                      <a:pt x="36" y="316"/>
                    </a:lnTo>
                    <a:lnTo>
                      <a:pt x="26" y="308"/>
                    </a:lnTo>
                    <a:lnTo>
                      <a:pt x="16" y="300"/>
                    </a:lnTo>
                    <a:lnTo>
                      <a:pt x="8" y="292"/>
                    </a:lnTo>
                    <a:lnTo>
                      <a:pt x="2" y="281"/>
                    </a:lnTo>
                    <a:lnTo>
                      <a:pt x="0" y="269"/>
                    </a:lnTo>
                    <a:lnTo>
                      <a:pt x="4" y="255"/>
                    </a:lnTo>
                    <a:lnTo>
                      <a:pt x="7" y="252"/>
                    </a:lnTo>
                    <a:lnTo>
                      <a:pt x="9" y="250"/>
                    </a:lnTo>
                    <a:lnTo>
                      <a:pt x="11" y="247"/>
                    </a:lnTo>
                    <a:lnTo>
                      <a:pt x="13" y="245"/>
                    </a:lnTo>
                    <a:lnTo>
                      <a:pt x="16" y="242"/>
                    </a:lnTo>
                    <a:lnTo>
                      <a:pt x="18" y="241"/>
                    </a:lnTo>
                    <a:lnTo>
                      <a:pt x="21" y="240"/>
                    </a:lnTo>
                    <a:lnTo>
                      <a:pt x="23" y="238"/>
                    </a:lnTo>
                    <a:lnTo>
                      <a:pt x="27" y="238"/>
                    </a:lnTo>
                    <a:lnTo>
                      <a:pt x="29" y="240"/>
                    </a:lnTo>
                    <a:lnTo>
                      <a:pt x="35" y="243"/>
                    </a:lnTo>
                    <a:lnTo>
                      <a:pt x="40" y="249"/>
                    </a:lnTo>
                    <a:lnTo>
                      <a:pt x="43" y="255"/>
                    </a:lnTo>
                    <a:lnTo>
                      <a:pt x="47" y="261"/>
                    </a:lnTo>
                    <a:lnTo>
                      <a:pt x="51" y="268"/>
                    </a:lnTo>
                    <a:lnTo>
                      <a:pt x="55" y="273"/>
                    </a:lnTo>
                    <a:lnTo>
                      <a:pt x="60" y="275"/>
                    </a:lnTo>
                    <a:lnTo>
                      <a:pt x="65" y="276"/>
                    </a:lnTo>
                    <a:lnTo>
                      <a:pt x="70" y="274"/>
                    </a:lnTo>
                    <a:lnTo>
                      <a:pt x="77" y="266"/>
                    </a:lnTo>
                    <a:lnTo>
                      <a:pt x="88" y="261"/>
                    </a:lnTo>
                    <a:lnTo>
                      <a:pt x="91" y="255"/>
                    </a:lnTo>
                    <a:lnTo>
                      <a:pt x="93" y="250"/>
                    </a:lnTo>
                    <a:lnTo>
                      <a:pt x="91" y="245"/>
                    </a:lnTo>
                    <a:lnTo>
                      <a:pt x="89" y="240"/>
                    </a:lnTo>
                    <a:lnTo>
                      <a:pt x="85" y="233"/>
                    </a:lnTo>
                    <a:lnTo>
                      <a:pt x="81" y="228"/>
                    </a:lnTo>
                    <a:lnTo>
                      <a:pt x="80" y="222"/>
                    </a:lnTo>
                    <a:lnTo>
                      <a:pt x="81" y="214"/>
                    </a:lnTo>
                    <a:lnTo>
                      <a:pt x="85" y="207"/>
                    </a:lnTo>
                    <a:lnTo>
                      <a:pt x="76" y="206"/>
                    </a:lnTo>
                    <a:lnTo>
                      <a:pt x="69" y="206"/>
                    </a:lnTo>
                    <a:lnTo>
                      <a:pt x="60" y="204"/>
                    </a:lnTo>
                    <a:lnTo>
                      <a:pt x="51" y="204"/>
                    </a:lnTo>
                    <a:lnTo>
                      <a:pt x="42" y="203"/>
                    </a:lnTo>
                    <a:lnTo>
                      <a:pt x="35" y="201"/>
                    </a:lnTo>
                    <a:lnTo>
                      <a:pt x="27" y="198"/>
                    </a:lnTo>
                    <a:lnTo>
                      <a:pt x="21" y="193"/>
                    </a:lnTo>
                    <a:lnTo>
                      <a:pt x="14" y="187"/>
                    </a:lnTo>
                    <a:lnTo>
                      <a:pt x="11" y="178"/>
                    </a:lnTo>
                    <a:lnTo>
                      <a:pt x="24" y="175"/>
                    </a:lnTo>
                    <a:lnTo>
                      <a:pt x="35" y="171"/>
                    </a:lnTo>
                    <a:lnTo>
                      <a:pt x="40" y="165"/>
                    </a:lnTo>
                    <a:lnTo>
                      <a:pt x="41" y="158"/>
                    </a:lnTo>
                    <a:lnTo>
                      <a:pt x="41" y="149"/>
                    </a:lnTo>
                    <a:lnTo>
                      <a:pt x="40" y="139"/>
                    </a:lnTo>
                    <a:lnTo>
                      <a:pt x="38" y="128"/>
                    </a:lnTo>
                    <a:lnTo>
                      <a:pt x="37" y="118"/>
                    </a:lnTo>
                    <a:lnTo>
                      <a:pt x="38" y="107"/>
                    </a:lnTo>
                    <a:lnTo>
                      <a:pt x="42" y="97"/>
                    </a:lnTo>
                    <a:lnTo>
                      <a:pt x="45" y="97"/>
                    </a:lnTo>
                    <a:lnTo>
                      <a:pt x="47" y="97"/>
                    </a:lnTo>
                    <a:lnTo>
                      <a:pt x="50" y="97"/>
                    </a:lnTo>
                    <a:lnTo>
                      <a:pt x="52" y="96"/>
                    </a:lnTo>
                    <a:lnTo>
                      <a:pt x="55" y="96"/>
                    </a:lnTo>
                    <a:lnTo>
                      <a:pt x="57" y="96"/>
                    </a:lnTo>
                    <a:lnTo>
                      <a:pt x="60" y="96"/>
                    </a:lnTo>
                    <a:lnTo>
                      <a:pt x="62" y="97"/>
                    </a:lnTo>
                    <a:lnTo>
                      <a:pt x="65" y="99"/>
                    </a:lnTo>
                    <a:lnTo>
                      <a:pt x="66" y="102"/>
                    </a:lnTo>
                    <a:lnTo>
                      <a:pt x="67" y="91"/>
                    </a:lnTo>
                    <a:lnTo>
                      <a:pt x="64" y="79"/>
                    </a:lnTo>
                    <a:lnTo>
                      <a:pt x="57" y="67"/>
                    </a:lnTo>
                    <a:lnTo>
                      <a:pt x="47" y="54"/>
                    </a:lnTo>
                    <a:lnTo>
                      <a:pt x="38" y="41"/>
                    </a:lnTo>
                    <a:lnTo>
                      <a:pt x="31" y="30"/>
                    </a:lnTo>
                    <a:lnTo>
                      <a:pt x="27" y="20"/>
                    </a:lnTo>
                    <a:lnTo>
                      <a:pt x="27" y="11"/>
                    </a:lnTo>
                    <a:lnTo>
                      <a:pt x="35" y="5"/>
                    </a:lnTo>
                    <a:lnTo>
                      <a:pt x="51" y="0"/>
                    </a:lnTo>
                    <a:lnTo>
                      <a:pt x="51" y="0"/>
                    </a:lnTo>
                    <a:lnTo>
                      <a:pt x="50" y="0"/>
                    </a:lnTo>
                    <a:close/>
                  </a:path>
                </a:pathLst>
              </a:custGeom>
              <a:solidFill>
                <a:srgbClr val="00360F"/>
              </a:solidFill>
              <a:ln w="9525">
                <a:noFill/>
                <a:round/>
                <a:headEnd/>
                <a:tailEnd/>
              </a:ln>
            </p:spPr>
            <p:txBody>
              <a:bodyPr/>
              <a:lstStyle/>
              <a:p>
                <a:endParaRPr lang="en-US"/>
              </a:p>
            </p:txBody>
          </p:sp>
          <p:sp>
            <p:nvSpPr>
              <p:cNvPr id="85093" name="Freeform 101"/>
              <p:cNvSpPr>
                <a:spLocks/>
              </p:cNvSpPr>
              <p:nvPr/>
            </p:nvSpPr>
            <p:spPr bwMode="auto">
              <a:xfrm>
                <a:off x="4186" y="3500"/>
                <a:ext cx="17" cy="178"/>
              </a:xfrm>
              <a:custGeom>
                <a:avLst/>
                <a:gdLst/>
                <a:ahLst/>
                <a:cxnLst>
                  <a:cxn ang="0">
                    <a:pos x="35" y="214"/>
                  </a:cxn>
                  <a:cxn ang="0">
                    <a:pos x="7" y="358"/>
                  </a:cxn>
                  <a:cxn ang="0">
                    <a:pos x="6" y="346"/>
                  </a:cxn>
                  <a:cxn ang="0">
                    <a:pos x="7" y="334"/>
                  </a:cxn>
                  <a:cxn ang="0">
                    <a:pos x="8" y="322"/>
                  </a:cxn>
                  <a:cxn ang="0">
                    <a:pos x="9" y="310"/>
                  </a:cxn>
                  <a:cxn ang="0">
                    <a:pos x="11" y="297"/>
                  </a:cxn>
                  <a:cxn ang="0">
                    <a:pos x="11" y="286"/>
                  </a:cxn>
                  <a:cxn ang="0">
                    <a:pos x="11" y="273"/>
                  </a:cxn>
                  <a:cxn ang="0">
                    <a:pos x="9" y="262"/>
                  </a:cxn>
                  <a:cxn ang="0">
                    <a:pos x="6" y="250"/>
                  </a:cxn>
                  <a:cxn ang="0">
                    <a:pos x="0" y="239"/>
                  </a:cxn>
                  <a:cxn ang="0">
                    <a:pos x="24" y="222"/>
                  </a:cxn>
                  <a:cxn ang="0">
                    <a:pos x="0" y="186"/>
                  </a:cxn>
                  <a:cxn ang="0">
                    <a:pos x="8" y="0"/>
                  </a:cxn>
                  <a:cxn ang="0">
                    <a:pos x="11" y="24"/>
                  </a:cxn>
                  <a:cxn ang="0">
                    <a:pos x="11" y="47"/>
                  </a:cxn>
                  <a:cxn ang="0">
                    <a:pos x="9" y="68"/>
                  </a:cxn>
                  <a:cxn ang="0">
                    <a:pos x="8" y="90"/>
                  </a:cxn>
                  <a:cxn ang="0">
                    <a:pos x="8" y="111"/>
                  </a:cxn>
                  <a:cxn ang="0">
                    <a:pos x="8" y="133"/>
                  </a:cxn>
                  <a:cxn ang="0">
                    <a:pos x="11" y="153"/>
                  </a:cxn>
                  <a:cxn ang="0">
                    <a:pos x="16" y="173"/>
                  </a:cxn>
                  <a:cxn ang="0">
                    <a:pos x="23" y="193"/>
                  </a:cxn>
                  <a:cxn ang="0">
                    <a:pos x="35" y="214"/>
                  </a:cxn>
                  <a:cxn ang="0">
                    <a:pos x="35" y="214"/>
                  </a:cxn>
                </a:cxnLst>
                <a:rect l="0" t="0" r="r" b="b"/>
                <a:pathLst>
                  <a:path w="35" h="358">
                    <a:moveTo>
                      <a:pt x="35" y="214"/>
                    </a:moveTo>
                    <a:lnTo>
                      <a:pt x="7" y="358"/>
                    </a:lnTo>
                    <a:lnTo>
                      <a:pt x="6" y="346"/>
                    </a:lnTo>
                    <a:lnTo>
                      <a:pt x="7" y="334"/>
                    </a:lnTo>
                    <a:lnTo>
                      <a:pt x="8" y="322"/>
                    </a:lnTo>
                    <a:lnTo>
                      <a:pt x="9" y="310"/>
                    </a:lnTo>
                    <a:lnTo>
                      <a:pt x="11" y="297"/>
                    </a:lnTo>
                    <a:lnTo>
                      <a:pt x="11" y="286"/>
                    </a:lnTo>
                    <a:lnTo>
                      <a:pt x="11" y="273"/>
                    </a:lnTo>
                    <a:lnTo>
                      <a:pt x="9" y="262"/>
                    </a:lnTo>
                    <a:lnTo>
                      <a:pt x="6" y="250"/>
                    </a:lnTo>
                    <a:lnTo>
                      <a:pt x="0" y="239"/>
                    </a:lnTo>
                    <a:lnTo>
                      <a:pt x="24" y="222"/>
                    </a:lnTo>
                    <a:lnTo>
                      <a:pt x="0" y="186"/>
                    </a:lnTo>
                    <a:lnTo>
                      <a:pt x="8" y="0"/>
                    </a:lnTo>
                    <a:lnTo>
                      <a:pt x="11" y="24"/>
                    </a:lnTo>
                    <a:lnTo>
                      <a:pt x="11" y="47"/>
                    </a:lnTo>
                    <a:lnTo>
                      <a:pt x="9" y="68"/>
                    </a:lnTo>
                    <a:lnTo>
                      <a:pt x="8" y="90"/>
                    </a:lnTo>
                    <a:lnTo>
                      <a:pt x="8" y="111"/>
                    </a:lnTo>
                    <a:lnTo>
                      <a:pt x="8" y="133"/>
                    </a:lnTo>
                    <a:lnTo>
                      <a:pt x="11" y="153"/>
                    </a:lnTo>
                    <a:lnTo>
                      <a:pt x="16" y="173"/>
                    </a:lnTo>
                    <a:lnTo>
                      <a:pt x="23" y="193"/>
                    </a:lnTo>
                    <a:lnTo>
                      <a:pt x="35" y="214"/>
                    </a:lnTo>
                    <a:lnTo>
                      <a:pt x="35" y="214"/>
                    </a:lnTo>
                    <a:close/>
                  </a:path>
                </a:pathLst>
              </a:custGeom>
              <a:solidFill>
                <a:srgbClr val="00360F"/>
              </a:solidFill>
              <a:ln w="9525">
                <a:noFill/>
                <a:round/>
                <a:headEnd/>
                <a:tailEnd/>
              </a:ln>
            </p:spPr>
            <p:txBody>
              <a:bodyPr/>
              <a:lstStyle/>
              <a:p>
                <a:endParaRPr lang="en-US"/>
              </a:p>
            </p:txBody>
          </p:sp>
          <p:sp>
            <p:nvSpPr>
              <p:cNvPr id="85094" name="Freeform 102"/>
              <p:cNvSpPr>
                <a:spLocks/>
              </p:cNvSpPr>
              <p:nvPr/>
            </p:nvSpPr>
            <p:spPr bwMode="auto">
              <a:xfrm>
                <a:off x="5400" y="3393"/>
                <a:ext cx="48" cy="134"/>
              </a:xfrm>
              <a:custGeom>
                <a:avLst/>
                <a:gdLst/>
                <a:ahLst/>
                <a:cxnLst>
                  <a:cxn ang="0">
                    <a:pos x="96" y="220"/>
                  </a:cxn>
                  <a:cxn ang="0">
                    <a:pos x="86" y="221"/>
                  </a:cxn>
                  <a:cxn ang="0">
                    <a:pos x="85" y="217"/>
                  </a:cxn>
                  <a:cxn ang="0">
                    <a:pos x="77" y="211"/>
                  </a:cxn>
                  <a:cxn ang="0">
                    <a:pos x="69" y="202"/>
                  </a:cxn>
                  <a:cxn ang="0">
                    <a:pos x="58" y="192"/>
                  </a:cxn>
                  <a:cxn ang="0">
                    <a:pos x="46" y="183"/>
                  </a:cxn>
                  <a:cxn ang="0">
                    <a:pos x="33" y="185"/>
                  </a:cxn>
                  <a:cxn ang="0">
                    <a:pos x="24" y="197"/>
                  </a:cxn>
                  <a:cxn ang="0">
                    <a:pos x="17" y="211"/>
                  </a:cxn>
                  <a:cxn ang="0">
                    <a:pos x="7" y="222"/>
                  </a:cxn>
                  <a:cxn ang="0">
                    <a:pos x="36" y="252"/>
                  </a:cxn>
                  <a:cxn ang="0">
                    <a:pos x="38" y="242"/>
                  </a:cxn>
                  <a:cxn ang="0">
                    <a:pos x="41" y="234"/>
                  </a:cxn>
                  <a:cxn ang="0">
                    <a:pos x="42" y="223"/>
                  </a:cxn>
                  <a:cxn ang="0">
                    <a:pos x="44" y="215"/>
                  </a:cxn>
                  <a:cxn ang="0">
                    <a:pos x="50" y="206"/>
                  </a:cxn>
                  <a:cxn ang="0">
                    <a:pos x="43" y="216"/>
                  </a:cxn>
                  <a:cxn ang="0">
                    <a:pos x="39" y="228"/>
                  </a:cxn>
                  <a:cxn ang="0">
                    <a:pos x="41" y="242"/>
                  </a:cxn>
                  <a:cxn ang="0">
                    <a:pos x="43" y="254"/>
                  </a:cxn>
                  <a:cxn ang="0">
                    <a:pos x="50" y="265"/>
                  </a:cxn>
                  <a:cxn ang="0">
                    <a:pos x="38" y="268"/>
                  </a:cxn>
                  <a:cxn ang="0">
                    <a:pos x="29" y="263"/>
                  </a:cxn>
                  <a:cxn ang="0">
                    <a:pos x="20" y="252"/>
                  </a:cxn>
                  <a:cxn ang="0">
                    <a:pos x="12" y="244"/>
                  </a:cxn>
                  <a:cxn ang="0">
                    <a:pos x="2" y="237"/>
                  </a:cxn>
                  <a:cxn ang="0">
                    <a:pos x="13" y="2"/>
                  </a:cxn>
                  <a:cxn ang="0">
                    <a:pos x="31" y="3"/>
                  </a:cxn>
                  <a:cxn ang="0">
                    <a:pos x="48" y="1"/>
                  </a:cxn>
                  <a:cxn ang="0">
                    <a:pos x="67" y="0"/>
                  </a:cxn>
                  <a:cxn ang="0">
                    <a:pos x="85" y="1"/>
                  </a:cxn>
                  <a:cxn ang="0">
                    <a:pos x="93" y="5"/>
                  </a:cxn>
                </a:cxnLst>
                <a:rect l="0" t="0" r="r" b="b"/>
                <a:pathLst>
                  <a:path w="96" h="268">
                    <a:moveTo>
                      <a:pt x="93" y="3"/>
                    </a:moveTo>
                    <a:lnTo>
                      <a:pt x="96" y="220"/>
                    </a:lnTo>
                    <a:lnTo>
                      <a:pt x="82" y="221"/>
                    </a:lnTo>
                    <a:lnTo>
                      <a:pt x="86" y="221"/>
                    </a:lnTo>
                    <a:lnTo>
                      <a:pt x="86" y="218"/>
                    </a:lnTo>
                    <a:lnTo>
                      <a:pt x="85" y="217"/>
                    </a:lnTo>
                    <a:lnTo>
                      <a:pt x="82" y="213"/>
                    </a:lnTo>
                    <a:lnTo>
                      <a:pt x="77" y="211"/>
                    </a:lnTo>
                    <a:lnTo>
                      <a:pt x="74" y="206"/>
                    </a:lnTo>
                    <a:lnTo>
                      <a:pt x="69" y="202"/>
                    </a:lnTo>
                    <a:lnTo>
                      <a:pt x="63" y="197"/>
                    </a:lnTo>
                    <a:lnTo>
                      <a:pt x="58" y="192"/>
                    </a:lnTo>
                    <a:lnTo>
                      <a:pt x="56" y="187"/>
                    </a:lnTo>
                    <a:lnTo>
                      <a:pt x="46" y="183"/>
                    </a:lnTo>
                    <a:lnTo>
                      <a:pt x="39" y="183"/>
                    </a:lnTo>
                    <a:lnTo>
                      <a:pt x="33" y="185"/>
                    </a:lnTo>
                    <a:lnTo>
                      <a:pt x="28" y="191"/>
                    </a:lnTo>
                    <a:lnTo>
                      <a:pt x="24" y="197"/>
                    </a:lnTo>
                    <a:lnTo>
                      <a:pt x="20" y="204"/>
                    </a:lnTo>
                    <a:lnTo>
                      <a:pt x="17" y="211"/>
                    </a:lnTo>
                    <a:lnTo>
                      <a:pt x="12" y="217"/>
                    </a:lnTo>
                    <a:lnTo>
                      <a:pt x="7" y="222"/>
                    </a:lnTo>
                    <a:lnTo>
                      <a:pt x="0" y="225"/>
                    </a:lnTo>
                    <a:lnTo>
                      <a:pt x="36" y="252"/>
                    </a:lnTo>
                    <a:lnTo>
                      <a:pt x="37" y="247"/>
                    </a:lnTo>
                    <a:lnTo>
                      <a:pt x="38" y="242"/>
                    </a:lnTo>
                    <a:lnTo>
                      <a:pt x="39" y="239"/>
                    </a:lnTo>
                    <a:lnTo>
                      <a:pt x="41" y="234"/>
                    </a:lnTo>
                    <a:lnTo>
                      <a:pt x="41" y="228"/>
                    </a:lnTo>
                    <a:lnTo>
                      <a:pt x="42" y="223"/>
                    </a:lnTo>
                    <a:lnTo>
                      <a:pt x="43" y="220"/>
                    </a:lnTo>
                    <a:lnTo>
                      <a:pt x="44" y="215"/>
                    </a:lnTo>
                    <a:lnTo>
                      <a:pt x="47" y="211"/>
                    </a:lnTo>
                    <a:lnTo>
                      <a:pt x="50" y="206"/>
                    </a:lnTo>
                    <a:lnTo>
                      <a:pt x="46" y="211"/>
                    </a:lnTo>
                    <a:lnTo>
                      <a:pt x="43" y="216"/>
                    </a:lnTo>
                    <a:lnTo>
                      <a:pt x="41" y="222"/>
                    </a:lnTo>
                    <a:lnTo>
                      <a:pt x="39" y="228"/>
                    </a:lnTo>
                    <a:lnTo>
                      <a:pt x="39" y="235"/>
                    </a:lnTo>
                    <a:lnTo>
                      <a:pt x="41" y="242"/>
                    </a:lnTo>
                    <a:lnTo>
                      <a:pt x="42" y="249"/>
                    </a:lnTo>
                    <a:lnTo>
                      <a:pt x="43" y="254"/>
                    </a:lnTo>
                    <a:lnTo>
                      <a:pt x="47" y="260"/>
                    </a:lnTo>
                    <a:lnTo>
                      <a:pt x="50" y="265"/>
                    </a:lnTo>
                    <a:lnTo>
                      <a:pt x="43" y="268"/>
                    </a:lnTo>
                    <a:lnTo>
                      <a:pt x="38" y="268"/>
                    </a:lnTo>
                    <a:lnTo>
                      <a:pt x="33" y="266"/>
                    </a:lnTo>
                    <a:lnTo>
                      <a:pt x="29" y="263"/>
                    </a:lnTo>
                    <a:lnTo>
                      <a:pt x="24" y="259"/>
                    </a:lnTo>
                    <a:lnTo>
                      <a:pt x="20" y="252"/>
                    </a:lnTo>
                    <a:lnTo>
                      <a:pt x="17" y="247"/>
                    </a:lnTo>
                    <a:lnTo>
                      <a:pt x="12" y="244"/>
                    </a:lnTo>
                    <a:lnTo>
                      <a:pt x="8" y="240"/>
                    </a:lnTo>
                    <a:lnTo>
                      <a:pt x="2" y="237"/>
                    </a:lnTo>
                    <a:lnTo>
                      <a:pt x="4" y="0"/>
                    </a:lnTo>
                    <a:lnTo>
                      <a:pt x="13" y="2"/>
                    </a:lnTo>
                    <a:lnTo>
                      <a:pt x="20" y="3"/>
                    </a:lnTo>
                    <a:lnTo>
                      <a:pt x="31" y="3"/>
                    </a:lnTo>
                    <a:lnTo>
                      <a:pt x="39" y="2"/>
                    </a:lnTo>
                    <a:lnTo>
                      <a:pt x="48" y="1"/>
                    </a:lnTo>
                    <a:lnTo>
                      <a:pt x="58" y="0"/>
                    </a:lnTo>
                    <a:lnTo>
                      <a:pt x="67" y="0"/>
                    </a:lnTo>
                    <a:lnTo>
                      <a:pt x="76" y="0"/>
                    </a:lnTo>
                    <a:lnTo>
                      <a:pt x="85" y="1"/>
                    </a:lnTo>
                    <a:lnTo>
                      <a:pt x="93" y="5"/>
                    </a:lnTo>
                    <a:lnTo>
                      <a:pt x="93" y="5"/>
                    </a:lnTo>
                    <a:lnTo>
                      <a:pt x="93" y="3"/>
                    </a:lnTo>
                    <a:close/>
                  </a:path>
                </a:pathLst>
              </a:custGeom>
              <a:solidFill>
                <a:srgbClr val="4DFF00"/>
              </a:solidFill>
              <a:ln w="9525">
                <a:noFill/>
                <a:round/>
                <a:headEnd/>
                <a:tailEnd/>
              </a:ln>
            </p:spPr>
            <p:txBody>
              <a:bodyPr/>
              <a:lstStyle/>
              <a:p>
                <a:endParaRPr lang="en-US"/>
              </a:p>
            </p:txBody>
          </p:sp>
          <p:sp>
            <p:nvSpPr>
              <p:cNvPr id="85095" name="Freeform 103"/>
              <p:cNvSpPr>
                <a:spLocks/>
              </p:cNvSpPr>
              <p:nvPr/>
            </p:nvSpPr>
            <p:spPr bwMode="auto">
              <a:xfrm>
                <a:off x="5199" y="3415"/>
                <a:ext cx="14" cy="27"/>
              </a:xfrm>
              <a:custGeom>
                <a:avLst/>
                <a:gdLst/>
                <a:ahLst/>
                <a:cxnLst>
                  <a:cxn ang="0">
                    <a:pos x="0" y="52"/>
                  </a:cxn>
                  <a:cxn ang="0">
                    <a:pos x="2" y="47"/>
                  </a:cxn>
                  <a:cxn ang="0">
                    <a:pos x="3" y="40"/>
                  </a:cxn>
                  <a:cxn ang="0">
                    <a:pos x="4" y="35"/>
                  </a:cxn>
                  <a:cxn ang="0">
                    <a:pos x="5" y="29"/>
                  </a:cxn>
                  <a:cxn ang="0">
                    <a:pos x="7" y="23"/>
                  </a:cxn>
                  <a:cxn ang="0">
                    <a:pos x="9" y="18"/>
                  </a:cxn>
                  <a:cxn ang="0">
                    <a:pos x="12" y="11"/>
                  </a:cxn>
                  <a:cxn ang="0">
                    <a:pos x="16" y="7"/>
                  </a:cxn>
                  <a:cxn ang="0">
                    <a:pos x="21" y="2"/>
                  </a:cxn>
                  <a:cxn ang="0">
                    <a:pos x="27" y="0"/>
                  </a:cxn>
                  <a:cxn ang="0">
                    <a:pos x="28" y="5"/>
                  </a:cxn>
                  <a:cxn ang="0">
                    <a:pos x="28" y="10"/>
                  </a:cxn>
                  <a:cxn ang="0">
                    <a:pos x="27" y="14"/>
                  </a:cxn>
                  <a:cxn ang="0">
                    <a:pos x="23" y="19"/>
                  </a:cxn>
                  <a:cxn ang="0">
                    <a:pos x="19" y="24"/>
                  </a:cxn>
                  <a:cxn ang="0">
                    <a:pos x="14" y="29"/>
                  </a:cxn>
                  <a:cxn ang="0">
                    <a:pos x="10" y="34"/>
                  </a:cxn>
                  <a:cxn ang="0">
                    <a:pos x="7" y="39"/>
                  </a:cxn>
                  <a:cxn ang="0">
                    <a:pos x="3" y="45"/>
                  </a:cxn>
                  <a:cxn ang="0">
                    <a:pos x="0" y="53"/>
                  </a:cxn>
                  <a:cxn ang="0">
                    <a:pos x="0" y="53"/>
                  </a:cxn>
                  <a:cxn ang="0">
                    <a:pos x="0" y="52"/>
                  </a:cxn>
                </a:cxnLst>
                <a:rect l="0" t="0" r="r" b="b"/>
                <a:pathLst>
                  <a:path w="28" h="53">
                    <a:moveTo>
                      <a:pt x="0" y="52"/>
                    </a:moveTo>
                    <a:lnTo>
                      <a:pt x="2" y="47"/>
                    </a:lnTo>
                    <a:lnTo>
                      <a:pt x="3" y="40"/>
                    </a:lnTo>
                    <a:lnTo>
                      <a:pt x="4" y="35"/>
                    </a:lnTo>
                    <a:lnTo>
                      <a:pt x="5" y="29"/>
                    </a:lnTo>
                    <a:lnTo>
                      <a:pt x="7" y="23"/>
                    </a:lnTo>
                    <a:lnTo>
                      <a:pt x="9" y="18"/>
                    </a:lnTo>
                    <a:lnTo>
                      <a:pt x="12" y="11"/>
                    </a:lnTo>
                    <a:lnTo>
                      <a:pt x="16" y="7"/>
                    </a:lnTo>
                    <a:lnTo>
                      <a:pt x="21" y="2"/>
                    </a:lnTo>
                    <a:lnTo>
                      <a:pt x="27" y="0"/>
                    </a:lnTo>
                    <a:lnTo>
                      <a:pt x="28" y="5"/>
                    </a:lnTo>
                    <a:lnTo>
                      <a:pt x="28" y="10"/>
                    </a:lnTo>
                    <a:lnTo>
                      <a:pt x="27" y="14"/>
                    </a:lnTo>
                    <a:lnTo>
                      <a:pt x="23" y="19"/>
                    </a:lnTo>
                    <a:lnTo>
                      <a:pt x="19" y="24"/>
                    </a:lnTo>
                    <a:lnTo>
                      <a:pt x="14" y="29"/>
                    </a:lnTo>
                    <a:lnTo>
                      <a:pt x="10" y="34"/>
                    </a:lnTo>
                    <a:lnTo>
                      <a:pt x="7" y="39"/>
                    </a:lnTo>
                    <a:lnTo>
                      <a:pt x="3" y="45"/>
                    </a:lnTo>
                    <a:lnTo>
                      <a:pt x="0" y="53"/>
                    </a:lnTo>
                    <a:lnTo>
                      <a:pt x="0" y="53"/>
                    </a:lnTo>
                    <a:lnTo>
                      <a:pt x="0" y="52"/>
                    </a:lnTo>
                    <a:close/>
                  </a:path>
                </a:pathLst>
              </a:custGeom>
              <a:solidFill>
                <a:srgbClr val="00360F"/>
              </a:solidFill>
              <a:ln w="9525">
                <a:noFill/>
                <a:round/>
                <a:headEnd/>
                <a:tailEnd/>
              </a:ln>
            </p:spPr>
            <p:txBody>
              <a:bodyPr/>
              <a:lstStyle/>
              <a:p>
                <a:endParaRPr lang="en-US"/>
              </a:p>
            </p:txBody>
          </p:sp>
          <p:sp>
            <p:nvSpPr>
              <p:cNvPr id="85096" name="Freeform 104"/>
              <p:cNvSpPr>
                <a:spLocks/>
              </p:cNvSpPr>
              <p:nvPr/>
            </p:nvSpPr>
            <p:spPr bwMode="auto">
              <a:xfrm>
                <a:off x="5215" y="3423"/>
                <a:ext cx="12" cy="17"/>
              </a:xfrm>
              <a:custGeom>
                <a:avLst/>
                <a:gdLst/>
                <a:ahLst/>
                <a:cxnLst>
                  <a:cxn ang="0">
                    <a:pos x="0" y="34"/>
                  </a:cxn>
                  <a:cxn ang="0">
                    <a:pos x="20" y="0"/>
                  </a:cxn>
                  <a:cxn ang="0">
                    <a:pos x="24" y="5"/>
                  </a:cxn>
                  <a:cxn ang="0">
                    <a:pos x="24" y="9"/>
                  </a:cxn>
                  <a:cxn ang="0">
                    <a:pos x="24" y="13"/>
                  </a:cxn>
                  <a:cxn ang="0">
                    <a:pos x="21" y="15"/>
                  </a:cxn>
                  <a:cxn ang="0">
                    <a:pos x="18" y="18"/>
                  </a:cxn>
                  <a:cxn ang="0">
                    <a:pos x="13" y="20"/>
                  </a:cxn>
                  <a:cxn ang="0">
                    <a:pos x="9" y="23"/>
                  </a:cxn>
                  <a:cxn ang="0">
                    <a:pos x="5" y="27"/>
                  </a:cxn>
                  <a:cxn ang="0">
                    <a:pos x="1" y="30"/>
                  </a:cxn>
                  <a:cxn ang="0">
                    <a:pos x="0" y="34"/>
                  </a:cxn>
                  <a:cxn ang="0">
                    <a:pos x="0" y="34"/>
                  </a:cxn>
                </a:cxnLst>
                <a:rect l="0" t="0" r="r" b="b"/>
                <a:pathLst>
                  <a:path w="24" h="34">
                    <a:moveTo>
                      <a:pt x="0" y="34"/>
                    </a:moveTo>
                    <a:lnTo>
                      <a:pt x="20" y="0"/>
                    </a:lnTo>
                    <a:lnTo>
                      <a:pt x="24" y="5"/>
                    </a:lnTo>
                    <a:lnTo>
                      <a:pt x="24" y="9"/>
                    </a:lnTo>
                    <a:lnTo>
                      <a:pt x="24" y="13"/>
                    </a:lnTo>
                    <a:lnTo>
                      <a:pt x="21" y="15"/>
                    </a:lnTo>
                    <a:lnTo>
                      <a:pt x="18" y="18"/>
                    </a:lnTo>
                    <a:lnTo>
                      <a:pt x="13" y="20"/>
                    </a:lnTo>
                    <a:lnTo>
                      <a:pt x="9" y="23"/>
                    </a:lnTo>
                    <a:lnTo>
                      <a:pt x="5" y="27"/>
                    </a:lnTo>
                    <a:lnTo>
                      <a:pt x="1" y="30"/>
                    </a:lnTo>
                    <a:lnTo>
                      <a:pt x="0" y="34"/>
                    </a:lnTo>
                    <a:lnTo>
                      <a:pt x="0" y="34"/>
                    </a:lnTo>
                    <a:close/>
                  </a:path>
                </a:pathLst>
              </a:custGeom>
              <a:solidFill>
                <a:srgbClr val="00360F"/>
              </a:solidFill>
              <a:ln w="9525">
                <a:noFill/>
                <a:round/>
                <a:headEnd/>
                <a:tailEnd/>
              </a:ln>
            </p:spPr>
            <p:txBody>
              <a:bodyPr/>
              <a:lstStyle/>
              <a:p>
                <a:endParaRPr lang="en-US"/>
              </a:p>
            </p:txBody>
          </p:sp>
          <p:sp>
            <p:nvSpPr>
              <p:cNvPr id="85097" name="Freeform 105"/>
              <p:cNvSpPr>
                <a:spLocks/>
              </p:cNvSpPr>
              <p:nvPr/>
            </p:nvSpPr>
            <p:spPr bwMode="auto">
              <a:xfrm>
                <a:off x="5216" y="3438"/>
                <a:ext cx="19" cy="15"/>
              </a:xfrm>
              <a:custGeom>
                <a:avLst/>
                <a:gdLst/>
                <a:ahLst/>
                <a:cxnLst>
                  <a:cxn ang="0">
                    <a:pos x="35" y="0"/>
                  </a:cxn>
                  <a:cxn ang="0">
                    <a:pos x="37" y="5"/>
                  </a:cxn>
                  <a:cxn ang="0">
                    <a:pos x="37" y="9"/>
                  </a:cxn>
                  <a:cxn ang="0">
                    <a:pos x="37" y="13"/>
                  </a:cxn>
                  <a:cxn ang="0">
                    <a:pos x="35" y="16"/>
                  </a:cxn>
                  <a:cxn ang="0">
                    <a:pos x="32" y="18"/>
                  </a:cxn>
                  <a:cxn ang="0">
                    <a:pos x="30" y="21"/>
                  </a:cxn>
                  <a:cxn ang="0">
                    <a:pos x="26" y="23"/>
                  </a:cxn>
                  <a:cxn ang="0">
                    <a:pos x="23" y="24"/>
                  </a:cxn>
                  <a:cxn ang="0">
                    <a:pos x="21" y="27"/>
                  </a:cxn>
                  <a:cxn ang="0">
                    <a:pos x="19" y="29"/>
                  </a:cxn>
                  <a:cxn ang="0">
                    <a:pos x="17" y="29"/>
                  </a:cxn>
                  <a:cxn ang="0">
                    <a:pos x="16" y="29"/>
                  </a:cxn>
                  <a:cxn ang="0">
                    <a:pos x="13" y="29"/>
                  </a:cxn>
                  <a:cxn ang="0">
                    <a:pos x="11" y="31"/>
                  </a:cxn>
                  <a:cxn ang="0">
                    <a:pos x="9" y="31"/>
                  </a:cxn>
                  <a:cxn ang="0">
                    <a:pos x="7" y="31"/>
                  </a:cxn>
                  <a:cxn ang="0">
                    <a:pos x="4" y="29"/>
                  </a:cxn>
                  <a:cxn ang="0">
                    <a:pos x="3" y="29"/>
                  </a:cxn>
                  <a:cxn ang="0">
                    <a:pos x="2" y="28"/>
                  </a:cxn>
                  <a:cxn ang="0">
                    <a:pos x="0" y="26"/>
                  </a:cxn>
                  <a:cxn ang="0">
                    <a:pos x="2" y="26"/>
                  </a:cxn>
                  <a:cxn ang="0">
                    <a:pos x="6" y="24"/>
                  </a:cxn>
                  <a:cxn ang="0">
                    <a:pos x="9" y="23"/>
                  </a:cxn>
                  <a:cxn ang="0">
                    <a:pos x="13" y="22"/>
                  </a:cxn>
                  <a:cxn ang="0">
                    <a:pos x="18" y="19"/>
                  </a:cxn>
                  <a:cxn ang="0">
                    <a:pos x="22" y="17"/>
                  </a:cxn>
                  <a:cxn ang="0">
                    <a:pos x="27" y="13"/>
                  </a:cxn>
                  <a:cxn ang="0">
                    <a:pos x="31" y="9"/>
                  </a:cxn>
                  <a:cxn ang="0">
                    <a:pos x="33" y="5"/>
                  </a:cxn>
                  <a:cxn ang="0">
                    <a:pos x="35" y="0"/>
                  </a:cxn>
                  <a:cxn ang="0">
                    <a:pos x="35" y="0"/>
                  </a:cxn>
                </a:cxnLst>
                <a:rect l="0" t="0" r="r" b="b"/>
                <a:pathLst>
                  <a:path w="37" h="31">
                    <a:moveTo>
                      <a:pt x="35" y="0"/>
                    </a:moveTo>
                    <a:lnTo>
                      <a:pt x="37" y="5"/>
                    </a:lnTo>
                    <a:lnTo>
                      <a:pt x="37" y="9"/>
                    </a:lnTo>
                    <a:lnTo>
                      <a:pt x="37" y="13"/>
                    </a:lnTo>
                    <a:lnTo>
                      <a:pt x="35" y="16"/>
                    </a:lnTo>
                    <a:lnTo>
                      <a:pt x="32" y="18"/>
                    </a:lnTo>
                    <a:lnTo>
                      <a:pt x="30" y="21"/>
                    </a:lnTo>
                    <a:lnTo>
                      <a:pt x="26" y="23"/>
                    </a:lnTo>
                    <a:lnTo>
                      <a:pt x="23" y="24"/>
                    </a:lnTo>
                    <a:lnTo>
                      <a:pt x="21" y="27"/>
                    </a:lnTo>
                    <a:lnTo>
                      <a:pt x="19" y="29"/>
                    </a:lnTo>
                    <a:lnTo>
                      <a:pt x="17" y="29"/>
                    </a:lnTo>
                    <a:lnTo>
                      <a:pt x="16" y="29"/>
                    </a:lnTo>
                    <a:lnTo>
                      <a:pt x="13" y="29"/>
                    </a:lnTo>
                    <a:lnTo>
                      <a:pt x="11" y="31"/>
                    </a:lnTo>
                    <a:lnTo>
                      <a:pt x="9" y="31"/>
                    </a:lnTo>
                    <a:lnTo>
                      <a:pt x="7" y="31"/>
                    </a:lnTo>
                    <a:lnTo>
                      <a:pt x="4" y="29"/>
                    </a:lnTo>
                    <a:lnTo>
                      <a:pt x="3" y="29"/>
                    </a:lnTo>
                    <a:lnTo>
                      <a:pt x="2" y="28"/>
                    </a:lnTo>
                    <a:lnTo>
                      <a:pt x="0" y="26"/>
                    </a:lnTo>
                    <a:lnTo>
                      <a:pt x="2" y="26"/>
                    </a:lnTo>
                    <a:lnTo>
                      <a:pt x="6" y="24"/>
                    </a:lnTo>
                    <a:lnTo>
                      <a:pt x="9" y="23"/>
                    </a:lnTo>
                    <a:lnTo>
                      <a:pt x="13" y="22"/>
                    </a:lnTo>
                    <a:lnTo>
                      <a:pt x="18" y="19"/>
                    </a:lnTo>
                    <a:lnTo>
                      <a:pt x="22" y="17"/>
                    </a:lnTo>
                    <a:lnTo>
                      <a:pt x="27" y="13"/>
                    </a:lnTo>
                    <a:lnTo>
                      <a:pt x="31" y="9"/>
                    </a:lnTo>
                    <a:lnTo>
                      <a:pt x="33" y="5"/>
                    </a:lnTo>
                    <a:lnTo>
                      <a:pt x="35" y="0"/>
                    </a:lnTo>
                    <a:lnTo>
                      <a:pt x="35" y="0"/>
                    </a:lnTo>
                    <a:close/>
                  </a:path>
                </a:pathLst>
              </a:custGeom>
              <a:solidFill>
                <a:srgbClr val="00360F"/>
              </a:solidFill>
              <a:ln w="9525">
                <a:noFill/>
                <a:round/>
                <a:headEnd/>
                <a:tailEnd/>
              </a:ln>
            </p:spPr>
            <p:txBody>
              <a:bodyPr/>
              <a:lstStyle/>
              <a:p>
                <a:endParaRPr lang="en-US"/>
              </a:p>
            </p:txBody>
          </p:sp>
          <p:sp>
            <p:nvSpPr>
              <p:cNvPr id="85098" name="Freeform 106"/>
              <p:cNvSpPr>
                <a:spLocks/>
              </p:cNvSpPr>
              <p:nvPr/>
            </p:nvSpPr>
            <p:spPr bwMode="auto">
              <a:xfrm>
                <a:off x="5130" y="3461"/>
                <a:ext cx="10" cy="17"/>
              </a:xfrm>
              <a:custGeom>
                <a:avLst/>
                <a:gdLst/>
                <a:ahLst/>
                <a:cxnLst>
                  <a:cxn ang="0">
                    <a:pos x="21" y="0"/>
                  </a:cxn>
                  <a:cxn ang="0">
                    <a:pos x="0" y="34"/>
                  </a:cxn>
                  <a:cxn ang="0">
                    <a:pos x="21" y="0"/>
                  </a:cxn>
                  <a:cxn ang="0">
                    <a:pos x="21" y="0"/>
                  </a:cxn>
                </a:cxnLst>
                <a:rect l="0" t="0" r="r" b="b"/>
                <a:pathLst>
                  <a:path w="21" h="34">
                    <a:moveTo>
                      <a:pt x="21" y="0"/>
                    </a:moveTo>
                    <a:lnTo>
                      <a:pt x="0" y="34"/>
                    </a:lnTo>
                    <a:lnTo>
                      <a:pt x="21" y="0"/>
                    </a:lnTo>
                    <a:lnTo>
                      <a:pt x="21" y="0"/>
                    </a:lnTo>
                    <a:close/>
                  </a:path>
                </a:pathLst>
              </a:custGeom>
              <a:solidFill>
                <a:srgbClr val="4DFF00"/>
              </a:solidFill>
              <a:ln w="9525">
                <a:noFill/>
                <a:round/>
                <a:headEnd/>
                <a:tailEnd/>
              </a:ln>
            </p:spPr>
            <p:txBody>
              <a:bodyPr/>
              <a:lstStyle/>
              <a:p>
                <a:endParaRPr lang="en-US"/>
              </a:p>
            </p:txBody>
          </p:sp>
          <p:sp>
            <p:nvSpPr>
              <p:cNvPr id="85099" name="Freeform 107"/>
              <p:cNvSpPr>
                <a:spLocks/>
              </p:cNvSpPr>
              <p:nvPr/>
            </p:nvSpPr>
            <p:spPr bwMode="auto">
              <a:xfrm>
                <a:off x="4622" y="3514"/>
                <a:ext cx="62" cy="99"/>
              </a:xfrm>
              <a:custGeom>
                <a:avLst/>
                <a:gdLst/>
                <a:ahLst/>
                <a:cxnLst>
                  <a:cxn ang="0">
                    <a:pos x="66" y="20"/>
                  </a:cxn>
                  <a:cxn ang="0">
                    <a:pos x="63" y="39"/>
                  </a:cxn>
                  <a:cxn ang="0">
                    <a:pos x="58" y="58"/>
                  </a:cxn>
                  <a:cxn ang="0">
                    <a:pos x="57" y="75"/>
                  </a:cxn>
                  <a:cxn ang="0">
                    <a:pos x="67" y="87"/>
                  </a:cxn>
                  <a:cxn ang="0">
                    <a:pos x="20" y="106"/>
                  </a:cxn>
                  <a:cxn ang="0">
                    <a:pos x="14" y="115"/>
                  </a:cxn>
                  <a:cxn ang="0">
                    <a:pos x="17" y="121"/>
                  </a:cxn>
                  <a:cxn ang="0">
                    <a:pos x="26" y="126"/>
                  </a:cxn>
                  <a:cxn ang="0">
                    <a:pos x="32" y="133"/>
                  </a:cxn>
                  <a:cxn ang="0">
                    <a:pos x="32" y="143"/>
                  </a:cxn>
                  <a:cxn ang="0">
                    <a:pos x="46" y="147"/>
                  </a:cxn>
                  <a:cxn ang="0">
                    <a:pos x="62" y="149"/>
                  </a:cxn>
                  <a:cxn ang="0">
                    <a:pos x="79" y="151"/>
                  </a:cxn>
                  <a:cxn ang="0">
                    <a:pos x="96" y="156"/>
                  </a:cxn>
                  <a:cxn ang="0">
                    <a:pos x="111" y="167"/>
                  </a:cxn>
                  <a:cxn ang="0">
                    <a:pos x="115" y="171"/>
                  </a:cxn>
                  <a:cxn ang="0">
                    <a:pos x="120" y="176"/>
                  </a:cxn>
                  <a:cxn ang="0">
                    <a:pos x="124" y="181"/>
                  </a:cxn>
                  <a:cxn ang="0">
                    <a:pos x="125" y="186"/>
                  </a:cxn>
                  <a:cxn ang="0">
                    <a:pos x="125" y="192"/>
                  </a:cxn>
                  <a:cxn ang="0">
                    <a:pos x="65" y="153"/>
                  </a:cxn>
                  <a:cxn ang="0">
                    <a:pos x="53" y="166"/>
                  </a:cxn>
                  <a:cxn ang="0">
                    <a:pos x="41" y="164"/>
                  </a:cxn>
                  <a:cxn ang="0">
                    <a:pos x="28" y="157"/>
                  </a:cxn>
                  <a:cxn ang="0">
                    <a:pos x="14" y="148"/>
                  </a:cxn>
                  <a:cxn ang="0">
                    <a:pos x="0" y="145"/>
                  </a:cxn>
                  <a:cxn ang="0">
                    <a:pos x="22" y="89"/>
                  </a:cxn>
                  <a:cxn ang="0">
                    <a:pos x="31" y="91"/>
                  </a:cxn>
                  <a:cxn ang="0">
                    <a:pos x="37" y="94"/>
                  </a:cxn>
                  <a:cxn ang="0">
                    <a:pos x="43" y="94"/>
                  </a:cxn>
                  <a:cxn ang="0">
                    <a:pos x="48" y="90"/>
                  </a:cxn>
                  <a:cxn ang="0">
                    <a:pos x="47" y="78"/>
                  </a:cxn>
                  <a:cxn ang="0">
                    <a:pos x="44" y="66"/>
                  </a:cxn>
                  <a:cxn ang="0">
                    <a:pos x="46" y="53"/>
                  </a:cxn>
                  <a:cxn ang="0">
                    <a:pos x="51" y="41"/>
                  </a:cxn>
                  <a:cxn ang="0">
                    <a:pos x="60" y="29"/>
                  </a:cxn>
                  <a:cxn ang="0">
                    <a:pos x="36" y="0"/>
                  </a:cxn>
                  <a:cxn ang="0">
                    <a:pos x="42" y="0"/>
                  </a:cxn>
                  <a:cxn ang="0">
                    <a:pos x="48" y="1"/>
                  </a:cxn>
                  <a:cxn ang="0">
                    <a:pos x="53" y="5"/>
                  </a:cxn>
                  <a:cxn ang="0">
                    <a:pos x="58" y="8"/>
                  </a:cxn>
                  <a:cxn ang="0">
                    <a:pos x="63" y="11"/>
                  </a:cxn>
                  <a:cxn ang="0">
                    <a:pos x="63" y="10"/>
                  </a:cxn>
                </a:cxnLst>
                <a:rect l="0" t="0" r="r" b="b"/>
                <a:pathLst>
                  <a:path w="125" h="197">
                    <a:moveTo>
                      <a:pt x="63" y="10"/>
                    </a:moveTo>
                    <a:lnTo>
                      <a:pt x="66" y="20"/>
                    </a:lnTo>
                    <a:lnTo>
                      <a:pt x="66" y="30"/>
                    </a:lnTo>
                    <a:lnTo>
                      <a:pt x="63" y="39"/>
                    </a:lnTo>
                    <a:lnTo>
                      <a:pt x="61" y="49"/>
                    </a:lnTo>
                    <a:lnTo>
                      <a:pt x="58" y="58"/>
                    </a:lnTo>
                    <a:lnTo>
                      <a:pt x="57" y="67"/>
                    </a:lnTo>
                    <a:lnTo>
                      <a:pt x="57" y="75"/>
                    </a:lnTo>
                    <a:lnTo>
                      <a:pt x="60" y="81"/>
                    </a:lnTo>
                    <a:lnTo>
                      <a:pt x="67" y="87"/>
                    </a:lnTo>
                    <a:lnTo>
                      <a:pt x="77" y="92"/>
                    </a:lnTo>
                    <a:lnTo>
                      <a:pt x="20" y="106"/>
                    </a:lnTo>
                    <a:lnTo>
                      <a:pt x="15" y="111"/>
                    </a:lnTo>
                    <a:lnTo>
                      <a:pt x="14" y="115"/>
                    </a:lnTo>
                    <a:lnTo>
                      <a:pt x="14" y="119"/>
                    </a:lnTo>
                    <a:lnTo>
                      <a:pt x="17" y="121"/>
                    </a:lnTo>
                    <a:lnTo>
                      <a:pt x="20" y="124"/>
                    </a:lnTo>
                    <a:lnTo>
                      <a:pt x="26" y="126"/>
                    </a:lnTo>
                    <a:lnTo>
                      <a:pt x="29" y="129"/>
                    </a:lnTo>
                    <a:lnTo>
                      <a:pt x="32" y="133"/>
                    </a:lnTo>
                    <a:lnTo>
                      <a:pt x="33" y="138"/>
                    </a:lnTo>
                    <a:lnTo>
                      <a:pt x="32" y="143"/>
                    </a:lnTo>
                    <a:lnTo>
                      <a:pt x="38" y="145"/>
                    </a:lnTo>
                    <a:lnTo>
                      <a:pt x="46" y="147"/>
                    </a:lnTo>
                    <a:lnTo>
                      <a:pt x="53" y="148"/>
                    </a:lnTo>
                    <a:lnTo>
                      <a:pt x="62" y="149"/>
                    </a:lnTo>
                    <a:lnTo>
                      <a:pt x="70" y="149"/>
                    </a:lnTo>
                    <a:lnTo>
                      <a:pt x="79" y="151"/>
                    </a:lnTo>
                    <a:lnTo>
                      <a:pt x="87" y="153"/>
                    </a:lnTo>
                    <a:lnTo>
                      <a:pt x="96" y="156"/>
                    </a:lnTo>
                    <a:lnTo>
                      <a:pt x="104" y="161"/>
                    </a:lnTo>
                    <a:lnTo>
                      <a:pt x="111" y="167"/>
                    </a:lnTo>
                    <a:lnTo>
                      <a:pt x="114" y="168"/>
                    </a:lnTo>
                    <a:lnTo>
                      <a:pt x="115" y="171"/>
                    </a:lnTo>
                    <a:lnTo>
                      <a:pt x="118" y="173"/>
                    </a:lnTo>
                    <a:lnTo>
                      <a:pt x="120" y="176"/>
                    </a:lnTo>
                    <a:lnTo>
                      <a:pt x="122" y="178"/>
                    </a:lnTo>
                    <a:lnTo>
                      <a:pt x="124" y="181"/>
                    </a:lnTo>
                    <a:lnTo>
                      <a:pt x="125" y="183"/>
                    </a:lnTo>
                    <a:lnTo>
                      <a:pt x="125" y="186"/>
                    </a:lnTo>
                    <a:lnTo>
                      <a:pt x="125" y="188"/>
                    </a:lnTo>
                    <a:lnTo>
                      <a:pt x="125" y="192"/>
                    </a:lnTo>
                    <a:lnTo>
                      <a:pt x="120" y="197"/>
                    </a:lnTo>
                    <a:lnTo>
                      <a:pt x="65" y="153"/>
                    </a:lnTo>
                    <a:lnTo>
                      <a:pt x="60" y="161"/>
                    </a:lnTo>
                    <a:lnTo>
                      <a:pt x="53" y="166"/>
                    </a:lnTo>
                    <a:lnTo>
                      <a:pt x="47" y="166"/>
                    </a:lnTo>
                    <a:lnTo>
                      <a:pt x="41" y="164"/>
                    </a:lnTo>
                    <a:lnTo>
                      <a:pt x="34" y="161"/>
                    </a:lnTo>
                    <a:lnTo>
                      <a:pt x="28" y="157"/>
                    </a:lnTo>
                    <a:lnTo>
                      <a:pt x="22" y="152"/>
                    </a:lnTo>
                    <a:lnTo>
                      <a:pt x="14" y="148"/>
                    </a:lnTo>
                    <a:lnTo>
                      <a:pt x="7" y="145"/>
                    </a:lnTo>
                    <a:lnTo>
                      <a:pt x="0" y="145"/>
                    </a:lnTo>
                    <a:lnTo>
                      <a:pt x="18" y="87"/>
                    </a:lnTo>
                    <a:lnTo>
                      <a:pt x="22" y="89"/>
                    </a:lnTo>
                    <a:lnTo>
                      <a:pt x="27" y="90"/>
                    </a:lnTo>
                    <a:lnTo>
                      <a:pt x="31" y="91"/>
                    </a:lnTo>
                    <a:lnTo>
                      <a:pt x="33" y="92"/>
                    </a:lnTo>
                    <a:lnTo>
                      <a:pt x="37" y="94"/>
                    </a:lnTo>
                    <a:lnTo>
                      <a:pt x="41" y="95"/>
                    </a:lnTo>
                    <a:lnTo>
                      <a:pt x="43" y="94"/>
                    </a:lnTo>
                    <a:lnTo>
                      <a:pt x="46" y="92"/>
                    </a:lnTo>
                    <a:lnTo>
                      <a:pt x="48" y="90"/>
                    </a:lnTo>
                    <a:lnTo>
                      <a:pt x="50" y="85"/>
                    </a:lnTo>
                    <a:lnTo>
                      <a:pt x="47" y="78"/>
                    </a:lnTo>
                    <a:lnTo>
                      <a:pt x="44" y="72"/>
                    </a:lnTo>
                    <a:lnTo>
                      <a:pt x="44" y="66"/>
                    </a:lnTo>
                    <a:lnTo>
                      <a:pt x="44" y="60"/>
                    </a:lnTo>
                    <a:lnTo>
                      <a:pt x="46" y="53"/>
                    </a:lnTo>
                    <a:lnTo>
                      <a:pt x="48" y="47"/>
                    </a:lnTo>
                    <a:lnTo>
                      <a:pt x="51" y="41"/>
                    </a:lnTo>
                    <a:lnTo>
                      <a:pt x="55" y="34"/>
                    </a:lnTo>
                    <a:lnTo>
                      <a:pt x="60" y="29"/>
                    </a:lnTo>
                    <a:lnTo>
                      <a:pt x="65" y="24"/>
                    </a:lnTo>
                    <a:lnTo>
                      <a:pt x="36" y="0"/>
                    </a:lnTo>
                    <a:lnTo>
                      <a:pt x="39" y="0"/>
                    </a:lnTo>
                    <a:lnTo>
                      <a:pt x="42" y="0"/>
                    </a:lnTo>
                    <a:lnTo>
                      <a:pt x="46" y="0"/>
                    </a:lnTo>
                    <a:lnTo>
                      <a:pt x="48" y="1"/>
                    </a:lnTo>
                    <a:lnTo>
                      <a:pt x="51" y="3"/>
                    </a:lnTo>
                    <a:lnTo>
                      <a:pt x="53" y="5"/>
                    </a:lnTo>
                    <a:lnTo>
                      <a:pt x="56" y="6"/>
                    </a:lnTo>
                    <a:lnTo>
                      <a:pt x="58" y="8"/>
                    </a:lnTo>
                    <a:lnTo>
                      <a:pt x="61" y="10"/>
                    </a:lnTo>
                    <a:lnTo>
                      <a:pt x="63" y="11"/>
                    </a:lnTo>
                    <a:lnTo>
                      <a:pt x="63" y="11"/>
                    </a:lnTo>
                    <a:lnTo>
                      <a:pt x="63" y="10"/>
                    </a:lnTo>
                    <a:close/>
                  </a:path>
                </a:pathLst>
              </a:custGeom>
              <a:solidFill>
                <a:srgbClr val="00360F"/>
              </a:solidFill>
              <a:ln w="9525">
                <a:noFill/>
                <a:round/>
                <a:headEnd/>
                <a:tailEnd/>
              </a:ln>
            </p:spPr>
            <p:txBody>
              <a:bodyPr/>
              <a:lstStyle/>
              <a:p>
                <a:endParaRPr lang="en-US"/>
              </a:p>
            </p:txBody>
          </p:sp>
          <p:sp>
            <p:nvSpPr>
              <p:cNvPr id="85100" name="Freeform 108"/>
              <p:cNvSpPr>
                <a:spLocks/>
              </p:cNvSpPr>
              <p:nvPr/>
            </p:nvSpPr>
            <p:spPr bwMode="auto">
              <a:xfrm>
                <a:off x="5212" y="3470"/>
                <a:ext cx="3" cy="13"/>
              </a:xfrm>
              <a:custGeom>
                <a:avLst/>
                <a:gdLst/>
                <a:ahLst/>
                <a:cxnLst>
                  <a:cxn ang="0">
                    <a:pos x="0" y="26"/>
                  </a:cxn>
                  <a:cxn ang="0">
                    <a:pos x="2" y="0"/>
                  </a:cxn>
                  <a:cxn ang="0">
                    <a:pos x="5" y="19"/>
                  </a:cxn>
                  <a:cxn ang="0">
                    <a:pos x="0" y="26"/>
                  </a:cxn>
                  <a:cxn ang="0">
                    <a:pos x="0" y="26"/>
                  </a:cxn>
                </a:cxnLst>
                <a:rect l="0" t="0" r="r" b="b"/>
                <a:pathLst>
                  <a:path w="5" h="26">
                    <a:moveTo>
                      <a:pt x="0" y="26"/>
                    </a:moveTo>
                    <a:lnTo>
                      <a:pt x="2" y="0"/>
                    </a:lnTo>
                    <a:lnTo>
                      <a:pt x="5" y="19"/>
                    </a:lnTo>
                    <a:lnTo>
                      <a:pt x="0" y="26"/>
                    </a:lnTo>
                    <a:lnTo>
                      <a:pt x="0" y="26"/>
                    </a:lnTo>
                    <a:close/>
                  </a:path>
                </a:pathLst>
              </a:custGeom>
              <a:solidFill>
                <a:srgbClr val="00360F"/>
              </a:solidFill>
              <a:ln w="9525">
                <a:noFill/>
                <a:round/>
                <a:headEnd/>
                <a:tailEnd/>
              </a:ln>
            </p:spPr>
            <p:txBody>
              <a:bodyPr/>
              <a:lstStyle/>
              <a:p>
                <a:endParaRPr lang="en-US"/>
              </a:p>
            </p:txBody>
          </p:sp>
          <p:sp>
            <p:nvSpPr>
              <p:cNvPr id="85101" name="Freeform 109"/>
              <p:cNvSpPr>
                <a:spLocks/>
              </p:cNvSpPr>
              <p:nvPr/>
            </p:nvSpPr>
            <p:spPr bwMode="auto">
              <a:xfrm>
                <a:off x="5108" y="3485"/>
                <a:ext cx="23" cy="25"/>
              </a:xfrm>
              <a:custGeom>
                <a:avLst/>
                <a:gdLst/>
                <a:ahLst/>
                <a:cxnLst>
                  <a:cxn ang="0">
                    <a:pos x="46" y="18"/>
                  </a:cxn>
                  <a:cxn ang="0">
                    <a:pos x="9" y="49"/>
                  </a:cxn>
                  <a:cxn ang="0">
                    <a:pos x="33" y="20"/>
                  </a:cxn>
                  <a:cxn ang="0">
                    <a:pos x="29" y="18"/>
                  </a:cxn>
                  <a:cxn ang="0">
                    <a:pos x="27" y="15"/>
                  </a:cxn>
                  <a:cxn ang="0">
                    <a:pos x="24" y="15"/>
                  </a:cxn>
                  <a:cxn ang="0">
                    <a:pos x="21" y="14"/>
                  </a:cxn>
                  <a:cxn ang="0">
                    <a:pos x="17" y="14"/>
                  </a:cxn>
                  <a:cxn ang="0">
                    <a:pos x="14" y="15"/>
                  </a:cxn>
                  <a:cxn ang="0">
                    <a:pos x="10" y="15"/>
                  </a:cxn>
                  <a:cxn ang="0">
                    <a:pos x="7" y="16"/>
                  </a:cxn>
                  <a:cxn ang="0">
                    <a:pos x="4" y="18"/>
                  </a:cxn>
                  <a:cxn ang="0">
                    <a:pos x="0" y="18"/>
                  </a:cxn>
                  <a:cxn ang="0">
                    <a:pos x="37" y="6"/>
                  </a:cxn>
                  <a:cxn ang="0">
                    <a:pos x="32" y="6"/>
                  </a:cxn>
                  <a:cxn ang="0">
                    <a:pos x="31" y="1"/>
                  </a:cxn>
                  <a:cxn ang="0">
                    <a:pos x="36" y="0"/>
                  </a:cxn>
                  <a:cxn ang="0">
                    <a:pos x="37" y="2"/>
                  </a:cxn>
                  <a:cxn ang="0">
                    <a:pos x="37" y="4"/>
                  </a:cxn>
                  <a:cxn ang="0">
                    <a:pos x="37" y="6"/>
                  </a:cxn>
                  <a:cxn ang="0">
                    <a:pos x="37" y="9"/>
                  </a:cxn>
                  <a:cxn ang="0">
                    <a:pos x="38" y="10"/>
                  </a:cxn>
                  <a:cxn ang="0">
                    <a:pos x="40" y="13"/>
                  </a:cxn>
                  <a:cxn ang="0">
                    <a:pos x="41" y="15"/>
                  </a:cxn>
                  <a:cxn ang="0">
                    <a:pos x="42" y="16"/>
                  </a:cxn>
                  <a:cxn ang="0">
                    <a:pos x="43" y="18"/>
                  </a:cxn>
                  <a:cxn ang="0">
                    <a:pos x="46" y="18"/>
                  </a:cxn>
                  <a:cxn ang="0">
                    <a:pos x="46" y="18"/>
                  </a:cxn>
                </a:cxnLst>
                <a:rect l="0" t="0" r="r" b="b"/>
                <a:pathLst>
                  <a:path w="46" h="49">
                    <a:moveTo>
                      <a:pt x="46" y="18"/>
                    </a:moveTo>
                    <a:lnTo>
                      <a:pt x="9" y="49"/>
                    </a:lnTo>
                    <a:lnTo>
                      <a:pt x="33" y="20"/>
                    </a:lnTo>
                    <a:lnTo>
                      <a:pt x="29" y="18"/>
                    </a:lnTo>
                    <a:lnTo>
                      <a:pt x="27" y="15"/>
                    </a:lnTo>
                    <a:lnTo>
                      <a:pt x="24" y="15"/>
                    </a:lnTo>
                    <a:lnTo>
                      <a:pt x="21" y="14"/>
                    </a:lnTo>
                    <a:lnTo>
                      <a:pt x="17" y="14"/>
                    </a:lnTo>
                    <a:lnTo>
                      <a:pt x="14" y="15"/>
                    </a:lnTo>
                    <a:lnTo>
                      <a:pt x="10" y="15"/>
                    </a:lnTo>
                    <a:lnTo>
                      <a:pt x="7" y="16"/>
                    </a:lnTo>
                    <a:lnTo>
                      <a:pt x="4" y="18"/>
                    </a:lnTo>
                    <a:lnTo>
                      <a:pt x="0" y="18"/>
                    </a:lnTo>
                    <a:lnTo>
                      <a:pt x="37" y="6"/>
                    </a:lnTo>
                    <a:lnTo>
                      <a:pt x="32" y="6"/>
                    </a:lnTo>
                    <a:lnTo>
                      <a:pt x="31" y="1"/>
                    </a:lnTo>
                    <a:lnTo>
                      <a:pt x="36" y="0"/>
                    </a:lnTo>
                    <a:lnTo>
                      <a:pt x="37" y="2"/>
                    </a:lnTo>
                    <a:lnTo>
                      <a:pt x="37" y="4"/>
                    </a:lnTo>
                    <a:lnTo>
                      <a:pt x="37" y="6"/>
                    </a:lnTo>
                    <a:lnTo>
                      <a:pt x="37" y="9"/>
                    </a:lnTo>
                    <a:lnTo>
                      <a:pt x="38" y="10"/>
                    </a:lnTo>
                    <a:lnTo>
                      <a:pt x="40" y="13"/>
                    </a:lnTo>
                    <a:lnTo>
                      <a:pt x="41" y="15"/>
                    </a:lnTo>
                    <a:lnTo>
                      <a:pt x="42" y="16"/>
                    </a:lnTo>
                    <a:lnTo>
                      <a:pt x="43" y="18"/>
                    </a:lnTo>
                    <a:lnTo>
                      <a:pt x="46" y="18"/>
                    </a:lnTo>
                    <a:lnTo>
                      <a:pt x="46" y="18"/>
                    </a:lnTo>
                    <a:close/>
                  </a:path>
                </a:pathLst>
              </a:custGeom>
              <a:solidFill>
                <a:srgbClr val="4DFF00"/>
              </a:solidFill>
              <a:ln w="9525">
                <a:noFill/>
                <a:round/>
                <a:headEnd/>
                <a:tailEnd/>
              </a:ln>
            </p:spPr>
            <p:txBody>
              <a:bodyPr/>
              <a:lstStyle/>
              <a:p>
                <a:endParaRPr lang="en-US"/>
              </a:p>
            </p:txBody>
          </p:sp>
          <p:sp>
            <p:nvSpPr>
              <p:cNvPr id="85102" name="Freeform 110"/>
              <p:cNvSpPr>
                <a:spLocks/>
              </p:cNvSpPr>
              <p:nvPr/>
            </p:nvSpPr>
            <p:spPr bwMode="auto">
              <a:xfrm>
                <a:off x="5299" y="3473"/>
                <a:ext cx="16" cy="5"/>
              </a:xfrm>
              <a:custGeom>
                <a:avLst/>
                <a:gdLst/>
                <a:ahLst/>
                <a:cxnLst>
                  <a:cxn ang="0">
                    <a:pos x="32" y="10"/>
                  </a:cxn>
                  <a:cxn ang="0">
                    <a:pos x="0" y="9"/>
                  </a:cxn>
                  <a:cxn ang="0">
                    <a:pos x="1" y="5"/>
                  </a:cxn>
                  <a:cxn ang="0">
                    <a:pos x="4" y="2"/>
                  </a:cxn>
                  <a:cxn ang="0">
                    <a:pos x="8" y="1"/>
                  </a:cxn>
                  <a:cxn ang="0">
                    <a:pos x="11" y="0"/>
                  </a:cxn>
                  <a:cxn ang="0">
                    <a:pos x="15" y="0"/>
                  </a:cxn>
                  <a:cxn ang="0">
                    <a:pos x="18" y="1"/>
                  </a:cxn>
                  <a:cxn ang="0">
                    <a:pos x="22" y="4"/>
                  </a:cxn>
                  <a:cxn ang="0">
                    <a:pos x="25" y="5"/>
                  </a:cxn>
                  <a:cxn ang="0">
                    <a:pos x="29" y="8"/>
                  </a:cxn>
                  <a:cxn ang="0">
                    <a:pos x="32" y="10"/>
                  </a:cxn>
                  <a:cxn ang="0">
                    <a:pos x="32" y="10"/>
                  </a:cxn>
                </a:cxnLst>
                <a:rect l="0" t="0" r="r" b="b"/>
                <a:pathLst>
                  <a:path w="32" h="10">
                    <a:moveTo>
                      <a:pt x="32" y="10"/>
                    </a:moveTo>
                    <a:lnTo>
                      <a:pt x="0" y="9"/>
                    </a:lnTo>
                    <a:lnTo>
                      <a:pt x="1" y="5"/>
                    </a:lnTo>
                    <a:lnTo>
                      <a:pt x="4" y="2"/>
                    </a:lnTo>
                    <a:lnTo>
                      <a:pt x="8" y="1"/>
                    </a:lnTo>
                    <a:lnTo>
                      <a:pt x="11" y="0"/>
                    </a:lnTo>
                    <a:lnTo>
                      <a:pt x="15" y="0"/>
                    </a:lnTo>
                    <a:lnTo>
                      <a:pt x="18" y="1"/>
                    </a:lnTo>
                    <a:lnTo>
                      <a:pt x="22" y="4"/>
                    </a:lnTo>
                    <a:lnTo>
                      <a:pt x="25" y="5"/>
                    </a:lnTo>
                    <a:lnTo>
                      <a:pt x="29" y="8"/>
                    </a:lnTo>
                    <a:lnTo>
                      <a:pt x="32" y="10"/>
                    </a:lnTo>
                    <a:lnTo>
                      <a:pt x="32" y="10"/>
                    </a:lnTo>
                    <a:close/>
                  </a:path>
                </a:pathLst>
              </a:custGeom>
              <a:solidFill>
                <a:srgbClr val="4DFF00"/>
              </a:solidFill>
              <a:ln w="9525">
                <a:noFill/>
                <a:round/>
                <a:headEnd/>
                <a:tailEnd/>
              </a:ln>
            </p:spPr>
            <p:txBody>
              <a:bodyPr/>
              <a:lstStyle/>
              <a:p>
                <a:endParaRPr lang="en-US"/>
              </a:p>
            </p:txBody>
          </p:sp>
          <p:sp>
            <p:nvSpPr>
              <p:cNvPr id="85103" name="Freeform 111"/>
              <p:cNvSpPr>
                <a:spLocks/>
              </p:cNvSpPr>
              <p:nvPr/>
            </p:nvSpPr>
            <p:spPr bwMode="auto">
              <a:xfrm>
                <a:off x="5217" y="3499"/>
                <a:ext cx="23" cy="30"/>
              </a:xfrm>
              <a:custGeom>
                <a:avLst/>
                <a:gdLst/>
                <a:ahLst/>
                <a:cxnLst>
                  <a:cxn ang="0">
                    <a:pos x="0" y="55"/>
                  </a:cxn>
                  <a:cxn ang="0">
                    <a:pos x="4" y="53"/>
                  </a:cxn>
                  <a:cxn ang="0">
                    <a:pos x="7" y="50"/>
                  </a:cxn>
                  <a:cxn ang="0">
                    <a:pos x="12" y="49"/>
                  </a:cxn>
                  <a:cxn ang="0">
                    <a:pos x="16" y="47"/>
                  </a:cxn>
                  <a:cxn ang="0">
                    <a:pos x="20" y="44"/>
                  </a:cxn>
                  <a:cxn ang="0">
                    <a:pos x="24" y="43"/>
                  </a:cxn>
                  <a:cxn ang="0">
                    <a:pos x="26" y="40"/>
                  </a:cxn>
                  <a:cxn ang="0">
                    <a:pos x="30" y="36"/>
                  </a:cxn>
                  <a:cxn ang="0">
                    <a:pos x="33" y="33"/>
                  </a:cxn>
                  <a:cxn ang="0">
                    <a:pos x="35" y="28"/>
                  </a:cxn>
                  <a:cxn ang="0">
                    <a:pos x="34" y="26"/>
                  </a:cxn>
                  <a:cxn ang="0">
                    <a:pos x="33" y="25"/>
                  </a:cxn>
                  <a:cxn ang="0">
                    <a:pos x="30" y="24"/>
                  </a:cxn>
                  <a:cxn ang="0">
                    <a:pos x="29" y="23"/>
                  </a:cxn>
                  <a:cxn ang="0">
                    <a:pos x="26" y="23"/>
                  </a:cxn>
                  <a:cxn ang="0">
                    <a:pos x="25" y="21"/>
                  </a:cxn>
                  <a:cxn ang="0">
                    <a:pos x="22" y="21"/>
                  </a:cxn>
                  <a:cxn ang="0">
                    <a:pos x="20" y="21"/>
                  </a:cxn>
                  <a:cxn ang="0">
                    <a:pos x="17" y="21"/>
                  </a:cxn>
                  <a:cxn ang="0">
                    <a:pos x="15" y="23"/>
                  </a:cxn>
                  <a:cxn ang="0">
                    <a:pos x="45" y="0"/>
                  </a:cxn>
                  <a:cxn ang="0">
                    <a:pos x="40" y="4"/>
                  </a:cxn>
                  <a:cxn ang="0">
                    <a:pos x="36" y="10"/>
                  </a:cxn>
                  <a:cxn ang="0">
                    <a:pos x="35" y="19"/>
                  </a:cxn>
                  <a:cxn ang="0">
                    <a:pos x="35" y="28"/>
                  </a:cxn>
                  <a:cxn ang="0">
                    <a:pos x="35" y="38"/>
                  </a:cxn>
                  <a:cxn ang="0">
                    <a:pos x="33" y="47"/>
                  </a:cxn>
                  <a:cxn ang="0">
                    <a:pos x="30" y="54"/>
                  </a:cxn>
                  <a:cxn ang="0">
                    <a:pos x="24" y="58"/>
                  </a:cxn>
                  <a:cxn ang="0">
                    <a:pos x="14" y="59"/>
                  </a:cxn>
                  <a:cxn ang="0">
                    <a:pos x="0" y="55"/>
                  </a:cxn>
                  <a:cxn ang="0">
                    <a:pos x="0" y="55"/>
                  </a:cxn>
                </a:cxnLst>
                <a:rect l="0" t="0" r="r" b="b"/>
                <a:pathLst>
                  <a:path w="45" h="59">
                    <a:moveTo>
                      <a:pt x="0" y="55"/>
                    </a:moveTo>
                    <a:lnTo>
                      <a:pt x="4" y="53"/>
                    </a:lnTo>
                    <a:lnTo>
                      <a:pt x="7" y="50"/>
                    </a:lnTo>
                    <a:lnTo>
                      <a:pt x="12" y="49"/>
                    </a:lnTo>
                    <a:lnTo>
                      <a:pt x="16" y="47"/>
                    </a:lnTo>
                    <a:lnTo>
                      <a:pt x="20" y="44"/>
                    </a:lnTo>
                    <a:lnTo>
                      <a:pt x="24" y="43"/>
                    </a:lnTo>
                    <a:lnTo>
                      <a:pt x="26" y="40"/>
                    </a:lnTo>
                    <a:lnTo>
                      <a:pt x="30" y="36"/>
                    </a:lnTo>
                    <a:lnTo>
                      <a:pt x="33" y="33"/>
                    </a:lnTo>
                    <a:lnTo>
                      <a:pt x="35" y="28"/>
                    </a:lnTo>
                    <a:lnTo>
                      <a:pt x="34" y="26"/>
                    </a:lnTo>
                    <a:lnTo>
                      <a:pt x="33" y="25"/>
                    </a:lnTo>
                    <a:lnTo>
                      <a:pt x="30" y="24"/>
                    </a:lnTo>
                    <a:lnTo>
                      <a:pt x="29" y="23"/>
                    </a:lnTo>
                    <a:lnTo>
                      <a:pt x="26" y="23"/>
                    </a:lnTo>
                    <a:lnTo>
                      <a:pt x="25" y="21"/>
                    </a:lnTo>
                    <a:lnTo>
                      <a:pt x="22" y="21"/>
                    </a:lnTo>
                    <a:lnTo>
                      <a:pt x="20" y="21"/>
                    </a:lnTo>
                    <a:lnTo>
                      <a:pt x="17" y="21"/>
                    </a:lnTo>
                    <a:lnTo>
                      <a:pt x="15" y="23"/>
                    </a:lnTo>
                    <a:lnTo>
                      <a:pt x="45" y="0"/>
                    </a:lnTo>
                    <a:lnTo>
                      <a:pt x="40" y="4"/>
                    </a:lnTo>
                    <a:lnTo>
                      <a:pt x="36" y="10"/>
                    </a:lnTo>
                    <a:lnTo>
                      <a:pt x="35" y="19"/>
                    </a:lnTo>
                    <a:lnTo>
                      <a:pt x="35" y="28"/>
                    </a:lnTo>
                    <a:lnTo>
                      <a:pt x="35" y="38"/>
                    </a:lnTo>
                    <a:lnTo>
                      <a:pt x="33" y="47"/>
                    </a:lnTo>
                    <a:lnTo>
                      <a:pt x="30" y="54"/>
                    </a:lnTo>
                    <a:lnTo>
                      <a:pt x="24" y="58"/>
                    </a:lnTo>
                    <a:lnTo>
                      <a:pt x="14" y="59"/>
                    </a:lnTo>
                    <a:lnTo>
                      <a:pt x="0" y="55"/>
                    </a:lnTo>
                    <a:lnTo>
                      <a:pt x="0" y="55"/>
                    </a:lnTo>
                    <a:close/>
                  </a:path>
                </a:pathLst>
              </a:custGeom>
              <a:solidFill>
                <a:srgbClr val="00360F"/>
              </a:solidFill>
              <a:ln w="9525">
                <a:noFill/>
                <a:round/>
                <a:headEnd/>
                <a:tailEnd/>
              </a:ln>
            </p:spPr>
            <p:txBody>
              <a:bodyPr/>
              <a:lstStyle/>
              <a:p>
                <a:endParaRPr lang="en-US"/>
              </a:p>
            </p:txBody>
          </p:sp>
          <p:sp>
            <p:nvSpPr>
              <p:cNvPr id="85104" name="Freeform 112"/>
              <p:cNvSpPr>
                <a:spLocks/>
              </p:cNvSpPr>
              <p:nvPr/>
            </p:nvSpPr>
            <p:spPr bwMode="auto">
              <a:xfrm>
                <a:off x="5497" y="3518"/>
                <a:ext cx="19" cy="32"/>
              </a:xfrm>
              <a:custGeom>
                <a:avLst/>
                <a:gdLst/>
                <a:ahLst/>
                <a:cxnLst>
                  <a:cxn ang="0">
                    <a:pos x="6" y="63"/>
                  </a:cxn>
                  <a:cxn ang="0">
                    <a:pos x="15" y="57"/>
                  </a:cxn>
                  <a:cxn ang="0">
                    <a:pos x="20" y="51"/>
                  </a:cxn>
                  <a:cxn ang="0">
                    <a:pos x="23" y="44"/>
                  </a:cxn>
                  <a:cxn ang="0">
                    <a:pos x="24" y="37"/>
                  </a:cxn>
                  <a:cxn ang="0">
                    <a:pos x="23" y="30"/>
                  </a:cxn>
                  <a:cxn ang="0">
                    <a:pos x="19" y="23"/>
                  </a:cxn>
                  <a:cxn ang="0">
                    <a:pos x="15" y="16"/>
                  </a:cxn>
                  <a:cxn ang="0">
                    <a:pos x="11" y="10"/>
                  </a:cxn>
                  <a:cxn ang="0">
                    <a:pos x="5" y="5"/>
                  </a:cxn>
                  <a:cxn ang="0">
                    <a:pos x="0" y="0"/>
                  </a:cxn>
                  <a:cxn ang="0">
                    <a:pos x="37" y="39"/>
                  </a:cxn>
                  <a:cxn ang="0">
                    <a:pos x="6" y="63"/>
                  </a:cxn>
                  <a:cxn ang="0">
                    <a:pos x="6" y="63"/>
                  </a:cxn>
                </a:cxnLst>
                <a:rect l="0" t="0" r="r" b="b"/>
                <a:pathLst>
                  <a:path w="37" h="63">
                    <a:moveTo>
                      <a:pt x="6" y="63"/>
                    </a:moveTo>
                    <a:lnTo>
                      <a:pt x="15" y="57"/>
                    </a:lnTo>
                    <a:lnTo>
                      <a:pt x="20" y="51"/>
                    </a:lnTo>
                    <a:lnTo>
                      <a:pt x="23" y="44"/>
                    </a:lnTo>
                    <a:lnTo>
                      <a:pt x="24" y="37"/>
                    </a:lnTo>
                    <a:lnTo>
                      <a:pt x="23" y="30"/>
                    </a:lnTo>
                    <a:lnTo>
                      <a:pt x="19" y="23"/>
                    </a:lnTo>
                    <a:lnTo>
                      <a:pt x="15" y="16"/>
                    </a:lnTo>
                    <a:lnTo>
                      <a:pt x="11" y="10"/>
                    </a:lnTo>
                    <a:lnTo>
                      <a:pt x="5" y="5"/>
                    </a:lnTo>
                    <a:lnTo>
                      <a:pt x="0" y="0"/>
                    </a:lnTo>
                    <a:lnTo>
                      <a:pt x="37" y="39"/>
                    </a:lnTo>
                    <a:lnTo>
                      <a:pt x="6" y="63"/>
                    </a:lnTo>
                    <a:lnTo>
                      <a:pt x="6" y="63"/>
                    </a:lnTo>
                    <a:close/>
                  </a:path>
                </a:pathLst>
              </a:custGeom>
              <a:solidFill>
                <a:srgbClr val="4DFF00"/>
              </a:solidFill>
              <a:ln w="9525">
                <a:noFill/>
                <a:round/>
                <a:headEnd/>
                <a:tailEnd/>
              </a:ln>
            </p:spPr>
            <p:txBody>
              <a:bodyPr/>
              <a:lstStyle/>
              <a:p>
                <a:endParaRPr lang="en-US"/>
              </a:p>
            </p:txBody>
          </p:sp>
          <p:sp>
            <p:nvSpPr>
              <p:cNvPr id="85105" name="Freeform 113"/>
              <p:cNvSpPr>
                <a:spLocks/>
              </p:cNvSpPr>
              <p:nvPr/>
            </p:nvSpPr>
            <p:spPr bwMode="auto">
              <a:xfrm>
                <a:off x="5214" y="3549"/>
                <a:ext cx="9" cy="10"/>
              </a:xfrm>
              <a:custGeom>
                <a:avLst/>
                <a:gdLst/>
                <a:ahLst/>
                <a:cxnLst>
                  <a:cxn ang="0">
                    <a:pos x="13" y="19"/>
                  </a:cxn>
                  <a:cxn ang="0">
                    <a:pos x="0" y="20"/>
                  </a:cxn>
                  <a:cxn ang="0">
                    <a:pos x="17" y="0"/>
                  </a:cxn>
                  <a:cxn ang="0">
                    <a:pos x="17" y="2"/>
                  </a:cxn>
                  <a:cxn ang="0">
                    <a:pos x="17" y="3"/>
                  </a:cxn>
                  <a:cxn ang="0">
                    <a:pos x="18" y="6"/>
                  </a:cxn>
                  <a:cxn ang="0">
                    <a:pos x="18" y="8"/>
                  </a:cxn>
                  <a:cxn ang="0">
                    <a:pos x="18" y="10"/>
                  </a:cxn>
                  <a:cxn ang="0">
                    <a:pos x="18" y="12"/>
                  </a:cxn>
                  <a:cxn ang="0">
                    <a:pos x="18" y="15"/>
                  </a:cxn>
                  <a:cxn ang="0">
                    <a:pos x="17" y="16"/>
                  </a:cxn>
                  <a:cxn ang="0">
                    <a:pos x="16" y="17"/>
                  </a:cxn>
                  <a:cxn ang="0">
                    <a:pos x="13" y="19"/>
                  </a:cxn>
                  <a:cxn ang="0">
                    <a:pos x="13" y="19"/>
                  </a:cxn>
                </a:cxnLst>
                <a:rect l="0" t="0" r="r" b="b"/>
                <a:pathLst>
                  <a:path w="18" h="20">
                    <a:moveTo>
                      <a:pt x="13" y="19"/>
                    </a:moveTo>
                    <a:lnTo>
                      <a:pt x="0" y="20"/>
                    </a:lnTo>
                    <a:lnTo>
                      <a:pt x="17" y="0"/>
                    </a:lnTo>
                    <a:lnTo>
                      <a:pt x="17" y="2"/>
                    </a:lnTo>
                    <a:lnTo>
                      <a:pt x="17" y="3"/>
                    </a:lnTo>
                    <a:lnTo>
                      <a:pt x="18" y="6"/>
                    </a:lnTo>
                    <a:lnTo>
                      <a:pt x="18" y="8"/>
                    </a:lnTo>
                    <a:lnTo>
                      <a:pt x="18" y="10"/>
                    </a:lnTo>
                    <a:lnTo>
                      <a:pt x="18" y="12"/>
                    </a:lnTo>
                    <a:lnTo>
                      <a:pt x="18" y="15"/>
                    </a:lnTo>
                    <a:lnTo>
                      <a:pt x="17" y="16"/>
                    </a:lnTo>
                    <a:lnTo>
                      <a:pt x="16" y="17"/>
                    </a:lnTo>
                    <a:lnTo>
                      <a:pt x="13" y="19"/>
                    </a:lnTo>
                    <a:lnTo>
                      <a:pt x="13" y="19"/>
                    </a:lnTo>
                    <a:close/>
                  </a:path>
                </a:pathLst>
              </a:custGeom>
              <a:solidFill>
                <a:srgbClr val="00360F"/>
              </a:solidFill>
              <a:ln w="9525">
                <a:noFill/>
                <a:round/>
                <a:headEnd/>
                <a:tailEnd/>
              </a:ln>
            </p:spPr>
            <p:txBody>
              <a:bodyPr/>
              <a:lstStyle/>
              <a:p>
                <a:endParaRPr lang="en-US"/>
              </a:p>
            </p:txBody>
          </p:sp>
          <p:sp>
            <p:nvSpPr>
              <p:cNvPr id="85106" name="Freeform 114"/>
              <p:cNvSpPr>
                <a:spLocks/>
              </p:cNvSpPr>
              <p:nvPr/>
            </p:nvSpPr>
            <p:spPr bwMode="auto">
              <a:xfrm>
                <a:off x="5316" y="3555"/>
                <a:ext cx="11" cy="13"/>
              </a:xfrm>
              <a:custGeom>
                <a:avLst/>
                <a:gdLst/>
                <a:ahLst/>
                <a:cxnLst>
                  <a:cxn ang="0">
                    <a:pos x="19" y="12"/>
                  </a:cxn>
                  <a:cxn ang="0">
                    <a:pos x="22" y="26"/>
                  </a:cxn>
                  <a:cxn ang="0">
                    <a:pos x="0" y="2"/>
                  </a:cxn>
                  <a:cxn ang="0">
                    <a:pos x="3" y="0"/>
                  </a:cxn>
                  <a:cxn ang="0">
                    <a:pos x="5" y="0"/>
                  </a:cxn>
                  <a:cxn ang="0">
                    <a:pos x="8" y="2"/>
                  </a:cxn>
                  <a:cxn ang="0">
                    <a:pos x="9" y="2"/>
                  </a:cxn>
                  <a:cxn ang="0">
                    <a:pos x="12" y="4"/>
                  </a:cxn>
                  <a:cxn ang="0">
                    <a:pos x="13" y="5"/>
                  </a:cxn>
                  <a:cxn ang="0">
                    <a:pos x="15" y="7"/>
                  </a:cxn>
                  <a:cxn ang="0">
                    <a:pos x="17" y="9"/>
                  </a:cxn>
                  <a:cxn ang="0">
                    <a:pos x="18" y="10"/>
                  </a:cxn>
                  <a:cxn ang="0">
                    <a:pos x="19" y="13"/>
                  </a:cxn>
                  <a:cxn ang="0">
                    <a:pos x="19" y="13"/>
                  </a:cxn>
                  <a:cxn ang="0">
                    <a:pos x="19" y="12"/>
                  </a:cxn>
                </a:cxnLst>
                <a:rect l="0" t="0" r="r" b="b"/>
                <a:pathLst>
                  <a:path w="22" h="26">
                    <a:moveTo>
                      <a:pt x="19" y="12"/>
                    </a:moveTo>
                    <a:lnTo>
                      <a:pt x="22" y="26"/>
                    </a:lnTo>
                    <a:lnTo>
                      <a:pt x="0" y="2"/>
                    </a:lnTo>
                    <a:lnTo>
                      <a:pt x="3" y="0"/>
                    </a:lnTo>
                    <a:lnTo>
                      <a:pt x="5" y="0"/>
                    </a:lnTo>
                    <a:lnTo>
                      <a:pt x="8" y="2"/>
                    </a:lnTo>
                    <a:lnTo>
                      <a:pt x="9" y="2"/>
                    </a:lnTo>
                    <a:lnTo>
                      <a:pt x="12" y="4"/>
                    </a:lnTo>
                    <a:lnTo>
                      <a:pt x="13" y="5"/>
                    </a:lnTo>
                    <a:lnTo>
                      <a:pt x="15" y="7"/>
                    </a:lnTo>
                    <a:lnTo>
                      <a:pt x="17" y="9"/>
                    </a:lnTo>
                    <a:lnTo>
                      <a:pt x="18" y="10"/>
                    </a:lnTo>
                    <a:lnTo>
                      <a:pt x="19" y="13"/>
                    </a:lnTo>
                    <a:lnTo>
                      <a:pt x="19" y="13"/>
                    </a:lnTo>
                    <a:lnTo>
                      <a:pt x="19" y="12"/>
                    </a:lnTo>
                    <a:close/>
                  </a:path>
                </a:pathLst>
              </a:custGeom>
              <a:solidFill>
                <a:srgbClr val="00360F"/>
              </a:solidFill>
              <a:ln w="9525">
                <a:noFill/>
                <a:round/>
                <a:headEnd/>
                <a:tailEnd/>
              </a:ln>
            </p:spPr>
            <p:txBody>
              <a:bodyPr/>
              <a:lstStyle/>
              <a:p>
                <a:endParaRPr lang="en-US"/>
              </a:p>
            </p:txBody>
          </p:sp>
          <p:sp>
            <p:nvSpPr>
              <p:cNvPr id="85107" name="Freeform 115"/>
              <p:cNvSpPr>
                <a:spLocks/>
              </p:cNvSpPr>
              <p:nvPr/>
            </p:nvSpPr>
            <p:spPr bwMode="auto">
              <a:xfrm>
                <a:off x="5216" y="3578"/>
                <a:ext cx="9" cy="6"/>
              </a:xfrm>
              <a:custGeom>
                <a:avLst/>
                <a:gdLst/>
                <a:ahLst/>
                <a:cxnLst>
                  <a:cxn ang="0">
                    <a:pos x="0" y="12"/>
                  </a:cxn>
                  <a:cxn ang="0">
                    <a:pos x="8" y="1"/>
                  </a:cxn>
                  <a:cxn ang="0">
                    <a:pos x="19" y="0"/>
                  </a:cxn>
                  <a:cxn ang="0">
                    <a:pos x="1" y="12"/>
                  </a:cxn>
                  <a:cxn ang="0">
                    <a:pos x="1" y="12"/>
                  </a:cxn>
                  <a:cxn ang="0">
                    <a:pos x="0" y="12"/>
                  </a:cxn>
                </a:cxnLst>
                <a:rect l="0" t="0" r="r" b="b"/>
                <a:pathLst>
                  <a:path w="19" h="12">
                    <a:moveTo>
                      <a:pt x="0" y="12"/>
                    </a:moveTo>
                    <a:lnTo>
                      <a:pt x="8" y="1"/>
                    </a:lnTo>
                    <a:lnTo>
                      <a:pt x="19" y="0"/>
                    </a:lnTo>
                    <a:lnTo>
                      <a:pt x="1" y="12"/>
                    </a:lnTo>
                    <a:lnTo>
                      <a:pt x="1" y="12"/>
                    </a:lnTo>
                    <a:lnTo>
                      <a:pt x="0" y="12"/>
                    </a:lnTo>
                    <a:close/>
                  </a:path>
                </a:pathLst>
              </a:custGeom>
              <a:solidFill>
                <a:srgbClr val="00360F"/>
              </a:solidFill>
              <a:ln w="9525">
                <a:noFill/>
                <a:round/>
                <a:headEnd/>
                <a:tailEnd/>
              </a:ln>
            </p:spPr>
            <p:txBody>
              <a:bodyPr/>
              <a:lstStyle/>
              <a:p>
                <a:endParaRPr lang="en-US"/>
              </a:p>
            </p:txBody>
          </p:sp>
          <p:sp>
            <p:nvSpPr>
              <p:cNvPr id="85108" name="Freeform 116"/>
              <p:cNvSpPr>
                <a:spLocks/>
              </p:cNvSpPr>
              <p:nvPr/>
            </p:nvSpPr>
            <p:spPr bwMode="auto">
              <a:xfrm>
                <a:off x="5526" y="3557"/>
                <a:ext cx="15" cy="11"/>
              </a:xfrm>
              <a:custGeom>
                <a:avLst/>
                <a:gdLst/>
                <a:ahLst/>
                <a:cxnLst>
                  <a:cxn ang="0">
                    <a:pos x="30" y="20"/>
                  </a:cxn>
                  <a:cxn ang="0">
                    <a:pos x="28" y="19"/>
                  </a:cxn>
                  <a:cxn ang="0">
                    <a:pos x="24" y="18"/>
                  </a:cxn>
                  <a:cxn ang="0">
                    <a:pos x="19" y="16"/>
                  </a:cxn>
                  <a:cxn ang="0">
                    <a:pos x="14" y="15"/>
                  </a:cxn>
                  <a:cxn ang="0">
                    <a:pos x="10" y="14"/>
                  </a:cxn>
                  <a:cxn ang="0">
                    <a:pos x="5" y="13"/>
                  </a:cxn>
                  <a:cxn ang="0">
                    <a:pos x="2" y="10"/>
                  </a:cxn>
                  <a:cxn ang="0">
                    <a:pos x="0" y="8"/>
                  </a:cxn>
                  <a:cxn ang="0">
                    <a:pos x="0" y="4"/>
                  </a:cxn>
                  <a:cxn ang="0">
                    <a:pos x="1" y="0"/>
                  </a:cxn>
                  <a:cxn ang="0">
                    <a:pos x="30" y="22"/>
                  </a:cxn>
                  <a:cxn ang="0">
                    <a:pos x="30" y="22"/>
                  </a:cxn>
                  <a:cxn ang="0">
                    <a:pos x="30" y="20"/>
                  </a:cxn>
                </a:cxnLst>
                <a:rect l="0" t="0" r="r" b="b"/>
                <a:pathLst>
                  <a:path w="30" h="22">
                    <a:moveTo>
                      <a:pt x="30" y="20"/>
                    </a:moveTo>
                    <a:lnTo>
                      <a:pt x="28" y="19"/>
                    </a:lnTo>
                    <a:lnTo>
                      <a:pt x="24" y="18"/>
                    </a:lnTo>
                    <a:lnTo>
                      <a:pt x="19" y="16"/>
                    </a:lnTo>
                    <a:lnTo>
                      <a:pt x="14" y="15"/>
                    </a:lnTo>
                    <a:lnTo>
                      <a:pt x="10" y="14"/>
                    </a:lnTo>
                    <a:lnTo>
                      <a:pt x="5" y="13"/>
                    </a:lnTo>
                    <a:lnTo>
                      <a:pt x="2" y="10"/>
                    </a:lnTo>
                    <a:lnTo>
                      <a:pt x="0" y="8"/>
                    </a:lnTo>
                    <a:lnTo>
                      <a:pt x="0" y="4"/>
                    </a:lnTo>
                    <a:lnTo>
                      <a:pt x="1" y="0"/>
                    </a:lnTo>
                    <a:lnTo>
                      <a:pt x="30" y="22"/>
                    </a:lnTo>
                    <a:lnTo>
                      <a:pt x="30" y="22"/>
                    </a:lnTo>
                    <a:lnTo>
                      <a:pt x="30" y="20"/>
                    </a:lnTo>
                    <a:close/>
                  </a:path>
                </a:pathLst>
              </a:custGeom>
              <a:solidFill>
                <a:srgbClr val="00360F"/>
              </a:solidFill>
              <a:ln w="9525">
                <a:noFill/>
                <a:round/>
                <a:headEnd/>
                <a:tailEnd/>
              </a:ln>
            </p:spPr>
            <p:txBody>
              <a:bodyPr/>
              <a:lstStyle/>
              <a:p>
                <a:endParaRPr lang="en-US"/>
              </a:p>
            </p:txBody>
          </p:sp>
          <p:sp>
            <p:nvSpPr>
              <p:cNvPr id="85109" name="Freeform 117"/>
              <p:cNvSpPr>
                <a:spLocks/>
              </p:cNvSpPr>
              <p:nvPr/>
            </p:nvSpPr>
            <p:spPr bwMode="auto">
              <a:xfrm>
                <a:off x="4323" y="3650"/>
                <a:ext cx="479" cy="35"/>
              </a:xfrm>
              <a:custGeom>
                <a:avLst/>
                <a:gdLst/>
                <a:ahLst/>
                <a:cxnLst>
                  <a:cxn ang="0">
                    <a:pos x="472" y="28"/>
                  </a:cxn>
                  <a:cxn ang="0">
                    <a:pos x="478" y="21"/>
                  </a:cxn>
                  <a:cxn ang="0">
                    <a:pos x="486" y="18"/>
                  </a:cxn>
                  <a:cxn ang="0">
                    <a:pos x="492" y="15"/>
                  </a:cxn>
                  <a:cxn ang="0">
                    <a:pos x="498" y="14"/>
                  </a:cxn>
                  <a:cxn ang="0">
                    <a:pos x="506" y="15"/>
                  </a:cxn>
                  <a:cxn ang="0">
                    <a:pos x="512" y="16"/>
                  </a:cxn>
                  <a:cxn ang="0">
                    <a:pos x="520" y="19"/>
                  </a:cxn>
                  <a:cxn ang="0">
                    <a:pos x="527" y="21"/>
                  </a:cxn>
                  <a:cxn ang="0">
                    <a:pos x="534" y="24"/>
                  </a:cxn>
                  <a:cxn ang="0">
                    <a:pos x="541" y="26"/>
                  </a:cxn>
                  <a:cxn ang="0">
                    <a:pos x="578" y="23"/>
                  </a:cxn>
                  <a:cxn ang="0">
                    <a:pos x="615" y="19"/>
                  </a:cxn>
                  <a:cxn ang="0">
                    <a:pos x="654" y="15"/>
                  </a:cxn>
                  <a:cxn ang="0">
                    <a:pos x="692" y="13"/>
                  </a:cxn>
                  <a:cxn ang="0">
                    <a:pos x="732" y="11"/>
                  </a:cxn>
                  <a:cxn ang="0">
                    <a:pos x="771" y="9"/>
                  </a:cxn>
                  <a:cxn ang="0">
                    <a:pos x="812" y="6"/>
                  </a:cxn>
                  <a:cxn ang="0">
                    <a:pos x="852" y="5"/>
                  </a:cxn>
                  <a:cxn ang="0">
                    <a:pos x="891" y="2"/>
                  </a:cxn>
                  <a:cxn ang="0">
                    <a:pos x="931" y="0"/>
                  </a:cxn>
                  <a:cxn ang="0">
                    <a:pos x="958" y="29"/>
                  </a:cxn>
                  <a:cxn ang="0">
                    <a:pos x="922" y="18"/>
                  </a:cxn>
                  <a:cxn ang="0">
                    <a:pos x="881" y="11"/>
                  </a:cxn>
                  <a:cxn ang="0">
                    <a:pos x="838" y="10"/>
                  </a:cxn>
                  <a:cxn ang="0">
                    <a:pos x="794" y="13"/>
                  </a:cxn>
                  <a:cxn ang="0">
                    <a:pos x="746" y="18"/>
                  </a:cxn>
                  <a:cxn ang="0">
                    <a:pos x="699" y="23"/>
                  </a:cxn>
                  <a:cxn ang="0">
                    <a:pos x="650" y="29"/>
                  </a:cxn>
                  <a:cxn ang="0">
                    <a:pos x="603" y="34"/>
                  </a:cxn>
                  <a:cxn ang="0">
                    <a:pos x="555" y="38"/>
                  </a:cxn>
                  <a:cxn ang="0">
                    <a:pos x="511" y="38"/>
                  </a:cxn>
                  <a:cxn ang="0">
                    <a:pos x="512" y="37"/>
                  </a:cxn>
                  <a:cxn ang="0">
                    <a:pos x="514" y="35"/>
                  </a:cxn>
                  <a:cxn ang="0">
                    <a:pos x="515" y="34"/>
                  </a:cxn>
                  <a:cxn ang="0">
                    <a:pos x="515" y="33"/>
                  </a:cxn>
                  <a:cxn ang="0">
                    <a:pos x="516" y="31"/>
                  </a:cxn>
                  <a:cxn ang="0">
                    <a:pos x="516" y="30"/>
                  </a:cxn>
                  <a:cxn ang="0">
                    <a:pos x="517" y="28"/>
                  </a:cxn>
                  <a:cxn ang="0">
                    <a:pos x="517" y="26"/>
                  </a:cxn>
                  <a:cxn ang="0">
                    <a:pos x="517" y="25"/>
                  </a:cxn>
                  <a:cxn ang="0">
                    <a:pos x="517" y="24"/>
                  </a:cxn>
                  <a:cxn ang="0">
                    <a:pos x="510" y="18"/>
                  </a:cxn>
                  <a:cxn ang="0">
                    <a:pos x="503" y="16"/>
                  </a:cxn>
                  <a:cxn ang="0">
                    <a:pos x="500" y="18"/>
                  </a:cxn>
                  <a:cxn ang="0">
                    <a:pos x="496" y="23"/>
                  </a:cxn>
                  <a:cxn ang="0">
                    <a:pos x="493" y="28"/>
                  </a:cxn>
                  <a:cxn ang="0">
                    <a:pos x="491" y="33"/>
                  </a:cxn>
                  <a:cxn ang="0">
                    <a:pos x="487" y="38"/>
                  </a:cxn>
                  <a:cxn ang="0">
                    <a:pos x="484" y="42"/>
                  </a:cxn>
                  <a:cxn ang="0">
                    <a:pos x="479" y="43"/>
                  </a:cxn>
                  <a:cxn ang="0">
                    <a:pos x="473" y="42"/>
                  </a:cxn>
                  <a:cxn ang="0">
                    <a:pos x="2" y="69"/>
                  </a:cxn>
                  <a:cxn ang="0">
                    <a:pos x="0" y="62"/>
                  </a:cxn>
                  <a:cxn ang="0">
                    <a:pos x="472" y="28"/>
                  </a:cxn>
                  <a:cxn ang="0">
                    <a:pos x="472" y="28"/>
                  </a:cxn>
                </a:cxnLst>
                <a:rect l="0" t="0" r="r" b="b"/>
                <a:pathLst>
                  <a:path w="958" h="69">
                    <a:moveTo>
                      <a:pt x="472" y="28"/>
                    </a:moveTo>
                    <a:lnTo>
                      <a:pt x="478" y="21"/>
                    </a:lnTo>
                    <a:lnTo>
                      <a:pt x="486" y="18"/>
                    </a:lnTo>
                    <a:lnTo>
                      <a:pt x="492" y="15"/>
                    </a:lnTo>
                    <a:lnTo>
                      <a:pt x="498" y="14"/>
                    </a:lnTo>
                    <a:lnTo>
                      <a:pt x="506" y="15"/>
                    </a:lnTo>
                    <a:lnTo>
                      <a:pt x="512" y="16"/>
                    </a:lnTo>
                    <a:lnTo>
                      <a:pt x="520" y="19"/>
                    </a:lnTo>
                    <a:lnTo>
                      <a:pt x="527" y="21"/>
                    </a:lnTo>
                    <a:lnTo>
                      <a:pt x="534" y="24"/>
                    </a:lnTo>
                    <a:lnTo>
                      <a:pt x="541" y="26"/>
                    </a:lnTo>
                    <a:lnTo>
                      <a:pt x="578" y="23"/>
                    </a:lnTo>
                    <a:lnTo>
                      <a:pt x="615" y="19"/>
                    </a:lnTo>
                    <a:lnTo>
                      <a:pt x="654" y="15"/>
                    </a:lnTo>
                    <a:lnTo>
                      <a:pt x="692" y="13"/>
                    </a:lnTo>
                    <a:lnTo>
                      <a:pt x="732" y="11"/>
                    </a:lnTo>
                    <a:lnTo>
                      <a:pt x="771" y="9"/>
                    </a:lnTo>
                    <a:lnTo>
                      <a:pt x="812" y="6"/>
                    </a:lnTo>
                    <a:lnTo>
                      <a:pt x="852" y="5"/>
                    </a:lnTo>
                    <a:lnTo>
                      <a:pt x="891" y="2"/>
                    </a:lnTo>
                    <a:lnTo>
                      <a:pt x="931" y="0"/>
                    </a:lnTo>
                    <a:lnTo>
                      <a:pt x="958" y="29"/>
                    </a:lnTo>
                    <a:lnTo>
                      <a:pt x="922" y="18"/>
                    </a:lnTo>
                    <a:lnTo>
                      <a:pt x="881" y="11"/>
                    </a:lnTo>
                    <a:lnTo>
                      <a:pt x="838" y="10"/>
                    </a:lnTo>
                    <a:lnTo>
                      <a:pt x="794" y="13"/>
                    </a:lnTo>
                    <a:lnTo>
                      <a:pt x="746" y="18"/>
                    </a:lnTo>
                    <a:lnTo>
                      <a:pt x="699" y="23"/>
                    </a:lnTo>
                    <a:lnTo>
                      <a:pt x="650" y="29"/>
                    </a:lnTo>
                    <a:lnTo>
                      <a:pt x="603" y="34"/>
                    </a:lnTo>
                    <a:lnTo>
                      <a:pt x="555" y="38"/>
                    </a:lnTo>
                    <a:lnTo>
                      <a:pt x="511" y="38"/>
                    </a:lnTo>
                    <a:lnTo>
                      <a:pt x="512" y="37"/>
                    </a:lnTo>
                    <a:lnTo>
                      <a:pt x="514" y="35"/>
                    </a:lnTo>
                    <a:lnTo>
                      <a:pt x="515" y="34"/>
                    </a:lnTo>
                    <a:lnTo>
                      <a:pt x="515" y="33"/>
                    </a:lnTo>
                    <a:lnTo>
                      <a:pt x="516" y="31"/>
                    </a:lnTo>
                    <a:lnTo>
                      <a:pt x="516" y="30"/>
                    </a:lnTo>
                    <a:lnTo>
                      <a:pt x="517" y="28"/>
                    </a:lnTo>
                    <a:lnTo>
                      <a:pt x="517" y="26"/>
                    </a:lnTo>
                    <a:lnTo>
                      <a:pt x="517" y="25"/>
                    </a:lnTo>
                    <a:lnTo>
                      <a:pt x="517" y="24"/>
                    </a:lnTo>
                    <a:lnTo>
                      <a:pt x="510" y="18"/>
                    </a:lnTo>
                    <a:lnTo>
                      <a:pt x="503" y="16"/>
                    </a:lnTo>
                    <a:lnTo>
                      <a:pt x="500" y="18"/>
                    </a:lnTo>
                    <a:lnTo>
                      <a:pt x="496" y="23"/>
                    </a:lnTo>
                    <a:lnTo>
                      <a:pt x="493" y="28"/>
                    </a:lnTo>
                    <a:lnTo>
                      <a:pt x="491" y="33"/>
                    </a:lnTo>
                    <a:lnTo>
                      <a:pt x="487" y="38"/>
                    </a:lnTo>
                    <a:lnTo>
                      <a:pt x="484" y="42"/>
                    </a:lnTo>
                    <a:lnTo>
                      <a:pt x="479" y="43"/>
                    </a:lnTo>
                    <a:lnTo>
                      <a:pt x="473" y="42"/>
                    </a:lnTo>
                    <a:lnTo>
                      <a:pt x="2" y="69"/>
                    </a:lnTo>
                    <a:lnTo>
                      <a:pt x="0" y="62"/>
                    </a:lnTo>
                    <a:lnTo>
                      <a:pt x="472" y="28"/>
                    </a:lnTo>
                    <a:lnTo>
                      <a:pt x="472" y="28"/>
                    </a:lnTo>
                    <a:close/>
                  </a:path>
                </a:pathLst>
              </a:custGeom>
              <a:solidFill>
                <a:srgbClr val="00A359"/>
              </a:solidFill>
              <a:ln w="9525">
                <a:noFill/>
                <a:round/>
                <a:headEnd/>
                <a:tailEnd/>
              </a:ln>
            </p:spPr>
            <p:txBody>
              <a:bodyPr/>
              <a:lstStyle/>
              <a:p>
                <a:endParaRPr lang="en-US"/>
              </a:p>
            </p:txBody>
          </p:sp>
          <p:sp>
            <p:nvSpPr>
              <p:cNvPr id="85110" name="Freeform 118"/>
              <p:cNvSpPr>
                <a:spLocks/>
              </p:cNvSpPr>
              <p:nvPr/>
            </p:nvSpPr>
            <p:spPr bwMode="auto">
              <a:xfrm>
                <a:off x="5211" y="3590"/>
                <a:ext cx="15" cy="9"/>
              </a:xfrm>
              <a:custGeom>
                <a:avLst/>
                <a:gdLst/>
                <a:ahLst/>
                <a:cxnLst>
                  <a:cxn ang="0">
                    <a:pos x="29" y="0"/>
                  </a:cxn>
                  <a:cxn ang="0">
                    <a:pos x="29" y="2"/>
                  </a:cxn>
                  <a:cxn ang="0">
                    <a:pos x="28" y="5"/>
                  </a:cxn>
                  <a:cxn ang="0">
                    <a:pos x="26" y="7"/>
                  </a:cxn>
                  <a:cxn ang="0">
                    <a:pos x="23" y="10"/>
                  </a:cxn>
                  <a:cxn ang="0">
                    <a:pos x="21" y="12"/>
                  </a:cxn>
                  <a:cxn ang="0">
                    <a:pos x="17" y="15"/>
                  </a:cxn>
                  <a:cxn ang="0">
                    <a:pos x="13" y="16"/>
                  </a:cxn>
                  <a:cxn ang="0">
                    <a:pos x="9" y="16"/>
                  </a:cxn>
                  <a:cxn ang="0">
                    <a:pos x="4" y="17"/>
                  </a:cxn>
                  <a:cxn ang="0">
                    <a:pos x="0" y="16"/>
                  </a:cxn>
                  <a:cxn ang="0">
                    <a:pos x="3" y="14"/>
                  </a:cxn>
                  <a:cxn ang="0">
                    <a:pos x="7" y="11"/>
                  </a:cxn>
                  <a:cxn ang="0">
                    <a:pos x="9" y="9"/>
                  </a:cxn>
                  <a:cxn ang="0">
                    <a:pos x="12" y="6"/>
                  </a:cxn>
                  <a:cxn ang="0">
                    <a:pos x="14" y="4"/>
                  </a:cxn>
                  <a:cxn ang="0">
                    <a:pos x="17" y="2"/>
                  </a:cxn>
                  <a:cxn ang="0">
                    <a:pos x="19" y="0"/>
                  </a:cxn>
                  <a:cxn ang="0">
                    <a:pos x="23" y="0"/>
                  </a:cxn>
                  <a:cxn ang="0">
                    <a:pos x="26" y="0"/>
                  </a:cxn>
                  <a:cxn ang="0">
                    <a:pos x="31" y="0"/>
                  </a:cxn>
                  <a:cxn ang="0">
                    <a:pos x="31" y="0"/>
                  </a:cxn>
                  <a:cxn ang="0">
                    <a:pos x="29" y="0"/>
                  </a:cxn>
                </a:cxnLst>
                <a:rect l="0" t="0" r="r" b="b"/>
                <a:pathLst>
                  <a:path w="31" h="17">
                    <a:moveTo>
                      <a:pt x="29" y="0"/>
                    </a:moveTo>
                    <a:lnTo>
                      <a:pt x="29" y="2"/>
                    </a:lnTo>
                    <a:lnTo>
                      <a:pt x="28" y="5"/>
                    </a:lnTo>
                    <a:lnTo>
                      <a:pt x="26" y="7"/>
                    </a:lnTo>
                    <a:lnTo>
                      <a:pt x="23" y="10"/>
                    </a:lnTo>
                    <a:lnTo>
                      <a:pt x="21" y="12"/>
                    </a:lnTo>
                    <a:lnTo>
                      <a:pt x="17" y="15"/>
                    </a:lnTo>
                    <a:lnTo>
                      <a:pt x="13" y="16"/>
                    </a:lnTo>
                    <a:lnTo>
                      <a:pt x="9" y="16"/>
                    </a:lnTo>
                    <a:lnTo>
                      <a:pt x="4" y="17"/>
                    </a:lnTo>
                    <a:lnTo>
                      <a:pt x="0" y="16"/>
                    </a:lnTo>
                    <a:lnTo>
                      <a:pt x="3" y="14"/>
                    </a:lnTo>
                    <a:lnTo>
                      <a:pt x="7" y="11"/>
                    </a:lnTo>
                    <a:lnTo>
                      <a:pt x="9" y="9"/>
                    </a:lnTo>
                    <a:lnTo>
                      <a:pt x="12" y="6"/>
                    </a:lnTo>
                    <a:lnTo>
                      <a:pt x="14" y="4"/>
                    </a:lnTo>
                    <a:lnTo>
                      <a:pt x="17" y="2"/>
                    </a:lnTo>
                    <a:lnTo>
                      <a:pt x="19" y="0"/>
                    </a:lnTo>
                    <a:lnTo>
                      <a:pt x="23" y="0"/>
                    </a:lnTo>
                    <a:lnTo>
                      <a:pt x="26" y="0"/>
                    </a:lnTo>
                    <a:lnTo>
                      <a:pt x="31" y="0"/>
                    </a:lnTo>
                    <a:lnTo>
                      <a:pt x="31" y="0"/>
                    </a:lnTo>
                    <a:lnTo>
                      <a:pt x="29" y="0"/>
                    </a:lnTo>
                    <a:close/>
                  </a:path>
                </a:pathLst>
              </a:custGeom>
              <a:solidFill>
                <a:srgbClr val="00360F"/>
              </a:solidFill>
              <a:ln w="9525">
                <a:noFill/>
                <a:round/>
                <a:headEnd/>
                <a:tailEnd/>
              </a:ln>
            </p:spPr>
            <p:txBody>
              <a:bodyPr/>
              <a:lstStyle/>
              <a:p>
                <a:endParaRPr lang="en-US"/>
              </a:p>
            </p:txBody>
          </p:sp>
          <p:sp>
            <p:nvSpPr>
              <p:cNvPr id="85111" name="Freeform 119"/>
              <p:cNvSpPr>
                <a:spLocks/>
              </p:cNvSpPr>
              <p:nvPr/>
            </p:nvSpPr>
            <p:spPr bwMode="auto">
              <a:xfrm>
                <a:off x="5162" y="3603"/>
                <a:ext cx="25" cy="38"/>
              </a:xfrm>
              <a:custGeom>
                <a:avLst/>
                <a:gdLst/>
                <a:ahLst/>
                <a:cxnLst>
                  <a:cxn ang="0">
                    <a:pos x="48" y="0"/>
                  </a:cxn>
                  <a:cxn ang="0">
                    <a:pos x="44" y="10"/>
                  </a:cxn>
                  <a:cxn ang="0">
                    <a:pos x="43" y="21"/>
                  </a:cxn>
                  <a:cxn ang="0">
                    <a:pos x="44" y="32"/>
                  </a:cxn>
                  <a:cxn ang="0">
                    <a:pos x="47" y="42"/>
                  </a:cxn>
                  <a:cxn ang="0">
                    <a:pos x="49" y="52"/>
                  </a:cxn>
                  <a:cxn ang="0">
                    <a:pos x="49" y="60"/>
                  </a:cxn>
                  <a:cxn ang="0">
                    <a:pos x="48" y="67"/>
                  </a:cxn>
                  <a:cxn ang="0">
                    <a:pos x="43" y="72"/>
                  </a:cxn>
                  <a:cxn ang="0">
                    <a:pos x="34" y="75"/>
                  </a:cxn>
                  <a:cxn ang="0">
                    <a:pos x="19" y="76"/>
                  </a:cxn>
                  <a:cxn ang="0">
                    <a:pos x="34" y="42"/>
                  </a:cxn>
                  <a:cxn ang="0">
                    <a:pos x="0" y="27"/>
                  </a:cxn>
                  <a:cxn ang="0">
                    <a:pos x="2" y="22"/>
                  </a:cxn>
                  <a:cxn ang="0">
                    <a:pos x="5" y="18"/>
                  </a:cxn>
                  <a:cxn ang="0">
                    <a:pos x="9" y="14"/>
                  </a:cxn>
                  <a:cxn ang="0">
                    <a:pos x="14" y="10"/>
                  </a:cxn>
                  <a:cxn ang="0">
                    <a:pos x="19" y="7"/>
                  </a:cxn>
                  <a:cxn ang="0">
                    <a:pos x="24" y="5"/>
                  </a:cxn>
                  <a:cxn ang="0">
                    <a:pos x="29" y="3"/>
                  </a:cxn>
                  <a:cxn ang="0">
                    <a:pos x="35" y="2"/>
                  </a:cxn>
                  <a:cxn ang="0">
                    <a:pos x="42" y="0"/>
                  </a:cxn>
                  <a:cxn ang="0">
                    <a:pos x="48" y="0"/>
                  </a:cxn>
                  <a:cxn ang="0">
                    <a:pos x="48" y="0"/>
                  </a:cxn>
                </a:cxnLst>
                <a:rect l="0" t="0" r="r" b="b"/>
                <a:pathLst>
                  <a:path w="49" h="76">
                    <a:moveTo>
                      <a:pt x="48" y="0"/>
                    </a:moveTo>
                    <a:lnTo>
                      <a:pt x="44" y="10"/>
                    </a:lnTo>
                    <a:lnTo>
                      <a:pt x="43" y="21"/>
                    </a:lnTo>
                    <a:lnTo>
                      <a:pt x="44" y="32"/>
                    </a:lnTo>
                    <a:lnTo>
                      <a:pt x="47" y="42"/>
                    </a:lnTo>
                    <a:lnTo>
                      <a:pt x="49" y="52"/>
                    </a:lnTo>
                    <a:lnTo>
                      <a:pt x="49" y="60"/>
                    </a:lnTo>
                    <a:lnTo>
                      <a:pt x="48" y="67"/>
                    </a:lnTo>
                    <a:lnTo>
                      <a:pt x="43" y="72"/>
                    </a:lnTo>
                    <a:lnTo>
                      <a:pt x="34" y="75"/>
                    </a:lnTo>
                    <a:lnTo>
                      <a:pt x="19" y="76"/>
                    </a:lnTo>
                    <a:lnTo>
                      <a:pt x="34" y="42"/>
                    </a:lnTo>
                    <a:lnTo>
                      <a:pt x="0" y="27"/>
                    </a:lnTo>
                    <a:lnTo>
                      <a:pt x="2" y="22"/>
                    </a:lnTo>
                    <a:lnTo>
                      <a:pt x="5" y="18"/>
                    </a:lnTo>
                    <a:lnTo>
                      <a:pt x="9" y="14"/>
                    </a:lnTo>
                    <a:lnTo>
                      <a:pt x="14" y="10"/>
                    </a:lnTo>
                    <a:lnTo>
                      <a:pt x="19" y="7"/>
                    </a:lnTo>
                    <a:lnTo>
                      <a:pt x="24" y="5"/>
                    </a:lnTo>
                    <a:lnTo>
                      <a:pt x="29" y="3"/>
                    </a:lnTo>
                    <a:lnTo>
                      <a:pt x="35" y="2"/>
                    </a:lnTo>
                    <a:lnTo>
                      <a:pt x="42" y="0"/>
                    </a:lnTo>
                    <a:lnTo>
                      <a:pt x="48" y="0"/>
                    </a:lnTo>
                    <a:lnTo>
                      <a:pt x="48" y="0"/>
                    </a:lnTo>
                    <a:close/>
                  </a:path>
                </a:pathLst>
              </a:custGeom>
              <a:solidFill>
                <a:srgbClr val="4DFF00"/>
              </a:solidFill>
              <a:ln w="9525">
                <a:noFill/>
                <a:round/>
                <a:headEnd/>
                <a:tailEnd/>
              </a:ln>
            </p:spPr>
            <p:txBody>
              <a:bodyPr/>
              <a:lstStyle/>
              <a:p>
                <a:endParaRPr lang="en-US"/>
              </a:p>
            </p:txBody>
          </p:sp>
          <p:sp>
            <p:nvSpPr>
              <p:cNvPr id="85112" name="Freeform 120"/>
              <p:cNvSpPr>
                <a:spLocks/>
              </p:cNvSpPr>
              <p:nvPr/>
            </p:nvSpPr>
            <p:spPr bwMode="auto">
              <a:xfrm>
                <a:off x="4306" y="3695"/>
                <a:ext cx="119" cy="166"/>
              </a:xfrm>
              <a:custGeom>
                <a:avLst/>
                <a:gdLst/>
                <a:ahLst/>
                <a:cxnLst>
                  <a:cxn ang="0">
                    <a:pos x="237" y="329"/>
                  </a:cxn>
                  <a:cxn ang="0">
                    <a:pos x="223" y="331"/>
                  </a:cxn>
                  <a:cxn ang="0">
                    <a:pos x="0" y="14"/>
                  </a:cxn>
                  <a:cxn ang="0">
                    <a:pos x="12" y="0"/>
                  </a:cxn>
                  <a:cxn ang="0">
                    <a:pos x="35" y="33"/>
                  </a:cxn>
                  <a:cxn ang="0">
                    <a:pos x="58" y="66"/>
                  </a:cxn>
                  <a:cxn ang="0">
                    <a:pos x="80" y="98"/>
                  </a:cxn>
                  <a:cxn ang="0">
                    <a:pos x="103" y="131"/>
                  </a:cxn>
                  <a:cxn ang="0">
                    <a:pos x="126" y="163"/>
                  </a:cxn>
                  <a:cxn ang="0">
                    <a:pos x="149" y="196"/>
                  </a:cxn>
                  <a:cxn ang="0">
                    <a:pos x="171" y="229"/>
                  </a:cxn>
                  <a:cxn ang="0">
                    <a:pos x="194" y="263"/>
                  </a:cxn>
                  <a:cxn ang="0">
                    <a:pos x="216" y="296"/>
                  </a:cxn>
                  <a:cxn ang="0">
                    <a:pos x="237" y="330"/>
                  </a:cxn>
                  <a:cxn ang="0">
                    <a:pos x="237" y="330"/>
                  </a:cxn>
                  <a:cxn ang="0">
                    <a:pos x="237" y="329"/>
                  </a:cxn>
                </a:cxnLst>
                <a:rect l="0" t="0" r="r" b="b"/>
                <a:pathLst>
                  <a:path w="237" h="331">
                    <a:moveTo>
                      <a:pt x="237" y="329"/>
                    </a:moveTo>
                    <a:lnTo>
                      <a:pt x="223" y="331"/>
                    </a:lnTo>
                    <a:lnTo>
                      <a:pt x="0" y="14"/>
                    </a:lnTo>
                    <a:lnTo>
                      <a:pt x="12" y="0"/>
                    </a:lnTo>
                    <a:lnTo>
                      <a:pt x="35" y="33"/>
                    </a:lnTo>
                    <a:lnTo>
                      <a:pt x="58" y="66"/>
                    </a:lnTo>
                    <a:lnTo>
                      <a:pt x="80" y="98"/>
                    </a:lnTo>
                    <a:lnTo>
                      <a:pt x="103" y="131"/>
                    </a:lnTo>
                    <a:lnTo>
                      <a:pt x="126" y="163"/>
                    </a:lnTo>
                    <a:lnTo>
                      <a:pt x="149" y="196"/>
                    </a:lnTo>
                    <a:lnTo>
                      <a:pt x="171" y="229"/>
                    </a:lnTo>
                    <a:lnTo>
                      <a:pt x="194" y="263"/>
                    </a:lnTo>
                    <a:lnTo>
                      <a:pt x="216" y="296"/>
                    </a:lnTo>
                    <a:lnTo>
                      <a:pt x="237" y="330"/>
                    </a:lnTo>
                    <a:lnTo>
                      <a:pt x="237" y="330"/>
                    </a:lnTo>
                    <a:lnTo>
                      <a:pt x="237" y="329"/>
                    </a:lnTo>
                    <a:close/>
                  </a:path>
                </a:pathLst>
              </a:custGeom>
              <a:solidFill>
                <a:srgbClr val="00A359"/>
              </a:solidFill>
              <a:ln w="9525">
                <a:noFill/>
                <a:round/>
                <a:headEnd/>
                <a:tailEnd/>
              </a:ln>
            </p:spPr>
            <p:txBody>
              <a:bodyPr/>
              <a:lstStyle/>
              <a:p>
                <a:endParaRPr lang="en-US"/>
              </a:p>
            </p:txBody>
          </p:sp>
          <p:sp>
            <p:nvSpPr>
              <p:cNvPr id="85113" name="Freeform 121"/>
              <p:cNvSpPr>
                <a:spLocks/>
              </p:cNvSpPr>
              <p:nvPr/>
            </p:nvSpPr>
            <p:spPr bwMode="auto">
              <a:xfrm>
                <a:off x="4338" y="3698"/>
                <a:ext cx="17" cy="35"/>
              </a:xfrm>
              <a:custGeom>
                <a:avLst/>
                <a:gdLst/>
                <a:ahLst/>
                <a:cxnLst>
                  <a:cxn ang="0">
                    <a:pos x="33" y="68"/>
                  </a:cxn>
                  <a:cxn ang="0">
                    <a:pos x="0" y="2"/>
                  </a:cxn>
                  <a:cxn ang="0">
                    <a:pos x="33" y="0"/>
                  </a:cxn>
                  <a:cxn ang="0">
                    <a:pos x="34" y="69"/>
                  </a:cxn>
                  <a:cxn ang="0">
                    <a:pos x="34" y="69"/>
                  </a:cxn>
                  <a:cxn ang="0">
                    <a:pos x="33" y="68"/>
                  </a:cxn>
                </a:cxnLst>
                <a:rect l="0" t="0" r="r" b="b"/>
                <a:pathLst>
                  <a:path w="34" h="69">
                    <a:moveTo>
                      <a:pt x="33" y="68"/>
                    </a:moveTo>
                    <a:lnTo>
                      <a:pt x="0" y="2"/>
                    </a:lnTo>
                    <a:lnTo>
                      <a:pt x="33" y="0"/>
                    </a:lnTo>
                    <a:lnTo>
                      <a:pt x="34" y="69"/>
                    </a:lnTo>
                    <a:lnTo>
                      <a:pt x="34" y="69"/>
                    </a:lnTo>
                    <a:lnTo>
                      <a:pt x="33" y="68"/>
                    </a:lnTo>
                    <a:close/>
                  </a:path>
                </a:pathLst>
              </a:custGeom>
              <a:solidFill>
                <a:srgbClr val="4DFF00"/>
              </a:solidFill>
              <a:ln w="9525">
                <a:noFill/>
                <a:round/>
                <a:headEnd/>
                <a:tailEnd/>
              </a:ln>
            </p:spPr>
            <p:txBody>
              <a:bodyPr/>
              <a:lstStyle/>
              <a:p>
                <a:endParaRPr lang="en-US"/>
              </a:p>
            </p:txBody>
          </p:sp>
          <p:sp>
            <p:nvSpPr>
              <p:cNvPr id="85114" name="Freeform 122"/>
              <p:cNvSpPr>
                <a:spLocks/>
              </p:cNvSpPr>
              <p:nvPr/>
            </p:nvSpPr>
            <p:spPr bwMode="auto">
              <a:xfrm>
                <a:off x="4408" y="3667"/>
                <a:ext cx="368" cy="25"/>
              </a:xfrm>
              <a:custGeom>
                <a:avLst/>
                <a:gdLst/>
                <a:ahLst/>
                <a:cxnLst>
                  <a:cxn ang="0">
                    <a:pos x="0" y="51"/>
                  </a:cxn>
                  <a:cxn ang="0">
                    <a:pos x="737" y="0"/>
                  </a:cxn>
                  <a:cxn ang="0">
                    <a:pos x="0" y="51"/>
                  </a:cxn>
                  <a:cxn ang="0">
                    <a:pos x="0" y="51"/>
                  </a:cxn>
                </a:cxnLst>
                <a:rect l="0" t="0" r="r" b="b"/>
                <a:pathLst>
                  <a:path w="737" h="51">
                    <a:moveTo>
                      <a:pt x="0" y="51"/>
                    </a:moveTo>
                    <a:lnTo>
                      <a:pt x="737" y="0"/>
                    </a:lnTo>
                    <a:lnTo>
                      <a:pt x="0" y="51"/>
                    </a:lnTo>
                    <a:lnTo>
                      <a:pt x="0" y="51"/>
                    </a:lnTo>
                    <a:close/>
                  </a:path>
                </a:pathLst>
              </a:custGeom>
              <a:solidFill>
                <a:srgbClr val="00A359"/>
              </a:solidFill>
              <a:ln w="9525">
                <a:noFill/>
                <a:round/>
                <a:headEnd/>
                <a:tailEnd/>
              </a:ln>
            </p:spPr>
            <p:txBody>
              <a:bodyPr/>
              <a:lstStyle/>
              <a:p>
                <a:endParaRPr lang="en-US"/>
              </a:p>
            </p:txBody>
          </p:sp>
          <p:sp>
            <p:nvSpPr>
              <p:cNvPr id="85115" name="Freeform 123"/>
              <p:cNvSpPr>
                <a:spLocks/>
              </p:cNvSpPr>
              <p:nvPr/>
            </p:nvSpPr>
            <p:spPr bwMode="auto">
              <a:xfrm>
                <a:off x="5521" y="3580"/>
                <a:ext cx="16" cy="21"/>
              </a:xfrm>
              <a:custGeom>
                <a:avLst/>
                <a:gdLst/>
                <a:ahLst/>
                <a:cxnLst>
                  <a:cxn ang="0">
                    <a:pos x="30" y="21"/>
                  </a:cxn>
                  <a:cxn ang="0">
                    <a:pos x="24" y="21"/>
                  </a:cxn>
                  <a:cxn ang="0">
                    <a:pos x="20" y="22"/>
                  </a:cxn>
                  <a:cxn ang="0">
                    <a:pos x="18" y="24"/>
                  </a:cxn>
                  <a:cxn ang="0">
                    <a:pos x="18" y="26"/>
                  </a:cxn>
                  <a:cxn ang="0">
                    <a:pos x="18" y="29"/>
                  </a:cxn>
                  <a:cxn ang="0">
                    <a:pos x="18" y="32"/>
                  </a:cxn>
                  <a:cxn ang="0">
                    <a:pos x="19" y="35"/>
                  </a:cxn>
                  <a:cxn ang="0">
                    <a:pos x="19" y="37"/>
                  </a:cxn>
                  <a:cxn ang="0">
                    <a:pos x="18" y="40"/>
                  </a:cxn>
                  <a:cxn ang="0">
                    <a:pos x="14" y="41"/>
                  </a:cxn>
                  <a:cxn ang="0">
                    <a:pos x="0" y="32"/>
                  </a:cxn>
                  <a:cxn ang="0">
                    <a:pos x="18" y="22"/>
                  </a:cxn>
                  <a:cxn ang="0">
                    <a:pos x="10" y="0"/>
                  </a:cxn>
                  <a:cxn ang="0">
                    <a:pos x="30" y="21"/>
                  </a:cxn>
                  <a:cxn ang="0">
                    <a:pos x="30" y="21"/>
                  </a:cxn>
                </a:cxnLst>
                <a:rect l="0" t="0" r="r" b="b"/>
                <a:pathLst>
                  <a:path w="30" h="41">
                    <a:moveTo>
                      <a:pt x="30" y="21"/>
                    </a:moveTo>
                    <a:lnTo>
                      <a:pt x="24" y="21"/>
                    </a:lnTo>
                    <a:lnTo>
                      <a:pt x="20" y="22"/>
                    </a:lnTo>
                    <a:lnTo>
                      <a:pt x="18" y="24"/>
                    </a:lnTo>
                    <a:lnTo>
                      <a:pt x="18" y="26"/>
                    </a:lnTo>
                    <a:lnTo>
                      <a:pt x="18" y="29"/>
                    </a:lnTo>
                    <a:lnTo>
                      <a:pt x="18" y="32"/>
                    </a:lnTo>
                    <a:lnTo>
                      <a:pt x="19" y="35"/>
                    </a:lnTo>
                    <a:lnTo>
                      <a:pt x="19" y="37"/>
                    </a:lnTo>
                    <a:lnTo>
                      <a:pt x="18" y="40"/>
                    </a:lnTo>
                    <a:lnTo>
                      <a:pt x="14" y="41"/>
                    </a:lnTo>
                    <a:lnTo>
                      <a:pt x="0" y="32"/>
                    </a:lnTo>
                    <a:lnTo>
                      <a:pt x="18" y="22"/>
                    </a:lnTo>
                    <a:lnTo>
                      <a:pt x="10" y="0"/>
                    </a:lnTo>
                    <a:lnTo>
                      <a:pt x="30" y="21"/>
                    </a:lnTo>
                    <a:lnTo>
                      <a:pt x="30" y="21"/>
                    </a:lnTo>
                    <a:close/>
                  </a:path>
                </a:pathLst>
              </a:custGeom>
              <a:solidFill>
                <a:srgbClr val="00360F"/>
              </a:solidFill>
              <a:ln w="9525">
                <a:noFill/>
                <a:round/>
                <a:headEnd/>
                <a:tailEnd/>
              </a:ln>
            </p:spPr>
            <p:txBody>
              <a:bodyPr/>
              <a:lstStyle/>
              <a:p>
                <a:endParaRPr lang="en-US"/>
              </a:p>
            </p:txBody>
          </p:sp>
          <p:sp>
            <p:nvSpPr>
              <p:cNvPr id="85116" name="Freeform 124"/>
              <p:cNvSpPr>
                <a:spLocks/>
              </p:cNvSpPr>
              <p:nvPr/>
            </p:nvSpPr>
            <p:spPr bwMode="auto">
              <a:xfrm>
                <a:off x="4368" y="3709"/>
                <a:ext cx="677" cy="50"/>
              </a:xfrm>
              <a:custGeom>
                <a:avLst/>
                <a:gdLst/>
                <a:ahLst/>
                <a:cxnLst>
                  <a:cxn ang="0">
                    <a:pos x="1351" y="18"/>
                  </a:cxn>
                  <a:cxn ang="0">
                    <a:pos x="1354" y="37"/>
                  </a:cxn>
                  <a:cxn ang="0">
                    <a:pos x="1215" y="41"/>
                  </a:cxn>
                  <a:cxn ang="0">
                    <a:pos x="1076" y="51"/>
                  </a:cxn>
                  <a:cxn ang="0">
                    <a:pos x="938" y="65"/>
                  </a:cxn>
                  <a:cxn ang="0">
                    <a:pos x="800" y="81"/>
                  </a:cxn>
                  <a:cxn ang="0">
                    <a:pos x="664" y="94"/>
                  </a:cxn>
                  <a:cxn ang="0">
                    <a:pos x="529" y="102"/>
                  </a:cxn>
                  <a:cxn ang="0">
                    <a:pos x="396" y="102"/>
                  </a:cxn>
                  <a:cxn ang="0">
                    <a:pos x="265" y="89"/>
                  </a:cxn>
                  <a:cxn ang="0">
                    <a:pos x="134" y="62"/>
                  </a:cxn>
                  <a:cxn ang="0">
                    <a:pos x="8" y="18"/>
                  </a:cxn>
                  <a:cxn ang="0">
                    <a:pos x="0" y="0"/>
                  </a:cxn>
                  <a:cxn ang="0">
                    <a:pos x="124" y="41"/>
                  </a:cxn>
                  <a:cxn ang="0">
                    <a:pos x="253" y="65"/>
                  </a:cxn>
                  <a:cxn ang="0">
                    <a:pos x="386" y="78"/>
                  </a:cxn>
                  <a:cxn ang="0">
                    <a:pos x="522" y="79"/>
                  </a:cxn>
                  <a:cxn ang="0">
                    <a:pos x="661" y="71"/>
                  </a:cxn>
                  <a:cxn ang="0">
                    <a:pos x="800" y="60"/>
                  </a:cxn>
                  <a:cxn ang="0">
                    <a:pos x="941" y="46"/>
                  </a:cxn>
                  <a:cxn ang="0">
                    <a:pos x="1080" y="33"/>
                  </a:cxn>
                  <a:cxn ang="0">
                    <a:pos x="1218" y="23"/>
                  </a:cxn>
                  <a:cxn ang="0">
                    <a:pos x="1353" y="18"/>
                  </a:cxn>
                  <a:cxn ang="0">
                    <a:pos x="1353" y="18"/>
                  </a:cxn>
                  <a:cxn ang="0">
                    <a:pos x="1351" y="18"/>
                  </a:cxn>
                </a:cxnLst>
                <a:rect l="0" t="0" r="r" b="b"/>
                <a:pathLst>
                  <a:path w="1354" h="102">
                    <a:moveTo>
                      <a:pt x="1351" y="18"/>
                    </a:moveTo>
                    <a:lnTo>
                      <a:pt x="1354" y="37"/>
                    </a:lnTo>
                    <a:lnTo>
                      <a:pt x="1215" y="41"/>
                    </a:lnTo>
                    <a:lnTo>
                      <a:pt x="1076" y="51"/>
                    </a:lnTo>
                    <a:lnTo>
                      <a:pt x="938" y="65"/>
                    </a:lnTo>
                    <a:lnTo>
                      <a:pt x="800" y="81"/>
                    </a:lnTo>
                    <a:lnTo>
                      <a:pt x="664" y="94"/>
                    </a:lnTo>
                    <a:lnTo>
                      <a:pt x="529" y="102"/>
                    </a:lnTo>
                    <a:lnTo>
                      <a:pt x="396" y="102"/>
                    </a:lnTo>
                    <a:lnTo>
                      <a:pt x="265" y="89"/>
                    </a:lnTo>
                    <a:lnTo>
                      <a:pt x="134" y="62"/>
                    </a:lnTo>
                    <a:lnTo>
                      <a:pt x="8" y="18"/>
                    </a:lnTo>
                    <a:lnTo>
                      <a:pt x="0" y="0"/>
                    </a:lnTo>
                    <a:lnTo>
                      <a:pt x="124" y="41"/>
                    </a:lnTo>
                    <a:lnTo>
                      <a:pt x="253" y="65"/>
                    </a:lnTo>
                    <a:lnTo>
                      <a:pt x="386" y="78"/>
                    </a:lnTo>
                    <a:lnTo>
                      <a:pt x="522" y="79"/>
                    </a:lnTo>
                    <a:lnTo>
                      <a:pt x="661" y="71"/>
                    </a:lnTo>
                    <a:lnTo>
                      <a:pt x="800" y="60"/>
                    </a:lnTo>
                    <a:lnTo>
                      <a:pt x="941" y="46"/>
                    </a:lnTo>
                    <a:lnTo>
                      <a:pt x="1080" y="33"/>
                    </a:lnTo>
                    <a:lnTo>
                      <a:pt x="1218" y="23"/>
                    </a:lnTo>
                    <a:lnTo>
                      <a:pt x="1353" y="18"/>
                    </a:lnTo>
                    <a:lnTo>
                      <a:pt x="1353" y="18"/>
                    </a:lnTo>
                    <a:lnTo>
                      <a:pt x="1351" y="18"/>
                    </a:lnTo>
                    <a:close/>
                  </a:path>
                </a:pathLst>
              </a:custGeom>
              <a:solidFill>
                <a:srgbClr val="00A359"/>
              </a:solidFill>
              <a:ln w="9525">
                <a:noFill/>
                <a:round/>
                <a:headEnd/>
                <a:tailEnd/>
              </a:ln>
            </p:spPr>
            <p:txBody>
              <a:bodyPr/>
              <a:lstStyle/>
              <a:p>
                <a:endParaRPr lang="en-US"/>
              </a:p>
            </p:txBody>
          </p:sp>
          <p:sp>
            <p:nvSpPr>
              <p:cNvPr id="85117" name="Freeform 125"/>
              <p:cNvSpPr>
                <a:spLocks/>
              </p:cNvSpPr>
              <p:nvPr/>
            </p:nvSpPr>
            <p:spPr bwMode="auto">
              <a:xfrm>
                <a:off x="4442" y="3683"/>
                <a:ext cx="385" cy="54"/>
              </a:xfrm>
              <a:custGeom>
                <a:avLst/>
                <a:gdLst/>
                <a:ahLst/>
                <a:cxnLst>
                  <a:cxn ang="0">
                    <a:pos x="769" y="68"/>
                  </a:cxn>
                  <a:cxn ang="0">
                    <a:pos x="692" y="69"/>
                  </a:cxn>
                  <a:cxn ang="0">
                    <a:pos x="615" y="75"/>
                  </a:cxn>
                  <a:cxn ang="0">
                    <a:pos x="536" y="84"/>
                  </a:cxn>
                  <a:cxn ang="0">
                    <a:pos x="457" y="94"/>
                  </a:cxn>
                  <a:cxn ang="0">
                    <a:pos x="378" y="102"/>
                  </a:cxn>
                  <a:cxn ang="0">
                    <a:pos x="301" y="107"/>
                  </a:cxn>
                  <a:cxn ang="0">
                    <a:pos x="224" y="106"/>
                  </a:cxn>
                  <a:cxn ang="0">
                    <a:pos x="148" y="98"/>
                  </a:cxn>
                  <a:cxn ang="0">
                    <a:pos x="74" y="82"/>
                  </a:cxn>
                  <a:cxn ang="0">
                    <a:pos x="0" y="55"/>
                  </a:cxn>
                  <a:cxn ang="0">
                    <a:pos x="762" y="0"/>
                  </a:cxn>
                  <a:cxn ang="0">
                    <a:pos x="770" y="68"/>
                  </a:cxn>
                  <a:cxn ang="0">
                    <a:pos x="770" y="68"/>
                  </a:cxn>
                  <a:cxn ang="0">
                    <a:pos x="769" y="68"/>
                  </a:cxn>
                </a:cxnLst>
                <a:rect l="0" t="0" r="r" b="b"/>
                <a:pathLst>
                  <a:path w="770" h="107">
                    <a:moveTo>
                      <a:pt x="769" y="68"/>
                    </a:moveTo>
                    <a:lnTo>
                      <a:pt x="692" y="69"/>
                    </a:lnTo>
                    <a:lnTo>
                      <a:pt x="615" y="75"/>
                    </a:lnTo>
                    <a:lnTo>
                      <a:pt x="536" y="84"/>
                    </a:lnTo>
                    <a:lnTo>
                      <a:pt x="457" y="94"/>
                    </a:lnTo>
                    <a:lnTo>
                      <a:pt x="378" y="102"/>
                    </a:lnTo>
                    <a:lnTo>
                      <a:pt x="301" y="107"/>
                    </a:lnTo>
                    <a:lnTo>
                      <a:pt x="224" y="106"/>
                    </a:lnTo>
                    <a:lnTo>
                      <a:pt x="148" y="98"/>
                    </a:lnTo>
                    <a:lnTo>
                      <a:pt x="74" y="82"/>
                    </a:lnTo>
                    <a:lnTo>
                      <a:pt x="0" y="55"/>
                    </a:lnTo>
                    <a:lnTo>
                      <a:pt x="762" y="0"/>
                    </a:lnTo>
                    <a:lnTo>
                      <a:pt x="770" y="68"/>
                    </a:lnTo>
                    <a:lnTo>
                      <a:pt x="770" y="68"/>
                    </a:lnTo>
                    <a:lnTo>
                      <a:pt x="769" y="68"/>
                    </a:lnTo>
                    <a:close/>
                  </a:path>
                </a:pathLst>
              </a:custGeom>
              <a:solidFill>
                <a:srgbClr val="42FFFF"/>
              </a:solidFill>
              <a:ln w="9525">
                <a:noFill/>
                <a:round/>
                <a:headEnd/>
                <a:tailEnd/>
              </a:ln>
            </p:spPr>
            <p:txBody>
              <a:bodyPr/>
              <a:lstStyle/>
              <a:p>
                <a:endParaRPr lang="en-US"/>
              </a:p>
            </p:txBody>
          </p:sp>
          <p:sp>
            <p:nvSpPr>
              <p:cNvPr id="85118" name="Freeform 126"/>
              <p:cNvSpPr>
                <a:spLocks/>
              </p:cNvSpPr>
              <p:nvPr/>
            </p:nvSpPr>
            <p:spPr bwMode="auto">
              <a:xfrm>
                <a:off x="4185" y="3743"/>
                <a:ext cx="33" cy="234"/>
              </a:xfrm>
              <a:custGeom>
                <a:avLst/>
                <a:gdLst/>
                <a:ahLst/>
                <a:cxnLst>
                  <a:cxn ang="0">
                    <a:pos x="37" y="366"/>
                  </a:cxn>
                  <a:cxn ang="0">
                    <a:pos x="40" y="369"/>
                  </a:cxn>
                  <a:cxn ang="0">
                    <a:pos x="43" y="370"/>
                  </a:cxn>
                  <a:cxn ang="0">
                    <a:pos x="47" y="371"/>
                  </a:cxn>
                  <a:cxn ang="0">
                    <a:pos x="49" y="373"/>
                  </a:cxn>
                  <a:cxn ang="0">
                    <a:pos x="53" y="374"/>
                  </a:cxn>
                  <a:cxn ang="0">
                    <a:pos x="56" y="375"/>
                  </a:cxn>
                  <a:cxn ang="0">
                    <a:pos x="58" y="378"/>
                  </a:cxn>
                  <a:cxn ang="0">
                    <a:pos x="61" y="379"/>
                  </a:cxn>
                  <a:cxn ang="0">
                    <a:pos x="63" y="381"/>
                  </a:cxn>
                  <a:cxn ang="0">
                    <a:pos x="66" y="385"/>
                  </a:cxn>
                  <a:cxn ang="0">
                    <a:pos x="62" y="394"/>
                  </a:cxn>
                  <a:cxn ang="0">
                    <a:pos x="61" y="403"/>
                  </a:cxn>
                  <a:cxn ang="0">
                    <a:pos x="59" y="410"/>
                  </a:cxn>
                  <a:cxn ang="0">
                    <a:pos x="59" y="419"/>
                  </a:cxn>
                  <a:cxn ang="0">
                    <a:pos x="61" y="427"/>
                  </a:cxn>
                  <a:cxn ang="0">
                    <a:pos x="62" y="436"/>
                  </a:cxn>
                  <a:cxn ang="0">
                    <a:pos x="62" y="443"/>
                  </a:cxn>
                  <a:cxn ang="0">
                    <a:pos x="63" y="452"/>
                  </a:cxn>
                  <a:cxn ang="0">
                    <a:pos x="63" y="460"/>
                  </a:cxn>
                  <a:cxn ang="0">
                    <a:pos x="61" y="469"/>
                  </a:cxn>
                  <a:cxn ang="0">
                    <a:pos x="59" y="462"/>
                  </a:cxn>
                  <a:cxn ang="0">
                    <a:pos x="57" y="455"/>
                  </a:cxn>
                  <a:cxn ang="0">
                    <a:pos x="53" y="447"/>
                  </a:cxn>
                  <a:cxn ang="0">
                    <a:pos x="50" y="438"/>
                  </a:cxn>
                  <a:cxn ang="0">
                    <a:pos x="47" y="431"/>
                  </a:cxn>
                  <a:cxn ang="0">
                    <a:pos x="45" y="422"/>
                  </a:cxn>
                  <a:cxn ang="0">
                    <a:pos x="45" y="414"/>
                  </a:cxn>
                  <a:cxn ang="0">
                    <a:pos x="48" y="405"/>
                  </a:cxn>
                  <a:cxn ang="0">
                    <a:pos x="53" y="398"/>
                  </a:cxn>
                  <a:cxn ang="0">
                    <a:pos x="61" y="392"/>
                  </a:cxn>
                  <a:cxn ang="0">
                    <a:pos x="43" y="388"/>
                  </a:cxn>
                  <a:cxn ang="0">
                    <a:pos x="33" y="381"/>
                  </a:cxn>
                  <a:cxn ang="0">
                    <a:pos x="28" y="373"/>
                  </a:cxn>
                  <a:cxn ang="0">
                    <a:pos x="26" y="361"/>
                  </a:cxn>
                  <a:cxn ang="0">
                    <a:pos x="28" y="349"/>
                  </a:cxn>
                  <a:cxn ang="0">
                    <a:pos x="32" y="335"/>
                  </a:cxn>
                  <a:cxn ang="0">
                    <a:pos x="35" y="319"/>
                  </a:cxn>
                  <a:cxn ang="0">
                    <a:pos x="39" y="306"/>
                  </a:cxn>
                  <a:cxn ang="0">
                    <a:pos x="39" y="292"/>
                  </a:cxn>
                  <a:cxn ang="0">
                    <a:pos x="37" y="279"/>
                  </a:cxn>
                  <a:cxn ang="0">
                    <a:pos x="29" y="280"/>
                  </a:cxn>
                  <a:cxn ang="0">
                    <a:pos x="0" y="0"/>
                  </a:cxn>
                  <a:cxn ang="0">
                    <a:pos x="9" y="0"/>
                  </a:cxn>
                  <a:cxn ang="0">
                    <a:pos x="38" y="368"/>
                  </a:cxn>
                  <a:cxn ang="0">
                    <a:pos x="38" y="368"/>
                  </a:cxn>
                  <a:cxn ang="0">
                    <a:pos x="37" y="366"/>
                  </a:cxn>
                </a:cxnLst>
                <a:rect l="0" t="0" r="r" b="b"/>
                <a:pathLst>
                  <a:path w="66" h="469">
                    <a:moveTo>
                      <a:pt x="37" y="366"/>
                    </a:moveTo>
                    <a:lnTo>
                      <a:pt x="40" y="369"/>
                    </a:lnTo>
                    <a:lnTo>
                      <a:pt x="43" y="370"/>
                    </a:lnTo>
                    <a:lnTo>
                      <a:pt x="47" y="371"/>
                    </a:lnTo>
                    <a:lnTo>
                      <a:pt x="49" y="373"/>
                    </a:lnTo>
                    <a:lnTo>
                      <a:pt x="53" y="374"/>
                    </a:lnTo>
                    <a:lnTo>
                      <a:pt x="56" y="375"/>
                    </a:lnTo>
                    <a:lnTo>
                      <a:pt x="58" y="378"/>
                    </a:lnTo>
                    <a:lnTo>
                      <a:pt x="61" y="379"/>
                    </a:lnTo>
                    <a:lnTo>
                      <a:pt x="63" y="381"/>
                    </a:lnTo>
                    <a:lnTo>
                      <a:pt x="66" y="385"/>
                    </a:lnTo>
                    <a:lnTo>
                      <a:pt x="62" y="394"/>
                    </a:lnTo>
                    <a:lnTo>
                      <a:pt x="61" y="403"/>
                    </a:lnTo>
                    <a:lnTo>
                      <a:pt x="59" y="410"/>
                    </a:lnTo>
                    <a:lnTo>
                      <a:pt x="59" y="419"/>
                    </a:lnTo>
                    <a:lnTo>
                      <a:pt x="61" y="427"/>
                    </a:lnTo>
                    <a:lnTo>
                      <a:pt x="62" y="436"/>
                    </a:lnTo>
                    <a:lnTo>
                      <a:pt x="62" y="443"/>
                    </a:lnTo>
                    <a:lnTo>
                      <a:pt x="63" y="452"/>
                    </a:lnTo>
                    <a:lnTo>
                      <a:pt x="63" y="460"/>
                    </a:lnTo>
                    <a:lnTo>
                      <a:pt x="61" y="469"/>
                    </a:lnTo>
                    <a:lnTo>
                      <a:pt x="59" y="462"/>
                    </a:lnTo>
                    <a:lnTo>
                      <a:pt x="57" y="455"/>
                    </a:lnTo>
                    <a:lnTo>
                      <a:pt x="53" y="447"/>
                    </a:lnTo>
                    <a:lnTo>
                      <a:pt x="50" y="438"/>
                    </a:lnTo>
                    <a:lnTo>
                      <a:pt x="47" y="431"/>
                    </a:lnTo>
                    <a:lnTo>
                      <a:pt x="45" y="422"/>
                    </a:lnTo>
                    <a:lnTo>
                      <a:pt x="45" y="414"/>
                    </a:lnTo>
                    <a:lnTo>
                      <a:pt x="48" y="405"/>
                    </a:lnTo>
                    <a:lnTo>
                      <a:pt x="53" y="398"/>
                    </a:lnTo>
                    <a:lnTo>
                      <a:pt x="61" y="392"/>
                    </a:lnTo>
                    <a:lnTo>
                      <a:pt x="43" y="388"/>
                    </a:lnTo>
                    <a:lnTo>
                      <a:pt x="33" y="381"/>
                    </a:lnTo>
                    <a:lnTo>
                      <a:pt x="28" y="373"/>
                    </a:lnTo>
                    <a:lnTo>
                      <a:pt x="26" y="361"/>
                    </a:lnTo>
                    <a:lnTo>
                      <a:pt x="28" y="349"/>
                    </a:lnTo>
                    <a:lnTo>
                      <a:pt x="32" y="335"/>
                    </a:lnTo>
                    <a:lnTo>
                      <a:pt x="35" y="319"/>
                    </a:lnTo>
                    <a:lnTo>
                      <a:pt x="39" y="306"/>
                    </a:lnTo>
                    <a:lnTo>
                      <a:pt x="39" y="292"/>
                    </a:lnTo>
                    <a:lnTo>
                      <a:pt x="37" y="279"/>
                    </a:lnTo>
                    <a:lnTo>
                      <a:pt x="29" y="280"/>
                    </a:lnTo>
                    <a:lnTo>
                      <a:pt x="0" y="0"/>
                    </a:lnTo>
                    <a:lnTo>
                      <a:pt x="9" y="0"/>
                    </a:lnTo>
                    <a:lnTo>
                      <a:pt x="38" y="368"/>
                    </a:lnTo>
                    <a:lnTo>
                      <a:pt x="38" y="368"/>
                    </a:lnTo>
                    <a:lnTo>
                      <a:pt x="37" y="366"/>
                    </a:lnTo>
                    <a:close/>
                  </a:path>
                </a:pathLst>
              </a:custGeom>
              <a:solidFill>
                <a:srgbClr val="00360F"/>
              </a:solidFill>
              <a:ln w="9525">
                <a:noFill/>
                <a:round/>
                <a:headEnd/>
                <a:tailEnd/>
              </a:ln>
            </p:spPr>
            <p:txBody>
              <a:bodyPr/>
              <a:lstStyle/>
              <a:p>
                <a:endParaRPr lang="en-US"/>
              </a:p>
            </p:txBody>
          </p:sp>
          <p:sp>
            <p:nvSpPr>
              <p:cNvPr id="85119" name="Freeform 127"/>
              <p:cNvSpPr>
                <a:spLocks/>
              </p:cNvSpPr>
              <p:nvPr/>
            </p:nvSpPr>
            <p:spPr bwMode="auto">
              <a:xfrm>
                <a:off x="4843" y="3680"/>
                <a:ext cx="184" cy="38"/>
              </a:xfrm>
              <a:custGeom>
                <a:avLst/>
                <a:gdLst/>
                <a:ahLst/>
                <a:cxnLst>
                  <a:cxn ang="0">
                    <a:pos x="0" y="74"/>
                  </a:cxn>
                  <a:cxn ang="0">
                    <a:pos x="6" y="0"/>
                  </a:cxn>
                  <a:cxn ang="0">
                    <a:pos x="369" y="51"/>
                  </a:cxn>
                  <a:cxn ang="0">
                    <a:pos x="0" y="75"/>
                  </a:cxn>
                  <a:cxn ang="0">
                    <a:pos x="0" y="75"/>
                  </a:cxn>
                  <a:cxn ang="0">
                    <a:pos x="0" y="74"/>
                  </a:cxn>
                </a:cxnLst>
                <a:rect l="0" t="0" r="r" b="b"/>
                <a:pathLst>
                  <a:path w="369" h="75">
                    <a:moveTo>
                      <a:pt x="0" y="74"/>
                    </a:moveTo>
                    <a:lnTo>
                      <a:pt x="6" y="0"/>
                    </a:lnTo>
                    <a:lnTo>
                      <a:pt x="369" y="51"/>
                    </a:lnTo>
                    <a:lnTo>
                      <a:pt x="0" y="75"/>
                    </a:lnTo>
                    <a:lnTo>
                      <a:pt x="0" y="75"/>
                    </a:lnTo>
                    <a:lnTo>
                      <a:pt x="0" y="74"/>
                    </a:lnTo>
                    <a:close/>
                  </a:path>
                </a:pathLst>
              </a:custGeom>
              <a:solidFill>
                <a:srgbClr val="42FFFF"/>
              </a:solidFill>
              <a:ln w="9525">
                <a:noFill/>
                <a:round/>
                <a:headEnd/>
                <a:tailEnd/>
              </a:ln>
            </p:spPr>
            <p:txBody>
              <a:bodyPr/>
              <a:lstStyle/>
              <a:p>
                <a:endParaRPr lang="en-US"/>
              </a:p>
            </p:txBody>
          </p:sp>
          <p:sp>
            <p:nvSpPr>
              <p:cNvPr id="85120" name="Freeform 128"/>
              <p:cNvSpPr>
                <a:spLocks/>
              </p:cNvSpPr>
              <p:nvPr/>
            </p:nvSpPr>
            <p:spPr bwMode="auto">
              <a:xfrm>
                <a:off x="4367" y="3731"/>
                <a:ext cx="171" cy="210"/>
              </a:xfrm>
              <a:custGeom>
                <a:avLst/>
                <a:gdLst/>
                <a:ahLst/>
                <a:cxnLst>
                  <a:cxn ang="0">
                    <a:pos x="339" y="116"/>
                  </a:cxn>
                  <a:cxn ang="0">
                    <a:pos x="335" y="192"/>
                  </a:cxn>
                  <a:cxn ang="0">
                    <a:pos x="329" y="265"/>
                  </a:cxn>
                  <a:cxn ang="0">
                    <a:pos x="307" y="334"/>
                  </a:cxn>
                  <a:cxn ang="0">
                    <a:pos x="265" y="393"/>
                  </a:cxn>
                  <a:cxn ang="0">
                    <a:pos x="220" y="393"/>
                  </a:cxn>
                  <a:cxn ang="0">
                    <a:pos x="197" y="345"/>
                  </a:cxn>
                  <a:cxn ang="0">
                    <a:pos x="182" y="297"/>
                  </a:cxn>
                  <a:cxn ang="0">
                    <a:pos x="173" y="248"/>
                  </a:cxn>
                  <a:cxn ang="0">
                    <a:pos x="169" y="192"/>
                  </a:cxn>
                  <a:cxn ang="0">
                    <a:pos x="164" y="153"/>
                  </a:cxn>
                  <a:cxn ang="0">
                    <a:pos x="148" y="141"/>
                  </a:cxn>
                  <a:cxn ang="0">
                    <a:pos x="130" y="138"/>
                  </a:cxn>
                  <a:cxn ang="0">
                    <a:pos x="111" y="139"/>
                  </a:cxn>
                  <a:cxn ang="0">
                    <a:pos x="93" y="143"/>
                  </a:cxn>
                  <a:cxn ang="0">
                    <a:pos x="85" y="154"/>
                  </a:cxn>
                  <a:cxn ang="0">
                    <a:pos x="88" y="163"/>
                  </a:cxn>
                  <a:cxn ang="0">
                    <a:pos x="100" y="163"/>
                  </a:cxn>
                  <a:cxn ang="0">
                    <a:pos x="115" y="160"/>
                  </a:cxn>
                  <a:cxn ang="0">
                    <a:pos x="131" y="162"/>
                  </a:cxn>
                  <a:cxn ang="0">
                    <a:pos x="157" y="286"/>
                  </a:cxn>
                  <a:cxn ang="0">
                    <a:pos x="153" y="255"/>
                  </a:cxn>
                  <a:cxn ang="0">
                    <a:pos x="149" y="220"/>
                  </a:cxn>
                  <a:cxn ang="0">
                    <a:pos x="139" y="187"/>
                  </a:cxn>
                  <a:cxn ang="0">
                    <a:pos x="117" y="167"/>
                  </a:cxn>
                  <a:cxn ang="0">
                    <a:pos x="80" y="164"/>
                  </a:cxn>
                  <a:cxn ang="0">
                    <a:pos x="61" y="133"/>
                  </a:cxn>
                  <a:cxn ang="0">
                    <a:pos x="38" y="104"/>
                  </a:cxn>
                  <a:cxn ang="0">
                    <a:pos x="18" y="73"/>
                  </a:cxn>
                  <a:cxn ang="0">
                    <a:pos x="2" y="39"/>
                  </a:cxn>
                  <a:cxn ang="0">
                    <a:pos x="0" y="0"/>
                  </a:cxn>
                  <a:cxn ang="0">
                    <a:pos x="341" y="80"/>
                  </a:cxn>
                </a:cxnLst>
                <a:rect l="0" t="0" r="r" b="b"/>
                <a:pathLst>
                  <a:path w="341" h="418">
                    <a:moveTo>
                      <a:pt x="340" y="80"/>
                    </a:moveTo>
                    <a:lnTo>
                      <a:pt x="339" y="116"/>
                    </a:lnTo>
                    <a:lnTo>
                      <a:pt x="337" y="154"/>
                    </a:lnTo>
                    <a:lnTo>
                      <a:pt x="335" y="192"/>
                    </a:lnTo>
                    <a:lnTo>
                      <a:pt x="332" y="229"/>
                    </a:lnTo>
                    <a:lnTo>
                      <a:pt x="329" y="265"/>
                    </a:lnTo>
                    <a:lnTo>
                      <a:pt x="320" y="301"/>
                    </a:lnTo>
                    <a:lnTo>
                      <a:pt x="307" y="334"/>
                    </a:lnTo>
                    <a:lnTo>
                      <a:pt x="289" y="365"/>
                    </a:lnTo>
                    <a:lnTo>
                      <a:pt x="265" y="393"/>
                    </a:lnTo>
                    <a:lnTo>
                      <a:pt x="234" y="418"/>
                    </a:lnTo>
                    <a:lnTo>
                      <a:pt x="220" y="393"/>
                    </a:lnTo>
                    <a:lnTo>
                      <a:pt x="208" y="368"/>
                    </a:lnTo>
                    <a:lnTo>
                      <a:pt x="197" y="345"/>
                    </a:lnTo>
                    <a:lnTo>
                      <a:pt x="188" y="321"/>
                    </a:lnTo>
                    <a:lnTo>
                      <a:pt x="182" y="297"/>
                    </a:lnTo>
                    <a:lnTo>
                      <a:pt x="177" y="273"/>
                    </a:lnTo>
                    <a:lnTo>
                      <a:pt x="173" y="248"/>
                    </a:lnTo>
                    <a:lnTo>
                      <a:pt x="171" y="221"/>
                    </a:lnTo>
                    <a:lnTo>
                      <a:pt x="169" y="192"/>
                    </a:lnTo>
                    <a:lnTo>
                      <a:pt x="171" y="162"/>
                    </a:lnTo>
                    <a:lnTo>
                      <a:pt x="164" y="153"/>
                    </a:lnTo>
                    <a:lnTo>
                      <a:pt x="157" y="147"/>
                    </a:lnTo>
                    <a:lnTo>
                      <a:pt x="148" y="141"/>
                    </a:lnTo>
                    <a:lnTo>
                      <a:pt x="139" y="139"/>
                    </a:lnTo>
                    <a:lnTo>
                      <a:pt x="130" y="138"/>
                    </a:lnTo>
                    <a:lnTo>
                      <a:pt x="120" y="138"/>
                    </a:lnTo>
                    <a:lnTo>
                      <a:pt x="111" y="139"/>
                    </a:lnTo>
                    <a:lnTo>
                      <a:pt x="102" y="141"/>
                    </a:lnTo>
                    <a:lnTo>
                      <a:pt x="93" y="143"/>
                    </a:lnTo>
                    <a:lnTo>
                      <a:pt x="86" y="145"/>
                    </a:lnTo>
                    <a:lnTo>
                      <a:pt x="85" y="154"/>
                    </a:lnTo>
                    <a:lnTo>
                      <a:pt x="86" y="160"/>
                    </a:lnTo>
                    <a:lnTo>
                      <a:pt x="88" y="163"/>
                    </a:lnTo>
                    <a:lnTo>
                      <a:pt x="93" y="164"/>
                    </a:lnTo>
                    <a:lnTo>
                      <a:pt x="100" y="163"/>
                    </a:lnTo>
                    <a:lnTo>
                      <a:pt x="107" y="162"/>
                    </a:lnTo>
                    <a:lnTo>
                      <a:pt x="115" y="160"/>
                    </a:lnTo>
                    <a:lnTo>
                      <a:pt x="124" y="160"/>
                    </a:lnTo>
                    <a:lnTo>
                      <a:pt x="131" y="162"/>
                    </a:lnTo>
                    <a:lnTo>
                      <a:pt x="139" y="164"/>
                    </a:lnTo>
                    <a:lnTo>
                      <a:pt x="157" y="286"/>
                    </a:lnTo>
                    <a:lnTo>
                      <a:pt x="154" y="272"/>
                    </a:lnTo>
                    <a:lnTo>
                      <a:pt x="153" y="255"/>
                    </a:lnTo>
                    <a:lnTo>
                      <a:pt x="152" y="238"/>
                    </a:lnTo>
                    <a:lnTo>
                      <a:pt x="149" y="220"/>
                    </a:lnTo>
                    <a:lnTo>
                      <a:pt x="145" y="202"/>
                    </a:lnTo>
                    <a:lnTo>
                      <a:pt x="139" y="187"/>
                    </a:lnTo>
                    <a:lnTo>
                      <a:pt x="130" y="174"/>
                    </a:lnTo>
                    <a:lnTo>
                      <a:pt x="117" y="167"/>
                    </a:lnTo>
                    <a:lnTo>
                      <a:pt x="101" y="163"/>
                    </a:lnTo>
                    <a:lnTo>
                      <a:pt x="80" y="164"/>
                    </a:lnTo>
                    <a:lnTo>
                      <a:pt x="71" y="149"/>
                    </a:lnTo>
                    <a:lnTo>
                      <a:pt x="61" y="133"/>
                    </a:lnTo>
                    <a:lnTo>
                      <a:pt x="49" y="119"/>
                    </a:lnTo>
                    <a:lnTo>
                      <a:pt x="38" y="104"/>
                    </a:lnTo>
                    <a:lnTo>
                      <a:pt x="28" y="88"/>
                    </a:lnTo>
                    <a:lnTo>
                      <a:pt x="18" y="73"/>
                    </a:lnTo>
                    <a:lnTo>
                      <a:pt x="9" y="57"/>
                    </a:lnTo>
                    <a:lnTo>
                      <a:pt x="2" y="39"/>
                    </a:lnTo>
                    <a:lnTo>
                      <a:pt x="0" y="20"/>
                    </a:lnTo>
                    <a:lnTo>
                      <a:pt x="0" y="0"/>
                    </a:lnTo>
                    <a:lnTo>
                      <a:pt x="341" y="80"/>
                    </a:lnTo>
                    <a:lnTo>
                      <a:pt x="341" y="80"/>
                    </a:lnTo>
                    <a:lnTo>
                      <a:pt x="340" y="80"/>
                    </a:lnTo>
                    <a:close/>
                  </a:path>
                </a:pathLst>
              </a:custGeom>
              <a:solidFill>
                <a:srgbClr val="004DFF"/>
              </a:solidFill>
              <a:ln w="9525">
                <a:noFill/>
                <a:round/>
                <a:headEnd/>
                <a:tailEnd/>
              </a:ln>
            </p:spPr>
            <p:txBody>
              <a:bodyPr/>
              <a:lstStyle/>
              <a:p>
                <a:endParaRPr lang="en-US"/>
              </a:p>
            </p:txBody>
          </p:sp>
          <p:sp>
            <p:nvSpPr>
              <p:cNvPr id="85121" name="Freeform 129"/>
              <p:cNvSpPr>
                <a:spLocks/>
              </p:cNvSpPr>
              <p:nvPr/>
            </p:nvSpPr>
            <p:spPr bwMode="auto">
              <a:xfrm>
                <a:off x="5411" y="3686"/>
                <a:ext cx="73" cy="44"/>
              </a:xfrm>
              <a:custGeom>
                <a:avLst/>
                <a:gdLst/>
                <a:ahLst/>
                <a:cxnLst>
                  <a:cxn ang="0">
                    <a:pos x="12" y="38"/>
                  </a:cxn>
                  <a:cxn ang="0">
                    <a:pos x="26" y="33"/>
                  </a:cxn>
                  <a:cxn ang="0">
                    <a:pos x="38" y="33"/>
                  </a:cxn>
                  <a:cxn ang="0">
                    <a:pos x="49" y="37"/>
                  </a:cxn>
                  <a:cxn ang="0">
                    <a:pos x="59" y="43"/>
                  </a:cxn>
                  <a:cxn ang="0">
                    <a:pos x="71" y="49"/>
                  </a:cxn>
                  <a:cxn ang="0">
                    <a:pos x="81" y="56"/>
                  </a:cxn>
                  <a:cxn ang="0">
                    <a:pos x="92" y="62"/>
                  </a:cxn>
                  <a:cxn ang="0">
                    <a:pos x="103" y="63"/>
                  </a:cxn>
                  <a:cxn ang="0">
                    <a:pos x="116" y="62"/>
                  </a:cxn>
                  <a:cxn ang="0">
                    <a:pos x="130" y="53"/>
                  </a:cxn>
                  <a:cxn ang="0">
                    <a:pos x="131" y="56"/>
                  </a:cxn>
                  <a:cxn ang="0">
                    <a:pos x="134" y="56"/>
                  </a:cxn>
                  <a:cxn ang="0">
                    <a:pos x="136" y="57"/>
                  </a:cxn>
                  <a:cxn ang="0">
                    <a:pos x="137" y="58"/>
                  </a:cxn>
                  <a:cxn ang="0">
                    <a:pos x="140" y="59"/>
                  </a:cxn>
                  <a:cxn ang="0">
                    <a:pos x="141" y="62"/>
                  </a:cxn>
                  <a:cxn ang="0">
                    <a:pos x="144" y="63"/>
                  </a:cxn>
                  <a:cxn ang="0">
                    <a:pos x="144" y="66"/>
                  </a:cxn>
                  <a:cxn ang="0">
                    <a:pos x="145" y="68"/>
                  </a:cxn>
                  <a:cxn ang="0">
                    <a:pos x="145" y="71"/>
                  </a:cxn>
                  <a:cxn ang="0">
                    <a:pos x="137" y="77"/>
                  </a:cxn>
                  <a:cxn ang="0">
                    <a:pos x="112" y="61"/>
                  </a:cxn>
                  <a:cxn ang="0">
                    <a:pos x="101" y="88"/>
                  </a:cxn>
                  <a:cxn ang="0">
                    <a:pos x="88" y="86"/>
                  </a:cxn>
                  <a:cxn ang="0">
                    <a:pos x="78" y="80"/>
                  </a:cxn>
                  <a:cxn ang="0">
                    <a:pos x="68" y="72"/>
                  </a:cxn>
                  <a:cxn ang="0">
                    <a:pos x="59" y="64"/>
                  </a:cxn>
                  <a:cxn ang="0">
                    <a:pos x="52" y="57"/>
                  </a:cxn>
                  <a:cxn ang="0">
                    <a:pos x="43" y="49"/>
                  </a:cxn>
                  <a:cxn ang="0">
                    <a:pos x="34" y="43"/>
                  </a:cxn>
                  <a:cxn ang="0">
                    <a:pos x="24" y="39"/>
                  </a:cxn>
                  <a:cxn ang="0">
                    <a:pos x="14" y="38"/>
                  </a:cxn>
                  <a:cxn ang="0">
                    <a:pos x="0" y="40"/>
                  </a:cxn>
                  <a:cxn ang="0">
                    <a:pos x="22" y="0"/>
                  </a:cxn>
                  <a:cxn ang="0">
                    <a:pos x="21" y="4"/>
                  </a:cxn>
                  <a:cxn ang="0">
                    <a:pos x="20" y="7"/>
                  </a:cxn>
                  <a:cxn ang="0">
                    <a:pos x="19" y="10"/>
                  </a:cxn>
                  <a:cxn ang="0">
                    <a:pos x="16" y="14"/>
                  </a:cxn>
                  <a:cxn ang="0">
                    <a:pos x="15" y="18"/>
                  </a:cxn>
                  <a:cxn ang="0">
                    <a:pos x="14" y="21"/>
                  </a:cxn>
                  <a:cxn ang="0">
                    <a:pos x="12" y="25"/>
                  </a:cxn>
                  <a:cxn ang="0">
                    <a:pos x="12" y="30"/>
                  </a:cxn>
                  <a:cxn ang="0">
                    <a:pos x="12" y="34"/>
                  </a:cxn>
                  <a:cxn ang="0">
                    <a:pos x="14" y="39"/>
                  </a:cxn>
                  <a:cxn ang="0">
                    <a:pos x="14" y="39"/>
                  </a:cxn>
                  <a:cxn ang="0">
                    <a:pos x="12" y="38"/>
                  </a:cxn>
                </a:cxnLst>
                <a:rect l="0" t="0" r="r" b="b"/>
                <a:pathLst>
                  <a:path w="145" h="88">
                    <a:moveTo>
                      <a:pt x="12" y="38"/>
                    </a:moveTo>
                    <a:lnTo>
                      <a:pt x="26" y="33"/>
                    </a:lnTo>
                    <a:lnTo>
                      <a:pt x="38" y="33"/>
                    </a:lnTo>
                    <a:lnTo>
                      <a:pt x="49" y="37"/>
                    </a:lnTo>
                    <a:lnTo>
                      <a:pt x="59" y="43"/>
                    </a:lnTo>
                    <a:lnTo>
                      <a:pt x="71" y="49"/>
                    </a:lnTo>
                    <a:lnTo>
                      <a:pt x="81" y="56"/>
                    </a:lnTo>
                    <a:lnTo>
                      <a:pt x="92" y="62"/>
                    </a:lnTo>
                    <a:lnTo>
                      <a:pt x="103" y="63"/>
                    </a:lnTo>
                    <a:lnTo>
                      <a:pt x="116" y="62"/>
                    </a:lnTo>
                    <a:lnTo>
                      <a:pt x="130" y="53"/>
                    </a:lnTo>
                    <a:lnTo>
                      <a:pt x="131" y="56"/>
                    </a:lnTo>
                    <a:lnTo>
                      <a:pt x="134" y="56"/>
                    </a:lnTo>
                    <a:lnTo>
                      <a:pt x="136" y="57"/>
                    </a:lnTo>
                    <a:lnTo>
                      <a:pt x="137" y="58"/>
                    </a:lnTo>
                    <a:lnTo>
                      <a:pt x="140" y="59"/>
                    </a:lnTo>
                    <a:lnTo>
                      <a:pt x="141" y="62"/>
                    </a:lnTo>
                    <a:lnTo>
                      <a:pt x="144" y="63"/>
                    </a:lnTo>
                    <a:lnTo>
                      <a:pt x="144" y="66"/>
                    </a:lnTo>
                    <a:lnTo>
                      <a:pt x="145" y="68"/>
                    </a:lnTo>
                    <a:lnTo>
                      <a:pt x="145" y="71"/>
                    </a:lnTo>
                    <a:lnTo>
                      <a:pt x="137" y="77"/>
                    </a:lnTo>
                    <a:lnTo>
                      <a:pt x="112" y="61"/>
                    </a:lnTo>
                    <a:lnTo>
                      <a:pt x="101" y="88"/>
                    </a:lnTo>
                    <a:lnTo>
                      <a:pt x="88" y="86"/>
                    </a:lnTo>
                    <a:lnTo>
                      <a:pt x="78" y="80"/>
                    </a:lnTo>
                    <a:lnTo>
                      <a:pt x="68" y="72"/>
                    </a:lnTo>
                    <a:lnTo>
                      <a:pt x="59" y="64"/>
                    </a:lnTo>
                    <a:lnTo>
                      <a:pt x="52" y="57"/>
                    </a:lnTo>
                    <a:lnTo>
                      <a:pt x="43" y="49"/>
                    </a:lnTo>
                    <a:lnTo>
                      <a:pt x="34" y="43"/>
                    </a:lnTo>
                    <a:lnTo>
                      <a:pt x="24" y="39"/>
                    </a:lnTo>
                    <a:lnTo>
                      <a:pt x="14" y="38"/>
                    </a:lnTo>
                    <a:lnTo>
                      <a:pt x="0" y="40"/>
                    </a:lnTo>
                    <a:lnTo>
                      <a:pt x="22" y="0"/>
                    </a:lnTo>
                    <a:lnTo>
                      <a:pt x="21" y="4"/>
                    </a:lnTo>
                    <a:lnTo>
                      <a:pt x="20" y="7"/>
                    </a:lnTo>
                    <a:lnTo>
                      <a:pt x="19" y="10"/>
                    </a:lnTo>
                    <a:lnTo>
                      <a:pt x="16" y="14"/>
                    </a:lnTo>
                    <a:lnTo>
                      <a:pt x="15" y="18"/>
                    </a:lnTo>
                    <a:lnTo>
                      <a:pt x="14" y="21"/>
                    </a:lnTo>
                    <a:lnTo>
                      <a:pt x="12" y="25"/>
                    </a:lnTo>
                    <a:lnTo>
                      <a:pt x="12" y="30"/>
                    </a:lnTo>
                    <a:lnTo>
                      <a:pt x="12" y="34"/>
                    </a:lnTo>
                    <a:lnTo>
                      <a:pt x="14" y="39"/>
                    </a:lnTo>
                    <a:lnTo>
                      <a:pt x="14" y="39"/>
                    </a:lnTo>
                    <a:lnTo>
                      <a:pt x="12" y="38"/>
                    </a:lnTo>
                    <a:close/>
                  </a:path>
                </a:pathLst>
              </a:custGeom>
              <a:solidFill>
                <a:srgbClr val="00360F"/>
              </a:solidFill>
              <a:ln w="9525">
                <a:noFill/>
                <a:round/>
                <a:headEnd/>
                <a:tailEnd/>
              </a:ln>
            </p:spPr>
            <p:txBody>
              <a:bodyPr/>
              <a:lstStyle/>
              <a:p>
                <a:endParaRPr lang="en-US"/>
              </a:p>
            </p:txBody>
          </p:sp>
          <p:sp>
            <p:nvSpPr>
              <p:cNvPr id="85122" name="Freeform 130"/>
              <p:cNvSpPr>
                <a:spLocks/>
              </p:cNvSpPr>
              <p:nvPr/>
            </p:nvSpPr>
            <p:spPr bwMode="auto">
              <a:xfrm>
                <a:off x="4491" y="3743"/>
                <a:ext cx="549" cy="270"/>
              </a:xfrm>
              <a:custGeom>
                <a:avLst/>
                <a:gdLst/>
                <a:ahLst/>
                <a:cxnLst>
                  <a:cxn ang="0">
                    <a:pos x="1093" y="19"/>
                  </a:cxn>
                  <a:cxn ang="0">
                    <a:pos x="1093" y="60"/>
                  </a:cxn>
                  <a:cxn ang="0">
                    <a:pos x="1095" y="103"/>
                  </a:cxn>
                  <a:cxn ang="0">
                    <a:pos x="1092" y="143"/>
                  </a:cxn>
                  <a:cxn ang="0">
                    <a:pos x="1071" y="170"/>
                  </a:cxn>
                  <a:cxn ang="0">
                    <a:pos x="1033" y="180"/>
                  </a:cxn>
                  <a:cxn ang="0">
                    <a:pos x="994" y="184"/>
                  </a:cxn>
                  <a:cxn ang="0">
                    <a:pos x="956" y="187"/>
                  </a:cxn>
                  <a:cxn ang="0">
                    <a:pos x="918" y="192"/>
                  </a:cxn>
                  <a:cxn ang="0">
                    <a:pos x="881" y="199"/>
                  </a:cxn>
                  <a:cxn ang="0">
                    <a:pos x="879" y="204"/>
                  </a:cxn>
                  <a:cxn ang="0">
                    <a:pos x="915" y="204"/>
                  </a:cxn>
                  <a:cxn ang="0">
                    <a:pos x="951" y="202"/>
                  </a:cxn>
                  <a:cxn ang="0">
                    <a:pos x="987" y="198"/>
                  </a:cxn>
                  <a:cxn ang="0">
                    <a:pos x="1023" y="194"/>
                  </a:cxn>
                  <a:cxn ang="0">
                    <a:pos x="862" y="376"/>
                  </a:cxn>
                  <a:cxn ang="0">
                    <a:pos x="781" y="443"/>
                  </a:cxn>
                  <a:cxn ang="0">
                    <a:pos x="606" y="466"/>
                  </a:cxn>
                  <a:cxn ang="0">
                    <a:pos x="433" y="491"/>
                  </a:cxn>
                  <a:cxn ang="0">
                    <a:pos x="261" y="515"/>
                  </a:cxn>
                  <a:cxn ang="0">
                    <a:pos x="92" y="534"/>
                  </a:cxn>
                  <a:cxn ang="0">
                    <a:pos x="1" y="469"/>
                  </a:cxn>
                  <a:cxn ang="0">
                    <a:pos x="35" y="466"/>
                  </a:cxn>
                  <a:cxn ang="0">
                    <a:pos x="70" y="461"/>
                  </a:cxn>
                  <a:cxn ang="0">
                    <a:pos x="103" y="455"/>
                  </a:cxn>
                  <a:cxn ang="0">
                    <a:pos x="134" y="447"/>
                  </a:cxn>
                  <a:cxn ang="0">
                    <a:pos x="159" y="442"/>
                  </a:cxn>
                  <a:cxn ang="0">
                    <a:pos x="14" y="378"/>
                  </a:cxn>
                  <a:cxn ang="0">
                    <a:pos x="87" y="294"/>
                  </a:cxn>
                  <a:cxn ang="0">
                    <a:pos x="203" y="268"/>
                  </a:cxn>
                  <a:cxn ang="0">
                    <a:pos x="337" y="265"/>
                  </a:cxn>
                  <a:cxn ang="0">
                    <a:pos x="466" y="256"/>
                  </a:cxn>
                  <a:cxn ang="0">
                    <a:pos x="518" y="235"/>
                  </a:cxn>
                  <a:cxn ang="0">
                    <a:pos x="509" y="234"/>
                  </a:cxn>
                  <a:cxn ang="0">
                    <a:pos x="499" y="234"/>
                  </a:cxn>
                  <a:cxn ang="0">
                    <a:pos x="490" y="235"/>
                  </a:cxn>
                  <a:cxn ang="0">
                    <a:pos x="481" y="236"/>
                  </a:cxn>
                  <a:cxn ang="0">
                    <a:pos x="479" y="237"/>
                  </a:cxn>
                  <a:cxn ang="0">
                    <a:pos x="482" y="236"/>
                  </a:cxn>
                  <a:cxn ang="0">
                    <a:pos x="486" y="235"/>
                  </a:cxn>
                  <a:cxn ang="0">
                    <a:pos x="490" y="232"/>
                  </a:cxn>
                  <a:cxn ang="0">
                    <a:pos x="494" y="230"/>
                  </a:cxn>
                  <a:cxn ang="0">
                    <a:pos x="452" y="227"/>
                  </a:cxn>
                  <a:cxn ang="0">
                    <a:pos x="370" y="231"/>
                  </a:cxn>
                  <a:cxn ang="0">
                    <a:pos x="290" y="237"/>
                  </a:cxn>
                  <a:cxn ang="0">
                    <a:pos x="212" y="245"/>
                  </a:cxn>
                  <a:cxn ang="0">
                    <a:pos x="134" y="254"/>
                  </a:cxn>
                  <a:cxn ang="0">
                    <a:pos x="121" y="68"/>
                  </a:cxn>
                  <a:cxn ang="0">
                    <a:pos x="1098" y="1"/>
                  </a:cxn>
                </a:cxnLst>
                <a:rect l="0" t="0" r="r" b="b"/>
                <a:pathLst>
                  <a:path w="1098" h="541">
                    <a:moveTo>
                      <a:pt x="1098" y="0"/>
                    </a:moveTo>
                    <a:lnTo>
                      <a:pt x="1093" y="19"/>
                    </a:lnTo>
                    <a:lnTo>
                      <a:pt x="1092" y="39"/>
                    </a:lnTo>
                    <a:lnTo>
                      <a:pt x="1093" y="60"/>
                    </a:lnTo>
                    <a:lnTo>
                      <a:pt x="1094" y="82"/>
                    </a:lnTo>
                    <a:lnTo>
                      <a:pt x="1095" y="103"/>
                    </a:lnTo>
                    <a:lnTo>
                      <a:pt x="1095" y="125"/>
                    </a:lnTo>
                    <a:lnTo>
                      <a:pt x="1092" y="143"/>
                    </a:lnTo>
                    <a:lnTo>
                      <a:pt x="1085" y="159"/>
                    </a:lnTo>
                    <a:lnTo>
                      <a:pt x="1071" y="170"/>
                    </a:lnTo>
                    <a:lnTo>
                      <a:pt x="1052" y="179"/>
                    </a:lnTo>
                    <a:lnTo>
                      <a:pt x="1033" y="180"/>
                    </a:lnTo>
                    <a:lnTo>
                      <a:pt x="1014" y="182"/>
                    </a:lnTo>
                    <a:lnTo>
                      <a:pt x="994" y="184"/>
                    </a:lnTo>
                    <a:lnTo>
                      <a:pt x="975" y="185"/>
                    </a:lnTo>
                    <a:lnTo>
                      <a:pt x="956" y="187"/>
                    </a:lnTo>
                    <a:lnTo>
                      <a:pt x="937" y="189"/>
                    </a:lnTo>
                    <a:lnTo>
                      <a:pt x="918" y="192"/>
                    </a:lnTo>
                    <a:lnTo>
                      <a:pt x="899" y="196"/>
                    </a:lnTo>
                    <a:lnTo>
                      <a:pt x="881" y="199"/>
                    </a:lnTo>
                    <a:lnTo>
                      <a:pt x="863" y="203"/>
                    </a:lnTo>
                    <a:lnTo>
                      <a:pt x="879" y="204"/>
                    </a:lnTo>
                    <a:lnTo>
                      <a:pt x="897" y="204"/>
                    </a:lnTo>
                    <a:lnTo>
                      <a:pt x="915" y="204"/>
                    </a:lnTo>
                    <a:lnTo>
                      <a:pt x="932" y="203"/>
                    </a:lnTo>
                    <a:lnTo>
                      <a:pt x="951" y="202"/>
                    </a:lnTo>
                    <a:lnTo>
                      <a:pt x="969" y="199"/>
                    </a:lnTo>
                    <a:lnTo>
                      <a:pt x="987" y="198"/>
                    </a:lnTo>
                    <a:lnTo>
                      <a:pt x="1004" y="196"/>
                    </a:lnTo>
                    <a:lnTo>
                      <a:pt x="1023" y="194"/>
                    </a:lnTo>
                    <a:lnTo>
                      <a:pt x="1040" y="193"/>
                    </a:lnTo>
                    <a:lnTo>
                      <a:pt x="862" y="376"/>
                    </a:lnTo>
                    <a:lnTo>
                      <a:pt x="868" y="435"/>
                    </a:lnTo>
                    <a:lnTo>
                      <a:pt x="781" y="443"/>
                    </a:lnTo>
                    <a:lnTo>
                      <a:pt x="693" y="453"/>
                    </a:lnTo>
                    <a:lnTo>
                      <a:pt x="606" y="466"/>
                    </a:lnTo>
                    <a:lnTo>
                      <a:pt x="519" y="479"/>
                    </a:lnTo>
                    <a:lnTo>
                      <a:pt x="433" y="491"/>
                    </a:lnTo>
                    <a:lnTo>
                      <a:pt x="347" y="504"/>
                    </a:lnTo>
                    <a:lnTo>
                      <a:pt x="261" y="515"/>
                    </a:lnTo>
                    <a:lnTo>
                      <a:pt x="177" y="526"/>
                    </a:lnTo>
                    <a:lnTo>
                      <a:pt x="92" y="534"/>
                    </a:lnTo>
                    <a:lnTo>
                      <a:pt x="8" y="541"/>
                    </a:lnTo>
                    <a:lnTo>
                      <a:pt x="1" y="469"/>
                    </a:lnTo>
                    <a:lnTo>
                      <a:pt x="19" y="469"/>
                    </a:lnTo>
                    <a:lnTo>
                      <a:pt x="35" y="466"/>
                    </a:lnTo>
                    <a:lnTo>
                      <a:pt x="53" y="465"/>
                    </a:lnTo>
                    <a:lnTo>
                      <a:pt x="70" y="461"/>
                    </a:lnTo>
                    <a:lnTo>
                      <a:pt x="87" y="459"/>
                    </a:lnTo>
                    <a:lnTo>
                      <a:pt x="103" y="455"/>
                    </a:lnTo>
                    <a:lnTo>
                      <a:pt x="118" y="451"/>
                    </a:lnTo>
                    <a:lnTo>
                      <a:pt x="134" y="447"/>
                    </a:lnTo>
                    <a:lnTo>
                      <a:pt x="146" y="445"/>
                    </a:lnTo>
                    <a:lnTo>
                      <a:pt x="159" y="442"/>
                    </a:lnTo>
                    <a:lnTo>
                      <a:pt x="0" y="451"/>
                    </a:lnTo>
                    <a:lnTo>
                      <a:pt x="14" y="378"/>
                    </a:lnTo>
                    <a:lnTo>
                      <a:pt x="44" y="327"/>
                    </a:lnTo>
                    <a:lnTo>
                      <a:pt x="87" y="294"/>
                    </a:lnTo>
                    <a:lnTo>
                      <a:pt x="141" y="276"/>
                    </a:lnTo>
                    <a:lnTo>
                      <a:pt x="203" y="268"/>
                    </a:lnTo>
                    <a:lnTo>
                      <a:pt x="269" y="266"/>
                    </a:lnTo>
                    <a:lnTo>
                      <a:pt x="337" y="265"/>
                    </a:lnTo>
                    <a:lnTo>
                      <a:pt x="404" y="264"/>
                    </a:lnTo>
                    <a:lnTo>
                      <a:pt x="466" y="256"/>
                    </a:lnTo>
                    <a:lnTo>
                      <a:pt x="522" y="237"/>
                    </a:lnTo>
                    <a:lnTo>
                      <a:pt x="518" y="235"/>
                    </a:lnTo>
                    <a:lnTo>
                      <a:pt x="513" y="234"/>
                    </a:lnTo>
                    <a:lnTo>
                      <a:pt x="509" y="234"/>
                    </a:lnTo>
                    <a:lnTo>
                      <a:pt x="504" y="234"/>
                    </a:lnTo>
                    <a:lnTo>
                      <a:pt x="499" y="234"/>
                    </a:lnTo>
                    <a:lnTo>
                      <a:pt x="494" y="234"/>
                    </a:lnTo>
                    <a:lnTo>
                      <a:pt x="490" y="235"/>
                    </a:lnTo>
                    <a:lnTo>
                      <a:pt x="485" y="236"/>
                    </a:lnTo>
                    <a:lnTo>
                      <a:pt x="481" y="236"/>
                    </a:lnTo>
                    <a:lnTo>
                      <a:pt x="476" y="237"/>
                    </a:lnTo>
                    <a:lnTo>
                      <a:pt x="479" y="237"/>
                    </a:lnTo>
                    <a:lnTo>
                      <a:pt x="480" y="236"/>
                    </a:lnTo>
                    <a:lnTo>
                      <a:pt x="482" y="236"/>
                    </a:lnTo>
                    <a:lnTo>
                      <a:pt x="485" y="236"/>
                    </a:lnTo>
                    <a:lnTo>
                      <a:pt x="486" y="235"/>
                    </a:lnTo>
                    <a:lnTo>
                      <a:pt x="489" y="234"/>
                    </a:lnTo>
                    <a:lnTo>
                      <a:pt x="490" y="232"/>
                    </a:lnTo>
                    <a:lnTo>
                      <a:pt x="493" y="231"/>
                    </a:lnTo>
                    <a:lnTo>
                      <a:pt x="494" y="230"/>
                    </a:lnTo>
                    <a:lnTo>
                      <a:pt x="494" y="227"/>
                    </a:lnTo>
                    <a:lnTo>
                      <a:pt x="452" y="227"/>
                    </a:lnTo>
                    <a:lnTo>
                      <a:pt x="412" y="228"/>
                    </a:lnTo>
                    <a:lnTo>
                      <a:pt x="370" y="231"/>
                    </a:lnTo>
                    <a:lnTo>
                      <a:pt x="331" y="234"/>
                    </a:lnTo>
                    <a:lnTo>
                      <a:pt x="290" y="237"/>
                    </a:lnTo>
                    <a:lnTo>
                      <a:pt x="251" y="241"/>
                    </a:lnTo>
                    <a:lnTo>
                      <a:pt x="212" y="245"/>
                    </a:lnTo>
                    <a:lnTo>
                      <a:pt x="173" y="250"/>
                    </a:lnTo>
                    <a:lnTo>
                      <a:pt x="134" y="254"/>
                    </a:lnTo>
                    <a:lnTo>
                      <a:pt x="94" y="256"/>
                    </a:lnTo>
                    <a:lnTo>
                      <a:pt x="121" y="68"/>
                    </a:lnTo>
                    <a:lnTo>
                      <a:pt x="1098" y="1"/>
                    </a:lnTo>
                    <a:lnTo>
                      <a:pt x="1098" y="1"/>
                    </a:lnTo>
                    <a:lnTo>
                      <a:pt x="1098" y="0"/>
                    </a:lnTo>
                    <a:close/>
                  </a:path>
                </a:pathLst>
              </a:custGeom>
              <a:solidFill>
                <a:srgbClr val="004DFF"/>
              </a:solidFill>
              <a:ln w="9525">
                <a:noFill/>
                <a:round/>
                <a:headEnd/>
                <a:tailEnd/>
              </a:ln>
            </p:spPr>
            <p:txBody>
              <a:bodyPr/>
              <a:lstStyle/>
              <a:p>
                <a:endParaRPr lang="en-US"/>
              </a:p>
            </p:txBody>
          </p:sp>
          <p:sp>
            <p:nvSpPr>
              <p:cNvPr id="85123" name="Freeform 131"/>
              <p:cNvSpPr>
                <a:spLocks/>
              </p:cNvSpPr>
              <p:nvPr/>
            </p:nvSpPr>
            <p:spPr bwMode="auto">
              <a:xfrm>
                <a:off x="4366" y="3824"/>
                <a:ext cx="27" cy="44"/>
              </a:xfrm>
              <a:custGeom>
                <a:avLst/>
                <a:gdLst/>
                <a:ahLst/>
                <a:cxnLst>
                  <a:cxn ang="0">
                    <a:pos x="53" y="69"/>
                  </a:cxn>
                  <a:cxn ang="0">
                    <a:pos x="51" y="74"/>
                  </a:cxn>
                  <a:cxn ang="0">
                    <a:pos x="48" y="77"/>
                  </a:cxn>
                  <a:cxn ang="0">
                    <a:pos x="44" y="78"/>
                  </a:cxn>
                  <a:cxn ang="0">
                    <a:pos x="39" y="79"/>
                  </a:cxn>
                  <a:cxn ang="0">
                    <a:pos x="34" y="79"/>
                  </a:cxn>
                  <a:cxn ang="0">
                    <a:pos x="27" y="79"/>
                  </a:cxn>
                  <a:cxn ang="0">
                    <a:pos x="22" y="81"/>
                  </a:cxn>
                  <a:cxn ang="0">
                    <a:pos x="17" y="82"/>
                  </a:cxn>
                  <a:cxn ang="0">
                    <a:pos x="12" y="84"/>
                  </a:cxn>
                  <a:cxn ang="0">
                    <a:pos x="10" y="87"/>
                  </a:cxn>
                  <a:cxn ang="0">
                    <a:pos x="3" y="78"/>
                  </a:cxn>
                  <a:cxn ang="0">
                    <a:pos x="0" y="69"/>
                  </a:cxn>
                  <a:cxn ang="0">
                    <a:pos x="0" y="60"/>
                  </a:cxn>
                  <a:cxn ang="0">
                    <a:pos x="1" y="52"/>
                  </a:cxn>
                  <a:cxn ang="0">
                    <a:pos x="2" y="43"/>
                  </a:cxn>
                  <a:cxn ang="0">
                    <a:pos x="5" y="33"/>
                  </a:cxn>
                  <a:cxn ang="0">
                    <a:pos x="7" y="25"/>
                  </a:cxn>
                  <a:cxn ang="0">
                    <a:pos x="7" y="16"/>
                  </a:cxn>
                  <a:cxn ang="0">
                    <a:pos x="5" y="7"/>
                  </a:cxn>
                  <a:cxn ang="0">
                    <a:pos x="1" y="0"/>
                  </a:cxn>
                  <a:cxn ang="0">
                    <a:pos x="53" y="69"/>
                  </a:cxn>
                  <a:cxn ang="0">
                    <a:pos x="53" y="69"/>
                  </a:cxn>
                </a:cxnLst>
                <a:rect l="0" t="0" r="r" b="b"/>
                <a:pathLst>
                  <a:path w="53" h="87">
                    <a:moveTo>
                      <a:pt x="53" y="69"/>
                    </a:moveTo>
                    <a:lnTo>
                      <a:pt x="51" y="74"/>
                    </a:lnTo>
                    <a:lnTo>
                      <a:pt x="48" y="77"/>
                    </a:lnTo>
                    <a:lnTo>
                      <a:pt x="44" y="78"/>
                    </a:lnTo>
                    <a:lnTo>
                      <a:pt x="39" y="79"/>
                    </a:lnTo>
                    <a:lnTo>
                      <a:pt x="34" y="79"/>
                    </a:lnTo>
                    <a:lnTo>
                      <a:pt x="27" y="79"/>
                    </a:lnTo>
                    <a:lnTo>
                      <a:pt x="22" y="81"/>
                    </a:lnTo>
                    <a:lnTo>
                      <a:pt x="17" y="82"/>
                    </a:lnTo>
                    <a:lnTo>
                      <a:pt x="12" y="84"/>
                    </a:lnTo>
                    <a:lnTo>
                      <a:pt x="10" y="87"/>
                    </a:lnTo>
                    <a:lnTo>
                      <a:pt x="3" y="78"/>
                    </a:lnTo>
                    <a:lnTo>
                      <a:pt x="0" y="69"/>
                    </a:lnTo>
                    <a:lnTo>
                      <a:pt x="0" y="60"/>
                    </a:lnTo>
                    <a:lnTo>
                      <a:pt x="1" y="52"/>
                    </a:lnTo>
                    <a:lnTo>
                      <a:pt x="2" y="43"/>
                    </a:lnTo>
                    <a:lnTo>
                      <a:pt x="5" y="33"/>
                    </a:lnTo>
                    <a:lnTo>
                      <a:pt x="7" y="25"/>
                    </a:lnTo>
                    <a:lnTo>
                      <a:pt x="7" y="16"/>
                    </a:lnTo>
                    <a:lnTo>
                      <a:pt x="5" y="7"/>
                    </a:lnTo>
                    <a:lnTo>
                      <a:pt x="1" y="0"/>
                    </a:lnTo>
                    <a:lnTo>
                      <a:pt x="53" y="69"/>
                    </a:lnTo>
                    <a:lnTo>
                      <a:pt x="53" y="69"/>
                    </a:lnTo>
                    <a:close/>
                  </a:path>
                </a:pathLst>
              </a:custGeom>
              <a:solidFill>
                <a:srgbClr val="004DFF"/>
              </a:solidFill>
              <a:ln w="9525">
                <a:noFill/>
                <a:round/>
                <a:headEnd/>
                <a:tailEnd/>
              </a:ln>
            </p:spPr>
            <p:txBody>
              <a:bodyPr/>
              <a:lstStyle/>
              <a:p>
                <a:endParaRPr lang="en-US"/>
              </a:p>
            </p:txBody>
          </p:sp>
          <p:sp>
            <p:nvSpPr>
              <p:cNvPr id="85124" name="Freeform 132"/>
              <p:cNvSpPr>
                <a:spLocks/>
              </p:cNvSpPr>
              <p:nvPr/>
            </p:nvSpPr>
            <p:spPr bwMode="auto">
              <a:xfrm>
                <a:off x="5487" y="3727"/>
                <a:ext cx="5" cy="10"/>
              </a:xfrm>
              <a:custGeom>
                <a:avLst/>
                <a:gdLst/>
                <a:ahLst/>
                <a:cxnLst>
                  <a:cxn ang="0">
                    <a:pos x="0" y="1"/>
                  </a:cxn>
                  <a:cxn ang="0">
                    <a:pos x="8" y="0"/>
                  </a:cxn>
                  <a:cxn ang="0">
                    <a:pos x="11" y="19"/>
                  </a:cxn>
                  <a:cxn ang="0">
                    <a:pos x="2" y="20"/>
                  </a:cxn>
                  <a:cxn ang="0">
                    <a:pos x="0" y="1"/>
                  </a:cxn>
                  <a:cxn ang="0">
                    <a:pos x="0" y="1"/>
                  </a:cxn>
                </a:cxnLst>
                <a:rect l="0" t="0" r="r" b="b"/>
                <a:pathLst>
                  <a:path w="11" h="20">
                    <a:moveTo>
                      <a:pt x="0" y="1"/>
                    </a:moveTo>
                    <a:lnTo>
                      <a:pt x="8" y="0"/>
                    </a:lnTo>
                    <a:lnTo>
                      <a:pt x="11" y="19"/>
                    </a:lnTo>
                    <a:lnTo>
                      <a:pt x="2" y="20"/>
                    </a:lnTo>
                    <a:lnTo>
                      <a:pt x="0" y="1"/>
                    </a:lnTo>
                    <a:lnTo>
                      <a:pt x="0" y="1"/>
                    </a:lnTo>
                    <a:close/>
                  </a:path>
                </a:pathLst>
              </a:custGeom>
              <a:solidFill>
                <a:srgbClr val="00360F"/>
              </a:solidFill>
              <a:ln w="9525">
                <a:noFill/>
                <a:round/>
                <a:headEnd/>
                <a:tailEnd/>
              </a:ln>
            </p:spPr>
            <p:txBody>
              <a:bodyPr/>
              <a:lstStyle/>
              <a:p>
                <a:endParaRPr lang="en-US"/>
              </a:p>
            </p:txBody>
          </p:sp>
          <p:sp>
            <p:nvSpPr>
              <p:cNvPr id="85125" name="Freeform 133"/>
              <p:cNvSpPr>
                <a:spLocks/>
              </p:cNvSpPr>
              <p:nvPr/>
            </p:nvSpPr>
            <p:spPr bwMode="auto">
              <a:xfrm>
                <a:off x="5229" y="3757"/>
                <a:ext cx="11" cy="22"/>
              </a:xfrm>
              <a:custGeom>
                <a:avLst/>
                <a:gdLst/>
                <a:ahLst/>
                <a:cxnLst>
                  <a:cxn ang="0">
                    <a:pos x="23" y="0"/>
                  </a:cxn>
                  <a:cxn ang="0">
                    <a:pos x="21" y="6"/>
                  </a:cxn>
                  <a:cxn ang="0">
                    <a:pos x="21" y="11"/>
                  </a:cxn>
                  <a:cxn ang="0">
                    <a:pos x="20" y="16"/>
                  </a:cxn>
                  <a:cxn ang="0">
                    <a:pos x="20" y="23"/>
                  </a:cxn>
                  <a:cxn ang="0">
                    <a:pos x="20" y="28"/>
                  </a:cxn>
                  <a:cxn ang="0">
                    <a:pos x="19" y="33"/>
                  </a:cxn>
                  <a:cxn ang="0">
                    <a:pos x="17" y="38"/>
                  </a:cxn>
                  <a:cxn ang="0">
                    <a:pos x="14" y="41"/>
                  </a:cxn>
                  <a:cxn ang="0">
                    <a:pos x="7" y="43"/>
                  </a:cxn>
                  <a:cxn ang="0">
                    <a:pos x="0" y="43"/>
                  </a:cxn>
                  <a:cxn ang="0">
                    <a:pos x="0" y="39"/>
                  </a:cxn>
                  <a:cxn ang="0">
                    <a:pos x="1" y="34"/>
                  </a:cxn>
                  <a:cxn ang="0">
                    <a:pos x="4" y="30"/>
                  </a:cxn>
                  <a:cxn ang="0">
                    <a:pos x="6" y="26"/>
                  </a:cxn>
                  <a:cxn ang="0">
                    <a:pos x="9" y="23"/>
                  </a:cxn>
                  <a:cxn ang="0">
                    <a:pos x="11" y="19"/>
                  </a:cxn>
                  <a:cxn ang="0">
                    <a:pos x="12" y="15"/>
                  </a:cxn>
                  <a:cxn ang="0">
                    <a:pos x="12" y="11"/>
                  </a:cxn>
                  <a:cxn ang="0">
                    <a:pos x="10" y="6"/>
                  </a:cxn>
                  <a:cxn ang="0">
                    <a:pos x="4" y="2"/>
                  </a:cxn>
                  <a:cxn ang="0">
                    <a:pos x="23" y="1"/>
                  </a:cxn>
                  <a:cxn ang="0">
                    <a:pos x="23" y="1"/>
                  </a:cxn>
                  <a:cxn ang="0">
                    <a:pos x="23" y="0"/>
                  </a:cxn>
                </a:cxnLst>
                <a:rect l="0" t="0" r="r" b="b"/>
                <a:pathLst>
                  <a:path w="23" h="43">
                    <a:moveTo>
                      <a:pt x="23" y="0"/>
                    </a:moveTo>
                    <a:lnTo>
                      <a:pt x="21" y="6"/>
                    </a:lnTo>
                    <a:lnTo>
                      <a:pt x="21" y="11"/>
                    </a:lnTo>
                    <a:lnTo>
                      <a:pt x="20" y="16"/>
                    </a:lnTo>
                    <a:lnTo>
                      <a:pt x="20" y="23"/>
                    </a:lnTo>
                    <a:lnTo>
                      <a:pt x="20" y="28"/>
                    </a:lnTo>
                    <a:lnTo>
                      <a:pt x="19" y="33"/>
                    </a:lnTo>
                    <a:lnTo>
                      <a:pt x="17" y="38"/>
                    </a:lnTo>
                    <a:lnTo>
                      <a:pt x="14" y="41"/>
                    </a:lnTo>
                    <a:lnTo>
                      <a:pt x="7" y="43"/>
                    </a:lnTo>
                    <a:lnTo>
                      <a:pt x="0" y="43"/>
                    </a:lnTo>
                    <a:lnTo>
                      <a:pt x="0" y="39"/>
                    </a:lnTo>
                    <a:lnTo>
                      <a:pt x="1" y="34"/>
                    </a:lnTo>
                    <a:lnTo>
                      <a:pt x="4" y="30"/>
                    </a:lnTo>
                    <a:lnTo>
                      <a:pt x="6" y="26"/>
                    </a:lnTo>
                    <a:lnTo>
                      <a:pt x="9" y="23"/>
                    </a:lnTo>
                    <a:lnTo>
                      <a:pt x="11" y="19"/>
                    </a:lnTo>
                    <a:lnTo>
                      <a:pt x="12" y="15"/>
                    </a:lnTo>
                    <a:lnTo>
                      <a:pt x="12" y="11"/>
                    </a:lnTo>
                    <a:lnTo>
                      <a:pt x="10" y="6"/>
                    </a:lnTo>
                    <a:lnTo>
                      <a:pt x="4" y="2"/>
                    </a:lnTo>
                    <a:lnTo>
                      <a:pt x="23" y="1"/>
                    </a:lnTo>
                    <a:lnTo>
                      <a:pt x="23" y="1"/>
                    </a:lnTo>
                    <a:lnTo>
                      <a:pt x="23" y="0"/>
                    </a:lnTo>
                    <a:close/>
                  </a:path>
                </a:pathLst>
              </a:custGeom>
              <a:solidFill>
                <a:srgbClr val="00360F"/>
              </a:solidFill>
              <a:ln w="9525">
                <a:noFill/>
                <a:round/>
                <a:headEnd/>
                <a:tailEnd/>
              </a:ln>
            </p:spPr>
            <p:txBody>
              <a:bodyPr/>
              <a:lstStyle/>
              <a:p>
                <a:endParaRPr lang="en-US"/>
              </a:p>
            </p:txBody>
          </p:sp>
          <p:sp>
            <p:nvSpPr>
              <p:cNvPr id="85126" name="Freeform 134"/>
              <p:cNvSpPr>
                <a:spLocks/>
              </p:cNvSpPr>
              <p:nvPr/>
            </p:nvSpPr>
            <p:spPr bwMode="auto">
              <a:xfrm>
                <a:off x="5196" y="3778"/>
                <a:ext cx="100" cy="126"/>
              </a:xfrm>
              <a:custGeom>
                <a:avLst/>
                <a:gdLst/>
                <a:ahLst/>
                <a:cxnLst>
                  <a:cxn ang="0">
                    <a:pos x="162" y="128"/>
                  </a:cxn>
                  <a:cxn ang="0">
                    <a:pos x="176" y="103"/>
                  </a:cxn>
                  <a:cxn ang="0">
                    <a:pos x="169" y="69"/>
                  </a:cxn>
                  <a:cxn ang="0">
                    <a:pos x="196" y="64"/>
                  </a:cxn>
                  <a:cxn ang="0">
                    <a:pos x="191" y="86"/>
                  </a:cxn>
                  <a:cxn ang="0">
                    <a:pos x="197" y="104"/>
                  </a:cxn>
                  <a:cxn ang="0">
                    <a:pos x="188" y="104"/>
                  </a:cxn>
                  <a:cxn ang="0">
                    <a:pos x="182" y="108"/>
                  </a:cxn>
                  <a:cxn ang="0">
                    <a:pos x="183" y="118"/>
                  </a:cxn>
                  <a:cxn ang="0">
                    <a:pos x="190" y="124"/>
                  </a:cxn>
                  <a:cxn ang="0">
                    <a:pos x="188" y="132"/>
                  </a:cxn>
                  <a:cxn ang="0">
                    <a:pos x="161" y="142"/>
                  </a:cxn>
                  <a:cxn ang="0">
                    <a:pos x="133" y="141"/>
                  </a:cxn>
                  <a:cxn ang="0">
                    <a:pos x="121" y="151"/>
                  </a:cxn>
                  <a:cxn ang="0">
                    <a:pos x="115" y="170"/>
                  </a:cxn>
                  <a:cxn ang="0">
                    <a:pos x="131" y="180"/>
                  </a:cxn>
                  <a:cxn ang="0">
                    <a:pos x="140" y="179"/>
                  </a:cxn>
                  <a:cxn ang="0">
                    <a:pos x="147" y="175"/>
                  </a:cxn>
                  <a:cxn ang="0">
                    <a:pos x="155" y="164"/>
                  </a:cxn>
                  <a:cxn ang="0">
                    <a:pos x="174" y="164"/>
                  </a:cxn>
                  <a:cxn ang="0">
                    <a:pos x="192" y="162"/>
                  </a:cxn>
                  <a:cxn ang="0">
                    <a:pos x="161" y="180"/>
                  </a:cxn>
                  <a:cxn ang="0">
                    <a:pos x="135" y="201"/>
                  </a:cxn>
                  <a:cxn ang="0">
                    <a:pos x="145" y="213"/>
                  </a:cxn>
                  <a:cxn ang="0">
                    <a:pos x="161" y="213"/>
                  </a:cxn>
                  <a:cxn ang="0">
                    <a:pos x="172" y="208"/>
                  </a:cxn>
                  <a:cxn ang="0">
                    <a:pos x="154" y="217"/>
                  </a:cxn>
                  <a:cxn ang="0">
                    <a:pos x="154" y="234"/>
                  </a:cxn>
                  <a:cxn ang="0">
                    <a:pos x="150" y="249"/>
                  </a:cxn>
                  <a:cxn ang="0">
                    <a:pos x="129" y="234"/>
                  </a:cxn>
                  <a:cxn ang="0">
                    <a:pos x="123" y="246"/>
                  </a:cxn>
                  <a:cxn ang="0">
                    <a:pos x="111" y="242"/>
                  </a:cxn>
                  <a:cxn ang="0">
                    <a:pos x="109" y="227"/>
                  </a:cxn>
                  <a:cxn ang="0">
                    <a:pos x="104" y="213"/>
                  </a:cxn>
                  <a:cxn ang="0">
                    <a:pos x="76" y="241"/>
                  </a:cxn>
                  <a:cxn ang="0">
                    <a:pos x="67" y="233"/>
                  </a:cxn>
                  <a:cxn ang="0">
                    <a:pos x="57" y="232"/>
                  </a:cxn>
                  <a:cxn ang="0">
                    <a:pos x="53" y="239"/>
                  </a:cxn>
                  <a:cxn ang="0">
                    <a:pos x="53" y="248"/>
                  </a:cxn>
                  <a:cxn ang="0">
                    <a:pos x="51" y="246"/>
                  </a:cxn>
                  <a:cxn ang="0">
                    <a:pos x="42" y="232"/>
                  </a:cxn>
                  <a:cxn ang="0">
                    <a:pos x="37" y="215"/>
                  </a:cxn>
                  <a:cxn ang="0">
                    <a:pos x="44" y="215"/>
                  </a:cxn>
                  <a:cxn ang="0">
                    <a:pos x="48" y="212"/>
                  </a:cxn>
                  <a:cxn ang="0">
                    <a:pos x="72" y="233"/>
                  </a:cxn>
                  <a:cxn ang="0">
                    <a:pos x="80" y="209"/>
                  </a:cxn>
                  <a:cxn ang="0">
                    <a:pos x="73" y="190"/>
                  </a:cxn>
                  <a:cxn ang="0">
                    <a:pos x="82" y="189"/>
                  </a:cxn>
                  <a:cxn ang="0">
                    <a:pos x="99" y="182"/>
                  </a:cxn>
                  <a:cxn ang="0">
                    <a:pos x="100" y="167"/>
                  </a:cxn>
                  <a:cxn ang="0">
                    <a:pos x="52" y="174"/>
                  </a:cxn>
                  <a:cxn ang="0">
                    <a:pos x="8" y="176"/>
                  </a:cxn>
                  <a:cxn ang="0">
                    <a:pos x="37" y="145"/>
                  </a:cxn>
                  <a:cxn ang="0">
                    <a:pos x="87" y="121"/>
                  </a:cxn>
                  <a:cxn ang="0">
                    <a:pos x="135" y="109"/>
                  </a:cxn>
                  <a:cxn ang="0">
                    <a:pos x="134" y="64"/>
                  </a:cxn>
                  <a:cxn ang="0">
                    <a:pos x="97" y="33"/>
                  </a:cxn>
                  <a:cxn ang="0">
                    <a:pos x="91" y="26"/>
                  </a:cxn>
                  <a:cxn ang="0">
                    <a:pos x="120" y="27"/>
                  </a:cxn>
                  <a:cxn ang="0">
                    <a:pos x="138" y="0"/>
                  </a:cxn>
                  <a:cxn ang="0">
                    <a:pos x="144" y="55"/>
                  </a:cxn>
                  <a:cxn ang="0">
                    <a:pos x="152" y="105"/>
                  </a:cxn>
                  <a:cxn ang="0">
                    <a:pos x="137" y="128"/>
                  </a:cxn>
                </a:cxnLst>
                <a:rect l="0" t="0" r="r" b="b"/>
                <a:pathLst>
                  <a:path w="200" h="252">
                    <a:moveTo>
                      <a:pt x="137" y="128"/>
                    </a:moveTo>
                    <a:lnTo>
                      <a:pt x="148" y="131"/>
                    </a:lnTo>
                    <a:lnTo>
                      <a:pt x="155" y="131"/>
                    </a:lnTo>
                    <a:lnTo>
                      <a:pt x="162" y="128"/>
                    </a:lnTo>
                    <a:lnTo>
                      <a:pt x="166" y="123"/>
                    </a:lnTo>
                    <a:lnTo>
                      <a:pt x="169" y="117"/>
                    </a:lnTo>
                    <a:lnTo>
                      <a:pt x="173" y="110"/>
                    </a:lnTo>
                    <a:lnTo>
                      <a:pt x="176" y="103"/>
                    </a:lnTo>
                    <a:lnTo>
                      <a:pt x="178" y="94"/>
                    </a:lnTo>
                    <a:lnTo>
                      <a:pt x="181" y="86"/>
                    </a:lnTo>
                    <a:lnTo>
                      <a:pt x="183" y="79"/>
                    </a:lnTo>
                    <a:lnTo>
                      <a:pt x="169" y="69"/>
                    </a:lnTo>
                    <a:lnTo>
                      <a:pt x="181" y="55"/>
                    </a:lnTo>
                    <a:lnTo>
                      <a:pt x="190" y="56"/>
                    </a:lnTo>
                    <a:lnTo>
                      <a:pt x="193" y="60"/>
                    </a:lnTo>
                    <a:lnTo>
                      <a:pt x="196" y="64"/>
                    </a:lnTo>
                    <a:lnTo>
                      <a:pt x="195" y="69"/>
                    </a:lnTo>
                    <a:lnTo>
                      <a:pt x="193" y="75"/>
                    </a:lnTo>
                    <a:lnTo>
                      <a:pt x="192" y="80"/>
                    </a:lnTo>
                    <a:lnTo>
                      <a:pt x="191" y="86"/>
                    </a:lnTo>
                    <a:lnTo>
                      <a:pt x="191" y="93"/>
                    </a:lnTo>
                    <a:lnTo>
                      <a:pt x="193" y="98"/>
                    </a:lnTo>
                    <a:lnTo>
                      <a:pt x="200" y="103"/>
                    </a:lnTo>
                    <a:lnTo>
                      <a:pt x="197" y="104"/>
                    </a:lnTo>
                    <a:lnTo>
                      <a:pt x="196" y="104"/>
                    </a:lnTo>
                    <a:lnTo>
                      <a:pt x="193" y="104"/>
                    </a:lnTo>
                    <a:lnTo>
                      <a:pt x="191" y="104"/>
                    </a:lnTo>
                    <a:lnTo>
                      <a:pt x="188" y="104"/>
                    </a:lnTo>
                    <a:lnTo>
                      <a:pt x="187" y="104"/>
                    </a:lnTo>
                    <a:lnTo>
                      <a:pt x="185" y="105"/>
                    </a:lnTo>
                    <a:lnTo>
                      <a:pt x="183" y="107"/>
                    </a:lnTo>
                    <a:lnTo>
                      <a:pt x="182" y="108"/>
                    </a:lnTo>
                    <a:lnTo>
                      <a:pt x="181" y="110"/>
                    </a:lnTo>
                    <a:lnTo>
                      <a:pt x="181" y="113"/>
                    </a:lnTo>
                    <a:lnTo>
                      <a:pt x="182" y="115"/>
                    </a:lnTo>
                    <a:lnTo>
                      <a:pt x="183" y="118"/>
                    </a:lnTo>
                    <a:lnTo>
                      <a:pt x="185" y="121"/>
                    </a:lnTo>
                    <a:lnTo>
                      <a:pt x="186" y="122"/>
                    </a:lnTo>
                    <a:lnTo>
                      <a:pt x="188" y="123"/>
                    </a:lnTo>
                    <a:lnTo>
                      <a:pt x="190" y="124"/>
                    </a:lnTo>
                    <a:lnTo>
                      <a:pt x="192" y="127"/>
                    </a:lnTo>
                    <a:lnTo>
                      <a:pt x="195" y="128"/>
                    </a:lnTo>
                    <a:lnTo>
                      <a:pt x="196" y="131"/>
                    </a:lnTo>
                    <a:lnTo>
                      <a:pt x="188" y="132"/>
                    </a:lnTo>
                    <a:lnTo>
                      <a:pt x="182" y="134"/>
                    </a:lnTo>
                    <a:lnTo>
                      <a:pt x="174" y="137"/>
                    </a:lnTo>
                    <a:lnTo>
                      <a:pt x="168" y="140"/>
                    </a:lnTo>
                    <a:lnTo>
                      <a:pt x="161" y="142"/>
                    </a:lnTo>
                    <a:lnTo>
                      <a:pt x="154" y="143"/>
                    </a:lnTo>
                    <a:lnTo>
                      <a:pt x="147" y="145"/>
                    </a:lnTo>
                    <a:lnTo>
                      <a:pt x="140" y="143"/>
                    </a:lnTo>
                    <a:lnTo>
                      <a:pt x="133" y="141"/>
                    </a:lnTo>
                    <a:lnTo>
                      <a:pt x="125" y="137"/>
                    </a:lnTo>
                    <a:lnTo>
                      <a:pt x="125" y="142"/>
                    </a:lnTo>
                    <a:lnTo>
                      <a:pt x="124" y="146"/>
                    </a:lnTo>
                    <a:lnTo>
                      <a:pt x="121" y="151"/>
                    </a:lnTo>
                    <a:lnTo>
                      <a:pt x="119" y="156"/>
                    </a:lnTo>
                    <a:lnTo>
                      <a:pt x="116" y="161"/>
                    </a:lnTo>
                    <a:lnTo>
                      <a:pt x="115" y="165"/>
                    </a:lnTo>
                    <a:lnTo>
                      <a:pt x="115" y="170"/>
                    </a:lnTo>
                    <a:lnTo>
                      <a:pt x="118" y="174"/>
                    </a:lnTo>
                    <a:lnTo>
                      <a:pt x="123" y="177"/>
                    </a:lnTo>
                    <a:lnTo>
                      <a:pt x="129" y="180"/>
                    </a:lnTo>
                    <a:lnTo>
                      <a:pt x="131" y="180"/>
                    </a:lnTo>
                    <a:lnTo>
                      <a:pt x="134" y="180"/>
                    </a:lnTo>
                    <a:lnTo>
                      <a:pt x="137" y="180"/>
                    </a:lnTo>
                    <a:lnTo>
                      <a:pt x="139" y="179"/>
                    </a:lnTo>
                    <a:lnTo>
                      <a:pt x="140" y="179"/>
                    </a:lnTo>
                    <a:lnTo>
                      <a:pt x="143" y="179"/>
                    </a:lnTo>
                    <a:lnTo>
                      <a:pt x="144" y="177"/>
                    </a:lnTo>
                    <a:lnTo>
                      <a:pt x="145" y="176"/>
                    </a:lnTo>
                    <a:lnTo>
                      <a:pt x="147" y="175"/>
                    </a:lnTo>
                    <a:lnTo>
                      <a:pt x="148" y="172"/>
                    </a:lnTo>
                    <a:lnTo>
                      <a:pt x="147" y="160"/>
                    </a:lnTo>
                    <a:lnTo>
                      <a:pt x="150" y="162"/>
                    </a:lnTo>
                    <a:lnTo>
                      <a:pt x="155" y="164"/>
                    </a:lnTo>
                    <a:lnTo>
                      <a:pt x="159" y="164"/>
                    </a:lnTo>
                    <a:lnTo>
                      <a:pt x="164" y="165"/>
                    </a:lnTo>
                    <a:lnTo>
                      <a:pt x="169" y="164"/>
                    </a:lnTo>
                    <a:lnTo>
                      <a:pt x="174" y="164"/>
                    </a:lnTo>
                    <a:lnTo>
                      <a:pt x="178" y="164"/>
                    </a:lnTo>
                    <a:lnTo>
                      <a:pt x="183" y="162"/>
                    </a:lnTo>
                    <a:lnTo>
                      <a:pt x="187" y="162"/>
                    </a:lnTo>
                    <a:lnTo>
                      <a:pt x="192" y="162"/>
                    </a:lnTo>
                    <a:lnTo>
                      <a:pt x="186" y="167"/>
                    </a:lnTo>
                    <a:lnTo>
                      <a:pt x="178" y="172"/>
                    </a:lnTo>
                    <a:lnTo>
                      <a:pt x="169" y="176"/>
                    </a:lnTo>
                    <a:lnTo>
                      <a:pt x="161" y="180"/>
                    </a:lnTo>
                    <a:lnTo>
                      <a:pt x="153" y="184"/>
                    </a:lnTo>
                    <a:lnTo>
                      <a:pt x="145" y="189"/>
                    </a:lnTo>
                    <a:lnTo>
                      <a:pt x="139" y="194"/>
                    </a:lnTo>
                    <a:lnTo>
                      <a:pt x="135" y="201"/>
                    </a:lnTo>
                    <a:lnTo>
                      <a:pt x="133" y="209"/>
                    </a:lnTo>
                    <a:lnTo>
                      <a:pt x="134" y="219"/>
                    </a:lnTo>
                    <a:lnTo>
                      <a:pt x="140" y="215"/>
                    </a:lnTo>
                    <a:lnTo>
                      <a:pt x="145" y="213"/>
                    </a:lnTo>
                    <a:lnTo>
                      <a:pt x="150" y="212"/>
                    </a:lnTo>
                    <a:lnTo>
                      <a:pt x="154" y="212"/>
                    </a:lnTo>
                    <a:lnTo>
                      <a:pt x="158" y="212"/>
                    </a:lnTo>
                    <a:lnTo>
                      <a:pt x="161" y="213"/>
                    </a:lnTo>
                    <a:lnTo>
                      <a:pt x="164" y="213"/>
                    </a:lnTo>
                    <a:lnTo>
                      <a:pt x="167" y="213"/>
                    </a:lnTo>
                    <a:lnTo>
                      <a:pt x="169" y="210"/>
                    </a:lnTo>
                    <a:lnTo>
                      <a:pt x="172" y="208"/>
                    </a:lnTo>
                    <a:lnTo>
                      <a:pt x="177" y="252"/>
                    </a:lnTo>
                    <a:lnTo>
                      <a:pt x="159" y="209"/>
                    </a:lnTo>
                    <a:lnTo>
                      <a:pt x="157" y="213"/>
                    </a:lnTo>
                    <a:lnTo>
                      <a:pt x="154" y="217"/>
                    </a:lnTo>
                    <a:lnTo>
                      <a:pt x="153" y="220"/>
                    </a:lnTo>
                    <a:lnTo>
                      <a:pt x="153" y="225"/>
                    </a:lnTo>
                    <a:lnTo>
                      <a:pt x="153" y="229"/>
                    </a:lnTo>
                    <a:lnTo>
                      <a:pt x="154" y="234"/>
                    </a:lnTo>
                    <a:lnTo>
                      <a:pt x="154" y="238"/>
                    </a:lnTo>
                    <a:lnTo>
                      <a:pt x="153" y="242"/>
                    </a:lnTo>
                    <a:lnTo>
                      <a:pt x="152" y="246"/>
                    </a:lnTo>
                    <a:lnTo>
                      <a:pt x="150" y="249"/>
                    </a:lnTo>
                    <a:lnTo>
                      <a:pt x="134" y="224"/>
                    </a:lnTo>
                    <a:lnTo>
                      <a:pt x="133" y="228"/>
                    </a:lnTo>
                    <a:lnTo>
                      <a:pt x="130" y="231"/>
                    </a:lnTo>
                    <a:lnTo>
                      <a:pt x="129" y="234"/>
                    </a:lnTo>
                    <a:lnTo>
                      <a:pt x="128" y="238"/>
                    </a:lnTo>
                    <a:lnTo>
                      <a:pt x="126" y="241"/>
                    </a:lnTo>
                    <a:lnTo>
                      <a:pt x="125" y="243"/>
                    </a:lnTo>
                    <a:lnTo>
                      <a:pt x="123" y="246"/>
                    </a:lnTo>
                    <a:lnTo>
                      <a:pt x="120" y="247"/>
                    </a:lnTo>
                    <a:lnTo>
                      <a:pt x="116" y="247"/>
                    </a:lnTo>
                    <a:lnTo>
                      <a:pt x="113" y="246"/>
                    </a:lnTo>
                    <a:lnTo>
                      <a:pt x="111" y="242"/>
                    </a:lnTo>
                    <a:lnTo>
                      <a:pt x="110" y="239"/>
                    </a:lnTo>
                    <a:lnTo>
                      <a:pt x="110" y="236"/>
                    </a:lnTo>
                    <a:lnTo>
                      <a:pt x="110" y="231"/>
                    </a:lnTo>
                    <a:lnTo>
                      <a:pt x="109" y="227"/>
                    </a:lnTo>
                    <a:lnTo>
                      <a:pt x="109" y="223"/>
                    </a:lnTo>
                    <a:lnTo>
                      <a:pt x="107" y="219"/>
                    </a:lnTo>
                    <a:lnTo>
                      <a:pt x="106" y="215"/>
                    </a:lnTo>
                    <a:lnTo>
                      <a:pt x="104" y="213"/>
                    </a:lnTo>
                    <a:lnTo>
                      <a:pt x="100" y="209"/>
                    </a:lnTo>
                    <a:lnTo>
                      <a:pt x="80" y="243"/>
                    </a:lnTo>
                    <a:lnTo>
                      <a:pt x="77" y="242"/>
                    </a:lnTo>
                    <a:lnTo>
                      <a:pt x="76" y="241"/>
                    </a:lnTo>
                    <a:lnTo>
                      <a:pt x="73" y="238"/>
                    </a:lnTo>
                    <a:lnTo>
                      <a:pt x="71" y="237"/>
                    </a:lnTo>
                    <a:lnTo>
                      <a:pt x="70" y="234"/>
                    </a:lnTo>
                    <a:lnTo>
                      <a:pt x="67" y="233"/>
                    </a:lnTo>
                    <a:lnTo>
                      <a:pt x="66" y="232"/>
                    </a:lnTo>
                    <a:lnTo>
                      <a:pt x="63" y="232"/>
                    </a:lnTo>
                    <a:lnTo>
                      <a:pt x="61" y="232"/>
                    </a:lnTo>
                    <a:lnTo>
                      <a:pt x="57" y="232"/>
                    </a:lnTo>
                    <a:lnTo>
                      <a:pt x="56" y="233"/>
                    </a:lnTo>
                    <a:lnTo>
                      <a:pt x="54" y="236"/>
                    </a:lnTo>
                    <a:lnTo>
                      <a:pt x="53" y="237"/>
                    </a:lnTo>
                    <a:lnTo>
                      <a:pt x="53" y="239"/>
                    </a:lnTo>
                    <a:lnTo>
                      <a:pt x="53" y="241"/>
                    </a:lnTo>
                    <a:lnTo>
                      <a:pt x="53" y="243"/>
                    </a:lnTo>
                    <a:lnTo>
                      <a:pt x="53" y="246"/>
                    </a:lnTo>
                    <a:lnTo>
                      <a:pt x="53" y="248"/>
                    </a:lnTo>
                    <a:lnTo>
                      <a:pt x="54" y="249"/>
                    </a:lnTo>
                    <a:lnTo>
                      <a:pt x="54" y="252"/>
                    </a:lnTo>
                    <a:lnTo>
                      <a:pt x="52" y="248"/>
                    </a:lnTo>
                    <a:lnTo>
                      <a:pt x="51" y="246"/>
                    </a:lnTo>
                    <a:lnTo>
                      <a:pt x="48" y="242"/>
                    </a:lnTo>
                    <a:lnTo>
                      <a:pt x="46" y="239"/>
                    </a:lnTo>
                    <a:lnTo>
                      <a:pt x="44" y="236"/>
                    </a:lnTo>
                    <a:lnTo>
                      <a:pt x="42" y="232"/>
                    </a:lnTo>
                    <a:lnTo>
                      <a:pt x="40" y="228"/>
                    </a:lnTo>
                    <a:lnTo>
                      <a:pt x="39" y="224"/>
                    </a:lnTo>
                    <a:lnTo>
                      <a:pt x="38" y="220"/>
                    </a:lnTo>
                    <a:lnTo>
                      <a:pt x="37" y="215"/>
                    </a:lnTo>
                    <a:lnTo>
                      <a:pt x="39" y="217"/>
                    </a:lnTo>
                    <a:lnTo>
                      <a:pt x="42" y="217"/>
                    </a:lnTo>
                    <a:lnTo>
                      <a:pt x="43" y="215"/>
                    </a:lnTo>
                    <a:lnTo>
                      <a:pt x="44" y="215"/>
                    </a:lnTo>
                    <a:lnTo>
                      <a:pt x="46" y="214"/>
                    </a:lnTo>
                    <a:lnTo>
                      <a:pt x="47" y="213"/>
                    </a:lnTo>
                    <a:lnTo>
                      <a:pt x="48" y="213"/>
                    </a:lnTo>
                    <a:lnTo>
                      <a:pt x="48" y="212"/>
                    </a:lnTo>
                    <a:lnTo>
                      <a:pt x="49" y="210"/>
                    </a:lnTo>
                    <a:lnTo>
                      <a:pt x="49" y="209"/>
                    </a:lnTo>
                    <a:lnTo>
                      <a:pt x="72" y="239"/>
                    </a:lnTo>
                    <a:lnTo>
                      <a:pt x="72" y="233"/>
                    </a:lnTo>
                    <a:lnTo>
                      <a:pt x="73" y="228"/>
                    </a:lnTo>
                    <a:lnTo>
                      <a:pt x="75" y="222"/>
                    </a:lnTo>
                    <a:lnTo>
                      <a:pt x="77" y="215"/>
                    </a:lnTo>
                    <a:lnTo>
                      <a:pt x="80" y="209"/>
                    </a:lnTo>
                    <a:lnTo>
                      <a:pt x="81" y="204"/>
                    </a:lnTo>
                    <a:lnTo>
                      <a:pt x="81" y="199"/>
                    </a:lnTo>
                    <a:lnTo>
                      <a:pt x="78" y="194"/>
                    </a:lnTo>
                    <a:lnTo>
                      <a:pt x="73" y="190"/>
                    </a:lnTo>
                    <a:lnTo>
                      <a:pt x="66" y="186"/>
                    </a:lnTo>
                    <a:lnTo>
                      <a:pt x="72" y="188"/>
                    </a:lnTo>
                    <a:lnTo>
                      <a:pt x="77" y="189"/>
                    </a:lnTo>
                    <a:lnTo>
                      <a:pt x="82" y="189"/>
                    </a:lnTo>
                    <a:lnTo>
                      <a:pt x="86" y="189"/>
                    </a:lnTo>
                    <a:lnTo>
                      <a:pt x="91" y="188"/>
                    </a:lnTo>
                    <a:lnTo>
                      <a:pt x="95" y="185"/>
                    </a:lnTo>
                    <a:lnTo>
                      <a:pt x="99" y="182"/>
                    </a:lnTo>
                    <a:lnTo>
                      <a:pt x="102" y="180"/>
                    </a:lnTo>
                    <a:lnTo>
                      <a:pt x="106" y="176"/>
                    </a:lnTo>
                    <a:lnTo>
                      <a:pt x="110" y="171"/>
                    </a:lnTo>
                    <a:lnTo>
                      <a:pt x="100" y="167"/>
                    </a:lnTo>
                    <a:lnTo>
                      <a:pt x="89" y="166"/>
                    </a:lnTo>
                    <a:lnTo>
                      <a:pt x="77" y="167"/>
                    </a:lnTo>
                    <a:lnTo>
                      <a:pt x="64" y="170"/>
                    </a:lnTo>
                    <a:lnTo>
                      <a:pt x="52" y="174"/>
                    </a:lnTo>
                    <a:lnTo>
                      <a:pt x="39" y="176"/>
                    </a:lnTo>
                    <a:lnTo>
                      <a:pt x="28" y="179"/>
                    </a:lnTo>
                    <a:lnTo>
                      <a:pt x="16" y="179"/>
                    </a:lnTo>
                    <a:lnTo>
                      <a:pt x="8" y="176"/>
                    </a:lnTo>
                    <a:lnTo>
                      <a:pt x="0" y="169"/>
                    </a:lnTo>
                    <a:lnTo>
                      <a:pt x="11" y="158"/>
                    </a:lnTo>
                    <a:lnTo>
                      <a:pt x="24" y="151"/>
                    </a:lnTo>
                    <a:lnTo>
                      <a:pt x="37" y="145"/>
                    </a:lnTo>
                    <a:lnTo>
                      <a:pt x="49" y="138"/>
                    </a:lnTo>
                    <a:lnTo>
                      <a:pt x="62" y="133"/>
                    </a:lnTo>
                    <a:lnTo>
                      <a:pt x="75" y="127"/>
                    </a:lnTo>
                    <a:lnTo>
                      <a:pt x="87" y="121"/>
                    </a:lnTo>
                    <a:lnTo>
                      <a:pt x="99" y="113"/>
                    </a:lnTo>
                    <a:lnTo>
                      <a:pt x="110" y="104"/>
                    </a:lnTo>
                    <a:lnTo>
                      <a:pt x="120" y="93"/>
                    </a:lnTo>
                    <a:lnTo>
                      <a:pt x="135" y="109"/>
                    </a:lnTo>
                    <a:lnTo>
                      <a:pt x="140" y="97"/>
                    </a:lnTo>
                    <a:lnTo>
                      <a:pt x="142" y="85"/>
                    </a:lnTo>
                    <a:lnTo>
                      <a:pt x="139" y="74"/>
                    </a:lnTo>
                    <a:lnTo>
                      <a:pt x="134" y="64"/>
                    </a:lnTo>
                    <a:lnTo>
                      <a:pt x="126" y="55"/>
                    </a:lnTo>
                    <a:lnTo>
                      <a:pt x="118" y="46"/>
                    </a:lnTo>
                    <a:lnTo>
                      <a:pt x="107" y="40"/>
                    </a:lnTo>
                    <a:lnTo>
                      <a:pt x="97" y="33"/>
                    </a:lnTo>
                    <a:lnTo>
                      <a:pt x="87" y="28"/>
                    </a:lnTo>
                    <a:lnTo>
                      <a:pt x="77" y="24"/>
                    </a:lnTo>
                    <a:lnTo>
                      <a:pt x="83" y="24"/>
                    </a:lnTo>
                    <a:lnTo>
                      <a:pt x="91" y="26"/>
                    </a:lnTo>
                    <a:lnTo>
                      <a:pt x="97" y="27"/>
                    </a:lnTo>
                    <a:lnTo>
                      <a:pt x="105" y="28"/>
                    </a:lnTo>
                    <a:lnTo>
                      <a:pt x="113" y="28"/>
                    </a:lnTo>
                    <a:lnTo>
                      <a:pt x="120" y="27"/>
                    </a:lnTo>
                    <a:lnTo>
                      <a:pt x="126" y="24"/>
                    </a:lnTo>
                    <a:lnTo>
                      <a:pt x="131" y="19"/>
                    </a:lnTo>
                    <a:lnTo>
                      <a:pt x="135" y="12"/>
                    </a:lnTo>
                    <a:lnTo>
                      <a:pt x="138" y="0"/>
                    </a:lnTo>
                    <a:lnTo>
                      <a:pt x="137" y="14"/>
                    </a:lnTo>
                    <a:lnTo>
                      <a:pt x="138" y="28"/>
                    </a:lnTo>
                    <a:lnTo>
                      <a:pt x="140" y="42"/>
                    </a:lnTo>
                    <a:lnTo>
                      <a:pt x="144" y="55"/>
                    </a:lnTo>
                    <a:lnTo>
                      <a:pt x="148" y="69"/>
                    </a:lnTo>
                    <a:lnTo>
                      <a:pt x="152" y="80"/>
                    </a:lnTo>
                    <a:lnTo>
                      <a:pt x="153" y="93"/>
                    </a:lnTo>
                    <a:lnTo>
                      <a:pt x="152" y="105"/>
                    </a:lnTo>
                    <a:lnTo>
                      <a:pt x="147" y="117"/>
                    </a:lnTo>
                    <a:lnTo>
                      <a:pt x="138" y="128"/>
                    </a:lnTo>
                    <a:lnTo>
                      <a:pt x="138" y="128"/>
                    </a:lnTo>
                    <a:lnTo>
                      <a:pt x="137" y="128"/>
                    </a:lnTo>
                    <a:close/>
                  </a:path>
                </a:pathLst>
              </a:custGeom>
              <a:solidFill>
                <a:srgbClr val="00360F"/>
              </a:solidFill>
              <a:ln w="9525">
                <a:noFill/>
                <a:round/>
                <a:headEnd/>
                <a:tailEnd/>
              </a:ln>
            </p:spPr>
            <p:txBody>
              <a:bodyPr/>
              <a:lstStyle/>
              <a:p>
                <a:endParaRPr lang="en-US"/>
              </a:p>
            </p:txBody>
          </p:sp>
          <p:sp>
            <p:nvSpPr>
              <p:cNvPr id="85127" name="Freeform 135"/>
              <p:cNvSpPr>
                <a:spLocks/>
              </p:cNvSpPr>
              <p:nvPr/>
            </p:nvSpPr>
            <p:spPr bwMode="auto">
              <a:xfrm>
                <a:off x="4340" y="3879"/>
                <a:ext cx="117" cy="226"/>
              </a:xfrm>
              <a:custGeom>
                <a:avLst/>
                <a:gdLst/>
                <a:ahLst/>
                <a:cxnLst>
                  <a:cxn ang="0">
                    <a:pos x="213" y="112"/>
                  </a:cxn>
                  <a:cxn ang="0">
                    <a:pos x="231" y="189"/>
                  </a:cxn>
                  <a:cxn ang="0">
                    <a:pos x="235" y="269"/>
                  </a:cxn>
                  <a:cxn ang="0">
                    <a:pos x="223" y="347"/>
                  </a:cxn>
                  <a:cxn ang="0">
                    <a:pos x="195" y="417"/>
                  </a:cxn>
                  <a:cxn ang="0">
                    <a:pos x="169" y="443"/>
                  </a:cxn>
                  <a:cxn ang="0">
                    <a:pos x="158" y="441"/>
                  </a:cxn>
                  <a:cxn ang="0">
                    <a:pos x="144" y="442"/>
                  </a:cxn>
                  <a:cxn ang="0">
                    <a:pos x="130" y="442"/>
                  </a:cxn>
                  <a:cxn ang="0">
                    <a:pos x="116" y="442"/>
                  </a:cxn>
                  <a:cxn ang="0">
                    <a:pos x="108" y="438"/>
                  </a:cxn>
                  <a:cxn ang="0">
                    <a:pos x="108" y="433"/>
                  </a:cxn>
                  <a:cxn ang="0">
                    <a:pos x="108" y="429"/>
                  </a:cxn>
                  <a:cxn ang="0">
                    <a:pos x="107" y="426"/>
                  </a:cxn>
                  <a:cxn ang="0">
                    <a:pos x="104" y="422"/>
                  </a:cxn>
                  <a:cxn ang="0">
                    <a:pos x="78" y="451"/>
                  </a:cxn>
                  <a:cxn ang="0">
                    <a:pos x="77" y="442"/>
                  </a:cxn>
                  <a:cxn ang="0">
                    <a:pos x="79" y="433"/>
                  </a:cxn>
                  <a:cxn ang="0">
                    <a:pos x="82" y="426"/>
                  </a:cxn>
                  <a:cxn ang="0">
                    <a:pos x="82" y="418"/>
                  </a:cxn>
                  <a:cxn ang="0">
                    <a:pos x="74" y="412"/>
                  </a:cxn>
                  <a:cxn ang="0">
                    <a:pos x="62" y="423"/>
                  </a:cxn>
                  <a:cxn ang="0">
                    <a:pos x="54" y="422"/>
                  </a:cxn>
                  <a:cxn ang="0">
                    <a:pos x="50" y="412"/>
                  </a:cxn>
                  <a:cxn ang="0">
                    <a:pos x="45" y="404"/>
                  </a:cxn>
                  <a:cxn ang="0">
                    <a:pos x="36" y="404"/>
                  </a:cxn>
                  <a:cxn ang="0">
                    <a:pos x="15" y="335"/>
                  </a:cxn>
                  <a:cxn ang="0">
                    <a:pos x="2" y="258"/>
                  </a:cxn>
                  <a:cxn ang="0">
                    <a:pos x="1" y="178"/>
                  </a:cxn>
                  <a:cxn ang="0">
                    <a:pos x="13" y="100"/>
                  </a:cxn>
                  <a:cxn ang="0">
                    <a:pos x="41" y="30"/>
                  </a:cxn>
                  <a:cxn ang="0">
                    <a:pos x="77" y="3"/>
                  </a:cxn>
                  <a:cxn ang="0">
                    <a:pos x="115" y="1"/>
                  </a:cxn>
                  <a:cxn ang="0">
                    <a:pos x="150" y="15"/>
                  </a:cxn>
                  <a:cxn ang="0">
                    <a:pos x="180" y="43"/>
                  </a:cxn>
                  <a:cxn ang="0">
                    <a:pos x="201" y="78"/>
                  </a:cxn>
                </a:cxnLst>
                <a:rect l="0" t="0" r="r" b="b"/>
                <a:pathLst>
                  <a:path w="235" h="451">
                    <a:moveTo>
                      <a:pt x="201" y="78"/>
                    </a:moveTo>
                    <a:lnTo>
                      <a:pt x="213" y="112"/>
                    </a:lnTo>
                    <a:lnTo>
                      <a:pt x="225" y="150"/>
                    </a:lnTo>
                    <a:lnTo>
                      <a:pt x="231" y="189"/>
                    </a:lnTo>
                    <a:lnTo>
                      <a:pt x="235" y="230"/>
                    </a:lnTo>
                    <a:lnTo>
                      <a:pt x="235" y="269"/>
                    </a:lnTo>
                    <a:lnTo>
                      <a:pt x="231" y="309"/>
                    </a:lnTo>
                    <a:lnTo>
                      <a:pt x="223" y="347"/>
                    </a:lnTo>
                    <a:lnTo>
                      <a:pt x="212" y="384"/>
                    </a:lnTo>
                    <a:lnTo>
                      <a:pt x="195" y="417"/>
                    </a:lnTo>
                    <a:lnTo>
                      <a:pt x="174" y="446"/>
                    </a:lnTo>
                    <a:lnTo>
                      <a:pt x="169" y="443"/>
                    </a:lnTo>
                    <a:lnTo>
                      <a:pt x="164" y="442"/>
                    </a:lnTo>
                    <a:lnTo>
                      <a:pt x="158" y="441"/>
                    </a:lnTo>
                    <a:lnTo>
                      <a:pt x="151" y="441"/>
                    </a:lnTo>
                    <a:lnTo>
                      <a:pt x="144" y="442"/>
                    </a:lnTo>
                    <a:lnTo>
                      <a:pt x="137" y="442"/>
                    </a:lnTo>
                    <a:lnTo>
                      <a:pt x="130" y="442"/>
                    </a:lnTo>
                    <a:lnTo>
                      <a:pt x="123" y="442"/>
                    </a:lnTo>
                    <a:lnTo>
                      <a:pt x="116" y="442"/>
                    </a:lnTo>
                    <a:lnTo>
                      <a:pt x="110" y="440"/>
                    </a:lnTo>
                    <a:lnTo>
                      <a:pt x="108" y="438"/>
                    </a:lnTo>
                    <a:lnTo>
                      <a:pt x="108" y="436"/>
                    </a:lnTo>
                    <a:lnTo>
                      <a:pt x="108" y="433"/>
                    </a:lnTo>
                    <a:lnTo>
                      <a:pt x="108" y="432"/>
                    </a:lnTo>
                    <a:lnTo>
                      <a:pt x="108" y="429"/>
                    </a:lnTo>
                    <a:lnTo>
                      <a:pt x="108" y="427"/>
                    </a:lnTo>
                    <a:lnTo>
                      <a:pt x="107" y="426"/>
                    </a:lnTo>
                    <a:lnTo>
                      <a:pt x="106" y="423"/>
                    </a:lnTo>
                    <a:lnTo>
                      <a:pt x="104" y="422"/>
                    </a:lnTo>
                    <a:lnTo>
                      <a:pt x="102" y="422"/>
                    </a:lnTo>
                    <a:lnTo>
                      <a:pt x="78" y="451"/>
                    </a:lnTo>
                    <a:lnTo>
                      <a:pt x="77" y="446"/>
                    </a:lnTo>
                    <a:lnTo>
                      <a:pt x="77" y="442"/>
                    </a:lnTo>
                    <a:lnTo>
                      <a:pt x="78" y="437"/>
                    </a:lnTo>
                    <a:lnTo>
                      <a:pt x="79" y="433"/>
                    </a:lnTo>
                    <a:lnTo>
                      <a:pt x="80" y="429"/>
                    </a:lnTo>
                    <a:lnTo>
                      <a:pt x="82" y="426"/>
                    </a:lnTo>
                    <a:lnTo>
                      <a:pt x="83" y="422"/>
                    </a:lnTo>
                    <a:lnTo>
                      <a:pt x="82" y="418"/>
                    </a:lnTo>
                    <a:lnTo>
                      <a:pt x="79" y="414"/>
                    </a:lnTo>
                    <a:lnTo>
                      <a:pt x="74" y="412"/>
                    </a:lnTo>
                    <a:lnTo>
                      <a:pt x="67" y="419"/>
                    </a:lnTo>
                    <a:lnTo>
                      <a:pt x="62" y="423"/>
                    </a:lnTo>
                    <a:lnTo>
                      <a:pt x="58" y="424"/>
                    </a:lnTo>
                    <a:lnTo>
                      <a:pt x="54" y="422"/>
                    </a:lnTo>
                    <a:lnTo>
                      <a:pt x="51" y="417"/>
                    </a:lnTo>
                    <a:lnTo>
                      <a:pt x="50" y="412"/>
                    </a:lnTo>
                    <a:lnTo>
                      <a:pt x="48" y="407"/>
                    </a:lnTo>
                    <a:lnTo>
                      <a:pt x="45" y="404"/>
                    </a:lnTo>
                    <a:lnTo>
                      <a:pt x="41" y="403"/>
                    </a:lnTo>
                    <a:lnTo>
                      <a:pt x="36" y="404"/>
                    </a:lnTo>
                    <a:lnTo>
                      <a:pt x="24" y="370"/>
                    </a:lnTo>
                    <a:lnTo>
                      <a:pt x="15" y="335"/>
                    </a:lnTo>
                    <a:lnTo>
                      <a:pt x="7" y="297"/>
                    </a:lnTo>
                    <a:lnTo>
                      <a:pt x="2" y="258"/>
                    </a:lnTo>
                    <a:lnTo>
                      <a:pt x="0" y="217"/>
                    </a:lnTo>
                    <a:lnTo>
                      <a:pt x="1" y="178"/>
                    </a:lnTo>
                    <a:lnTo>
                      <a:pt x="5" y="139"/>
                    </a:lnTo>
                    <a:lnTo>
                      <a:pt x="13" y="100"/>
                    </a:lnTo>
                    <a:lnTo>
                      <a:pt x="25" y="64"/>
                    </a:lnTo>
                    <a:lnTo>
                      <a:pt x="41" y="30"/>
                    </a:lnTo>
                    <a:lnTo>
                      <a:pt x="59" y="14"/>
                    </a:lnTo>
                    <a:lnTo>
                      <a:pt x="77" y="3"/>
                    </a:lnTo>
                    <a:lnTo>
                      <a:pt x="96" y="0"/>
                    </a:lnTo>
                    <a:lnTo>
                      <a:pt x="115" y="1"/>
                    </a:lnTo>
                    <a:lnTo>
                      <a:pt x="134" y="6"/>
                    </a:lnTo>
                    <a:lnTo>
                      <a:pt x="150" y="15"/>
                    </a:lnTo>
                    <a:lnTo>
                      <a:pt x="166" y="28"/>
                    </a:lnTo>
                    <a:lnTo>
                      <a:pt x="180" y="43"/>
                    </a:lnTo>
                    <a:lnTo>
                      <a:pt x="192" y="60"/>
                    </a:lnTo>
                    <a:lnTo>
                      <a:pt x="201" y="78"/>
                    </a:lnTo>
                    <a:lnTo>
                      <a:pt x="201" y="78"/>
                    </a:lnTo>
                    <a:close/>
                  </a:path>
                </a:pathLst>
              </a:custGeom>
              <a:solidFill>
                <a:srgbClr val="7B42FF"/>
              </a:solidFill>
              <a:ln w="9525">
                <a:noFill/>
                <a:round/>
                <a:headEnd/>
                <a:tailEnd/>
              </a:ln>
            </p:spPr>
            <p:txBody>
              <a:bodyPr/>
              <a:lstStyle/>
              <a:p>
                <a:endParaRPr lang="en-US"/>
              </a:p>
            </p:txBody>
          </p:sp>
          <p:sp>
            <p:nvSpPr>
              <p:cNvPr id="85128" name="Freeform 136"/>
              <p:cNvSpPr>
                <a:spLocks/>
              </p:cNvSpPr>
              <p:nvPr/>
            </p:nvSpPr>
            <p:spPr bwMode="auto">
              <a:xfrm>
                <a:off x="4428" y="3883"/>
                <a:ext cx="48" cy="215"/>
              </a:xfrm>
              <a:custGeom>
                <a:avLst/>
                <a:gdLst/>
                <a:ahLst/>
                <a:cxnLst>
                  <a:cxn ang="0">
                    <a:pos x="89" y="335"/>
                  </a:cxn>
                  <a:cxn ang="0">
                    <a:pos x="84" y="344"/>
                  </a:cxn>
                  <a:cxn ang="0">
                    <a:pos x="80" y="354"/>
                  </a:cxn>
                  <a:cxn ang="0">
                    <a:pos x="76" y="364"/>
                  </a:cxn>
                  <a:cxn ang="0">
                    <a:pos x="74" y="375"/>
                  </a:cxn>
                  <a:cxn ang="0">
                    <a:pos x="71" y="386"/>
                  </a:cxn>
                  <a:cxn ang="0">
                    <a:pos x="67" y="396"/>
                  </a:cxn>
                  <a:cxn ang="0">
                    <a:pos x="63" y="406"/>
                  </a:cxn>
                  <a:cxn ang="0">
                    <a:pos x="58" y="415"/>
                  </a:cxn>
                  <a:cxn ang="0">
                    <a:pos x="52" y="423"/>
                  </a:cxn>
                  <a:cxn ang="0">
                    <a:pos x="43" y="431"/>
                  </a:cxn>
                  <a:cxn ang="0">
                    <a:pos x="58" y="389"/>
                  </a:cxn>
                  <a:cxn ang="0">
                    <a:pos x="70" y="346"/>
                  </a:cxn>
                  <a:cxn ang="0">
                    <a:pos x="79" y="301"/>
                  </a:cxn>
                  <a:cxn ang="0">
                    <a:pos x="82" y="254"/>
                  </a:cxn>
                  <a:cxn ang="0">
                    <a:pos x="82" y="207"/>
                  </a:cxn>
                  <a:cxn ang="0">
                    <a:pos x="77" y="161"/>
                  </a:cxn>
                  <a:cxn ang="0">
                    <a:pos x="67" y="116"/>
                  </a:cxn>
                  <a:cxn ang="0">
                    <a:pos x="51" y="75"/>
                  </a:cxn>
                  <a:cxn ang="0">
                    <a:pos x="28" y="35"/>
                  </a:cxn>
                  <a:cxn ang="0">
                    <a:pos x="0" y="0"/>
                  </a:cxn>
                  <a:cxn ang="0">
                    <a:pos x="28" y="23"/>
                  </a:cxn>
                  <a:cxn ang="0">
                    <a:pos x="50" y="49"/>
                  </a:cxn>
                  <a:cxn ang="0">
                    <a:pos x="67" y="81"/>
                  </a:cxn>
                  <a:cxn ang="0">
                    <a:pos x="81" y="114"/>
                  </a:cxn>
                  <a:cxn ang="0">
                    <a:pos x="90" y="150"/>
                  </a:cxn>
                  <a:cxn ang="0">
                    <a:pos x="95" y="187"/>
                  </a:cxn>
                  <a:cxn ang="0">
                    <a:pos x="98" y="225"/>
                  </a:cxn>
                  <a:cxn ang="0">
                    <a:pos x="96" y="263"/>
                  </a:cxn>
                  <a:cxn ang="0">
                    <a:pos x="94" y="300"/>
                  </a:cxn>
                  <a:cxn ang="0">
                    <a:pos x="90" y="335"/>
                  </a:cxn>
                  <a:cxn ang="0">
                    <a:pos x="90" y="335"/>
                  </a:cxn>
                  <a:cxn ang="0">
                    <a:pos x="89" y="335"/>
                  </a:cxn>
                </a:cxnLst>
                <a:rect l="0" t="0" r="r" b="b"/>
                <a:pathLst>
                  <a:path w="98" h="431">
                    <a:moveTo>
                      <a:pt x="89" y="335"/>
                    </a:moveTo>
                    <a:lnTo>
                      <a:pt x="84" y="344"/>
                    </a:lnTo>
                    <a:lnTo>
                      <a:pt x="80" y="354"/>
                    </a:lnTo>
                    <a:lnTo>
                      <a:pt x="76" y="364"/>
                    </a:lnTo>
                    <a:lnTo>
                      <a:pt x="74" y="375"/>
                    </a:lnTo>
                    <a:lnTo>
                      <a:pt x="71" y="386"/>
                    </a:lnTo>
                    <a:lnTo>
                      <a:pt x="67" y="396"/>
                    </a:lnTo>
                    <a:lnTo>
                      <a:pt x="63" y="406"/>
                    </a:lnTo>
                    <a:lnTo>
                      <a:pt x="58" y="415"/>
                    </a:lnTo>
                    <a:lnTo>
                      <a:pt x="52" y="423"/>
                    </a:lnTo>
                    <a:lnTo>
                      <a:pt x="43" y="431"/>
                    </a:lnTo>
                    <a:lnTo>
                      <a:pt x="58" y="389"/>
                    </a:lnTo>
                    <a:lnTo>
                      <a:pt x="70" y="346"/>
                    </a:lnTo>
                    <a:lnTo>
                      <a:pt x="79" y="301"/>
                    </a:lnTo>
                    <a:lnTo>
                      <a:pt x="82" y="254"/>
                    </a:lnTo>
                    <a:lnTo>
                      <a:pt x="82" y="207"/>
                    </a:lnTo>
                    <a:lnTo>
                      <a:pt x="77" y="161"/>
                    </a:lnTo>
                    <a:lnTo>
                      <a:pt x="67" y="116"/>
                    </a:lnTo>
                    <a:lnTo>
                      <a:pt x="51" y="75"/>
                    </a:lnTo>
                    <a:lnTo>
                      <a:pt x="28" y="35"/>
                    </a:lnTo>
                    <a:lnTo>
                      <a:pt x="0" y="0"/>
                    </a:lnTo>
                    <a:lnTo>
                      <a:pt x="28" y="23"/>
                    </a:lnTo>
                    <a:lnTo>
                      <a:pt x="50" y="49"/>
                    </a:lnTo>
                    <a:lnTo>
                      <a:pt x="67" y="81"/>
                    </a:lnTo>
                    <a:lnTo>
                      <a:pt x="81" y="114"/>
                    </a:lnTo>
                    <a:lnTo>
                      <a:pt x="90" y="150"/>
                    </a:lnTo>
                    <a:lnTo>
                      <a:pt x="95" y="187"/>
                    </a:lnTo>
                    <a:lnTo>
                      <a:pt x="98" y="225"/>
                    </a:lnTo>
                    <a:lnTo>
                      <a:pt x="96" y="263"/>
                    </a:lnTo>
                    <a:lnTo>
                      <a:pt x="94" y="300"/>
                    </a:lnTo>
                    <a:lnTo>
                      <a:pt x="90" y="335"/>
                    </a:lnTo>
                    <a:lnTo>
                      <a:pt x="90" y="335"/>
                    </a:lnTo>
                    <a:lnTo>
                      <a:pt x="89" y="335"/>
                    </a:lnTo>
                    <a:close/>
                  </a:path>
                </a:pathLst>
              </a:custGeom>
              <a:solidFill>
                <a:srgbClr val="7B42FF"/>
              </a:solidFill>
              <a:ln w="9525">
                <a:noFill/>
                <a:round/>
                <a:headEnd/>
                <a:tailEnd/>
              </a:ln>
            </p:spPr>
            <p:txBody>
              <a:bodyPr/>
              <a:lstStyle/>
              <a:p>
                <a:endParaRPr lang="en-US"/>
              </a:p>
            </p:txBody>
          </p:sp>
          <p:sp>
            <p:nvSpPr>
              <p:cNvPr id="85129" name="Freeform 137"/>
              <p:cNvSpPr>
                <a:spLocks/>
              </p:cNvSpPr>
              <p:nvPr/>
            </p:nvSpPr>
            <p:spPr bwMode="auto">
              <a:xfrm>
                <a:off x="4234" y="3907"/>
                <a:ext cx="53" cy="103"/>
              </a:xfrm>
              <a:custGeom>
                <a:avLst/>
                <a:gdLst/>
                <a:ahLst/>
                <a:cxnLst>
                  <a:cxn ang="0">
                    <a:pos x="108" y="163"/>
                  </a:cxn>
                  <a:cxn ang="0">
                    <a:pos x="104" y="168"/>
                  </a:cxn>
                  <a:cxn ang="0">
                    <a:pos x="101" y="173"/>
                  </a:cxn>
                  <a:cxn ang="0">
                    <a:pos x="101" y="177"/>
                  </a:cxn>
                  <a:cxn ang="0">
                    <a:pos x="101" y="181"/>
                  </a:cxn>
                  <a:cxn ang="0">
                    <a:pos x="103" y="185"/>
                  </a:cxn>
                  <a:cxn ang="0">
                    <a:pos x="103" y="189"/>
                  </a:cxn>
                  <a:cxn ang="0">
                    <a:pos x="103" y="192"/>
                  </a:cxn>
                  <a:cxn ang="0">
                    <a:pos x="101" y="196"/>
                  </a:cxn>
                  <a:cxn ang="0">
                    <a:pos x="99" y="200"/>
                  </a:cxn>
                  <a:cxn ang="0">
                    <a:pos x="93" y="205"/>
                  </a:cxn>
                  <a:cxn ang="0">
                    <a:pos x="77" y="185"/>
                  </a:cxn>
                  <a:cxn ang="0">
                    <a:pos x="66" y="200"/>
                  </a:cxn>
                  <a:cxn ang="0">
                    <a:pos x="61" y="196"/>
                  </a:cxn>
                  <a:cxn ang="0">
                    <a:pos x="56" y="192"/>
                  </a:cxn>
                  <a:cxn ang="0">
                    <a:pos x="51" y="190"/>
                  </a:cxn>
                  <a:cxn ang="0">
                    <a:pos x="44" y="187"/>
                  </a:cxn>
                  <a:cxn ang="0">
                    <a:pos x="39" y="186"/>
                  </a:cxn>
                  <a:cxn ang="0">
                    <a:pos x="33" y="184"/>
                  </a:cxn>
                  <a:cxn ang="0">
                    <a:pos x="28" y="181"/>
                  </a:cxn>
                  <a:cxn ang="0">
                    <a:pos x="22" y="177"/>
                  </a:cxn>
                  <a:cxn ang="0">
                    <a:pos x="17" y="173"/>
                  </a:cxn>
                  <a:cxn ang="0">
                    <a:pos x="12" y="168"/>
                  </a:cxn>
                  <a:cxn ang="0">
                    <a:pos x="24" y="153"/>
                  </a:cxn>
                  <a:cxn ang="0">
                    <a:pos x="31" y="138"/>
                  </a:cxn>
                  <a:cxn ang="0">
                    <a:pos x="32" y="122"/>
                  </a:cxn>
                  <a:cxn ang="0">
                    <a:pos x="29" y="107"/>
                  </a:cxn>
                  <a:cxn ang="0">
                    <a:pos x="24" y="90"/>
                  </a:cxn>
                  <a:cxn ang="0">
                    <a:pos x="18" y="72"/>
                  </a:cxn>
                  <a:cxn ang="0">
                    <a:pos x="12" y="55"/>
                  </a:cxn>
                  <a:cxn ang="0">
                    <a:pos x="5" y="37"/>
                  </a:cxn>
                  <a:cxn ang="0">
                    <a:pos x="2" y="19"/>
                  </a:cxn>
                  <a:cxn ang="0">
                    <a:pos x="0" y="0"/>
                  </a:cxn>
                  <a:cxn ang="0">
                    <a:pos x="8" y="21"/>
                  </a:cxn>
                  <a:cxn ang="0">
                    <a:pos x="17" y="38"/>
                  </a:cxn>
                  <a:cxn ang="0">
                    <a:pos x="24" y="57"/>
                  </a:cxn>
                  <a:cxn ang="0">
                    <a:pos x="33" y="75"/>
                  </a:cxn>
                  <a:cxn ang="0">
                    <a:pos x="43" y="91"/>
                  </a:cxn>
                  <a:cxn ang="0">
                    <a:pos x="53" y="108"/>
                  </a:cxn>
                  <a:cxn ang="0">
                    <a:pos x="65" y="123"/>
                  </a:cxn>
                  <a:cxn ang="0">
                    <a:pos x="77" y="137"/>
                  </a:cxn>
                  <a:cxn ang="0">
                    <a:pos x="93" y="151"/>
                  </a:cxn>
                  <a:cxn ang="0">
                    <a:pos x="108" y="163"/>
                  </a:cxn>
                  <a:cxn ang="0">
                    <a:pos x="108" y="163"/>
                  </a:cxn>
                </a:cxnLst>
                <a:rect l="0" t="0" r="r" b="b"/>
                <a:pathLst>
                  <a:path w="108" h="205">
                    <a:moveTo>
                      <a:pt x="108" y="163"/>
                    </a:moveTo>
                    <a:lnTo>
                      <a:pt x="104" y="168"/>
                    </a:lnTo>
                    <a:lnTo>
                      <a:pt x="101" y="173"/>
                    </a:lnTo>
                    <a:lnTo>
                      <a:pt x="101" y="177"/>
                    </a:lnTo>
                    <a:lnTo>
                      <a:pt x="101" y="181"/>
                    </a:lnTo>
                    <a:lnTo>
                      <a:pt x="103" y="185"/>
                    </a:lnTo>
                    <a:lnTo>
                      <a:pt x="103" y="189"/>
                    </a:lnTo>
                    <a:lnTo>
                      <a:pt x="103" y="192"/>
                    </a:lnTo>
                    <a:lnTo>
                      <a:pt x="101" y="196"/>
                    </a:lnTo>
                    <a:lnTo>
                      <a:pt x="99" y="200"/>
                    </a:lnTo>
                    <a:lnTo>
                      <a:pt x="93" y="205"/>
                    </a:lnTo>
                    <a:lnTo>
                      <a:pt x="77" y="185"/>
                    </a:lnTo>
                    <a:lnTo>
                      <a:pt x="66" y="200"/>
                    </a:lnTo>
                    <a:lnTo>
                      <a:pt x="61" y="196"/>
                    </a:lnTo>
                    <a:lnTo>
                      <a:pt x="56" y="192"/>
                    </a:lnTo>
                    <a:lnTo>
                      <a:pt x="51" y="190"/>
                    </a:lnTo>
                    <a:lnTo>
                      <a:pt x="44" y="187"/>
                    </a:lnTo>
                    <a:lnTo>
                      <a:pt x="39" y="186"/>
                    </a:lnTo>
                    <a:lnTo>
                      <a:pt x="33" y="184"/>
                    </a:lnTo>
                    <a:lnTo>
                      <a:pt x="28" y="181"/>
                    </a:lnTo>
                    <a:lnTo>
                      <a:pt x="22" y="177"/>
                    </a:lnTo>
                    <a:lnTo>
                      <a:pt x="17" y="173"/>
                    </a:lnTo>
                    <a:lnTo>
                      <a:pt x="12" y="168"/>
                    </a:lnTo>
                    <a:lnTo>
                      <a:pt x="24" y="153"/>
                    </a:lnTo>
                    <a:lnTo>
                      <a:pt x="31" y="138"/>
                    </a:lnTo>
                    <a:lnTo>
                      <a:pt x="32" y="122"/>
                    </a:lnTo>
                    <a:lnTo>
                      <a:pt x="29" y="107"/>
                    </a:lnTo>
                    <a:lnTo>
                      <a:pt x="24" y="90"/>
                    </a:lnTo>
                    <a:lnTo>
                      <a:pt x="18" y="72"/>
                    </a:lnTo>
                    <a:lnTo>
                      <a:pt x="12" y="55"/>
                    </a:lnTo>
                    <a:lnTo>
                      <a:pt x="5" y="37"/>
                    </a:lnTo>
                    <a:lnTo>
                      <a:pt x="2" y="19"/>
                    </a:lnTo>
                    <a:lnTo>
                      <a:pt x="0" y="0"/>
                    </a:lnTo>
                    <a:lnTo>
                      <a:pt x="8" y="21"/>
                    </a:lnTo>
                    <a:lnTo>
                      <a:pt x="17" y="38"/>
                    </a:lnTo>
                    <a:lnTo>
                      <a:pt x="24" y="57"/>
                    </a:lnTo>
                    <a:lnTo>
                      <a:pt x="33" y="75"/>
                    </a:lnTo>
                    <a:lnTo>
                      <a:pt x="43" y="91"/>
                    </a:lnTo>
                    <a:lnTo>
                      <a:pt x="53" y="108"/>
                    </a:lnTo>
                    <a:lnTo>
                      <a:pt x="65" y="123"/>
                    </a:lnTo>
                    <a:lnTo>
                      <a:pt x="77" y="137"/>
                    </a:lnTo>
                    <a:lnTo>
                      <a:pt x="93" y="151"/>
                    </a:lnTo>
                    <a:lnTo>
                      <a:pt x="108" y="163"/>
                    </a:lnTo>
                    <a:lnTo>
                      <a:pt x="108" y="163"/>
                    </a:lnTo>
                    <a:close/>
                  </a:path>
                </a:pathLst>
              </a:custGeom>
              <a:solidFill>
                <a:srgbClr val="763E23"/>
              </a:solidFill>
              <a:ln w="9525">
                <a:noFill/>
                <a:round/>
                <a:headEnd/>
                <a:tailEnd/>
              </a:ln>
            </p:spPr>
            <p:txBody>
              <a:bodyPr/>
              <a:lstStyle/>
              <a:p>
                <a:endParaRPr lang="en-US"/>
              </a:p>
            </p:txBody>
          </p:sp>
          <p:sp>
            <p:nvSpPr>
              <p:cNvPr id="85130" name="Freeform 138"/>
              <p:cNvSpPr>
                <a:spLocks/>
              </p:cNvSpPr>
              <p:nvPr/>
            </p:nvSpPr>
            <p:spPr bwMode="auto">
              <a:xfrm>
                <a:off x="4740" y="3850"/>
                <a:ext cx="62" cy="7"/>
              </a:xfrm>
              <a:custGeom>
                <a:avLst/>
                <a:gdLst/>
                <a:ahLst/>
                <a:cxnLst>
                  <a:cxn ang="0">
                    <a:pos x="0" y="11"/>
                  </a:cxn>
                  <a:cxn ang="0">
                    <a:pos x="122" y="0"/>
                  </a:cxn>
                  <a:cxn ang="0">
                    <a:pos x="1" y="12"/>
                  </a:cxn>
                  <a:cxn ang="0">
                    <a:pos x="1" y="12"/>
                  </a:cxn>
                  <a:cxn ang="0">
                    <a:pos x="0" y="11"/>
                  </a:cxn>
                </a:cxnLst>
                <a:rect l="0" t="0" r="r" b="b"/>
                <a:pathLst>
                  <a:path w="122" h="12">
                    <a:moveTo>
                      <a:pt x="0" y="11"/>
                    </a:moveTo>
                    <a:lnTo>
                      <a:pt x="122" y="0"/>
                    </a:lnTo>
                    <a:lnTo>
                      <a:pt x="1" y="12"/>
                    </a:lnTo>
                    <a:lnTo>
                      <a:pt x="1" y="12"/>
                    </a:lnTo>
                    <a:lnTo>
                      <a:pt x="0" y="11"/>
                    </a:lnTo>
                    <a:close/>
                  </a:path>
                </a:pathLst>
              </a:custGeom>
              <a:solidFill>
                <a:srgbClr val="00360F"/>
              </a:solidFill>
              <a:ln w="9525">
                <a:noFill/>
                <a:round/>
                <a:headEnd/>
                <a:tailEnd/>
              </a:ln>
            </p:spPr>
            <p:txBody>
              <a:bodyPr/>
              <a:lstStyle/>
              <a:p>
                <a:endParaRPr lang="en-US"/>
              </a:p>
            </p:txBody>
          </p:sp>
          <p:sp>
            <p:nvSpPr>
              <p:cNvPr id="85131" name="Freeform 139"/>
              <p:cNvSpPr>
                <a:spLocks/>
              </p:cNvSpPr>
              <p:nvPr/>
            </p:nvSpPr>
            <p:spPr bwMode="auto">
              <a:xfrm>
                <a:off x="4808" y="3835"/>
                <a:ext cx="143" cy="15"/>
              </a:xfrm>
              <a:custGeom>
                <a:avLst/>
                <a:gdLst/>
                <a:ahLst/>
                <a:cxnLst>
                  <a:cxn ang="0">
                    <a:pos x="0" y="28"/>
                  </a:cxn>
                  <a:cxn ang="0">
                    <a:pos x="286" y="0"/>
                  </a:cxn>
                  <a:cxn ang="0">
                    <a:pos x="0" y="29"/>
                  </a:cxn>
                  <a:cxn ang="0">
                    <a:pos x="0" y="29"/>
                  </a:cxn>
                  <a:cxn ang="0">
                    <a:pos x="0" y="28"/>
                  </a:cxn>
                </a:cxnLst>
                <a:rect l="0" t="0" r="r" b="b"/>
                <a:pathLst>
                  <a:path w="286" h="29">
                    <a:moveTo>
                      <a:pt x="0" y="28"/>
                    </a:moveTo>
                    <a:lnTo>
                      <a:pt x="286" y="0"/>
                    </a:lnTo>
                    <a:lnTo>
                      <a:pt x="0" y="29"/>
                    </a:lnTo>
                    <a:lnTo>
                      <a:pt x="0" y="29"/>
                    </a:lnTo>
                    <a:lnTo>
                      <a:pt x="0" y="28"/>
                    </a:lnTo>
                    <a:close/>
                  </a:path>
                </a:pathLst>
              </a:custGeom>
              <a:solidFill>
                <a:srgbClr val="00360F"/>
              </a:solidFill>
              <a:ln w="9525">
                <a:noFill/>
                <a:round/>
                <a:headEnd/>
                <a:tailEnd/>
              </a:ln>
            </p:spPr>
            <p:txBody>
              <a:bodyPr/>
              <a:lstStyle/>
              <a:p>
                <a:endParaRPr lang="en-US"/>
              </a:p>
            </p:txBody>
          </p:sp>
          <p:sp>
            <p:nvSpPr>
              <p:cNvPr id="85132" name="Freeform 140"/>
              <p:cNvSpPr>
                <a:spLocks/>
              </p:cNvSpPr>
              <p:nvPr/>
            </p:nvSpPr>
            <p:spPr bwMode="auto">
              <a:xfrm>
                <a:off x="5460" y="3784"/>
                <a:ext cx="15" cy="9"/>
              </a:xfrm>
              <a:custGeom>
                <a:avLst/>
                <a:gdLst/>
                <a:ahLst/>
                <a:cxnLst>
                  <a:cxn ang="0">
                    <a:pos x="27" y="4"/>
                  </a:cxn>
                  <a:cxn ang="0">
                    <a:pos x="29" y="18"/>
                  </a:cxn>
                  <a:cxn ang="0">
                    <a:pos x="0" y="0"/>
                  </a:cxn>
                  <a:cxn ang="0">
                    <a:pos x="4" y="0"/>
                  </a:cxn>
                  <a:cxn ang="0">
                    <a:pos x="7" y="0"/>
                  </a:cxn>
                  <a:cxn ang="0">
                    <a:pos x="9" y="1"/>
                  </a:cxn>
                  <a:cxn ang="0">
                    <a:pos x="12" y="2"/>
                  </a:cxn>
                  <a:cxn ang="0">
                    <a:pos x="14" y="4"/>
                  </a:cxn>
                  <a:cxn ang="0">
                    <a:pos x="17" y="5"/>
                  </a:cxn>
                  <a:cxn ang="0">
                    <a:pos x="19" y="6"/>
                  </a:cxn>
                  <a:cxn ang="0">
                    <a:pos x="22" y="6"/>
                  </a:cxn>
                  <a:cxn ang="0">
                    <a:pos x="24" y="6"/>
                  </a:cxn>
                  <a:cxn ang="0">
                    <a:pos x="28" y="5"/>
                  </a:cxn>
                  <a:cxn ang="0">
                    <a:pos x="28" y="5"/>
                  </a:cxn>
                  <a:cxn ang="0">
                    <a:pos x="27" y="4"/>
                  </a:cxn>
                </a:cxnLst>
                <a:rect l="0" t="0" r="r" b="b"/>
                <a:pathLst>
                  <a:path w="29" h="18">
                    <a:moveTo>
                      <a:pt x="27" y="4"/>
                    </a:moveTo>
                    <a:lnTo>
                      <a:pt x="29" y="18"/>
                    </a:lnTo>
                    <a:lnTo>
                      <a:pt x="0" y="0"/>
                    </a:lnTo>
                    <a:lnTo>
                      <a:pt x="4" y="0"/>
                    </a:lnTo>
                    <a:lnTo>
                      <a:pt x="7" y="0"/>
                    </a:lnTo>
                    <a:lnTo>
                      <a:pt x="9" y="1"/>
                    </a:lnTo>
                    <a:lnTo>
                      <a:pt x="12" y="2"/>
                    </a:lnTo>
                    <a:lnTo>
                      <a:pt x="14" y="4"/>
                    </a:lnTo>
                    <a:lnTo>
                      <a:pt x="17" y="5"/>
                    </a:lnTo>
                    <a:lnTo>
                      <a:pt x="19" y="6"/>
                    </a:lnTo>
                    <a:lnTo>
                      <a:pt x="22" y="6"/>
                    </a:lnTo>
                    <a:lnTo>
                      <a:pt x="24" y="6"/>
                    </a:lnTo>
                    <a:lnTo>
                      <a:pt x="28" y="5"/>
                    </a:lnTo>
                    <a:lnTo>
                      <a:pt x="28" y="5"/>
                    </a:lnTo>
                    <a:lnTo>
                      <a:pt x="27" y="4"/>
                    </a:lnTo>
                    <a:close/>
                  </a:path>
                </a:pathLst>
              </a:custGeom>
              <a:solidFill>
                <a:srgbClr val="00360F"/>
              </a:solidFill>
              <a:ln w="9525">
                <a:noFill/>
                <a:round/>
                <a:headEnd/>
                <a:tailEnd/>
              </a:ln>
            </p:spPr>
            <p:txBody>
              <a:bodyPr/>
              <a:lstStyle/>
              <a:p>
                <a:endParaRPr lang="en-US"/>
              </a:p>
            </p:txBody>
          </p:sp>
          <p:sp>
            <p:nvSpPr>
              <p:cNvPr id="85133" name="Freeform 141"/>
              <p:cNvSpPr>
                <a:spLocks/>
              </p:cNvSpPr>
              <p:nvPr/>
            </p:nvSpPr>
            <p:spPr bwMode="auto">
              <a:xfrm>
                <a:off x="4612" y="3867"/>
                <a:ext cx="63" cy="6"/>
              </a:xfrm>
              <a:custGeom>
                <a:avLst/>
                <a:gdLst/>
                <a:ahLst/>
                <a:cxnLst>
                  <a:cxn ang="0">
                    <a:pos x="0" y="13"/>
                  </a:cxn>
                  <a:cxn ang="0">
                    <a:pos x="128" y="0"/>
                  </a:cxn>
                  <a:cxn ang="0">
                    <a:pos x="0" y="13"/>
                  </a:cxn>
                  <a:cxn ang="0">
                    <a:pos x="0" y="13"/>
                  </a:cxn>
                </a:cxnLst>
                <a:rect l="0" t="0" r="r" b="b"/>
                <a:pathLst>
                  <a:path w="128" h="13">
                    <a:moveTo>
                      <a:pt x="0" y="13"/>
                    </a:moveTo>
                    <a:lnTo>
                      <a:pt x="128" y="0"/>
                    </a:lnTo>
                    <a:lnTo>
                      <a:pt x="0" y="13"/>
                    </a:lnTo>
                    <a:lnTo>
                      <a:pt x="0" y="13"/>
                    </a:lnTo>
                    <a:close/>
                  </a:path>
                </a:pathLst>
              </a:custGeom>
              <a:solidFill>
                <a:srgbClr val="004DFF"/>
              </a:solidFill>
              <a:ln w="9525">
                <a:noFill/>
                <a:round/>
                <a:headEnd/>
                <a:tailEnd/>
              </a:ln>
            </p:spPr>
            <p:txBody>
              <a:bodyPr/>
              <a:lstStyle/>
              <a:p>
                <a:endParaRPr lang="en-US"/>
              </a:p>
            </p:txBody>
          </p:sp>
          <p:sp>
            <p:nvSpPr>
              <p:cNvPr id="85134" name="Freeform 142"/>
              <p:cNvSpPr>
                <a:spLocks/>
              </p:cNvSpPr>
              <p:nvPr/>
            </p:nvSpPr>
            <p:spPr bwMode="auto">
              <a:xfrm>
                <a:off x="4682" y="3865"/>
                <a:ext cx="12" cy="1"/>
              </a:xfrm>
              <a:custGeom>
                <a:avLst/>
                <a:gdLst/>
                <a:ahLst/>
                <a:cxnLst>
                  <a:cxn ang="0">
                    <a:pos x="0" y="2"/>
                  </a:cxn>
                  <a:cxn ang="0">
                    <a:pos x="24" y="0"/>
                  </a:cxn>
                  <a:cxn ang="0">
                    <a:pos x="0" y="2"/>
                  </a:cxn>
                  <a:cxn ang="0">
                    <a:pos x="0" y="2"/>
                  </a:cxn>
                </a:cxnLst>
                <a:rect l="0" t="0" r="r" b="b"/>
                <a:pathLst>
                  <a:path w="24" h="2">
                    <a:moveTo>
                      <a:pt x="0" y="2"/>
                    </a:moveTo>
                    <a:lnTo>
                      <a:pt x="24" y="0"/>
                    </a:lnTo>
                    <a:lnTo>
                      <a:pt x="0" y="2"/>
                    </a:lnTo>
                    <a:lnTo>
                      <a:pt x="0" y="2"/>
                    </a:lnTo>
                    <a:close/>
                  </a:path>
                </a:pathLst>
              </a:custGeom>
              <a:solidFill>
                <a:srgbClr val="004DFF"/>
              </a:solidFill>
              <a:ln w="9525">
                <a:noFill/>
                <a:round/>
                <a:headEnd/>
                <a:tailEnd/>
              </a:ln>
            </p:spPr>
            <p:txBody>
              <a:bodyPr/>
              <a:lstStyle/>
              <a:p>
                <a:endParaRPr lang="en-US"/>
              </a:p>
            </p:txBody>
          </p:sp>
          <p:sp>
            <p:nvSpPr>
              <p:cNvPr id="85135" name="Freeform 143"/>
              <p:cNvSpPr>
                <a:spLocks/>
              </p:cNvSpPr>
              <p:nvPr/>
            </p:nvSpPr>
            <p:spPr bwMode="auto">
              <a:xfrm>
                <a:off x="4700" y="3862"/>
                <a:ext cx="23" cy="2"/>
              </a:xfrm>
              <a:custGeom>
                <a:avLst/>
                <a:gdLst/>
                <a:ahLst/>
                <a:cxnLst>
                  <a:cxn ang="0">
                    <a:pos x="0" y="3"/>
                  </a:cxn>
                  <a:cxn ang="0">
                    <a:pos x="45" y="0"/>
                  </a:cxn>
                  <a:cxn ang="0">
                    <a:pos x="0" y="3"/>
                  </a:cxn>
                  <a:cxn ang="0">
                    <a:pos x="0" y="3"/>
                  </a:cxn>
                </a:cxnLst>
                <a:rect l="0" t="0" r="r" b="b"/>
                <a:pathLst>
                  <a:path w="45" h="3">
                    <a:moveTo>
                      <a:pt x="0" y="3"/>
                    </a:moveTo>
                    <a:lnTo>
                      <a:pt x="45" y="0"/>
                    </a:lnTo>
                    <a:lnTo>
                      <a:pt x="0" y="3"/>
                    </a:lnTo>
                    <a:lnTo>
                      <a:pt x="0" y="3"/>
                    </a:lnTo>
                    <a:close/>
                  </a:path>
                </a:pathLst>
              </a:custGeom>
              <a:solidFill>
                <a:srgbClr val="004DFF"/>
              </a:solidFill>
              <a:ln w="9525">
                <a:noFill/>
                <a:round/>
                <a:headEnd/>
                <a:tailEnd/>
              </a:ln>
            </p:spPr>
            <p:txBody>
              <a:bodyPr/>
              <a:lstStyle/>
              <a:p>
                <a:endParaRPr lang="en-US"/>
              </a:p>
            </p:txBody>
          </p:sp>
          <p:sp>
            <p:nvSpPr>
              <p:cNvPr id="85136" name="Freeform 144"/>
              <p:cNvSpPr>
                <a:spLocks/>
              </p:cNvSpPr>
              <p:nvPr/>
            </p:nvSpPr>
            <p:spPr bwMode="auto">
              <a:xfrm>
                <a:off x="4754" y="3848"/>
                <a:ext cx="137" cy="14"/>
              </a:xfrm>
              <a:custGeom>
                <a:avLst/>
                <a:gdLst/>
                <a:ahLst/>
                <a:cxnLst>
                  <a:cxn ang="0">
                    <a:pos x="0" y="26"/>
                  </a:cxn>
                  <a:cxn ang="0">
                    <a:pos x="273" y="0"/>
                  </a:cxn>
                  <a:cxn ang="0">
                    <a:pos x="0" y="27"/>
                  </a:cxn>
                  <a:cxn ang="0">
                    <a:pos x="0" y="27"/>
                  </a:cxn>
                  <a:cxn ang="0">
                    <a:pos x="0" y="26"/>
                  </a:cxn>
                </a:cxnLst>
                <a:rect l="0" t="0" r="r" b="b"/>
                <a:pathLst>
                  <a:path w="273" h="27">
                    <a:moveTo>
                      <a:pt x="0" y="26"/>
                    </a:moveTo>
                    <a:lnTo>
                      <a:pt x="273" y="0"/>
                    </a:lnTo>
                    <a:lnTo>
                      <a:pt x="0" y="27"/>
                    </a:lnTo>
                    <a:lnTo>
                      <a:pt x="0" y="27"/>
                    </a:lnTo>
                    <a:lnTo>
                      <a:pt x="0" y="26"/>
                    </a:lnTo>
                    <a:close/>
                  </a:path>
                </a:pathLst>
              </a:custGeom>
              <a:solidFill>
                <a:srgbClr val="00360F"/>
              </a:solidFill>
              <a:ln w="9525">
                <a:noFill/>
                <a:round/>
                <a:headEnd/>
                <a:tailEnd/>
              </a:ln>
            </p:spPr>
            <p:txBody>
              <a:bodyPr/>
              <a:lstStyle/>
              <a:p>
                <a:endParaRPr lang="en-US"/>
              </a:p>
            </p:txBody>
          </p:sp>
          <p:sp>
            <p:nvSpPr>
              <p:cNvPr id="85137" name="Freeform 145"/>
              <p:cNvSpPr>
                <a:spLocks/>
              </p:cNvSpPr>
              <p:nvPr/>
            </p:nvSpPr>
            <p:spPr bwMode="auto">
              <a:xfrm>
                <a:off x="4897" y="3845"/>
                <a:ext cx="23" cy="2"/>
              </a:xfrm>
              <a:custGeom>
                <a:avLst/>
                <a:gdLst/>
                <a:ahLst/>
                <a:cxnLst>
                  <a:cxn ang="0">
                    <a:pos x="0" y="4"/>
                  </a:cxn>
                  <a:cxn ang="0">
                    <a:pos x="46" y="0"/>
                  </a:cxn>
                  <a:cxn ang="0">
                    <a:pos x="0" y="4"/>
                  </a:cxn>
                  <a:cxn ang="0">
                    <a:pos x="0" y="4"/>
                  </a:cxn>
                </a:cxnLst>
                <a:rect l="0" t="0" r="r" b="b"/>
                <a:pathLst>
                  <a:path w="46" h="4">
                    <a:moveTo>
                      <a:pt x="0" y="4"/>
                    </a:moveTo>
                    <a:lnTo>
                      <a:pt x="46" y="0"/>
                    </a:lnTo>
                    <a:lnTo>
                      <a:pt x="0" y="4"/>
                    </a:lnTo>
                    <a:lnTo>
                      <a:pt x="0" y="4"/>
                    </a:lnTo>
                    <a:close/>
                  </a:path>
                </a:pathLst>
              </a:custGeom>
              <a:solidFill>
                <a:srgbClr val="00360F"/>
              </a:solidFill>
              <a:ln w="9525">
                <a:noFill/>
                <a:round/>
                <a:headEnd/>
                <a:tailEnd/>
              </a:ln>
            </p:spPr>
            <p:txBody>
              <a:bodyPr/>
              <a:lstStyle/>
              <a:p>
                <a:endParaRPr lang="en-US"/>
              </a:p>
            </p:txBody>
          </p:sp>
          <p:sp>
            <p:nvSpPr>
              <p:cNvPr id="85138" name="Freeform 146"/>
              <p:cNvSpPr>
                <a:spLocks/>
              </p:cNvSpPr>
              <p:nvPr/>
            </p:nvSpPr>
            <p:spPr bwMode="auto">
              <a:xfrm>
                <a:off x="5092" y="3829"/>
                <a:ext cx="52" cy="55"/>
              </a:xfrm>
              <a:custGeom>
                <a:avLst/>
                <a:gdLst/>
                <a:ahLst/>
                <a:cxnLst>
                  <a:cxn ang="0">
                    <a:pos x="103" y="44"/>
                  </a:cxn>
                  <a:cxn ang="0">
                    <a:pos x="96" y="45"/>
                  </a:cxn>
                  <a:cxn ang="0">
                    <a:pos x="88" y="43"/>
                  </a:cxn>
                  <a:cxn ang="0">
                    <a:pos x="82" y="38"/>
                  </a:cxn>
                  <a:cxn ang="0">
                    <a:pos x="77" y="33"/>
                  </a:cxn>
                  <a:cxn ang="0">
                    <a:pos x="71" y="29"/>
                  </a:cxn>
                  <a:cxn ang="0">
                    <a:pos x="71" y="44"/>
                  </a:cxn>
                  <a:cxn ang="0">
                    <a:pos x="64" y="59"/>
                  </a:cxn>
                  <a:cxn ang="0">
                    <a:pos x="58" y="74"/>
                  </a:cxn>
                  <a:cxn ang="0">
                    <a:pos x="55" y="90"/>
                  </a:cxn>
                  <a:cxn ang="0">
                    <a:pos x="64" y="105"/>
                  </a:cxn>
                  <a:cxn ang="0">
                    <a:pos x="41" y="85"/>
                  </a:cxn>
                  <a:cxn ang="0">
                    <a:pos x="39" y="91"/>
                  </a:cxn>
                  <a:cxn ang="0">
                    <a:pos x="36" y="96"/>
                  </a:cxn>
                  <a:cxn ang="0">
                    <a:pos x="34" y="101"/>
                  </a:cxn>
                  <a:cxn ang="0">
                    <a:pos x="30" y="106"/>
                  </a:cxn>
                  <a:cxn ang="0">
                    <a:pos x="28" y="106"/>
                  </a:cxn>
                  <a:cxn ang="0">
                    <a:pos x="26" y="102"/>
                  </a:cxn>
                  <a:cxn ang="0">
                    <a:pos x="26" y="97"/>
                  </a:cxn>
                  <a:cxn ang="0">
                    <a:pos x="26" y="93"/>
                  </a:cxn>
                  <a:cxn ang="0">
                    <a:pos x="29" y="90"/>
                  </a:cxn>
                  <a:cxn ang="0">
                    <a:pos x="28" y="85"/>
                  </a:cxn>
                  <a:cxn ang="0">
                    <a:pos x="21" y="83"/>
                  </a:cxn>
                  <a:cxn ang="0">
                    <a:pos x="16" y="87"/>
                  </a:cxn>
                  <a:cxn ang="0">
                    <a:pos x="10" y="93"/>
                  </a:cxn>
                  <a:cxn ang="0">
                    <a:pos x="4" y="98"/>
                  </a:cxn>
                  <a:cxn ang="0">
                    <a:pos x="7" y="40"/>
                  </a:cxn>
                  <a:cxn ang="0">
                    <a:pos x="16" y="44"/>
                  </a:cxn>
                  <a:cxn ang="0">
                    <a:pos x="24" y="49"/>
                  </a:cxn>
                  <a:cxn ang="0">
                    <a:pos x="33" y="55"/>
                  </a:cxn>
                  <a:cxn ang="0">
                    <a:pos x="43" y="58"/>
                  </a:cxn>
                  <a:cxn ang="0">
                    <a:pos x="54" y="54"/>
                  </a:cxn>
                  <a:cxn ang="0">
                    <a:pos x="58" y="1"/>
                  </a:cxn>
                  <a:cxn ang="0">
                    <a:pos x="72" y="1"/>
                  </a:cxn>
                  <a:cxn ang="0">
                    <a:pos x="82" y="9"/>
                  </a:cxn>
                  <a:cxn ang="0">
                    <a:pos x="90" y="18"/>
                  </a:cxn>
                  <a:cxn ang="0">
                    <a:pos x="98" y="28"/>
                  </a:cxn>
                  <a:cxn ang="0">
                    <a:pos x="102" y="31"/>
                  </a:cxn>
                </a:cxnLst>
                <a:rect l="0" t="0" r="r" b="b"/>
                <a:pathLst>
                  <a:path w="103" h="109">
                    <a:moveTo>
                      <a:pt x="102" y="30"/>
                    </a:moveTo>
                    <a:lnTo>
                      <a:pt x="103" y="44"/>
                    </a:lnTo>
                    <a:lnTo>
                      <a:pt x="100" y="45"/>
                    </a:lnTo>
                    <a:lnTo>
                      <a:pt x="96" y="45"/>
                    </a:lnTo>
                    <a:lnTo>
                      <a:pt x="92" y="45"/>
                    </a:lnTo>
                    <a:lnTo>
                      <a:pt x="88" y="43"/>
                    </a:lnTo>
                    <a:lnTo>
                      <a:pt x="86" y="40"/>
                    </a:lnTo>
                    <a:lnTo>
                      <a:pt x="82" y="38"/>
                    </a:lnTo>
                    <a:lnTo>
                      <a:pt x="79" y="35"/>
                    </a:lnTo>
                    <a:lnTo>
                      <a:pt x="77" y="33"/>
                    </a:lnTo>
                    <a:lnTo>
                      <a:pt x="73" y="30"/>
                    </a:lnTo>
                    <a:lnTo>
                      <a:pt x="71" y="29"/>
                    </a:lnTo>
                    <a:lnTo>
                      <a:pt x="72" y="37"/>
                    </a:lnTo>
                    <a:lnTo>
                      <a:pt x="71" y="44"/>
                    </a:lnTo>
                    <a:lnTo>
                      <a:pt x="68" y="52"/>
                    </a:lnTo>
                    <a:lnTo>
                      <a:pt x="64" y="59"/>
                    </a:lnTo>
                    <a:lnTo>
                      <a:pt x="60" y="67"/>
                    </a:lnTo>
                    <a:lnTo>
                      <a:pt x="58" y="74"/>
                    </a:lnTo>
                    <a:lnTo>
                      <a:pt x="55" y="82"/>
                    </a:lnTo>
                    <a:lnTo>
                      <a:pt x="55" y="90"/>
                    </a:lnTo>
                    <a:lnTo>
                      <a:pt x="58" y="97"/>
                    </a:lnTo>
                    <a:lnTo>
                      <a:pt x="64" y="105"/>
                    </a:lnTo>
                    <a:lnTo>
                      <a:pt x="44" y="82"/>
                    </a:lnTo>
                    <a:lnTo>
                      <a:pt x="41" y="85"/>
                    </a:lnTo>
                    <a:lnTo>
                      <a:pt x="40" y="88"/>
                    </a:lnTo>
                    <a:lnTo>
                      <a:pt x="39" y="91"/>
                    </a:lnTo>
                    <a:lnTo>
                      <a:pt x="38" y="93"/>
                    </a:lnTo>
                    <a:lnTo>
                      <a:pt x="36" y="96"/>
                    </a:lnTo>
                    <a:lnTo>
                      <a:pt x="35" y="98"/>
                    </a:lnTo>
                    <a:lnTo>
                      <a:pt x="34" y="101"/>
                    </a:lnTo>
                    <a:lnTo>
                      <a:pt x="33" y="103"/>
                    </a:lnTo>
                    <a:lnTo>
                      <a:pt x="30" y="106"/>
                    </a:lnTo>
                    <a:lnTo>
                      <a:pt x="28" y="109"/>
                    </a:lnTo>
                    <a:lnTo>
                      <a:pt x="28" y="106"/>
                    </a:lnTo>
                    <a:lnTo>
                      <a:pt x="28" y="105"/>
                    </a:lnTo>
                    <a:lnTo>
                      <a:pt x="26" y="102"/>
                    </a:lnTo>
                    <a:lnTo>
                      <a:pt x="26" y="100"/>
                    </a:lnTo>
                    <a:lnTo>
                      <a:pt x="26" y="97"/>
                    </a:lnTo>
                    <a:lnTo>
                      <a:pt x="26" y="96"/>
                    </a:lnTo>
                    <a:lnTo>
                      <a:pt x="26" y="93"/>
                    </a:lnTo>
                    <a:lnTo>
                      <a:pt x="28" y="92"/>
                    </a:lnTo>
                    <a:lnTo>
                      <a:pt x="29" y="90"/>
                    </a:lnTo>
                    <a:lnTo>
                      <a:pt x="31" y="88"/>
                    </a:lnTo>
                    <a:lnTo>
                      <a:pt x="28" y="85"/>
                    </a:lnTo>
                    <a:lnTo>
                      <a:pt x="24" y="83"/>
                    </a:lnTo>
                    <a:lnTo>
                      <a:pt x="21" y="83"/>
                    </a:lnTo>
                    <a:lnTo>
                      <a:pt x="19" y="85"/>
                    </a:lnTo>
                    <a:lnTo>
                      <a:pt x="16" y="87"/>
                    </a:lnTo>
                    <a:lnTo>
                      <a:pt x="14" y="91"/>
                    </a:lnTo>
                    <a:lnTo>
                      <a:pt x="10" y="93"/>
                    </a:lnTo>
                    <a:lnTo>
                      <a:pt x="7" y="97"/>
                    </a:lnTo>
                    <a:lnTo>
                      <a:pt x="4" y="98"/>
                    </a:lnTo>
                    <a:lnTo>
                      <a:pt x="0" y="100"/>
                    </a:lnTo>
                    <a:lnTo>
                      <a:pt x="7" y="40"/>
                    </a:lnTo>
                    <a:lnTo>
                      <a:pt x="12" y="42"/>
                    </a:lnTo>
                    <a:lnTo>
                      <a:pt x="16" y="44"/>
                    </a:lnTo>
                    <a:lnTo>
                      <a:pt x="20" y="47"/>
                    </a:lnTo>
                    <a:lnTo>
                      <a:pt x="24" y="49"/>
                    </a:lnTo>
                    <a:lnTo>
                      <a:pt x="29" y="53"/>
                    </a:lnTo>
                    <a:lnTo>
                      <a:pt x="33" y="55"/>
                    </a:lnTo>
                    <a:lnTo>
                      <a:pt x="38" y="58"/>
                    </a:lnTo>
                    <a:lnTo>
                      <a:pt x="43" y="58"/>
                    </a:lnTo>
                    <a:lnTo>
                      <a:pt x="48" y="57"/>
                    </a:lnTo>
                    <a:lnTo>
                      <a:pt x="54" y="54"/>
                    </a:lnTo>
                    <a:lnTo>
                      <a:pt x="49" y="5"/>
                    </a:lnTo>
                    <a:lnTo>
                      <a:pt x="58" y="1"/>
                    </a:lnTo>
                    <a:lnTo>
                      <a:pt x="65" y="0"/>
                    </a:lnTo>
                    <a:lnTo>
                      <a:pt x="72" y="1"/>
                    </a:lnTo>
                    <a:lnTo>
                      <a:pt x="77" y="4"/>
                    </a:lnTo>
                    <a:lnTo>
                      <a:pt x="82" y="9"/>
                    </a:lnTo>
                    <a:lnTo>
                      <a:pt x="86" y="12"/>
                    </a:lnTo>
                    <a:lnTo>
                      <a:pt x="90" y="18"/>
                    </a:lnTo>
                    <a:lnTo>
                      <a:pt x="93" y="23"/>
                    </a:lnTo>
                    <a:lnTo>
                      <a:pt x="98" y="28"/>
                    </a:lnTo>
                    <a:lnTo>
                      <a:pt x="102" y="31"/>
                    </a:lnTo>
                    <a:lnTo>
                      <a:pt x="102" y="31"/>
                    </a:lnTo>
                    <a:lnTo>
                      <a:pt x="102" y="30"/>
                    </a:lnTo>
                    <a:close/>
                  </a:path>
                </a:pathLst>
              </a:custGeom>
              <a:solidFill>
                <a:srgbClr val="00360F"/>
              </a:solidFill>
              <a:ln w="9525">
                <a:noFill/>
                <a:round/>
                <a:headEnd/>
                <a:tailEnd/>
              </a:ln>
            </p:spPr>
            <p:txBody>
              <a:bodyPr/>
              <a:lstStyle/>
              <a:p>
                <a:endParaRPr lang="en-US"/>
              </a:p>
            </p:txBody>
          </p:sp>
          <p:sp>
            <p:nvSpPr>
              <p:cNvPr id="85139" name="Freeform 147"/>
              <p:cNvSpPr>
                <a:spLocks/>
              </p:cNvSpPr>
              <p:nvPr/>
            </p:nvSpPr>
            <p:spPr bwMode="auto">
              <a:xfrm>
                <a:off x="5240" y="3831"/>
                <a:ext cx="15" cy="22"/>
              </a:xfrm>
              <a:custGeom>
                <a:avLst/>
                <a:gdLst/>
                <a:ahLst/>
                <a:cxnLst>
                  <a:cxn ang="0">
                    <a:pos x="13" y="43"/>
                  </a:cxn>
                  <a:cxn ang="0">
                    <a:pos x="0" y="34"/>
                  </a:cxn>
                  <a:cxn ang="0">
                    <a:pos x="6" y="34"/>
                  </a:cxn>
                  <a:cxn ang="0">
                    <a:pos x="11" y="31"/>
                  </a:cxn>
                  <a:cxn ang="0">
                    <a:pos x="15" y="29"/>
                  </a:cxn>
                  <a:cxn ang="0">
                    <a:pos x="16" y="25"/>
                  </a:cxn>
                  <a:cxn ang="0">
                    <a:pos x="17" y="21"/>
                  </a:cxn>
                  <a:cxn ang="0">
                    <a:pos x="17" y="17"/>
                  </a:cxn>
                  <a:cxn ang="0">
                    <a:pos x="17" y="12"/>
                  </a:cxn>
                  <a:cxn ang="0">
                    <a:pos x="17" y="8"/>
                  </a:cxn>
                  <a:cxn ang="0">
                    <a:pos x="18" y="3"/>
                  </a:cxn>
                  <a:cxn ang="0">
                    <a:pos x="20" y="0"/>
                  </a:cxn>
                  <a:cxn ang="0">
                    <a:pos x="25" y="5"/>
                  </a:cxn>
                  <a:cxn ang="0">
                    <a:pos x="27" y="8"/>
                  </a:cxn>
                  <a:cxn ang="0">
                    <a:pos x="29" y="12"/>
                  </a:cxn>
                  <a:cxn ang="0">
                    <a:pos x="27" y="17"/>
                  </a:cxn>
                  <a:cxn ang="0">
                    <a:pos x="25" y="21"/>
                  </a:cxn>
                  <a:cxn ang="0">
                    <a:pos x="21" y="25"/>
                  </a:cxn>
                  <a:cxn ang="0">
                    <a:pos x="18" y="30"/>
                  </a:cxn>
                  <a:cxn ang="0">
                    <a:pos x="16" y="34"/>
                  </a:cxn>
                  <a:cxn ang="0">
                    <a:pos x="13" y="39"/>
                  </a:cxn>
                  <a:cxn ang="0">
                    <a:pos x="13" y="44"/>
                  </a:cxn>
                  <a:cxn ang="0">
                    <a:pos x="13" y="44"/>
                  </a:cxn>
                  <a:cxn ang="0">
                    <a:pos x="13" y="43"/>
                  </a:cxn>
                </a:cxnLst>
                <a:rect l="0" t="0" r="r" b="b"/>
                <a:pathLst>
                  <a:path w="29" h="44">
                    <a:moveTo>
                      <a:pt x="13" y="43"/>
                    </a:moveTo>
                    <a:lnTo>
                      <a:pt x="0" y="34"/>
                    </a:lnTo>
                    <a:lnTo>
                      <a:pt x="6" y="34"/>
                    </a:lnTo>
                    <a:lnTo>
                      <a:pt x="11" y="31"/>
                    </a:lnTo>
                    <a:lnTo>
                      <a:pt x="15" y="29"/>
                    </a:lnTo>
                    <a:lnTo>
                      <a:pt x="16" y="25"/>
                    </a:lnTo>
                    <a:lnTo>
                      <a:pt x="17" y="21"/>
                    </a:lnTo>
                    <a:lnTo>
                      <a:pt x="17" y="17"/>
                    </a:lnTo>
                    <a:lnTo>
                      <a:pt x="17" y="12"/>
                    </a:lnTo>
                    <a:lnTo>
                      <a:pt x="17" y="8"/>
                    </a:lnTo>
                    <a:lnTo>
                      <a:pt x="18" y="3"/>
                    </a:lnTo>
                    <a:lnTo>
                      <a:pt x="20" y="0"/>
                    </a:lnTo>
                    <a:lnTo>
                      <a:pt x="25" y="5"/>
                    </a:lnTo>
                    <a:lnTo>
                      <a:pt x="27" y="8"/>
                    </a:lnTo>
                    <a:lnTo>
                      <a:pt x="29" y="12"/>
                    </a:lnTo>
                    <a:lnTo>
                      <a:pt x="27" y="17"/>
                    </a:lnTo>
                    <a:lnTo>
                      <a:pt x="25" y="21"/>
                    </a:lnTo>
                    <a:lnTo>
                      <a:pt x="21" y="25"/>
                    </a:lnTo>
                    <a:lnTo>
                      <a:pt x="18" y="30"/>
                    </a:lnTo>
                    <a:lnTo>
                      <a:pt x="16" y="34"/>
                    </a:lnTo>
                    <a:lnTo>
                      <a:pt x="13" y="39"/>
                    </a:lnTo>
                    <a:lnTo>
                      <a:pt x="13" y="44"/>
                    </a:lnTo>
                    <a:lnTo>
                      <a:pt x="13" y="44"/>
                    </a:lnTo>
                    <a:lnTo>
                      <a:pt x="13" y="43"/>
                    </a:lnTo>
                    <a:close/>
                  </a:path>
                </a:pathLst>
              </a:custGeom>
              <a:solidFill>
                <a:srgbClr val="4DFF00"/>
              </a:solidFill>
              <a:ln w="9525">
                <a:noFill/>
                <a:round/>
                <a:headEnd/>
                <a:tailEnd/>
              </a:ln>
            </p:spPr>
            <p:txBody>
              <a:bodyPr/>
              <a:lstStyle/>
              <a:p>
                <a:endParaRPr lang="en-US"/>
              </a:p>
            </p:txBody>
          </p:sp>
          <p:sp>
            <p:nvSpPr>
              <p:cNvPr id="85140" name="Freeform 148"/>
              <p:cNvSpPr>
                <a:spLocks/>
              </p:cNvSpPr>
              <p:nvPr/>
            </p:nvSpPr>
            <p:spPr bwMode="auto">
              <a:xfrm>
                <a:off x="5051" y="3862"/>
                <a:ext cx="29" cy="31"/>
              </a:xfrm>
              <a:custGeom>
                <a:avLst/>
                <a:gdLst/>
                <a:ahLst/>
                <a:cxnLst>
                  <a:cxn ang="0">
                    <a:pos x="22" y="26"/>
                  </a:cxn>
                  <a:cxn ang="0">
                    <a:pos x="34" y="0"/>
                  </a:cxn>
                  <a:cxn ang="0">
                    <a:pos x="35" y="17"/>
                  </a:cxn>
                  <a:cxn ang="0">
                    <a:pos x="54" y="16"/>
                  </a:cxn>
                  <a:cxn ang="0">
                    <a:pos x="58" y="60"/>
                  </a:cxn>
                  <a:cxn ang="0">
                    <a:pos x="50" y="37"/>
                  </a:cxn>
                  <a:cxn ang="0">
                    <a:pos x="25" y="45"/>
                  </a:cxn>
                  <a:cxn ang="0">
                    <a:pos x="25" y="43"/>
                  </a:cxn>
                  <a:cxn ang="0">
                    <a:pos x="25" y="40"/>
                  </a:cxn>
                  <a:cxn ang="0">
                    <a:pos x="25" y="37"/>
                  </a:cxn>
                  <a:cxn ang="0">
                    <a:pos x="25" y="34"/>
                  </a:cxn>
                  <a:cxn ang="0">
                    <a:pos x="25" y="31"/>
                  </a:cxn>
                  <a:cxn ang="0">
                    <a:pos x="24" y="27"/>
                  </a:cxn>
                  <a:cxn ang="0">
                    <a:pos x="24" y="25"/>
                  </a:cxn>
                  <a:cxn ang="0">
                    <a:pos x="21" y="22"/>
                  </a:cxn>
                  <a:cxn ang="0">
                    <a:pos x="20" y="21"/>
                  </a:cxn>
                  <a:cxn ang="0">
                    <a:pos x="16" y="20"/>
                  </a:cxn>
                  <a:cxn ang="0">
                    <a:pos x="15" y="22"/>
                  </a:cxn>
                  <a:cxn ang="0">
                    <a:pos x="12" y="25"/>
                  </a:cxn>
                  <a:cxn ang="0">
                    <a:pos x="11" y="27"/>
                  </a:cxn>
                  <a:cxn ang="0">
                    <a:pos x="10" y="30"/>
                  </a:cxn>
                  <a:cxn ang="0">
                    <a:pos x="10" y="32"/>
                  </a:cxn>
                  <a:cxn ang="0">
                    <a:pos x="8" y="35"/>
                  </a:cxn>
                  <a:cxn ang="0">
                    <a:pos x="7" y="37"/>
                  </a:cxn>
                  <a:cxn ang="0">
                    <a:pos x="7" y="41"/>
                  </a:cxn>
                  <a:cxn ang="0">
                    <a:pos x="6" y="44"/>
                  </a:cxn>
                  <a:cxn ang="0">
                    <a:pos x="6" y="48"/>
                  </a:cxn>
                  <a:cxn ang="0">
                    <a:pos x="2" y="44"/>
                  </a:cxn>
                  <a:cxn ang="0">
                    <a:pos x="0" y="40"/>
                  </a:cxn>
                  <a:cxn ang="0">
                    <a:pos x="0" y="36"/>
                  </a:cxn>
                  <a:cxn ang="0">
                    <a:pos x="0" y="31"/>
                  </a:cxn>
                  <a:cxn ang="0">
                    <a:pos x="1" y="27"/>
                  </a:cxn>
                  <a:cxn ang="0">
                    <a:pos x="3" y="22"/>
                  </a:cxn>
                  <a:cxn ang="0">
                    <a:pos x="5" y="16"/>
                  </a:cxn>
                  <a:cxn ang="0">
                    <a:pos x="7" y="11"/>
                  </a:cxn>
                  <a:cxn ang="0">
                    <a:pos x="8" y="6"/>
                  </a:cxn>
                  <a:cxn ang="0">
                    <a:pos x="10" y="1"/>
                  </a:cxn>
                  <a:cxn ang="0">
                    <a:pos x="11" y="5"/>
                  </a:cxn>
                  <a:cxn ang="0">
                    <a:pos x="11" y="7"/>
                  </a:cxn>
                  <a:cxn ang="0">
                    <a:pos x="12" y="10"/>
                  </a:cxn>
                  <a:cxn ang="0">
                    <a:pos x="14" y="12"/>
                  </a:cxn>
                  <a:cxn ang="0">
                    <a:pos x="14" y="15"/>
                  </a:cxn>
                  <a:cxn ang="0">
                    <a:pos x="15" y="17"/>
                  </a:cxn>
                  <a:cxn ang="0">
                    <a:pos x="16" y="20"/>
                  </a:cxn>
                  <a:cxn ang="0">
                    <a:pos x="19" y="22"/>
                  </a:cxn>
                  <a:cxn ang="0">
                    <a:pos x="20" y="25"/>
                  </a:cxn>
                  <a:cxn ang="0">
                    <a:pos x="22" y="26"/>
                  </a:cxn>
                  <a:cxn ang="0">
                    <a:pos x="22" y="26"/>
                  </a:cxn>
                </a:cxnLst>
                <a:rect l="0" t="0" r="r" b="b"/>
                <a:pathLst>
                  <a:path w="58" h="60">
                    <a:moveTo>
                      <a:pt x="22" y="26"/>
                    </a:moveTo>
                    <a:lnTo>
                      <a:pt x="34" y="0"/>
                    </a:lnTo>
                    <a:lnTo>
                      <a:pt x="35" y="17"/>
                    </a:lnTo>
                    <a:lnTo>
                      <a:pt x="54" y="16"/>
                    </a:lnTo>
                    <a:lnTo>
                      <a:pt x="58" y="60"/>
                    </a:lnTo>
                    <a:lnTo>
                      <a:pt x="50" y="37"/>
                    </a:lnTo>
                    <a:lnTo>
                      <a:pt x="25" y="45"/>
                    </a:lnTo>
                    <a:lnTo>
                      <a:pt x="25" y="43"/>
                    </a:lnTo>
                    <a:lnTo>
                      <a:pt x="25" y="40"/>
                    </a:lnTo>
                    <a:lnTo>
                      <a:pt x="25" y="37"/>
                    </a:lnTo>
                    <a:lnTo>
                      <a:pt x="25" y="34"/>
                    </a:lnTo>
                    <a:lnTo>
                      <a:pt x="25" y="31"/>
                    </a:lnTo>
                    <a:lnTo>
                      <a:pt x="24" y="27"/>
                    </a:lnTo>
                    <a:lnTo>
                      <a:pt x="24" y="25"/>
                    </a:lnTo>
                    <a:lnTo>
                      <a:pt x="21" y="22"/>
                    </a:lnTo>
                    <a:lnTo>
                      <a:pt x="20" y="21"/>
                    </a:lnTo>
                    <a:lnTo>
                      <a:pt x="16" y="20"/>
                    </a:lnTo>
                    <a:lnTo>
                      <a:pt x="15" y="22"/>
                    </a:lnTo>
                    <a:lnTo>
                      <a:pt x="12" y="25"/>
                    </a:lnTo>
                    <a:lnTo>
                      <a:pt x="11" y="27"/>
                    </a:lnTo>
                    <a:lnTo>
                      <a:pt x="10" y="30"/>
                    </a:lnTo>
                    <a:lnTo>
                      <a:pt x="10" y="32"/>
                    </a:lnTo>
                    <a:lnTo>
                      <a:pt x="8" y="35"/>
                    </a:lnTo>
                    <a:lnTo>
                      <a:pt x="7" y="37"/>
                    </a:lnTo>
                    <a:lnTo>
                      <a:pt x="7" y="41"/>
                    </a:lnTo>
                    <a:lnTo>
                      <a:pt x="6" y="44"/>
                    </a:lnTo>
                    <a:lnTo>
                      <a:pt x="6" y="48"/>
                    </a:lnTo>
                    <a:lnTo>
                      <a:pt x="2" y="44"/>
                    </a:lnTo>
                    <a:lnTo>
                      <a:pt x="0" y="40"/>
                    </a:lnTo>
                    <a:lnTo>
                      <a:pt x="0" y="36"/>
                    </a:lnTo>
                    <a:lnTo>
                      <a:pt x="0" y="31"/>
                    </a:lnTo>
                    <a:lnTo>
                      <a:pt x="1" y="27"/>
                    </a:lnTo>
                    <a:lnTo>
                      <a:pt x="3" y="22"/>
                    </a:lnTo>
                    <a:lnTo>
                      <a:pt x="5" y="16"/>
                    </a:lnTo>
                    <a:lnTo>
                      <a:pt x="7" y="11"/>
                    </a:lnTo>
                    <a:lnTo>
                      <a:pt x="8" y="6"/>
                    </a:lnTo>
                    <a:lnTo>
                      <a:pt x="10" y="1"/>
                    </a:lnTo>
                    <a:lnTo>
                      <a:pt x="11" y="5"/>
                    </a:lnTo>
                    <a:lnTo>
                      <a:pt x="11" y="7"/>
                    </a:lnTo>
                    <a:lnTo>
                      <a:pt x="12" y="10"/>
                    </a:lnTo>
                    <a:lnTo>
                      <a:pt x="14" y="12"/>
                    </a:lnTo>
                    <a:lnTo>
                      <a:pt x="14" y="15"/>
                    </a:lnTo>
                    <a:lnTo>
                      <a:pt x="15" y="17"/>
                    </a:lnTo>
                    <a:lnTo>
                      <a:pt x="16" y="20"/>
                    </a:lnTo>
                    <a:lnTo>
                      <a:pt x="19" y="22"/>
                    </a:lnTo>
                    <a:lnTo>
                      <a:pt x="20" y="25"/>
                    </a:lnTo>
                    <a:lnTo>
                      <a:pt x="22" y="26"/>
                    </a:lnTo>
                    <a:lnTo>
                      <a:pt x="22" y="26"/>
                    </a:lnTo>
                    <a:close/>
                  </a:path>
                </a:pathLst>
              </a:custGeom>
              <a:solidFill>
                <a:srgbClr val="00360F"/>
              </a:solidFill>
              <a:ln w="9525">
                <a:noFill/>
                <a:round/>
                <a:headEnd/>
                <a:tailEnd/>
              </a:ln>
            </p:spPr>
            <p:txBody>
              <a:bodyPr/>
              <a:lstStyle/>
              <a:p>
                <a:endParaRPr lang="en-US"/>
              </a:p>
            </p:txBody>
          </p:sp>
          <p:sp>
            <p:nvSpPr>
              <p:cNvPr id="85141" name="Freeform 149"/>
              <p:cNvSpPr>
                <a:spLocks/>
              </p:cNvSpPr>
              <p:nvPr/>
            </p:nvSpPr>
            <p:spPr bwMode="auto">
              <a:xfrm>
                <a:off x="5009" y="3872"/>
                <a:ext cx="4" cy="12"/>
              </a:xfrm>
              <a:custGeom>
                <a:avLst/>
                <a:gdLst/>
                <a:ahLst/>
                <a:cxnLst>
                  <a:cxn ang="0">
                    <a:pos x="0" y="0"/>
                  </a:cxn>
                  <a:cxn ang="0">
                    <a:pos x="5" y="0"/>
                  </a:cxn>
                  <a:cxn ang="0">
                    <a:pos x="8" y="24"/>
                  </a:cxn>
                  <a:cxn ang="0">
                    <a:pos x="2" y="24"/>
                  </a:cxn>
                  <a:cxn ang="0">
                    <a:pos x="0" y="0"/>
                  </a:cxn>
                  <a:cxn ang="0">
                    <a:pos x="0" y="0"/>
                  </a:cxn>
                </a:cxnLst>
                <a:rect l="0" t="0" r="r" b="b"/>
                <a:pathLst>
                  <a:path w="8" h="24">
                    <a:moveTo>
                      <a:pt x="0" y="0"/>
                    </a:moveTo>
                    <a:lnTo>
                      <a:pt x="5" y="0"/>
                    </a:lnTo>
                    <a:lnTo>
                      <a:pt x="8" y="24"/>
                    </a:lnTo>
                    <a:lnTo>
                      <a:pt x="2" y="24"/>
                    </a:lnTo>
                    <a:lnTo>
                      <a:pt x="0" y="0"/>
                    </a:lnTo>
                    <a:lnTo>
                      <a:pt x="0" y="0"/>
                    </a:lnTo>
                    <a:close/>
                  </a:path>
                </a:pathLst>
              </a:custGeom>
              <a:solidFill>
                <a:srgbClr val="7B42FF"/>
              </a:solidFill>
              <a:ln w="9525">
                <a:noFill/>
                <a:round/>
                <a:headEnd/>
                <a:tailEnd/>
              </a:ln>
            </p:spPr>
            <p:txBody>
              <a:bodyPr/>
              <a:lstStyle/>
              <a:p>
                <a:endParaRPr lang="en-US"/>
              </a:p>
            </p:txBody>
          </p:sp>
          <p:sp>
            <p:nvSpPr>
              <p:cNvPr id="85142" name="Freeform 150"/>
              <p:cNvSpPr>
                <a:spLocks/>
              </p:cNvSpPr>
              <p:nvPr/>
            </p:nvSpPr>
            <p:spPr bwMode="auto">
              <a:xfrm>
                <a:off x="5041" y="3869"/>
                <a:ext cx="3" cy="12"/>
              </a:xfrm>
              <a:custGeom>
                <a:avLst/>
                <a:gdLst/>
                <a:ahLst/>
                <a:cxnLst>
                  <a:cxn ang="0">
                    <a:pos x="0" y="0"/>
                  </a:cxn>
                  <a:cxn ang="0">
                    <a:pos x="5" y="0"/>
                  </a:cxn>
                  <a:cxn ang="0">
                    <a:pos x="8" y="24"/>
                  </a:cxn>
                  <a:cxn ang="0">
                    <a:pos x="3" y="24"/>
                  </a:cxn>
                  <a:cxn ang="0">
                    <a:pos x="0" y="0"/>
                  </a:cxn>
                  <a:cxn ang="0">
                    <a:pos x="0" y="0"/>
                  </a:cxn>
                </a:cxnLst>
                <a:rect l="0" t="0" r="r" b="b"/>
                <a:pathLst>
                  <a:path w="8" h="24">
                    <a:moveTo>
                      <a:pt x="0" y="0"/>
                    </a:moveTo>
                    <a:lnTo>
                      <a:pt x="5" y="0"/>
                    </a:lnTo>
                    <a:lnTo>
                      <a:pt x="8" y="24"/>
                    </a:lnTo>
                    <a:lnTo>
                      <a:pt x="3" y="24"/>
                    </a:lnTo>
                    <a:lnTo>
                      <a:pt x="0" y="0"/>
                    </a:lnTo>
                    <a:lnTo>
                      <a:pt x="0" y="0"/>
                    </a:lnTo>
                    <a:close/>
                  </a:path>
                </a:pathLst>
              </a:custGeom>
              <a:solidFill>
                <a:srgbClr val="00360F"/>
              </a:solidFill>
              <a:ln w="9525">
                <a:noFill/>
                <a:round/>
                <a:headEnd/>
                <a:tailEnd/>
              </a:ln>
            </p:spPr>
            <p:txBody>
              <a:bodyPr/>
              <a:lstStyle/>
              <a:p>
                <a:endParaRPr lang="en-US"/>
              </a:p>
            </p:txBody>
          </p:sp>
          <p:sp>
            <p:nvSpPr>
              <p:cNvPr id="85143" name="Freeform 151"/>
              <p:cNvSpPr>
                <a:spLocks/>
              </p:cNvSpPr>
              <p:nvPr/>
            </p:nvSpPr>
            <p:spPr bwMode="auto">
              <a:xfrm>
                <a:off x="5219" y="3850"/>
                <a:ext cx="9" cy="10"/>
              </a:xfrm>
              <a:custGeom>
                <a:avLst/>
                <a:gdLst/>
                <a:ahLst/>
                <a:cxnLst>
                  <a:cxn ang="0">
                    <a:pos x="12" y="19"/>
                  </a:cxn>
                  <a:cxn ang="0">
                    <a:pos x="0" y="22"/>
                  </a:cxn>
                  <a:cxn ang="0">
                    <a:pos x="16" y="0"/>
                  </a:cxn>
                  <a:cxn ang="0">
                    <a:pos x="16" y="3"/>
                  </a:cxn>
                  <a:cxn ang="0">
                    <a:pos x="16" y="4"/>
                  </a:cxn>
                  <a:cxn ang="0">
                    <a:pos x="17" y="7"/>
                  </a:cxn>
                  <a:cxn ang="0">
                    <a:pos x="17" y="9"/>
                  </a:cxn>
                  <a:cxn ang="0">
                    <a:pos x="17" y="12"/>
                  </a:cxn>
                  <a:cxn ang="0">
                    <a:pos x="17" y="13"/>
                  </a:cxn>
                  <a:cxn ang="0">
                    <a:pos x="17" y="15"/>
                  </a:cxn>
                  <a:cxn ang="0">
                    <a:pos x="16" y="17"/>
                  </a:cxn>
                  <a:cxn ang="0">
                    <a:pos x="15" y="19"/>
                  </a:cxn>
                  <a:cxn ang="0">
                    <a:pos x="12" y="21"/>
                  </a:cxn>
                  <a:cxn ang="0">
                    <a:pos x="12" y="21"/>
                  </a:cxn>
                  <a:cxn ang="0">
                    <a:pos x="12" y="19"/>
                  </a:cxn>
                </a:cxnLst>
                <a:rect l="0" t="0" r="r" b="b"/>
                <a:pathLst>
                  <a:path w="17" h="22">
                    <a:moveTo>
                      <a:pt x="12" y="19"/>
                    </a:moveTo>
                    <a:lnTo>
                      <a:pt x="0" y="22"/>
                    </a:lnTo>
                    <a:lnTo>
                      <a:pt x="16" y="0"/>
                    </a:lnTo>
                    <a:lnTo>
                      <a:pt x="16" y="3"/>
                    </a:lnTo>
                    <a:lnTo>
                      <a:pt x="16" y="4"/>
                    </a:lnTo>
                    <a:lnTo>
                      <a:pt x="17" y="7"/>
                    </a:lnTo>
                    <a:lnTo>
                      <a:pt x="17" y="9"/>
                    </a:lnTo>
                    <a:lnTo>
                      <a:pt x="17" y="12"/>
                    </a:lnTo>
                    <a:lnTo>
                      <a:pt x="17" y="13"/>
                    </a:lnTo>
                    <a:lnTo>
                      <a:pt x="17" y="15"/>
                    </a:lnTo>
                    <a:lnTo>
                      <a:pt x="16" y="17"/>
                    </a:lnTo>
                    <a:lnTo>
                      <a:pt x="15" y="19"/>
                    </a:lnTo>
                    <a:lnTo>
                      <a:pt x="12" y="21"/>
                    </a:lnTo>
                    <a:lnTo>
                      <a:pt x="12" y="21"/>
                    </a:lnTo>
                    <a:lnTo>
                      <a:pt x="12" y="19"/>
                    </a:lnTo>
                    <a:close/>
                  </a:path>
                </a:pathLst>
              </a:custGeom>
              <a:solidFill>
                <a:srgbClr val="4DFF00"/>
              </a:solidFill>
              <a:ln w="9525">
                <a:noFill/>
                <a:round/>
                <a:headEnd/>
                <a:tailEnd/>
              </a:ln>
            </p:spPr>
            <p:txBody>
              <a:bodyPr/>
              <a:lstStyle/>
              <a:p>
                <a:endParaRPr lang="en-US"/>
              </a:p>
            </p:txBody>
          </p:sp>
          <p:sp>
            <p:nvSpPr>
              <p:cNvPr id="85144" name="Freeform 152"/>
              <p:cNvSpPr>
                <a:spLocks/>
              </p:cNvSpPr>
              <p:nvPr/>
            </p:nvSpPr>
            <p:spPr bwMode="auto">
              <a:xfrm>
                <a:off x="4870" y="3876"/>
                <a:ext cx="143" cy="148"/>
              </a:xfrm>
              <a:custGeom>
                <a:avLst/>
                <a:gdLst/>
                <a:ahLst/>
                <a:cxnLst>
                  <a:cxn ang="0">
                    <a:pos x="256" y="59"/>
                  </a:cxn>
                  <a:cxn ang="0">
                    <a:pos x="245" y="144"/>
                  </a:cxn>
                  <a:cxn ang="0">
                    <a:pos x="220" y="227"/>
                  </a:cxn>
                  <a:cxn ang="0">
                    <a:pos x="229" y="260"/>
                  </a:cxn>
                  <a:cxn ang="0">
                    <a:pos x="267" y="190"/>
                  </a:cxn>
                  <a:cxn ang="0">
                    <a:pos x="283" y="112"/>
                  </a:cxn>
                  <a:cxn ang="0">
                    <a:pos x="282" y="29"/>
                  </a:cxn>
                  <a:cxn ang="0">
                    <a:pos x="286" y="119"/>
                  </a:cxn>
                  <a:cxn ang="0">
                    <a:pos x="269" y="205"/>
                  </a:cxn>
                  <a:cxn ang="0">
                    <a:pos x="231" y="271"/>
                  </a:cxn>
                  <a:cxn ang="0">
                    <a:pos x="208" y="275"/>
                  </a:cxn>
                  <a:cxn ang="0">
                    <a:pos x="195" y="265"/>
                  </a:cxn>
                  <a:cxn ang="0">
                    <a:pos x="181" y="256"/>
                  </a:cxn>
                  <a:cxn ang="0">
                    <a:pos x="174" y="249"/>
                  </a:cxn>
                  <a:cxn ang="0">
                    <a:pos x="169" y="265"/>
                  </a:cxn>
                  <a:cxn ang="0">
                    <a:pos x="165" y="280"/>
                  </a:cxn>
                  <a:cxn ang="0">
                    <a:pos x="168" y="296"/>
                  </a:cxn>
                  <a:cxn ang="0">
                    <a:pos x="160" y="267"/>
                  </a:cxn>
                  <a:cxn ang="0">
                    <a:pos x="141" y="262"/>
                  </a:cxn>
                  <a:cxn ang="0">
                    <a:pos x="129" y="246"/>
                  </a:cxn>
                  <a:cxn ang="0">
                    <a:pos x="114" y="270"/>
                  </a:cxn>
                  <a:cxn ang="0">
                    <a:pos x="106" y="265"/>
                  </a:cxn>
                  <a:cxn ang="0">
                    <a:pos x="93" y="253"/>
                  </a:cxn>
                  <a:cxn ang="0">
                    <a:pos x="85" y="241"/>
                  </a:cxn>
                  <a:cxn ang="0">
                    <a:pos x="81" y="246"/>
                  </a:cxn>
                  <a:cxn ang="0">
                    <a:pos x="80" y="252"/>
                  </a:cxn>
                  <a:cxn ang="0">
                    <a:pos x="81" y="258"/>
                  </a:cxn>
                  <a:cxn ang="0">
                    <a:pos x="81" y="256"/>
                  </a:cxn>
                  <a:cxn ang="0">
                    <a:pos x="77" y="249"/>
                  </a:cxn>
                  <a:cxn ang="0">
                    <a:pos x="69" y="246"/>
                  </a:cxn>
                  <a:cxn ang="0">
                    <a:pos x="58" y="294"/>
                  </a:cxn>
                  <a:cxn ang="0">
                    <a:pos x="58" y="287"/>
                  </a:cxn>
                  <a:cxn ang="0">
                    <a:pos x="62" y="281"/>
                  </a:cxn>
                  <a:cxn ang="0">
                    <a:pos x="62" y="273"/>
                  </a:cxn>
                  <a:cxn ang="0">
                    <a:pos x="39" y="273"/>
                  </a:cxn>
                  <a:cxn ang="0">
                    <a:pos x="42" y="261"/>
                  </a:cxn>
                  <a:cxn ang="0">
                    <a:pos x="42" y="248"/>
                  </a:cxn>
                  <a:cxn ang="0">
                    <a:pos x="39" y="241"/>
                  </a:cxn>
                  <a:cxn ang="0">
                    <a:pos x="14" y="258"/>
                  </a:cxn>
                  <a:cxn ang="0">
                    <a:pos x="5" y="246"/>
                  </a:cxn>
                  <a:cxn ang="0">
                    <a:pos x="0" y="229"/>
                  </a:cxn>
                  <a:cxn ang="0">
                    <a:pos x="13" y="215"/>
                  </a:cxn>
                  <a:cxn ang="0">
                    <a:pos x="57" y="213"/>
                  </a:cxn>
                  <a:cxn ang="0">
                    <a:pos x="97" y="208"/>
                  </a:cxn>
                  <a:cxn ang="0">
                    <a:pos x="130" y="186"/>
                  </a:cxn>
                  <a:cxn ang="0">
                    <a:pos x="126" y="114"/>
                  </a:cxn>
                  <a:cxn ang="0">
                    <a:pos x="169" y="61"/>
                  </a:cxn>
                  <a:cxn ang="0">
                    <a:pos x="225" y="16"/>
                  </a:cxn>
                  <a:cxn ang="0">
                    <a:pos x="239" y="0"/>
                  </a:cxn>
                </a:cxnLst>
                <a:rect l="0" t="0" r="r" b="b"/>
                <a:pathLst>
                  <a:path w="286" h="296">
                    <a:moveTo>
                      <a:pt x="239" y="0"/>
                    </a:moveTo>
                    <a:lnTo>
                      <a:pt x="251" y="29"/>
                    </a:lnTo>
                    <a:lnTo>
                      <a:pt x="256" y="59"/>
                    </a:lnTo>
                    <a:lnTo>
                      <a:pt x="256" y="88"/>
                    </a:lnTo>
                    <a:lnTo>
                      <a:pt x="253" y="115"/>
                    </a:lnTo>
                    <a:lnTo>
                      <a:pt x="245" y="144"/>
                    </a:lnTo>
                    <a:lnTo>
                      <a:pt x="238" y="172"/>
                    </a:lnTo>
                    <a:lnTo>
                      <a:pt x="227" y="199"/>
                    </a:lnTo>
                    <a:lnTo>
                      <a:pt x="220" y="227"/>
                    </a:lnTo>
                    <a:lnTo>
                      <a:pt x="214" y="253"/>
                    </a:lnTo>
                    <a:lnTo>
                      <a:pt x="211" y="278"/>
                    </a:lnTo>
                    <a:lnTo>
                      <a:pt x="229" y="260"/>
                    </a:lnTo>
                    <a:lnTo>
                      <a:pt x="245" y="238"/>
                    </a:lnTo>
                    <a:lnTo>
                      <a:pt x="256" y="214"/>
                    </a:lnTo>
                    <a:lnTo>
                      <a:pt x="267" y="190"/>
                    </a:lnTo>
                    <a:lnTo>
                      <a:pt x="274" y="165"/>
                    </a:lnTo>
                    <a:lnTo>
                      <a:pt x="280" y="138"/>
                    </a:lnTo>
                    <a:lnTo>
                      <a:pt x="283" y="112"/>
                    </a:lnTo>
                    <a:lnTo>
                      <a:pt x="284" y="84"/>
                    </a:lnTo>
                    <a:lnTo>
                      <a:pt x="284" y="56"/>
                    </a:lnTo>
                    <a:lnTo>
                      <a:pt x="282" y="29"/>
                    </a:lnTo>
                    <a:lnTo>
                      <a:pt x="284" y="59"/>
                    </a:lnTo>
                    <a:lnTo>
                      <a:pt x="286" y="89"/>
                    </a:lnTo>
                    <a:lnTo>
                      <a:pt x="286" y="119"/>
                    </a:lnTo>
                    <a:lnTo>
                      <a:pt x="282" y="150"/>
                    </a:lnTo>
                    <a:lnTo>
                      <a:pt x="277" y="177"/>
                    </a:lnTo>
                    <a:lnTo>
                      <a:pt x="269" y="205"/>
                    </a:lnTo>
                    <a:lnTo>
                      <a:pt x="259" y="230"/>
                    </a:lnTo>
                    <a:lnTo>
                      <a:pt x="246" y="252"/>
                    </a:lnTo>
                    <a:lnTo>
                      <a:pt x="231" y="271"/>
                    </a:lnTo>
                    <a:lnTo>
                      <a:pt x="212" y="286"/>
                    </a:lnTo>
                    <a:lnTo>
                      <a:pt x="211" y="280"/>
                    </a:lnTo>
                    <a:lnTo>
                      <a:pt x="208" y="275"/>
                    </a:lnTo>
                    <a:lnTo>
                      <a:pt x="205" y="271"/>
                    </a:lnTo>
                    <a:lnTo>
                      <a:pt x="200" y="267"/>
                    </a:lnTo>
                    <a:lnTo>
                      <a:pt x="195" y="265"/>
                    </a:lnTo>
                    <a:lnTo>
                      <a:pt x="189" y="262"/>
                    </a:lnTo>
                    <a:lnTo>
                      <a:pt x="184" y="260"/>
                    </a:lnTo>
                    <a:lnTo>
                      <a:pt x="181" y="256"/>
                    </a:lnTo>
                    <a:lnTo>
                      <a:pt x="177" y="251"/>
                    </a:lnTo>
                    <a:lnTo>
                      <a:pt x="176" y="246"/>
                    </a:lnTo>
                    <a:lnTo>
                      <a:pt x="174" y="249"/>
                    </a:lnTo>
                    <a:lnTo>
                      <a:pt x="173" y="254"/>
                    </a:lnTo>
                    <a:lnTo>
                      <a:pt x="171" y="260"/>
                    </a:lnTo>
                    <a:lnTo>
                      <a:pt x="169" y="265"/>
                    </a:lnTo>
                    <a:lnTo>
                      <a:pt x="168" y="270"/>
                    </a:lnTo>
                    <a:lnTo>
                      <a:pt x="167" y="275"/>
                    </a:lnTo>
                    <a:lnTo>
                      <a:pt x="165" y="280"/>
                    </a:lnTo>
                    <a:lnTo>
                      <a:pt x="165" y="285"/>
                    </a:lnTo>
                    <a:lnTo>
                      <a:pt x="165" y="291"/>
                    </a:lnTo>
                    <a:lnTo>
                      <a:pt x="168" y="296"/>
                    </a:lnTo>
                    <a:lnTo>
                      <a:pt x="168" y="282"/>
                    </a:lnTo>
                    <a:lnTo>
                      <a:pt x="164" y="272"/>
                    </a:lnTo>
                    <a:lnTo>
                      <a:pt x="160" y="267"/>
                    </a:lnTo>
                    <a:lnTo>
                      <a:pt x="154" y="265"/>
                    </a:lnTo>
                    <a:lnTo>
                      <a:pt x="148" y="263"/>
                    </a:lnTo>
                    <a:lnTo>
                      <a:pt x="141" y="262"/>
                    </a:lnTo>
                    <a:lnTo>
                      <a:pt x="136" y="260"/>
                    </a:lnTo>
                    <a:lnTo>
                      <a:pt x="131" y="254"/>
                    </a:lnTo>
                    <a:lnTo>
                      <a:pt x="129" y="246"/>
                    </a:lnTo>
                    <a:lnTo>
                      <a:pt x="129" y="230"/>
                    </a:lnTo>
                    <a:lnTo>
                      <a:pt x="114" y="270"/>
                    </a:lnTo>
                    <a:lnTo>
                      <a:pt x="114" y="270"/>
                    </a:lnTo>
                    <a:lnTo>
                      <a:pt x="112" y="270"/>
                    </a:lnTo>
                    <a:lnTo>
                      <a:pt x="110" y="267"/>
                    </a:lnTo>
                    <a:lnTo>
                      <a:pt x="106" y="265"/>
                    </a:lnTo>
                    <a:lnTo>
                      <a:pt x="102" y="261"/>
                    </a:lnTo>
                    <a:lnTo>
                      <a:pt x="97" y="257"/>
                    </a:lnTo>
                    <a:lnTo>
                      <a:pt x="93" y="253"/>
                    </a:lnTo>
                    <a:lnTo>
                      <a:pt x="90" y="249"/>
                    </a:lnTo>
                    <a:lnTo>
                      <a:pt x="86" y="244"/>
                    </a:lnTo>
                    <a:lnTo>
                      <a:pt x="85" y="241"/>
                    </a:lnTo>
                    <a:lnTo>
                      <a:pt x="82" y="242"/>
                    </a:lnTo>
                    <a:lnTo>
                      <a:pt x="81" y="243"/>
                    </a:lnTo>
                    <a:lnTo>
                      <a:pt x="81" y="246"/>
                    </a:lnTo>
                    <a:lnTo>
                      <a:pt x="80" y="247"/>
                    </a:lnTo>
                    <a:lnTo>
                      <a:pt x="80" y="249"/>
                    </a:lnTo>
                    <a:lnTo>
                      <a:pt x="80" y="252"/>
                    </a:lnTo>
                    <a:lnTo>
                      <a:pt x="81" y="254"/>
                    </a:lnTo>
                    <a:lnTo>
                      <a:pt x="81" y="256"/>
                    </a:lnTo>
                    <a:lnTo>
                      <a:pt x="81" y="258"/>
                    </a:lnTo>
                    <a:lnTo>
                      <a:pt x="81" y="260"/>
                    </a:lnTo>
                    <a:lnTo>
                      <a:pt x="81" y="257"/>
                    </a:lnTo>
                    <a:lnTo>
                      <a:pt x="81" y="256"/>
                    </a:lnTo>
                    <a:lnTo>
                      <a:pt x="80" y="253"/>
                    </a:lnTo>
                    <a:lnTo>
                      <a:pt x="78" y="252"/>
                    </a:lnTo>
                    <a:lnTo>
                      <a:pt x="77" y="249"/>
                    </a:lnTo>
                    <a:lnTo>
                      <a:pt x="74" y="248"/>
                    </a:lnTo>
                    <a:lnTo>
                      <a:pt x="72" y="247"/>
                    </a:lnTo>
                    <a:lnTo>
                      <a:pt x="69" y="246"/>
                    </a:lnTo>
                    <a:lnTo>
                      <a:pt x="68" y="244"/>
                    </a:lnTo>
                    <a:lnTo>
                      <a:pt x="66" y="243"/>
                    </a:lnTo>
                    <a:lnTo>
                      <a:pt x="58" y="294"/>
                    </a:lnTo>
                    <a:lnTo>
                      <a:pt x="57" y="292"/>
                    </a:lnTo>
                    <a:lnTo>
                      <a:pt x="58" y="290"/>
                    </a:lnTo>
                    <a:lnTo>
                      <a:pt x="58" y="287"/>
                    </a:lnTo>
                    <a:lnTo>
                      <a:pt x="59" y="285"/>
                    </a:lnTo>
                    <a:lnTo>
                      <a:pt x="61" y="284"/>
                    </a:lnTo>
                    <a:lnTo>
                      <a:pt x="62" y="281"/>
                    </a:lnTo>
                    <a:lnTo>
                      <a:pt x="62" y="278"/>
                    </a:lnTo>
                    <a:lnTo>
                      <a:pt x="63" y="276"/>
                    </a:lnTo>
                    <a:lnTo>
                      <a:pt x="62" y="273"/>
                    </a:lnTo>
                    <a:lnTo>
                      <a:pt x="61" y="270"/>
                    </a:lnTo>
                    <a:lnTo>
                      <a:pt x="38" y="277"/>
                    </a:lnTo>
                    <a:lnTo>
                      <a:pt x="39" y="273"/>
                    </a:lnTo>
                    <a:lnTo>
                      <a:pt x="40" y="270"/>
                    </a:lnTo>
                    <a:lnTo>
                      <a:pt x="42" y="266"/>
                    </a:lnTo>
                    <a:lnTo>
                      <a:pt x="42" y="261"/>
                    </a:lnTo>
                    <a:lnTo>
                      <a:pt x="42" y="257"/>
                    </a:lnTo>
                    <a:lnTo>
                      <a:pt x="42" y="252"/>
                    </a:lnTo>
                    <a:lnTo>
                      <a:pt x="42" y="248"/>
                    </a:lnTo>
                    <a:lnTo>
                      <a:pt x="40" y="244"/>
                    </a:lnTo>
                    <a:lnTo>
                      <a:pt x="40" y="242"/>
                    </a:lnTo>
                    <a:lnTo>
                      <a:pt x="39" y="241"/>
                    </a:lnTo>
                    <a:lnTo>
                      <a:pt x="23" y="266"/>
                    </a:lnTo>
                    <a:lnTo>
                      <a:pt x="18" y="262"/>
                    </a:lnTo>
                    <a:lnTo>
                      <a:pt x="14" y="258"/>
                    </a:lnTo>
                    <a:lnTo>
                      <a:pt x="10" y="254"/>
                    </a:lnTo>
                    <a:lnTo>
                      <a:pt x="7" y="249"/>
                    </a:lnTo>
                    <a:lnTo>
                      <a:pt x="5" y="246"/>
                    </a:lnTo>
                    <a:lnTo>
                      <a:pt x="2" y="241"/>
                    </a:lnTo>
                    <a:lnTo>
                      <a:pt x="1" y="235"/>
                    </a:lnTo>
                    <a:lnTo>
                      <a:pt x="0" y="229"/>
                    </a:lnTo>
                    <a:lnTo>
                      <a:pt x="0" y="224"/>
                    </a:lnTo>
                    <a:lnTo>
                      <a:pt x="0" y="218"/>
                    </a:lnTo>
                    <a:lnTo>
                      <a:pt x="13" y="215"/>
                    </a:lnTo>
                    <a:lnTo>
                      <a:pt x="28" y="214"/>
                    </a:lnTo>
                    <a:lnTo>
                      <a:pt x="42" y="213"/>
                    </a:lnTo>
                    <a:lnTo>
                      <a:pt x="57" y="213"/>
                    </a:lnTo>
                    <a:lnTo>
                      <a:pt x="71" y="211"/>
                    </a:lnTo>
                    <a:lnTo>
                      <a:pt x="85" y="210"/>
                    </a:lnTo>
                    <a:lnTo>
                      <a:pt x="97" y="208"/>
                    </a:lnTo>
                    <a:lnTo>
                      <a:pt x="110" y="203"/>
                    </a:lnTo>
                    <a:lnTo>
                      <a:pt x="120" y="195"/>
                    </a:lnTo>
                    <a:lnTo>
                      <a:pt x="130" y="186"/>
                    </a:lnTo>
                    <a:lnTo>
                      <a:pt x="121" y="160"/>
                    </a:lnTo>
                    <a:lnTo>
                      <a:pt x="120" y="136"/>
                    </a:lnTo>
                    <a:lnTo>
                      <a:pt x="126" y="114"/>
                    </a:lnTo>
                    <a:lnTo>
                      <a:pt x="136" y="95"/>
                    </a:lnTo>
                    <a:lnTo>
                      <a:pt x="152" y="77"/>
                    </a:lnTo>
                    <a:lnTo>
                      <a:pt x="169" y="61"/>
                    </a:lnTo>
                    <a:lnTo>
                      <a:pt x="188" y="46"/>
                    </a:lnTo>
                    <a:lnTo>
                      <a:pt x="207" y="31"/>
                    </a:lnTo>
                    <a:lnTo>
                      <a:pt x="225" y="16"/>
                    </a:lnTo>
                    <a:lnTo>
                      <a:pt x="239" y="2"/>
                    </a:lnTo>
                    <a:lnTo>
                      <a:pt x="239" y="2"/>
                    </a:lnTo>
                    <a:lnTo>
                      <a:pt x="239" y="0"/>
                    </a:lnTo>
                    <a:close/>
                  </a:path>
                </a:pathLst>
              </a:custGeom>
              <a:solidFill>
                <a:srgbClr val="7B42FF"/>
              </a:solidFill>
              <a:ln w="9525">
                <a:noFill/>
                <a:round/>
                <a:headEnd/>
                <a:tailEnd/>
              </a:ln>
            </p:spPr>
            <p:txBody>
              <a:bodyPr/>
              <a:lstStyle/>
              <a:p>
                <a:endParaRPr lang="en-US"/>
              </a:p>
            </p:txBody>
          </p:sp>
          <p:sp>
            <p:nvSpPr>
              <p:cNvPr id="85145" name="Freeform 153"/>
              <p:cNvSpPr>
                <a:spLocks/>
              </p:cNvSpPr>
              <p:nvPr/>
            </p:nvSpPr>
            <p:spPr bwMode="auto">
              <a:xfrm>
                <a:off x="5132" y="3862"/>
                <a:ext cx="23" cy="33"/>
              </a:xfrm>
              <a:custGeom>
                <a:avLst/>
                <a:gdLst/>
                <a:ahLst/>
                <a:cxnLst>
                  <a:cxn ang="0">
                    <a:pos x="13" y="37"/>
                  </a:cxn>
                  <a:cxn ang="0">
                    <a:pos x="43" y="15"/>
                  </a:cxn>
                  <a:cxn ang="0">
                    <a:pos x="42" y="22"/>
                  </a:cxn>
                  <a:cxn ang="0">
                    <a:pos x="43" y="28"/>
                  </a:cxn>
                  <a:cxn ang="0">
                    <a:pos x="44" y="33"/>
                  </a:cxn>
                  <a:cxn ang="0">
                    <a:pos x="46" y="39"/>
                  </a:cxn>
                  <a:cxn ang="0">
                    <a:pos x="46" y="45"/>
                  </a:cxn>
                  <a:cxn ang="0">
                    <a:pos x="47" y="51"/>
                  </a:cxn>
                  <a:cxn ang="0">
                    <a:pos x="46" y="55"/>
                  </a:cxn>
                  <a:cxn ang="0">
                    <a:pos x="44" y="60"/>
                  </a:cxn>
                  <a:cxn ang="0">
                    <a:pos x="41" y="64"/>
                  </a:cxn>
                  <a:cxn ang="0">
                    <a:pos x="34" y="67"/>
                  </a:cxn>
                  <a:cxn ang="0">
                    <a:pos x="33" y="57"/>
                  </a:cxn>
                  <a:cxn ang="0">
                    <a:pos x="8" y="60"/>
                  </a:cxn>
                  <a:cxn ang="0">
                    <a:pos x="4" y="57"/>
                  </a:cxn>
                  <a:cxn ang="0">
                    <a:pos x="1" y="52"/>
                  </a:cxn>
                  <a:cxn ang="0">
                    <a:pos x="0" y="47"/>
                  </a:cxn>
                  <a:cxn ang="0">
                    <a:pos x="0" y="41"/>
                  </a:cxn>
                  <a:cxn ang="0">
                    <a:pos x="1" y="33"/>
                  </a:cxn>
                  <a:cxn ang="0">
                    <a:pos x="3" y="27"/>
                  </a:cxn>
                  <a:cxn ang="0">
                    <a:pos x="5" y="19"/>
                  </a:cxn>
                  <a:cxn ang="0">
                    <a:pos x="8" y="12"/>
                  </a:cxn>
                  <a:cxn ang="0">
                    <a:pos x="12" y="5"/>
                  </a:cxn>
                  <a:cxn ang="0">
                    <a:pos x="14" y="0"/>
                  </a:cxn>
                  <a:cxn ang="0">
                    <a:pos x="15" y="4"/>
                  </a:cxn>
                  <a:cxn ang="0">
                    <a:pos x="17" y="8"/>
                  </a:cxn>
                  <a:cxn ang="0">
                    <a:pos x="15" y="12"/>
                  </a:cxn>
                  <a:cxn ang="0">
                    <a:pos x="14" y="15"/>
                  </a:cxn>
                  <a:cxn ang="0">
                    <a:pos x="13" y="19"/>
                  </a:cxn>
                  <a:cxn ang="0">
                    <a:pos x="12" y="22"/>
                  </a:cxn>
                  <a:cxn ang="0">
                    <a:pos x="10" y="26"/>
                  </a:cxn>
                  <a:cxn ang="0">
                    <a:pos x="10" y="29"/>
                  </a:cxn>
                  <a:cxn ang="0">
                    <a:pos x="10" y="33"/>
                  </a:cxn>
                  <a:cxn ang="0">
                    <a:pos x="13" y="37"/>
                  </a:cxn>
                  <a:cxn ang="0">
                    <a:pos x="13" y="37"/>
                  </a:cxn>
                </a:cxnLst>
                <a:rect l="0" t="0" r="r" b="b"/>
                <a:pathLst>
                  <a:path w="47" h="67">
                    <a:moveTo>
                      <a:pt x="13" y="37"/>
                    </a:moveTo>
                    <a:lnTo>
                      <a:pt x="43" y="15"/>
                    </a:lnTo>
                    <a:lnTo>
                      <a:pt x="42" y="22"/>
                    </a:lnTo>
                    <a:lnTo>
                      <a:pt x="43" y="28"/>
                    </a:lnTo>
                    <a:lnTo>
                      <a:pt x="44" y="33"/>
                    </a:lnTo>
                    <a:lnTo>
                      <a:pt x="46" y="39"/>
                    </a:lnTo>
                    <a:lnTo>
                      <a:pt x="46" y="45"/>
                    </a:lnTo>
                    <a:lnTo>
                      <a:pt x="47" y="51"/>
                    </a:lnTo>
                    <a:lnTo>
                      <a:pt x="46" y="55"/>
                    </a:lnTo>
                    <a:lnTo>
                      <a:pt x="44" y="60"/>
                    </a:lnTo>
                    <a:lnTo>
                      <a:pt x="41" y="64"/>
                    </a:lnTo>
                    <a:lnTo>
                      <a:pt x="34" y="67"/>
                    </a:lnTo>
                    <a:lnTo>
                      <a:pt x="33" y="57"/>
                    </a:lnTo>
                    <a:lnTo>
                      <a:pt x="8" y="60"/>
                    </a:lnTo>
                    <a:lnTo>
                      <a:pt x="4" y="57"/>
                    </a:lnTo>
                    <a:lnTo>
                      <a:pt x="1" y="52"/>
                    </a:lnTo>
                    <a:lnTo>
                      <a:pt x="0" y="47"/>
                    </a:lnTo>
                    <a:lnTo>
                      <a:pt x="0" y="41"/>
                    </a:lnTo>
                    <a:lnTo>
                      <a:pt x="1" y="33"/>
                    </a:lnTo>
                    <a:lnTo>
                      <a:pt x="3" y="27"/>
                    </a:lnTo>
                    <a:lnTo>
                      <a:pt x="5" y="19"/>
                    </a:lnTo>
                    <a:lnTo>
                      <a:pt x="8" y="12"/>
                    </a:lnTo>
                    <a:lnTo>
                      <a:pt x="12" y="5"/>
                    </a:lnTo>
                    <a:lnTo>
                      <a:pt x="14" y="0"/>
                    </a:lnTo>
                    <a:lnTo>
                      <a:pt x="15" y="4"/>
                    </a:lnTo>
                    <a:lnTo>
                      <a:pt x="17" y="8"/>
                    </a:lnTo>
                    <a:lnTo>
                      <a:pt x="15" y="12"/>
                    </a:lnTo>
                    <a:lnTo>
                      <a:pt x="14" y="15"/>
                    </a:lnTo>
                    <a:lnTo>
                      <a:pt x="13" y="19"/>
                    </a:lnTo>
                    <a:lnTo>
                      <a:pt x="12" y="22"/>
                    </a:lnTo>
                    <a:lnTo>
                      <a:pt x="10" y="26"/>
                    </a:lnTo>
                    <a:lnTo>
                      <a:pt x="10" y="29"/>
                    </a:lnTo>
                    <a:lnTo>
                      <a:pt x="10" y="33"/>
                    </a:lnTo>
                    <a:lnTo>
                      <a:pt x="13" y="37"/>
                    </a:lnTo>
                    <a:lnTo>
                      <a:pt x="13" y="37"/>
                    </a:lnTo>
                    <a:close/>
                  </a:path>
                </a:pathLst>
              </a:custGeom>
              <a:solidFill>
                <a:srgbClr val="00360F"/>
              </a:solidFill>
              <a:ln w="9525">
                <a:noFill/>
                <a:round/>
                <a:headEnd/>
                <a:tailEnd/>
              </a:ln>
            </p:spPr>
            <p:txBody>
              <a:bodyPr/>
              <a:lstStyle/>
              <a:p>
                <a:endParaRPr lang="en-US"/>
              </a:p>
            </p:txBody>
          </p:sp>
          <p:sp>
            <p:nvSpPr>
              <p:cNvPr id="85146" name="Freeform 154"/>
              <p:cNvSpPr>
                <a:spLocks/>
              </p:cNvSpPr>
              <p:nvPr/>
            </p:nvSpPr>
            <p:spPr bwMode="auto">
              <a:xfrm>
                <a:off x="4333" y="3945"/>
                <a:ext cx="1" cy="17"/>
              </a:xfrm>
              <a:custGeom>
                <a:avLst/>
                <a:gdLst/>
                <a:ahLst/>
                <a:cxnLst>
                  <a:cxn ang="0">
                    <a:pos x="1" y="0"/>
                  </a:cxn>
                  <a:cxn ang="0">
                    <a:pos x="0" y="33"/>
                  </a:cxn>
                  <a:cxn ang="0">
                    <a:pos x="1" y="1"/>
                  </a:cxn>
                  <a:cxn ang="0">
                    <a:pos x="1" y="1"/>
                  </a:cxn>
                  <a:cxn ang="0">
                    <a:pos x="1" y="0"/>
                  </a:cxn>
                </a:cxnLst>
                <a:rect l="0" t="0" r="r" b="b"/>
                <a:pathLst>
                  <a:path w="1" h="33">
                    <a:moveTo>
                      <a:pt x="1" y="0"/>
                    </a:moveTo>
                    <a:lnTo>
                      <a:pt x="0" y="33"/>
                    </a:lnTo>
                    <a:lnTo>
                      <a:pt x="1" y="1"/>
                    </a:lnTo>
                    <a:lnTo>
                      <a:pt x="1" y="1"/>
                    </a:lnTo>
                    <a:lnTo>
                      <a:pt x="1" y="0"/>
                    </a:lnTo>
                    <a:close/>
                  </a:path>
                </a:pathLst>
              </a:custGeom>
              <a:solidFill>
                <a:srgbClr val="00A359"/>
              </a:solidFill>
              <a:ln w="9525">
                <a:noFill/>
                <a:round/>
                <a:headEnd/>
                <a:tailEnd/>
              </a:ln>
            </p:spPr>
            <p:txBody>
              <a:bodyPr/>
              <a:lstStyle/>
              <a:p>
                <a:endParaRPr lang="en-US"/>
              </a:p>
            </p:txBody>
          </p:sp>
          <p:sp>
            <p:nvSpPr>
              <p:cNvPr id="85147" name="Freeform 155"/>
              <p:cNvSpPr>
                <a:spLocks/>
              </p:cNvSpPr>
              <p:nvPr/>
            </p:nvSpPr>
            <p:spPr bwMode="auto">
              <a:xfrm>
                <a:off x="4078" y="3975"/>
                <a:ext cx="4" cy="12"/>
              </a:xfrm>
              <a:custGeom>
                <a:avLst/>
                <a:gdLst/>
                <a:ahLst/>
                <a:cxnLst>
                  <a:cxn ang="0">
                    <a:pos x="0" y="0"/>
                  </a:cxn>
                  <a:cxn ang="0">
                    <a:pos x="6" y="0"/>
                  </a:cxn>
                  <a:cxn ang="0">
                    <a:pos x="9" y="24"/>
                  </a:cxn>
                  <a:cxn ang="0">
                    <a:pos x="3" y="24"/>
                  </a:cxn>
                  <a:cxn ang="0">
                    <a:pos x="1" y="1"/>
                  </a:cxn>
                  <a:cxn ang="0">
                    <a:pos x="1" y="1"/>
                  </a:cxn>
                  <a:cxn ang="0">
                    <a:pos x="0" y="0"/>
                  </a:cxn>
                </a:cxnLst>
                <a:rect l="0" t="0" r="r" b="b"/>
                <a:pathLst>
                  <a:path w="9" h="24">
                    <a:moveTo>
                      <a:pt x="0" y="0"/>
                    </a:moveTo>
                    <a:lnTo>
                      <a:pt x="6" y="0"/>
                    </a:lnTo>
                    <a:lnTo>
                      <a:pt x="9" y="24"/>
                    </a:lnTo>
                    <a:lnTo>
                      <a:pt x="3" y="24"/>
                    </a:lnTo>
                    <a:lnTo>
                      <a:pt x="1" y="1"/>
                    </a:lnTo>
                    <a:lnTo>
                      <a:pt x="1" y="1"/>
                    </a:lnTo>
                    <a:lnTo>
                      <a:pt x="0" y="0"/>
                    </a:lnTo>
                    <a:close/>
                  </a:path>
                </a:pathLst>
              </a:custGeom>
              <a:solidFill>
                <a:srgbClr val="00360F"/>
              </a:solidFill>
              <a:ln w="9525">
                <a:noFill/>
                <a:round/>
                <a:headEnd/>
                <a:tailEnd/>
              </a:ln>
            </p:spPr>
            <p:txBody>
              <a:bodyPr/>
              <a:lstStyle/>
              <a:p>
                <a:endParaRPr lang="en-US"/>
              </a:p>
            </p:txBody>
          </p:sp>
          <p:sp>
            <p:nvSpPr>
              <p:cNvPr id="85148" name="Freeform 156"/>
              <p:cNvSpPr>
                <a:spLocks/>
              </p:cNvSpPr>
              <p:nvPr/>
            </p:nvSpPr>
            <p:spPr bwMode="auto">
              <a:xfrm>
                <a:off x="4094" y="3976"/>
                <a:ext cx="4" cy="13"/>
              </a:xfrm>
              <a:custGeom>
                <a:avLst/>
                <a:gdLst/>
                <a:ahLst/>
                <a:cxnLst>
                  <a:cxn ang="0">
                    <a:pos x="0" y="0"/>
                  </a:cxn>
                  <a:cxn ang="0">
                    <a:pos x="8" y="27"/>
                  </a:cxn>
                  <a:cxn ang="0">
                    <a:pos x="0" y="0"/>
                  </a:cxn>
                  <a:cxn ang="0">
                    <a:pos x="0" y="0"/>
                  </a:cxn>
                </a:cxnLst>
                <a:rect l="0" t="0" r="r" b="b"/>
                <a:pathLst>
                  <a:path w="8" h="27">
                    <a:moveTo>
                      <a:pt x="0" y="0"/>
                    </a:moveTo>
                    <a:lnTo>
                      <a:pt x="8" y="27"/>
                    </a:lnTo>
                    <a:lnTo>
                      <a:pt x="0" y="0"/>
                    </a:lnTo>
                    <a:lnTo>
                      <a:pt x="0" y="0"/>
                    </a:lnTo>
                    <a:close/>
                  </a:path>
                </a:pathLst>
              </a:custGeom>
              <a:solidFill>
                <a:srgbClr val="00360F"/>
              </a:solidFill>
              <a:ln w="9525">
                <a:noFill/>
                <a:round/>
                <a:headEnd/>
                <a:tailEnd/>
              </a:ln>
            </p:spPr>
            <p:txBody>
              <a:bodyPr/>
              <a:lstStyle/>
              <a:p>
                <a:endParaRPr lang="en-US"/>
              </a:p>
            </p:txBody>
          </p:sp>
          <p:sp>
            <p:nvSpPr>
              <p:cNvPr id="85149" name="Freeform 157"/>
              <p:cNvSpPr>
                <a:spLocks/>
              </p:cNvSpPr>
              <p:nvPr/>
            </p:nvSpPr>
            <p:spPr bwMode="auto">
              <a:xfrm>
                <a:off x="5160" y="3865"/>
                <a:ext cx="49" cy="35"/>
              </a:xfrm>
              <a:custGeom>
                <a:avLst/>
                <a:gdLst/>
                <a:ahLst/>
                <a:cxnLst>
                  <a:cxn ang="0">
                    <a:pos x="33" y="44"/>
                  </a:cxn>
                  <a:cxn ang="0">
                    <a:pos x="37" y="31"/>
                  </a:cxn>
                  <a:cxn ang="0">
                    <a:pos x="38" y="19"/>
                  </a:cxn>
                  <a:cxn ang="0">
                    <a:pos x="40" y="7"/>
                  </a:cxn>
                  <a:cxn ang="0">
                    <a:pos x="51" y="1"/>
                  </a:cxn>
                  <a:cxn ang="0">
                    <a:pos x="64" y="6"/>
                  </a:cxn>
                  <a:cxn ang="0">
                    <a:pos x="68" y="18"/>
                  </a:cxn>
                  <a:cxn ang="0">
                    <a:pos x="66" y="30"/>
                  </a:cxn>
                  <a:cxn ang="0">
                    <a:pos x="66" y="43"/>
                  </a:cxn>
                  <a:cxn ang="0">
                    <a:pos x="71" y="53"/>
                  </a:cxn>
                  <a:cxn ang="0">
                    <a:pos x="81" y="54"/>
                  </a:cxn>
                  <a:cxn ang="0">
                    <a:pos x="83" y="48"/>
                  </a:cxn>
                  <a:cxn ang="0">
                    <a:pos x="85" y="42"/>
                  </a:cxn>
                  <a:cxn ang="0">
                    <a:pos x="83" y="35"/>
                  </a:cxn>
                  <a:cxn ang="0">
                    <a:pos x="83" y="28"/>
                  </a:cxn>
                  <a:cxn ang="0">
                    <a:pos x="99" y="68"/>
                  </a:cxn>
                  <a:cxn ang="0">
                    <a:pos x="85" y="66"/>
                  </a:cxn>
                  <a:cxn ang="0">
                    <a:pos x="71" y="63"/>
                  </a:cxn>
                  <a:cxn ang="0">
                    <a:pos x="58" y="58"/>
                  </a:cxn>
                  <a:cxn ang="0">
                    <a:pos x="51" y="49"/>
                  </a:cxn>
                  <a:cxn ang="0">
                    <a:pos x="52" y="33"/>
                  </a:cxn>
                  <a:cxn ang="0">
                    <a:pos x="40" y="37"/>
                  </a:cxn>
                  <a:cxn ang="0">
                    <a:pos x="35" y="47"/>
                  </a:cxn>
                  <a:cxn ang="0">
                    <a:pos x="30" y="48"/>
                  </a:cxn>
                  <a:cxn ang="0">
                    <a:pos x="24" y="48"/>
                  </a:cxn>
                  <a:cxn ang="0">
                    <a:pos x="15" y="49"/>
                  </a:cxn>
                  <a:cxn ang="0">
                    <a:pos x="5" y="47"/>
                  </a:cxn>
                  <a:cxn ang="0">
                    <a:pos x="0" y="39"/>
                  </a:cxn>
                  <a:cxn ang="0">
                    <a:pos x="1" y="29"/>
                  </a:cxn>
                  <a:cxn ang="0">
                    <a:pos x="4" y="19"/>
                  </a:cxn>
                  <a:cxn ang="0">
                    <a:pos x="8" y="10"/>
                  </a:cxn>
                  <a:cxn ang="0">
                    <a:pos x="9" y="11"/>
                  </a:cxn>
                  <a:cxn ang="0">
                    <a:pos x="10" y="21"/>
                  </a:cxn>
                  <a:cxn ang="0">
                    <a:pos x="15" y="30"/>
                  </a:cxn>
                  <a:cxn ang="0">
                    <a:pos x="20" y="38"/>
                  </a:cxn>
                  <a:cxn ang="0">
                    <a:pos x="25" y="45"/>
                  </a:cxn>
                  <a:cxn ang="0">
                    <a:pos x="28" y="49"/>
                  </a:cxn>
                </a:cxnLst>
                <a:rect l="0" t="0" r="r" b="b"/>
                <a:pathLst>
                  <a:path w="99" h="68">
                    <a:moveTo>
                      <a:pt x="27" y="48"/>
                    </a:moveTo>
                    <a:lnTo>
                      <a:pt x="33" y="44"/>
                    </a:lnTo>
                    <a:lnTo>
                      <a:pt x="35" y="38"/>
                    </a:lnTo>
                    <a:lnTo>
                      <a:pt x="37" y="31"/>
                    </a:lnTo>
                    <a:lnTo>
                      <a:pt x="38" y="25"/>
                    </a:lnTo>
                    <a:lnTo>
                      <a:pt x="38" y="19"/>
                    </a:lnTo>
                    <a:lnTo>
                      <a:pt x="38" y="13"/>
                    </a:lnTo>
                    <a:lnTo>
                      <a:pt x="40" y="7"/>
                    </a:lnTo>
                    <a:lnTo>
                      <a:pt x="44" y="4"/>
                    </a:lnTo>
                    <a:lnTo>
                      <a:pt x="51" y="1"/>
                    </a:lnTo>
                    <a:lnTo>
                      <a:pt x="59" y="0"/>
                    </a:lnTo>
                    <a:lnTo>
                      <a:pt x="64" y="6"/>
                    </a:lnTo>
                    <a:lnTo>
                      <a:pt x="67" y="11"/>
                    </a:lnTo>
                    <a:lnTo>
                      <a:pt x="68" y="18"/>
                    </a:lnTo>
                    <a:lnTo>
                      <a:pt x="67" y="24"/>
                    </a:lnTo>
                    <a:lnTo>
                      <a:pt x="66" y="30"/>
                    </a:lnTo>
                    <a:lnTo>
                      <a:pt x="66" y="37"/>
                    </a:lnTo>
                    <a:lnTo>
                      <a:pt x="66" y="43"/>
                    </a:lnTo>
                    <a:lnTo>
                      <a:pt x="67" y="48"/>
                    </a:lnTo>
                    <a:lnTo>
                      <a:pt x="71" y="53"/>
                    </a:lnTo>
                    <a:lnTo>
                      <a:pt x="78" y="57"/>
                    </a:lnTo>
                    <a:lnTo>
                      <a:pt x="81" y="54"/>
                    </a:lnTo>
                    <a:lnTo>
                      <a:pt x="83" y="52"/>
                    </a:lnTo>
                    <a:lnTo>
                      <a:pt x="83" y="48"/>
                    </a:lnTo>
                    <a:lnTo>
                      <a:pt x="85" y="45"/>
                    </a:lnTo>
                    <a:lnTo>
                      <a:pt x="85" y="42"/>
                    </a:lnTo>
                    <a:lnTo>
                      <a:pt x="83" y="38"/>
                    </a:lnTo>
                    <a:lnTo>
                      <a:pt x="83" y="35"/>
                    </a:lnTo>
                    <a:lnTo>
                      <a:pt x="83" y="31"/>
                    </a:lnTo>
                    <a:lnTo>
                      <a:pt x="83" y="28"/>
                    </a:lnTo>
                    <a:lnTo>
                      <a:pt x="83" y="25"/>
                    </a:lnTo>
                    <a:lnTo>
                      <a:pt x="99" y="68"/>
                    </a:lnTo>
                    <a:lnTo>
                      <a:pt x="92" y="67"/>
                    </a:lnTo>
                    <a:lnTo>
                      <a:pt x="85" y="66"/>
                    </a:lnTo>
                    <a:lnTo>
                      <a:pt x="77" y="64"/>
                    </a:lnTo>
                    <a:lnTo>
                      <a:pt x="71" y="63"/>
                    </a:lnTo>
                    <a:lnTo>
                      <a:pt x="63" y="61"/>
                    </a:lnTo>
                    <a:lnTo>
                      <a:pt x="58" y="58"/>
                    </a:lnTo>
                    <a:lnTo>
                      <a:pt x="53" y="54"/>
                    </a:lnTo>
                    <a:lnTo>
                      <a:pt x="51" y="49"/>
                    </a:lnTo>
                    <a:lnTo>
                      <a:pt x="51" y="42"/>
                    </a:lnTo>
                    <a:lnTo>
                      <a:pt x="52" y="33"/>
                    </a:lnTo>
                    <a:lnTo>
                      <a:pt x="44" y="29"/>
                    </a:lnTo>
                    <a:lnTo>
                      <a:pt x="40" y="37"/>
                    </a:lnTo>
                    <a:lnTo>
                      <a:pt x="38" y="43"/>
                    </a:lnTo>
                    <a:lnTo>
                      <a:pt x="35" y="47"/>
                    </a:lnTo>
                    <a:lnTo>
                      <a:pt x="33" y="48"/>
                    </a:lnTo>
                    <a:lnTo>
                      <a:pt x="30" y="48"/>
                    </a:lnTo>
                    <a:lnTo>
                      <a:pt x="28" y="48"/>
                    </a:lnTo>
                    <a:lnTo>
                      <a:pt x="24" y="48"/>
                    </a:lnTo>
                    <a:lnTo>
                      <a:pt x="20" y="48"/>
                    </a:lnTo>
                    <a:lnTo>
                      <a:pt x="15" y="49"/>
                    </a:lnTo>
                    <a:lnTo>
                      <a:pt x="9" y="50"/>
                    </a:lnTo>
                    <a:lnTo>
                      <a:pt x="5" y="47"/>
                    </a:lnTo>
                    <a:lnTo>
                      <a:pt x="1" y="43"/>
                    </a:lnTo>
                    <a:lnTo>
                      <a:pt x="0" y="39"/>
                    </a:lnTo>
                    <a:lnTo>
                      <a:pt x="0" y="34"/>
                    </a:lnTo>
                    <a:lnTo>
                      <a:pt x="1" y="29"/>
                    </a:lnTo>
                    <a:lnTo>
                      <a:pt x="3" y="24"/>
                    </a:lnTo>
                    <a:lnTo>
                      <a:pt x="4" y="19"/>
                    </a:lnTo>
                    <a:lnTo>
                      <a:pt x="6" y="14"/>
                    </a:lnTo>
                    <a:lnTo>
                      <a:pt x="8" y="10"/>
                    </a:lnTo>
                    <a:lnTo>
                      <a:pt x="10" y="5"/>
                    </a:lnTo>
                    <a:lnTo>
                      <a:pt x="9" y="11"/>
                    </a:lnTo>
                    <a:lnTo>
                      <a:pt x="9" y="16"/>
                    </a:lnTo>
                    <a:lnTo>
                      <a:pt x="10" y="21"/>
                    </a:lnTo>
                    <a:lnTo>
                      <a:pt x="13" y="25"/>
                    </a:lnTo>
                    <a:lnTo>
                      <a:pt x="15" y="30"/>
                    </a:lnTo>
                    <a:lnTo>
                      <a:pt x="18" y="34"/>
                    </a:lnTo>
                    <a:lnTo>
                      <a:pt x="20" y="38"/>
                    </a:lnTo>
                    <a:lnTo>
                      <a:pt x="23" y="42"/>
                    </a:lnTo>
                    <a:lnTo>
                      <a:pt x="25" y="45"/>
                    </a:lnTo>
                    <a:lnTo>
                      <a:pt x="28" y="49"/>
                    </a:lnTo>
                    <a:lnTo>
                      <a:pt x="28" y="49"/>
                    </a:lnTo>
                    <a:lnTo>
                      <a:pt x="27" y="48"/>
                    </a:lnTo>
                    <a:close/>
                  </a:path>
                </a:pathLst>
              </a:custGeom>
              <a:solidFill>
                <a:srgbClr val="00360F"/>
              </a:solidFill>
              <a:ln w="9525">
                <a:noFill/>
                <a:round/>
                <a:headEnd/>
                <a:tailEnd/>
              </a:ln>
            </p:spPr>
            <p:txBody>
              <a:bodyPr/>
              <a:lstStyle/>
              <a:p>
                <a:endParaRPr lang="en-US"/>
              </a:p>
            </p:txBody>
          </p:sp>
          <p:sp>
            <p:nvSpPr>
              <p:cNvPr id="85150" name="Freeform 158"/>
              <p:cNvSpPr>
                <a:spLocks/>
              </p:cNvSpPr>
              <p:nvPr/>
            </p:nvSpPr>
            <p:spPr bwMode="auto">
              <a:xfrm>
                <a:off x="4030" y="3998"/>
                <a:ext cx="5" cy="23"/>
              </a:xfrm>
              <a:custGeom>
                <a:avLst/>
                <a:gdLst/>
                <a:ahLst/>
                <a:cxnLst>
                  <a:cxn ang="0">
                    <a:pos x="0" y="2"/>
                  </a:cxn>
                  <a:cxn ang="0">
                    <a:pos x="5" y="0"/>
                  </a:cxn>
                  <a:cxn ang="0">
                    <a:pos x="10" y="46"/>
                  </a:cxn>
                  <a:cxn ang="0">
                    <a:pos x="5" y="46"/>
                  </a:cxn>
                  <a:cxn ang="0">
                    <a:pos x="0" y="2"/>
                  </a:cxn>
                  <a:cxn ang="0">
                    <a:pos x="0" y="2"/>
                  </a:cxn>
                </a:cxnLst>
                <a:rect l="0" t="0" r="r" b="b"/>
                <a:pathLst>
                  <a:path w="10" h="46">
                    <a:moveTo>
                      <a:pt x="0" y="2"/>
                    </a:moveTo>
                    <a:lnTo>
                      <a:pt x="5" y="0"/>
                    </a:lnTo>
                    <a:lnTo>
                      <a:pt x="10" y="46"/>
                    </a:lnTo>
                    <a:lnTo>
                      <a:pt x="5" y="46"/>
                    </a:lnTo>
                    <a:lnTo>
                      <a:pt x="0" y="2"/>
                    </a:lnTo>
                    <a:lnTo>
                      <a:pt x="0" y="2"/>
                    </a:lnTo>
                    <a:close/>
                  </a:path>
                </a:pathLst>
              </a:custGeom>
              <a:solidFill>
                <a:srgbClr val="00360F"/>
              </a:solidFill>
              <a:ln w="9525">
                <a:noFill/>
                <a:round/>
                <a:headEnd/>
                <a:tailEnd/>
              </a:ln>
            </p:spPr>
            <p:txBody>
              <a:bodyPr/>
              <a:lstStyle/>
              <a:p>
                <a:endParaRPr lang="en-US"/>
              </a:p>
            </p:txBody>
          </p:sp>
          <p:sp>
            <p:nvSpPr>
              <p:cNvPr id="85151" name="Freeform 159"/>
              <p:cNvSpPr>
                <a:spLocks/>
              </p:cNvSpPr>
              <p:nvPr/>
            </p:nvSpPr>
            <p:spPr bwMode="auto">
              <a:xfrm>
                <a:off x="4112" y="3994"/>
                <a:ext cx="1" cy="26"/>
              </a:xfrm>
              <a:custGeom>
                <a:avLst/>
                <a:gdLst/>
                <a:ahLst/>
                <a:cxnLst>
                  <a:cxn ang="0">
                    <a:pos x="0" y="0"/>
                  </a:cxn>
                  <a:cxn ang="0">
                    <a:pos x="0" y="50"/>
                  </a:cxn>
                  <a:cxn ang="0">
                    <a:pos x="0" y="0"/>
                  </a:cxn>
                  <a:cxn ang="0">
                    <a:pos x="0" y="0"/>
                  </a:cxn>
                </a:cxnLst>
                <a:rect l="0" t="0" r="r" b="b"/>
                <a:pathLst>
                  <a:path h="50">
                    <a:moveTo>
                      <a:pt x="0" y="0"/>
                    </a:moveTo>
                    <a:lnTo>
                      <a:pt x="0" y="50"/>
                    </a:lnTo>
                    <a:lnTo>
                      <a:pt x="0" y="0"/>
                    </a:lnTo>
                    <a:lnTo>
                      <a:pt x="0" y="0"/>
                    </a:lnTo>
                    <a:close/>
                  </a:path>
                </a:pathLst>
              </a:custGeom>
              <a:solidFill>
                <a:srgbClr val="00360F"/>
              </a:solidFill>
              <a:ln w="9525">
                <a:noFill/>
                <a:round/>
                <a:headEnd/>
                <a:tailEnd/>
              </a:ln>
            </p:spPr>
            <p:txBody>
              <a:bodyPr/>
              <a:lstStyle/>
              <a:p>
                <a:endParaRPr lang="en-US"/>
              </a:p>
            </p:txBody>
          </p:sp>
          <p:sp>
            <p:nvSpPr>
              <p:cNvPr id="85152" name="Freeform 160"/>
              <p:cNvSpPr>
                <a:spLocks/>
              </p:cNvSpPr>
              <p:nvPr/>
            </p:nvSpPr>
            <p:spPr bwMode="auto">
              <a:xfrm>
                <a:off x="4058" y="4003"/>
                <a:ext cx="10" cy="31"/>
              </a:xfrm>
              <a:custGeom>
                <a:avLst/>
                <a:gdLst/>
                <a:ahLst/>
                <a:cxnLst>
                  <a:cxn ang="0">
                    <a:pos x="19" y="62"/>
                  </a:cxn>
                  <a:cxn ang="0">
                    <a:pos x="5" y="44"/>
                  </a:cxn>
                  <a:cxn ang="0">
                    <a:pos x="0" y="51"/>
                  </a:cxn>
                  <a:cxn ang="0">
                    <a:pos x="0" y="0"/>
                  </a:cxn>
                  <a:cxn ang="0">
                    <a:pos x="6" y="4"/>
                  </a:cxn>
                  <a:cxn ang="0">
                    <a:pos x="11" y="9"/>
                  </a:cxn>
                  <a:cxn ang="0">
                    <a:pos x="14" y="14"/>
                  </a:cxn>
                  <a:cxn ang="0">
                    <a:pos x="15" y="20"/>
                  </a:cxn>
                  <a:cxn ang="0">
                    <a:pos x="16" y="28"/>
                  </a:cxn>
                  <a:cxn ang="0">
                    <a:pos x="16" y="34"/>
                  </a:cxn>
                  <a:cxn ang="0">
                    <a:pos x="16" y="42"/>
                  </a:cxn>
                  <a:cxn ang="0">
                    <a:pos x="18" y="48"/>
                  </a:cxn>
                  <a:cxn ang="0">
                    <a:pos x="18" y="56"/>
                  </a:cxn>
                  <a:cxn ang="0">
                    <a:pos x="20" y="62"/>
                  </a:cxn>
                  <a:cxn ang="0">
                    <a:pos x="20" y="62"/>
                  </a:cxn>
                  <a:cxn ang="0">
                    <a:pos x="19" y="62"/>
                  </a:cxn>
                </a:cxnLst>
                <a:rect l="0" t="0" r="r" b="b"/>
                <a:pathLst>
                  <a:path w="20" h="62">
                    <a:moveTo>
                      <a:pt x="19" y="62"/>
                    </a:moveTo>
                    <a:lnTo>
                      <a:pt x="5" y="44"/>
                    </a:lnTo>
                    <a:lnTo>
                      <a:pt x="0" y="51"/>
                    </a:lnTo>
                    <a:lnTo>
                      <a:pt x="0" y="0"/>
                    </a:lnTo>
                    <a:lnTo>
                      <a:pt x="6" y="4"/>
                    </a:lnTo>
                    <a:lnTo>
                      <a:pt x="11" y="9"/>
                    </a:lnTo>
                    <a:lnTo>
                      <a:pt x="14" y="14"/>
                    </a:lnTo>
                    <a:lnTo>
                      <a:pt x="15" y="20"/>
                    </a:lnTo>
                    <a:lnTo>
                      <a:pt x="16" y="28"/>
                    </a:lnTo>
                    <a:lnTo>
                      <a:pt x="16" y="34"/>
                    </a:lnTo>
                    <a:lnTo>
                      <a:pt x="16" y="42"/>
                    </a:lnTo>
                    <a:lnTo>
                      <a:pt x="18" y="48"/>
                    </a:lnTo>
                    <a:lnTo>
                      <a:pt x="18" y="56"/>
                    </a:lnTo>
                    <a:lnTo>
                      <a:pt x="20" y="62"/>
                    </a:lnTo>
                    <a:lnTo>
                      <a:pt x="20" y="62"/>
                    </a:lnTo>
                    <a:lnTo>
                      <a:pt x="19" y="62"/>
                    </a:lnTo>
                    <a:close/>
                  </a:path>
                </a:pathLst>
              </a:custGeom>
              <a:solidFill>
                <a:srgbClr val="00360F"/>
              </a:solidFill>
              <a:ln w="9525">
                <a:noFill/>
                <a:round/>
                <a:headEnd/>
                <a:tailEnd/>
              </a:ln>
            </p:spPr>
            <p:txBody>
              <a:bodyPr/>
              <a:lstStyle/>
              <a:p>
                <a:endParaRPr lang="en-US"/>
              </a:p>
            </p:txBody>
          </p:sp>
          <p:sp>
            <p:nvSpPr>
              <p:cNvPr id="85153" name="Freeform 161"/>
              <p:cNvSpPr>
                <a:spLocks/>
              </p:cNvSpPr>
              <p:nvPr/>
            </p:nvSpPr>
            <p:spPr bwMode="auto">
              <a:xfrm>
                <a:off x="4331" y="3975"/>
                <a:ext cx="9" cy="64"/>
              </a:xfrm>
              <a:custGeom>
                <a:avLst/>
                <a:gdLst/>
                <a:ahLst/>
                <a:cxnLst>
                  <a:cxn ang="0">
                    <a:pos x="0" y="0"/>
                  </a:cxn>
                  <a:cxn ang="0">
                    <a:pos x="6" y="0"/>
                  </a:cxn>
                  <a:cxn ang="0">
                    <a:pos x="19" y="126"/>
                  </a:cxn>
                  <a:cxn ang="0">
                    <a:pos x="14" y="127"/>
                  </a:cxn>
                  <a:cxn ang="0">
                    <a:pos x="1" y="0"/>
                  </a:cxn>
                  <a:cxn ang="0">
                    <a:pos x="1" y="0"/>
                  </a:cxn>
                  <a:cxn ang="0">
                    <a:pos x="0" y="0"/>
                  </a:cxn>
                </a:cxnLst>
                <a:rect l="0" t="0" r="r" b="b"/>
                <a:pathLst>
                  <a:path w="19" h="127">
                    <a:moveTo>
                      <a:pt x="0" y="0"/>
                    </a:moveTo>
                    <a:lnTo>
                      <a:pt x="6" y="0"/>
                    </a:lnTo>
                    <a:lnTo>
                      <a:pt x="19" y="126"/>
                    </a:lnTo>
                    <a:lnTo>
                      <a:pt x="14" y="127"/>
                    </a:lnTo>
                    <a:lnTo>
                      <a:pt x="1" y="0"/>
                    </a:lnTo>
                    <a:lnTo>
                      <a:pt x="1" y="0"/>
                    </a:lnTo>
                    <a:lnTo>
                      <a:pt x="0" y="0"/>
                    </a:lnTo>
                    <a:close/>
                  </a:path>
                </a:pathLst>
              </a:custGeom>
              <a:solidFill>
                <a:srgbClr val="7B42FF"/>
              </a:solidFill>
              <a:ln w="9525">
                <a:noFill/>
                <a:round/>
                <a:headEnd/>
                <a:tailEnd/>
              </a:ln>
            </p:spPr>
            <p:txBody>
              <a:bodyPr/>
              <a:lstStyle/>
              <a:p>
                <a:endParaRPr lang="en-US"/>
              </a:p>
            </p:txBody>
          </p:sp>
          <p:sp>
            <p:nvSpPr>
              <p:cNvPr id="85154" name="Freeform 162"/>
              <p:cNvSpPr>
                <a:spLocks/>
              </p:cNvSpPr>
              <p:nvPr/>
            </p:nvSpPr>
            <p:spPr bwMode="auto">
              <a:xfrm>
                <a:off x="4042" y="4006"/>
                <a:ext cx="6" cy="17"/>
              </a:xfrm>
              <a:custGeom>
                <a:avLst/>
                <a:gdLst/>
                <a:ahLst/>
                <a:cxnLst>
                  <a:cxn ang="0">
                    <a:pos x="0" y="0"/>
                  </a:cxn>
                  <a:cxn ang="0">
                    <a:pos x="9" y="0"/>
                  </a:cxn>
                  <a:cxn ang="0">
                    <a:pos x="12" y="31"/>
                  </a:cxn>
                  <a:cxn ang="0">
                    <a:pos x="4" y="33"/>
                  </a:cxn>
                  <a:cxn ang="0">
                    <a:pos x="0" y="1"/>
                  </a:cxn>
                  <a:cxn ang="0">
                    <a:pos x="0" y="1"/>
                  </a:cxn>
                  <a:cxn ang="0">
                    <a:pos x="0" y="0"/>
                  </a:cxn>
                </a:cxnLst>
                <a:rect l="0" t="0" r="r" b="b"/>
                <a:pathLst>
                  <a:path w="12" h="33">
                    <a:moveTo>
                      <a:pt x="0" y="0"/>
                    </a:moveTo>
                    <a:lnTo>
                      <a:pt x="9" y="0"/>
                    </a:lnTo>
                    <a:lnTo>
                      <a:pt x="12" y="31"/>
                    </a:lnTo>
                    <a:lnTo>
                      <a:pt x="4" y="33"/>
                    </a:lnTo>
                    <a:lnTo>
                      <a:pt x="0" y="1"/>
                    </a:lnTo>
                    <a:lnTo>
                      <a:pt x="0" y="1"/>
                    </a:lnTo>
                    <a:lnTo>
                      <a:pt x="0" y="0"/>
                    </a:lnTo>
                    <a:close/>
                  </a:path>
                </a:pathLst>
              </a:custGeom>
              <a:solidFill>
                <a:srgbClr val="00360F"/>
              </a:solidFill>
              <a:ln w="9525">
                <a:noFill/>
                <a:round/>
                <a:headEnd/>
                <a:tailEnd/>
              </a:ln>
            </p:spPr>
            <p:txBody>
              <a:bodyPr/>
              <a:lstStyle/>
              <a:p>
                <a:endParaRPr lang="en-US"/>
              </a:p>
            </p:txBody>
          </p:sp>
          <p:sp>
            <p:nvSpPr>
              <p:cNvPr id="85155" name="Freeform 163"/>
              <p:cNvSpPr>
                <a:spLocks/>
              </p:cNvSpPr>
              <p:nvPr/>
            </p:nvSpPr>
            <p:spPr bwMode="auto">
              <a:xfrm>
                <a:off x="4114" y="3999"/>
                <a:ext cx="5" cy="48"/>
              </a:xfrm>
              <a:custGeom>
                <a:avLst/>
                <a:gdLst/>
                <a:ahLst/>
                <a:cxnLst>
                  <a:cxn ang="0">
                    <a:pos x="0" y="97"/>
                  </a:cxn>
                  <a:cxn ang="0">
                    <a:pos x="11" y="0"/>
                  </a:cxn>
                  <a:cxn ang="0">
                    <a:pos x="5" y="92"/>
                  </a:cxn>
                  <a:cxn ang="0">
                    <a:pos x="2" y="97"/>
                  </a:cxn>
                  <a:cxn ang="0">
                    <a:pos x="2" y="97"/>
                  </a:cxn>
                  <a:cxn ang="0">
                    <a:pos x="0" y="97"/>
                  </a:cxn>
                </a:cxnLst>
                <a:rect l="0" t="0" r="r" b="b"/>
                <a:pathLst>
                  <a:path w="11" h="97">
                    <a:moveTo>
                      <a:pt x="0" y="97"/>
                    </a:moveTo>
                    <a:lnTo>
                      <a:pt x="11" y="0"/>
                    </a:lnTo>
                    <a:lnTo>
                      <a:pt x="5" y="92"/>
                    </a:lnTo>
                    <a:lnTo>
                      <a:pt x="2" y="97"/>
                    </a:lnTo>
                    <a:lnTo>
                      <a:pt x="2" y="97"/>
                    </a:lnTo>
                    <a:lnTo>
                      <a:pt x="0" y="97"/>
                    </a:lnTo>
                    <a:close/>
                  </a:path>
                </a:pathLst>
              </a:custGeom>
              <a:solidFill>
                <a:srgbClr val="00360F"/>
              </a:solidFill>
              <a:ln w="9525">
                <a:noFill/>
                <a:round/>
                <a:headEnd/>
                <a:tailEnd/>
              </a:ln>
            </p:spPr>
            <p:txBody>
              <a:bodyPr/>
              <a:lstStyle/>
              <a:p>
                <a:endParaRPr lang="en-US"/>
              </a:p>
            </p:txBody>
          </p:sp>
          <p:sp>
            <p:nvSpPr>
              <p:cNvPr id="85156" name="Freeform 164"/>
              <p:cNvSpPr>
                <a:spLocks/>
              </p:cNvSpPr>
              <p:nvPr/>
            </p:nvSpPr>
            <p:spPr bwMode="auto">
              <a:xfrm>
                <a:off x="4074" y="4008"/>
                <a:ext cx="12" cy="27"/>
              </a:xfrm>
              <a:custGeom>
                <a:avLst/>
                <a:gdLst/>
                <a:ahLst/>
                <a:cxnLst>
                  <a:cxn ang="0">
                    <a:pos x="23" y="48"/>
                  </a:cxn>
                  <a:cxn ang="0">
                    <a:pos x="23" y="51"/>
                  </a:cxn>
                  <a:cxn ang="0">
                    <a:pos x="21" y="52"/>
                  </a:cxn>
                  <a:cxn ang="0">
                    <a:pos x="20" y="53"/>
                  </a:cxn>
                  <a:cxn ang="0">
                    <a:pos x="19" y="55"/>
                  </a:cxn>
                  <a:cxn ang="0">
                    <a:pos x="16" y="55"/>
                  </a:cxn>
                  <a:cxn ang="0">
                    <a:pos x="15" y="55"/>
                  </a:cxn>
                  <a:cxn ang="0">
                    <a:pos x="12" y="55"/>
                  </a:cxn>
                  <a:cxn ang="0">
                    <a:pos x="10" y="56"/>
                  </a:cxn>
                  <a:cxn ang="0">
                    <a:pos x="7" y="56"/>
                  </a:cxn>
                  <a:cxn ang="0">
                    <a:pos x="6" y="56"/>
                  </a:cxn>
                  <a:cxn ang="0">
                    <a:pos x="7" y="55"/>
                  </a:cxn>
                  <a:cxn ang="0">
                    <a:pos x="10" y="52"/>
                  </a:cxn>
                  <a:cxn ang="0">
                    <a:pos x="12" y="50"/>
                  </a:cxn>
                  <a:cxn ang="0">
                    <a:pos x="15" y="47"/>
                  </a:cxn>
                  <a:cxn ang="0">
                    <a:pos x="16" y="43"/>
                  </a:cxn>
                  <a:cxn ang="0">
                    <a:pos x="17" y="39"/>
                  </a:cxn>
                  <a:cxn ang="0">
                    <a:pos x="17" y="36"/>
                  </a:cxn>
                  <a:cxn ang="0">
                    <a:pos x="17" y="32"/>
                  </a:cxn>
                  <a:cxn ang="0">
                    <a:pos x="17" y="27"/>
                  </a:cxn>
                  <a:cxn ang="0">
                    <a:pos x="15" y="23"/>
                  </a:cxn>
                  <a:cxn ang="0">
                    <a:pos x="11" y="23"/>
                  </a:cxn>
                  <a:cxn ang="0">
                    <a:pos x="9" y="22"/>
                  </a:cxn>
                  <a:cxn ang="0">
                    <a:pos x="6" y="22"/>
                  </a:cxn>
                  <a:cxn ang="0">
                    <a:pos x="4" y="21"/>
                  </a:cxn>
                  <a:cxn ang="0">
                    <a:pos x="2" y="18"/>
                  </a:cxn>
                  <a:cxn ang="0">
                    <a:pos x="1" y="15"/>
                  </a:cxn>
                  <a:cxn ang="0">
                    <a:pos x="1" y="12"/>
                  </a:cxn>
                  <a:cxn ang="0">
                    <a:pos x="1" y="9"/>
                  </a:cxn>
                  <a:cxn ang="0">
                    <a:pos x="0" y="4"/>
                  </a:cxn>
                  <a:cxn ang="0">
                    <a:pos x="0" y="0"/>
                  </a:cxn>
                  <a:cxn ang="0">
                    <a:pos x="6" y="2"/>
                  </a:cxn>
                  <a:cxn ang="0">
                    <a:pos x="11" y="4"/>
                  </a:cxn>
                  <a:cxn ang="0">
                    <a:pos x="15" y="7"/>
                  </a:cxn>
                  <a:cxn ang="0">
                    <a:pos x="17" y="10"/>
                  </a:cxn>
                  <a:cxn ang="0">
                    <a:pos x="20" y="14"/>
                  </a:cxn>
                  <a:cxn ang="0">
                    <a:pos x="21" y="19"/>
                  </a:cxn>
                  <a:cxn ang="0">
                    <a:pos x="21" y="26"/>
                  </a:cxn>
                  <a:cxn ang="0">
                    <a:pos x="23" y="32"/>
                  </a:cxn>
                  <a:cxn ang="0">
                    <a:pos x="23" y="39"/>
                  </a:cxn>
                  <a:cxn ang="0">
                    <a:pos x="24" y="48"/>
                  </a:cxn>
                  <a:cxn ang="0">
                    <a:pos x="24" y="48"/>
                  </a:cxn>
                  <a:cxn ang="0">
                    <a:pos x="23" y="48"/>
                  </a:cxn>
                </a:cxnLst>
                <a:rect l="0" t="0" r="r" b="b"/>
                <a:pathLst>
                  <a:path w="24" h="56">
                    <a:moveTo>
                      <a:pt x="23" y="48"/>
                    </a:moveTo>
                    <a:lnTo>
                      <a:pt x="23" y="51"/>
                    </a:lnTo>
                    <a:lnTo>
                      <a:pt x="21" y="52"/>
                    </a:lnTo>
                    <a:lnTo>
                      <a:pt x="20" y="53"/>
                    </a:lnTo>
                    <a:lnTo>
                      <a:pt x="19" y="55"/>
                    </a:lnTo>
                    <a:lnTo>
                      <a:pt x="16" y="55"/>
                    </a:lnTo>
                    <a:lnTo>
                      <a:pt x="15" y="55"/>
                    </a:lnTo>
                    <a:lnTo>
                      <a:pt x="12" y="55"/>
                    </a:lnTo>
                    <a:lnTo>
                      <a:pt x="10" y="56"/>
                    </a:lnTo>
                    <a:lnTo>
                      <a:pt x="7" y="56"/>
                    </a:lnTo>
                    <a:lnTo>
                      <a:pt x="6" y="56"/>
                    </a:lnTo>
                    <a:lnTo>
                      <a:pt x="7" y="55"/>
                    </a:lnTo>
                    <a:lnTo>
                      <a:pt x="10" y="52"/>
                    </a:lnTo>
                    <a:lnTo>
                      <a:pt x="12" y="50"/>
                    </a:lnTo>
                    <a:lnTo>
                      <a:pt x="15" y="47"/>
                    </a:lnTo>
                    <a:lnTo>
                      <a:pt x="16" y="43"/>
                    </a:lnTo>
                    <a:lnTo>
                      <a:pt x="17" y="39"/>
                    </a:lnTo>
                    <a:lnTo>
                      <a:pt x="17" y="36"/>
                    </a:lnTo>
                    <a:lnTo>
                      <a:pt x="17" y="32"/>
                    </a:lnTo>
                    <a:lnTo>
                      <a:pt x="17" y="27"/>
                    </a:lnTo>
                    <a:lnTo>
                      <a:pt x="15" y="23"/>
                    </a:lnTo>
                    <a:lnTo>
                      <a:pt x="11" y="23"/>
                    </a:lnTo>
                    <a:lnTo>
                      <a:pt x="9" y="22"/>
                    </a:lnTo>
                    <a:lnTo>
                      <a:pt x="6" y="22"/>
                    </a:lnTo>
                    <a:lnTo>
                      <a:pt x="4" y="21"/>
                    </a:lnTo>
                    <a:lnTo>
                      <a:pt x="2" y="18"/>
                    </a:lnTo>
                    <a:lnTo>
                      <a:pt x="1" y="15"/>
                    </a:lnTo>
                    <a:lnTo>
                      <a:pt x="1" y="12"/>
                    </a:lnTo>
                    <a:lnTo>
                      <a:pt x="1" y="9"/>
                    </a:lnTo>
                    <a:lnTo>
                      <a:pt x="0" y="4"/>
                    </a:lnTo>
                    <a:lnTo>
                      <a:pt x="0" y="0"/>
                    </a:lnTo>
                    <a:lnTo>
                      <a:pt x="6" y="2"/>
                    </a:lnTo>
                    <a:lnTo>
                      <a:pt x="11" y="4"/>
                    </a:lnTo>
                    <a:lnTo>
                      <a:pt x="15" y="7"/>
                    </a:lnTo>
                    <a:lnTo>
                      <a:pt x="17" y="10"/>
                    </a:lnTo>
                    <a:lnTo>
                      <a:pt x="20" y="14"/>
                    </a:lnTo>
                    <a:lnTo>
                      <a:pt x="21" y="19"/>
                    </a:lnTo>
                    <a:lnTo>
                      <a:pt x="21" y="26"/>
                    </a:lnTo>
                    <a:lnTo>
                      <a:pt x="23" y="32"/>
                    </a:lnTo>
                    <a:lnTo>
                      <a:pt x="23" y="39"/>
                    </a:lnTo>
                    <a:lnTo>
                      <a:pt x="24" y="48"/>
                    </a:lnTo>
                    <a:lnTo>
                      <a:pt x="24" y="48"/>
                    </a:lnTo>
                    <a:lnTo>
                      <a:pt x="23" y="48"/>
                    </a:lnTo>
                    <a:close/>
                  </a:path>
                </a:pathLst>
              </a:custGeom>
              <a:solidFill>
                <a:srgbClr val="00360F"/>
              </a:solidFill>
              <a:ln w="9525">
                <a:noFill/>
                <a:round/>
                <a:headEnd/>
                <a:tailEnd/>
              </a:ln>
            </p:spPr>
            <p:txBody>
              <a:bodyPr/>
              <a:lstStyle/>
              <a:p>
                <a:endParaRPr lang="en-US"/>
              </a:p>
            </p:txBody>
          </p:sp>
          <p:sp>
            <p:nvSpPr>
              <p:cNvPr id="85157" name="Freeform 165"/>
              <p:cNvSpPr>
                <a:spLocks/>
              </p:cNvSpPr>
              <p:nvPr/>
            </p:nvSpPr>
            <p:spPr bwMode="auto">
              <a:xfrm>
                <a:off x="4095" y="4005"/>
                <a:ext cx="12" cy="38"/>
              </a:xfrm>
              <a:custGeom>
                <a:avLst/>
                <a:gdLst/>
                <a:ahLst/>
                <a:cxnLst>
                  <a:cxn ang="0">
                    <a:pos x="17" y="76"/>
                  </a:cxn>
                  <a:cxn ang="0">
                    <a:pos x="11" y="70"/>
                  </a:cxn>
                  <a:cxn ang="0">
                    <a:pos x="7" y="63"/>
                  </a:cxn>
                  <a:cxn ang="0">
                    <a:pos x="6" y="56"/>
                  </a:cxn>
                  <a:cxn ang="0">
                    <a:pos x="4" y="48"/>
                  </a:cxn>
                  <a:cxn ang="0">
                    <a:pos x="6" y="41"/>
                  </a:cxn>
                  <a:cxn ang="0">
                    <a:pos x="7" y="33"/>
                  </a:cxn>
                  <a:cxn ang="0">
                    <a:pos x="8" y="26"/>
                  </a:cxn>
                  <a:cxn ang="0">
                    <a:pos x="8" y="17"/>
                  </a:cxn>
                  <a:cxn ang="0">
                    <a:pos x="7" y="9"/>
                  </a:cxn>
                  <a:cxn ang="0">
                    <a:pos x="4" y="0"/>
                  </a:cxn>
                  <a:cxn ang="0">
                    <a:pos x="0" y="8"/>
                  </a:cxn>
                  <a:cxn ang="0">
                    <a:pos x="2" y="17"/>
                  </a:cxn>
                  <a:cxn ang="0">
                    <a:pos x="4" y="24"/>
                  </a:cxn>
                  <a:cxn ang="0">
                    <a:pos x="9" y="33"/>
                  </a:cxn>
                  <a:cxn ang="0">
                    <a:pos x="14" y="41"/>
                  </a:cxn>
                  <a:cxn ang="0">
                    <a:pos x="19" y="50"/>
                  </a:cxn>
                  <a:cxn ang="0">
                    <a:pos x="23" y="57"/>
                  </a:cxn>
                  <a:cxn ang="0">
                    <a:pos x="24" y="63"/>
                  </a:cxn>
                  <a:cxn ang="0">
                    <a:pos x="23" y="71"/>
                  </a:cxn>
                  <a:cxn ang="0">
                    <a:pos x="17" y="76"/>
                  </a:cxn>
                  <a:cxn ang="0">
                    <a:pos x="17" y="76"/>
                  </a:cxn>
                </a:cxnLst>
                <a:rect l="0" t="0" r="r" b="b"/>
                <a:pathLst>
                  <a:path w="24" h="76">
                    <a:moveTo>
                      <a:pt x="17" y="76"/>
                    </a:moveTo>
                    <a:lnTo>
                      <a:pt x="11" y="70"/>
                    </a:lnTo>
                    <a:lnTo>
                      <a:pt x="7" y="63"/>
                    </a:lnTo>
                    <a:lnTo>
                      <a:pt x="6" y="56"/>
                    </a:lnTo>
                    <a:lnTo>
                      <a:pt x="4" y="48"/>
                    </a:lnTo>
                    <a:lnTo>
                      <a:pt x="6" y="41"/>
                    </a:lnTo>
                    <a:lnTo>
                      <a:pt x="7" y="33"/>
                    </a:lnTo>
                    <a:lnTo>
                      <a:pt x="8" y="26"/>
                    </a:lnTo>
                    <a:lnTo>
                      <a:pt x="8" y="17"/>
                    </a:lnTo>
                    <a:lnTo>
                      <a:pt x="7" y="9"/>
                    </a:lnTo>
                    <a:lnTo>
                      <a:pt x="4" y="0"/>
                    </a:lnTo>
                    <a:lnTo>
                      <a:pt x="0" y="8"/>
                    </a:lnTo>
                    <a:lnTo>
                      <a:pt x="2" y="17"/>
                    </a:lnTo>
                    <a:lnTo>
                      <a:pt x="4" y="24"/>
                    </a:lnTo>
                    <a:lnTo>
                      <a:pt x="9" y="33"/>
                    </a:lnTo>
                    <a:lnTo>
                      <a:pt x="14" y="41"/>
                    </a:lnTo>
                    <a:lnTo>
                      <a:pt x="19" y="50"/>
                    </a:lnTo>
                    <a:lnTo>
                      <a:pt x="23" y="57"/>
                    </a:lnTo>
                    <a:lnTo>
                      <a:pt x="24" y="63"/>
                    </a:lnTo>
                    <a:lnTo>
                      <a:pt x="23" y="71"/>
                    </a:lnTo>
                    <a:lnTo>
                      <a:pt x="17" y="76"/>
                    </a:lnTo>
                    <a:lnTo>
                      <a:pt x="17" y="76"/>
                    </a:lnTo>
                    <a:close/>
                  </a:path>
                </a:pathLst>
              </a:custGeom>
              <a:solidFill>
                <a:srgbClr val="00360F"/>
              </a:solidFill>
              <a:ln w="9525">
                <a:noFill/>
                <a:round/>
                <a:headEnd/>
                <a:tailEnd/>
              </a:ln>
            </p:spPr>
            <p:txBody>
              <a:bodyPr/>
              <a:lstStyle/>
              <a:p>
                <a:endParaRPr lang="en-US"/>
              </a:p>
            </p:txBody>
          </p:sp>
          <p:sp>
            <p:nvSpPr>
              <p:cNvPr id="85158" name="Freeform 166"/>
              <p:cNvSpPr>
                <a:spLocks/>
              </p:cNvSpPr>
              <p:nvPr/>
            </p:nvSpPr>
            <p:spPr bwMode="auto">
              <a:xfrm>
                <a:off x="4370" y="3977"/>
                <a:ext cx="23" cy="41"/>
              </a:xfrm>
              <a:custGeom>
                <a:avLst/>
                <a:gdLst/>
                <a:ahLst/>
                <a:cxnLst>
                  <a:cxn ang="0">
                    <a:pos x="18" y="0"/>
                  </a:cxn>
                  <a:cxn ang="0">
                    <a:pos x="15" y="5"/>
                  </a:cxn>
                  <a:cxn ang="0">
                    <a:pos x="13" y="9"/>
                  </a:cxn>
                  <a:cxn ang="0">
                    <a:pos x="13" y="14"/>
                  </a:cxn>
                  <a:cxn ang="0">
                    <a:pos x="14" y="18"/>
                  </a:cxn>
                  <a:cxn ang="0">
                    <a:pos x="15" y="23"/>
                  </a:cxn>
                  <a:cxn ang="0">
                    <a:pos x="18" y="27"/>
                  </a:cxn>
                  <a:cxn ang="0">
                    <a:pos x="22" y="32"/>
                  </a:cxn>
                  <a:cxn ang="0">
                    <a:pos x="24" y="36"/>
                  </a:cxn>
                  <a:cxn ang="0">
                    <a:pos x="27" y="41"/>
                  </a:cxn>
                  <a:cxn ang="0">
                    <a:pos x="29" y="45"/>
                  </a:cxn>
                  <a:cxn ang="0">
                    <a:pos x="32" y="45"/>
                  </a:cxn>
                  <a:cxn ang="0">
                    <a:pos x="34" y="45"/>
                  </a:cxn>
                  <a:cxn ang="0">
                    <a:pos x="37" y="43"/>
                  </a:cxn>
                  <a:cxn ang="0">
                    <a:pos x="38" y="42"/>
                  </a:cxn>
                  <a:cxn ang="0">
                    <a:pos x="39" y="41"/>
                  </a:cxn>
                  <a:cxn ang="0">
                    <a:pos x="41" y="38"/>
                  </a:cxn>
                  <a:cxn ang="0">
                    <a:pos x="42" y="36"/>
                  </a:cxn>
                  <a:cxn ang="0">
                    <a:pos x="43" y="33"/>
                  </a:cxn>
                  <a:cxn ang="0">
                    <a:pos x="44" y="32"/>
                  </a:cxn>
                  <a:cxn ang="0">
                    <a:pos x="46" y="29"/>
                  </a:cxn>
                  <a:cxn ang="0">
                    <a:pos x="44" y="12"/>
                  </a:cxn>
                  <a:cxn ang="0">
                    <a:pos x="44" y="17"/>
                  </a:cxn>
                  <a:cxn ang="0">
                    <a:pos x="46" y="23"/>
                  </a:cxn>
                  <a:cxn ang="0">
                    <a:pos x="46" y="31"/>
                  </a:cxn>
                  <a:cxn ang="0">
                    <a:pos x="46" y="38"/>
                  </a:cxn>
                  <a:cxn ang="0">
                    <a:pos x="46" y="46"/>
                  </a:cxn>
                  <a:cxn ang="0">
                    <a:pos x="46" y="53"/>
                  </a:cxn>
                  <a:cxn ang="0">
                    <a:pos x="44" y="62"/>
                  </a:cxn>
                  <a:cxn ang="0">
                    <a:pos x="42" y="69"/>
                  </a:cxn>
                  <a:cxn ang="0">
                    <a:pos x="38" y="76"/>
                  </a:cxn>
                  <a:cxn ang="0">
                    <a:pos x="32" y="83"/>
                  </a:cxn>
                  <a:cxn ang="0">
                    <a:pos x="24" y="84"/>
                  </a:cxn>
                  <a:cxn ang="0">
                    <a:pos x="18" y="83"/>
                  </a:cxn>
                  <a:cxn ang="0">
                    <a:pos x="14" y="79"/>
                  </a:cxn>
                  <a:cxn ang="0">
                    <a:pos x="12" y="74"/>
                  </a:cxn>
                  <a:cxn ang="0">
                    <a:pos x="10" y="69"/>
                  </a:cxn>
                  <a:cxn ang="0">
                    <a:pos x="10" y="62"/>
                  </a:cxn>
                  <a:cxn ang="0">
                    <a:pos x="9" y="56"/>
                  </a:cxn>
                  <a:cxn ang="0">
                    <a:pos x="8" y="50"/>
                  </a:cxn>
                  <a:cxn ang="0">
                    <a:pos x="5" y="43"/>
                  </a:cxn>
                  <a:cxn ang="0">
                    <a:pos x="2" y="40"/>
                  </a:cxn>
                  <a:cxn ang="0">
                    <a:pos x="0" y="34"/>
                  </a:cxn>
                  <a:cxn ang="0">
                    <a:pos x="0" y="29"/>
                  </a:cxn>
                  <a:cxn ang="0">
                    <a:pos x="0" y="24"/>
                  </a:cxn>
                  <a:cxn ang="0">
                    <a:pos x="2" y="19"/>
                  </a:cxn>
                  <a:cxn ang="0">
                    <a:pos x="3" y="14"/>
                  </a:cxn>
                  <a:cxn ang="0">
                    <a:pos x="4" y="9"/>
                  </a:cxn>
                  <a:cxn ang="0">
                    <a:pos x="8" y="5"/>
                  </a:cxn>
                  <a:cxn ang="0">
                    <a:pos x="10" y="3"/>
                  </a:cxn>
                  <a:cxn ang="0">
                    <a:pos x="14" y="2"/>
                  </a:cxn>
                  <a:cxn ang="0">
                    <a:pos x="19" y="0"/>
                  </a:cxn>
                  <a:cxn ang="0">
                    <a:pos x="19" y="0"/>
                  </a:cxn>
                  <a:cxn ang="0">
                    <a:pos x="18" y="0"/>
                  </a:cxn>
                </a:cxnLst>
                <a:rect l="0" t="0" r="r" b="b"/>
                <a:pathLst>
                  <a:path w="46" h="84">
                    <a:moveTo>
                      <a:pt x="18" y="0"/>
                    </a:moveTo>
                    <a:lnTo>
                      <a:pt x="15" y="5"/>
                    </a:lnTo>
                    <a:lnTo>
                      <a:pt x="13" y="9"/>
                    </a:lnTo>
                    <a:lnTo>
                      <a:pt x="13" y="14"/>
                    </a:lnTo>
                    <a:lnTo>
                      <a:pt x="14" y="18"/>
                    </a:lnTo>
                    <a:lnTo>
                      <a:pt x="15" y="23"/>
                    </a:lnTo>
                    <a:lnTo>
                      <a:pt x="18" y="27"/>
                    </a:lnTo>
                    <a:lnTo>
                      <a:pt x="22" y="32"/>
                    </a:lnTo>
                    <a:lnTo>
                      <a:pt x="24" y="36"/>
                    </a:lnTo>
                    <a:lnTo>
                      <a:pt x="27" y="41"/>
                    </a:lnTo>
                    <a:lnTo>
                      <a:pt x="29" y="45"/>
                    </a:lnTo>
                    <a:lnTo>
                      <a:pt x="32" y="45"/>
                    </a:lnTo>
                    <a:lnTo>
                      <a:pt x="34" y="45"/>
                    </a:lnTo>
                    <a:lnTo>
                      <a:pt x="37" y="43"/>
                    </a:lnTo>
                    <a:lnTo>
                      <a:pt x="38" y="42"/>
                    </a:lnTo>
                    <a:lnTo>
                      <a:pt x="39" y="41"/>
                    </a:lnTo>
                    <a:lnTo>
                      <a:pt x="41" y="38"/>
                    </a:lnTo>
                    <a:lnTo>
                      <a:pt x="42" y="36"/>
                    </a:lnTo>
                    <a:lnTo>
                      <a:pt x="43" y="33"/>
                    </a:lnTo>
                    <a:lnTo>
                      <a:pt x="44" y="32"/>
                    </a:lnTo>
                    <a:lnTo>
                      <a:pt x="46" y="29"/>
                    </a:lnTo>
                    <a:lnTo>
                      <a:pt x="44" y="12"/>
                    </a:lnTo>
                    <a:lnTo>
                      <a:pt x="44" y="17"/>
                    </a:lnTo>
                    <a:lnTo>
                      <a:pt x="46" y="23"/>
                    </a:lnTo>
                    <a:lnTo>
                      <a:pt x="46" y="31"/>
                    </a:lnTo>
                    <a:lnTo>
                      <a:pt x="46" y="38"/>
                    </a:lnTo>
                    <a:lnTo>
                      <a:pt x="46" y="46"/>
                    </a:lnTo>
                    <a:lnTo>
                      <a:pt x="46" y="53"/>
                    </a:lnTo>
                    <a:lnTo>
                      <a:pt x="44" y="62"/>
                    </a:lnTo>
                    <a:lnTo>
                      <a:pt x="42" y="69"/>
                    </a:lnTo>
                    <a:lnTo>
                      <a:pt x="38" y="76"/>
                    </a:lnTo>
                    <a:lnTo>
                      <a:pt x="32" y="83"/>
                    </a:lnTo>
                    <a:lnTo>
                      <a:pt x="24" y="84"/>
                    </a:lnTo>
                    <a:lnTo>
                      <a:pt x="18" y="83"/>
                    </a:lnTo>
                    <a:lnTo>
                      <a:pt x="14" y="79"/>
                    </a:lnTo>
                    <a:lnTo>
                      <a:pt x="12" y="74"/>
                    </a:lnTo>
                    <a:lnTo>
                      <a:pt x="10" y="69"/>
                    </a:lnTo>
                    <a:lnTo>
                      <a:pt x="10" y="62"/>
                    </a:lnTo>
                    <a:lnTo>
                      <a:pt x="9" y="56"/>
                    </a:lnTo>
                    <a:lnTo>
                      <a:pt x="8" y="50"/>
                    </a:lnTo>
                    <a:lnTo>
                      <a:pt x="5" y="43"/>
                    </a:lnTo>
                    <a:lnTo>
                      <a:pt x="2" y="40"/>
                    </a:lnTo>
                    <a:lnTo>
                      <a:pt x="0" y="34"/>
                    </a:lnTo>
                    <a:lnTo>
                      <a:pt x="0" y="29"/>
                    </a:lnTo>
                    <a:lnTo>
                      <a:pt x="0" y="24"/>
                    </a:lnTo>
                    <a:lnTo>
                      <a:pt x="2" y="19"/>
                    </a:lnTo>
                    <a:lnTo>
                      <a:pt x="3" y="14"/>
                    </a:lnTo>
                    <a:lnTo>
                      <a:pt x="4" y="9"/>
                    </a:lnTo>
                    <a:lnTo>
                      <a:pt x="8" y="5"/>
                    </a:lnTo>
                    <a:lnTo>
                      <a:pt x="10" y="3"/>
                    </a:lnTo>
                    <a:lnTo>
                      <a:pt x="14" y="2"/>
                    </a:lnTo>
                    <a:lnTo>
                      <a:pt x="19" y="0"/>
                    </a:lnTo>
                    <a:lnTo>
                      <a:pt x="19" y="0"/>
                    </a:lnTo>
                    <a:lnTo>
                      <a:pt x="18" y="0"/>
                    </a:lnTo>
                    <a:close/>
                  </a:path>
                </a:pathLst>
              </a:custGeom>
              <a:solidFill>
                <a:srgbClr val="00360F"/>
              </a:solidFill>
              <a:ln w="9525">
                <a:noFill/>
                <a:round/>
                <a:headEnd/>
                <a:tailEnd/>
              </a:ln>
            </p:spPr>
            <p:txBody>
              <a:bodyPr/>
              <a:lstStyle/>
              <a:p>
                <a:endParaRPr lang="en-US"/>
              </a:p>
            </p:txBody>
          </p:sp>
          <p:sp>
            <p:nvSpPr>
              <p:cNvPr id="85159" name="Freeform 167"/>
              <p:cNvSpPr>
                <a:spLocks/>
              </p:cNvSpPr>
              <p:nvPr/>
            </p:nvSpPr>
            <p:spPr bwMode="auto">
              <a:xfrm>
                <a:off x="5292" y="3885"/>
                <a:ext cx="7" cy="27"/>
              </a:xfrm>
              <a:custGeom>
                <a:avLst/>
                <a:gdLst/>
                <a:ahLst/>
                <a:cxnLst>
                  <a:cxn ang="0">
                    <a:pos x="5" y="54"/>
                  </a:cxn>
                  <a:cxn ang="0">
                    <a:pos x="0" y="0"/>
                  </a:cxn>
                  <a:cxn ang="0">
                    <a:pos x="14" y="17"/>
                  </a:cxn>
                  <a:cxn ang="0">
                    <a:pos x="5" y="54"/>
                  </a:cxn>
                  <a:cxn ang="0">
                    <a:pos x="5" y="54"/>
                  </a:cxn>
                </a:cxnLst>
                <a:rect l="0" t="0" r="r" b="b"/>
                <a:pathLst>
                  <a:path w="14" h="54">
                    <a:moveTo>
                      <a:pt x="5" y="54"/>
                    </a:moveTo>
                    <a:lnTo>
                      <a:pt x="0" y="0"/>
                    </a:lnTo>
                    <a:lnTo>
                      <a:pt x="14" y="17"/>
                    </a:lnTo>
                    <a:lnTo>
                      <a:pt x="5" y="54"/>
                    </a:lnTo>
                    <a:lnTo>
                      <a:pt x="5" y="54"/>
                    </a:lnTo>
                    <a:close/>
                  </a:path>
                </a:pathLst>
              </a:custGeom>
              <a:solidFill>
                <a:srgbClr val="00360F"/>
              </a:solidFill>
              <a:ln w="9525">
                <a:noFill/>
                <a:round/>
                <a:headEnd/>
                <a:tailEnd/>
              </a:ln>
            </p:spPr>
            <p:txBody>
              <a:bodyPr/>
              <a:lstStyle/>
              <a:p>
                <a:endParaRPr lang="en-US"/>
              </a:p>
            </p:txBody>
          </p:sp>
          <p:sp>
            <p:nvSpPr>
              <p:cNvPr id="85160" name="Freeform 168"/>
              <p:cNvSpPr>
                <a:spLocks/>
              </p:cNvSpPr>
              <p:nvPr/>
            </p:nvSpPr>
            <p:spPr bwMode="auto">
              <a:xfrm>
                <a:off x="5308" y="3883"/>
                <a:ext cx="7" cy="25"/>
              </a:xfrm>
              <a:custGeom>
                <a:avLst/>
                <a:gdLst/>
                <a:ahLst/>
                <a:cxnLst>
                  <a:cxn ang="0">
                    <a:pos x="9" y="45"/>
                  </a:cxn>
                  <a:cxn ang="0">
                    <a:pos x="5" y="51"/>
                  </a:cxn>
                  <a:cxn ang="0">
                    <a:pos x="0" y="0"/>
                  </a:cxn>
                  <a:cxn ang="0">
                    <a:pos x="1" y="4"/>
                  </a:cxn>
                  <a:cxn ang="0">
                    <a:pos x="5" y="8"/>
                  </a:cxn>
                  <a:cxn ang="0">
                    <a:pos x="7" y="12"/>
                  </a:cxn>
                  <a:cxn ang="0">
                    <a:pos x="10" y="17"/>
                  </a:cxn>
                  <a:cxn ang="0">
                    <a:pos x="12" y="21"/>
                  </a:cxn>
                  <a:cxn ang="0">
                    <a:pos x="14" y="26"/>
                  </a:cxn>
                  <a:cxn ang="0">
                    <a:pos x="15" y="29"/>
                  </a:cxn>
                  <a:cxn ang="0">
                    <a:pos x="14" y="34"/>
                  </a:cxn>
                  <a:cxn ang="0">
                    <a:pos x="12" y="39"/>
                  </a:cxn>
                  <a:cxn ang="0">
                    <a:pos x="9" y="45"/>
                  </a:cxn>
                  <a:cxn ang="0">
                    <a:pos x="9" y="45"/>
                  </a:cxn>
                </a:cxnLst>
                <a:rect l="0" t="0" r="r" b="b"/>
                <a:pathLst>
                  <a:path w="15" h="51">
                    <a:moveTo>
                      <a:pt x="9" y="45"/>
                    </a:moveTo>
                    <a:lnTo>
                      <a:pt x="5" y="51"/>
                    </a:lnTo>
                    <a:lnTo>
                      <a:pt x="0" y="0"/>
                    </a:lnTo>
                    <a:lnTo>
                      <a:pt x="1" y="4"/>
                    </a:lnTo>
                    <a:lnTo>
                      <a:pt x="5" y="8"/>
                    </a:lnTo>
                    <a:lnTo>
                      <a:pt x="7" y="12"/>
                    </a:lnTo>
                    <a:lnTo>
                      <a:pt x="10" y="17"/>
                    </a:lnTo>
                    <a:lnTo>
                      <a:pt x="12" y="21"/>
                    </a:lnTo>
                    <a:lnTo>
                      <a:pt x="14" y="26"/>
                    </a:lnTo>
                    <a:lnTo>
                      <a:pt x="15" y="29"/>
                    </a:lnTo>
                    <a:lnTo>
                      <a:pt x="14" y="34"/>
                    </a:lnTo>
                    <a:lnTo>
                      <a:pt x="12" y="39"/>
                    </a:lnTo>
                    <a:lnTo>
                      <a:pt x="9" y="45"/>
                    </a:lnTo>
                    <a:lnTo>
                      <a:pt x="9" y="45"/>
                    </a:lnTo>
                    <a:close/>
                  </a:path>
                </a:pathLst>
              </a:custGeom>
              <a:solidFill>
                <a:srgbClr val="00360F"/>
              </a:solidFill>
              <a:ln w="9525">
                <a:noFill/>
                <a:round/>
                <a:headEnd/>
                <a:tailEnd/>
              </a:ln>
            </p:spPr>
            <p:txBody>
              <a:bodyPr/>
              <a:lstStyle/>
              <a:p>
                <a:endParaRPr lang="en-US"/>
              </a:p>
            </p:txBody>
          </p:sp>
          <p:sp>
            <p:nvSpPr>
              <p:cNvPr id="85161" name="Freeform 169"/>
              <p:cNvSpPr>
                <a:spLocks/>
              </p:cNvSpPr>
              <p:nvPr/>
            </p:nvSpPr>
            <p:spPr bwMode="auto">
              <a:xfrm>
                <a:off x="4754" y="3925"/>
                <a:ext cx="167" cy="21"/>
              </a:xfrm>
              <a:custGeom>
                <a:avLst/>
                <a:gdLst/>
                <a:ahLst/>
                <a:cxnLst>
                  <a:cxn ang="0">
                    <a:pos x="0" y="41"/>
                  </a:cxn>
                  <a:cxn ang="0">
                    <a:pos x="18" y="31"/>
                  </a:cxn>
                  <a:cxn ang="0">
                    <a:pos x="335" y="0"/>
                  </a:cxn>
                  <a:cxn ang="0">
                    <a:pos x="0" y="41"/>
                  </a:cxn>
                  <a:cxn ang="0">
                    <a:pos x="0" y="41"/>
                  </a:cxn>
                </a:cxnLst>
                <a:rect l="0" t="0" r="r" b="b"/>
                <a:pathLst>
                  <a:path w="335" h="41">
                    <a:moveTo>
                      <a:pt x="0" y="41"/>
                    </a:moveTo>
                    <a:lnTo>
                      <a:pt x="18" y="31"/>
                    </a:lnTo>
                    <a:lnTo>
                      <a:pt x="335" y="0"/>
                    </a:lnTo>
                    <a:lnTo>
                      <a:pt x="0" y="41"/>
                    </a:lnTo>
                    <a:lnTo>
                      <a:pt x="0" y="41"/>
                    </a:lnTo>
                    <a:close/>
                  </a:path>
                </a:pathLst>
              </a:custGeom>
              <a:solidFill>
                <a:srgbClr val="00360F"/>
              </a:solidFill>
              <a:ln w="9525">
                <a:noFill/>
                <a:round/>
                <a:headEnd/>
                <a:tailEnd/>
              </a:ln>
            </p:spPr>
            <p:txBody>
              <a:bodyPr/>
              <a:lstStyle/>
              <a:p>
                <a:endParaRPr lang="en-US"/>
              </a:p>
            </p:txBody>
          </p:sp>
          <p:sp>
            <p:nvSpPr>
              <p:cNvPr id="85162" name="Freeform 170"/>
              <p:cNvSpPr>
                <a:spLocks/>
              </p:cNvSpPr>
              <p:nvPr/>
            </p:nvSpPr>
            <p:spPr bwMode="auto">
              <a:xfrm>
                <a:off x="4639" y="3950"/>
                <a:ext cx="77" cy="7"/>
              </a:xfrm>
              <a:custGeom>
                <a:avLst/>
                <a:gdLst/>
                <a:ahLst/>
                <a:cxnLst>
                  <a:cxn ang="0">
                    <a:pos x="0" y="15"/>
                  </a:cxn>
                  <a:cxn ang="0">
                    <a:pos x="155" y="0"/>
                  </a:cxn>
                  <a:cxn ang="0">
                    <a:pos x="0" y="15"/>
                  </a:cxn>
                  <a:cxn ang="0">
                    <a:pos x="0" y="15"/>
                  </a:cxn>
                </a:cxnLst>
                <a:rect l="0" t="0" r="r" b="b"/>
                <a:pathLst>
                  <a:path w="155" h="15">
                    <a:moveTo>
                      <a:pt x="0" y="15"/>
                    </a:moveTo>
                    <a:lnTo>
                      <a:pt x="155" y="0"/>
                    </a:lnTo>
                    <a:lnTo>
                      <a:pt x="0" y="15"/>
                    </a:lnTo>
                    <a:lnTo>
                      <a:pt x="0" y="15"/>
                    </a:lnTo>
                    <a:close/>
                  </a:path>
                </a:pathLst>
              </a:custGeom>
              <a:solidFill>
                <a:srgbClr val="00360F"/>
              </a:solidFill>
              <a:ln w="9525">
                <a:noFill/>
                <a:round/>
                <a:headEnd/>
                <a:tailEnd/>
              </a:ln>
            </p:spPr>
            <p:txBody>
              <a:bodyPr/>
              <a:lstStyle/>
              <a:p>
                <a:endParaRPr lang="en-US"/>
              </a:p>
            </p:txBody>
          </p:sp>
          <p:sp>
            <p:nvSpPr>
              <p:cNvPr id="85163" name="Freeform 171"/>
              <p:cNvSpPr>
                <a:spLocks/>
              </p:cNvSpPr>
              <p:nvPr/>
            </p:nvSpPr>
            <p:spPr bwMode="auto">
              <a:xfrm>
                <a:off x="5322" y="3888"/>
                <a:ext cx="59" cy="22"/>
              </a:xfrm>
              <a:custGeom>
                <a:avLst/>
                <a:gdLst/>
                <a:ahLst/>
                <a:cxnLst>
                  <a:cxn ang="0">
                    <a:pos x="36" y="8"/>
                  </a:cxn>
                  <a:cxn ang="0">
                    <a:pos x="39" y="22"/>
                  </a:cxn>
                  <a:cxn ang="0">
                    <a:pos x="48" y="10"/>
                  </a:cxn>
                  <a:cxn ang="0">
                    <a:pos x="56" y="3"/>
                  </a:cxn>
                  <a:cxn ang="0">
                    <a:pos x="65" y="0"/>
                  </a:cxn>
                  <a:cxn ang="0">
                    <a:pos x="73" y="1"/>
                  </a:cxn>
                  <a:cxn ang="0">
                    <a:pos x="80" y="4"/>
                  </a:cxn>
                  <a:cxn ang="0">
                    <a:pos x="88" y="9"/>
                  </a:cxn>
                  <a:cxn ang="0">
                    <a:pos x="94" y="15"/>
                  </a:cxn>
                  <a:cxn ang="0">
                    <a:pos x="102" y="22"/>
                  </a:cxn>
                  <a:cxn ang="0">
                    <a:pos x="109" y="28"/>
                  </a:cxn>
                  <a:cxn ang="0">
                    <a:pos x="117" y="33"/>
                  </a:cxn>
                  <a:cxn ang="0">
                    <a:pos x="112" y="34"/>
                  </a:cxn>
                  <a:cxn ang="0">
                    <a:pos x="108" y="34"/>
                  </a:cxn>
                  <a:cxn ang="0">
                    <a:pos x="104" y="33"/>
                  </a:cxn>
                  <a:cxn ang="0">
                    <a:pos x="101" y="32"/>
                  </a:cxn>
                  <a:cxn ang="0">
                    <a:pos x="98" y="29"/>
                  </a:cxn>
                  <a:cxn ang="0">
                    <a:pos x="94" y="29"/>
                  </a:cxn>
                  <a:cxn ang="0">
                    <a:pos x="91" y="29"/>
                  </a:cxn>
                  <a:cxn ang="0">
                    <a:pos x="87" y="32"/>
                  </a:cxn>
                  <a:cxn ang="0">
                    <a:pos x="83" y="37"/>
                  </a:cxn>
                  <a:cxn ang="0">
                    <a:pos x="78" y="44"/>
                  </a:cxn>
                  <a:cxn ang="0">
                    <a:pos x="77" y="46"/>
                  </a:cxn>
                  <a:cxn ang="0">
                    <a:pos x="77" y="44"/>
                  </a:cxn>
                  <a:cxn ang="0">
                    <a:pos x="78" y="43"/>
                  </a:cxn>
                  <a:cxn ang="0">
                    <a:pos x="79" y="39"/>
                  </a:cxn>
                  <a:cxn ang="0">
                    <a:pos x="82" y="36"/>
                  </a:cxn>
                  <a:cxn ang="0">
                    <a:pos x="83" y="30"/>
                  </a:cxn>
                  <a:cxn ang="0">
                    <a:pos x="84" y="25"/>
                  </a:cxn>
                  <a:cxn ang="0">
                    <a:pos x="85" y="20"/>
                  </a:cxn>
                  <a:cxn ang="0">
                    <a:pos x="84" y="17"/>
                  </a:cxn>
                  <a:cxn ang="0">
                    <a:pos x="83" y="12"/>
                  </a:cxn>
                  <a:cxn ang="0">
                    <a:pos x="75" y="20"/>
                  </a:cxn>
                  <a:cxn ang="0">
                    <a:pos x="69" y="27"/>
                  </a:cxn>
                  <a:cxn ang="0">
                    <a:pos x="61" y="32"/>
                  </a:cxn>
                  <a:cxn ang="0">
                    <a:pos x="55" y="34"/>
                  </a:cxn>
                  <a:cxn ang="0">
                    <a:pos x="49" y="37"/>
                  </a:cxn>
                  <a:cxn ang="0">
                    <a:pos x="41" y="38"/>
                  </a:cxn>
                  <a:cxn ang="0">
                    <a:pos x="32" y="38"/>
                  </a:cxn>
                  <a:cxn ang="0">
                    <a:pos x="24" y="38"/>
                  </a:cxn>
                  <a:cxn ang="0">
                    <a:pos x="12" y="39"/>
                  </a:cxn>
                  <a:cxn ang="0">
                    <a:pos x="0" y="39"/>
                  </a:cxn>
                  <a:cxn ang="0">
                    <a:pos x="10" y="1"/>
                  </a:cxn>
                  <a:cxn ang="0">
                    <a:pos x="12" y="24"/>
                  </a:cxn>
                  <a:cxn ang="0">
                    <a:pos x="37" y="9"/>
                  </a:cxn>
                  <a:cxn ang="0">
                    <a:pos x="37" y="9"/>
                  </a:cxn>
                  <a:cxn ang="0">
                    <a:pos x="36" y="8"/>
                  </a:cxn>
                </a:cxnLst>
                <a:rect l="0" t="0" r="r" b="b"/>
                <a:pathLst>
                  <a:path w="117" h="46">
                    <a:moveTo>
                      <a:pt x="36" y="8"/>
                    </a:moveTo>
                    <a:lnTo>
                      <a:pt x="39" y="22"/>
                    </a:lnTo>
                    <a:lnTo>
                      <a:pt x="48" y="10"/>
                    </a:lnTo>
                    <a:lnTo>
                      <a:pt x="56" y="3"/>
                    </a:lnTo>
                    <a:lnTo>
                      <a:pt x="65" y="0"/>
                    </a:lnTo>
                    <a:lnTo>
                      <a:pt x="73" y="1"/>
                    </a:lnTo>
                    <a:lnTo>
                      <a:pt x="80" y="4"/>
                    </a:lnTo>
                    <a:lnTo>
                      <a:pt x="88" y="9"/>
                    </a:lnTo>
                    <a:lnTo>
                      <a:pt x="94" y="15"/>
                    </a:lnTo>
                    <a:lnTo>
                      <a:pt x="102" y="22"/>
                    </a:lnTo>
                    <a:lnTo>
                      <a:pt x="109" y="28"/>
                    </a:lnTo>
                    <a:lnTo>
                      <a:pt x="117" y="33"/>
                    </a:lnTo>
                    <a:lnTo>
                      <a:pt x="112" y="34"/>
                    </a:lnTo>
                    <a:lnTo>
                      <a:pt x="108" y="34"/>
                    </a:lnTo>
                    <a:lnTo>
                      <a:pt x="104" y="33"/>
                    </a:lnTo>
                    <a:lnTo>
                      <a:pt x="101" y="32"/>
                    </a:lnTo>
                    <a:lnTo>
                      <a:pt x="98" y="29"/>
                    </a:lnTo>
                    <a:lnTo>
                      <a:pt x="94" y="29"/>
                    </a:lnTo>
                    <a:lnTo>
                      <a:pt x="91" y="29"/>
                    </a:lnTo>
                    <a:lnTo>
                      <a:pt x="87" y="32"/>
                    </a:lnTo>
                    <a:lnTo>
                      <a:pt x="83" y="37"/>
                    </a:lnTo>
                    <a:lnTo>
                      <a:pt x="78" y="44"/>
                    </a:lnTo>
                    <a:lnTo>
                      <a:pt x="77" y="46"/>
                    </a:lnTo>
                    <a:lnTo>
                      <a:pt x="77" y="44"/>
                    </a:lnTo>
                    <a:lnTo>
                      <a:pt x="78" y="43"/>
                    </a:lnTo>
                    <a:lnTo>
                      <a:pt x="79" y="39"/>
                    </a:lnTo>
                    <a:lnTo>
                      <a:pt x="82" y="36"/>
                    </a:lnTo>
                    <a:lnTo>
                      <a:pt x="83" y="30"/>
                    </a:lnTo>
                    <a:lnTo>
                      <a:pt x="84" y="25"/>
                    </a:lnTo>
                    <a:lnTo>
                      <a:pt x="85" y="20"/>
                    </a:lnTo>
                    <a:lnTo>
                      <a:pt x="84" y="17"/>
                    </a:lnTo>
                    <a:lnTo>
                      <a:pt x="83" y="12"/>
                    </a:lnTo>
                    <a:lnTo>
                      <a:pt x="75" y="20"/>
                    </a:lnTo>
                    <a:lnTo>
                      <a:pt x="69" y="27"/>
                    </a:lnTo>
                    <a:lnTo>
                      <a:pt x="61" y="32"/>
                    </a:lnTo>
                    <a:lnTo>
                      <a:pt x="55" y="34"/>
                    </a:lnTo>
                    <a:lnTo>
                      <a:pt x="49" y="37"/>
                    </a:lnTo>
                    <a:lnTo>
                      <a:pt x="41" y="38"/>
                    </a:lnTo>
                    <a:lnTo>
                      <a:pt x="32" y="38"/>
                    </a:lnTo>
                    <a:lnTo>
                      <a:pt x="24" y="38"/>
                    </a:lnTo>
                    <a:lnTo>
                      <a:pt x="12" y="39"/>
                    </a:lnTo>
                    <a:lnTo>
                      <a:pt x="0" y="39"/>
                    </a:lnTo>
                    <a:lnTo>
                      <a:pt x="10" y="1"/>
                    </a:lnTo>
                    <a:lnTo>
                      <a:pt x="12" y="24"/>
                    </a:lnTo>
                    <a:lnTo>
                      <a:pt x="37" y="9"/>
                    </a:lnTo>
                    <a:lnTo>
                      <a:pt x="37" y="9"/>
                    </a:lnTo>
                    <a:lnTo>
                      <a:pt x="36" y="8"/>
                    </a:lnTo>
                    <a:close/>
                  </a:path>
                </a:pathLst>
              </a:custGeom>
              <a:solidFill>
                <a:srgbClr val="00360F"/>
              </a:solidFill>
              <a:ln w="9525">
                <a:noFill/>
                <a:round/>
                <a:headEnd/>
                <a:tailEnd/>
              </a:ln>
            </p:spPr>
            <p:txBody>
              <a:bodyPr/>
              <a:lstStyle/>
              <a:p>
                <a:endParaRPr lang="en-US"/>
              </a:p>
            </p:txBody>
          </p:sp>
          <p:sp>
            <p:nvSpPr>
              <p:cNvPr id="85164" name="Freeform 172"/>
              <p:cNvSpPr>
                <a:spLocks/>
              </p:cNvSpPr>
              <p:nvPr/>
            </p:nvSpPr>
            <p:spPr bwMode="auto">
              <a:xfrm>
                <a:off x="4129" y="4014"/>
                <a:ext cx="1" cy="23"/>
              </a:xfrm>
              <a:custGeom>
                <a:avLst/>
                <a:gdLst/>
                <a:ahLst/>
                <a:cxnLst>
                  <a:cxn ang="0">
                    <a:pos x="0" y="0"/>
                  </a:cxn>
                  <a:cxn ang="0">
                    <a:pos x="0" y="45"/>
                  </a:cxn>
                  <a:cxn ang="0">
                    <a:pos x="1" y="0"/>
                  </a:cxn>
                  <a:cxn ang="0">
                    <a:pos x="1" y="0"/>
                  </a:cxn>
                  <a:cxn ang="0">
                    <a:pos x="0" y="0"/>
                  </a:cxn>
                </a:cxnLst>
                <a:rect l="0" t="0" r="r" b="b"/>
                <a:pathLst>
                  <a:path w="1" h="45">
                    <a:moveTo>
                      <a:pt x="0" y="0"/>
                    </a:moveTo>
                    <a:lnTo>
                      <a:pt x="0" y="45"/>
                    </a:lnTo>
                    <a:lnTo>
                      <a:pt x="1" y="0"/>
                    </a:lnTo>
                    <a:lnTo>
                      <a:pt x="1" y="0"/>
                    </a:lnTo>
                    <a:lnTo>
                      <a:pt x="0" y="0"/>
                    </a:lnTo>
                    <a:close/>
                  </a:path>
                </a:pathLst>
              </a:custGeom>
              <a:solidFill>
                <a:srgbClr val="00360F"/>
              </a:solidFill>
              <a:ln w="9525">
                <a:noFill/>
                <a:round/>
                <a:headEnd/>
                <a:tailEnd/>
              </a:ln>
            </p:spPr>
            <p:txBody>
              <a:bodyPr/>
              <a:lstStyle/>
              <a:p>
                <a:endParaRPr lang="en-US"/>
              </a:p>
            </p:txBody>
          </p:sp>
          <p:sp>
            <p:nvSpPr>
              <p:cNvPr id="85165" name="Freeform 173"/>
              <p:cNvSpPr>
                <a:spLocks/>
              </p:cNvSpPr>
              <p:nvPr/>
            </p:nvSpPr>
            <p:spPr bwMode="auto">
              <a:xfrm>
                <a:off x="5406" y="3901"/>
                <a:ext cx="2" cy="7"/>
              </a:xfrm>
              <a:custGeom>
                <a:avLst/>
                <a:gdLst/>
                <a:ahLst/>
                <a:cxnLst>
                  <a:cxn ang="0">
                    <a:pos x="2" y="0"/>
                  </a:cxn>
                  <a:cxn ang="0">
                    <a:pos x="0" y="14"/>
                  </a:cxn>
                  <a:cxn ang="0">
                    <a:pos x="4" y="0"/>
                  </a:cxn>
                  <a:cxn ang="0">
                    <a:pos x="4" y="0"/>
                  </a:cxn>
                  <a:cxn ang="0">
                    <a:pos x="2" y="0"/>
                  </a:cxn>
                </a:cxnLst>
                <a:rect l="0" t="0" r="r" b="b"/>
                <a:pathLst>
                  <a:path w="4" h="14">
                    <a:moveTo>
                      <a:pt x="2" y="0"/>
                    </a:moveTo>
                    <a:lnTo>
                      <a:pt x="0" y="14"/>
                    </a:lnTo>
                    <a:lnTo>
                      <a:pt x="4" y="0"/>
                    </a:lnTo>
                    <a:lnTo>
                      <a:pt x="4" y="0"/>
                    </a:lnTo>
                    <a:lnTo>
                      <a:pt x="2" y="0"/>
                    </a:lnTo>
                    <a:close/>
                  </a:path>
                </a:pathLst>
              </a:custGeom>
              <a:solidFill>
                <a:srgbClr val="00360F"/>
              </a:solidFill>
              <a:ln w="9525">
                <a:noFill/>
                <a:round/>
                <a:headEnd/>
                <a:tailEnd/>
              </a:ln>
            </p:spPr>
            <p:txBody>
              <a:bodyPr/>
              <a:lstStyle/>
              <a:p>
                <a:endParaRPr lang="en-US"/>
              </a:p>
            </p:txBody>
          </p:sp>
          <p:sp>
            <p:nvSpPr>
              <p:cNvPr id="85166" name="Freeform 174"/>
              <p:cNvSpPr>
                <a:spLocks/>
              </p:cNvSpPr>
              <p:nvPr/>
            </p:nvSpPr>
            <p:spPr bwMode="auto">
              <a:xfrm>
                <a:off x="5425" y="3903"/>
                <a:ext cx="9" cy="16"/>
              </a:xfrm>
              <a:custGeom>
                <a:avLst/>
                <a:gdLst/>
                <a:ahLst/>
                <a:cxnLst>
                  <a:cxn ang="0">
                    <a:pos x="0" y="19"/>
                  </a:cxn>
                  <a:cxn ang="0">
                    <a:pos x="2" y="33"/>
                  </a:cxn>
                  <a:cxn ang="0">
                    <a:pos x="12" y="0"/>
                  </a:cxn>
                  <a:cxn ang="0">
                    <a:pos x="19" y="18"/>
                  </a:cxn>
                  <a:cxn ang="0">
                    <a:pos x="1" y="21"/>
                  </a:cxn>
                  <a:cxn ang="0">
                    <a:pos x="1" y="21"/>
                  </a:cxn>
                  <a:cxn ang="0">
                    <a:pos x="0" y="19"/>
                  </a:cxn>
                </a:cxnLst>
                <a:rect l="0" t="0" r="r" b="b"/>
                <a:pathLst>
                  <a:path w="19" h="33">
                    <a:moveTo>
                      <a:pt x="0" y="19"/>
                    </a:moveTo>
                    <a:lnTo>
                      <a:pt x="2" y="33"/>
                    </a:lnTo>
                    <a:lnTo>
                      <a:pt x="12" y="0"/>
                    </a:lnTo>
                    <a:lnTo>
                      <a:pt x="19" y="18"/>
                    </a:lnTo>
                    <a:lnTo>
                      <a:pt x="1" y="21"/>
                    </a:lnTo>
                    <a:lnTo>
                      <a:pt x="1" y="21"/>
                    </a:lnTo>
                    <a:lnTo>
                      <a:pt x="0" y="19"/>
                    </a:lnTo>
                    <a:close/>
                  </a:path>
                </a:pathLst>
              </a:custGeom>
              <a:solidFill>
                <a:srgbClr val="00360F"/>
              </a:solidFill>
              <a:ln w="9525">
                <a:noFill/>
                <a:round/>
                <a:headEnd/>
                <a:tailEnd/>
              </a:ln>
            </p:spPr>
            <p:txBody>
              <a:bodyPr/>
              <a:lstStyle/>
              <a:p>
                <a:endParaRPr lang="en-US"/>
              </a:p>
            </p:txBody>
          </p:sp>
          <p:sp>
            <p:nvSpPr>
              <p:cNvPr id="85167" name="Freeform 175"/>
              <p:cNvSpPr>
                <a:spLocks/>
              </p:cNvSpPr>
              <p:nvPr/>
            </p:nvSpPr>
            <p:spPr bwMode="auto">
              <a:xfrm>
                <a:off x="4087" y="4041"/>
                <a:ext cx="5" cy="9"/>
              </a:xfrm>
              <a:custGeom>
                <a:avLst/>
                <a:gdLst/>
                <a:ahLst/>
                <a:cxnLst>
                  <a:cxn ang="0">
                    <a:pos x="0" y="0"/>
                  </a:cxn>
                  <a:cxn ang="0">
                    <a:pos x="9" y="0"/>
                  </a:cxn>
                  <a:cxn ang="0">
                    <a:pos x="10" y="19"/>
                  </a:cxn>
                  <a:cxn ang="0">
                    <a:pos x="3" y="19"/>
                  </a:cxn>
                  <a:cxn ang="0">
                    <a:pos x="0" y="1"/>
                  </a:cxn>
                  <a:cxn ang="0">
                    <a:pos x="0" y="1"/>
                  </a:cxn>
                  <a:cxn ang="0">
                    <a:pos x="0" y="0"/>
                  </a:cxn>
                </a:cxnLst>
                <a:rect l="0" t="0" r="r" b="b"/>
                <a:pathLst>
                  <a:path w="10" h="19">
                    <a:moveTo>
                      <a:pt x="0" y="0"/>
                    </a:moveTo>
                    <a:lnTo>
                      <a:pt x="9" y="0"/>
                    </a:lnTo>
                    <a:lnTo>
                      <a:pt x="10" y="19"/>
                    </a:lnTo>
                    <a:lnTo>
                      <a:pt x="3" y="19"/>
                    </a:lnTo>
                    <a:lnTo>
                      <a:pt x="0" y="1"/>
                    </a:lnTo>
                    <a:lnTo>
                      <a:pt x="0" y="1"/>
                    </a:lnTo>
                    <a:lnTo>
                      <a:pt x="0" y="0"/>
                    </a:lnTo>
                    <a:close/>
                  </a:path>
                </a:pathLst>
              </a:custGeom>
              <a:solidFill>
                <a:srgbClr val="00360F"/>
              </a:solidFill>
              <a:ln w="9525">
                <a:noFill/>
                <a:round/>
                <a:headEnd/>
                <a:tailEnd/>
              </a:ln>
            </p:spPr>
            <p:txBody>
              <a:bodyPr/>
              <a:lstStyle/>
              <a:p>
                <a:endParaRPr lang="en-US"/>
              </a:p>
            </p:txBody>
          </p:sp>
          <p:sp>
            <p:nvSpPr>
              <p:cNvPr id="85168" name="Freeform 176"/>
              <p:cNvSpPr>
                <a:spLocks/>
              </p:cNvSpPr>
              <p:nvPr/>
            </p:nvSpPr>
            <p:spPr bwMode="auto">
              <a:xfrm>
                <a:off x="4689" y="4005"/>
                <a:ext cx="1" cy="30"/>
              </a:xfrm>
              <a:custGeom>
                <a:avLst/>
                <a:gdLst/>
                <a:ahLst/>
                <a:cxnLst>
                  <a:cxn ang="0">
                    <a:pos x="0" y="0"/>
                  </a:cxn>
                  <a:cxn ang="0">
                    <a:pos x="1" y="60"/>
                  </a:cxn>
                  <a:cxn ang="0">
                    <a:pos x="1" y="2"/>
                  </a:cxn>
                  <a:cxn ang="0">
                    <a:pos x="1" y="2"/>
                  </a:cxn>
                  <a:cxn ang="0">
                    <a:pos x="0" y="0"/>
                  </a:cxn>
                </a:cxnLst>
                <a:rect l="0" t="0" r="r" b="b"/>
                <a:pathLst>
                  <a:path w="1" h="60">
                    <a:moveTo>
                      <a:pt x="0" y="0"/>
                    </a:moveTo>
                    <a:lnTo>
                      <a:pt x="1" y="60"/>
                    </a:lnTo>
                    <a:lnTo>
                      <a:pt x="1" y="2"/>
                    </a:lnTo>
                    <a:lnTo>
                      <a:pt x="1" y="2"/>
                    </a:lnTo>
                    <a:lnTo>
                      <a:pt x="0" y="0"/>
                    </a:lnTo>
                    <a:close/>
                  </a:path>
                </a:pathLst>
              </a:custGeom>
              <a:solidFill>
                <a:srgbClr val="00A359"/>
              </a:solidFill>
              <a:ln w="9525">
                <a:noFill/>
                <a:round/>
                <a:headEnd/>
                <a:tailEnd/>
              </a:ln>
            </p:spPr>
            <p:txBody>
              <a:bodyPr/>
              <a:lstStyle/>
              <a:p>
                <a:endParaRPr lang="en-US"/>
              </a:p>
            </p:txBody>
          </p:sp>
          <p:sp>
            <p:nvSpPr>
              <p:cNvPr id="85169" name="Freeform 177"/>
              <p:cNvSpPr>
                <a:spLocks/>
              </p:cNvSpPr>
              <p:nvPr/>
            </p:nvSpPr>
            <p:spPr bwMode="auto">
              <a:xfrm>
                <a:off x="4698" y="4004"/>
                <a:ext cx="6" cy="23"/>
              </a:xfrm>
              <a:custGeom>
                <a:avLst/>
                <a:gdLst/>
                <a:ahLst/>
                <a:cxnLst>
                  <a:cxn ang="0">
                    <a:pos x="13" y="44"/>
                  </a:cxn>
                  <a:cxn ang="0">
                    <a:pos x="0" y="0"/>
                  </a:cxn>
                  <a:cxn ang="0">
                    <a:pos x="12" y="32"/>
                  </a:cxn>
                  <a:cxn ang="0">
                    <a:pos x="13" y="44"/>
                  </a:cxn>
                  <a:cxn ang="0">
                    <a:pos x="13" y="44"/>
                  </a:cxn>
                </a:cxnLst>
                <a:rect l="0" t="0" r="r" b="b"/>
                <a:pathLst>
                  <a:path w="13" h="44">
                    <a:moveTo>
                      <a:pt x="13" y="44"/>
                    </a:moveTo>
                    <a:lnTo>
                      <a:pt x="0" y="0"/>
                    </a:lnTo>
                    <a:lnTo>
                      <a:pt x="12" y="32"/>
                    </a:lnTo>
                    <a:lnTo>
                      <a:pt x="13" y="44"/>
                    </a:lnTo>
                    <a:lnTo>
                      <a:pt x="13" y="44"/>
                    </a:lnTo>
                    <a:close/>
                  </a:path>
                </a:pathLst>
              </a:custGeom>
              <a:solidFill>
                <a:srgbClr val="00A359"/>
              </a:solidFill>
              <a:ln w="9525">
                <a:noFill/>
                <a:round/>
                <a:headEnd/>
                <a:tailEnd/>
              </a:ln>
            </p:spPr>
            <p:txBody>
              <a:bodyPr/>
              <a:lstStyle/>
              <a:p>
                <a:endParaRPr lang="en-US"/>
              </a:p>
            </p:txBody>
          </p:sp>
          <p:sp>
            <p:nvSpPr>
              <p:cNvPr id="85170" name="Freeform 178"/>
              <p:cNvSpPr>
                <a:spLocks/>
              </p:cNvSpPr>
              <p:nvPr/>
            </p:nvSpPr>
            <p:spPr bwMode="auto">
              <a:xfrm>
                <a:off x="4709" y="4003"/>
                <a:ext cx="7" cy="14"/>
              </a:xfrm>
              <a:custGeom>
                <a:avLst/>
                <a:gdLst/>
                <a:ahLst/>
                <a:cxnLst>
                  <a:cxn ang="0">
                    <a:pos x="0" y="27"/>
                  </a:cxn>
                  <a:cxn ang="0">
                    <a:pos x="5" y="0"/>
                  </a:cxn>
                  <a:cxn ang="0">
                    <a:pos x="14" y="27"/>
                  </a:cxn>
                  <a:cxn ang="0">
                    <a:pos x="0" y="28"/>
                  </a:cxn>
                  <a:cxn ang="0">
                    <a:pos x="0" y="28"/>
                  </a:cxn>
                  <a:cxn ang="0">
                    <a:pos x="0" y="27"/>
                  </a:cxn>
                </a:cxnLst>
                <a:rect l="0" t="0" r="r" b="b"/>
                <a:pathLst>
                  <a:path w="14" h="28">
                    <a:moveTo>
                      <a:pt x="0" y="27"/>
                    </a:moveTo>
                    <a:lnTo>
                      <a:pt x="5" y="0"/>
                    </a:lnTo>
                    <a:lnTo>
                      <a:pt x="14" y="27"/>
                    </a:lnTo>
                    <a:lnTo>
                      <a:pt x="0" y="28"/>
                    </a:lnTo>
                    <a:lnTo>
                      <a:pt x="0" y="28"/>
                    </a:lnTo>
                    <a:lnTo>
                      <a:pt x="0" y="27"/>
                    </a:lnTo>
                    <a:close/>
                  </a:path>
                </a:pathLst>
              </a:custGeom>
              <a:solidFill>
                <a:srgbClr val="00A359"/>
              </a:solidFill>
              <a:ln w="9525">
                <a:noFill/>
                <a:round/>
                <a:headEnd/>
                <a:tailEnd/>
              </a:ln>
            </p:spPr>
            <p:txBody>
              <a:bodyPr/>
              <a:lstStyle/>
              <a:p>
                <a:endParaRPr lang="en-US"/>
              </a:p>
            </p:txBody>
          </p:sp>
          <p:sp>
            <p:nvSpPr>
              <p:cNvPr id="85171" name="Freeform 179"/>
              <p:cNvSpPr>
                <a:spLocks/>
              </p:cNvSpPr>
              <p:nvPr/>
            </p:nvSpPr>
            <p:spPr bwMode="auto">
              <a:xfrm>
                <a:off x="4746" y="3999"/>
                <a:ext cx="6" cy="11"/>
              </a:xfrm>
              <a:custGeom>
                <a:avLst/>
                <a:gdLst/>
                <a:ahLst/>
                <a:cxnLst>
                  <a:cxn ang="0">
                    <a:pos x="8" y="7"/>
                  </a:cxn>
                  <a:cxn ang="0">
                    <a:pos x="9" y="15"/>
                  </a:cxn>
                  <a:cxn ang="0">
                    <a:pos x="9" y="19"/>
                  </a:cxn>
                  <a:cxn ang="0">
                    <a:pos x="9" y="20"/>
                  </a:cxn>
                  <a:cxn ang="0">
                    <a:pos x="9" y="19"/>
                  </a:cxn>
                  <a:cxn ang="0">
                    <a:pos x="8" y="16"/>
                  </a:cxn>
                  <a:cxn ang="0">
                    <a:pos x="8" y="13"/>
                  </a:cxn>
                  <a:cxn ang="0">
                    <a:pos x="7" y="9"/>
                  </a:cxn>
                  <a:cxn ang="0">
                    <a:pos x="5" y="5"/>
                  </a:cxn>
                  <a:cxn ang="0">
                    <a:pos x="3" y="2"/>
                  </a:cxn>
                  <a:cxn ang="0">
                    <a:pos x="0" y="1"/>
                  </a:cxn>
                  <a:cxn ang="0">
                    <a:pos x="13" y="0"/>
                  </a:cxn>
                  <a:cxn ang="0">
                    <a:pos x="9" y="7"/>
                  </a:cxn>
                  <a:cxn ang="0">
                    <a:pos x="9" y="7"/>
                  </a:cxn>
                  <a:cxn ang="0">
                    <a:pos x="8" y="7"/>
                  </a:cxn>
                </a:cxnLst>
                <a:rect l="0" t="0" r="r" b="b"/>
                <a:pathLst>
                  <a:path w="13" h="20">
                    <a:moveTo>
                      <a:pt x="8" y="7"/>
                    </a:moveTo>
                    <a:lnTo>
                      <a:pt x="9" y="15"/>
                    </a:lnTo>
                    <a:lnTo>
                      <a:pt x="9" y="19"/>
                    </a:lnTo>
                    <a:lnTo>
                      <a:pt x="9" y="20"/>
                    </a:lnTo>
                    <a:lnTo>
                      <a:pt x="9" y="19"/>
                    </a:lnTo>
                    <a:lnTo>
                      <a:pt x="8" y="16"/>
                    </a:lnTo>
                    <a:lnTo>
                      <a:pt x="8" y="13"/>
                    </a:lnTo>
                    <a:lnTo>
                      <a:pt x="7" y="9"/>
                    </a:lnTo>
                    <a:lnTo>
                      <a:pt x="5" y="5"/>
                    </a:lnTo>
                    <a:lnTo>
                      <a:pt x="3" y="2"/>
                    </a:lnTo>
                    <a:lnTo>
                      <a:pt x="0" y="1"/>
                    </a:lnTo>
                    <a:lnTo>
                      <a:pt x="13" y="0"/>
                    </a:lnTo>
                    <a:lnTo>
                      <a:pt x="9" y="7"/>
                    </a:lnTo>
                    <a:lnTo>
                      <a:pt x="9" y="7"/>
                    </a:lnTo>
                    <a:lnTo>
                      <a:pt x="8" y="7"/>
                    </a:lnTo>
                    <a:close/>
                  </a:path>
                </a:pathLst>
              </a:custGeom>
              <a:solidFill>
                <a:srgbClr val="00A359"/>
              </a:solidFill>
              <a:ln w="9525">
                <a:noFill/>
                <a:round/>
                <a:headEnd/>
                <a:tailEnd/>
              </a:ln>
            </p:spPr>
            <p:txBody>
              <a:bodyPr/>
              <a:lstStyle/>
              <a:p>
                <a:endParaRPr lang="en-US"/>
              </a:p>
            </p:txBody>
          </p:sp>
          <p:sp>
            <p:nvSpPr>
              <p:cNvPr id="85172" name="Freeform 180"/>
              <p:cNvSpPr>
                <a:spLocks/>
              </p:cNvSpPr>
              <p:nvPr/>
            </p:nvSpPr>
            <p:spPr bwMode="auto">
              <a:xfrm>
                <a:off x="4775" y="3996"/>
                <a:ext cx="10" cy="14"/>
              </a:xfrm>
              <a:custGeom>
                <a:avLst/>
                <a:gdLst/>
                <a:ahLst/>
                <a:cxnLst>
                  <a:cxn ang="0">
                    <a:pos x="18" y="0"/>
                  </a:cxn>
                  <a:cxn ang="0">
                    <a:pos x="19" y="4"/>
                  </a:cxn>
                  <a:cxn ang="0">
                    <a:pos x="19" y="7"/>
                  </a:cxn>
                  <a:cxn ang="0">
                    <a:pos x="18" y="9"/>
                  </a:cxn>
                  <a:cxn ang="0">
                    <a:pos x="17" y="12"/>
                  </a:cxn>
                  <a:cxn ang="0">
                    <a:pos x="16" y="14"/>
                  </a:cxn>
                  <a:cxn ang="0">
                    <a:pos x="16" y="17"/>
                  </a:cxn>
                  <a:cxn ang="0">
                    <a:pos x="14" y="19"/>
                  </a:cxn>
                  <a:cxn ang="0">
                    <a:pos x="14" y="22"/>
                  </a:cxn>
                  <a:cxn ang="0">
                    <a:pos x="14" y="26"/>
                  </a:cxn>
                  <a:cxn ang="0">
                    <a:pos x="16" y="28"/>
                  </a:cxn>
                  <a:cxn ang="0">
                    <a:pos x="0" y="3"/>
                  </a:cxn>
                  <a:cxn ang="0">
                    <a:pos x="18" y="2"/>
                  </a:cxn>
                  <a:cxn ang="0">
                    <a:pos x="18" y="2"/>
                  </a:cxn>
                  <a:cxn ang="0">
                    <a:pos x="18" y="0"/>
                  </a:cxn>
                </a:cxnLst>
                <a:rect l="0" t="0" r="r" b="b"/>
                <a:pathLst>
                  <a:path w="19" h="28">
                    <a:moveTo>
                      <a:pt x="18" y="0"/>
                    </a:moveTo>
                    <a:lnTo>
                      <a:pt x="19" y="4"/>
                    </a:lnTo>
                    <a:lnTo>
                      <a:pt x="19" y="7"/>
                    </a:lnTo>
                    <a:lnTo>
                      <a:pt x="18" y="9"/>
                    </a:lnTo>
                    <a:lnTo>
                      <a:pt x="17" y="12"/>
                    </a:lnTo>
                    <a:lnTo>
                      <a:pt x="16" y="14"/>
                    </a:lnTo>
                    <a:lnTo>
                      <a:pt x="16" y="17"/>
                    </a:lnTo>
                    <a:lnTo>
                      <a:pt x="14" y="19"/>
                    </a:lnTo>
                    <a:lnTo>
                      <a:pt x="14" y="22"/>
                    </a:lnTo>
                    <a:lnTo>
                      <a:pt x="14" y="26"/>
                    </a:lnTo>
                    <a:lnTo>
                      <a:pt x="16" y="28"/>
                    </a:lnTo>
                    <a:lnTo>
                      <a:pt x="0" y="3"/>
                    </a:lnTo>
                    <a:lnTo>
                      <a:pt x="18" y="2"/>
                    </a:lnTo>
                    <a:lnTo>
                      <a:pt x="18" y="2"/>
                    </a:lnTo>
                    <a:lnTo>
                      <a:pt x="18" y="0"/>
                    </a:lnTo>
                    <a:close/>
                  </a:path>
                </a:pathLst>
              </a:custGeom>
              <a:solidFill>
                <a:srgbClr val="00A359"/>
              </a:solidFill>
              <a:ln w="9525">
                <a:noFill/>
                <a:round/>
                <a:headEnd/>
                <a:tailEnd/>
              </a:ln>
            </p:spPr>
            <p:txBody>
              <a:bodyPr/>
              <a:lstStyle/>
              <a:p>
                <a:endParaRPr lang="en-US"/>
              </a:p>
            </p:txBody>
          </p:sp>
          <p:sp>
            <p:nvSpPr>
              <p:cNvPr id="85173" name="Freeform 181"/>
              <p:cNvSpPr>
                <a:spLocks/>
              </p:cNvSpPr>
              <p:nvPr/>
            </p:nvSpPr>
            <p:spPr bwMode="auto">
              <a:xfrm>
                <a:off x="4153" y="4063"/>
                <a:ext cx="5" cy="12"/>
              </a:xfrm>
              <a:custGeom>
                <a:avLst/>
                <a:gdLst/>
                <a:ahLst/>
                <a:cxnLst>
                  <a:cxn ang="0">
                    <a:pos x="0" y="0"/>
                  </a:cxn>
                  <a:cxn ang="0">
                    <a:pos x="7" y="0"/>
                  </a:cxn>
                  <a:cxn ang="0">
                    <a:pos x="10" y="24"/>
                  </a:cxn>
                  <a:cxn ang="0">
                    <a:pos x="2" y="24"/>
                  </a:cxn>
                  <a:cxn ang="0">
                    <a:pos x="0" y="1"/>
                  </a:cxn>
                  <a:cxn ang="0">
                    <a:pos x="0" y="1"/>
                  </a:cxn>
                  <a:cxn ang="0">
                    <a:pos x="0" y="0"/>
                  </a:cxn>
                </a:cxnLst>
                <a:rect l="0" t="0" r="r" b="b"/>
                <a:pathLst>
                  <a:path w="10" h="24">
                    <a:moveTo>
                      <a:pt x="0" y="0"/>
                    </a:moveTo>
                    <a:lnTo>
                      <a:pt x="7" y="0"/>
                    </a:lnTo>
                    <a:lnTo>
                      <a:pt x="10" y="24"/>
                    </a:lnTo>
                    <a:lnTo>
                      <a:pt x="2" y="24"/>
                    </a:lnTo>
                    <a:lnTo>
                      <a:pt x="0" y="1"/>
                    </a:lnTo>
                    <a:lnTo>
                      <a:pt x="0" y="1"/>
                    </a:lnTo>
                    <a:lnTo>
                      <a:pt x="0" y="0"/>
                    </a:lnTo>
                    <a:close/>
                  </a:path>
                </a:pathLst>
              </a:custGeom>
              <a:solidFill>
                <a:srgbClr val="00360F"/>
              </a:solidFill>
              <a:ln w="9525">
                <a:noFill/>
                <a:round/>
                <a:headEnd/>
                <a:tailEnd/>
              </a:ln>
            </p:spPr>
            <p:txBody>
              <a:bodyPr/>
              <a:lstStyle/>
              <a:p>
                <a:endParaRPr lang="en-US"/>
              </a:p>
            </p:txBody>
          </p:sp>
          <p:sp>
            <p:nvSpPr>
              <p:cNvPr id="85174" name="Freeform 182"/>
              <p:cNvSpPr>
                <a:spLocks/>
              </p:cNvSpPr>
              <p:nvPr/>
            </p:nvSpPr>
            <p:spPr bwMode="auto">
              <a:xfrm>
                <a:off x="4547" y="4024"/>
                <a:ext cx="11" cy="26"/>
              </a:xfrm>
              <a:custGeom>
                <a:avLst/>
                <a:gdLst/>
                <a:ahLst/>
                <a:cxnLst>
                  <a:cxn ang="0">
                    <a:pos x="9" y="43"/>
                  </a:cxn>
                  <a:cxn ang="0">
                    <a:pos x="11" y="44"/>
                  </a:cxn>
                  <a:cxn ang="0">
                    <a:pos x="14" y="43"/>
                  </a:cxn>
                  <a:cxn ang="0">
                    <a:pos x="15" y="42"/>
                  </a:cxn>
                  <a:cxn ang="0">
                    <a:pos x="17" y="42"/>
                  </a:cxn>
                  <a:cxn ang="0">
                    <a:pos x="18" y="41"/>
                  </a:cxn>
                  <a:cxn ang="0">
                    <a:pos x="19" y="39"/>
                  </a:cxn>
                  <a:cxn ang="0">
                    <a:pos x="20" y="38"/>
                  </a:cxn>
                  <a:cxn ang="0">
                    <a:pos x="20" y="37"/>
                  </a:cxn>
                  <a:cxn ang="0">
                    <a:pos x="22" y="36"/>
                  </a:cxn>
                  <a:cxn ang="0">
                    <a:pos x="22" y="36"/>
                  </a:cxn>
                  <a:cxn ang="0">
                    <a:pos x="23" y="33"/>
                  </a:cxn>
                  <a:cxn ang="0">
                    <a:pos x="23" y="33"/>
                  </a:cxn>
                  <a:cxn ang="0">
                    <a:pos x="23" y="36"/>
                  </a:cxn>
                  <a:cxn ang="0">
                    <a:pos x="23" y="38"/>
                  </a:cxn>
                  <a:cxn ang="0">
                    <a:pos x="22" y="42"/>
                  </a:cxn>
                  <a:cxn ang="0">
                    <a:pos x="20" y="46"/>
                  </a:cxn>
                  <a:cxn ang="0">
                    <a:pos x="18" y="48"/>
                  </a:cxn>
                  <a:cxn ang="0">
                    <a:pos x="14" y="51"/>
                  </a:cxn>
                  <a:cxn ang="0">
                    <a:pos x="10" y="52"/>
                  </a:cxn>
                  <a:cxn ang="0">
                    <a:pos x="5" y="49"/>
                  </a:cxn>
                  <a:cxn ang="0">
                    <a:pos x="0" y="0"/>
                  </a:cxn>
                  <a:cxn ang="0">
                    <a:pos x="10" y="44"/>
                  </a:cxn>
                  <a:cxn ang="0">
                    <a:pos x="10" y="44"/>
                  </a:cxn>
                  <a:cxn ang="0">
                    <a:pos x="9" y="43"/>
                  </a:cxn>
                </a:cxnLst>
                <a:rect l="0" t="0" r="r" b="b"/>
                <a:pathLst>
                  <a:path w="23" h="52">
                    <a:moveTo>
                      <a:pt x="9" y="43"/>
                    </a:moveTo>
                    <a:lnTo>
                      <a:pt x="11" y="44"/>
                    </a:lnTo>
                    <a:lnTo>
                      <a:pt x="14" y="43"/>
                    </a:lnTo>
                    <a:lnTo>
                      <a:pt x="15" y="42"/>
                    </a:lnTo>
                    <a:lnTo>
                      <a:pt x="17" y="42"/>
                    </a:lnTo>
                    <a:lnTo>
                      <a:pt x="18" y="41"/>
                    </a:lnTo>
                    <a:lnTo>
                      <a:pt x="19" y="39"/>
                    </a:lnTo>
                    <a:lnTo>
                      <a:pt x="20" y="38"/>
                    </a:lnTo>
                    <a:lnTo>
                      <a:pt x="20" y="37"/>
                    </a:lnTo>
                    <a:lnTo>
                      <a:pt x="22" y="36"/>
                    </a:lnTo>
                    <a:lnTo>
                      <a:pt x="22" y="36"/>
                    </a:lnTo>
                    <a:lnTo>
                      <a:pt x="23" y="33"/>
                    </a:lnTo>
                    <a:lnTo>
                      <a:pt x="23" y="33"/>
                    </a:lnTo>
                    <a:lnTo>
                      <a:pt x="23" y="36"/>
                    </a:lnTo>
                    <a:lnTo>
                      <a:pt x="23" y="38"/>
                    </a:lnTo>
                    <a:lnTo>
                      <a:pt x="22" y="42"/>
                    </a:lnTo>
                    <a:lnTo>
                      <a:pt x="20" y="46"/>
                    </a:lnTo>
                    <a:lnTo>
                      <a:pt x="18" y="48"/>
                    </a:lnTo>
                    <a:lnTo>
                      <a:pt x="14" y="51"/>
                    </a:lnTo>
                    <a:lnTo>
                      <a:pt x="10" y="52"/>
                    </a:lnTo>
                    <a:lnTo>
                      <a:pt x="5" y="49"/>
                    </a:lnTo>
                    <a:lnTo>
                      <a:pt x="0" y="0"/>
                    </a:lnTo>
                    <a:lnTo>
                      <a:pt x="10" y="44"/>
                    </a:lnTo>
                    <a:lnTo>
                      <a:pt x="10" y="44"/>
                    </a:lnTo>
                    <a:lnTo>
                      <a:pt x="9" y="43"/>
                    </a:lnTo>
                    <a:close/>
                  </a:path>
                </a:pathLst>
              </a:custGeom>
              <a:solidFill>
                <a:srgbClr val="00A359"/>
              </a:solidFill>
              <a:ln w="9525">
                <a:noFill/>
                <a:round/>
                <a:headEnd/>
                <a:tailEnd/>
              </a:ln>
            </p:spPr>
            <p:txBody>
              <a:bodyPr/>
              <a:lstStyle/>
              <a:p>
                <a:endParaRPr lang="en-US"/>
              </a:p>
            </p:txBody>
          </p:sp>
          <p:sp>
            <p:nvSpPr>
              <p:cNvPr id="85175" name="Freeform 183"/>
              <p:cNvSpPr>
                <a:spLocks/>
              </p:cNvSpPr>
              <p:nvPr/>
            </p:nvSpPr>
            <p:spPr bwMode="auto">
              <a:xfrm>
                <a:off x="4580" y="4020"/>
                <a:ext cx="2" cy="17"/>
              </a:xfrm>
              <a:custGeom>
                <a:avLst/>
                <a:gdLst/>
                <a:ahLst/>
                <a:cxnLst>
                  <a:cxn ang="0">
                    <a:pos x="0" y="31"/>
                  </a:cxn>
                  <a:cxn ang="0">
                    <a:pos x="2" y="0"/>
                  </a:cxn>
                  <a:cxn ang="0">
                    <a:pos x="5" y="24"/>
                  </a:cxn>
                  <a:cxn ang="0">
                    <a:pos x="0" y="32"/>
                  </a:cxn>
                  <a:cxn ang="0">
                    <a:pos x="0" y="32"/>
                  </a:cxn>
                  <a:cxn ang="0">
                    <a:pos x="0" y="31"/>
                  </a:cxn>
                </a:cxnLst>
                <a:rect l="0" t="0" r="r" b="b"/>
                <a:pathLst>
                  <a:path w="5" h="32">
                    <a:moveTo>
                      <a:pt x="0" y="31"/>
                    </a:moveTo>
                    <a:lnTo>
                      <a:pt x="2" y="0"/>
                    </a:lnTo>
                    <a:lnTo>
                      <a:pt x="5" y="24"/>
                    </a:lnTo>
                    <a:lnTo>
                      <a:pt x="0" y="32"/>
                    </a:lnTo>
                    <a:lnTo>
                      <a:pt x="0" y="32"/>
                    </a:lnTo>
                    <a:lnTo>
                      <a:pt x="0" y="31"/>
                    </a:lnTo>
                    <a:close/>
                  </a:path>
                </a:pathLst>
              </a:custGeom>
              <a:solidFill>
                <a:srgbClr val="00A359"/>
              </a:solidFill>
              <a:ln w="9525">
                <a:noFill/>
                <a:round/>
                <a:headEnd/>
                <a:tailEnd/>
              </a:ln>
            </p:spPr>
            <p:txBody>
              <a:bodyPr/>
              <a:lstStyle/>
              <a:p>
                <a:endParaRPr lang="en-US"/>
              </a:p>
            </p:txBody>
          </p:sp>
          <p:sp>
            <p:nvSpPr>
              <p:cNvPr id="85176" name="Freeform 184"/>
              <p:cNvSpPr>
                <a:spLocks/>
              </p:cNvSpPr>
              <p:nvPr/>
            </p:nvSpPr>
            <p:spPr bwMode="auto">
              <a:xfrm>
                <a:off x="4590" y="4020"/>
                <a:ext cx="8" cy="48"/>
              </a:xfrm>
              <a:custGeom>
                <a:avLst/>
                <a:gdLst/>
                <a:ahLst/>
                <a:cxnLst>
                  <a:cxn ang="0">
                    <a:pos x="0" y="95"/>
                  </a:cxn>
                  <a:cxn ang="0">
                    <a:pos x="4" y="0"/>
                  </a:cxn>
                  <a:cxn ang="0">
                    <a:pos x="16" y="67"/>
                  </a:cxn>
                  <a:cxn ang="0">
                    <a:pos x="0" y="96"/>
                  </a:cxn>
                  <a:cxn ang="0">
                    <a:pos x="0" y="96"/>
                  </a:cxn>
                  <a:cxn ang="0">
                    <a:pos x="0" y="95"/>
                  </a:cxn>
                </a:cxnLst>
                <a:rect l="0" t="0" r="r" b="b"/>
                <a:pathLst>
                  <a:path w="16" h="96">
                    <a:moveTo>
                      <a:pt x="0" y="95"/>
                    </a:moveTo>
                    <a:lnTo>
                      <a:pt x="4" y="0"/>
                    </a:lnTo>
                    <a:lnTo>
                      <a:pt x="16" y="67"/>
                    </a:lnTo>
                    <a:lnTo>
                      <a:pt x="0" y="96"/>
                    </a:lnTo>
                    <a:lnTo>
                      <a:pt x="0" y="96"/>
                    </a:lnTo>
                    <a:lnTo>
                      <a:pt x="0" y="95"/>
                    </a:lnTo>
                    <a:close/>
                  </a:path>
                </a:pathLst>
              </a:custGeom>
              <a:solidFill>
                <a:srgbClr val="00A359"/>
              </a:solidFill>
              <a:ln w="9525">
                <a:noFill/>
                <a:round/>
                <a:headEnd/>
                <a:tailEnd/>
              </a:ln>
            </p:spPr>
            <p:txBody>
              <a:bodyPr/>
              <a:lstStyle/>
              <a:p>
                <a:endParaRPr lang="en-US"/>
              </a:p>
            </p:txBody>
          </p:sp>
          <p:sp>
            <p:nvSpPr>
              <p:cNvPr id="85177" name="Freeform 185"/>
              <p:cNvSpPr>
                <a:spLocks/>
              </p:cNvSpPr>
              <p:nvPr/>
            </p:nvSpPr>
            <p:spPr bwMode="auto">
              <a:xfrm>
                <a:off x="4603" y="4017"/>
                <a:ext cx="14" cy="1"/>
              </a:xfrm>
              <a:custGeom>
                <a:avLst/>
                <a:gdLst/>
                <a:ahLst/>
                <a:cxnLst>
                  <a:cxn ang="0">
                    <a:pos x="0" y="2"/>
                  </a:cxn>
                  <a:cxn ang="0">
                    <a:pos x="27" y="0"/>
                  </a:cxn>
                  <a:cxn ang="0">
                    <a:pos x="1" y="3"/>
                  </a:cxn>
                  <a:cxn ang="0">
                    <a:pos x="1" y="3"/>
                  </a:cxn>
                  <a:cxn ang="0">
                    <a:pos x="0" y="2"/>
                  </a:cxn>
                </a:cxnLst>
                <a:rect l="0" t="0" r="r" b="b"/>
                <a:pathLst>
                  <a:path w="27" h="3">
                    <a:moveTo>
                      <a:pt x="0" y="2"/>
                    </a:moveTo>
                    <a:lnTo>
                      <a:pt x="27" y="0"/>
                    </a:lnTo>
                    <a:lnTo>
                      <a:pt x="1" y="3"/>
                    </a:lnTo>
                    <a:lnTo>
                      <a:pt x="1" y="3"/>
                    </a:lnTo>
                    <a:lnTo>
                      <a:pt x="0" y="2"/>
                    </a:lnTo>
                    <a:close/>
                  </a:path>
                </a:pathLst>
              </a:custGeom>
              <a:solidFill>
                <a:srgbClr val="00A359"/>
              </a:solidFill>
              <a:ln w="9525">
                <a:noFill/>
                <a:round/>
                <a:headEnd/>
                <a:tailEnd/>
              </a:ln>
            </p:spPr>
            <p:txBody>
              <a:bodyPr/>
              <a:lstStyle/>
              <a:p>
                <a:endParaRPr lang="en-US"/>
              </a:p>
            </p:txBody>
          </p:sp>
          <p:sp>
            <p:nvSpPr>
              <p:cNvPr id="85178" name="Freeform 186"/>
              <p:cNvSpPr>
                <a:spLocks/>
              </p:cNvSpPr>
              <p:nvPr/>
            </p:nvSpPr>
            <p:spPr bwMode="auto">
              <a:xfrm>
                <a:off x="4653" y="4013"/>
                <a:ext cx="5" cy="19"/>
              </a:xfrm>
              <a:custGeom>
                <a:avLst/>
                <a:gdLst/>
                <a:ahLst/>
                <a:cxnLst>
                  <a:cxn ang="0">
                    <a:pos x="0" y="38"/>
                  </a:cxn>
                  <a:cxn ang="0">
                    <a:pos x="5" y="0"/>
                  </a:cxn>
                  <a:cxn ang="0">
                    <a:pos x="10" y="0"/>
                  </a:cxn>
                  <a:cxn ang="0">
                    <a:pos x="1" y="38"/>
                  </a:cxn>
                  <a:cxn ang="0">
                    <a:pos x="1" y="38"/>
                  </a:cxn>
                  <a:cxn ang="0">
                    <a:pos x="0" y="38"/>
                  </a:cxn>
                </a:cxnLst>
                <a:rect l="0" t="0" r="r" b="b"/>
                <a:pathLst>
                  <a:path w="10" h="38">
                    <a:moveTo>
                      <a:pt x="0" y="38"/>
                    </a:moveTo>
                    <a:lnTo>
                      <a:pt x="5" y="0"/>
                    </a:lnTo>
                    <a:lnTo>
                      <a:pt x="10" y="0"/>
                    </a:lnTo>
                    <a:lnTo>
                      <a:pt x="1" y="38"/>
                    </a:lnTo>
                    <a:lnTo>
                      <a:pt x="1" y="38"/>
                    </a:lnTo>
                    <a:lnTo>
                      <a:pt x="0" y="38"/>
                    </a:lnTo>
                    <a:close/>
                  </a:path>
                </a:pathLst>
              </a:custGeom>
              <a:solidFill>
                <a:srgbClr val="00A359"/>
              </a:solidFill>
              <a:ln w="9525">
                <a:noFill/>
                <a:round/>
                <a:headEnd/>
                <a:tailEnd/>
              </a:ln>
            </p:spPr>
            <p:txBody>
              <a:bodyPr/>
              <a:lstStyle/>
              <a:p>
                <a:endParaRPr lang="en-US"/>
              </a:p>
            </p:txBody>
          </p:sp>
          <p:sp>
            <p:nvSpPr>
              <p:cNvPr id="85179" name="Freeform 187"/>
              <p:cNvSpPr>
                <a:spLocks/>
              </p:cNvSpPr>
              <p:nvPr/>
            </p:nvSpPr>
            <p:spPr bwMode="auto">
              <a:xfrm>
                <a:off x="4671" y="4011"/>
                <a:ext cx="4" cy="16"/>
              </a:xfrm>
              <a:custGeom>
                <a:avLst/>
                <a:gdLst/>
                <a:ahLst/>
                <a:cxnLst>
                  <a:cxn ang="0">
                    <a:pos x="0" y="0"/>
                  </a:cxn>
                  <a:cxn ang="0">
                    <a:pos x="5" y="0"/>
                  </a:cxn>
                  <a:cxn ang="0">
                    <a:pos x="9" y="31"/>
                  </a:cxn>
                  <a:cxn ang="0">
                    <a:pos x="4" y="31"/>
                  </a:cxn>
                  <a:cxn ang="0">
                    <a:pos x="0" y="0"/>
                  </a:cxn>
                  <a:cxn ang="0">
                    <a:pos x="0" y="0"/>
                  </a:cxn>
                </a:cxnLst>
                <a:rect l="0" t="0" r="r" b="b"/>
                <a:pathLst>
                  <a:path w="9" h="31">
                    <a:moveTo>
                      <a:pt x="0" y="0"/>
                    </a:moveTo>
                    <a:lnTo>
                      <a:pt x="5" y="0"/>
                    </a:lnTo>
                    <a:lnTo>
                      <a:pt x="9" y="31"/>
                    </a:lnTo>
                    <a:lnTo>
                      <a:pt x="4" y="31"/>
                    </a:lnTo>
                    <a:lnTo>
                      <a:pt x="0" y="0"/>
                    </a:lnTo>
                    <a:lnTo>
                      <a:pt x="0" y="0"/>
                    </a:lnTo>
                    <a:close/>
                  </a:path>
                </a:pathLst>
              </a:custGeom>
              <a:solidFill>
                <a:srgbClr val="00A359"/>
              </a:solidFill>
              <a:ln w="9525">
                <a:noFill/>
                <a:round/>
                <a:headEnd/>
                <a:tailEnd/>
              </a:ln>
            </p:spPr>
            <p:txBody>
              <a:bodyPr/>
              <a:lstStyle/>
              <a:p>
                <a:endParaRPr lang="en-US"/>
              </a:p>
            </p:txBody>
          </p:sp>
          <p:sp>
            <p:nvSpPr>
              <p:cNvPr id="85180" name="Freeform 188"/>
              <p:cNvSpPr>
                <a:spLocks/>
              </p:cNvSpPr>
              <p:nvPr/>
            </p:nvSpPr>
            <p:spPr bwMode="auto">
              <a:xfrm>
                <a:off x="4341" y="4047"/>
                <a:ext cx="10" cy="29"/>
              </a:xfrm>
              <a:custGeom>
                <a:avLst/>
                <a:gdLst/>
                <a:ahLst/>
                <a:cxnLst>
                  <a:cxn ang="0">
                    <a:pos x="0" y="0"/>
                  </a:cxn>
                  <a:cxn ang="0">
                    <a:pos x="19" y="58"/>
                  </a:cxn>
                  <a:cxn ang="0">
                    <a:pos x="0" y="1"/>
                  </a:cxn>
                  <a:cxn ang="0">
                    <a:pos x="0" y="1"/>
                  </a:cxn>
                  <a:cxn ang="0">
                    <a:pos x="0" y="0"/>
                  </a:cxn>
                </a:cxnLst>
                <a:rect l="0" t="0" r="r" b="b"/>
                <a:pathLst>
                  <a:path w="19" h="58">
                    <a:moveTo>
                      <a:pt x="0" y="0"/>
                    </a:moveTo>
                    <a:lnTo>
                      <a:pt x="19" y="58"/>
                    </a:lnTo>
                    <a:lnTo>
                      <a:pt x="0" y="1"/>
                    </a:lnTo>
                    <a:lnTo>
                      <a:pt x="0" y="1"/>
                    </a:lnTo>
                    <a:lnTo>
                      <a:pt x="0" y="0"/>
                    </a:lnTo>
                    <a:close/>
                  </a:path>
                </a:pathLst>
              </a:custGeom>
              <a:solidFill>
                <a:srgbClr val="7B42FF"/>
              </a:solidFill>
              <a:ln w="9525">
                <a:noFill/>
                <a:round/>
                <a:headEnd/>
                <a:tailEnd/>
              </a:ln>
            </p:spPr>
            <p:txBody>
              <a:bodyPr/>
              <a:lstStyle/>
              <a:p>
                <a:endParaRPr lang="en-US"/>
              </a:p>
            </p:txBody>
          </p:sp>
          <p:sp>
            <p:nvSpPr>
              <p:cNvPr id="85181" name="Freeform 189"/>
              <p:cNvSpPr>
                <a:spLocks/>
              </p:cNvSpPr>
              <p:nvPr/>
            </p:nvSpPr>
            <p:spPr bwMode="auto">
              <a:xfrm>
                <a:off x="4797" y="4004"/>
                <a:ext cx="36" cy="64"/>
              </a:xfrm>
              <a:custGeom>
                <a:avLst/>
                <a:gdLst/>
                <a:ahLst/>
                <a:cxnLst>
                  <a:cxn ang="0">
                    <a:pos x="55" y="34"/>
                  </a:cxn>
                  <a:cxn ang="0">
                    <a:pos x="63" y="31"/>
                  </a:cxn>
                  <a:cxn ang="0">
                    <a:pos x="67" y="28"/>
                  </a:cxn>
                  <a:cxn ang="0">
                    <a:pos x="67" y="22"/>
                  </a:cxn>
                  <a:cxn ang="0">
                    <a:pos x="65" y="17"/>
                  </a:cxn>
                  <a:cxn ang="0">
                    <a:pos x="63" y="12"/>
                  </a:cxn>
                  <a:cxn ang="0">
                    <a:pos x="60" y="9"/>
                  </a:cxn>
                  <a:cxn ang="0">
                    <a:pos x="59" y="5"/>
                  </a:cxn>
                  <a:cxn ang="0">
                    <a:pos x="58" y="2"/>
                  </a:cxn>
                  <a:cxn ang="0">
                    <a:pos x="60" y="1"/>
                  </a:cxn>
                  <a:cxn ang="0">
                    <a:pos x="65" y="1"/>
                  </a:cxn>
                  <a:cxn ang="0">
                    <a:pos x="70" y="46"/>
                  </a:cxn>
                  <a:cxn ang="0">
                    <a:pos x="68" y="46"/>
                  </a:cxn>
                  <a:cxn ang="0">
                    <a:pos x="67" y="46"/>
                  </a:cxn>
                  <a:cxn ang="0">
                    <a:pos x="64" y="46"/>
                  </a:cxn>
                  <a:cxn ang="0">
                    <a:pos x="63" y="45"/>
                  </a:cxn>
                  <a:cxn ang="0">
                    <a:pos x="62" y="45"/>
                  </a:cxn>
                  <a:cxn ang="0">
                    <a:pos x="60" y="44"/>
                  </a:cxn>
                  <a:cxn ang="0">
                    <a:pos x="59" y="44"/>
                  </a:cxn>
                  <a:cxn ang="0">
                    <a:pos x="58" y="43"/>
                  </a:cxn>
                  <a:cxn ang="0">
                    <a:pos x="58" y="41"/>
                  </a:cxn>
                  <a:cxn ang="0">
                    <a:pos x="56" y="40"/>
                  </a:cxn>
                  <a:cxn ang="0">
                    <a:pos x="39" y="127"/>
                  </a:cxn>
                  <a:cxn ang="0">
                    <a:pos x="37" y="124"/>
                  </a:cxn>
                  <a:cxn ang="0">
                    <a:pos x="39" y="116"/>
                  </a:cxn>
                  <a:cxn ang="0">
                    <a:pos x="41" y="106"/>
                  </a:cxn>
                  <a:cxn ang="0">
                    <a:pos x="43" y="93"/>
                  </a:cxn>
                  <a:cxn ang="0">
                    <a:pos x="45" y="79"/>
                  </a:cxn>
                  <a:cxn ang="0">
                    <a:pos x="46" y="65"/>
                  </a:cxn>
                  <a:cxn ang="0">
                    <a:pos x="45" y="53"/>
                  </a:cxn>
                  <a:cxn ang="0">
                    <a:pos x="41" y="43"/>
                  </a:cxn>
                  <a:cxn ang="0">
                    <a:pos x="34" y="35"/>
                  </a:cxn>
                  <a:cxn ang="0">
                    <a:pos x="24" y="33"/>
                  </a:cxn>
                  <a:cxn ang="0">
                    <a:pos x="12" y="103"/>
                  </a:cxn>
                  <a:cxn ang="0">
                    <a:pos x="3" y="89"/>
                  </a:cxn>
                  <a:cxn ang="0">
                    <a:pos x="0" y="78"/>
                  </a:cxn>
                  <a:cxn ang="0">
                    <a:pos x="0" y="68"/>
                  </a:cxn>
                  <a:cxn ang="0">
                    <a:pos x="3" y="59"/>
                  </a:cxn>
                  <a:cxn ang="0">
                    <a:pos x="8" y="50"/>
                  </a:cxn>
                  <a:cxn ang="0">
                    <a:pos x="15" y="41"/>
                  </a:cxn>
                  <a:cxn ang="0">
                    <a:pos x="21" y="33"/>
                  </a:cxn>
                  <a:cxn ang="0">
                    <a:pos x="25" y="24"/>
                  </a:cxn>
                  <a:cxn ang="0">
                    <a:pos x="27" y="12"/>
                  </a:cxn>
                  <a:cxn ang="0">
                    <a:pos x="26" y="0"/>
                  </a:cxn>
                  <a:cxn ang="0">
                    <a:pos x="32" y="0"/>
                  </a:cxn>
                  <a:cxn ang="0">
                    <a:pos x="36" y="2"/>
                  </a:cxn>
                  <a:cxn ang="0">
                    <a:pos x="40" y="5"/>
                  </a:cxn>
                  <a:cxn ang="0">
                    <a:pos x="44" y="9"/>
                  </a:cxn>
                  <a:cxn ang="0">
                    <a:pos x="45" y="12"/>
                  </a:cxn>
                  <a:cxn ang="0">
                    <a:pos x="48" y="17"/>
                  </a:cxn>
                  <a:cxn ang="0">
                    <a:pos x="49" y="22"/>
                  </a:cxn>
                  <a:cxn ang="0">
                    <a:pos x="50" y="28"/>
                  </a:cxn>
                  <a:cxn ang="0">
                    <a:pos x="53" y="31"/>
                  </a:cxn>
                  <a:cxn ang="0">
                    <a:pos x="55" y="34"/>
                  </a:cxn>
                  <a:cxn ang="0">
                    <a:pos x="55" y="34"/>
                  </a:cxn>
                </a:cxnLst>
                <a:rect l="0" t="0" r="r" b="b"/>
                <a:pathLst>
                  <a:path w="70" h="127">
                    <a:moveTo>
                      <a:pt x="55" y="34"/>
                    </a:moveTo>
                    <a:lnTo>
                      <a:pt x="63" y="31"/>
                    </a:lnTo>
                    <a:lnTo>
                      <a:pt x="67" y="28"/>
                    </a:lnTo>
                    <a:lnTo>
                      <a:pt x="67" y="22"/>
                    </a:lnTo>
                    <a:lnTo>
                      <a:pt x="65" y="17"/>
                    </a:lnTo>
                    <a:lnTo>
                      <a:pt x="63" y="12"/>
                    </a:lnTo>
                    <a:lnTo>
                      <a:pt x="60" y="9"/>
                    </a:lnTo>
                    <a:lnTo>
                      <a:pt x="59" y="5"/>
                    </a:lnTo>
                    <a:lnTo>
                      <a:pt x="58" y="2"/>
                    </a:lnTo>
                    <a:lnTo>
                      <a:pt x="60" y="1"/>
                    </a:lnTo>
                    <a:lnTo>
                      <a:pt x="65" y="1"/>
                    </a:lnTo>
                    <a:lnTo>
                      <a:pt x="70" y="46"/>
                    </a:lnTo>
                    <a:lnTo>
                      <a:pt x="68" y="46"/>
                    </a:lnTo>
                    <a:lnTo>
                      <a:pt x="67" y="46"/>
                    </a:lnTo>
                    <a:lnTo>
                      <a:pt x="64" y="46"/>
                    </a:lnTo>
                    <a:lnTo>
                      <a:pt x="63" y="45"/>
                    </a:lnTo>
                    <a:lnTo>
                      <a:pt x="62" y="45"/>
                    </a:lnTo>
                    <a:lnTo>
                      <a:pt x="60" y="44"/>
                    </a:lnTo>
                    <a:lnTo>
                      <a:pt x="59" y="44"/>
                    </a:lnTo>
                    <a:lnTo>
                      <a:pt x="58" y="43"/>
                    </a:lnTo>
                    <a:lnTo>
                      <a:pt x="58" y="41"/>
                    </a:lnTo>
                    <a:lnTo>
                      <a:pt x="56" y="40"/>
                    </a:lnTo>
                    <a:lnTo>
                      <a:pt x="39" y="127"/>
                    </a:lnTo>
                    <a:lnTo>
                      <a:pt x="37" y="124"/>
                    </a:lnTo>
                    <a:lnTo>
                      <a:pt x="39" y="116"/>
                    </a:lnTo>
                    <a:lnTo>
                      <a:pt x="41" y="106"/>
                    </a:lnTo>
                    <a:lnTo>
                      <a:pt x="43" y="93"/>
                    </a:lnTo>
                    <a:lnTo>
                      <a:pt x="45" y="79"/>
                    </a:lnTo>
                    <a:lnTo>
                      <a:pt x="46" y="65"/>
                    </a:lnTo>
                    <a:lnTo>
                      <a:pt x="45" y="53"/>
                    </a:lnTo>
                    <a:lnTo>
                      <a:pt x="41" y="43"/>
                    </a:lnTo>
                    <a:lnTo>
                      <a:pt x="34" y="35"/>
                    </a:lnTo>
                    <a:lnTo>
                      <a:pt x="24" y="33"/>
                    </a:lnTo>
                    <a:lnTo>
                      <a:pt x="12" y="103"/>
                    </a:lnTo>
                    <a:lnTo>
                      <a:pt x="3" y="89"/>
                    </a:lnTo>
                    <a:lnTo>
                      <a:pt x="0" y="78"/>
                    </a:lnTo>
                    <a:lnTo>
                      <a:pt x="0" y="68"/>
                    </a:lnTo>
                    <a:lnTo>
                      <a:pt x="3" y="59"/>
                    </a:lnTo>
                    <a:lnTo>
                      <a:pt x="8" y="50"/>
                    </a:lnTo>
                    <a:lnTo>
                      <a:pt x="15" y="41"/>
                    </a:lnTo>
                    <a:lnTo>
                      <a:pt x="21" y="33"/>
                    </a:lnTo>
                    <a:lnTo>
                      <a:pt x="25" y="24"/>
                    </a:lnTo>
                    <a:lnTo>
                      <a:pt x="27" y="12"/>
                    </a:lnTo>
                    <a:lnTo>
                      <a:pt x="26" y="0"/>
                    </a:lnTo>
                    <a:lnTo>
                      <a:pt x="32" y="0"/>
                    </a:lnTo>
                    <a:lnTo>
                      <a:pt x="36" y="2"/>
                    </a:lnTo>
                    <a:lnTo>
                      <a:pt x="40" y="5"/>
                    </a:lnTo>
                    <a:lnTo>
                      <a:pt x="44" y="9"/>
                    </a:lnTo>
                    <a:lnTo>
                      <a:pt x="45" y="12"/>
                    </a:lnTo>
                    <a:lnTo>
                      <a:pt x="48" y="17"/>
                    </a:lnTo>
                    <a:lnTo>
                      <a:pt x="49" y="22"/>
                    </a:lnTo>
                    <a:lnTo>
                      <a:pt x="50" y="28"/>
                    </a:lnTo>
                    <a:lnTo>
                      <a:pt x="53" y="31"/>
                    </a:lnTo>
                    <a:lnTo>
                      <a:pt x="55" y="34"/>
                    </a:lnTo>
                    <a:lnTo>
                      <a:pt x="55" y="34"/>
                    </a:lnTo>
                    <a:close/>
                  </a:path>
                </a:pathLst>
              </a:custGeom>
              <a:solidFill>
                <a:srgbClr val="00360F"/>
              </a:solidFill>
              <a:ln w="9525">
                <a:noFill/>
                <a:round/>
                <a:headEnd/>
                <a:tailEnd/>
              </a:ln>
            </p:spPr>
            <p:txBody>
              <a:bodyPr/>
              <a:lstStyle/>
              <a:p>
                <a:endParaRPr lang="en-US"/>
              </a:p>
            </p:txBody>
          </p:sp>
          <p:sp>
            <p:nvSpPr>
              <p:cNvPr id="85182" name="Freeform 190"/>
              <p:cNvSpPr>
                <a:spLocks/>
              </p:cNvSpPr>
              <p:nvPr/>
            </p:nvSpPr>
            <p:spPr bwMode="auto">
              <a:xfrm>
                <a:off x="4328" y="4061"/>
                <a:ext cx="9" cy="17"/>
              </a:xfrm>
              <a:custGeom>
                <a:avLst/>
                <a:gdLst/>
                <a:ahLst/>
                <a:cxnLst>
                  <a:cxn ang="0">
                    <a:pos x="16" y="17"/>
                  </a:cxn>
                  <a:cxn ang="0">
                    <a:pos x="15" y="17"/>
                  </a:cxn>
                  <a:cxn ang="0">
                    <a:pos x="12" y="19"/>
                  </a:cxn>
                  <a:cxn ang="0">
                    <a:pos x="10" y="19"/>
                  </a:cxn>
                  <a:cxn ang="0">
                    <a:pos x="9" y="21"/>
                  </a:cxn>
                  <a:cxn ang="0">
                    <a:pos x="7" y="23"/>
                  </a:cxn>
                  <a:cxn ang="0">
                    <a:pos x="5" y="25"/>
                  </a:cxn>
                  <a:cxn ang="0">
                    <a:pos x="4" y="26"/>
                  </a:cxn>
                  <a:cxn ang="0">
                    <a:pos x="2" y="29"/>
                  </a:cxn>
                  <a:cxn ang="0">
                    <a:pos x="1" y="31"/>
                  </a:cxn>
                  <a:cxn ang="0">
                    <a:pos x="0" y="33"/>
                  </a:cxn>
                  <a:cxn ang="0">
                    <a:pos x="2" y="30"/>
                  </a:cxn>
                  <a:cxn ang="0">
                    <a:pos x="4" y="26"/>
                  </a:cxn>
                  <a:cxn ang="0">
                    <a:pos x="5" y="21"/>
                  </a:cxn>
                  <a:cxn ang="0">
                    <a:pos x="4" y="17"/>
                  </a:cxn>
                  <a:cxn ang="0">
                    <a:pos x="4" y="12"/>
                  </a:cxn>
                  <a:cxn ang="0">
                    <a:pos x="4" y="9"/>
                  </a:cxn>
                  <a:cxn ang="0">
                    <a:pos x="5" y="5"/>
                  </a:cxn>
                  <a:cxn ang="0">
                    <a:pos x="6" y="2"/>
                  </a:cxn>
                  <a:cxn ang="0">
                    <a:pos x="10" y="0"/>
                  </a:cxn>
                  <a:cxn ang="0">
                    <a:pos x="15" y="0"/>
                  </a:cxn>
                  <a:cxn ang="0">
                    <a:pos x="16" y="17"/>
                  </a:cxn>
                  <a:cxn ang="0">
                    <a:pos x="16" y="17"/>
                  </a:cxn>
                </a:cxnLst>
                <a:rect l="0" t="0" r="r" b="b"/>
                <a:pathLst>
                  <a:path w="16" h="33">
                    <a:moveTo>
                      <a:pt x="16" y="17"/>
                    </a:moveTo>
                    <a:lnTo>
                      <a:pt x="15" y="17"/>
                    </a:lnTo>
                    <a:lnTo>
                      <a:pt x="12" y="19"/>
                    </a:lnTo>
                    <a:lnTo>
                      <a:pt x="10" y="19"/>
                    </a:lnTo>
                    <a:lnTo>
                      <a:pt x="9" y="21"/>
                    </a:lnTo>
                    <a:lnTo>
                      <a:pt x="7" y="23"/>
                    </a:lnTo>
                    <a:lnTo>
                      <a:pt x="5" y="25"/>
                    </a:lnTo>
                    <a:lnTo>
                      <a:pt x="4" y="26"/>
                    </a:lnTo>
                    <a:lnTo>
                      <a:pt x="2" y="29"/>
                    </a:lnTo>
                    <a:lnTo>
                      <a:pt x="1" y="31"/>
                    </a:lnTo>
                    <a:lnTo>
                      <a:pt x="0" y="33"/>
                    </a:lnTo>
                    <a:lnTo>
                      <a:pt x="2" y="30"/>
                    </a:lnTo>
                    <a:lnTo>
                      <a:pt x="4" y="26"/>
                    </a:lnTo>
                    <a:lnTo>
                      <a:pt x="5" y="21"/>
                    </a:lnTo>
                    <a:lnTo>
                      <a:pt x="4" y="17"/>
                    </a:lnTo>
                    <a:lnTo>
                      <a:pt x="4" y="12"/>
                    </a:lnTo>
                    <a:lnTo>
                      <a:pt x="4" y="9"/>
                    </a:lnTo>
                    <a:lnTo>
                      <a:pt x="5" y="5"/>
                    </a:lnTo>
                    <a:lnTo>
                      <a:pt x="6" y="2"/>
                    </a:lnTo>
                    <a:lnTo>
                      <a:pt x="10" y="0"/>
                    </a:lnTo>
                    <a:lnTo>
                      <a:pt x="15" y="0"/>
                    </a:lnTo>
                    <a:lnTo>
                      <a:pt x="16" y="17"/>
                    </a:lnTo>
                    <a:lnTo>
                      <a:pt x="16" y="17"/>
                    </a:lnTo>
                    <a:close/>
                  </a:path>
                </a:pathLst>
              </a:custGeom>
              <a:solidFill>
                <a:srgbClr val="00A359"/>
              </a:solidFill>
              <a:ln w="9525">
                <a:noFill/>
                <a:round/>
                <a:headEnd/>
                <a:tailEnd/>
              </a:ln>
            </p:spPr>
            <p:txBody>
              <a:bodyPr/>
              <a:lstStyle/>
              <a:p>
                <a:endParaRPr lang="en-US"/>
              </a:p>
            </p:txBody>
          </p:sp>
          <p:sp>
            <p:nvSpPr>
              <p:cNvPr id="85183" name="Freeform 191"/>
              <p:cNvSpPr>
                <a:spLocks/>
              </p:cNvSpPr>
              <p:nvPr/>
            </p:nvSpPr>
            <p:spPr bwMode="auto">
              <a:xfrm>
                <a:off x="4512" y="4046"/>
                <a:ext cx="9" cy="20"/>
              </a:xfrm>
              <a:custGeom>
                <a:avLst/>
                <a:gdLst/>
                <a:ahLst/>
                <a:cxnLst>
                  <a:cxn ang="0">
                    <a:pos x="0" y="41"/>
                  </a:cxn>
                  <a:cxn ang="0">
                    <a:pos x="10" y="0"/>
                  </a:cxn>
                  <a:cxn ang="0">
                    <a:pos x="16" y="18"/>
                  </a:cxn>
                  <a:cxn ang="0">
                    <a:pos x="0" y="41"/>
                  </a:cxn>
                  <a:cxn ang="0">
                    <a:pos x="0" y="41"/>
                  </a:cxn>
                </a:cxnLst>
                <a:rect l="0" t="0" r="r" b="b"/>
                <a:pathLst>
                  <a:path w="16" h="41">
                    <a:moveTo>
                      <a:pt x="0" y="41"/>
                    </a:moveTo>
                    <a:lnTo>
                      <a:pt x="10" y="0"/>
                    </a:lnTo>
                    <a:lnTo>
                      <a:pt x="16" y="18"/>
                    </a:lnTo>
                    <a:lnTo>
                      <a:pt x="0" y="41"/>
                    </a:lnTo>
                    <a:lnTo>
                      <a:pt x="0" y="41"/>
                    </a:lnTo>
                    <a:close/>
                  </a:path>
                </a:pathLst>
              </a:custGeom>
              <a:solidFill>
                <a:srgbClr val="00A359"/>
              </a:solidFill>
              <a:ln w="9525">
                <a:noFill/>
                <a:round/>
                <a:headEnd/>
                <a:tailEnd/>
              </a:ln>
            </p:spPr>
            <p:txBody>
              <a:bodyPr/>
              <a:lstStyle/>
              <a:p>
                <a:endParaRPr lang="en-US"/>
              </a:p>
            </p:txBody>
          </p:sp>
          <p:sp>
            <p:nvSpPr>
              <p:cNvPr id="85184" name="Freeform 192"/>
              <p:cNvSpPr>
                <a:spLocks/>
              </p:cNvSpPr>
              <p:nvPr/>
            </p:nvSpPr>
            <p:spPr bwMode="auto">
              <a:xfrm>
                <a:off x="4859" y="4015"/>
                <a:ext cx="1" cy="26"/>
              </a:xfrm>
              <a:custGeom>
                <a:avLst/>
                <a:gdLst/>
                <a:ahLst/>
                <a:cxnLst>
                  <a:cxn ang="0">
                    <a:pos x="0" y="0"/>
                  </a:cxn>
                  <a:cxn ang="0">
                    <a:pos x="0" y="52"/>
                  </a:cxn>
                  <a:cxn ang="0">
                    <a:pos x="0" y="1"/>
                  </a:cxn>
                  <a:cxn ang="0">
                    <a:pos x="0" y="1"/>
                  </a:cxn>
                  <a:cxn ang="0">
                    <a:pos x="0" y="0"/>
                  </a:cxn>
                </a:cxnLst>
                <a:rect l="0" t="0" r="r" b="b"/>
                <a:pathLst>
                  <a:path h="52">
                    <a:moveTo>
                      <a:pt x="0" y="0"/>
                    </a:moveTo>
                    <a:lnTo>
                      <a:pt x="0" y="52"/>
                    </a:lnTo>
                    <a:lnTo>
                      <a:pt x="0" y="1"/>
                    </a:lnTo>
                    <a:lnTo>
                      <a:pt x="0" y="1"/>
                    </a:lnTo>
                    <a:lnTo>
                      <a:pt x="0" y="0"/>
                    </a:lnTo>
                    <a:close/>
                  </a:path>
                </a:pathLst>
              </a:custGeom>
              <a:solidFill>
                <a:srgbClr val="00360F"/>
              </a:solidFill>
              <a:ln w="9525">
                <a:noFill/>
                <a:round/>
                <a:headEnd/>
                <a:tailEnd/>
              </a:ln>
            </p:spPr>
            <p:txBody>
              <a:bodyPr/>
              <a:lstStyle/>
              <a:p>
                <a:endParaRPr lang="en-US"/>
              </a:p>
            </p:txBody>
          </p:sp>
          <p:sp>
            <p:nvSpPr>
              <p:cNvPr id="85185" name="Freeform 193"/>
              <p:cNvSpPr>
                <a:spLocks/>
              </p:cNvSpPr>
              <p:nvPr/>
            </p:nvSpPr>
            <p:spPr bwMode="auto">
              <a:xfrm>
                <a:off x="5054" y="3994"/>
                <a:ext cx="49" cy="63"/>
              </a:xfrm>
              <a:custGeom>
                <a:avLst/>
                <a:gdLst/>
                <a:ahLst/>
                <a:cxnLst>
                  <a:cxn ang="0">
                    <a:pos x="44" y="21"/>
                  </a:cxn>
                  <a:cxn ang="0">
                    <a:pos x="39" y="33"/>
                  </a:cxn>
                  <a:cxn ang="0">
                    <a:pos x="35" y="43"/>
                  </a:cxn>
                  <a:cxn ang="0">
                    <a:pos x="34" y="54"/>
                  </a:cxn>
                  <a:cxn ang="0">
                    <a:pos x="34" y="64"/>
                  </a:cxn>
                  <a:cxn ang="0">
                    <a:pos x="39" y="73"/>
                  </a:cxn>
                  <a:cxn ang="0">
                    <a:pos x="57" y="33"/>
                  </a:cxn>
                  <a:cxn ang="0">
                    <a:pos x="59" y="40"/>
                  </a:cxn>
                  <a:cxn ang="0">
                    <a:pos x="63" y="48"/>
                  </a:cxn>
                  <a:cxn ang="0">
                    <a:pos x="68" y="54"/>
                  </a:cxn>
                  <a:cxn ang="0">
                    <a:pos x="73" y="60"/>
                  </a:cxn>
                  <a:cxn ang="0">
                    <a:pos x="77" y="60"/>
                  </a:cxn>
                  <a:cxn ang="0">
                    <a:pos x="79" y="53"/>
                  </a:cxn>
                  <a:cxn ang="0">
                    <a:pos x="79" y="44"/>
                  </a:cxn>
                  <a:cxn ang="0">
                    <a:pos x="78" y="36"/>
                  </a:cxn>
                  <a:cxn ang="0">
                    <a:pos x="77" y="30"/>
                  </a:cxn>
                  <a:cxn ang="0">
                    <a:pos x="98" y="29"/>
                  </a:cxn>
                  <a:cxn ang="0">
                    <a:pos x="89" y="50"/>
                  </a:cxn>
                  <a:cxn ang="0">
                    <a:pos x="86" y="71"/>
                  </a:cxn>
                  <a:cxn ang="0">
                    <a:pos x="84" y="91"/>
                  </a:cxn>
                  <a:cxn ang="0">
                    <a:pos x="83" y="108"/>
                  </a:cxn>
                  <a:cxn ang="0">
                    <a:pos x="81" y="122"/>
                  </a:cxn>
                  <a:cxn ang="0">
                    <a:pos x="79" y="114"/>
                  </a:cxn>
                  <a:cxn ang="0">
                    <a:pos x="79" y="105"/>
                  </a:cxn>
                  <a:cxn ang="0">
                    <a:pos x="78" y="97"/>
                  </a:cxn>
                  <a:cxn ang="0">
                    <a:pos x="77" y="90"/>
                  </a:cxn>
                  <a:cxn ang="0">
                    <a:pos x="72" y="83"/>
                  </a:cxn>
                  <a:cxn ang="0">
                    <a:pos x="57" y="71"/>
                  </a:cxn>
                  <a:cxn ang="0">
                    <a:pos x="49" y="67"/>
                  </a:cxn>
                  <a:cxn ang="0">
                    <a:pos x="45" y="71"/>
                  </a:cxn>
                  <a:cxn ang="0">
                    <a:pos x="43" y="78"/>
                  </a:cxn>
                  <a:cxn ang="0">
                    <a:pos x="39" y="84"/>
                  </a:cxn>
                  <a:cxn ang="0">
                    <a:pos x="31" y="87"/>
                  </a:cxn>
                  <a:cxn ang="0">
                    <a:pos x="22" y="43"/>
                  </a:cxn>
                  <a:cxn ang="0">
                    <a:pos x="17" y="0"/>
                  </a:cxn>
                  <a:cxn ang="0">
                    <a:pos x="19" y="5"/>
                  </a:cxn>
                  <a:cxn ang="0">
                    <a:pos x="21" y="9"/>
                  </a:cxn>
                  <a:cxn ang="0">
                    <a:pos x="24" y="12"/>
                  </a:cxn>
                  <a:cxn ang="0">
                    <a:pos x="26" y="17"/>
                  </a:cxn>
                  <a:cxn ang="0">
                    <a:pos x="25" y="24"/>
                  </a:cxn>
                  <a:cxn ang="0">
                    <a:pos x="25" y="23"/>
                  </a:cxn>
                </a:cxnLst>
                <a:rect l="0" t="0" r="r" b="b"/>
                <a:pathLst>
                  <a:path w="98" h="125">
                    <a:moveTo>
                      <a:pt x="25" y="23"/>
                    </a:moveTo>
                    <a:lnTo>
                      <a:pt x="44" y="21"/>
                    </a:lnTo>
                    <a:lnTo>
                      <a:pt x="41" y="26"/>
                    </a:lnTo>
                    <a:lnTo>
                      <a:pt x="39" y="33"/>
                    </a:lnTo>
                    <a:lnTo>
                      <a:pt x="36" y="38"/>
                    </a:lnTo>
                    <a:lnTo>
                      <a:pt x="35" y="43"/>
                    </a:lnTo>
                    <a:lnTo>
                      <a:pt x="34" y="49"/>
                    </a:lnTo>
                    <a:lnTo>
                      <a:pt x="34" y="54"/>
                    </a:lnTo>
                    <a:lnTo>
                      <a:pt x="34" y="59"/>
                    </a:lnTo>
                    <a:lnTo>
                      <a:pt x="34" y="64"/>
                    </a:lnTo>
                    <a:lnTo>
                      <a:pt x="36" y="69"/>
                    </a:lnTo>
                    <a:lnTo>
                      <a:pt x="39" y="73"/>
                    </a:lnTo>
                    <a:lnTo>
                      <a:pt x="58" y="28"/>
                    </a:lnTo>
                    <a:lnTo>
                      <a:pt x="57" y="33"/>
                    </a:lnTo>
                    <a:lnTo>
                      <a:pt x="58" y="36"/>
                    </a:lnTo>
                    <a:lnTo>
                      <a:pt x="59" y="40"/>
                    </a:lnTo>
                    <a:lnTo>
                      <a:pt x="60" y="44"/>
                    </a:lnTo>
                    <a:lnTo>
                      <a:pt x="63" y="48"/>
                    </a:lnTo>
                    <a:lnTo>
                      <a:pt x="65" y="50"/>
                    </a:lnTo>
                    <a:lnTo>
                      <a:pt x="68" y="54"/>
                    </a:lnTo>
                    <a:lnTo>
                      <a:pt x="70" y="57"/>
                    </a:lnTo>
                    <a:lnTo>
                      <a:pt x="73" y="60"/>
                    </a:lnTo>
                    <a:lnTo>
                      <a:pt x="74" y="64"/>
                    </a:lnTo>
                    <a:lnTo>
                      <a:pt x="77" y="60"/>
                    </a:lnTo>
                    <a:lnTo>
                      <a:pt x="78" y="57"/>
                    </a:lnTo>
                    <a:lnTo>
                      <a:pt x="79" y="53"/>
                    </a:lnTo>
                    <a:lnTo>
                      <a:pt x="79" y="49"/>
                    </a:lnTo>
                    <a:lnTo>
                      <a:pt x="79" y="44"/>
                    </a:lnTo>
                    <a:lnTo>
                      <a:pt x="79" y="40"/>
                    </a:lnTo>
                    <a:lnTo>
                      <a:pt x="78" y="36"/>
                    </a:lnTo>
                    <a:lnTo>
                      <a:pt x="77" y="33"/>
                    </a:lnTo>
                    <a:lnTo>
                      <a:pt x="77" y="30"/>
                    </a:lnTo>
                    <a:lnTo>
                      <a:pt x="77" y="26"/>
                    </a:lnTo>
                    <a:lnTo>
                      <a:pt x="98" y="29"/>
                    </a:lnTo>
                    <a:lnTo>
                      <a:pt x="93" y="40"/>
                    </a:lnTo>
                    <a:lnTo>
                      <a:pt x="89" y="50"/>
                    </a:lnTo>
                    <a:lnTo>
                      <a:pt x="87" y="60"/>
                    </a:lnTo>
                    <a:lnTo>
                      <a:pt x="86" y="71"/>
                    </a:lnTo>
                    <a:lnTo>
                      <a:pt x="84" y="81"/>
                    </a:lnTo>
                    <a:lnTo>
                      <a:pt x="84" y="91"/>
                    </a:lnTo>
                    <a:lnTo>
                      <a:pt x="84" y="100"/>
                    </a:lnTo>
                    <a:lnTo>
                      <a:pt x="83" y="108"/>
                    </a:lnTo>
                    <a:lnTo>
                      <a:pt x="83" y="116"/>
                    </a:lnTo>
                    <a:lnTo>
                      <a:pt x="81" y="122"/>
                    </a:lnTo>
                    <a:lnTo>
                      <a:pt x="79" y="117"/>
                    </a:lnTo>
                    <a:lnTo>
                      <a:pt x="79" y="114"/>
                    </a:lnTo>
                    <a:lnTo>
                      <a:pt x="79" y="110"/>
                    </a:lnTo>
                    <a:lnTo>
                      <a:pt x="79" y="105"/>
                    </a:lnTo>
                    <a:lnTo>
                      <a:pt x="79" y="101"/>
                    </a:lnTo>
                    <a:lnTo>
                      <a:pt x="78" y="97"/>
                    </a:lnTo>
                    <a:lnTo>
                      <a:pt x="78" y="93"/>
                    </a:lnTo>
                    <a:lnTo>
                      <a:pt x="77" y="90"/>
                    </a:lnTo>
                    <a:lnTo>
                      <a:pt x="74" y="86"/>
                    </a:lnTo>
                    <a:lnTo>
                      <a:pt x="72" y="83"/>
                    </a:lnTo>
                    <a:lnTo>
                      <a:pt x="49" y="125"/>
                    </a:lnTo>
                    <a:lnTo>
                      <a:pt x="57" y="71"/>
                    </a:lnTo>
                    <a:lnTo>
                      <a:pt x="53" y="68"/>
                    </a:lnTo>
                    <a:lnTo>
                      <a:pt x="49" y="67"/>
                    </a:lnTo>
                    <a:lnTo>
                      <a:pt x="46" y="68"/>
                    </a:lnTo>
                    <a:lnTo>
                      <a:pt x="45" y="71"/>
                    </a:lnTo>
                    <a:lnTo>
                      <a:pt x="44" y="74"/>
                    </a:lnTo>
                    <a:lnTo>
                      <a:pt x="43" y="78"/>
                    </a:lnTo>
                    <a:lnTo>
                      <a:pt x="41" y="81"/>
                    </a:lnTo>
                    <a:lnTo>
                      <a:pt x="39" y="84"/>
                    </a:lnTo>
                    <a:lnTo>
                      <a:pt x="36" y="86"/>
                    </a:lnTo>
                    <a:lnTo>
                      <a:pt x="31" y="87"/>
                    </a:lnTo>
                    <a:lnTo>
                      <a:pt x="33" y="100"/>
                    </a:lnTo>
                    <a:lnTo>
                      <a:pt x="22" y="43"/>
                    </a:lnTo>
                    <a:lnTo>
                      <a:pt x="0" y="84"/>
                    </a:lnTo>
                    <a:lnTo>
                      <a:pt x="17" y="0"/>
                    </a:lnTo>
                    <a:lnTo>
                      <a:pt x="17" y="2"/>
                    </a:lnTo>
                    <a:lnTo>
                      <a:pt x="19" y="5"/>
                    </a:lnTo>
                    <a:lnTo>
                      <a:pt x="19" y="6"/>
                    </a:lnTo>
                    <a:lnTo>
                      <a:pt x="21" y="9"/>
                    </a:lnTo>
                    <a:lnTo>
                      <a:pt x="22" y="11"/>
                    </a:lnTo>
                    <a:lnTo>
                      <a:pt x="24" y="12"/>
                    </a:lnTo>
                    <a:lnTo>
                      <a:pt x="25" y="15"/>
                    </a:lnTo>
                    <a:lnTo>
                      <a:pt x="26" y="17"/>
                    </a:lnTo>
                    <a:lnTo>
                      <a:pt x="26" y="20"/>
                    </a:lnTo>
                    <a:lnTo>
                      <a:pt x="25" y="24"/>
                    </a:lnTo>
                    <a:lnTo>
                      <a:pt x="25" y="24"/>
                    </a:lnTo>
                    <a:lnTo>
                      <a:pt x="25" y="23"/>
                    </a:lnTo>
                    <a:close/>
                  </a:path>
                </a:pathLst>
              </a:custGeom>
              <a:solidFill>
                <a:srgbClr val="00360F"/>
              </a:solidFill>
              <a:ln w="9525">
                <a:noFill/>
                <a:round/>
                <a:headEnd/>
                <a:tailEnd/>
              </a:ln>
            </p:spPr>
            <p:txBody>
              <a:bodyPr/>
              <a:lstStyle/>
              <a:p>
                <a:endParaRPr lang="en-US"/>
              </a:p>
            </p:txBody>
          </p:sp>
          <p:sp>
            <p:nvSpPr>
              <p:cNvPr id="85186" name="Freeform 194"/>
              <p:cNvSpPr>
                <a:spLocks/>
              </p:cNvSpPr>
              <p:nvPr/>
            </p:nvSpPr>
            <p:spPr bwMode="auto">
              <a:xfrm>
                <a:off x="4272" y="4086"/>
                <a:ext cx="4" cy="16"/>
              </a:xfrm>
              <a:custGeom>
                <a:avLst/>
                <a:gdLst/>
                <a:ahLst/>
                <a:cxnLst>
                  <a:cxn ang="0">
                    <a:pos x="0" y="0"/>
                  </a:cxn>
                  <a:cxn ang="0">
                    <a:pos x="6" y="0"/>
                  </a:cxn>
                  <a:cxn ang="0">
                    <a:pos x="9" y="32"/>
                  </a:cxn>
                  <a:cxn ang="0">
                    <a:pos x="4" y="33"/>
                  </a:cxn>
                  <a:cxn ang="0">
                    <a:pos x="0" y="1"/>
                  </a:cxn>
                  <a:cxn ang="0">
                    <a:pos x="0" y="1"/>
                  </a:cxn>
                  <a:cxn ang="0">
                    <a:pos x="0" y="0"/>
                  </a:cxn>
                </a:cxnLst>
                <a:rect l="0" t="0" r="r" b="b"/>
                <a:pathLst>
                  <a:path w="9" h="33">
                    <a:moveTo>
                      <a:pt x="0" y="0"/>
                    </a:moveTo>
                    <a:lnTo>
                      <a:pt x="6" y="0"/>
                    </a:lnTo>
                    <a:lnTo>
                      <a:pt x="9" y="32"/>
                    </a:lnTo>
                    <a:lnTo>
                      <a:pt x="4" y="33"/>
                    </a:lnTo>
                    <a:lnTo>
                      <a:pt x="0" y="1"/>
                    </a:lnTo>
                    <a:lnTo>
                      <a:pt x="0" y="1"/>
                    </a:lnTo>
                    <a:lnTo>
                      <a:pt x="0" y="0"/>
                    </a:lnTo>
                    <a:close/>
                  </a:path>
                </a:pathLst>
              </a:custGeom>
              <a:solidFill>
                <a:srgbClr val="00360F"/>
              </a:solidFill>
              <a:ln w="9525">
                <a:noFill/>
                <a:round/>
                <a:headEnd/>
                <a:tailEnd/>
              </a:ln>
            </p:spPr>
            <p:txBody>
              <a:bodyPr/>
              <a:lstStyle/>
              <a:p>
                <a:endParaRPr lang="en-US"/>
              </a:p>
            </p:txBody>
          </p:sp>
          <p:sp>
            <p:nvSpPr>
              <p:cNvPr id="85187" name="Freeform 195"/>
              <p:cNvSpPr>
                <a:spLocks/>
              </p:cNvSpPr>
              <p:nvPr/>
            </p:nvSpPr>
            <p:spPr bwMode="auto">
              <a:xfrm>
                <a:off x="4286" y="4085"/>
                <a:ext cx="1" cy="25"/>
              </a:xfrm>
              <a:custGeom>
                <a:avLst/>
                <a:gdLst/>
                <a:ahLst/>
                <a:cxnLst>
                  <a:cxn ang="0">
                    <a:pos x="3" y="0"/>
                  </a:cxn>
                  <a:cxn ang="0">
                    <a:pos x="0" y="50"/>
                  </a:cxn>
                  <a:cxn ang="0">
                    <a:pos x="3" y="0"/>
                  </a:cxn>
                  <a:cxn ang="0">
                    <a:pos x="3" y="0"/>
                  </a:cxn>
                </a:cxnLst>
                <a:rect l="0" t="0" r="r" b="b"/>
                <a:pathLst>
                  <a:path w="3" h="50">
                    <a:moveTo>
                      <a:pt x="3" y="0"/>
                    </a:moveTo>
                    <a:lnTo>
                      <a:pt x="0" y="50"/>
                    </a:lnTo>
                    <a:lnTo>
                      <a:pt x="3" y="0"/>
                    </a:lnTo>
                    <a:lnTo>
                      <a:pt x="3" y="0"/>
                    </a:lnTo>
                    <a:close/>
                  </a:path>
                </a:pathLst>
              </a:custGeom>
              <a:solidFill>
                <a:srgbClr val="00360F"/>
              </a:solidFill>
              <a:ln w="9525">
                <a:noFill/>
                <a:round/>
                <a:headEnd/>
                <a:tailEnd/>
              </a:ln>
            </p:spPr>
            <p:txBody>
              <a:bodyPr/>
              <a:lstStyle/>
              <a:p>
                <a:endParaRPr lang="en-US"/>
              </a:p>
            </p:txBody>
          </p:sp>
          <p:sp>
            <p:nvSpPr>
              <p:cNvPr id="85188" name="Freeform 196"/>
              <p:cNvSpPr>
                <a:spLocks/>
              </p:cNvSpPr>
              <p:nvPr/>
            </p:nvSpPr>
            <p:spPr bwMode="auto">
              <a:xfrm>
                <a:off x="4534" y="4059"/>
                <a:ext cx="5" cy="26"/>
              </a:xfrm>
              <a:custGeom>
                <a:avLst/>
                <a:gdLst/>
                <a:ahLst/>
                <a:cxnLst>
                  <a:cxn ang="0">
                    <a:pos x="0" y="0"/>
                  </a:cxn>
                  <a:cxn ang="0">
                    <a:pos x="5" y="0"/>
                  </a:cxn>
                  <a:cxn ang="0">
                    <a:pos x="10" y="51"/>
                  </a:cxn>
                  <a:cxn ang="0">
                    <a:pos x="5" y="51"/>
                  </a:cxn>
                  <a:cxn ang="0">
                    <a:pos x="0" y="1"/>
                  </a:cxn>
                  <a:cxn ang="0">
                    <a:pos x="0" y="1"/>
                  </a:cxn>
                  <a:cxn ang="0">
                    <a:pos x="0" y="0"/>
                  </a:cxn>
                </a:cxnLst>
                <a:rect l="0" t="0" r="r" b="b"/>
                <a:pathLst>
                  <a:path w="10" h="51">
                    <a:moveTo>
                      <a:pt x="0" y="0"/>
                    </a:moveTo>
                    <a:lnTo>
                      <a:pt x="5" y="0"/>
                    </a:lnTo>
                    <a:lnTo>
                      <a:pt x="10" y="51"/>
                    </a:lnTo>
                    <a:lnTo>
                      <a:pt x="5" y="51"/>
                    </a:lnTo>
                    <a:lnTo>
                      <a:pt x="0" y="1"/>
                    </a:lnTo>
                    <a:lnTo>
                      <a:pt x="0" y="1"/>
                    </a:lnTo>
                    <a:lnTo>
                      <a:pt x="0" y="0"/>
                    </a:lnTo>
                    <a:close/>
                  </a:path>
                </a:pathLst>
              </a:custGeom>
              <a:solidFill>
                <a:srgbClr val="00360F"/>
              </a:solidFill>
              <a:ln w="9525">
                <a:noFill/>
                <a:round/>
                <a:headEnd/>
                <a:tailEnd/>
              </a:ln>
            </p:spPr>
            <p:txBody>
              <a:bodyPr/>
              <a:lstStyle/>
              <a:p>
                <a:endParaRPr lang="en-US"/>
              </a:p>
            </p:txBody>
          </p:sp>
          <p:sp>
            <p:nvSpPr>
              <p:cNvPr id="85189" name="Freeform 197"/>
              <p:cNvSpPr>
                <a:spLocks/>
              </p:cNvSpPr>
              <p:nvPr/>
            </p:nvSpPr>
            <p:spPr bwMode="auto">
              <a:xfrm>
                <a:off x="5016" y="4011"/>
                <a:ext cx="5" cy="16"/>
              </a:xfrm>
              <a:custGeom>
                <a:avLst/>
                <a:gdLst/>
                <a:ahLst/>
                <a:cxnLst>
                  <a:cxn ang="0">
                    <a:pos x="0" y="0"/>
                  </a:cxn>
                  <a:cxn ang="0">
                    <a:pos x="6" y="0"/>
                  </a:cxn>
                  <a:cxn ang="0">
                    <a:pos x="10" y="31"/>
                  </a:cxn>
                  <a:cxn ang="0">
                    <a:pos x="4" y="32"/>
                  </a:cxn>
                  <a:cxn ang="0">
                    <a:pos x="1" y="1"/>
                  </a:cxn>
                  <a:cxn ang="0">
                    <a:pos x="1" y="1"/>
                  </a:cxn>
                  <a:cxn ang="0">
                    <a:pos x="0" y="0"/>
                  </a:cxn>
                </a:cxnLst>
                <a:rect l="0" t="0" r="r" b="b"/>
                <a:pathLst>
                  <a:path w="10" h="32">
                    <a:moveTo>
                      <a:pt x="0" y="0"/>
                    </a:moveTo>
                    <a:lnTo>
                      <a:pt x="6" y="0"/>
                    </a:lnTo>
                    <a:lnTo>
                      <a:pt x="10" y="31"/>
                    </a:lnTo>
                    <a:lnTo>
                      <a:pt x="4" y="32"/>
                    </a:lnTo>
                    <a:lnTo>
                      <a:pt x="1" y="1"/>
                    </a:lnTo>
                    <a:lnTo>
                      <a:pt x="1" y="1"/>
                    </a:lnTo>
                    <a:lnTo>
                      <a:pt x="0" y="0"/>
                    </a:lnTo>
                    <a:close/>
                  </a:path>
                </a:pathLst>
              </a:custGeom>
              <a:solidFill>
                <a:srgbClr val="00A359"/>
              </a:solidFill>
              <a:ln w="9525">
                <a:noFill/>
                <a:round/>
                <a:headEnd/>
                <a:tailEnd/>
              </a:ln>
            </p:spPr>
            <p:txBody>
              <a:bodyPr/>
              <a:lstStyle/>
              <a:p>
                <a:endParaRPr lang="en-US"/>
              </a:p>
            </p:txBody>
          </p:sp>
          <p:sp>
            <p:nvSpPr>
              <p:cNvPr id="85190" name="Freeform 198"/>
              <p:cNvSpPr>
                <a:spLocks/>
              </p:cNvSpPr>
              <p:nvPr/>
            </p:nvSpPr>
            <p:spPr bwMode="auto">
              <a:xfrm>
                <a:off x="4256" y="4092"/>
                <a:ext cx="4" cy="9"/>
              </a:xfrm>
              <a:custGeom>
                <a:avLst/>
                <a:gdLst/>
                <a:ahLst/>
                <a:cxnLst>
                  <a:cxn ang="0">
                    <a:pos x="0" y="0"/>
                  </a:cxn>
                  <a:cxn ang="0">
                    <a:pos x="5" y="0"/>
                  </a:cxn>
                  <a:cxn ang="0">
                    <a:pos x="7" y="19"/>
                  </a:cxn>
                  <a:cxn ang="0">
                    <a:pos x="1" y="19"/>
                  </a:cxn>
                  <a:cxn ang="0">
                    <a:pos x="0" y="0"/>
                  </a:cxn>
                  <a:cxn ang="0">
                    <a:pos x="0" y="0"/>
                  </a:cxn>
                </a:cxnLst>
                <a:rect l="0" t="0" r="r" b="b"/>
                <a:pathLst>
                  <a:path w="7" h="19">
                    <a:moveTo>
                      <a:pt x="0" y="0"/>
                    </a:moveTo>
                    <a:lnTo>
                      <a:pt x="5" y="0"/>
                    </a:lnTo>
                    <a:lnTo>
                      <a:pt x="7" y="19"/>
                    </a:lnTo>
                    <a:lnTo>
                      <a:pt x="1" y="19"/>
                    </a:lnTo>
                    <a:lnTo>
                      <a:pt x="0" y="0"/>
                    </a:lnTo>
                    <a:lnTo>
                      <a:pt x="0" y="0"/>
                    </a:lnTo>
                    <a:close/>
                  </a:path>
                </a:pathLst>
              </a:custGeom>
              <a:solidFill>
                <a:srgbClr val="00360F"/>
              </a:solidFill>
              <a:ln w="9525">
                <a:noFill/>
                <a:round/>
                <a:headEnd/>
                <a:tailEnd/>
              </a:ln>
            </p:spPr>
            <p:txBody>
              <a:bodyPr/>
              <a:lstStyle/>
              <a:p>
                <a:endParaRPr lang="en-US"/>
              </a:p>
            </p:txBody>
          </p:sp>
          <p:sp>
            <p:nvSpPr>
              <p:cNvPr id="85191" name="Freeform 199"/>
              <p:cNvSpPr>
                <a:spLocks/>
              </p:cNvSpPr>
              <p:nvPr/>
            </p:nvSpPr>
            <p:spPr bwMode="auto">
              <a:xfrm>
                <a:off x="5118" y="4005"/>
                <a:ext cx="8" cy="34"/>
              </a:xfrm>
              <a:custGeom>
                <a:avLst/>
                <a:gdLst/>
                <a:ahLst/>
                <a:cxnLst>
                  <a:cxn ang="0">
                    <a:pos x="6" y="69"/>
                  </a:cxn>
                  <a:cxn ang="0">
                    <a:pos x="0" y="0"/>
                  </a:cxn>
                  <a:cxn ang="0">
                    <a:pos x="15" y="36"/>
                  </a:cxn>
                  <a:cxn ang="0">
                    <a:pos x="7" y="69"/>
                  </a:cxn>
                  <a:cxn ang="0">
                    <a:pos x="7" y="69"/>
                  </a:cxn>
                  <a:cxn ang="0">
                    <a:pos x="6" y="69"/>
                  </a:cxn>
                </a:cxnLst>
                <a:rect l="0" t="0" r="r" b="b"/>
                <a:pathLst>
                  <a:path w="15" h="69">
                    <a:moveTo>
                      <a:pt x="6" y="69"/>
                    </a:moveTo>
                    <a:lnTo>
                      <a:pt x="0" y="0"/>
                    </a:lnTo>
                    <a:lnTo>
                      <a:pt x="15" y="36"/>
                    </a:lnTo>
                    <a:lnTo>
                      <a:pt x="7" y="69"/>
                    </a:lnTo>
                    <a:lnTo>
                      <a:pt x="7" y="69"/>
                    </a:lnTo>
                    <a:lnTo>
                      <a:pt x="6" y="69"/>
                    </a:lnTo>
                    <a:close/>
                  </a:path>
                </a:pathLst>
              </a:custGeom>
              <a:solidFill>
                <a:srgbClr val="00360F"/>
              </a:solidFill>
              <a:ln w="9525">
                <a:noFill/>
                <a:round/>
                <a:headEnd/>
                <a:tailEnd/>
              </a:ln>
            </p:spPr>
            <p:txBody>
              <a:bodyPr/>
              <a:lstStyle/>
              <a:p>
                <a:endParaRPr lang="en-US"/>
              </a:p>
            </p:txBody>
          </p:sp>
          <p:sp>
            <p:nvSpPr>
              <p:cNvPr id="85192" name="Freeform 200"/>
              <p:cNvSpPr>
                <a:spLocks/>
              </p:cNvSpPr>
              <p:nvPr/>
            </p:nvSpPr>
            <p:spPr bwMode="auto">
              <a:xfrm>
                <a:off x="4237" y="4096"/>
                <a:ext cx="5" cy="14"/>
              </a:xfrm>
              <a:custGeom>
                <a:avLst/>
                <a:gdLst/>
                <a:ahLst/>
                <a:cxnLst>
                  <a:cxn ang="0">
                    <a:pos x="0" y="0"/>
                  </a:cxn>
                  <a:cxn ang="0">
                    <a:pos x="7" y="0"/>
                  </a:cxn>
                  <a:cxn ang="0">
                    <a:pos x="10" y="27"/>
                  </a:cxn>
                  <a:cxn ang="0">
                    <a:pos x="2" y="28"/>
                  </a:cxn>
                  <a:cxn ang="0">
                    <a:pos x="0" y="2"/>
                  </a:cxn>
                  <a:cxn ang="0">
                    <a:pos x="0" y="2"/>
                  </a:cxn>
                  <a:cxn ang="0">
                    <a:pos x="0" y="0"/>
                  </a:cxn>
                </a:cxnLst>
                <a:rect l="0" t="0" r="r" b="b"/>
                <a:pathLst>
                  <a:path w="10" h="28">
                    <a:moveTo>
                      <a:pt x="0" y="0"/>
                    </a:moveTo>
                    <a:lnTo>
                      <a:pt x="7" y="0"/>
                    </a:lnTo>
                    <a:lnTo>
                      <a:pt x="10" y="27"/>
                    </a:lnTo>
                    <a:lnTo>
                      <a:pt x="2" y="28"/>
                    </a:lnTo>
                    <a:lnTo>
                      <a:pt x="0" y="2"/>
                    </a:lnTo>
                    <a:lnTo>
                      <a:pt x="0" y="2"/>
                    </a:lnTo>
                    <a:lnTo>
                      <a:pt x="0" y="0"/>
                    </a:lnTo>
                    <a:close/>
                  </a:path>
                </a:pathLst>
              </a:custGeom>
              <a:solidFill>
                <a:srgbClr val="00360F"/>
              </a:solidFill>
              <a:ln w="9525">
                <a:noFill/>
                <a:round/>
                <a:headEnd/>
                <a:tailEnd/>
              </a:ln>
            </p:spPr>
            <p:txBody>
              <a:bodyPr/>
              <a:lstStyle/>
              <a:p>
                <a:endParaRPr lang="en-US"/>
              </a:p>
            </p:txBody>
          </p:sp>
          <p:sp>
            <p:nvSpPr>
              <p:cNvPr id="85193" name="Freeform 201"/>
              <p:cNvSpPr>
                <a:spLocks/>
              </p:cNvSpPr>
              <p:nvPr/>
            </p:nvSpPr>
            <p:spPr bwMode="auto">
              <a:xfrm>
                <a:off x="5134" y="4006"/>
                <a:ext cx="5" cy="19"/>
              </a:xfrm>
              <a:custGeom>
                <a:avLst/>
                <a:gdLst/>
                <a:ahLst/>
                <a:cxnLst>
                  <a:cxn ang="0">
                    <a:pos x="0" y="0"/>
                  </a:cxn>
                  <a:cxn ang="0">
                    <a:pos x="7" y="0"/>
                  </a:cxn>
                  <a:cxn ang="0">
                    <a:pos x="10" y="36"/>
                  </a:cxn>
                  <a:cxn ang="0">
                    <a:pos x="5" y="37"/>
                  </a:cxn>
                  <a:cxn ang="0">
                    <a:pos x="1" y="0"/>
                  </a:cxn>
                  <a:cxn ang="0">
                    <a:pos x="1" y="0"/>
                  </a:cxn>
                  <a:cxn ang="0">
                    <a:pos x="0" y="0"/>
                  </a:cxn>
                </a:cxnLst>
                <a:rect l="0" t="0" r="r" b="b"/>
                <a:pathLst>
                  <a:path w="10" h="37">
                    <a:moveTo>
                      <a:pt x="0" y="0"/>
                    </a:moveTo>
                    <a:lnTo>
                      <a:pt x="7" y="0"/>
                    </a:lnTo>
                    <a:lnTo>
                      <a:pt x="10" y="36"/>
                    </a:lnTo>
                    <a:lnTo>
                      <a:pt x="5" y="37"/>
                    </a:lnTo>
                    <a:lnTo>
                      <a:pt x="1" y="0"/>
                    </a:lnTo>
                    <a:lnTo>
                      <a:pt x="1" y="0"/>
                    </a:lnTo>
                    <a:lnTo>
                      <a:pt x="0" y="0"/>
                    </a:lnTo>
                    <a:close/>
                  </a:path>
                </a:pathLst>
              </a:custGeom>
              <a:solidFill>
                <a:srgbClr val="00360F"/>
              </a:solidFill>
              <a:ln w="9525">
                <a:noFill/>
                <a:round/>
                <a:headEnd/>
                <a:tailEnd/>
              </a:ln>
            </p:spPr>
            <p:txBody>
              <a:bodyPr/>
              <a:lstStyle/>
              <a:p>
                <a:endParaRPr lang="en-US"/>
              </a:p>
            </p:txBody>
          </p:sp>
          <p:sp>
            <p:nvSpPr>
              <p:cNvPr id="85194" name="Freeform 202"/>
              <p:cNvSpPr>
                <a:spLocks/>
              </p:cNvSpPr>
              <p:nvPr/>
            </p:nvSpPr>
            <p:spPr bwMode="auto">
              <a:xfrm>
                <a:off x="5108" y="4011"/>
                <a:ext cx="3" cy="48"/>
              </a:xfrm>
              <a:custGeom>
                <a:avLst/>
                <a:gdLst/>
                <a:ahLst/>
                <a:cxnLst>
                  <a:cxn ang="0">
                    <a:pos x="0" y="0"/>
                  </a:cxn>
                  <a:cxn ang="0">
                    <a:pos x="5" y="96"/>
                  </a:cxn>
                  <a:cxn ang="0">
                    <a:pos x="0" y="1"/>
                  </a:cxn>
                  <a:cxn ang="0">
                    <a:pos x="0" y="1"/>
                  </a:cxn>
                  <a:cxn ang="0">
                    <a:pos x="0" y="0"/>
                  </a:cxn>
                </a:cxnLst>
                <a:rect l="0" t="0" r="r" b="b"/>
                <a:pathLst>
                  <a:path w="5" h="96">
                    <a:moveTo>
                      <a:pt x="0" y="0"/>
                    </a:moveTo>
                    <a:lnTo>
                      <a:pt x="5" y="96"/>
                    </a:lnTo>
                    <a:lnTo>
                      <a:pt x="0" y="1"/>
                    </a:lnTo>
                    <a:lnTo>
                      <a:pt x="0" y="1"/>
                    </a:lnTo>
                    <a:lnTo>
                      <a:pt x="0" y="0"/>
                    </a:lnTo>
                    <a:close/>
                  </a:path>
                </a:pathLst>
              </a:custGeom>
              <a:solidFill>
                <a:srgbClr val="00360F"/>
              </a:solidFill>
              <a:ln w="9525">
                <a:noFill/>
                <a:round/>
                <a:headEnd/>
                <a:tailEnd/>
              </a:ln>
            </p:spPr>
            <p:txBody>
              <a:bodyPr/>
              <a:lstStyle/>
              <a:p>
                <a:endParaRPr lang="en-US"/>
              </a:p>
            </p:txBody>
          </p:sp>
          <p:sp>
            <p:nvSpPr>
              <p:cNvPr id="85195" name="Freeform 203"/>
              <p:cNvSpPr>
                <a:spLocks/>
              </p:cNvSpPr>
              <p:nvPr/>
            </p:nvSpPr>
            <p:spPr bwMode="auto">
              <a:xfrm>
                <a:off x="4718" y="4054"/>
                <a:ext cx="7" cy="28"/>
              </a:xfrm>
              <a:custGeom>
                <a:avLst/>
                <a:gdLst/>
                <a:ahLst/>
                <a:cxnLst>
                  <a:cxn ang="0">
                    <a:pos x="9" y="55"/>
                  </a:cxn>
                  <a:cxn ang="0">
                    <a:pos x="10" y="53"/>
                  </a:cxn>
                  <a:cxn ang="0">
                    <a:pos x="10" y="50"/>
                  </a:cxn>
                  <a:cxn ang="0">
                    <a:pos x="12" y="48"/>
                  </a:cxn>
                  <a:cxn ang="0">
                    <a:pos x="12" y="44"/>
                  </a:cxn>
                  <a:cxn ang="0">
                    <a:pos x="13" y="42"/>
                  </a:cxn>
                  <a:cxn ang="0">
                    <a:pos x="13" y="38"/>
                  </a:cxn>
                  <a:cxn ang="0">
                    <a:pos x="14" y="34"/>
                  </a:cxn>
                  <a:cxn ang="0">
                    <a:pos x="14" y="30"/>
                  </a:cxn>
                  <a:cxn ang="0">
                    <a:pos x="14" y="26"/>
                  </a:cxn>
                  <a:cxn ang="0">
                    <a:pos x="14" y="23"/>
                  </a:cxn>
                  <a:cxn ang="0">
                    <a:pos x="0" y="19"/>
                  </a:cxn>
                  <a:cxn ang="0">
                    <a:pos x="4" y="0"/>
                  </a:cxn>
                  <a:cxn ang="0">
                    <a:pos x="5" y="9"/>
                  </a:cxn>
                  <a:cxn ang="0">
                    <a:pos x="7" y="15"/>
                  </a:cxn>
                  <a:cxn ang="0">
                    <a:pos x="9" y="21"/>
                  </a:cxn>
                  <a:cxn ang="0">
                    <a:pos x="12" y="25"/>
                  </a:cxn>
                  <a:cxn ang="0">
                    <a:pos x="14" y="29"/>
                  </a:cxn>
                  <a:cxn ang="0">
                    <a:pos x="16" y="33"/>
                  </a:cxn>
                  <a:cxn ang="0">
                    <a:pos x="16" y="37"/>
                  </a:cxn>
                  <a:cxn ang="0">
                    <a:pos x="16" y="42"/>
                  </a:cxn>
                  <a:cxn ang="0">
                    <a:pos x="13" y="48"/>
                  </a:cxn>
                  <a:cxn ang="0">
                    <a:pos x="9" y="55"/>
                  </a:cxn>
                  <a:cxn ang="0">
                    <a:pos x="9" y="55"/>
                  </a:cxn>
                </a:cxnLst>
                <a:rect l="0" t="0" r="r" b="b"/>
                <a:pathLst>
                  <a:path w="16" h="55">
                    <a:moveTo>
                      <a:pt x="9" y="55"/>
                    </a:moveTo>
                    <a:lnTo>
                      <a:pt x="10" y="53"/>
                    </a:lnTo>
                    <a:lnTo>
                      <a:pt x="10" y="50"/>
                    </a:lnTo>
                    <a:lnTo>
                      <a:pt x="12" y="48"/>
                    </a:lnTo>
                    <a:lnTo>
                      <a:pt x="12" y="44"/>
                    </a:lnTo>
                    <a:lnTo>
                      <a:pt x="13" y="42"/>
                    </a:lnTo>
                    <a:lnTo>
                      <a:pt x="13" y="38"/>
                    </a:lnTo>
                    <a:lnTo>
                      <a:pt x="14" y="34"/>
                    </a:lnTo>
                    <a:lnTo>
                      <a:pt x="14" y="30"/>
                    </a:lnTo>
                    <a:lnTo>
                      <a:pt x="14" y="26"/>
                    </a:lnTo>
                    <a:lnTo>
                      <a:pt x="14" y="23"/>
                    </a:lnTo>
                    <a:lnTo>
                      <a:pt x="0" y="19"/>
                    </a:lnTo>
                    <a:lnTo>
                      <a:pt x="4" y="0"/>
                    </a:lnTo>
                    <a:lnTo>
                      <a:pt x="5" y="9"/>
                    </a:lnTo>
                    <a:lnTo>
                      <a:pt x="7" y="15"/>
                    </a:lnTo>
                    <a:lnTo>
                      <a:pt x="9" y="21"/>
                    </a:lnTo>
                    <a:lnTo>
                      <a:pt x="12" y="25"/>
                    </a:lnTo>
                    <a:lnTo>
                      <a:pt x="14" y="29"/>
                    </a:lnTo>
                    <a:lnTo>
                      <a:pt x="16" y="33"/>
                    </a:lnTo>
                    <a:lnTo>
                      <a:pt x="16" y="37"/>
                    </a:lnTo>
                    <a:lnTo>
                      <a:pt x="16" y="42"/>
                    </a:lnTo>
                    <a:lnTo>
                      <a:pt x="13" y="48"/>
                    </a:lnTo>
                    <a:lnTo>
                      <a:pt x="9" y="55"/>
                    </a:lnTo>
                    <a:lnTo>
                      <a:pt x="9" y="55"/>
                    </a:lnTo>
                    <a:close/>
                  </a:path>
                </a:pathLst>
              </a:custGeom>
              <a:solidFill>
                <a:srgbClr val="00360F"/>
              </a:solidFill>
              <a:ln w="9525">
                <a:noFill/>
                <a:round/>
                <a:headEnd/>
                <a:tailEnd/>
              </a:ln>
            </p:spPr>
            <p:txBody>
              <a:bodyPr/>
              <a:lstStyle/>
              <a:p>
                <a:endParaRPr lang="en-US"/>
              </a:p>
            </p:txBody>
          </p:sp>
          <p:sp>
            <p:nvSpPr>
              <p:cNvPr id="85196" name="Freeform 204"/>
              <p:cNvSpPr>
                <a:spLocks/>
              </p:cNvSpPr>
              <p:nvPr/>
            </p:nvSpPr>
            <p:spPr bwMode="auto">
              <a:xfrm>
                <a:off x="4831" y="4042"/>
                <a:ext cx="7" cy="17"/>
              </a:xfrm>
              <a:custGeom>
                <a:avLst/>
                <a:gdLst/>
                <a:ahLst/>
                <a:cxnLst>
                  <a:cxn ang="0">
                    <a:pos x="0" y="33"/>
                  </a:cxn>
                  <a:cxn ang="0">
                    <a:pos x="11" y="0"/>
                  </a:cxn>
                  <a:cxn ang="0">
                    <a:pos x="12" y="19"/>
                  </a:cxn>
                  <a:cxn ang="0">
                    <a:pos x="1" y="34"/>
                  </a:cxn>
                  <a:cxn ang="0">
                    <a:pos x="1" y="34"/>
                  </a:cxn>
                  <a:cxn ang="0">
                    <a:pos x="0" y="33"/>
                  </a:cxn>
                </a:cxnLst>
                <a:rect l="0" t="0" r="r" b="b"/>
                <a:pathLst>
                  <a:path w="12" h="34">
                    <a:moveTo>
                      <a:pt x="0" y="33"/>
                    </a:moveTo>
                    <a:lnTo>
                      <a:pt x="11" y="0"/>
                    </a:lnTo>
                    <a:lnTo>
                      <a:pt x="12" y="19"/>
                    </a:lnTo>
                    <a:lnTo>
                      <a:pt x="1" y="34"/>
                    </a:lnTo>
                    <a:lnTo>
                      <a:pt x="1" y="34"/>
                    </a:lnTo>
                    <a:lnTo>
                      <a:pt x="0" y="33"/>
                    </a:lnTo>
                    <a:close/>
                  </a:path>
                </a:pathLst>
              </a:custGeom>
              <a:solidFill>
                <a:srgbClr val="00360F"/>
              </a:solidFill>
              <a:ln w="9525">
                <a:noFill/>
                <a:round/>
                <a:headEnd/>
                <a:tailEnd/>
              </a:ln>
            </p:spPr>
            <p:txBody>
              <a:bodyPr/>
              <a:lstStyle/>
              <a:p>
                <a:endParaRPr lang="en-US"/>
              </a:p>
            </p:txBody>
          </p:sp>
          <p:sp>
            <p:nvSpPr>
              <p:cNvPr id="85197" name="Freeform 205"/>
              <p:cNvSpPr>
                <a:spLocks/>
              </p:cNvSpPr>
              <p:nvPr/>
            </p:nvSpPr>
            <p:spPr bwMode="auto">
              <a:xfrm>
                <a:off x="4565" y="4073"/>
                <a:ext cx="4" cy="16"/>
              </a:xfrm>
              <a:custGeom>
                <a:avLst/>
                <a:gdLst/>
                <a:ahLst/>
                <a:cxnLst>
                  <a:cxn ang="0">
                    <a:pos x="7" y="30"/>
                  </a:cxn>
                  <a:cxn ang="0">
                    <a:pos x="0" y="0"/>
                  </a:cxn>
                  <a:cxn ang="0">
                    <a:pos x="6" y="7"/>
                  </a:cxn>
                  <a:cxn ang="0">
                    <a:pos x="7" y="31"/>
                  </a:cxn>
                  <a:cxn ang="0">
                    <a:pos x="7" y="31"/>
                  </a:cxn>
                  <a:cxn ang="0">
                    <a:pos x="7" y="30"/>
                  </a:cxn>
                </a:cxnLst>
                <a:rect l="0" t="0" r="r" b="b"/>
                <a:pathLst>
                  <a:path w="7" h="31">
                    <a:moveTo>
                      <a:pt x="7" y="30"/>
                    </a:moveTo>
                    <a:lnTo>
                      <a:pt x="0" y="0"/>
                    </a:lnTo>
                    <a:lnTo>
                      <a:pt x="6" y="7"/>
                    </a:lnTo>
                    <a:lnTo>
                      <a:pt x="7" y="31"/>
                    </a:lnTo>
                    <a:lnTo>
                      <a:pt x="7" y="31"/>
                    </a:lnTo>
                    <a:lnTo>
                      <a:pt x="7" y="30"/>
                    </a:lnTo>
                    <a:close/>
                  </a:path>
                </a:pathLst>
              </a:custGeom>
              <a:solidFill>
                <a:srgbClr val="00360F"/>
              </a:solidFill>
              <a:ln w="9525">
                <a:noFill/>
                <a:round/>
                <a:headEnd/>
                <a:tailEnd/>
              </a:ln>
            </p:spPr>
            <p:txBody>
              <a:bodyPr/>
              <a:lstStyle/>
              <a:p>
                <a:endParaRPr lang="en-US"/>
              </a:p>
            </p:txBody>
          </p:sp>
          <p:sp>
            <p:nvSpPr>
              <p:cNvPr id="85198" name="Freeform 206"/>
              <p:cNvSpPr>
                <a:spLocks/>
              </p:cNvSpPr>
              <p:nvPr/>
            </p:nvSpPr>
            <p:spPr bwMode="auto">
              <a:xfrm>
                <a:off x="4864" y="4042"/>
                <a:ext cx="5" cy="21"/>
              </a:xfrm>
              <a:custGeom>
                <a:avLst/>
                <a:gdLst/>
                <a:ahLst/>
                <a:cxnLst>
                  <a:cxn ang="0">
                    <a:pos x="0" y="40"/>
                  </a:cxn>
                  <a:cxn ang="0">
                    <a:pos x="3" y="0"/>
                  </a:cxn>
                  <a:cxn ang="0">
                    <a:pos x="8" y="0"/>
                  </a:cxn>
                  <a:cxn ang="0">
                    <a:pos x="0" y="40"/>
                  </a:cxn>
                  <a:cxn ang="0">
                    <a:pos x="0" y="40"/>
                  </a:cxn>
                </a:cxnLst>
                <a:rect l="0" t="0" r="r" b="b"/>
                <a:pathLst>
                  <a:path w="8" h="40">
                    <a:moveTo>
                      <a:pt x="0" y="40"/>
                    </a:moveTo>
                    <a:lnTo>
                      <a:pt x="3" y="0"/>
                    </a:lnTo>
                    <a:lnTo>
                      <a:pt x="8" y="0"/>
                    </a:lnTo>
                    <a:lnTo>
                      <a:pt x="0" y="40"/>
                    </a:lnTo>
                    <a:lnTo>
                      <a:pt x="0" y="40"/>
                    </a:lnTo>
                    <a:close/>
                  </a:path>
                </a:pathLst>
              </a:custGeom>
              <a:solidFill>
                <a:srgbClr val="00360F"/>
              </a:solidFill>
              <a:ln w="9525">
                <a:noFill/>
                <a:round/>
                <a:headEnd/>
                <a:tailEnd/>
              </a:ln>
            </p:spPr>
            <p:txBody>
              <a:bodyPr/>
              <a:lstStyle/>
              <a:p>
                <a:endParaRPr lang="en-US"/>
              </a:p>
            </p:txBody>
          </p:sp>
        </p:grpSp>
        <p:sp>
          <p:nvSpPr>
            <p:cNvPr id="85200" name="Freeform 208"/>
            <p:cNvSpPr>
              <a:spLocks/>
            </p:cNvSpPr>
            <p:nvPr/>
          </p:nvSpPr>
          <p:spPr bwMode="auto">
            <a:xfrm>
              <a:off x="4973" y="4032"/>
              <a:ext cx="8" cy="9"/>
            </a:xfrm>
            <a:custGeom>
              <a:avLst/>
              <a:gdLst/>
              <a:ahLst/>
              <a:cxnLst>
                <a:cxn ang="0">
                  <a:pos x="0" y="0"/>
                </a:cxn>
                <a:cxn ang="0">
                  <a:pos x="15" y="18"/>
                </a:cxn>
                <a:cxn ang="0">
                  <a:pos x="0" y="0"/>
                </a:cxn>
                <a:cxn ang="0">
                  <a:pos x="0" y="0"/>
                </a:cxn>
              </a:cxnLst>
              <a:rect l="0" t="0" r="r" b="b"/>
              <a:pathLst>
                <a:path w="15" h="18">
                  <a:moveTo>
                    <a:pt x="0" y="0"/>
                  </a:moveTo>
                  <a:lnTo>
                    <a:pt x="15" y="18"/>
                  </a:lnTo>
                  <a:lnTo>
                    <a:pt x="0" y="0"/>
                  </a:lnTo>
                  <a:lnTo>
                    <a:pt x="0" y="0"/>
                  </a:lnTo>
                  <a:close/>
                </a:path>
              </a:pathLst>
            </a:custGeom>
            <a:solidFill>
              <a:srgbClr val="00A359"/>
            </a:solidFill>
            <a:ln w="9525">
              <a:noFill/>
              <a:round/>
              <a:headEnd/>
              <a:tailEnd/>
            </a:ln>
          </p:spPr>
          <p:txBody>
            <a:bodyPr/>
            <a:lstStyle/>
            <a:p>
              <a:endParaRPr lang="en-US"/>
            </a:p>
          </p:txBody>
        </p:sp>
        <p:sp>
          <p:nvSpPr>
            <p:cNvPr id="85201" name="Freeform 209"/>
            <p:cNvSpPr>
              <a:spLocks/>
            </p:cNvSpPr>
            <p:nvPr/>
          </p:nvSpPr>
          <p:spPr bwMode="auto">
            <a:xfrm>
              <a:off x="4474" y="4085"/>
              <a:ext cx="2" cy="13"/>
            </a:xfrm>
            <a:custGeom>
              <a:avLst/>
              <a:gdLst/>
              <a:ahLst/>
              <a:cxnLst>
                <a:cxn ang="0">
                  <a:pos x="2" y="0"/>
                </a:cxn>
                <a:cxn ang="0">
                  <a:pos x="0" y="25"/>
                </a:cxn>
                <a:cxn ang="0">
                  <a:pos x="2" y="1"/>
                </a:cxn>
                <a:cxn ang="0">
                  <a:pos x="2" y="1"/>
                </a:cxn>
                <a:cxn ang="0">
                  <a:pos x="2" y="0"/>
                </a:cxn>
              </a:cxnLst>
              <a:rect l="0" t="0" r="r" b="b"/>
              <a:pathLst>
                <a:path w="2" h="25">
                  <a:moveTo>
                    <a:pt x="2" y="0"/>
                  </a:moveTo>
                  <a:lnTo>
                    <a:pt x="0" y="25"/>
                  </a:lnTo>
                  <a:lnTo>
                    <a:pt x="2" y="1"/>
                  </a:lnTo>
                  <a:lnTo>
                    <a:pt x="2" y="1"/>
                  </a:lnTo>
                  <a:lnTo>
                    <a:pt x="2" y="0"/>
                  </a:lnTo>
                  <a:close/>
                </a:path>
              </a:pathLst>
            </a:custGeom>
            <a:solidFill>
              <a:srgbClr val="00A359"/>
            </a:solidFill>
            <a:ln w="9525">
              <a:noFill/>
              <a:round/>
              <a:headEnd/>
              <a:tailEnd/>
            </a:ln>
          </p:spPr>
          <p:txBody>
            <a:bodyPr/>
            <a:lstStyle/>
            <a:p>
              <a:endParaRPr lang="en-US"/>
            </a:p>
          </p:txBody>
        </p:sp>
        <p:sp>
          <p:nvSpPr>
            <p:cNvPr id="85202" name="Freeform 210"/>
            <p:cNvSpPr>
              <a:spLocks/>
            </p:cNvSpPr>
            <p:nvPr/>
          </p:nvSpPr>
          <p:spPr bwMode="auto">
            <a:xfrm>
              <a:off x="4490" y="4084"/>
              <a:ext cx="3" cy="17"/>
            </a:xfrm>
            <a:custGeom>
              <a:avLst/>
              <a:gdLst/>
              <a:ahLst/>
              <a:cxnLst>
                <a:cxn ang="0">
                  <a:pos x="0" y="32"/>
                </a:cxn>
                <a:cxn ang="0">
                  <a:pos x="3" y="0"/>
                </a:cxn>
                <a:cxn ang="0">
                  <a:pos x="5" y="24"/>
                </a:cxn>
                <a:cxn ang="0">
                  <a:pos x="2" y="33"/>
                </a:cxn>
                <a:cxn ang="0">
                  <a:pos x="2" y="33"/>
                </a:cxn>
                <a:cxn ang="0">
                  <a:pos x="0" y="32"/>
                </a:cxn>
              </a:cxnLst>
              <a:rect l="0" t="0" r="r" b="b"/>
              <a:pathLst>
                <a:path w="5" h="33">
                  <a:moveTo>
                    <a:pt x="0" y="32"/>
                  </a:moveTo>
                  <a:lnTo>
                    <a:pt x="3" y="0"/>
                  </a:lnTo>
                  <a:lnTo>
                    <a:pt x="5" y="24"/>
                  </a:lnTo>
                  <a:lnTo>
                    <a:pt x="2" y="33"/>
                  </a:lnTo>
                  <a:lnTo>
                    <a:pt x="2" y="33"/>
                  </a:lnTo>
                  <a:lnTo>
                    <a:pt x="0" y="32"/>
                  </a:lnTo>
                  <a:close/>
                </a:path>
              </a:pathLst>
            </a:custGeom>
            <a:solidFill>
              <a:srgbClr val="00360F"/>
            </a:solidFill>
            <a:ln w="9525">
              <a:noFill/>
              <a:round/>
              <a:headEnd/>
              <a:tailEnd/>
            </a:ln>
          </p:spPr>
          <p:txBody>
            <a:bodyPr/>
            <a:lstStyle/>
            <a:p>
              <a:endParaRPr lang="en-US"/>
            </a:p>
          </p:txBody>
        </p:sp>
        <p:sp>
          <p:nvSpPr>
            <p:cNvPr id="85203" name="Freeform 211"/>
            <p:cNvSpPr>
              <a:spLocks/>
            </p:cNvSpPr>
            <p:nvPr/>
          </p:nvSpPr>
          <p:spPr bwMode="auto">
            <a:xfrm>
              <a:off x="5164" y="4016"/>
              <a:ext cx="4" cy="6"/>
            </a:xfrm>
            <a:custGeom>
              <a:avLst/>
              <a:gdLst/>
              <a:ahLst/>
              <a:cxnLst>
                <a:cxn ang="0">
                  <a:pos x="8" y="10"/>
                </a:cxn>
                <a:cxn ang="0">
                  <a:pos x="1" y="11"/>
                </a:cxn>
                <a:cxn ang="0">
                  <a:pos x="0" y="1"/>
                </a:cxn>
                <a:cxn ang="0">
                  <a:pos x="7" y="0"/>
                </a:cxn>
                <a:cxn ang="0">
                  <a:pos x="8" y="11"/>
                </a:cxn>
                <a:cxn ang="0">
                  <a:pos x="8" y="11"/>
                </a:cxn>
                <a:cxn ang="0">
                  <a:pos x="8" y="10"/>
                </a:cxn>
              </a:cxnLst>
              <a:rect l="0" t="0" r="r" b="b"/>
              <a:pathLst>
                <a:path w="8" h="11">
                  <a:moveTo>
                    <a:pt x="8" y="10"/>
                  </a:moveTo>
                  <a:lnTo>
                    <a:pt x="1" y="11"/>
                  </a:lnTo>
                  <a:lnTo>
                    <a:pt x="0" y="1"/>
                  </a:lnTo>
                  <a:lnTo>
                    <a:pt x="7" y="0"/>
                  </a:lnTo>
                  <a:lnTo>
                    <a:pt x="8" y="11"/>
                  </a:lnTo>
                  <a:lnTo>
                    <a:pt x="8" y="11"/>
                  </a:lnTo>
                  <a:lnTo>
                    <a:pt x="8" y="10"/>
                  </a:lnTo>
                  <a:close/>
                </a:path>
              </a:pathLst>
            </a:custGeom>
            <a:solidFill>
              <a:srgbClr val="00360F"/>
            </a:solidFill>
            <a:ln w="9525">
              <a:noFill/>
              <a:round/>
              <a:headEnd/>
              <a:tailEnd/>
            </a:ln>
          </p:spPr>
          <p:txBody>
            <a:bodyPr/>
            <a:lstStyle/>
            <a:p>
              <a:endParaRPr lang="en-US"/>
            </a:p>
          </p:txBody>
        </p:sp>
        <p:sp>
          <p:nvSpPr>
            <p:cNvPr id="85204" name="Freeform 212"/>
            <p:cNvSpPr>
              <a:spLocks/>
            </p:cNvSpPr>
            <p:nvPr/>
          </p:nvSpPr>
          <p:spPr bwMode="auto">
            <a:xfrm>
              <a:off x="4508" y="4088"/>
              <a:ext cx="1" cy="26"/>
            </a:xfrm>
            <a:custGeom>
              <a:avLst/>
              <a:gdLst/>
              <a:ahLst/>
              <a:cxnLst>
                <a:cxn ang="0">
                  <a:pos x="0" y="0"/>
                </a:cxn>
                <a:cxn ang="0">
                  <a:pos x="0" y="53"/>
                </a:cxn>
                <a:cxn ang="0">
                  <a:pos x="0" y="0"/>
                </a:cxn>
                <a:cxn ang="0">
                  <a:pos x="0" y="0"/>
                </a:cxn>
              </a:cxnLst>
              <a:rect l="0" t="0" r="r" b="b"/>
              <a:pathLst>
                <a:path h="53">
                  <a:moveTo>
                    <a:pt x="0" y="0"/>
                  </a:moveTo>
                  <a:lnTo>
                    <a:pt x="0" y="53"/>
                  </a:lnTo>
                  <a:lnTo>
                    <a:pt x="0" y="0"/>
                  </a:lnTo>
                  <a:lnTo>
                    <a:pt x="0" y="0"/>
                  </a:lnTo>
                  <a:close/>
                </a:path>
              </a:pathLst>
            </a:custGeom>
            <a:solidFill>
              <a:srgbClr val="00360F"/>
            </a:solidFill>
            <a:ln w="9525">
              <a:noFill/>
              <a:round/>
              <a:headEnd/>
              <a:tailEnd/>
            </a:ln>
          </p:spPr>
          <p:txBody>
            <a:bodyPr/>
            <a:lstStyle/>
            <a:p>
              <a:endParaRPr lang="en-US"/>
            </a:p>
          </p:txBody>
        </p:sp>
        <p:sp>
          <p:nvSpPr>
            <p:cNvPr id="85205" name="Freeform 213"/>
            <p:cNvSpPr>
              <a:spLocks/>
            </p:cNvSpPr>
            <p:nvPr/>
          </p:nvSpPr>
          <p:spPr bwMode="auto">
            <a:xfrm>
              <a:off x="4632" y="4079"/>
              <a:ext cx="5" cy="19"/>
            </a:xfrm>
            <a:custGeom>
              <a:avLst/>
              <a:gdLst/>
              <a:ahLst/>
              <a:cxnLst>
                <a:cxn ang="0">
                  <a:pos x="0" y="0"/>
                </a:cxn>
                <a:cxn ang="0">
                  <a:pos x="5" y="0"/>
                </a:cxn>
                <a:cxn ang="0">
                  <a:pos x="9" y="37"/>
                </a:cxn>
                <a:cxn ang="0">
                  <a:pos x="4" y="38"/>
                </a:cxn>
                <a:cxn ang="0">
                  <a:pos x="0" y="0"/>
                </a:cxn>
                <a:cxn ang="0">
                  <a:pos x="0" y="0"/>
                </a:cxn>
              </a:cxnLst>
              <a:rect l="0" t="0" r="r" b="b"/>
              <a:pathLst>
                <a:path w="9" h="38">
                  <a:moveTo>
                    <a:pt x="0" y="0"/>
                  </a:moveTo>
                  <a:lnTo>
                    <a:pt x="5" y="0"/>
                  </a:lnTo>
                  <a:lnTo>
                    <a:pt x="9" y="37"/>
                  </a:lnTo>
                  <a:lnTo>
                    <a:pt x="4" y="38"/>
                  </a:lnTo>
                  <a:lnTo>
                    <a:pt x="0" y="0"/>
                  </a:lnTo>
                  <a:lnTo>
                    <a:pt x="0" y="0"/>
                  </a:lnTo>
                  <a:close/>
                </a:path>
              </a:pathLst>
            </a:custGeom>
            <a:solidFill>
              <a:srgbClr val="00360F"/>
            </a:solidFill>
            <a:ln w="9525">
              <a:noFill/>
              <a:round/>
              <a:headEnd/>
              <a:tailEnd/>
            </a:ln>
          </p:spPr>
          <p:txBody>
            <a:bodyPr/>
            <a:lstStyle/>
            <a:p>
              <a:endParaRPr lang="en-US"/>
            </a:p>
          </p:txBody>
        </p:sp>
        <p:sp>
          <p:nvSpPr>
            <p:cNvPr id="85206" name="Freeform 214"/>
            <p:cNvSpPr>
              <a:spLocks/>
            </p:cNvSpPr>
            <p:nvPr/>
          </p:nvSpPr>
          <p:spPr bwMode="auto">
            <a:xfrm>
              <a:off x="4642" y="4078"/>
              <a:ext cx="5" cy="12"/>
            </a:xfrm>
            <a:custGeom>
              <a:avLst/>
              <a:gdLst/>
              <a:ahLst/>
              <a:cxnLst>
                <a:cxn ang="0">
                  <a:pos x="10" y="24"/>
                </a:cxn>
                <a:cxn ang="0">
                  <a:pos x="0" y="1"/>
                </a:cxn>
                <a:cxn ang="0">
                  <a:pos x="7" y="0"/>
                </a:cxn>
                <a:cxn ang="0">
                  <a:pos x="10" y="24"/>
                </a:cxn>
                <a:cxn ang="0">
                  <a:pos x="10" y="24"/>
                </a:cxn>
              </a:cxnLst>
              <a:rect l="0" t="0" r="r" b="b"/>
              <a:pathLst>
                <a:path w="10" h="24">
                  <a:moveTo>
                    <a:pt x="10" y="24"/>
                  </a:moveTo>
                  <a:lnTo>
                    <a:pt x="0" y="1"/>
                  </a:lnTo>
                  <a:lnTo>
                    <a:pt x="7" y="0"/>
                  </a:lnTo>
                  <a:lnTo>
                    <a:pt x="10" y="24"/>
                  </a:lnTo>
                  <a:lnTo>
                    <a:pt x="10" y="24"/>
                  </a:lnTo>
                  <a:close/>
                </a:path>
              </a:pathLst>
            </a:custGeom>
            <a:solidFill>
              <a:srgbClr val="00360F"/>
            </a:solidFill>
            <a:ln w="9525">
              <a:noFill/>
              <a:round/>
              <a:headEnd/>
              <a:tailEnd/>
            </a:ln>
          </p:spPr>
          <p:txBody>
            <a:bodyPr/>
            <a:lstStyle/>
            <a:p>
              <a:endParaRPr lang="en-US"/>
            </a:p>
          </p:txBody>
        </p:sp>
        <p:sp>
          <p:nvSpPr>
            <p:cNvPr id="85207" name="Freeform 215"/>
            <p:cNvSpPr>
              <a:spLocks/>
            </p:cNvSpPr>
            <p:nvPr/>
          </p:nvSpPr>
          <p:spPr bwMode="auto">
            <a:xfrm>
              <a:off x="4876" y="4054"/>
              <a:ext cx="5" cy="19"/>
            </a:xfrm>
            <a:custGeom>
              <a:avLst/>
              <a:gdLst/>
              <a:ahLst/>
              <a:cxnLst>
                <a:cxn ang="0">
                  <a:pos x="0" y="0"/>
                </a:cxn>
                <a:cxn ang="0">
                  <a:pos x="6" y="0"/>
                </a:cxn>
                <a:cxn ang="0">
                  <a:pos x="10" y="37"/>
                </a:cxn>
                <a:cxn ang="0">
                  <a:pos x="5" y="38"/>
                </a:cxn>
                <a:cxn ang="0">
                  <a:pos x="1" y="0"/>
                </a:cxn>
                <a:cxn ang="0">
                  <a:pos x="1" y="0"/>
                </a:cxn>
                <a:cxn ang="0">
                  <a:pos x="0" y="0"/>
                </a:cxn>
              </a:cxnLst>
              <a:rect l="0" t="0" r="r" b="b"/>
              <a:pathLst>
                <a:path w="10" h="38">
                  <a:moveTo>
                    <a:pt x="0" y="0"/>
                  </a:moveTo>
                  <a:lnTo>
                    <a:pt x="6" y="0"/>
                  </a:lnTo>
                  <a:lnTo>
                    <a:pt x="10" y="37"/>
                  </a:lnTo>
                  <a:lnTo>
                    <a:pt x="5" y="38"/>
                  </a:lnTo>
                  <a:lnTo>
                    <a:pt x="1" y="0"/>
                  </a:lnTo>
                  <a:lnTo>
                    <a:pt x="1" y="0"/>
                  </a:lnTo>
                  <a:lnTo>
                    <a:pt x="0" y="0"/>
                  </a:lnTo>
                  <a:close/>
                </a:path>
              </a:pathLst>
            </a:custGeom>
            <a:solidFill>
              <a:srgbClr val="00360F"/>
            </a:solidFill>
            <a:ln w="9525">
              <a:noFill/>
              <a:round/>
              <a:headEnd/>
              <a:tailEnd/>
            </a:ln>
          </p:spPr>
          <p:txBody>
            <a:bodyPr/>
            <a:lstStyle/>
            <a:p>
              <a:endParaRPr lang="en-US"/>
            </a:p>
          </p:txBody>
        </p:sp>
        <p:sp>
          <p:nvSpPr>
            <p:cNvPr id="85208" name="Freeform 216"/>
            <p:cNvSpPr>
              <a:spLocks/>
            </p:cNvSpPr>
            <p:nvPr/>
          </p:nvSpPr>
          <p:spPr bwMode="auto">
            <a:xfrm>
              <a:off x="4995" y="4042"/>
              <a:ext cx="2" cy="10"/>
            </a:xfrm>
            <a:custGeom>
              <a:avLst/>
              <a:gdLst/>
              <a:ahLst/>
              <a:cxnLst>
                <a:cxn ang="0">
                  <a:pos x="4" y="0"/>
                </a:cxn>
                <a:cxn ang="0">
                  <a:pos x="0" y="19"/>
                </a:cxn>
                <a:cxn ang="0">
                  <a:pos x="4" y="0"/>
                </a:cxn>
                <a:cxn ang="0">
                  <a:pos x="4" y="0"/>
                </a:cxn>
              </a:cxnLst>
              <a:rect l="0" t="0" r="r" b="b"/>
              <a:pathLst>
                <a:path w="4" h="19">
                  <a:moveTo>
                    <a:pt x="4" y="0"/>
                  </a:moveTo>
                  <a:lnTo>
                    <a:pt x="0" y="19"/>
                  </a:lnTo>
                  <a:lnTo>
                    <a:pt x="4" y="0"/>
                  </a:lnTo>
                  <a:lnTo>
                    <a:pt x="4" y="0"/>
                  </a:lnTo>
                  <a:close/>
                </a:path>
              </a:pathLst>
            </a:custGeom>
            <a:solidFill>
              <a:srgbClr val="00360F"/>
            </a:solidFill>
            <a:ln w="9525">
              <a:noFill/>
              <a:round/>
              <a:headEnd/>
              <a:tailEnd/>
            </a:ln>
          </p:spPr>
          <p:txBody>
            <a:bodyPr/>
            <a:lstStyle/>
            <a:p>
              <a:endParaRPr lang="en-US"/>
            </a:p>
          </p:txBody>
        </p:sp>
        <p:sp>
          <p:nvSpPr>
            <p:cNvPr id="85209" name="Freeform 217"/>
            <p:cNvSpPr>
              <a:spLocks/>
            </p:cNvSpPr>
            <p:nvPr/>
          </p:nvSpPr>
          <p:spPr bwMode="auto">
            <a:xfrm>
              <a:off x="4893" y="4056"/>
              <a:ext cx="3" cy="9"/>
            </a:xfrm>
            <a:custGeom>
              <a:avLst/>
              <a:gdLst/>
              <a:ahLst/>
              <a:cxnLst>
                <a:cxn ang="0">
                  <a:pos x="8" y="18"/>
                </a:cxn>
                <a:cxn ang="0">
                  <a:pos x="0" y="0"/>
                </a:cxn>
                <a:cxn ang="0">
                  <a:pos x="5" y="0"/>
                </a:cxn>
                <a:cxn ang="0">
                  <a:pos x="8" y="18"/>
                </a:cxn>
                <a:cxn ang="0">
                  <a:pos x="8" y="18"/>
                </a:cxn>
              </a:cxnLst>
              <a:rect l="0" t="0" r="r" b="b"/>
              <a:pathLst>
                <a:path w="8" h="18">
                  <a:moveTo>
                    <a:pt x="8" y="18"/>
                  </a:moveTo>
                  <a:lnTo>
                    <a:pt x="0" y="0"/>
                  </a:lnTo>
                  <a:lnTo>
                    <a:pt x="5" y="0"/>
                  </a:lnTo>
                  <a:lnTo>
                    <a:pt x="8" y="18"/>
                  </a:lnTo>
                  <a:lnTo>
                    <a:pt x="8" y="18"/>
                  </a:lnTo>
                  <a:close/>
                </a:path>
              </a:pathLst>
            </a:custGeom>
            <a:solidFill>
              <a:srgbClr val="00360F"/>
            </a:solidFill>
            <a:ln w="9525">
              <a:noFill/>
              <a:round/>
              <a:headEnd/>
              <a:tailEnd/>
            </a:ln>
          </p:spPr>
          <p:txBody>
            <a:bodyPr/>
            <a:lstStyle/>
            <a:p>
              <a:endParaRPr lang="en-US"/>
            </a:p>
          </p:txBody>
        </p:sp>
        <p:sp>
          <p:nvSpPr>
            <p:cNvPr id="85210" name="Freeform 218"/>
            <p:cNvSpPr>
              <a:spLocks/>
            </p:cNvSpPr>
            <p:nvPr/>
          </p:nvSpPr>
          <p:spPr bwMode="auto">
            <a:xfrm>
              <a:off x="5149" y="4029"/>
              <a:ext cx="4" cy="21"/>
            </a:xfrm>
            <a:custGeom>
              <a:avLst/>
              <a:gdLst/>
              <a:ahLst/>
              <a:cxnLst>
                <a:cxn ang="0">
                  <a:pos x="9" y="0"/>
                </a:cxn>
                <a:cxn ang="0">
                  <a:pos x="0" y="42"/>
                </a:cxn>
                <a:cxn ang="0">
                  <a:pos x="9" y="2"/>
                </a:cxn>
                <a:cxn ang="0">
                  <a:pos x="9" y="2"/>
                </a:cxn>
                <a:cxn ang="0">
                  <a:pos x="9" y="0"/>
                </a:cxn>
              </a:cxnLst>
              <a:rect l="0" t="0" r="r" b="b"/>
              <a:pathLst>
                <a:path w="9" h="42">
                  <a:moveTo>
                    <a:pt x="9" y="0"/>
                  </a:moveTo>
                  <a:lnTo>
                    <a:pt x="0" y="42"/>
                  </a:lnTo>
                  <a:lnTo>
                    <a:pt x="9" y="2"/>
                  </a:lnTo>
                  <a:lnTo>
                    <a:pt x="9" y="2"/>
                  </a:lnTo>
                  <a:lnTo>
                    <a:pt x="9" y="0"/>
                  </a:lnTo>
                  <a:close/>
                </a:path>
              </a:pathLst>
            </a:custGeom>
            <a:solidFill>
              <a:srgbClr val="00360F"/>
            </a:solidFill>
            <a:ln w="9525">
              <a:noFill/>
              <a:round/>
              <a:headEnd/>
              <a:tailEnd/>
            </a:ln>
          </p:spPr>
          <p:txBody>
            <a:bodyPr/>
            <a:lstStyle/>
            <a:p>
              <a:endParaRPr lang="en-US"/>
            </a:p>
          </p:txBody>
        </p:sp>
        <p:sp>
          <p:nvSpPr>
            <p:cNvPr id="85211" name="Freeform 219"/>
            <p:cNvSpPr>
              <a:spLocks/>
            </p:cNvSpPr>
            <p:nvPr/>
          </p:nvSpPr>
          <p:spPr bwMode="auto">
            <a:xfrm>
              <a:off x="5166" y="4032"/>
              <a:ext cx="3" cy="12"/>
            </a:xfrm>
            <a:custGeom>
              <a:avLst/>
              <a:gdLst/>
              <a:ahLst/>
              <a:cxnLst>
                <a:cxn ang="0">
                  <a:pos x="5" y="0"/>
                </a:cxn>
                <a:cxn ang="0">
                  <a:pos x="0" y="26"/>
                </a:cxn>
                <a:cxn ang="0">
                  <a:pos x="6" y="0"/>
                </a:cxn>
                <a:cxn ang="0">
                  <a:pos x="6" y="0"/>
                </a:cxn>
                <a:cxn ang="0">
                  <a:pos x="5" y="0"/>
                </a:cxn>
              </a:cxnLst>
              <a:rect l="0" t="0" r="r" b="b"/>
              <a:pathLst>
                <a:path w="6" h="26">
                  <a:moveTo>
                    <a:pt x="5" y="0"/>
                  </a:moveTo>
                  <a:lnTo>
                    <a:pt x="0" y="26"/>
                  </a:lnTo>
                  <a:lnTo>
                    <a:pt x="6" y="0"/>
                  </a:lnTo>
                  <a:lnTo>
                    <a:pt x="6" y="0"/>
                  </a:lnTo>
                  <a:lnTo>
                    <a:pt x="5" y="0"/>
                  </a:lnTo>
                  <a:close/>
                </a:path>
              </a:pathLst>
            </a:custGeom>
            <a:solidFill>
              <a:srgbClr val="00360F"/>
            </a:solidFill>
            <a:ln w="9525">
              <a:noFill/>
              <a:round/>
              <a:headEnd/>
              <a:tailEnd/>
            </a:ln>
          </p:spPr>
          <p:txBody>
            <a:bodyPr/>
            <a:lstStyle/>
            <a:p>
              <a:endParaRPr lang="en-US"/>
            </a:p>
          </p:txBody>
        </p:sp>
        <p:sp>
          <p:nvSpPr>
            <p:cNvPr id="85212" name="Freeform 220"/>
            <p:cNvSpPr>
              <a:spLocks/>
            </p:cNvSpPr>
            <p:nvPr/>
          </p:nvSpPr>
          <p:spPr bwMode="auto">
            <a:xfrm>
              <a:off x="5061" y="4045"/>
              <a:ext cx="4" cy="14"/>
            </a:xfrm>
            <a:custGeom>
              <a:avLst/>
              <a:gdLst/>
              <a:ahLst/>
              <a:cxnLst>
                <a:cxn ang="0">
                  <a:pos x="0" y="0"/>
                </a:cxn>
                <a:cxn ang="0">
                  <a:pos x="6" y="0"/>
                </a:cxn>
                <a:cxn ang="0">
                  <a:pos x="8" y="26"/>
                </a:cxn>
                <a:cxn ang="0">
                  <a:pos x="3" y="28"/>
                </a:cxn>
                <a:cxn ang="0">
                  <a:pos x="1" y="1"/>
                </a:cxn>
                <a:cxn ang="0">
                  <a:pos x="1" y="1"/>
                </a:cxn>
                <a:cxn ang="0">
                  <a:pos x="0" y="0"/>
                </a:cxn>
              </a:cxnLst>
              <a:rect l="0" t="0" r="r" b="b"/>
              <a:pathLst>
                <a:path w="8" h="28">
                  <a:moveTo>
                    <a:pt x="0" y="0"/>
                  </a:moveTo>
                  <a:lnTo>
                    <a:pt x="6" y="0"/>
                  </a:lnTo>
                  <a:lnTo>
                    <a:pt x="8" y="26"/>
                  </a:lnTo>
                  <a:lnTo>
                    <a:pt x="3" y="28"/>
                  </a:lnTo>
                  <a:lnTo>
                    <a:pt x="1" y="1"/>
                  </a:lnTo>
                  <a:lnTo>
                    <a:pt x="1" y="1"/>
                  </a:lnTo>
                  <a:lnTo>
                    <a:pt x="0" y="0"/>
                  </a:lnTo>
                  <a:close/>
                </a:path>
              </a:pathLst>
            </a:custGeom>
            <a:solidFill>
              <a:srgbClr val="00360F"/>
            </a:solidFill>
            <a:ln w="9525">
              <a:noFill/>
              <a:round/>
              <a:headEnd/>
              <a:tailEnd/>
            </a:ln>
          </p:spPr>
          <p:txBody>
            <a:bodyPr/>
            <a:lstStyle/>
            <a:p>
              <a:endParaRPr lang="en-US"/>
            </a:p>
          </p:txBody>
        </p:sp>
        <p:sp>
          <p:nvSpPr>
            <p:cNvPr id="85213" name="Freeform 221"/>
            <p:cNvSpPr>
              <a:spLocks/>
            </p:cNvSpPr>
            <p:nvPr/>
          </p:nvSpPr>
          <p:spPr bwMode="auto">
            <a:xfrm>
              <a:off x="5127" y="4045"/>
              <a:ext cx="1" cy="13"/>
            </a:xfrm>
            <a:custGeom>
              <a:avLst/>
              <a:gdLst/>
              <a:ahLst/>
              <a:cxnLst>
                <a:cxn ang="0">
                  <a:pos x="3" y="0"/>
                </a:cxn>
                <a:cxn ang="0">
                  <a:pos x="0" y="25"/>
                </a:cxn>
                <a:cxn ang="0">
                  <a:pos x="3" y="1"/>
                </a:cxn>
                <a:cxn ang="0">
                  <a:pos x="3" y="1"/>
                </a:cxn>
                <a:cxn ang="0">
                  <a:pos x="3" y="0"/>
                </a:cxn>
              </a:cxnLst>
              <a:rect l="0" t="0" r="r" b="b"/>
              <a:pathLst>
                <a:path w="3" h="25">
                  <a:moveTo>
                    <a:pt x="3" y="0"/>
                  </a:moveTo>
                  <a:lnTo>
                    <a:pt x="0" y="25"/>
                  </a:lnTo>
                  <a:lnTo>
                    <a:pt x="3" y="1"/>
                  </a:lnTo>
                  <a:lnTo>
                    <a:pt x="3" y="1"/>
                  </a:lnTo>
                  <a:lnTo>
                    <a:pt x="3" y="0"/>
                  </a:lnTo>
                  <a:close/>
                </a:path>
              </a:pathLst>
            </a:custGeom>
            <a:solidFill>
              <a:srgbClr val="00360F"/>
            </a:solidFill>
            <a:ln w="9525">
              <a:noFill/>
              <a:round/>
              <a:headEnd/>
              <a:tailEnd/>
            </a:ln>
          </p:spPr>
          <p:txBody>
            <a:bodyPr/>
            <a:lstStyle/>
            <a:p>
              <a:endParaRPr lang="en-US"/>
            </a:p>
          </p:txBody>
        </p:sp>
        <p:sp>
          <p:nvSpPr>
            <p:cNvPr id="85214" name="Freeform 222"/>
            <p:cNvSpPr>
              <a:spLocks/>
            </p:cNvSpPr>
            <p:nvPr/>
          </p:nvSpPr>
          <p:spPr bwMode="auto">
            <a:xfrm>
              <a:off x="4325" y="3781"/>
              <a:ext cx="31" cy="65"/>
            </a:xfrm>
            <a:custGeom>
              <a:avLst/>
              <a:gdLst/>
              <a:ahLst/>
              <a:cxnLst>
                <a:cxn ang="0">
                  <a:pos x="20" y="92"/>
                </a:cxn>
                <a:cxn ang="0">
                  <a:pos x="37" y="115"/>
                </a:cxn>
                <a:cxn ang="0">
                  <a:pos x="38" y="112"/>
                </a:cxn>
                <a:cxn ang="0">
                  <a:pos x="39" y="108"/>
                </a:cxn>
                <a:cxn ang="0">
                  <a:pos x="39" y="105"/>
                </a:cxn>
                <a:cxn ang="0">
                  <a:pos x="41" y="101"/>
                </a:cxn>
                <a:cxn ang="0">
                  <a:pos x="42" y="97"/>
                </a:cxn>
                <a:cxn ang="0">
                  <a:pos x="42" y="95"/>
                </a:cxn>
                <a:cxn ang="0">
                  <a:pos x="44" y="91"/>
                </a:cxn>
                <a:cxn ang="0">
                  <a:pos x="46" y="87"/>
                </a:cxn>
                <a:cxn ang="0">
                  <a:pos x="48" y="84"/>
                </a:cxn>
                <a:cxn ang="0">
                  <a:pos x="52" y="82"/>
                </a:cxn>
                <a:cxn ang="0">
                  <a:pos x="58" y="90"/>
                </a:cxn>
                <a:cxn ang="0">
                  <a:pos x="58" y="93"/>
                </a:cxn>
                <a:cxn ang="0">
                  <a:pos x="57" y="97"/>
                </a:cxn>
                <a:cxn ang="0">
                  <a:pos x="57" y="101"/>
                </a:cxn>
                <a:cxn ang="0">
                  <a:pos x="57" y="105"/>
                </a:cxn>
                <a:cxn ang="0">
                  <a:pos x="56" y="108"/>
                </a:cxn>
                <a:cxn ang="0">
                  <a:pos x="55" y="112"/>
                </a:cxn>
                <a:cxn ang="0">
                  <a:pos x="53" y="116"/>
                </a:cxn>
                <a:cxn ang="0">
                  <a:pos x="52" y="120"/>
                </a:cxn>
                <a:cxn ang="0">
                  <a:pos x="51" y="124"/>
                </a:cxn>
                <a:cxn ang="0">
                  <a:pos x="50" y="127"/>
                </a:cxn>
                <a:cxn ang="0">
                  <a:pos x="55" y="129"/>
                </a:cxn>
                <a:cxn ang="0">
                  <a:pos x="56" y="116"/>
                </a:cxn>
                <a:cxn ang="0">
                  <a:pos x="58" y="102"/>
                </a:cxn>
                <a:cxn ang="0">
                  <a:pos x="60" y="90"/>
                </a:cxn>
                <a:cxn ang="0">
                  <a:pos x="62" y="77"/>
                </a:cxn>
                <a:cxn ang="0">
                  <a:pos x="63" y="63"/>
                </a:cxn>
                <a:cxn ang="0">
                  <a:pos x="62" y="50"/>
                </a:cxn>
                <a:cxn ang="0">
                  <a:pos x="61" y="38"/>
                </a:cxn>
                <a:cxn ang="0">
                  <a:pos x="58" y="25"/>
                </a:cxn>
                <a:cxn ang="0">
                  <a:pos x="52" y="12"/>
                </a:cxn>
                <a:cxn ang="0">
                  <a:pos x="43" y="0"/>
                </a:cxn>
                <a:cxn ang="0">
                  <a:pos x="38" y="11"/>
                </a:cxn>
                <a:cxn ang="0">
                  <a:pos x="32" y="23"/>
                </a:cxn>
                <a:cxn ang="0">
                  <a:pos x="24" y="34"/>
                </a:cxn>
                <a:cxn ang="0">
                  <a:pos x="15" y="45"/>
                </a:cxn>
                <a:cxn ang="0">
                  <a:pos x="9" y="58"/>
                </a:cxn>
                <a:cxn ang="0">
                  <a:pos x="4" y="71"/>
                </a:cxn>
                <a:cxn ang="0">
                  <a:pos x="0" y="83"/>
                </a:cxn>
                <a:cxn ang="0">
                  <a:pos x="0" y="97"/>
                </a:cxn>
                <a:cxn ang="0">
                  <a:pos x="3" y="111"/>
                </a:cxn>
                <a:cxn ang="0">
                  <a:pos x="12" y="126"/>
                </a:cxn>
                <a:cxn ang="0">
                  <a:pos x="10" y="122"/>
                </a:cxn>
                <a:cxn ang="0">
                  <a:pos x="10" y="119"/>
                </a:cxn>
                <a:cxn ang="0">
                  <a:pos x="10" y="115"/>
                </a:cxn>
                <a:cxn ang="0">
                  <a:pos x="12" y="111"/>
                </a:cxn>
                <a:cxn ang="0">
                  <a:pos x="12" y="107"/>
                </a:cxn>
                <a:cxn ang="0">
                  <a:pos x="13" y="105"/>
                </a:cxn>
                <a:cxn ang="0">
                  <a:pos x="14" y="101"/>
                </a:cxn>
                <a:cxn ang="0">
                  <a:pos x="17" y="98"/>
                </a:cxn>
                <a:cxn ang="0">
                  <a:pos x="18" y="96"/>
                </a:cxn>
                <a:cxn ang="0">
                  <a:pos x="22" y="93"/>
                </a:cxn>
                <a:cxn ang="0">
                  <a:pos x="22" y="93"/>
                </a:cxn>
                <a:cxn ang="0">
                  <a:pos x="20" y="92"/>
                </a:cxn>
              </a:cxnLst>
              <a:rect l="0" t="0" r="r" b="b"/>
              <a:pathLst>
                <a:path w="63" h="129">
                  <a:moveTo>
                    <a:pt x="20" y="92"/>
                  </a:moveTo>
                  <a:lnTo>
                    <a:pt x="37" y="115"/>
                  </a:lnTo>
                  <a:lnTo>
                    <a:pt x="38" y="112"/>
                  </a:lnTo>
                  <a:lnTo>
                    <a:pt x="39" y="108"/>
                  </a:lnTo>
                  <a:lnTo>
                    <a:pt x="39" y="105"/>
                  </a:lnTo>
                  <a:lnTo>
                    <a:pt x="41" y="101"/>
                  </a:lnTo>
                  <a:lnTo>
                    <a:pt x="42" y="97"/>
                  </a:lnTo>
                  <a:lnTo>
                    <a:pt x="42" y="95"/>
                  </a:lnTo>
                  <a:lnTo>
                    <a:pt x="44" y="91"/>
                  </a:lnTo>
                  <a:lnTo>
                    <a:pt x="46" y="87"/>
                  </a:lnTo>
                  <a:lnTo>
                    <a:pt x="48" y="84"/>
                  </a:lnTo>
                  <a:lnTo>
                    <a:pt x="52" y="82"/>
                  </a:lnTo>
                  <a:lnTo>
                    <a:pt x="58" y="90"/>
                  </a:lnTo>
                  <a:lnTo>
                    <a:pt x="58" y="93"/>
                  </a:lnTo>
                  <a:lnTo>
                    <a:pt x="57" y="97"/>
                  </a:lnTo>
                  <a:lnTo>
                    <a:pt x="57" y="101"/>
                  </a:lnTo>
                  <a:lnTo>
                    <a:pt x="57" y="105"/>
                  </a:lnTo>
                  <a:lnTo>
                    <a:pt x="56" y="108"/>
                  </a:lnTo>
                  <a:lnTo>
                    <a:pt x="55" y="112"/>
                  </a:lnTo>
                  <a:lnTo>
                    <a:pt x="53" y="116"/>
                  </a:lnTo>
                  <a:lnTo>
                    <a:pt x="52" y="120"/>
                  </a:lnTo>
                  <a:lnTo>
                    <a:pt x="51" y="124"/>
                  </a:lnTo>
                  <a:lnTo>
                    <a:pt x="50" y="127"/>
                  </a:lnTo>
                  <a:lnTo>
                    <a:pt x="55" y="129"/>
                  </a:lnTo>
                  <a:lnTo>
                    <a:pt x="56" y="116"/>
                  </a:lnTo>
                  <a:lnTo>
                    <a:pt x="58" y="102"/>
                  </a:lnTo>
                  <a:lnTo>
                    <a:pt x="60" y="90"/>
                  </a:lnTo>
                  <a:lnTo>
                    <a:pt x="62" y="77"/>
                  </a:lnTo>
                  <a:lnTo>
                    <a:pt x="63" y="63"/>
                  </a:lnTo>
                  <a:lnTo>
                    <a:pt x="62" y="50"/>
                  </a:lnTo>
                  <a:lnTo>
                    <a:pt x="61" y="38"/>
                  </a:lnTo>
                  <a:lnTo>
                    <a:pt x="58" y="25"/>
                  </a:lnTo>
                  <a:lnTo>
                    <a:pt x="52" y="12"/>
                  </a:lnTo>
                  <a:lnTo>
                    <a:pt x="43" y="0"/>
                  </a:lnTo>
                  <a:lnTo>
                    <a:pt x="38" y="11"/>
                  </a:lnTo>
                  <a:lnTo>
                    <a:pt x="32" y="23"/>
                  </a:lnTo>
                  <a:lnTo>
                    <a:pt x="24" y="34"/>
                  </a:lnTo>
                  <a:lnTo>
                    <a:pt x="15" y="45"/>
                  </a:lnTo>
                  <a:lnTo>
                    <a:pt x="9" y="58"/>
                  </a:lnTo>
                  <a:lnTo>
                    <a:pt x="4" y="71"/>
                  </a:lnTo>
                  <a:lnTo>
                    <a:pt x="0" y="83"/>
                  </a:lnTo>
                  <a:lnTo>
                    <a:pt x="0" y="97"/>
                  </a:lnTo>
                  <a:lnTo>
                    <a:pt x="3" y="111"/>
                  </a:lnTo>
                  <a:lnTo>
                    <a:pt x="12" y="126"/>
                  </a:lnTo>
                  <a:lnTo>
                    <a:pt x="10" y="122"/>
                  </a:lnTo>
                  <a:lnTo>
                    <a:pt x="10" y="119"/>
                  </a:lnTo>
                  <a:lnTo>
                    <a:pt x="10" y="115"/>
                  </a:lnTo>
                  <a:lnTo>
                    <a:pt x="12" y="111"/>
                  </a:lnTo>
                  <a:lnTo>
                    <a:pt x="12" y="107"/>
                  </a:lnTo>
                  <a:lnTo>
                    <a:pt x="13" y="105"/>
                  </a:lnTo>
                  <a:lnTo>
                    <a:pt x="14" y="101"/>
                  </a:lnTo>
                  <a:lnTo>
                    <a:pt x="17" y="98"/>
                  </a:lnTo>
                  <a:lnTo>
                    <a:pt x="18" y="96"/>
                  </a:lnTo>
                  <a:lnTo>
                    <a:pt x="22" y="93"/>
                  </a:lnTo>
                  <a:lnTo>
                    <a:pt x="22" y="93"/>
                  </a:lnTo>
                  <a:lnTo>
                    <a:pt x="20" y="92"/>
                  </a:lnTo>
                  <a:close/>
                </a:path>
              </a:pathLst>
            </a:custGeom>
            <a:solidFill>
              <a:srgbClr val="4DFF00"/>
            </a:solidFill>
            <a:ln w="9525">
              <a:noFill/>
              <a:round/>
              <a:headEnd/>
              <a:tailEnd/>
            </a:ln>
          </p:spPr>
          <p:txBody>
            <a:bodyPr/>
            <a:lstStyle/>
            <a:p>
              <a:endParaRPr lang="en-US"/>
            </a:p>
          </p:txBody>
        </p:sp>
        <p:sp>
          <p:nvSpPr>
            <p:cNvPr id="85215" name="Freeform 223"/>
            <p:cNvSpPr>
              <a:spLocks/>
            </p:cNvSpPr>
            <p:nvPr/>
          </p:nvSpPr>
          <p:spPr bwMode="auto">
            <a:xfrm>
              <a:off x="4309" y="4011"/>
              <a:ext cx="4" cy="12"/>
            </a:xfrm>
            <a:custGeom>
              <a:avLst/>
              <a:gdLst/>
              <a:ahLst/>
              <a:cxnLst>
                <a:cxn ang="0">
                  <a:pos x="8" y="21"/>
                </a:cxn>
                <a:cxn ang="0">
                  <a:pos x="6" y="0"/>
                </a:cxn>
                <a:cxn ang="0">
                  <a:pos x="0" y="1"/>
                </a:cxn>
                <a:cxn ang="0">
                  <a:pos x="0" y="2"/>
                </a:cxn>
                <a:cxn ang="0">
                  <a:pos x="0" y="5"/>
                </a:cxn>
                <a:cxn ang="0">
                  <a:pos x="1" y="7"/>
                </a:cxn>
                <a:cxn ang="0">
                  <a:pos x="1" y="10"/>
                </a:cxn>
                <a:cxn ang="0">
                  <a:pos x="1" y="11"/>
                </a:cxn>
                <a:cxn ang="0">
                  <a:pos x="1" y="14"/>
                </a:cxn>
                <a:cxn ang="0">
                  <a:pos x="1" y="16"/>
                </a:cxn>
                <a:cxn ang="0">
                  <a:pos x="1" y="18"/>
                </a:cxn>
                <a:cxn ang="0">
                  <a:pos x="1" y="20"/>
                </a:cxn>
                <a:cxn ang="0">
                  <a:pos x="1" y="23"/>
                </a:cxn>
                <a:cxn ang="0">
                  <a:pos x="8" y="21"/>
                </a:cxn>
                <a:cxn ang="0">
                  <a:pos x="8" y="21"/>
                </a:cxn>
              </a:cxnLst>
              <a:rect l="0" t="0" r="r" b="b"/>
              <a:pathLst>
                <a:path w="8" h="23">
                  <a:moveTo>
                    <a:pt x="8" y="21"/>
                  </a:moveTo>
                  <a:lnTo>
                    <a:pt x="6" y="0"/>
                  </a:lnTo>
                  <a:lnTo>
                    <a:pt x="0" y="1"/>
                  </a:lnTo>
                  <a:lnTo>
                    <a:pt x="0" y="2"/>
                  </a:lnTo>
                  <a:lnTo>
                    <a:pt x="0" y="5"/>
                  </a:lnTo>
                  <a:lnTo>
                    <a:pt x="1" y="7"/>
                  </a:lnTo>
                  <a:lnTo>
                    <a:pt x="1" y="10"/>
                  </a:lnTo>
                  <a:lnTo>
                    <a:pt x="1" y="11"/>
                  </a:lnTo>
                  <a:lnTo>
                    <a:pt x="1" y="14"/>
                  </a:lnTo>
                  <a:lnTo>
                    <a:pt x="1" y="16"/>
                  </a:lnTo>
                  <a:lnTo>
                    <a:pt x="1" y="18"/>
                  </a:lnTo>
                  <a:lnTo>
                    <a:pt x="1" y="20"/>
                  </a:lnTo>
                  <a:lnTo>
                    <a:pt x="1" y="23"/>
                  </a:lnTo>
                  <a:lnTo>
                    <a:pt x="8" y="21"/>
                  </a:lnTo>
                  <a:lnTo>
                    <a:pt x="8" y="21"/>
                  </a:lnTo>
                  <a:close/>
                </a:path>
              </a:pathLst>
            </a:custGeom>
            <a:solidFill>
              <a:srgbClr val="4DFF00"/>
            </a:solidFill>
            <a:ln w="9525">
              <a:noFill/>
              <a:round/>
              <a:headEnd/>
              <a:tailEnd/>
            </a:ln>
          </p:spPr>
          <p:txBody>
            <a:bodyPr/>
            <a:lstStyle/>
            <a:p>
              <a:endParaRPr lang="en-US"/>
            </a:p>
          </p:txBody>
        </p:sp>
        <p:sp>
          <p:nvSpPr>
            <p:cNvPr id="85216" name="Freeform 224"/>
            <p:cNvSpPr>
              <a:spLocks/>
            </p:cNvSpPr>
            <p:nvPr/>
          </p:nvSpPr>
          <p:spPr bwMode="auto">
            <a:xfrm>
              <a:off x="4250" y="3848"/>
              <a:ext cx="106" cy="165"/>
            </a:xfrm>
            <a:custGeom>
              <a:avLst/>
              <a:gdLst/>
              <a:ahLst/>
              <a:cxnLst>
                <a:cxn ang="0">
                  <a:pos x="190" y="9"/>
                </a:cxn>
                <a:cxn ang="0">
                  <a:pos x="186" y="14"/>
                </a:cxn>
                <a:cxn ang="0">
                  <a:pos x="181" y="19"/>
                </a:cxn>
                <a:cxn ang="0">
                  <a:pos x="177" y="23"/>
                </a:cxn>
                <a:cxn ang="0">
                  <a:pos x="152" y="7"/>
                </a:cxn>
                <a:cxn ang="0">
                  <a:pos x="148" y="14"/>
                </a:cxn>
                <a:cxn ang="0">
                  <a:pos x="143" y="17"/>
                </a:cxn>
                <a:cxn ang="0">
                  <a:pos x="137" y="17"/>
                </a:cxn>
                <a:cxn ang="0">
                  <a:pos x="132" y="12"/>
                </a:cxn>
                <a:cxn ang="0">
                  <a:pos x="130" y="6"/>
                </a:cxn>
                <a:cxn ang="0">
                  <a:pos x="129" y="0"/>
                </a:cxn>
                <a:cxn ang="0">
                  <a:pos x="130" y="14"/>
                </a:cxn>
                <a:cxn ang="0">
                  <a:pos x="128" y="16"/>
                </a:cxn>
                <a:cxn ang="0">
                  <a:pos x="125" y="19"/>
                </a:cxn>
                <a:cxn ang="0">
                  <a:pos x="120" y="20"/>
                </a:cxn>
                <a:cxn ang="0">
                  <a:pos x="115" y="19"/>
                </a:cxn>
                <a:cxn ang="0">
                  <a:pos x="113" y="16"/>
                </a:cxn>
                <a:cxn ang="0">
                  <a:pos x="111" y="11"/>
                </a:cxn>
                <a:cxn ang="0">
                  <a:pos x="101" y="21"/>
                </a:cxn>
                <a:cxn ang="0">
                  <a:pos x="80" y="64"/>
                </a:cxn>
                <a:cxn ang="0">
                  <a:pos x="61" y="106"/>
                </a:cxn>
                <a:cxn ang="0">
                  <a:pos x="34" y="143"/>
                </a:cxn>
                <a:cxn ang="0">
                  <a:pos x="11" y="174"/>
                </a:cxn>
                <a:cxn ang="0">
                  <a:pos x="56" y="232"/>
                </a:cxn>
                <a:cxn ang="0">
                  <a:pos x="99" y="287"/>
                </a:cxn>
                <a:cxn ang="0">
                  <a:pos x="110" y="309"/>
                </a:cxn>
                <a:cxn ang="0">
                  <a:pos x="111" y="311"/>
                </a:cxn>
                <a:cxn ang="0">
                  <a:pos x="113" y="312"/>
                </a:cxn>
                <a:cxn ang="0">
                  <a:pos x="114" y="313"/>
                </a:cxn>
                <a:cxn ang="0">
                  <a:pos x="115" y="302"/>
                </a:cxn>
                <a:cxn ang="0">
                  <a:pos x="119" y="285"/>
                </a:cxn>
                <a:cxn ang="0">
                  <a:pos x="116" y="277"/>
                </a:cxn>
                <a:cxn ang="0">
                  <a:pos x="105" y="274"/>
                </a:cxn>
                <a:cxn ang="0">
                  <a:pos x="106" y="264"/>
                </a:cxn>
                <a:cxn ang="0">
                  <a:pos x="111" y="254"/>
                </a:cxn>
                <a:cxn ang="0">
                  <a:pos x="116" y="244"/>
                </a:cxn>
                <a:cxn ang="0">
                  <a:pos x="142" y="260"/>
                </a:cxn>
                <a:cxn ang="0">
                  <a:pos x="147" y="191"/>
                </a:cxn>
                <a:cxn ang="0">
                  <a:pos x="166" y="126"/>
                </a:cxn>
                <a:cxn ang="0">
                  <a:pos x="199" y="63"/>
                </a:cxn>
                <a:cxn ang="0">
                  <a:pos x="209" y="38"/>
                </a:cxn>
                <a:cxn ang="0">
                  <a:pos x="206" y="29"/>
                </a:cxn>
                <a:cxn ang="0">
                  <a:pos x="204" y="20"/>
                </a:cxn>
                <a:cxn ang="0">
                  <a:pos x="204" y="15"/>
                </a:cxn>
              </a:cxnLst>
              <a:rect l="0" t="0" r="r" b="b"/>
              <a:pathLst>
                <a:path w="211" h="328">
                  <a:moveTo>
                    <a:pt x="202" y="14"/>
                  </a:moveTo>
                  <a:lnTo>
                    <a:pt x="191" y="7"/>
                  </a:lnTo>
                  <a:lnTo>
                    <a:pt x="190" y="9"/>
                  </a:lnTo>
                  <a:lnTo>
                    <a:pt x="188" y="11"/>
                  </a:lnTo>
                  <a:lnTo>
                    <a:pt x="187" y="12"/>
                  </a:lnTo>
                  <a:lnTo>
                    <a:pt x="186" y="14"/>
                  </a:lnTo>
                  <a:lnTo>
                    <a:pt x="185" y="15"/>
                  </a:lnTo>
                  <a:lnTo>
                    <a:pt x="182" y="16"/>
                  </a:lnTo>
                  <a:lnTo>
                    <a:pt x="181" y="19"/>
                  </a:lnTo>
                  <a:lnTo>
                    <a:pt x="180" y="20"/>
                  </a:lnTo>
                  <a:lnTo>
                    <a:pt x="178" y="21"/>
                  </a:lnTo>
                  <a:lnTo>
                    <a:pt x="177" y="23"/>
                  </a:lnTo>
                  <a:lnTo>
                    <a:pt x="156" y="2"/>
                  </a:lnTo>
                  <a:lnTo>
                    <a:pt x="154" y="5"/>
                  </a:lnTo>
                  <a:lnTo>
                    <a:pt x="152" y="7"/>
                  </a:lnTo>
                  <a:lnTo>
                    <a:pt x="151" y="9"/>
                  </a:lnTo>
                  <a:lnTo>
                    <a:pt x="149" y="11"/>
                  </a:lnTo>
                  <a:lnTo>
                    <a:pt x="148" y="14"/>
                  </a:lnTo>
                  <a:lnTo>
                    <a:pt x="147" y="15"/>
                  </a:lnTo>
                  <a:lnTo>
                    <a:pt x="144" y="16"/>
                  </a:lnTo>
                  <a:lnTo>
                    <a:pt x="143" y="17"/>
                  </a:lnTo>
                  <a:lnTo>
                    <a:pt x="142" y="19"/>
                  </a:lnTo>
                  <a:lnTo>
                    <a:pt x="139" y="17"/>
                  </a:lnTo>
                  <a:lnTo>
                    <a:pt x="137" y="17"/>
                  </a:lnTo>
                  <a:lnTo>
                    <a:pt x="135" y="16"/>
                  </a:lnTo>
                  <a:lnTo>
                    <a:pt x="133" y="14"/>
                  </a:lnTo>
                  <a:lnTo>
                    <a:pt x="132" y="12"/>
                  </a:lnTo>
                  <a:lnTo>
                    <a:pt x="132" y="10"/>
                  </a:lnTo>
                  <a:lnTo>
                    <a:pt x="130" y="9"/>
                  </a:lnTo>
                  <a:lnTo>
                    <a:pt x="130" y="6"/>
                  </a:lnTo>
                  <a:lnTo>
                    <a:pt x="129" y="4"/>
                  </a:lnTo>
                  <a:lnTo>
                    <a:pt x="129" y="2"/>
                  </a:lnTo>
                  <a:lnTo>
                    <a:pt x="129" y="0"/>
                  </a:lnTo>
                  <a:lnTo>
                    <a:pt x="124" y="1"/>
                  </a:lnTo>
                  <a:lnTo>
                    <a:pt x="125" y="14"/>
                  </a:lnTo>
                  <a:lnTo>
                    <a:pt x="130" y="14"/>
                  </a:lnTo>
                  <a:lnTo>
                    <a:pt x="130" y="15"/>
                  </a:lnTo>
                  <a:lnTo>
                    <a:pt x="129" y="15"/>
                  </a:lnTo>
                  <a:lnTo>
                    <a:pt x="128" y="16"/>
                  </a:lnTo>
                  <a:lnTo>
                    <a:pt x="128" y="17"/>
                  </a:lnTo>
                  <a:lnTo>
                    <a:pt x="126" y="19"/>
                  </a:lnTo>
                  <a:lnTo>
                    <a:pt x="125" y="19"/>
                  </a:lnTo>
                  <a:lnTo>
                    <a:pt x="124" y="20"/>
                  </a:lnTo>
                  <a:lnTo>
                    <a:pt x="121" y="20"/>
                  </a:lnTo>
                  <a:lnTo>
                    <a:pt x="120" y="20"/>
                  </a:lnTo>
                  <a:lnTo>
                    <a:pt x="118" y="20"/>
                  </a:lnTo>
                  <a:lnTo>
                    <a:pt x="116" y="19"/>
                  </a:lnTo>
                  <a:lnTo>
                    <a:pt x="115" y="19"/>
                  </a:lnTo>
                  <a:lnTo>
                    <a:pt x="115" y="17"/>
                  </a:lnTo>
                  <a:lnTo>
                    <a:pt x="114" y="17"/>
                  </a:lnTo>
                  <a:lnTo>
                    <a:pt x="113" y="16"/>
                  </a:lnTo>
                  <a:lnTo>
                    <a:pt x="111" y="15"/>
                  </a:lnTo>
                  <a:lnTo>
                    <a:pt x="111" y="14"/>
                  </a:lnTo>
                  <a:lnTo>
                    <a:pt x="111" y="11"/>
                  </a:lnTo>
                  <a:lnTo>
                    <a:pt x="111" y="10"/>
                  </a:lnTo>
                  <a:lnTo>
                    <a:pt x="111" y="7"/>
                  </a:lnTo>
                  <a:lnTo>
                    <a:pt x="101" y="21"/>
                  </a:lnTo>
                  <a:lnTo>
                    <a:pt x="94" y="35"/>
                  </a:lnTo>
                  <a:lnTo>
                    <a:pt x="86" y="49"/>
                  </a:lnTo>
                  <a:lnTo>
                    <a:pt x="80" y="64"/>
                  </a:lnTo>
                  <a:lnTo>
                    <a:pt x="73" y="78"/>
                  </a:lnTo>
                  <a:lnTo>
                    <a:pt x="68" y="92"/>
                  </a:lnTo>
                  <a:lnTo>
                    <a:pt x="61" y="106"/>
                  </a:lnTo>
                  <a:lnTo>
                    <a:pt x="53" y="120"/>
                  </a:lnTo>
                  <a:lnTo>
                    <a:pt x="44" y="131"/>
                  </a:lnTo>
                  <a:lnTo>
                    <a:pt x="34" y="143"/>
                  </a:lnTo>
                  <a:lnTo>
                    <a:pt x="0" y="127"/>
                  </a:lnTo>
                  <a:lnTo>
                    <a:pt x="3" y="153"/>
                  </a:lnTo>
                  <a:lnTo>
                    <a:pt x="11" y="174"/>
                  </a:lnTo>
                  <a:lnTo>
                    <a:pt x="24" y="196"/>
                  </a:lnTo>
                  <a:lnTo>
                    <a:pt x="39" y="215"/>
                  </a:lnTo>
                  <a:lnTo>
                    <a:pt x="56" y="232"/>
                  </a:lnTo>
                  <a:lnTo>
                    <a:pt x="72" y="250"/>
                  </a:lnTo>
                  <a:lnTo>
                    <a:pt x="87" y="269"/>
                  </a:lnTo>
                  <a:lnTo>
                    <a:pt x="99" y="287"/>
                  </a:lnTo>
                  <a:lnTo>
                    <a:pt x="104" y="307"/>
                  </a:lnTo>
                  <a:lnTo>
                    <a:pt x="104" y="328"/>
                  </a:lnTo>
                  <a:lnTo>
                    <a:pt x="110" y="309"/>
                  </a:lnTo>
                  <a:lnTo>
                    <a:pt x="110" y="309"/>
                  </a:lnTo>
                  <a:lnTo>
                    <a:pt x="110" y="309"/>
                  </a:lnTo>
                  <a:lnTo>
                    <a:pt x="111" y="311"/>
                  </a:lnTo>
                  <a:lnTo>
                    <a:pt x="111" y="311"/>
                  </a:lnTo>
                  <a:lnTo>
                    <a:pt x="111" y="311"/>
                  </a:lnTo>
                  <a:lnTo>
                    <a:pt x="113" y="312"/>
                  </a:lnTo>
                  <a:lnTo>
                    <a:pt x="113" y="312"/>
                  </a:lnTo>
                  <a:lnTo>
                    <a:pt x="113" y="313"/>
                  </a:lnTo>
                  <a:lnTo>
                    <a:pt x="114" y="313"/>
                  </a:lnTo>
                  <a:lnTo>
                    <a:pt x="114" y="313"/>
                  </a:lnTo>
                  <a:lnTo>
                    <a:pt x="114" y="308"/>
                  </a:lnTo>
                  <a:lnTo>
                    <a:pt x="115" y="302"/>
                  </a:lnTo>
                  <a:lnTo>
                    <a:pt x="116" y="297"/>
                  </a:lnTo>
                  <a:lnTo>
                    <a:pt x="118" y="290"/>
                  </a:lnTo>
                  <a:lnTo>
                    <a:pt x="119" y="285"/>
                  </a:lnTo>
                  <a:lnTo>
                    <a:pt x="119" y="282"/>
                  </a:lnTo>
                  <a:lnTo>
                    <a:pt x="118" y="279"/>
                  </a:lnTo>
                  <a:lnTo>
                    <a:pt x="116" y="277"/>
                  </a:lnTo>
                  <a:lnTo>
                    <a:pt x="113" y="277"/>
                  </a:lnTo>
                  <a:lnTo>
                    <a:pt x="106" y="278"/>
                  </a:lnTo>
                  <a:lnTo>
                    <a:pt x="105" y="274"/>
                  </a:lnTo>
                  <a:lnTo>
                    <a:pt x="105" y="270"/>
                  </a:lnTo>
                  <a:lnTo>
                    <a:pt x="105" y="266"/>
                  </a:lnTo>
                  <a:lnTo>
                    <a:pt x="106" y="264"/>
                  </a:lnTo>
                  <a:lnTo>
                    <a:pt x="108" y="260"/>
                  </a:lnTo>
                  <a:lnTo>
                    <a:pt x="109" y="258"/>
                  </a:lnTo>
                  <a:lnTo>
                    <a:pt x="111" y="254"/>
                  </a:lnTo>
                  <a:lnTo>
                    <a:pt x="113" y="251"/>
                  </a:lnTo>
                  <a:lnTo>
                    <a:pt x="115" y="248"/>
                  </a:lnTo>
                  <a:lnTo>
                    <a:pt x="116" y="244"/>
                  </a:lnTo>
                  <a:lnTo>
                    <a:pt x="130" y="256"/>
                  </a:lnTo>
                  <a:lnTo>
                    <a:pt x="124" y="263"/>
                  </a:lnTo>
                  <a:lnTo>
                    <a:pt x="142" y="260"/>
                  </a:lnTo>
                  <a:lnTo>
                    <a:pt x="142" y="237"/>
                  </a:lnTo>
                  <a:lnTo>
                    <a:pt x="143" y="213"/>
                  </a:lnTo>
                  <a:lnTo>
                    <a:pt x="147" y="191"/>
                  </a:lnTo>
                  <a:lnTo>
                    <a:pt x="152" y="169"/>
                  </a:lnTo>
                  <a:lnTo>
                    <a:pt x="158" y="148"/>
                  </a:lnTo>
                  <a:lnTo>
                    <a:pt x="166" y="126"/>
                  </a:lnTo>
                  <a:lnTo>
                    <a:pt x="176" y="105"/>
                  </a:lnTo>
                  <a:lnTo>
                    <a:pt x="186" y="84"/>
                  </a:lnTo>
                  <a:lnTo>
                    <a:pt x="199" y="63"/>
                  </a:lnTo>
                  <a:lnTo>
                    <a:pt x="211" y="43"/>
                  </a:lnTo>
                  <a:lnTo>
                    <a:pt x="210" y="40"/>
                  </a:lnTo>
                  <a:lnTo>
                    <a:pt x="209" y="38"/>
                  </a:lnTo>
                  <a:lnTo>
                    <a:pt x="207" y="35"/>
                  </a:lnTo>
                  <a:lnTo>
                    <a:pt x="206" y="31"/>
                  </a:lnTo>
                  <a:lnTo>
                    <a:pt x="206" y="29"/>
                  </a:lnTo>
                  <a:lnTo>
                    <a:pt x="205" y="26"/>
                  </a:lnTo>
                  <a:lnTo>
                    <a:pt x="205" y="24"/>
                  </a:lnTo>
                  <a:lnTo>
                    <a:pt x="204" y="20"/>
                  </a:lnTo>
                  <a:lnTo>
                    <a:pt x="204" y="17"/>
                  </a:lnTo>
                  <a:lnTo>
                    <a:pt x="204" y="15"/>
                  </a:lnTo>
                  <a:lnTo>
                    <a:pt x="204" y="15"/>
                  </a:lnTo>
                  <a:lnTo>
                    <a:pt x="202" y="14"/>
                  </a:lnTo>
                  <a:close/>
                </a:path>
              </a:pathLst>
            </a:custGeom>
            <a:solidFill>
              <a:srgbClr val="00FF00"/>
            </a:solidFill>
            <a:ln w="9525">
              <a:noFill/>
              <a:round/>
              <a:headEnd/>
              <a:tailEnd/>
            </a:ln>
          </p:spPr>
          <p:txBody>
            <a:bodyPr/>
            <a:lstStyle/>
            <a:p>
              <a:endParaRPr lang="en-US"/>
            </a:p>
          </p:txBody>
        </p:sp>
        <p:sp>
          <p:nvSpPr>
            <p:cNvPr id="85217" name="Freeform 225"/>
            <p:cNvSpPr>
              <a:spLocks/>
            </p:cNvSpPr>
            <p:nvPr/>
          </p:nvSpPr>
          <p:spPr bwMode="auto">
            <a:xfrm>
              <a:off x="4307" y="4005"/>
              <a:ext cx="2" cy="7"/>
            </a:xfrm>
            <a:custGeom>
              <a:avLst/>
              <a:gdLst/>
              <a:ahLst/>
              <a:cxnLst>
                <a:cxn ang="0">
                  <a:pos x="2" y="13"/>
                </a:cxn>
                <a:cxn ang="0">
                  <a:pos x="4" y="14"/>
                </a:cxn>
                <a:cxn ang="0">
                  <a:pos x="4" y="13"/>
                </a:cxn>
                <a:cxn ang="0">
                  <a:pos x="4" y="12"/>
                </a:cxn>
                <a:cxn ang="0">
                  <a:pos x="4" y="9"/>
                </a:cxn>
                <a:cxn ang="0">
                  <a:pos x="2" y="8"/>
                </a:cxn>
                <a:cxn ang="0">
                  <a:pos x="2" y="7"/>
                </a:cxn>
                <a:cxn ang="0">
                  <a:pos x="2" y="5"/>
                </a:cxn>
                <a:cxn ang="0">
                  <a:pos x="1" y="4"/>
                </a:cxn>
                <a:cxn ang="0">
                  <a:pos x="1" y="3"/>
                </a:cxn>
                <a:cxn ang="0">
                  <a:pos x="0" y="2"/>
                </a:cxn>
                <a:cxn ang="0">
                  <a:pos x="0" y="0"/>
                </a:cxn>
                <a:cxn ang="0">
                  <a:pos x="0" y="2"/>
                </a:cxn>
                <a:cxn ang="0">
                  <a:pos x="0" y="4"/>
                </a:cxn>
                <a:cxn ang="0">
                  <a:pos x="0" y="5"/>
                </a:cxn>
                <a:cxn ang="0">
                  <a:pos x="0" y="7"/>
                </a:cxn>
                <a:cxn ang="0">
                  <a:pos x="0" y="8"/>
                </a:cxn>
                <a:cxn ang="0">
                  <a:pos x="0" y="9"/>
                </a:cxn>
                <a:cxn ang="0">
                  <a:pos x="1" y="10"/>
                </a:cxn>
                <a:cxn ang="0">
                  <a:pos x="1" y="12"/>
                </a:cxn>
                <a:cxn ang="0">
                  <a:pos x="2" y="13"/>
                </a:cxn>
                <a:cxn ang="0">
                  <a:pos x="2" y="14"/>
                </a:cxn>
                <a:cxn ang="0">
                  <a:pos x="2" y="14"/>
                </a:cxn>
                <a:cxn ang="0">
                  <a:pos x="2" y="13"/>
                </a:cxn>
              </a:cxnLst>
              <a:rect l="0" t="0" r="r" b="b"/>
              <a:pathLst>
                <a:path w="4" h="14">
                  <a:moveTo>
                    <a:pt x="2" y="13"/>
                  </a:moveTo>
                  <a:lnTo>
                    <a:pt x="4" y="14"/>
                  </a:lnTo>
                  <a:lnTo>
                    <a:pt x="4" y="13"/>
                  </a:lnTo>
                  <a:lnTo>
                    <a:pt x="4" y="12"/>
                  </a:lnTo>
                  <a:lnTo>
                    <a:pt x="4" y="9"/>
                  </a:lnTo>
                  <a:lnTo>
                    <a:pt x="2" y="8"/>
                  </a:lnTo>
                  <a:lnTo>
                    <a:pt x="2" y="7"/>
                  </a:lnTo>
                  <a:lnTo>
                    <a:pt x="2" y="5"/>
                  </a:lnTo>
                  <a:lnTo>
                    <a:pt x="1" y="4"/>
                  </a:lnTo>
                  <a:lnTo>
                    <a:pt x="1" y="3"/>
                  </a:lnTo>
                  <a:lnTo>
                    <a:pt x="0" y="2"/>
                  </a:lnTo>
                  <a:lnTo>
                    <a:pt x="0" y="0"/>
                  </a:lnTo>
                  <a:lnTo>
                    <a:pt x="0" y="2"/>
                  </a:lnTo>
                  <a:lnTo>
                    <a:pt x="0" y="4"/>
                  </a:lnTo>
                  <a:lnTo>
                    <a:pt x="0" y="5"/>
                  </a:lnTo>
                  <a:lnTo>
                    <a:pt x="0" y="7"/>
                  </a:lnTo>
                  <a:lnTo>
                    <a:pt x="0" y="8"/>
                  </a:lnTo>
                  <a:lnTo>
                    <a:pt x="0" y="9"/>
                  </a:lnTo>
                  <a:lnTo>
                    <a:pt x="1" y="10"/>
                  </a:lnTo>
                  <a:lnTo>
                    <a:pt x="1" y="12"/>
                  </a:lnTo>
                  <a:lnTo>
                    <a:pt x="2" y="13"/>
                  </a:lnTo>
                  <a:lnTo>
                    <a:pt x="2" y="14"/>
                  </a:lnTo>
                  <a:lnTo>
                    <a:pt x="2" y="14"/>
                  </a:lnTo>
                  <a:lnTo>
                    <a:pt x="2" y="13"/>
                  </a:lnTo>
                  <a:close/>
                </a:path>
              </a:pathLst>
            </a:custGeom>
            <a:solidFill>
              <a:srgbClr val="4DFF00"/>
            </a:solidFill>
            <a:ln w="9525">
              <a:noFill/>
              <a:round/>
              <a:headEnd/>
              <a:tailEnd/>
            </a:ln>
          </p:spPr>
          <p:txBody>
            <a:bodyPr/>
            <a:lstStyle/>
            <a:p>
              <a:endParaRPr lang="en-US"/>
            </a:p>
          </p:txBody>
        </p:sp>
        <p:sp>
          <p:nvSpPr>
            <p:cNvPr id="85218" name="Freeform 226"/>
            <p:cNvSpPr>
              <a:spLocks/>
            </p:cNvSpPr>
            <p:nvPr/>
          </p:nvSpPr>
          <p:spPr bwMode="auto">
            <a:xfrm>
              <a:off x="4300" y="4013"/>
              <a:ext cx="2" cy="7"/>
            </a:xfrm>
            <a:custGeom>
              <a:avLst/>
              <a:gdLst/>
              <a:ahLst/>
              <a:cxnLst>
                <a:cxn ang="0">
                  <a:pos x="2" y="0"/>
                </a:cxn>
                <a:cxn ang="0">
                  <a:pos x="0" y="14"/>
                </a:cxn>
                <a:cxn ang="0">
                  <a:pos x="0" y="13"/>
                </a:cxn>
                <a:cxn ang="0">
                  <a:pos x="0" y="12"/>
                </a:cxn>
                <a:cxn ang="0">
                  <a:pos x="1" y="9"/>
                </a:cxn>
                <a:cxn ang="0">
                  <a:pos x="1" y="8"/>
                </a:cxn>
                <a:cxn ang="0">
                  <a:pos x="2" y="7"/>
                </a:cxn>
                <a:cxn ang="0">
                  <a:pos x="2" y="5"/>
                </a:cxn>
                <a:cxn ang="0">
                  <a:pos x="2" y="4"/>
                </a:cxn>
                <a:cxn ang="0">
                  <a:pos x="2" y="3"/>
                </a:cxn>
                <a:cxn ang="0">
                  <a:pos x="4" y="2"/>
                </a:cxn>
                <a:cxn ang="0">
                  <a:pos x="4" y="0"/>
                </a:cxn>
                <a:cxn ang="0">
                  <a:pos x="4" y="0"/>
                </a:cxn>
                <a:cxn ang="0">
                  <a:pos x="2" y="0"/>
                </a:cxn>
              </a:cxnLst>
              <a:rect l="0" t="0" r="r" b="b"/>
              <a:pathLst>
                <a:path w="4" h="14">
                  <a:moveTo>
                    <a:pt x="2" y="0"/>
                  </a:moveTo>
                  <a:lnTo>
                    <a:pt x="0" y="14"/>
                  </a:lnTo>
                  <a:lnTo>
                    <a:pt x="0" y="13"/>
                  </a:lnTo>
                  <a:lnTo>
                    <a:pt x="0" y="12"/>
                  </a:lnTo>
                  <a:lnTo>
                    <a:pt x="1" y="9"/>
                  </a:lnTo>
                  <a:lnTo>
                    <a:pt x="1" y="8"/>
                  </a:lnTo>
                  <a:lnTo>
                    <a:pt x="2" y="7"/>
                  </a:lnTo>
                  <a:lnTo>
                    <a:pt x="2" y="5"/>
                  </a:lnTo>
                  <a:lnTo>
                    <a:pt x="2" y="4"/>
                  </a:lnTo>
                  <a:lnTo>
                    <a:pt x="2" y="3"/>
                  </a:lnTo>
                  <a:lnTo>
                    <a:pt x="4" y="2"/>
                  </a:lnTo>
                  <a:lnTo>
                    <a:pt x="4" y="0"/>
                  </a:lnTo>
                  <a:lnTo>
                    <a:pt x="4" y="0"/>
                  </a:lnTo>
                  <a:lnTo>
                    <a:pt x="2" y="0"/>
                  </a:lnTo>
                  <a:close/>
                </a:path>
              </a:pathLst>
            </a:custGeom>
            <a:solidFill>
              <a:srgbClr val="4DFF00"/>
            </a:solidFill>
            <a:ln w="9525">
              <a:noFill/>
              <a:round/>
              <a:headEnd/>
              <a:tailEnd/>
            </a:ln>
          </p:spPr>
          <p:txBody>
            <a:bodyPr/>
            <a:lstStyle/>
            <a:p>
              <a:endParaRPr lang="en-US"/>
            </a:p>
          </p:txBody>
        </p:sp>
      </p:grpSp>
      <p:sp>
        <p:nvSpPr>
          <p:cNvPr id="84996" name="Rectangle 4"/>
          <p:cNvSpPr>
            <a:spLocks noGrp="1" noChangeArrowheads="1"/>
          </p:cNvSpPr>
          <p:nvPr>
            <p:ph type="title"/>
          </p:nvPr>
        </p:nvSpPr>
        <p:spPr/>
        <p:txBody>
          <a:bodyPr/>
          <a:lstStyle/>
          <a:p>
            <a:r>
              <a:rPr lang="en-US"/>
              <a:t>Supplementary (Minor)</a:t>
            </a:r>
          </a:p>
        </p:txBody>
      </p:sp>
      <p:sp>
        <p:nvSpPr>
          <p:cNvPr id="84997" name="Rectangle 5"/>
          <p:cNvSpPr>
            <a:spLocks noGrp="1" noChangeArrowheads="1"/>
          </p:cNvSpPr>
          <p:nvPr>
            <p:ph type="body" idx="1"/>
          </p:nvPr>
        </p:nvSpPr>
        <p:spPr/>
        <p:txBody>
          <a:bodyPr/>
          <a:lstStyle/>
          <a:p>
            <a:r>
              <a:rPr lang="en-US" sz="2800"/>
              <a:t>A supplementary activity is one where the student performs one specific agricultural skill outside of normal class time.  This skill is not related to the major SAE but is normally taught in an agricultural program, involves experiential learning and does contribute to the development </a:t>
            </a:r>
            <a:br>
              <a:rPr lang="en-US" sz="2800"/>
            </a:br>
            <a:r>
              <a:rPr lang="en-US" sz="2800"/>
              <a:t>of agricultural skills and knowledge on </a:t>
            </a:r>
            <a:br>
              <a:rPr lang="en-US" sz="2800"/>
            </a:br>
            <a:r>
              <a:rPr lang="en-US" sz="2800"/>
              <a:t>the part of the student.  The activity </a:t>
            </a:r>
            <a:br>
              <a:rPr lang="en-US" sz="2800"/>
            </a:br>
            <a:r>
              <a:rPr lang="en-US" sz="2800"/>
              <a:t>is accomplished in less than a day </a:t>
            </a:r>
            <a:br>
              <a:rPr lang="en-US" sz="2800"/>
            </a:br>
            <a:r>
              <a:rPr lang="en-US" sz="2800"/>
              <a:t>and does not require a series of steps.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Supplementary Examples:</a:t>
            </a:r>
          </a:p>
        </p:txBody>
      </p:sp>
      <p:sp>
        <p:nvSpPr>
          <p:cNvPr id="87043" name="Rectangle 3"/>
          <p:cNvSpPr>
            <a:spLocks noGrp="1" noChangeArrowheads="1"/>
          </p:cNvSpPr>
          <p:nvPr>
            <p:ph type="body" idx="1"/>
          </p:nvPr>
        </p:nvSpPr>
        <p:spPr/>
        <p:txBody>
          <a:bodyPr/>
          <a:lstStyle/>
          <a:p>
            <a:r>
              <a:rPr lang="en-US"/>
              <a:t>Pruning a fruit tree</a:t>
            </a:r>
          </a:p>
          <a:p>
            <a:r>
              <a:rPr lang="en-US"/>
              <a:t>Changing oil in a sod cutter</a:t>
            </a:r>
          </a:p>
          <a:p>
            <a:r>
              <a:rPr lang="en-US"/>
              <a:t>Balling &amp; burlaping a tree</a:t>
            </a:r>
          </a:p>
          <a:p>
            <a:r>
              <a:rPr lang="en-US"/>
              <a:t>Helping a neighbor castrate pigs</a:t>
            </a:r>
          </a:p>
          <a:p>
            <a:r>
              <a:rPr lang="en-US"/>
              <a:t>Cutting firewood with a chain saw</a:t>
            </a:r>
          </a:p>
          <a:p>
            <a:r>
              <a:rPr lang="en-US"/>
              <a:t>Staking tomatoes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SAE and the Full Plate</a:t>
            </a:r>
          </a:p>
        </p:txBody>
      </p:sp>
      <p:sp>
        <p:nvSpPr>
          <p:cNvPr id="34819" name="AutoShape 3"/>
          <p:cNvSpPr>
            <a:spLocks noChangeArrowheads="1"/>
          </p:cNvSpPr>
          <p:nvPr/>
        </p:nvSpPr>
        <p:spPr bwMode="auto">
          <a:xfrm flipH="1">
            <a:off x="533400" y="1905000"/>
            <a:ext cx="6324600" cy="2819400"/>
          </a:xfrm>
          <a:prstGeom prst="wedgeRoundRectCallout">
            <a:avLst>
              <a:gd name="adj1" fmla="val -43676"/>
              <a:gd name="adj2" fmla="val 84852"/>
              <a:gd name="adj3" fmla="val 16667"/>
            </a:avLst>
          </a:prstGeom>
          <a:noFill/>
          <a:ln w="9525">
            <a:solidFill>
              <a:schemeClr val="tx1"/>
            </a:solidFill>
            <a:miter lim="800000"/>
            <a:headEnd/>
            <a:tailEnd/>
          </a:ln>
          <a:effectLst/>
        </p:spPr>
        <p:txBody>
          <a:bodyPr wrap="none" anchor="ctr"/>
          <a:lstStyle/>
          <a:p>
            <a:pPr algn="ctr"/>
            <a:endParaRPr lang="en-US"/>
          </a:p>
        </p:txBody>
      </p:sp>
      <p:pic>
        <p:nvPicPr>
          <p:cNvPr id="34820" name="Picture 4" descr="E:\IMAGES\PEOPLE\WOM_CART\CKQ00412.WMF"/>
          <p:cNvPicPr>
            <a:picLocks noChangeAspect="1" noChangeArrowheads="1"/>
          </p:cNvPicPr>
          <p:nvPr/>
        </p:nvPicPr>
        <p:blipFill>
          <a:blip r:embed="rId2"/>
          <a:srcRect/>
          <a:stretch>
            <a:fillRect/>
          </a:stretch>
        </p:blipFill>
        <p:spPr bwMode="auto">
          <a:xfrm>
            <a:off x="6400800" y="4343400"/>
            <a:ext cx="1892300" cy="1955800"/>
          </a:xfrm>
          <a:prstGeom prst="rect">
            <a:avLst/>
          </a:prstGeom>
          <a:noFill/>
        </p:spPr>
      </p:pic>
      <p:sp>
        <p:nvSpPr>
          <p:cNvPr id="34821" name="Text Box 5"/>
          <p:cNvSpPr txBox="1">
            <a:spLocks noChangeArrowheads="1"/>
          </p:cNvSpPr>
          <p:nvPr/>
        </p:nvSpPr>
        <p:spPr bwMode="auto">
          <a:xfrm>
            <a:off x="914400" y="1981200"/>
            <a:ext cx="5638800" cy="2528888"/>
          </a:xfrm>
          <a:prstGeom prst="rect">
            <a:avLst/>
          </a:prstGeom>
          <a:noFill/>
          <a:ln w="9525">
            <a:noFill/>
            <a:miter lim="800000"/>
            <a:headEnd/>
            <a:tailEnd/>
          </a:ln>
          <a:effectLst/>
        </p:spPr>
        <p:txBody>
          <a:bodyPr>
            <a:spAutoFit/>
          </a:bodyPr>
          <a:lstStyle/>
          <a:p>
            <a:pPr>
              <a:spcBef>
                <a:spcPct val="50000"/>
              </a:spcBef>
            </a:pPr>
            <a:r>
              <a:rPr lang="en-US" sz="3200"/>
              <a:t>When thinking about the different components of a SAE program, it might help to think of a meal. No one likes an empty plate!</a:t>
            </a:r>
          </a:p>
        </p:txBody>
      </p:sp>
      <p:pic>
        <p:nvPicPr>
          <p:cNvPr id="34822" name="Picture 6" descr="D:\IMAGES\HOMEHOUS\KITCHEN\CAZ00043.WMF"/>
          <p:cNvPicPr>
            <a:picLocks noChangeAspect="1" noChangeArrowheads="1"/>
          </p:cNvPicPr>
          <p:nvPr/>
        </p:nvPicPr>
        <p:blipFill>
          <a:blip r:embed="rId3"/>
          <a:srcRect/>
          <a:stretch>
            <a:fillRect/>
          </a:stretch>
        </p:blipFill>
        <p:spPr bwMode="auto">
          <a:xfrm>
            <a:off x="2667000" y="4343400"/>
            <a:ext cx="3048000" cy="224313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Read this carefully! </a:t>
            </a:r>
          </a:p>
        </p:txBody>
      </p:sp>
      <p:graphicFrame>
        <p:nvGraphicFramePr>
          <p:cNvPr id="11267" name="Object 3"/>
          <p:cNvGraphicFramePr>
            <a:graphicFrameLocks noChangeAspect="1"/>
          </p:cNvGraphicFramePr>
          <p:nvPr/>
        </p:nvGraphicFramePr>
        <p:xfrm>
          <a:off x="914400" y="1752600"/>
          <a:ext cx="6145213" cy="4479925"/>
        </p:xfrm>
        <a:graphic>
          <a:graphicData uri="http://schemas.openxmlformats.org/presentationml/2006/ole">
            <mc:AlternateContent xmlns:mc="http://schemas.openxmlformats.org/markup-compatibility/2006">
              <mc:Choice xmlns:v="urn:schemas-microsoft-com:vml" Requires="v">
                <p:oleObj spid="_x0000_s11269" name="Document" r:id="rId3" imgW="3629520" imgH="2646720" progId="Word.Document.8">
                  <p:embed/>
                </p:oleObj>
              </mc:Choice>
              <mc:Fallback>
                <p:oleObj name="Document" r:id="rId3" imgW="3629520" imgH="264672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6145213" cy="447992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4"/>
          <p:cNvSpPr txBox="1">
            <a:spLocks noChangeArrowheads="1"/>
          </p:cNvSpPr>
          <p:nvPr/>
        </p:nvSpPr>
        <p:spPr bwMode="auto">
          <a:xfrm>
            <a:off x="1371600" y="2895600"/>
            <a:ext cx="5181600" cy="2282825"/>
          </a:xfrm>
          <a:prstGeom prst="rect">
            <a:avLst/>
          </a:prstGeom>
          <a:solidFill>
            <a:schemeClr val="tx1"/>
          </a:solidFill>
          <a:ln w="12700" cap="sq">
            <a:noFill/>
            <a:miter lim="800000"/>
            <a:headEnd type="none" w="sm" len="sm"/>
            <a:tailEnd type="none" w="sm" len="sm"/>
          </a:ln>
          <a:effectLst/>
        </p:spPr>
        <p:txBody>
          <a:bodyPr>
            <a:spAutoFit/>
          </a:bodyPr>
          <a:lstStyle/>
          <a:p>
            <a:pPr>
              <a:spcBef>
                <a:spcPct val="50000"/>
              </a:spcBef>
            </a:pPr>
            <a:r>
              <a:rPr lang="en-US">
                <a:solidFill>
                  <a:schemeClr val="bg2"/>
                </a:solidFill>
              </a:rPr>
              <a:t>Vet Assistant needed. Mayflower Animal Hospital needs an experienced individual to work 20 hours a week. Duties including bathing animals, grooming and feeding of animals. Apply in person at 316 Walnut Street.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SAE and the Full Plate</a:t>
            </a:r>
          </a:p>
        </p:txBody>
      </p:sp>
      <p:sp>
        <p:nvSpPr>
          <p:cNvPr id="35843" name="AutoShape 3"/>
          <p:cNvSpPr>
            <a:spLocks noChangeArrowheads="1"/>
          </p:cNvSpPr>
          <p:nvPr/>
        </p:nvSpPr>
        <p:spPr bwMode="auto">
          <a:xfrm flipH="1">
            <a:off x="533400" y="1600200"/>
            <a:ext cx="6324600" cy="3124200"/>
          </a:xfrm>
          <a:prstGeom prst="wedgeRoundRectCallout">
            <a:avLst>
              <a:gd name="adj1" fmla="val -43676"/>
              <a:gd name="adj2" fmla="val 81398"/>
              <a:gd name="adj3" fmla="val 16667"/>
            </a:avLst>
          </a:prstGeom>
          <a:noFill/>
          <a:ln w="9525">
            <a:solidFill>
              <a:schemeClr val="tx1"/>
            </a:solidFill>
            <a:miter lim="800000"/>
            <a:headEnd/>
            <a:tailEnd/>
          </a:ln>
          <a:effectLst/>
        </p:spPr>
        <p:txBody>
          <a:bodyPr wrap="none" anchor="ctr"/>
          <a:lstStyle/>
          <a:p>
            <a:pPr algn="ctr"/>
            <a:endParaRPr lang="en-US"/>
          </a:p>
        </p:txBody>
      </p:sp>
      <p:pic>
        <p:nvPicPr>
          <p:cNvPr id="35844" name="Picture 4" descr="E:\IMAGES\PEOPLE\WOM_CART\CKQ00412.WMF"/>
          <p:cNvPicPr>
            <a:picLocks noChangeAspect="1" noChangeArrowheads="1"/>
          </p:cNvPicPr>
          <p:nvPr/>
        </p:nvPicPr>
        <p:blipFill>
          <a:blip r:embed="rId2"/>
          <a:srcRect/>
          <a:stretch>
            <a:fillRect/>
          </a:stretch>
        </p:blipFill>
        <p:spPr bwMode="auto">
          <a:xfrm>
            <a:off x="6400800" y="4343400"/>
            <a:ext cx="1892300" cy="1955800"/>
          </a:xfrm>
          <a:prstGeom prst="rect">
            <a:avLst/>
          </a:prstGeom>
          <a:noFill/>
        </p:spPr>
      </p:pic>
      <p:sp>
        <p:nvSpPr>
          <p:cNvPr id="35845" name="Text Box 5"/>
          <p:cNvSpPr txBox="1">
            <a:spLocks noChangeArrowheads="1"/>
          </p:cNvSpPr>
          <p:nvPr/>
        </p:nvSpPr>
        <p:spPr bwMode="auto">
          <a:xfrm>
            <a:off x="914400" y="1752600"/>
            <a:ext cx="5867400" cy="2654300"/>
          </a:xfrm>
          <a:prstGeom prst="rect">
            <a:avLst/>
          </a:prstGeom>
          <a:noFill/>
          <a:ln w="9525">
            <a:noFill/>
            <a:miter lim="800000"/>
            <a:headEnd/>
            <a:tailEnd/>
          </a:ln>
          <a:effectLst/>
        </p:spPr>
        <p:txBody>
          <a:bodyPr>
            <a:spAutoFit/>
          </a:bodyPr>
          <a:lstStyle/>
          <a:p>
            <a:pPr>
              <a:spcBef>
                <a:spcPct val="50000"/>
              </a:spcBef>
            </a:pPr>
            <a:r>
              <a:rPr lang="en-US" sz="2800"/>
              <a:t>If we add a steak to the plate, this is similar to having an </a:t>
            </a:r>
            <a:r>
              <a:rPr lang="en-US" sz="2800" b="1" u="sng"/>
              <a:t>Entrepreneurship</a:t>
            </a:r>
            <a:r>
              <a:rPr lang="en-US" sz="2800"/>
              <a:t> SAE. For decades, Entrepreneurship has been the foundation of SAE. But a steak by itself doesn’t make a balanced meal!</a:t>
            </a:r>
          </a:p>
        </p:txBody>
      </p:sp>
      <p:pic>
        <p:nvPicPr>
          <p:cNvPr id="35846" name="Picture 6" descr="D:\IMAGES\HOMEHOUS\KITCHEN\CAZ00043.WMF"/>
          <p:cNvPicPr>
            <a:picLocks noChangeAspect="1" noChangeArrowheads="1"/>
          </p:cNvPicPr>
          <p:nvPr/>
        </p:nvPicPr>
        <p:blipFill>
          <a:blip r:embed="rId3"/>
          <a:srcRect/>
          <a:stretch>
            <a:fillRect/>
          </a:stretch>
        </p:blipFill>
        <p:spPr bwMode="auto">
          <a:xfrm>
            <a:off x="2667000" y="4343400"/>
            <a:ext cx="3048000" cy="2243138"/>
          </a:xfrm>
          <a:prstGeom prst="rect">
            <a:avLst/>
          </a:prstGeom>
          <a:noFill/>
        </p:spPr>
      </p:pic>
      <p:pic>
        <p:nvPicPr>
          <p:cNvPr id="35847" name="Picture 7" descr="D:\IMAGES\FOOD_BEV\MEAT\BDO00016.WMF"/>
          <p:cNvPicPr>
            <a:picLocks noChangeAspect="1" noChangeArrowheads="1"/>
          </p:cNvPicPr>
          <p:nvPr/>
        </p:nvPicPr>
        <p:blipFill>
          <a:blip r:embed="rId4"/>
          <a:srcRect/>
          <a:stretch>
            <a:fillRect/>
          </a:stretch>
        </p:blipFill>
        <p:spPr bwMode="auto">
          <a:xfrm>
            <a:off x="4267200" y="4876800"/>
            <a:ext cx="1470025" cy="1676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SAE and the Full Plate</a:t>
            </a:r>
          </a:p>
        </p:txBody>
      </p:sp>
      <p:sp>
        <p:nvSpPr>
          <p:cNvPr id="36867" name="AutoShape 3"/>
          <p:cNvSpPr>
            <a:spLocks noChangeArrowheads="1"/>
          </p:cNvSpPr>
          <p:nvPr/>
        </p:nvSpPr>
        <p:spPr bwMode="auto">
          <a:xfrm flipH="1">
            <a:off x="533400" y="1600200"/>
            <a:ext cx="6553200" cy="3124200"/>
          </a:xfrm>
          <a:prstGeom prst="wedgeRoundRectCallout">
            <a:avLst>
              <a:gd name="adj1" fmla="val -40407"/>
              <a:gd name="adj2" fmla="val 81398"/>
              <a:gd name="adj3" fmla="val 16667"/>
            </a:avLst>
          </a:prstGeom>
          <a:noFill/>
          <a:ln w="9525">
            <a:solidFill>
              <a:schemeClr val="tx1"/>
            </a:solidFill>
            <a:miter lim="800000"/>
            <a:headEnd/>
            <a:tailEnd/>
          </a:ln>
          <a:effectLst/>
        </p:spPr>
        <p:txBody>
          <a:bodyPr wrap="none" anchor="ctr"/>
          <a:lstStyle/>
          <a:p>
            <a:pPr algn="ctr"/>
            <a:endParaRPr lang="en-US"/>
          </a:p>
        </p:txBody>
      </p:sp>
      <p:pic>
        <p:nvPicPr>
          <p:cNvPr id="36868" name="Picture 4" descr="E:\IMAGES\PEOPLE\WOM_CART\CKQ00412.WMF"/>
          <p:cNvPicPr>
            <a:picLocks noChangeAspect="1" noChangeArrowheads="1"/>
          </p:cNvPicPr>
          <p:nvPr/>
        </p:nvPicPr>
        <p:blipFill>
          <a:blip r:embed="rId2"/>
          <a:srcRect/>
          <a:stretch>
            <a:fillRect/>
          </a:stretch>
        </p:blipFill>
        <p:spPr bwMode="auto">
          <a:xfrm>
            <a:off x="6400800" y="4343400"/>
            <a:ext cx="1892300" cy="1955800"/>
          </a:xfrm>
          <a:prstGeom prst="rect">
            <a:avLst/>
          </a:prstGeom>
          <a:noFill/>
        </p:spPr>
      </p:pic>
      <p:sp>
        <p:nvSpPr>
          <p:cNvPr id="36869" name="Text Box 5"/>
          <p:cNvSpPr txBox="1">
            <a:spLocks noChangeArrowheads="1"/>
          </p:cNvSpPr>
          <p:nvPr/>
        </p:nvSpPr>
        <p:spPr bwMode="auto">
          <a:xfrm>
            <a:off x="990600" y="1752600"/>
            <a:ext cx="5867400" cy="2654300"/>
          </a:xfrm>
          <a:prstGeom prst="rect">
            <a:avLst/>
          </a:prstGeom>
          <a:noFill/>
          <a:ln w="9525">
            <a:noFill/>
            <a:miter lim="800000"/>
            <a:headEnd/>
            <a:tailEnd/>
          </a:ln>
          <a:effectLst/>
        </p:spPr>
        <p:txBody>
          <a:bodyPr>
            <a:spAutoFit/>
          </a:bodyPr>
          <a:lstStyle/>
          <a:p>
            <a:pPr>
              <a:spcBef>
                <a:spcPct val="50000"/>
              </a:spcBef>
            </a:pPr>
            <a:r>
              <a:rPr lang="en-US" sz="2800"/>
              <a:t>The passage of the Vocational Education Act of 1963 caused more interest in off-farm agriculture. This resulted in adding </a:t>
            </a:r>
            <a:r>
              <a:rPr lang="en-US" sz="2800" b="1" u="sng"/>
              <a:t>Placement</a:t>
            </a:r>
            <a:r>
              <a:rPr lang="en-US" sz="2800"/>
              <a:t> as a type of SAE. We can think of the potato as Placement on our SAE plate.</a:t>
            </a:r>
          </a:p>
        </p:txBody>
      </p:sp>
      <p:pic>
        <p:nvPicPr>
          <p:cNvPr id="36870" name="Picture 6" descr="D:\IMAGES\HOMEHOUS\KITCHEN\CAZ00043.WMF"/>
          <p:cNvPicPr>
            <a:picLocks noChangeAspect="1" noChangeArrowheads="1"/>
          </p:cNvPicPr>
          <p:nvPr/>
        </p:nvPicPr>
        <p:blipFill>
          <a:blip r:embed="rId3"/>
          <a:srcRect/>
          <a:stretch>
            <a:fillRect/>
          </a:stretch>
        </p:blipFill>
        <p:spPr bwMode="auto">
          <a:xfrm>
            <a:off x="2667000" y="4343400"/>
            <a:ext cx="3048000" cy="2243138"/>
          </a:xfrm>
          <a:prstGeom prst="rect">
            <a:avLst/>
          </a:prstGeom>
          <a:noFill/>
        </p:spPr>
      </p:pic>
      <p:pic>
        <p:nvPicPr>
          <p:cNvPr id="36871" name="Picture 7" descr="D:\IMAGES\FOOD_BEV\MEAT\BDO00016.WMF"/>
          <p:cNvPicPr>
            <a:picLocks noChangeAspect="1" noChangeArrowheads="1"/>
          </p:cNvPicPr>
          <p:nvPr/>
        </p:nvPicPr>
        <p:blipFill>
          <a:blip r:embed="rId4"/>
          <a:srcRect/>
          <a:stretch>
            <a:fillRect/>
          </a:stretch>
        </p:blipFill>
        <p:spPr bwMode="auto">
          <a:xfrm>
            <a:off x="4267200" y="4876800"/>
            <a:ext cx="1470025" cy="1676400"/>
          </a:xfrm>
          <a:prstGeom prst="rect">
            <a:avLst/>
          </a:prstGeom>
          <a:noFill/>
        </p:spPr>
      </p:pic>
      <p:grpSp>
        <p:nvGrpSpPr>
          <p:cNvPr id="36872" name="Group 8"/>
          <p:cNvGrpSpPr>
            <a:grpSpLocks/>
          </p:cNvGrpSpPr>
          <p:nvPr/>
        </p:nvGrpSpPr>
        <p:grpSpPr bwMode="auto">
          <a:xfrm>
            <a:off x="2590800" y="4267200"/>
            <a:ext cx="1600200" cy="1230313"/>
            <a:chOff x="2112" y="2976"/>
            <a:chExt cx="1610" cy="1159"/>
          </a:xfrm>
        </p:grpSpPr>
        <p:sp>
          <p:nvSpPr>
            <p:cNvPr id="36873" name="Freeform 9"/>
            <p:cNvSpPr>
              <a:spLocks/>
            </p:cNvSpPr>
            <p:nvPr/>
          </p:nvSpPr>
          <p:spPr bwMode="auto">
            <a:xfrm>
              <a:off x="2174" y="3883"/>
              <a:ext cx="230" cy="252"/>
            </a:xfrm>
            <a:custGeom>
              <a:avLst/>
              <a:gdLst/>
              <a:ahLst/>
              <a:cxnLst>
                <a:cxn ang="0">
                  <a:pos x="160" y="29"/>
                </a:cxn>
                <a:cxn ang="0">
                  <a:pos x="91" y="10"/>
                </a:cxn>
                <a:cxn ang="0">
                  <a:pos x="34" y="0"/>
                </a:cxn>
                <a:cxn ang="0">
                  <a:pos x="34" y="38"/>
                </a:cxn>
                <a:cxn ang="0">
                  <a:pos x="47" y="56"/>
                </a:cxn>
                <a:cxn ang="0">
                  <a:pos x="66" y="66"/>
                </a:cxn>
                <a:cxn ang="0">
                  <a:pos x="66" y="82"/>
                </a:cxn>
                <a:cxn ang="0">
                  <a:pos x="58" y="86"/>
                </a:cxn>
                <a:cxn ang="0">
                  <a:pos x="45" y="101"/>
                </a:cxn>
                <a:cxn ang="0">
                  <a:pos x="43" y="134"/>
                </a:cxn>
                <a:cxn ang="0">
                  <a:pos x="80" y="149"/>
                </a:cxn>
                <a:cxn ang="0">
                  <a:pos x="107" y="158"/>
                </a:cxn>
                <a:cxn ang="0">
                  <a:pos x="98" y="181"/>
                </a:cxn>
                <a:cxn ang="0">
                  <a:pos x="91" y="181"/>
                </a:cxn>
                <a:cxn ang="0">
                  <a:pos x="87" y="187"/>
                </a:cxn>
                <a:cxn ang="0">
                  <a:pos x="77" y="190"/>
                </a:cxn>
                <a:cxn ang="0">
                  <a:pos x="51" y="206"/>
                </a:cxn>
                <a:cxn ang="0">
                  <a:pos x="47" y="246"/>
                </a:cxn>
                <a:cxn ang="0">
                  <a:pos x="32" y="278"/>
                </a:cxn>
                <a:cxn ang="0">
                  <a:pos x="5" y="277"/>
                </a:cxn>
                <a:cxn ang="0">
                  <a:pos x="0" y="301"/>
                </a:cxn>
                <a:cxn ang="0">
                  <a:pos x="8" y="330"/>
                </a:cxn>
                <a:cxn ang="0">
                  <a:pos x="24" y="341"/>
                </a:cxn>
                <a:cxn ang="0">
                  <a:pos x="75" y="362"/>
                </a:cxn>
                <a:cxn ang="0">
                  <a:pos x="133" y="378"/>
                </a:cxn>
                <a:cxn ang="0">
                  <a:pos x="191" y="381"/>
                </a:cxn>
                <a:cxn ang="0">
                  <a:pos x="210" y="392"/>
                </a:cxn>
                <a:cxn ang="0">
                  <a:pos x="226" y="443"/>
                </a:cxn>
                <a:cxn ang="0">
                  <a:pos x="234" y="502"/>
                </a:cxn>
                <a:cxn ang="0">
                  <a:pos x="251" y="502"/>
                </a:cxn>
                <a:cxn ang="0">
                  <a:pos x="266" y="491"/>
                </a:cxn>
                <a:cxn ang="0">
                  <a:pos x="274" y="482"/>
                </a:cxn>
                <a:cxn ang="0">
                  <a:pos x="274" y="475"/>
                </a:cxn>
                <a:cxn ang="0">
                  <a:pos x="301" y="482"/>
                </a:cxn>
                <a:cxn ang="0">
                  <a:pos x="331" y="499"/>
                </a:cxn>
                <a:cxn ang="0">
                  <a:pos x="365" y="480"/>
                </a:cxn>
                <a:cxn ang="0">
                  <a:pos x="421" y="475"/>
                </a:cxn>
                <a:cxn ang="0">
                  <a:pos x="456" y="451"/>
                </a:cxn>
                <a:cxn ang="0">
                  <a:pos x="456" y="416"/>
                </a:cxn>
                <a:cxn ang="0">
                  <a:pos x="440" y="406"/>
                </a:cxn>
                <a:cxn ang="0">
                  <a:pos x="419" y="403"/>
                </a:cxn>
                <a:cxn ang="0">
                  <a:pos x="395" y="400"/>
                </a:cxn>
                <a:cxn ang="0">
                  <a:pos x="384" y="386"/>
                </a:cxn>
                <a:cxn ang="0">
                  <a:pos x="360" y="374"/>
                </a:cxn>
                <a:cxn ang="0">
                  <a:pos x="336" y="342"/>
                </a:cxn>
                <a:cxn ang="0">
                  <a:pos x="330" y="280"/>
                </a:cxn>
                <a:cxn ang="0">
                  <a:pos x="336" y="254"/>
                </a:cxn>
                <a:cxn ang="0">
                  <a:pos x="331" y="238"/>
                </a:cxn>
                <a:cxn ang="0">
                  <a:pos x="322" y="229"/>
                </a:cxn>
                <a:cxn ang="0">
                  <a:pos x="307" y="230"/>
                </a:cxn>
                <a:cxn ang="0">
                  <a:pos x="315" y="218"/>
                </a:cxn>
                <a:cxn ang="0">
                  <a:pos x="333" y="200"/>
                </a:cxn>
                <a:cxn ang="0">
                  <a:pos x="378" y="197"/>
                </a:cxn>
                <a:cxn ang="0">
                  <a:pos x="394" y="163"/>
                </a:cxn>
                <a:cxn ang="0">
                  <a:pos x="352" y="118"/>
                </a:cxn>
                <a:cxn ang="0">
                  <a:pos x="275" y="56"/>
                </a:cxn>
                <a:cxn ang="0">
                  <a:pos x="258" y="48"/>
                </a:cxn>
                <a:cxn ang="0">
                  <a:pos x="248" y="42"/>
                </a:cxn>
                <a:cxn ang="0">
                  <a:pos x="237" y="32"/>
                </a:cxn>
              </a:cxnLst>
              <a:rect l="0" t="0" r="r" b="b"/>
              <a:pathLst>
                <a:path w="461" h="504">
                  <a:moveTo>
                    <a:pt x="235" y="32"/>
                  </a:moveTo>
                  <a:lnTo>
                    <a:pt x="224" y="32"/>
                  </a:lnTo>
                  <a:lnTo>
                    <a:pt x="211" y="32"/>
                  </a:lnTo>
                  <a:lnTo>
                    <a:pt x="199" y="30"/>
                  </a:lnTo>
                  <a:lnTo>
                    <a:pt x="186" y="30"/>
                  </a:lnTo>
                  <a:lnTo>
                    <a:pt x="173" y="29"/>
                  </a:lnTo>
                  <a:lnTo>
                    <a:pt x="160" y="29"/>
                  </a:lnTo>
                  <a:lnTo>
                    <a:pt x="147" y="27"/>
                  </a:lnTo>
                  <a:lnTo>
                    <a:pt x="135" y="27"/>
                  </a:lnTo>
                  <a:lnTo>
                    <a:pt x="122" y="27"/>
                  </a:lnTo>
                  <a:lnTo>
                    <a:pt x="109" y="27"/>
                  </a:lnTo>
                  <a:lnTo>
                    <a:pt x="104" y="19"/>
                  </a:lnTo>
                  <a:lnTo>
                    <a:pt x="98" y="13"/>
                  </a:lnTo>
                  <a:lnTo>
                    <a:pt x="91" y="10"/>
                  </a:lnTo>
                  <a:lnTo>
                    <a:pt x="83" y="6"/>
                  </a:lnTo>
                  <a:lnTo>
                    <a:pt x="75" y="3"/>
                  </a:lnTo>
                  <a:lnTo>
                    <a:pt x="67" y="2"/>
                  </a:lnTo>
                  <a:lnTo>
                    <a:pt x="59" y="0"/>
                  </a:lnTo>
                  <a:lnTo>
                    <a:pt x="51" y="0"/>
                  </a:lnTo>
                  <a:lnTo>
                    <a:pt x="42" y="0"/>
                  </a:lnTo>
                  <a:lnTo>
                    <a:pt x="34" y="0"/>
                  </a:lnTo>
                  <a:lnTo>
                    <a:pt x="34" y="5"/>
                  </a:lnTo>
                  <a:lnTo>
                    <a:pt x="34" y="10"/>
                  </a:lnTo>
                  <a:lnTo>
                    <a:pt x="34" y="16"/>
                  </a:lnTo>
                  <a:lnTo>
                    <a:pt x="32" y="21"/>
                  </a:lnTo>
                  <a:lnTo>
                    <a:pt x="32" y="27"/>
                  </a:lnTo>
                  <a:lnTo>
                    <a:pt x="34" y="32"/>
                  </a:lnTo>
                  <a:lnTo>
                    <a:pt x="34" y="38"/>
                  </a:lnTo>
                  <a:lnTo>
                    <a:pt x="35" y="43"/>
                  </a:lnTo>
                  <a:lnTo>
                    <a:pt x="37" y="48"/>
                  </a:lnTo>
                  <a:lnTo>
                    <a:pt x="40" y="53"/>
                  </a:lnTo>
                  <a:lnTo>
                    <a:pt x="40" y="54"/>
                  </a:lnTo>
                  <a:lnTo>
                    <a:pt x="42" y="56"/>
                  </a:lnTo>
                  <a:lnTo>
                    <a:pt x="45" y="56"/>
                  </a:lnTo>
                  <a:lnTo>
                    <a:pt x="47" y="56"/>
                  </a:lnTo>
                  <a:lnTo>
                    <a:pt x="51" y="56"/>
                  </a:lnTo>
                  <a:lnTo>
                    <a:pt x="55" y="58"/>
                  </a:lnTo>
                  <a:lnTo>
                    <a:pt x="58" y="58"/>
                  </a:lnTo>
                  <a:lnTo>
                    <a:pt x="61" y="59"/>
                  </a:lnTo>
                  <a:lnTo>
                    <a:pt x="64" y="61"/>
                  </a:lnTo>
                  <a:lnTo>
                    <a:pt x="66" y="64"/>
                  </a:lnTo>
                  <a:lnTo>
                    <a:pt x="66" y="66"/>
                  </a:lnTo>
                  <a:lnTo>
                    <a:pt x="66" y="67"/>
                  </a:lnTo>
                  <a:lnTo>
                    <a:pt x="66" y="70"/>
                  </a:lnTo>
                  <a:lnTo>
                    <a:pt x="66" y="72"/>
                  </a:lnTo>
                  <a:lnTo>
                    <a:pt x="66" y="75"/>
                  </a:lnTo>
                  <a:lnTo>
                    <a:pt x="66" y="77"/>
                  </a:lnTo>
                  <a:lnTo>
                    <a:pt x="66" y="80"/>
                  </a:lnTo>
                  <a:lnTo>
                    <a:pt x="66" y="82"/>
                  </a:lnTo>
                  <a:lnTo>
                    <a:pt x="66" y="83"/>
                  </a:lnTo>
                  <a:lnTo>
                    <a:pt x="66" y="85"/>
                  </a:lnTo>
                  <a:lnTo>
                    <a:pt x="64" y="85"/>
                  </a:lnTo>
                  <a:lnTo>
                    <a:pt x="63" y="83"/>
                  </a:lnTo>
                  <a:lnTo>
                    <a:pt x="61" y="83"/>
                  </a:lnTo>
                  <a:lnTo>
                    <a:pt x="59" y="85"/>
                  </a:lnTo>
                  <a:lnTo>
                    <a:pt x="58" y="86"/>
                  </a:lnTo>
                  <a:lnTo>
                    <a:pt x="56" y="86"/>
                  </a:lnTo>
                  <a:lnTo>
                    <a:pt x="55" y="88"/>
                  </a:lnTo>
                  <a:lnTo>
                    <a:pt x="53" y="90"/>
                  </a:lnTo>
                  <a:lnTo>
                    <a:pt x="51" y="90"/>
                  </a:lnTo>
                  <a:lnTo>
                    <a:pt x="50" y="91"/>
                  </a:lnTo>
                  <a:lnTo>
                    <a:pt x="47" y="96"/>
                  </a:lnTo>
                  <a:lnTo>
                    <a:pt x="45" y="101"/>
                  </a:lnTo>
                  <a:lnTo>
                    <a:pt x="43" y="106"/>
                  </a:lnTo>
                  <a:lnTo>
                    <a:pt x="42" y="110"/>
                  </a:lnTo>
                  <a:lnTo>
                    <a:pt x="42" y="115"/>
                  </a:lnTo>
                  <a:lnTo>
                    <a:pt x="42" y="120"/>
                  </a:lnTo>
                  <a:lnTo>
                    <a:pt x="42" y="125"/>
                  </a:lnTo>
                  <a:lnTo>
                    <a:pt x="42" y="130"/>
                  </a:lnTo>
                  <a:lnTo>
                    <a:pt x="43" y="134"/>
                  </a:lnTo>
                  <a:lnTo>
                    <a:pt x="45" y="139"/>
                  </a:lnTo>
                  <a:lnTo>
                    <a:pt x="50" y="142"/>
                  </a:lnTo>
                  <a:lnTo>
                    <a:pt x="56" y="146"/>
                  </a:lnTo>
                  <a:lnTo>
                    <a:pt x="61" y="147"/>
                  </a:lnTo>
                  <a:lnTo>
                    <a:pt x="67" y="147"/>
                  </a:lnTo>
                  <a:lnTo>
                    <a:pt x="74" y="149"/>
                  </a:lnTo>
                  <a:lnTo>
                    <a:pt x="80" y="149"/>
                  </a:lnTo>
                  <a:lnTo>
                    <a:pt x="87" y="149"/>
                  </a:lnTo>
                  <a:lnTo>
                    <a:pt x="93" y="150"/>
                  </a:lnTo>
                  <a:lnTo>
                    <a:pt x="98" y="152"/>
                  </a:lnTo>
                  <a:lnTo>
                    <a:pt x="104" y="155"/>
                  </a:lnTo>
                  <a:lnTo>
                    <a:pt x="104" y="155"/>
                  </a:lnTo>
                  <a:lnTo>
                    <a:pt x="106" y="157"/>
                  </a:lnTo>
                  <a:lnTo>
                    <a:pt x="107" y="158"/>
                  </a:lnTo>
                  <a:lnTo>
                    <a:pt x="107" y="162"/>
                  </a:lnTo>
                  <a:lnTo>
                    <a:pt x="107" y="163"/>
                  </a:lnTo>
                  <a:lnTo>
                    <a:pt x="106" y="166"/>
                  </a:lnTo>
                  <a:lnTo>
                    <a:pt x="106" y="171"/>
                  </a:lnTo>
                  <a:lnTo>
                    <a:pt x="103" y="174"/>
                  </a:lnTo>
                  <a:lnTo>
                    <a:pt x="101" y="178"/>
                  </a:lnTo>
                  <a:lnTo>
                    <a:pt x="98" y="181"/>
                  </a:lnTo>
                  <a:lnTo>
                    <a:pt x="98" y="181"/>
                  </a:lnTo>
                  <a:lnTo>
                    <a:pt x="98" y="181"/>
                  </a:lnTo>
                  <a:lnTo>
                    <a:pt x="96" y="181"/>
                  </a:lnTo>
                  <a:lnTo>
                    <a:pt x="96" y="181"/>
                  </a:lnTo>
                  <a:lnTo>
                    <a:pt x="95" y="181"/>
                  </a:lnTo>
                  <a:lnTo>
                    <a:pt x="93" y="181"/>
                  </a:lnTo>
                  <a:lnTo>
                    <a:pt x="91" y="181"/>
                  </a:lnTo>
                  <a:lnTo>
                    <a:pt x="91" y="181"/>
                  </a:lnTo>
                  <a:lnTo>
                    <a:pt x="90" y="181"/>
                  </a:lnTo>
                  <a:lnTo>
                    <a:pt x="88" y="181"/>
                  </a:lnTo>
                  <a:lnTo>
                    <a:pt x="88" y="182"/>
                  </a:lnTo>
                  <a:lnTo>
                    <a:pt x="88" y="184"/>
                  </a:lnTo>
                  <a:lnTo>
                    <a:pt x="87" y="186"/>
                  </a:lnTo>
                  <a:lnTo>
                    <a:pt x="87" y="187"/>
                  </a:lnTo>
                  <a:lnTo>
                    <a:pt x="87" y="189"/>
                  </a:lnTo>
                  <a:lnTo>
                    <a:pt x="87" y="190"/>
                  </a:lnTo>
                  <a:lnTo>
                    <a:pt x="85" y="190"/>
                  </a:lnTo>
                  <a:lnTo>
                    <a:pt x="85" y="192"/>
                  </a:lnTo>
                  <a:lnTo>
                    <a:pt x="83" y="192"/>
                  </a:lnTo>
                  <a:lnTo>
                    <a:pt x="82" y="192"/>
                  </a:lnTo>
                  <a:lnTo>
                    <a:pt x="77" y="190"/>
                  </a:lnTo>
                  <a:lnTo>
                    <a:pt x="74" y="190"/>
                  </a:lnTo>
                  <a:lnTo>
                    <a:pt x="69" y="192"/>
                  </a:lnTo>
                  <a:lnTo>
                    <a:pt x="66" y="194"/>
                  </a:lnTo>
                  <a:lnTo>
                    <a:pt x="61" y="197"/>
                  </a:lnTo>
                  <a:lnTo>
                    <a:pt x="58" y="200"/>
                  </a:lnTo>
                  <a:lnTo>
                    <a:pt x="55" y="203"/>
                  </a:lnTo>
                  <a:lnTo>
                    <a:pt x="51" y="206"/>
                  </a:lnTo>
                  <a:lnTo>
                    <a:pt x="48" y="210"/>
                  </a:lnTo>
                  <a:lnTo>
                    <a:pt x="45" y="213"/>
                  </a:lnTo>
                  <a:lnTo>
                    <a:pt x="43" y="219"/>
                  </a:lnTo>
                  <a:lnTo>
                    <a:pt x="43" y="227"/>
                  </a:lnTo>
                  <a:lnTo>
                    <a:pt x="45" y="234"/>
                  </a:lnTo>
                  <a:lnTo>
                    <a:pt x="45" y="240"/>
                  </a:lnTo>
                  <a:lnTo>
                    <a:pt x="47" y="246"/>
                  </a:lnTo>
                  <a:lnTo>
                    <a:pt x="47" y="254"/>
                  </a:lnTo>
                  <a:lnTo>
                    <a:pt x="47" y="261"/>
                  </a:lnTo>
                  <a:lnTo>
                    <a:pt x="45" y="267"/>
                  </a:lnTo>
                  <a:lnTo>
                    <a:pt x="43" y="272"/>
                  </a:lnTo>
                  <a:lnTo>
                    <a:pt x="40" y="277"/>
                  </a:lnTo>
                  <a:lnTo>
                    <a:pt x="35" y="278"/>
                  </a:lnTo>
                  <a:lnTo>
                    <a:pt x="32" y="278"/>
                  </a:lnTo>
                  <a:lnTo>
                    <a:pt x="27" y="278"/>
                  </a:lnTo>
                  <a:lnTo>
                    <a:pt x="23" y="278"/>
                  </a:lnTo>
                  <a:lnTo>
                    <a:pt x="19" y="277"/>
                  </a:lnTo>
                  <a:lnTo>
                    <a:pt x="15" y="277"/>
                  </a:lnTo>
                  <a:lnTo>
                    <a:pt x="10" y="275"/>
                  </a:lnTo>
                  <a:lnTo>
                    <a:pt x="7" y="275"/>
                  </a:lnTo>
                  <a:lnTo>
                    <a:pt x="5" y="277"/>
                  </a:lnTo>
                  <a:lnTo>
                    <a:pt x="2" y="277"/>
                  </a:lnTo>
                  <a:lnTo>
                    <a:pt x="0" y="280"/>
                  </a:lnTo>
                  <a:lnTo>
                    <a:pt x="0" y="285"/>
                  </a:lnTo>
                  <a:lnTo>
                    <a:pt x="0" y="288"/>
                  </a:lnTo>
                  <a:lnTo>
                    <a:pt x="0" y="293"/>
                  </a:lnTo>
                  <a:lnTo>
                    <a:pt x="0" y="296"/>
                  </a:lnTo>
                  <a:lnTo>
                    <a:pt x="0" y="301"/>
                  </a:lnTo>
                  <a:lnTo>
                    <a:pt x="2" y="306"/>
                  </a:lnTo>
                  <a:lnTo>
                    <a:pt x="2" y="310"/>
                  </a:lnTo>
                  <a:lnTo>
                    <a:pt x="2" y="315"/>
                  </a:lnTo>
                  <a:lnTo>
                    <a:pt x="2" y="320"/>
                  </a:lnTo>
                  <a:lnTo>
                    <a:pt x="3" y="323"/>
                  </a:lnTo>
                  <a:lnTo>
                    <a:pt x="7" y="326"/>
                  </a:lnTo>
                  <a:lnTo>
                    <a:pt x="8" y="330"/>
                  </a:lnTo>
                  <a:lnTo>
                    <a:pt x="10" y="331"/>
                  </a:lnTo>
                  <a:lnTo>
                    <a:pt x="13" y="334"/>
                  </a:lnTo>
                  <a:lnTo>
                    <a:pt x="15" y="336"/>
                  </a:lnTo>
                  <a:lnTo>
                    <a:pt x="18" y="339"/>
                  </a:lnTo>
                  <a:lnTo>
                    <a:pt x="19" y="339"/>
                  </a:lnTo>
                  <a:lnTo>
                    <a:pt x="21" y="341"/>
                  </a:lnTo>
                  <a:lnTo>
                    <a:pt x="24" y="341"/>
                  </a:lnTo>
                  <a:lnTo>
                    <a:pt x="31" y="346"/>
                  </a:lnTo>
                  <a:lnTo>
                    <a:pt x="39" y="349"/>
                  </a:lnTo>
                  <a:lnTo>
                    <a:pt x="47" y="352"/>
                  </a:lnTo>
                  <a:lnTo>
                    <a:pt x="53" y="355"/>
                  </a:lnTo>
                  <a:lnTo>
                    <a:pt x="61" y="357"/>
                  </a:lnTo>
                  <a:lnTo>
                    <a:pt x="67" y="360"/>
                  </a:lnTo>
                  <a:lnTo>
                    <a:pt x="75" y="362"/>
                  </a:lnTo>
                  <a:lnTo>
                    <a:pt x="83" y="365"/>
                  </a:lnTo>
                  <a:lnTo>
                    <a:pt x="90" y="370"/>
                  </a:lnTo>
                  <a:lnTo>
                    <a:pt x="98" y="373"/>
                  </a:lnTo>
                  <a:lnTo>
                    <a:pt x="106" y="376"/>
                  </a:lnTo>
                  <a:lnTo>
                    <a:pt x="115" y="378"/>
                  </a:lnTo>
                  <a:lnTo>
                    <a:pt x="123" y="378"/>
                  </a:lnTo>
                  <a:lnTo>
                    <a:pt x="133" y="378"/>
                  </a:lnTo>
                  <a:lnTo>
                    <a:pt x="141" y="378"/>
                  </a:lnTo>
                  <a:lnTo>
                    <a:pt x="151" y="378"/>
                  </a:lnTo>
                  <a:lnTo>
                    <a:pt x="160" y="378"/>
                  </a:lnTo>
                  <a:lnTo>
                    <a:pt x="170" y="378"/>
                  </a:lnTo>
                  <a:lnTo>
                    <a:pt x="179" y="378"/>
                  </a:lnTo>
                  <a:lnTo>
                    <a:pt x="189" y="379"/>
                  </a:lnTo>
                  <a:lnTo>
                    <a:pt x="191" y="381"/>
                  </a:lnTo>
                  <a:lnTo>
                    <a:pt x="192" y="382"/>
                  </a:lnTo>
                  <a:lnTo>
                    <a:pt x="195" y="384"/>
                  </a:lnTo>
                  <a:lnTo>
                    <a:pt x="197" y="386"/>
                  </a:lnTo>
                  <a:lnTo>
                    <a:pt x="200" y="387"/>
                  </a:lnTo>
                  <a:lnTo>
                    <a:pt x="203" y="389"/>
                  </a:lnTo>
                  <a:lnTo>
                    <a:pt x="207" y="390"/>
                  </a:lnTo>
                  <a:lnTo>
                    <a:pt x="210" y="392"/>
                  </a:lnTo>
                  <a:lnTo>
                    <a:pt x="213" y="394"/>
                  </a:lnTo>
                  <a:lnTo>
                    <a:pt x="216" y="395"/>
                  </a:lnTo>
                  <a:lnTo>
                    <a:pt x="216" y="405"/>
                  </a:lnTo>
                  <a:lnTo>
                    <a:pt x="223" y="414"/>
                  </a:lnTo>
                  <a:lnTo>
                    <a:pt x="226" y="422"/>
                  </a:lnTo>
                  <a:lnTo>
                    <a:pt x="227" y="432"/>
                  </a:lnTo>
                  <a:lnTo>
                    <a:pt x="226" y="443"/>
                  </a:lnTo>
                  <a:lnTo>
                    <a:pt x="226" y="453"/>
                  </a:lnTo>
                  <a:lnTo>
                    <a:pt x="224" y="464"/>
                  </a:lnTo>
                  <a:lnTo>
                    <a:pt x="224" y="474"/>
                  </a:lnTo>
                  <a:lnTo>
                    <a:pt x="224" y="483"/>
                  </a:lnTo>
                  <a:lnTo>
                    <a:pt x="226" y="493"/>
                  </a:lnTo>
                  <a:lnTo>
                    <a:pt x="232" y="501"/>
                  </a:lnTo>
                  <a:lnTo>
                    <a:pt x="234" y="502"/>
                  </a:lnTo>
                  <a:lnTo>
                    <a:pt x="235" y="504"/>
                  </a:lnTo>
                  <a:lnTo>
                    <a:pt x="237" y="504"/>
                  </a:lnTo>
                  <a:lnTo>
                    <a:pt x="240" y="504"/>
                  </a:lnTo>
                  <a:lnTo>
                    <a:pt x="243" y="502"/>
                  </a:lnTo>
                  <a:lnTo>
                    <a:pt x="245" y="502"/>
                  </a:lnTo>
                  <a:lnTo>
                    <a:pt x="248" y="502"/>
                  </a:lnTo>
                  <a:lnTo>
                    <a:pt x="251" y="502"/>
                  </a:lnTo>
                  <a:lnTo>
                    <a:pt x="255" y="501"/>
                  </a:lnTo>
                  <a:lnTo>
                    <a:pt x="258" y="501"/>
                  </a:lnTo>
                  <a:lnTo>
                    <a:pt x="261" y="501"/>
                  </a:lnTo>
                  <a:lnTo>
                    <a:pt x="263" y="499"/>
                  </a:lnTo>
                  <a:lnTo>
                    <a:pt x="264" y="496"/>
                  </a:lnTo>
                  <a:lnTo>
                    <a:pt x="266" y="494"/>
                  </a:lnTo>
                  <a:lnTo>
                    <a:pt x="266" y="491"/>
                  </a:lnTo>
                  <a:lnTo>
                    <a:pt x="267" y="488"/>
                  </a:lnTo>
                  <a:lnTo>
                    <a:pt x="267" y="486"/>
                  </a:lnTo>
                  <a:lnTo>
                    <a:pt x="269" y="485"/>
                  </a:lnTo>
                  <a:lnTo>
                    <a:pt x="272" y="485"/>
                  </a:lnTo>
                  <a:lnTo>
                    <a:pt x="274" y="485"/>
                  </a:lnTo>
                  <a:lnTo>
                    <a:pt x="274" y="483"/>
                  </a:lnTo>
                  <a:lnTo>
                    <a:pt x="274" y="482"/>
                  </a:lnTo>
                  <a:lnTo>
                    <a:pt x="274" y="480"/>
                  </a:lnTo>
                  <a:lnTo>
                    <a:pt x="274" y="478"/>
                  </a:lnTo>
                  <a:lnTo>
                    <a:pt x="274" y="478"/>
                  </a:lnTo>
                  <a:lnTo>
                    <a:pt x="274" y="477"/>
                  </a:lnTo>
                  <a:lnTo>
                    <a:pt x="274" y="475"/>
                  </a:lnTo>
                  <a:lnTo>
                    <a:pt x="274" y="475"/>
                  </a:lnTo>
                  <a:lnTo>
                    <a:pt x="274" y="475"/>
                  </a:lnTo>
                  <a:lnTo>
                    <a:pt x="274" y="475"/>
                  </a:lnTo>
                  <a:lnTo>
                    <a:pt x="280" y="474"/>
                  </a:lnTo>
                  <a:lnTo>
                    <a:pt x="285" y="474"/>
                  </a:lnTo>
                  <a:lnTo>
                    <a:pt x="290" y="475"/>
                  </a:lnTo>
                  <a:lnTo>
                    <a:pt x="295" y="477"/>
                  </a:lnTo>
                  <a:lnTo>
                    <a:pt x="298" y="478"/>
                  </a:lnTo>
                  <a:lnTo>
                    <a:pt x="301" y="482"/>
                  </a:lnTo>
                  <a:lnTo>
                    <a:pt x="304" y="485"/>
                  </a:lnTo>
                  <a:lnTo>
                    <a:pt x="309" y="490"/>
                  </a:lnTo>
                  <a:lnTo>
                    <a:pt x="312" y="493"/>
                  </a:lnTo>
                  <a:lnTo>
                    <a:pt x="317" y="496"/>
                  </a:lnTo>
                  <a:lnTo>
                    <a:pt x="322" y="498"/>
                  </a:lnTo>
                  <a:lnTo>
                    <a:pt x="327" y="499"/>
                  </a:lnTo>
                  <a:lnTo>
                    <a:pt x="331" y="499"/>
                  </a:lnTo>
                  <a:lnTo>
                    <a:pt x="336" y="498"/>
                  </a:lnTo>
                  <a:lnTo>
                    <a:pt x="341" y="496"/>
                  </a:lnTo>
                  <a:lnTo>
                    <a:pt x="346" y="493"/>
                  </a:lnTo>
                  <a:lnTo>
                    <a:pt x="351" y="490"/>
                  </a:lnTo>
                  <a:lnTo>
                    <a:pt x="355" y="486"/>
                  </a:lnTo>
                  <a:lnTo>
                    <a:pt x="360" y="483"/>
                  </a:lnTo>
                  <a:lnTo>
                    <a:pt x="365" y="480"/>
                  </a:lnTo>
                  <a:lnTo>
                    <a:pt x="373" y="475"/>
                  </a:lnTo>
                  <a:lnTo>
                    <a:pt x="381" y="474"/>
                  </a:lnTo>
                  <a:lnTo>
                    <a:pt x="389" y="472"/>
                  </a:lnTo>
                  <a:lnTo>
                    <a:pt x="397" y="472"/>
                  </a:lnTo>
                  <a:lnTo>
                    <a:pt x="405" y="474"/>
                  </a:lnTo>
                  <a:lnTo>
                    <a:pt x="413" y="474"/>
                  </a:lnTo>
                  <a:lnTo>
                    <a:pt x="421" y="475"/>
                  </a:lnTo>
                  <a:lnTo>
                    <a:pt x="429" y="475"/>
                  </a:lnTo>
                  <a:lnTo>
                    <a:pt x="437" y="475"/>
                  </a:lnTo>
                  <a:lnTo>
                    <a:pt x="445" y="475"/>
                  </a:lnTo>
                  <a:lnTo>
                    <a:pt x="445" y="464"/>
                  </a:lnTo>
                  <a:lnTo>
                    <a:pt x="450" y="461"/>
                  </a:lnTo>
                  <a:lnTo>
                    <a:pt x="453" y="456"/>
                  </a:lnTo>
                  <a:lnTo>
                    <a:pt x="456" y="451"/>
                  </a:lnTo>
                  <a:lnTo>
                    <a:pt x="458" y="445"/>
                  </a:lnTo>
                  <a:lnTo>
                    <a:pt x="459" y="440"/>
                  </a:lnTo>
                  <a:lnTo>
                    <a:pt x="461" y="434"/>
                  </a:lnTo>
                  <a:lnTo>
                    <a:pt x="461" y="429"/>
                  </a:lnTo>
                  <a:lnTo>
                    <a:pt x="459" y="424"/>
                  </a:lnTo>
                  <a:lnTo>
                    <a:pt x="458" y="419"/>
                  </a:lnTo>
                  <a:lnTo>
                    <a:pt x="456" y="416"/>
                  </a:lnTo>
                  <a:lnTo>
                    <a:pt x="453" y="414"/>
                  </a:lnTo>
                  <a:lnTo>
                    <a:pt x="451" y="413"/>
                  </a:lnTo>
                  <a:lnTo>
                    <a:pt x="450" y="411"/>
                  </a:lnTo>
                  <a:lnTo>
                    <a:pt x="447" y="410"/>
                  </a:lnTo>
                  <a:lnTo>
                    <a:pt x="445" y="408"/>
                  </a:lnTo>
                  <a:lnTo>
                    <a:pt x="442" y="408"/>
                  </a:lnTo>
                  <a:lnTo>
                    <a:pt x="440" y="406"/>
                  </a:lnTo>
                  <a:lnTo>
                    <a:pt x="439" y="406"/>
                  </a:lnTo>
                  <a:lnTo>
                    <a:pt x="435" y="405"/>
                  </a:lnTo>
                  <a:lnTo>
                    <a:pt x="434" y="405"/>
                  </a:lnTo>
                  <a:lnTo>
                    <a:pt x="431" y="405"/>
                  </a:lnTo>
                  <a:lnTo>
                    <a:pt x="427" y="405"/>
                  </a:lnTo>
                  <a:lnTo>
                    <a:pt x="424" y="405"/>
                  </a:lnTo>
                  <a:lnTo>
                    <a:pt x="419" y="403"/>
                  </a:lnTo>
                  <a:lnTo>
                    <a:pt x="416" y="403"/>
                  </a:lnTo>
                  <a:lnTo>
                    <a:pt x="411" y="402"/>
                  </a:lnTo>
                  <a:lnTo>
                    <a:pt x="408" y="402"/>
                  </a:lnTo>
                  <a:lnTo>
                    <a:pt x="403" y="400"/>
                  </a:lnTo>
                  <a:lnTo>
                    <a:pt x="400" y="400"/>
                  </a:lnTo>
                  <a:lnTo>
                    <a:pt x="397" y="400"/>
                  </a:lnTo>
                  <a:lnTo>
                    <a:pt x="395" y="400"/>
                  </a:lnTo>
                  <a:lnTo>
                    <a:pt x="394" y="398"/>
                  </a:lnTo>
                  <a:lnTo>
                    <a:pt x="392" y="397"/>
                  </a:lnTo>
                  <a:lnTo>
                    <a:pt x="391" y="394"/>
                  </a:lnTo>
                  <a:lnTo>
                    <a:pt x="389" y="392"/>
                  </a:lnTo>
                  <a:lnTo>
                    <a:pt x="387" y="389"/>
                  </a:lnTo>
                  <a:lnTo>
                    <a:pt x="386" y="387"/>
                  </a:lnTo>
                  <a:lnTo>
                    <a:pt x="384" y="386"/>
                  </a:lnTo>
                  <a:lnTo>
                    <a:pt x="383" y="384"/>
                  </a:lnTo>
                  <a:lnTo>
                    <a:pt x="381" y="384"/>
                  </a:lnTo>
                  <a:lnTo>
                    <a:pt x="376" y="384"/>
                  </a:lnTo>
                  <a:lnTo>
                    <a:pt x="371" y="382"/>
                  </a:lnTo>
                  <a:lnTo>
                    <a:pt x="368" y="381"/>
                  </a:lnTo>
                  <a:lnTo>
                    <a:pt x="363" y="378"/>
                  </a:lnTo>
                  <a:lnTo>
                    <a:pt x="360" y="374"/>
                  </a:lnTo>
                  <a:lnTo>
                    <a:pt x="357" y="371"/>
                  </a:lnTo>
                  <a:lnTo>
                    <a:pt x="355" y="368"/>
                  </a:lnTo>
                  <a:lnTo>
                    <a:pt x="352" y="365"/>
                  </a:lnTo>
                  <a:lnTo>
                    <a:pt x="351" y="360"/>
                  </a:lnTo>
                  <a:lnTo>
                    <a:pt x="349" y="357"/>
                  </a:lnTo>
                  <a:lnTo>
                    <a:pt x="341" y="350"/>
                  </a:lnTo>
                  <a:lnTo>
                    <a:pt x="336" y="342"/>
                  </a:lnTo>
                  <a:lnTo>
                    <a:pt x="331" y="334"/>
                  </a:lnTo>
                  <a:lnTo>
                    <a:pt x="328" y="326"/>
                  </a:lnTo>
                  <a:lnTo>
                    <a:pt x="327" y="317"/>
                  </a:lnTo>
                  <a:lnTo>
                    <a:pt x="327" y="307"/>
                  </a:lnTo>
                  <a:lnTo>
                    <a:pt x="327" y="298"/>
                  </a:lnTo>
                  <a:lnTo>
                    <a:pt x="328" y="290"/>
                  </a:lnTo>
                  <a:lnTo>
                    <a:pt x="330" y="280"/>
                  </a:lnTo>
                  <a:lnTo>
                    <a:pt x="333" y="272"/>
                  </a:lnTo>
                  <a:lnTo>
                    <a:pt x="333" y="270"/>
                  </a:lnTo>
                  <a:lnTo>
                    <a:pt x="333" y="267"/>
                  </a:lnTo>
                  <a:lnTo>
                    <a:pt x="335" y="264"/>
                  </a:lnTo>
                  <a:lnTo>
                    <a:pt x="335" y="261"/>
                  </a:lnTo>
                  <a:lnTo>
                    <a:pt x="336" y="258"/>
                  </a:lnTo>
                  <a:lnTo>
                    <a:pt x="336" y="254"/>
                  </a:lnTo>
                  <a:lnTo>
                    <a:pt x="338" y="251"/>
                  </a:lnTo>
                  <a:lnTo>
                    <a:pt x="338" y="246"/>
                  </a:lnTo>
                  <a:lnTo>
                    <a:pt x="338" y="243"/>
                  </a:lnTo>
                  <a:lnTo>
                    <a:pt x="338" y="240"/>
                  </a:lnTo>
                  <a:lnTo>
                    <a:pt x="335" y="240"/>
                  </a:lnTo>
                  <a:lnTo>
                    <a:pt x="333" y="240"/>
                  </a:lnTo>
                  <a:lnTo>
                    <a:pt x="331" y="238"/>
                  </a:lnTo>
                  <a:lnTo>
                    <a:pt x="330" y="238"/>
                  </a:lnTo>
                  <a:lnTo>
                    <a:pt x="328" y="237"/>
                  </a:lnTo>
                  <a:lnTo>
                    <a:pt x="327" y="235"/>
                  </a:lnTo>
                  <a:lnTo>
                    <a:pt x="327" y="234"/>
                  </a:lnTo>
                  <a:lnTo>
                    <a:pt x="325" y="232"/>
                  </a:lnTo>
                  <a:lnTo>
                    <a:pt x="323" y="230"/>
                  </a:lnTo>
                  <a:lnTo>
                    <a:pt x="322" y="229"/>
                  </a:lnTo>
                  <a:lnTo>
                    <a:pt x="320" y="229"/>
                  </a:lnTo>
                  <a:lnTo>
                    <a:pt x="319" y="229"/>
                  </a:lnTo>
                  <a:lnTo>
                    <a:pt x="317" y="229"/>
                  </a:lnTo>
                  <a:lnTo>
                    <a:pt x="314" y="229"/>
                  </a:lnTo>
                  <a:lnTo>
                    <a:pt x="312" y="230"/>
                  </a:lnTo>
                  <a:lnTo>
                    <a:pt x="309" y="230"/>
                  </a:lnTo>
                  <a:lnTo>
                    <a:pt x="307" y="230"/>
                  </a:lnTo>
                  <a:lnTo>
                    <a:pt x="304" y="230"/>
                  </a:lnTo>
                  <a:lnTo>
                    <a:pt x="303" y="227"/>
                  </a:lnTo>
                  <a:lnTo>
                    <a:pt x="301" y="224"/>
                  </a:lnTo>
                  <a:lnTo>
                    <a:pt x="306" y="224"/>
                  </a:lnTo>
                  <a:lnTo>
                    <a:pt x="309" y="222"/>
                  </a:lnTo>
                  <a:lnTo>
                    <a:pt x="312" y="221"/>
                  </a:lnTo>
                  <a:lnTo>
                    <a:pt x="315" y="218"/>
                  </a:lnTo>
                  <a:lnTo>
                    <a:pt x="319" y="214"/>
                  </a:lnTo>
                  <a:lnTo>
                    <a:pt x="320" y="213"/>
                  </a:lnTo>
                  <a:lnTo>
                    <a:pt x="322" y="210"/>
                  </a:lnTo>
                  <a:lnTo>
                    <a:pt x="325" y="206"/>
                  </a:lnTo>
                  <a:lnTo>
                    <a:pt x="327" y="205"/>
                  </a:lnTo>
                  <a:lnTo>
                    <a:pt x="328" y="203"/>
                  </a:lnTo>
                  <a:lnTo>
                    <a:pt x="333" y="200"/>
                  </a:lnTo>
                  <a:lnTo>
                    <a:pt x="338" y="198"/>
                  </a:lnTo>
                  <a:lnTo>
                    <a:pt x="344" y="197"/>
                  </a:lnTo>
                  <a:lnTo>
                    <a:pt x="351" y="197"/>
                  </a:lnTo>
                  <a:lnTo>
                    <a:pt x="357" y="195"/>
                  </a:lnTo>
                  <a:lnTo>
                    <a:pt x="365" y="195"/>
                  </a:lnTo>
                  <a:lnTo>
                    <a:pt x="371" y="197"/>
                  </a:lnTo>
                  <a:lnTo>
                    <a:pt x="378" y="197"/>
                  </a:lnTo>
                  <a:lnTo>
                    <a:pt x="384" y="197"/>
                  </a:lnTo>
                  <a:lnTo>
                    <a:pt x="392" y="197"/>
                  </a:lnTo>
                  <a:lnTo>
                    <a:pt x="392" y="190"/>
                  </a:lnTo>
                  <a:lnTo>
                    <a:pt x="392" y="184"/>
                  </a:lnTo>
                  <a:lnTo>
                    <a:pt x="394" y="178"/>
                  </a:lnTo>
                  <a:lnTo>
                    <a:pt x="394" y="170"/>
                  </a:lnTo>
                  <a:lnTo>
                    <a:pt x="394" y="163"/>
                  </a:lnTo>
                  <a:lnTo>
                    <a:pt x="392" y="157"/>
                  </a:lnTo>
                  <a:lnTo>
                    <a:pt x="391" y="150"/>
                  </a:lnTo>
                  <a:lnTo>
                    <a:pt x="387" y="144"/>
                  </a:lnTo>
                  <a:lnTo>
                    <a:pt x="383" y="138"/>
                  </a:lnTo>
                  <a:lnTo>
                    <a:pt x="376" y="133"/>
                  </a:lnTo>
                  <a:lnTo>
                    <a:pt x="363" y="126"/>
                  </a:lnTo>
                  <a:lnTo>
                    <a:pt x="352" y="118"/>
                  </a:lnTo>
                  <a:lnTo>
                    <a:pt x="341" y="110"/>
                  </a:lnTo>
                  <a:lnTo>
                    <a:pt x="330" y="102"/>
                  </a:lnTo>
                  <a:lnTo>
                    <a:pt x="320" y="93"/>
                  </a:lnTo>
                  <a:lnTo>
                    <a:pt x="309" y="83"/>
                  </a:lnTo>
                  <a:lnTo>
                    <a:pt x="298" y="74"/>
                  </a:lnTo>
                  <a:lnTo>
                    <a:pt x="288" y="66"/>
                  </a:lnTo>
                  <a:lnTo>
                    <a:pt x="275" y="56"/>
                  </a:lnTo>
                  <a:lnTo>
                    <a:pt x="264" y="48"/>
                  </a:lnTo>
                  <a:lnTo>
                    <a:pt x="263" y="48"/>
                  </a:lnTo>
                  <a:lnTo>
                    <a:pt x="261" y="48"/>
                  </a:lnTo>
                  <a:lnTo>
                    <a:pt x="259" y="48"/>
                  </a:lnTo>
                  <a:lnTo>
                    <a:pt x="259" y="48"/>
                  </a:lnTo>
                  <a:lnTo>
                    <a:pt x="258" y="48"/>
                  </a:lnTo>
                  <a:lnTo>
                    <a:pt x="258" y="48"/>
                  </a:lnTo>
                  <a:lnTo>
                    <a:pt x="256" y="48"/>
                  </a:lnTo>
                  <a:lnTo>
                    <a:pt x="256" y="48"/>
                  </a:lnTo>
                  <a:lnTo>
                    <a:pt x="255" y="48"/>
                  </a:lnTo>
                  <a:lnTo>
                    <a:pt x="253" y="48"/>
                  </a:lnTo>
                  <a:lnTo>
                    <a:pt x="251" y="46"/>
                  </a:lnTo>
                  <a:lnTo>
                    <a:pt x="250" y="45"/>
                  </a:lnTo>
                  <a:lnTo>
                    <a:pt x="248" y="42"/>
                  </a:lnTo>
                  <a:lnTo>
                    <a:pt x="247" y="40"/>
                  </a:lnTo>
                  <a:lnTo>
                    <a:pt x="245" y="38"/>
                  </a:lnTo>
                  <a:lnTo>
                    <a:pt x="243" y="35"/>
                  </a:lnTo>
                  <a:lnTo>
                    <a:pt x="242" y="34"/>
                  </a:lnTo>
                  <a:lnTo>
                    <a:pt x="240" y="34"/>
                  </a:lnTo>
                  <a:lnTo>
                    <a:pt x="239" y="32"/>
                  </a:lnTo>
                  <a:lnTo>
                    <a:pt x="237" y="32"/>
                  </a:lnTo>
                  <a:lnTo>
                    <a:pt x="237" y="32"/>
                  </a:lnTo>
                  <a:lnTo>
                    <a:pt x="235" y="32"/>
                  </a:lnTo>
                  <a:close/>
                </a:path>
              </a:pathLst>
            </a:custGeom>
            <a:solidFill>
              <a:srgbClr val="B1FFD0"/>
            </a:solidFill>
            <a:ln w="9525">
              <a:noFill/>
              <a:round/>
              <a:headEnd/>
              <a:tailEnd/>
            </a:ln>
          </p:spPr>
          <p:txBody>
            <a:bodyPr/>
            <a:lstStyle/>
            <a:p>
              <a:endParaRPr lang="en-US"/>
            </a:p>
          </p:txBody>
        </p:sp>
        <p:sp>
          <p:nvSpPr>
            <p:cNvPr id="36874" name="Freeform 10"/>
            <p:cNvSpPr>
              <a:spLocks/>
            </p:cNvSpPr>
            <p:nvPr/>
          </p:nvSpPr>
          <p:spPr bwMode="auto">
            <a:xfrm>
              <a:off x="2231" y="3020"/>
              <a:ext cx="1409" cy="745"/>
            </a:xfrm>
            <a:custGeom>
              <a:avLst/>
              <a:gdLst/>
              <a:ahLst/>
              <a:cxnLst>
                <a:cxn ang="0">
                  <a:pos x="509" y="441"/>
                </a:cxn>
                <a:cxn ang="0">
                  <a:pos x="308" y="480"/>
                </a:cxn>
                <a:cxn ang="0">
                  <a:pos x="237" y="529"/>
                </a:cxn>
                <a:cxn ang="0">
                  <a:pos x="204" y="558"/>
                </a:cxn>
                <a:cxn ang="0">
                  <a:pos x="87" y="636"/>
                </a:cxn>
                <a:cxn ang="0">
                  <a:pos x="58" y="748"/>
                </a:cxn>
                <a:cxn ang="0">
                  <a:pos x="40" y="801"/>
                </a:cxn>
                <a:cxn ang="0">
                  <a:pos x="31" y="873"/>
                </a:cxn>
                <a:cxn ang="0">
                  <a:pos x="13" y="990"/>
                </a:cxn>
                <a:cxn ang="0">
                  <a:pos x="4" y="1225"/>
                </a:cxn>
                <a:cxn ang="0">
                  <a:pos x="128" y="1161"/>
                </a:cxn>
                <a:cxn ang="0">
                  <a:pos x="168" y="1072"/>
                </a:cxn>
                <a:cxn ang="0">
                  <a:pos x="280" y="897"/>
                </a:cxn>
                <a:cxn ang="0">
                  <a:pos x="434" y="928"/>
                </a:cxn>
                <a:cxn ang="0">
                  <a:pos x="484" y="960"/>
                </a:cxn>
                <a:cxn ang="0">
                  <a:pos x="535" y="976"/>
                </a:cxn>
                <a:cxn ang="0">
                  <a:pos x="685" y="1028"/>
                </a:cxn>
                <a:cxn ang="0">
                  <a:pos x="877" y="1060"/>
                </a:cxn>
                <a:cxn ang="0">
                  <a:pos x="1186" y="1089"/>
                </a:cxn>
                <a:cxn ang="0">
                  <a:pos x="1316" y="1110"/>
                </a:cxn>
                <a:cxn ang="0">
                  <a:pos x="1341" y="1124"/>
                </a:cxn>
                <a:cxn ang="0">
                  <a:pos x="1468" y="1256"/>
                </a:cxn>
                <a:cxn ang="0">
                  <a:pos x="1504" y="1321"/>
                </a:cxn>
                <a:cxn ang="0">
                  <a:pos x="1572" y="1432"/>
                </a:cxn>
                <a:cxn ang="0">
                  <a:pos x="1709" y="1489"/>
                </a:cxn>
                <a:cxn ang="0">
                  <a:pos x="1749" y="1428"/>
                </a:cxn>
                <a:cxn ang="0">
                  <a:pos x="1727" y="1198"/>
                </a:cxn>
                <a:cxn ang="0">
                  <a:pos x="1751" y="1062"/>
                </a:cxn>
                <a:cxn ang="0">
                  <a:pos x="1890" y="985"/>
                </a:cxn>
                <a:cxn ang="0">
                  <a:pos x="1999" y="953"/>
                </a:cxn>
                <a:cxn ang="0">
                  <a:pos x="2028" y="952"/>
                </a:cxn>
                <a:cxn ang="0">
                  <a:pos x="2052" y="944"/>
                </a:cxn>
                <a:cxn ang="0">
                  <a:pos x="2160" y="886"/>
                </a:cxn>
                <a:cxn ang="0">
                  <a:pos x="2272" y="808"/>
                </a:cxn>
                <a:cxn ang="0">
                  <a:pos x="2436" y="726"/>
                </a:cxn>
                <a:cxn ang="0">
                  <a:pos x="2530" y="668"/>
                </a:cxn>
                <a:cxn ang="0">
                  <a:pos x="2570" y="649"/>
                </a:cxn>
                <a:cxn ang="0">
                  <a:pos x="2613" y="622"/>
                </a:cxn>
                <a:cxn ang="0">
                  <a:pos x="2760" y="488"/>
                </a:cxn>
                <a:cxn ang="0">
                  <a:pos x="2813" y="382"/>
                </a:cxn>
                <a:cxn ang="0">
                  <a:pos x="2600" y="190"/>
                </a:cxn>
                <a:cxn ang="0">
                  <a:pos x="2588" y="179"/>
                </a:cxn>
                <a:cxn ang="0">
                  <a:pos x="2575" y="174"/>
                </a:cxn>
                <a:cxn ang="0">
                  <a:pos x="2559" y="169"/>
                </a:cxn>
                <a:cxn ang="0">
                  <a:pos x="2439" y="152"/>
                </a:cxn>
                <a:cxn ang="0">
                  <a:pos x="2415" y="140"/>
                </a:cxn>
                <a:cxn ang="0">
                  <a:pos x="2319" y="108"/>
                </a:cxn>
                <a:cxn ang="0">
                  <a:pos x="2180" y="62"/>
                </a:cxn>
                <a:cxn ang="0">
                  <a:pos x="2096" y="40"/>
                </a:cxn>
                <a:cxn ang="0">
                  <a:pos x="1957" y="3"/>
                </a:cxn>
                <a:cxn ang="0">
                  <a:pos x="1898" y="14"/>
                </a:cxn>
                <a:cxn ang="0">
                  <a:pos x="1860" y="22"/>
                </a:cxn>
                <a:cxn ang="0">
                  <a:pos x="1634" y="19"/>
                </a:cxn>
                <a:cxn ang="0">
                  <a:pos x="1421" y="3"/>
                </a:cxn>
                <a:cxn ang="0">
                  <a:pos x="1196" y="60"/>
                </a:cxn>
                <a:cxn ang="0">
                  <a:pos x="1056" y="115"/>
                </a:cxn>
                <a:cxn ang="0">
                  <a:pos x="978" y="148"/>
                </a:cxn>
                <a:cxn ang="0">
                  <a:pos x="895" y="148"/>
                </a:cxn>
                <a:cxn ang="0">
                  <a:pos x="852" y="187"/>
                </a:cxn>
                <a:cxn ang="0">
                  <a:pos x="736" y="297"/>
                </a:cxn>
                <a:cxn ang="0">
                  <a:pos x="703" y="348"/>
                </a:cxn>
                <a:cxn ang="0">
                  <a:pos x="640" y="411"/>
                </a:cxn>
              </a:cxnLst>
              <a:rect l="0" t="0" r="r" b="b"/>
              <a:pathLst>
                <a:path w="2818" h="1489">
                  <a:moveTo>
                    <a:pt x="607" y="435"/>
                  </a:moveTo>
                  <a:lnTo>
                    <a:pt x="599" y="436"/>
                  </a:lnTo>
                  <a:lnTo>
                    <a:pt x="591" y="438"/>
                  </a:lnTo>
                  <a:lnTo>
                    <a:pt x="583" y="438"/>
                  </a:lnTo>
                  <a:lnTo>
                    <a:pt x="575" y="438"/>
                  </a:lnTo>
                  <a:lnTo>
                    <a:pt x="567" y="436"/>
                  </a:lnTo>
                  <a:lnTo>
                    <a:pt x="559" y="435"/>
                  </a:lnTo>
                  <a:lnTo>
                    <a:pt x="551" y="435"/>
                  </a:lnTo>
                  <a:lnTo>
                    <a:pt x="543" y="433"/>
                  </a:lnTo>
                  <a:lnTo>
                    <a:pt x="535" y="435"/>
                  </a:lnTo>
                  <a:lnTo>
                    <a:pt x="527" y="435"/>
                  </a:lnTo>
                  <a:lnTo>
                    <a:pt x="509" y="441"/>
                  </a:lnTo>
                  <a:lnTo>
                    <a:pt x="492" y="446"/>
                  </a:lnTo>
                  <a:lnTo>
                    <a:pt x="472" y="451"/>
                  </a:lnTo>
                  <a:lnTo>
                    <a:pt x="455" y="454"/>
                  </a:lnTo>
                  <a:lnTo>
                    <a:pt x="436" y="457"/>
                  </a:lnTo>
                  <a:lnTo>
                    <a:pt x="416" y="460"/>
                  </a:lnTo>
                  <a:lnTo>
                    <a:pt x="397" y="464"/>
                  </a:lnTo>
                  <a:lnTo>
                    <a:pt x="380" y="467"/>
                  </a:lnTo>
                  <a:lnTo>
                    <a:pt x="360" y="470"/>
                  </a:lnTo>
                  <a:lnTo>
                    <a:pt x="341" y="473"/>
                  </a:lnTo>
                  <a:lnTo>
                    <a:pt x="330" y="473"/>
                  </a:lnTo>
                  <a:lnTo>
                    <a:pt x="319" y="475"/>
                  </a:lnTo>
                  <a:lnTo>
                    <a:pt x="308" y="480"/>
                  </a:lnTo>
                  <a:lnTo>
                    <a:pt x="298" y="484"/>
                  </a:lnTo>
                  <a:lnTo>
                    <a:pt x="288" y="489"/>
                  </a:lnTo>
                  <a:lnTo>
                    <a:pt x="279" y="496"/>
                  </a:lnTo>
                  <a:lnTo>
                    <a:pt x="269" y="502"/>
                  </a:lnTo>
                  <a:lnTo>
                    <a:pt x="261" y="510"/>
                  </a:lnTo>
                  <a:lnTo>
                    <a:pt x="253" y="518"/>
                  </a:lnTo>
                  <a:lnTo>
                    <a:pt x="245" y="526"/>
                  </a:lnTo>
                  <a:lnTo>
                    <a:pt x="244" y="526"/>
                  </a:lnTo>
                  <a:lnTo>
                    <a:pt x="242" y="526"/>
                  </a:lnTo>
                  <a:lnTo>
                    <a:pt x="240" y="528"/>
                  </a:lnTo>
                  <a:lnTo>
                    <a:pt x="239" y="528"/>
                  </a:lnTo>
                  <a:lnTo>
                    <a:pt x="237" y="529"/>
                  </a:lnTo>
                  <a:lnTo>
                    <a:pt x="236" y="529"/>
                  </a:lnTo>
                  <a:lnTo>
                    <a:pt x="234" y="531"/>
                  </a:lnTo>
                  <a:lnTo>
                    <a:pt x="232" y="531"/>
                  </a:lnTo>
                  <a:lnTo>
                    <a:pt x="231" y="531"/>
                  </a:lnTo>
                  <a:lnTo>
                    <a:pt x="229" y="531"/>
                  </a:lnTo>
                  <a:lnTo>
                    <a:pt x="224" y="534"/>
                  </a:lnTo>
                  <a:lnTo>
                    <a:pt x="220" y="539"/>
                  </a:lnTo>
                  <a:lnTo>
                    <a:pt x="216" y="542"/>
                  </a:lnTo>
                  <a:lnTo>
                    <a:pt x="213" y="545"/>
                  </a:lnTo>
                  <a:lnTo>
                    <a:pt x="210" y="550"/>
                  </a:lnTo>
                  <a:lnTo>
                    <a:pt x="207" y="553"/>
                  </a:lnTo>
                  <a:lnTo>
                    <a:pt x="204" y="558"/>
                  </a:lnTo>
                  <a:lnTo>
                    <a:pt x="200" y="561"/>
                  </a:lnTo>
                  <a:lnTo>
                    <a:pt x="196" y="564"/>
                  </a:lnTo>
                  <a:lnTo>
                    <a:pt x="191" y="569"/>
                  </a:lnTo>
                  <a:lnTo>
                    <a:pt x="178" y="574"/>
                  </a:lnTo>
                  <a:lnTo>
                    <a:pt x="165" y="580"/>
                  </a:lnTo>
                  <a:lnTo>
                    <a:pt x="152" y="587"/>
                  </a:lnTo>
                  <a:lnTo>
                    <a:pt x="140" y="593"/>
                  </a:lnTo>
                  <a:lnTo>
                    <a:pt x="127" y="601"/>
                  </a:lnTo>
                  <a:lnTo>
                    <a:pt x="116" y="608"/>
                  </a:lnTo>
                  <a:lnTo>
                    <a:pt x="104" y="617"/>
                  </a:lnTo>
                  <a:lnTo>
                    <a:pt x="95" y="625"/>
                  </a:lnTo>
                  <a:lnTo>
                    <a:pt x="87" y="636"/>
                  </a:lnTo>
                  <a:lnTo>
                    <a:pt x="79" y="649"/>
                  </a:lnTo>
                  <a:lnTo>
                    <a:pt x="77" y="659"/>
                  </a:lnTo>
                  <a:lnTo>
                    <a:pt x="74" y="668"/>
                  </a:lnTo>
                  <a:lnTo>
                    <a:pt x="72" y="678"/>
                  </a:lnTo>
                  <a:lnTo>
                    <a:pt x="72" y="688"/>
                  </a:lnTo>
                  <a:lnTo>
                    <a:pt x="71" y="697"/>
                  </a:lnTo>
                  <a:lnTo>
                    <a:pt x="69" y="707"/>
                  </a:lnTo>
                  <a:lnTo>
                    <a:pt x="68" y="716"/>
                  </a:lnTo>
                  <a:lnTo>
                    <a:pt x="64" y="726"/>
                  </a:lnTo>
                  <a:lnTo>
                    <a:pt x="63" y="736"/>
                  </a:lnTo>
                  <a:lnTo>
                    <a:pt x="58" y="745"/>
                  </a:lnTo>
                  <a:lnTo>
                    <a:pt x="58" y="748"/>
                  </a:lnTo>
                  <a:lnTo>
                    <a:pt x="58" y="752"/>
                  </a:lnTo>
                  <a:lnTo>
                    <a:pt x="56" y="755"/>
                  </a:lnTo>
                  <a:lnTo>
                    <a:pt x="56" y="758"/>
                  </a:lnTo>
                  <a:lnTo>
                    <a:pt x="55" y="761"/>
                  </a:lnTo>
                  <a:lnTo>
                    <a:pt x="53" y="764"/>
                  </a:lnTo>
                  <a:lnTo>
                    <a:pt x="52" y="768"/>
                  </a:lnTo>
                  <a:lnTo>
                    <a:pt x="50" y="771"/>
                  </a:lnTo>
                  <a:lnTo>
                    <a:pt x="48" y="774"/>
                  </a:lnTo>
                  <a:lnTo>
                    <a:pt x="47" y="777"/>
                  </a:lnTo>
                  <a:lnTo>
                    <a:pt x="45" y="785"/>
                  </a:lnTo>
                  <a:lnTo>
                    <a:pt x="42" y="793"/>
                  </a:lnTo>
                  <a:lnTo>
                    <a:pt x="40" y="801"/>
                  </a:lnTo>
                  <a:lnTo>
                    <a:pt x="40" y="809"/>
                  </a:lnTo>
                  <a:lnTo>
                    <a:pt x="39" y="817"/>
                  </a:lnTo>
                  <a:lnTo>
                    <a:pt x="39" y="825"/>
                  </a:lnTo>
                  <a:lnTo>
                    <a:pt x="37" y="833"/>
                  </a:lnTo>
                  <a:lnTo>
                    <a:pt x="36" y="841"/>
                  </a:lnTo>
                  <a:lnTo>
                    <a:pt x="34" y="849"/>
                  </a:lnTo>
                  <a:lnTo>
                    <a:pt x="31" y="857"/>
                  </a:lnTo>
                  <a:lnTo>
                    <a:pt x="31" y="860"/>
                  </a:lnTo>
                  <a:lnTo>
                    <a:pt x="31" y="864"/>
                  </a:lnTo>
                  <a:lnTo>
                    <a:pt x="31" y="867"/>
                  </a:lnTo>
                  <a:lnTo>
                    <a:pt x="31" y="870"/>
                  </a:lnTo>
                  <a:lnTo>
                    <a:pt x="31" y="873"/>
                  </a:lnTo>
                  <a:lnTo>
                    <a:pt x="31" y="876"/>
                  </a:lnTo>
                  <a:lnTo>
                    <a:pt x="31" y="880"/>
                  </a:lnTo>
                  <a:lnTo>
                    <a:pt x="31" y="883"/>
                  </a:lnTo>
                  <a:lnTo>
                    <a:pt x="31" y="886"/>
                  </a:lnTo>
                  <a:lnTo>
                    <a:pt x="31" y="889"/>
                  </a:lnTo>
                  <a:lnTo>
                    <a:pt x="26" y="904"/>
                  </a:lnTo>
                  <a:lnTo>
                    <a:pt x="21" y="918"/>
                  </a:lnTo>
                  <a:lnTo>
                    <a:pt x="18" y="932"/>
                  </a:lnTo>
                  <a:lnTo>
                    <a:pt x="16" y="947"/>
                  </a:lnTo>
                  <a:lnTo>
                    <a:pt x="15" y="961"/>
                  </a:lnTo>
                  <a:lnTo>
                    <a:pt x="13" y="976"/>
                  </a:lnTo>
                  <a:lnTo>
                    <a:pt x="13" y="990"/>
                  </a:lnTo>
                  <a:lnTo>
                    <a:pt x="12" y="1004"/>
                  </a:lnTo>
                  <a:lnTo>
                    <a:pt x="12" y="1019"/>
                  </a:lnTo>
                  <a:lnTo>
                    <a:pt x="10" y="1033"/>
                  </a:lnTo>
                  <a:lnTo>
                    <a:pt x="5" y="1054"/>
                  </a:lnTo>
                  <a:lnTo>
                    <a:pt x="4" y="1075"/>
                  </a:lnTo>
                  <a:lnTo>
                    <a:pt x="2" y="1096"/>
                  </a:lnTo>
                  <a:lnTo>
                    <a:pt x="0" y="1118"/>
                  </a:lnTo>
                  <a:lnTo>
                    <a:pt x="0" y="1139"/>
                  </a:lnTo>
                  <a:lnTo>
                    <a:pt x="2" y="1161"/>
                  </a:lnTo>
                  <a:lnTo>
                    <a:pt x="2" y="1182"/>
                  </a:lnTo>
                  <a:lnTo>
                    <a:pt x="4" y="1204"/>
                  </a:lnTo>
                  <a:lnTo>
                    <a:pt x="4" y="1225"/>
                  </a:lnTo>
                  <a:lnTo>
                    <a:pt x="5" y="1246"/>
                  </a:lnTo>
                  <a:lnTo>
                    <a:pt x="20" y="1246"/>
                  </a:lnTo>
                  <a:lnTo>
                    <a:pt x="36" y="1244"/>
                  </a:lnTo>
                  <a:lnTo>
                    <a:pt x="50" y="1240"/>
                  </a:lnTo>
                  <a:lnTo>
                    <a:pt x="63" y="1232"/>
                  </a:lnTo>
                  <a:lnTo>
                    <a:pt x="76" y="1224"/>
                  </a:lnTo>
                  <a:lnTo>
                    <a:pt x="88" y="1214"/>
                  </a:lnTo>
                  <a:lnTo>
                    <a:pt x="100" y="1203"/>
                  </a:lnTo>
                  <a:lnTo>
                    <a:pt x="109" y="1192"/>
                  </a:lnTo>
                  <a:lnTo>
                    <a:pt x="119" y="1179"/>
                  </a:lnTo>
                  <a:lnTo>
                    <a:pt x="127" y="1166"/>
                  </a:lnTo>
                  <a:lnTo>
                    <a:pt x="128" y="1161"/>
                  </a:lnTo>
                  <a:lnTo>
                    <a:pt x="130" y="1156"/>
                  </a:lnTo>
                  <a:lnTo>
                    <a:pt x="132" y="1152"/>
                  </a:lnTo>
                  <a:lnTo>
                    <a:pt x="133" y="1147"/>
                  </a:lnTo>
                  <a:lnTo>
                    <a:pt x="135" y="1142"/>
                  </a:lnTo>
                  <a:lnTo>
                    <a:pt x="136" y="1137"/>
                  </a:lnTo>
                  <a:lnTo>
                    <a:pt x="138" y="1132"/>
                  </a:lnTo>
                  <a:lnTo>
                    <a:pt x="140" y="1128"/>
                  </a:lnTo>
                  <a:lnTo>
                    <a:pt x="141" y="1123"/>
                  </a:lnTo>
                  <a:lnTo>
                    <a:pt x="143" y="1118"/>
                  </a:lnTo>
                  <a:lnTo>
                    <a:pt x="151" y="1102"/>
                  </a:lnTo>
                  <a:lnTo>
                    <a:pt x="160" y="1086"/>
                  </a:lnTo>
                  <a:lnTo>
                    <a:pt x="168" y="1072"/>
                  </a:lnTo>
                  <a:lnTo>
                    <a:pt x="176" y="1056"/>
                  </a:lnTo>
                  <a:lnTo>
                    <a:pt x="186" y="1041"/>
                  </a:lnTo>
                  <a:lnTo>
                    <a:pt x="194" y="1025"/>
                  </a:lnTo>
                  <a:lnTo>
                    <a:pt x="204" y="1011"/>
                  </a:lnTo>
                  <a:lnTo>
                    <a:pt x="212" y="995"/>
                  </a:lnTo>
                  <a:lnTo>
                    <a:pt x="220" y="979"/>
                  </a:lnTo>
                  <a:lnTo>
                    <a:pt x="229" y="963"/>
                  </a:lnTo>
                  <a:lnTo>
                    <a:pt x="237" y="950"/>
                  </a:lnTo>
                  <a:lnTo>
                    <a:pt x="247" y="936"/>
                  </a:lnTo>
                  <a:lnTo>
                    <a:pt x="256" y="921"/>
                  </a:lnTo>
                  <a:lnTo>
                    <a:pt x="268" y="908"/>
                  </a:lnTo>
                  <a:lnTo>
                    <a:pt x="280" y="897"/>
                  </a:lnTo>
                  <a:lnTo>
                    <a:pt x="293" y="886"/>
                  </a:lnTo>
                  <a:lnTo>
                    <a:pt x="308" y="880"/>
                  </a:lnTo>
                  <a:lnTo>
                    <a:pt x="324" y="875"/>
                  </a:lnTo>
                  <a:lnTo>
                    <a:pt x="340" y="873"/>
                  </a:lnTo>
                  <a:lnTo>
                    <a:pt x="357" y="878"/>
                  </a:lnTo>
                  <a:lnTo>
                    <a:pt x="368" y="881"/>
                  </a:lnTo>
                  <a:lnTo>
                    <a:pt x="381" y="888"/>
                  </a:lnTo>
                  <a:lnTo>
                    <a:pt x="391" y="894"/>
                  </a:lnTo>
                  <a:lnTo>
                    <a:pt x="402" y="902"/>
                  </a:lnTo>
                  <a:lnTo>
                    <a:pt x="413" y="910"/>
                  </a:lnTo>
                  <a:lnTo>
                    <a:pt x="423" y="920"/>
                  </a:lnTo>
                  <a:lnTo>
                    <a:pt x="434" y="928"/>
                  </a:lnTo>
                  <a:lnTo>
                    <a:pt x="445" y="936"/>
                  </a:lnTo>
                  <a:lnTo>
                    <a:pt x="456" y="942"/>
                  </a:lnTo>
                  <a:lnTo>
                    <a:pt x="469" y="947"/>
                  </a:lnTo>
                  <a:lnTo>
                    <a:pt x="471" y="948"/>
                  </a:lnTo>
                  <a:lnTo>
                    <a:pt x="472" y="950"/>
                  </a:lnTo>
                  <a:lnTo>
                    <a:pt x="474" y="952"/>
                  </a:lnTo>
                  <a:lnTo>
                    <a:pt x="477" y="952"/>
                  </a:lnTo>
                  <a:lnTo>
                    <a:pt x="479" y="953"/>
                  </a:lnTo>
                  <a:lnTo>
                    <a:pt x="480" y="955"/>
                  </a:lnTo>
                  <a:lnTo>
                    <a:pt x="482" y="956"/>
                  </a:lnTo>
                  <a:lnTo>
                    <a:pt x="484" y="958"/>
                  </a:lnTo>
                  <a:lnTo>
                    <a:pt x="484" y="960"/>
                  </a:lnTo>
                  <a:lnTo>
                    <a:pt x="485" y="963"/>
                  </a:lnTo>
                  <a:lnTo>
                    <a:pt x="490" y="963"/>
                  </a:lnTo>
                  <a:lnTo>
                    <a:pt x="495" y="963"/>
                  </a:lnTo>
                  <a:lnTo>
                    <a:pt x="498" y="963"/>
                  </a:lnTo>
                  <a:lnTo>
                    <a:pt x="503" y="963"/>
                  </a:lnTo>
                  <a:lnTo>
                    <a:pt x="508" y="964"/>
                  </a:lnTo>
                  <a:lnTo>
                    <a:pt x="512" y="964"/>
                  </a:lnTo>
                  <a:lnTo>
                    <a:pt x="516" y="964"/>
                  </a:lnTo>
                  <a:lnTo>
                    <a:pt x="520" y="966"/>
                  </a:lnTo>
                  <a:lnTo>
                    <a:pt x="524" y="968"/>
                  </a:lnTo>
                  <a:lnTo>
                    <a:pt x="527" y="969"/>
                  </a:lnTo>
                  <a:lnTo>
                    <a:pt x="535" y="976"/>
                  </a:lnTo>
                  <a:lnTo>
                    <a:pt x="543" y="984"/>
                  </a:lnTo>
                  <a:lnTo>
                    <a:pt x="551" y="990"/>
                  </a:lnTo>
                  <a:lnTo>
                    <a:pt x="559" y="995"/>
                  </a:lnTo>
                  <a:lnTo>
                    <a:pt x="568" y="1001"/>
                  </a:lnTo>
                  <a:lnTo>
                    <a:pt x="576" y="1004"/>
                  </a:lnTo>
                  <a:lnTo>
                    <a:pt x="584" y="1009"/>
                  </a:lnTo>
                  <a:lnTo>
                    <a:pt x="594" y="1012"/>
                  </a:lnTo>
                  <a:lnTo>
                    <a:pt x="604" y="1014"/>
                  </a:lnTo>
                  <a:lnTo>
                    <a:pt x="613" y="1017"/>
                  </a:lnTo>
                  <a:lnTo>
                    <a:pt x="637" y="1022"/>
                  </a:lnTo>
                  <a:lnTo>
                    <a:pt x="661" y="1025"/>
                  </a:lnTo>
                  <a:lnTo>
                    <a:pt x="685" y="1028"/>
                  </a:lnTo>
                  <a:lnTo>
                    <a:pt x="709" y="1032"/>
                  </a:lnTo>
                  <a:lnTo>
                    <a:pt x="733" y="1033"/>
                  </a:lnTo>
                  <a:lnTo>
                    <a:pt x="757" y="1035"/>
                  </a:lnTo>
                  <a:lnTo>
                    <a:pt x="781" y="1036"/>
                  </a:lnTo>
                  <a:lnTo>
                    <a:pt x="805" y="1040"/>
                  </a:lnTo>
                  <a:lnTo>
                    <a:pt x="829" y="1043"/>
                  </a:lnTo>
                  <a:lnTo>
                    <a:pt x="853" y="1049"/>
                  </a:lnTo>
                  <a:lnTo>
                    <a:pt x="858" y="1051"/>
                  </a:lnTo>
                  <a:lnTo>
                    <a:pt x="863" y="1052"/>
                  </a:lnTo>
                  <a:lnTo>
                    <a:pt x="868" y="1056"/>
                  </a:lnTo>
                  <a:lnTo>
                    <a:pt x="872" y="1059"/>
                  </a:lnTo>
                  <a:lnTo>
                    <a:pt x="877" y="1060"/>
                  </a:lnTo>
                  <a:lnTo>
                    <a:pt x="882" y="1064"/>
                  </a:lnTo>
                  <a:lnTo>
                    <a:pt x="887" y="1067"/>
                  </a:lnTo>
                  <a:lnTo>
                    <a:pt x="892" y="1068"/>
                  </a:lnTo>
                  <a:lnTo>
                    <a:pt x="896" y="1070"/>
                  </a:lnTo>
                  <a:lnTo>
                    <a:pt x="901" y="1070"/>
                  </a:lnTo>
                  <a:lnTo>
                    <a:pt x="941" y="1075"/>
                  </a:lnTo>
                  <a:lnTo>
                    <a:pt x="983" y="1080"/>
                  </a:lnTo>
                  <a:lnTo>
                    <a:pt x="1024" y="1083"/>
                  </a:lnTo>
                  <a:lnTo>
                    <a:pt x="1064" y="1084"/>
                  </a:lnTo>
                  <a:lnTo>
                    <a:pt x="1104" y="1086"/>
                  </a:lnTo>
                  <a:lnTo>
                    <a:pt x="1146" y="1088"/>
                  </a:lnTo>
                  <a:lnTo>
                    <a:pt x="1186" y="1089"/>
                  </a:lnTo>
                  <a:lnTo>
                    <a:pt x="1226" y="1092"/>
                  </a:lnTo>
                  <a:lnTo>
                    <a:pt x="1266" y="1096"/>
                  </a:lnTo>
                  <a:lnTo>
                    <a:pt x="1306" y="1102"/>
                  </a:lnTo>
                  <a:lnTo>
                    <a:pt x="1304" y="1105"/>
                  </a:lnTo>
                  <a:lnTo>
                    <a:pt x="1304" y="1107"/>
                  </a:lnTo>
                  <a:lnTo>
                    <a:pt x="1306" y="1107"/>
                  </a:lnTo>
                  <a:lnTo>
                    <a:pt x="1308" y="1107"/>
                  </a:lnTo>
                  <a:lnTo>
                    <a:pt x="1309" y="1107"/>
                  </a:lnTo>
                  <a:lnTo>
                    <a:pt x="1311" y="1107"/>
                  </a:lnTo>
                  <a:lnTo>
                    <a:pt x="1312" y="1107"/>
                  </a:lnTo>
                  <a:lnTo>
                    <a:pt x="1316" y="1108"/>
                  </a:lnTo>
                  <a:lnTo>
                    <a:pt x="1316" y="1110"/>
                  </a:lnTo>
                  <a:lnTo>
                    <a:pt x="1317" y="1113"/>
                  </a:lnTo>
                  <a:lnTo>
                    <a:pt x="1317" y="1113"/>
                  </a:lnTo>
                  <a:lnTo>
                    <a:pt x="1319" y="1113"/>
                  </a:lnTo>
                  <a:lnTo>
                    <a:pt x="1320" y="1113"/>
                  </a:lnTo>
                  <a:lnTo>
                    <a:pt x="1320" y="1113"/>
                  </a:lnTo>
                  <a:lnTo>
                    <a:pt x="1322" y="1113"/>
                  </a:lnTo>
                  <a:lnTo>
                    <a:pt x="1322" y="1113"/>
                  </a:lnTo>
                  <a:lnTo>
                    <a:pt x="1324" y="1113"/>
                  </a:lnTo>
                  <a:lnTo>
                    <a:pt x="1325" y="1113"/>
                  </a:lnTo>
                  <a:lnTo>
                    <a:pt x="1325" y="1113"/>
                  </a:lnTo>
                  <a:lnTo>
                    <a:pt x="1327" y="1113"/>
                  </a:lnTo>
                  <a:lnTo>
                    <a:pt x="1341" y="1124"/>
                  </a:lnTo>
                  <a:lnTo>
                    <a:pt x="1356" y="1136"/>
                  </a:lnTo>
                  <a:lnTo>
                    <a:pt x="1370" y="1147"/>
                  </a:lnTo>
                  <a:lnTo>
                    <a:pt x="1384" y="1158"/>
                  </a:lnTo>
                  <a:lnTo>
                    <a:pt x="1397" y="1169"/>
                  </a:lnTo>
                  <a:lnTo>
                    <a:pt x="1410" y="1182"/>
                  </a:lnTo>
                  <a:lnTo>
                    <a:pt x="1423" y="1195"/>
                  </a:lnTo>
                  <a:lnTo>
                    <a:pt x="1434" y="1208"/>
                  </a:lnTo>
                  <a:lnTo>
                    <a:pt x="1445" y="1220"/>
                  </a:lnTo>
                  <a:lnTo>
                    <a:pt x="1455" y="1235"/>
                  </a:lnTo>
                  <a:lnTo>
                    <a:pt x="1460" y="1241"/>
                  </a:lnTo>
                  <a:lnTo>
                    <a:pt x="1464" y="1249"/>
                  </a:lnTo>
                  <a:lnTo>
                    <a:pt x="1468" y="1256"/>
                  </a:lnTo>
                  <a:lnTo>
                    <a:pt x="1472" y="1262"/>
                  </a:lnTo>
                  <a:lnTo>
                    <a:pt x="1476" y="1270"/>
                  </a:lnTo>
                  <a:lnTo>
                    <a:pt x="1479" y="1276"/>
                  </a:lnTo>
                  <a:lnTo>
                    <a:pt x="1482" y="1284"/>
                  </a:lnTo>
                  <a:lnTo>
                    <a:pt x="1487" y="1291"/>
                  </a:lnTo>
                  <a:lnTo>
                    <a:pt x="1490" y="1297"/>
                  </a:lnTo>
                  <a:lnTo>
                    <a:pt x="1493" y="1305"/>
                  </a:lnTo>
                  <a:lnTo>
                    <a:pt x="1495" y="1308"/>
                  </a:lnTo>
                  <a:lnTo>
                    <a:pt x="1496" y="1312"/>
                  </a:lnTo>
                  <a:lnTo>
                    <a:pt x="1498" y="1315"/>
                  </a:lnTo>
                  <a:lnTo>
                    <a:pt x="1501" y="1318"/>
                  </a:lnTo>
                  <a:lnTo>
                    <a:pt x="1504" y="1321"/>
                  </a:lnTo>
                  <a:lnTo>
                    <a:pt x="1506" y="1324"/>
                  </a:lnTo>
                  <a:lnTo>
                    <a:pt x="1509" y="1328"/>
                  </a:lnTo>
                  <a:lnTo>
                    <a:pt x="1512" y="1331"/>
                  </a:lnTo>
                  <a:lnTo>
                    <a:pt x="1516" y="1334"/>
                  </a:lnTo>
                  <a:lnTo>
                    <a:pt x="1519" y="1337"/>
                  </a:lnTo>
                  <a:lnTo>
                    <a:pt x="1527" y="1352"/>
                  </a:lnTo>
                  <a:lnTo>
                    <a:pt x="1535" y="1364"/>
                  </a:lnTo>
                  <a:lnTo>
                    <a:pt x="1541" y="1379"/>
                  </a:lnTo>
                  <a:lnTo>
                    <a:pt x="1549" y="1393"/>
                  </a:lnTo>
                  <a:lnTo>
                    <a:pt x="1556" y="1406"/>
                  </a:lnTo>
                  <a:lnTo>
                    <a:pt x="1564" y="1419"/>
                  </a:lnTo>
                  <a:lnTo>
                    <a:pt x="1572" y="1432"/>
                  </a:lnTo>
                  <a:lnTo>
                    <a:pt x="1581" y="1443"/>
                  </a:lnTo>
                  <a:lnTo>
                    <a:pt x="1592" y="1454"/>
                  </a:lnTo>
                  <a:lnTo>
                    <a:pt x="1605" y="1465"/>
                  </a:lnTo>
                  <a:lnTo>
                    <a:pt x="1616" y="1470"/>
                  </a:lnTo>
                  <a:lnTo>
                    <a:pt x="1628" y="1476"/>
                  </a:lnTo>
                  <a:lnTo>
                    <a:pt x="1639" y="1481"/>
                  </a:lnTo>
                  <a:lnTo>
                    <a:pt x="1650" y="1484"/>
                  </a:lnTo>
                  <a:lnTo>
                    <a:pt x="1661" y="1488"/>
                  </a:lnTo>
                  <a:lnTo>
                    <a:pt x="1672" y="1489"/>
                  </a:lnTo>
                  <a:lnTo>
                    <a:pt x="1685" y="1489"/>
                  </a:lnTo>
                  <a:lnTo>
                    <a:pt x="1696" y="1489"/>
                  </a:lnTo>
                  <a:lnTo>
                    <a:pt x="1709" y="1489"/>
                  </a:lnTo>
                  <a:lnTo>
                    <a:pt x="1722" y="1486"/>
                  </a:lnTo>
                  <a:lnTo>
                    <a:pt x="1727" y="1484"/>
                  </a:lnTo>
                  <a:lnTo>
                    <a:pt x="1730" y="1481"/>
                  </a:lnTo>
                  <a:lnTo>
                    <a:pt x="1735" y="1478"/>
                  </a:lnTo>
                  <a:lnTo>
                    <a:pt x="1738" y="1475"/>
                  </a:lnTo>
                  <a:lnTo>
                    <a:pt x="1741" y="1472"/>
                  </a:lnTo>
                  <a:lnTo>
                    <a:pt x="1744" y="1467"/>
                  </a:lnTo>
                  <a:lnTo>
                    <a:pt x="1746" y="1462"/>
                  </a:lnTo>
                  <a:lnTo>
                    <a:pt x="1748" y="1459"/>
                  </a:lnTo>
                  <a:lnTo>
                    <a:pt x="1748" y="1454"/>
                  </a:lnTo>
                  <a:lnTo>
                    <a:pt x="1749" y="1449"/>
                  </a:lnTo>
                  <a:lnTo>
                    <a:pt x="1749" y="1428"/>
                  </a:lnTo>
                  <a:lnTo>
                    <a:pt x="1751" y="1409"/>
                  </a:lnTo>
                  <a:lnTo>
                    <a:pt x="1751" y="1390"/>
                  </a:lnTo>
                  <a:lnTo>
                    <a:pt x="1751" y="1369"/>
                  </a:lnTo>
                  <a:lnTo>
                    <a:pt x="1751" y="1350"/>
                  </a:lnTo>
                  <a:lnTo>
                    <a:pt x="1751" y="1329"/>
                  </a:lnTo>
                  <a:lnTo>
                    <a:pt x="1749" y="1310"/>
                  </a:lnTo>
                  <a:lnTo>
                    <a:pt x="1749" y="1291"/>
                  </a:lnTo>
                  <a:lnTo>
                    <a:pt x="1749" y="1270"/>
                  </a:lnTo>
                  <a:lnTo>
                    <a:pt x="1749" y="1251"/>
                  </a:lnTo>
                  <a:lnTo>
                    <a:pt x="1741" y="1235"/>
                  </a:lnTo>
                  <a:lnTo>
                    <a:pt x="1735" y="1217"/>
                  </a:lnTo>
                  <a:lnTo>
                    <a:pt x="1727" y="1198"/>
                  </a:lnTo>
                  <a:lnTo>
                    <a:pt x="1722" y="1180"/>
                  </a:lnTo>
                  <a:lnTo>
                    <a:pt x="1717" y="1161"/>
                  </a:lnTo>
                  <a:lnTo>
                    <a:pt x="1714" y="1142"/>
                  </a:lnTo>
                  <a:lnTo>
                    <a:pt x="1712" y="1123"/>
                  </a:lnTo>
                  <a:lnTo>
                    <a:pt x="1716" y="1104"/>
                  </a:lnTo>
                  <a:lnTo>
                    <a:pt x="1722" y="1086"/>
                  </a:lnTo>
                  <a:lnTo>
                    <a:pt x="1733" y="1070"/>
                  </a:lnTo>
                  <a:lnTo>
                    <a:pt x="1736" y="1068"/>
                  </a:lnTo>
                  <a:lnTo>
                    <a:pt x="1740" y="1067"/>
                  </a:lnTo>
                  <a:lnTo>
                    <a:pt x="1743" y="1065"/>
                  </a:lnTo>
                  <a:lnTo>
                    <a:pt x="1748" y="1064"/>
                  </a:lnTo>
                  <a:lnTo>
                    <a:pt x="1751" y="1062"/>
                  </a:lnTo>
                  <a:lnTo>
                    <a:pt x="1756" y="1060"/>
                  </a:lnTo>
                  <a:lnTo>
                    <a:pt x="1759" y="1059"/>
                  </a:lnTo>
                  <a:lnTo>
                    <a:pt x="1764" y="1057"/>
                  </a:lnTo>
                  <a:lnTo>
                    <a:pt x="1767" y="1056"/>
                  </a:lnTo>
                  <a:lnTo>
                    <a:pt x="1770" y="1054"/>
                  </a:lnTo>
                  <a:lnTo>
                    <a:pt x="1788" y="1043"/>
                  </a:lnTo>
                  <a:lnTo>
                    <a:pt x="1805" y="1032"/>
                  </a:lnTo>
                  <a:lnTo>
                    <a:pt x="1821" y="1022"/>
                  </a:lnTo>
                  <a:lnTo>
                    <a:pt x="1839" y="1012"/>
                  </a:lnTo>
                  <a:lnTo>
                    <a:pt x="1856" y="1003"/>
                  </a:lnTo>
                  <a:lnTo>
                    <a:pt x="1872" y="993"/>
                  </a:lnTo>
                  <a:lnTo>
                    <a:pt x="1890" y="985"/>
                  </a:lnTo>
                  <a:lnTo>
                    <a:pt x="1909" y="977"/>
                  </a:lnTo>
                  <a:lnTo>
                    <a:pt x="1927" y="969"/>
                  </a:lnTo>
                  <a:lnTo>
                    <a:pt x="1946" y="963"/>
                  </a:lnTo>
                  <a:lnTo>
                    <a:pt x="1952" y="961"/>
                  </a:lnTo>
                  <a:lnTo>
                    <a:pt x="1959" y="961"/>
                  </a:lnTo>
                  <a:lnTo>
                    <a:pt x="1964" y="960"/>
                  </a:lnTo>
                  <a:lnTo>
                    <a:pt x="1970" y="958"/>
                  </a:lnTo>
                  <a:lnTo>
                    <a:pt x="1975" y="958"/>
                  </a:lnTo>
                  <a:lnTo>
                    <a:pt x="1981" y="956"/>
                  </a:lnTo>
                  <a:lnTo>
                    <a:pt x="1986" y="956"/>
                  </a:lnTo>
                  <a:lnTo>
                    <a:pt x="1992" y="955"/>
                  </a:lnTo>
                  <a:lnTo>
                    <a:pt x="1999" y="953"/>
                  </a:lnTo>
                  <a:lnTo>
                    <a:pt x="2005" y="953"/>
                  </a:lnTo>
                  <a:lnTo>
                    <a:pt x="2007" y="953"/>
                  </a:lnTo>
                  <a:lnTo>
                    <a:pt x="2008" y="953"/>
                  </a:lnTo>
                  <a:lnTo>
                    <a:pt x="2010" y="953"/>
                  </a:lnTo>
                  <a:lnTo>
                    <a:pt x="2013" y="953"/>
                  </a:lnTo>
                  <a:lnTo>
                    <a:pt x="2015" y="953"/>
                  </a:lnTo>
                  <a:lnTo>
                    <a:pt x="2018" y="953"/>
                  </a:lnTo>
                  <a:lnTo>
                    <a:pt x="2020" y="953"/>
                  </a:lnTo>
                  <a:lnTo>
                    <a:pt x="2023" y="953"/>
                  </a:lnTo>
                  <a:lnTo>
                    <a:pt x="2024" y="953"/>
                  </a:lnTo>
                  <a:lnTo>
                    <a:pt x="2026" y="953"/>
                  </a:lnTo>
                  <a:lnTo>
                    <a:pt x="2028" y="952"/>
                  </a:lnTo>
                  <a:lnTo>
                    <a:pt x="2029" y="952"/>
                  </a:lnTo>
                  <a:lnTo>
                    <a:pt x="2031" y="952"/>
                  </a:lnTo>
                  <a:lnTo>
                    <a:pt x="2032" y="950"/>
                  </a:lnTo>
                  <a:lnTo>
                    <a:pt x="2034" y="948"/>
                  </a:lnTo>
                  <a:lnTo>
                    <a:pt x="2036" y="948"/>
                  </a:lnTo>
                  <a:lnTo>
                    <a:pt x="2037" y="947"/>
                  </a:lnTo>
                  <a:lnTo>
                    <a:pt x="2039" y="945"/>
                  </a:lnTo>
                  <a:lnTo>
                    <a:pt x="2040" y="944"/>
                  </a:lnTo>
                  <a:lnTo>
                    <a:pt x="2042" y="942"/>
                  </a:lnTo>
                  <a:lnTo>
                    <a:pt x="2045" y="942"/>
                  </a:lnTo>
                  <a:lnTo>
                    <a:pt x="2048" y="942"/>
                  </a:lnTo>
                  <a:lnTo>
                    <a:pt x="2052" y="944"/>
                  </a:lnTo>
                  <a:lnTo>
                    <a:pt x="2055" y="944"/>
                  </a:lnTo>
                  <a:lnTo>
                    <a:pt x="2058" y="944"/>
                  </a:lnTo>
                  <a:lnTo>
                    <a:pt x="2061" y="944"/>
                  </a:lnTo>
                  <a:lnTo>
                    <a:pt x="2064" y="944"/>
                  </a:lnTo>
                  <a:lnTo>
                    <a:pt x="2068" y="944"/>
                  </a:lnTo>
                  <a:lnTo>
                    <a:pt x="2071" y="944"/>
                  </a:lnTo>
                  <a:lnTo>
                    <a:pt x="2074" y="942"/>
                  </a:lnTo>
                  <a:lnTo>
                    <a:pt x="2092" y="931"/>
                  </a:lnTo>
                  <a:lnTo>
                    <a:pt x="2109" y="920"/>
                  </a:lnTo>
                  <a:lnTo>
                    <a:pt x="2125" y="908"/>
                  </a:lnTo>
                  <a:lnTo>
                    <a:pt x="2143" y="897"/>
                  </a:lnTo>
                  <a:lnTo>
                    <a:pt x="2160" y="886"/>
                  </a:lnTo>
                  <a:lnTo>
                    <a:pt x="2176" y="875"/>
                  </a:lnTo>
                  <a:lnTo>
                    <a:pt x="2194" y="864"/>
                  </a:lnTo>
                  <a:lnTo>
                    <a:pt x="2213" y="852"/>
                  </a:lnTo>
                  <a:lnTo>
                    <a:pt x="2231" y="841"/>
                  </a:lnTo>
                  <a:lnTo>
                    <a:pt x="2250" y="830"/>
                  </a:lnTo>
                  <a:lnTo>
                    <a:pt x="2253" y="827"/>
                  </a:lnTo>
                  <a:lnTo>
                    <a:pt x="2256" y="824"/>
                  </a:lnTo>
                  <a:lnTo>
                    <a:pt x="2260" y="820"/>
                  </a:lnTo>
                  <a:lnTo>
                    <a:pt x="2263" y="817"/>
                  </a:lnTo>
                  <a:lnTo>
                    <a:pt x="2266" y="814"/>
                  </a:lnTo>
                  <a:lnTo>
                    <a:pt x="2269" y="811"/>
                  </a:lnTo>
                  <a:lnTo>
                    <a:pt x="2272" y="808"/>
                  </a:lnTo>
                  <a:lnTo>
                    <a:pt x="2276" y="804"/>
                  </a:lnTo>
                  <a:lnTo>
                    <a:pt x="2279" y="801"/>
                  </a:lnTo>
                  <a:lnTo>
                    <a:pt x="2282" y="798"/>
                  </a:lnTo>
                  <a:lnTo>
                    <a:pt x="2298" y="787"/>
                  </a:lnTo>
                  <a:lnTo>
                    <a:pt x="2314" y="777"/>
                  </a:lnTo>
                  <a:lnTo>
                    <a:pt x="2332" y="769"/>
                  </a:lnTo>
                  <a:lnTo>
                    <a:pt x="2348" y="761"/>
                  </a:lnTo>
                  <a:lnTo>
                    <a:pt x="2365" y="753"/>
                  </a:lnTo>
                  <a:lnTo>
                    <a:pt x="2383" y="747"/>
                  </a:lnTo>
                  <a:lnTo>
                    <a:pt x="2400" y="740"/>
                  </a:lnTo>
                  <a:lnTo>
                    <a:pt x="2418" y="732"/>
                  </a:lnTo>
                  <a:lnTo>
                    <a:pt x="2436" y="726"/>
                  </a:lnTo>
                  <a:lnTo>
                    <a:pt x="2453" y="718"/>
                  </a:lnTo>
                  <a:lnTo>
                    <a:pt x="2460" y="715"/>
                  </a:lnTo>
                  <a:lnTo>
                    <a:pt x="2468" y="710"/>
                  </a:lnTo>
                  <a:lnTo>
                    <a:pt x="2476" y="705"/>
                  </a:lnTo>
                  <a:lnTo>
                    <a:pt x="2482" y="700"/>
                  </a:lnTo>
                  <a:lnTo>
                    <a:pt x="2490" y="696"/>
                  </a:lnTo>
                  <a:lnTo>
                    <a:pt x="2496" y="691"/>
                  </a:lnTo>
                  <a:lnTo>
                    <a:pt x="2504" y="686"/>
                  </a:lnTo>
                  <a:lnTo>
                    <a:pt x="2512" y="680"/>
                  </a:lnTo>
                  <a:lnTo>
                    <a:pt x="2519" y="675"/>
                  </a:lnTo>
                  <a:lnTo>
                    <a:pt x="2527" y="670"/>
                  </a:lnTo>
                  <a:lnTo>
                    <a:pt x="2530" y="668"/>
                  </a:lnTo>
                  <a:lnTo>
                    <a:pt x="2535" y="667"/>
                  </a:lnTo>
                  <a:lnTo>
                    <a:pt x="2538" y="665"/>
                  </a:lnTo>
                  <a:lnTo>
                    <a:pt x="2541" y="664"/>
                  </a:lnTo>
                  <a:lnTo>
                    <a:pt x="2546" y="662"/>
                  </a:lnTo>
                  <a:lnTo>
                    <a:pt x="2549" y="660"/>
                  </a:lnTo>
                  <a:lnTo>
                    <a:pt x="2554" y="659"/>
                  </a:lnTo>
                  <a:lnTo>
                    <a:pt x="2557" y="657"/>
                  </a:lnTo>
                  <a:lnTo>
                    <a:pt x="2560" y="656"/>
                  </a:lnTo>
                  <a:lnTo>
                    <a:pt x="2565" y="654"/>
                  </a:lnTo>
                  <a:lnTo>
                    <a:pt x="2567" y="652"/>
                  </a:lnTo>
                  <a:lnTo>
                    <a:pt x="2568" y="651"/>
                  </a:lnTo>
                  <a:lnTo>
                    <a:pt x="2570" y="649"/>
                  </a:lnTo>
                  <a:lnTo>
                    <a:pt x="2573" y="648"/>
                  </a:lnTo>
                  <a:lnTo>
                    <a:pt x="2576" y="646"/>
                  </a:lnTo>
                  <a:lnTo>
                    <a:pt x="2578" y="644"/>
                  </a:lnTo>
                  <a:lnTo>
                    <a:pt x="2581" y="643"/>
                  </a:lnTo>
                  <a:lnTo>
                    <a:pt x="2584" y="641"/>
                  </a:lnTo>
                  <a:lnTo>
                    <a:pt x="2588" y="640"/>
                  </a:lnTo>
                  <a:lnTo>
                    <a:pt x="2591" y="638"/>
                  </a:lnTo>
                  <a:lnTo>
                    <a:pt x="2596" y="635"/>
                  </a:lnTo>
                  <a:lnTo>
                    <a:pt x="2600" y="632"/>
                  </a:lnTo>
                  <a:lnTo>
                    <a:pt x="2605" y="628"/>
                  </a:lnTo>
                  <a:lnTo>
                    <a:pt x="2608" y="625"/>
                  </a:lnTo>
                  <a:lnTo>
                    <a:pt x="2613" y="622"/>
                  </a:lnTo>
                  <a:lnTo>
                    <a:pt x="2616" y="619"/>
                  </a:lnTo>
                  <a:lnTo>
                    <a:pt x="2621" y="616"/>
                  </a:lnTo>
                  <a:lnTo>
                    <a:pt x="2624" y="612"/>
                  </a:lnTo>
                  <a:lnTo>
                    <a:pt x="2629" y="609"/>
                  </a:lnTo>
                  <a:lnTo>
                    <a:pt x="2634" y="606"/>
                  </a:lnTo>
                  <a:lnTo>
                    <a:pt x="2653" y="588"/>
                  </a:lnTo>
                  <a:lnTo>
                    <a:pt x="2672" y="572"/>
                  </a:lnTo>
                  <a:lnTo>
                    <a:pt x="2690" y="555"/>
                  </a:lnTo>
                  <a:lnTo>
                    <a:pt x="2708" y="539"/>
                  </a:lnTo>
                  <a:lnTo>
                    <a:pt x="2725" y="521"/>
                  </a:lnTo>
                  <a:lnTo>
                    <a:pt x="2743" y="505"/>
                  </a:lnTo>
                  <a:lnTo>
                    <a:pt x="2760" y="488"/>
                  </a:lnTo>
                  <a:lnTo>
                    <a:pt x="2778" y="468"/>
                  </a:lnTo>
                  <a:lnTo>
                    <a:pt x="2794" y="451"/>
                  </a:lnTo>
                  <a:lnTo>
                    <a:pt x="2810" y="430"/>
                  </a:lnTo>
                  <a:lnTo>
                    <a:pt x="2813" y="425"/>
                  </a:lnTo>
                  <a:lnTo>
                    <a:pt x="2815" y="420"/>
                  </a:lnTo>
                  <a:lnTo>
                    <a:pt x="2816" y="414"/>
                  </a:lnTo>
                  <a:lnTo>
                    <a:pt x="2818" y="409"/>
                  </a:lnTo>
                  <a:lnTo>
                    <a:pt x="2818" y="403"/>
                  </a:lnTo>
                  <a:lnTo>
                    <a:pt x="2818" y="398"/>
                  </a:lnTo>
                  <a:lnTo>
                    <a:pt x="2816" y="392"/>
                  </a:lnTo>
                  <a:lnTo>
                    <a:pt x="2815" y="387"/>
                  </a:lnTo>
                  <a:lnTo>
                    <a:pt x="2813" y="382"/>
                  </a:lnTo>
                  <a:lnTo>
                    <a:pt x="2810" y="377"/>
                  </a:lnTo>
                  <a:lnTo>
                    <a:pt x="2792" y="353"/>
                  </a:lnTo>
                  <a:lnTo>
                    <a:pt x="2775" y="331"/>
                  </a:lnTo>
                  <a:lnTo>
                    <a:pt x="2759" y="308"/>
                  </a:lnTo>
                  <a:lnTo>
                    <a:pt x="2741" y="286"/>
                  </a:lnTo>
                  <a:lnTo>
                    <a:pt x="2722" y="265"/>
                  </a:lnTo>
                  <a:lnTo>
                    <a:pt x="2701" y="246"/>
                  </a:lnTo>
                  <a:lnTo>
                    <a:pt x="2680" y="228"/>
                  </a:lnTo>
                  <a:lnTo>
                    <a:pt x="2656" y="212"/>
                  </a:lnTo>
                  <a:lnTo>
                    <a:pt x="2631" y="200"/>
                  </a:lnTo>
                  <a:lnTo>
                    <a:pt x="2602" y="190"/>
                  </a:lnTo>
                  <a:lnTo>
                    <a:pt x="2600" y="190"/>
                  </a:lnTo>
                  <a:lnTo>
                    <a:pt x="2599" y="188"/>
                  </a:lnTo>
                  <a:lnTo>
                    <a:pt x="2599" y="187"/>
                  </a:lnTo>
                  <a:lnTo>
                    <a:pt x="2597" y="187"/>
                  </a:lnTo>
                  <a:lnTo>
                    <a:pt x="2597" y="185"/>
                  </a:lnTo>
                  <a:lnTo>
                    <a:pt x="2596" y="184"/>
                  </a:lnTo>
                  <a:lnTo>
                    <a:pt x="2596" y="182"/>
                  </a:lnTo>
                  <a:lnTo>
                    <a:pt x="2594" y="180"/>
                  </a:lnTo>
                  <a:lnTo>
                    <a:pt x="2592" y="179"/>
                  </a:lnTo>
                  <a:lnTo>
                    <a:pt x="2591" y="179"/>
                  </a:lnTo>
                  <a:lnTo>
                    <a:pt x="2589" y="179"/>
                  </a:lnTo>
                  <a:lnTo>
                    <a:pt x="2589" y="179"/>
                  </a:lnTo>
                  <a:lnTo>
                    <a:pt x="2588" y="179"/>
                  </a:lnTo>
                  <a:lnTo>
                    <a:pt x="2586" y="179"/>
                  </a:lnTo>
                  <a:lnTo>
                    <a:pt x="2586" y="179"/>
                  </a:lnTo>
                  <a:lnTo>
                    <a:pt x="2584" y="179"/>
                  </a:lnTo>
                  <a:lnTo>
                    <a:pt x="2584" y="179"/>
                  </a:lnTo>
                  <a:lnTo>
                    <a:pt x="2583" y="179"/>
                  </a:lnTo>
                  <a:lnTo>
                    <a:pt x="2581" y="179"/>
                  </a:lnTo>
                  <a:lnTo>
                    <a:pt x="2581" y="179"/>
                  </a:lnTo>
                  <a:lnTo>
                    <a:pt x="2580" y="179"/>
                  </a:lnTo>
                  <a:lnTo>
                    <a:pt x="2578" y="179"/>
                  </a:lnTo>
                  <a:lnTo>
                    <a:pt x="2576" y="177"/>
                  </a:lnTo>
                  <a:lnTo>
                    <a:pt x="2576" y="176"/>
                  </a:lnTo>
                  <a:lnTo>
                    <a:pt x="2575" y="174"/>
                  </a:lnTo>
                  <a:lnTo>
                    <a:pt x="2575" y="172"/>
                  </a:lnTo>
                  <a:lnTo>
                    <a:pt x="2573" y="171"/>
                  </a:lnTo>
                  <a:lnTo>
                    <a:pt x="2573" y="169"/>
                  </a:lnTo>
                  <a:lnTo>
                    <a:pt x="2572" y="169"/>
                  </a:lnTo>
                  <a:lnTo>
                    <a:pt x="2570" y="169"/>
                  </a:lnTo>
                  <a:lnTo>
                    <a:pt x="2568" y="169"/>
                  </a:lnTo>
                  <a:lnTo>
                    <a:pt x="2567" y="169"/>
                  </a:lnTo>
                  <a:lnTo>
                    <a:pt x="2565" y="169"/>
                  </a:lnTo>
                  <a:lnTo>
                    <a:pt x="2564" y="169"/>
                  </a:lnTo>
                  <a:lnTo>
                    <a:pt x="2562" y="169"/>
                  </a:lnTo>
                  <a:lnTo>
                    <a:pt x="2560" y="169"/>
                  </a:lnTo>
                  <a:lnTo>
                    <a:pt x="2559" y="169"/>
                  </a:lnTo>
                  <a:lnTo>
                    <a:pt x="2557" y="169"/>
                  </a:lnTo>
                  <a:lnTo>
                    <a:pt x="2556" y="169"/>
                  </a:lnTo>
                  <a:lnTo>
                    <a:pt x="2554" y="169"/>
                  </a:lnTo>
                  <a:lnTo>
                    <a:pt x="2543" y="163"/>
                  </a:lnTo>
                  <a:lnTo>
                    <a:pt x="2530" y="158"/>
                  </a:lnTo>
                  <a:lnTo>
                    <a:pt x="2517" y="156"/>
                  </a:lnTo>
                  <a:lnTo>
                    <a:pt x="2504" y="153"/>
                  </a:lnTo>
                  <a:lnTo>
                    <a:pt x="2492" y="153"/>
                  </a:lnTo>
                  <a:lnTo>
                    <a:pt x="2479" y="152"/>
                  </a:lnTo>
                  <a:lnTo>
                    <a:pt x="2466" y="152"/>
                  </a:lnTo>
                  <a:lnTo>
                    <a:pt x="2452" y="152"/>
                  </a:lnTo>
                  <a:lnTo>
                    <a:pt x="2439" y="152"/>
                  </a:lnTo>
                  <a:lnTo>
                    <a:pt x="2426" y="153"/>
                  </a:lnTo>
                  <a:lnTo>
                    <a:pt x="2426" y="152"/>
                  </a:lnTo>
                  <a:lnTo>
                    <a:pt x="2426" y="150"/>
                  </a:lnTo>
                  <a:lnTo>
                    <a:pt x="2426" y="148"/>
                  </a:lnTo>
                  <a:lnTo>
                    <a:pt x="2426" y="147"/>
                  </a:lnTo>
                  <a:lnTo>
                    <a:pt x="2424" y="145"/>
                  </a:lnTo>
                  <a:lnTo>
                    <a:pt x="2424" y="144"/>
                  </a:lnTo>
                  <a:lnTo>
                    <a:pt x="2424" y="144"/>
                  </a:lnTo>
                  <a:lnTo>
                    <a:pt x="2423" y="142"/>
                  </a:lnTo>
                  <a:lnTo>
                    <a:pt x="2421" y="142"/>
                  </a:lnTo>
                  <a:lnTo>
                    <a:pt x="2421" y="142"/>
                  </a:lnTo>
                  <a:lnTo>
                    <a:pt x="2415" y="140"/>
                  </a:lnTo>
                  <a:lnTo>
                    <a:pt x="2408" y="137"/>
                  </a:lnTo>
                  <a:lnTo>
                    <a:pt x="2402" y="134"/>
                  </a:lnTo>
                  <a:lnTo>
                    <a:pt x="2397" y="132"/>
                  </a:lnTo>
                  <a:lnTo>
                    <a:pt x="2391" y="129"/>
                  </a:lnTo>
                  <a:lnTo>
                    <a:pt x="2386" y="126"/>
                  </a:lnTo>
                  <a:lnTo>
                    <a:pt x="2380" y="123"/>
                  </a:lnTo>
                  <a:lnTo>
                    <a:pt x="2375" y="120"/>
                  </a:lnTo>
                  <a:lnTo>
                    <a:pt x="2368" y="116"/>
                  </a:lnTo>
                  <a:lnTo>
                    <a:pt x="2362" y="115"/>
                  </a:lnTo>
                  <a:lnTo>
                    <a:pt x="2348" y="112"/>
                  </a:lnTo>
                  <a:lnTo>
                    <a:pt x="2333" y="110"/>
                  </a:lnTo>
                  <a:lnTo>
                    <a:pt x="2319" y="108"/>
                  </a:lnTo>
                  <a:lnTo>
                    <a:pt x="2304" y="108"/>
                  </a:lnTo>
                  <a:lnTo>
                    <a:pt x="2290" y="110"/>
                  </a:lnTo>
                  <a:lnTo>
                    <a:pt x="2277" y="110"/>
                  </a:lnTo>
                  <a:lnTo>
                    <a:pt x="2263" y="112"/>
                  </a:lnTo>
                  <a:lnTo>
                    <a:pt x="2250" y="110"/>
                  </a:lnTo>
                  <a:lnTo>
                    <a:pt x="2236" y="108"/>
                  </a:lnTo>
                  <a:lnTo>
                    <a:pt x="2223" y="105"/>
                  </a:lnTo>
                  <a:lnTo>
                    <a:pt x="2223" y="94"/>
                  </a:lnTo>
                  <a:lnTo>
                    <a:pt x="2213" y="84"/>
                  </a:lnTo>
                  <a:lnTo>
                    <a:pt x="2202" y="76"/>
                  </a:lnTo>
                  <a:lnTo>
                    <a:pt x="2192" y="68"/>
                  </a:lnTo>
                  <a:lnTo>
                    <a:pt x="2180" y="62"/>
                  </a:lnTo>
                  <a:lnTo>
                    <a:pt x="2168" y="56"/>
                  </a:lnTo>
                  <a:lnTo>
                    <a:pt x="2156" y="51"/>
                  </a:lnTo>
                  <a:lnTo>
                    <a:pt x="2143" y="48"/>
                  </a:lnTo>
                  <a:lnTo>
                    <a:pt x="2128" y="46"/>
                  </a:lnTo>
                  <a:lnTo>
                    <a:pt x="2114" y="44"/>
                  </a:lnTo>
                  <a:lnTo>
                    <a:pt x="2101" y="46"/>
                  </a:lnTo>
                  <a:lnTo>
                    <a:pt x="2100" y="46"/>
                  </a:lnTo>
                  <a:lnTo>
                    <a:pt x="2100" y="44"/>
                  </a:lnTo>
                  <a:lnTo>
                    <a:pt x="2100" y="43"/>
                  </a:lnTo>
                  <a:lnTo>
                    <a:pt x="2098" y="43"/>
                  </a:lnTo>
                  <a:lnTo>
                    <a:pt x="2096" y="41"/>
                  </a:lnTo>
                  <a:lnTo>
                    <a:pt x="2096" y="40"/>
                  </a:lnTo>
                  <a:lnTo>
                    <a:pt x="2095" y="38"/>
                  </a:lnTo>
                  <a:lnTo>
                    <a:pt x="2093" y="36"/>
                  </a:lnTo>
                  <a:lnTo>
                    <a:pt x="2092" y="35"/>
                  </a:lnTo>
                  <a:lnTo>
                    <a:pt x="2090" y="35"/>
                  </a:lnTo>
                  <a:lnTo>
                    <a:pt x="2090" y="25"/>
                  </a:lnTo>
                  <a:lnTo>
                    <a:pt x="2074" y="14"/>
                  </a:lnTo>
                  <a:lnTo>
                    <a:pt x="2055" y="6"/>
                  </a:lnTo>
                  <a:lnTo>
                    <a:pt x="2037" y="3"/>
                  </a:lnTo>
                  <a:lnTo>
                    <a:pt x="2018" y="0"/>
                  </a:lnTo>
                  <a:lnTo>
                    <a:pt x="1997" y="0"/>
                  </a:lnTo>
                  <a:lnTo>
                    <a:pt x="1978" y="1"/>
                  </a:lnTo>
                  <a:lnTo>
                    <a:pt x="1957" y="3"/>
                  </a:lnTo>
                  <a:lnTo>
                    <a:pt x="1938" y="3"/>
                  </a:lnTo>
                  <a:lnTo>
                    <a:pt x="1917" y="4"/>
                  </a:lnTo>
                  <a:lnTo>
                    <a:pt x="1898" y="3"/>
                  </a:lnTo>
                  <a:lnTo>
                    <a:pt x="1898" y="4"/>
                  </a:lnTo>
                  <a:lnTo>
                    <a:pt x="1898" y="6"/>
                  </a:lnTo>
                  <a:lnTo>
                    <a:pt x="1898" y="8"/>
                  </a:lnTo>
                  <a:lnTo>
                    <a:pt x="1898" y="9"/>
                  </a:lnTo>
                  <a:lnTo>
                    <a:pt x="1898" y="11"/>
                  </a:lnTo>
                  <a:lnTo>
                    <a:pt x="1898" y="12"/>
                  </a:lnTo>
                  <a:lnTo>
                    <a:pt x="1898" y="12"/>
                  </a:lnTo>
                  <a:lnTo>
                    <a:pt x="1898" y="14"/>
                  </a:lnTo>
                  <a:lnTo>
                    <a:pt x="1898" y="14"/>
                  </a:lnTo>
                  <a:lnTo>
                    <a:pt x="1898" y="14"/>
                  </a:lnTo>
                  <a:lnTo>
                    <a:pt x="1896" y="16"/>
                  </a:lnTo>
                  <a:lnTo>
                    <a:pt x="1895" y="17"/>
                  </a:lnTo>
                  <a:lnTo>
                    <a:pt x="1893" y="17"/>
                  </a:lnTo>
                  <a:lnTo>
                    <a:pt x="1892" y="19"/>
                  </a:lnTo>
                  <a:lnTo>
                    <a:pt x="1890" y="19"/>
                  </a:lnTo>
                  <a:lnTo>
                    <a:pt x="1888" y="19"/>
                  </a:lnTo>
                  <a:lnTo>
                    <a:pt x="1887" y="19"/>
                  </a:lnTo>
                  <a:lnTo>
                    <a:pt x="1885" y="19"/>
                  </a:lnTo>
                  <a:lnTo>
                    <a:pt x="1884" y="19"/>
                  </a:lnTo>
                  <a:lnTo>
                    <a:pt x="1882" y="19"/>
                  </a:lnTo>
                  <a:lnTo>
                    <a:pt x="1860" y="22"/>
                  </a:lnTo>
                  <a:lnTo>
                    <a:pt x="1837" y="24"/>
                  </a:lnTo>
                  <a:lnTo>
                    <a:pt x="1816" y="25"/>
                  </a:lnTo>
                  <a:lnTo>
                    <a:pt x="1794" y="27"/>
                  </a:lnTo>
                  <a:lnTo>
                    <a:pt x="1773" y="27"/>
                  </a:lnTo>
                  <a:lnTo>
                    <a:pt x="1751" y="27"/>
                  </a:lnTo>
                  <a:lnTo>
                    <a:pt x="1730" y="25"/>
                  </a:lnTo>
                  <a:lnTo>
                    <a:pt x="1708" y="24"/>
                  </a:lnTo>
                  <a:lnTo>
                    <a:pt x="1685" y="22"/>
                  </a:lnTo>
                  <a:lnTo>
                    <a:pt x="1663" y="19"/>
                  </a:lnTo>
                  <a:lnTo>
                    <a:pt x="1653" y="19"/>
                  </a:lnTo>
                  <a:lnTo>
                    <a:pt x="1644" y="19"/>
                  </a:lnTo>
                  <a:lnTo>
                    <a:pt x="1634" y="19"/>
                  </a:lnTo>
                  <a:lnTo>
                    <a:pt x="1623" y="17"/>
                  </a:lnTo>
                  <a:lnTo>
                    <a:pt x="1613" y="17"/>
                  </a:lnTo>
                  <a:lnTo>
                    <a:pt x="1602" y="16"/>
                  </a:lnTo>
                  <a:lnTo>
                    <a:pt x="1592" y="16"/>
                  </a:lnTo>
                  <a:lnTo>
                    <a:pt x="1581" y="14"/>
                  </a:lnTo>
                  <a:lnTo>
                    <a:pt x="1572" y="14"/>
                  </a:lnTo>
                  <a:lnTo>
                    <a:pt x="1562" y="14"/>
                  </a:lnTo>
                  <a:lnTo>
                    <a:pt x="1533" y="11"/>
                  </a:lnTo>
                  <a:lnTo>
                    <a:pt x="1504" y="8"/>
                  </a:lnTo>
                  <a:lnTo>
                    <a:pt x="1477" y="6"/>
                  </a:lnTo>
                  <a:lnTo>
                    <a:pt x="1448" y="3"/>
                  </a:lnTo>
                  <a:lnTo>
                    <a:pt x="1421" y="3"/>
                  </a:lnTo>
                  <a:lnTo>
                    <a:pt x="1392" y="3"/>
                  </a:lnTo>
                  <a:lnTo>
                    <a:pt x="1365" y="4"/>
                  </a:lnTo>
                  <a:lnTo>
                    <a:pt x="1336" y="8"/>
                  </a:lnTo>
                  <a:lnTo>
                    <a:pt x="1308" y="12"/>
                  </a:lnTo>
                  <a:lnTo>
                    <a:pt x="1279" y="19"/>
                  </a:lnTo>
                  <a:lnTo>
                    <a:pt x="1266" y="24"/>
                  </a:lnTo>
                  <a:lnTo>
                    <a:pt x="1255" y="28"/>
                  </a:lnTo>
                  <a:lnTo>
                    <a:pt x="1242" y="33"/>
                  </a:lnTo>
                  <a:lnTo>
                    <a:pt x="1231" y="40"/>
                  </a:lnTo>
                  <a:lnTo>
                    <a:pt x="1218" y="46"/>
                  </a:lnTo>
                  <a:lnTo>
                    <a:pt x="1207" y="54"/>
                  </a:lnTo>
                  <a:lnTo>
                    <a:pt x="1196" y="60"/>
                  </a:lnTo>
                  <a:lnTo>
                    <a:pt x="1184" y="67"/>
                  </a:lnTo>
                  <a:lnTo>
                    <a:pt x="1173" y="73"/>
                  </a:lnTo>
                  <a:lnTo>
                    <a:pt x="1162" y="78"/>
                  </a:lnTo>
                  <a:lnTo>
                    <a:pt x="1151" y="84"/>
                  </a:lnTo>
                  <a:lnTo>
                    <a:pt x="1140" y="89"/>
                  </a:lnTo>
                  <a:lnTo>
                    <a:pt x="1128" y="96"/>
                  </a:lnTo>
                  <a:lnTo>
                    <a:pt x="1117" y="100"/>
                  </a:lnTo>
                  <a:lnTo>
                    <a:pt x="1104" y="105"/>
                  </a:lnTo>
                  <a:lnTo>
                    <a:pt x="1093" y="108"/>
                  </a:lnTo>
                  <a:lnTo>
                    <a:pt x="1082" y="112"/>
                  </a:lnTo>
                  <a:lnTo>
                    <a:pt x="1069" y="113"/>
                  </a:lnTo>
                  <a:lnTo>
                    <a:pt x="1056" y="115"/>
                  </a:lnTo>
                  <a:lnTo>
                    <a:pt x="1045" y="115"/>
                  </a:lnTo>
                  <a:lnTo>
                    <a:pt x="1039" y="120"/>
                  </a:lnTo>
                  <a:lnTo>
                    <a:pt x="1034" y="124"/>
                  </a:lnTo>
                  <a:lnTo>
                    <a:pt x="1029" y="128"/>
                  </a:lnTo>
                  <a:lnTo>
                    <a:pt x="1023" y="131"/>
                  </a:lnTo>
                  <a:lnTo>
                    <a:pt x="1016" y="132"/>
                  </a:lnTo>
                  <a:lnTo>
                    <a:pt x="1012" y="136"/>
                  </a:lnTo>
                  <a:lnTo>
                    <a:pt x="1005" y="139"/>
                  </a:lnTo>
                  <a:lnTo>
                    <a:pt x="999" y="142"/>
                  </a:lnTo>
                  <a:lnTo>
                    <a:pt x="992" y="144"/>
                  </a:lnTo>
                  <a:lnTo>
                    <a:pt x="986" y="147"/>
                  </a:lnTo>
                  <a:lnTo>
                    <a:pt x="978" y="148"/>
                  </a:lnTo>
                  <a:lnTo>
                    <a:pt x="970" y="148"/>
                  </a:lnTo>
                  <a:lnTo>
                    <a:pt x="960" y="148"/>
                  </a:lnTo>
                  <a:lnTo>
                    <a:pt x="952" y="148"/>
                  </a:lnTo>
                  <a:lnTo>
                    <a:pt x="943" y="147"/>
                  </a:lnTo>
                  <a:lnTo>
                    <a:pt x="935" y="147"/>
                  </a:lnTo>
                  <a:lnTo>
                    <a:pt x="925" y="145"/>
                  </a:lnTo>
                  <a:lnTo>
                    <a:pt x="917" y="145"/>
                  </a:lnTo>
                  <a:lnTo>
                    <a:pt x="909" y="147"/>
                  </a:lnTo>
                  <a:lnTo>
                    <a:pt x="901" y="147"/>
                  </a:lnTo>
                  <a:lnTo>
                    <a:pt x="898" y="147"/>
                  </a:lnTo>
                  <a:lnTo>
                    <a:pt x="896" y="148"/>
                  </a:lnTo>
                  <a:lnTo>
                    <a:pt x="895" y="148"/>
                  </a:lnTo>
                  <a:lnTo>
                    <a:pt x="892" y="150"/>
                  </a:lnTo>
                  <a:lnTo>
                    <a:pt x="890" y="150"/>
                  </a:lnTo>
                  <a:lnTo>
                    <a:pt x="887" y="152"/>
                  </a:lnTo>
                  <a:lnTo>
                    <a:pt x="885" y="153"/>
                  </a:lnTo>
                  <a:lnTo>
                    <a:pt x="884" y="155"/>
                  </a:lnTo>
                  <a:lnTo>
                    <a:pt x="880" y="156"/>
                  </a:lnTo>
                  <a:lnTo>
                    <a:pt x="879" y="158"/>
                  </a:lnTo>
                  <a:lnTo>
                    <a:pt x="874" y="164"/>
                  </a:lnTo>
                  <a:lnTo>
                    <a:pt x="869" y="171"/>
                  </a:lnTo>
                  <a:lnTo>
                    <a:pt x="863" y="177"/>
                  </a:lnTo>
                  <a:lnTo>
                    <a:pt x="858" y="182"/>
                  </a:lnTo>
                  <a:lnTo>
                    <a:pt x="852" y="187"/>
                  </a:lnTo>
                  <a:lnTo>
                    <a:pt x="845" y="192"/>
                  </a:lnTo>
                  <a:lnTo>
                    <a:pt x="837" y="195"/>
                  </a:lnTo>
                  <a:lnTo>
                    <a:pt x="831" y="198"/>
                  </a:lnTo>
                  <a:lnTo>
                    <a:pt x="823" y="200"/>
                  </a:lnTo>
                  <a:lnTo>
                    <a:pt x="815" y="201"/>
                  </a:lnTo>
                  <a:lnTo>
                    <a:pt x="804" y="214"/>
                  </a:lnTo>
                  <a:lnTo>
                    <a:pt x="792" y="228"/>
                  </a:lnTo>
                  <a:lnTo>
                    <a:pt x="781" y="243"/>
                  </a:lnTo>
                  <a:lnTo>
                    <a:pt x="770" y="256"/>
                  </a:lnTo>
                  <a:lnTo>
                    <a:pt x="759" y="270"/>
                  </a:lnTo>
                  <a:lnTo>
                    <a:pt x="748" y="283"/>
                  </a:lnTo>
                  <a:lnTo>
                    <a:pt x="736" y="297"/>
                  </a:lnTo>
                  <a:lnTo>
                    <a:pt x="725" y="312"/>
                  </a:lnTo>
                  <a:lnTo>
                    <a:pt x="714" y="324"/>
                  </a:lnTo>
                  <a:lnTo>
                    <a:pt x="703" y="339"/>
                  </a:lnTo>
                  <a:lnTo>
                    <a:pt x="703" y="340"/>
                  </a:lnTo>
                  <a:lnTo>
                    <a:pt x="703" y="342"/>
                  </a:lnTo>
                  <a:lnTo>
                    <a:pt x="703" y="344"/>
                  </a:lnTo>
                  <a:lnTo>
                    <a:pt x="703" y="344"/>
                  </a:lnTo>
                  <a:lnTo>
                    <a:pt x="703" y="345"/>
                  </a:lnTo>
                  <a:lnTo>
                    <a:pt x="703" y="345"/>
                  </a:lnTo>
                  <a:lnTo>
                    <a:pt x="703" y="347"/>
                  </a:lnTo>
                  <a:lnTo>
                    <a:pt x="703" y="347"/>
                  </a:lnTo>
                  <a:lnTo>
                    <a:pt x="703" y="348"/>
                  </a:lnTo>
                  <a:lnTo>
                    <a:pt x="703" y="350"/>
                  </a:lnTo>
                  <a:lnTo>
                    <a:pt x="698" y="358"/>
                  </a:lnTo>
                  <a:lnTo>
                    <a:pt x="693" y="366"/>
                  </a:lnTo>
                  <a:lnTo>
                    <a:pt x="688" y="374"/>
                  </a:lnTo>
                  <a:lnTo>
                    <a:pt x="684" y="380"/>
                  </a:lnTo>
                  <a:lnTo>
                    <a:pt x="677" y="387"/>
                  </a:lnTo>
                  <a:lnTo>
                    <a:pt x="672" y="393"/>
                  </a:lnTo>
                  <a:lnTo>
                    <a:pt x="666" y="398"/>
                  </a:lnTo>
                  <a:lnTo>
                    <a:pt x="660" y="403"/>
                  </a:lnTo>
                  <a:lnTo>
                    <a:pt x="652" y="406"/>
                  </a:lnTo>
                  <a:lnTo>
                    <a:pt x="645" y="409"/>
                  </a:lnTo>
                  <a:lnTo>
                    <a:pt x="640" y="411"/>
                  </a:lnTo>
                  <a:lnTo>
                    <a:pt x="636" y="412"/>
                  </a:lnTo>
                  <a:lnTo>
                    <a:pt x="632" y="416"/>
                  </a:lnTo>
                  <a:lnTo>
                    <a:pt x="629" y="419"/>
                  </a:lnTo>
                  <a:lnTo>
                    <a:pt x="626" y="422"/>
                  </a:lnTo>
                  <a:lnTo>
                    <a:pt x="623" y="425"/>
                  </a:lnTo>
                  <a:lnTo>
                    <a:pt x="620" y="428"/>
                  </a:lnTo>
                  <a:lnTo>
                    <a:pt x="616" y="432"/>
                  </a:lnTo>
                  <a:lnTo>
                    <a:pt x="612" y="433"/>
                  </a:lnTo>
                  <a:lnTo>
                    <a:pt x="607" y="435"/>
                  </a:lnTo>
                  <a:lnTo>
                    <a:pt x="607" y="435"/>
                  </a:lnTo>
                  <a:close/>
                </a:path>
              </a:pathLst>
            </a:custGeom>
            <a:solidFill>
              <a:srgbClr val="E1C597"/>
            </a:solidFill>
            <a:ln w="9525">
              <a:noFill/>
              <a:round/>
              <a:headEnd/>
              <a:tailEnd/>
            </a:ln>
          </p:spPr>
          <p:txBody>
            <a:bodyPr/>
            <a:lstStyle/>
            <a:p>
              <a:endParaRPr lang="en-US"/>
            </a:p>
          </p:txBody>
        </p:sp>
        <p:sp>
          <p:nvSpPr>
            <p:cNvPr id="36875" name="Freeform 11"/>
            <p:cNvSpPr>
              <a:spLocks/>
            </p:cNvSpPr>
            <p:nvPr/>
          </p:nvSpPr>
          <p:spPr bwMode="auto">
            <a:xfrm>
              <a:off x="2454" y="3000"/>
              <a:ext cx="980" cy="493"/>
            </a:xfrm>
            <a:custGeom>
              <a:avLst/>
              <a:gdLst/>
              <a:ahLst/>
              <a:cxnLst>
                <a:cxn ang="0">
                  <a:pos x="278" y="694"/>
                </a:cxn>
                <a:cxn ang="0">
                  <a:pos x="273" y="776"/>
                </a:cxn>
                <a:cxn ang="0">
                  <a:pos x="283" y="838"/>
                </a:cxn>
                <a:cxn ang="0">
                  <a:pos x="389" y="822"/>
                </a:cxn>
                <a:cxn ang="0">
                  <a:pos x="433" y="811"/>
                </a:cxn>
                <a:cxn ang="0">
                  <a:pos x="489" y="824"/>
                </a:cxn>
                <a:cxn ang="0">
                  <a:pos x="502" y="924"/>
                </a:cxn>
                <a:cxn ang="0">
                  <a:pos x="605" y="944"/>
                </a:cxn>
                <a:cxn ang="0">
                  <a:pos x="645" y="864"/>
                </a:cxn>
                <a:cxn ang="0">
                  <a:pos x="693" y="835"/>
                </a:cxn>
                <a:cxn ang="0">
                  <a:pos x="704" y="822"/>
                </a:cxn>
                <a:cxn ang="0">
                  <a:pos x="750" y="801"/>
                </a:cxn>
                <a:cxn ang="0">
                  <a:pos x="829" y="804"/>
                </a:cxn>
                <a:cxn ang="0">
                  <a:pos x="859" y="828"/>
                </a:cxn>
                <a:cxn ang="0">
                  <a:pos x="982" y="841"/>
                </a:cxn>
                <a:cxn ang="0">
                  <a:pos x="1187" y="817"/>
                </a:cxn>
                <a:cxn ang="0">
                  <a:pos x="1225" y="849"/>
                </a:cxn>
                <a:cxn ang="0">
                  <a:pos x="1281" y="889"/>
                </a:cxn>
                <a:cxn ang="0">
                  <a:pos x="1307" y="873"/>
                </a:cxn>
                <a:cxn ang="0">
                  <a:pos x="1438" y="761"/>
                </a:cxn>
                <a:cxn ang="0">
                  <a:pos x="1483" y="699"/>
                </a:cxn>
                <a:cxn ang="0">
                  <a:pos x="1528" y="673"/>
                </a:cxn>
                <a:cxn ang="0">
                  <a:pos x="1550" y="672"/>
                </a:cxn>
                <a:cxn ang="0">
                  <a:pos x="1619" y="654"/>
                </a:cxn>
                <a:cxn ang="0">
                  <a:pos x="1784" y="611"/>
                </a:cxn>
                <a:cxn ang="0">
                  <a:pos x="1870" y="638"/>
                </a:cxn>
                <a:cxn ang="0">
                  <a:pos x="1923" y="667"/>
                </a:cxn>
                <a:cxn ang="0">
                  <a:pos x="1958" y="574"/>
                </a:cxn>
                <a:cxn ang="0">
                  <a:pos x="1883" y="448"/>
                </a:cxn>
                <a:cxn ang="0">
                  <a:pos x="1805" y="369"/>
                </a:cxn>
                <a:cxn ang="0">
                  <a:pos x="1787" y="363"/>
                </a:cxn>
                <a:cxn ang="0">
                  <a:pos x="1771" y="334"/>
                </a:cxn>
                <a:cxn ang="0">
                  <a:pos x="1771" y="313"/>
                </a:cxn>
                <a:cxn ang="0">
                  <a:pos x="1760" y="305"/>
                </a:cxn>
                <a:cxn ang="0">
                  <a:pos x="1741" y="278"/>
                </a:cxn>
                <a:cxn ang="0">
                  <a:pos x="1712" y="243"/>
                </a:cxn>
                <a:cxn ang="0">
                  <a:pos x="1693" y="214"/>
                </a:cxn>
                <a:cxn ang="0">
                  <a:pos x="1590" y="147"/>
                </a:cxn>
                <a:cxn ang="0">
                  <a:pos x="1481" y="100"/>
                </a:cxn>
                <a:cxn ang="0">
                  <a:pos x="1408" y="49"/>
                </a:cxn>
                <a:cxn ang="0">
                  <a:pos x="1328" y="1"/>
                </a:cxn>
                <a:cxn ang="0">
                  <a:pos x="1273" y="43"/>
                </a:cxn>
                <a:cxn ang="0">
                  <a:pos x="1203" y="54"/>
                </a:cxn>
                <a:cxn ang="0">
                  <a:pos x="885" y="81"/>
                </a:cxn>
                <a:cxn ang="0">
                  <a:pos x="648" y="113"/>
                </a:cxn>
                <a:cxn ang="0">
                  <a:pos x="510" y="164"/>
                </a:cxn>
                <a:cxn ang="0">
                  <a:pos x="491" y="182"/>
                </a:cxn>
                <a:cxn ang="0">
                  <a:pos x="483" y="192"/>
                </a:cxn>
                <a:cxn ang="0">
                  <a:pos x="409" y="211"/>
                </a:cxn>
                <a:cxn ang="0">
                  <a:pos x="381" y="224"/>
                </a:cxn>
                <a:cxn ang="0">
                  <a:pos x="368" y="225"/>
                </a:cxn>
                <a:cxn ang="0">
                  <a:pos x="254" y="408"/>
                </a:cxn>
                <a:cxn ang="0">
                  <a:pos x="240" y="425"/>
                </a:cxn>
                <a:cxn ang="0">
                  <a:pos x="221" y="451"/>
                </a:cxn>
                <a:cxn ang="0">
                  <a:pos x="173" y="526"/>
                </a:cxn>
                <a:cxn ang="0">
                  <a:pos x="112" y="576"/>
                </a:cxn>
                <a:cxn ang="0">
                  <a:pos x="48" y="625"/>
                </a:cxn>
                <a:cxn ang="0">
                  <a:pos x="24" y="715"/>
                </a:cxn>
                <a:cxn ang="0">
                  <a:pos x="0" y="777"/>
                </a:cxn>
                <a:cxn ang="0">
                  <a:pos x="64" y="768"/>
                </a:cxn>
                <a:cxn ang="0">
                  <a:pos x="85" y="753"/>
                </a:cxn>
                <a:cxn ang="0">
                  <a:pos x="139" y="715"/>
                </a:cxn>
                <a:cxn ang="0">
                  <a:pos x="216" y="672"/>
                </a:cxn>
              </a:cxnLst>
              <a:rect l="0" t="0" r="r" b="b"/>
              <a:pathLst>
                <a:path w="1958" h="987">
                  <a:moveTo>
                    <a:pt x="240" y="678"/>
                  </a:moveTo>
                  <a:lnTo>
                    <a:pt x="245" y="680"/>
                  </a:lnTo>
                  <a:lnTo>
                    <a:pt x="249" y="681"/>
                  </a:lnTo>
                  <a:lnTo>
                    <a:pt x="254" y="681"/>
                  </a:lnTo>
                  <a:lnTo>
                    <a:pt x="257" y="681"/>
                  </a:lnTo>
                  <a:lnTo>
                    <a:pt x="262" y="683"/>
                  </a:lnTo>
                  <a:lnTo>
                    <a:pt x="265" y="683"/>
                  </a:lnTo>
                  <a:lnTo>
                    <a:pt x="270" y="684"/>
                  </a:lnTo>
                  <a:lnTo>
                    <a:pt x="273" y="686"/>
                  </a:lnTo>
                  <a:lnTo>
                    <a:pt x="275" y="689"/>
                  </a:lnTo>
                  <a:lnTo>
                    <a:pt x="278" y="694"/>
                  </a:lnTo>
                  <a:lnTo>
                    <a:pt x="278" y="702"/>
                  </a:lnTo>
                  <a:lnTo>
                    <a:pt x="280" y="710"/>
                  </a:lnTo>
                  <a:lnTo>
                    <a:pt x="281" y="716"/>
                  </a:lnTo>
                  <a:lnTo>
                    <a:pt x="281" y="724"/>
                  </a:lnTo>
                  <a:lnTo>
                    <a:pt x="281" y="731"/>
                  </a:lnTo>
                  <a:lnTo>
                    <a:pt x="281" y="739"/>
                  </a:lnTo>
                  <a:lnTo>
                    <a:pt x="281" y="745"/>
                  </a:lnTo>
                  <a:lnTo>
                    <a:pt x="280" y="753"/>
                  </a:lnTo>
                  <a:lnTo>
                    <a:pt x="278" y="761"/>
                  </a:lnTo>
                  <a:lnTo>
                    <a:pt x="278" y="769"/>
                  </a:lnTo>
                  <a:lnTo>
                    <a:pt x="273" y="776"/>
                  </a:lnTo>
                  <a:lnTo>
                    <a:pt x="270" y="782"/>
                  </a:lnTo>
                  <a:lnTo>
                    <a:pt x="267" y="788"/>
                  </a:lnTo>
                  <a:lnTo>
                    <a:pt x="264" y="795"/>
                  </a:lnTo>
                  <a:lnTo>
                    <a:pt x="261" y="801"/>
                  </a:lnTo>
                  <a:lnTo>
                    <a:pt x="259" y="808"/>
                  </a:lnTo>
                  <a:lnTo>
                    <a:pt x="256" y="816"/>
                  </a:lnTo>
                  <a:lnTo>
                    <a:pt x="256" y="822"/>
                  </a:lnTo>
                  <a:lnTo>
                    <a:pt x="256" y="830"/>
                  </a:lnTo>
                  <a:lnTo>
                    <a:pt x="256" y="838"/>
                  </a:lnTo>
                  <a:lnTo>
                    <a:pt x="269" y="836"/>
                  </a:lnTo>
                  <a:lnTo>
                    <a:pt x="283" y="838"/>
                  </a:lnTo>
                  <a:lnTo>
                    <a:pt x="296" y="838"/>
                  </a:lnTo>
                  <a:lnTo>
                    <a:pt x="310" y="840"/>
                  </a:lnTo>
                  <a:lnTo>
                    <a:pt x="325" y="840"/>
                  </a:lnTo>
                  <a:lnTo>
                    <a:pt x="337" y="840"/>
                  </a:lnTo>
                  <a:lnTo>
                    <a:pt x="350" y="838"/>
                  </a:lnTo>
                  <a:lnTo>
                    <a:pt x="363" y="835"/>
                  </a:lnTo>
                  <a:lnTo>
                    <a:pt x="374" y="830"/>
                  </a:lnTo>
                  <a:lnTo>
                    <a:pt x="384" y="822"/>
                  </a:lnTo>
                  <a:lnTo>
                    <a:pt x="385" y="822"/>
                  </a:lnTo>
                  <a:lnTo>
                    <a:pt x="387" y="822"/>
                  </a:lnTo>
                  <a:lnTo>
                    <a:pt x="389" y="822"/>
                  </a:lnTo>
                  <a:lnTo>
                    <a:pt x="390" y="822"/>
                  </a:lnTo>
                  <a:lnTo>
                    <a:pt x="392" y="822"/>
                  </a:lnTo>
                  <a:lnTo>
                    <a:pt x="393" y="822"/>
                  </a:lnTo>
                  <a:lnTo>
                    <a:pt x="395" y="822"/>
                  </a:lnTo>
                  <a:lnTo>
                    <a:pt x="397" y="822"/>
                  </a:lnTo>
                  <a:lnTo>
                    <a:pt x="398" y="822"/>
                  </a:lnTo>
                  <a:lnTo>
                    <a:pt x="400" y="822"/>
                  </a:lnTo>
                  <a:lnTo>
                    <a:pt x="408" y="817"/>
                  </a:lnTo>
                  <a:lnTo>
                    <a:pt x="417" y="812"/>
                  </a:lnTo>
                  <a:lnTo>
                    <a:pt x="425" y="811"/>
                  </a:lnTo>
                  <a:lnTo>
                    <a:pt x="433" y="811"/>
                  </a:lnTo>
                  <a:lnTo>
                    <a:pt x="443" y="811"/>
                  </a:lnTo>
                  <a:lnTo>
                    <a:pt x="451" y="811"/>
                  </a:lnTo>
                  <a:lnTo>
                    <a:pt x="461" y="812"/>
                  </a:lnTo>
                  <a:lnTo>
                    <a:pt x="469" y="812"/>
                  </a:lnTo>
                  <a:lnTo>
                    <a:pt x="477" y="812"/>
                  </a:lnTo>
                  <a:lnTo>
                    <a:pt x="486" y="811"/>
                  </a:lnTo>
                  <a:lnTo>
                    <a:pt x="486" y="814"/>
                  </a:lnTo>
                  <a:lnTo>
                    <a:pt x="486" y="817"/>
                  </a:lnTo>
                  <a:lnTo>
                    <a:pt x="486" y="819"/>
                  </a:lnTo>
                  <a:lnTo>
                    <a:pt x="488" y="822"/>
                  </a:lnTo>
                  <a:lnTo>
                    <a:pt x="489" y="824"/>
                  </a:lnTo>
                  <a:lnTo>
                    <a:pt x="489" y="825"/>
                  </a:lnTo>
                  <a:lnTo>
                    <a:pt x="491" y="827"/>
                  </a:lnTo>
                  <a:lnTo>
                    <a:pt x="493" y="830"/>
                  </a:lnTo>
                  <a:lnTo>
                    <a:pt x="494" y="832"/>
                  </a:lnTo>
                  <a:lnTo>
                    <a:pt x="496" y="833"/>
                  </a:lnTo>
                  <a:lnTo>
                    <a:pt x="501" y="848"/>
                  </a:lnTo>
                  <a:lnTo>
                    <a:pt x="502" y="864"/>
                  </a:lnTo>
                  <a:lnTo>
                    <a:pt x="504" y="880"/>
                  </a:lnTo>
                  <a:lnTo>
                    <a:pt x="504" y="894"/>
                  </a:lnTo>
                  <a:lnTo>
                    <a:pt x="502" y="910"/>
                  </a:lnTo>
                  <a:lnTo>
                    <a:pt x="502" y="924"/>
                  </a:lnTo>
                  <a:lnTo>
                    <a:pt x="501" y="940"/>
                  </a:lnTo>
                  <a:lnTo>
                    <a:pt x="501" y="956"/>
                  </a:lnTo>
                  <a:lnTo>
                    <a:pt x="501" y="971"/>
                  </a:lnTo>
                  <a:lnTo>
                    <a:pt x="502" y="987"/>
                  </a:lnTo>
                  <a:lnTo>
                    <a:pt x="518" y="987"/>
                  </a:lnTo>
                  <a:lnTo>
                    <a:pt x="534" y="985"/>
                  </a:lnTo>
                  <a:lnTo>
                    <a:pt x="550" y="980"/>
                  </a:lnTo>
                  <a:lnTo>
                    <a:pt x="565" y="974"/>
                  </a:lnTo>
                  <a:lnTo>
                    <a:pt x="579" y="964"/>
                  </a:lnTo>
                  <a:lnTo>
                    <a:pt x="592" y="955"/>
                  </a:lnTo>
                  <a:lnTo>
                    <a:pt x="605" y="944"/>
                  </a:lnTo>
                  <a:lnTo>
                    <a:pt x="617" y="932"/>
                  </a:lnTo>
                  <a:lnTo>
                    <a:pt x="629" y="920"/>
                  </a:lnTo>
                  <a:lnTo>
                    <a:pt x="640" y="907"/>
                  </a:lnTo>
                  <a:lnTo>
                    <a:pt x="643" y="902"/>
                  </a:lnTo>
                  <a:lnTo>
                    <a:pt x="645" y="897"/>
                  </a:lnTo>
                  <a:lnTo>
                    <a:pt x="645" y="892"/>
                  </a:lnTo>
                  <a:lnTo>
                    <a:pt x="645" y="886"/>
                  </a:lnTo>
                  <a:lnTo>
                    <a:pt x="645" y="881"/>
                  </a:lnTo>
                  <a:lnTo>
                    <a:pt x="645" y="875"/>
                  </a:lnTo>
                  <a:lnTo>
                    <a:pt x="645" y="870"/>
                  </a:lnTo>
                  <a:lnTo>
                    <a:pt x="645" y="864"/>
                  </a:lnTo>
                  <a:lnTo>
                    <a:pt x="645" y="859"/>
                  </a:lnTo>
                  <a:lnTo>
                    <a:pt x="646" y="854"/>
                  </a:lnTo>
                  <a:lnTo>
                    <a:pt x="648" y="848"/>
                  </a:lnTo>
                  <a:lnTo>
                    <a:pt x="651" y="844"/>
                  </a:lnTo>
                  <a:lnTo>
                    <a:pt x="656" y="841"/>
                  </a:lnTo>
                  <a:lnTo>
                    <a:pt x="661" y="840"/>
                  </a:lnTo>
                  <a:lnTo>
                    <a:pt x="665" y="840"/>
                  </a:lnTo>
                  <a:lnTo>
                    <a:pt x="672" y="838"/>
                  </a:lnTo>
                  <a:lnTo>
                    <a:pt x="678" y="838"/>
                  </a:lnTo>
                  <a:lnTo>
                    <a:pt x="686" y="836"/>
                  </a:lnTo>
                  <a:lnTo>
                    <a:pt x="693" y="835"/>
                  </a:lnTo>
                  <a:lnTo>
                    <a:pt x="699" y="833"/>
                  </a:lnTo>
                  <a:lnTo>
                    <a:pt x="701" y="832"/>
                  </a:lnTo>
                  <a:lnTo>
                    <a:pt x="702" y="832"/>
                  </a:lnTo>
                  <a:lnTo>
                    <a:pt x="702" y="832"/>
                  </a:lnTo>
                  <a:lnTo>
                    <a:pt x="704" y="830"/>
                  </a:lnTo>
                  <a:lnTo>
                    <a:pt x="704" y="828"/>
                  </a:lnTo>
                  <a:lnTo>
                    <a:pt x="704" y="828"/>
                  </a:lnTo>
                  <a:lnTo>
                    <a:pt x="704" y="827"/>
                  </a:lnTo>
                  <a:lnTo>
                    <a:pt x="704" y="825"/>
                  </a:lnTo>
                  <a:lnTo>
                    <a:pt x="704" y="824"/>
                  </a:lnTo>
                  <a:lnTo>
                    <a:pt x="704" y="822"/>
                  </a:lnTo>
                  <a:lnTo>
                    <a:pt x="709" y="824"/>
                  </a:lnTo>
                  <a:lnTo>
                    <a:pt x="713" y="824"/>
                  </a:lnTo>
                  <a:lnTo>
                    <a:pt x="717" y="822"/>
                  </a:lnTo>
                  <a:lnTo>
                    <a:pt x="721" y="822"/>
                  </a:lnTo>
                  <a:lnTo>
                    <a:pt x="725" y="820"/>
                  </a:lnTo>
                  <a:lnTo>
                    <a:pt x="728" y="817"/>
                  </a:lnTo>
                  <a:lnTo>
                    <a:pt x="731" y="816"/>
                  </a:lnTo>
                  <a:lnTo>
                    <a:pt x="736" y="812"/>
                  </a:lnTo>
                  <a:lnTo>
                    <a:pt x="739" y="809"/>
                  </a:lnTo>
                  <a:lnTo>
                    <a:pt x="742" y="806"/>
                  </a:lnTo>
                  <a:lnTo>
                    <a:pt x="750" y="801"/>
                  </a:lnTo>
                  <a:lnTo>
                    <a:pt x="758" y="798"/>
                  </a:lnTo>
                  <a:lnTo>
                    <a:pt x="766" y="796"/>
                  </a:lnTo>
                  <a:lnTo>
                    <a:pt x="774" y="795"/>
                  </a:lnTo>
                  <a:lnTo>
                    <a:pt x="782" y="795"/>
                  </a:lnTo>
                  <a:lnTo>
                    <a:pt x="790" y="795"/>
                  </a:lnTo>
                  <a:lnTo>
                    <a:pt x="798" y="796"/>
                  </a:lnTo>
                  <a:lnTo>
                    <a:pt x="806" y="798"/>
                  </a:lnTo>
                  <a:lnTo>
                    <a:pt x="814" y="800"/>
                  </a:lnTo>
                  <a:lnTo>
                    <a:pt x="822" y="801"/>
                  </a:lnTo>
                  <a:lnTo>
                    <a:pt x="825" y="803"/>
                  </a:lnTo>
                  <a:lnTo>
                    <a:pt x="829" y="804"/>
                  </a:lnTo>
                  <a:lnTo>
                    <a:pt x="832" y="806"/>
                  </a:lnTo>
                  <a:lnTo>
                    <a:pt x="835" y="809"/>
                  </a:lnTo>
                  <a:lnTo>
                    <a:pt x="838" y="811"/>
                  </a:lnTo>
                  <a:lnTo>
                    <a:pt x="841" y="814"/>
                  </a:lnTo>
                  <a:lnTo>
                    <a:pt x="845" y="816"/>
                  </a:lnTo>
                  <a:lnTo>
                    <a:pt x="848" y="819"/>
                  </a:lnTo>
                  <a:lnTo>
                    <a:pt x="851" y="820"/>
                  </a:lnTo>
                  <a:lnTo>
                    <a:pt x="854" y="822"/>
                  </a:lnTo>
                  <a:lnTo>
                    <a:pt x="856" y="824"/>
                  </a:lnTo>
                  <a:lnTo>
                    <a:pt x="857" y="825"/>
                  </a:lnTo>
                  <a:lnTo>
                    <a:pt x="859" y="828"/>
                  </a:lnTo>
                  <a:lnTo>
                    <a:pt x="861" y="830"/>
                  </a:lnTo>
                  <a:lnTo>
                    <a:pt x="862" y="832"/>
                  </a:lnTo>
                  <a:lnTo>
                    <a:pt x="864" y="833"/>
                  </a:lnTo>
                  <a:lnTo>
                    <a:pt x="865" y="835"/>
                  </a:lnTo>
                  <a:lnTo>
                    <a:pt x="867" y="836"/>
                  </a:lnTo>
                  <a:lnTo>
                    <a:pt x="869" y="838"/>
                  </a:lnTo>
                  <a:lnTo>
                    <a:pt x="870" y="838"/>
                  </a:lnTo>
                  <a:lnTo>
                    <a:pt x="897" y="838"/>
                  </a:lnTo>
                  <a:lnTo>
                    <a:pt x="926" y="840"/>
                  </a:lnTo>
                  <a:lnTo>
                    <a:pt x="955" y="840"/>
                  </a:lnTo>
                  <a:lnTo>
                    <a:pt x="982" y="841"/>
                  </a:lnTo>
                  <a:lnTo>
                    <a:pt x="1011" y="841"/>
                  </a:lnTo>
                  <a:lnTo>
                    <a:pt x="1038" y="841"/>
                  </a:lnTo>
                  <a:lnTo>
                    <a:pt x="1067" y="841"/>
                  </a:lnTo>
                  <a:lnTo>
                    <a:pt x="1096" y="840"/>
                  </a:lnTo>
                  <a:lnTo>
                    <a:pt x="1123" y="836"/>
                  </a:lnTo>
                  <a:lnTo>
                    <a:pt x="1152" y="833"/>
                  </a:lnTo>
                  <a:lnTo>
                    <a:pt x="1158" y="827"/>
                  </a:lnTo>
                  <a:lnTo>
                    <a:pt x="1166" y="822"/>
                  </a:lnTo>
                  <a:lnTo>
                    <a:pt x="1173" y="820"/>
                  </a:lnTo>
                  <a:lnTo>
                    <a:pt x="1181" y="817"/>
                  </a:lnTo>
                  <a:lnTo>
                    <a:pt x="1187" y="817"/>
                  </a:lnTo>
                  <a:lnTo>
                    <a:pt x="1195" y="816"/>
                  </a:lnTo>
                  <a:lnTo>
                    <a:pt x="1203" y="816"/>
                  </a:lnTo>
                  <a:lnTo>
                    <a:pt x="1211" y="816"/>
                  </a:lnTo>
                  <a:lnTo>
                    <a:pt x="1219" y="816"/>
                  </a:lnTo>
                  <a:lnTo>
                    <a:pt x="1227" y="817"/>
                  </a:lnTo>
                  <a:lnTo>
                    <a:pt x="1227" y="822"/>
                  </a:lnTo>
                  <a:lnTo>
                    <a:pt x="1227" y="827"/>
                  </a:lnTo>
                  <a:lnTo>
                    <a:pt x="1225" y="832"/>
                  </a:lnTo>
                  <a:lnTo>
                    <a:pt x="1225" y="838"/>
                  </a:lnTo>
                  <a:lnTo>
                    <a:pt x="1225" y="843"/>
                  </a:lnTo>
                  <a:lnTo>
                    <a:pt x="1225" y="849"/>
                  </a:lnTo>
                  <a:lnTo>
                    <a:pt x="1227" y="854"/>
                  </a:lnTo>
                  <a:lnTo>
                    <a:pt x="1227" y="860"/>
                  </a:lnTo>
                  <a:lnTo>
                    <a:pt x="1230" y="865"/>
                  </a:lnTo>
                  <a:lnTo>
                    <a:pt x="1232" y="870"/>
                  </a:lnTo>
                  <a:lnTo>
                    <a:pt x="1237" y="876"/>
                  </a:lnTo>
                  <a:lnTo>
                    <a:pt x="1241" y="881"/>
                  </a:lnTo>
                  <a:lnTo>
                    <a:pt x="1248" y="884"/>
                  </a:lnTo>
                  <a:lnTo>
                    <a:pt x="1256" y="888"/>
                  </a:lnTo>
                  <a:lnTo>
                    <a:pt x="1264" y="889"/>
                  </a:lnTo>
                  <a:lnTo>
                    <a:pt x="1272" y="889"/>
                  </a:lnTo>
                  <a:lnTo>
                    <a:pt x="1281" y="889"/>
                  </a:lnTo>
                  <a:lnTo>
                    <a:pt x="1289" y="888"/>
                  </a:lnTo>
                  <a:lnTo>
                    <a:pt x="1299" y="884"/>
                  </a:lnTo>
                  <a:lnTo>
                    <a:pt x="1307" y="881"/>
                  </a:lnTo>
                  <a:lnTo>
                    <a:pt x="1307" y="880"/>
                  </a:lnTo>
                  <a:lnTo>
                    <a:pt x="1307" y="880"/>
                  </a:lnTo>
                  <a:lnTo>
                    <a:pt x="1307" y="880"/>
                  </a:lnTo>
                  <a:lnTo>
                    <a:pt x="1307" y="878"/>
                  </a:lnTo>
                  <a:lnTo>
                    <a:pt x="1307" y="876"/>
                  </a:lnTo>
                  <a:lnTo>
                    <a:pt x="1307" y="876"/>
                  </a:lnTo>
                  <a:lnTo>
                    <a:pt x="1307" y="875"/>
                  </a:lnTo>
                  <a:lnTo>
                    <a:pt x="1307" y="873"/>
                  </a:lnTo>
                  <a:lnTo>
                    <a:pt x="1307" y="872"/>
                  </a:lnTo>
                  <a:lnTo>
                    <a:pt x="1307" y="870"/>
                  </a:lnTo>
                  <a:lnTo>
                    <a:pt x="1317" y="852"/>
                  </a:lnTo>
                  <a:lnTo>
                    <a:pt x="1329" y="838"/>
                  </a:lnTo>
                  <a:lnTo>
                    <a:pt x="1342" y="824"/>
                  </a:lnTo>
                  <a:lnTo>
                    <a:pt x="1357" y="811"/>
                  </a:lnTo>
                  <a:lnTo>
                    <a:pt x="1371" y="800"/>
                  </a:lnTo>
                  <a:lnTo>
                    <a:pt x="1387" y="788"/>
                  </a:lnTo>
                  <a:lnTo>
                    <a:pt x="1405" y="779"/>
                  </a:lnTo>
                  <a:lnTo>
                    <a:pt x="1421" y="769"/>
                  </a:lnTo>
                  <a:lnTo>
                    <a:pt x="1438" y="761"/>
                  </a:lnTo>
                  <a:lnTo>
                    <a:pt x="1456" y="753"/>
                  </a:lnTo>
                  <a:lnTo>
                    <a:pt x="1457" y="747"/>
                  </a:lnTo>
                  <a:lnTo>
                    <a:pt x="1461" y="740"/>
                  </a:lnTo>
                  <a:lnTo>
                    <a:pt x="1464" y="736"/>
                  </a:lnTo>
                  <a:lnTo>
                    <a:pt x="1467" y="731"/>
                  </a:lnTo>
                  <a:lnTo>
                    <a:pt x="1470" y="726"/>
                  </a:lnTo>
                  <a:lnTo>
                    <a:pt x="1473" y="721"/>
                  </a:lnTo>
                  <a:lnTo>
                    <a:pt x="1475" y="716"/>
                  </a:lnTo>
                  <a:lnTo>
                    <a:pt x="1478" y="712"/>
                  </a:lnTo>
                  <a:lnTo>
                    <a:pt x="1481" y="705"/>
                  </a:lnTo>
                  <a:lnTo>
                    <a:pt x="1483" y="699"/>
                  </a:lnTo>
                  <a:lnTo>
                    <a:pt x="1486" y="696"/>
                  </a:lnTo>
                  <a:lnTo>
                    <a:pt x="1489" y="691"/>
                  </a:lnTo>
                  <a:lnTo>
                    <a:pt x="1494" y="688"/>
                  </a:lnTo>
                  <a:lnTo>
                    <a:pt x="1497" y="686"/>
                  </a:lnTo>
                  <a:lnTo>
                    <a:pt x="1502" y="684"/>
                  </a:lnTo>
                  <a:lnTo>
                    <a:pt x="1507" y="681"/>
                  </a:lnTo>
                  <a:lnTo>
                    <a:pt x="1512" y="680"/>
                  </a:lnTo>
                  <a:lnTo>
                    <a:pt x="1517" y="678"/>
                  </a:lnTo>
                  <a:lnTo>
                    <a:pt x="1521" y="675"/>
                  </a:lnTo>
                  <a:lnTo>
                    <a:pt x="1526" y="673"/>
                  </a:lnTo>
                  <a:lnTo>
                    <a:pt x="1528" y="673"/>
                  </a:lnTo>
                  <a:lnTo>
                    <a:pt x="1529" y="673"/>
                  </a:lnTo>
                  <a:lnTo>
                    <a:pt x="1531" y="673"/>
                  </a:lnTo>
                  <a:lnTo>
                    <a:pt x="1534" y="673"/>
                  </a:lnTo>
                  <a:lnTo>
                    <a:pt x="1536" y="673"/>
                  </a:lnTo>
                  <a:lnTo>
                    <a:pt x="1539" y="673"/>
                  </a:lnTo>
                  <a:lnTo>
                    <a:pt x="1541" y="673"/>
                  </a:lnTo>
                  <a:lnTo>
                    <a:pt x="1544" y="673"/>
                  </a:lnTo>
                  <a:lnTo>
                    <a:pt x="1545" y="673"/>
                  </a:lnTo>
                  <a:lnTo>
                    <a:pt x="1547" y="673"/>
                  </a:lnTo>
                  <a:lnTo>
                    <a:pt x="1549" y="672"/>
                  </a:lnTo>
                  <a:lnTo>
                    <a:pt x="1550" y="672"/>
                  </a:lnTo>
                  <a:lnTo>
                    <a:pt x="1553" y="670"/>
                  </a:lnTo>
                  <a:lnTo>
                    <a:pt x="1555" y="668"/>
                  </a:lnTo>
                  <a:lnTo>
                    <a:pt x="1558" y="667"/>
                  </a:lnTo>
                  <a:lnTo>
                    <a:pt x="1560" y="665"/>
                  </a:lnTo>
                  <a:lnTo>
                    <a:pt x="1563" y="664"/>
                  </a:lnTo>
                  <a:lnTo>
                    <a:pt x="1565" y="664"/>
                  </a:lnTo>
                  <a:lnTo>
                    <a:pt x="1566" y="662"/>
                  </a:lnTo>
                  <a:lnTo>
                    <a:pt x="1568" y="662"/>
                  </a:lnTo>
                  <a:lnTo>
                    <a:pt x="1585" y="660"/>
                  </a:lnTo>
                  <a:lnTo>
                    <a:pt x="1603" y="659"/>
                  </a:lnTo>
                  <a:lnTo>
                    <a:pt x="1619" y="654"/>
                  </a:lnTo>
                  <a:lnTo>
                    <a:pt x="1635" y="649"/>
                  </a:lnTo>
                  <a:lnTo>
                    <a:pt x="1651" y="644"/>
                  </a:lnTo>
                  <a:lnTo>
                    <a:pt x="1667" y="638"/>
                  </a:lnTo>
                  <a:lnTo>
                    <a:pt x="1683" y="633"/>
                  </a:lnTo>
                  <a:lnTo>
                    <a:pt x="1699" y="628"/>
                  </a:lnTo>
                  <a:lnTo>
                    <a:pt x="1717" y="624"/>
                  </a:lnTo>
                  <a:lnTo>
                    <a:pt x="1734" y="619"/>
                  </a:lnTo>
                  <a:lnTo>
                    <a:pt x="1747" y="616"/>
                  </a:lnTo>
                  <a:lnTo>
                    <a:pt x="1760" y="614"/>
                  </a:lnTo>
                  <a:lnTo>
                    <a:pt x="1771" y="612"/>
                  </a:lnTo>
                  <a:lnTo>
                    <a:pt x="1784" y="611"/>
                  </a:lnTo>
                  <a:lnTo>
                    <a:pt x="1797" y="611"/>
                  </a:lnTo>
                  <a:lnTo>
                    <a:pt x="1809" y="611"/>
                  </a:lnTo>
                  <a:lnTo>
                    <a:pt x="1821" y="612"/>
                  </a:lnTo>
                  <a:lnTo>
                    <a:pt x="1833" y="614"/>
                  </a:lnTo>
                  <a:lnTo>
                    <a:pt x="1845" y="616"/>
                  </a:lnTo>
                  <a:lnTo>
                    <a:pt x="1856" y="619"/>
                  </a:lnTo>
                  <a:lnTo>
                    <a:pt x="1861" y="622"/>
                  </a:lnTo>
                  <a:lnTo>
                    <a:pt x="1864" y="625"/>
                  </a:lnTo>
                  <a:lnTo>
                    <a:pt x="1865" y="628"/>
                  </a:lnTo>
                  <a:lnTo>
                    <a:pt x="1869" y="633"/>
                  </a:lnTo>
                  <a:lnTo>
                    <a:pt x="1870" y="638"/>
                  </a:lnTo>
                  <a:lnTo>
                    <a:pt x="1872" y="644"/>
                  </a:lnTo>
                  <a:lnTo>
                    <a:pt x="1875" y="649"/>
                  </a:lnTo>
                  <a:lnTo>
                    <a:pt x="1878" y="654"/>
                  </a:lnTo>
                  <a:lnTo>
                    <a:pt x="1883" y="659"/>
                  </a:lnTo>
                  <a:lnTo>
                    <a:pt x="1888" y="662"/>
                  </a:lnTo>
                  <a:lnTo>
                    <a:pt x="1894" y="665"/>
                  </a:lnTo>
                  <a:lnTo>
                    <a:pt x="1901" y="665"/>
                  </a:lnTo>
                  <a:lnTo>
                    <a:pt x="1907" y="667"/>
                  </a:lnTo>
                  <a:lnTo>
                    <a:pt x="1912" y="667"/>
                  </a:lnTo>
                  <a:lnTo>
                    <a:pt x="1918" y="667"/>
                  </a:lnTo>
                  <a:lnTo>
                    <a:pt x="1923" y="667"/>
                  </a:lnTo>
                  <a:lnTo>
                    <a:pt x="1929" y="665"/>
                  </a:lnTo>
                  <a:lnTo>
                    <a:pt x="1934" y="665"/>
                  </a:lnTo>
                  <a:lnTo>
                    <a:pt x="1941" y="667"/>
                  </a:lnTo>
                  <a:lnTo>
                    <a:pt x="1947" y="667"/>
                  </a:lnTo>
                  <a:lnTo>
                    <a:pt x="1952" y="654"/>
                  </a:lnTo>
                  <a:lnTo>
                    <a:pt x="1953" y="641"/>
                  </a:lnTo>
                  <a:lnTo>
                    <a:pt x="1957" y="628"/>
                  </a:lnTo>
                  <a:lnTo>
                    <a:pt x="1958" y="614"/>
                  </a:lnTo>
                  <a:lnTo>
                    <a:pt x="1958" y="601"/>
                  </a:lnTo>
                  <a:lnTo>
                    <a:pt x="1958" y="587"/>
                  </a:lnTo>
                  <a:lnTo>
                    <a:pt x="1958" y="574"/>
                  </a:lnTo>
                  <a:lnTo>
                    <a:pt x="1958" y="560"/>
                  </a:lnTo>
                  <a:lnTo>
                    <a:pt x="1958" y="547"/>
                  </a:lnTo>
                  <a:lnTo>
                    <a:pt x="1958" y="534"/>
                  </a:lnTo>
                  <a:lnTo>
                    <a:pt x="1947" y="524"/>
                  </a:lnTo>
                  <a:lnTo>
                    <a:pt x="1936" y="515"/>
                  </a:lnTo>
                  <a:lnTo>
                    <a:pt x="1926" y="504"/>
                  </a:lnTo>
                  <a:lnTo>
                    <a:pt x="1917" y="492"/>
                  </a:lnTo>
                  <a:lnTo>
                    <a:pt x="1909" y="481"/>
                  </a:lnTo>
                  <a:lnTo>
                    <a:pt x="1899" y="470"/>
                  </a:lnTo>
                  <a:lnTo>
                    <a:pt x="1891" y="459"/>
                  </a:lnTo>
                  <a:lnTo>
                    <a:pt x="1883" y="448"/>
                  </a:lnTo>
                  <a:lnTo>
                    <a:pt x="1875" y="435"/>
                  </a:lnTo>
                  <a:lnTo>
                    <a:pt x="1867" y="422"/>
                  </a:lnTo>
                  <a:lnTo>
                    <a:pt x="1862" y="414"/>
                  </a:lnTo>
                  <a:lnTo>
                    <a:pt x="1856" y="408"/>
                  </a:lnTo>
                  <a:lnTo>
                    <a:pt x="1849" y="401"/>
                  </a:lnTo>
                  <a:lnTo>
                    <a:pt x="1841" y="396"/>
                  </a:lnTo>
                  <a:lnTo>
                    <a:pt x="1833" y="390"/>
                  </a:lnTo>
                  <a:lnTo>
                    <a:pt x="1827" y="385"/>
                  </a:lnTo>
                  <a:lnTo>
                    <a:pt x="1819" y="380"/>
                  </a:lnTo>
                  <a:lnTo>
                    <a:pt x="1811" y="376"/>
                  </a:lnTo>
                  <a:lnTo>
                    <a:pt x="1805" y="369"/>
                  </a:lnTo>
                  <a:lnTo>
                    <a:pt x="1798" y="363"/>
                  </a:lnTo>
                  <a:lnTo>
                    <a:pt x="1797" y="363"/>
                  </a:lnTo>
                  <a:lnTo>
                    <a:pt x="1795" y="363"/>
                  </a:lnTo>
                  <a:lnTo>
                    <a:pt x="1793" y="363"/>
                  </a:lnTo>
                  <a:lnTo>
                    <a:pt x="1792" y="363"/>
                  </a:lnTo>
                  <a:lnTo>
                    <a:pt x="1790" y="363"/>
                  </a:lnTo>
                  <a:lnTo>
                    <a:pt x="1789" y="363"/>
                  </a:lnTo>
                  <a:lnTo>
                    <a:pt x="1789" y="363"/>
                  </a:lnTo>
                  <a:lnTo>
                    <a:pt x="1787" y="363"/>
                  </a:lnTo>
                  <a:lnTo>
                    <a:pt x="1787" y="363"/>
                  </a:lnTo>
                  <a:lnTo>
                    <a:pt x="1787" y="363"/>
                  </a:lnTo>
                  <a:lnTo>
                    <a:pt x="1785" y="360"/>
                  </a:lnTo>
                  <a:lnTo>
                    <a:pt x="1784" y="358"/>
                  </a:lnTo>
                  <a:lnTo>
                    <a:pt x="1782" y="355"/>
                  </a:lnTo>
                  <a:lnTo>
                    <a:pt x="1781" y="352"/>
                  </a:lnTo>
                  <a:lnTo>
                    <a:pt x="1779" y="350"/>
                  </a:lnTo>
                  <a:lnTo>
                    <a:pt x="1777" y="347"/>
                  </a:lnTo>
                  <a:lnTo>
                    <a:pt x="1776" y="345"/>
                  </a:lnTo>
                  <a:lnTo>
                    <a:pt x="1774" y="342"/>
                  </a:lnTo>
                  <a:lnTo>
                    <a:pt x="1773" y="339"/>
                  </a:lnTo>
                  <a:lnTo>
                    <a:pt x="1771" y="337"/>
                  </a:lnTo>
                  <a:lnTo>
                    <a:pt x="1771" y="334"/>
                  </a:lnTo>
                  <a:lnTo>
                    <a:pt x="1771" y="332"/>
                  </a:lnTo>
                  <a:lnTo>
                    <a:pt x="1771" y="331"/>
                  </a:lnTo>
                  <a:lnTo>
                    <a:pt x="1771" y="328"/>
                  </a:lnTo>
                  <a:lnTo>
                    <a:pt x="1771" y="326"/>
                  </a:lnTo>
                  <a:lnTo>
                    <a:pt x="1771" y="323"/>
                  </a:lnTo>
                  <a:lnTo>
                    <a:pt x="1771" y="321"/>
                  </a:lnTo>
                  <a:lnTo>
                    <a:pt x="1771" y="320"/>
                  </a:lnTo>
                  <a:lnTo>
                    <a:pt x="1771" y="316"/>
                  </a:lnTo>
                  <a:lnTo>
                    <a:pt x="1771" y="315"/>
                  </a:lnTo>
                  <a:lnTo>
                    <a:pt x="1771" y="313"/>
                  </a:lnTo>
                  <a:lnTo>
                    <a:pt x="1771" y="313"/>
                  </a:lnTo>
                  <a:lnTo>
                    <a:pt x="1769" y="312"/>
                  </a:lnTo>
                  <a:lnTo>
                    <a:pt x="1769" y="312"/>
                  </a:lnTo>
                  <a:lnTo>
                    <a:pt x="1768" y="310"/>
                  </a:lnTo>
                  <a:lnTo>
                    <a:pt x="1766" y="310"/>
                  </a:lnTo>
                  <a:lnTo>
                    <a:pt x="1765" y="310"/>
                  </a:lnTo>
                  <a:lnTo>
                    <a:pt x="1763" y="310"/>
                  </a:lnTo>
                  <a:lnTo>
                    <a:pt x="1761" y="310"/>
                  </a:lnTo>
                  <a:lnTo>
                    <a:pt x="1760" y="310"/>
                  </a:lnTo>
                  <a:lnTo>
                    <a:pt x="1760" y="308"/>
                  </a:lnTo>
                  <a:lnTo>
                    <a:pt x="1760" y="307"/>
                  </a:lnTo>
                  <a:lnTo>
                    <a:pt x="1760" y="305"/>
                  </a:lnTo>
                  <a:lnTo>
                    <a:pt x="1760" y="304"/>
                  </a:lnTo>
                  <a:lnTo>
                    <a:pt x="1760" y="302"/>
                  </a:lnTo>
                  <a:lnTo>
                    <a:pt x="1760" y="302"/>
                  </a:lnTo>
                  <a:lnTo>
                    <a:pt x="1760" y="300"/>
                  </a:lnTo>
                  <a:lnTo>
                    <a:pt x="1760" y="300"/>
                  </a:lnTo>
                  <a:lnTo>
                    <a:pt x="1760" y="299"/>
                  </a:lnTo>
                  <a:lnTo>
                    <a:pt x="1760" y="299"/>
                  </a:lnTo>
                  <a:lnTo>
                    <a:pt x="1755" y="294"/>
                  </a:lnTo>
                  <a:lnTo>
                    <a:pt x="1750" y="289"/>
                  </a:lnTo>
                  <a:lnTo>
                    <a:pt x="1745" y="284"/>
                  </a:lnTo>
                  <a:lnTo>
                    <a:pt x="1741" y="278"/>
                  </a:lnTo>
                  <a:lnTo>
                    <a:pt x="1736" y="273"/>
                  </a:lnTo>
                  <a:lnTo>
                    <a:pt x="1731" y="267"/>
                  </a:lnTo>
                  <a:lnTo>
                    <a:pt x="1726" y="262"/>
                  </a:lnTo>
                  <a:lnTo>
                    <a:pt x="1721" y="256"/>
                  </a:lnTo>
                  <a:lnTo>
                    <a:pt x="1717" y="251"/>
                  </a:lnTo>
                  <a:lnTo>
                    <a:pt x="1712" y="246"/>
                  </a:lnTo>
                  <a:lnTo>
                    <a:pt x="1712" y="246"/>
                  </a:lnTo>
                  <a:lnTo>
                    <a:pt x="1712" y="246"/>
                  </a:lnTo>
                  <a:lnTo>
                    <a:pt x="1712" y="244"/>
                  </a:lnTo>
                  <a:lnTo>
                    <a:pt x="1712" y="244"/>
                  </a:lnTo>
                  <a:lnTo>
                    <a:pt x="1712" y="243"/>
                  </a:lnTo>
                  <a:lnTo>
                    <a:pt x="1712" y="241"/>
                  </a:lnTo>
                  <a:lnTo>
                    <a:pt x="1712" y="240"/>
                  </a:lnTo>
                  <a:lnTo>
                    <a:pt x="1712" y="238"/>
                  </a:lnTo>
                  <a:lnTo>
                    <a:pt x="1712" y="236"/>
                  </a:lnTo>
                  <a:lnTo>
                    <a:pt x="1712" y="235"/>
                  </a:lnTo>
                  <a:lnTo>
                    <a:pt x="1709" y="232"/>
                  </a:lnTo>
                  <a:lnTo>
                    <a:pt x="1705" y="228"/>
                  </a:lnTo>
                  <a:lnTo>
                    <a:pt x="1702" y="225"/>
                  </a:lnTo>
                  <a:lnTo>
                    <a:pt x="1699" y="220"/>
                  </a:lnTo>
                  <a:lnTo>
                    <a:pt x="1696" y="217"/>
                  </a:lnTo>
                  <a:lnTo>
                    <a:pt x="1693" y="214"/>
                  </a:lnTo>
                  <a:lnTo>
                    <a:pt x="1689" y="211"/>
                  </a:lnTo>
                  <a:lnTo>
                    <a:pt x="1686" y="208"/>
                  </a:lnTo>
                  <a:lnTo>
                    <a:pt x="1683" y="204"/>
                  </a:lnTo>
                  <a:lnTo>
                    <a:pt x="1680" y="203"/>
                  </a:lnTo>
                  <a:lnTo>
                    <a:pt x="1665" y="198"/>
                  </a:lnTo>
                  <a:lnTo>
                    <a:pt x="1651" y="192"/>
                  </a:lnTo>
                  <a:lnTo>
                    <a:pt x="1637" y="184"/>
                  </a:lnTo>
                  <a:lnTo>
                    <a:pt x="1625" y="176"/>
                  </a:lnTo>
                  <a:lnTo>
                    <a:pt x="1613" y="166"/>
                  </a:lnTo>
                  <a:lnTo>
                    <a:pt x="1601" y="156"/>
                  </a:lnTo>
                  <a:lnTo>
                    <a:pt x="1590" y="147"/>
                  </a:lnTo>
                  <a:lnTo>
                    <a:pt x="1579" y="137"/>
                  </a:lnTo>
                  <a:lnTo>
                    <a:pt x="1568" y="128"/>
                  </a:lnTo>
                  <a:lnTo>
                    <a:pt x="1558" y="118"/>
                  </a:lnTo>
                  <a:lnTo>
                    <a:pt x="1549" y="112"/>
                  </a:lnTo>
                  <a:lnTo>
                    <a:pt x="1541" y="108"/>
                  </a:lnTo>
                  <a:lnTo>
                    <a:pt x="1531" y="105"/>
                  </a:lnTo>
                  <a:lnTo>
                    <a:pt x="1521" y="104"/>
                  </a:lnTo>
                  <a:lnTo>
                    <a:pt x="1512" y="104"/>
                  </a:lnTo>
                  <a:lnTo>
                    <a:pt x="1502" y="102"/>
                  </a:lnTo>
                  <a:lnTo>
                    <a:pt x="1491" y="102"/>
                  </a:lnTo>
                  <a:lnTo>
                    <a:pt x="1481" y="100"/>
                  </a:lnTo>
                  <a:lnTo>
                    <a:pt x="1472" y="99"/>
                  </a:lnTo>
                  <a:lnTo>
                    <a:pt x="1462" y="97"/>
                  </a:lnTo>
                  <a:lnTo>
                    <a:pt x="1456" y="94"/>
                  </a:lnTo>
                  <a:lnTo>
                    <a:pt x="1449" y="91"/>
                  </a:lnTo>
                  <a:lnTo>
                    <a:pt x="1443" y="86"/>
                  </a:lnTo>
                  <a:lnTo>
                    <a:pt x="1437" y="81"/>
                  </a:lnTo>
                  <a:lnTo>
                    <a:pt x="1430" y="76"/>
                  </a:lnTo>
                  <a:lnTo>
                    <a:pt x="1424" y="70"/>
                  </a:lnTo>
                  <a:lnTo>
                    <a:pt x="1419" y="64"/>
                  </a:lnTo>
                  <a:lnTo>
                    <a:pt x="1413" y="56"/>
                  </a:lnTo>
                  <a:lnTo>
                    <a:pt x="1408" y="49"/>
                  </a:lnTo>
                  <a:lnTo>
                    <a:pt x="1403" y="43"/>
                  </a:lnTo>
                  <a:lnTo>
                    <a:pt x="1400" y="35"/>
                  </a:lnTo>
                  <a:lnTo>
                    <a:pt x="1393" y="25"/>
                  </a:lnTo>
                  <a:lnTo>
                    <a:pt x="1389" y="19"/>
                  </a:lnTo>
                  <a:lnTo>
                    <a:pt x="1381" y="12"/>
                  </a:lnTo>
                  <a:lnTo>
                    <a:pt x="1374" y="8"/>
                  </a:lnTo>
                  <a:lnTo>
                    <a:pt x="1365" y="4"/>
                  </a:lnTo>
                  <a:lnTo>
                    <a:pt x="1357" y="1"/>
                  </a:lnTo>
                  <a:lnTo>
                    <a:pt x="1347" y="0"/>
                  </a:lnTo>
                  <a:lnTo>
                    <a:pt x="1337" y="0"/>
                  </a:lnTo>
                  <a:lnTo>
                    <a:pt x="1328" y="1"/>
                  </a:lnTo>
                  <a:lnTo>
                    <a:pt x="1325" y="8"/>
                  </a:lnTo>
                  <a:lnTo>
                    <a:pt x="1321" y="12"/>
                  </a:lnTo>
                  <a:lnTo>
                    <a:pt x="1317" y="19"/>
                  </a:lnTo>
                  <a:lnTo>
                    <a:pt x="1312" y="25"/>
                  </a:lnTo>
                  <a:lnTo>
                    <a:pt x="1307" y="30"/>
                  </a:lnTo>
                  <a:lnTo>
                    <a:pt x="1302" y="35"/>
                  </a:lnTo>
                  <a:lnTo>
                    <a:pt x="1296" y="38"/>
                  </a:lnTo>
                  <a:lnTo>
                    <a:pt x="1289" y="41"/>
                  </a:lnTo>
                  <a:lnTo>
                    <a:pt x="1283" y="43"/>
                  </a:lnTo>
                  <a:lnTo>
                    <a:pt x="1275" y="43"/>
                  </a:lnTo>
                  <a:lnTo>
                    <a:pt x="1273" y="43"/>
                  </a:lnTo>
                  <a:lnTo>
                    <a:pt x="1272" y="44"/>
                  </a:lnTo>
                  <a:lnTo>
                    <a:pt x="1272" y="46"/>
                  </a:lnTo>
                  <a:lnTo>
                    <a:pt x="1270" y="48"/>
                  </a:lnTo>
                  <a:lnTo>
                    <a:pt x="1270" y="49"/>
                  </a:lnTo>
                  <a:lnTo>
                    <a:pt x="1269" y="51"/>
                  </a:lnTo>
                  <a:lnTo>
                    <a:pt x="1269" y="51"/>
                  </a:lnTo>
                  <a:lnTo>
                    <a:pt x="1267" y="52"/>
                  </a:lnTo>
                  <a:lnTo>
                    <a:pt x="1265" y="54"/>
                  </a:lnTo>
                  <a:lnTo>
                    <a:pt x="1264" y="54"/>
                  </a:lnTo>
                  <a:lnTo>
                    <a:pt x="1233" y="54"/>
                  </a:lnTo>
                  <a:lnTo>
                    <a:pt x="1203" y="54"/>
                  </a:lnTo>
                  <a:lnTo>
                    <a:pt x="1173" y="54"/>
                  </a:lnTo>
                  <a:lnTo>
                    <a:pt x="1142" y="56"/>
                  </a:lnTo>
                  <a:lnTo>
                    <a:pt x="1112" y="57"/>
                  </a:lnTo>
                  <a:lnTo>
                    <a:pt x="1081" y="59"/>
                  </a:lnTo>
                  <a:lnTo>
                    <a:pt x="1049" y="60"/>
                  </a:lnTo>
                  <a:lnTo>
                    <a:pt x="1019" y="65"/>
                  </a:lnTo>
                  <a:lnTo>
                    <a:pt x="987" y="70"/>
                  </a:lnTo>
                  <a:lnTo>
                    <a:pt x="955" y="75"/>
                  </a:lnTo>
                  <a:lnTo>
                    <a:pt x="931" y="80"/>
                  </a:lnTo>
                  <a:lnTo>
                    <a:pt x="909" y="81"/>
                  </a:lnTo>
                  <a:lnTo>
                    <a:pt x="885" y="81"/>
                  </a:lnTo>
                  <a:lnTo>
                    <a:pt x="862" y="81"/>
                  </a:lnTo>
                  <a:lnTo>
                    <a:pt x="840" y="81"/>
                  </a:lnTo>
                  <a:lnTo>
                    <a:pt x="817" y="80"/>
                  </a:lnTo>
                  <a:lnTo>
                    <a:pt x="795" y="80"/>
                  </a:lnTo>
                  <a:lnTo>
                    <a:pt x="773" y="80"/>
                  </a:lnTo>
                  <a:lnTo>
                    <a:pt x="749" y="83"/>
                  </a:lnTo>
                  <a:lnTo>
                    <a:pt x="726" y="86"/>
                  </a:lnTo>
                  <a:lnTo>
                    <a:pt x="705" y="91"/>
                  </a:lnTo>
                  <a:lnTo>
                    <a:pt x="686" y="97"/>
                  </a:lnTo>
                  <a:lnTo>
                    <a:pt x="667" y="105"/>
                  </a:lnTo>
                  <a:lnTo>
                    <a:pt x="648" y="113"/>
                  </a:lnTo>
                  <a:lnTo>
                    <a:pt x="629" y="121"/>
                  </a:lnTo>
                  <a:lnTo>
                    <a:pt x="609" y="129"/>
                  </a:lnTo>
                  <a:lnTo>
                    <a:pt x="590" y="137"/>
                  </a:lnTo>
                  <a:lnTo>
                    <a:pt x="571" y="147"/>
                  </a:lnTo>
                  <a:lnTo>
                    <a:pt x="550" y="153"/>
                  </a:lnTo>
                  <a:lnTo>
                    <a:pt x="528" y="161"/>
                  </a:lnTo>
                  <a:lnTo>
                    <a:pt x="525" y="161"/>
                  </a:lnTo>
                  <a:lnTo>
                    <a:pt x="521" y="161"/>
                  </a:lnTo>
                  <a:lnTo>
                    <a:pt x="518" y="163"/>
                  </a:lnTo>
                  <a:lnTo>
                    <a:pt x="513" y="163"/>
                  </a:lnTo>
                  <a:lnTo>
                    <a:pt x="510" y="164"/>
                  </a:lnTo>
                  <a:lnTo>
                    <a:pt x="507" y="168"/>
                  </a:lnTo>
                  <a:lnTo>
                    <a:pt x="504" y="171"/>
                  </a:lnTo>
                  <a:lnTo>
                    <a:pt x="501" y="174"/>
                  </a:lnTo>
                  <a:lnTo>
                    <a:pt x="497" y="177"/>
                  </a:lnTo>
                  <a:lnTo>
                    <a:pt x="496" y="182"/>
                  </a:lnTo>
                  <a:lnTo>
                    <a:pt x="496" y="182"/>
                  </a:lnTo>
                  <a:lnTo>
                    <a:pt x="496" y="182"/>
                  </a:lnTo>
                  <a:lnTo>
                    <a:pt x="494" y="182"/>
                  </a:lnTo>
                  <a:lnTo>
                    <a:pt x="494" y="182"/>
                  </a:lnTo>
                  <a:lnTo>
                    <a:pt x="493" y="182"/>
                  </a:lnTo>
                  <a:lnTo>
                    <a:pt x="491" y="182"/>
                  </a:lnTo>
                  <a:lnTo>
                    <a:pt x="489" y="182"/>
                  </a:lnTo>
                  <a:lnTo>
                    <a:pt x="489" y="182"/>
                  </a:lnTo>
                  <a:lnTo>
                    <a:pt x="488" y="182"/>
                  </a:lnTo>
                  <a:lnTo>
                    <a:pt x="486" y="182"/>
                  </a:lnTo>
                  <a:lnTo>
                    <a:pt x="486" y="184"/>
                  </a:lnTo>
                  <a:lnTo>
                    <a:pt x="486" y="185"/>
                  </a:lnTo>
                  <a:lnTo>
                    <a:pt x="485" y="187"/>
                  </a:lnTo>
                  <a:lnTo>
                    <a:pt x="485" y="188"/>
                  </a:lnTo>
                  <a:lnTo>
                    <a:pt x="485" y="188"/>
                  </a:lnTo>
                  <a:lnTo>
                    <a:pt x="485" y="190"/>
                  </a:lnTo>
                  <a:lnTo>
                    <a:pt x="483" y="192"/>
                  </a:lnTo>
                  <a:lnTo>
                    <a:pt x="483" y="192"/>
                  </a:lnTo>
                  <a:lnTo>
                    <a:pt x="481" y="192"/>
                  </a:lnTo>
                  <a:lnTo>
                    <a:pt x="480" y="193"/>
                  </a:lnTo>
                  <a:lnTo>
                    <a:pt x="472" y="196"/>
                  </a:lnTo>
                  <a:lnTo>
                    <a:pt x="464" y="200"/>
                  </a:lnTo>
                  <a:lnTo>
                    <a:pt x="454" y="203"/>
                  </a:lnTo>
                  <a:lnTo>
                    <a:pt x="446" y="206"/>
                  </a:lnTo>
                  <a:lnTo>
                    <a:pt x="437" y="208"/>
                  </a:lnTo>
                  <a:lnTo>
                    <a:pt x="427" y="209"/>
                  </a:lnTo>
                  <a:lnTo>
                    <a:pt x="417" y="209"/>
                  </a:lnTo>
                  <a:lnTo>
                    <a:pt x="409" y="211"/>
                  </a:lnTo>
                  <a:lnTo>
                    <a:pt x="400" y="212"/>
                  </a:lnTo>
                  <a:lnTo>
                    <a:pt x="390" y="214"/>
                  </a:lnTo>
                  <a:lnTo>
                    <a:pt x="389" y="214"/>
                  </a:lnTo>
                  <a:lnTo>
                    <a:pt x="387" y="216"/>
                  </a:lnTo>
                  <a:lnTo>
                    <a:pt x="385" y="216"/>
                  </a:lnTo>
                  <a:lnTo>
                    <a:pt x="385" y="217"/>
                  </a:lnTo>
                  <a:lnTo>
                    <a:pt x="384" y="219"/>
                  </a:lnTo>
                  <a:lnTo>
                    <a:pt x="384" y="220"/>
                  </a:lnTo>
                  <a:lnTo>
                    <a:pt x="382" y="222"/>
                  </a:lnTo>
                  <a:lnTo>
                    <a:pt x="382" y="224"/>
                  </a:lnTo>
                  <a:lnTo>
                    <a:pt x="381" y="224"/>
                  </a:lnTo>
                  <a:lnTo>
                    <a:pt x="379" y="225"/>
                  </a:lnTo>
                  <a:lnTo>
                    <a:pt x="377" y="225"/>
                  </a:lnTo>
                  <a:lnTo>
                    <a:pt x="376" y="225"/>
                  </a:lnTo>
                  <a:lnTo>
                    <a:pt x="376" y="225"/>
                  </a:lnTo>
                  <a:lnTo>
                    <a:pt x="374" y="225"/>
                  </a:lnTo>
                  <a:lnTo>
                    <a:pt x="374" y="225"/>
                  </a:lnTo>
                  <a:lnTo>
                    <a:pt x="373" y="225"/>
                  </a:lnTo>
                  <a:lnTo>
                    <a:pt x="373" y="225"/>
                  </a:lnTo>
                  <a:lnTo>
                    <a:pt x="371" y="225"/>
                  </a:lnTo>
                  <a:lnTo>
                    <a:pt x="369" y="225"/>
                  </a:lnTo>
                  <a:lnTo>
                    <a:pt x="368" y="225"/>
                  </a:lnTo>
                  <a:lnTo>
                    <a:pt x="349" y="238"/>
                  </a:lnTo>
                  <a:lnTo>
                    <a:pt x="333" y="254"/>
                  </a:lnTo>
                  <a:lnTo>
                    <a:pt x="320" y="270"/>
                  </a:lnTo>
                  <a:lnTo>
                    <a:pt x="309" y="288"/>
                  </a:lnTo>
                  <a:lnTo>
                    <a:pt x="297" y="307"/>
                  </a:lnTo>
                  <a:lnTo>
                    <a:pt x="289" y="326"/>
                  </a:lnTo>
                  <a:lnTo>
                    <a:pt x="281" y="347"/>
                  </a:lnTo>
                  <a:lnTo>
                    <a:pt x="273" y="366"/>
                  </a:lnTo>
                  <a:lnTo>
                    <a:pt x="265" y="387"/>
                  </a:lnTo>
                  <a:lnTo>
                    <a:pt x="256" y="406"/>
                  </a:lnTo>
                  <a:lnTo>
                    <a:pt x="254" y="408"/>
                  </a:lnTo>
                  <a:lnTo>
                    <a:pt x="253" y="409"/>
                  </a:lnTo>
                  <a:lnTo>
                    <a:pt x="251" y="411"/>
                  </a:lnTo>
                  <a:lnTo>
                    <a:pt x="249" y="412"/>
                  </a:lnTo>
                  <a:lnTo>
                    <a:pt x="248" y="414"/>
                  </a:lnTo>
                  <a:lnTo>
                    <a:pt x="246" y="416"/>
                  </a:lnTo>
                  <a:lnTo>
                    <a:pt x="245" y="417"/>
                  </a:lnTo>
                  <a:lnTo>
                    <a:pt x="243" y="419"/>
                  </a:lnTo>
                  <a:lnTo>
                    <a:pt x="241" y="420"/>
                  </a:lnTo>
                  <a:lnTo>
                    <a:pt x="240" y="422"/>
                  </a:lnTo>
                  <a:lnTo>
                    <a:pt x="240" y="424"/>
                  </a:lnTo>
                  <a:lnTo>
                    <a:pt x="240" y="425"/>
                  </a:lnTo>
                  <a:lnTo>
                    <a:pt x="240" y="427"/>
                  </a:lnTo>
                  <a:lnTo>
                    <a:pt x="240" y="428"/>
                  </a:lnTo>
                  <a:lnTo>
                    <a:pt x="240" y="428"/>
                  </a:lnTo>
                  <a:lnTo>
                    <a:pt x="240" y="430"/>
                  </a:lnTo>
                  <a:lnTo>
                    <a:pt x="240" y="432"/>
                  </a:lnTo>
                  <a:lnTo>
                    <a:pt x="240" y="432"/>
                  </a:lnTo>
                  <a:lnTo>
                    <a:pt x="240" y="432"/>
                  </a:lnTo>
                  <a:lnTo>
                    <a:pt x="240" y="433"/>
                  </a:lnTo>
                  <a:lnTo>
                    <a:pt x="230" y="433"/>
                  </a:lnTo>
                  <a:lnTo>
                    <a:pt x="225" y="441"/>
                  </a:lnTo>
                  <a:lnTo>
                    <a:pt x="221" y="451"/>
                  </a:lnTo>
                  <a:lnTo>
                    <a:pt x="216" y="459"/>
                  </a:lnTo>
                  <a:lnTo>
                    <a:pt x="209" y="467"/>
                  </a:lnTo>
                  <a:lnTo>
                    <a:pt x="203" y="475"/>
                  </a:lnTo>
                  <a:lnTo>
                    <a:pt x="198" y="483"/>
                  </a:lnTo>
                  <a:lnTo>
                    <a:pt x="192" y="491"/>
                  </a:lnTo>
                  <a:lnTo>
                    <a:pt x="187" y="500"/>
                  </a:lnTo>
                  <a:lnTo>
                    <a:pt x="184" y="508"/>
                  </a:lnTo>
                  <a:lnTo>
                    <a:pt x="182" y="518"/>
                  </a:lnTo>
                  <a:lnTo>
                    <a:pt x="179" y="521"/>
                  </a:lnTo>
                  <a:lnTo>
                    <a:pt x="177" y="524"/>
                  </a:lnTo>
                  <a:lnTo>
                    <a:pt x="173" y="526"/>
                  </a:lnTo>
                  <a:lnTo>
                    <a:pt x="169" y="529"/>
                  </a:lnTo>
                  <a:lnTo>
                    <a:pt x="166" y="532"/>
                  </a:lnTo>
                  <a:lnTo>
                    <a:pt x="163" y="534"/>
                  </a:lnTo>
                  <a:lnTo>
                    <a:pt x="160" y="537"/>
                  </a:lnTo>
                  <a:lnTo>
                    <a:pt x="157" y="542"/>
                  </a:lnTo>
                  <a:lnTo>
                    <a:pt x="155" y="545"/>
                  </a:lnTo>
                  <a:lnTo>
                    <a:pt x="155" y="550"/>
                  </a:lnTo>
                  <a:lnTo>
                    <a:pt x="142" y="555"/>
                  </a:lnTo>
                  <a:lnTo>
                    <a:pt x="131" y="561"/>
                  </a:lnTo>
                  <a:lnTo>
                    <a:pt x="121" y="568"/>
                  </a:lnTo>
                  <a:lnTo>
                    <a:pt x="112" y="576"/>
                  </a:lnTo>
                  <a:lnTo>
                    <a:pt x="102" y="584"/>
                  </a:lnTo>
                  <a:lnTo>
                    <a:pt x="93" y="592"/>
                  </a:lnTo>
                  <a:lnTo>
                    <a:pt x="83" y="600"/>
                  </a:lnTo>
                  <a:lnTo>
                    <a:pt x="75" y="608"/>
                  </a:lnTo>
                  <a:lnTo>
                    <a:pt x="64" y="616"/>
                  </a:lnTo>
                  <a:lnTo>
                    <a:pt x="54" y="625"/>
                  </a:lnTo>
                  <a:lnTo>
                    <a:pt x="53" y="625"/>
                  </a:lnTo>
                  <a:lnTo>
                    <a:pt x="53" y="625"/>
                  </a:lnTo>
                  <a:lnTo>
                    <a:pt x="51" y="625"/>
                  </a:lnTo>
                  <a:lnTo>
                    <a:pt x="49" y="625"/>
                  </a:lnTo>
                  <a:lnTo>
                    <a:pt x="48" y="625"/>
                  </a:lnTo>
                  <a:lnTo>
                    <a:pt x="46" y="627"/>
                  </a:lnTo>
                  <a:lnTo>
                    <a:pt x="43" y="628"/>
                  </a:lnTo>
                  <a:lnTo>
                    <a:pt x="41" y="630"/>
                  </a:lnTo>
                  <a:lnTo>
                    <a:pt x="40" y="632"/>
                  </a:lnTo>
                  <a:lnTo>
                    <a:pt x="38" y="635"/>
                  </a:lnTo>
                  <a:lnTo>
                    <a:pt x="35" y="648"/>
                  </a:lnTo>
                  <a:lnTo>
                    <a:pt x="33" y="662"/>
                  </a:lnTo>
                  <a:lnTo>
                    <a:pt x="30" y="675"/>
                  </a:lnTo>
                  <a:lnTo>
                    <a:pt x="29" y="688"/>
                  </a:lnTo>
                  <a:lnTo>
                    <a:pt x="27" y="700"/>
                  </a:lnTo>
                  <a:lnTo>
                    <a:pt x="24" y="715"/>
                  </a:lnTo>
                  <a:lnTo>
                    <a:pt x="21" y="728"/>
                  </a:lnTo>
                  <a:lnTo>
                    <a:pt x="16" y="740"/>
                  </a:lnTo>
                  <a:lnTo>
                    <a:pt x="9" y="752"/>
                  </a:lnTo>
                  <a:lnTo>
                    <a:pt x="0" y="763"/>
                  </a:lnTo>
                  <a:lnTo>
                    <a:pt x="0" y="764"/>
                  </a:lnTo>
                  <a:lnTo>
                    <a:pt x="0" y="768"/>
                  </a:lnTo>
                  <a:lnTo>
                    <a:pt x="0" y="769"/>
                  </a:lnTo>
                  <a:lnTo>
                    <a:pt x="0" y="771"/>
                  </a:lnTo>
                  <a:lnTo>
                    <a:pt x="0" y="772"/>
                  </a:lnTo>
                  <a:lnTo>
                    <a:pt x="0" y="776"/>
                  </a:lnTo>
                  <a:lnTo>
                    <a:pt x="0" y="777"/>
                  </a:lnTo>
                  <a:lnTo>
                    <a:pt x="0" y="779"/>
                  </a:lnTo>
                  <a:lnTo>
                    <a:pt x="0" y="779"/>
                  </a:lnTo>
                  <a:lnTo>
                    <a:pt x="0" y="779"/>
                  </a:lnTo>
                  <a:lnTo>
                    <a:pt x="8" y="780"/>
                  </a:lnTo>
                  <a:lnTo>
                    <a:pt x="17" y="782"/>
                  </a:lnTo>
                  <a:lnTo>
                    <a:pt x="25" y="782"/>
                  </a:lnTo>
                  <a:lnTo>
                    <a:pt x="33" y="782"/>
                  </a:lnTo>
                  <a:lnTo>
                    <a:pt x="41" y="780"/>
                  </a:lnTo>
                  <a:lnTo>
                    <a:pt x="49" y="777"/>
                  </a:lnTo>
                  <a:lnTo>
                    <a:pt x="57" y="774"/>
                  </a:lnTo>
                  <a:lnTo>
                    <a:pt x="64" y="768"/>
                  </a:lnTo>
                  <a:lnTo>
                    <a:pt x="70" y="761"/>
                  </a:lnTo>
                  <a:lnTo>
                    <a:pt x="75" y="753"/>
                  </a:lnTo>
                  <a:lnTo>
                    <a:pt x="75" y="753"/>
                  </a:lnTo>
                  <a:lnTo>
                    <a:pt x="75" y="753"/>
                  </a:lnTo>
                  <a:lnTo>
                    <a:pt x="77" y="753"/>
                  </a:lnTo>
                  <a:lnTo>
                    <a:pt x="77" y="753"/>
                  </a:lnTo>
                  <a:lnTo>
                    <a:pt x="78" y="753"/>
                  </a:lnTo>
                  <a:lnTo>
                    <a:pt x="80" y="753"/>
                  </a:lnTo>
                  <a:lnTo>
                    <a:pt x="81" y="753"/>
                  </a:lnTo>
                  <a:lnTo>
                    <a:pt x="83" y="753"/>
                  </a:lnTo>
                  <a:lnTo>
                    <a:pt x="85" y="753"/>
                  </a:lnTo>
                  <a:lnTo>
                    <a:pt x="86" y="753"/>
                  </a:lnTo>
                  <a:lnTo>
                    <a:pt x="91" y="748"/>
                  </a:lnTo>
                  <a:lnTo>
                    <a:pt x="96" y="744"/>
                  </a:lnTo>
                  <a:lnTo>
                    <a:pt x="102" y="740"/>
                  </a:lnTo>
                  <a:lnTo>
                    <a:pt x="109" y="737"/>
                  </a:lnTo>
                  <a:lnTo>
                    <a:pt x="113" y="734"/>
                  </a:lnTo>
                  <a:lnTo>
                    <a:pt x="120" y="731"/>
                  </a:lnTo>
                  <a:lnTo>
                    <a:pt x="126" y="728"/>
                  </a:lnTo>
                  <a:lnTo>
                    <a:pt x="131" y="724"/>
                  </a:lnTo>
                  <a:lnTo>
                    <a:pt x="136" y="720"/>
                  </a:lnTo>
                  <a:lnTo>
                    <a:pt x="139" y="715"/>
                  </a:lnTo>
                  <a:lnTo>
                    <a:pt x="145" y="710"/>
                  </a:lnTo>
                  <a:lnTo>
                    <a:pt x="153" y="707"/>
                  </a:lnTo>
                  <a:lnTo>
                    <a:pt x="160" y="704"/>
                  </a:lnTo>
                  <a:lnTo>
                    <a:pt x="168" y="699"/>
                  </a:lnTo>
                  <a:lnTo>
                    <a:pt x="176" y="696"/>
                  </a:lnTo>
                  <a:lnTo>
                    <a:pt x="184" y="692"/>
                  </a:lnTo>
                  <a:lnTo>
                    <a:pt x="192" y="688"/>
                  </a:lnTo>
                  <a:lnTo>
                    <a:pt x="200" y="684"/>
                  </a:lnTo>
                  <a:lnTo>
                    <a:pt x="206" y="678"/>
                  </a:lnTo>
                  <a:lnTo>
                    <a:pt x="214" y="673"/>
                  </a:lnTo>
                  <a:lnTo>
                    <a:pt x="216" y="672"/>
                  </a:lnTo>
                  <a:lnTo>
                    <a:pt x="217" y="670"/>
                  </a:lnTo>
                  <a:lnTo>
                    <a:pt x="219" y="670"/>
                  </a:lnTo>
                  <a:lnTo>
                    <a:pt x="222" y="670"/>
                  </a:lnTo>
                  <a:lnTo>
                    <a:pt x="225" y="672"/>
                  </a:lnTo>
                  <a:lnTo>
                    <a:pt x="227" y="672"/>
                  </a:lnTo>
                  <a:lnTo>
                    <a:pt x="230" y="673"/>
                  </a:lnTo>
                  <a:lnTo>
                    <a:pt x="233" y="675"/>
                  </a:lnTo>
                  <a:lnTo>
                    <a:pt x="237" y="676"/>
                  </a:lnTo>
                  <a:lnTo>
                    <a:pt x="240" y="678"/>
                  </a:lnTo>
                  <a:lnTo>
                    <a:pt x="240" y="678"/>
                  </a:lnTo>
                  <a:close/>
                </a:path>
              </a:pathLst>
            </a:custGeom>
            <a:solidFill>
              <a:srgbClr val="FFFF63"/>
            </a:solidFill>
            <a:ln w="9525">
              <a:noFill/>
              <a:round/>
              <a:headEnd/>
              <a:tailEnd/>
            </a:ln>
          </p:spPr>
          <p:txBody>
            <a:bodyPr/>
            <a:lstStyle/>
            <a:p>
              <a:endParaRPr lang="en-US"/>
            </a:p>
          </p:txBody>
        </p:sp>
        <p:sp>
          <p:nvSpPr>
            <p:cNvPr id="36876" name="Freeform 12"/>
            <p:cNvSpPr>
              <a:spLocks/>
            </p:cNvSpPr>
            <p:nvPr/>
          </p:nvSpPr>
          <p:spPr bwMode="auto">
            <a:xfrm>
              <a:off x="2525" y="2976"/>
              <a:ext cx="951" cy="505"/>
            </a:xfrm>
            <a:custGeom>
              <a:avLst/>
              <a:gdLst/>
              <a:ahLst/>
              <a:cxnLst>
                <a:cxn ang="0">
                  <a:pos x="998" y="75"/>
                </a:cxn>
                <a:cxn ang="0">
                  <a:pos x="1113" y="97"/>
                </a:cxn>
                <a:cxn ang="0">
                  <a:pos x="1286" y="112"/>
                </a:cxn>
                <a:cxn ang="0">
                  <a:pos x="1408" y="81"/>
                </a:cxn>
                <a:cxn ang="0">
                  <a:pos x="1340" y="124"/>
                </a:cxn>
                <a:cxn ang="0">
                  <a:pos x="1491" y="108"/>
                </a:cxn>
                <a:cxn ang="0">
                  <a:pos x="1460" y="80"/>
                </a:cxn>
                <a:cxn ang="0">
                  <a:pos x="1564" y="152"/>
                </a:cxn>
                <a:cxn ang="0">
                  <a:pos x="1523" y="145"/>
                </a:cxn>
                <a:cxn ang="0">
                  <a:pos x="1507" y="147"/>
                </a:cxn>
                <a:cxn ang="0">
                  <a:pos x="1515" y="200"/>
                </a:cxn>
                <a:cxn ang="0">
                  <a:pos x="1520" y="235"/>
                </a:cxn>
                <a:cxn ang="0">
                  <a:pos x="1678" y="393"/>
                </a:cxn>
                <a:cxn ang="0">
                  <a:pos x="1756" y="524"/>
                </a:cxn>
                <a:cxn ang="0">
                  <a:pos x="1844" y="633"/>
                </a:cxn>
                <a:cxn ang="0">
                  <a:pos x="1865" y="662"/>
                </a:cxn>
                <a:cxn ang="0">
                  <a:pos x="1742" y="740"/>
                </a:cxn>
                <a:cxn ang="0">
                  <a:pos x="1694" y="726"/>
                </a:cxn>
                <a:cxn ang="0">
                  <a:pos x="1656" y="688"/>
                </a:cxn>
                <a:cxn ang="0">
                  <a:pos x="1624" y="676"/>
                </a:cxn>
                <a:cxn ang="0">
                  <a:pos x="1529" y="694"/>
                </a:cxn>
                <a:cxn ang="0">
                  <a:pos x="1540" y="720"/>
                </a:cxn>
                <a:cxn ang="0">
                  <a:pos x="1464" y="745"/>
                </a:cxn>
                <a:cxn ang="0">
                  <a:pos x="1408" y="702"/>
                </a:cxn>
                <a:cxn ang="0">
                  <a:pos x="1379" y="795"/>
                </a:cxn>
                <a:cxn ang="0">
                  <a:pos x="1329" y="843"/>
                </a:cxn>
                <a:cxn ang="0">
                  <a:pos x="1340" y="779"/>
                </a:cxn>
                <a:cxn ang="0">
                  <a:pos x="1102" y="940"/>
                </a:cxn>
                <a:cxn ang="0">
                  <a:pos x="1067" y="942"/>
                </a:cxn>
                <a:cxn ang="0">
                  <a:pos x="1033" y="1011"/>
                </a:cxn>
                <a:cxn ang="0">
                  <a:pos x="988" y="961"/>
                </a:cxn>
                <a:cxn ang="0">
                  <a:pos x="974" y="900"/>
                </a:cxn>
                <a:cxn ang="0">
                  <a:pos x="920" y="928"/>
                </a:cxn>
                <a:cxn ang="0">
                  <a:pos x="809" y="894"/>
                </a:cxn>
                <a:cxn ang="0">
                  <a:pos x="734" y="896"/>
                </a:cxn>
                <a:cxn ang="0">
                  <a:pos x="708" y="880"/>
                </a:cxn>
                <a:cxn ang="0">
                  <a:pos x="980" y="856"/>
                </a:cxn>
                <a:cxn ang="0">
                  <a:pos x="1147" y="953"/>
                </a:cxn>
                <a:cxn ang="0">
                  <a:pos x="1408" y="688"/>
                </a:cxn>
                <a:cxn ang="0">
                  <a:pos x="1593" y="651"/>
                </a:cxn>
                <a:cxn ang="0">
                  <a:pos x="1705" y="675"/>
                </a:cxn>
                <a:cxn ang="0">
                  <a:pos x="1814" y="670"/>
                </a:cxn>
                <a:cxn ang="0">
                  <a:pos x="1718" y="473"/>
                </a:cxn>
                <a:cxn ang="0">
                  <a:pos x="1563" y="401"/>
                </a:cxn>
                <a:cxn ang="0">
                  <a:pos x="1462" y="236"/>
                </a:cxn>
                <a:cxn ang="0">
                  <a:pos x="1256" y="78"/>
                </a:cxn>
                <a:cxn ang="0">
                  <a:pos x="1084" y="132"/>
                </a:cxn>
                <a:cxn ang="0">
                  <a:pos x="1025" y="126"/>
                </a:cxn>
                <a:cxn ang="0">
                  <a:pos x="1011" y="190"/>
                </a:cxn>
                <a:cxn ang="0">
                  <a:pos x="884" y="121"/>
                </a:cxn>
                <a:cxn ang="0">
                  <a:pos x="481" y="300"/>
                </a:cxn>
                <a:cxn ang="0">
                  <a:pos x="702" y="158"/>
                </a:cxn>
                <a:cxn ang="0">
                  <a:pos x="561" y="227"/>
                </a:cxn>
                <a:cxn ang="0">
                  <a:pos x="492" y="251"/>
                </a:cxn>
                <a:cxn ang="0">
                  <a:pos x="419" y="259"/>
                </a:cxn>
                <a:cxn ang="0">
                  <a:pos x="120" y="454"/>
                </a:cxn>
                <a:cxn ang="0">
                  <a:pos x="305" y="350"/>
                </a:cxn>
                <a:cxn ang="0">
                  <a:pos x="163" y="489"/>
                </a:cxn>
                <a:cxn ang="0">
                  <a:pos x="24" y="603"/>
                </a:cxn>
                <a:cxn ang="0">
                  <a:pos x="19" y="552"/>
                </a:cxn>
                <a:cxn ang="0">
                  <a:pos x="46" y="539"/>
                </a:cxn>
                <a:cxn ang="0">
                  <a:pos x="217" y="257"/>
                </a:cxn>
                <a:cxn ang="0">
                  <a:pos x="728" y="22"/>
                </a:cxn>
              </a:cxnLst>
              <a:rect l="0" t="0" r="r" b="b"/>
              <a:pathLst>
                <a:path w="1902" h="1011">
                  <a:moveTo>
                    <a:pt x="814" y="14"/>
                  </a:moveTo>
                  <a:lnTo>
                    <a:pt x="817" y="40"/>
                  </a:lnTo>
                  <a:lnTo>
                    <a:pt x="824" y="59"/>
                  </a:lnTo>
                  <a:lnTo>
                    <a:pt x="836" y="73"/>
                  </a:lnTo>
                  <a:lnTo>
                    <a:pt x="852" y="84"/>
                  </a:lnTo>
                  <a:lnTo>
                    <a:pt x="872" y="91"/>
                  </a:lnTo>
                  <a:lnTo>
                    <a:pt x="892" y="97"/>
                  </a:lnTo>
                  <a:lnTo>
                    <a:pt x="913" y="100"/>
                  </a:lnTo>
                  <a:lnTo>
                    <a:pt x="934" y="105"/>
                  </a:lnTo>
                  <a:lnTo>
                    <a:pt x="955" y="110"/>
                  </a:lnTo>
                  <a:lnTo>
                    <a:pt x="972" y="116"/>
                  </a:lnTo>
                  <a:lnTo>
                    <a:pt x="979" y="110"/>
                  </a:lnTo>
                  <a:lnTo>
                    <a:pt x="984" y="102"/>
                  </a:lnTo>
                  <a:lnTo>
                    <a:pt x="987" y="96"/>
                  </a:lnTo>
                  <a:lnTo>
                    <a:pt x="992" y="89"/>
                  </a:lnTo>
                  <a:lnTo>
                    <a:pt x="995" y="81"/>
                  </a:lnTo>
                  <a:lnTo>
                    <a:pt x="998" y="75"/>
                  </a:lnTo>
                  <a:lnTo>
                    <a:pt x="1001" y="67"/>
                  </a:lnTo>
                  <a:lnTo>
                    <a:pt x="1004" y="60"/>
                  </a:lnTo>
                  <a:lnTo>
                    <a:pt x="1009" y="54"/>
                  </a:lnTo>
                  <a:lnTo>
                    <a:pt x="1016" y="49"/>
                  </a:lnTo>
                  <a:lnTo>
                    <a:pt x="1028" y="49"/>
                  </a:lnTo>
                  <a:lnTo>
                    <a:pt x="1038" y="54"/>
                  </a:lnTo>
                  <a:lnTo>
                    <a:pt x="1046" y="62"/>
                  </a:lnTo>
                  <a:lnTo>
                    <a:pt x="1051" y="73"/>
                  </a:lnTo>
                  <a:lnTo>
                    <a:pt x="1054" y="86"/>
                  </a:lnTo>
                  <a:lnTo>
                    <a:pt x="1057" y="96"/>
                  </a:lnTo>
                  <a:lnTo>
                    <a:pt x="1062" y="102"/>
                  </a:lnTo>
                  <a:lnTo>
                    <a:pt x="1070" y="104"/>
                  </a:lnTo>
                  <a:lnTo>
                    <a:pt x="1080" y="99"/>
                  </a:lnTo>
                  <a:lnTo>
                    <a:pt x="1092" y="84"/>
                  </a:lnTo>
                  <a:lnTo>
                    <a:pt x="1092" y="91"/>
                  </a:lnTo>
                  <a:lnTo>
                    <a:pt x="1104" y="94"/>
                  </a:lnTo>
                  <a:lnTo>
                    <a:pt x="1113" y="97"/>
                  </a:lnTo>
                  <a:lnTo>
                    <a:pt x="1126" y="100"/>
                  </a:lnTo>
                  <a:lnTo>
                    <a:pt x="1137" y="100"/>
                  </a:lnTo>
                  <a:lnTo>
                    <a:pt x="1150" y="100"/>
                  </a:lnTo>
                  <a:lnTo>
                    <a:pt x="1161" y="100"/>
                  </a:lnTo>
                  <a:lnTo>
                    <a:pt x="1174" y="97"/>
                  </a:lnTo>
                  <a:lnTo>
                    <a:pt x="1184" y="91"/>
                  </a:lnTo>
                  <a:lnTo>
                    <a:pt x="1193" y="84"/>
                  </a:lnTo>
                  <a:lnTo>
                    <a:pt x="1201" y="73"/>
                  </a:lnTo>
                  <a:lnTo>
                    <a:pt x="1195" y="32"/>
                  </a:lnTo>
                  <a:lnTo>
                    <a:pt x="1211" y="33"/>
                  </a:lnTo>
                  <a:lnTo>
                    <a:pt x="1224" y="40"/>
                  </a:lnTo>
                  <a:lnTo>
                    <a:pt x="1236" y="49"/>
                  </a:lnTo>
                  <a:lnTo>
                    <a:pt x="1248" y="60"/>
                  </a:lnTo>
                  <a:lnTo>
                    <a:pt x="1257" y="73"/>
                  </a:lnTo>
                  <a:lnTo>
                    <a:pt x="1267" y="88"/>
                  </a:lnTo>
                  <a:lnTo>
                    <a:pt x="1276" y="100"/>
                  </a:lnTo>
                  <a:lnTo>
                    <a:pt x="1286" y="112"/>
                  </a:lnTo>
                  <a:lnTo>
                    <a:pt x="1299" y="121"/>
                  </a:lnTo>
                  <a:lnTo>
                    <a:pt x="1312" y="126"/>
                  </a:lnTo>
                  <a:lnTo>
                    <a:pt x="1312" y="99"/>
                  </a:lnTo>
                  <a:lnTo>
                    <a:pt x="1320" y="83"/>
                  </a:lnTo>
                  <a:lnTo>
                    <a:pt x="1331" y="76"/>
                  </a:lnTo>
                  <a:lnTo>
                    <a:pt x="1345" y="76"/>
                  </a:lnTo>
                  <a:lnTo>
                    <a:pt x="1363" y="80"/>
                  </a:lnTo>
                  <a:lnTo>
                    <a:pt x="1380" y="84"/>
                  </a:lnTo>
                  <a:lnTo>
                    <a:pt x="1398" y="86"/>
                  </a:lnTo>
                  <a:lnTo>
                    <a:pt x="1412" y="84"/>
                  </a:lnTo>
                  <a:lnTo>
                    <a:pt x="1424" y="75"/>
                  </a:lnTo>
                  <a:lnTo>
                    <a:pt x="1430" y="56"/>
                  </a:lnTo>
                  <a:lnTo>
                    <a:pt x="1430" y="67"/>
                  </a:lnTo>
                  <a:lnTo>
                    <a:pt x="1428" y="65"/>
                  </a:lnTo>
                  <a:lnTo>
                    <a:pt x="1424" y="68"/>
                  </a:lnTo>
                  <a:lnTo>
                    <a:pt x="1417" y="75"/>
                  </a:lnTo>
                  <a:lnTo>
                    <a:pt x="1408" y="81"/>
                  </a:lnTo>
                  <a:lnTo>
                    <a:pt x="1398" y="89"/>
                  </a:lnTo>
                  <a:lnTo>
                    <a:pt x="1387" y="96"/>
                  </a:lnTo>
                  <a:lnTo>
                    <a:pt x="1374" y="99"/>
                  </a:lnTo>
                  <a:lnTo>
                    <a:pt x="1361" y="99"/>
                  </a:lnTo>
                  <a:lnTo>
                    <a:pt x="1348" y="94"/>
                  </a:lnTo>
                  <a:lnTo>
                    <a:pt x="1336" y="84"/>
                  </a:lnTo>
                  <a:lnTo>
                    <a:pt x="1332" y="88"/>
                  </a:lnTo>
                  <a:lnTo>
                    <a:pt x="1329" y="91"/>
                  </a:lnTo>
                  <a:lnTo>
                    <a:pt x="1328" y="96"/>
                  </a:lnTo>
                  <a:lnTo>
                    <a:pt x="1328" y="100"/>
                  </a:lnTo>
                  <a:lnTo>
                    <a:pt x="1328" y="104"/>
                  </a:lnTo>
                  <a:lnTo>
                    <a:pt x="1328" y="108"/>
                  </a:lnTo>
                  <a:lnTo>
                    <a:pt x="1326" y="113"/>
                  </a:lnTo>
                  <a:lnTo>
                    <a:pt x="1326" y="118"/>
                  </a:lnTo>
                  <a:lnTo>
                    <a:pt x="1324" y="123"/>
                  </a:lnTo>
                  <a:lnTo>
                    <a:pt x="1321" y="126"/>
                  </a:lnTo>
                  <a:lnTo>
                    <a:pt x="1340" y="124"/>
                  </a:lnTo>
                  <a:lnTo>
                    <a:pt x="1360" y="128"/>
                  </a:lnTo>
                  <a:lnTo>
                    <a:pt x="1379" y="131"/>
                  </a:lnTo>
                  <a:lnTo>
                    <a:pt x="1396" y="139"/>
                  </a:lnTo>
                  <a:lnTo>
                    <a:pt x="1412" y="148"/>
                  </a:lnTo>
                  <a:lnTo>
                    <a:pt x="1428" y="158"/>
                  </a:lnTo>
                  <a:lnTo>
                    <a:pt x="1443" y="171"/>
                  </a:lnTo>
                  <a:lnTo>
                    <a:pt x="1456" y="184"/>
                  </a:lnTo>
                  <a:lnTo>
                    <a:pt x="1465" y="198"/>
                  </a:lnTo>
                  <a:lnTo>
                    <a:pt x="1473" y="211"/>
                  </a:lnTo>
                  <a:lnTo>
                    <a:pt x="1476" y="200"/>
                  </a:lnTo>
                  <a:lnTo>
                    <a:pt x="1480" y="188"/>
                  </a:lnTo>
                  <a:lnTo>
                    <a:pt x="1483" y="176"/>
                  </a:lnTo>
                  <a:lnTo>
                    <a:pt x="1484" y="161"/>
                  </a:lnTo>
                  <a:lnTo>
                    <a:pt x="1488" y="148"/>
                  </a:lnTo>
                  <a:lnTo>
                    <a:pt x="1489" y="134"/>
                  </a:lnTo>
                  <a:lnTo>
                    <a:pt x="1491" y="121"/>
                  </a:lnTo>
                  <a:lnTo>
                    <a:pt x="1491" y="108"/>
                  </a:lnTo>
                  <a:lnTo>
                    <a:pt x="1491" y="96"/>
                  </a:lnTo>
                  <a:lnTo>
                    <a:pt x="1491" y="84"/>
                  </a:lnTo>
                  <a:lnTo>
                    <a:pt x="1488" y="81"/>
                  </a:lnTo>
                  <a:lnTo>
                    <a:pt x="1486" y="80"/>
                  </a:lnTo>
                  <a:lnTo>
                    <a:pt x="1483" y="78"/>
                  </a:lnTo>
                  <a:lnTo>
                    <a:pt x="1481" y="76"/>
                  </a:lnTo>
                  <a:lnTo>
                    <a:pt x="1478" y="75"/>
                  </a:lnTo>
                  <a:lnTo>
                    <a:pt x="1475" y="75"/>
                  </a:lnTo>
                  <a:lnTo>
                    <a:pt x="1472" y="75"/>
                  </a:lnTo>
                  <a:lnTo>
                    <a:pt x="1468" y="73"/>
                  </a:lnTo>
                  <a:lnTo>
                    <a:pt x="1465" y="73"/>
                  </a:lnTo>
                  <a:lnTo>
                    <a:pt x="1462" y="73"/>
                  </a:lnTo>
                  <a:lnTo>
                    <a:pt x="1448" y="91"/>
                  </a:lnTo>
                  <a:lnTo>
                    <a:pt x="1451" y="89"/>
                  </a:lnTo>
                  <a:lnTo>
                    <a:pt x="1454" y="86"/>
                  </a:lnTo>
                  <a:lnTo>
                    <a:pt x="1457" y="83"/>
                  </a:lnTo>
                  <a:lnTo>
                    <a:pt x="1460" y="80"/>
                  </a:lnTo>
                  <a:lnTo>
                    <a:pt x="1462" y="78"/>
                  </a:lnTo>
                  <a:lnTo>
                    <a:pt x="1465" y="75"/>
                  </a:lnTo>
                  <a:lnTo>
                    <a:pt x="1468" y="73"/>
                  </a:lnTo>
                  <a:lnTo>
                    <a:pt x="1472" y="72"/>
                  </a:lnTo>
                  <a:lnTo>
                    <a:pt x="1476" y="73"/>
                  </a:lnTo>
                  <a:lnTo>
                    <a:pt x="1480" y="73"/>
                  </a:lnTo>
                  <a:lnTo>
                    <a:pt x="1505" y="134"/>
                  </a:lnTo>
                  <a:lnTo>
                    <a:pt x="1513" y="123"/>
                  </a:lnTo>
                  <a:lnTo>
                    <a:pt x="1521" y="118"/>
                  </a:lnTo>
                  <a:lnTo>
                    <a:pt x="1531" y="116"/>
                  </a:lnTo>
                  <a:lnTo>
                    <a:pt x="1539" y="120"/>
                  </a:lnTo>
                  <a:lnTo>
                    <a:pt x="1547" y="124"/>
                  </a:lnTo>
                  <a:lnTo>
                    <a:pt x="1553" y="131"/>
                  </a:lnTo>
                  <a:lnTo>
                    <a:pt x="1558" y="137"/>
                  </a:lnTo>
                  <a:lnTo>
                    <a:pt x="1563" y="144"/>
                  </a:lnTo>
                  <a:lnTo>
                    <a:pt x="1564" y="148"/>
                  </a:lnTo>
                  <a:lnTo>
                    <a:pt x="1564" y="152"/>
                  </a:lnTo>
                  <a:lnTo>
                    <a:pt x="1561" y="147"/>
                  </a:lnTo>
                  <a:lnTo>
                    <a:pt x="1558" y="142"/>
                  </a:lnTo>
                  <a:lnTo>
                    <a:pt x="1556" y="137"/>
                  </a:lnTo>
                  <a:lnTo>
                    <a:pt x="1555" y="131"/>
                  </a:lnTo>
                  <a:lnTo>
                    <a:pt x="1553" y="126"/>
                  </a:lnTo>
                  <a:lnTo>
                    <a:pt x="1552" y="121"/>
                  </a:lnTo>
                  <a:lnTo>
                    <a:pt x="1550" y="116"/>
                  </a:lnTo>
                  <a:lnTo>
                    <a:pt x="1545" y="115"/>
                  </a:lnTo>
                  <a:lnTo>
                    <a:pt x="1540" y="115"/>
                  </a:lnTo>
                  <a:lnTo>
                    <a:pt x="1532" y="116"/>
                  </a:lnTo>
                  <a:lnTo>
                    <a:pt x="1528" y="120"/>
                  </a:lnTo>
                  <a:lnTo>
                    <a:pt x="1526" y="123"/>
                  </a:lnTo>
                  <a:lnTo>
                    <a:pt x="1523" y="128"/>
                  </a:lnTo>
                  <a:lnTo>
                    <a:pt x="1523" y="131"/>
                  </a:lnTo>
                  <a:lnTo>
                    <a:pt x="1523" y="136"/>
                  </a:lnTo>
                  <a:lnTo>
                    <a:pt x="1523" y="140"/>
                  </a:lnTo>
                  <a:lnTo>
                    <a:pt x="1523" y="145"/>
                  </a:lnTo>
                  <a:lnTo>
                    <a:pt x="1523" y="150"/>
                  </a:lnTo>
                  <a:lnTo>
                    <a:pt x="1523" y="153"/>
                  </a:lnTo>
                  <a:lnTo>
                    <a:pt x="1523" y="158"/>
                  </a:lnTo>
                  <a:lnTo>
                    <a:pt x="1523" y="156"/>
                  </a:lnTo>
                  <a:lnTo>
                    <a:pt x="1523" y="153"/>
                  </a:lnTo>
                  <a:lnTo>
                    <a:pt x="1523" y="150"/>
                  </a:lnTo>
                  <a:lnTo>
                    <a:pt x="1523" y="148"/>
                  </a:lnTo>
                  <a:lnTo>
                    <a:pt x="1523" y="145"/>
                  </a:lnTo>
                  <a:lnTo>
                    <a:pt x="1523" y="142"/>
                  </a:lnTo>
                  <a:lnTo>
                    <a:pt x="1521" y="139"/>
                  </a:lnTo>
                  <a:lnTo>
                    <a:pt x="1520" y="137"/>
                  </a:lnTo>
                  <a:lnTo>
                    <a:pt x="1518" y="136"/>
                  </a:lnTo>
                  <a:lnTo>
                    <a:pt x="1515" y="134"/>
                  </a:lnTo>
                  <a:lnTo>
                    <a:pt x="1512" y="136"/>
                  </a:lnTo>
                  <a:lnTo>
                    <a:pt x="1508" y="139"/>
                  </a:lnTo>
                  <a:lnTo>
                    <a:pt x="1507" y="144"/>
                  </a:lnTo>
                  <a:lnTo>
                    <a:pt x="1507" y="147"/>
                  </a:lnTo>
                  <a:lnTo>
                    <a:pt x="1505" y="152"/>
                  </a:lnTo>
                  <a:lnTo>
                    <a:pt x="1505" y="156"/>
                  </a:lnTo>
                  <a:lnTo>
                    <a:pt x="1505" y="161"/>
                  </a:lnTo>
                  <a:lnTo>
                    <a:pt x="1505" y="166"/>
                  </a:lnTo>
                  <a:lnTo>
                    <a:pt x="1505" y="171"/>
                  </a:lnTo>
                  <a:lnTo>
                    <a:pt x="1505" y="176"/>
                  </a:lnTo>
                  <a:lnTo>
                    <a:pt x="1510" y="179"/>
                  </a:lnTo>
                  <a:lnTo>
                    <a:pt x="1513" y="180"/>
                  </a:lnTo>
                  <a:lnTo>
                    <a:pt x="1516" y="180"/>
                  </a:lnTo>
                  <a:lnTo>
                    <a:pt x="1520" y="180"/>
                  </a:lnTo>
                  <a:lnTo>
                    <a:pt x="1521" y="182"/>
                  </a:lnTo>
                  <a:lnTo>
                    <a:pt x="1523" y="182"/>
                  </a:lnTo>
                  <a:lnTo>
                    <a:pt x="1523" y="185"/>
                  </a:lnTo>
                  <a:lnTo>
                    <a:pt x="1523" y="188"/>
                  </a:lnTo>
                  <a:lnTo>
                    <a:pt x="1523" y="193"/>
                  </a:lnTo>
                  <a:lnTo>
                    <a:pt x="1523" y="201"/>
                  </a:lnTo>
                  <a:lnTo>
                    <a:pt x="1515" y="200"/>
                  </a:lnTo>
                  <a:lnTo>
                    <a:pt x="1510" y="201"/>
                  </a:lnTo>
                  <a:lnTo>
                    <a:pt x="1505" y="203"/>
                  </a:lnTo>
                  <a:lnTo>
                    <a:pt x="1500" y="206"/>
                  </a:lnTo>
                  <a:lnTo>
                    <a:pt x="1496" y="211"/>
                  </a:lnTo>
                  <a:lnTo>
                    <a:pt x="1492" y="214"/>
                  </a:lnTo>
                  <a:lnTo>
                    <a:pt x="1488" y="219"/>
                  </a:lnTo>
                  <a:lnTo>
                    <a:pt x="1484" y="222"/>
                  </a:lnTo>
                  <a:lnTo>
                    <a:pt x="1478" y="224"/>
                  </a:lnTo>
                  <a:lnTo>
                    <a:pt x="1473" y="225"/>
                  </a:lnTo>
                  <a:lnTo>
                    <a:pt x="1478" y="235"/>
                  </a:lnTo>
                  <a:lnTo>
                    <a:pt x="1483" y="241"/>
                  </a:lnTo>
                  <a:lnTo>
                    <a:pt x="1488" y="243"/>
                  </a:lnTo>
                  <a:lnTo>
                    <a:pt x="1494" y="241"/>
                  </a:lnTo>
                  <a:lnTo>
                    <a:pt x="1500" y="240"/>
                  </a:lnTo>
                  <a:lnTo>
                    <a:pt x="1507" y="236"/>
                  </a:lnTo>
                  <a:lnTo>
                    <a:pt x="1513" y="235"/>
                  </a:lnTo>
                  <a:lnTo>
                    <a:pt x="1520" y="235"/>
                  </a:lnTo>
                  <a:lnTo>
                    <a:pt x="1526" y="236"/>
                  </a:lnTo>
                  <a:lnTo>
                    <a:pt x="1532" y="243"/>
                  </a:lnTo>
                  <a:lnTo>
                    <a:pt x="1550" y="260"/>
                  </a:lnTo>
                  <a:lnTo>
                    <a:pt x="1564" y="278"/>
                  </a:lnTo>
                  <a:lnTo>
                    <a:pt x="1577" y="299"/>
                  </a:lnTo>
                  <a:lnTo>
                    <a:pt x="1590" y="320"/>
                  </a:lnTo>
                  <a:lnTo>
                    <a:pt x="1601" y="339"/>
                  </a:lnTo>
                  <a:lnTo>
                    <a:pt x="1614" y="358"/>
                  </a:lnTo>
                  <a:lnTo>
                    <a:pt x="1627" y="376"/>
                  </a:lnTo>
                  <a:lnTo>
                    <a:pt x="1640" y="392"/>
                  </a:lnTo>
                  <a:lnTo>
                    <a:pt x="1656" y="403"/>
                  </a:lnTo>
                  <a:lnTo>
                    <a:pt x="1673" y="412"/>
                  </a:lnTo>
                  <a:lnTo>
                    <a:pt x="1676" y="408"/>
                  </a:lnTo>
                  <a:lnTo>
                    <a:pt x="1676" y="404"/>
                  </a:lnTo>
                  <a:lnTo>
                    <a:pt x="1678" y="401"/>
                  </a:lnTo>
                  <a:lnTo>
                    <a:pt x="1678" y="396"/>
                  </a:lnTo>
                  <a:lnTo>
                    <a:pt x="1678" y="393"/>
                  </a:lnTo>
                  <a:lnTo>
                    <a:pt x="1680" y="390"/>
                  </a:lnTo>
                  <a:lnTo>
                    <a:pt x="1683" y="387"/>
                  </a:lnTo>
                  <a:lnTo>
                    <a:pt x="1686" y="385"/>
                  </a:lnTo>
                  <a:lnTo>
                    <a:pt x="1692" y="385"/>
                  </a:lnTo>
                  <a:lnTo>
                    <a:pt x="1702" y="387"/>
                  </a:lnTo>
                  <a:lnTo>
                    <a:pt x="1699" y="404"/>
                  </a:lnTo>
                  <a:lnTo>
                    <a:pt x="1700" y="417"/>
                  </a:lnTo>
                  <a:lnTo>
                    <a:pt x="1705" y="428"/>
                  </a:lnTo>
                  <a:lnTo>
                    <a:pt x="1715" y="438"/>
                  </a:lnTo>
                  <a:lnTo>
                    <a:pt x="1724" y="444"/>
                  </a:lnTo>
                  <a:lnTo>
                    <a:pt x="1736" y="451"/>
                  </a:lnTo>
                  <a:lnTo>
                    <a:pt x="1747" y="457"/>
                  </a:lnTo>
                  <a:lnTo>
                    <a:pt x="1758" y="464"/>
                  </a:lnTo>
                  <a:lnTo>
                    <a:pt x="1768" y="470"/>
                  </a:lnTo>
                  <a:lnTo>
                    <a:pt x="1776" y="478"/>
                  </a:lnTo>
                  <a:lnTo>
                    <a:pt x="1744" y="513"/>
                  </a:lnTo>
                  <a:lnTo>
                    <a:pt x="1756" y="524"/>
                  </a:lnTo>
                  <a:lnTo>
                    <a:pt x="1769" y="534"/>
                  </a:lnTo>
                  <a:lnTo>
                    <a:pt x="1782" y="545"/>
                  </a:lnTo>
                  <a:lnTo>
                    <a:pt x="1793" y="555"/>
                  </a:lnTo>
                  <a:lnTo>
                    <a:pt x="1804" y="563"/>
                  </a:lnTo>
                  <a:lnTo>
                    <a:pt x="1817" y="572"/>
                  </a:lnTo>
                  <a:lnTo>
                    <a:pt x="1828" y="582"/>
                  </a:lnTo>
                  <a:lnTo>
                    <a:pt x="1841" y="590"/>
                  </a:lnTo>
                  <a:lnTo>
                    <a:pt x="1856" y="598"/>
                  </a:lnTo>
                  <a:lnTo>
                    <a:pt x="1870" y="606"/>
                  </a:lnTo>
                  <a:lnTo>
                    <a:pt x="1870" y="633"/>
                  </a:lnTo>
                  <a:lnTo>
                    <a:pt x="1867" y="633"/>
                  </a:lnTo>
                  <a:lnTo>
                    <a:pt x="1864" y="633"/>
                  </a:lnTo>
                  <a:lnTo>
                    <a:pt x="1860" y="632"/>
                  </a:lnTo>
                  <a:lnTo>
                    <a:pt x="1856" y="632"/>
                  </a:lnTo>
                  <a:lnTo>
                    <a:pt x="1852" y="632"/>
                  </a:lnTo>
                  <a:lnTo>
                    <a:pt x="1848" y="632"/>
                  </a:lnTo>
                  <a:lnTo>
                    <a:pt x="1844" y="633"/>
                  </a:lnTo>
                  <a:lnTo>
                    <a:pt x="1841" y="635"/>
                  </a:lnTo>
                  <a:lnTo>
                    <a:pt x="1838" y="636"/>
                  </a:lnTo>
                  <a:lnTo>
                    <a:pt x="1835" y="641"/>
                  </a:lnTo>
                  <a:lnTo>
                    <a:pt x="1841" y="646"/>
                  </a:lnTo>
                  <a:lnTo>
                    <a:pt x="1846" y="651"/>
                  </a:lnTo>
                  <a:lnTo>
                    <a:pt x="1852" y="654"/>
                  </a:lnTo>
                  <a:lnTo>
                    <a:pt x="1859" y="656"/>
                  </a:lnTo>
                  <a:lnTo>
                    <a:pt x="1867" y="656"/>
                  </a:lnTo>
                  <a:lnTo>
                    <a:pt x="1873" y="656"/>
                  </a:lnTo>
                  <a:lnTo>
                    <a:pt x="1880" y="657"/>
                  </a:lnTo>
                  <a:lnTo>
                    <a:pt x="1888" y="659"/>
                  </a:lnTo>
                  <a:lnTo>
                    <a:pt x="1896" y="660"/>
                  </a:lnTo>
                  <a:lnTo>
                    <a:pt x="1902" y="665"/>
                  </a:lnTo>
                  <a:lnTo>
                    <a:pt x="1889" y="657"/>
                  </a:lnTo>
                  <a:lnTo>
                    <a:pt x="1878" y="656"/>
                  </a:lnTo>
                  <a:lnTo>
                    <a:pt x="1870" y="657"/>
                  </a:lnTo>
                  <a:lnTo>
                    <a:pt x="1865" y="662"/>
                  </a:lnTo>
                  <a:lnTo>
                    <a:pt x="1860" y="667"/>
                  </a:lnTo>
                  <a:lnTo>
                    <a:pt x="1856" y="672"/>
                  </a:lnTo>
                  <a:lnTo>
                    <a:pt x="1851" y="673"/>
                  </a:lnTo>
                  <a:lnTo>
                    <a:pt x="1846" y="670"/>
                  </a:lnTo>
                  <a:lnTo>
                    <a:pt x="1838" y="662"/>
                  </a:lnTo>
                  <a:lnTo>
                    <a:pt x="1828" y="648"/>
                  </a:lnTo>
                  <a:lnTo>
                    <a:pt x="1824" y="659"/>
                  </a:lnTo>
                  <a:lnTo>
                    <a:pt x="1817" y="670"/>
                  </a:lnTo>
                  <a:lnTo>
                    <a:pt x="1812" y="683"/>
                  </a:lnTo>
                  <a:lnTo>
                    <a:pt x="1806" y="694"/>
                  </a:lnTo>
                  <a:lnTo>
                    <a:pt x="1800" y="705"/>
                  </a:lnTo>
                  <a:lnTo>
                    <a:pt x="1793" y="716"/>
                  </a:lnTo>
                  <a:lnTo>
                    <a:pt x="1785" y="726"/>
                  </a:lnTo>
                  <a:lnTo>
                    <a:pt x="1776" y="734"/>
                  </a:lnTo>
                  <a:lnTo>
                    <a:pt x="1764" y="739"/>
                  </a:lnTo>
                  <a:lnTo>
                    <a:pt x="1752" y="742"/>
                  </a:lnTo>
                  <a:lnTo>
                    <a:pt x="1742" y="740"/>
                  </a:lnTo>
                  <a:lnTo>
                    <a:pt x="1734" y="736"/>
                  </a:lnTo>
                  <a:lnTo>
                    <a:pt x="1728" y="729"/>
                  </a:lnTo>
                  <a:lnTo>
                    <a:pt x="1723" y="721"/>
                  </a:lnTo>
                  <a:lnTo>
                    <a:pt x="1716" y="712"/>
                  </a:lnTo>
                  <a:lnTo>
                    <a:pt x="1712" y="702"/>
                  </a:lnTo>
                  <a:lnTo>
                    <a:pt x="1707" y="692"/>
                  </a:lnTo>
                  <a:lnTo>
                    <a:pt x="1702" y="683"/>
                  </a:lnTo>
                  <a:lnTo>
                    <a:pt x="1697" y="673"/>
                  </a:lnTo>
                  <a:lnTo>
                    <a:pt x="1691" y="665"/>
                  </a:lnTo>
                  <a:lnTo>
                    <a:pt x="1683" y="672"/>
                  </a:lnTo>
                  <a:lnTo>
                    <a:pt x="1678" y="678"/>
                  </a:lnTo>
                  <a:lnTo>
                    <a:pt x="1678" y="686"/>
                  </a:lnTo>
                  <a:lnTo>
                    <a:pt x="1681" y="694"/>
                  </a:lnTo>
                  <a:lnTo>
                    <a:pt x="1684" y="702"/>
                  </a:lnTo>
                  <a:lnTo>
                    <a:pt x="1689" y="710"/>
                  </a:lnTo>
                  <a:lnTo>
                    <a:pt x="1692" y="718"/>
                  </a:lnTo>
                  <a:lnTo>
                    <a:pt x="1694" y="726"/>
                  </a:lnTo>
                  <a:lnTo>
                    <a:pt x="1691" y="734"/>
                  </a:lnTo>
                  <a:lnTo>
                    <a:pt x="1684" y="742"/>
                  </a:lnTo>
                  <a:lnTo>
                    <a:pt x="1678" y="747"/>
                  </a:lnTo>
                  <a:lnTo>
                    <a:pt x="1675" y="750"/>
                  </a:lnTo>
                  <a:lnTo>
                    <a:pt x="1675" y="750"/>
                  </a:lnTo>
                  <a:lnTo>
                    <a:pt x="1676" y="748"/>
                  </a:lnTo>
                  <a:lnTo>
                    <a:pt x="1680" y="747"/>
                  </a:lnTo>
                  <a:lnTo>
                    <a:pt x="1681" y="744"/>
                  </a:lnTo>
                  <a:lnTo>
                    <a:pt x="1683" y="740"/>
                  </a:lnTo>
                  <a:lnTo>
                    <a:pt x="1683" y="737"/>
                  </a:lnTo>
                  <a:lnTo>
                    <a:pt x="1680" y="734"/>
                  </a:lnTo>
                  <a:lnTo>
                    <a:pt x="1673" y="732"/>
                  </a:lnTo>
                  <a:lnTo>
                    <a:pt x="1641" y="750"/>
                  </a:lnTo>
                  <a:lnTo>
                    <a:pt x="1673" y="700"/>
                  </a:lnTo>
                  <a:lnTo>
                    <a:pt x="1665" y="696"/>
                  </a:lnTo>
                  <a:lnTo>
                    <a:pt x="1659" y="691"/>
                  </a:lnTo>
                  <a:lnTo>
                    <a:pt x="1656" y="688"/>
                  </a:lnTo>
                  <a:lnTo>
                    <a:pt x="1652" y="683"/>
                  </a:lnTo>
                  <a:lnTo>
                    <a:pt x="1649" y="680"/>
                  </a:lnTo>
                  <a:lnTo>
                    <a:pt x="1648" y="675"/>
                  </a:lnTo>
                  <a:lnTo>
                    <a:pt x="1646" y="670"/>
                  </a:lnTo>
                  <a:lnTo>
                    <a:pt x="1643" y="664"/>
                  </a:lnTo>
                  <a:lnTo>
                    <a:pt x="1638" y="656"/>
                  </a:lnTo>
                  <a:lnTo>
                    <a:pt x="1632" y="648"/>
                  </a:lnTo>
                  <a:lnTo>
                    <a:pt x="1628" y="649"/>
                  </a:lnTo>
                  <a:lnTo>
                    <a:pt x="1627" y="652"/>
                  </a:lnTo>
                  <a:lnTo>
                    <a:pt x="1625" y="654"/>
                  </a:lnTo>
                  <a:lnTo>
                    <a:pt x="1624" y="657"/>
                  </a:lnTo>
                  <a:lnTo>
                    <a:pt x="1624" y="660"/>
                  </a:lnTo>
                  <a:lnTo>
                    <a:pt x="1624" y="664"/>
                  </a:lnTo>
                  <a:lnTo>
                    <a:pt x="1624" y="667"/>
                  </a:lnTo>
                  <a:lnTo>
                    <a:pt x="1624" y="670"/>
                  </a:lnTo>
                  <a:lnTo>
                    <a:pt x="1624" y="673"/>
                  </a:lnTo>
                  <a:lnTo>
                    <a:pt x="1624" y="676"/>
                  </a:lnTo>
                  <a:lnTo>
                    <a:pt x="1625" y="672"/>
                  </a:lnTo>
                  <a:lnTo>
                    <a:pt x="1625" y="668"/>
                  </a:lnTo>
                  <a:lnTo>
                    <a:pt x="1624" y="665"/>
                  </a:lnTo>
                  <a:lnTo>
                    <a:pt x="1622" y="664"/>
                  </a:lnTo>
                  <a:lnTo>
                    <a:pt x="1619" y="660"/>
                  </a:lnTo>
                  <a:lnTo>
                    <a:pt x="1617" y="659"/>
                  </a:lnTo>
                  <a:lnTo>
                    <a:pt x="1614" y="656"/>
                  </a:lnTo>
                  <a:lnTo>
                    <a:pt x="1611" y="654"/>
                  </a:lnTo>
                  <a:lnTo>
                    <a:pt x="1609" y="651"/>
                  </a:lnTo>
                  <a:lnTo>
                    <a:pt x="1606" y="648"/>
                  </a:lnTo>
                  <a:lnTo>
                    <a:pt x="1595" y="651"/>
                  </a:lnTo>
                  <a:lnTo>
                    <a:pt x="1584" y="657"/>
                  </a:lnTo>
                  <a:lnTo>
                    <a:pt x="1571" y="664"/>
                  </a:lnTo>
                  <a:lnTo>
                    <a:pt x="1560" y="670"/>
                  </a:lnTo>
                  <a:lnTo>
                    <a:pt x="1548" y="678"/>
                  </a:lnTo>
                  <a:lnTo>
                    <a:pt x="1539" y="686"/>
                  </a:lnTo>
                  <a:lnTo>
                    <a:pt x="1529" y="694"/>
                  </a:lnTo>
                  <a:lnTo>
                    <a:pt x="1520" y="702"/>
                  </a:lnTo>
                  <a:lnTo>
                    <a:pt x="1512" y="710"/>
                  </a:lnTo>
                  <a:lnTo>
                    <a:pt x="1505" y="718"/>
                  </a:lnTo>
                  <a:lnTo>
                    <a:pt x="1576" y="718"/>
                  </a:lnTo>
                  <a:lnTo>
                    <a:pt x="1547" y="760"/>
                  </a:lnTo>
                  <a:lnTo>
                    <a:pt x="1547" y="756"/>
                  </a:lnTo>
                  <a:lnTo>
                    <a:pt x="1548" y="753"/>
                  </a:lnTo>
                  <a:lnTo>
                    <a:pt x="1548" y="750"/>
                  </a:lnTo>
                  <a:lnTo>
                    <a:pt x="1548" y="745"/>
                  </a:lnTo>
                  <a:lnTo>
                    <a:pt x="1548" y="742"/>
                  </a:lnTo>
                  <a:lnTo>
                    <a:pt x="1548" y="737"/>
                  </a:lnTo>
                  <a:lnTo>
                    <a:pt x="1550" y="734"/>
                  </a:lnTo>
                  <a:lnTo>
                    <a:pt x="1552" y="731"/>
                  </a:lnTo>
                  <a:lnTo>
                    <a:pt x="1553" y="728"/>
                  </a:lnTo>
                  <a:lnTo>
                    <a:pt x="1558" y="724"/>
                  </a:lnTo>
                  <a:lnTo>
                    <a:pt x="1547" y="718"/>
                  </a:lnTo>
                  <a:lnTo>
                    <a:pt x="1540" y="720"/>
                  </a:lnTo>
                  <a:lnTo>
                    <a:pt x="1534" y="723"/>
                  </a:lnTo>
                  <a:lnTo>
                    <a:pt x="1529" y="728"/>
                  </a:lnTo>
                  <a:lnTo>
                    <a:pt x="1524" y="732"/>
                  </a:lnTo>
                  <a:lnTo>
                    <a:pt x="1521" y="739"/>
                  </a:lnTo>
                  <a:lnTo>
                    <a:pt x="1516" y="745"/>
                  </a:lnTo>
                  <a:lnTo>
                    <a:pt x="1515" y="752"/>
                  </a:lnTo>
                  <a:lnTo>
                    <a:pt x="1513" y="760"/>
                  </a:lnTo>
                  <a:lnTo>
                    <a:pt x="1513" y="768"/>
                  </a:lnTo>
                  <a:lnTo>
                    <a:pt x="1515" y="774"/>
                  </a:lnTo>
                  <a:lnTo>
                    <a:pt x="1510" y="779"/>
                  </a:lnTo>
                  <a:lnTo>
                    <a:pt x="1504" y="777"/>
                  </a:lnTo>
                  <a:lnTo>
                    <a:pt x="1497" y="774"/>
                  </a:lnTo>
                  <a:lnTo>
                    <a:pt x="1491" y="768"/>
                  </a:lnTo>
                  <a:lnTo>
                    <a:pt x="1484" y="761"/>
                  </a:lnTo>
                  <a:lnTo>
                    <a:pt x="1478" y="753"/>
                  </a:lnTo>
                  <a:lnTo>
                    <a:pt x="1470" y="748"/>
                  </a:lnTo>
                  <a:lnTo>
                    <a:pt x="1464" y="745"/>
                  </a:lnTo>
                  <a:lnTo>
                    <a:pt x="1456" y="745"/>
                  </a:lnTo>
                  <a:lnTo>
                    <a:pt x="1448" y="750"/>
                  </a:lnTo>
                  <a:lnTo>
                    <a:pt x="1448" y="774"/>
                  </a:lnTo>
                  <a:lnTo>
                    <a:pt x="1430" y="732"/>
                  </a:lnTo>
                  <a:lnTo>
                    <a:pt x="1420" y="742"/>
                  </a:lnTo>
                  <a:lnTo>
                    <a:pt x="1422" y="744"/>
                  </a:lnTo>
                  <a:lnTo>
                    <a:pt x="1422" y="744"/>
                  </a:lnTo>
                  <a:lnTo>
                    <a:pt x="1422" y="740"/>
                  </a:lnTo>
                  <a:lnTo>
                    <a:pt x="1420" y="737"/>
                  </a:lnTo>
                  <a:lnTo>
                    <a:pt x="1417" y="732"/>
                  </a:lnTo>
                  <a:lnTo>
                    <a:pt x="1416" y="728"/>
                  </a:lnTo>
                  <a:lnTo>
                    <a:pt x="1414" y="723"/>
                  </a:lnTo>
                  <a:lnTo>
                    <a:pt x="1412" y="716"/>
                  </a:lnTo>
                  <a:lnTo>
                    <a:pt x="1412" y="712"/>
                  </a:lnTo>
                  <a:lnTo>
                    <a:pt x="1412" y="707"/>
                  </a:lnTo>
                  <a:lnTo>
                    <a:pt x="1411" y="704"/>
                  </a:lnTo>
                  <a:lnTo>
                    <a:pt x="1408" y="702"/>
                  </a:lnTo>
                  <a:lnTo>
                    <a:pt x="1404" y="700"/>
                  </a:lnTo>
                  <a:lnTo>
                    <a:pt x="1401" y="699"/>
                  </a:lnTo>
                  <a:lnTo>
                    <a:pt x="1396" y="699"/>
                  </a:lnTo>
                  <a:lnTo>
                    <a:pt x="1393" y="699"/>
                  </a:lnTo>
                  <a:lnTo>
                    <a:pt x="1388" y="699"/>
                  </a:lnTo>
                  <a:lnTo>
                    <a:pt x="1385" y="700"/>
                  </a:lnTo>
                  <a:lnTo>
                    <a:pt x="1382" y="700"/>
                  </a:lnTo>
                  <a:lnTo>
                    <a:pt x="1377" y="700"/>
                  </a:lnTo>
                  <a:lnTo>
                    <a:pt x="1358" y="712"/>
                  </a:lnTo>
                  <a:lnTo>
                    <a:pt x="1347" y="721"/>
                  </a:lnTo>
                  <a:lnTo>
                    <a:pt x="1345" y="732"/>
                  </a:lnTo>
                  <a:lnTo>
                    <a:pt x="1348" y="742"/>
                  </a:lnTo>
                  <a:lnTo>
                    <a:pt x="1356" y="752"/>
                  </a:lnTo>
                  <a:lnTo>
                    <a:pt x="1364" y="761"/>
                  </a:lnTo>
                  <a:lnTo>
                    <a:pt x="1372" y="771"/>
                  </a:lnTo>
                  <a:lnTo>
                    <a:pt x="1377" y="784"/>
                  </a:lnTo>
                  <a:lnTo>
                    <a:pt x="1379" y="795"/>
                  </a:lnTo>
                  <a:lnTo>
                    <a:pt x="1371" y="809"/>
                  </a:lnTo>
                  <a:lnTo>
                    <a:pt x="1366" y="809"/>
                  </a:lnTo>
                  <a:lnTo>
                    <a:pt x="1361" y="809"/>
                  </a:lnTo>
                  <a:lnTo>
                    <a:pt x="1356" y="809"/>
                  </a:lnTo>
                  <a:lnTo>
                    <a:pt x="1352" y="811"/>
                  </a:lnTo>
                  <a:lnTo>
                    <a:pt x="1347" y="812"/>
                  </a:lnTo>
                  <a:lnTo>
                    <a:pt x="1344" y="814"/>
                  </a:lnTo>
                  <a:lnTo>
                    <a:pt x="1339" y="817"/>
                  </a:lnTo>
                  <a:lnTo>
                    <a:pt x="1336" y="819"/>
                  </a:lnTo>
                  <a:lnTo>
                    <a:pt x="1332" y="824"/>
                  </a:lnTo>
                  <a:lnTo>
                    <a:pt x="1329" y="827"/>
                  </a:lnTo>
                  <a:lnTo>
                    <a:pt x="1329" y="830"/>
                  </a:lnTo>
                  <a:lnTo>
                    <a:pt x="1328" y="832"/>
                  </a:lnTo>
                  <a:lnTo>
                    <a:pt x="1328" y="835"/>
                  </a:lnTo>
                  <a:lnTo>
                    <a:pt x="1328" y="838"/>
                  </a:lnTo>
                  <a:lnTo>
                    <a:pt x="1328" y="841"/>
                  </a:lnTo>
                  <a:lnTo>
                    <a:pt x="1329" y="843"/>
                  </a:lnTo>
                  <a:lnTo>
                    <a:pt x="1329" y="846"/>
                  </a:lnTo>
                  <a:lnTo>
                    <a:pt x="1331" y="849"/>
                  </a:lnTo>
                  <a:lnTo>
                    <a:pt x="1332" y="851"/>
                  </a:lnTo>
                  <a:lnTo>
                    <a:pt x="1336" y="852"/>
                  </a:lnTo>
                  <a:lnTo>
                    <a:pt x="1329" y="852"/>
                  </a:lnTo>
                  <a:lnTo>
                    <a:pt x="1321" y="833"/>
                  </a:lnTo>
                  <a:lnTo>
                    <a:pt x="1323" y="822"/>
                  </a:lnTo>
                  <a:lnTo>
                    <a:pt x="1331" y="814"/>
                  </a:lnTo>
                  <a:lnTo>
                    <a:pt x="1342" y="809"/>
                  </a:lnTo>
                  <a:lnTo>
                    <a:pt x="1355" y="808"/>
                  </a:lnTo>
                  <a:lnTo>
                    <a:pt x="1366" y="804"/>
                  </a:lnTo>
                  <a:lnTo>
                    <a:pt x="1372" y="800"/>
                  </a:lnTo>
                  <a:lnTo>
                    <a:pt x="1376" y="793"/>
                  </a:lnTo>
                  <a:lnTo>
                    <a:pt x="1369" y="784"/>
                  </a:lnTo>
                  <a:lnTo>
                    <a:pt x="1353" y="768"/>
                  </a:lnTo>
                  <a:lnTo>
                    <a:pt x="1347" y="776"/>
                  </a:lnTo>
                  <a:lnTo>
                    <a:pt x="1340" y="779"/>
                  </a:lnTo>
                  <a:lnTo>
                    <a:pt x="1334" y="780"/>
                  </a:lnTo>
                  <a:lnTo>
                    <a:pt x="1328" y="780"/>
                  </a:lnTo>
                  <a:lnTo>
                    <a:pt x="1321" y="779"/>
                  </a:lnTo>
                  <a:lnTo>
                    <a:pt x="1315" y="777"/>
                  </a:lnTo>
                  <a:lnTo>
                    <a:pt x="1308" y="776"/>
                  </a:lnTo>
                  <a:lnTo>
                    <a:pt x="1300" y="777"/>
                  </a:lnTo>
                  <a:lnTo>
                    <a:pt x="1294" y="779"/>
                  </a:lnTo>
                  <a:lnTo>
                    <a:pt x="1286" y="785"/>
                  </a:lnTo>
                  <a:lnTo>
                    <a:pt x="1256" y="792"/>
                  </a:lnTo>
                  <a:lnTo>
                    <a:pt x="1230" y="816"/>
                  </a:lnTo>
                  <a:lnTo>
                    <a:pt x="1209" y="848"/>
                  </a:lnTo>
                  <a:lnTo>
                    <a:pt x="1192" y="884"/>
                  </a:lnTo>
                  <a:lnTo>
                    <a:pt x="1176" y="920"/>
                  </a:lnTo>
                  <a:lnTo>
                    <a:pt x="1160" y="950"/>
                  </a:lnTo>
                  <a:lnTo>
                    <a:pt x="1144" y="966"/>
                  </a:lnTo>
                  <a:lnTo>
                    <a:pt x="1124" y="964"/>
                  </a:lnTo>
                  <a:lnTo>
                    <a:pt x="1102" y="940"/>
                  </a:lnTo>
                  <a:lnTo>
                    <a:pt x="1075" y="888"/>
                  </a:lnTo>
                  <a:lnTo>
                    <a:pt x="1068" y="886"/>
                  </a:lnTo>
                  <a:lnTo>
                    <a:pt x="1064" y="884"/>
                  </a:lnTo>
                  <a:lnTo>
                    <a:pt x="1057" y="886"/>
                  </a:lnTo>
                  <a:lnTo>
                    <a:pt x="1052" y="888"/>
                  </a:lnTo>
                  <a:lnTo>
                    <a:pt x="1048" y="891"/>
                  </a:lnTo>
                  <a:lnTo>
                    <a:pt x="1043" y="894"/>
                  </a:lnTo>
                  <a:lnTo>
                    <a:pt x="1040" y="897"/>
                  </a:lnTo>
                  <a:lnTo>
                    <a:pt x="1036" y="902"/>
                  </a:lnTo>
                  <a:lnTo>
                    <a:pt x="1035" y="907"/>
                  </a:lnTo>
                  <a:lnTo>
                    <a:pt x="1033" y="912"/>
                  </a:lnTo>
                  <a:lnTo>
                    <a:pt x="1033" y="923"/>
                  </a:lnTo>
                  <a:lnTo>
                    <a:pt x="1036" y="929"/>
                  </a:lnTo>
                  <a:lnTo>
                    <a:pt x="1043" y="934"/>
                  </a:lnTo>
                  <a:lnTo>
                    <a:pt x="1051" y="937"/>
                  </a:lnTo>
                  <a:lnTo>
                    <a:pt x="1059" y="940"/>
                  </a:lnTo>
                  <a:lnTo>
                    <a:pt x="1067" y="942"/>
                  </a:lnTo>
                  <a:lnTo>
                    <a:pt x="1075" y="947"/>
                  </a:lnTo>
                  <a:lnTo>
                    <a:pt x="1081" y="952"/>
                  </a:lnTo>
                  <a:lnTo>
                    <a:pt x="1083" y="960"/>
                  </a:lnTo>
                  <a:lnTo>
                    <a:pt x="1083" y="971"/>
                  </a:lnTo>
                  <a:lnTo>
                    <a:pt x="1051" y="944"/>
                  </a:lnTo>
                  <a:lnTo>
                    <a:pt x="1048" y="950"/>
                  </a:lnTo>
                  <a:lnTo>
                    <a:pt x="1044" y="955"/>
                  </a:lnTo>
                  <a:lnTo>
                    <a:pt x="1041" y="961"/>
                  </a:lnTo>
                  <a:lnTo>
                    <a:pt x="1038" y="968"/>
                  </a:lnTo>
                  <a:lnTo>
                    <a:pt x="1035" y="972"/>
                  </a:lnTo>
                  <a:lnTo>
                    <a:pt x="1033" y="979"/>
                  </a:lnTo>
                  <a:lnTo>
                    <a:pt x="1032" y="985"/>
                  </a:lnTo>
                  <a:lnTo>
                    <a:pt x="1032" y="992"/>
                  </a:lnTo>
                  <a:lnTo>
                    <a:pt x="1032" y="996"/>
                  </a:lnTo>
                  <a:lnTo>
                    <a:pt x="1033" y="1003"/>
                  </a:lnTo>
                  <a:lnTo>
                    <a:pt x="1033" y="1009"/>
                  </a:lnTo>
                  <a:lnTo>
                    <a:pt x="1033" y="1011"/>
                  </a:lnTo>
                  <a:lnTo>
                    <a:pt x="1033" y="1009"/>
                  </a:lnTo>
                  <a:lnTo>
                    <a:pt x="1033" y="1006"/>
                  </a:lnTo>
                  <a:lnTo>
                    <a:pt x="1032" y="1001"/>
                  </a:lnTo>
                  <a:lnTo>
                    <a:pt x="1032" y="995"/>
                  </a:lnTo>
                  <a:lnTo>
                    <a:pt x="1030" y="987"/>
                  </a:lnTo>
                  <a:lnTo>
                    <a:pt x="1028" y="980"/>
                  </a:lnTo>
                  <a:lnTo>
                    <a:pt x="1027" y="976"/>
                  </a:lnTo>
                  <a:lnTo>
                    <a:pt x="1025" y="971"/>
                  </a:lnTo>
                  <a:lnTo>
                    <a:pt x="1022" y="968"/>
                  </a:lnTo>
                  <a:lnTo>
                    <a:pt x="1019" y="964"/>
                  </a:lnTo>
                  <a:lnTo>
                    <a:pt x="1014" y="963"/>
                  </a:lnTo>
                  <a:lnTo>
                    <a:pt x="1011" y="961"/>
                  </a:lnTo>
                  <a:lnTo>
                    <a:pt x="1006" y="961"/>
                  </a:lnTo>
                  <a:lnTo>
                    <a:pt x="1001" y="961"/>
                  </a:lnTo>
                  <a:lnTo>
                    <a:pt x="996" y="961"/>
                  </a:lnTo>
                  <a:lnTo>
                    <a:pt x="992" y="961"/>
                  </a:lnTo>
                  <a:lnTo>
                    <a:pt x="988" y="961"/>
                  </a:lnTo>
                  <a:lnTo>
                    <a:pt x="984" y="961"/>
                  </a:lnTo>
                  <a:lnTo>
                    <a:pt x="987" y="958"/>
                  </a:lnTo>
                  <a:lnTo>
                    <a:pt x="990" y="955"/>
                  </a:lnTo>
                  <a:lnTo>
                    <a:pt x="990" y="952"/>
                  </a:lnTo>
                  <a:lnTo>
                    <a:pt x="992" y="947"/>
                  </a:lnTo>
                  <a:lnTo>
                    <a:pt x="992" y="942"/>
                  </a:lnTo>
                  <a:lnTo>
                    <a:pt x="990" y="937"/>
                  </a:lnTo>
                  <a:lnTo>
                    <a:pt x="990" y="932"/>
                  </a:lnTo>
                  <a:lnTo>
                    <a:pt x="990" y="928"/>
                  </a:lnTo>
                  <a:lnTo>
                    <a:pt x="990" y="923"/>
                  </a:lnTo>
                  <a:lnTo>
                    <a:pt x="990" y="918"/>
                  </a:lnTo>
                  <a:lnTo>
                    <a:pt x="987" y="923"/>
                  </a:lnTo>
                  <a:lnTo>
                    <a:pt x="984" y="921"/>
                  </a:lnTo>
                  <a:lnTo>
                    <a:pt x="980" y="918"/>
                  </a:lnTo>
                  <a:lnTo>
                    <a:pt x="979" y="912"/>
                  </a:lnTo>
                  <a:lnTo>
                    <a:pt x="976" y="905"/>
                  </a:lnTo>
                  <a:lnTo>
                    <a:pt x="974" y="900"/>
                  </a:lnTo>
                  <a:lnTo>
                    <a:pt x="969" y="897"/>
                  </a:lnTo>
                  <a:lnTo>
                    <a:pt x="964" y="899"/>
                  </a:lnTo>
                  <a:lnTo>
                    <a:pt x="958" y="905"/>
                  </a:lnTo>
                  <a:lnTo>
                    <a:pt x="948" y="918"/>
                  </a:lnTo>
                  <a:lnTo>
                    <a:pt x="948" y="912"/>
                  </a:lnTo>
                  <a:lnTo>
                    <a:pt x="944" y="908"/>
                  </a:lnTo>
                  <a:lnTo>
                    <a:pt x="939" y="908"/>
                  </a:lnTo>
                  <a:lnTo>
                    <a:pt x="934" y="910"/>
                  </a:lnTo>
                  <a:lnTo>
                    <a:pt x="929" y="913"/>
                  </a:lnTo>
                  <a:lnTo>
                    <a:pt x="923" y="916"/>
                  </a:lnTo>
                  <a:lnTo>
                    <a:pt x="918" y="921"/>
                  </a:lnTo>
                  <a:lnTo>
                    <a:pt x="915" y="928"/>
                  </a:lnTo>
                  <a:lnTo>
                    <a:pt x="910" y="934"/>
                  </a:lnTo>
                  <a:lnTo>
                    <a:pt x="908" y="939"/>
                  </a:lnTo>
                  <a:lnTo>
                    <a:pt x="907" y="944"/>
                  </a:lnTo>
                  <a:lnTo>
                    <a:pt x="916" y="934"/>
                  </a:lnTo>
                  <a:lnTo>
                    <a:pt x="920" y="928"/>
                  </a:lnTo>
                  <a:lnTo>
                    <a:pt x="916" y="923"/>
                  </a:lnTo>
                  <a:lnTo>
                    <a:pt x="910" y="918"/>
                  </a:lnTo>
                  <a:lnTo>
                    <a:pt x="899" y="915"/>
                  </a:lnTo>
                  <a:lnTo>
                    <a:pt x="886" y="912"/>
                  </a:lnTo>
                  <a:lnTo>
                    <a:pt x="873" y="905"/>
                  </a:lnTo>
                  <a:lnTo>
                    <a:pt x="862" y="899"/>
                  </a:lnTo>
                  <a:lnTo>
                    <a:pt x="852" y="889"/>
                  </a:lnTo>
                  <a:lnTo>
                    <a:pt x="846" y="876"/>
                  </a:lnTo>
                  <a:lnTo>
                    <a:pt x="828" y="876"/>
                  </a:lnTo>
                  <a:lnTo>
                    <a:pt x="828" y="912"/>
                  </a:lnTo>
                  <a:lnTo>
                    <a:pt x="840" y="900"/>
                  </a:lnTo>
                  <a:lnTo>
                    <a:pt x="835" y="897"/>
                  </a:lnTo>
                  <a:lnTo>
                    <a:pt x="830" y="896"/>
                  </a:lnTo>
                  <a:lnTo>
                    <a:pt x="825" y="894"/>
                  </a:lnTo>
                  <a:lnTo>
                    <a:pt x="820" y="894"/>
                  </a:lnTo>
                  <a:lnTo>
                    <a:pt x="814" y="894"/>
                  </a:lnTo>
                  <a:lnTo>
                    <a:pt x="809" y="894"/>
                  </a:lnTo>
                  <a:lnTo>
                    <a:pt x="803" y="894"/>
                  </a:lnTo>
                  <a:lnTo>
                    <a:pt x="798" y="894"/>
                  </a:lnTo>
                  <a:lnTo>
                    <a:pt x="792" y="894"/>
                  </a:lnTo>
                  <a:lnTo>
                    <a:pt x="787" y="894"/>
                  </a:lnTo>
                  <a:lnTo>
                    <a:pt x="796" y="888"/>
                  </a:lnTo>
                  <a:lnTo>
                    <a:pt x="793" y="884"/>
                  </a:lnTo>
                  <a:lnTo>
                    <a:pt x="790" y="880"/>
                  </a:lnTo>
                  <a:lnTo>
                    <a:pt x="787" y="876"/>
                  </a:lnTo>
                  <a:lnTo>
                    <a:pt x="784" y="875"/>
                  </a:lnTo>
                  <a:lnTo>
                    <a:pt x="780" y="872"/>
                  </a:lnTo>
                  <a:lnTo>
                    <a:pt x="777" y="870"/>
                  </a:lnTo>
                  <a:lnTo>
                    <a:pt x="774" y="868"/>
                  </a:lnTo>
                  <a:lnTo>
                    <a:pt x="769" y="867"/>
                  </a:lnTo>
                  <a:lnTo>
                    <a:pt x="766" y="868"/>
                  </a:lnTo>
                  <a:lnTo>
                    <a:pt x="761" y="870"/>
                  </a:lnTo>
                  <a:lnTo>
                    <a:pt x="755" y="894"/>
                  </a:lnTo>
                  <a:lnTo>
                    <a:pt x="734" y="896"/>
                  </a:lnTo>
                  <a:lnTo>
                    <a:pt x="716" y="889"/>
                  </a:lnTo>
                  <a:lnTo>
                    <a:pt x="699" y="880"/>
                  </a:lnTo>
                  <a:lnTo>
                    <a:pt x="684" y="868"/>
                  </a:lnTo>
                  <a:lnTo>
                    <a:pt x="670" y="856"/>
                  </a:lnTo>
                  <a:lnTo>
                    <a:pt x="656" y="846"/>
                  </a:lnTo>
                  <a:lnTo>
                    <a:pt x="641" y="841"/>
                  </a:lnTo>
                  <a:lnTo>
                    <a:pt x="627" y="843"/>
                  </a:lnTo>
                  <a:lnTo>
                    <a:pt x="611" y="854"/>
                  </a:lnTo>
                  <a:lnTo>
                    <a:pt x="593" y="876"/>
                  </a:lnTo>
                  <a:lnTo>
                    <a:pt x="609" y="856"/>
                  </a:lnTo>
                  <a:lnTo>
                    <a:pt x="624" y="844"/>
                  </a:lnTo>
                  <a:lnTo>
                    <a:pt x="638" y="843"/>
                  </a:lnTo>
                  <a:lnTo>
                    <a:pt x="651" y="846"/>
                  </a:lnTo>
                  <a:lnTo>
                    <a:pt x="665" y="854"/>
                  </a:lnTo>
                  <a:lnTo>
                    <a:pt x="678" y="864"/>
                  </a:lnTo>
                  <a:lnTo>
                    <a:pt x="692" y="873"/>
                  </a:lnTo>
                  <a:lnTo>
                    <a:pt x="708" y="880"/>
                  </a:lnTo>
                  <a:lnTo>
                    <a:pt x="726" y="881"/>
                  </a:lnTo>
                  <a:lnTo>
                    <a:pt x="744" y="876"/>
                  </a:lnTo>
                  <a:lnTo>
                    <a:pt x="758" y="880"/>
                  </a:lnTo>
                  <a:lnTo>
                    <a:pt x="774" y="880"/>
                  </a:lnTo>
                  <a:lnTo>
                    <a:pt x="790" y="876"/>
                  </a:lnTo>
                  <a:lnTo>
                    <a:pt x="806" y="873"/>
                  </a:lnTo>
                  <a:lnTo>
                    <a:pt x="822" y="870"/>
                  </a:lnTo>
                  <a:lnTo>
                    <a:pt x="838" y="868"/>
                  </a:lnTo>
                  <a:lnTo>
                    <a:pt x="852" y="870"/>
                  </a:lnTo>
                  <a:lnTo>
                    <a:pt x="865" y="875"/>
                  </a:lnTo>
                  <a:lnTo>
                    <a:pt x="878" y="884"/>
                  </a:lnTo>
                  <a:lnTo>
                    <a:pt x="889" y="900"/>
                  </a:lnTo>
                  <a:lnTo>
                    <a:pt x="907" y="897"/>
                  </a:lnTo>
                  <a:lnTo>
                    <a:pt x="926" y="889"/>
                  </a:lnTo>
                  <a:lnTo>
                    <a:pt x="944" y="878"/>
                  </a:lnTo>
                  <a:lnTo>
                    <a:pt x="963" y="867"/>
                  </a:lnTo>
                  <a:lnTo>
                    <a:pt x="980" y="856"/>
                  </a:lnTo>
                  <a:lnTo>
                    <a:pt x="1000" y="848"/>
                  </a:lnTo>
                  <a:lnTo>
                    <a:pt x="1017" y="843"/>
                  </a:lnTo>
                  <a:lnTo>
                    <a:pt x="1036" y="844"/>
                  </a:lnTo>
                  <a:lnTo>
                    <a:pt x="1056" y="852"/>
                  </a:lnTo>
                  <a:lnTo>
                    <a:pt x="1075" y="870"/>
                  </a:lnTo>
                  <a:lnTo>
                    <a:pt x="1083" y="859"/>
                  </a:lnTo>
                  <a:lnTo>
                    <a:pt x="1091" y="867"/>
                  </a:lnTo>
                  <a:lnTo>
                    <a:pt x="1096" y="876"/>
                  </a:lnTo>
                  <a:lnTo>
                    <a:pt x="1099" y="888"/>
                  </a:lnTo>
                  <a:lnTo>
                    <a:pt x="1102" y="899"/>
                  </a:lnTo>
                  <a:lnTo>
                    <a:pt x="1105" y="912"/>
                  </a:lnTo>
                  <a:lnTo>
                    <a:pt x="1107" y="923"/>
                  </a:lnTo>
                  <a:lnTo>
                    <a:pt x="1112" y="936"/>
                  </a:lnTo>
                  <a:lnTo>
                    <a:pt x="1116" y="945"/>
                  </a:lnTo>
                  <a:lnTo>
                    <a:pt x="1124" y="955"/>
                  </a:lnTo>
                  <a:lnTo>
                    <a:pt x="1136" y="961"/>
                  </a:lnTo>
                  <a:lnTo>
                    <a:pt x="1147" y="953"/>
                  </a:lnTo>
                  <a:lnTo>
                    <a:pt x="1156" y="944"/>
                  </a:lnTo>
                  <a:lnTo>
                    <a:pt x="1164" y="932"/>
                  </a:lnTo>
                  <a:lnTo>
                    <a:pt x="1172" y="921"/>
                  </a:lnTo>
                  <a:lnTo>
                    <a:pt x="1177" y="908"/>
                  </a:lnTo>
                  <a:lnTo>
                    <a:pt x="1182" y="894"/>
                  </a:lnTo>
                  <a:lnTo>
                    <a:pt x="1187" y="881"/>
                  </a:lnTo>
                  <a:lnTo>
                    <a:pt x="1193" y="868"/>
                  </a:lnTo>
                  <a:lnTo>
                    <a:pt x="1200" y="856"/>
                  </a:lnTo>
                  <a:lnTo>
                    <a:pt x="1209" y="844"/>
                  </a:lnTo>
                  <a:lnTo>
                    <a:pt x="1232" y="819"/>
                  </a:lnTo>
                  <a:lnTo>
                    <a:pt x="1254" y="793"/>
                  </a:lnTo>
                  <a:lnTo>
                    <a:pt x="1276" y="769"/>
                  </a:lnTo>
                  <a:lnTo>
                    <a:pt x="1300" y="747"/>
                  </a:lnTo>
                  <a:lnTo>
                    <a:pt x="1324" y="726"/>
                  </a:lnTo>
                  <a:lnTo>
                    <a:pt x="1352" y="710"/>
                  </a:lnTo>
                  <a:lnTo>
                    <a:pt x="1379" y="697"/>
                  </a:lnTo>
                  <a:lnTo>
                    <a:pt x="1408" y="688"/>
                  </a:lnTo>
                  <a:lnTo>
                    <a:pt x="1440" y="686"/>
                  </a:lnTo>
                  <a:lnTo>
                    <a:pt x="1473" y="689"/>
                  </a:lnTo>
                  <a:lnTo>
                    <a:pt x="1476" y="688"/>
                  </a:lnTo>
                  <a:lnTo>
                    <a:pt x="1481" y="686"/>
                  </a:lnTo>
                  <a:lnTo>
                    <a:pt x="1484" y="684"/>
                  </a:lnTo>
                  <a:lnTo>
                    <a:pt x="1488" y="681"/>
                  </a:lnTo>
                  <a:lnTo>
                    <a:pt x="1491" y="680"/>
                  </a:lnTo>
                  <a:lnTo>
                    <a:pt x="1496" y="676"/>
                  </a:lnTo>
                  <a:lnTo>
                    <a:pt x="1499" y="675"/>
                  </a:lnTo>
                  <a:lnTo>
                    <a:pt x="1504" y="675"/>
                  </a:lnTo>
                  <a:lnTo>
                    <a:pt x="1508" y="675"/>
                  </a:lnTo>
                  <a:lnTo>
                    <a:pt x="1515" y="676"/>
                  </a:lnTo>
                  <a:lnTo>
                    <a:pt x="1528" y="672"/>
                  </a:lnTo>
                  <a:lnTo>
                    <a:pt x="1542" y="665"/>
                  </a:lnTo>
                  <a:lnTo>
                    <a:pt x="1558" y="659"/>
                  </a:lnTo>
                  <a:lnTo>
                    <a:pt x="1576" y="654"/>
                  </a:lnTo>
                  <a:lnTo>
                    <a:pt x="1593" y="651"/>
                  </a:lnTo>
                  <a:lnTo>
                    <a:pt x="1611" y="649"/>
                  </a:lnTo>
                  <a:lnTo>
                    <a:pt x="1628" y="649"/>
                  </a:lnTo>
                  <a:lnTo>
                    <a:pt x="1643" y="654"/>
                  </a:lnTo>
                  <a:lnTo>
                    <a:pt x="1656" y="662"/>
                  </a:lnTo>
                  <a:lnTo>
                    <a:pt x="1667" y="676"/>
                  </a:lnTo>
                  <a:lnTo>
                    <a:pt x="1670" y="673"/>
                  </a:lnTo>
                  <a:lnTo>
                    <a:pt x="1673" y="668"/>
                  </a:lnTo>
                  <a:lnTo>
                    <a:pt x="1675" y="665"/>
                  </a:lnTo>
                  <a:lnTo>
                    <a:pt x="1678" y="664"/>
                  </a:lnTo>
                  <a:lnTo>
                    <a:pt x="1681" y="660"/>
                  </a:lnTo>
                  <a:lnTo>
                    <a:pt x="1684" y="659"/>
                  </a:lnTo>
                  <a:lnTo>
                    <a:pt x="1688" y="657"/>
                  </a:lnTo>
                  <a:lnTo>
                    <a:pt x="1692" y="656"/>
                  </a:lnTo>
                  <a:lnTo>
                    <a:pt x="1697" y="657"/>
                  </a:lnTo>
                  <a:lnTo>
                    <a:pt x="1702" y="659"/>
                  </a:lnTo>
                  <a:lnTo>
                    <a:pt x="1704" y="667"/>
                  </a:lnTo>
                  <a:lnTo>
                    <a:pt x="1705" y="675"/>
                  </a:lnTo>
                  <a:lnTo>
                    <a:pt x="1708" y="681"/>
                  </a:lnTo>
                  <a:lnTo>
                    <a:pt x="1713" y="689"/>
                  </a:lnTo>
                  <a:lnTo>
                    <a:pt x="1718" y="697"/>
                  </a:lnTo>
                  <a:lnTo>
                    <a:pt x="1723" y="704"/>
                  </a:lnTo>
                  <a:lnTo>
                    <a:pt x="1728" y="710"/>
                  </a:lnTo>
                  <a:lnTo>
                    <a:pt x="1732" y="718"/>
                  </a:lnTo>
                  <a:lnTo>
                    <a:pt x="1739" y="724"/>
                  </a:lnTo>
                  <a:lnTo>
                    <a:pt x="1744" y="732"/>
                  </a:lnTo>
                  <a:lnTo>
                    <a:pt x="1755" y="729"/>
                  </a:lnTo>
                  <a:lnTo>
                    <a:pt x="1764" y="724"/>
                  </a:lnTo>
                  <a:lnTo>
                    <a:pt x="1774" y="718"/>
                  </a:lnTo>
                  <a:lnTo>
                    <a:pt x="1782" y="713"/>
                  </a:lnTo>
                  <a:lnTo>
                    <a:pt x="1790" y="705"/>
                  </a:lnTo>
                  <a:lnTo>
                    <a:pt x="1798" y="697"/>
                  </a:lnTo>
                  <a:lnTo>
                    <a:pt x="1804" y="689"/>
                  </a:lnTo>
                  <a:lnTo>
                    <a:pt x="1809" y="680"/>
                  </a:lnTo>
                  <a:lnTo>
                    <a:pt x="1814" y="670"/>
                  </a:lnTo>
                  <a:lnTo>
                    <a:pt x="1817" y="659"/>
                  </a:lnTo>
                  <a:lnTo>
                    <a:pt x="1820" y="630"/>
                  </a:lnTo>
                  <a:lnTo>
                    <a:pt x="1816" y="608"/>
                  </a:lnTo>
                  <a:lnTo>
                    <a:pt x="1804" y="587"/>
                  </a:lnTo>
                  <a:lnTo>
                    <a:pt x="1790" y="569"/>
                  </a:lnTo>
                  <a:lnTo>
                    <a:pt x="1772" y="553"/>
                  </a:lnTo>
                  <a:lnTo>
                    <a:pt x="1753" y="539"/>
                  </a:lnTo>
                  <a:lnTo>
                    <a:pt x="1736" y="524"/>
                  </a:lnTo>
                  <a:lnTo>
                    <a:pt x="1716" y="512"/>
                  </a:lnTo>
                  <a:lnTo>
                    <a:pt x="1702" y="496"/>
                  </a:lnTo>
                  <a:lnTo>
                    <a:pt x="1691" y="478"/>
                  </a:lnTo>
                  <a:lnTo>
                    <a:pt x="1697" y="480"/>
                  </a:lnTo>
                  <a:lnTo>
                    <a:pt x="1702" y="480"/>
                  </a:lnTo>
                  <a:lnTo>
                    <a:pt x="1707" y="480"/>
                  </a:lnTo>
                  <a:lnTo>
                    <a:pt x="1712" y="478"/>
                  </a:lnTo>
                  <a:lnTo>
                    <a:pt x="1715" y="475"/>
                  </a:lnTo>
                  <a:lnTo>
                    <a:pt x="1718" y="473"/>
                  </a:lnTo>
                  <a:lnTo>
                    <a:pt x="1723" y="470"/>
                  </a:lnTo>
                  <a:lnTo>
                    <a:pt x="1726" y="468"/>
                  </a:lnTo>
                  <a:lnTo>
                    <a:pt x="1729" y="465"/>
                  </a:lnTo>
                  <a:lnTo>
                    <a:pt x="1734" y="465"/>
                  </a:lnTo>
                  <a:lnTo>
                    <a:pt x="1723" y="452"/>
                  </a:lnTo>
                  <a:lnTo>
                    <a:pt x="1708" y="444"/>
                  </a:lnTo>
                  <a:lnTo>
                    <a:pt x="1692" y="440"/>
                  </a:lnTo>
                  <a:lnTo>
                    <a:pt x="1675" y="438"/>
                  </a:lnTo>
                  <a:lnTo>
                    <a:pt x="1657" y="438"/>
                  </a:lnTo>
                  <a:lnTo>
                    <a:pt x="1638" y="438"/>
                  </a:lnTo>
                  <a:lnTo>
                    <a:pt x="1619" y="438"/>
                  </a:lnTo>
                  <a:lnTo>
                    <a:pt x="1600" y="438"/>
                  </a:lnTo>
                  <a:lnTo>
                    <a:pt x="1580" y="435"/>
                  </a:lnTo>
                  <a:lnTo>
                    <a:pt x="1564" y="430"/>
                  </a:lnTo>
                  <a:lnTo>
                    <a:pt x="1560" y="419"/>
                  </a:lnTo>
                  <a:lnTo>
                    <a:pt x="1560" y="409"/>
                  </a:lnTo>
                  <a:lnTo>
                    <a:pt x="1563" y="401"/>
                  </a:lnTo>
                  <a:lnTo>
                    <a:pt x="1568" y="393"/>
                  </a:lnTo>
                  <a:lnTo>
                    <a:pt x="1576" y="385"/>
                  </a:lnTo>
                  <a:lnTo>
                    <a:pt x="1584" y="379"/>
                  </a:lnTo>
                  <a:lnTo>
                    <a:pt x="1593" y="371"/>
                  </a:lnTo>
                  <a:lnTo>
                    <a:pt x="1601" y="363"/>
                  </a:lnTo>
                  <a:lnTo>
                    <a:pt x="1611" y="355"/>
                  </a:lnTo>
                  <a:lnTo>
                    <a:pt x="1617" y="345"/>
                  </a:lnTo>
                  <a:lnTo>
                    <a:pt x="1601" y="332"/>
                  </a:lnTo>
                  <a:lnTo>
                    <a:pt x="1587" y="320"/>
                  </a:lnTo>
                  <a:lnTo>
                    <a:pt x="1574" y="304"/>
                  </a:lnTo>
                  <a:lnTo>
                    <a:pt x="1560" y="288"/>
                  </a:lnTo>
                  <a:lnTo>
                    <a:pt x="1547" y="273"/>
                  </a:lnTo>
                  <a:lnTo>
                    <a:pt x="1532" y="259"/>
                  </a:lnTo>
                  <a:lnTo>
                    <a:pt x="1516" y="248"/>
                  </a:lnTo>
                  <a:lnTo>
                    <a:pt x="1500" y="240"/>
                  </a:lnTo>
                  <a:lnTo>
                    <a:pt x="1483" y="235"/>
                  </a:lnTo>
                  <a:lnTo>
                    <a:pt x="1462" y="236"/>
                  </a:lnTo>
                  <a:lnTo>
                    <a:pt x="1465" y="216"/>
                  </a:lnTo>
                  <a:lnTo>
                    <a:pt x="1464" y="200"/>
                  </a:lnTo>
                  <a:lnTo>
                    <a:pt x="1457" y="188"/>
                  </a:lnTo>
                  <a:lnTo>
                    <a:pt x="1449" y="179"/>
                  </a:lnTo>
                  <a:lnTo>
                    <a:pt x="1438" y="171"/>
                  </a:lnTo>
                  <a:lnTo>
                    <a:pt x="1425" y="163"/>
                  </a:lnTo>
                  <a:lnTo>
                    <a:pt x="1411" y="158"/>
                  </a:lnTo>
                  <a:lnTo>
                    <a:pt x="1396" y="150"/>
                  </a:lnTo>
                  <a:lnTo>
                    <a:pt x="1384" y="144"/>
                  </a:lnTo>
                  <a:lnTo>
                    <a:pt x="1371" y="134"/>
                  </a:lnTo>
                  <a:lnTo>
                    <a:pt x="1268" y="134"/>
                  </a:lnTo>
                  <a:lnTo>
                    <a:pt x="1272" y="123"/>
                  </a:lnTo>
                  <a:lnTo>
                    <a:pt x="1272" y="112"/>
                  </a:lnTo>
                  <a:lnTo>
                    <a:pt x="1270" y="104"/>
                  </a:lnTo>
                  <a:lnTo>
                    <a:pt x="1267" y="94"/>
                  </a:lnTo>
                  <a:lnTo>
                    <a:pt x="1262" y="86"/>
                  </a:lnTo>
                  <a:lnTo>
                    <a:pt x="1256" y="78"/>
                  </a:lnTo>
                  <a:lnTo>
                    <a:pt x="1249" y="72"/>
                  </a:lnTo>
                  <a:lnTo>
                    <a:pt x="1241" y="64"/>
                  </a:lnTo>
                  <a:lnTo>
                    <a:pt x="1235" y="57"/>
                  </a:lnTo>
                  <a:lnTo>
                    <a:pt x="1227" y="49"/>
                  </a:lnTo>
                  <a:lnTo>
                    <a:pt x="1217" y="59"/>
                  </a:lnTo>
                  <a:lnTo>
                    <a:pt x="1208" y="70"/>
                  </a:lnTo>
                  <a:lnTo>
                    <a:pt x="1196" y="80"/>
                  </a:lnTo>
                  <a:lnTo>
                    <a:pt x="1187" y="89"/>
                  </a:lnTo>
                  <a:lnTo>
                    <a:pt x="1176" y="99"/>
                  </a:lnTo>
                  <a:lnTo>
                    <a:pt x="1163" y="107"/>
                  </a:lnTo>
                  <a:lnTo>
                    <a:pt x="1148" y="112"/>
                  </a:lnTo>
                  <a:lnTo>
                    <a:pt x="1134" y="116"/>
                  </a:lnTo>
                  <a:lnTo>
                    <a:pt x="1118" y="118"/>
                  </a:lnTo>
                  <a:lnTo>
                    <a:pt x="1100" y="116"/>
                  </a:lnTo>
                  <a:lnTo>
                    <a:pt x="1096" y="123"/>
                  </a:lnTo>
                  <a:lnTo>
                    <a:pt x="1091" y="128"/>
                  </a:lnTo>
                  <a:lnTo>
                    <a:pt x="1084" y="132"/>
                  </a:lnTo>
                  <a:lnTo>
                    <a:pt x="1078" y="137"/>
                  </a:lnTo>
                  <a:lnTo>
                    <a:pt x="1073" y="139"/>
                  </a:lnTo>
                  <a:lnTo>
                    <a:pt x="1067" y="140"/>
                  </a:lnTo>
                  <a:lnTo>
                    <a:pt x="1059" y="142"/>
                  </a:lnTo>
                  <a:lnTo>
                    <a:pt x="1052" y="140"/>
                  </a:lnTo>
                  <a:lnTo>
                    <a:pt x="1046" y="139"/>
                  </a:lnTo>
                  <a:lnTo>
                    <a:pt x="1040" y="134"/>
                  </a:lnTo>
                  <a:lnTo>
                    <a:pt x="1038" y="134"/>
                  </a:lnTo>
                  <a:lnTo>
                    <a:pt x="1036" y="134"/>
                  </a:lnTo>
                  <a:lnTo>
                    <a:pt x="1035" y="134"/>
                  </a:lnTo>
                  <a:lnTo>
                    <a:pt x="1033" y="134"/>
                  </a:lnTo>
                  <a:lnTo>
                    <a:pt x="1032" y="132"/>
                  </a:lnTo>
                  <a:lnTo>
                    <a:pt x="1030" y="132"/>
                  </a:lnTo>
                  <a:lnTo>
                    <a:pt x="1028" y="131"/>
                  </a:lnTo>
                  <a:lnTo>
                    <a:pt x="1028" y="129"/>
                  </a:lnTo>
                  <a:lnTo>
                    <a:pt x="1027" y="128"/>
                  </a:lnTo>
                  <a:lnTo>
                    <a:pt x="1025" y="126"/>
                  </a:lnTo>
                  <a:lnTo>
                    <a:pt x="1022" y="129"/>
                  </a:lnTo>
                  <a:lnTo>
                    <a:pt x="1019" y="132"/>
                  </a:lnTo>
                  <a:lnTo>
                    <a:pt x="1017" y="136"/>
                  </a:lnTo>
                  <a:lnTo>
                    <a:pt x="1016" y="139"/>
                  </a:lnTo>
                  <a:lnTo>
                    <a:pt x="1016" y="144"/>
                  </a:lnTo>
                  <a:lnTo>
                    <a:pt x="1016" y="148"/>
                  </a:lnTo>
                  <a:lnTo>
                    <a:pt x="1016" y="153"/>
                  </a:lnTo>
                  <a:lnTo>
                    <a:pt x="1016" y="158"/>
                  </a:lnTo>
                  <a:lnTo>
                    <a:pt x="1016" y="164"/>
                  </a:lnTo>
                  <a:lnTo>
                    <a:pt x="1016" y="169"/>
                  </a:lnTo>
                  <a:lnTo>
                    <a:pt x="1033" y="184"/>
                  </a:lnTo>
                  <a:lnTo>
                    <a:pt x="1030" y="185"/>
                  </a:lnTo>
                  <a:lnTo>
                    <a:pt x="1027" y="187"/>
                  </a:lnTo>
                  <a:lnTo>
                    <a:pt x="1022" y="188"/>
                  </a:lnTo>
                  <a:lnTo>
                    <a:pt x="1019" y="188"/>
                  </a:lnTo>
                  <a:lnTo>
                    <a:pt x="1014" y="188"/>
                  </a:lnTo>
                  <a:lnTo>
                    <a:pt x="1011" y="190"/>
                  </a:lnTo>
                  <a:lnTo>
                    <a:pt x="1008" y="193"/>
                  </a:lnTo>
                  <a:lnTo>
                    <a:pt x="1006" y="196"/>
                  </a:lnTo>
                  <a:lnTo>
                    <a:pt x="1006" y="203"/>
                  </a:lnTo>
                  <a:lnTo>
                    <a:pt x="1008" y="211"/>
                  </a:lnTo>
                  <a:lnTo>
                    <a:pt x="966" y="176"/>
                  </a:lnTo>
                  <a:lnTo>
                    <a:pt x="990" y="152"/>
                  </a:lnTo>
                  <a:lnTo>
                    <a:pt x="987" y="142"/>
                  </a:lnTo>
                  <a:lnTo>
                    <a:pt x="982" y="134"/>
                  </a:lnTo>
                  <a:lnTo>
                    <a:pt x="976" y="128"/>
                  </a:lnTo>
                  <a:lnTo>
                    <a:pt x="968" y="124"/>
                  </a:lnTo>
                  <a:lnTo>
                    <a:pt x="960" y="121"/>
                  </a:lnTo>
                  <a:lnTo>
                    <a:pt x="948" y="118"/>
                  </a:lnTo>
                  <a:lnTo>
                    <a:pt x="939" y="116"/>
                  </a:lnTo>
                  <a:lnTo>
                    <a:pt x="928" y="116"/>
                  </a:lnTo>
                  <a:lnTo>
                    <a:pt x="916" y="116"/>
                  </a:lnTo>
                  <a:lnTo>
                    <a:pt x="907" y="116"/>
                  </a:lnTo>
                  <a:lnTo>
                    <a:pt x="884" y="121"/>
                  </a:lnTo>
                  <a:lnTo>
                    <a:pt x="864" y="128"/>
                  </a:lnTo>
                  <a:lnTo>
                    <a:pt x="841" y="136"/>
                  </a:lnTo>
                  <a:lnTo>
                    <a:pt x="819" y="144"/>
                  </a:lnTo>
                  <a:lnTo>
                    <a:pt x="796" y="153"/>
                  </a:lnTo>
                  <a:lnTo>
                    <a:pt x="774" y="163"/>
                  </a:lnTo>
                  <a:lnTo>
                    <a:pt x="752" y="174"/>
                  </a:lnTo>
                  <a:lnTo>
                    <a:pt x="729" y="187"/>
                  </a:lnTo>
                  <a:lnTo>
                    <a:pt x="708" y="198"/>
                  </a:lnTo>
                  <a:lnTo>
                    <a:pt x="688" y="211"/>
                  </a:lnTo>
                  <a:lnTo>
                    <a:pt x="670" y="238"/>
                  </a:lnTo>
                  <a:lnTo>
                    <a:pt x="649" y="257"/>
                  </a:lnTo>
                  <a:lnTo>
                    <a:pt x="624" y="272"/>
                  </a:lnTo>
                  <a:lnTo>
                    <a:pt x="596" y="281"/>
                  </a:lnTo>
                  <a:lnTo>
                    <a:pt x="568" y="286"/>
                  </a:lnTo>
                  <a:lnTo>
                    <a:pt x="539" y="291"/>
                  </a:lnTo>
                  <a:lnTo>
                    <a:pt x="510" y="296"/>
                  </a:lnTo>
                  <a:lnTo>
                    <a:pt x="481" y="300"/>
                  </a:lnTo>
                  <a:lnTo>
                    <a:pt x="457" y="308"/>
                  </a:lnTo>
                  <a:lnTo>
                    <a:pt x="435" y="320"/>
                  </a:lnTo>
                  <a:lnTo>
                    <a:pt x="417" y="302"/>
                  </a:lnTo>
                  <a:lnTo>
                    <a:pt x="456" y="302"/>
                  </a:lnTo>
                  <a:lnTo>
                    <a:pt x="494" y="297"/>
                  </a:lnTo>
                  <a:lnTo>
                    <a:pt x="531" y="289"/>
                  </a:lnTo>
                  <a:lnTo>
                    <a:pt x="566" y="278"/>
                  </a:lnTo>
                  <a:lnTo>
                    <a:pt x="600" y="265"/>
                  </a:lnTo>
                  <a:lnTo>
                    <a:pt x="633" y="248"/>
                  </a:lnTo>
                  <a:lnTo>
                    <a:pt x="664" y="228"/>
                  </a:lnTo>
                  <a:lnTo>
                    <a:pt x="692" y="208"/>
                  </a:lnTo>
                  <a:lnTo>
                    <a:pt x="720" y="184"/>
                  </a:lnTo>
                  <a:lnTo>
                    <a:pt x="744" y="158"/>
                  </a:lnTo>
                  <a:lnTo>
                    <a:pt x="734" y="160"/>
                  </a:lnTo>
                  <a:lnTo>
                    <a:pt x="724" y="161"/>
                  </a:lnTo>
                  <a:lnTo>
                    <a:pt x="713" y="160"/>
                  </a:lnTo>
                  <a:lnTo>
                    <a:pt x="702" y="158"/>
                  </a:lnTo>
                  <a:lnTo>
                    <a:pt x="689" y="155"/>
                  </a:lnTo>
                  <a:lnTo>
                    <a:pt x="678" y="152"/>
                  </a:lnTo>
                  <a:lnTo>
                    <a:pt x="667" y="150"/>
                  </a:lnTo>
                  <a:lnTo>
                    <a:pt x="656" y="148"/>
                  </a:lnTo>
                  <a:lnTo>
                    <a:pt x="644" y="148"/>
                  </a:lnTo>
                  <a:lnTo>
                    <a:pt x="635" y="152"/>
                  </a:lnTo>
                  <a:lnTo>
                    <a:pt x="652" y="184"/>
                  </a:lnTo>
                  <a:lnTo>
                    <a:pt x="603" y="152"/>
                  </a:lnTo>
                  <a:lnTo>
                    <a:pt x="601" y="163"/>
                  </a:lnTo>
                  <a:lnTo>
                    <a:pt x="595" y="172"/>
                  </a:lnTo>
                  <a:lnTo>
                    <a:pt x="588" y="180"/>
                  </a:lnTo>
                  <a:lnTo>
                    <a:pt x="580" y="188"/>
                  </a:lnTo>
                  <a:lnTo>
                    <a:pt x="572" y="196"/>
                  </a:lnTo>
                  <a:lnTo>
                    <a:pt x="566" y="203"/>
                  </a:lnTo>
                  <a:lnTo>
                    <a:pt x="561" y="211"/>
                  </a:lnTo>
                  <a:lnTo>
                    <a:pt x="560" y="219"/>
                  </a:lnTo>
                  <a:lnTo>
                    <a:pt x="561" y="227"/>
                  </a:lnTo>
                  <a:lnTo>
                    <a:pt x="568" y="236"/>
                  </a:lnTo>
                  <a:lnTo>
                    <a:pt x="561" y="243"/>
                  </a:lnTo>
                  <a:lnTo>
                    <a:pt x="556" y="240"/>
                  </a:lnTo>
                  <a:lnTo>
                    <a:pt x="553" y="235"/>
                  </a:lnTo>
                  <a:lnTo>
                    <a:pt x="552" y="232"/>
                  </a:lnTo>
                  <a:lnTo>
                    <a:pt x="550" y="227"/>
                  </a:lnTo>
                  <a:lnTo>
                    <a:pt x="548" y="222"/>
                  </a:lnTo>
                  <a:lnTo>
                    <a:pt x="547" y="217"/>
                  </a:lnTo>
                  <a:lnTo>
                    <a:pt x="545" y="212"/>
                  </a:lnTo>
                  <a:lnTo>
                    <a:pt x="542" y="208"/>
                  </a:lnTo>
                  <a:lnTo>
                    <a:pt x="539" y="204"/>
                  </a:lnTo>
                  <a:lnTo>
                    <a:pt x="532" y="201"/>
                  </a:lnTo>
                  <a:lnTo>
                    <a:pt x="528" y="216"/>
                  </a:lnTo>
                  <a:lnTo>
                    <a:pt x="521" y="227"/>
                  </a:lnTo>
                  <a:lnTo>
                    <a:pt x="512" y="236"/>
                  </a:lnTo>
                  <a:lnTo>
                    <a:pt x="502" y="244"/>
                  </a:lnTo>
                  <a:lnTo>
                    <a:pt x="492" y="251"/>
                  </a:lnTo>
                  <a:lnTo>
                    <a:pt x="481" y="257"/>
                  </a:lnTo>
                  <a:lnTo>
                    <a:pt x="472" y="262"/>
                  </a:lnTo>
                  <a:lnTo>
                    <a:pt x="462" y="267"/>
                  </a:lnTo>
                  <a:lnTo>
                    <a:pt x="456" y="272"/>
                  </a:lnTo>
                  <a:lnTo>
                    <a:pt x="449" y="278"/>
                  </a:lnTo>
                  <a:lnTo>
                    <a:pt x="451" y="276"/>
                  </a:lnTo>
                  <a:lnTo>
                    <a:pt x="454" y="275"/>
                  </a:lnTo>
                  <a:lnTo>
                    <a:pt x="456" y="273"/>
                  </a:lnTo>
                  <a:lnTo>
                    <a:pt x="457" y="270"/>
                  </a:lnTo>
                  <a:lnTo>
                    <a:pt x="457" y="267"/>
                  </a:lnTo>
                  <a:lnTo>
                    <a:pt x="459" y="264"/>
                  </a:lnTo>
                  <a:lnTo>
                    <a:pt x="459" y="260"/>
                  </a:lnTo>
                  <a:lnTo>
                    <a:pt x="459" y="259"/>
                  </a:lnTo>
                  <a:lnTo>
                    <a:pt x="459" y="256"/>
                  </a:lnTo>
                  <a:lnTo>
                    <a:pt x="459" y="254"/>
                  </a:lnTo>
                  <a:lnTo>
                    <a:pt x="440" y="256"/>
                  </a:lnTo>
                  <a:lnTo>
                    <a:pt x="419" y="259"/>
                  </a:lnTo>
                  <a:lnTo>
                    <a:pt x="398" y="264"/>
                  </a:lnTo>
                  <a:lnTo>
                    <a:pt x="376" y="270"/>
                  </a:lnTo>
                  <a:lnTo>
                    <a:pt x="353" y="276"/>
                  </a:lnTo>
                  <a:lnTo>
                    <a:pt x="329" y="283"/>
                  </a:lnTo>
                  <a:lnTo>
                    <a:pt x="304" y="288"/>
                  </a:lnTo>
                  <a:lnTo>
                    <a:pt x="278" y="289"/>
                  </a:lnTo>
                  <a:lnTo>
                    <a:pt x="251" y="289"/>
                  </a:lnTo>
                  <a:lnTo>
                    <a:pt x="224" y="284"/>
                  </a:lnTo>
                  <a:lnTo>
                    <a:pt x="211" y="304"/>
                  </a:lnTo>
                  <a:lnTo>
                    <a:pt x="198" y="323"/>
                  </a:lnTo>
                  <a:lnTo>
                    <a:pt x="182" y="342"/>
                  </a:lnTo>
                  <a:lnTo>
                    <a:pt x="168" y="361"/>
                  </a:lnTo>
                  <a:lnTo>
                    <a:pt x="153" y="380"/>
                  </a:lnTo>
                  <a:lnTo>
                    <a:pt x="139" y="398"/>
                  </a:lnTo>
                  <a:lnTo>
                    <a:pt x="129" y="417"/>
                  </a:lnTo>
                  <a:lnTo>
                    <a:pt x="121" y="435"/>
                  </a:lnTo>
                  <a:lnTo>
                    <a:pt x="120" y="454"/>
                  </a:lnTo>
                  <a:lnTo>
                    <a:pt x="121" y="472"/>
                  </a:lnTo>
                  <a:lnTo>
                    <a:pt x="145" y="467"/>
                  </a:lnTo>
                  <a:lnTo>
                    <a:pt x="169" y="457"/>
                  </a:lnTo>
                  <a:lnTo>
                    <a:pt x="193" y="443"/>
                  </a:lnTo>
                  <a:lnTo>
                    <a:pt x="216" y="425"/>
                  </a:lnTo>
                  <a:lnTo>
                    <a:pt x="240" y="406"/>
                  </a:lnTo>
                  <a:lnTo>
                    <a:pt x="262" y="385"/>
                  </a:lnTo>
                  <a:lnTo>
                    <a:pt x="286" y="364"/>
                  </a:lnTo>
                  <a:lnTo>
                    <a:pt x="308" y="345"/>
                  </a:lnTo>
                  <a:lnTo>
                    <a:pt x="332" y="326"/>
                  </a:lnTo>
                  <a:lnTo>
                    <a:pt x="356" y="310"/>
                  </a:lnTo>
                  <a:lnTo>
                    <a:pt x="356" y="328"/>
                  </a:lnTo>
                  <a:lnTo>
                    <a:pt x="350" y="320"/>
                  </a:lnTo>
                  <a:lnTo>
                    <a:pt x="337" y="328"/>
                  </a:lnTo>
                  <a:lnTo>
                    <a:pt x="326" y="334"/>
                  </a:lnTo>
                  <a:lnTo>
                    <a:pt x="315" y="342"/>
                  </a:lnTo>
                  <a:lnTo>
                    <a:pt x="305" y="350"/>
                  </a:lnTo>
                  <a:lnTo>
                    <a:pt x="296" y="360"/>
                  </a:lnTo>
                  <a:lnTo>
                    <a:pt x="288" y="369"/>
                  </a:lnTo>
                  <a:lnTo>
                    <a:pt x="278" y="379"/>
                  </a:lnTo>
                  <a:lnTo>
                    <a:pt x="270" y="390"/>
                  </a:lnTo>
                  <a:lnTo>
                    <a:pt x="262" y="400"/>
                  </a:lnTo>
                  <a:lnTo>
                    <a:pt x="256" y="412"/>
                  </a:lnTo>
                  <a:lnTo>
                    <a:pt x="248" y="404"/>
                  </a:lnTo>
                  <a:lnTo>
                    <a:pt x="246" y="417"/>
                  </a:lnTo>
                  <a:lnTo>
                    <a:pt x="241" y="428"/>
                  </a:lnTo>
                  <a:lnTo>
                    <a:pt x="233" y="436"/>
                  </a:lnTo>
                  <a:lnTo>
                    <a:pt x="222" y="444"/>
                  </a:lnTo>
                  <a:lnTo>
                    <a:pt x="211" y="451"/>
                  </a:lnTo>
                  <a:lnTo>
                    <a:pt x="198" y="457"/>
                  </a:lnTo>
                  <a:lnTo>
                    <a:pt x="187" y="464"/>
                  </a:lnTo>
                  <a:lnTo>
                    <a:pt x="177" y="472"/>
                  </a:lnTo>
                  <a:lnTo>
                    <a:pt x="169" y="480"/>
                  </a:lnTo>
                  <a:lnTo>
                    <a:pt x="163" y="489"/>
                  </a:lnTo>
                  <a:lnTo>
                    <a:pt x="140" y="484"/>
                  </a:lnTo>
                  <a:lnTo>
                    <a:pt x="126" y="486"/>
                  </a:lnTo>
                  <a:lnTo>
                    <a:pt x="115" y="494"/>
                  </a:lnTo>
                  <a:lnTo>
                    <a:pt x="108" y="505"/>
                  </a:lnTo>
                  <a:lnTo>
                    <a:pt x="104" y="518"/>
                  </a:lnTo>
                  <a:lnTo>
                    <a:pt x="99" y="531"/>
                  </a:lnTo>
                  <a:lnTo>
                    <a:pt x="94" y="542"/>
                  </a:lnTo>
                  <a:lnTo>
                    <a:pt x="86" y="552"/>
                  </a:lnTo>
                  <a:lnTo>
                    <a:pt x="73" y="556"/>
                  </a:lnTo>
                  <a:lnTo>
                    <a:pt x="54" y="556"/>
                  </a:lnTo>
                  <a:lnTo>
                    <a:pt x="49" y="561"/>
                  </a:lnTo>
                  <a:lnTo>
                    <a:pt x="44" y="568"/>
                  </a:lnTo>
                  <a:lnTo>
                    <a:pt x="41" y="576"/>
                  </a:lnTo>
                  <a:lnTo>
                    <a:pt x="38" y="582"/>
                  </a:lnTo>
                  <a:lnTo>
                    <a:pt x="33" y="590"/>
                  </a:lnTo>
                  <a:lnTo>
                    <a:pt x="28" y="596"/>
                  </a:lnTo>
                  <a:lnTo>
                    <a:pt x="24" y="603"/>
                  </a:lnTo>
                  <a:lnTo>
                    <a:pt x="17" y="609"/>
                  </a:lnTo>
                  <a:lnTo>
                    <a:pt x="11" y="612"/>
                  </a:lnTo>
                  <a:lnTo>
                    <a:pt x="1" y="616"/>
                  </a:lnTo>
                  <a:lnTo>
                    <a:pt x="0" y="616"/>
                  </a:lnTo>
                  <a:lnTo>
                    <a:pt x="0" y="614"/>
                  </a:lnTo>
                  <a:lnTo>
                    <a:pt x="3" y="614"/>
                  </a:lnTo>
                  <a:lnTo>
                    <a:pt x="6" y="611"/>
                  </a:lnTo>
                  <a:lnTo>
                    <a:pt x="11" y="609"/>
                  </a:lnTo>
                  <a:lnTo>
                    <a:pt x="17" y="606"/>
                  </a:lnTo>
                  <a:lnTo>
                    <a:pt x="22" y="603"/>
                  </a:lnTo>
                  <a:lnTo>
                    <a:pt x="28" y="600"/>
                  </a:lnTo>
                  <a:lnTo>
                    <a:pt x="33" y="595"/>
                  </a:lnTo>
                  <a:lnTo>
                    <a:pt x="36" y="592"/>
                  </a:lnTo>
                  <a:lnTo>
                    <a:pt x="19" y="556"/>
                  </a:lnTo>
                  <a:lnTo>
                    <a:pt x="12" y="563"/>
                  </a:lnTo>
                  <a:lnTo>
                    <a:pt x="19" y="548"/>
                  </a:lnTo>
                  <a:lnTo>
                    <a:pt x="19" y="552"/>
                  </a:lnTo>
                  <a:lnTo>
                    <a:pt x="19" y="553"/>
                  </a:lnTo>
                  <a:lnTo>
                    <a:pt x="19" y="555"/>
                  </a:lnTo>
                  <a:lnTo>
                    <a:pt x="19" y="556"/>
                  </a:lnTo>
                  <a:lnTo>
                    <a:pt x="20" y="558"/>
                  </a:lnTo>
                  <a:lnTo>
                    <a:pt x="20" y="558"/>
                  </a:lnTo>
                  <a:lnTo>
                    <a:pt x="22" y="560"/>
                  </a:lnTo>
                  <a:lnTo>
                    <a:pt x="24" y="561"/>
                  </a:lnTo>
                  <a:lnTo>
                    <a:pt x="25" y="563"/>
                  </a:lnTo>
                  <a:lnTo>
                    <a:pt x="27" y="563"/>
                  </a:lnTo>
                  <a:lnTo>
                    <a:pt x="30" y="560"/>
                  </a:lnTo>
                  <a:lnTo>
                    <a:pt x="33" y="556"/>
                  </a:lnTo>
                  <a:lnTo>
                    <a:pt x="36" y="555"/>
                  </a:lnTo>
                  <a:lnTo>
                    <a:pt x="40" y="552"/>
                  </a:lnTo>
                  <a:lnTo>
                    <a:pt x="41" y="548"/>
                  </a:lnTo>
                  <a:lnTo>
                    <a:pt x="44" y="545"/>
                  </a:lnTo>
                  <a:lnTo>
                    <a:pt x="44" y="542"/>
                  </a:lnTo>
                  <a:lnTo>
                    <a:pt x="46" y="539"/>
                  </a:lnTo>
                  <a:lnTo>
                    <a:pt x="46" y="536"/>
                  </a:lnTo>
                  <a:lnTo>
                    <a:pt x="44" y="531"/>
                  </a:lnTo>
                  <a:lnTo>
                    <a:pt x="56" y="521"/>
                  </a:lnTo>
                  <a:lnTo>
                    <a:pt x="64" y="508"/>
                  </a:lnTo>
                  <a:lnTo>
                    <a:pt x="68" y="492"/>
                  </a:lnTo>
                  <a:lnTo>
                    <a:pt x="73" y="475"/>
                  </a:lnTo>
                  <a:lnTo>
                    <a:pt x="76" y="457"/>
                  </a:lnTo>
                  <a:lnTo>
                    <a:pt x="81" y="441"/>
                  </a:lnTo>
                  <a:lnTo>
                    <a:pt x="88" y="425"/>
                  </a:lnTo>
                  <a:lnTo>
                    <a:pt x="97" y="411"/>
                  </a:lnTo>
                  <a:lnTo>
                    <a:pt x="110" y="401"/>
                  </a:lnTo>
                  <a:lnTo>
                    <a:pt x="128" y="395"/>
                  </a:lnTo>
                  <a:lnTo>
                    <a:pt x="147" y="366"/>
                  </a:lnTo>
                  <a:lnTo>
                    <a:pt x="164" y="337"/>
                  </a:lnTo>
                  <a:lnTo>
                    <a:pt x="182" y="308"/>
                  </a:lnTo>
                  <a:lnTo>
                    <a:pt x="198" y="281"/>
                  </a:lnTo>
                  <a:lnTo>
                    <a:pt x="217" y="257"/>
                  </a:lnTo>
                  <a:lnTo>
                    <a:pt x="238" y="238"/>
                  </a:lnTo>
                  <a:lnTo>
                    <a:pt x="262" y="224"/>
                  </a:lnTo>
                  <a:lnTo>
                    <a:pt x="291" y="219"/>
                  </a:lnTo>
                  <a:lnTo>
                    <a:pt x="324" y="222"/>
                  </a:lnTo>
                  <a:lnTo>
                    <a:pt x="364" y="236"/>
                  </a:lnTo>
                  <a:lnTo>
                    <a:pt x="395" y="206"/>
                  </a:lnTo>
                  <a:lnTo>
                    <a:pt x="428" y="179"/>
                  </a:lnTo>
                  <a:lnTo>
                    <a:pt x="462" y="153"/>
                  </a:lnTo>
                  <a:lnTo>
                    <a:pt x="496" y="128"/>
                  </a:lnTo>
                  <a:lnTo>
                    <a:pt x="532" y="105"/>
                  </a:lnTo>
                  <a:lnTo>
                    <a:pt x="568" y="83"/>
                  </a:lnTo>
                  <a:lnTo>
                    <a:pt x="604" y="60"/>
                  </a:lnTo>
                  <a:lnTo>
                    <a:pt x="640" y="40"/>
                  </a:lnTo>
                  <a:lnTo>
                    <a:pt x="676" y="20"/>
                  </a:lnTo>
                  <a:lnTo>
                    <a:pt x="713" y="0"/>
                  </a:lnTo>
                  <a:lnTo>
                    <a:pt x="720" y="14"/>
                  </a:lnTo>
                  <a:lnTo>
                    <a:pt x="728" y="22"/>
                  </a:lnTo>
                  <a:lnTo>
                    <a:pt x="737" y="27"/>
                  </a:lnTo>
                  <a:lnTo>
                    <a:pt x="747" y="28"/>
                  </a:lnTo>
                  <a:lnTo>
                    <a:pt x="756" y="28"/>
                  </a:lnTo>
                  <a:lnTo>
                    <a:pt x="768" y="25"/>
                  </a:lnTo>
                  <a:lnTo>
                    <a:pt x="779" y="22"/>
                  </a:lnTo>
                  <a:lnTo>
                    <a:pt x="792" y="19"/>
                  </a:lnTo>
                  <a:lnTo>
                    <a:pt x="803" y="16"/>
                  </a:lnTo>
                  <a:lnTo>
                    <a:pt x="814" y="14"/>
                  </a:lnTo>
                  <a:lnTo>
                    <a:pt x="814" y="14"/>
                  </a:lnTo>
                  <a:close/>
                </a:path>
              </a:pathLst>
            </a:custGeom>
            <a:solidFill>
              <a:srgbClr val="721E1E"/>
            </a:solidFill>
            <a:ln w="9525">
              <a:noFill/>
              <a:round/>
              <a:headEnd/>
              <a:tailEnd/>
            </a:ln>
          </p:spPr>
          <p:txBody>
            <a:bodyPr/>
            <a:lstStyle/>
            <a:p>
              <a:endParaRPr lang="en-US"/>
            </a:p>
          </p:txBody>
        </p:sp>
        <p:sp>
          <p:nvSpPr>
            <p:cNvPr id="36877" name="Freeform 13"/>
            <p:cNvSpPr>
              <a:spLocks/>
            </p:cNvSpPr>
            <p:nvPr/>
          </p:nvSpPr>
          <p:spPr bwMode="auto">
            <a:xfrm>
              <a:off x="2112" y="3042"/>
              <a:ext cx="1610" cy="1051"/>
            </a:xfrm>
            <a:custGeom>
              <a:avLst/>
              <a:gdLst/>
              <a:ahLst/>
              <a:cxnLst>
                <a:cxn ang="0">
                  <a:pos x="2523" y="93"/>
                </a:cxn>
                <a:cxn ang="0">
                  <a:pos x="2694" y="53"/>
                </a:cxn>
                <a:cxn ang="0">
                  <a:pos x="2781" y="50"/>
                </a:cxn>
                <a:cxn ang="0">
                  <a:pos x="3042" y="213"/>
                </a:cxn>
                <a:cxn ang="0">
                  <a:pos x="3184" y="967"/>
                </a:cxn>
                <a:cxn ang="0">
                  <a:pos x="1827" y="1754"/>
                </a:cxn>
                <a:cxn ang="0">
                  <a:pos x="930" y="1972"/>
                </a:cxn>
                <a:cxn ang="0">
                  <a:pos x="1176" y="2047"/>
                </a:cxn>
                <a:cxn ang="0">
                  <a:pos x="1114" y="2055"/>
                </a:cxn>
                <a:cxn ang="0">
                  <a:pos x="810" y="1980"/>
                </a:cxn>
                <a:cxn ang="0">
                  <a:pos x="642" y="2088"/>
                </a:cxn>
                <a:cxn ang="0">
                  <a:pos x="573" y="1949"/>
                </a:cxn>
                <a:cxn ang="0">
                  <a:pos x="450" y="1898"/>
                </a:cxn>
                <a:cxn ang="0">
                  <a:pos x="458" y="1866"/>
                </a:cxn>
                <a:cxn ang="0">
                  <a:pos x="458" y="1837"/>
                </a:cxn>
                <a:cxn ang="0">
                  <a:pos x="342" y="1730"/>
                </a:cxn>
                <a:cxn ang="0">
                  <a:pos x="186" y="1682"/>
                </a:cxn>
                <a:cxn ang="0">
                  <a:pos x="160" y="1698"/>
                </a:cxn>
                <a:cxn ang="0">
                  <a:pos x="227" y="1757"/>
                </a:cxn>
                <a:cxn ang="0">
                  <a:pos x="208" y="1759"/>
                </a:cxn>
                <a:cxn ang="0">
                  <a:pos x="234" y="1813"/>
                </a:cxn>
                <a:cxn ang="0">
                  <a:pos x="266" y="1834"/>
                </a:cxn>
                <a:cxn ang="0">
                  <a:pos x="171" y="1924"/>
                </a:cxn>
                <a:cxn ang="0">
                  <a:pos x="194" y="1970"/>
                </a:cxn>
                <a:cxn ang="0">
                  <a:pos x="152" y="2012"/>
                </a:cxn>
                <a:cxn ang="0">
                  <a:pos x="144" y="1957"/>
                </a:cxn>
                <a:cxn ang="0">
                  <a:pos x="99" y="1925"/>
                </a:cxn>
                <a:cxn ang="0">
                  <a:pos x="134" y="1799"/>
                </a:cxn>
                <a:cxn ang="0">
                  <a:pos x="134" y="1712"/>
                </a:cxn>
                <a:cxn ang="0">
                  <a:pos x="243" y="1695"/>
                </a:cxn>
                <a:cxn ang="0">
                  <a:pos x="338" y="1607"/>
                </a:cxn>
                <a:cxn ang="0">
                  <a:pos x="176" y="1581"/>
                </a:cxn>
                <a:cxn ang="0">
                  <a:pos x="118" y="900"/>
                </a:cxn>
                <a:cxn ang="0">
                  <a:pos x="554" y="397"/>
                </a:cxn>
                <a:cxn ang="0">
                  <a:pos x="770" y="383"/>
                </a:cxn>
                <a:cxn ang="0">
                  <a:pos x="621" y="480"/>
                </a:cxn>
                <a:cxn ang="0">
                  <a:pos x="458" y="519"/>
                </a:cxn>
                <a:cxn ang="0">
                  <a:pos x="389" y="637"/>
                </a:cxn>
                <a:cxn ang="0">
                  <a:pos x="333" y="682"/>
                </a:cxn>
                <a:cxn ang="0">
                  <a:pos x="270" y="1104"/>
                </a:cxn>
                <a:cxn ang="0">
                  <a:pos x="659" y="776"/>
                </a:cxn>
                <a:cxn ang="0">
                  <a:pos x="886" y="912"/>
                </a:cxn>
                <a:cxn ang="0">
                  <a:pos x="1267" y="1016"/>
                </a:cxn>
                <a:cxn ang="0">
                  <a:pos x="1621" y="1040"/>
                </a:cxn>
                <a:cxn ang="0">
                  <a:pos x="1878" y="1336"/>
                </a:cxn>
                <a:cxn ang="0">
                  <a:pos x="1829" y="992"/>
                </a:cxn>
                <a:cxn ang="0">
                  <a:pos x="1894" y="989"/>
                </a:cxn>
                <a:cxn ang="0">
                  <a:pos x="1901" y="871"/>
                </a:cxn>
                <a:cxn ang="0">
                  <a:pos x="2021" y="864"/>
                </a:cxn>
                <a:cxn ang="0">
                  <a:pos x="2171" y="860"/>
                </a:cxn>
                <a:cxn ang="0">
                  <a:pos x="2294" y="831"/>
                </a:cxn>
                <a:cxn ang="0">
                  <a:pos x="2330" y="765"/>
                </a:cxn>
                <a:cxn ang="0">
                  <a:pos x="2403" y="695"/>
                </a:cxn>
                <a:cxn ang="0">
                  <a:pos x="2382" y="653"/>
                </a:cxn>
                <a:cxn ang="0">
                  <a:pos x="2534" y="666"/>
                </a:cxn>
                <a:cxn ang="0">
                  <a:pos x="2870" y="469"/>
                </a:cxn>
                <a:cxn ang="0">
                  <a:pos x="2888" y="236"/>
                </a:cxn>
                <a:cxn ang="0">
                  <a:pos x="2709" y="117"/>
                </a:cxn>
                <a:cxn ang="0">
                  <a:pos x="2613" y="146"/>
                </a:cxn>
                <a:cxn ang="0">
                  <a:pos x="2450" y="52"/>
                </a:cxn>
                <a:cxn ang="0">
                  <a:pos x="2459" y="39"/>
                </a:cxn>
              </a:cxnLst>
              <a:rect l="0" t="0" r="r" b="b"/>
              <a:pathLst>
                <a:path w="3219" h="2101">
                  <a:moveTo>
                    <a:pt x="2456" y="44"/>
                  </a:moveTo>
                  <a:lnTo>
                    <a:pt x="2456" y="50"/>
                  </a:lnTo>
                  <a:lnTo>
                    <a:pt x="2456" y="55"/>
                  </a:lnTo>
                  <a:lnTo>
                    <a:pt x="2458" y="60"/>
                  </a:lnTo>
                  <a:lnTo>
                    <a:pt x="2461" y="64"/>
                  </a:lnTo>
                  <a:lnTo>
                    <a:pt x="2464" y="68"/>
                  </a:lnTo>
                  <a:lnTo>
                    <a:pt x="2469" y="71"/>
                  </a:lnTo>
                  <a:lnTo>
                    <a:pt x="2474" y="76"/>
                  </a:lnTo>
                  <a:lnTo>
                    <a:pt x="2478" y="79"/>
                  </a:lnTo>
                  <a:lnTo>
                    <a:pt x="2482" y="82"/>
                  </a:lnTo>
                  <a:lnTo>
                    <a:pt x="2485" y="87"/>
                  </a:lnTo>
                  <a:lnTo>
                    <a:pt x="2490" y="80"/>
                  </a:lnTo>
                  <a:lnTo>
                    <a:pt x="2493" y="77"/>
                  </a:lnTo>
                  <a:lnTo>
                    <a:pt x="2498" y="77"/>
                  </a:lnTo>
                  <a:lnTo>
                    <a:pt x="2501" y="79"/>
                  </a:lnTo>
                  <a:lnTo>
                    <a:pt x="2506" y="82"/>
                  </a:lnTo>
                  <a:lnTo>
                    <a:pt x="2509" y="85"/>
                  </a:lnTo>
                  <a:lnTo>
                    <a:pt x="2514" y="88"/>
                  </a:lnTo>
                  <a:lnTo>
                    <a:pt x="2518" y="92"/>
                  </a:lnTo>
                  <a:lnTo>
                    <a:pt x="2523" y="93"/>
                  </a:lnTo>
                  <a:lnTo>
                    <a:pt x="2528" y="93"/>
                  </a:lnTo>
                  <a:lnTo>
                    <a:pt x="2520" y="79"/>
                  </a:lnTo>
                  <a:lnTo>
                    <a:pt x="2518" y="69"/>
                  </a:lnTo>
                  <a:lnTo>
                    <a:pt x="2523" y="63"/>
                  </a:lnTo>
                  <a:lnTo>
                    <a:pt x="2533" y="58"/>
                  </a:lnTo>
                  <a:lnTo>
                    <a:pt x="2546" y="56"/>
                  </a:lnTo>
                  <a:lnTo>
                    <a:pt x="2558" y="53"/>
                  </a:lnTo>
                  <a:lnTo>
                    <a:pt x="2574" y="52"/>
                  </a:lnTo>
                  <a:lnTo>
                    <a:pt x="2589" y="48"/>
                  </a:lnTo>
                  <a:lnTo>
                    <a:pt x="2602" y="44"/>
                  </a:lnTo>
                  <a:lnTo>
                    <a:pt x="2613" y="37"/>
                  </a:lnTo>
                  <a:lnTo>
                    <a:pt x="2618" y="39"/>
                  </a:lnTo>
                  <a:lnTo>
                    <a:pt x="2626" y="40"/>
                  </a:lnTo>
                  <a:lnTo>
                    <a:pt x="2634" y="44"/>
                  </a:lnTo>
                  <a:lnTo>
                    <a:pt x="2643" y="47"/>
                  </a:lnTo>
                  <a:lnTo>
                    <a:pt x="2654" y="48"/>
                  </a:lnTo>
                  <a:lnTo>
                    <a:pt x="2664" y="52"/>
                  </a:lnTo>
                  <a:lnTo>
                    <a:pt x="2675" y="53"/>
                  </a:lnTo>
                  <a:lnTo>
                    <a:pt x="2685" y="53"/>
                  </a:lnTo>
                  <a:lnTo>
                    <a:pt x="2694" y="53"/>
                  </a:lnTo>
                  <a:lnTo>
                    <a:pt x="2704" y="52"/>
                  </a:lnTo>
                  <a:lnTo>
                    <a:pt x="2699" y="50"/>
                  </a:lnTo>
                  <a:lnTo>
                    <a:pt x="2696" y="50"/>
                  </a:lnTo>
                  <a:lnTo>
                    <a:pt x="2693" y="52"/>
                  </a:lnTo>
                  <a:lnTo>
                    <a:pt x="2691" y="53"/>
                  </a:lnTo>
                  <a:lnTo>
                    <a:pt x="2688" y="56"/>
                  </a:lnTo>
                  <a:lnTo>
                    <a:pt x="2686" y="58"/>
                  </a:lnTo>
                  <a:lnTo>
                    <a:pt x="2685" y="61"/>
                  </a:lnTo>
                  <a:lnTo>
                    <a:pt x="2683" y="64"/>
                  </a:lnTo>
                  <a:lnTo>
                    <a:pt x="2682" y="66"/>
                  </a:lnTo>
                  <a:lnTo>
                    <a:pt x="2678" y="69"/>
                  </a:lnTo>
                  <a:lnTo>
                    <a:pt x="2694" y="69"/>
                  </a:lnTo>
                  <a:lnTo>
                    <a:pt x="2706" y="69"/>
                  </a:lnTo>
                  <a:lnTo>
                    <a:pt x="2717" y="69"/>
                  </a:lnTo>
                  <a:lnTo>
                    <a:pt x="2728" y="68"/>
                  </a:lnTo>
                  <a:lnTo>
                    <a:pt x="2738" y="66"/>
                  </a:lnTo>
                  <a:lnTo>
                    <a:pt x="2747" y="63"/>
                  </a:lnTo>
                  <a:lnTo>
                    <a:pt x="2757" y="60"/>
                  </a:lnTo>
                  <a:lnTo>
                    <a:pt x="2768" y="55"/>
                  </a:lnTo>
                  <a:lnTo>
                    <a:pt x="2781" y="50"/>
                  </a:lnTo>
                  <a:lnTo>
                    <a:pt x="2795" y="44"/>
                  </a:lnTo>
                  <a:lnTo>
                    <a:pt x="2781" y="26"/>
                  </a:lnTo>
                  <a:lnTo>
                    <a:pt x="2792" y="39"/>
                  </a:lnTo>
                  <a:lnTo>
                    <a:pt x="2805" y="47"/>
                  </a:lnTo>
                  <a:lnTo>
                    <a:pt x="2819" y="53"/>
                  </a:lnTo>
                  <a:lnTo>
                    <a:pt x="2834" y="56"/>
                  </a:lnTo>
                  <a:lnTo>
                    <a:pt x="2848" y="56"/>
                  </a:lnTo>
                  <a:lnTo>
                    <a:pt x="2862" y="55"/>
                  </a:lnTo>
                  <a:lnTo>
                    <a:pt x="2877" y="53"/>
                  </a:lnTo>
                  <a:lnTo>
                    <a:pt x="2888" y="48"/>
                  </a:lnTo>
                  <a:lnTo>
                    <a:pt x="2899" y="44"/>
                  </a:lnTo>
                  <a:lnTo>
                    <a:pt x="2907" y="37"/>
                  </a:lnTo>
                  <a:lnTo>
                    <a:pt x="2904" y="77"/>
                  </a:lnTo>
                  <a:lnTo>
                    <a:pt x="2912" y="106"/>
                  </a:lnTo>
                  <a:lnTo>
                    <a:pt x="2931" y="128"/>
                  </a:lnTo>
                  <a:lnTo>
                    <a:pt x="2955" y="146"/>
                  </a:lnTo>
                  <a:lnTo>
                    <a:pt x="2982" y="160"/>
                  </a:lnTo>
                  <a:lnTo>
                    <a:pt x="3010" y="175"/>
                  </a:lnTo>
                  <a:lnTo>
                    <a:pt x="3030" y="192"/>
                  </a:lnTo>
                  <a:lnTo>
                    <a:pt x="3042" y="213"/>
                  </a:lnTo>
                  <a:lnTo>
                    <a:pt x="3042" y="242"/>
                  </a:lnTo>
                  <a:lnTo>
                    <a:pt x="3024" y="280"/>
                  </a:lnTo>
                  <a:lnTo>
                    <a:pt x="3042" y="298"/>
                  </a:lnTo>
                  <a:lnTo>
                    <a:pt x="3066" y="263"/>
                  </a:lnTo>
                  <a:lnTo>
                    <a:pt x="3054" y="301"/>
                  </a:lnTo>
                  <a:lnTo>
                    <a:pt x="3054" y="338"/>
                  </a:lnTo>
                  <a:lnTo>
                    <a:pt x="3064" y="373"/>
                  </a:lnTo>
                  <a:lnTo>
                    <a:pt x="3082" y="405"/>
                  </a:lnTo>
                  <a:lnTo>
                    <a:pt x="3102" y="436"/>
                  </a:lnTo>
                  <a:lnTo>
                    <a:pt x="3125" y="468"/>
                  </a:lnTo>
                  <a:lnTo>
                    <a:pt x="3149" y="498"/>
                  </a:lnTo>
                  <a:lnTo>
                    <a:pt x="3168" y="532"/>
                  </a:lnTo>
                  <a:lnTo>
                    <a:pt x="3184" y="564"/>
                  </a:lnTo>
                  <a:lnTo>
                    <a:pt x="3194" y="600"/>
                  </a:lnTo>
                  <a:lnTo>
                    <a:pt x="3210" y="661"/>
                  </a:lnTo>
                  <a:lnTo>
                    <a:pt x="3219" y="722"/>
                  </a:lnTo>
                  <a:lnTo>
                    <a:pt x="3219" y="784"/>
                  </a:lnTo>
                  <a:lnTo>
                    <a:pt x="3214" y="845"/>
                  </a:lnTo>
                  <a:lnTo>
                    <a:pt x="3202" y="906"/>
                  </a:lnTo>
                  <a:lnTo>
                    <a:pt x="3184" y="967"/>
                  </a:lnTo>
                  <a:lnTo>
                    <a:pt x="3162" y="1024"/>
                  </a:lnTo>
                  <a:lnTo>
                    <a:pt x="3133" y="1080"/>
                  </a:lnTo>
                  <a:lnTo>
                    <a:pt x="3102" y="1135"/>
                  </a:lnTo>
                  <a:lnTo>
                    <a:pt x="3066" y="1184"/>
                  </a:lnTo>
                  <a:lnTo>
                    <a:pt x="2973" y="1272"/>
                  </a:lnTo>
                  <a:lnTo>
                    <a:pt x="2872" y="1346"/>
                  </a:lnTo>
                  <a:lnTo>
                    <a:pt x="2768" y="1410"/>
                  </a:lnTo>
                  <a:lnTo>
                    <a:pt x="2659" y="1464"/>
                  </a:lnTo>
                  <a:lnTo>
                    <a:pt x="2549" y="1512"/>
                  </a:lnTo>
                  <a:lnTo>
                    <a:pt x="2437" y="1557"/>
                  </a:lnTo>
                  <a:lnTo>
                    <a:pt x="2325" y="1599"/>
                  </a:lnTo>
                  <a:lnTo>
                    <a:pt x="2211" y="1640"/>
                  </a:lnTo>
                  <a:lnTo>
                    <a:pt x="2101" y="1685"/>
                  </a:lnTo>
                  <a:lnTo>
                    <a:pt x="1992" y="1733"/>
                  </a:lnTo>
                  <a:lnTo>
                    <a:pt x="1962" y="1730"/>
                  </a:lnTo>
                  <a:lnTo>
                    <a:pt x="1933" y="1728"/>
                  </a:lnTo>
                  <a:lnTo>
                    <a:pt x="1906" y="1732"/>
                  </a:lnTo>
                  <a:lnTo>
                    <a:pt x="1878" y="1738"/>
                  </a:lnTo>
                  <a:lnTo>
                    <a:pt x="1853" y="1744"/>
                  </a:lnTo>
                  <a:lnTo>
                    <a:pt x="1827" y="1754"/>
                  </a:lnTo>
                  <a:lnTo>
                    <a:pt x="1802" y="1762"/>
                  </a:lnTo>
                  <a:lnTo>
                    <a:pt x="1776" y="1770"/>
                  </a:lnTo>
                  <a:lnTo>
                    <a:pt x="1750" y="1778"/>
                  </a:lnTo>
                  <a:lnTo>
                    <a:pt x="1725" y="1783"/>
                  </a:lnTo>
                  <a:lnTo>
                    <a:pt x="1653" y="1808"/>
                  </a:lnTo>
                  <a:lnTo>
                    <a:pt x="1578" y="1837"/>
                  </a:lnTo>
                  <a:lnTo>
                    <a:pt x="1504" y="1868"/>
                  </a:lnTo>
                  <a:lnTo>
                    <a:pt x="1429" y="1895"/>
                  </a:lnTo>
                  <a:lnTo>
                    <a:pt x="1354" y="1919"/>
                  </a:lnTo>
                  <a:lnTo>
                    <a:pt x="1275" y="1936"/>
                  </a:lnTo>
                  <a:lnTo>
                    <a:pt x="1197" y="1948"/>
                  </a:lnTo>
                  <a:lnTo>
                    <a:pt x="1118" y="1948"/>
                  </a:lnTo>
                  <a:lnTo>
                    <a:pt x="1037" y="1935"/>
                  </a:lnTo>
                  <a:lnTo>
                    <a:pt x="954" y="1909"/>
                  </a:lnTo>
                  <a:lnTo>
                    <a:pt x="949" y="1924"/>
                  </a:lnTo>
                  <a:lnTo>
                    <a:pt x="944" y="1935"/>
                  </a:lnTo>
                  <a:lnTo>
                    <a:pt x="939" y="1944"/>
                  </a:lnTo>
                  <a:lnTo>
                    <a:pt x="936" y="1954"/>
                  </a:lnTo>
                  <a:lnTo>
                    <a:pt x="933" y="1964"/>
                  </a:lnTo>
                  <a:lnTo>
                    <a:pt x="930" y="1972"/>
                  </a:lnTo>
                  <a:lnTo>
                    <a:pt x="930" y="1983"/>
                  </a:lnTo>
                  <a:lnTo>
                    <a:pt x="930" y="1994"/>
                  </a:lnTo>
                  <a:lnTo>
                    <a:pt x="933" y="2007"/>
                  </a:lnTo>
                  <a:lnTo>
                    <a:pt x="936" y="2023"/>
                  </a:lnTo>
                  <a:lnTo>
                    <a:pt x="944" y="2026"/>
                  </a:lnTo>
                  <a:lnTo>
                    <a:pt x="954" y="2028"/>
                  </a:lnTo>
                  <a:lnTo>
                    <a:pt x="963" y="2029"/>
                  </a:lnTo>
                  <a:lnTo>
                    <a:pt x="971" y="2029"/>
                  </a:lnTo>
                  <a:lnTo>
                    <a:pt x="981" y="2029"/>
                  </a:lnTo>
                  <a:lnTo>
                    <a:pt x="990" y="2029"/>
                  </a:lnTo>
                  <a:lnTo>
                    <a:pt x="1000" y="2029"/>
                  </a:lnTo>
                  <a:lnTo>
                    <a:pt x="1008" y="2029"/>
                  </a:lnTo>
                  <a:lnTo>
                    <a:pt x="1014" y="2029"/>
                  </a:lnTo>
                  <a:lnTo>
                    <a:pt x="1021" y="2029"/>
                  </a:lnTo>
                  <a:lnTo>
                    <a:pt x="1218" y="2012"/>
                  </a:lnTo>
                  <a:lnTo>
                    <a:pt x="1232" y="2029"/>
                  </a:lnTo>
                  <a:lnTo>
                    <a:pt x="1182" y="2047"/>
                  </a:lnTo>
                  <a:lnTo>
                    <a:pt x="1178" y="2047"/>
                  </a:lnTo>
                  <a:lnTo>
                    <a:pt x="1176" y="2047"/>
                  </a:lnTo>
                  <a:lnTo>
                    <a:pt x="1176" y="2047"/>
                  </a:lnTo>
                  <a:lnTo>
                    <a:pt x="1176" y="2047"/>
                  </a:lnTo>
                  <a:lnTo>
                    <a:pt x="1179" y="2045"/>
                  </a:lnTo>
                  <a:lnTo>
                    <a:pt x="1181" y="2045"/>
                  </a:lnTo>
                  <a:lnTo>
                    <a:pt x="1184" y="2044"/>
                  </a:lnTo>
                  <a:lnTo>
                    <a:pt x="1187" y="2042"/>
                  </a:lnTo>
                  <a:lnTo>
                    <a:pt x="1189" y="2039"/>
                  </a:lnTo>
                  <a:lnTo>
                    <a:pt x="1190" y="2036"/>
                  </a:lnTo>
                  <a:lnTo>
                    <a:pt x="1181" y="2031"/>
                  </a:lnTo>
                  <a:lnTo>
                    <a:pt x="1171" y="2029"/>
                  </a:lnTo>
                  <a:lnTo>
                    <a:pt x="1162" y="2029"/>
                  </a:lnTo>
                  <a:lnTo>
                    <a:pt x="1154" y="2029"/>
                  </a:lnTo>
                  <a:lnTo>
                    <a:pt x="1144" y="2032"/>
                  </a:lnTo>
                  <a:lnTo>
                    <a:pt x="1136" y="2036"/>
                  </a:lnTo>
                  <a:lnTo>
                    <a:pt x="1126" y="2039"/>
                  </a:lnTo>
                  <a:lnTo>
                    <a:pt x="1117" y="2042"/>
                  </a:lnTo>
                  <a:lnTo>
                    <a:pt x="1107" y="2045"/>
                  </a:lnTo>
                  <a:lnTo>
                    <a:pt x="1099" y="2047"/>
                  </a:lnTo>
                  <a:lnTo>
                    <a:pt x="1102" y="2050"/>
                  </a:lnTo>
                  <a:lnTo>
                    <a:pt x="1109" y="2053"/>
                  </a:lnTo>
                  <a:lnTo>
                    <a:pt x="1114" y="2055"/>
                  </a:lnTo>
                  <a:lnTo>
                    <a:pt x="1120" y="2055"/>
                  </a:lnTo>
                  <a:lnTo>
                    <a:pt x="1126" y="2056"/>
                  </a:lnTo>
                  <a:lnTo>
                    <a:pt x="1133" y="2055"/>
                  </a:lnTo>
                  <a:lnTo>
                    <a:pt x="1139" y="2055"/>
                  </a:lnTo>
                  <a:lnTo>
                    <a:pt x="1146" y="2055"/>
                  </a:lnTo>
                  <a:lnTo>
                    <a:pt x="1152" y="2055"/>
                  </a:lnTo>
                  <a:lnTo>
                    <a:pt x="1158" y="2053"/>
                  </a:lnTo>
                  <a:lnTo>
                    <a:pt x="894" y="2036"/>
                  </a:lnTo>
                  <a:lnTo>
                    <a:pt x="894" y="2029"/>
                  </a:lnTo>
                  <a:lnTo>
                    <a:pt x="886" y="2042"/>
                  </a:lnTo>
                  <a:lnTo>
                    <a:pt x="878" y="2047"/>
                  </a:lnTo>
                  <a:lnTo>
                    <a:pt x="872" y="2047"/>
                  </a:lnTo>
                  <a:lnTo>
                    <a:pt x="862" y="2042"/>
                  </a:lnTo>
                  <a:lnTo>
                    <a:pt x="854" y="2034"/>
                  </a:lnTo>
                  <a:lnTo>
                    <a:pt x="846" y="2024"/>
                  </a:lnTo>
                  <a:lnTo>
                    <a:pt x="837" y="2013"/>
                  </a:lnTo>
                  <a:lnTo>
                    <a:pt x="829" y="2005"/>
                  </a:lnTo>
                  <a:lnTo>
                    <a:pt x="819" y="1997"/>
                  </a:lnTo>
                  <a:lnTo>
                    <a:pt x="810" y="1994"/>
                  </a:lnTo>
                  <a:lnTo>
                    <a:pt x="810" y="1980"/>
                  </a:lnTo>
                  <a:lnTo>
                    <a:pt x="790" y="1978"/>
                  </a:lnTo>
                  <a:lnTo>
                    <a:pt x="779" y="1981"/>
                  </a:lnTo>
                  <a:lnTo>
                    <a:pt x="773" y="1989"/>
                  </a:lnTo>
                  <a:lnTo>
                    <a:pt x="771" y="2000"/>
                  </a:lnTo>
                  <a:lnTo>
                    <a:pt x="773" y="2015"/>
                  </a:lnTo>
                  <a:lnTo>
                    <a:pt x="776" y="2032"/>
                  </a:lnTo>
                  <a:lnTo>
                    <a:pt x="778" y="2048"/>
                  </a:lnTo>
                  <a:lnTo>
                    <a:pt x="778" y="2066"/>
                  </a:lnTo>
                  <a:lnTo>
                    <a:pt x="776" y="2082"/>
                  </a:lnTo>
                  <a:lnTo>
                    <a:pt x="768" y="2096"/>
                  </a:lnTo>
                  <a:lnTo>
                    <a:pt x="746" y="2101"/>
                  </a:lnTo>
                  <a:lnTo>
                    <a:pt x="728" y="2098"/>
                  </a:lnTo>
                  <a:lnTo>
                    <a:pt x="715" y="2092"/>
                  </a:lnTo>
                  <a:lnTo>
                    <a:pt x="706" y="2084"/>
                  </a:lnTo>
                  <a:lnTo>
                    <a:pt x="698" y="2074"/>
                  </a:lnTo>
                  <a:lnTo>
                    <a:pt x="690" y="2066"/>
                  </a:lnTo>
                  <a:lnTo>
                    <a:pt x="682" y="2061"/>
                  </a:lnTo>
                  <a:lnTo>
                    <a:pt x="672" y="2063"/>
                  </a:lnTo>
                  <a:lnTo>
                    <a:pt x="659" y="2071"/>
                  </a:lnTo>
                  <a:lnTo>
                    <a:pt x="642" y="2088"/>
                  </a:lnTo>
                  <a:lnTo>
                    <a:pt x="634" y="2036"/>
                  </a:lnTo>
                  <a:lnTo>
                    <a:pt x="627" y="2039"/>
                  </a:lnTo>
                  <a:lnTo>
                    <a:pt x="621" y="2042"/>
                  </a:lnTo>
                  <a:lnTo>
                    <a:pt x="614" y="2045"/>
                  </a:lnTo>
                  <a:lnTo>
                    <a:pt x="608" y="2047"/>
                  </a:lnTo>
                  <a:lnTo>
                    <a:pt x="602" y="2050"/>
                  </a:lnTo>
                  <a:lnTo>
                    <a:pt x="595" y="2053"/>
                  </a:lnTo>
                  <a:lnTo>
                    <a:pt x="589" y="2055"/>
                  </a:lnTo>
                  <a:lnTo>
                    <a:pt x="582" y="2055"/>
                  </a:lnTo>
                  <a:lnTo>
                    <a:pt x="574" y="2055"/>
                  </a:lnTo>
                  <a:lnTo>
                    <a:pt x="566" y="2053"/>
                  </a:lnTo>
                  <a:lnTo>
                    <a:pt x="576" y="2044"/>
                  </a:lnTo>
                  <a:lnTo>
                    <a:pt x="581" y="2032"/>
                  </a:lnTo>
                  <a:lnTo>
                    <a:pt x="582" y="2020"/>
                  </a:lnTo>
                  <a:lnTo>
                    <a:pt x="582" y="2008"/>
                  </a:lnTo>
                  <a:lnTo>
                    <a:pt x="581" y="1996"/>
                  </a:lnTo>
                  <a:lnTo>
                    <a:pt x="579" y="1984"/>
                  </a:lnTo>
                  <a:lnTo>
                    <a:pt x="576" y="1972"/>
                  </a:lnTo>
                  <a:lnTo>
                    <a:pt x="574" y="1960"/>
                  </a:lnTo>
                  <a:lnTo>
                    <a:pt x="573" y="1949"/>
                  </a:lnTo>
                  <a:lnTo>
                    <a:pt x="574" y="1938"/>
                  </a:lnTo>
                  <a:lnTo>
                    <a:pt x="563" y="1933"/>
                  </a:lnTo>
                  <a:lnTo>
                    <a:pt x="552" y="1927"/>
                  </a:lnTo>
                  <a:lnTo>
                    <a:pt x="541" y="1919"/>
                  </a:lnTo>
                  <a:lnTo>
                    <a:pt x="531" y="1912"/>
                  </a:lnTo>
                  <a:lnTo>
                    <a:pt x="520" y="1906"/>
                  </a:lnTo>
                  <a:lnTo>
                    <a:pt x="510" y="1901"/>
                  </a:lnTo>
                  <a:lnTo>
                    <a:pt x="501" y="1900"/>
                  </a:lnTo>
                  <a:lnTo>
                    <a:pt x="491" y="1900"/>
                  </a:lnTo>
                  <a:lnTo>
                    <a:pt x="482" y="1903"/>
                  </a:lnTo>
                  <a:lnTo>
                    <a:pt x="472" y="1909"/>
                  </a:lnTo>
                  <a:lnTo>
                    <a:pt x="458" y="1909"/>
                  </a:lnTo>
                  <a:lnTo>
                    <a:pt x="458" y="1908"/>
                  </a:lnTo>
                  <a:lnTo>
                    <a:pt x="458" y="1906"/>
                  </a:lnTo>
                  <a:lnTo>
                    <a:pt x="456" y="1904"/>
                  </a:lnTo>
                  <a:lnTo>
                    <a:pt x="456" y="1903"/>
                  </a:lnTo>
                  <a:lnTo>
                    <a:pt x="454" y="1901"/>
                  </a:lnTo>
                  <a:lnTo>
                    <a:pt x="453" y="1900"/>
                  </a:lnTo>
                  <a:lnTo>
                    <a:pt x="451" y="1898"/>
                  </a:lnTo>
                  <a:lnTo>
                    <a:pt x="450" y="1898"/>
                  </a:lnTo>
                  <a:lnTo>
                    <a:pt x="448" y="1896"/>
                  </a:lnTo>
                  <a:lnTo>
                    <a:pt x="448" y="1895"/>
                  </a:lnTo>
                  <a:lnTo>
                    <a:pt x="466" y="1909"/>
                  </a:lnTo>
                  <a:lnTo>
                    <a:pt x="467" y="1908"/>
                  </a:lnTo>
                  <a:lnTo>
                    <a:pt x="470" y="1906"/>
                  </a:lnTo>
                  <a:lnTo>
                    <a:pt x="470" y="1904"/>
                  </a:lnTo>
                  <a:lnTo>
                    <a:pt x="472" y="1903"/>
                  </a:lnTo>
                  <a:lnTo>
                    <a:pt x="472" y="1900"/>
                  </a:lnTo>
                  <a:lnTo>
                    <a:pt x="472" y="1896"/>
                  </a:lnTo>
                  <a:lnTo>
                    <a:pt x="472" y="1895"/>
                  </a:lnTo>
                  <a:lnTo>
                    <a:pt x="472" y="1892"/>
                  </a:lnTo>
                  <a:lnTo>
                    <a:pt x="472" y="1888"/>
                  </a:lnTo>
                  <a:lnTo>
                    <a:pt x="472" y="1885"/>
                  </a:lnTo>
                  <a:lnTo>
                    <a:pt x="448" y="1860"/>
                  </a:lnTo>
                  <a:lnTo>
                    <a:pt x="422" y="1903"/>
                  </a:lnTo>
                  <a:lnTo>
                    <a:pt x="422" y="1853"/>
                  </a:lnTo>
                  <a:lnTo>
                    <a:pt x="430" y="1856"/>
                  </a:lnTo>
                  <a:lnTo>
                    <a:pt x="440" y="1860"/>
                  </a:lnTo>
                  <a:lnTo>
                    <a:pt x="448" y="1863"/>
                  </a:lnTo>
                  <a:lnTo>
                    <a:pt x="458" y="1866"/>
                  </a:lnTo>
                  <a:lnTo>
                    <a:pt x="466" y="1871"/>
                  </a:lnTo>
                  <a:lnTo>
                    <a:pt x="475" y="1874"/>
                  </a:lnTo>
                  <a:lnTo>
                    <a:pt x="485" y="1879"/>
                  </a:lnTo>
                  <a:lnTo>
                    <a:pt x="494" y="1884"/>
                  </a:lnTo>
                  <a:lnTo>
                    <a:pt x="504" y="1890"/>
                  </a:lnTo>
                  <a:lnTo>
                    <a:pt x="514" y="1895"/>
                  </a:lnTo>
                  <a:lnTo>
                    <a:pt x="531" y="1877"/>
                  </a:lnTo>
                  <a:lnTo>
                    <a:pt x="483" y="1836"/>
                  </a:lnTo>
                  <a:lnTo>
                    <a:pt x="482" y="1839"/>
                  </a:lnTo>
                  <a:lnTo>
                    <a:pt x="480" y="1840"/>
                  </a:lnTo>
                  <a:lnTo>
                    <a:pt x="477" y="1842"/>
                  </a:lnTo>
                  <a:lnTo>
                    <a:pt x="474" y="1842"/>
                  </a:lnTo>
                  <a:lnTo>
                    <a:pt x="472" y="1844"/>
                  </a:lnTo>
                  <a:lnTo>
                    <a:pt x="469" y="1844"/>
                  </a:lnTo>
                  <a:lnTo>
                    <a:pt x="466" y="1844"/>
                  </a:lnTo>
                  <a:lnTo>
                    <a:pt x="462" y="1844"/>
                  </a:lnTo>
                  <a:lnTo>
                    <a:pt x="461" y="1842"/>
                  </a:lnTo>
                  <a:lnTo>
                    <a:pt x="458" y="1842"/>
                  </a:lnTo>
                  <a:lnTo>
                    <a:pt x="458" y="1840"/>
                  </a:lnTo>
                  <a:lnTo>
                    <a:pt x="458" y="1837"/>
                  </a:lnTo>
                  <a:lnTo>
                    <a:pt x="458" y="1836"/>
                  </a:lnTo>
                  <a:lnTo>
                    <a:pt x="458" y="1832"/>
                  </a:lnTo>
                  <a:lnTo>
                    <a:pt x="456" y="1829"/>
                  </a:lnTo>
                  <a:lnTo>
                    <a:pt x="456" y="1826"/>
                  </a:lnTo>
                  <a:lnTo>
                    <a:pt x="454" y="1823"/>
                  </a:lnTo>
                  <a:lnTo>
                    <a:pt x="453" y="1821"/>
                  </a:lnTo>
                  <a:lnTo>
                    <a:pt x="450" y="1820"/>
                  </a:lnTo>
                  <a:lnTo>
                    <a:pt x="448" y="1818"/>
                  </a:lnTo>
                  <a:lnTo>
                    <a:pt x="430" y="1818"/>
                  </a:lnTo>
                  <a:lnTo>
                    <a:pt x="422" y="1805"/>
                  </a:lnTo>
                  <a:lnTo>
                    <a:pt x="414" y="1797"/>
                  </a:lnTo>
                  <a:lnTo>
                    <a:pt x="405" y="1791"/>
                  </a:lnTo>
                  <a:lnTo>
                    <a:pt x="395" y="1788"/>
                  </a:lnTo>
                  <a:lnTo>
                    <a:pt x="386" y="1784"/>
                  </a:lnTo>
                  <a:lnTo>
                    <a:pt x="378" y="1780"/>
                  </a:lnTo>
                  <a:lnTo>
                    <a:pt x="370" y="1773"/>
                  </a:lnTo>
                  <a:lnTo>
                    <a:pt x="363" y="1765"/>
                  </a:lnTo>
                  <a:lnTo>
                    <a:pt x="358" y="1752"/>
                  </a:lnTo>
                  <a:lnTo>
                    <a:pt x="355" y="1733"/>
                  </a:lnTo>
                  <a:lnTo>
                    <a:pt x="342" y="1730"/>
                  </a:lnTo>
                  <a:lnTo>
                    <a:pt x="330" y="1727"/>
                  </a:lnTo>
                  <a:lnTo>
                    <a:pt x="317" y="1725"/>
                  </a:lnTo>
                  <a:lnTo>
                    <a:pt x="302" y="1725"/>
                  </a:lnTo>
                  <a:lnTo>
                    <a:pt x="288" y="1725"/>
                  </a:lnTo>
                  <a:lnTo>
                    <a:pt x="275" y="1725"/>
                  </a:lnTo>
                  <a:lnTo>
                    <a:pt x="261" y="1725"/>
                  </a:lnTo>
                  <a:lnTo>
                    <a:pt x="246" y="1725"/>
                  </a:lnTo>
                  <a:lnTo>
                    <a:pt x="232" y="1727"/>
                  </a:lnTo>
                  <a:lnTo>
                    <a:pt x="219" y="1727"/>
                  </a:lnTo>
                  <a:lnTo>
                    <a:pt x="221" y="1720"/>
                  </a:lnTo>
                  <a:lnTo>
                    <a:pt x="221" y="1716"/>
                  </a:lnTo>
                  <a:lnTo>
                    <a:pt x="219" y="1711"/>
                  </a:lnTo>
                  <a:lnTo>
                    <a:pt x="218" y="1706"/>
                  </a:lnTo>
                  <a:lnTo>
                    <a:pt x="214" y="1703"/>
                  </a:lnTo>
                  <a:lnTo>
                    <a:pt x="210" y="1700"/>
                  </a:lnTo>
                  <a:lnTo>
                    <a:pt x="206" y="1695"/>
                  </a:lnTo>
                  <a:lnTo>
                    <a:pt x="202" y="1692"/>
                  </a:lnTo>
                  <a:lnTo>
                    <a:pt x="197" y="1688"/>
                  </a:lnTo>
                  <a:lnTo>
                    <a:pt x="194" y="1684"/>
                  </a:lnTo>
                  <a:lnTo>
                    <a:pt x="186" y="1682"/>
                  </a:lnTo>
                  <a:lnTo>
                    <a:pt x="179" y="1682"/>
                  </a:lnTo>
                  <a:lnTo>
                    <a:pt x="176" y="1685"/>
                  </a:lnTo>
                  <a:lnTo>
                    <a:pt x="173" y="1690"/>
                  </a:lnTo>
                  <a:lnTo>
                    <a:pt x="171" y="1696"/>
                  </a:lnTo>
                  <a:lnTo>
                    <a:pt x="170" y="1703"/>
                  </a:lnTo>
                  <a:lnTo>
                    <a:pt x="170" y="1708"/>
                  </a:lnTo>
                  <a:lnTo>
                    <a:pt x="170" y="1712"/>
                  </a:lnTo>
                  <a:lnTo>
                    <a:pt x="170" y="1716"/>
                  </a:lnTo>
                  <a:lnTo>
                    <a:pt x="170" y="1716"/>
                  </a:lnTo>
                  <a:lnTo>
                    <a:pt x="170" y="1714"/>
                  </a:lnTo>
                  <a:lnTo>
                    <a:pt x="170" y="1712"/>
                  </a:lnTo>
                  <a:lnTo>
                    <a:pt x="170" y="1711"/>
                  </a:lnTo>
                  <a:lnTo>
                    <a:pt x="170" y="1709"/>
                  </a:lnTo>
                  <a:lnTo>
                    <a:pt x="168" y="1708"/>
                  </a:lnTo>
                  <a:lnTo>
                    <a:pt x="168" y="1706"/>
                  </a:lnTo>
                  <a:lnTo>
                    <a:pt x="166" y="1704"/>
                  </a:lnTo>
                  <a:lnTo>
                    <a:pt x="165" y="1703"/>
                  </a:lnTo>
                  <a:lnTo>
                    <a:pt x="163" y="1700"/>
                  </a:lnTo>
                  <a:lnTo>
                    <a:pt x="162" y="1698"/>
                  </a:lnTo>
                  <a:lnTo>
                    <a:pt x="160" y="1698"/>
                  </a:lnTo>
                  <a:lnTo>
                    <a:pt x="157" y="1700"/>
                  </a:lnTo>
                  <a:lnTo>
                    <a:pt x="155" y="1700"/>
                  </a:lnTo>
                  <a:lnTo>
                    <a:pt x="152" y="1701"/>
                  </a:lnTo>
                  <a:lnTo>
                    <a:pt x="150" y="1703"/>
                  </a:lnTo>
                  <a:lnTo>
                    <a:pt x="149" y="1704"/>
                  </a:lnTo>
                  <a:lnTo>
                    <a:pt x="147" y="1704"/>
                  </a:lnTo>
                  <a:lnTo>
                    <a:pt x="147" y="1706"/>
                  </a:lnTo>
                  <a:lnTo>
                    <a:pt x="146" y="1708"/>
                  </a:lnTo>
                  <a:lnTo>
                    <a:pt x="144" y="1709"/>
                  </a:lnTo>
                  <a:lnTo>
                    <a:pt x="146" y="1722"/>
                  </a:lnTo>
                  <a:lnTo>
                    <a:pt x="150" y="1730"/>
                  </a:lnTo>
                  <a:lnTo>
                    <a:pt x="158" y="1733"/>
                  </a:lnTo>
                  <a:lnTo>
                    <a:pt x="166" y="1735"/>
                  </a:lnTo>
                  <a:lnTo>
                    <a:pt x="178" y="1733"/>
                  </a:lnTo>
                  <a:lnTo>
                    <a:pt x="189" y="1733"/>
                  </a:lnTo>
                  <a:lnTo>
                    <a:pt x="198" y="1733"/>
                  </a:lnTo>
                  <a:lnTo>
                    <a:pt x="208" y="1735"/>
                  </a:lnTo>
                  <a:lnTo>
                    <a:pt x="214" y="1741"/>
                  </a:lnTo>
                  <a:lnTo>
                    <a:pt x="219" y="1751"/>
                  </a:lnTo>
                  <a:lnTo>
                    <a:pt x="227" y="1757"/>
                  </a:lnTo>
                  <a:lnTo>
                    <a:pt x="235" y="1762"/>
                  </a:lnTo>
                  <a:lnTo>
                    <a:pt x="245" y="1767"/>
                  </a:lnTo>
                  <a:lnTo>
                    <a:pt x="253" y="1773"/>
                  </a:lnTo>
                  <a:lnTo>
                    <a:pt x="261" y="1778"/>
                  </a:lnTo>
                  <a:lnTo>
                    <a:pt x="269" y="1784"/>
                  </a:lnTo>
                  <a:lnTo>
                    <a:pt x="277" y="1791"/>
                  </a:lnTo>
                  <a:lnTo>
                    <a:pt x="283" y="1797"/>
                  </a:lnTo>
                  <a:lnTo>
                    <a:pt x="290" y="1804"/>
                  </a:lnTo>
                  <a:lnTo>
                    <a:pt x="296" y="1812"/>
                  </a:lnTo>
                  <a:lnTo>
                    <a:pt x="288" y="1802"/>
                  </a:lnTo>
                  <a:lnTo>
                    <a:pt x="282" y="1796"/>
                  </a:lnTo>
                  <a:lnTo>
                    <a:pt x="274" y="1788"/>
                  </a:lnTo>
                  <a:lnTo>
                    <a:pt x="266" y="1781"/>
                  </a:lnTo>
                  <a:lnTo>
                    <a:pt x="258" y="1775"/>
                  </a:lnTo>
                  <a:lnTo>
                    <a:pt x="250" y="1770"/>
                  </a:lnTo>
                  <a:lnTo>
                    <a:pt x="240" y="1765"/>
                  </a:lnTo>
                  <a:lnTo>
                    <a:pt x="232" y="1762"/>
                  </a:lnTo>
                  <a:lnTo>
                    <a:pt x="222" y="1760"/>
                  </a:lnTo>
                  <a:lnTo>
                    <a:pt x="211" y="1759"/>
                  </a:lnTo>
                  <a:lnTo>
                    <a:pt x="208" y="1759"/>
                  </a:lnTo>
                  <a:lnTo>
                    <a:pt x="206" y="1762"/>
                  </a:lnTo>
                  <a:lnTo>
                    <a:pt x="205" y="1764"/>
                  </a:lnTo>
                  <a:lnTo>
                    <a:pt x="205" y="1767"/>
                  </a:lnTo>
                  <a:lnTo>
                    <a:pt x="205" y="1768"/>
                  </a:lnTo>
                  <a:lnTo>
                    <a:pt x="203" y="1772"/>
                  </a:lnTo>
                  <a:lnTo>
                    <a:pt x="203" y="1775"/>
                  </a:lnTo>
                  <a:lnTo>
                    <a:pt x="205" y="1778"/>
                  </a:lnTo>
                  <a:lnTo>
                    <a:pt x="205" y="1781"/>
                  </a:lnTo>
                  <a:lnTo>
                    <a:pt x="205" y="1783"/>
                  </a:lnTo>
                  <a:lnTo>
                    <a:pt x="208" y="1786"/>
                  </a:lnTo>
                  <a:lnTo>
                    <a:pt x="211" y="1788"/>
                  </a:lnTo>
                  <a:lnTo>
                    <a:pt x="214" y="1791"/>
                  </a:lnTo>
                  <a:lnTo>
                    <a:pt x="218" y="1792"/>
                  </a:lnTo>
                  <a:lnTo>
                    <a:pt x="222" y="1794"/>
                  </a:lnTo>
                  <a:lnTo>
                    <a:pt x="226" y="1797"/>
                  </a:lnTo>
                  <a:lnTo>
                    <a:pt x="229" y="1799"/>
                  </a:lnTo>
                  <a:lnTo>
                    <a:pt x="230" y="1802"/>
                  </a:lnTo>
                  <a:lnTo>
                    <a:pt x="234" y="1807"/>
                  </a:lnTo>
                  <a:lnTo>
                    <a:pt x="237" y="1812"/>
                  </a:lnTo>
                  <a:lnTo>
                    <a:pt x="234" y="1813"/>
                  </a:lnTo>
                  <a:lnTo>
                    <a:pt x="229" y="1813"/>
                  </a:lnTo>
                  <a:lnTo>
                    <a:pt x="221" y="1812"/>
                  </a:lnTo>
                  <a:lnTo>
                    <a:pt x="211" y="1808"/>
                  </a:lnTo>
                  <a:lnTo>
                    <a:pt x="202" y="1805"/>
                  </a:lnTo>
                  <a:lnTo>
                    <a:pt x="192" y="1804"/>
                  </a:lnTo>
                  <a:lnTo>
                    <a:pt x="182" y="1802"/>
                  </a:lnTo>
                  <a:lnTo>
                    <a:pt x="174" y="1804"/>
                  </a:lnTo>
                  <a:lnTo>
                    <a:pt x="166" y="1808"/>
                  </a:lnTo>
                  <a:lnTo>
                    <a:pt x="162" y="1818"/>
                  </a:lnTo>
                  <a:lnTo>
                    <a:pt x="171" y="1821"/>
                  </a:lnTo>
                  <a:lnTo>
                    <a:pt x="181" y="1824"/>
                  </a:lnTo>
                  <a:lnTo>
                    <a:pt x="190" y="1826"/>
                  </a:lnTo>
                  <a:lnTo>
                    <a:pt x="200" y="1826"/>
                  </a:lnTo>
                  <a:lnTo>
                    <a:pt x="210" y="1828"/>
                  </a:lnTo>
                  <a:lnTo>
                    <a:pt x="221" y="1826"/>
                  </a:lnTo>
                  <a:lnTo>
                    <a:pt x="230" y="1826"/>
                  </a:lnTo>
                  <a:lnTo>
                    <a:pt x="242" y="1826"/>
                  </a:lnTo>
                  <a:lnTo>
                    <a:pt x="251" y="1826"/>
                  </a:lnTo>
                  <a:lnTo>
                    <a:pt x="261" y="1824"/>
                  </a:lnTo>
                  <a:lnTo>
                    <a:pt x="266" y="1834"/>
                  </a:lnTo>
                  <a:lnTo>
                    <a:pt x="267" y="1844"/>
                  </a:lnTo>
                  <a:lnTo>
                    <a:pt x="267" y="1852"/>
                  </a:lnTo>
                  <a:lnTo>
                    <a:pt x="264" y="1860"/>
                  </a:lnTo>
                  <a:lnTo>
                    <a:pt x="261" y="1868"/>
                  </a:lnTo>
                  <a:lnTo>
                    <a:pt x="256" y="1872"/>
                  </a:lnTo>
                  <a:lnTo>
                    <a:pt x="248" y="1877"/>
                  </a:lnTo>
                  <a:lnTo>
                    <a:pt x="240" y="1882"/>
                  </a:lnTo>
                  <a:lnTo>
                    <a:pt x="230" y="1884"/>
                  </a:lnTo>
                  <a:lnTo>
                    <a:pt x="219" y="1885"/>
                  </a:lnTo>
                  <a:lnTo>
                    <a:pt x="210" y="1882"/>
                  </a:lnTo>
                  <a:lnTo>
                    <a:pt x="202" y="1882"/>
                  </a:lnTo>
                  <a:lnTo>
                    <a:pt x="197" y="1884"/>
                  </a:lnTo>
                  <a:lnTo>
                    <a:pt x="194" y="1888"/>
                  </a:lnTo>
                  <a:lnTo>
                    <a:pt x="190" y="1893"/>
                  </a:lnTo>
                  <a:lnTo>
                    <a:pt x="187" y="1900"/>
                  </a:lnTo>
                  <a:lnTo>
                    <a:pt x="184" y="1904"/>
                  </a:lnTo>
                  <a:lnTo>
                    <a:pt x="181" y="1911"/>
                  </a:lnTo>
                  <a:lnTo>
                    <a:pt x="176" y="1916"/>
                  </a:lnTo>
                  <a:lnTo>
                    <a:pt x="170" y="1920"/>
                  </a:lnTo>
                  <a:lnTo>
                    <a:pt x="171" y="1924"/>
                  </a:lnTo>
                  <a:lnTo>
                    <a:pt x="174" y="1927"/>
                  </a:lnTo>
                  <a:lnTo>
                    <a:pt x="179" y="1928"/>
                  </a:lnTo>
                  <a:lnTo>
                    <a:pt x="182" y="1928"/>
                  </a:lnTo>
                  <a:lnTo>
                    <a:pt x="187" y="1928"/>
                  </a:lnTo>
                  <a:lnTo>
                    <a:pt x="192" y="1928"/>
                  </a:lnTo>
                  <a:lnTo>
                    <a:pt x="197" y="1928"/>
                  </a:lnTo>
                  <a:lnTo>
                    <a:pt x="202" y="1928"/>
                  </a:lnTo>
                  <a:lnTo>
                    <a:pt x="206" y="1927"/>
                  </a:lnTo>
                  <a:lnTo>
                    <a:pt x="211" y="1927"/>
                  </a:lnTo>
                  <a:lnTo>
                    <a:pt x="210" y="1935"/>
                  </a:lnTo>
                  <a:lnTo>
                    <a:pt x="206" y="1944"/>
                  </a:lnTo>
                  <a:lnTo>
                    <a:pt x="203" y="1952"/>
                  </a:lnTo>
                  <a:lnTo>
                    <a:pt x="200" y="1960"/>
                  </a:lnTo>
                  <a:lnTo>
                    <a:pt x="197" y="1968"/>
                  </a:lnTo>
                  <a:lnTo>
                    <a:pt x="195" y="1976"/>
                  </a:lnTo>
                  <a:lnTo>
                    <a:pt x="194" y="1984"/>
                  </a:lnTo>
                  <a:lnTo>
                    <a:pt x="192" y="1994"/>
                  </a:lnTo>
                  <a:lnTo>
                    <a:pt x="192" y="2002"/>
                  </a:lnTo>
                  <a:lnTo>
                    <a:pt x="194" y="2012"/>
                  </a:lnTo>
                  <a:lnTo>
                    <a:pt x="194" y="1970"/>
                  </a:lnTo>
                  <a:lnTo>
                    <a:pt x="190" y="1968"/>
                  </a:lnTo>
                  <a:lnTo>
                    <a:pt x="187" y="1968"/>
                  </a:lnTo>
                  <a:lnTo>
                    <a:pt x="182" y="1967"/>
                  </a:lnTo>
                  <a:lnTo>
                    <a:pt x="176" y="1967"/>
                  </a:lnTo>
                  <a:lnTo>
                    <a:pt x="171" y="1968"/>
                  </a:lnTo>
                  <a:lnTo>
                    <a:pt x="165" y="1968"/>
                  </a:lnTo>
                  <a:lnTo>
                    <a:pt x="158" y="1970"/>
                  </a:lnTo>
                  <a:lnTo>
                    <a:pt x="154" y="1973"/>
                  </a:lnTo>
                  <a:lnTo>
                    <a:pt x="149" y="1976"/>
                  </a:lnTo>
                  <a:lnTo>
                    <a:pt x="144" y="1980"/>
                  </a:lnTo>
                  <a:lnTo>
                    <a:pt x="144" y="1983"/>
                  </a:lnTo>
                  <a:lnTo>
                    <a:pt x="144" y="1986"/>
                  </a:lnTo>
                  <a:lnTo>
                    <a:pt x="144" y="1991"/>
                  </a:lnTo>
                  <a:lnTo>
                    <a:pt x="142" y="1994"/>
                  </a:lnTo>
                  <a:lnTo>
                    <a:pt x="142" y="1997"/>
                  </a:lnTo>
                  <a:lnTo>
                    <a:pt x="142" y="2000"/>
                  </a:lnTo>
                  <a:lnTo>
                    <a:pt x="144" y="2004"/>
                  </a:lnTo>
                  <a:lnTo>
                    <a:pt x="146" y="2007"/>
                  </a:lnTo>
                  <a:lnTo>
                    <a:pt x="149" y="2010"/>
                  </a:lnTo>
                  <a:lnTo>
                    <a:pt x="152" y="2012"/>
                  </a:lnTo>
                  <a:lnTo>
                    <a:pt x="162" y="2005"/>
                  </a:lnTo>
                  <a:lnTo>
                    <a:pt x="162" y="2010"/>
                  </a:lnTo>
                  <a:lnTo>
                    <a:pt x="162" y="2015"/>
                  </a:lnTo>
                  <a:lnTo>
                    <a:pt x="160" y="2020"/>
                  </a:lnTo>
                  <a:lnTo>
                    <a:pt x="158" y="2023"/>
                  </a:lnTo>
                  <a:lnTo>
                    <a:pt x="155" y="2026"/>
                  </a:lnTo>
                  <a:lnTo>
                    <a:pt x="152" y="2029"/>
                  </a:lnTo>
                  <a:lnTo>
                    <a:pt x="147" y="2031"/>
                  </a:lnTo>
                  <a:lnTo>
                    <a:pt x="141" y="2031"/>
                  </a:lnTo>
                  <a:lnTo>
                    <a:pt x="134" y="2031"/>
                  </a:lnTo>
                  <a:lnTo>
                    <a:pt x="126" y="2029"/>
                  </a:lnTo>
                  <a:lnTo>
                    <a:pt x="122" y="2018"/>
                  </a:lnTo>
                  <a:lnTo>
                    <a:pt x="117" y="2007"/>
                  </a:lnTo>
                  <a:lnTo>
                    <a:pt x="117" y="1997"/>
                  </a:lnTo>
                  <a:lnTo>
                    <a:pt x="117" y="1989"/>
                  </a:lnTo>
                  <a:lnTo>
                    <a:pt x="120" y="1983"/>
                  </a:lnTo>
                  <a:lnTo>
                    <a:pt x="123" y="1976"/>
                  </a:lnTo>
                  <a:lnTo>
                    <a:pt x="130" y="1970"/>
                  </a:lnTo>
                  <a:lnTo>
                    <a:pt x="136" y="1964"/>
                  </a:lnTo>
                  <a:lnTo>
                    <a:pt x="144" y="1957"/>
                  </a:lnTo>
                  <a:lnTo>
                    <a:pt x="152" y="1952"/>
                  </a:lnTo>
                  <a:lnTo>
                    <a:pt x="155" y="1952"/>
                  </a:lnTo>
                  <a:lnTo>
                    <a:pt x="158" y="1952"/>
                  </a:lnTo>
                  <a:lnTo>
                    <a:pt x="162" y="1952"/>
                  </a:lnTo>
                  <a:lnTo>
                    <a:pt x="163" y="1952"/>
                  </a:lnTo>
                  <a:lnTo>
                    <a:pt x="166" y="1952"/>
                  </a:lnTo>
                  <a:lnTo>
                    <a:pt x="170" y="1952"/>
                  </a:lnTo>
                  <a:lnTo>
                    <a:pt x="171" y="1951"/>
                  </a:lnTo>
                  <a:lnTo>
                    <a:pt x="173" y="1949"/>
                  </a:lnTo>
                  <a:lnTo>
                    <a:pt x="174" y="1948"/>
                  </a:lnTo>
                  <a:lnTo>
                    <a:pt x="176" y="1944"/>
                  </a:lnTo>
                  <a:lnTo>
                    <a:pt x="168" y="1941"/>
                  </a:lnTo>
                  <a:lnTo>
                    <a:pt x="158" y="1938"/>
                  </a:lnTo>
                  <a:lnTo>
                    <a:pt x="150" y="1936"/>
                  </a:lnTo>
                  <a:lnTo>
                    <a:pt x="141" y="1936"/>
                  </a:lnTo>
                  <a:lnTo>
                    <a:pt x="133" y="1935"/>
                  </a:lnTo>
                  <a:lnTo>
                    <a:pt x="125" y="1933"/>
                  </a:lnTo>
                  <a:lnTo>
                    <a:pt x="115" y="1932"/>
                  </a:lnTo>
                  <a:lnTo>
                    <a:pt x="107" y="1930"/>
                  </a:lnTo>
                  <a:lnTo>
                    <a:pt x="99" y="1925"/>
                  </a:lnTo>
                  <a:lnTo>
                    <a:pt x="91" y="1920"/>
                  </a:lnTo>
                  <a:lnTo>
                    <a:pt x="109" y="1914"/>
                  </a:lnTo>
                  <a:lnTo>
                    <a:pt x="123" y="1906"/>
                  </a:lnTo>
                  <a:lnTo>
                    <a:pt x="138" y="1898"/>
                  </a:lnTo>
                  <a:lnTo>
                    <a:pt x="150" y="1887"/>
                  </a:lnTo>
                  <a:lnTo>
                    <a:pt x="163" y="1877"/>
                  </a:lnTo>
                  <a:lnTo>
                    <a:pt x="178" y="1868"/>
                  </a:lnTo>
                  <a:lnTo>
                    <a:pt x="192" y="1860"/>
                  </a:lnTo>
                  <a:lnTo>
                    <a:pt x="208" y="1855"/>
                  </a:lnTo>
                  <a:lnTo>
                    <a:pt x="226" y="1852"/>
                  </a:lnTo>
                  <a:lnTo>
                    <a:pt x="246" y="1853"/>
                  </a:lnTo>
                  <a:lnTo>
                    <a:pt x="227" y="1850"/>
                  </a:lnTo>
                  <a:lnTo>
                    <a:pt x="210" y="1847"/>
                  </a:lnTo>
                  <a:lnTo>
                    <a:pt x="194" y="1845"/>
                  </a:lnTo>
                  <a:lnTo>
                    <a:pt x="181" y="1840"/>
                  </a:lnTo>
                  <a:lnTo>
                    <a:pt x="168" y="1837"/>
                  </a:lnTo>
                  <a:lnTo>
                    <a:pt x="158" y="1831"/>
                  </a:lnTo>
                  <a:lnTo>
                    <a:pt x="149" y="1823"/>
                  </a:lnTo>
                  <a:lnTo>
                    <a:pt x="141" y="1812"/>
                  </a:lnTo>
                  <a:lnTo>
                    <a:pt x="134" y="1799"/>
                  </a:lnTo>
                  <a:lnTo>
                    <a:pt x="126" y="1783"/>
                  </a:lnTo>
                  <a:lnTo>
                    <a:pt x="138" y="1786"/>
                  </a:lnTo>
                  <a:lnTo>
                    <a:pt x="146" y="1788"/>
                  </a:lnTo>
                  <a:lnTo>
                    <a:pt x="154" y="1786"/>
                  </a:lnTo>
                  <a:lnTo>
                    <a:pt x="158" y="1783"/>
                  </a:lnTo>
                  <a:lnTo>
                    <a:pt x="163" y="1778"/>
                  </a:lnTo>
                  <a:lnTo>
                    <a:pt x="168" y="1772"/>
                  </a:lnTo>
                  <a:lnTo>
                    <a:pt x="171" y="1765"/>
                  </a:lnTo>
                  <a:lnTo>
                    <a:pt x="176" y="1760"/>
                  </a:lnTo>
                  <a:lnTo>
                    <a:pt x="181" y="1756"/>
                  </a:lnTo>
                  <a:lnTo>
                    <a:pt x="187" y="1751"/>
                  </a:lnTo>
                  <a:lnTo>
                    <a:pt x="176" y="1754"/>
                  </a:lnTo>
                  <a:lnTo>
                    <a:pt x="168" y="1754"/>
                  </a:lnTo>
                  <a:lnTo>
                    <a:pt x="162" y="1752"/>
                  </a:lnTo>
                  <a:lnTo>
                    <a:pt x="157" y="1748"/>
                  </a:lnTo>
                  <a:lnTo>
                    <a:pt x="154" y="1741"/>
                  </a:lnTo>
                  <a:lnTo>
                    <a:pt x="149" y="1733"/>
                  </a:lnTo>
                  <a:lnTo>
                    <a:pt x="146" y="1725"/>
                  </a:lnTo>
                  <a:lnTo>
                    <a:pt x="141" y="1719"/>
                  </a:lnTo>
                  <a:lnTo>
                    <a:pt x="134" y="1712"/>
                  </a:lnTo>
                  <a:lnTo>
                    <a:pt x="126" y="1709"/>
                  </a:lnTo>
                  <a:lnTo>
                    <a:pt x="138" y="1711"/>
                  </a:lnTo>
                  <a:lnTo>
                    <a:pt x="146" y="1709"/>
                  </a:lnTo>
                  <a:lnTo>
                    <a:pt x="150" y="1704"/>
                  </a:lnTo>
                  <a:lnTo>
                    <a:pt x="152" y="1698"/>
                  </a:lnTo>
                  <a:lnTo>
                    <a:pt x="152" y="1690"/>
                  </a:lnTo>
                  <a:lnTo>
                    <a:pt x="152" y="1682"/>
                  </a:lnTo>
                  <a:lnTo>
                    <a:pt x="154" y="1674"/>
                  </a:lnTo>
                  <a:lnTo>
                    <a:pt x="155" y="1666"/>
                  </a:lnTo>
                  <a:lnTo>
                    <a:pt x="160" y="1661"/>
                  </a:lnTo>
                  <a:lnTo>
                    <a:pt x="170" y="1656"/>
                  </a:lnTo>
                  <a:lnTo>
                    <a:pt x="178" y="1664"/>
                  </a:lnTo>
                  <a:lnTo>
                    <a:pt x="186" y="1671"/>
                  </a:lnTo>
                  <a:lnTo>
                    <a:pt x="195" y="1672"/>
                  </a:lnTo>
                  <a:lnTo>
                    <a:pt x="205" y="1674"/>
                  </a:lnTo>
                  <a:lnTo>
                    <a:pt x="214" y="1676"/>
                  </a:lnTo>
                  <a:lnTo>
                    <a:pt x="224" y="1677"/>
                  </a:lnTo>
                  <a:lnTo>
                    <a:pt x="232" y="1680"/>
                  </a:lnTo>
                  <a:lnTo>
                    <a:pt x="238" y="1687"/>
                  </a:lnTo>
                  <a:lnTo>
                    <a:pt x="243" y="1695"/>
                  </a:lnTo>
                  <a:lnTo>
                    <a:pt x="246" y="1709"/>
                  </a:lnTo>
                  <a:lnTo>
                    <a:pt x="261" y="1708"/>
                  </a:lnTo>
                  <a:lnTo>
                    <a:pt x="277" y="1708"/>
                  </a:lnTo>
                  <a:lnTo>
                    <a:pt x="293" y="1709"/>
                  </a:lnTo>
                  <a:lnTo>
                    <a:pt x="309" y="1711"/>
                  </a:lnTo>
                  <a:lnTo>
                    <a:pt x="326" y="1711"/>
                  </a:lnTo>
                  <a:lnTo>
                    <a:pt x="341" y="1711"/>
                  </a:lnTo>
                  <a:lnTo>
                    <a:pt x="354" y="1708"/>
                  </a:lnTo>
                  <a:lnTo>
                    <a:pt x="365" y="1701"/>
                  </a:lnTo>
                  <a:lnTo>
                    <a:pt x="371" y="1690"/>
                  </a:lnTo>
                  <a:lnTo>
                    <a:pt x="373" y="1674"/>
                  </a:lnTo>
                  <a:lnTo>
                    <a:pt x="374" y="1664"/>
                  </a:lnTo>
                  <a:lnTo>
                    <a:pt x="373" y="1656"/>
                  </a:lnTo>
                  <a:lnTo>
                    <a:pt x="370" y="1648"/>
                  </a:lnTo>
                  <a:lnTo>
                    <a:pt x="366" y="1640"/>
                  </a:lnTo>
                  <a:lnTo>
                    <a:pt x="362" y="1632"/>
                  </a:lnTo>
                  <a:lnTo>
                    <a:pt x="357" y="1626"/>
                  </a:lnTo>
                  <a:lnTo>
                    <a:pt x="350" y="1620"/>
                  </a:lnTo>
                  <a:lnTo>
                    <a:pt x="344" y="1613"/>
                  </a:lnTo>
                  <a:lnTo>
                    <a:pt x="338" y="1607"/>
                  </a:lnTo>
                  <a:lnTo>
                    <a:pt x="331" y="1600"/>
                  </a:lnTo>
                  <a:lnTo>
                    <a:pt x="320" y="1642"/>
                  </a:lnTo>
                  <a:lnTo>
                    <a:pt x="320" y="1637"/>
                  </a:lnTo>
                  <a:lnTo>
                    <a:pt x="318" y="1632"/>
                  </a:lnTo>
                  <a:lnTo>
                    <a:pt x="315" y="1628"/>
                  </a:lnTo>
                  <a:lnTo>
                    <a:pt x="312" y="1623"/>
                  </a:lnTo>
                  <a:lnTo>
                    <a:pt x="309" y="1620"/>
                  </a:lnTo>
                  <a:lnTo>
                    <a:pt x="304" y="1616"/>
                  </a:lnTo>
                  <a:lnTo>
                    <a:pt x="301" y="1612"/>
                  </a:lnTo>
                  <a:lnTo>
                    <a:pt x="296" y="1608"/>
                  </a:lnTo>
                  <a:lnTo>
                    <a:pt x="293" y="1604"/>
                  </a:lnTo>
                  <a:lnTo>
                    <a:pt x="290" y="1600"/>
                  </a:lnTo>
                  <a:lnTo>
                    <a:pt x="277" y="1615"/>
                  </a:lnTo>
                  <a:lnTo>
                    <a:pt x="262" y="1621"/>
                  </a:lnTo>
                  <a:lnTo>
                    <a:pt x="250" y="1624"/>
                  </a:lnTo>
                  <a:lnTo>
                    <a:pt x="234" y="1621"/>
                  </a:lnTo>
                  <a:lnTo>
                    <a:pt x="219" y="1615"/>
                  </a:lnTo>
                  <a:lnTo>
                    <a:pt x="205" y="1605"/>
                  </a:lnTo>
                  <a:lnTo>
                    <a:pt x="189" y="1594"/>
                  </a:lnTo>
                  <a:lnTo>
                    <a:pt x="176" y="1581"/>
                  </a:lnTo>
                  <a:lnTo>
                    <a:pt x="163" y="1568"/>
                  </a:lnTo>
                  <a:lnTo>
                    <a:pt x="152" y="1557"/>
                  </a:lnTo>
                  <a:lnTo>
                    <a:pt x="131" y="1535"/>
                  </a:lnTo>
                  <a:lnTo>
                    <a:pt x="110" y="1512"/>
                  </a:lnTo>
                  <a:lnTo>
                    <a:pt x="91" y="1490"/>
                  </a:lnTo>
                  <a:lnTo>
                    <a:pt x="74" y="1466"/>
                  </a:lnTo>
                  <a:lnTo>
                    <a:pt x="56" y="1442"/>
                  </a:lnTo>
                  <a:lnTo>
                    <a:pt x="42" y="1418"/>
                  </a:lnTo>
                  <a:lnTo>
                    <a:pt x="27" y="1392"/>
                  </a:lnTo>
                  <a:lnTo>
                    <a:pt x="16" y="1367"/>
                  </a:lnTo>
                  <a:lnTo>
                    <a:pt x="6" y="1340"/>
                  </a:lnTo>
                  <a:lnTo>
                    <a:pt x="0" y="1311"/>
                  </a:lnTo>
                  <a:lnTo>
                    <a:pt x="67" y="1015"/>
                  </a:lnTo>
                  <a:lnTo>
                    <a:pt x="86" y="1010"/>
                  </a:lnTo>
                  <a:lnTo>
                    <a:pt x="99" y="999"/>
                  </a:lnTo>
                  <a:lnTo>
                    <a:pt x="107" y="984"/>
                  </a:lnTo>
                  <a:lnTo>
                    <a:pt x="112" y="965"/>
                  </a:lnTo>
                  <a:lnTo>
                    <a:pt x="115" y="944"/>
                  </a:lnTo>
                  <a:lnTo>
                    <a:pt x="117" y="922"/>
                  </a:lnTo>
                  <a:lnTo>
                    <a:pt x="118" y="900"/>
                  </a:lnTo>
                  <a:lnTo>
                    <a:pt x="120" y="877"/>
                  </a:lnTo>
                  <a:lnTo>
                    <a:pt x="126" y="856"/>
                  </a:lnTo>
                  <a:lnTo>
                    <a:pt x="134" y="839"/>
                  </a:lnTo>
                  <a:lnTo>
                    <a:pt x="158" y="808"/>
                  </a:lnTo>
                  <a:lnTo>
                    <a:pt x="182" y="778"/>
                  </a:lnTo>
                  <a:lnTo>
                    <a:pt x="205" y="746"/>
                  </a:lnTo>
                  <a:lnTo>
                    <a:pt x="227" y="714"/>
                  </a:lnTo>
                  <a:lnTo>
                    <a:pt x="246" y="682"/>
                  </a:lnTo>
                  <a:lnTo>
                    <a:pt x="266" y="648"/>
                  </a:lnTo>
                  <a:lnTo>
                    <a:pt x="283" y="615"/>
                  </a:lnTo>
                  <a:lnTo>
                    <a:pt x="298" y="581"/>
                  </a:lnTo>
                  <a:lnTo>
                    <a:pt x="310" y="544"/>
                  </a:lnTo>
                  <a:lnTo>
                    <a:pt x="320" y="509"/>
                  </a:lnTo>
                  <a:lnTo>
                    <a:pt x="357" y="498"/>
                  </a:lnTo>
                  <a:lnTo>
                    <a:pt x="390" y="487"/>
                  </a:lnTo>
                  <a:lnTo>
                    <a:pt x="426" y="472"/>
                  </a:lnTo>
                  <a:lnTo>
                    <a:pt x="459" y="456"/>
                  </a:lnTo>
                  <a:lnTo>
                    <a:pt x="491" y="437"/>
                  </a:lnTo>
                  <a:lnTo>
                    <a:pt x="523" y="418"/>
                  </a:lnTo>
                  <a:lnTo>
                    <a:pt x="554" y="397"/>
                  </a:lnTo>
                  <a:lnTo>
                    <a:pt x="584" y="376"/>
                  </a:lnTo>
                  <a:lnTo>
                    <a:pt x="613" y="354"/>
                  </a:lnTo>
                  <a:lnTo>
                    <a:pt x="642" y="333"/>
                  </a:lnTo>
                  <a:lnTo>
                    <a:pt x="640" y="340"/>
                  </a:lnTo>
                  <a:lnTo>
                    <a:pt x="642" y="348"/>
                  </a:lnTo>
                  <a:lnTo>
                    <a:pt x="645" y="357"/>
                  </a:lnTo>
                  <a:lnTo>
                    <a:pt x="648" y="367"/>
                  </a:lnTo>
                  <a:lnTo>
                    <a:pt x="653" y="376"/>
                  </a:lnTo>
                  <a:lnTo>
                    <a:pt x="659" y="388"/>
                  </a:lnTo>
                  <a:lnTo>
                    <a:pt x="666" y="397"/>
                  </a:lnTo>
                  <a:lnTo>
                    <a:pt x="675" y="407"/>
                  </a:lnTo>
                  <a:lnTo>
                    <a:pt x="683" y="416"/>
                  </a:lnTo>
                  <a:lnTo>
                    <a:pt x="694" y="424"/>
                  </a:lnTo>
                  <a:lnTo>
                    <a:pt x="704" y="416"/>
                  </a:lnTo>
                  <a:lnTo>
                    <a:pt x="714" y="410"/>
                  </a:lnTo>
                  <a:lnTo>
                    <a:pt x="725" y="402"/>
                  </a:lnTo>
                  <a:lnTo>
                    <a:pt x="736" y="394"/>
                  </a:lnTo>
                  <a:lnTo>
                    <a:pt x="747" y="388"/>
                  </a:lnTo>
                  <a:lnTo>
                    <a:pt x="758" y="384"/>
                  </a:lnTo>
                  <a:lnTo>
                    <a:pt x="770" y="383"/>
                  </a:lnTo>
                  <a:lnTo>
                    <a:pt x="781" y="384"/>
                  </a:lnTo>
                  <a:lnTo>
                    <a:pt x="792" y="389"/>
                  </a:lnTo>
                  <a:lnTo>
                    <a:pt x="803" y="399"/>
                  </a:lnTo>
                  <a:lnTo>
                    <a:pt x="782" y="405"/>
                  </a:lnTo>
                  <a:lnTo>
                    <a:pt x="765" y="413"/>
                  </a:lnTo>
                  <a:lnTo>
                    <a:pt x="747" y="423"/>
                  </a:lnTo>
                  <a:lnTo>
                    <a:pt x="731" y="434"/>
                  </a:lnTo>
                  <a:lnTo>
                    <a:pt x="717" y="447"/>
                  </a:lnTo>
                  <a:lnTo>
                    <a:pt x="701" y="456"/>
                  </a:lnTo>
                  <a:lnTo>
                    <a:pt x="685" y="464"/>
                  </a:lnTo>
                  <a:lnTo>
                    <a:pt x="667" y="469"/>
                  </a:lnTo>
                  <a:lnTo>
                    <a:pt x="648" y="471"/>
                  </a:lnTo>
                  <a:lnTo>
                    <a:pt x="627" y="466"/>
                  </a:lnTo>
                  <a:lnTo>
                    <a:pt x="627" y="469"/>
                  </a:lnTo>
                  <a:lnTo>
                    <a:pt x="626" y="471"/>
                  </a:lnTo>
                  <a:lnTo>
                    <a:pt x="626" y="472"/>
                  </a:lnTo>
                  <a:lnTo>
                    <a:pt x="624" y="474"/>
                  </a:lnTo>
                  <a:lnTo>
                    <a:pt x="622" y="477"/>
                  </a:lnTo>
                  <a:lnTo>
                    <a:pt x="621" y="479"/>
                  </a:lnTo>
                  <a:lnTo>
                    <a:pt x="621" y="480"/>
                  </a:lnTo>
                  <a:lnTo>
                    <a:pt x="619" y="482"/>
                  </a:lnTo>
                  <a:lnTo>
                    <a:pt x="618" y="482"/>
                  </a:lnTo>
                  <a:lnTo>
                    <a:pt x="616" y="484"/>
                  </a:lnTo>
                  <a:lnTo>
                    <a:pt x="600" y="476"/>
                  </a:lnTo>
                  <a:lnTo>
                    <a:pt x="586" y="472"/>
                  </a:lnTo>
                  <a:lnTo>
                    <a:pt x="574" y="477"/>
                  </a:lnTo>
                  <a:lnTo>
                    <a:pt x="563" y="484"/>
                  </a:lnTo>
                  <a:lnTo>
                    <a:pt x="554" y="495"/>
                  </a:lnTo>
                  <a:lnTo>
                    <a:pt x="542" y="508"/>
                  </a:lnTo>
                  <a:lnTo>
                    <a:pt x="533" y="520"/>
                  </a:lnTo>
                  <a:lnTo>
                    <a:pt x="520" y="533"/>
                  </a:lnTo>
                  <a:lnTo>
                    <a:pt x="506" y="543"/>
                  </a:lnTo>
                  <a:lnTo>
                    <a:pt x="490" y="551"/>
                  </a:lnTo>
                  <a:lnTo>
                    <a:pt x="485" y="548"/>
                  </a:lnTo>
                  <a:lnTo>
                    <a:pt x="480" y="543"/>
                  </a:lnTo>
                  <a:lnTo>
                    <a:pt x="475" y="538"/>
                  </a:lnTo>
                  <a:lnTo>
                    <a:pt x="470" y="532"/>
                  </a:lnTo>
                  <a:lnTo>
                    <a:pt x="466" y="527"/>
                  </a:lnTo>
                  <a:lnTo>
                    <a:pt x="462" y="522"/>
                  </a:lnTo>
                  <a:lnTo>
                    <a:pt x="458" y="519"/>
                  </a:lnTo>
                  <a:lnTo>
                    <a:pt x="451" y="519"/>
                  </a:lnTo>
                  <a:lnTo>
                    <a:pt x="446" y="520"/>
                  </a:lnTo>
                  <a:lnTo>
                    <a:pt x="440" y="527"/>
                  </a:lnTo>
                  <a:lnTo>
                    <a:pt x="432" y="533"/>
                  </a:lnTo>
                  <a:lnTo>
                    <a:pt x="427" y="544"/>
                  </a:lnTo>
                  <a:lnTo>
                    <a:pt x="422" y="554"/>
                  </a:lnTo>
                  <a:lnTo>
                    <a:pt x="421" y="567"/>
                  </a:lnTo>
                  <a:lnTo>
                    <a:pt x="418" y="578"/>
                  </a:lnTo>
                  <a:lnTo>
                    <a:pt x="416" y="588"/>
                  </a:lnTo>
                  <a:lnTo>
                    <a:pt x="411" y="596"/>
                  </a:lnTo>
                  <a:lnTo>
                    <a:pt x="406" y="600"/>
                  </a:lnTo>
                  <a:lnTo>
                    <a:pt x="398" y="604"/>
                  </a:lnTo>
                  <a:lnTo>
                    <a:pt x="387" y="600"/>
                  </a:lnTo>
                  <a:lnTo>
                    <a:pt x="381" y="605"/>
                  </a:lnTo>
                  <a:lnTo>
                    <a:pt x="378" y="612"/>
                  </a:lnTo>
                  <a:lnTo>
                    <a:pt x="379" y="616"/>
                  </a:lnTo>
                  <a:lnTo>
                    <a:pt x="381" y="623"/>
                  </a:lnTo>
                  <a:lnTo>
                    <a:pt x="384" y="628"/>
                  </a:lnTo>
                  <a:lnTo>
                    <a:pt x="387" y="632"/>
                  </a:lnTo>
                  <a:lnTo>
                    <a:pt x="389" y="637"/>
                  </a:lnTo>
                  <a:lnTo>
                    <a:pt x="389" y="640"/>
                  </a:lnTo>
                  <a:lnTo>
                    <a:pt x="384" y="642"/>
                  </a:lnTo>
                  <a:lnTo>
                    <a:pt x="373" y="642"/>
                  </a:lnTo>
                  <a:lnTo>
                    <a:pt x="373" y="677"/>
                  </a:lnTo>
                  <a:lnTo>
                    <a:pt x="355" y="677"/>
                  </a:lnTo>
                  <a:lnTo>
                    <a:pt x="354" y="669"/>
                  </a:lnTo>
                  <a:lnTo>
                    <a:pt x="355" y="660"/>
                  </a:lnTo>
                  <a:lnTo>
                    <a:pt x="358" y="650"/>
                  </a:lnTo>
                  <a:lnTo>
                    <a:pt x="363" y="642"/>
                  </a:lnTo>
                  <a:lnTo>
                    <a:pt x="368" y="634"/>
                  </a:lnTo>
                  <a:lnTo>
                    <a:pt x="371" y="626"/>
                  </a:lnTo>
                  <a:lnTo>
                    <a:pt x="371" y="620"/>
                  </a:lnTo>
                  <a:lnTo>
                    <a:pt x="368" y="615"/>
                  </a:lnTo>
                  <a:lnTo>
                    <a:pt x="360" y="612"/>
                  </a:lnTo>
                  <a:lnTo>
                    <a:pt x="346" y="610"/>
                  </a:lnTo>
                  <a:lnTo>
                    <a:pt x="336" y="624"/>
                  </a:lnTo>
                  <a:lnTo>
                    <a:pt x="331" y="639"/>
                  </a:lnTo>
                  <a:lnTo>
                    <a:pt x="330" y="653"/>
                  </a:lnTo>
                  <a:lnTo>
                    <a:pt x="330" y="668"/>
                  </a:lnTo>
                  <a:lnTo>
                    <a:pt x="333" y="682"/>
                  </a:lnTo>
                  <a:lnTo>
                    <a:pt x="336" y="698"/>
                  </a:lnTo>
                  <a:lnTo>
                    <a:pt x="339" y="712"/>
                  </a:lnTo>
                  <a:lnTo>
                    <a:pt x="341" y="728"/>
                  </a:lnTo>
                  <a:lnTo>
                    <a:pt x="341" y="746"/>
                  </a:lnTo>
                  <a:lnTo>
                    <a:pt x="338" y="762"/>
                  </a:lnTo>
                  <a:lnTo>
                    <a:pt x="336" y="791"/>
                  </a:lnTo>
                  <a:lnTo>
                    <a:pt x="331" y="820"/>
                  </a:lnTo>
                  <a:lnTo>
                    <a:pt x="322" y="848"/>
                  </a:lnTo>
                  <a:lnTo>
                    <a:pt x="312" y="877"/>
                  </a:lnTo>
                  <a:lnTo>
                    <a:pt x="301" y="908"/>
                  </a:lnTo>
                  <a:lnTo>
                    <a:pt x="293" y="936"/>
                  </a:lnTo>
                  <a:lnTo>
                    <a:pt x="286" y="967"/>
                  </a:lnTo>
                  <a:lnTo>
                    <a:pt x="283" y="997"/>
                  </a:lnTo>
                  <a:lnTo>
                    <a:pt x="286" y="1028"/>
                  </a:lnTo>
                  <a:lnTo>
                    <a:pt x="296" y="1058"/>
                  </a:lnTo>
                  <a:lnTo>
                    <a:pt x="286" y="1068"/>
                  </a:lnTo>
                  <a:lnTo>
                    <a:pt x="280" y="1077"/>
                  </a:lnTo>
                  <a:lnTo>
                    <a:pt x="275" y="1085"/>
                  </a:lnTo>
                  <a:lnTo>
                    <a:pt x="272" y="1095"/>
                  </a:lnTo>
                  <a:lnTo>
                    <a:pt x="270" y="1104"/>
                  </a:lnTo>
                  <a:lnTo>
                    <a:pt x="270" y="1114"/>
                  </a:lnTo>
                  <a:lnTo>
                    <a:pt x="270" y="1125"/>
                  </a:lnTo>
                  <a:lnTo>
                    <a:pt x="272" y="1136"/>
                  </a:lnTo>
                  <a:lnTo>
                    <a:pt x="275" y="1148"/>
                  </a:lnTo>
                  <a:lnTo>
                    <a:pt x="278" y="1160"/>
                  </a:lnTo>
                  <a:lnTo>
                    <a:pt x="294" y="1146"/>
                  </a:lnTo>
                  <a:lnTo>
                    <a:pt x="310" y="1130"/>
                  </a:lnTo>
                  <a:lnTo>
                    <a:pt x="325" y="1112"/>
                  </a:lnTo>
                  <a:lnTo>
                    <a:pt x="338" y="1093"/>
                  </a:lnTo>
                  <a:lnTo>
                    <a:pt x="349" y="1074"/>
                  </a:lnTo>
                  <a:lnTo>
                    <a:pt x="358" y="1052"/>
                  </a:lnTo>
                  <a:lnTo>
                    <a:pt x="365" y="1029"/>
                  </a:lnTo>
                  <a:lnTo>
                    <a:pt x="370" y="1005"/>
                  </a:lnTo>
                  <a:lnTo>
                    <a:pt x="373" y="981"/>
                  </a:lnTo>
                  <a:lnTo>
                    <a:pt x="373" y="956"/>
                  </a:lnTo>
                  <a:lnTo>
                    <a:pt x="598" y="712"/>
                  </a:lnTo>
                  <a:lnTo>
                    <a:pt x="618" y="725"/>
                  </a:lnTo>
                  <a:lnTo>
                    <a:pt x="634" y="740"/>
                  </a:lnTo>
                  <a:lnTo>
                    <a:pt x="648" y="757"/>
                  </a:lnTo>
                  <a:lnTo>
                    <a:pt x="659" y="776"/>
                  </a:lnTo>
                  <a:lnTo>
                    <a:pt x="670" y="796"/>
                  </a:lnTo>
                  <a:lnTo>
                    <a:pt x="680" y="816"/>
                  </a:lnTo>
                  <a:lnTo>
                    <a:pt x="690" y="839"/>
                  </a:lnTo>
                  <a:lnTo>
                    <a:pt x="701" y="858"/>
                  </a:lnTo>
                  <a:lnTo>
                    <a:pt x="712" y="877"/>
                  </a:lnTo>
                  <a:lnTo>
                    <a:pt x="725" y="896"/>
                  </a:lnTo>
                  <a:lnTo>
                    <a:pt x="778" y="853"/>
                  </a:lnTo>
                  <a:lnTo>
                    <a:pt x="784" y="863"/>
                  </a:lnTo>
                  <a:lnTo>
                    <a:pt x="790" y="871"/>
                  </a:lnTo>
                  <a:lnTo>
                    <a:pt x="797" y="879"/>
                  </a:lnTo>
                  <a:lnTo>
                    <a:pt x="802" y="888"/>
                  </a:lnTo>
                  <a:lnTo>
                    <a:pt x="808" y="896"/>
                  </a:lnTo>
                  <a:lnTo>
                    <a:pt x="814" y="906"/>
                  </a:lnTo>
                  <a:lnTo>
                    <a:pt x="821" y="914"/>
                  </a:lnTo>
                  <a:lnTo>
                    <a:pt x="829" y="922"/>
                  </a:lnTo>
                  <a:lnTo>
                    <a:pt x="837" y="930"/>
                  </a:lnTo>
                  <a:lnTo>
                    <a:pt x="845" y="938"/>
                  </a:lnTo>
                  <a:lnTo>
                    <a:pt x="859" y="920"/>
                  </a:lnTo>
                  <a:lnTo>
                    <a:pt x="874" y="912"/>
                  </a:lnTo>
                  <a:lnTo>
                    <a:pt x="886" y="912"/>
                  </a:lnTo>
                  <a:lnTo>
                    <a:pt x="899" y="917"/>
                  </a:lnTo>
                  <a:lnTo>
                    <a:pt x="912" y="925"/>
                  </a:lnTo>
                  <a:lnTo>
                    <a:pt x="925" y="936"/>
                  </a:lnTo>
                  <a:lnTo>
                    <a:pt x="938" y="948"/>
                  </a:lnTo>
                  <a:lnTo>
                    <a:pt x="950" y="957"/>
                  </a:lnTo>
                  <a:lnTo>
                    <a:pt x="965" y="964"/>
                  </a:lnTo>
                  <a:lnTo>
                    <a:pt x="979" y="967"/>
                  </a:lnTo>
                  <a:lnTo>
                    <a:pt x="1002" y="970"/>
                  </a:lnTo>
                  <a:lnTo>
                    <a:pt x="1026" y="967"/>
                  </a:lnTo>
                  <a:lnTo>
                    <a:pt x="1051" y="959"/>
                  </a:lnTo>
                  <a:lnTo>
                    <a:pt x="1075" y="949"/>
                  </a:lnTo>
                  <a:lnTo>
                    <a:pt x="1098" y="940"/>
                  </a:lnTo>
                  <a:lnTo>
                    <a:pt x="1118" y="933"/>
                  </a:lnTo>
                  <a:lnTo>
                    <a:pt x="1136" y="933"/>
                  </a:lnTo>
                  <a:lnTo>
                    <a:pt x="1150" y="941"/>
                  </a:lnTo>
                  <a:lnTo>
                    <a:pt x="1160" y="959"/>
                  </a:lnTo>
                  <a:lnTo>
                    <a:pt x="1165" y="991"/>
                  </a:lnTo>
                  <a:lnTo>
                    <a:pt x="1200" y="1010"/>
                  </a:lnTo>
                  <a:lnTo>
                    <a:pt x="1234" y="1018"/>
                  </a:lnTo>
                  <a:lnTo>
                    <a:pt x="1267" y="1016"/>
                  </a:lnTo>
                  <a:lnTo>
                    <a:pt x="1301" y="1008"/>
                  </a:lnTo>
                  <a:lnTo>
                    <a:pt x="1333" y="994"/>
                  </a:lnTo>
                  <a:lnTo>
                    <a:pt x="1366" y="976"/>
                  </a:lnTo>
                  <a:lnTo>
                    <a:pt x="1398" y="959"/>
                  </a:lnTo>
                  <a:lnTo>
                    <a:pt x="1430" y="940"/>
                  </a:lnTo>
                  <a:lnTo>
                    <a:pt x="1464" y="925"/>
                  </a:lnTo>
                  <a:lnTo>
                    <a:pt x="1496" y="914"/>
                  </a:lnTo>
                  <a:lnTo>
                    <a:pt x="1506" y="925"/>
                  </a:lnTo>
                  <a:lnTo>
                    <a:pt x="1514" y="941"/>
                  </a:lnTo>
                  <a:lnTo>
                    <a:pt x="1520" y="959"/>
                  </a:lnTo>
                  <a:lnTo>
                    <a:pt x="1525" y="976"/>
                  </a:lnTo>
                  <a:lnTo>
                    <a:pt x="1531" y="992"/>
                  </a:lnTo>
                  <a:lnTo>
                    <a:pt x="1539" y="1007"/>
                  </a:lnTo>
                  <a:lnTo>
                    <a:pt x="1549" y="1016"/>
                  </a:lnTo>
                  <a:lnTo>
                    <a:pt x="1562" y="1023"/>
                  </a:lnTo>
                  <a:lnTo>
                    <a:pt x="1578" y="1023"/>
                  </a:lnTo>
                  <a:lnTo>
                    <a:pt x="1598" y="1015"/>
                  </a:lnTo>
                  <a:lnTo>
                    <a:pt x="1605" y="1026"/>
                  </a:lnTo>
                  <a:lnTo>
                    <a:pt x="1613" y="1034"/>
                  </a:lnTo>
                  <a:lnTo>
                    <a:pt x="1621" y="1040"/>
                  </a:lnTo>
                  <a:lnTo>
                    <a:pt x="1629" y="1044"/>
                  </a:lnTo>
                  <a:lnTo>
                    <a:pt x="1637" y="1047"/>
                  </a:lnTo>
                  <a:lnTo>
                    <a:pt x="1646" y="1047"/>
                  </a:lnTo>
                  <a:lnTo>
                    <a:pt x="1658" y="1047"/>
                  </a:lnTo>
                  <a:lnTo>
                    <a:pt x="1667" y="1045"/>
                  </a:lnTo>
                  <a:lnTo>
                    <a:pt x="1678" y="1044"/>
                  </a:lnTo>
                  <a:lnTo>
                    <a:pt x="1690" y="1040"/>
                  </a:lnTo>
                  <a:lnTo>
                    <a:pt x="1706" y="1066"/>
                  </a:lnTo>
                  <a:lnTo>
                    <a:pt x="1718" y="1093"/>
                  </a:lnTo>
                  <a:lnTo>
                    <a:pt x="1730" y="1122"/>
                  </a:lnTo>
                  <a:lnTo>
                    <a:pt x="1739" y="1151"/>
                  </a:lnTo>
                  <a:lnTo>
                    <a:pt x="1750" y="1181"/>
                  </a:lnTo>
                  <a:lnTo>
                    <a:pt x="1762" y="1210"/>
                  </a:lnTo>
                  <a:lnTo>
                    <a:pt x="1774" y="1239"/>
                  </a:lnTo>
                  <a:lnTo>
                    <a:pt x="1790" y="1264"/>
                  </a:lnTo>
                  <a:lnTo>
                    <a:pt x="1810" y="1290"/>
                  </a:lnTo>
                  <a:lnTo>
                    <a:pt x="1834" y="1311"/>
                  </a:lnTo>
                  <a:lnTo>
                    <a:pt x="1866" y="1378"/>
                  </a:lnTo>
                  <a:lnTo>
                    <a:pt x="1877" y="1357"/>
                  </a:lnTo>
                  <a:lnTo>
                    <a:pt x="1878" y="1336"/>
                  </a:lnTo>
                  <a:lnTo>
                    <a:pt x="1875" y="1317"/>
                  </a:lnTo>
                  <a:lnTo>
                    <a:pt x="1869" y="1298"/>
                  </a:lnTo>
                  <a:lnTo>
                    <a:pt x="1861" y="1280"/>
                  </a:lnTo>
                  <a:lnTo>
                    <a:pt x="1853" y="1261"/>
                  </a:lnTo>
                  <a:lnTo>
                    <a:pt x="1848" y="1244"/>
                  </a:lnTo>
                  <a:lnTo>
                    <a:pt x="1846" y="1224"/>
                  </a:lnTo>
                  <a:lnTo>
                    <a:pt x="1851" y="1205"/>
                  </a:lnTo>
                  <a:lnTo>
                    <a:pt x="1866" y="1184"/>
                  </a:lnTo>
                  <a:lnTo>
                    <a:pt x="1853" y="1167"/>
                  </a:lnTo>
                  <a:lnTo>
                    <a:pt x="1840" y="1149"/>
                  </a:lnTo>
                  <a:lnTo>
                    <a:pt x="1827" y="1132"/>
                  </a:lnTo>
                  <a:lnTo>
                    <a:pt x="1818" y="1112"/>
                  </a:lnTo>
                  <a:lnTo>
                    <a:pt x="1808" y="1095"/>
                  </a:lnTo>
                  <a:lnTo>
                    <a:pt x="1802" y="1076"/>
                  </a:lnTo>
                  <a:lnTo>
                    <a:pt x="1798" y="1055"/>
                  </a:lnTo>
                  <a:lnTo>
                    <a:pt x="1800" y="1036"/>
                  </a:lnTo>
                  <a:lnTo>
                    <a:pt x="1806" y="1013"/>
                  </a:lnTo>
                  <a:lnTo>
                    <a:pt x="1816" y="991"/>
                  </a:lnTo>
                  <a:lnTo>
                    <a:pt x="1824" y="992"/>
                  </a:lnTo>
                  <a:lnTo>
                    <a:pt x="1829" y="992"/>
                  </a:lnTo>
                  <a:lnTo>
                    <a:pt x="1834" y="989"/>
                  </a:lnTo>
                  <a:lnTo>
                    <a:pt x="1837" y="986"/>
                  </a:lnTo>
                  <a:lnTo>
                    <a:pt x="1838" y="981"/>
                  </a:lnTo>
                  <a:lnTo>
                    <a:pt x="1840" y="975"/>
                  </a:lnTo>
                  <a:lnTo>
                    <a:pt x="1842" y="970"/>
                  </a:lnTo>
                  <a:lnTo>
                    <a:pt x="1845" y="964"/>
                  </a:lnTo>
                  <a:lnTo>
                    <a:pt x="1848" y="959"/>
                  </a:lnTo>
                  <a:lnTo>
                    <a:pt x="1851" y="956"/>
                  </a:lnTo>
                  <a:lnTo>
                    <a:pt x="1854" y="960"/>
                  </a:lnTo>
                  <a:lnTo>
                    <a:pt x="1854" y="967"/>
                  </a:lnTo>
                  <a:lnTo>
                    <a:pt x="1856" y="975"/>
                  </a:lnTo>
                  <a:lnTo>
                    <a:pt x="1856" y="983"/>
                  </a:lnTo>
                  <a:lnTo>
                    <a:pt x="1856" y="992"/>
                  </a:lnTo>
                  <a:lnTo>
                    <a:pt x="1858" y="1000"/>
                  </a:lnTo>
                  <a:lnTo>
                    <a:pt x="1861" y="1008"/>
                  </a:lnTo>
                  <a:lnTo>
                    <a:pt x="1866" y="1013"/>
                  </a:lnTo>
                  <a:lnTo>
                    <a:pt x="1872" y="1016"/>
                  </a:lnTo>
                  <a:lnTo>
                    <a:pt x="1883" y="1015"/>
                  </a:lnTo>
                  <a:lnTo>
                    <a:pt x="1890" y="1002"/>
                  </a:lnTo>
                  <a:lnTo>
                    <a:pt x="1894" y="989"/>
                  </a:lnTo>
                  <a:lnTo>
                    <a:pt x="1899" y="976"/>
                  </a:lnTo>
                  <a:lnTo>
                    <a:pt x="1902" y="965"/>
                  </a:lnTo>
                  <a:lnTo>
                    <a:pt x="1907" y="956"/>
                  </a:lnTo>
                  <a:lnTo>
                    <a:pt x="1912" y="946"/>
                  </a:lnTo>
                  <a:lnTo>
                    <a:pt x="1920" y="938"/>
                  </a:lnTo>
                  <a:lnTo>
                    <a:pt x="1930" y="932"/>
                  </a:lnTo>
                  <a:lnTo>
                    <a:pt x="1944" y="927"/>
                  </a:lnTo>
                  <a:lnTo>
                    <a:pt x="1962" y="924"/>
                  </a:lnTo>
                  <a:lnTo>
                    <a:pt x="1968" y="914"/>
                  </a:lnTo>
                  <a:lnTo>
                    <a:pt x="1909" y="906"/>
                  </a:lnTo>
                  <a:lnTo>
                    <a:pt x="1909" y="903"/>
                  </a:lnTo>
                  <a:lnTo>
                    <a:pt x="1909" y="900"/>
                  </a:lnTo>
                  <a:lnTo>
                    <a:pt x="1909" y="895"/>
                  </a:lnTo>
                  <a:lnTo>
                    <a:pt x="1910" y="892"/>
                  </a:lnTo>
                  <a:lnTo>
                    <a:pt x="1910" y="887"/>
                  </a:lnTo>
                  <a:lnTo>
                    <a:pt x="1910" y="884"/>
                  </a:lnTo>
                  <a:lnTo>
                    <a:pt x="1909" y="880"/>
                  </a:lnTo>
                  <a:lnTo>
                    <a:pt x="1907" y="877"/>
                  </a:lnTo>
                  <a:lnTo>
                    <a:pt x="1904" y="874"/>
                  </a:lnTo>
                  <a:lnTo>
                    <a:pt x="1901" y="871"/>
                  </a:lnTo>
                  <a:lnTo>
                    <a:pt x="1899" y="869"/>
                  </a:lnTo>
                  <a:lnTo>
                    <a:pt x="1902" y="872"/>
                  </a:lnTo>
                  <a:lnTo>
                    <a:pt x="1907" y="880"/>
                  </a:lnTo>
                  <a:lnTo>
                    <a:pt x="1915" y="890"/>
                  </a:lnTo>
                  <a:lnTo>
                    <a:pt x="1925" y="900"/>
                  </a:lnTo>
                  <a:lnTo>
                    <a:pt x="1934" y="906"/>
                  </a:lnTo>
                  <a:lnTo>
                    <a:pt x="1944" y="909"/>
                  </a:lnTo>
                  <a:lnTo>
                    <a:pt x="1954" y="906"/>
                  </a:lnTo>
                  <a:lnTo>
                    <a:pt x="1962" y="893"/>
                  </a:lnTo>
                  <a:lnTo>
                    <a:pt x="1968" y="871"/>
                  </a:lnTo>
                  <a:lnTo>
                    <a:pt x="1970" y="868"/>
                  </a:lnTo>
                  <a:lnTo>
                    <a:pt x="1973" y="864"/>
                  </a:lnTo>
                  <a:lnTo>
                    <a:pt x="1978" y="863"/>
                  </a:lnTo>
                  <a:lnTo>
                    <a:pt x="1982" y="863"/>
                  </a:lnTo>
                  <a:lnTo>
                    <a:pt x="1989" y="863"/>
                  </a:lnTo>
                  <a:lnTo>
                    <a:pt x="1995" y="863"/>
                  </a:lnTo>
                  <a:lnTo>
                    <a:pt x="2002" y="863"/>
                  </a:lnTo>
                  <a:lnTo>
                    <a:pt x="2010" y="863"/>
                  </a:lnTo>
                  <a:lnTo>
                    <a:pt x="2014" y="864"/>
                  </a:lnTo>
                  <a:lnTo>
                    <a:pt x="2021" y="864"/>
                  </a:lnTo>
                  <a:lnTo>
                    <a:pt x="2014" y="864"/>
                  </a:lnTo>
                  <a:lnTo>
                    <a:pt x="2008" y="864"/>
                  </a:lnTo>
                  <a:lnTo>
                    <a:pt x="2000" y="864"/>
                  </a:lnTo>
                  <a:lnTo>
                    <a:pt x="1994" y="864"/>
                  </a:lnTo>
                  <a:lnTo>
                    <a:pt x="1987" y="864"/>
                  </a:lnTo>
                  <a:lnTo>
                    <a:pt x="1981" y="864"/>
                  </a:lnTo>
                  <a:lnTo>
                    <a:pt x="1974" y="866"/>
                  </a:lnTo>
                  <a:lnTo>
                    <a:pt x="1970" y="869"/>
                  </a:lnTo>
                  <a:lnTo>
                    <a:pt x="1965" y="874"/>
                  </a:lnTo>
                  <a:lnTo>
                    <a:pt x="1962" y="882"/>
                  </a:lnTo>
                  <a:lnTo>
                    <a:pt x="1968" y="914"/>
                  </a:lnTo>
                  <a:lnTo>
                    <a:pt x="1990" y="908"/>
                  </a:lnTo>
                  <a:lnTo>
                    <a:pt x="2014" y="898"/>
                  </a:lnTo>
                  <a:lnTo>
                    <a:pt x="2038" y="885"/>
                  </a:lnTo>
                  <a:lnTo>
                    <a:pt x="2062" y="871"/>
                  </a:lnTo>
                  <a:lnTo>
                    <a:pt x="2085" y="860"/>
                  </a:lnTo>
                  <a:lnTo>
                    <a:pt x="2109" y="850"/>
                  </a:lnTo>
                  <a:lnTo>
                    <a:pt x="2131" y="847"/>
                  </a:lnTo>
                  <a:lnTo>
                    <a:pt x="2152" y="848"/>
                  </a:lnTo>
                  <a:lnTo>
                    <a:pt x="2171" y="860"/>
                  </a:lnTo>
                  <a:lnTo>
                    <a:pt x="2190" y="882"/>
                  </a:lnTo>
                  <a:lnTo>
                    <a:pt x="2200" y="876"/>
                  </a:lnTo>
                  <a:lnTo>
                    <a:pt x="2210" y="871"/>
                  </a:lnTo>
                  <a:lnTo>
                    <a:pt x="2221" y="866"/>
                  </a:lnTo>
                  <a:lnTo>
                    <a:pt x="2230" y="861"/>
                  </a:lnTo>
                  <a:lnTo>
                    <a:pt x="2242" y="856"/>
                  </a:lnTo>
                  <a:lnTo>
                    <a:pt x="2251" y="850"/>
                  </a:lnTo>
                  <a:lnTo>
                    <a:pt x="2259" y="845"/>
                  </a:lnTo>
                  <a:lnTo>
                    <a:pt x="2269" y="839"/>
                  </a:lnTo>
                  <a:lnTo>
                    <a:pt x="2275" y="831"/>
                  </a:lnTo>
                  <a:lnTo>
                    <a:pt x="2282" y="821"/>
                  </a:lnTo>
                  <a:lnTo>
                    <a:pt x="2280" y="816"/>
                  </a:lnTo>
                  <a:lnTo>
                    <a:pt x="2280" y="815"/>
                  </a:lnTo>
                  <a:lnTo>
                    <a:pt x="2282" y="816"/>
                  </a:lnTo>
                  <a:lnTo>
                    <a:pt x="2282" y="818"/>
                  </a:lnTo>
                  <a:lnTo>
                    <a:pt x="2283" y="821"/>
                  </a:lnTo>
                  <a:lnTo>
                    <a:pt x="2285" y="824"/>
                  </a:lnTo>
                  <a:lnTo>
                    <a:pt x="2288" y="828"/>
                  </a:lnTo>
                  <a:lnTo>
                    <a:pt x="2291" y="831"/>
                  </a:lnTo>
                  <a:lnTo>
                    <a:pt x="2294" y="831"/>
                  </a:lnTo>
                  <a:lnTo>
                    <a:pt x="2299" y="829"/>
                  </a:lnTo>
                  <a:lnTo>
                    <a:pt x="2306" y="826"/>
                  </a:lnTo>
                  <a:lnTo>
                    <a:pt x="2310" y="821"/>
                  </a:lnTo>
                  <a:lnTo>
                    <a:pt x="2314" y="815"/>
                  </a:lnTo>
                  <a:lnTo>
                    <a:pt x="2315" y="810"/>
                  </a:lnTo>
                  <a:lnTo>
                    <a:pt x="2315" y="804"/>
                  </a:lnTo>
                  <a:lnTo>
                    <a:pt x="2315" y="796"/>
                  </a:lnTo>
                  <a:lnTo>
                    <a:pt x="2315" y="789"/>
                  </a:lnTo>
                  <a:lnTo>
                    <a:pt x="2315" y="783"/>
                  </a:lnTo>
                  <a:lnTo>
                    <a:pt x="2315" y="775"/>
                  </a:lnTo>
                  <a:lnTo>
                    <a:pt x="2317" y="768"/>
                  </a:lnTo>
                  <a:lnTo>
                    <a:pt x="2299" y="762"/>
                  </a:lnTo>
                  <a:lnTo>
                    <a:pt x="2331" y="695"/>
                  </a:lnTo>
                  <a:lnTo>
                    <a:pt x="2349" y="720"/>
                  </a:lnTo>
                  <a:lnTo>
                    <a:pt x="2323" y="727"/>
                  </a:lnTo>
                  <a:lnTo>
                    <a:pt x="2326" y="733"/>
                  </a:lnTo>
                  <a:lnTo>
                    <a:pt x="2328" y="741"/>
                  </a:lnTo>
                  <a:lnTo>
                    <a:pt x="2330" y="749"/>
                  </a:lnTo>
                  <a:lnTo>
                    <a:pt x="2330" y="757"/>
                  </a:lnTo>
                  <a:lnTo>
                    <a:pt x="2330" y="765"/>
                  </a:lnTo>
                  <a:lnTo>
                    <a:pt x="2330" y="773"/>
                  </a:lnTo>
                  <a:lnTo>
                    <a:pt x="2331" y="780"/>
                  </a:lnTo>
                  <a:lnTo>
                    <a:pt x="2334" y="786"/>
                  </a:lnTo>
                  <a:lnTo>
                    <a:pt x="2341" y="792"/>
                  </a:lnTo>
                  <a:lnTo>
                    <a:pt x="2349" y="797"/>
                  </a:lnTo>
                  <a:lnTo>
                    <a:pt x="2362" y="797"/>
                  </a:lnTo>
                  <a:lnTo>
                    <a:pt x="2371" y="794"/>
                  </a:lnTo>
                  <a:lnTo>
                    <a:pt x="2376" y="786"/>
                  </a:lnTo>
                  <a:lnTo>
                    <a:pt x="2379" y="776"/>
                  </a:lnTo>
                  <a:lnTo>
                    <a:pt x="2381" y="767"/>
                  </a:lnTo>
                  <a:lnTo>
                    <a:pt x="2382" y="757"/>
                  </a:lnTo>
                  <a:lnTo>
                    <a:pt x="2386" y="749"/>
                  </a:lnTo>
                  <a:lnTo>
                    <a:pt x="2390" y="743"/>
                  </a:lnTo>
                  <a:lnTo>
                    <a:pt x="2400" y="741"/>
                  </a:lnTo>
                  <a:lnTo>
                    <a:pt x="2414" y="744"/>
                  </a:lnTo>
                  <a:lnTo>
                    <a:pt x="2419" y="733"/>
                  </a:lnTo>
                  <a:lnTo>
                    <a:pt x="2419" y="722"/>
                  </a:lnTo>
                  <a:lnTo>
                    <a:pt x="2416" y="712"/>
                  </a:lnTo>
                  <a:lnTo>
                    <a:pt x="2411" y="704"/>
                  </a:lnTo>
                  <a:lnTo>
                    <a:pt x="2403" y="695"/>
                  </a:lnTo>
                  <a:lnTo>
                    <a:pt x="2394" y="688"/>
                  </a:lnTo>
                  <a:lnTo>
                    <a:pt x="2384" y="680"/>
                  </a:lnTo>
                  <a:lnTo>
                    <a:pt x="2374" y="672"/>
                  </a:lnTo>
                  <a:lnTo>
                    <a:pt x="2366" y="666"/>
                  </a:lnTo>
                  <a:lnTo>
                    <a:pt x="2358" y="660"/>
                  </a:lnTo>
                  <a:lnTo>
                    <a:pt x="2360" y="656"/>
                  </a:lnTo>
                  <a:lnTo>
                    <a:pt x="2362" y="653"/>
                  </a:lnTo>
                  <a:lnTo>
                    <a:pt x="2365" y="652"/>
                  </a:lnTo>
                  <a:lnTo>
                    <a:pt x="2368" y="652"/>
                  </a:lnTo>
                  <a:lnTo>
                    <a:pt x="2371" y="652"/>
                  </a:lnTo>
                  <a:lnTo>
                    <a:pt x="2376" y="652"/>
                  </a:lnTo>
                  <a:lnTo>
                    <a:pt x="2379" y="652"/>
                  </a:lnTo>
                  <a:lnTo>
                    <a:pt x="2384" y="652"/>
                  </a:lnTo>
                  <a:lnTo>
                    <a:pt x="2387" y="653"/>
                  </a:lnTo>
                  <a:lnTo>
                    <a:pt x="2390" y="653"/>
                  </a:lnTo>
                  <a:lnTo>
                    <a:pt x="2389" y="652"/>
                  </a:lnTo>
                  <a:lnTo>
                    <a:pt x="2387" y="652"/>
                  </a:lnTo>
                  <a:lnTo>
                    <a:pt x="2386" y="652"/>
                  </a:lnTo>
                  <a:lnTo>
                    <a:pt x="2382" y="653"/>
                  </a:lnTo>
                  <a:lnTo>
                    <a:pt x="2382" y="653"/>
                  </a:lnTo>
                  <a:lnTo>
                    <a:pt x="2381" y="655"/>
                  </a:lnTo>
                  <a:lnTo>
                    <a:pt x="2378" y="656"/>
                  </a:lnTo>
                  <a:lnTo>
                    <a:pt x="2376" y="658"/>
                  </a:lnTo>
                  <a:lnTo>
                    <a:pt x="2374" y="658"/>
                  </a:lnTo>
                  <a:lnTo>
                    <a:pt x="2373" y="660"/>
                  </a:lnTo>
                  <a:lnTo>
                    <a:pt x="2379" y="669"/>
                  </a:lnTo>
                  <a:lnTo>
                    <a:pt x="2384" y="677"/>
                  </a:lnTo>
                  <a:lnTo>
                    <a:pt x="2390" y="684"/>
                  </a:lnTo>
                  <a:lnTo>
                    <a:pt x="2395" y="688"/>
                  </a:lnTo>
                  <a:lnTo>
                    <a:pt x="2400" y="693"/>
                  </a:lnTo>
                  <a:lnTo>
                    <a:pt x="2405" y="698"/>
                  </a:lnTo>
                  <a:lnTo>
                    <a:pt x="2411" y="703"/>
                  </a:lnTo>
                  <a:lnTo>
                    <a:pt x="2416" y="709"/>
                  </a:lnTo>
                  <a:lnTo>
                    <a:pt x="2421" y="717"/>
                  </a:lnTo>
                  <a:lnTo>
                    <a:pt x="2426" y="727"/>
                  </a:lnTo>
                  <a:lnTo>
                    <a:pt x="2445" y="701"/>
                  </a:lnTo>
                  <a:lnTo>
                    <a:pt x="2467" y="685"/>
                  </a:lnTo>
                  <a:lnTo>
                    <a:pt x="2488" y="676"/>
                  </a:lnTo>
                  <a:lnTo>
                    <a:pt x="2512" y="669"/>
                  </a:lnTo>
                  <a:lnTo>
                    <a:pt x="2534" y="666"/>
                  </a:lnTo>
                  <a:lnTo>
                    <a:pt x="2558" y="663"/>
                  </a:lnTo>
                  <a:lnTo>
                    <a:pt x="2581" y="658"/>
                  </a:lnTo>
                  <a:lnTo>
                    <a:pt x="2603" y="650"/>
                  </a:lnTo>
                  <a:lnTo>
                    <a:pt x="2624" y="637"/>
                  </a:lnTo>
                  <a:lnTo>
                    <a:pt x="2643" y="618"/>
                  </a:lnTo>
                  <a:lnTo>
                    <a:pt x="2659" y="605"/>
                  </a:lnTo>
                  <a:lnTo>
                    <a:pt x="2672" y="597"/>
                  </a:lnTo>
                  <a:lnTo>
                    <a:pt x="2683" y="592"/>
                  </a:lnTo>
                  <a:lnTo>
                    <a:pt x="2694" y="591"/>
                  </a:lnTo>
                  <a:lnTo>
                    <a:pt x="2704" y="591"/>
                  </a:lnTo>
                  <a:lnTo>
                    <a:pt x="2715" y="592"/>
                  </a:lnTo>
                  <a:lnTo>
                    <a:pt x="2726" y="594"/>
                  </a:lnTo>
                  <a:lnTo>
                    <a:pt x="2739" y="596"/>
                  </a:lnTo>
                  <a:lnTo>
                    <a:pt x="2754" y="596"/>
                  </a:lnTo>
                  <a:lnTo>
                    <a:pt x="2771" y="592"/>
                  </a:lnTo>
                  <a:lnTo>
                    <a:pt x="2786" y="567"/>
                  </a:lnTo>
                  <a:lnTo>
                    <a:pt x="2803" y="540"/>
                  </a:lnTo>
                  <a:lnTo>
                    <a:pt x="2824" y="516"/>
                  </a:lnTo>
                  <a:lnTo>
                    <a:pt x="2846" y="492"/>
                  </a:lnTo>
                  <a:lnTo>
                    <a:pt x="2870" y="469"/>
                  </a:lnTo>
                  <a:lnTo>
                    <a:pt x="2896" y="448"/>
                  </a:lnTo>
                  <a:lnTo>
                    <a:pt x="2922" y="428"/>
                  </a:lnTo>
                  <a:lnTo>
                    <a:pt x="2947" y="408"/>
                  </a:lnTo>
                  <a:lnTo>
                    <a:pt x="2974" y="391"/>
                  </a:lnTo>
                  <a:lnTo>
                    <a:pt x="3000" y="375"/>
                  </a:lnTo>
                  <a:lnTo>
                    <a:pt x="2994" y="357"/>
                  </a:lnTo>
                  <a:lnTo>
                    <a:pt x="2986" y="344"/>
                  </a:lnTo>
                  <a:lnTo>
                    <a:pt x="2976" y="333"/>
                  </a:lnTo>
                  <a:lnTo>
                    <a:pt x="2965" y="325"/>
                  </a:lnTo>
                  <a:lnTo>
                    <a:pt x="2954" y="316"/>
                  </a:lnTo>
                  <a:lnTo>
                    <a:pt x="2942" y="308"/>
                  </a:lnTo>
                  <a:lnTo>
                    <a:pt x="2933" y="298"/>
                  </a:lnTo>
                  <a:lnTo>
                    <a:pt x="2923" y="287"/>
                  </a:lnTo>
                  <a:lnTo>
                    <a:pt x="2918" y="272"/>
                  </a:lnTo>
                  <a:lnTo>
                    <a:pt x="2915" y="255"/>
                  </a:lnTo>
                  <a:lnTo>
                    <a:pt x="2890" y="255"/>
                  </a:lnTo>
                  <a:lnTo>
                    <a:pt x="2891" y="250"/>
                  </a:lnTo>
                  <a:lnTo>
                    <a:pt x="2891" y="245"/>
                  </a:lnTo>
                  <a:lnTo>
                    <a:pt x="2890" y="240"/>
                  </a:lnTo>
                  <a:lnTo>
                    <a:pt x="2888" y="236"/>
                  </a:lnTo>
                  <a:lnTo>
                    <a:pt x="2885" y="232"/>
                  </a:lnTo>
                  <a:lnTo>
                    <a:pt x="2882" y="229"/>
                  </a:lnTo>
                  <a:lnTo>
                    <a:pt x="2877" y="226"/>
                  </a:lnTo>
                  <a:lnTo>
                    <a:pt x="2874" y="223"/>
                  </a:lnTo>
                  <a:lnTo>
                    <a:pt x="2869" y="221"/>
                  </a:lnTo>
                  <a:lnTo>
                    <a:pt x="2866" y="220"/>
                  </a:lnTo>
                  <a:lnTo>
                    <a:pt x="2813" y="220"/>
                  </a:lnTo>
                  <a:lnTo>
                    <a:pt x="2824" y="196"/>
                  </a:lnTo>
                  <a:lnTo>
                    <a:pt x="2763" y="196"/>
                  </a:lnTo>
                  <a:lnTo>
                    <a:pt x="2773" y="188"/>
                  </a:lnTo>
                  <a:lnTo>
                    <a:pt x="2778" y="178"/>
                  </a:lnTo>
                  <a:lnTo>
                    <a:pt x="2779" y="167"/>
                  </a:lnTo>
                  <a:lnTo>
                    <a:pt x="2776" y="157"/>
                  </a:lnTo>
                  <a:lnTo>
                    <a:pt x="2771" y="146"/>
                  </a:lnTo>
                  <a:lnTo>
                    <a:pt x="2765" y="136"/>
                  </a:lnTo>
                  <a:lnTo>
                    <a:pt x="2755" y="127"/>
                  </a:lnTo>
                  <a:lnTo>
                    <a:pt x="2744" y="120"/>
                  </a:lnTo>
                  <a:lnTo>
                    <a:pt x="2733" y="114"/>
                  </a:lnTo>
                  <a:lnTo>
                    <a:pt x="2722" y="111"/>
                  </a:lnTo>
                  <a:lnTo>
                    <a:pt x="2709" y="117"/>
                  </a:lnTo>
                  <a:lnTo>
                    <a:pt x="2698" y="127"/>
                  </a:lnTo>
                  <a:lnTo>
                    <a:pt x="2688" y="136"/>
                  </a:lnTo>
                  <a:lnTo>
                    <a:pt x="2678" y="146"/>
                  </a:lnTo>
                  <a:lnTo>
                    <a:pt x="2669" y="157"/>
                  </a:lnTo>
                  <a:lnTo>
                    <a:pt x="2661" y="165"/>
                  </a:lnTo>
                  <a:lnTo>
                    <a:pt x="2650" y="172"/>
                  </a:lnTo>
                  <a:lnTo>
                    <a:pt x="2640" y="175"/>
                  </a:lnTo>
                  <a:lnTo>
                    <a:pt x="2627" y="175"/>
                  </a:lnTo>
                  <a:lnTo>
                    <a:pt x="2613" y="170"/>
                  </a:lnTo>
                  <a:lnTo>
                    <a:pt x="2613" y="165"/>
                  </a:lnTo>
                  <a:lnTo>
                    <a:pt x="2613" y="160"/>
                  </a:lnTo>
                  <a:lnTo>
                    <a:pt x="2611" y="157"/>
                  </a:lnTo>
                  <a:lnTo>
                    <a:pt x="2610" y="152"/>
                  </a:lnTo>
                  <a:lnTo>
                    <a:pt x="2608" y="148"/>
                  </a:lnTo>
                  <a:lnTo>
                    <a:pt x="2605" y="144"/>
                  </a:lnTo>
                  <a:lnTo>
                    <a:pt x="2602" y="141"/>
                  </a:lnTo>
                  <a:lnTo>
                    <a:pt x="2600" y="136"/>
                  </a:lnTo>
                  <a:lnTo>
                    <a:pt x="2597" y="133"/>
                  </a:lnTo>
                  <a:lnTo>
                    <a:pt x="2595" y="128"/>
                  </a:lnTo>
                  <a:lnTo>
                    <a:pt x="2613" y="146"/>
                  </a:lnTo>
                  <a:lnTo>
                    <a:pt x="2616" y="143"/>
                  </a:lnTo>
                  <a:lnTo>
                    <a:pt x="2618" y="141"/>
                  </a:lnTo>
                  <a:lnTo>
                    <a:pt x="2619" y="138"/>
                  </a:lnTo>
                  <a:lnTo>
                    <a:pt x="2619" y="133"/>
                  </a:lnTo>
                  <a:lnTo>
                    <a:pt x="2619" y="130"/>
                  </a:lnTo>
                  <a:lnTo>
                    <a:pt x="2619" y="125"/>
                  </a:lnTo>
                  <a:lnTo>
                    <a:pt x="2619" y="122"/>
                  </a:lnTo>
                  <a:lnTo>
                    <a:pt x="2619" y="117"/>
                  </a:lnTo>
                  <a:lnTo>
                    <a:pt x="2619" y="114"/>
                  </a:lnTo>
                  <a:lnTo>
                    <a:pt x="2619" y="111"/>
                  </a:lnTo>
                  <a:lnTo>
                    <a:pt x="2603" y="98"/>
                  </a:lnTo>
                  <a:lnTo>
                    <a:pt x="2584" y="92"/>
                  </a:lnTo>
                  <a:lnTo>
                    <a:pt x="2565" y="87"/>
                  </a:lnTo>
                  <a:lnTo>
                    <a:pt x="2546" y="85"/>
                  </a:lnTo>
                  <a:lnTo>
                    <a:pt x="2526" y="85"/>
                  </a:lnTo>
                  <a:lnTo>
                    <a:pt x="2509" y="84"/>
                  </a:lnTo>
                  <a:lnTo>
                    <a:pt x="2491" y="80"/>
                  </a:lnTo>
                  <a:lnTo>
                    <a:pt x="2475" y="76"/>
                  </a:lnTo>
                  <a:lnTo>
                    <a:pt x="2461" y="66"/>
                  </a:lnTo>
                  <a:lnTo>
                    <a:pt x="2450" y="52"/>
                  </a:lnTo>
                  <a:lnTo>
                    <a:pt x="2454" y="50"/>
                  </a:lnTo>
                  <a:lnTo>
                    <a:pt x="2456" y="47"/>
                  </a:lnTo>
                  <a:lnTo>
                    <a:pt x="2458" y="45"/>
                  </a:lnTo>
                  <a:lnTo>
                    <a:pt x="2459" y="42"/>
                  </a:lnTo>
                  <a:lnTo>
                    <a:pt x="2459" y="37"/>
                  </a:lnTo>
                  <a:lnTo>
                    <a:pt x="2459" y="34"/>
                  </a:lnTo>
                  <a:lnTo>
                    <a:pt x="2459" y="31"/>
                  </a:lnTo>
                  <a:lnTo>
                    <a:pt x="2458" y="26"/>
                  </a:lnTo>
                  <a:lnTo>
                    <a:pt x="2458" y="23"/>
                  </a:lnTo>
                  <a:lnTo>
                    <a:pt x="2458" y="20"/>
                  </a:lnTo>
                  <a:lnTo>
                    <a:pt x="2432" y="2"/>
                  </a:lnTo>
                  <a:lnTo>
                    <a:pt x="2438" y="0"/>
                  </a:lnTo>
                  <a:lnTo>
                    <a:pt x="2443" y="2"/>
                  </a:lnTo>
                  <a:lnTo>
                    <a:pt x="2448" y="4"/>
                  </a:lnTo>
                  <a:lnTo>
                    <a:pt x="2453" y="8"/>
                  </a:lnTo>
                  <a:lnTo>
                    <a:pt x="2456" y="13"/>
                  </a:lnTo>
                  <a:lnTo>
                    <a:pt x="2458" y="20"/>
                  </a:lnTo>
                  <a:lnTo>
                    <a:pt x="2459" y="26"/>
                  </a:lnTo>
                  <a:lnTo>
                    <a:pt x="2459" y="32"/>
                  </a:lnTo>
                  <a:lnTo>
                    <a:pt x="2459" y="39"/>
                  </a:lnTo>
                  <a:lnTo>
                    <a:pt x="2458" y="44"/>
                  </a:lnTo>
                  <a:lnTo>
                    <a:pt x="2458" y="44"/>
                  </a:lnTo>
                  <a:lnTo>
                    <a:pt x="2456" y="44"/>
                  </a:lnTo>
                  <a:close/>
                </a:path>
              </a:pathLst>
            </a:custGeom>
            <a:solidFill>
              <a:srgbClr val="808000"/>
            </a:solidFill>
            <a:ln w="9525">
              <a:noFill/>
              <a:round/>
              <a:headEnd/>
              <a:tailEnd/>
            </a:ln>
          </p:spPr>
          <p:txBody>
            <a:bodyPr/>
            <a:lstStyle/>
            <a:p>
              <a:endParaRPr lang="en-US"/>
            </a:p>
          </p:txBody>
        </p:sp>
        <p:sp>
          <p:nvSpPr>
            <p:cNvPr id="36878" name="Freeform 14"/>
            <p:cNvSpPr>
              <a:spLocks/>
            </p:cNvSpPr>
            <p:nvPr/>
          </p:nvSpPr>
          <p:spPr bwMode="auto">
            <a:xfrm>
              <a:off x="2112" y="3042"/>
              <a:ext cx="1610" cy="1051"/>
            </a:xfrm>
            <a:custGeom>
              <a:avLst/>
              <a:gdLst/>
              <a:ahLst/>
              <a:cxnLst>
                <a:cxn ang="0">
                  <a:pos x="2523" y="93"/>
                </a:cxn>
                <a:cxn ang="0">
                  <a:pos x="2694" y="53"/>
                </a:cxn>
                <a:cxn ang="0">
                  <a:pos x="2781" y="50"/>
                </a:cxn>
                <a:cxn ang="0">
                  <a:pos x="3042" y="213"/>
                </a:cxn>
                <a:cxn ang="0">
                  <a:pos x="3184" y="967"/>
                </a:cxn>
                <a:cxn ang="0">
                  <a:pos x="1827" y="1754"/>
                </a:cxn>
                <a:cxn ang="0">
                  <a:pos x="930" y="1972"/>
                </a:cxn>
                <a:cxn ang="0">
                  <a:pos x="1176" y="2047"/>
                </a:cxn>
                <a:cxn ang="0">
                  <a:pos x="1114" y="2055"/>
                </a:cxn>
                <a:cxn ang="0">
                  <a:pos x="810" y="1980"/>
                </a:cxn>
                <a:cxn ang="0">
                  <a:pos x="642" y="2088"/>
                </a:cxn>
                <a:cxn ang="0">
                  <a:pos x="573" y="1949"/>
                </a:cxn>
                <a:cxn ang="0">
                  <a:pos x="450" y="1898"/>
                </a:cxn>
                <a:cxn ang="0">
                  <a:pos x="458" y="1866"/>
                </a:cxn>
                <a:cxn ang="0">
                  <a:pos x="458" y="1837"/>
                </a:cxn>
                <a:cxn ang="0">
                  <a:pos x="342" y="1730"/>
                </a:cxn>
                <a:cxn ang="0">
                  <a:pos x="186" y="1682"/>
                </a:cxn>
                <a:cxn ang="0">
                  <a:pos x="160" y="1698"/>
                </a:cxn>
                <a:cxn ang="0">
                  <a:pos x="227" y="1757"/>
                </a:cxn>
                <a:cxn ang="0">
                  <a:pos x="208" y="1759"/>
                </a:cxn>
                <a:cxn ang="0">
                  <a:pos x="234" y="1813"/>
                </a:cxn>
                <a:cxn ang="0">
                  <a:pos x="266" y="1834"/>
                </a:cxn>
                <a:cxn ang="0">
                  <a:pos x="171" y="1924"/>
                </a:cxn>
                <a:cxn ang="0">
                  <a:pos x="194" y="1970"/>
                </a:cxn>
                <a:cxn ang="0">
                  <a:pos x="152" y="2012"/>
                </a:cxn>
                <a:cxn ang="0">
                  <a:pos x="144" y="1957"/>
                </a:cxn>
                <a:cxn ang="0">
                  <a:pos x="99" y="1925"/>
                </a:cxn>
                <a:cxn ang="0">
                  <a:pos x="134" y="1799"/>
                </a:cxn>
                <a:cxn ang="0">
                  <a:pos x="134" y="1712"/>
                </a:cxn>
                <a:cxn ang="0">
                  <a:pos x="243" y="1695"/>
                </a:cxn>
                <a:cxn ang="0">
                  <a:pos x="338" y="1607"/>
                </a:cxn>
                <a:cxn ang="0">
                  <a:pos x="176" y="1581"/>
                </a:cxn>
                <a:cxn ang="0">
                  <a:pos x="118" y="900"/>
                </a:cxn>
                <a:cxn ang="0">
                  <a:pos x="554" y="397"/>
                </a:cxn>
                <a:cxn ang="0">
                  <a:pos x="770" y="383"/>
                </a:cxn>
                <a:cxn ang="0">
                  <a:pos x="621" y="480"/>
                </a:cxn>
                <a:cxn ang="0">
                  <a:pos x="458" y="519"/>
                </a:cxn>
                <a:cxn ang="0">
                  <a:pos x="389" y="637"/>
                </a:cxn>
                <a:cxn ang="0">
                  <a:pos x="333" y="682"/>
                </a:cxn>
                <a:cxn ang="0">
                  <a:pos x="270" y="1104"/>
                </a:cxn>
                <a:cxn ang="0">
                  <a:pos x="659" y="776"/>
                </a:cxn>
                <a:cxn ang="0">
                  <a:pos x="886" y="912"/>
                </a:cxn>
                <a:cxn ang="0">
                  <a:pos x="1267" y="1016"/>
                </a:cxn>
                <a:cxn ang="0">
                  <a:pos x="1621" y="1040"/>
                </a:cxn>
                <a:cxn ang="0">
                  <a:pos x="1878" y="1336"/>
                </a:cxn>
                <a:cxn ang="0">
                  <a:pos x="1829" y="992"/>
                </a:cxn>
                <a:cxn ang="0">
                  <a:pos x="1894" y="989"/>
                </a:cxn>
                <a:cxn ang="0">
                  <a:pos x="1901" y="871"/>
                </a:cxn>
                <a:cxn ang="0">
                  <a:pos x="2021" y="864"/>
                </a:cxn>
                <a:cxn ang="0">
                  <a:pos x="2171" y="860"/>
                </a:cxn>
                <a:cxn ang="0">
                  <a:pos x="2294" y="831"/>
                </a:cxn>
                <a:cxn ang="0">
                  <a:pos x="2330" y="765"/>
                </a:cxn>
                <a:cxn ang="0">
                  <a:pos x="2403" y="695"/>
                </a:cxn>
                <a:cxn ang="0">
                  <a:pos x="2382" y="653"/>
                </a:cxn>
                <a:cxn ang="0">
                  <a:pos x="2534" y="666"/>
                </a:cxn>
                <a:cxn ang="0">
                  <a:pos x="2870" y="469"/>
                </a:cxn>
                <a:cxn ang="0">
                  <a:pos x="2888" y="236"/>
                </a:cxn>
                <a:cxn ang="0">
                  <a:pos x="2709" y="117"/>
                </a:cxn>
                <a:cxn ang="0">
                  <a:pos x="2613" y="146"/>
                </a:cxn>
                <a:cxn ang="0">
                  <a:pos x="2450" y="52"/>
                </a:cxn>
                <a:cxn ang="0">
                  <a:pos x="2459" y="39"/>
                </a:cxn>
              </a:cxnLst>
              <a:rect l="0" t="0" r="r" b="b"/>
              <a:pathLst>
                <a:path w="3219" h="2101">
                  <a:moveTo>
                    <a:pt x="2456" y="44"/>
                  </a:moveTo>
                  <a:lnTo>
                    <a:pt x="2456" y="50"/>
                  </a:lnTo>
                  <a:lnTo>
                    <a:pt x="2456" y="55"/>
                  </a:lnTo>
                  <a:lnTo>
                    <a:pt x="2458" y="60"/>
                  </a:lnTo>
                  <a:lnTo>
                    <a:pt x="2461" y="64"/>
                  </a:lnTo>
                  <a:lnTo>
                    <a:pt x="2464" y="68"/>
                  </a:lnTo>
                  <a:lnTo>
                    <a:pt x="2469" y="71"/>
                  </a:lnTo>
                  <a:lnTo>
                    <a:pt x="2474" y="76"/>
                  </a:lnTo>
                  <a:lnTo>
                    <a:pt x="2478" y="79"/>
                  </a:lnTo>
                  <a:lnTo>
                    <a:pt x="2482" y="82"/>
                  </a:lnTo>
                  <a:lnTo>
                    <a:pt x="2485" y="87"/>
                  </a:lnTo>
                  <a:lnTo>
                    <a:pt x="2490" y="80"/>
                  </a:lnTo>
                  <a:lnTo>
                    <a:pt x="2493" y="77"/>
                  </a:lnTo>
                  <a:lnTo>
                    <a:pt x="2498" y="77"/>
                  </a:lnTo>
                  <a:lnTo>
                    <a:pt x="2501" y="79"/>
                  </a:lnTo>
                  <a:lnTo>
                    <a:pt x="2506" y="82"/>
                  </a:lnTo>
                  <a:lnTo>
                    <a:pt x="2509" y="85"/>
                  </a:lnTo>
                  <a:lnTo>
                    <a:pt x="2514" y="88"/>
                  </a:lnTo>
                  <a:lnTo>
                    <a:pt x="2518" y="92"/>
                  </a:lnTo>
                  <a:lnTo>
                    <a:pt x="2523" y="93"/>
                  </a:lnTo>
                  <a:lnTo>
                    <a:pt x="2528" y="93"/>
                  </a:lnTo>
                  <a:lnTo>
                    <a:pt x="2520" y="79"/>
                  </a:lnTo>
                  <a:lnTo>
                    <a:pt x="2518" y="69"/>
                  </a:lnTo>
                  <a:lnTo>
                    <a:pt x="2523" y="63"/>
                  </a:lnTo>
                  <a:lnTo>
                    <a:pt x="2533" y="58"/>
                  </a:lnTo>
                  <a:lnTo>
                    <a:pt x="2546" y="56"/>
                  </a:lnTo>
                  <a:lnTo>
                    <a:pt x="2558" y="53"/>
                  </a:lnTo>
                  <a:lnTo>
                    <a:pt x="2574" y="52"/>
                  </a:lnTo>
                  <a:lnTo>
                    <a:pt x="2589" y="48"/>
                  </a:lnTo>
                  <a:lnTo>
                    <a:pt x="2602" y="44"/>
                  </a:lnTo>
                  <a:lnTo>
                    <a:pt x="2613" y="37"/>
                  </a:lnTo>
                  <a:lnTo>
                    <a:pt x="2618" y="39"/>
                  </a:lnTo>
                  <a:lnTo>
                    <a:pt x="2626" y="40"/>
                  </a:lnTo>
                  <a:lnTo>
                    <a:pt x="2634" y="44"/>
                  </a:lnTo>
                  <a:lnTo>
                    <a:pt x="2643" y="47"/>
                  </a:lnTo>
                  <a:lnTo>
                    <a:pt x="2654" y="48"/>
                  </a:lnTo>
                  <a:lnTo>
                    <a:pt x="2664" y="52"/>
                  </a:lnTo>
                  <a:lnTo>
                    <a:pt x="2675" y="53"/>
                  </a:lnTo>
                  <a:lnTo>
                    <a:pt x="2685" y="53"/>
                  </a:lnTo>
                  <a:lnTo>
                    <a:pt x="2694" y="53"/>
                  </a:lnTo>
                  <a:lnTo>
                    <a:pt x="2704" y="52"/>
                  </a:lnTo>
                  <a:lnTo>
                    <a:pt x="2699" y="50"/>
                  </a:lnTo>
                  <a:lnTo>
                    <a:pt x="2696" y="50"/>
                  </a:lnTo>
                  <a:lnTo>
                    <a:pt x="2693" y="52"/>
                  </a:lnTo>
                  <a:lnTo>
                    <a:pt x="2691" y="53"/>
                  </a:lnTo>
                  <a:lnTo>
                    <a:pt x="2688" y="56"/>
                  </a:lnTo>
                  <a:lnTo>
                    <a:pt x="2686" y="58"/>
                  </a:lnTo>
                  <a:lnTo>
                    <a:pt x="2685" y="61"/>
                  </a:lnTo>
                  <a:lnTo>
                    <a:pt x="2683" y="64"/>
                  </a:lnTo>
                  <a:lnTo>
                    <a:pt x="2682" y="66"/>
                  </a:lnTo>
                  <a:lnTo>
                    <a:pt x="2678" y="69"/>
                  </a:lnTo>
                  <a:lnTo>
                    <a:pt x="2694" y="69"/>
                  </a:lnTo>
                  <a:lnTo>
                    <a:pt x="2706" y="69"/>
                  </a:lnTo>
                  <a:lnTo>
                    <a:pt x="2717" y="69"/>
                  </a:lnTo>
                  <a:lnTo>
                    <a:pt x="2728" y="68"/>
                  </a:lnTo>
                  <a:lnTo>
                    <a:pt x="2738" y="66"/>
                  </a:lnTo>
                  <a:lnTo>
                    <a:pt x="2747" y="63"/>
                  </a:lnTo>
                  <a:lnTo>
                    <a:pt x="2757" y="60"/>
                  </a:lnTo>
                  <a:lnTo>
                    <a:pt x="2768" y="55"/>
                  </a:lnTo>
                  <a:lnTo>
                    <a:pt x="2781" y="50"/>
                  </a:lnTo>
                  <a:lnTo>
                    <a:pt x="2795" y="44"/>
                  </a:lnTo>
                  <a:lnTo>
                    <a:pt x="2781" y="26"/>
                  </a:lnTo>
                  <a:lnTo>
                    <a:pt x="2792" y="39"/>
                  </a:lnTo>
                  <a:lnTo>
                    <a:pt x="2805" y="47"/>
                  </a:lnTo>
                  <a:lnTo>
                    <a:pt x="2819" y="53"/>
                  </a:lnTo>
                  <a:lnTo>
                    <a:pt x="2834" y="56"/>
                  </a:lnTo>
                  <a:lnTo>
                    <a:pt x="2848" y="56"/>
                  </a:lnTo>
                  <a:lnTo>
                    <a:pt x="2862" y="55"/>
                  </a:lnTo>
                  <a:lnTo>
                    <a:pt x="2877" y="53"/>
                  </a:lnTo>
                  <a:lnTo>
                    <a:pt x="2888" y="48"/>
                  </a:lnTo>
                  <a:lnTo>
                    <a:pt x="2899" y="44"/>
                  </a:lnTo>
                  <a:lnTo>
                    <a:pt x="2907" y="37"/>
                  </a:lnTo>
                  <a:lnTo>
                    <a:pt x="2904" y="77"/>
                  </a:lnTo>
                  <a:lnTo>
                    <a:pt x="2912" y="106"/>
                  </a:lnTo>
                  <a:lnTo>
                    <a:pt x="2931" y="128"/>
                  </a:lnTo>
                  <a:lnTo>
                    <a:pt x="2955" y="146"/>
                  </a:lnTo>
                  <a:lnTo>
                    <a:pt x="2982" y="160"/>
                  </a:lnTo>
                  <a:lnTo>
                    <a:pt x="3010" y="175"/>
                  </a:lnTo>
                  <a:lnTo>
                    <a:pt x="3030" y="192"/>
                  </a:lnTo>
                  <a:lnTo>
                    <a:pt x="3042" y="213"/>
                  </a:lnTo>
                  <a:lnTo>
                    <a:pt x="3042" y="242"/>
                  </a:lnTo>
                  <a:lnTo>
                    <a:pt x="3024" y="280"/>
                  </a:lnTo>
                  <a:lnTo>
                    <a:pt x="3042" y="298"/>
                  </a:lnTo>
                  <a:lnTo>
                    <a:pt x="3066" y="263"/>
                  </a:lnTo>
                  <a:lnTo>
                    <a:pt x="3054" y="301"/>
                  </a:lnTo>
                  <a:lnTo>
                    <a:pt x="3054" y="338"/>
                  </a:lnTo>
                  <a:lnTo>
                    <a:pt x="3064" y="373"/>
                  </a:lnTo>
                  <a:lnTo>
                    <a:pt x="3082" y="405"/>
                  </a:lnTo>
                  <a:lnTo>
                    <a:pt x="3102" y="436"/>
                  </a:lnTo>
                  <a:lnTo>
                    <a:pt x="3125" y="468"/>
                  </a:lnTo>
                  <a:lnTo>
                    <a:pt x="3149" y="498"/>
                  </a:lnTo>
                  <a:lnTo>
                    <a:pt x="3168" y="532"/>
                  </a:lnTo>
                  <a:lnTo>
                    <a:pt x="3184" y="564"/>
                  </a:lnTo>
                  <a:lnTo>
                    <a:pt x="3194" y="600"/>
                  </a:lnTo>
                  <a:lnTo>
                    <a:pt x="3210" y="661"/>
                  </a:lnTo>
                  <a:lnTo>
                    <a:pt x="3219" y="722"/>
                  </a:lnTo>
                  <a:lnTo>
                    <a:pt x="3219" y="784"/>
                  </a:lnTo>
                  <a:lnTo>
                    <a:pt x="3214" y="845"/>
                  </a:lnTo>
                  <a:lnTo>
                    <a:pt x="3202" y="906"/>
                  </a:lnTo>
                  <a:lnTo>
                    <a:pt x="3184" y="967"/>
                  </a:lnTo>
                  <a:lnTo>
                    <a:pt x="3162" y="1024"/>
                  </a:lnTo>
                  <a:lnTo>
                    <a:pt x="3133" y="1080"/>
                  </a:lnTo>
                  <a:lnTo>
                    <a:pt x="3102" y="1135"/>
                  </a:lnTo>
                  <a:lnTo>
                    <a:pt x="3066" y="1184"/>
                  </a:lnTo>
                  <a:lnTo>
                    <a:pt x="2973" y="1272"/>
                  </a:lnTo>
                  <a:lnTo>
                    <a:pt x="2872" y="1346"/>
                  </a:lnTo>
                  <a:lnTo>
                    <a:pt x="2768" y="1410"/>
                  </a:lnTo>
                  <a:lnTo>
                    <a:pt x="2659" y="1464"/>
                  </a:lnTo>
                  <a:lnTo>
                    <a:pt x="2549" y="1512"/>
                  </a:lnTo>
                  <a:lnTo>
                    <a:pt x="2437" y="1557"/>
                  </a:lnTo>
                  <a:lnTo>
                    <a:pt x="2325" y="1599"/>
                  </a:lnTo>
                  <a:lnTo>
                    <a:pt x="2211" y="1640"/>
                  </a:lnTo>
                  <a:lnTo>
                    <a:pt x="2101" y="1685"/>
                  </a:lnTo>
                  <a:lnTo>
                    <a:pt x="1992" y="1733"/>
                  </a:lnTo>
                  <a:lnTo>
                    <a:pt x="1962" y="1730"/>
                  </a:lnTo>
                  <a:lnTo>
                    <a:pt x="1933" y="1728"/>
                  </a:lnTo>
                  <a:lnTo>
                    <a:pt x="1906" y="1732"/>
                  </a:lnTo>
                  <a:lnTo>
                    <a:pt x="1878" y="1738"/>
                  </a:lnTo>
                  <a:lnTo>
                    <a:pt x="1853" y="1744"/>
                  </a:lnTo>
                  <a:lnTo>
                    <a:pt x="1827" y="1754"/>
                  </a:lnTo>
                  <a:lnTo>
                    <a:pt x="1802" y="1762"/>
                  </a:lnTo>
                  <a:lnTo>
                    <a:pt x="1776" y="1770"/>
                  </a:lnTo>
                  <a:lnTo>
                    <a:pt x="1750" y="1778"/>
                  </a:lnTo>
                  <a:lnTo>
                    <a:pt x="1725" y="1783"/>
                  </a:lnTo>
                  <a:lnTo>
                    <a:pt x="1653" y="1808"/>
                  </a:lnTo>
                  <a:lnTo>
                    <a:pt x="1578" y="1837"/>
                  </a:lnTo>
                  <a:lnTo>
                    <a:pt x="1504" y="1868"/>
                  </a:lnTo>
                  <a:lnTo>
                    <a:pt x="1429" y="1895"/>
                  </a:lnTo>
                  <a:lnTo>
                    <a:pt x="1354" y="1919"/>
                  </a:lnTo>
                  <a:lnTo>
                    <a:pt x="1275" y="1936"/>
                  </a:lnTo>
                  <a:lnTo>
                    <a:pt x="1197" y="1948"/>
                  </a:lnTo>
                  <a:lnTo>
                    <a:pt x="1118" y="1948"/>
                  </a:lnTo>
                  <a:lnTo>
                    <a:pt x="1037" y="1935"/>
                  </a:lnTo>
                  <a:lnTo>
                    <a:pt x="954" y="1909"/>
                  </a:lnTo>
                  <a:lnTo>
                    <a:pt x="949" y="1924"/>
                  </a:lnTo>
                  <a:lnTo>
                    <a:pt x="944" y="1935"/>
                  </a:lnTo>
                  <a:lnTo>
                    <a:pt x="939" y="1944"/>
                  </a:lnTo>
                  <a:lnTo>
                    <a:pt x="936" y="1954"/>
                  </a:lnTo>
                  <a:lnTo>
                    <a:pt x="933" y="1964"/>
                  </a:lnTo>
                  <a:lnTo>
                    <a:pt x="930" y="1972"/>
                  </a:lnTo>
                  <a:lnTo>
                    <a:pt x="930" y="1983"/>
                  </a:lnTo>
                  <a:lnTo>
                    <a:pt x="930" y="1994"/>
                  </a:lnTo>
                  <a:lnTo>
                    <a:pt x="933" y="2007"/>
                  </a:lnTo>
                  <a:lnTo>
                    <a:pt x="936" y="2023"/>
                  </a:lnTo>
                  <a:lnTo>
                    <a:pt x="944" y="2026"/>
                  </a:lnTo>
                  <a:lnTo>
                    <a:pt x="954" y="2028"/>
                  </a:lnTo>
                  <a:lnTo>
                    <a:pt x="963" y="2029"/>
                  </a:lnTo>
                  <a:lnTo>
                    <a:pt x="971" y="2029"/>
                  </a:lnTo>
                  <a:lnTo>
                    <a:pt x="981" y="2029"/>
                  </a:lnTo>
                  <a:lnTo>
                    <a:pt x="990" y="2029"/>
                  </a:lnTo>
                  <a:lnTo>
                    <a:pt x="1000" y="2029"/>
                  </a:lnTo>
                  <a:lnTo>
                    <a:pt x="1008" y="2029"/>
                  </a:lnTo>
                  <a:lnTo>
                    <a:pt x="1014" y="2029"/>
                  </a:lnTo>
                  <a:lnTo>
                    <a:pt x="1021" y="2029"/>
                  </a:lnTo>
                  <a:lnTo>
                    <a:pt x="1218" y="2012"/>
                  </a:lnTo>
                  <a:lnTo>
                    <a:pt x="1232" y="2029"/>
                  </a:lnTo>
                  <a:lnTo>
                    <a:pt x="1182" y="2047"/>
                  </a:lnTo>
                  <a:lnTo>
                    <a:pt x="1178" y="2047"/>
                  </a:lnTo>
                  <a:lnTo>
                    <a:pt x="1176" y="2047"/>
                  </a:lnTo>
                  <a:lnTo>
                    <a:pt x="1176" y="2047"/>
                  </a:lnTo>
                  <a:lnTo>
                    <a:pt x="1176" y="2047"/>
                  </a:lnTo>
                  <a:lnTo>
                    <a:pt x="1179" y="2045"/>
                  </a:lnTo>
                  <a:lnTo>
                    <a:pt x="1181" y="2045"/>
                  </a:lnTo>
                  <a:lnTo>
                    <a:pt x="1184" y="2044"/>
                  </a:lnTo>
                  <a:lnTo>
                    <a:pt x="1187" y="2042"/>
                  </a:lnTo>
                  <a:lnTo>
                    <a:pt x="1189" y="2039"/>
                  </a:lnTo>
                  <a:lnTo>
                    <a:pt x="1190" y="2036"/>
                  </a:lnTo>
                  <a:lnTo>
                    <a:pt x="1181" y="2031"/>
                  </a:lnTo>
                  <a:lnTo>
                    <a:pt x="1171" y="2029"/>
                  </a:lnTo>
                  <a:lnTo>
                    <a:pt x="1162" y="2029"/>
                  </a:lnTo>
                  <a:lnTo>
                    <a:pt x="1154" y="2029"/>
                  </a:lnTo>
                  <a:lnTo>
                    <a:pt x="1144" y="2032"/>
                  </a:lnTo>
                  <a:lnTo>
                    <a:pt x="1136" y="2036"/>
                  </a:lnTo>
                  <a:lnTo>
                    <a:pt x="1126" y="2039"/>
                  </a:lnTo>
                  <a:lnTo>
                    <a:pt x="1117" y="2042"/>
                  </a:lnTo>
                  <a:lnTo>
                    <a:pt x="1107" y="2045"/>
                  </a:lnTo>
                  <a:lnTo>
                    <a:pt x="1099" y="2047"/>
                  </a:lnTo>
                  <a:lnTo>
                    <a:pt x="1102" y="2050"/>
                  </a:lnTo>
                  <a:lnTo>
                    <a:pt x="1109" y="2053"/>
                  </a:lnTo>
                  <a:lnTo>
                    <a:pt x="1114" y="2055"/>
                  </a:lnTo>
                  <a:lnTo>
                    <a:pt x="1120" y="2055"/>
                  </a:lnTo>
                  <a:lnTo>
                    <a:pt x="1126" y="2056"/>
                  </a:lnTo>
                  <a:lnTo>
                    <a:pt x="1133" y="2055"/>
                  </a:lnTo>
                  <a:lnTo>
                    <a:pt x="1139" y="2055"/>
                  </a:lnTo>
                  <a:lnTo>
                    <a:pt x="1146" y="2055"/>
                  </a:lnTo>
                  <a:lnTo>
                    <a:pt x="1152" y="2055"/>
                  </a:lnTo>
                  <a:lnTo>
                    <a:pt x="1158" y="2053"/>
                  </a:lnTo>
                  <a:lnTo>
                    <a:pt x="894" y="2036"/>
                  </a:lnTo>
                  <a:lnTo>
                    <a:pt x="894" y="2029"/>
                  </a:lnTo>
                  <a:lnTo>
                    <a:pt x="886" y="2042"/>
                  </a:lnTo>
                  <a:lnTo>
                    <a:pt x="878" y="2047"/>
                  </a:lnTo>
                  <a:lnTo>
                    <a:pt x="872" y="2047"/>
                  </a:lnTo>
                  <a:lnTo>
                    <a:pt x="862" y="2042"/>
                  </a:lnTo>
                  <a:lnTo>
                    <a:pt x="854" y="2034"/>
                  </a:lnTo>
                  <a:lnTo>
                    <a:pt x="846" y="2024"/>
                  </a:lnTo>
                  <a:lnTo>
                    <a:pt x="837" y="2013"/>
                  </a:lnTo>
                  <a:lnTo>
                    <a:pt x="829" y="2005"/>
                  </a:lnTo>
                  <a:lnTo>
                    <a:pt x="819" y="1997"/>
                  </a:lnTo>
                  <a:lnTo>
                    <a:pt x="810" y="1994"/>
                  </a:lnTo>
                  <a:lnTo>
                    <a:pt x="810" y="1980"/>
                  </a:lnTo>
                  <a:lnTo>
                    <a:pt x="790" y="1978"/>
                  </a:lnTo>
                  <a:lnTo>
                    <a:pt x="779" y="1981"/>
                  </a:lnTo>
                  <a:lnTo>
                    <a:pt x="773" y="1989"/>
                  </a:lnTo>
                  <a:lnTo>
                    <a:pt x="771" y="2000"/>
                  </a:lnTo>
                  <a:lnTo>
                    <a:pt x="773" y="2015"/>
                  </a:lnTo>
                  <a:lnTo>
                    <a:pt x="776" y="2032"/>
                  </a:lnTo>
                  <a:lnTo>
                    <a:pt x="778" y="2048"/>
                  </a:lnTo>
                  <a:lnTo>
                    <a:pt x="778" y="2066"/>
                  </a:lnTo>
                  <a:lnTo>
                    <a:pt x="776" y="2082"/>
                  </a:lnTo>
                  <a:lnTo>
                    <a:pt x="768" y="2096"/>
                  </a:lnTo>
                  <a:lnTo>
                    <a:pt x="746" y="2101"/>
                  </a:lnTo>
                  <a:lnTo>
                    <a:pt x="728" y="2098"/>
                  </a:lnTo>
                  <a:lnTo>
                    <a:pt x="715" y="2092"/>
                  </a:lnTo>
                  <a:lnTo>
                    <a:pt x="706" y="2084"/>
                  </a:lnTo>
                  <a:lnTo>
                    <a:pt x="698" y="2074"/>
                  </a:lnTo>
                  <a:lnTo>
                    <a:pt x="690" y="2066"/>
                  </a:lnTo>
                  <a:lnTo>
                    <a:pt x="682" y="2061"/>
                  </a:lnTo>
                  <a:lnTo>
                    <a:pt x="672" y="2063"/>
                  </a:lnTo>
                  <a:lnTo>
                    <a:pt x="659" y="2071"/>
                  </a:lnTo>
                  <a:lnTo>
                    <a:pt x="642" y="2088"/>
                  </a:lnTo>
                  <a:lnTo>
                    <a:pt x="634" y="2036"/>
                  </a:lnTo>
                  <a:lnTo>
                    <a:pt x="627" y="2039"/>
                  </a:lnTo>
                  <a:lnTo>
                    <a:pt x="621" y="2042"/>
                  </a:lnTo>
                  <a:lnTo>
                    <a:pt x="614" y="2045"/>
                  </a:lnTo>
                  <a:lnTo>
                    <a:pt x="608" y="2047"/>
                  </a:lnTo>
                  <a:lnTo>
                    <a:pt x="602" y="2050"/>
                  </a:lnTo>
                  <a:lnTo>
                    <a:pt x="595" y="2053"/>
                  </a:lnTo>
                  <a:lnTo>
                    <a:pt x="589" y="2055"/>
                  </a:lnTo>
                  <a:lnTo>
                    <a:pt x="582" y="2055"/>
                  </a:lnTo>
                  <a:lnTo>
                    <a:pt x="574" y="2055"/>
                  </a:lnTo>
                  <a:lnTo>
                    <a:pt x="566" y="2053"/>
                  </a:lnTo>
                  <a:lnTo>
                    <a:pt x="576" y="2044"/>
                  </a:lnTo>
                  <a:lnTo>
                    <a:pt x="581" y="2032"/>
                  </a:lnTo>
                  <a:lnTo>
                    <a:pt x="582" y="2020"/>
                  </a:lnTo>
                  <a:lnTo>
                    <a:pt x="582" y="2008"/>
                  </a:lnTo>
                  <a:lnTo>
                    <a:pt x="581" y="1996"/>
                  </a:lnTo>
                  <a:lnTo>
                    <a:pt x="579" y="1984"/>
                  </a:lnTo>
                  <a:lnTo>
                    <a:pt x="576" y="1972"/>
                  </a:lnTo>
                  <a:lnTo>
                    <a:pt x="574" y="1960"/>
                  </a:lnTo>
                  <a:lnTo>
                    <a:pt x="573" y="1949"/>
                  </a:lnTo>
                  <a:lnTo>
                    <a:pt x="574" y="1938"/>
                  </a:lnTo>
                  <a:lnTo>
                    <a:pt x="563" y="1933"/>
                  </a:lnTo>
                  <a:lnTo>
                    <a:pt x="552" y="1927"/>
                  </a:lnTo>
                  <a:lnTo>
                    <a:pt x="541" y="1919"/>
                  </a:lnTo>
                  <a:lnTo>
                    <a:pt x="531" y="1912"/>
                  </a:lnTo>
                  <a:lnTo>
                    <a:pt x="520" y="1906"/>
                  </a:lnTo>
                  <a:lnTo>
                    <a:pt x="510" y="1901"/>
                  </a:lnTo>
                  <a:lnTo>
                    <a:pt x="501" y="1900"/>
                  </a:lnTo>
                  <a:lnTo>
                    <a:pt x="491" y="1900"/>
                  </a:lnTo>
                  <a:lnTo>
                    <a:pt x="482" y="1903"/>
                  </a:lnTo>
                  <a:lnTo>
                    <a:pt x="472" y="1909"/>
                  </a:lnTo>
                  <a:lnTo>
                    <a:pt x="458" y="1909"/>
                  </a:lnTo>
                  <a:lnTo>
                    <a:pt x="458" y="1908"/>
                  </a:lnTo>
                  <a:lnTo>
                    <a:pt x="458" y="1906"/>
                  </a:lnTo>
                  <a:lnTo>
                    <a:pt x="456" y="1904"/>
                  </a:lnTo>
                  <a:lnTo>
                    <a:pt x="456" y="1903"/>
                  </a:lnTo>
                  <a:lnTo>
                    <a:pt x="454" y="1901"/>
                  </a:lnTo>
                  <a:lnTo>
                    <a:pt x="453" y="1900"/>
                  </a:lnTo>
                  <a:lnTo>
                    <a:pt x="451" y="1898"/>
                  </a:lnTo>
                  <a:lnTo>
                    <a:pt x="450" y="1898"/>
                  </a:lnTo>
                  <a:lnTo>
                    <a:pt x="448" y="1896"/>
                  </a:lnTo>
                  <a:lnTo>
                    <a:pt x="448" y="1895"/>
                  </a:lnTo>
                  <a:lnTo>
                    <a:pt x="466" y="1909"/>
                  </a:lnTo>
                  <a:lnTo>
                    <a:pt x="467" y="1908"/>
                  </a:lnTo>
                  <a:lnTo>
                    <a:pt x="470" y="1906"/>
                  </a:lnTo>
                  <a:lnTo>
                    <a:pt x="470" y="1904"/>
                  </a:lnTo>
                  <a:lnTo>
                    <a:pt x="472" y="1903"/>
                  </a:lnTo>
                  <a:lnTo>
                    <a:pt x="472" y="1900"/>
                  </a:lnTo>
                  <a:lnTo>
                    <a:pt x="472" y="1896"/>
                  </a:lnTo>
                  <a:lnTo>
                    <a:pt x="472" y="1895"/>
                  </a:lnTo>
                  <a:lnTo>
                    <a:pt x="472" y="1892"/>
                  </a:lnTo>
                  <a:lnTo>
                    <a:pt x="472" y="1888"/>
                  </a:lnTo>
                  <a:lnTo>
                    <a:pt x="472" y="1885"/>
                  </a:lnTo>
                  <a:lnTo>
                    <a:pt x="448" y="1860"/>
                  </a:lnTo>
                  <a:lnTo>
                    <a:pt x="422" y="1903"/>
                  </a:lnTo>
                  <a:lnTo>
                    <a:pt x="422" y="1853"/>
                  </a:lnTo>
                  <a:lnTo>
                    <a:pt x="430" y="1856"/>
                  </a:lnTo>
                  <a:lnTo>
                    <a:pt x="440" y="1860"/>
                  </a:lnTo>
                  <a:lnTo>
                    <a:pt x="448" y="1863"/>
                  </a:lnTo>
                  <a:lnTo>
                    <a:pt x="458" y="1866"/>
                  </a:lnTo>
                  <a:lnTo>
                    <a:pt x="466" y="1871"/>
                  </a:lnTo>
                  <a:lnTo>
                    <a:pt x="475" y="1874"/>
                  </a:lnTo>
                  <a:lnTo>
                    <a:pt x="485" y="1879"/>
                  </a:lnTo>
                  <a:lnTo>
                    <a:pt x="494" y="1884"/>
                  </a:lnTo>
                  <a:lnTo>
                    <a:pt x="504" y="1890"/>
                  </a:lnTo>
                  <a:lnTo>
                    <a:pt x="514" y="1895"/>
                  </a:lnTo>
                  <a:lnTo>
                    <a:pt x="531" y="1877"/>
                  </a:lnTo>
                  <a:lnTo>
                    <a:pt x="483" y="1836"/>
                  </a:lnTo>
                  <a:lnTo>
                    <a:pt x="482" y="1839"/>
                  </a:lnTo>
                  <a:lnTo>
                    <a:pt x="480" y="1840"/>
                  </a:lnTo>
                  <a:lnTo>
                    <a:pt x="477" y="1842"/>
                  </a:lnTo>
                  <a:lnTo>
                    <a:pt x="474" y="1842"/>
                  </a:lnTo>
                  <a:lnTo>
                    <a:pt x="472" y="1844"/>
                  </a:lnTo>
                  <a:lnTo>
                    <a:pt x="469" y="1844"/>
                  </a:lnTo>
                  <a:lnTo>
                    <a:pt x="466" y="1844"/>
                  </a:lnTo>
                  <a:lnTo>
                    <a:pt x="462" y="1844"/>
                  </a:lnTo>
                  <a:lnTo>
                    <a:pt x="461" y="1842"/>
                  </a:lnTo>
                  <a:lnTo>
                    <a:pt x="458" y="1842"/>
                  </a:lnTo>
                  <a:lnTo>
                    <a:pt x="458" y="1840"/>
                  </a:lnTo>
                  <a:lnTo>
                    <a:pt x="458" y="1837"/>
                  </a:lnTo>
                  <a:lnTo>
                    <a:pt x="458" y="1836"/>
                  </a:lnTo>
                  <a:lnTo>
                    <a:pt x="458" y="1832"/>
                  </a:lnTo>
                  <a:lnTo>
                    <a:pt x="456" y="1829"/>
                  </a:lnTo>
                  <a:lnTo>
                    <a:pt x="456" y="1826"/>
                  </a:lnTo>
                  <a:lnTo>
                    <a:pt x="454" y="1823"/>
                  </a:lnTo>
                  <a:lnTo>
                    <a:pt x="453" y="1821"/>
                  </a:lnTo>
                  <a:lnTo>
                    <a:pt x="450" y="1820"/>
                  </a:lnTo>
                  <a:lnTo>
                    <a:pt x="448" y="1818"/>
                  </a:lnTo>
                  <a:lnTo>
                    <a:pt x="430" y="1818"/>
                  </a:lnTo>
                  <a:lnTo>
                    <a:pt x="422" y="1805"/>
                  </a:lnTo>
                  <a:lnTo>
                    <a:pt x="414" y="1797"/>
                  </a:lnTo>
                  <a:lnTo>
                    <a:pt x="405" y="1791"/>
                  </a:lnTo>
                  <a:lnTo>
                    <a:pt x="395" y="1788"/>
                  </a:lnTo>
                  <a:lnTo>
                    <a:pt x="386" y="1784"/>
                  </a:lnTo>
                  <a:lnTo>
                    <a:pt x="378" y="1780"/>
                  </a:lnTo>
                  <a:lnTo>
                    <a:pt x="370" y="1773"/>
                  </a:lnTo>
                  <a:lnTo>
                    <a:pt x="363" y="1765"/>
                  </a:lnTo>
                  <a:lnTo>
                    <a:pt x="358" y="1752"/>
                  </a:lnTo>
                  <a:lnTo>
                    <a:pt x="355" y="1733"/>
                  </a:lnTo>
                  <a:lnTo>
                    <a:pt x="342" y="1730"/>
                  </a:lnTo>
                  <a:lnTo>
                    <a:pt x="330" y="1727"/>
                  </a:lnTo>
                  <a:lnTo>
                    <a:pt x="317" y="1725"/>
                  </a:lnTo>
                  <a:lnTo>
                    <a:pt x="302" y="1725"/>
                  </a:lnTo>
                  <a:lnTo>
                    <a:pt x="288" y="1725"/>
                  </a:lnTo>
                  <a:lnTo>
                    <a:pt x="275" y="1725"/>
                  </a:lnTo>
                  <a:lnTo>
                    <a:pt x="261" y="1725"/>
                  </a:lnTo>
                  <a:lnTo>
                    <a:pt x="246" y="1725"/>
                  </a:lnTo>
                  <a:lnTo>
                    <a:pt x="232" y="1727"/>
                  </a:lnTo>
                  <a:lnTo>
                    <a:pt x="219" y="1727"/>
                  </a:lnTo>
                  <a:lnTo>
                    <a:pt x="221" y="1720"/>
                  </a:lnTo>
                  <a:lnTo>
                    <a:pt x="221" y="1716"/>
                  </a:lnTo>
                  <a:lnTo>
                    <a:pt x="219" y="1711"/>
                  </a:lnTo>
                  <a:lnTo>
                    <a:pt x="218" y="1706"/>
                  </a:lnTo>
                  <a:lnTo>
                    <a:pt x="214" y="1703"/>
                  </a:lnTo>
                  <a:lnTo>
                    <a:pt x="210" y="1700"/>
                  </a:lnTo>
                  <a:lnTo>
                    <a:pt x="206" y="1695"/>
                  </a:lnTo>
                  <a:lnTo>
                    <a:pt x="202" y="1692"/>
                  </a:lnTo>
                  <a:lnTo>
                    <a:pt x="197" y="1688"/>
                  </a:lnTo>
                  <a:lnTo>
                    <a:pt x="194" y="1684"/>
                  </a:lnTo>
                  <a:lnTo>
                    <a:pt x="186" y="1682"/>
                  </a:lnTo>
                  <a:lnTo>
                    <a:pt x="179" y="1682"/>
                  </a:lnTo>
                  <a:lnTo>
                    <a:pt x="176" y="1685"/>
                  </a:lnTo>
                  <a:lnTo>
                    <a:pt x="173" y="1690"/>
                  </a:lnTo>
                  <a:lnTo>
                    <a:pt x="171" y="1696"/>
                  </a:lnTo>
                  <a:lnTo>
                    <a:pt x="170" y="1703"/>
                  </a:lnTo>
                  <a:lnTo>
                    <a:pt x="170" y="1708"/>
                  </a:lnTo>
                  <a:lnTo>
                    <a:pt x="170" y="1712"/>
                  </a:lnTo>
                  <a:lnTo>
                    <a:pt x="170" y="1716"/>
                  </a:lnTo>
                  <a:lnTo>
                    <a:pt x="170" y="1716"/>
                  </a:lnTo>
                  <a:lnTo>
                    <a:pt x="170" y="1714"/>
                  </a:lnTo>
                  <a:lnTo>
                    <a:pt x="170" y="1712"/>
                  </a:lnTo>
                  <a:lnTo>
                    <a:pt x="170" y="1711"/>
                  </a:lnTo>
                  <a:lnTo>
                    <a:pt x="170" y="1709"/>
                  </a:lnTo>
                  <a:lnTo>
                    <a:pt x="168" y="1708"/>
                  </a:lnTo>
                  <a:lnTo>
                    <a:pt x="168" y="1706"/>
                  </a:lnTo>
                  <a:lnTo>
                    <a:pt x="166" y="1704"/>
                  </a:lnTo>
                  <a:lnTo>
                    <a:pt x="165" y="1703"/>
                  </a:lnTo>
                  <a:lnTo>
                    <a:pt x="163" y="1700"/>
                  </a:lnTo>
                  <a:lnTo>
                    <a:pt x="162" y="1698"/>
                  </a:lnTo>
                  <a:lnTo>
                    <a:pt x="160" y="1698"/>
                  </a:lnTo>
                  <a:lnTo>
                    <a:pt x="157" y="1700"/>
                  </a:lnTo>
                  <a:lnTo>
                    <a:pt x="155" y="1700"/>
                  </a:lnTo>
                  <a:lnTo>
                    <a:pt x="152" y="1701"/>
                  </a:lnTo>
                  <a:lnTo>
                    <a:pt x="150" y="1703"/>
                  </a:lnTo>
                  <a:lnTo>
                    <a:pt x="149" y="1704"/>
                  </a:lnTo>
                  <a:lnTo>
                    <a:pt x="147" y="1704"/>
                  </a:lnTo>
                  <a:lnTo>
                    <a:pt x="147" y="1706"/>
                  </a:lnTo>
                  <a:lnTo>
                    <a:pt x="146" y="1708"/>
                  </a:lnTo>
                  <a:lnTo>
                    <a:pt x="144" y="1709"/>
                  </a:lnTo>
                  <a:lnTo>
                    <a:pt x="146" y="1722"/>
                  </a:lnTo>
                  <a:lnTo>
                    <a:pt x="150" y="1730"/>
                  </a:lnTo>
                  <a:lnTo>
                    <a:pt x="158" y="1733"/>
                  </a:lnTo>
                  <a:lnTo>
                    <a:pt x="166" y="1735"/>
                  </a:lnTo>
                  <a:lnTo>
                    <a:pt x="178" y="1733"/>
                  </a:lnTo>
                  <a:lnTo>
                    <a:pt x="189" y="1733"/>
                  </a:lnTo>
                  <a:lnTo>
                    <a:pt x="198" y="1733"/>
                  </a:lnTo>
                  <a:lnTo>
                    <a:pt x="208" y="1735"/>
                  </a:lnTo>
                  <a:lnTo>
                    <a:pt x="214" y="1741"/>
                  </a:lnTo>
                  <a:lnTo>
                    <a:pt x="219" y="1751"/>
                  </a:lnTo>
                  <a:lnTo>
                    <a:pt x="227" y="1757"/>
                  </a:lnTo>
                  <a:lnTo>
                    <a:pt x="235" y="1762"/>
                  </a:lnTo>
                  <a:lnTo>
                    <a:pt x="245" y="1767"/>
                  </a:lnTo>
                  <a:lnTo>
                    <a:pt x="253" y="1773"/>
                  </a:lnTo>
                  <a:lnTo>
                    <a:pt x="261" y="1778"/>
                  </a:lnTo>
                  <a:lnTo>
                    <a:pt x="269" y="1784"/>
                  </a:lnTo>
                  <a:lnTo>
                    <a:pt x="277" y="1791"/>
                  </a:lnTo>
                  <a:lnTo>
                    <a:pt x="283" y="1797"/>
                  </a:lnTo>
                  <a:lnTo>
                    <a:pt x="290" y="1804"/>
                  </a:lnTo>
                  <a:lnTo>
                    <a:pt x="296" y="1812"/>
                  </a:lnTo>
                  <a:lnTo>
                    <a:pt x="288" y="1802"/>
                  </a:lnTo>
                  <a:lnTo>
                    <a:pt x="282" y="1796"/>
                  </a:lnTo>
                  <a:lnTo>
                    <a:pt x="274" y="1788"/>
                  </a:lnTo>
                  <a:lnTo>
                    <a:pt x="266" y="1781"/>
                  </a:lnTo>
                  <a:lnTo>
                    <a:pt x="258" y="1775"/>
                  </a:lnTo>
                  <a:lnTo>
                    <a:pt x="250" y="1770"/>
                  </a:lnTo>
                  <a:lnTo>
                    <a:pt x="240" y="1765"/>
                  </a:lnTo>
                  <a:lnTo>
                    <a:pt x="232" y="1762"/>
                  </a:lnTo>
                  <a:lnTo>
                    <a:pt x="222" y="1760"/>
                  </a:lnTo>
                  <a:lnTo>
                    <a:pt x="211" y="1759"/>
                  </a:lnTo>
                  <a:lnTo>
                    <a:pt x="208" y="1759"/>
                  </a:lnTo>
                  <a:lnTo>
                    <a:pt x="206" y="1762"/>
                  </a:lnTo>
                  <a:lnTo>
                    <a:pt x="205" y="1764"/>
                  </a:lnTo>
                  <a:lnTo>
                    <a:pt x="205" y="1767"/>
                  </a:lnTo>
                  <a:lnTo>
                    <a:pt x="205" y="1768"/>
                  </a:lnTo>
                  <a:lnTo>
                    <a:pt x="203" y="1772"/>
                  </a:lnTo>
                  <a:lnTo>
                    <a:pt x="203" y="1775"/>
                  </a:lnTo>
                  <a:lnTo>
                    <a:pt x="205" y="1778"/>
                  </a:lnTo>
                  <a:lnTo>
                    <a:pt x="205" y="1781"/>
                  </a:lnTo>
                  <a:lnTo>
                    <a:pt x="205" y="1783"/>
                  </a:lnTo>
                  <a:lnTo>
                    <a:pt x="208" y="1786"/>
                  </a:lnTo>
                  <a:lnTo>
                    <a:pt x="211" y="1788"/>
                  </a:lnTo>
                  <a:lnTo>
                    <a:pt x="214" y="1791"/>
                  </a:lnTo>
                  <a:lnTo>
                    <a:pt x="218" y="1792"/>
                  </a:lnTo>
                  <a:lnTo>
                    <a:pt x="222" y="1794"/>
                  </a:lnTo>
                  <a:lnTo>
                    <a:pt x="226" y="1797"/>
                  </a:lnTo>
                  <a:lnTo>
                    <a:pt x="229" y="1799"/>
                  </a:lnTo>
                  <a:lnTo>
                    <a:pt x="230" y="1802"/>
                  </a:lnTo>
                  <a:lnTo>
                    <a:pt x="234" y="1807"/>
                  </a:lnTo>
                  <a:lnTo>
                    <a:pt x="237" y="1812"/>
                  </a:lnTo>
                  <a:lnTo>
                    <a:pt x="234" y="1813"/>
                  </a:lnTo>
                  <a:lnTo>
                    <a:pt x="229" y="1813"/>
                  </a:lnTo>
                  <a:lnTo>
                    <a:pt x="221" y="1812"/>
                  </a:lnTo>
                  <a:lnTo>
                    <a:pt x="211" y="1808"/>
                  </a:lnTo>
                  <a:lnTo>
                    <a:pt x="202" y="1805"/>
                  </a:lnTo>
                  <a:lnTo>
                    <a:pt x="192" y="1804"/>
                  </a:lnTo>
                  <a:lnTo>
                    <a:pt x="182" y="1802"/>
                  </a:lnTo>
                  <a:lnTo>
                    <a:pt x="174" y="1804"/>
                  </a:lnTo>
                  <a:lnTo>
                    <a:pt x="166" y="1808"/>
                  </a:lnTo>
                  <a:lnTo>
                    <a:pt x="162" y="1818"/>
                  </a:lnTo>
                  <a:lnTo>
                    <a:pt x="171" y="1821"/>
                  </a:lnTo>
                  <a:lnTo>
                    <a:pt x="181" y="1824"/>
                  </a:lnTo>
                  <a:lnTo>
                    <a:pt x="190" y="1826"/>
                  </a:lnTo>
                  <a:lnTo>
                    <a:pt x="200" y="1826"/>
                  </a:lnTo>
                  <a:lnTo>
                    <a:pt x="210" y="1828"/>
                  </a:lnTo>
                  <a:lnTo>
                    <a:pt x="221" y="1826"/>
                  </a:lnTo>
                  <a:lnTo>
                    <a:pt x="230" y="1826"/>
                  </a:lnTo>
                  <a:lnTo>
                    <a:pt x="242" y="1826"/>
                  </a:lnTo>
                  <a:lnTo>
                    <a:pt x="251" y="1826"/>
                  </a:lnTo>
                  <a:lnTo>
                    <a:pt x="261" y="1824"/>
                  </a:lnTo>
                  <a:lnTo>
                    <a:pt x="266" y="1834"/>
                  </a:lnTo>
                  <a:lnTo>
                    <a:pt x="267" y="1844"/>
                  </a:lnTo>
                  <a:lnTo>
                    <a:pt x="267" y="1852"/>
                  </a:lnTo>
                  <a:lnTo>
                    <a:pt x="264" y="1860"/>
                  </a:lnTo>
                  <a:lnTo>
                    <a:pt x="261" y="1868"/>
                  </a:lnTo>
                  <a:lnTo>
                    <a:pt x="256" y="1872"/>
                  </a:lnTo>
                  <a:lnTo>
                    <a:pt x="248" y="1877"/>
                  </a:lnTo>
                  <a:lnTo>
                    <a:pt x="240" y="1882"/>
                  </a:lnTo>
                  <a:lnTo>
                    <a:pt x="230" y="1884"/>
                  </a:lnTo>
                  <a:lnTo>
                    <a:pt x="219" y="1885"/>
                  </a:lnTo>
                  <a:lnTo>
                    <a:pt x="210" y="1882"/>
                  </a:lnTo>
                  <a:lnTo>
                    <a:pt x="202" y="1882"/>
                  </a:lnTo>
                  <a:lnTo>
                    <a:pt x="197" y="1884"/>
                  </a:lnTo>
                  <a:lnTo>
                    <a:pt x="194" y="1888"/>
                  </a:lnTo>
                  <a:lnTo>
                    <a:pt x="190" y="1893"/>
                  </a:lnTo>
                  <a:lnTo>
                    <a:pt x="187" y="1900"/>
                  </a:lnTo>
                  <a:lnTo>
                    <a:pt x="184" y="1904"/>
                  </a:lnTo>
                  <a:lnTo>
                    <a:pt x="181" y="1911"/>
                  </a:lnTo>
                  <a:lnTo>
                    <a:pt x="176" y="1916"/>
                  </a:lnTo>
                  <a:lnTo>
                    <a:pt x="170" y="1920"/>
                  </a:lnTo>
                  <a:lnTo>
                    <a:pt x="171" y="1924"/>
                  </a:lnTo>
                  <a:lnTo>
                    <a:pt x="174" y="1927"/>
                  </a:lnTo>
                  <a:lnTo>
                    <a:pt x="179" y="1928"/>
                  </a:lnTo>
                  <a:lnTo>
                    <a:pt x="182" y="1928"/>
                  </a:lnTo>
                  <a:lnTo>
                    <a:pt x="187" y="1928"/>
                  </a:lnTo>
                  <a:lnTo>
                    <a:pt x="192" y="1928"/>
                  </a:lnTo>
                  <a:lnTo>
                    <a:pt x="197" y="1928"/>
                  </a:lnTo>
                  <a:lnTo>
                    <a:pt x="202" y="1928"/>
                  </a:lnTo>
                  <a:lnTo>
                    <a:pt x="206" y="1927"/>
                  </a:lnTo>
                  <a:lnTo>
                    <a:pt x="211" y="1927"/>
                  </a:lnTo>
                  <a:lnTo>
                    <a:pt x="210" y="1935"/>
                  </a:lnTo>
                  <a:lnTo>
                    <a:pt x="206" y="1944"/>
                  </a:lnTo>
                  <a:lnTo>
                    <a:pt x="203" y="1952"/>
                  </a:lnTo>
                  <a:lnTo>
                    <a:pt x="200" y="1960"/>
                  </a:lnTo>
                  <a:lnTo>
                    <a:pt x="197" y="1968"/>
                  </a:lnTo>
                  <a:lnTo>
                    <a:pt x="195" y="1976"/>
                  </a:lnTo>
                  <a:lnTo>
                    <a:pt x="194" y="1984"/>
                  </a:lnTo>
                  <a:lnTo>
                    <a:pt x="192" y="1994"/>
                  </a:lnTo>
                  <a:lnTo>
                    <a:pt x="192" y="2002"/>
                  </a:lnTo>
                  <a:lnTo>
                    <a:pt x="194" y="2012"/>
                  </a:lnTo>
                  <a:lnTo>
                    <a:pt x="194" y="1970"/>
                  </a:lnTo>
                  <a:lnTo>
                    <a:pt x="190" y="1968"/>
                  </a:lnTo>
                  <a:lnTo>
                    <a:pt x="187" y="1968"/>
                  </a:lnTo>
                  <a:lnTo>
                    <a:pt x="182" y="1967"/>
                  </a:lnTo>
                  <a:lnTo>
                    <a:pt x="176" y="1967"/>
                  </a:lnTo>
                  <a:lnTo>
                    <a:pt x="171" y="1968"/>
                  </a:lnTo>
                  <a:lnTo>
                    <a:pt x="165" y="1968"/>
                  </a:lnTo>
                  <a:lnTo>
                    <a:pt x="158" y="1970"/>
                  </a:lnTo>
                  <a:lnTo>
                    <a:pt x="154" y="1973"/>
                  </a:lnTo>
                  <a:lnTo>
                    <a:pt x="149" y="1976"/>
                  </a:lnTo>
                  <a:lnTo>
                    <a:pt x="144" y="1980"/>
                  </a:lnTo>
                  <a:lnTo>
                    <a:pt x="144" y="1983"/>
                  </a:lnTo>
                  <a:lnTo>
                    <a:pt x="144" y="1986"/>
                  </a:lnTo>
                  <a:lnTo>
                    <a:pt x="144" y="1991"/>
                  </a:lnTo>
                  <a:lnTo>
                    <a:pt x="142" y="1994"/>
                  </a:lnTo>
                  <a:lnTo>
                    <a:pt x="142" y="1997"/>
                  </a:lnTo>
                  <a:lnTo>
                    <a:pt x="142" y="2000"/>
                  </a:lnTo>
                  <a:lnTo>
                    <a:pt x="144" y="2004"/>
                  </a:lnTo>
                  <a:lnTo>
                    <a:pt x="146" y="2007"/>
                  </a:lnTo>
                  <a:lnTo>
                    <a:pt x="149" y="2010"/>
                  </a:lnTo>
                  <a:lnTo>
                    <a:pt x="152" y="2012"/>
                  </a:lnTo>
                  <a:lnTo>
                    <a:pt x="162" y="2005"/>
                  </a:lnTo>
                  <a:lnTo>
                    <a:pt x="162" y="2010"/>
                  </a:lnTo>
                  <a:lnTo>
                    <a:pt x="162" y="2015"/>
                  </a:lnTo>
                  <a:lnTo>
                    <a:pt x="160" y="2020"/>
                  </a:lnTo>
                  <a:lnTo>
                    <a:pt x="158" y="2023"/>
                  </a:lnTo>
                  <a:lnTo>
                    <a:pt x="155" y="2026"/>
                  </a:lnTo>
                  <a:lnTo>
                    <a:pt x="152" y="2029"/>
                  </a:lnTo>
                  <a:lnTo>
                    <a:pt x="147" y="2031"/>
                  </a:lnTo>
                  <a:lnTo>
                    <a:pt x="141" y="2031"/>
                  </a:lnTo>
                  <a:lnTo>
                    <a:pt x="134" y="2031"/>
                  </a:lnTo>
                  <a:lnTo>
                    <a:pt x="126" y="2029"/>
                  </a:lnTo>
                  <a:lnTo>
                    <a:pt x="122" y="2018"/>
                  </a:lnTo>
                  <a:lnTo>
                    <a:pt x="117" y="2007"/>
                  </a:lnTo>
                  <a:lnTo>
                    <a:pt x="117" y="1997"/>
                  </a:lnTo>
                  <a:lnTo>
                    <a:pt x="117" y="1989"/>
                  </a:lnTo>
                  <a:lnTo>
                    <a:pt x="120" y="1983"/>
                  </a:lnTo>
                  <a:lnTo>
                    <a:pt x="123" y="1976"/>
                  </a:lnTo>
                  <a:lnTo>
                    <a:pt x="130" y="1970"/>
                  </a:lnTo>
                  <a:lnTo>
                    <a:pt x="136" y="1964"/>
                  </a:lnTo>
                  <a:lnTo>
                    <a:pt x="144" y="1957"/>
                  </a:lnTo>
                  <a:lnTo>
                    <a:pt x="152" y="1952"/>
                  </a:lnTo>
                  <a:lnTo>
                    <a:pt x="155" y="1952"/>
                  </a:lnTo>
                  <a:lnTo>
                    <a:pt x="158" y="1952"/>
                  </a:lnTo>
                  <a:lnTo>
                    <a:pt x="162" y="1952"/>
                  </a:lnTo>
                  <a:lnTo>
                    <a:pt x="163" y="1952"/>
                  </a:lnTo>
                  <a:lnTo>
                    <a:pt x="166" y="1952"/>
                  </a:lnTo>
                  <a:lnTo>
                    <a:pt x="170" y="1952"/>
                  </a:lnTo>
                  <a:lnTo>
                    <a:pt x="171" y="1951"/>
                  </a:lnTo>
                  <a:lnTo>
                    <a:pt x="173" y="1949"/>
                  </a:lnTo>
                  <a:lnTo>
                    <a:pt x="174" y="1948"/>
                  </a:lnTo>
                  <a:lnTo>
                    <a:pt x="176" y="1944"/>
                  </a:lnTo>
                  <a:lnTo>
                    <a:pt x="168" y="1941"/>
                  </a:lnTo>
                  <a:lnTo>
                    <a:pt x="158" y="1938"/>
                  </a:lnTo>
                  <a:lnTo>
                    <a:pt x="150" y="1936"/>
                  </a:lnTo>
                  <a:lnTo>
                    <a:pt x="141" y="1936"/>
                  </a:lnTo>
                  <a:lnTo>
                    <a:pt x="133" y="1935"/>
                  </a:lnTo>
                  <a:lnTo>
                    <a:pt x="125" y="1933"/>
                  </a:lnTo>
                  <a:lnTo>
                    <a:pt x="115" y="1932"/>
                  </a:lnTo>
                  <a:lnTo>
                    <a:pt x="107" y="1930"/>
                  </a:lnTo>
                  <a:lnTo>
                    <a:pt x="99" y="1925"/>
                  </a:lnTo>
                  <a:lnTo>
                    <a:pt x="91" y="1920"/>
                  </a:lnTo>
                  <a:lnTo>
                    <a:pt x="109" y="1914"/>
                  </a:lnTo>
                  <a:lnTo>
                    <a:pt x="123" y="1906"/>
                  </a:lnTo>
                  <a:lnTo>
                    <a:pt x="138" y="1898"/>
                  </a:lnTo>
                  <a:lnTo>
                    <a:pt x="150" y="1887"/>
                  </a:lnTo>
                  <a:lnTo>
                    <a:pt x="163" y="1877"/>
                  </a:lnTo>
                  <a:lnTo>
                    <a:pt x="178" y="1868"/>
                  </a:lnTo>
                  <a:lnTo>
                    <a:pt x="192" y="1860"/>
                  </a:lnTo>
                  <a:lnTo>
                    <a:pt x="208" y="1855"/>
                  </a:lnTo>
                  <a:lnTo>
                    <a:pt x="226" y="1852"/>
                  </a:lnTo>
                  <a:lnTo>
                    <a:pt x="246" y="1853"/>
                  </a:lnTo>
                  <a:lnTo>
                    <a:pt x="227" y="1850"/>
                  </a:lnTo>
                  <a:lnTo>
                    <a:pt x="210" y="1847"/>
                  </a:lnTo>
                  <a:lnTo>
                    <a:pt x="194" y="1845"/>
                  </a:lnTo>
                  <a:lnTo>
                    <a:pt x="181" y="1840"/>
                  </a:lnTo>
                  <a:lnTo>
                    <a:pt x="168" y="1837"/>
                  </a:lnTo>
                  <a:lnTo>
                    <a:pt x="158" y="1831"/>
                  </a:lnTo>
                  <a:lnTo>
                    <a:pt x="149" y="1823"/>
                  </a:lnTo>
                  <a:lnTo>
                    <a:pt x="141" y="1812"/>
                  </a:lnTo>
                  <a:lnTo>
                    <a:pt x="134" y="1799"/>
                  </a:lnTo>
                  <a:lnTo>
                    <a:pt x="126" y="1783"/>
                  </a:lnTo>
                  <a:lnTo>
                    <a:pt x="138" y="1786"/>
                  </a:lnTo>
                  <a:lnTo>
                    <a:pt x="146" y="1788"/>
                  </a:lnTo>
                  <a:lnTo>
                    <a:pt x="154" y="1786"/>
                  </a:lnTo>
                  <a:lnTo>
                    <a:pt x="158" y="1783"/>
                  </a:lnTo>
                  <a:lnTo>
                    <a:pt x="163" y="1778"/>
                  </a:lnTo>
                  <a:lnTo>
                    <a:pt x="168" y="1772"/>
                  </a:lnTo>
                  <a:lnTo>
                    <a:pt x="171" y="1765"/>
                  </a:lnTo>
                  <a:lnTo>
                    <a:pt x="176" y="1760"/>
                  </a:lnTo>
                  <a:lnTo>
                    <a:pt x="181" y="1756"/>
                  </a:lnTo>
                  <a:lnTo>
                    <a:pt x="187" y="1751"/>
                  </a:lnTo>
                  <a:lnTo>
                    <a:pt x="176" y="1754"/>
                  </a:lnTo>
                  <a:lnTo>
                    <a:pt x="168" y="1754"/>
                  </a:lnTo>
                  <a:lnTo>
                    <a:pt x="162" y="1752"/>
                  </a:lnTo>
                  <a:lnTo>
                    <a:pt x="157" y="1748"/>
                  </a:lnTo>
                  <a:lnTo>
                    <a:pt x="154" y="1741"/>
                  </a:lnTo>
                  <a:lnTo>
                    <a:pt x="149" y="1733"/>
                  </a:lnTo>
                  <a:lnTo>
                    <a:pt x="146" y="1725"/>
                  </a:lnTo>
                  <a:lnTo>
                    <a:pt x="141" y="1719"/>
                  </a:lnTo>
                  <a:lnTo>
                    <a:pt x="134" y="1712"/>
                  </a:lnTo>
                  <a:lnTo>
                    <a:pt x="126" y="1709"/>
                  </a:lnTo>
                  <a:lnTo>
                    <a:pt x="138" y="1711"/>
                  </a:lnTo>
                  <a:lnTo>
                    <a:pt x="146" y="1709"/>
                  </a:lnTo>
                  <a:lnTo>
                    <a:pt x="150" y="1704"/>
                  </a:lnTo>
                  <a:lnTo>
                    <a:pt x="152" y="1698"/>
                  </a:lnTo>
                  <a:lnTo>
                    <a:pt x="152" y="1690"/>
                  </a:lnTo>
                  <a:lnTo>
                    <a:pt x="152" y="1682"/>
                  </a:lnTo>
                  <a:lnTo>
                    <a:pt x="154" y="1674"/>
                  </a:lnTo>
                  <a:lnTo>
                    <a:pt x="155" y="1666"/>
                  </a:lnTo>
                  <a:lnTo>
                    <a:pt x="160" y="1661"/>
                  </a:lnTo>
                  <a:lnTo>
                    <a:pt x="170" y="1656"/>
                  </a:lnTo>
                  <a:lnTo>
                    <a:pt x="178" y="1664"/>
                  </a:lnTo>
                  <a:lnTo>
                    <a:pt x="186" y="1671"/>
                  </a:lnTo>
                  <a:lnTo>
                    <a:pt x="195" y="1672"/>
                  </a:lnTo>
                  <a:lnTo>
                    <a:pt x="205" y="1674"/>
                  </a:lnTo>
                  <a:lnTo>
                    <a:pt x="214" y="1676"/>
                  </a:lnTo>
                  <a:lnTo>
                    <a:pt x="224" y="1677"/>
                  </a:lnTo>
                  <a:lnTo>
                    <a:pt x="232" y="1680"/>
                  </a:lnTo>
                  <a:lnTo>
                    <a:pt x="238" y="1687"/>
                  </a:lnTo>
                  <a:lnTo>
                    <a:pt x="243" y="1695"/>
                  </a:lnTo>
                  <a:lnTo>
                    <a:pt x="246" y="1709"/>
                  </a:lnTo>
                  <a:lnTo>
                    <a:pt x="261" y="1708"/>
                  </a:lnTo>
                  <a:lnTo>
                    <a:pt x="277" y="1708"/>
                  </a:lnTo>
                  <a:lnTo>
                    <a:pt x="293" y="1709"/>
                  </a:lnTo>
                  <a:lnTo>
                    <a:pt x="309" y="1711"/>
                  </a:lnTo>
                  <a:lnTo>
                    <a:pt x="326" y="1711"/>
                  </a:lnTo>
                  <a:lnTo>
                    <a:pt x="341" y="1711"/>
                  </a:lnTo>
                  <a:lnTo>
                    <a:pt x="354" y="1708"/>
                  </a:lnTo>
                  <a:lnTo>
                    <a:pt x="365" y="1701"/>
                  </a:lnTo>
                  <a:lnTo>
                    <a:pt x="371" y="1690"/>
                  </a:lnTo>
                  <a:lnTo>
                    <a:pt x="373" y="1674"/>
                  </a:lnTo>
                  <a:lnTo>
                    <a:pt x="374" y="1664"/>
                  </a:lnTo>
                  <a:lnTo>
                    <a:pt x="373" y="1656"/>
                  </a:lnTo>
                  <a:lnTo>
                    <a:pt x="370" y="1648"/>
                  </a:lnTo>
                  <a:lnTo>
                    <a:pt x="366" y="1640"/>
                  </a:lnTo>
                  <a:lnTo>
                    <a:pt x="362" y="1632"/>
                  </a:lnTo>
                  <a:lnTo>
                    <a:pt x="357" y="1626"/>
                  </a:lnTo>
                  <a:lnTo>
                    <a:pt x="350" y="1620"/>
                  </a:lnTo>
                  <a:lnTo>
                    <a:pt x="344" y="1613"/>
                  </a:lnTo>
                  <a:lnTo>
                    <a:pt x="338" y="1607"/>
                  </a:lnTo>
                  <a:lnTo>
                    <a:pt x="331" y="1600"/>
                  </a:lnTo>
                  <a:lnTo>
                    <a:pt x="320" y="1642"/>
                  </a:lnTo>
                  <a:lnTo>
                    <a:pt x="320" y="1637"/>
                  </a:lnTo>
                  <a:lnTo>
                    <a:pt x="318" y="1632"/>
                  </a:lnTo>
                  <a:lnTo>
                    <a:pt x="315" y="1628"/>
                  </a:lnTo>
                  <a:lnTo>
                    <a:pt x="312" y="1623"/>
                  </a:lnTo>
                  <a:lnTo>
                    <a:pt x="309" y="1620"/>
                  </a:lnTo>
                  <a:lnTo>
                    <a:pt x="304" y="1616"/>
                  </a:lnTo>
                  <a:lnTo>
                    <a:pt x="301" y="1612"/>
                  </a:lnTo>
                  <a:lnTo>
                    <a:pt x="296" y="1608"/>
                  </a:lnTo>
                  <a:lnTo>
                    <a:pt x="293" y="1604"/>
                  </a:lnTo>
                  <a:lnTo>
                    <a:pt x="290" y="1600"/>
                  </a:lnTo>
                  <a:lnTo>
                    <a:pt x="277" y="1615"/>
                  </a:lnTo>
                  <a:lnTo>
                    <a:pt x="262" y="1621"/>
                  </a:lnTo>
                  <a:lnTo>
                    <a:pt x="250" y="1624"/>
                  </a:lnTo>
                  <a:lnTo>
                    <a:pt x="234" y="1621"/>
                  </a:lnTo>
                  <a:lnTo>
                    <a:pt x="219" y="1615"/>
                  </a:lnTo>
                  <a:lnTo>
                    <a:pt x="205" y="1605"/>
                  </a:lnTo>
                  <a:lnTo>
                    <a:pt x="189" y="1594"/>
                  </a:lnTo>
                  <a:lnTo>
                    <a:pt x="176" y="1581"/>
                  </a:lnTo>
                  <a:lnTo>
                    <a:pt x="163" y="1568"/>
                  </a:lnTo>
                  <a:lnTo>
                    <a:pt x="152" y="1557"/>
                  </a:lnTo>
                  <a:lnTo>
                    <a:pt x="131" y="1535"/>
                  </a:lnTo>
                  <a:lnTo>
                    <a:pt x="110" y="1512"/>
                  </a:lnTo>
                  <a:lnTo>
                    <a:pt x="91" y="1490"/>
                  </a:lnTo>
                  <a:lnTo>
                    <a:pt x="74" y="1466"/>
                  </a:lnTo>
                  <a:lnTo>
                    <a:pt x="56" y="1442"/>
                  </a:lnTo>
                  <a:lnTo>
                    <a:pt x="42" y="1418"/>
                  </a:lnTo>
                  <a:lnTo>
                    <a:pt x="27" y="1392"/>
                  </a:lnTo>
                  <a:lnTo>
                    <a:pt x="16" y="1367"/>
                  </a:lnTo>
                  <a:lnTo>
                    <a:pt x="6" y="1340"/>
                  </a:lnTo>
                  <a:lnTo>
                    <a:pt x="0" y="1311"/>
                  </a:lnTo>
                  <a:lnTo>
                    <a:pt x="67" y="1015"/>
                  </a:lnTo>
                  <a:lnTo>
                    <a:pt x="86" y="1010"/>
                  </a:lnTo>
                  <a:lnTo>
                    <a:pt x="99" y="999"/>
                  </a:lnTo>
                  <a:lnTo>
                    <a:pt x="107" y="984"/>
                  </a:lnTo>
                  <a:lnTo>
                    <a:pt x="112" y="965"/>
                  </a:lnTo>
                  <a:lnTo>
                    <a:pt x="115" y="944"/>
                  </a:lnTo>
                  <a:lnTo>
                    <a:pt x="117" y="922"/>
                  </a:lnTo>
                  <a:lnTo>
                    <a:pt x="118" y="900"/>
                  </a:lnTo>
                  <a:lnTo>
                    <a:pt x="120" y="877"/>
                  </a:lnTo>
                  <a:lnTo>
                    <a:pt x="126" y="856"/>
                  </a:lnTo>
                  <a:lnTo>
                    <a:pt x="134" y="839"/>
                  </a:lnTo>
                  <a:lnTo>
                    <a:pt x="158" y="808"/>
                  </a:lnTo>
                  <a:lnTo>
                    <a:pt x="182" y="778"/>
                  </a:lnTo>
                  <a:lnTo>
                    <a:pt x="205" y="746"/>
                  </a:lnTo>
                  <a:lnTo>
                    <a:pt x="227" y="714"/>
                  </a:lnTo>
                  <a:lnTo>
                    <a:pt x="246" y="682"/>
                  </a:lnTo>
                  <a:lnTo>
                    <a:pt x="266" y="648"/>
                  </a:lnTo>
                  <a:lnTo>
                    <a:pt x="283" y="615"/>
                  </a:lnTo>
                  <a:lnTo>
                    <a:pt x="298" y="581"/>
                  </a:lnTo>
                  <a:lnTo>
                    <a:pt x="310" y="544"/>
                  </a:lnTo>
                  <a:lnTo>
                    <a:pt x="320" y="509"/>
                  </a:lnTo>
                  <a:lnTo>
                    <a:pt x="357" y="498"/>
                  </a:lnTo>
                  <a:lnTo>
                    <a:pt x="390" y="487"/>
                  </a:lnTo>
                  <a:lnTo>
                    <a:pt x="426" y="472"/>
                  </a:lnTo>
                  <a:lnTo>
                    <a:pt x="459" y="456"/>
                  </a:lnTo>
                  <a:lnTo>
                    <a:pt x="491" y="437"/>
                  </a:lnTo>
                  <a:lnTo>
                    <a:pt x="523" y="418"/>
                  </a:lnTo>
                  <a:lnTo>
                    <a:pt x="554" y="397"/>
                  </a:lnTo>
                  <a:lnTo>
                    <a:pt x="584" y="376"/>
                  </a:lnTo>
                  <a:lnTo>
                    <a:pt x="613" y="354"/>
                  </a:lnTo>
                  <a:lnTo>
                    <a:pt x="642" y="333"/>
                  </a:lnTo>
                  <a:lnTo>
                    <a:pt x="640" y="340"/>
                  </a:lnTo>
                  <a:lnTo>
                    <a:pt x="642" y="348"/>
                  </a:lnTo>
                  <a:lnTo>
                    <a:pt x="645" y="357"/>
                  </a:lnTo>
                  <a:lnTo>
                    <a:pt x="648" y="367"/>
                  </a:lnTo>
                  <a:lnTo>
                    <a:pt x="653" y="376"/>
                  </a:lnTo>
                  <a:lnTo>
                    <a:pt x="659" y="388"/>
                  </a:lnTo>
                  <a:lnTo>
                    <a:pt x="666" y="397"/>
                  </a:lnTo>
                  <a:lnTo>
                    <a:pt x="675" y="407"/>
                  </a:lnTo>
                  <a:lnTo>
                    <a:pt x="683" y="416"/>
                  </a:lnTo>
                  <a:lnTo>
                    <a:pt x="694" y="424"/>
                  </a:lnTo>
                  <a:lnTo>
                    <a:pt x="704" y="416"/>
                  </a:lnTo>
                  <a:lnTo>
                    <a:pt x="714" y="410"/>
                  </a:lnTo>
                  <a:lnTo>
                    <a:pt x="725" y="402"/>
                  </a:lnTo>
                  <a:lnTo>
                    <a:pt x="736" y="394"/>
                  </a:lnTo>
                  <a:lnTo>
                    <a:pt x="747" y="388"/>
                  </a:lnTo>
                  <a:lnTo>
                    <a:pt x="758" y="384"/>
                  </a:lnTo>
                  <a:lnTo>
                    <a:pt x="770" y="383"/>
                  </a:lnTo>
                  <a:lnTo>
                    <a:pt x="781" y="384"/>
                  </a:lnTo>
                  <a:lnTo>
                    <a:pt x="792" y="389"/>
                  </a:lnTo>
                  <a:lnTo>
                    <a:pt x="803" y="399"/>
                  </a:lnTo>
                  <a:lnTo>
                    <a:pt x="782" y="405"/>
                  </a:lnTo>
                  <a:lnTo>
                    <a:pt x="765" y="413"/>
                  </a:lnTo>
                  <a:lnTo>
                    <a:pt x="747" y="423"/>
                  </a:lnTo>
                  <a:lnTo>
                    <a:pt x="731" y="434"/>
                  </a:lnTo>
                  <a:lnTo>
                    <a:pt x="717" y="447"/>
                  </a:lnTo>
                  <a:lnTo>
                    <a:pt x="701" y="456"/>
                  </a:lnTo>
                  <a:lnTo>
                    <a:pt x="685" y="464"/>
                  </a:lnTo>
                  <a:lnTo>
                    <a:pt x="667" y="469"/>
                  </a:lnTo>
                  <a:lnTo>
                    <a:pt x="648" y="471"/>
                  </a:lnTo>
                  <a:lnTo>
                    <a:pt x="627" y="466"/>
                  </a:lnTo>
                  <a:lnTo>
                    <a:pt x="627" y="469"/>
                  </a:lnTo>
                  <a:lnTo>
                    <a:pt x="626" y="471"/>
                  </a:lnTo>
                  <a:lnTo>
                    <a:pt x="626" y="472"/>
                  </a:lnTo>
                  <a:lnTo>
                    <a:pt x="624" y="474"/>
                  </a:lnTo>
                  <a:lnTo>
                    <a:pt x="622" y="477"/>
                  </a:lnTo>
                  <a:lnTo>
                    <a:pt x="621" y="479"/>
                  </a:lnTo>
                  <a:lnTo>
                    <a:pt x="621" y="480"/>
                  </a:lnTo>
                  <a:lnTo>
                    <a:pt x="619" y="482"/>
                  </a:lnTo>
                  <a:lnTo>
                    <a:pt x="618" y="482"/>
                  </a:lnTo>
                  <a:lnTo>
                    <a:pt x="616" y="484"/>
                  </a:lnTo>
                  <a:lnTo>
                    <a:pt x="600" y="476"/>
                  </a:lnTo>
                  <a:lnTo>
                    <a:pt x="586" y="472"/>
                  </a:lnTo>
                  <a:lnTo>
                    <a:pt x="574" y="477"/>
                  </a:lnTo>
                  <a:lnTo>
                    <a:pt x="563" y="484"/>
                  </a:lnTo>
                  <a:lnTo>
                    <a:pt x="554" y="495"/>
                  </a:lnTo>
                  <a:lnTo>
                    <a:pt x="542" y="508"/>
                  </a:lnTo>
                  <a:lnTo>
                    <a:pt x="533" y="520"/>
                  </a:lnTo>
                  <a:lnTo>
                    <a:pt x="520" y="533"/>
                  </a:lnTo>
                  <a:lnTo>
                    <a:pt x="506" y="543"/>
                  </a:lnTo>
                  <a:lnTo>
                    <a:pt x="490" y="551"/>
                  </a:lnTo>
                  <a:lnTo>
                    <a:pt x="485" y="548"/>
                  </a:lnTo>
                  <a:lnTo>
                    <a:pt x="480" y="543"/>
                  </a:lnTo>
                  <a:lnTo>
                    <a:pt x="475" y="538"/>
                  </a:lnTo>
                  <a:lnTo>
                    <a:pt x="470" y="532"/>
                  </a:lnTo>
                  <a:lnTo>
                    <a:pt x="466" y="527"/>
                  </a:lnTo>
                  <a:lnTo>
                    <a:pt x="462" y="522"/>
                  </a:lnTo>
                  <a:lnTo>
                    <a:pt x="458" y="519"/>
                  </a:lnTo>
                  <a:lnTo>
                    <a:pt x="451" y="519"/>
                  </a:lnTo>
                  <a:lnTo>
                    <a:pt x="446" y="520"/>
                  </a:lnTo>
                  <a:lnTo>
                    <a:pt x="440" y="527"/>
                  </a:lnTo>
                  <a:lnTo>
                    <a:pt x="432" y="533"/>
                  </a:lnTo>
                  <a:lnTo>
                    <a:pt x="427" y="544"/>
                  </a:lnTo>
                  <a:lnTo>
                    <a:pt x="422" y="554"/>
                  </a:lnTo>
                  <a:lnTo>
                    <a:pt x="421" y="567"/>
                  </a:lnTo>
                  <a:lnTo>
                    <a:pt x="418" y="578"/>
                  </a:lnTo>
                  <a:lnTo>
                    <a:pt x="416" y="588"/>
                  </a:lnTo>
                  <a:lnTo>
                    <a:pt x="411" y="596"/>
                  </a:lnTo>
                  <a:lnTo>
                    <a:pt x="406" y="600"/>
                  </a:lnTo>
                  <a:lnTo>
                    <a:pt x="398" y="604"/>
                  </a:lnTo>
                  <a:lnTo>
                    <a:pt x="387" y="600"/>
                  </a:lnTo>
                  <a:lnTo>
                    <a:pt x="381" y="605"/>
                  </a:lnTo>
                  <a:lnTo>
                    <a:pt x="378" y="612"/>
                  </a:lnTo>
                  <a:lnTo>
                    <a:pt x="379" y="616"/>
                  </a:lnTo>
                  <a:lnTo>
                    <a:pt x="381" y="623"/>
                  </a:lnTo>
                  <a:lnTo>
                    <a:pt x="384" y="628"/>
                  </a:lnTo>
                  <a:lnTo>
                    <a:pt x="387" y="632"/>
                  </a:lnTo>
                  <a:lnTo>
                    <a:pt x="389" y="637"/>
                  </a:lnTo>
                  <a:lnTo>
                    <a:pt x="389" y="640"/>
                  </a:lnTo>
                  <a:lnTo>
                    <a:pt x="384" y="642"/>
                  </a:lnTo>
                  <a:lnTo>
                    <a:pt x="373" y="642"/>
                  </a:lnTo>
                  <a:lnTo>
                    <a:pt x="373" y="677"/>
                  </a:lnTo>
                  <a:lnTo>
                    <a:pt x="355" y="677"/>
                  </a:lnTo>
                  <a:lnTo>
                    <a:pt x="354" y="669"/>
                  </a:lnTo>
                  <a:lnTo>
                    <a:pt x="355" y="660"/>
                  </a:lnTo>
                  <a:lnTo>
                    <a:pt x="358" y="650"/>
                  </a:lnTo>
                  <a:lnTo>
                    <a:pt x="363" y="642"/>
                  </a:lnTo>
                  <a:lnTo>
                    <a:pt x="368" y="634"/>
                  </a:lnTo>
                  <a:lnTo>
                    <a:pt x="371" y="626"/>
                  </a:lnTo>
                  <a:lnTo>
                    <a:pt x="371" y="620"/>
                  </a:lnTo>
                  <a:lnTo>
                    <a:pt x="368" y="615"/>
                  </a:lnTo>
                  <a:lnTo>
                    <a:pt x="360" y="612"/>
                  </a:lnTo>
                  <a:lnTo>
                    <a:pt x="346" y="610"/>
                  </a:lnTo>
                  <a:lnTo>
                    <a:pt x="336" y="624"/>
                  </a:lnTo>
                  <a:lnTo>
                    <a:pt x="331" y="639"/>
                  </a:lnTo>
                  <a:lnTo>
                    <a:pt x="330" y="653"/>
                  </a:lnTo>
                  <a:lnTo>
                    <a:pt x="330" y="668"/>
                  </a:lnTo>
                  <a:lnTo>
                    <a:pt x="333" y="682"/>
                  </a:lnTo>
                  <a:lnTo>
                    <a:pt x="336" y="698"/>
                  </a:lnTo>
                  <a:lnTo>
                    <a:pt x="339" y="712"/>
                  </a:lnTo>
                  <a:lnTo>
                    <a:pt x="341" y="728"/>
                  </a:lnTo>
                  <a:lnTo>
                    <a:pt x="341" y="746"/>
                  </a:lnTo>
                  <a:lnTo>
                    <a:pt x="338" y="762"/>
                  </a:lnTo>
                  <a:lnTo>
                    <a:pt x="336" y="791"/>
                  </a:lnTo>
                  <a:lnTo>
                    <a:pt x="331" y="820"/>
                  </a:lnTo>
                  <a:lnTo>
                    <a:pt x="322" y="848"/>
                  </a:lnTo>
                  <a:lnTo>
                    <a:pt x="312" y="877"/>
                  </a:lnTo>
                  <a:lnTo>
                    <a:pt x="301" y="908"/>
                  </a:lnTo>
                  <a:lnTo>
                    <a:pt x="293" y="936"/>
                  </a:lnTo>
                  <a:lnTo>
                    <a:pt x="286" y="967"/>
                  </a:lnTo>
                  <a:lnTo>
                    <a:pt x="283" y="997"/>
                  </a:lnTo>
                  <a:lnTo>
                    <a:pt x="286" y="1028"/>
                  </a:lnTo>
                  <a:lnTo>
                    <a:pt x="296" y="1058"/>
                  </a:lnTo>
                  <a:lnTo>
                    <a:pt x="286" y="1068"/>
                  </a:lnTo>
                  <a:lnTo>
                    <a:pt x="280" y="1077"/>
                  </a:lnTo>
                  <a:lnTo>
                    <a:pt x="275" y="1085"/>
                  </a:lnTo>
                  <a:lnTo>
                    <a:pt x="272" y="1095"/>
                  </a:lnTo>
                  <a:lnTo>
                    <a:pt x="270" y="1104"/>
                  </a:lnTo>
                  <a:lnTo>
                    <a:pt x="270" y="1114"/>
                  </a:lnTo>
                  <a:lnTo>
                    <a:pt x="270" y="1125"/>
                  </a:lnTo>
                  <a:lnTo>
                    <a:pt x="272" y="1136"/>
                  </a:lnTo>
                  <a:lnTo>
                    <a:pt x="275" y="1148"/>
                  </a:lnTo>
                  <a:lnTo>
                    <a:pt x="278" y="1160"/>
                  </a:lnTo>
                  <a:lnTo>
                    <a:pt x="294" y="1146"/>
                  </a:lnTo>
                  <a:lnTo>
                    <a:pt x="310" y="1130"/>
                  </a:lnTo>
                  <a:lnTo>
                    <a:pt x="325" y="1112"/>
                  </a:lnTo>
                  <a:lnTo>
                    <a:pt x="338" y="1093"/>
                  </a:lnTo>
                  <a:lnTo>
                    <a:pt x="349" y="1074"/>
                  </a:lnTo>
                  <a:lnTo>
                    <a:pt x="358" y="1052"/>
                  </a:lnTo>
                  <a:lnTo>
                    <a:pt x="365" y="1029"/>
                  </a:lnTo>
                  <a:lnTo>
                    <a:pt x="370" y="1005"/>
                  </a:lnTo>
                  <a:lnTo>
                    <a:pt x="373" y="981"/>
                  </a:lnTo>
                  <a:lnTo>
                    <a:pt x="373" y="956"/>
                  </a:lnTo>
                  <a:lnTo>
                    <a:pt x="598" y="712"/>
                  </a:lnTo>
                  <a:lnTo>
                    <a:pt x="618" y="725"/>
                  </a:lnTo>
                  <a:lnTo>
                    <a:pt x="634" y="740"/>
                  </a:lnTo>
                  <a:lnTo>
                    <a:pt x="648" y="757"/>
                  </a:lnTo>
                  <a:lnTo>
                    <a:pt x="659" y="776"/>
                  </a:lnTo>
                  <a:lnTo>
                    <a:pt x="670" y="796"/>
                  </a:lnTo>
                  <a:lnTo>
                    <a:pt x="680" y="816"/>
                  </a:lnTo>
                  <a:lnTo>
                    <a:pt x="690" y="839"/>
                  </a:lnTo>
                  <a:lnTo>
                    <a:pt x="701" y="858"/>
                  </a:lnTo>
                  <a:lnTo>
                    <a:pt x="712" y="877"/>
                  </a:lnTo>
                  <a:lnTo>
                    <a:pt x="725" y="896"/>
                  </a:lnTo>
                  <a:lnTo>
                    <a:pt x="778" y="853"/>
                  </a:lnTo>
                  <a:lnTo>
                    <a:pt x="784" y="863"/>
                  </a:lnTo>
                  <a:lnTo>
                    <a:pt x="790" y="871"/>
                  </a:lnTo>
                  <a:lnTo>
                    <a:pt x="797" y="879"/>
                  </a:lnTo>
                  <a:lnTo>
                    <a:pt x="802" y="888"/>
                  </a:lnTo>
                  <a:lnTo>
                    <a:pt x="808" y="896"/>
                  </a:lnTo>
                  <a:lnTo>
                    <a:pt x="814" y="906"/>
                  </a:lnTo>
                  <a:lnTo>
                    <a:pt x="821" y="914"/>
                  </a:lnTo>
                  <a:lnTo>
                    <a:pt x="829" y="922"/>
                  </a:lnTo>
                  <a:lnTo>
                    <a:pt x="837" y="930"/>
                  </a:lnTo>
                  <a:lnTo>
                    <a:pt x="845" y="938"/>
                  </a:lnTo>
                  <a:lnTo>
                    <a:pt x="859" y="920"/>
                  </a:lnTo>
                  <a:lnTo>
                    <a:pt x="874" y="912"/>
                  </a:lnTo>
                  <a:lnTo>
                    <a:pt x="886" y="912"/>
                  </a:lnTo>
                  <a:lnTo>
                    <a:pt x="899" y="917"/>
                  </a:lnTo>
                  <a:lnTo>
                    <a:pt x="912" y="925"/>
                  </a:lnTo>
                  <a:lnTo>
                    <a:pt x="925" y="936"/>
                  </a:lnTo>
                  <a:lnTo>
                    <a:pt x="938" y="948"/>
                  </a:lnTo>
                  <a:lnTo>
                    <a:pt x="950" y="957"/>
                  </a:lnTo>
                  <a:lnTo>
                    <a:pt x="965" y="964"/>
                  </a:lnTo>
                  <a:lnTo>
                    <a:pt x="979" y="967"/>
                  </a:lnTo>
                  <a:lnTo>
                    <a:pt x="1002" y="970"/>
                  </a:lnTo>
                  <a:lnTo>
                    <a:pt x="1026" y="967"/>
                  </a:lnTo>
                  <a:lnTo>
                    <a:pt x="1051" y="959"/>
                  </a:lnTo>
                  <a:lnTo>
                    <a:pt x="1075" y="949"/>
                  </a:lnTo>
                  <a:lnTo>
                    <a:pt x="1098" y="940"/>
                  </a:lnTo>
                  <a:lnTo>
                    <a:pt x="1118" y="933"/>
                  </a:lnTo>
                  <a:lnTo>
                    <a:pt x="1136" y="933"/>
                  </a:lnTo>
                  <a:lnTo>
                    <a:pt x="1150" y="941"/>
                  </a:lnTo>
                  <a:lnTo>
                    <a:pt x="1160" y="959"/>
                  </a:lnTo>
                  <a:lnTo>
                    <a:pt x="1165" y="991"/>
                  </a:lnTo>
                  <a:lnTo>
                    <a:pt x="1200" y="1010"/>
                  </a:lnTo>
                  <a:lnTo>
                    <a:pt x="1234" y="1018"/>
                  </a:lnTo>
                  <a:lnTo>
                    <a:pt x="1267" y="1016"/>
                  </a:lnTo>
                  <a:lnTo>
                    <a:pt x="1301" y="1008"/>
                  </a:lnTo>
                  <a:lnTo>
                    <a:pt x="1333" y="994"/>
                  </a:lnTo>
                  <a:lnTo>
                    <a:pt x="1366" y="976"/>
                  </a:lnTo>
                  <a:lnTo>
                    <a:pt x="1398" y="959"/>
                  </a:lnTo>
                  <a:lnTo>
                    <a:pt x="1430" y="940"/>
                  </a:lnTo>
                  <a:lnTo>
                    <a:pt x="1464" y="925"/>
                  </a:lnTo>
                  <a:lnTo>
                    <a:pt x="1496" y="914"/>
                  </a:lnTo>
                  <a:lnTo>
                    <a:pt x="1506" y="925"/>
                  </a:lnTo>
                  <a:lnTo>
                    <a:pt x="1514" y="941"/>
                  </a:lnTo>
                  <a:lnTo>
                    <a:pt x="1520" y="959"/>
                  </a:lnTo>
                  <a:lnTo>
                    <a:pt x="1525" y="976"/>
                  </a:lnTo>
                  <a:lnTo>
                    <a:pt x="1531" y="992"/>
                  </a:lnTo>
                  <a:lnTo>
                    <a:pt x="1539" y="1007"/>
                  </a:lnTo>
                  <a:lnTo>
                    <a:pt x="1549" y="1016"/>
                  </a:lnTo>
                  <a:lnTo>
                    <a:pt x="1562" y="1023"/>
                  </a:lnTo>
                  <a:lnTo>
                    <a:pt x="1578" y="1023"/>
                  </a:lnTo>
                  <a:lnTo>
                    <a:pt x="1598" y="1015"/>
                  </a:lnTo>
                  <a:lnTo>
                    <a:pt x="1605" y="1026"/>
                  </a:lnTo>
                  <a:lnTo>
                    <a:pt x="1613" y="1034"/>
                  </a:lnTo>
                  <a:lnTo>
                    <a:pt x="1621" y="1040"/>
                  </a:lnTo>
                  <a:lnTo>
                    <a:pt x="1629" y="1044"/>
                  </a:lnTo>
                  <a:lnTo>
                    <a:pt x="1637" y="1047"/>
                  </a:lnTo>
                  <a:lnTo>
                    <a:pt x="1646" y="1047"/>
                  </a:lnTo>
                  <a:lnTo>
                    <a:pt x="1658" y="1047"/>
                  </a:lnTo>
                  <a:lnTo>
                    <a:pt x="1667" y="1045"/>
                  </a:lnTo>
                  <a:lnTo>
                    <a:pt x="1678" y="1044"/>
                  </a:lnTo>
                  <a:lnTo>
                    <a:pt x="1690" y="1040"/>
                  </a:lnTo>
                  <a:lnTo>
                    <a:pt x="1706" y="1066"/>
                  </a:lnTo>
                  <a:lnTo>
                    <a:pt x="1718" y="1093"/>
                  </a:lnTo>
                  <a:lnTo>
                    <a:pt x="1730" y="1122"/>
                  </a:lnTo>
                  <a:lnTo>
                    <a:pt x="1739" y="1151"/>
                  </a:lnTo>
                  <a:lnTo>
                    <a:pt x="1750" y="1181"/>
                  </a:lnTo>
                  <a:lnTo>
                    <a:pt x="1762" y="1210"/>
                  </a:lnTo>
                  <a:lnTo>
                    <a:pt x="1774" y="1239"/>
                  </a:lnTo>
                  <a:lnTo>
                    <a:pt x="1790" y="1264"/>
                  </a:lnTo>
                  <a:lnTo>
                    <a:pt x="1810" y="1290"/>
                  </a:lnTo>
                  <a:lnTo>
                    <a:pt x="1834" y="1311"/>
                  </a:lnTo>
                  <a:lnTo>
                    <a:pt x="1866" y="1378"/>
                  </a:lnTo>
                  <a:lnTo>
                    <a:pt x="1877" y="1357"/>
                  </a:lnTo>
                  <a:lnTo>
                    <a:pt x="1878" y="1336"/>
                  </a:lnTo>
                  <a:lnTo>
                    <a:pt x="1875" y="1317"/>
                  </a:lnTo>
                  <a:lnTo>
                    <a:pt x="1869" y="1298"/>
                  </a:lnTo>
                  <a:lnTo>
                    <a:pt x="1861" y="1280"/>
                  </a:lnTo>
                  <a:lnTo>
                    <a:pt x="1853" y="1261"/>
                  </a:lnTo>
                  <a:lnTo>
                    <a:pt x="1848" y="1244"/>
                  </a:lnTo>
                  <a:lnTo>
                    <a:pt x="1846" y="1224"/>
                  </a:lnTo>
                  <a:lnTo>
                    <a:pt x="1851" y="1205"/>
                  </a:lnTo>
                  <a:lnTo>
                    <a:pt x="1866" y="1184"/>
                  </a:lnTo>
                  <a:lnTo>
                    <a:pt x="1853" y="1167"/>
                  </a:lnTo>
                  <a:lnTo>
                    <a:pt x="1840" y="1149"/>
                  </a:lnTo>
                  <a:lnTo>
                    <a:pt x="1827" y="1132"/>
                  </a:lnTo>
                  <a:lnTo>
                    <a:pt x="1818" y="1112"/>
                  </a:lnTo>
                  <a:lnTo>
                    <a:pt x="1808" y="1095"/>
                  </a:lnTo>
                  <a:lnTo>
                    <a:pt x="1802" y="1076"/>
                  </a:lnTo>
                  <a:lnTo>
                    <a:pt x="1798" y="1055"/>
                  </a:lnTo>
                  <a:lnTo>
                    <a:pt x="1800" y="1036"/>
                  </a:lnTo>
                  <a:lnTo>
                    <a:pt x="1806" y="1013"/>
                  </a:lnTo>
                  <a:lnTo>
                    <a:pt x="1816" y="991"/>
                  </a:lnTo>
                  <a:lnTo>
                    <a:pt x="1824" y="992"/>
                  </a:lnTo>
                  <a:lnTo>
                    <a:pt x="1829" y="992"/>
                  </a:lnTo>
                  <a:lnTo>
                    <a:pt x="1834" y="989"/>
                  </a:lnTo>
                  <a:lnTo>
                    <a:pt x="1837" y="986"/>
                  </a:lnTo>
                  <a:lnTo>
                    <a:pt x="1838" y="981"/>
                  </a:lnTo>
                  <a:lnTo>
                    <a:pt x="1840" y="975"/>
                  </a:lnTo>
                  <a:lnTo>
                    <a:pt x="1842" y="970"/>
                  </a:lnTo>
                  <a:lnTo>
                    <a:pt x="1845" y="964"/>
                  </a:lnTo>
                  <a:lnTo>
                    <a:pt x="1848" y="959"/>
                  </a:lnTo>
                  <a:lnTo>
                    <a:pt x="1851" y="956"/>
                  </a:lnTo>
                  <a:lnTo>
                    <a:pt x="1854" y="960"/>
                  </a:lnTo>
                  <a:lnTo>
                    <a:pt x="1854" y="967"/>
                  </a:lnTo>
                  <a:lnTo>
                    <a:pt x="1856" y="975"/>
                  </a:lnTo>
                  <a:lnTo>
                    <a:pt x="1856" y="983"/>
                  </a:lnTo>
                  <a:lnTo>
                    <a:pt x="1856" y="992"/>
                  </a:lnTo>
                  <a:lnTo>
                    <a:pt x="1858" y="1000"/>
                  </a:lnTo>
                  <a:lnTo>
                    <a:pt x="1861" y="1008"/>
                  </a:lnTo>
                  <a:lnTo>
                    <a:pt x="1866" y="1013"/>
                  </a:lnTo>
                  <a:lnTo>
                    <a:pt x="1872" y="1016"/>
                  </a:lnTo>
                  <a:lnTo>
                    <a:pt x="1883" y="1015"/>
                  </a:lnTo>
                  <a:lnTo>
                    <a:pt x="1890" y="1002"/>
                  </a:lnTo>
                  <a:lnTo>
                    <a:pt x="1894" y="989"/>
                  </a:lnTo>
                  <a:lnTo>
                    <a:pt x="1899" y="976"/>
                  </a:lnTo>
                  <a:lnTo>
                    <a:pt x="1902" y="965"/>
                  </a:lnTo>
                  <a:lnTo>
                    <a:pt x="1907" y="956"/>
                  </a:lnTo>
                  <a:lnTo>
                    <a:pt x="1912" y="946"/>
                  </a:lnTo>
                  <a:lnTo>
                    <a:pt x="1920" y="938"/>
                  </a:lnTo>
                  <a:lnTo>
                    <a:pt x="1930" y="932"/>
                  </a:lnTo>
                  <a:lnTo>
                    <a:pt x="1944" y="927"/>
                  </a:lnTo>
                  <a:lnTo>
                    <a:pt x="1962" y="924"/>
                  </a:lnTo>
                  <a:lnTo>
                    <a:pt x="1968" y="914"/>
                  </a:lnTo>
                  <a:lnTo>
                    <a:pt x="1909" y="906"/>
                  </a:lnTo>
                  <a:lnTo>
                    <a:pt x="1909" y="903"/>
                  </a:lnTo>
                  <a:lnTo>
                    <a:pt x="1909" y="900"/>
                  </a:lnTo>
                  <a:lnTo>
                    <a:pt x="1909" y="895"/>
                  </a:lnTo>
                  <a:lnTo>
                    <a:pt x="1910" y="892"/>
                  </a:lnTo>
                  <a:lnTo>
                    <a:pt x="1910" y="887"/>
                  </a:lnTo>
                  <a:lnTo>
                    <a:pt x="1910" y="884"/>
                  </a:lnTo>
                  <a:lnTo>
                    <a:pt x="1909" y="880"/>
                  </a:lnTo>
                  <a:lnTo>
                    <a:pt x="1907" y="877"/>
                  </a:lnTo>
                  <a:lnTo>
                    <a:pt x="1904" y="874"/>
                  </a:lnTo>
                  <a:lnTo>
                    <a:pt x="1901" y="871"/>
                  </a:lnTo>
                  <a:lnTo>
                    <a:pt x="1899" y="869"/>
                  </a:lnTo>
                  <a:lnTo>
                    <a:pt x="1902" y="872"/>
                  </a:lnTo>
                  <a:lnTo>
                    <a:pt x="1907" y="880"/>
                  </a:lnTo>
                  <a:lnTo>
                    <a:pt x="1915" y="890"/>
                  </a:lnTo>
                  <a:lnTo>
                    <a:pt x="1925" y="900"/>
                  </a:lnTo>
                  <a:lnTo>
                    <a:pt x="1934" y="906"/>
                  </a:lnTo>
                  <a:lnTo>
                    <a:pt x="1944" y="909"/>
                  </a:lnTo>
                  <a:lnTo>
                    <a:pt x="1954" y="906"/>
                  </a:lnTo>
                  <a:lnTo>
                    <a:pt x="1962" y="893"/>
                  </a:lnTo>
                  <a:lnTo>
                    <a:pt x="1968" y="871"/>
                  </a:lnTo>
                  <a:lnTo>
                    <a:pt x="1970" y="868"/>
                  </a:lnTo>
                  <a:lnTo>
                    <a:pt x="1973" y="864"/>
                  </a:lnTo>
                  <a:lnTo>
                    <a:pt x="1978" y="863"/>
                  </a:lnTo>
                  <a:lnTo>
                    <a:pt x="1982" y="863"/>
                  </a:lnTo>
                  <a:lnTo>
                    <a:pt x="1989" y="863"/>
                  </a:lnTo>
                  <a:lnTo>
                    <a:pt x="1995" y="863"/>
                  </a:lnTo>
                  <a:lnTo>
                    <a:pt x="2002" y="863"/>
                  </a:lnTo>
                  <a:lnTo>
                    <a:pt x="2010" y="863"/>
                  </a:lnTo>
                  <a:lnTo>
                    <a:pt x="2014" y="864"/>
                  </a:lnTo>
                  <a:lnTo>
                    <a:pt x="2021" y="864"/>
                  </a:lnTo>
                  <a:lnTo>
                    <a:pt x="2014" y="864"/>
                  </a:lnTo>
                  <a:lnTo>
                    <a:pt x="2008" y="864"/>
                  </a:lnTo>
                  <a:lnTo>
                    <a:pt x="2000" y="864"/>
                  </a:lnTo>
                  <a:lnTo>
                    <a:pt x="1994" y="864"/>
                  </a:lnTo>
                  <a:lnTo>
                    <a:pt x="1987" y="864"/>
                  </a:lnTo>
                  <a:lnTo>
                    <a:pt x="1981" y="864"/>
                  </a:lnTo>
                  <a:lnTo>
                    <a:pt x="1974" y="866"/>
                  </a:lnTo>
                  <a:lnTo>
                    <a:pt x="1970" y="869"/>
                  </a:lnTo>
                  <a:lnTo>
                    <a:pt x="1965" y="874"/>
                  </a:lnTo>
                  <a:lnTo>
                    <a:pt x="1962" y="882"/>
                  </a:lnTo>
                  <a:lnTo>
                    <a:pt x="1968" y="914"/>
                  </a:lnTo>
                  <a:lnTo>
                    <a:pt x="1990" y="908"/>
                  </a:lnTo>
                  <a:lnTo>
                    <a:pt x="2014" y="898"/>
                  </a:lnTo>
                  <a:lnTo>
                    <a:pt x="2038" y="885"/>
                  </a:lnTo>
                  <a:lnTo>
                    <a:pt x="2062" y="871"/>
                  </a:lnTo>
                  <a:lnTo>
                    <a:pt x="2085" y="860"/>
                  </a:lnTo>
                  <a:lnTo>
                    <a:pt x="2109" y="850"/>
                  </a:lnTo>
                  <a:lnTo>
                    <a:pt x="2131" y="847"/>
                  </a:lnTo>
                  <a:lnTo>
                    <a:pt x="2152" y="848"/>
                  </a:lnTo>
                  <a:lnTo>
                    <a:pt x="2171" y="860"/>
                  </a:lnTo>
                  <a:lnTo>
                    <a:pt x="2190" y="882"/>
                  </a:lnTo>
                  <a:lnTo>
                    <a:pt x="2200" y="876"/>
                  </a:lnTo>
                  <a:lnTo>
                    <a:pt x="2210" y="871"/>
                  </a:lnTo>
                  <a:lnTo>
                    <a:pt x="2221" y="866"/>
                  </a:lnTo>
                  <a:lnTo>
                    <a:pt x="2230" y="861"/>
                  </a:lnTo>
                  <a:lnTo>
                    <a:pt x="2242" y="856"/>
                  </a:lnTo>
                  <a:lnTo>
                    <a:pt x="2251" y="850"/>
                  </a:lnTo>
                  <a:lnTo>
                    <a:pt x="2259" y="845"/>
                  </a:lnTo>
                  <a:lnTo>
                    <a:pt x="2269" y="839"/>
                  </a:lnTo>
                  <a:lnTo>
                    <a:pt x="2275" y="831"/>
                  </a:lnTo>
                  <a:lnTo>
                    <a:pt x="2282" y="821"/>
                  </a:lnTo>
                  <a:lnTo>
                    <a:pt x="2280" y="816"/>
                  </a:lnTo>
                  <a:lnTo>
                    <a:pt x="2280" y="815"/>
                  </a:lnTo>
                  <a:lnTo>
                    <a:pt x="2282" y="816"/>
                  </a:lnTo>
                  <a:lnTo>
                    <a:pt x="2282" y="818"/>
                  </a:lnTo>
                  <a:lnTo>
                    <a:pt x="2283" y="821"/>
                  </a:lnTo>
                  <a:lnTo>
                    <a:pt x="2285" y="824"/>
                  </a:lnTo>
                  <a:lnTo>
                    <a:pt x="2288" y="828"/>
                  </a:lnTo>
                  <a:lnTo>
                    <a:pt x="2291" y="831"/>
                  </a:lnTo>
                  <a:lnTo>
                    <a:pt x="2294" y="831"/>
                  </a:lnTo>
                  <a:lnTo>
                    <a:pt x="2299" y="829"/>
                  </a:lnTo>
                  <a:lnTo>
                    <a:pt x="2306" y="826"/>
                  </a:lnTo>
                  <a:lnTo>
                    <a:pt x="2310" y="821"/>
                  </a:lnTo>
                  <a:lnTo>
                    <a:pt x="2314" y="815"/>
                  </a:lnTo>
                  <a:lnTo>
                    <a:pt x="2315" y="810"/>
                  </a:lnTo>
                  <a:lnTo>
                    <a:pt x="2315" y="804"/>
                  </a:lnTo>
                  <a:lnTo>
                    <a:pt x="2315" y="796"/>
                  </a:lnTo>
                  <a:lnTo>
                    <a:pt x="2315" y="789"/>
                  </a:lnTo>
                  <a:lnTo>
                    <a:pt x="2315" y="783"/>
                  </a:lnTo>
                  <a:lnTo>
                    <a:pt x="2315" y="775"/>
                  </a:lnTo>
                  <a:lnTo>
                    <a:pt x="2317" y="768"/>
                  </a:lnTo>
                  <a:lnTo>
                    <a:pt x="2299" y="762"/>
                  </a:lnTo>
                  <a:lnTo>
                    <a:pt x="2331" y="695"/>
                  </a:lnTo>
                  <a:lnTo>
                    <a:pt x="2349" y="720"/>
                  </a:lnTo>
                  <a:lnTo>
                    <a:pt x="2323" y="727"/>
                  </a:lnTo>
                  <a:lnTo>
                    <a:pt x="2326" y="733"/>
                  </a:lnTo>
                  <a:lnTo>
                    <a:pt x="2328" y="741"/>
                  </a:lnTo>
                  <a:lnTo>
                    <a:pt x="2330" y="749"/>
                  </a:lnTo>
                  <a:lnTo>
                    <a:pt x="2330" y="757"/>
                  </a:lnTo>
                  <a:lnTo>
                    <a:pt x="2330" y="765"/>
                  </a:lnTo>
                  <a:lnTo>
                    <a:pt x="2330" y="773"/>
                  </a:lnTo>
                  <a:lnTo>
                    <a:pt x="2331" y="780"/>
                  </a:lnTo>
                  <a:lnTo>
                    <a:pt x="2334" y="786"/>
                  </a:lnTo>
                  <a:lnTo>
                    <a:pt x="2341" y="792"/>
                  </a:lnTo>
                  <a:lnTo>
                    <a:pt x="2349" y="797"/>
                  </a:lnTo>
                  <a:lnTo>
                    <a:pt x="2362" y="797"/>
                  </a:lnTo>
                  <a:lnTo>
                    <a:pt x="2371" y="794"/>
                  </a:lnTo>
                  <a:lnTo>
                    <a:pt x="2376" y="786"/>
                  </a:lnTo>
                  <a:lnTo>
                    <a:pt x="2379" y="776"/>
                  </a:lnTo>
                  <a:lnTo>
                    <a:pt x="2381" y="767"/>
                  </a:lnTo>
                  <a:lnTo>
                    <a:pt x="2382" y="757"/>
                  </a:lnTo>
                  <a:lnTo>
                    <a:pt x="2386" y="749"/>
                  </a:lnTo>
                  <a:lnTo>
                    <a:pt x="2390" y="743"/>
                  </a:lnTo>
                  <a:lnTo>
                    <a:pt x="2400" y="741"/>
                  </a:lnTo>
                  <a:lnTo>
                    <a:pt x="2414" y="744"/>
                  </a:lnTo>
                  <a:lnTo>
                    <a:pt x="2419" y="733"/>
                  </a:lnTo>
                  <a:lnTo>
                    <a:pt x="2419" y="722"/>
                  </a:lnTo>
                  <a:lnTo>
                    <a:pt x="2416" y="712"/>
                  </a:lnTo>
                  <a:lnTo>
                    <a:pt x="2411" y="704"/>
                  </a:lnTo>
                  <a:lnTo>
                    <a:pt x="2403" y="695"/>
                  </a:lnTo>
                  <a:lnTo>
                    <a:pt x="2394" y="688"/>
                  </a:lnTo>
                  <a:lnTo>
                    <a:pt x="2384" y="680"/>
                  </a:lnTo>
                  <a:lnTo>
                    <a:pt x="2374" y="672"/>
                  </a:lnTo>
                  <a:lnTo>
                    <a:pt x="2366" y="666"/>
                  </a:lnTo>
                  <a:lnTo>
                    <a:pt x="2358" y="660"/>
                  </a:lnTo>
                  <a:lnTo>
                    <a:pt x="2360" y="656"/>
                  </a:lnTo>
                  <a:lnTo>
                    <a:pt x="2362" y="653"/>
                  </a:lnTo>
                  <a:lnTo>
                    <a:pt x="2365" y="652"/>
                  </a:lnTo>
                  <a:lnTo>
                    <a:pt x="2368" y="652"/>
                  </a:lnTo>
                  <a:lnTo>
                    <a:pt x="2371" y="652"/>
                  </a:lnTo>
                  <a:lnTo>
                    <a:pt x="2376" y="652"/>
                  </a:lnTo>
                  <a:lnTo>
                    <a:pt x="2379" y="652"/>
                  </a:lnTo>
                  <a:lnTo>
                    <a:pt x="2384" y="652"/>
                  </a:lnTo>
                  <a:lnTo>
                    <a:pt x="2387" y="653"/>
                  </a:lnTo>
                  <a:lnTo>
                    <a:pt x="2390" y="653"/>
                  </a:lnTo>
                  <a:lnTo>
                    <a:pt x="2389" y="652"/>
                  </a:lnTo>
                  <a:lnTo>
                    <a:pt x="2387" y="652"/>
                  </a:lnTo>
                  <a:lnTo>
                    <a:pt x="2386" y="652"/>
                  </a:lnTo>
                  <a:lnTo>
                    <a:pt x="2382" y="653"/>
                  </a:lnTo>
                  <a:lnTo>
                    <a:pt x="2382" y="653"/>
                  </a:lnTo>
                  <a:lnTo>
                    <a:pt x="2381" y="655"/>
                  </a:lnTo>
                  <a:lnTo>
                    <a:pt x="2378" y="656"/>
                  </a:lnTo>
                  <a:lnTo>
                    <a:pt x="2376" y="658"/>
                  </a:lnTo>
                  <a:lnTo>
                    <a:pt x="2374" y="658"/>
                  </a:lnTo>
                  <a:lnTo>
                    <a:pt x="2373" y="660"/>
                  </a:lnTo>
                  <a:lnTo>
                    <a:pt x="2379" y="669"/>
                  </a:lnTo>
                  <a:lnTo>
                    <a:pt x="2384" y="677"/>
                  </a:lnTo>
                  <a:lnTo>
                    <a:pt x="2390" y="684"/>
                  </a:lnTo>
                  <a:lnTo>
                    <a:pt x="2395" y="688"/>
                  </a:lnTo>
                  <a:lnTo>
                    <a:pt x="2400" y="693"/>
                  </a:lnTo>
                  <a:lnTo>
                    <a:pt x="2405" y="698"/>
                  </a:lnTo>
                  <a:lnTo>
                    <a:pt x="2411" y="703"/>
                  </a:lnTo>
                  <a:lnTo>
                    <a:pt x="2416" y="709"/>
                  </a:lnTo>
                  <a:lnTo>
                    <a:pt x="2421" y="717"/>
                  </a:lnTo>
                  <a:lnTo>
                    <a:pt x="2426" y="727"/>
                  </a:lnTo>
                  <a:lnTo>
                    <a:pt x="2445" y="701"/>
                  </a:lnTo>
                  <a:lnTo>
                    <a:pt x="2467" y="685"/>
                  </a:lnTo>
                  <a:lnTo>
                    <a:pt x="2488" y="676"/>
                  </a:lnTo>
                  <a:lnTo>
                    <a:pt x="2512" y="669"/>
                  </a:lnTo>
                  <a:lnTo>
                    <a:pt x="2534" y="666"/>
                  </a:lnTo>
                  <a:lnTo>
                    <a:pt x="2558" y="663"/>
                  </a:lnTo>
                  <a:lnTo>
                    <a:pt x="2581" y="658"/>
                  </a:lnTo>
                  <a:lnTo>
                    <a:pt x="2603" y="650"/>
                  </a:lnTo>
                  <a:lnTo>
                    <a:pt x="2624" y="637"/>
                  </a:lnTo>
                  <a:lnTo>
                    <a:pt x="2643" y="618"/>
                  </a:lnTo>
                  <a:lnTo>
                    <a:pt x="2659" y="605"/>
                  </a:lnTo>
                  <a:lnTo>
                    <a:pt x="2672" y="597"/>
                  </a:lnTo>
                  <a:lnTo>
                    <a:pt x="2683" y="592"/>
                  </a:lnTo>
                  <a:lnTo>
                    <a:pt x="2694" y="591"/>
                  </a:lnTo>
                  <a:lnTo>
                    <a:pt x="2704" y="591"/>
                  </a:lnTo>
                  <a:lnTo>
                    <a:pt x="2715" y="592"/>
                  </a:lnTo>
                  <a:lnTo>
                    <a:pt x="2726" y="594"/>
                  </a:lnTo>
                  <a:lnTo>
                    <a:pt x="2739" y="596"/>
                  </a:lnTo>
                  <a:lnTo>
                    <a:pt x="2754" y="596"/>
                  </a:lnTo>
                  <a:lnTo>
                    <a:pt x="2771" y="592"/>
                  </a:lnTo>
                  <a:lnTo>
                    <a:pt x="2786" y="567"/>
                  </a:lnTo>
                  <a:lnTo>
                    <a:pt x="2803" y="540"/>
                  </a:lnTo>
                  <a:lnTo>
                    <a:pt x="2824" y="516"/>
                  </a:lnTo>
                  <a:lnTo>
                    <a:pt x="2846" y="492"/>
                  </a:lnTo>
                  <a:lnTo>
                    <a:pt x="2870" y="469"/>
                  </a:lnTo>
                  <a:lnTo>
                    <a:pt x="2896" y="448"/>
                  </a:lnTo>
                  <a:lnTo>
                    <a:pt x="2922" y="428"/>
                  </a:lnTo>
                  <a:lnTo>
                    <a:pt x="2947" y="408"/>
                  </a:lnTo>
                  <a:lnTo>
                    <a:pt x="2974" y="391"/>
                  </a:lnTo>
                  <a:lnTo>
                    <a:pt x="3000" y="375"/>
                  </a:lnTo>
                  <a:lnTo>
                    <a:pt x="2994" y="357"/>
                  </a:lnTo>
                  <a:lnTo>
                    <a:pt x="2986" y="344"/>
                  </a:lnTo>
                  <a:lnTo>
                    <a:pt x="2976" y="333"/>
                  </a:lnTo>
                  <a:lnTo>
                    <a:pt x="2965" y="325"/>
                  </a:lnTo>
                  <a:lnTo>
                    <a:pt x="2954" y="316"/>
                  </a:lnTo>
                  <a:lnTo>
                    <a:pt x="2942" y="308"/>
                  </a:lnTo>
                  <a:lnTo>
                    <a:pt x="2933" y="298"/>
                  </a:lnTo>
                  <a:lnTo>
                    <a:pt x="2923" y="287"/>
                  </a:lnTo>
                  <a:lnTo>
                    <a:pt x="2918" y="272"/>
                  </a:lnTo>
                  <a:lnTo>
                    <a:pt x="2915" y="255"/>
                  </a:lnTo>
                  <a:lnTo>
                    <a:pt x="2890" y="255"/>
                  </a:lnTo>
                  <a:lnTo>
                    <a:pt x="2891" y="250"/>
                  </a:lnTo>
                  <a:lnTo>
                    <a:pt x="2891" y="245"/>
                  </a:lnTo>
                  <a:lnTo>
                    <a:pt x="2890" y="240"/>
                  </a:lnTo>
                  <a:lnTo>
                    <a:pt x="2888" y="236"/>
                  </a:lnTo>
                  <a:lnTo>
                    <a:pt x="2885" y="232"/>
                  </a:lnTo>
                  <a:lnTo>
                    <a:pt x="2882" y="229"/>
                  </a:lnTo>
                  <a:lnTo>
                    <a:pt x="2877" y="226"/>
                  </a:lnTo>
                  <a:lnTo>
                    <a:pt x="2874" y="223"/>
                  </a:lnTo>
                  <a:lnTo>
                    <a:pt x="2869" y="221"/>
                  </a:lnTo>
                  <a:lnTo>
                    <a:pt x="2866" y="220"/>
                  </a:lnTo>
                  <a:lnTo>
                    <a:pt x="2813" y="220"/>
                  </a:lnTo>
                  <a:lnTo>
                    <a:pt x="2824" y="196"/>
                  </a:lnTo>
                  <a:lnTo>
                    <a:pt x="2763" y="196"/>
                  </a:lnTo>
                  <a:lnTo>
                    <a:pt x="2773" y="188"/>
                  </a:lnTo>
                  <a:lnTo>
                    <a:pt x="2778" y="178"/>
                  </a:lnTo>
                  <a:lnTo>
                    <a:pt x="2779" y="167"/>
                  </a:lnTo>
                  <a:lnTo>
                    <a:pt x="2776" y="157"/>
                  </a:lnTo>
                  <a:lnTo>
                    <a:pt x="2771" y="146"/>
                  </a:lnTo>
                  <a:lnTo>
                    <a:pt x="2765" y="136"/>
                  </a:lnTo>
                  <a:lnTo>
                    <a:pt x="2755" y="127"/>
                  </a:lnTo>
                  <a:lnTo>
                    <a:pt x="2744" y="120"/>
                  </a:lnTo>
                  <a:lnTo>
                    <a:pt x="2733" y="114"/>
                  </a:lnTo>
                  <a:lnTo>
                    <a:pt x="2722" y="111"/>
                  </a:lnTo>
                  <a:lnTo>
                    <a:pt x="2709" y="117"/>
                  </a:lnTo>
                  <a:lnTo>
                    <a:pt x="2698" y="127"/>
                  </a:lnTo>
                  <a:lnTo>
                    <a:pt x="2688" y="136"/>
                  </a:lnTo>
                  <a:lnTo>
                    <a:pt x="2678" y="146"/>
                  </a:lnTo>
                  <a:lnTo>
                    <a:pt x="2669" y="157"/>
                  </a:lnTo>
                  <a:lnTo>
                    <a:pt x="2661" y="165"/>
                  </a:lnTo>
                  <a:lnTo>
                    <a:pt x="2650" y="172"/>
                  </a:lnTo>
                  <a:lnTo>
                    <a:pt x="2640" y="175"/>
                  </a:lnTo>
                  <a:lnTo>
                    <a:pt x="2627" y="175"/>
                  </a:lnTo>
                  <a:lnTo>
                    <a:pt x="2613" y="170"/>
                  </a:lnTo>
                  <a:lnTo>
                    <a:pt x="2613" y="165"/>
                  </a:lnTo>
                  <a:lnTo>
                    <a:pt x="2613" y="160"/>
                  </a:lnTo>
                  <a:lnTo>
                    <a:pt x="2611" y="157"/>
                  </a:lnTo>
                  <a:lnTo>
                    <a:pt x="2610" y="152"/>
                  </a:lnTo>
                  <a:lnTo>
                    <a:pt x="2608" y="148"/>
                  </a:lnTo>
                  <a:lnTo>
                    <a:pt x="2605" y="144"/>
                  </a:lnTo>
                  <a:lnTo>
                    <a:pt x="2602" y="141"/>
                  </a:lnTo>
                  <a:lnTo>
                    <a:pt x="2600" y="136"/>
                  </a:lnTo>
                  <a:lnTo>
                    <a:pt x="2597" y="133"/>
                  </a:lnTo>
                  <a:lnTo>
                    <a:pt x="2595" y="128"/>
                  </a:lnTo>
                  <a:lnTo>
                    <a:pt x="2613" y="146"/>
                  </a:lnTo>
                  <a:lnTo>
                    <a:pt x="2616" y="143"/>
                  </a:lnTo>
                  <a:lnTo>
                    <a:pt x="2618" y="141"/>
                  </a:lnTo>
                  <a:lnTo>
                    <a:pt x="2619" y="138"/>
                  </a:lnTo>
                  <a:lnTo>
                    <a:pt x="2619" y="133"/>
                  </a:lnTo>
                  <a:lnTo>
                    <a:pt x="2619" y="130"/>
                  </a:lnTo>
                  <a:lnTo>
                    <a:pt x="2619" y="125"/>
                  </a:lnTo>
                  <a:lnTo>
                    <a:pt x="2619" y="122"/>
                  </a:lnTo>
                  <a:lnTo>
                    <a:pt x="2619" y="117"/>
                  </a:lnTo>
                  <a:lnTo>
                    <a:pt x="2619" y="114"/>
                  </a:lnTo>
                  <a:lnTo>
                    <a:pt x="2619" y="111"/>
                  </a:lnTo>
                  <a:lnTo>
                    <a:pt x="2603" y="98"/>
                  </a:lnTo>
                  <a:lnTo>
                    <a:pt x="2584" y="92"/>
                  </a:lnTo>
                  <a:lnTo>
                    <a:pt x="2565" y="87"/>
                  </a:lnTo>
                  <a:lnTo>
                    <a:pt x="2546" y="85"/>
                  </a:lnTo>
                  <a:lnTo>
                    <a:pt x="2526" y="85"/>
                  </a:lnTo>
                  <a:lnTo>
                    <a:pt x="2509" y="84"/>
                  </a:lnTo>
                  <a:lnTo>
                    <a:pt x="2491" y="80"/>
                  </a:lnTo>
                  <a:lnTo>
                    <a:pt x="2475" y="76"/>
                  </a:lnTo>
                  <a:lnTo>
                    <a:pt x="2461" y="66"/>
                  </a:lnTo>
                  <a:lnTo>
                    <a:pt x="2450" y="52"/>
                  </a:lnTo>
                  <a:lnTo>
                    <a:pt x="2454" y="50"/>
                  </a:lnTo>
                  <a:lnTo>
                    <a:pt x="2456" y="47"/>
                  </a:lnTo>
                  <a:lnTo>
                    <a:pt x="2458" y="45"/>
                  </a:lnTo>
                  <a:lnTo>
                    <a:pt x="2459" y="42"/>
                  </a:lnTo>
                  <a:lnTo>
                    <a:pt x="2459" y="37"/>
                  </a:lnTo>
                  <a:lnTo>
                    <a:pt x="2459" y="34"/>
                  </a:lnTo>
                  <a:lnTo>
                    <a:pt x="2459" y="31"/>
                  </a:lnTo>
                  <a:lnTo>
                    <a:pt x="2458" y="26"/>
                  </a:lnTo>
                  <a:lnTo>
                    <a:pt x="2458" y="23"/>
                  </a:lnTo>
                  <a:lnTo>
                    <a:pt x="2458" y="20"/>
                  </a:lnTo>
                  <a:lnTo>
                    <a:pt x="2432" y="2"/>
                  </a:lnTo>
                  <a:lnTo>
                    <a:pt x="2438" y="0"/>
                  </a:lnTo>
                  <a:lnTo>
                    <a:pt x="2443" y="2"/>
                  </a:lnTo>
                  <a:lnTo>
                    <a:pt x="2448" y="4"/>
                  </a:lnTo>
                  <a:lnTo>
                    <a:pt x="2453" y="8"/>
                  </a:lnTo>
                  <a:lnTo>
                    <a:pt x="2456" y="13"/>
                  </a:lnTo>
                  <a:lnTo>
                    <a:pt x="2458" y="20"/>
                  </a:lnTo>
                  <a:lnTo>
                    <a:pt x="2459" y="26"/>
                  </a:lnTo>
                  <a:lnTo>
                    <a:pt x="2459" y="32"/>
                  </a:lnTo>
                  <a:lnTo>
                    <a:pt x="2459" y="39"/>
                  </a:lnTo>
                  <a:lnTo>
                    <a:pt x="2458" y="44"/>
                  </a:lnTo>
                  <a:lnTo>
                    <a:pt x="2458" y="44"/>
                  </a:lnTo>
                </a:path>
              </a:pathLst>
            </a:custGeom>
            <a:noFill/>
            <a:ln w="12700">
              <a:solidFill>
                <a:srgbClr val="000000"/>
              </a:solidFill>
              <a:prstDash val="solid"/>
              <a:round/>
              <a:headEnd/>
              <a:tailEnd/>
            </a:ln>
          </p:spPr>
          <p:txBody>
            <a:bodyPr/>
            <a:lstStyle/>
            <a:p>
              <a:endParaRPr lang="en-US"/>
            </a:p>
          </p:txBody>
        </p:sp>
        <p:sp>
          <p:nvSpPr>
            <p:cNvPr id="36879" name="Freeform 15"/>
            <p:cNvSpPr>
              <a:spLocks/>
            </p:cNvSpPr>
            <p:nvPr/>
          </p:nvSpPr>
          <p:spPr bwMode="auto">
            <a:xfrm>
              <a:off x="3304" y="3076"/>
              <a:ext cx="21" cy="20"/>
            </a:xfrm>
            <a:custGeom>
              <a:avLst/>
              <a:gdLst/>
              <a:ahLst/>
              <a:cxnLst>
                <a:cxn ang="0">
                  <a:pos x="30" y="11"/>
                </a:cxn>
                <a:cxn ang="0">
                  <a:pos x="42" y="11"/>
                </a:cxn>
                <a:cxn ang="0">
                  <a:pos x="42" y="36"/>
                </a:cxn>
                <a:cxn ang="0">
                  <a:pos x="30" y="36"/>
                </a:cxn>
                <a:cxn ang="0">
                  <a:pos x="32" y="40"/>
                </a:cxn>
                <a:cxn ang="0">
                  <a:pos x="34" y="38"/>
                </a:cxn>
                <a:cxn ang="0">
                  <a:pos x="32" y="33"/>
                </a:cxn>
                <a:cxn ang="0">
                  <a:pos x="30" y="25"/>
                </a:cxn>
                <a:cxn ang="0">
                  <a:pos x="27" y="19"/>
                </a:cxn>
                <a:cxn ang="0">
                  <a:pos x="22" y="12"/>
                </a:cxn>
                <a:cxn ang="0">
                  <a:pos x="19" y="8"/>
                </a:cxn>
                <a:cxn ang="0">
                  <a:pos x="13" y="8"/>
                </a:cxn>
                <a:cxn ang="0">
                  <a:pos x="6" y="14"/>
                </a:cxn>
                <a:cxn ang="0">
                  <a:pos x="0" y="25"/>
                </a:cxn>
                <a:cxn ang="0">
                  <a:pos x="2" y="28"/>
                </a:cxn>
                <a:cxn ang="0">
                  <a:pos x="3" y="27"/>
                </a:cxn>
                <a:cxn ang="0">
                  <a:pos x="5" y="22"/>
                </a:cxn>
                <a:cxn ang="0">
                  <a:pos x="6" y="17"/>
                </a:cxn>
                <a:cxn ang="0">
                  <a:pos x="8" y="11"/>
                </a:cxn>
                <a:cxn ang="0">
                  <a:pos x="10" y="4"/>
                </a:cxn>
                <a:cxn ang="0">
                  <a:pos x="13" y="1"/>
                </a:cxn>
                <a:cxn ang="0">
                  <a:pos x="16" y="0"/>
                </a:cxn>
                <a:cxn ang="0">
                  <a:pos x="22" y="3"/>
                </a:cxn>
                <a:cxn ang="0">
                  <a:pos x="30" y="11"/>
                </a:cxn>
                <a:cxn ang="0">
                  <a:pos x="30" y="11"/>
                </a:cxn>
              </a:cxnLst>
              <a:rect l="0" t="0" r="r" b="b"/>
              <a:pathLst>
                <a:path w="42" h="40">
                  <a:moveTo>
                    <a:pt x="30" y="11"/>
                  </a:moveTo>
                  <a:lnTo>
                    <a:pt x="42" y="11"/>
                  </a:lnTo>
                  <a:lnTo>
                    <a:pt x="42" y="36"/>
                  </a:lnTo>
                  <a:lnTo>
                    <a:pt x="30" y="36"/>
                  </a:lnTo>
                  <a:lnTo>
                    <a:pt x="32" y="40"/>
                  </a:lnTo>
                  <a:lnTo>
                    <a:pt x="34" y="38"/>
                  </a:lnTo>
                  <a:lnTo>
                    <a:pt x="32" y="33"/>
                  </a:lnTo>
                  <a:lnTo>
                    <a:pt x="30" y="25"/>
                  </a:lnTo>
                  <a:lnTo>
                    <a:pt x="27" y="19"/>
                  </a:lnTo>
                  <a:lnTo>
                    <a:pt x="22" y="12"/>
                  </a:lnTo>
                  <a:lnTo>
                    <a:pt x="19" y="8"/>
                  </a:lnTo>
                  <a:lnTo>
                    <a:pt x="13" y="8"/>
                  </a:lnTo>
                  <a:lnTo>
                    <a:pt x="6" y="14"/>
                  </a:lnTo>
                  <a:lnTo>
                    <a:pt x="0" y="25"/>
                  </a:lnTo>
                  <a:lnTo>
                    <a:pt x="2" y="28"/>
                  </a:lnTo>
                  <a:lnTo>
                    <a:pt x="3" y="27"/>
                  </a:lnTo>
                  <a:lnTo>
                    <a:pt x="5" y="22"/>
                  </a:lnTo>
                  <a:lnTo>
                    <a:pt x="6" y="17"/>
                  </a:lnTo>
                  <a:lnTo>
                    <a:pt x="8" y="11"/>
                  </a:lnTo>
                  <a:lnTo>
                    <a:pt x="10" y="4"/>
                  </a:lnTo>
                  <a:lnTo>
                    <a:pt x="13" y="1"/>
                  </a:lnTo>
                  <a:lnTo>
                    <a:pt x="16" y="0"/>
                  </a:lnTo>
                  <a:lnTo>
                    <a:pt x="22" y="3"/>
                  </a:lnTo>
                  <a:lnTo>
                    <a:pt x="30" y="11"/>
                  </a:lnTo>
                  <a:lnTo>
                    <a:pt x="30" y="11"/>
                  </a:lnTo>
                  <a:close/>
                </a:path>
              </a:pathLst>
            </a:custGeom>
            <a:solidFill>
              <a:srgbClr val="CEA156"/>
            </a:solidFill>
            <a:ln w="9525">
              <a:noFill/>
              <a:round/>
              <a:headEnd/>
              <a:tailEnd/>
            </a:ln>
          </p:spPr>
          <p:txBody>
            <a:bodyPr/>
            <a:lstStyle/>
            <a:p>
              <a:endParaRPr lang="en-US"/>
            </a:p>
          </p:txBody>
        </p:sp>
        <p:sp>
          <p:nvSpPr>
            <p:cNvPr id="36880" name="Freeform 16"/>
            <p:cNvSpPr>
              <a:spLocks/>
            </p:cNvSpPr>
            <p:nvPr/>
          </p:nvSpPr>
          <p:spPr bwMode="auto">
            <a:xfrm>
              <a:off x="3084" y="3085"/>
              <a:ext cx="50" cy="33"/>
            </a:xfrm>
            <a:custGeom>
              <a:avLst/>
              <a:gdLst/>
              <a:ahLst/>
              <a:cxnLst>
                <a:cxn ang="0">
                  <a:pos x="101" y="48"/>
                </a:cxn>
                <a:cxn ang="0">
                  <a:pos x="48" y="65"/>
                </a:cxn>
                <a:cxn ang="0">
                  <a:pos x="46" y="59"/>
                </a:cxn>
                <a:cxn ang="0">
                  <a:pos x="43" y="49"/>
                </a:cxn>
                <a:cxn ang="0">
                  <a:pos x="40" y="41"/>
                </a:cxn>
                <a:cxn ang="0">
                  <a:pos x="35" y="33"/>
                </a:cxn>
                <a:cxn ang="0">
                  <a:pos x="30" y="25"/>
                </a:cxn>
                <a:cxn ang="0">
                  <a:pos x="26" y="17"/>
                </a:cxn>
                <a:cxn ang="0">
                  <a:pos x="19" y="11"/>
                </a:cxn>
                <a:cxn ang="0">
                  <a:pos x="13" y="5"/>
                </a:cxn>
                <a:cxn ang="0">
                  <a:pos x="6" y="1"/>
                </a:cxn>
                <a:cxn ang="0">
                  <a:pos x="0" y="0"/>
                </a:cxn>
                <a:cxn ang="0">
                  <a:pos x="11" y="5"/>
                </a:cxn>
                <a:cxn ang="0">
                  <a:pos x="26" y="8"/>
                </a:cxn>
                <a:cxn ang="0">
                  <a:pos x="38" y="8"/>
                </a:cxn>
                <a:cxn ang="0">
                  <a:pos x="53" y="8"/>
                </a:cxn>
                <a:cxn ang="0">
                  <a:pos x="66" y="6"/>
                </a:cxn>
                <a:cxn ang="0">
                  <a:pos x="77" y="8"/>
                </a:cxn>
                <a:cxn ang="0">
                  <a:pos x="86" y="11"/>
                </a:cxn>
                <a:cxn ang="0">
                  <a:pos x="94" y="17"/>
                </a:cxn>
                <a:cxn ang="0">
                  <a:pos x="99" y="30"/>
                </a:cxn>
                <a:cxn ang="0">
                  <a:pos x="101" y="48"/>
                </a:cxn>
                <a:cxn ang="0">
                  <a:pos x="101" y="48"/>
                </a:cxn>
              </a:cxnLst>
              <a:rect l="0" t="0" r="r" b="b"/>
              <a:pathLst>
                <a:path w="101" h="65">
                  <a:moveTo>
                    <a:pt x="101" y="48"/>
                  </a:moveTo>
                  <a:lnTo>
                    <a:pt x="48" y="65"/>
                  </a:lnTo>
                  <a:lnTo>
                    <a:pt x="46" y="59"/>
                  </a:lnTo>
                  <a:lnTo>
                    <a:pt x="43" y="49"/>
                  </a:lnTo>
                  <a:lnTo>
                    <a:pt x="40" y="41"/>
                  </a:lnTo>
                  <a:lnTo>
                    <a:pt x="35" y="33"/>
                  </a:lnTo>
                  <a:lnTo>
                    <a:pt x="30" y="25"/>
                  </a:lnTo>
                  <a:lnTo>
                    <a:pt x="26" y="17"/>
                  </a:lnTo>
                  <a:lnTo>
                    <a:pt x="19" y="11"/>
                  </a:lnTo>
                  <a:lnTo>
                    <a:pt x="13" y="5"/>
                  </a:lnTo>
                  <a:lnTo>
                    <a:pt x="6" y="1"/>
                  </a:lnTo>
                  <a:lnTo>
                    <a:pt x="0" y="0"/>
                  </a:lnTo>
                  <a:lnTo>
                    <a:pt x="11" y="5"/>
                  </a:lnTo>
                  <a:lnTo>
                    <a:pt x="26" y="8"/>
                  </a:lnTo>
                  <a:lnTo>
                    <a:pt x="38" y="8"/>
                  </a:lnTo>
                  <a:lnTo>
                    <a:pt x="53" y="8"/>
                  </a:lnTo>
                  <a:lnTo>
                    <a:pt x="66" y="6"/>
                  </a:lnTo>
                  <a:lnTo>
                    <a:pt x="77" y="8"/>
                  </a:lnTo>
                  <a:lnTo>
                    <a:pt x="86" y="11"/>
                  </a:lnTo>
                  <a:lnTo>
                    <a:pt x="94" y="17"/>
                  </a:lnTo>
                  <a:lnTo>
                    <a:pt x="99" y="30"/>
                  </a:lnTo>
                  <a:lnTo>
                    <a:pt x="101" y="48"/>
                  </a:lnTo>
                  <a:lnTo>
                    <a:pt x="101" y="48"/>
                  </a:lnTo>
                  <a:close/>
                </a:path>
              </a:pathLst>
            </a:custGeom>
            <a:solidFill>
              <a:srgbClr val="CEA156"/>
            </a:solidFill>
            <a:ln w="9525">
              <a:noFill/>
              <a:round/>
              <a:headEnd/>
              <a:tailEnd/>
            </a:ln>
          </p:spPr>
          <p:txBody>
            <a:bodyPr/>
            <a:lstStyle/>
            <a:p>
              <a:endParaRPr lang="en-US"/>
            </a:p>
          </p:txBody>
        </p:sp>
        <p:sp>
          <p:nvSpPr>
            <p:cNvPr id="36881" name="Freeform 17"/>
            <p:cNvSpPr>
              <a:spLocks/>
            </p:cNvSpPr>
            <p:nvPr/>
          </p:nvSpPr>
          <p:spPr bwMode="auto">
            <a:xfrm>
              <a:off x="3168" y="3102"/>
              <a:ext cx="63" cy="55"/>
            </a:xfrm>
            <a:custGeom>
              <a:avLst/>
              <a:gdLst/>
              <a:ahLst/>
              <a:cxnLst>
                <a:cxn ang="0">
                  <a:pos x="126" y="44"/>
                </a:cxn>
                <a:cxn ang="0">
                  <a:pos x="126" y="53"/>
                </a:cxn>
                <a:cxn ang="0">
                  <a:pos x="126" y="63"/>
                </a:cxn>
                <a:cxn ang="0">
                  <a:pos x="123" y="71"/>
                </a:cxn>
                <a:cxn ang="0">
                  <a:pos x="118" y="80"/>
                </a:cxn>
                <a:cxn ang="0">
                  <a:pos x="114" y="87"/>
                </a:cxn>
                <a:cxn ang="0">
                  <a:pos x="107" y="95"/>
                </a:cxn>
                <a:cxn ang="0">
                  <a:pos x="99" y="101"/>
                </a:cxn>
                <a:cxn ang="0">
                  <a:pos x="93" y="106"/>
                </a:cxn>
                <a:cxn ang="0">
                  <a:pos x="85" y="109"/>
                </a:cxn>
                <a:cxn ang="0">
                  <a:pos x="78" y="111"/>
                </a:cxn>
                <a:cxn ang="0">
                  <a:pos x="74" y="100"/>
                </a:cxn>
                <a:cxn ang="0">
                  <a:pos x="69" y="90"/>
                </a:cxn>
                <a:cxn ang="0">
                  <a:pos x="62" y="80"/>
                </a:cxn>
                <a:cxn ang="0">
                  <a:pos x="54" y="71"/>
                </a:cxn>
                <a:cxn ang="0">
                  <a:pos x="46" y="61"/>
                </a:cxn>
                <a:cxn ang="0">
                  <a:pos x="37" y="53"/>
                </a:cxn>
                <a:cxn ang="0">
                  <a:pos x="27" y="45"/>
                </a:cxn>
                <a:cxn ang="0">
                  <a:pos x="18" y="39"/>
                </a:cxn>
                <a:cxn ang="0">
                  <a:pos x="10" y="32"/>
                </a:cxn>
                <a:cxn ang="0">
                  <a:pos x="0" y="26"/>
                </a:cxn>
                <a:cxn ang="0">
                  <a:pos x="10" y="12"/>
                </a:cxn>
                <a:cxn ang="0">
                  <a:pos x="19" y="4"/>
                </a:cxn>
                <a:cxn ang="0">
                  <a:pos x="29" y="0"/>
                </a:cxn>
                <a:cxn ang="0">
                  <a:pos x="42" y="2"/>
                </a:cxn>
                <a:cxn ang="0">
                  <a:pos x="53" y="5"/>
                </a:cxn>
                <a:cxn ang="0">
                  <a:pos x="66" y="12"/>
                </a:cxn>
                <a:cxn ang="0">
                  <a:pos x="80" y="20"/>
                </a:cxn>
                <a:cxn ang="0">
                  <a:pos x="94" y="28"/>
                </a:cxn>
                <a:cxn ang="0">
                  <a:pos x="110" y="37"/>
                </a:cxn>
                <a:cxn ang="0">
                  <a:pos x="126" y="44"/>
                </a:cxn>
                <a:cxn ang="0">
                  <a:pos x="126" y="44"/>
                </a:cxn>
              </a:cxnLst>
              <a:rect l="0" t="0" r="r" b="b"/>
              <a:pathLst>
                <a:path w="126" h="111">
                  <a:moveTo>
                    <a:pt x="126" y="44"/>
                  </a:moveTo>
                  <a:lnTo>
                    <a:pt x="126" y="53"/>
                  </a:lnTo>
                  <a:lnTo>
                    <a:pt x="126" y="63"/>
                  </a:lnTo>
                  <a:lnTo>
                    <a:pt x="123" y="71"/>
                  </a:lnTo>
                  <a:lnTo>
                    <a:pt x="118" y="80"/>
                  </a:lnTo>
                  <a:lnTo>
                    <a:pt x="114" y="87"/>
                  </a:lnTo>
                  <a:lnTo>
                    <a:pt x="107" y="95"/>
                  </a:lnTo>
                  <a:lnTo>
                    <a:pt x="99" y="101"/>
                  </a:lnTo>
                  <a:lnTo>
                    <a:pt x="93" y="106"/>
                  </a:lnTo>
                  <a:lnTo>
                    <a:pt x="85" y="109"/>
                  </a:lnTo>
                  <a:lnTo>
                    <a:pt x="78" y="111"/>
                  </a:lnTo>
                  <a:lnTo>
                    <a:pt x="74" y="100"/>
                  </a:lnTo>
                  <a:lnTo>
                    <a:pt x="69" y="90"/>
                  </a:lnTo>
                  <a:lnTo>
                    <a:pt x="62" y="80"/>
                  </a:lnTo>
                  <a:lnTo>
                    <a:pt x="54" y="71"/>
                  </a:lnTo>
                  <a:lnTo>
                    <a:pt x="46" y="61"/>
                  </a:lnTo>
                  <a:lnTo>
                    <a:pt x="37" y="53"/>
                  </a:lnTo>
                  <a:lnTo>
                    <a:pt x="27" y="45"/>
                  </a:lnTo>
                  <a:lnTo>
                    <a:pt x="18" y="39"/>
                  </a:lnTo>
                  <a:lnTo>
                    <a:pt x="10" y="32"/>
                  </a:lnTo>
                  <a:lnTo>
                    <a:pt x="0" y="26"/>
                  </a:lnTo>
                  <a:lnTo>
                    <a:pt x="10" y="12"/>
                  </a:lnTo>
                  <a:lnTo>
                    <a:pt x="19" y="4"/>
                  </a:lnTo>
                  <a:lnTo>
                    <a:pt x="29" y="0"/>
                  </a:lnTo>
                  <a:lnTo>
                    <a:pt x="42" y="2"/>
                  </a:lnTo>
                  <a:lnTo>
                    <a:pt x="53" y="5"/>
                  </a:lnTo>
                  <a:lnTo>
                    <a:pt x="66" y="12"/>
                  </a:lnTo>
                  <a:lnTo>
                    <a:pt x="80" y="20"/>
                  </a:lnTo>
                  <a:lnTo>
                    <a:pt x="94" y="28"/>
                  </a:lnTo>
                  <a:lnTo>
                    <a:pt x="110" y="37"/>
                  </a:lnTo>
                  <a:lnTo>
                    <a:pt x="126" y="44"/>
                  </a:lnTo>
                  <a:lnTo>
                    <a:pt x="126" y="44"/>
                  </a:lnTo>
                  <a:close/>
                </a:path>
              </a:pathLst>
            </a:custGeom>
            <a:solidFill>
              <a:srgbClr val="CEA156"/>
            </a:solidFill>
            <a:ln w="9525">
              <a:noFill/>
              <a:round/>
              <a:headEnd/>
              <a:tailEnd/>
            </a:ln>
          </p:spPr>
          <p:txBody>
            <a:bodyPr/>
            <a:lstStyle/>
            <a:p>
              <a:endParaRPr lang="en-US"/>
            </a:p>
          </p:txBody>
        </p:sp>
        <p:sp>
          <p:nvSpPr>
            <p:cNvPr id="36882" name="Freeform 18"/>
            <p:cNvSpPr>
              <a:spLocks/>
            </p:cNvSpPr>
            <p:nvPr/>
          </p:nvSpPr>
          <p:spPr bwMode="auto">
            <a:xfrm>
              <a:off x="2962" y="3105"/>
              <a:ext cx="69" cy="68"/>
            </a:xfrm>
            <a:custGeom>
              <a:avLst/>
              <a:gdLst/>
              <a:ahLst/>
              <a:cxnLst>
                <a:cxn ang="0">
                  <a:pos x="121" y="25"/>
                </a:cxn>
                <a:cxn ang="0">
                  <a:pos x="136" y="46"/>
                </a:cxn>
                <a:cxn ang="0">
                  <a:pos x="137" y="62"/>
                </a:cxn>
                <a:cxn ang="0">
                  <a:pos x="133" y="73"/>
                </a:cxn>
                <a:cxn ang="0">
                  <a:pos x="120" y="83"/>
                </a:cxn>
                <a:cxn ang="0">
                  <a:pos x="105" y="89"/>
                </a:cxn>
                <a:cxn ang="0">
                  <a:pos x="86" y="96"/>
                </a:cxn>
                <a:cxn ang="0">
                  <a:pos x="69" y="102"/>
                </a:cxn>
                <a:cxn ang="0">
                  <a:pos x="53" y="110"/>
                </a:cxn>
                <a:cxn ang="0">
                  <a:pos x="38" y="121"/>
                </a:cxn>
                <a:cxn ang="0">
                  <a:pos x="32" y="136"/>
                </a:cxn>
                <a:cxn ang="0">
                  <a:pos x="17" y="129"/>
                </a:cxn>
                <a:cxn ang="0">
                  <a:pos x="8" y="120"/>
                </a:cxn>
                <a:cxn ang="0">
                  <a:pos x="1" y="109"/>
                </a:cxn>
                <a:cxn ang="0">
                  <a:pos x="0" y="96"/>
                </a:cxn>
                <a:cxn ang="0">
                  <a:pos x="0" y="81"/>
                </a:cxn>
                <a:cxn ang="0">
                  <a:pos x="3" y="65"/>
                </a:cxn>
                <a:cxn ang="0">
                  <a:pos x="8" y="51"/>
                </a:cxn>
                <a:cxn ang="0">
                  <a:pos x="13" y="35"/>
                </a:cxn>
                <a:cxn ang="0">
                  <a:pos x="19" y="21"/>
                </a:cxn>
                <a:cxn ang="0">
                  <a:pos x="24" y="8"/>
                </a:cxn>
                <a:cxn ang="0">
                  <a:pos x="35" y="1"/>
                </a:cxn>
                <a:cxn ang="0">
                  <a:pos x="45" y="0"/>
                </a:cxn>
                <a:cxn ang="0">
                  <a:pos x="53" y="0"/>
                </a:cxn>
                <a:cxn ang="0">
                  <a:pos x="61" y="5"/>
                </a:cxn>
                <a:cxn ang="0">
                  <a:pos x="69" y="9"/>
                </a:cxn>
                <a:cxn ang="0">
                  <a:pos x="77" y="16"/>
                </a:cxn>
                <a:cxn ang="0">
                  <a:pos x="85" y="21"/>
                </a:cxn>
                <a:cxn ang="0">
                  <a:pos x="94" y="25"/>
                </a:cxn>
                <a:cxn ang="0">
                  <a:pos x="107" y="27"/>
                </a:cxn>
                <a:cxn ang="0">
                  <a:pos x="123" y="25"/>
                </a:cxn>
                <a:cxn ang="0">
                  <a:pos x="123" y="25"/>
                </a:cxn>
                <a:cxn ang="0">
                  <a:pos x="121" y="25"/>
                </a:cxn>
              </a:cxnLst>
              <a:rect l="0" t="0" r="r" b="b"/>
              <a:pathLst>
                <a:path w="137" h="136">
                  <a:moveTo>
                    <a:pt x="121" y="25"/>
                  </a:moveTo>
                  <a:lnTo>
                    <a:pt x="136" y="46"/>
                  </a:lnTo>
                  <a:lnTo>
                    <a:pt x="137" y="62"/>
                  </a:lnTo>
                  <a:lnTo>
                    <a:pt x="133" y="73"/>
                  </a:lnTo>
                  <a:lnTo>
                    <a:pt x="120" y="83"/>
                  </a:lnTo>
                  <a:lnTo>
                    <a:pt x="105" y="89"/>
                  </a:lnTo>
                  <a:lnTo>
                    <a:pt x="86" y="96"/>
                  </a:lnTo>
                  <a:lnTo>
                    <a:pt x="69" y="102"/>
                  </a:lnTo>
                  <a:lnTo>
                    <a:pt x="53" y="110"/>
                  </a:lnTo>
                  <a:lnTo>
                    <a:pt x="38" y="121"/>
                  </a:lnTo>
                  <a:lnTo>
                    <a:pt x="32" y="136"/>
                  </a:lnTo>
                  <a:lnTo>
                    <a:pt x="17" y="129"/>
                  </a:lnTo>
                  <a:lnTo>
                    <a:pt x="8" y="120"/>
                  </a:lnTo>
                  <a:lnTo>
                    <a:pt x="1" y="109"/>
                  </a:lnTo>
                  <a:lnTo>
                    <a:pt x="0" y="96"/>
                  </a:lnTo>
                  <a:lnTo>
                    <a:pt x="0" y="81"/>
                  </a:lnTo>
                  <a:lnTo>
                    <a:pt x="3" y="65"/>
                  </a:lnTo>
                  <a:lnTo>
                    <a:pt x="8" y="51"/>
                  </a:lnTo>
                  <a:lnTo>
                    <a:pt x="13" y="35"/>
                  </a:lnTo>
                  <a:lnTo>
                    <a:pt x="19" y="21"/>
                  </a:lnTo>
                  <a:lnTo>
                    <a:pt x="24" y="8"/>
                  </a:lnTo>
                  <a:lnTo>
                    <a:pt x="35" y="1"/>
                  </a:lnTo>
                  <a:lnTo>
                    <a:pt x="45" y="0"/>
                  </a:lnTo>
                  <a:lnTo>
                    <a:pt x="53" y="0"/>
                  </a:lnTo>
                  <a:lnTo>
                    <a:pt x="61" y="5"/>
                  </a:lnTo>
                  <a:lnTo>
                    <a:pt x="69" y="9"/>
                  </a:lnTo>
                  <a:lnTo>
                    <a:pt x="77" y="16"/>
                  </a:lnTo>
                  <a:lnTo>
                    <a:pt x="85" y="21"/>
                  </a:lnTo>
                  <a:lnTo>
                    <a:pt x="94" y="25"/>
                  </a:lnTo>
                  <a:lnTo>
                    <a:pt x="107" y="27"/>
                  </a:lnTo>
                  <a:lnTo>
                    <a:pt x="123" y="25"/>
                  </a:lnTo>
                  <a:lnTo>
                    <a:pt x="123" y="25"/>
                  </a:lnTo>
                  <a:lnTo>
                    <a:pt x="121" y="25"/>
                  </a:lnTo>
                  <a:close/>
                </a:path>
              </a:pathLst>
            </a:custGeom>
            <a:solidFill>
              <a:srgbClr val="CEA156"/>
            </a:solidFill>
            <a:ln w="9525">
              <a:noFill/>
              <a:round/>
              <a:headEnd/>
              <a:tailEnd/>
            </a:ln>
          </p:spPr>
          <p:txBody>
            <a:bodyPr/>
            <a:lstStyle/>
            <a:p>
              <a:endParaRPr lang="en-US"/>
            </a:p>
          </p:txBody>
        </p:sp>
        <p:sp>
          <p:nvSpPr>
            <p:cNvPr id="36883" name="Freeform 19"/>
            <p:cNvSpPr>
              <a:spLocks/>
            </p:cNvSpPr>
            <p:nvPr/>
          </p:nvSpPr>
          <p:spPr bwMode="auto">
            <a:xfrm>
              <a:off x="2897" y="3106"/>
              <a:ext cx="32" cy="43"/>
            </a:xfrm>
            <a:custGeom>
              <a:avLst/>
              <a:gdLst/>
              <a:ahLst/>
              <a:cxnLst>
                <a:cxn ang="0">
                  <a:pos x="59" y="84"/>
                </a:cxn>
                <a:cxn ang="0">
                  <a:pos x="54" y="80"/>
                </a:cxn>
                <a:cxn ang="0">
                  <a:pos x="46" y="79"/>
                </a:cxn>
                <a:cxn ang="0">
                  <a:pos x="38" y="79"/>
                </a:cxn>
                <a:cxn ang="0">
                  <a:pos x="30" y="79"/>
                </a:cxn>
                <a:cxn ang="0">
                  <a:pos x="22" y="77"/>
                </a:cxn>
                <a:cxn ang="0">
                  <a:pos x="14" y="77"/>
                </a:cxn>
                <a:cxn ang="0">
                  <a:pos x="8" y="74"/>
                </a:cxn>
                <a:cxn ang="0">
                  <a:pos x="3" y="69"/>
                </a:cxn>
                <a:cxn ang="0">
                  <a:pos x="1" y="61"/>
                </a:cxn>
                <a:cxn ang="0">
                  <a:pos x="0" y="50"/>
                </a:cxn>
                <a:cxn ang="0">
                  <a:pos x="0" y="44"/>
                </a:cxn>
                <a:cxn ang="0">
                  <a:pos x="1" y="37"/>
                </a:cxn>
                <a:cxn ang="0">
                  <a:pos x="1" y="31"/>
                </a:cxn>
                <a:cxn ang="0">
                  <a:pos x="3" y="24"/>
                </a:cxn>
                <a:cxn ang="0">
                  <a:pos x="4" y="18"/>
                </a:cxn>
                <a:cxn ang="0">
                  <a:pos x="6" y="13"/>
                </a:cxn>
                <a:cxn ang="0">
                  <a:pos x="9" y="8"/>
                </a:cxn>
                <a:cxn ang="0">
                  <a:pos x="14" y="5"/>
                </a:cxn>
                <a:cxn ang="0">
                  <a:pos x="20" y="2"/>
                </a:cxn>
                <a:cxn ang="0">
                  <a:pos x="28" y="0"/>
                </a:cxn>
                <a:cxn ang="0">
                  <a:pos x="35" y="5"/>
                </a:cxn>
                <a:cxn ang="0">
                  <a:pos x="41" y="12"/>
                </a:cxn>
                <a:cxn ang="0">
                  <a:pos x="46" y="18"/>
                </a:cxn>
                <a:cxn ang="0">
                  <a:pos x="52" y="26"/>
                </a:cxn>
                <a:cxn ang="0">
                  <a:pos x="56" y="34"/>
                </a:cxn>
                <a:cxn ang="0">
                  <a:pos x="59" y="44"/>
                </a:cxn>
                <a:cxn ang="0">
                  <a:pos x="62" y="53"/>
                </a:cxn>
                <a:cxn ang="0">
                  <a:pos x="64" y="64"/>
                </a:cxn>
                <a:cxn ang="0">
                  <a:pos x="62" y="74"/>
                </a:cxn>
                <a:cxn ang="0">
                  <a:pos x="60" y="85"/>
                </a:cxn>
                <a:cxn ang="0">
                  <a:pos x="60" y="85"/>
                </a:cxn>
                <a:cxn ang="0">
                  <a:pos x="59" y="84"/>
                </a:cxn>
              </a:cxnLst>
              <a:rect l="0" t="0" r="r" b="b"/>
              <a:pathLst>
                <a:path w="64" h="85">
                  <a:moveTo>
                    <a:pt x="59" y="84"/>
                  </a:moveTo>
                  <a:lnTo>
                    <a:pt x="54" y="80"/>
                  </a:lnTo>
                  <a:lnTo>
                    <a:pt x="46" y="79"/>
                  </a:lnTo>
                  <a:lnTo>
                    <a:pt x="38" y="79"/>
                  </a:lnTo>
                  <a:lnTo>
                    <a:pt x="30" y="79"/>
                  </a:lnTo>
                  <a:lnTo>
                    <a:pt x="22" y="77"/>
                  </a:lnTo>
                  <a:lnTo>
                    <a:pt x="14" y="77"/>
                  </a:lnTo>
                  <a:lnTo>
                    <a:pt x="8" y="74"/>
                  </a:lnTo>
                  <a:lnTo>
                    <a:pt x="3" y="69"/>
                  </a:lnTo>
                  <a:lnTo>
                    <a:pt x="1" y="61"/>
                  </a:lnTo>
                  <a:lnTo>
                    <a:pt x="0" y="50"/>
                  </a:lnTo>
                  <a:lnTo>
                    <a:pt x="0" y="44"/>
                  </a:lnTo>
                  <a:lnTo>
                    <a:pt x="1" y="37"/>
                  </a:lnTo>
                  <a:lnTo>
                    <a:pt x="1" y="31"/>
                  </a:lnTo>
                  <a:lnTo>
                    <a:pt x="3" y="24"/>
                  </a:lnTo>
                  <a:lnTo>
                    <a:pt x="4" y="18"/>
                  </a:lnTo>
                  <a:lnTo>
                    <a:pt x="6" y="13"/>
                  </a:lnTo>
                  <a:lnTo>
                    <a:pt x="9" y="8"/>
                  </a:lnTo>
                  <a:lnTo>
                    <a:pt x="14" y="5"/>
                  </a:lnTo>
                  <a:lnTo>
                    <a:pt x="20" y="2"/>
                  </a:lnTo>
                  <a:lnTo>
                    <a:pt x="28" y="0"/>
                  </a:lnTo>
                  <a:lnTo>
                    <a:pt x="35" y="5"/>
                  </a:lnTo>
                  <a:lnTo>
                    <a:pt x="41" y="12"/>
                  </a:lnTo>
                  <a:lnTo>
                    <a:pt x="46" y="18"/>
                  </a:lnTo>
                  <a:lnTo>
                    <a:pt x="52" y="26"/>
                  </a:lnTo>
                  <a:lnTo>
                    <a:pt x="56" y="34"/>
                  </a:lnTo>
                  <a:lnTo>
                    <a:pt x="59" y="44"/>
                  </a:lnTo>
                  <a:lnTo>
                    <a:pt x="62" y="53"/>
                  </a:lnTo>
                  <a:lnTo>
                    <a:pt x="64" y="64"/>
                  </a:lnTo>
                  <a:lnTo>
                    <a:pt x="62" y="74"/>
                  </a:lnTo>
                  <a:lnTo>
                    <a:pt x="60" y="85"/>
                  </a:lnTo>
                  <a:lnTo>
                    <a:pt x="60" y="85"/>
                  </a:lnTo>
                  <a:lnTo>
                    <a:pt x="59" y="84"/>
                  </a:lnTo>
                  <a:close/>
                </a:path>
              </a:pathLst>
            </a:custGeom>
            <a:solidFill>
              <a:srgbClr val="CEA156"/>
            </a:solidFill>
            <a:ln w="9525">
              <a:noFill/>
              <a:round/>
              <a:headEnd/>
              <a:tailEnd/>
            </a:ln>
          </p:spPr>
          <p:txBody>
            <a:bodyPr/>
            <a:lstStyle/>
            <a:p>
              <a:endParaRPr lang="en-US"/>
            </a:p>
          </p:txBody>
        </p:sp>
        <p:sp>
          <p:nvSpPr>
            <p:cNvPr id="36884" name="Freeform 20"/>
            <p:cNvSpPr>
              <a:spLocks/>
            </p:cNvSpPr>
            <p:nvPr/>
          </p:nvSpPr>
          <p:spPr bwMode="auto">
            <a:xfrm>
              <a:off x="3002" y="3131"/>
              <a:ext cx="18" cy="18"/>
            </a:xfrm>
            <a:custGeom>
              <a:avLst/>
              <a:gdLst/>
              <a:ahLst/>
              <a:cxnLst>
                <a:cxn ang="0">
                  <a:pos x="35" y="16"/>
                </a:cxn>
                <a:cxn ang="0">
                  <a:pos x="0" y="35"/>
                </a:cxn>
                <a:cxn ang="0">
                  <a:pos x="29" y="0"/>
                </a:cxn>
                <a:cxn ang="0">
                  <a:pos x="29" y="3"/>
                </a:cxn>
                <a:cxn ang="0">
                  <a:pos x="27" y="5"/>
                </a:cxn>
                <a:cxn ang="0">
                  <a:pos x="29" y="8"/>
                </a:cxn>
                <a:cxn ang="0">
                  <a:pos x="29" y="10"/>
                </a:cxn>
                <a:cxn ang="0">
                  <a:pos x="30" y="11"/>
                </a:cxn>
                <a:cxn ang="0">
                  <a:pos x="30" y="13"/>
                </a:cxn>
                <a:cxn ang="0">
                  <a:pos x="32" y="14"/>
                </a:cxn>
                <a:cxn ang="0">
                  <a:pos x="33" y="14"/>
                </a:cxn>
                <a:cxn ang="0">
                  <a:pos x="35" y="16"/>
                </a:cxn>
                <a:cxn ang="0">
                  <a:pos x="35" y="18"/>
                </a:cxn>
                <a:cxn ang="0">
                  <a:pos x="35" y="18"/>
                </a:cxn>
                <a:cxn ang="0">
                  <a:pos x="35" y="16"/>
                </a:cxn>
              </a:cxnLst>
              <a:rect l="0" t="0" r="r" b="b"/>
              <a:pathLst>
                <a:path w="35" h="35">
                  <a:moveTo>
                    <a:pt x="35" y="16"/>
                  </a:moveTo>
                  <a:lnTo>
                    <a:pt x="0" y="35"/>
                  </a:lnTo>
                  <a:lnTo>
                    <a:pt x="29" y="0"/>
                  </a:lnTo>
                  <a:lnTo>
                    <a:pt x="29" y="3"/>
                  </a:lnTo>
                  <a:lnTo>
                    <a:pt x="27" y="5"/>
                  </a:lnTo>
                  <a:lnTo>
                    <a:pt x="29" y="8"/>
                  </a:lnTo>
                  <a:lnTo>
                    <a:pt x="29" y="10"/>
                  </a:lnTo>
                  <a:lnTo>
                    <a:pt x="30" y="11"/>
                  </a:lnTo>
                  <a:lnTo>
                    <a:pt x="30" y="13"/>
                  </a:lnTo>
                  <a:lnTo>
                    <a:pt x="32" y="14"/>
                  </a:lnTo>
                  <a:lnTo>
                    <a:pt x="33" y="14"/>
                  </a:lnTo>
                  <a:lnTo>
                    <a:pt x="35" y="16"/>
                  </a:lnTo>
                  <a:lnTo>
                    <a:pt x="35" y="18"/>
                  </a:lnTo>
                  <a:lnTo>
                    <a:pt x="35" y="18"/>
                  </a:lnTo>
                  <a:lnTo>
                    <a:pt x="35" y="16"/>
                  </a:lnTo>
                  <a:close/>
                </a:path>
              </a:pathLst>
            </a:custGeom>
            <a:solidFill>
              <a:srgbClr val="FFFF00"/>
            </a:solidFill>
            <a:ln w="9525">
              <a:noFill/>
              <a:round/>
              <a:headEnd/>
              <a:tailEnd/>
            </a:ln>
          </p:spPr>
          <p:txBody>
            <a:bodyPr/>
            <a:lstStyle/>
            <a:p>
              <a:endParaRPr lang="en-US"/>
            </a:p>
          </p:txBody>
        </p:sp>
        <p:sp>
          <p:nvSpPr>
            <p:cNvPr id="36885" name="Freeform 21"/>
            <p:cNvSpPr>
              <a:spLocks/>
            </p:cNvSpPr>
            <p:nvPr/>
          </p:nvSpPr>
          <p:spPr bwMode="auto">
            <a:xfrm>
              <a:off x="3455" y="3136"/>
              <a:ext cx="21" cy="13"/>
            </a:xfrm>
            <a:custGeom>
              <a:avLst/>
              <a:gdLst/>
              <a:ahLst/>
              <a:cxnLst>
                <a:cxn ang="0">
                  <a:pos x="42" y="0"/>
                </a:cxn>
                <a:cxn ang="0">
                  <a:pos x="0" y="25"/>
                </a:cxn>
                <a:cxn ang="0">
                  <a:pos x="42" y="0"/>
                </a:cxn>
                <a:cxn ang="0">
                  <a:pos x="42" y="0"/>
                </a:cxn>
              </a:cxnLst>
              <a:rect l="0" t="0" r="r" b="b"/>
              <a:pathLst>
                <a:path w="42" h="25">
                  <a:moveTo>
                    <a:pt x="42" y="0"/>
                  </a:moveTo>
                  <a:lnTo>
                    <a:pt x="0" y="25"/>
                  </a:lnTo>
                  <a:lnTo>
                    <a:pt x="42" y="0"/>
                  </a:lnTo>
                  <a:lnTo>
                    <a:pt x="42" y="0"/>
                  </a:lnTo>
                  <a:close/>
                </a:path>
              </a:pathLst>
            </a:custGeom>
            <a:solidFill>
              <a:srgbClr val="CEA156"/>
            </a:solidFill>
            <a:ln w="9525">
              <a:noFill/>
              <a:round/>
              <a:headEnd/>
              <a:tailEnd/>
            </a:ln>
          </p:spPr>
          <p:txBody>
            <a:bodyPr/>
            <a:lstStyle/>
            <a:p>
              <a:endParaRPr lang="en-US"/>
            </a:p>
          </p:txBody>
        </p:sp>
        <p:sp>
          <p:nvSpPr>
            <p:cNvPr id="36886" name="Freeform 22"/>
            <p:cNvSpPr>
              <a:spLocks/>
            </p:cNvSpPr>
            <p:nvPr/>
          </p:nvSpPr>
          <p:spPr bwMode="auto">
            <a:xfrm>
              <a:off x="2829" y="3140"/>
              <a:ext cx="44" cy="55"/>
            </a:xfrm>
            <a:custGeom>
              <a:avLst/>
              <a:gdLst/>
              <a:ahLst/>
              <a:cxnLst>
                <a:cxn ang="0">
                  <a:pos x="86" y="108"/>
                </a:cxn>
                <a:cxn ang="0">
                  <a:pos x="75" y="110"/>
                </a:cxn>
                <a:cxn ang="0">
                  <a:pos x="65" y="110"/>
                </a:cxn>
                <a:cxn ang="0">
                  <a:pos x="54" y="108"/>
                </a:cxn>
                <a:cxn ang="0">
                  <a:pos x="44" y="104"/>
                </a:cxn>
                <a:cxn ang="0">
                  <a:pos x="35" y="99"/>
                </a:cxn>
                <a:cxn ang="0">
                  <a:pos x="27" y="92"/>
                </a:cxn>
                <a:cxn ang="0">
                  <a:pos x="20" y="84"/>
                </a:cxn>
                <a:cxn ang="0">
                  <a:pos x="12" y="76"/>
                </a:cxn>
                <a:cxn ang="0">
                  <a:pos x="8" y="68"/>
                </a:cxn>
                <a:cxn ang="0">
                  <a:pos x="3" y="59"/>
                </a:cxn>
                <a:cxn ang="0">
                  <a:pos x="0" y="49"/>
                </a:cxn>
                <a:cxn ang="0">
                  <a:pos x="0" y="41"/>
                </a:cxn>
                <a:cxn ang="0">
                  <a:pos x="3" y="35"/>
                </a:cxn>
                <a:cxn ang="0">
                  <a:pos x="8" y="28"/>
                </a:cxn>
                <a:cxn ang="0">
                  <a:pos x="12" y="24"/>
                </a:cxn>
                <a:cxn ang="0">
                  <a:pos x="20" y="19"/>
                </a:cxn>
                <a:cxn ang="0">
                  <a:pos x="27" y="16"/>
                </a:cxn>
                <a:cxn ang="0">
                  <a:pos x="33" y="11"/>
                </a:cxn>
                <a:cxn ang="0">
                  <a:pos x="40" y="4"/>
                </a:cxn>
                <a:cxn ang="0">
                  <a:pos x="44" y="0"/>
                </a:cxn>
                <a:cxn ang="0">
                  <a:pos x="88" y="108"/>
                </a:cxn>
                <a:cxn ang="0">
                  <a:pos x="88" y="108"/>
                </a:cxn>
                <a:cxn ang="0">
                  <a:pos x="86" y="108"/>
                </a:cxn>
              </a:cxnLst>
              <a:rect l="0" t="0" r="r" b="b"/>
              <a:pathLst>
                <a:path w="88" h="110">
                  <a:moveTo>
                    <a:pt x="86" y="108"/>
                  </a:moveTo>
                  <a:lnTo>
                    <a:pt x="75" y="110"/>
                  </a:lnTo>
                  <a:lnTo>
                    <a:pt x="65" y="110"/>
                  </a:lnTo>
                  <a:lnTo>
                    <a:pt x="54" y="108"/>
                  </a:lnTo>
                  <a:lnTo>
                    <a:pt x="44" y="104"/>
                  </a:lnTo>
                  <a:lnTo>
                    <a:pt x="35" y="99"/>
                  </a:lnTo>
                  <a:lnTo>
                    <a:pt x="27" y="92"/>
                  </a:lnTo>
                  <a:lnTo>
                    <a:pt x="20" y="84"/>
                  </a:lnTo>
                  <a:lnTo>
                    <a:pt x="12" y="76"/>
                  </a:lnTo>
                  <a:lnTo>
                    <a:pt x="8" y="68"/>
                  </a:lnTo>
                  <a:lnTo>
                    <a:pt x="3" y="59"/>
                  </a:lnTo>
                  <a:lnTo>
                    <a:pt x="0" y="49"/>
                  </a:lnTo>
                  <a:lnTo>
                    <a:pt x="0" y="41"/>
                  </a:lnTo>
                  <a:lnTo>
                    <a:pt x="3" y="35"/>
                  </a:lnTo>
                  <a:lnTo>
                    <a:pt x="8" y="28"/>
                  </a:lnTo>
                  <a:lnTo>
                    <a:pt x="12" y="24"/>
                  </a:lnTo>
                  <a:lnTo>
                    <a:pt x="20" y="19"/>
                  </a:lnTo>
                  <a:lnTo>
                    <a:pt x="27" y="16"/>
                  </a:lnTo>
                  <a:lnTo>
                    <a:pt x="33" y="11"/>
                  </a:lnTo>
                  <a:lnTo>
                    <a:pt x="40" y="4"/>
                  </a:lnTo>
                  <a:lnTo>
                    <a:pt x="44" y="0"/>
                  </a:lnTo>
                  <a:lnTo>
                    <a:pt x="88" y="108"/>
                  </a:lnTo>
                  <a:lnTo>
                    <a:pt x="88" y="108"/>
                  </a:lnTo>
                  <a:lnTo>
                    <a:pt x="86" y="108"/>
                  </a:lnTo>
                  <a:close/>
                </a:path>
              </a:pathLst>
            </a:custGeom>
            <a:solidFill>
              <a:srgbClr val="CEA156"/>
            </a:solidFill>
            <a:ln w="9525">
              <a:noFill/>
              <a:round/>
              <a:headEnd/>
              <a:tailEnd/>
            </a:ln>
          </p:spPr>
          <p:txBody>
            <a:bodyPr/>
            <a:lstStyle/>
            <a:p>
              <a:endParaRPr lang="en-US"/>
            </a:p>
          </p:txBody>
        </p:sp>
        <p:sp>
          <p:nvSpPr>
            <p:cNvPr id="36887" name="Freeform 23"/>
            <p:cNvSpPr>
              <a:spLocks/>
            </p:cNvSpPr>
            <p:nvPr/>
          </p:nvSpPr>
          <p:spPr bwMode="auto">
            <a:xfrm>
              <a:off x="3397" y="3152"/>
              <a:ext cx="7" cy="17"/>
            </a:xfrm>
            <a:custGeom>
              <a:avLst/>
              <a:gdLst/>
              <a:ahLst/>
              <a:cxnLst>
                <a:cxn ang="0">
                  <a:pos x="6" y="35"/>
                </a:cxn>
                <a:cxn ang="0">
                  <a:pos x="0" y="35"/>
                </a:cxn>
                <a:cxn ang="0">
                  <a:pos x="14" y="0"/>
                </a:cxn>
                <a:cxn ang="0">
                  <a:pos x="11" y="3"/>
                </a:cxn>
                <a:cxn ang="0">
                  <a:pos x="8" y="6"/>
                </a:cxn>
                <a:cxn ang="0">
                  <a:pos x="8" y="9"/>
                </a:cxn>
                <a:cxn ang="0">
                  <a:pos x="6" y="12"/>
                </a:cxn>
                <a:cxn ang="0">
                  <a:pos x="6" y="16"/>
                </a:cxn>
                <a:cxn ang="0">
                  <a:pos x="8" y="20"/>
                </a:cxn>
                <a:cxn ang="0">
                  <a:pos x="8" y="24"/>
                </a:cxn>
                <a:cxn ang="0">
                  <a:pos x="8" y="28"/>
                </a:cxn>
                <a:cxn ang="0">
                  <a:pos x="8" y="32"/>
                </a:cxn>
                <a:cxn ang="0">
                  <a:pos x="8" y="35"/>
                </a:cxn>
                <a:cxn ang="0">
                  <a:pos x="8" y="35"/>
                </a:cxn>
                <a:cxn ang="0">
                  <a:pos x="6" y="35"/>
                </a:cxn>
              </a:cxnLst>
              <a:rect l="0" t="0" r="r" b="b"/>
              <a:pathLst>
                <a:path w="14" h="35">
                  <a:moveTo>
                    <a:pt x="6" y="35"/>
                  </a:moveTo>
                  <a:lnTo>
                    <a:pt x="0" y="35"/>
                  </a:lnTo>
                  <a:lnTo>
                    <a:pt x="14" y="0"/>
                  </a:lnTo>
                  <a:lnTo>
                    <a:pt x="11" y="3"/>
                  </a:lnTo>
                  <a:lnTo>
                    <a:pt x="8" y="6"/>
                  </a:lnTo>
                  <a:lnTo>
                    <a:pt x="8" y="9"/>
                  </a:lnTo>
                  <a:lnTo>
                    <a:pt x="6" y="12"/>
                  </a:lnTo>
                  <a:lnTo>
                    <a:pt x="6" y="16"/>
                  </a:lnTo>
                  <a:lnTo>
                    <a:pt x="8" y="20"/>
                  </a:lnTo>
                  <a:lnTo>
                    <a:pt x="8" y="24"/>
                  </a:lnTo>
                  <a:lnTo>
                    <a:pt x="8" y="28"/>
                  </a:lnTo>
                  <a:lnTo>
                    <a:pt x="8" y="32"/>
                  </a:lnTo>
                  <a:lnTo>
                    <a:pt x="8" y="35"/>
                  </a:lnTo>
                  <a:lnTo>
                    <a:pt x="8" y="35"/>
                  </a:lnTo>
                  <a:lnTo>
                    <a:pt x="6" y="35"/>
                  </a:lnTo>
                  <a:close/>
                </a:path>
              </a:pathLst>
            </a:custGeom>
            <a:solidFill>
              <a:srgbClr val="CEA156"/>
            </a:solidFill>
            <a:ln w="9525">
              <a:noFill/>
              <a:round/>
              <a:headEnd/>
              <a:tailEnd/>
            </a:ln>
          </p:spPr>
          <p:txBody>
            <a:bodyPr/>
            <a:lstStyle/>
            <a:p>
              <a:endParaRPr lang="en-US"/>
            </a:p>
          </p:txBody>
        </p:sp>
        <p:sp>
          <p:nvSpPr>
            <p:cNvPr id="36888" name="Freeform 24"/>
            <p:cNvSpPr>
              <a:spLocks/>
            </p:cNvSpPr>
            <p:nvPr/>
          </p:nvSpPr>
          <p:spPr bwMode="auto">
            <a:xfrm>
              <a:off x="3024" y="3157"/>
              <a:ext cx="51" cy="110"/>
            </a:xfrm>
            <a:custGeom>
              <a:avLst/>
              <a:gdLst/>
              <a:ahLst/>
              <a:cxnLst>
                <a:cxn ang="0">
                  <a:pos x="83" y="168"/>
                </a:cxn>
                <a:cxn ang="0">
                  <a:pos x="102" y="211"/>
                </a:cxn>
                <a:cxn ang="0">
                  <a:pos x="94" y="206"/>
                </a:cxn>
                <a:cxn ang="0">
                  <a:pos x="86" y="205"/>
                </a:cxn>
                <a:cxn ang="0">
                  <a:pos x="82" y="206"/>
                </a:cxn>
                <a:cxn ang="0">
                  <a:pos x="75" y="209"/>
                </a:cxn>
                <a:cxn ang="0">
                  <a:pos x="70" y="213"/>
                </a:cxn>
                <a:cxn ang="0">
                  <a:pos x="64" y="217"/>
                </a:cxn>
                <a:cxn ang="0">
                  <a:pos x="58" y="219"/>
                </a:cxn>
                <a:cxn ang="0">
                  <a:pos x="51" y="219"/>
                </a:cxn>
                <a:cxn ang="0">
                  <a:pos x="43" y="217"/>
                </a:cxn>
                <a:cxn ang="0">
                  <a:pos x="35" y="211"/>
                </a:cxn>
                <a:cxn ang="0">
                  <a:pos x="11" y="193"/>
                </a:cxn>
                <a:cxn ang="0">
                  <a:pos x="2" y="176"/>
                </a:cxn>
                <a:cxn ang="0">
                  <a:pos x="0" y="157"/>
                </a:cxn>
                <a:cxn ang="0">
                  <a:pos x="8" y="136"/>
                </a:cxn>
                <a:cxn ang="0">
                  <a:pos x="21" y="115"/>
                </a:cxn>
                <a:cxn ang="0">
                  <a:pos x="37" y="93"/>
                </a:cxn>
                <a:cxn ang="0">
                  <a:pos x="54" y="69"/>
                </a:cxn>
                <a:cxn ang="0">
                  <a:pos x="69" y="46"/>
                </a:cxn>
                <a:cxn ang="0">
                  <a:pos x="80" y="22"/>
                </a:cxn>
                <a:cxn ang="0">
                  <a:pos x="85" y="0"/>
                </a:cxn>
                <a:cxn ang="0">
                  <a:pos x="77" y="19"/>
                </a:cxn>
                <a:cxn ang="0">
                  <a:pos x="74" y="37"/>
                </a:cxn>
                <a:cxn ang="0">
                  <a:pos x="75" y="54"/>
                </a:cxn>
                <a:cxn ang="0">
                  <a:pos x="80" y="69"/>
                </a:cxn>
                <a:cxn ang="0">
                  <a:pos x="85" y="85"/>
                </a:cxn>
                <a:cxn ang="0">
                  <a:pos x="91" y="99"/>
                </a:cxn>
                <a:cxn ang="0">
                  <a:pos x="94" y="115"/>
                </a:cxn>
                <a:cxn ang="0">
                  <a:pos x="96" y="131"/>
                </a:cxn>
                <a:cxn ang="0">
                  <a:pos x="93" y="149"/>
                </a:cxn>
                <a:cxn ang="0">
                  <a:pos x="85" y="168"/>
                </a:cxn>
                <a:cxn ang="0">
                  <a:pos x="85" y="168"/>
                </a:cxn>
                <a:cxn ang="0">
                  <a:pos x="83" y="168"/>
                </a:cxn>
              </a:cxnLst>
              <a:rect l="0" t="0" r="r" b="b"/>
              <a:pathLst>
                <a:path w="102" h="219">
                  <a:moveTo>
                    <a:pt x="83" y="168"/>
                  </a:moveTo>
                  <a:lnTo>
                    <a:pt x="102" y="211"/>
                  </a:lnTo>
                  <a:lnTo>
                    <a:pt x="94" y="206"/>
                  </a:lnTo>
                  <a:lnTo>
                    <a:pt x="86" y="205"/>
                  </a:lnTo>
                  <a:lnTo>
                    <a:pt x="82" y="206"/>
                  </a:lnTo>
                  <a:lnTo>
                    <a:pt x="75" y="209"/>
                  </a:lnTo>
                  <a:lnTo>
                    <a:pt x="70" y="213"/>
                  </a:lnTo>
                  <a:lnTo>
                    <a:pt x="64" y="217"/>
                  </a:lnTo>
                  <a:lnTo>
                    <a:pt x="58" y="219"/>
                  </a:lnTo>
                  <a:lnTo>
                    <a:pt x="51" y="219"/>
                  </a:lnTo>
                  <a:lnTo>
                    <a:pt x="43" y="217"/>
                  </a:lnTo>
                  <a:lnTo>
                    <a:pt x="35" y="211"/>
                  </a:lnTo>
                  <a:lnTo>
                    <a:pt x="11" y="193"/>
                  </a:lnTo>
                  <a:lnTo>
                    <a:pt x="2" y="176"/>
                  </a:lnTo>
                  <a:lnTo>
                    <a:pt x="0" y="157"/>
                  </a:lnTo>
                  <a:lnTo>
                    <a:pt x="8" y="136"/>
                  </a:lnTo>
                  <a:lnTo>
                    <a:pt x="21" y="115"/>
                  </a:lnTo>
                  <a:lnTo>
                    <a:pt x="37" y="93"/>
                  </a:lnTo>
                  <a:lnTo>
                    <a:pt x="54" y="69"/>
                  </a:lnTo>
                  <a:lnTo>
                    <a:pt x="69" y="46"/>
                  </a:lnTo>
                  <a:lnTo>
                    <a:pt x="80" y="22"/>
                  </a:lnTo>
                  <a:lnTo>
                    <a:pt x="85" y="0"/>
                  </a:lnTo>
                  <a:lnTo>
                    <a:pt x="77" y="19"/>
                  </a:lnTo>
                  <a:lnTo>
                    <a:pt x="74" y="37"/>
                  </a:lnTo>
                  <a:lnTo>
                    <a:pt x="75" y="54"/>
                  </a:lnTo>
                  <a:lnTo>
                    <a:pt x="80" y="69"/>
                  </a:lnTo>
                  <a:lnTo>
                    <a:pt x="85" y="85"/>
                  </a:lnTo>
                  <a:lnTo>
                    <a:pt x="91" y="99"/>
                  </a:lnTo>
                  <a:lnTo>
                    <a:pt x="94" y="115"/>
                  </a:lnTo>
                  <a:lnTo>
                    <a:pt x="96" y="131"/>
                  </a:lnTo>
                  <a:lnTo>
                    <a:pt x="93" y="149"/>
                  </a:lnTo>
                  <a:lnTo>
                    <a:pt x="85" y="168"/>
                  </a:lnTo>
                  <a:lnTo>
                    <a:pt x="85" y="168"/>
                  </a:lnTo>
                  <a:lnTo>
                    <a:pt x="83" y="168"/>
                  </a:lnTo>
                  <a:close/>
                </a:path>
              </a:pathLst>
            </a:custGeom>
            <a:solidFill>
              <a:srgbClr val="CEA156"/>
            </a:solidFill>
            <a:ln w="9525">
              <a:noFill/>
              <a:round/>
              <a:headEnd/>
              <a:tailEnd/>
            </a:ln>
          </p:spPr>
          <p:txBody>
            <a:bodyPr/>
            <a:lstStyle/>
            <a:p>
              <a:endParaRPr lang="en-US"/>
            </a:p>
          </p:txBody>
        </p:sp>
        <p:sp>
          <p:nvSpPr>
            <p:cNvPr id="36889" name="Freeform 25"/>
            <p:cNvSpPr>
              <a:spLocks/>
            </p:cNvSpPr>
            <p:nvPr/>
          </p:nvSpPr>
          <p:spPr bwMode="auto">
            <a:xfrm>
              <a:off x="3219" y="3160"/>
              <a:ext cx="34" cy="49"/>
            </a:xfrm>
            <a:custGeom>
              <a:avLst/>
              <a:gdLst/>
              <a:ahLst/>
              <a:cxnLst>
                <a:cxn ang="0">
                  <a:pos x="66" y="1"/>
                </a:cxn>
                <a:cxn ang="0">
                  <a:pos x="64" y="9"/>
                </a:cxn>
                <a:cxn ang="0">
                  <a:pos x="61" y="17"/>
                </a:cxn>
                <a:cxn ang="0">
                  <a:pos x="60" y="27"/>
                </a:cxn>
                <a:cxn ang="0">
                  <a:pos x="58" y="36"/>
                </a:cxn>
                <a:cxn ang="0">
                  <a:pos x="58" y="46"/>
                </a:cxn>
                <a:cxn ang="0">
                  <a:pos x="58" y="57"/>
                </a:cxn>
                <a:cxn ang="0">
                  <a:pos x="60" y="67"/>
                </a:cxn>
                <a:cxn ang="0">
                  <a:pos x="60" y="76"/>
                </a:cxn>
                <a:cxn ang="0">
                  <a:pos x="60" y="88"/>
                </a:cxn>
                <a:cxn ang="0">
                  <a:pos x="60" y="97"/>
                </a:cxn>
                <a:cxn ang="0">
                  <a:pos x="0" y="86"/>
                </a:cxn>
                <a:cxn ang="0">
                  <a:pos x="4" y="86"/>
                </a:cxn>
                <a:cxn ang="0">
                  <a:pos x="7" y="86"/>
                </a:cxn>
                <a:cxn ang="0">
                  <a:pos x="8" y="84"/>
                </a:cxn>
                <a:cxn ang="0">
                  <a:pos x="12" y="83"/>
                </a:cxn>
                <a:cxn ang="0">
                  <a:pos x="15" y="81"/>
                </a:cxn>
                <a:cxn ang="0">
                  <a:pos x="16" y="78"/>
                </a:cxn>
                <a:cxn ang="0">
                  <a:pos x="18" y="76"/>
                </a:cxn>
                <a:cxn ang="0">
                  <a:pos x="21" y="73"/>
                </a:cxn>
                <a:cxn ang="0">
                  <a:pos x="23" y="70"/>
                </a:cxn>
                <a:cxn ang="0">
                  <a:pos x="24" y="68"/>
                </a:cxn>
                <a:cxn ang="0">
                  <a:pos x="21" y="64"/>
                </a:cxn>
                <a:cxn ang="0">
                  <a:pos x="20" y="59"/>
                </a:cxn>
                <a:cxn ang="0">
                  <a:pos x="18" y="54"/>
                </a:cxn>
                <a:cxn ang="0">
                  <a:pos x="16" y="48"/>
                </a:cxn>
                <a:cxn ang="0">
                  <a:pos x="16" y="41"/>
                </a:cxn>
                <a:cxn ang="0">
                  <a:pos x="16" y="35"/>
                </a:cxn>
                <a:cxn ang="0">
                  <a:pos x="16" y="30"/>
                </a:cxn>
                <a:cxn ang="0">
                  <a:pos x="18" y="24"/>
                </a:cxn>
                <a:cxn ang="0">
                  <a:pos x="18" y="17"/>
                </a:cxn>
                <a:cxn ang="0">
                  <a:pos x="18" y="12"/>
                </a:cxn>
                <a:cxn ang="0">
                  <a:pos x="24" y="12"/>
                </a:cxn>
                <a:cxn ang="0">
                  <a:pos x="29" y="12"/>
                </a:cxn>
                <a:cxn ang="0">
                  <a:pos x="34" y="11"/>
                </a:cxn>
                <a:cxn ang="0">
                  <a:pos x="39" y="8"/>
                </a:cxn>
                <a:cxn ang="0">
                  <a:pos x="42" y="6"/>
                </a:cxn>
                <a:cxn ang="0">
                  <a:pos x="47" y="3"/>
                </a:cxn>
                <a:cxn ang="0">
                  <a:pos x="52" y="1"/>
                </a:cxn>
                <a:cxn ang="0">
                  <a:pos x="56" y="0"/>
                </a:cxn>
                <a:cxn ang="0">
                  <a:pos x="61" y="0"/>
                </a:cxn>
                <a:cxn ang="0">
                  <a:pos x="68" y="1"/>
                </a:cxn>
                <a:cxn ang="0">
                  <a:pos x="68" y="1"/>
                </a:cxn>
                <a:cxn ang="0">
                  <a:pos x="66" y="1"/>
                </a:cxn>
              </a:cxnLst>
              <a:rect l="0" t="0" r="r" b="b"/>
              <a:pathLst>
                <a:path w="68" h="97">
                  <a:moveTo>
                    <a:pt x="66" y="1"/>
                  </a:moveTo>
                  <a:lnTo>
                    <a:pt x="64" y="9"/>
                  </a:lnTo>
                  <a:lnTo>
                    <a:pt x="61" y="17"/>
                  </a:lnTo>
                  <a:lnTo>
                    <a:pt x="60" y="27"/>
                  </a:lnTo>
                  <a:lnTo>
                    <a:pt x="58" y="36"/>
                  </a:lnTo>
                  <a:lnTo>
                    <a:pt x="58" y="46"/>
                  </a:lnTo>
                  <a:lnTo>
                    <a:pt x="58" y="57"/>
                  </a:lnTo>
                  <a:lnTo>
                    <a:pt x="60" y="67"/>
                  </a:lnTo>
                  <a:lnTo>
                    <a:pt x="60" y="76"/>
                  </a:lnTo>
                  <a:lnTo>
                    <a:pt x="60" y="88"/>
                  </a:lnTo>
                  <a:lnTo>
                    <a:pt x="60" y="97"/>
                  </a:lnTo>
                  <a:lnTo>
                    <a:pt x="0" y="86"/>
                  </a:lnTo>
                  <a:lnTo>
                    <a:pt x="4" y="86"/>
                  </a:lnTo>
                  <a:lnTo>
                    <a:pt x="7" y="86"/>
                  </a:lnTo>
                  <a:lnTo>
                    <a:pt x="8" y="84"/>
                  </a:lnTo>
                  <a:lnTo>
                    <a:pt x="12" y="83"/>
                  </a:lnTo>
                  <a:lnTo>
                    <a:pt x="15" y="81"/>
                  </a:lnTo>
                  <a:lnTo>
                    <a:pt x="16" y="78"/>
                  </a:lnTo>
                  <a:lnTo>
                    <a:pt x="18" y="76"/>
                  </a:lnTo>
                  <a:lnTo>
                    <a:pt x="21" y="73"/>
                  </a:lnTo>
                  <a:lnTo>
                    <a:pt x="23" y="70"/>
                  </a:lnTo>
                  <a:lnTo>
                    <a:pt x="24" y="68"/>
                  </a:lnTo>
                  <a:lnTo>
                    <a:pt x="21" y="64"/>
                  </a:lnTo>
                  <a:lnTo>
                    <a:pt x="20" y="59"/>
                  </a:lnTo>
                  <a:lnTo>
                    <a:pt x="18" y="54"/>
                  </a:lnTo>
                  <a:lnTo>
                    <a:pt x="16" y="48"/>
                  </a:lnTo>
                  <a:lnTo>
                    <a:pt x="16" y="41"/>
                  </a:lnTo>
                  <a:lnTo>
                    <a:pt x="16" y="35"/>
                  </a:lnTo>
                  <a:lnTo>
                    <a:pt x="16" y="30"/>
                  </a:lnTo>
                  <a:lnTo>
                    <a:pt x="18" y="24"/>
                  </a:lnTo>
                  <a:lnTo>
                    <a:pt x="18" y="17"/>
                  </a:lnTo>
                  <a:lnTo>
                    <a:pt x="18" y="12"/>
                  </a:lnTo>
                  <a:lnTo>
                    <a:pt x="24" y="12"/>
                  </a:lnTo>
                  <a:lnTo>
                    <a:pt x="29" y="12"/>
                  </a:lnTo>
                  <a:lnTo>
                    <a:pt x="34" y="11"/>
                  </a:lnTo>
                  <a:lnTo>
                    <a:pt x="39" y="8"/>
                  </a:lnTo>
                  <a:lnTo>
                    <a:pt x="42" y="6"/>
                  </a:lnTo>
                  <a:lnTo>
                    <a:pt x="47" y="3"/>
                  </a:lnTo>
                  <a:lnTo>
                    <a:pt x="52" y="1"/>
                  </a:lnTo>
                  <a:lnTo>
                    <a:pt x="56" y="0"/>
                  </a:lnTo>
                  <a:lnTo>
                    <a:pt x="61" y="0"/>
                  </a:lnTo>
                  <a:lnTo>
                    <a:pt x="68" y="1"/>
                  </a:lnTo>
                  <a:lnTo>
                    <a:pt x="68" y="1"/>
                  </a:lnTo>
                  <a:lnTo>
                    <a:pt x="66" y="1"/>
                  </a:lnTo>
                  <a:close/>
                </a:path>
              </a:pathLst>
            </a:custGeom>
            <a:solidFill>
              <a:srgbClr val="CEA156"/>
            </a:solidFill>
            <a:ln w="9525">
              <a:noFill/>
              <a:round/>
              <a:headEnd/>
              <a:tailEnd/>
            </a:ln>
          </p:spPr>
          <p:txBody>
            <a:bodyPr/>
            <a:lstStyle/>
            <a:p>
              <a:endParaRPr lang="en-US"/>
            </a:p>
          </p:txBody>
        </p:sp>
        <p:sp>
          <p:nvSpPr>
            <p:cNvPr id="36890" name="Freeform 26"/>
            <p:cNvSpPr>
              <a:spLocks/>
            </p:cNvSpPr>
            <p:nvPr/>
          </p:nvSpPr>
          <p:spPr bwMode="auto">
            <a:xfrm>
              <a:off x="3418" y="3161"/>
              <a:ext cx="58" cy="72"/>
            </a:xfrm>
            <a:custGeom>
              <a:avLst/>
              <a:gdLst/>
              <a:ahLst/>
              <a:cxnLst>
                <a:cxn ang="0">
                  <a:pos x="115" y="18"/>
                </a:cxn>
                <a:cxn ang="0">
                  <a:pos x="105" y="24"/>
                </a:cxn>
                <a:cxn ang="0">
                  <a:pos x="83" y="26"/>
                </a:cxn>
                <a:cxn ang="0">
                  <a:pos x="61" y="27"/>
                </a:cxn>
                <a:cxn ang="0">
                  <a:pos x="51" y="35"/>
                </a:cxn>
                <a:cxn ang="0">
                  <a:pos x="65" y="53"/>
                </a:cxn>
                <a:cxn ang="0">
                  <a:pos x="30" y="61"/>
                </a:cxn>
                <a:cxn ang="0">
                  <a:pos x="32" y="56"/>
                </a:cxn>
                <a:cxn ang="0">
                  <a:pos x="30" y="51"/>
                </a:cxn>
                <a:cxn ang="0">
                  <a:pos x="29" y="48"/>
                </a:cxn>
                <a:cxn ang="0">
                  <a:pos x="27" y="45"/>
                </a:cxn>
                <a:cxn ang="0">
                  <a:pos x="24" y="43"/>
                </a:cxn>
                <a:cxn ang="0">
                  <a:pos x="16" y="42"/>
                </a:cxn>
                <a:cxn ang="0">
                  <a:pos x="11" y="45"/>
                </a:cxn>
                <a:cxn ang="0">
                  <a:pos x="6" y="50"/>
                </a:cxn>
                <a:cxn ang="0">
                  <a:pos x="3" y="56"/>
                </a:cxn>
                <a:cxn ang="0">
                  <a:pos x="0" y="61"/>
                </a:cxn>
                <a:cxn ang="0">
                  <a:pos x="8" y="66"/>
                </a:cxn>
                <a:cxn ang="0">
                  <a:pos x="16" y="72"/>
                </a:cxn>
                <a:cxn ang="0">
                  <a:pos x="24" y="79"/>
                </a:cxn>
                <a:cxn ang="0">
                  <a:pos x="33" y="87"/>
                </a:cxn>
                <a:cxn ang="0">
                  <a:pos x="41" y="96"/>
                </a:cxn>
                <a:cxn ang="0">
                  <a:pos x="48" y="138"/>
                </a:cxn>
                <a:cxn ang="0">
                  <a:pos x="43" y="138"/>
                </a:cxn>
                <a:cxn ang="0">
                  <a:pos x="38" y="138"/>
                </a:cxn>
                <a:cxn ang="0">
                  <a:pos x="32" y="138"/>
                </a:cxn>
                <a:cxn ang="0">
                  <a:pos x="27" y="139"/>
                </a:cxn>
                <a:cxn ang="0">
                  <a:pos x="24" y="144"/>
                </a:cxn>
                <a:cxn ang="0">
                  <a:pos x="30" y="109"/>
                </a:cxn>
                <a:cxn ang="0">
                  <a:pos x="25" y="91"/>
                </a:cxn>
                <a:cxn ang="0">
                  <a:pos x="14" y="75"/>
                </a:cxn>
                <a:cxn ang="0">
                  <a:pos x="5" y="59"/>
                </a:cxn>
                <a:cxn ang="0">
                  <a:pos x="1" y="42"/>
                </a:cxn>
                <a:cxn ang="0">
                  <a:pos x="13" y="18"/>
                </a:cxn>
                <a:cxn ang="0">
                  <a:pos x="27" y="39"/>
                </a:cxn>
                <a:cxn ang="0">
                  <a:pos x="41" y="40"/>
                </a:cxn>
                <a:cxn ang="0">
                  <a:pos x="59" y="31"/>
                </a:cxn>
                <a:cxn ang="0">
                  <a:pos x="78" y="21"/>
                </a:cxn>
                <a:cxn ang="0">
                  <a:pos x="97" y="18"/>
                </a:cxn>
                <a:cxn ang="0">
                  <a:pos x="97" y="13"/>
                </a:cxn>
                <a:cxn ang="0">
                  <a:pos x="101" y="8"/>
                </a:cxn>
                <a:cxn ang="0">
                  <a:pos x="105" y="3"/>
                </a:cxn>
                <a:cxn ang="0">
                  <a:pos x="110" y="0"/>
                </a:cxn>
                <a:cxn ang="0">
                  <a:pos x="115" y="0"/>
                </a:cxn>
                <a:cxn ang="0">
                  <a:pos x="115" y="35"/>
                </a:cxn>
              </a:cxnLst>
              <a:rect l="0" t="0" r="r" b="b"/>
              <a:pathLst>
                <a:path w="115" h="144">
                  <a:moveTo>
                    <a:pt x="115" y="35"/>
                  </a:moveTo>
                  <a:lnTo>
                    <a:pt x="115" y="18"/>
                  </a:lnTo>
                  <a:lnTo>
                    <a:pt x="112" y="23"/>
                  </a:lnTo>
                  <a:lnTo>
                    <a:pt x="105" y="24"/>
                  </a:lnTo>
                  <a:lnTo>
                    <a:pt x="94" y="26"/>
                  </a:lnTo>
                  <a:lnTo>
                    <a:pt x="83" y="26"/>
                  </a:lnTo>
                  <a:lnTo>
                    <a:pt x="70" y="26"/>
                  </a:lnTo>
                  <a:lnTo>
                    <a:pt x="61" y="27"/>
                  </a:lnTo>
                  <a:lnTo>
                    <a:pt x="54" y="31"/>
                  </a:lnTo>
                  <a:lnTo>
                    <a:pt x="51" y="35"/>
                  </a:lnTo>
                  <a:lnTo>
                    <a:pt x="54" y="42"/>
                  </a:lnTo>
                  <a:lnTo>
                    <a:pt x="65" y="53"/>
                  </a:lnTo>
                  <a:lnTo>
                    <a:pt x="91" y="53"/>
                  </a:lnTo>
                  <a:lnTo>
                    <a:pt x="30" y="61"/>
                  </a:lnTo>
                  <a:lnTo>
                    <a:pt x="32" y="58"/>
                  </a:lnTo>
                  <a:lnTo>
                    <a:pt x="32" y="56"/>
                  </a:lnTo>
                  <a:lnTo>
                    <a:pt x="32" y="55"/>
                  </a:lnTo>
                  <a:lnTo>
                    <a:pt x="30" y="51"/>
                  </a:lnTo>
                  <a:lnTo>
                    <a:pt x="30" y="50"/>
                  </a:lnTo>
                  <a:lnTo>
                    <a:pt x="29" y="48"/>
                  </a:lnTo>
                  <a:lnTo>
                    <a:pt x="27" y="47"/>
                  </a:lnTo>
                  <a:lnTo>
                    <a:pt x="27" y="45"/>
                  </a:lnTo>
                  <a:lnTo>
                    <a:pt x="25" y="43"/>
                  </a:lnTo>
                  <a:lnTo>
                    <a:pt x="24" y="43"/>
                  </a:lnTo>
                  <a:lnTo>
                    <a:pt x="21" y="42"/>
                  </a:lnTo>
                  <a:lnTo>
                    <a:pt x="16" y="42"/>
                  </a:lnTo>
                  <a:lnTo>
                    <a:pt x="14" y="43"/>
                  </a:lnTo>
                  <a:lnTo>
                    <a:pt x="11" y="45"/>
                  </a:lnTo>
                  <a:lnTo>
                    <a:pt x="9" y="48"/>
                  </a:lnTo>
                  <a:lnTo>
                    <a:pt x="6" y="50"/>
                  </a:lnTo>
                  <a:lnTo>
                    <a:pt x="5" y="53"/>
                  </a:lnTo>
                  <a:lnTo>
                    <a:pt x="3" y="56"/>
                  </a:lnTo>
                  <a:lnTo>
                    <a:pt x="1" y="58"/>
                  </a:lnTo>
                  <a:lnTo>
                    <a:pt x="0" y="61"/>
                  </a:lnTo>
                  <a:lnTo>
                    <a:pt x="3" y="63"/>
                  </a:lnTo>
                  <a:lnTo>
                    <a:pt x="8" y="66"/>
                  </a:lnTo>
                  <a:lnTo>
                    <a:pt x="13" y="69"/>
                  </a:lnTo>
                  <a:lnTo>
                    <a:pt x="16" y="72"/>
                  </a:lnTo>
                  <a:lnTo>
                    <a:pt x="21" y="75"/>
                  </a:lnTo>
                  <a:lnTo>
                    <a:pt x="24" y="79"/>
                  </a:lnTo>
                  <a:lnTo>
                    <a:pt x="29" y="83"/>
                  </a:lnTo>
                  <a:lnTo>
                    <a:pt x="33" y="87"/>
                  </a:lnTo>
                  <a:lnTo>
                    <a:pt x="37" y="91"/>
                  </a:lnTo>
                  <a:lnTo>
                    <a:pt x="41" y="96"/>
                  </a:lnTo>
                  <a:lnTo>
                    <a:pt x="24" y="138"/>
                  </a:lnTo>
                  <a:lnTo>
                    <a:pt x="48" y="138"/>
                  </a:lnTo>
                  <a:lnTo>
                    <a:pt x="46" y="138"/>
                  </a:lnTo>
                  <a:lnTo>
                    <a:pt x="43" y="138"/>
                  </a:lnTo>
                  <a:lnTo>
                    <a:pt x="41" y="138"/>
                  </a:lnTo>
                  <a:lnTo>
                    <a:pt x="38" y="138"/>
                  </a:lnTo>
                  <a:lnTo>
                    <a:pt x="35" y="138"/>
                  </a:lnTo>
                  <a:lnTo>
                    <a:pt x="32" y="138"/>
                  </a:lnTo>
                  <a:lnTo>
                    <a:pt x="29" y="139"/>
                  </a:lnTo>
                  <a:lnTo>
                    <a:pt x="27" y="139"/>
                  </a:lnTo>
                  <a:lnTo>
                    <a:pt x="25" y="143"/>
                  </a:lnTo>
                  <a:lnTo>
                    <a:pt x="24" y="144"/>
                  </a:lnTo>
                  <a:lnTo>
                    <a:pt x="6" y="127"/>
                  </a:lnTo>
                  <a:lnTo>
                    <a:pt x="30" y="109"/>
                  </a:lnTo>
                  <a:lnTo>
                    <a:pt x="30" y="99"/>
                  </a:lnTo>
                  <a:lnTo>
                    <a:pt x="25" y="91"/>
                  </a:lnTo>
                  <a:lnTo>
                    <a:pt x="21" y="83"/>
                  </a:lnTo>
                  <a:lnTo>
                    <a:pt x="14" y="75"/>
                  </a:lnTo>
                  <a:lnTo>
                    <a:pt x="9" y="67"/>
                  </a:lnTo>
                  <a:lnTo>
                    <a:pt x="5" y="59"/>
                  </a:lnTo>
                  <a:lnTo>
                    <a:pt x="1" y="51"/>
                  </a:lnTo>
                  <a:lnTo>
                    <a:pt x="1" y="42"/>
                  </a:lnTo>
                  <a:lnTo>
                    <a:pt x="5" y="31"/>
                  </a:lnTo>
                  <a:lnTo>
                    <a:pt x="13" y="18"/>
                  </a:lnTo>
                  <a:lnTo>
                    <a:pt x="19" y="32"/>
                  </a:lnTo>
                  <a:lnTo>
                    <a:pt x="27" y="39"/>
                  </a:lnTo>
                  <a:lnTo>
                    <a:pt x="33" y="42"/>
                  </a:lnTo>
                  <a:lnTo>
                    <a:pt x="41" y="40"/>
                  </a:lnTo>
                  <a:lnTo>
                    <a:pt x="51" y="37"/>
                  </a:lnTo>
                  <a:lnTo>
                    <a:pt x="59" y="31"/>
                  </a:lnTo>
                  <a:lnTo>
                    <a:pt x="69" y="26"/>
                  </a:lnTo>
                  <a:lnTo>
                    <a:pt x="78" y="21"/>
                  </a:lnTo>
                  <a:lnTo>
                    <a:pt x="88" y="18"/>
                  </a:lnTo>
                  <a:lnTo>
                    <a:pt x="97" y="18"/>
                  </a:lnTo>
                  <a:lnTo>
                    <a:pt x="97" y="16"/>
                  </a:lnTo>
                  <a:lnTo>
                    <a:pt x="97" y="13"/>
                  </a:lnTo>
                  <a:lnTo>
                    <a:pt x="99" y="10"/>
                  </a:lnTo>
                  <a:lnTo>
                    <a:pt x="101" y="8"/>
                  </a:lnTo>
                  <a:lnTo>
                    <a:pt x="102" y="5"/>
                  </a:lnTo>
                  <a:lnTo>
                    <a:pt x="105" y="3"/>
                  </a:lnTo>
                  <a:lnTo>
                    <a:pt x="107" y="2"/>
                  </a:lnTo>
                  <a:lnTo>
                    <a:pt x="110" y="0"/>
                  </a:lnTo>
                  <a:lnTo>
                    <a:pt x="113" y="0"/>
                  </a:lnTo>
                  <a:lnTo>
                    <a:pt x="115" y="0"/>
                  </a:lnTo>
                  <a:lnTo>
                    <a:pt x="115" y="35"/>
                  </a:lnTo>
                  <a:lnTo>
                    <a:pt x="115" y="35"/>
                  </a:lnTo>
                  <a:close/>
                </a:path>
              </a:pathLst>
            </a:custGeom>
            <a:solidFill>
              <a:srgbClr val="CEA156"/>
            </a:solidFill>
            <a:ln w="9525">
              <a:noFill/>
              <a:round/>
              <a:headEnd/>
              <a:tailEnd/>
            </a:ln>
          </p:spPr>
          <p:txBody>
            <a:bodyPr/>
            <a:lstStyle/>
            <a:p>
              <a:endParaRPr lang="en-US"/>
            </a:p>
          </p:txBody>
        </p:sp>
        <p:sp>
          <p:nvSpPr>
            <p:cNvPr id="36891" name="Freeform 27"/>
            <p:cNvSpPr>
              <a:spLocks/>
            </p:cNvSpPr>
            <p:nvPr/>
          </p:nvSpPr>
          <p:spPr bwMode="auto">
            <a:xfrm>
              <a:off x="3324" y="3165"/>
              <a:ext cx="13" cy="13"/>
            </a:xfrm>
            <a:custGeom>
              <a:avLst/>
              <a:gdLst/>
              <a:ahLst/>
              <a:cxnLst>
                <a:cxn ang="0">
                  <a:pos x="26" y="14"/>
                </a:cxn>
                <a:cxn ang="0">
                  <a:pos x="24" y="16"/>
                </a:cxn>
                <a:cxn ang="0">
                  <a:pos x="21" y="16"/>
                </a:cxn>
                <a:cxn ang="0">
                  <a:pos x="19" y="16"/>
                </a:cxn>
                <a:cxn ang="0">
                  <a:pos x="16" y="16"/>
                </a:cxn>
                <a:cxn ang="0">
                  <a:pos x="13" y="16"/>
                </a:cxn>
                <a:cxn ang="0">
                  <a:pos x="10" y="17"/>
                </a:cxn>
                <a:cxn ang="0">
                  <a:pos x="6" y="19"/>
                </a:cxn>
                <a:cxn ang="0">
                  <a:pos x="5" y="21"/>
                </a:cxn>
                <a:cxn ang="0">
                  <a:pos x="3" y="22"/>
                </a:cxn>
                <a:cxn ang="0">
                  <a:pos x="2" y="25"/>
                </a:cxn>
                <a:cxn ang="0">
                  <a:pos x="0" y="21"/>
                </a:cxn>
                <a:cxn ang="0">
                  <a:pos x="0" y="16"/>
                </a:cxn>
                <a:cxn ang="0">
                  <a:pos x="0" y="11"/>
                </a:cxn>
                <a:cxn ang="0">
                  <a:pos x="2" y="8"/>
                </a:cxn>
                <a:cxn ang="0">
                  <a:pos x="5" y="5"/>
                </a:cxn>
                <a:cxn ang="0">
                  <a:pos x="8" y="1"/>
                </a:cxn>
                <a:cxn ang="0">
                  <a:pos x="11" y="0"/>
                </a:cxn>
                <a:cxn ang="0">
                  <a:pos x="16" y="0"/>
                </a:cxn>
                <a:cxn ang="0">
                  <a:pos x="21" y="0"/>
                </a:cxn>
                <a:cxn ang="0">
                  <a:pos x="26" y="1"/>
                </a:cxn>
                <a:cxn ang="0">
                  <a:pos x="26" y="16"/>
                </a:cxn>
                <a:cxn ang="0">
                  <a:pos x="26" y="16"/>
                </a:cxn>
                <a:cxn ang="0">
                  <a:pos x="26" y="14"/>
                </a:cxn>
              </a:cxnLst>
              <a:rect l="0" t="0" r="r" b="b"/>
              <a:pathLst>
                <a:path w="26" h="25">
                  <a:moveTo>
                    <a:pt x="26" y="14"/>
                  </a:moveTo>
                  <a:lnTo>
                    <a:pt x="24" y="16"/>
                  </a:lnTo>
                  <a:lnTo>
                    <a:pt x="21" y="16"/>
                  </a:lnTo>
                  <a:lnTo>
                    <a:pt x="19" y="16"/>
                  </a:lnTo>
                  <a:lnTo>
                    <a:pt x="16" y="16"/>
                  </a:lnTo>
                  <a:lnTo>
                    <a:pt x="13" y="16"/>
                  </a:lnTo>
                  <a:lnTo>
                    <a:pt x="10" y="17"/>
                  </a:lnTo>
                  <a:lnTo>
                    <a:pt x="6" y="19"/>
                  </a:lnTo>
                  <a:lnTo>
                    <a:pt x="5" y="21"/>
                  </a:lnTo>
                  <a:lnTo>
                    <a:pt x="3" y="22"/>
                  </a:lnTo>
                  <a:lnTo>
                    <a:pt x="2" y="25"/>
                  </a:lnTo>
                  <a:lnTo>
                    <a:pt x="0" y="21"/>
                  </a:lnTo>
                  <a:lnTo>
                    <a:pt x="0" y="16"/>
                  </a:lnTo>
                  <a:lnTo>
                    <a:pt x="0" y="11"/>
                  </a:lnTo>
                  <a:lnTo>
                    <a:pt x="2" y="8"/>
                  </a:lnTo>
                  <a:lnTo>
                    <a:pt x="5" y="5"/>
                  </a:lnTo>
                  <a:lnTo>
                    <a:pt x="8" y="1"/>
                  </a:lnTo>
                  <a:lnTo>
                    <a:pt x="11" y="0"/>
                  </a:lnTo>
                  <a:lnTo>
                    <a:pt x="16" y="0"/>
                  </a:lnTo>
                  <a:lnTo>
                    <a:pt x="21" y="0"/>
                  </a:lnTo>
                  <a:lnTo>
                    <a:pt x="26" y="1"/>
                  </a:lnTo>
                  <a:lnTo>
                    <a:pt x="26" y="16"/>
                  </a:lnTo>
                  <a:lnTo>
                    <a:pt x="26" y="16"/>
                  </a:lnTo>
                  <a:lnTo>
                    <a:pt x="26" y="14"/>
                  </a:lnTo>
                  <a:close/>
                </a:path>
              </a:pathLst>
            </a:custGeom>
            <a:solidFill>
              <a:srgbClr val="FFFF00"/>
            </a:solidFill>
            <a:ln w="9525">
              <a:noFill/>
              <a:round/>
              <a:headEnd/>
              <a:tailEnd/>
            </a:ln>
          </p:spPr>
          <p:txBody>
            <a:bodyPr/>
            <a:lstStyle/>
            <a:p>
              <a:endParaRPr lang="en-US"/>
            </a:p>
          </p:txBody>
        </p:sp>
        <p:sp>
          <p:nvSpPr>
            <p:cNvPr id="36892" name="Freeform 28"/>
            <p:cNvSpPr>
              <a:spLocks/>
            </p:cNvSpPr>
            <p:nvPr/>
          </p:nvSpPr>
          <p:spPr bwMode="auto">
            <a:xfrm>
              <a:off x="3489" y="3169"/>
              <a:ext cx="21" cy="25"/>
            </a:xfrm>
            <a:custGeom>
              <a:avLst/>
              <a:gdLst/>
              <a:ahLst/>
              <a:cxnLst>
                <a:cxn ang="0">
                  <a:pos x="41" y="0"/>
                </a:cxn>
                <a:cxn ang="0">
                  <a:pos x="43" y="6"/>
                </a:cxn>
                <a:cxn ang="0">
                  <a:pos x="43" y="13"/>
                </a:cxn>
                <a:cxn ang="0">
                  <a:pos x="43" y="16"/>
                </a:cxn>
                <a:cxn ang="0">
                  <a:pos x="41" y="21"/>
                </a:cxn>
                <a:cxn ang="0">
                  <a:pos x="38" y="22"/>
                </a:cxn>
                <a:cxn ang="0">
                  <a:pos x="35" y="25"/>
                </a:cxn>
                <a:cxn ang="0">
                  <a:pos x="32" y="27"/>
                </a:cxn>
                <a:cxn ang="0">
                  <a:pos x="27" y="30"/>
                </a:cxn>
                <a:cxn ang="0">
                  <a:pos x="22" y="32"/>
                </a:cxn>
                <a:cxn ang="0">
                  <a:pos x="17" y="35"/>
                </a:cxn>
                <a:cxn ang="0">
                  <a:pos x="14" y="35"/>
                </a:cxn>
                <a:cxn ang="0">
                  <a:pos x="12" y="35"/>
                </a:cxn>
                <a:cxn ang="0">
                  <a:pos x="11" y="35"/>
                </a:cxn>
                <a:cxn ang="0">
                  <a:pos x="9" y="35"/>
                </a:cxn>
                <a:cxn ang="0">
                  <a:pos x="8" y="37"/>
                </a:cxn>
                <a:cxn ang="0">
                  <a:pos x="6" y="37"/>
                </a:cxn>
                <a:cxn ang="0">
                  <a:pos x="4" y="38"/>
                </a:cxn>
                <a:cxn ang="0">
                  <a:pos x="3" y="40"/>
                </a:cxn>
                <a:cxn ang="0">
                  <a:pos x="1" y="41"/>
                </a:cxn>
                <a:cxn ang="0">
                  <a:pos x="0" y="43"/>
                </a:cxn>
                <a:cxn ang="0">
                  <a:pos x="9" y="49"/>
                </a:cxn>
                <a:cxn ang="0">
                  <a:pos x="0" y="49"/>
                </a:cxn>
                <a:cxn ang="0">
                  <a:pos x="41" y="8"/>
                </a:cxn>
                <a:cxn ang="0">
                  <a:pos x="27" y="0"/>
                </a:cxn>
                <a:cxn ang="0">
                  <a:pos x="41" y="0"/>
                </a:cxn>
                <a:cxn ang="0">
                  <a:pos x="41" y="0"/>
                </a:cxn>
              </a:cxnLst>
              <a:rect l="0" t="0" r="r" b="b"/>
              <a:pathLst>
                <a:path w="43" h="49">
                  <a:moveTo>
                    <a:pt x="41" y="0"/>
                  </a:moveTo>
                  <a:lnTo>
                    <a:pt x="43" y="6"/>
                  </a:lnTo>
                  <a:lnTo>
                    <a:pt x="43" y="13"/>
                  </a:lnTo>
                  <a:lnTo>
                    <a:pt x="43" y="16"/>
                  </a:lnTo>
                  <a:lnTo>
                    <a:pt x="41" y="21"/>
                  </a:lnTo>
                  <a:lnTo>
                    <a:pt x="38" y="22"/>
                  </a:lnTo>
                  <a:lnTo>
                    <a:pt x="35" y="25"/>
                  </a:lnTo>
                  <a:lnTo>
                    <a:pt x="32" y="27"/>
                  </a:lnTo>
                  <a:lnTo>
                    <a:pt x="27" y="30"/>
                  </a:lnTo>
                  <a:lnTo>
                    <a:pt x="22" y="32"/>
                  </a:lnTo>
                  <a:lnTo>
                    <a:pt x="17" y="35"/>
                  </a:lnTo>
                  <a:lnTo>
                    <a:pt x="14" y="35"/>
                  </a:lnTo>
                  <a:lnTo>
                    <a:pt x="12" y="35"/>
                  </a:lnTo>
                  <a:lnTo>
                    <a:pt x="11" y="35"/>
                  </a:lnTo>
                  <a:lnTo>
                    <a:pt x="9" y="35"/>
                  </a:lnTo>
                  <a:lnTo>
                    <a:pt x="8" y="37"/>
                  </a:lnTo>
                  <a:lnTo>
                    <a:pt x="6" y="37"/>
                  </a:lnTo>
                  <a:lnTo>
                    <a:pt x="4" y="38"/>
                  </a:lnTo>
                  <a:lnTo>
                    <a:pt x="3" y="40"/>
                  </a:lnTo>
                  <a:lnTo>
                    <a:pt x="1" y="41"/>
                  </a:lnTo>
                  <a:lnTo>
                    <a:pt x="0" y="43"/>
                  </a:lnTo>
                  <a:lnTo>
                    <a:pt x="9" y="49"/>
                  </a:lnTo>
                  <a:lnTo>
                    <a:pt x="0" y="49"/>
                  </a:lnTo>
                  <a:lnTo>
                    <a:pt x="41" y="8"/>
                  </a:lnTo>
                  <a:lnTo>
                    <a:pt x="27" y="0"/>
                  </a:lnTo>
                  <a:lnTo>
                    <a:pt x="41" y="0"/>
                  </a:lnTo>
                  <a:lnTo>
                    <a:pt x="41" y="0"/>
                  </a:lnTo>
                  <a:close/>
                </a:path>
              </a:pathLst>
            </a:custGeom>
            <a:solidFill>
              <a:srgbClr val="CEA156"/>
            </a:solidFill>
            <a:ln w="9525">
              <a:noFill/>
              <a:round/>
              <a:headEnd/>
              <a:tailEnd/>
            </a:ln>
          </p:spPr>
          <p:txBody>
            <a:bodyPr/>
            <a:lstStyle/>
            <a:p>
              <a:endParaRPr lang="en-US"/>
            </a:p>
          </p:txBody>
        </p:sp>
        <p:sp>
          <p:nvSpPr>
            <p:cNvPr id="36893" name="Freeform 29"/>
            <p:cNvSpPr>
              <a:spLocks/>
            </p:cNvSpPr>
            <p:nvPr/>
          </p:nvSpPr>
          <p:spPr bwMode="auto">
            <a:xfrm>
              <a:off x="2822" y="3173"/>
              <a:ext cx="38" cy="36"/>
            </a:xfrm>
            <a:custGeom>
              <a:avLst/>
              <a:gdLst/>
              <a:ahLst/>
              <a:cxnLst>
                <a:cxn ang="0">
                  <a:pos x="77" y="69"/>
                </a:cxn>
                <a:cxn ang="0">
                  <a:pos x="71" y="67"/>
                </a:cxn>
                <a:cxn ang="0">
                  <a:pos x="64" y="64"/>
                </a:cxn>
                <a:cxn ang="0">
                  <a:pos x="58" y="62"/>
                </a:cxn>
                <a:cxn ang="0">
                  <a:pos x="51" y="61"/>
                </a:cxn>
                <a:cxn ang="0">
                  <a:pos x="47" y="57"/>
                </a:cxn>
                <a:cxn ang="0">
                  <a:pos x="40" y="56"/>
                </a:cxn>
                <a:cxn ang="0">
                  <a:pos x="34" y="53"/>
                </a:cxn>
                <a:cxn ang="0">
                  <a:pos x="29" y="49"/>
                </a:cxn>
                <a:cxn ang="0">
                  <a:pos x="23" y="46"/>
                </a:cxn>
                <a:cxn ang="0">
                  <a:pos x="18" y="41"/>
                </a:cxn>
                <a:cxn ang="0">
                  <a:pos x="0" y="0"/>
                </a:cxn>
                <a:cxn ang="0">
                  <a:pos x="0" y="13"/>
                </a:cxn>
                <a:cxn ang="0">
                  <a:pos x="2" y="24"/>
                </a:cxn>
                <a:cxn ang="0">
                  <a:pos x="8" y="33"/>
                </a:cxn>
                <a:cxn ang="0">
                  <a:pos x="16" y="43"/>
                </a:cxn>
                <a:cxn ang="0">
                  <a:pos x="26" y="49"/>
                </a:cxn>
                <a:cxn ang="0">
                  <a:pos x="35" y="56"/>
                </a:cxn>
                <a:cxn ang="0">
                  <a:pos x="47" y="62"/>
                </a:cxn>
                <a:cxn ang="0">
                  <a:pos x="58" y="65"/>
                </a:cxn>
                <a:cxn ang="0">
                  <a:pos x="67" y="69"/>
                </a:cxn>
                <a:cxn ang="0">
                  <a:pos x="77" y="70"/>
                </a:cxn>
                <a:cxn ang="0">
                  <a:pos x="77" y="70"/>
                </a:cxn>
                <a:cxn ang="0">
                  <a:pos x="77" y="69"/>
                </a:cxn>
              </a:cxnLst>
              <a:rect l="0" t="0" r="r" b="b"/>
              <a:pathLst>
                <a:path w="77" h="70">
                  <a:moveTo>
                    <a:pt x="77" y="69"/>
                  </a:moveTo>
                  <a:lnTo>
                    <a:pt x="71" y="67"/>
                  </a:lnTo>
                  <a:lnTo>
                    <a:pt x="64" y="64"/>
                  </a:lnTo>
                  <a:lnTo>
                    <a:pt x="58" y="62"/>
                  </a:lnTo>
                  <a:lnTo>
                    <a:pt x="51" y="61"/>
                  </a:lnTo>
                  <a:lnTo>
                    <a:pt x="47" y="57"/>
                  </a:lnTo>
                  <a:lnTo>
                    <a:pt x="40" y="56"/>
                  </a:lnTo>
                  <a:lnTo>
                    <a:pt x="34" y="53"/>
                  </a:lnTo>
                  <a:lnTo>
                    <a:pt x="29" y="49"/>
                  </a:lnTo>
                  <a:lnTo>
                    <a:pt x="23" y="46"/>
                  </a:lnTo>
                  <a:lnTo>
                    <a:pt x="18" y="41"/>
                  </a:lnTo>
                  <a:lnTo>
                    <a:pt x="0" y="0"/>
                  </a:lnTo>
                  <a:lnTo>
                    <a:pt x="0" y="13"/>
                  </a:lnTo>
                  <a:lnTo>
                    <a:pt x="2" y="24"/>
                  </a:lnTo>
                  <a:lnTo>
                    <a:pt x="8" y="33"/>
                  </a:lnTo>
                  <a:lnTo>
                    <a:pt x="16" y="43"/>
                  </a:lnTo>
                  <a:lnTo>
                    <a:pt x="26" y="49"/>
                  </a:lnTo>
                  <a:lnTo>
                    <a:pt x="35" y="56"/>
                  </a:lnTo>
                  <a:lnTo>
                    <a:pt x="47" y="62"/>
                  </a:lnTo>
                  <a:lnTo>
                    <a:pt x="58" y="65"/>
                  </a:lnTo>
                  <a:lnTo>
                    <a:pt x="67" y="69"/>
                  </a:lnTo>
                  <a:lnTo>
                    <a:pt x="77" y="70"/>
                  </a:lnTo>
                  <a:lnTo>
                    <a:pt x="77" y="70"/>
                  </a:lnTo>
                  <a:lnTo>
                    <a:pt x="77" y="69"/>
                  </a:lnTo>
                  <a:close/>
                </a:path>
              </a:pathLst>
            </a:custGeom>
            <a:solidFill>
              <a:srgbClr val="CEA156"/>
            </a:solidFill>
            <a:ln w="9525">
              <a:noFill/>
              <a:round/>
              <a:headEnd/>
              <a:tailEnd/>
            </a:ln>
          </p:spPr>
          <p:txBody>
            <a:bodyPr/>
            <a:lstStyle/>
            <a:p>
              <a:endParaRPr lang="en-US"/>
            </a:p>
          </p:txBody>
        </p:sp>
        <p:sp>
          <p:nvSpPr>
            <p:cNvPr id="36894" name="Freeform 30"/>
            <p:cNvSpPr>
              <a:spLocks/>
            </p:cNvSpPr>
            <p:nvPr/>
          </p:nvSpPr>
          <p:spPr bwMode="auto">
            <a:xfrm>
              <a:off x="3312" y="3173"/>
              <a:ext cx="7" cy="14"/>
            </a:xfrm>
            <a:custGeom>
              <a:avLst/>
              <a:gdLst/>
              <a:ahLst/>
              <a:cxnLst>
                <a:cxn ang="0">
                  <a:pos x="0" y="27"/>
                </a:cxn>
                <a:cxn ang="0">
                  <a:pos x="2" y="0"/>
                </a:cxn>
                <a:cxn ang="0">
                  <a:pos x="14" y="27"/>
                </a:cxn>
                <a:cxn ang="0">
                  <a:pos x="2" y="27"/>
                </a:cxn>
                <a:cxn ang="0">
                  <a:pos x="2" y="27"/>
                </a:cxn>
                <a:cxn ang="0">
                  <a:pos x="0" y="27"/>
                </a:cxn>
              </a:cxnLst>
              <a:rect l="0" t="0" r="r" b="b"/>
              <a:pathLst>
                <a:path w="14" h="27">
                  <a:moveTo>
                    <a:pt x="0" y="27"/>
                  </a:moveTo>
                  <a:lnTo>
                    <a:pt x="2" y="0"/>
                  </a:lnTo>
                  <a:lnTo>
                    <a:pt x="14" y="27"/>
                  </a:lnTo>
                  <a:lnTo>
                    <a:pt x="2" y="27"/>
                  </a:lnTo>
                  <a:lnTo>
                    <a:pt x="2" y="27"/>
                  </a:lnTo>
                  <a:lnTo>
                    <a:pt x="0" y="27"/>
                  </a:lnTo>
                  <a:close/>
                </a:path>
              </a:pathLst>
            </a:custGeom>
            <a:solidFill>
              <a:srgbClr val="FFFF00"/>
            </a:solidFill>
            <a:ln w="9525">
              <a:noFill/>
              <a:round/>
              <a:headEnd/>
              <a:tailEnd/>
            </a:ln>
          </p:spPr>
          <p:txBody>
            <a:bodyPr/>
            <a:lstStyle/>
            <a:p>
              <a:endParaRPr lang="en-US"/>
            </a:p>
          </p:txBody>
        </p:sp>
        <p:sp>
          <p:nvSpPr>
            <p:cNvPr id="36895" name="Freeform 31"/>
            <p:cNvSpPr>
              <a:spLocks/>
            </p:cNvSpPr>
            <p:nvPr/>
          </p:nvSpPr>
          <p:spPr bwMode="auto">
            <a:xfrm>
              <a:off x="2930" y="3178"/>
              <a:ext cx="44" cy="59"/>
            </a:xfrm>
            <a:custGeom>
              <a:avLst/>
              <a:gdLst/>
              <a:ahLst/>
              <a:cxnLst>
                <a:cxn ang="0">
                  <a:pos x="88" y="32"/>
                </a:cxn>
                <a:cxn ang="0">
                  <a:pos x="80" y="40"/>
                </a:cxn>
                <a:cxn ang="0">
                  <a:pos x="72" y="48"/>
                </a:cxn>
                <a:cxn ang="0">
                  <a:pos x="62" y="58"/>
                </a:cxn>
                <a:cxn ang="0">
                  <a:pos x="54" y="66"/>
                </a:cxn>
                <a:cxn ang="0">
                  <a:pos x="45" y="76"/>
                </a:cxn>
                <a:cxn ang="0">
                  <a:pos x="35" y="85"/>
                </a:cxn>
                <a:cxn ang="0">
                  <a:pos x="27" y="93"/>
                </a:cxn>
                <a:cxn ang="0">
                  <a:pos x="17" y="103"/>
                </a:cxn>
                <a:cxn ang="0">
                  <a:pos x="11" y="111"/>
                </a:cxn>
                <a:cxn ang="0">
                  <a:pos x="3" y="117"/>
                </a:cxn>
                <a:cxn ang="0">
                  <a:pos x="0" y="106"/>
                </a:cxn>
                <a:cxn ang="0">
                  <a:pos x="0" y="95"/>
                </a:cxn>
                <a:cxn ang="0">
                  <a:pos x="0" y="84"/>
                </a:cxn>
                <a:cxn ang="0">
                  <a:pos x="1" y="71"/>
                </a:cxn>
                <a:cxn ang="0">
                  <a:pos x="5" y="58"/>
                </a:cxn>
                <a:cxn ang="0">
                  <a:pos x="8" y="47"/>
                </a:cxn>
                <a:cxn ang="0">
                  <a:pos x="13" y="34"/>
                </a:cxn>
                <a:cxn ang="0">
                  <a:pos x="17" y="23"/>
                </a:cxn>
                <a:cxn ang="0">
                  <a:pos x="22" y="12"/>
                </a:cxn>
                <a:cxn ang="0">
                  <a:pos x="29" y="0"/>
                </a:cxn>
                <a:cxn ang="0">
                  <a:pos x="33" y="4"/>
                </a:cxn>
                <a:cxn ang="0">
                  <a:pos x="40" y="7"/>
                </a:cxn>
                <a:cxn ang="0">
                  <a:pos x="45" y="10"/>
                </a:cxn>
                <a:cxn ang="0">
                  <a:pos x="51" y="13"/>
                </a:cxn>
                <a:cxn ang="0">
                  <a:pos x="57" y="16"/>
                </a:cxn>
                <a:cxn ang="0">
                  <a:pos x="64" y="20"/>
                </a:cxn>
                <a:cxn ang="0">
                  <a:pos x="69" y="23"/>
                </a:cxn>
                <a:cxn ang="0">
                  <a:pos x="75" y="26"/>
                </a:cxn>
                <a:cxn ang="0">
                  <a:pos x="81" y="29"/>
                </a:cxn>
                <a:cxn ang="0">
                  <a:pos x="88" y="32"/>
                </a:cxn>
                <a:cxn ang="0">
                  <a:pos x="88" y="32"/>
                </a:cxn>
              </a:cxnLst>
              <a:rect l="0" t="0" r="r" b="b"/>
              <a:pathLst>
                <a:path w="88" h="117">
                  <a:moveTo>
                    <a:pt x="88" y="32"/>
                  </a:moveTo>
                  <a:lnTo>
                    <a:pt x="80" y="40"/>
                  </a:lnTo>
                  <a:lnTo>
                    <a:pt x="72" y="48"/>
                  </a:lnTo>
                  <a:lnTo>
                    <a:pt x="62" y="58"/>
                  </a:lnTo>
                  <a:lnTo>
                    <a:pt x="54" y="66"/>
                  </a:lnTo>
                  <a:lnTo>
                    <a:pt x="45" y="76"/>
                  </a:lnTo>
                  <a:lnTo>
                    <a:pt x="35" y="85"/>
                  </a:lnTo>
                  <a:lnTo>
                    <a:pt x="27" y="93"/>
                  </a:lnTo>
                  <a:lnTo>
                    <a:pt x="17" y="103"/>
                  </a:lnTo>
                  <a:lnTo>
                    <a:pt x="11" y="111"/>
                  </a:lnTo>
                  <a:lnTo>
                    <a:pt x="3" y="117"/>
                  </a:lnTo>
                  <a:lnTo>
                    <a:pt x="0" y="106"/>
                  </a:lnTo>
                  <a:lnTo>
                    <a:pt x="0" y="95"/>
                  </a:lnTo>
                  <a:lnTo>
                    <a:pt x="0" y="84"/>
                  </a:lnTo>
                  <a:lnTo>
                    <a:pt x="1" y="71"/>
                  </a:lnTo>
                  <a:lnTo>
                    <a:pt x="5" y="58"/>
                  </a:lnTo>
                  <a:lnTo>
                    <a:pt x="8" y="47"/>
                  </a:lnTo>
                  <a:lnTo>
                    <a:pt x="13" y="34"/>
                  </a:lnTo>
                  <a:lnTo>
                    <a:pt x="17" y="23"/>
                  </a:lnTo>
                  <a:lnTo>
                    <a:pt x="22" y="12"/>
                  </a:lnTo>
                  <a:lnTo>
                    <a:pt x="29" y="0"/>
                  </a:lnTo>
                  <a:lnTo>
                    <a:pt x="33" y="4"/>
                  </a:lnTo>
                  <a:lnTo>
                    <a:pt x="40" y="7"/>
                  </a:lnTo>
                  <a:lnTo>
                    <a:pt x="45" y="10"/>
                  </a:lnTo>
                  <a:lnTo>
                    <a:pt x="51" y="13"/>
                  </a:lnTo>
                  <a:lnTo>
                    <a:pt x="57" y="16"/>
                  </a:lnTo>
                  <a:lnTo>
                    <a:pt x="64" y="20"/>
                  </a:lnTo>
                  <a:lnTo>
                    <a:pt x="69" y="23"/>
                  </a:lnTo>
                  <a:lnTo>
                    <a:pt x="75" y="26"/>
                  </a:lnTo>
                  <a:lnTo>
                    <a:pt x="81" y="29"/>
                  </a:lnTo>
                  <a:lnTo>
                    <a:pt x="88" y="32"/>
                  </a:lnTo>
                  <a:lnTo>
                    <a:pt x="88" y="32"/>
                  </a:lnTo>
                  <a:close/>
                </a:path>
              </a:pathLst>
            </a:custGeom>
            <a:solidFill>
              <a:srgbClr val="CEA156"/>
            </a:solidFill>
            <a:ln w="9525">
              <a:noFill/>
              <a:round/>
              <a:headEnd/>
              <a:tailEnd/>
            </a:ln>
          </p:spPr>
          <p:txBody>
            <a:bodyPr/>
            <a:lstStyle/>
            <a:p>
              <a:endParaRPr lang="en-US"/>
            </a:p>
          </p:txBody>
        </p:sp>
        <p:sp>
          <p:nvSpPr>
            <p:cNvPr id="36896" name="Freeform 32"/>
            <p:cNvSpPr>
              <a:spLocks/>
            </p:cNvSpPr>
            <p:nvPr/>
          </p:nvSpPr>
          <p:spPr bwMode="auto">
            <a:xfrm>
              <a:off x="2686" y="3185"/>
              <a:ext cx="64" cy="69"/>
            </a:xfrm>
            <a:custGeom>
              <a:avLst/>
              <a:gdLst/>
              <a:ahLst/>
              <a:cxnLst>
                <a:cxn ang="0">
                  <a:pos x="101" y="11"/>
                </a:cxn>
                <a:cxn ang="0">
                  <a:pos x="96" y="19"/>
                </a:cxn>
                <a:cxn ang="0">
                  <a:pos x="91" y="27"/>
                </a:cxn>
                <a:cxn ang="0">
                  <a:pos x="86" y="35"/>
                </a:cxn>
                <a:cxn ang="0">
                  <a:pos x="81" y="45"/>
                </a:cxn>
                <a:cxn ang="0">
                  <a:pos x="78" y="53"/>
                </a:cxn>
                <a:cxn ang="0">
                  <a:pos x="77" y="63"/>
                </a:cxn>
                <a:cxn ang="0">
                  <a:pos x="77" y="71"/>
                </a:cxn>
                <a:cxn ang="0">
                  <a:pos x="77" y="80"/>
                </a:cxn>
                <a:cxn ang="0">
                  <a:pos x="80" y="88"/>
                </a:cxn>
                <a:cxn ang="0">
                  <a:pos x="83" y="96"/>
                </a:cxn>
                <a:cxn ang="0">
                  <a:pos x="86" y="101"/>
                </a:cxn>
                <a:cxn ang="0">
                  <a:pos x="91" y="103"/>
                </a:cxn>
                <a:cxn ang="0">
                  <a:pos x="94" y="104"/>
                </a:cxn>
                <a:cxn ang="0">
                  <a:pos x="99" y="106"/>
                </a:cxn>
                <a:cxn ang="0">
                  <a:pos x="104" y="106"/>
                </a:cxn>
                <a:cxn ang="0">
                  <a:pos x="107" y="106"/>
                </a:cxn>
                <a:cxn ang="0">
                  <a:pos x="112" y="106"/>
                </a:cxn>
                <a:cxn ang="0">
                  <a:pos x="117" y="104"/>
                </a:cxn>
                <a:cxn ang="0">
                  <a:pos x="121" y="104"/>
                </a:cxn>
                <a:cxn ang="0">
                  <a:pos x="126" y="104"/>
                </a:cxn>
                <a:cxn ang="0">
                  <a:pos x="115" y="111"/>
                </a:cxn>
                <a:cxn ang="0">
                  <a:pos x="105" y="115"/>
                </a:cxn>
                <a:cxn ang="0">
                  <a:pos x="94" y="120"/>
                </a:cxn>
                <a:cxn ang="0">
                  <a:pos x="81" y="123"/>
                </a:cxn>
                <a:cxn ang="0">
                  <a:pos x="70" y="127"/>
                </a:cxn>
                <a:cxn ang="0">
                  <a:pos x="57" y="130"/>
                </a:cxn>
                <a:cxn ang="0">
                  <a:pos x="46" y="131"/>
                </a:cxn>
                <a:cxn ang="0">
                  <a:pos x="33" y="133"/>
                </a:cxn>
                <a:cxn ang="0">
                  <a:pos x="21" y="136"/>
                </a:cxn>
                <a:cxn ang="0">
                  <a:pos x="9" y="139"/>
                </a:cxn>
                <a:cxn ang="0">
                  <a:pos x="1" y="120"/>
                </a:cxn>
                <a:cxn ang="0">
                  <a:pos x="0" y="98"/>
                </a:cxn>
                <a:cxn ang="0">
                  <a:pos x="3" y="75"/>
                </a:cxn>
                <a:cxn ang="0">
                  <a:pos x="9" y="55"/>
                </a:cxn>
                <a:cxn ang="0">
                  <a:pos x="19" y="35"/>
                </a:cxn>
                <a:cxn ang="0">
                  <a:pos x="33" y="18"/>
                </a:cxn>
                <a:cxn ang="0">
                  <a:pos x="48" y="7"/>
                </a:cxn>
                <a:cxn ang="0">
                  <a:pos x="65" y="0"/>
                </a:cxn>
                <a:cxn ang="0">
                  <a:pos x="83" y="2"/>
                </a:cxn>
                <a:cxn ang="0">
                  <a:pos x="101" y="13"/>
                </a:cxn>
                <a:cxn ang="0">
                  <a:pos x="101" y="13"/>
                </a:cxn>
                <a:cxn ang="0">
                  <a:pos x="101" y="11"/>
                </a:cxn>
              </a:cxnLst>
              <a:rect l="0" t="0" r="r" b="b"/>
              <a:pathLst>
                <a:path w="126" h="139">
                  <a:moveTo>
                    <a:pt x="101" y="11"/>
                  </a:moveTo>
                  <a:lnTo>
                    <a:pt x="96" y="19"/>
                  </a:lnTo>
                  <a:lnTo>
                    <a:pt x="91" y="27"/>
                  </a:lnTo>
                  <a:lnTo>
                    <a:pt x="86" y="35"/>
                  </a:lnTo>
                  <a:lnTo>
                    <a:pt x="81" y="45"/>
                  </a:lnTo>
                  <a:lnTo>
                    <a:pt x="78" y="53"/>
                  </a:lnTo>
                  <a:lnTo>
                    <a:pt x="77" y="63"/>
                  </a:lnTo>
                  <a:lnTo>
                    <a:pt x="77" y="71"/>
                  </a:lnTo>
                  <a:lnTo>
                    <a:pt x="77" y="80"/>
                  </a:lnTo>
                  <a:lnTo>
                    <a:pt x="80" y="88"/>
                  </a:lnTo>
                  <a:lnTo>
                    <a:pt x="83" y="96"/>
                  </a:lnTo>
                  <a:lnTo>
                    <a:pt x="86" y="101"/>
                  </a:lnTo>
                  <a:lnTo>
                    <a:pt x="91" y="103"/>
                  </a:lnTo>
                  <a:lnTo>
                    <a:pt x="94" y="104"/>
                  </a:lnTo>
                  <a:lnTo>
                    <a:pt x="99" y="106"/>
                  </a:lnTo>
                  <a:lnTo>
                    <a:pt x="104" y="106"/>
                  </a:lnTo>
                  <a:lnTo>
                    <a:pt x="107" y="106"/>
                  </a:lnTo>
                  <a:lnTo>
                    <a:pt x="112" y="106"/>
                  </a:lnTo>
                  <a:lnTo>
                    <a:pt x="117" y="104"/>
                  </a:lnTo>
                  <a:lnTo>
                    <a:pt x="121" y="104"/>
                  </a:lnTo>
                  <a:lnTo>
                    <a:pt x="126" y="104"/>
                  </a:lnTo>
                  <a:lnTo>
                    <a:pt x="115" y="111"/>
                  </a:lnTo>
                  <a:lnTo>
                    <a:pt x="105" y="115"/>
                  </a:lnTo>
                  <a:lnTo>
                    <a:pt x="94" y="120"/>
                  </a:lnTo>
                  <a:lnTo>
                    <a:pt x="81" y="123"/>
                  </a:lnTo>
                  <a:lnTo>
                    <a:pt x="70" y="127"/>
                  </a:lnTo>
                  <a:lnTo>
                    <a:pt x="57" y="130"/>
                  </a:lnTo>
                  <a:lnTo>
                    <a:pt x="46" y="131"/>
                  </a:lnTo>
                  <a:lnTo>
                    <a:pt x="33" y="133"/>
                  </a:lnTo>
                  <a:lnTo>
                    <a:pt x="21" y="136"/>
                  </a:lnTo>
                  <a:lnTo>
                    <a:pt x="9" y="139"/>
                  </a:lnTo>
                  <a:lnTo>
                    <a:pt x="1" y="120"/>
                  </a:lnTo>
                  <a:lnTo>
                    <a:pt x="0" y="98"/>
                  </a:lnTo>
                  <a:lnTo>
                    <a:pt x="3" y="75"/>
                  </a:lnTo>
                  <a:lnTo>
                    <a:pt x="9" y="55"/>
                  </a:lnTo>
                  <a:lnTo>
                    <a:pt x="19" y="35"/>
                  </a:lnTo>
                  <a:lnTo>
                    <a:pt x="33" y="18"/>
                  </a:lnTo>
                  <a:lnTo>
                    <a:pt x="48" y="7"/>
                  </a:lnTo>
                  <a:lnTo>
                    <a:pt x="65" y="0"/>
                  </a:lnTo>
                  <a:lnTo>
                    <a:pt x="83" y="2"/>
                  </a:lnTo>
                  <a:lnTo>
                    <a:pt x="101" y="13"/>
                  </a:lnTo>
                  <a:lnTo>
                    <a:pt x="101" y="13"/>
                  </a:lnTo>
                  <a:lnTo>
                    <a:pt x="101" y="11"/>
                  </a:lnTo>
                  <a:close/>
                </a:path>
              </a:pathLst>
            </a:custGeom>
            <a:solidFill>
              <a:srgbClr val="CEA156"/>
            </a:solidFill>
            <a:ln w="9525">
              <a:noFill/>
              <a:round/>
              <a:headEnd/>
              <a:tailEnd/>
            </a:ln>
          </p:spPr>
          <p:txBody>
            <a:bodyPr/>
            <a:lstStyle/>
            <a:p>
              <a:endParaRPr lang="en-US"/>
            </a:p>
          </p:txBody>
        </p:sp>
        <p:sp>
          <p:nvSpPr>
            <p:cNvPr id="36897" name="Freeform 33"/>
            <p:cNvSpPr>
              <a:spLocks/>
            </p:cNvSpPr>
            <p:nvPr/>
          </p:nvSpPr>
          <p:spPr bwMode="auto">
            <a:xfrm>
              <a:off x="2944" y="3187"/>
              <a:ext cx="22" cy="13"/>
            </a:xfrm>
            <a:custGeom>
              <a:avLst/>
              <a:gdLst/>
              <a:ahLst/>
              <a:cxnLst>
                <a:cxn ang="0">
                  <a:pos x="0" y="24"/>
                </a:cxn>
                <a:cxn ang="0">
                  <a:pos x="2" y="0"/>
                </a:cxn>
                <a:cxn ang="0">
                  <a:pos x="43" y="14"/>
                </a:cxn>
                <a:cxn ang="0">
                  <a:pos x="2" y="26"/>
                </a:cxn>
                <a:cxn ang="0">
                  <a:pos x="2" y="26"/>
                </a:cxn>
                <a:cxn ang="0">
                  <a:pos x="0" y="24"/>
                </a:cxn>
              </a:cxnLst>
              <a:rect l="0" t="0" r="r" b="b"/>
              <a:pathLst>
                <a:path w="43" h="26">
                  <a:moveTo>
                    <a:pt x="0" y="24"/>
                  </a:moveTo>
                  <a:lnTo>
                    <a:pt x="2" y="0"/>
                  </a:lnTo>
                  <a:lnTo>
                    <a:pt x="43" y="14"/>
                  </a:lnTo>
                  <a:lnTo>
                    <a:pt x="2" y="26"/>
                  </a:lnTo>
                  <a:lnTo>
                    <a:pt x="2" y="26"/>
                  </a:lnTo>
                  <a:lnTo>
                    <a:pt x="0" y="24"/>
                  </a:lnTo>
                  <a:close/>
                </a:path>
              </a:pathLst>
            </a:custGeom>
            <a:solidFill>
              <a:srgbClr val="FFFF00"/>
            </a:solidFill>
            <a:ln w="9525">
              <a:noFill/>
              <a:round/>
              <a:headEnd/>
              <a:tailEnd/>
            </a:ln>
          </p:spPr>
          <p:txBody>
            <a:bodyPr/>
            <a:lstStyle/>
            <a:p>
              <a:endParaRPr lang="en-US"/>
            </a:p>
          </p:txBody>
        </p:sp>
        <p:sp>
          <p:nvSpPr>
            <p:cNvPr id="36898" name="Freeform 34"/>
            <p:cNvSpPr>
              <a:spLocks/>
            </p:cNvSpPr>
            <p:nvPr/>
          </p:nvSpPr>
          <p:spPr bwMode="auto">
            <a:xfrm>
              <a:off x="3181" y="3198"/>
              <a:ext cx="31" cy="35"/>
            </a:xfrm>
            <a:custGeom>
              <a:avLst/>
              <a:gdLst/>
              <a:ahLst/>
              <a:cxnLst>
                <a:cxn ang="0">
                  <a:pos x="59" y="34"/>
                </a:cxn>
                <a:cxn ang="0">
                  <a:pos x="24" y="69"/>
                </a:cxn>
                <a:cxn ang="0">
                  <a:pos x="0" y="21"/>
                </a:cxn>
                <a:cxn ang="0">
                  <a:pos x="9" y="15"/>
                </a:cxn>
                <a:cxn ang="0">
                  <a:pos x="19" y="10"/>
                </a:cxn>
                <a:cxn ang="0">
                  <a:pos x="28" y="5"/>
                </a:cxn>
                <a:cxn ang="0">
                  <a:pos x="38" y="2"/>
                </a:cxn>
                <a:cxn ang="0">
                  <a:pos x="46" y="0"/>
                </a:cxn>
                <a:cxn ang="0">
                  <a:pos x="52" y="2"/>
                </a:cxn>
                <a:cxn ang="0">
                  <a:pos x="59" y="5"/>
                </a:cxn>
                <a:cxn ang="0">
                  <a:pos x="60" y="12"/>
                </a:cxn>
                <a:cxn ang="0">
                  <a:pos x="62" y="21"/>
                </a:cxn>
                <a:cxn ang="0">
                  <a:pos x="59" y="34"/>
                </a:cxn>
                <a:cxn ang="0">
                  <a:pos x="59" y="34"/>
                </a:cxn>
              </a:cxnLst>
              <a:rect l="0" t="0" r="r" b="b"/>
              <a:pathLst>
                <a:path w="62" h="69">
                  <a:moveTo>
                    <a:pt x="59" y="34"/>
                  </a:moveTo>
                  <a:lnTo>
                    <a:pt x="24" y="69"/>
                  </a:lnTo>
                  <a:lnTo>
                    <a:pt x="0" y="21"/>
                  </a:lnTo>
                  <a:lnTo>
                    <a:pt x="9" y="15"/>
                  </a:lnTo>
                  <a:lnTo>
                    <a:pt x="19" y="10"/>
                  </a:lnTo>
                  <a:lnTo>
                    <a:pt x="28" y="5"/>
                  </a:lnTo>
                  <a:lnTo>
                    <a:pt x="38" y="2"/>
                  </a:lnTo>
                  <a:lnTo>
                    <a:pt x="46" y="0"/>
                  </a:lnTo>
                  <a:lnTo>
                    <a:pt x="52" y="2"/>
                  </a:lnTo>
                  <a:lnTo>
                    <a:pt x="59" y="5"/>
                  </a:lnTo>
                  <a:lnTo>
                    <a:pt x="60" y="12"/>
                  </a:lnTo>
                  <a:lnTo>
                    <a:pt x="62" y="21"/>
                  </a:lnTo>
                  <a:lnTo>
                    <a:pt x="59" y="34"/>
                  </a:lnTo>
                  <a:lnTo>
                    <a:pt x="59" y="34"/>
                  </a:lnTo>
                  <a:close/>
                </a:path>
              </a:pathLst>
            </a:custGeom>
            <a:solidFill>
              <a:srgbClr val="CEA156"/>
            </a:solidFill>
            <a:ln w="9525">
              <a:noFill/>
              <a:round/>
              <a:headEnd/>
              <a:tailEnd/>
            </a:ln>
          </p:spPr>
          <p:txBody>
            <a:bodyPr/>
            <a:lstStyle/>
            <a:p>
              <a:endParaRPr lang="en-US"/>
            </a:p>
          </p:txBody>
        </p:sp>
        <p:sp>
          <p:nvSpPr>
            <p:cNvPr id="36899" name="Freeform 35"/>
            <p:cNvSpPr>
              <a:spLocks/>
            </p:cNvSpPr>
            <p:nvPr/>
          </p:nvSpPr>
          <p:spPr bwMode="auto">
            <a:xfrm>
              <a:off x="3050" y="3203"/>
              <a:ext cx="9" cy="26"/>
            </a:xfrm>
            <a:custGeom>
              <a:avLst/>
              <a:gdLst/>
              <a:ahLst/>
              <a:cxnLst>
                <a:cxn ang="0">
                  <a:pos x="16" y="0"/>
                </a:cxn>
                <a:cxn ang="0">
                  <a:pos x="0" y="53"/>
                </a:cxn>
                <a:cxn ang="0">
                  <a:pos x="17" y="0"/>
                </a:cxn>
                <a:cxn ang="0">
                  <a:pos x="17" y="0"/>
                </a:cxn>
                <a:cxn ang="0">
                  <a:pos x="16" y="0"/>
                </a:cxn>
              </a:cxnLst>
              <a:rect l="0" t="0" r="r" b="b"/>
              <a:pathLst>
                <a:path w="17" h="53">
                  <a:moveTo>
                    <a:pt x="16" y="0"/>
                  </a:moveTo>
                  <a:lnTo>
                    <a:pt x="0" y="53"/>
                  </a:lnTo>
                  <a:lnTo>
                    <a:pt x="17" y="0"/>
                  </a:lnTo>
                  <a:lnTo>
                    <a:pt x="17" y="0"/>
                  </a:lnTo>
                  <a:lnTo>
                    <a:pt x="16" y="0"/>
                  </a:lnTo>
                  <a:close/>
                </a:path>
              </a:pathLst>
            </a:custGeom>
            <a:solidFill>
              <a:srgbClr val="FFFF00"/>
            </a:solidFill>
            <a:ln w="9525">
              <a:noFill/>
              <a:round/>
              <a:headEnd/>
              <a:tailEnd/>
            </a:ln>
          </p:spPr>
          <p:txBody>
            <a:bodyPr/>
            <a:lstStyle/>
            <a:p>
              <a:endParaRPr lang="en-US"/>
            </a:p>
          </p:txBody>
        </p:sp>
        <p:sp>
          <p:nvSpPr>
            <p:cNvPr id="36900" name="Freeform 36"/>
            <p:cNvSpPr>
              <a:spLocks/>
            </p:cNvSpPr>
            <p:nvPr/>
          </p:nvSpPr>
          <p:spPr bwMode="auto">
            <a:xfrm>
              <a:off x="3510" y="3215"/>
              <a:ext cx="51" cy="82"/>
            </a:xfrm>
            <a:custGeom>
              <a:avLst/>
              <a:gdLst/>
              <a:ahLst/>
              <a:cxnLst>
                <a:cxn ang="0">
                  <a:pos x="95" y="14"/>
                </a:cxn>
                <a:cxn ang="0">
                  <a:pos x="87" y="26"/>
                </a:cxn>
                <a:cxn ang="0">
                  <a:pos x="85" y="38"/>
                </a:cxn>
                <a:cxn ang="0">
                  <a:pos x="87" y="53"/>
                </a:cxn>
                <a:cxn ang="0">
                  <a:pos x="91" y="66"/>
                </a:cxn>
                <a:cxn ang="0">
                  <a:pos x="95" y="61"/>
                </a:cxn>
                <a:cxn ang="0">
                  <a:pos x="88" y="45"/>
                </a:cxn>
                <a:cxn ang="0">
                  <a:pos x="75" y="34"/>
                </a:cxn>
                <a:cxn ang="0">
                  <a:pos x="61" y="27"/>
                </a:cxn>
                <a:cxn ang="0">
                  <a:pos x="43" y="21"/>
                </a:cxn>
                <a:cxn ang="0">
                  <a:pos x="43" y="30"/>
                </a:cxn>
                <a:cxn ang="0">
                  <a:pos x="45" y="58"/>
                </a:cxn>
                <a:cxn ang="0">
                  <a:pos x="32" y="88"/>
                </a:cxn>
                <a:cxn ang="0">
                  <a:pos x="15" y="118"/>
                </a:cxn>
                <a:cxn ang="0">
                  <a:pos x="2" y="149"/>
                </a:cxn>
                <a:cxn ang="0">
                  <a:pos x="3" y="154"/>
                </a:cxn>
                <a:cxn ang="0">
                  <a:pos x="8" y="136"/>
                </a:cxn>
                <a:cxn ang="0">
                  <a:pos x="15" y="118"/>
                </a:cxn>
                <a:cxn ang="0">
                  <a:pos x="18" y="102"/>
                </a:cxn>
                <a:cxn ang="0">
                  <a:pos x="19" y="86"/>
                </a:cxn>
                <a:cxn ang="0">
                  <a:pos x="42" y="53"/>
                </a:cxn>
                <a:cxn ang="0">
                  <a:pos x="15" y="14"/>
                </a:cxn>
                <a:cxn ang="0">
                  <a:pos x="24" y="18"/>
                </a:cxn>
                <a:cxn ang="0">
                  <a:pos x="35" y="19"/>
                </a:cxn>
                <a:cxn ang="0">
                  <a:pos x="47" y="19"/>
                </a:cxn>
                <a:cxn ang="0">
                  <a:pos x="56" y="24"/>
                </a:cxn>
                <a:cxn ang="0">
                  <a:pos x="71" y="0"/>
                </a:cxn>
                <a:cxn ang="0">
                  <a:pos x="74" y="8"/>
                </a:cxn>
                <a:cxn ang="0">
                  <a:pos x="80" y="11"/>
                </a:cxn>
                <a:cxn ang="0">
                  <a:pos x="88" y="11"/>
                </a:cxn>
                <a:cxn ang="0">
                  <a:pos x="95" y="11"/>
                </a:cxn>
                <a:cxn ang="0">
                  <a:pos x="103" y="11"/>
                </a:cxn>
                <a:cxn ang="0">
                  <a:pos x="101" y="11"/>
                </a:cxn>
              </a:cxnLst>
              <a:rect l="0" t="0" r="r" b="b"/>
              <a:pathLst>
                <a:path w="103" h="163">
                  <a:moveTo>
                    <a:pt x="101" y="11"/>
                  </a:moveTo>
                  <a:lnTo>
                    <a:pt x="95" y="14"/>
                  </a:lnTo>
                  <a:lnTo>
                    <a:pt x="90" y="19"/>
                  </a:lnTo>
                  <a:lnTo>
                    <a:pt x="87" y="26"/>
                  </a:lnTo>
                  <a:lnTo>
                    <a:pt x="85" y="32"/>
                  </a:lnTo>
                  <a:lnTo>
                    <a:pt x="85" y="38"/>
                  </a:lnTo>
                  <a:lnTo>
                    <a:pt x="85" y="45"/>
                  </a:lnTo>
                  <a:lnTo>
                    <a:pt x="87" y="53"/>
                  </a:lnTo>
                  <a:lnTo>
                    <a:pt x="90" y="59"/>
                  </a:lnTo>
                  <a:lnTo>
                    <a:pt x="91" y="66"/>
                  </a:lnTo>
                  <a:lnTo>
                    <a:pt x="95" y="70"/>
                  </a:lnTo>
                  <a:lnTo>
                    <a:pt x="95" y="61"/>
                  </a:lnTo>
                  <a:lnTo>
                    <a:pt x="91" y="51"/>
                  </a:lnTo>
                  <a:lnTo>
                    <a:pt x="88" y="45"/>
                  </a:lnTo>
                  <a:lnTo>
                    <a:pt x="82" y="38"/>
                  </a:lnTo>
                  <a:lnTo>
                    <a:pt x="75" y="34"/>
                  </a:lnTo>
                  <a:lnTo>
                    <a:pt x="69" y="30"/>
                  </a:lnTo>
                  <a:lnTo>
                    <a:pt x="61" y="27"/>
                  </a:lnTo>
                  <a:lnTo>
                    <a:pt x="53" y="24"/>
                  </a:lnTo>
                  <a:lnTo>
                    <a:pt x="43" y="21"/>
                  </a:lnTo>
                  <a:lnTo>
                    <a:pt x="35" y="18"/>
                  </a:lnTo>
                  <a:lnTo>
                    <a:pt x="43" y="30"/>
                  </a:lnTo>
                  <a:lnTo>
                    <a:pt x="47" y="43"/>
                  </a:lnTo>
                  <a:lnTo>
                    <a:pt x="45" y="58"/>
                  </a:lnTo>
                  <a:lnTo>
                    <a:pt x="40" y="72"/>
                  </a:lnTo>
                  <a:lnTo>
                    <a:pt x="32" y="88"/>
                  </a:lnTo>
                  <a:lnTo>
                    <a:pt x="24" y="102"/>
                  </a:lnTo>
                  <a:lnTo>
                    <a:pt x="15" y="118"/>
                  </a:lnTo>
                  <a:lnTo>
                    <a:pt x="8" y="134"/>
                  </a:lnTo>
                  <a:lnTo>
                    <a:pt x="2" y="149"/>
                  </a:lnTo>
                  <a:lnTo>
                    <a:pt x="0" y="163"/>
                  </a:lnTo>
                  <a:lnTo>
                    <a:pt x="3" y="154"/>
                  </a:lnTo>
                  <a:lnTo>
                    <a:pt x="5" y="146"/>
                  </a:lnTo>
                  <a:lnTo>
                    <a:pt x="8" y="136"/>
                  </a:lnTo>
                  <a:lnTo>
                    <a:pt x="11" y="128"/>
                  </a:lnTo>
                  <a:lnTo>
                    <a:pt x="15" y="118"/>
                  </a:lnTo>
                  <a:lnTo>
                    <a:pt x="16" y="110"/>
                  </a:lnTo>
                  <a:lnTo>
                    <a:pt x="18" y="102"/>
                  </a:lnTo>
                  <a:lnTo>
                    <a:pt x="19" y="94"/>
                  </a:lnTo>
                  <a:lnTo>
                    <a:pt x="19" y="86"/>
                  </a:lnTo>
                  <a:lnTo>
                    <a:pt x="18" y="78"/>
                  </a:lnTo>
                  <a:lnTo>
                    <a:pt x="42" y="53"/>
                  </a:lnTo>
                  <a:lnTo>
                    <a:pt x="11" y="11"/>
                  </a:lnTo>
                  <a:lnTo>
                    <a:pt x="15" y="14"/>
                  </a:lnTo>
                  <a:lnTo>
                    <a:pt x="19" y="16"/>
                  </a:lnTo>
                  <a:lnTo>
                    <a:pt x="24" y="18"/>
                  </a:lnTo>
                  <a:lnTo>
                    <a:pt x="29" y="19"/>
                  </a:lnTo>
                  <a:lnTo>
                    <a:pt x="35" y="19"/>
                  </a:lnTo>
                  <a:lnTo>
                    <a:pt x="42" y="19"/>
                  </a:lnTo>
                  <a:lnTo>
                    <a:pt x="47" y="19"/>
                  </a:lnTo>
                  <a:lnTo>
                    <a:pt x="51" y="21"/>
                  </a:lnTo>
                  <a:lnTo>
                    <a:pt x="56" y="24"/>
                  </a:lnTo>
                  <a:lnTo>
                    <a:pt x="59" y="29"/>
                  </a:lnTo>
                  <a:lnTo>
                    <a:pt x="71" y="0"/>
                  </a:lnTo>
                  <a:lnTo>
                    <a:pt x="72" y="5"/>
                  </a:lnTo>
                  <a:lnTo>
                    <a:pt x="74" y="8"/>
                  </a:lnTo>
                  <a:lnTo>
                    <a:pt x="77" y="10"/>
                  </a:lnTo>
                  <a:lnTo>
                    <a:pt x="80" y="11"/>
                  </a:lnTo>
                  <a:lnTo>
                    <a:pt x="83" y="11"/>
                  </a:lnTo>
                  <a:lnTo>
                    <a:pt x="88" y="11"/>
                  </a:lnTo>
                  <a:lnTo>
                    <a:pt x="91" y="11"/>
                  </a:lnTo>
                  <a:lnTo>
                    <a:pt x="95" y="11"/>
                  </a:lnTo>
                  <a:lnTo>
                    <a:pt x="99" y="11"/>
                  </a:lnTo>
                  <a:lnTo>
                    <a:pt x="103" y="11"/>
                  </a:lnTo>
                  <a:lnTo>
                    <a:pt x="103" y="11"/>
                  </a:lnTo>
                  <a:lnTo>
                    <a:pt x="101" y="11"/>
                  </a:lnTo>
                  <a:close/>
                </a:path>
              </a:pathLst>
            </a:custGeom>
            <a:solidFill>
              <a:srgbClr val="CEA156"/>
            </a:solidFill>
            <a:ln w="9525">
              <a:noFill/>
              <a:round/>
              <a:headEnd/>
              <a:tailEnd/>
            </a:ln>
          </p:spPr>
          <p:txBody>
            <a:bodyPr/>
            <a:lstStyle/>
            <a:p>
              <a:endParaRPr lang="en-US"/>
            </a:p>
          </p:txBody>
        </p:sp>
        <p:sp>
          <p:nvSpPr>
            <p:cNvPr id="36901" name="Freeform 37"/>
            <p:cNvSpPr>
              <a:spLocks/>
            </p:cNvSpPr>
            <p:nvPr/>
          </p:nvSpPr>
          <p:spPr bwMode="auto">
            <a:xfrm>
              <a:off x="2691" y="3224"/>
              <a:ext cx="3" cy="17"/>
            </a:xfrm>
            <a:custGeom>
              <a:avLst/>
              <a:gdLst/>
              <a:ahLst/>
              <a:cxnLst>
                <a:cxn ang="0">
                  <a:pos x="7" y="35"/>
                </a:cxn>
                <a:cxn ang="0">
                  <a:pos x="0" y="0"/>
                </a:cxn>
                <a:cxn ang="0">
                  <a:pos x="7" y="11"/>
                </a:cxn>
                <a:cxn ang="0">
                  <a:pos x="7" y="35"/>
                </a:cxn>
                <a:cxn ang="0">
                  <a:pos x="7" y="35"/>
                </a:cxn>
              </a:cxnLst>
              <a:rect l="0" t="0" r="r" b="b"/>
              <a:pathLst>
                <a:path w="7" h="35">
                  <a:moveTo>
                    <a:pt x="7" y="35"/>
                  </a:moveTo>
                  <a:lnTo>
                    <a:pt x="0" y="0"/>
                  </a:lnTo>
                  <a:lnTo>
                    <a:pt x="7" y="11"/>
                  </a:lnTo>
                  <a:lnTo>
                    <a:pt x="7" y="35"/>
                  </a:lnTo>
                  <a:lnTo>
                    <a:pt x="7" y="35"/>
                  </a:lnTo>
                  <a:close/>
                </a:path>
              </a:pathLst>
            </a:custGeom>
            <a:solidFill>
              <a:srgbClr val="FFFF00"/>
            </a:solidFill>
            <a:ln w="9525">
              <a:noFill/>
              <a:round/>
              <a:headEnd/>
              <a:tailEnd/>
            </a:ln>
          </p:spPr>
          <p:txBody>
            <a:bodyPr/>
            <a:lstStyle/>
            <a:p>
              <a:endParaRPr lang="en-US"/>
            </a:p>
          </p:txBody>
        </p:sp>
        <p:sp>
          <p:nvSpPr>
            <p:cNvPr id="36902" name="Freeform 38"/>
            <p:cNvSpPr>
              <a:spLocks/>
            </p:cNvSpPr>
            <p:nvPr/>
          </p:nvSpPr>
          <p:spPr bwMode="auto">
            <a:xfrm>
              <a:off x="2600" y="3229"/>
              <a:ext cx="46" cy="89"/>
            </a:xfrm>
            <a:custGeom>
              <a:avLst/>
              <a:gdLst/>
              <a:ahLst/>
              <a:cxnLst>
                <a:cxn ang="0">
                  <a:pos x="54" y="176"/>
                </a:cxn>
                <a:cxn ang="0">
                  <a:pos x="58" y="176"/>
                </a:cxn>
                <a:cxn ang="0">
                  <a:pos x="59" y="177"/>
                </a:cxn>
                <a:cxn ang="0">
                  <a:pos x="61" y="176"/>
                </a:cxn>
                <a:cxn ang="0">
                  <a:pos x="62" y="176"/>
                </a:cxn>
                <a:cxn ang="0">
                  <a:pos x="64" y="174"/>
                </a:cxn>
                <a:cxn ang="0">
                  <a:pos x="66" y="174"/>
                </a:cxn>
                <a:cxn ang="0">
                  <a:pos x="67" y="173"/>
                </a:cxn>
                <a:cxn ang="0">
                  <a:pos x="69" y="171"/>
                </a:cxn>
                <a:cxn ang="0">
                  <a:pos x="72" y="169"/>
                </a:cxn>
                <a:cxn ang="0">
                  <a:pos x="74" y="169"/>
                </a:cxn>
                <a:cxn ang="0">
                  <a:pos x="74" y="176"/>
                </a:cxn>
                <a:cxn ang="0">
                  <a:pos x="64" y="177"/>
                </a:cxn>
                <a:cxn ang="0">
                  <a:pos x="58" y="177"/>
                </a:cxn>
                <a:cxn ang="0">
                  <a:pos x="51" y="176"/>
                </a:cxn>
                <a:cxn ang="0">
                  <a:pos x="46" y="173"/>
                </a:cxn>
                <a:cxn ang="0">
                  <a:pos x="43" y="169"/>
                </a:cxn>
                <a:cxn ang="0">
                  <a:pos x="40" y="163"/>
                </a:cxn>
                <a:cxn ang="0">
                  <a:pos x="37" y="158"/>
                </a:cxn>
                <a:cxn ang="0">
                  <a:pos x="35" y="152"/>
                </a:cxn>
                <a:cxn ang="0">
                  <a:pos x="34" y="145"/>
                </a:cxn>
                <a:cxn ang="0">
                  <a:pos x="30" y="141"/>
                </a:cxn>
                <a:cxn ang="0">
                  <a:pos x="38" y="123"/>
                </a:cxn>
                <a:cxn ang="0">
                  <a:pos x="37" y="104"/>
                </a:cxn>
                <a:cxn ang="0">
                  <a:pos x="29" y="85"/>
                </a:cxn>
                <a:cxn ang="0">
                  <a:pos x="19" y="67"/>
                </a:cxn>
                <a:cxn ang="0">
                  <a:pos x="8" y="49"/>
                </a:cxn>
                <a:cxn ang="0">
                  <a:pos x="2" y="35"/>
                </a:cxn>
                <a:cxn ang="0">
                  <a:pos x="0" y="22"/>
                </a:cxn>
                <a:cxn ang="0">
                  <a:pos x="8" y="14"/>
                </a:cxn>
                <a:cxn ang="0">
                  <a:pos x="27" y="8"/>
                </a:cxn>
                <a:cxn ang="0">
                  <a:pos x="62" y="6"/>
                </a:cxn>
                <a:cxn ang="0">
                  <a:pos x="80" y="0"/>
                </a:cxn>
                <a:cxn ang="0">
                  <a:pos x="91" y="24"/>
                </a:cxn>
                <a:cxn ang="0">
                  <a:pos x="91" y="45"/>
                </a:cxn>
                <a:cxn ang="0">
                  <a:pos x="83" y="62"/>
                </a:cxn>
                <a:cxn ang="0">
                  <a:pos x="72" y="77"/>
                </a:cxn>
                <a:cxn ang="0">
                  <a:pos x="58" y="89"/>
                </a:cxn>
                <a:cxn ang="0">
                  <a:pos x="45" y="102"/>
                </a:cxn>
                <a:cxn ang="0">
                  <a:pos x="34" y="117"/>
                </a:cxn>
                <a:cxn ang="0">
                  <a:pos x="32" y="133"/>
                </a:cxn>
                <a:cxn ang="0">
                  <a:pos x="37" y="152"/>
                </a:cxn>
                <a:cxn ang="0">
                  <a:pos x="56" y="176"/>
                </a:cxn>
                <a:cxn ang="0">
                  <a:pos x="56" y="176"/>
                </a:cxn>
                <a:cxn ang="0">
                  <a:pos x="54" y="176"/>
                </a:cxn>
              </a:cxnLst>
              <a:rect l="0" t="0" r="r" b="b"/>
              <a:pathLst>
                <a:path w="91" h="177">
                  <a:moveTo>
                    <a:pt x="54" y="176"/>
                  </a:moveTo>
                  <a:lnTo>
                    <a:pt x="58" y="176"/>
                  </a:lnTo>
                  <a:lnTo>
                    <a:pt x="59" y="177"/>
                  </a:lnTo>
                  <a:lnTo>
                    <a:pt x="61" y="176"/>
                  </a:lnTo>
                  <a:lnTo>
                    <a:pt x="62" y="176"/>
                  </a:lnTo>
                  <a:lnTo>
                    <a:pt x="64" y="174"/>
                  </a:lnTo>
                  <a:lnTo>
                    <a:pt x="66" y="174"/>
                  </a:lnTo>
                  <a:lnTo>
                    <a:pt x="67" y="173"/>
                  </a:lnTo>
                  <a:lnTo>
                    <a:pt x="69" y="171"/>
                  </a:lnTo>
                  <a:lnTo>
                    <a:pt x="72" y="169"/>
                  </a:lnTo>
                  <a:lnTo>
                    <a:pt x="74" y="169"/>
                  </a:lnTo>
                  <a:lnTo>
                    <a:pt x="74" y="176"/>
                  </a:lnTo>
                  <a:lnTo>
                    <a:pt x="64" y="177"/>
                  </a:lnTo>
                  <a:lnTo>
                    <a:pt x="58" y="177"/>
                  </a:lnTo>
                  <a:lnTo>
                    <a:pt x="51" y="176"/>
                  </a:lnTo>
                  <a:lnTo>
                    <a:pt x="46" y="173"/>
                  </a:lnTo>
                  <a:lnTo>
                    <a:pt x="43" y="169"/>
                  </a:lnTo>
                  <a:lnTo>
                    <a:pt x="40" y="163"/>
                  </a:lnTo>
                  <a:lnTo>
                    <a:pt x="37" y="158"/>
                  </a:lnTo>
                  <a:lnTo>
                    <a:pt x="35" y="152"/>
                  </a:lnTo>
                  <a:lnTo>
                    <a:pt x="34" y="145"/>
                  </a:lnTo>
                  <a:lnTo>
                    <a:pt x="30" y="141"/>
                  </a:lnTo>
                  <a:lnTo>
                    <a:pt x="38" y="123"/>
                  </a:lnTo>
                  <a:lnTo>
                    <a:pt x="37" y="104"/>
                  </a:lnTo>
                  <a:lnTo>
                    <a:pt x="29" y="85"/>
                  </a:lnTo>
                  <a:lnTo>
                    <a:pt x="19" y="67"/>
                  </a:lnTo>
                  <a:lnTo>
                    <a:pt x="8" y="49"/>
                  </a:lnTo>
                  <a:lnTo>
                    <a:pt x="2" y="35"/>
                  </a:lnTo>
                  <a:lnTo>
                    <a:pt x="0" y="22"/>
                  </a:lnTo>
                  <a:lnTo>
                    <a:pt x="8" y="14"/>
                  </a:lnTo>
                  <a:lnTo>
                    <a:pt x="27" y="8"/>
                  </a:lnTo>
                  <a:lnTo>
                    <a:pt x="62" y="6"/>
                  </a:lnTo>
                  <a:lnTo>
                    <a:pt x="80" y="0"/>
                  </a:lnTo>
                  <a:lnTo>
                    <a:pt x="91" y="24"/>
                  </a:lnTo>
                  <a:lnTo>
                    <a:pt x="91" y="45"/>
                  </a:lnTo>
                  <a:lnTo>
                    <a:pt x="83" y="62"/>
                  </a:lnTo>
                  <a:lnTo>
                    <a:pt x="72" y="77"/>
                  </a:lnTo>
                  <a:lnTo>
                    <a:pt x="58" y="89"/>
                  </a:lnTo>
                  <a:lnTo>
                    <a:pt x="45" y="102"/>
                  </a:lnTo>
                  <a:lnTo>
                    <a:pt x="34" y="117"/>
                  </a:lnTo>
                  <a:lnTo>
                    <a:pt x="32" y="133"/>
                  </a:lnTo>
                  <a:lnTo>
                    <a:pt x="37" y="152"/>
                  </a:lnTo>
                  <a:lnTo>
                    <a:pt x="56" y="176"/>
                  </a:lnTo>
                  <a:lnTo>
                    <a:pt x="56" y="176"/>
                  </a:lnTo>
                  <a:lnTo>
                    <a:pt x="54" y="176"/>
                  </a:lnTo>
                  <a:close/>
                </a:path>
              </a:pathLst>
            </a:custGeom>
            <a:solidFill>
              <a:srgbClr val="CEA156"/>
            </a:solidFill>
            <a:ln w="9525">
              <a:noFill/>
              <a:round/>
              <a:headEnd/>
              <a:tailEnd/>
            </a:ln>
          </p:spPr>
          <p:txBody>
            <a:bodyPr/>
            <a:lstStyle/>
            <a:p>
              <a:endParaRPr lang="en-US"/>
            </a:p>
          </p:txBody>
        </p:sp>
        <p:sp>
          <p:nvSpPr>
            <p:cNvPr id="36903" name="Freeform 39"/>
            <p:cNvSpPr>
              <a:spLocks/>
            </p:cNvSpPr>
            <p:nvPr/>
          </p:nvSpPr>
          <p:spPr bwMode="auto">
            <a:xfrm>
              <a:off x="3159" y="3237"/>
              <a:ext cx="39" cy="29"/>
            </a:xfrm>
            <a:custGeom>
              <a:avLst/>
              <a:gdLst/>
              <a:ahLst/>
              <a:cxnLst>
                <a:cxn ang="0">
                  <a:pos x="77" y="42"/>
                </a:cxn>
                <a:cxn ang="0">
                  <a:pos x="71" y="47"/>
                </a:cxn>
                <a:cxn ang="0">
                  <a:pos x="64" y="50"/>
                </a:cxn>
                <a:cxn ang="0">
                  <a:pos x="56" y="51"/>
                </a:cxn>
                <a:cxn ang="0">
                  <a:pos x="48" y="51"/>
                </a:cxn>
                <a:cxn ang="0">
                  <a:pos x="39" y="53"/>
                </a:cxn>
                <a:cxn ang="0">
                  <a:pos x="31" y="53"/>
                </a:cxn>
                <a:cxn ang="0">
                  <a:pos x="23" y="53"/>
                </a:cxn>
                <a:cxn ang="0">
                  <a:pos x="15" y="55"/>
                </a:cxn>
                <a:cxn ang="0">
                  <a:pos x="7" y="56"/>
                </a:cxn>
                <a:cxn ang="0">
                  <a:pos x="0" y="59"/>
                </a:cxn>
                <a:cxn ang="0">
                  <a:pos x="36" y="0"/>
                </a:cxn>
                <a:cxn ang="0">
                  <a:pos x="79" y="42"/>
                </a:cxn>
                <a:cxn ang="0">
                  <a:pos x="79" y="42"/>
                </a:cxn>
                <a:cxn ang="0">
                  <a:pos x="77" y="42"/>
                </a:cxn>
              </a:cxnLst>
              <a:rect l="0" t="0" r="r" b="b"/>
              <a:pathLst>
                <a:path w="79" h="59">
                  <a:moveTo>
                    <a:pt x="77" y="42"/>
                  </a:moveTo>
                  <a:lnTo>
                    <a:pt x="71" y="47"/>
                  </a:lnTo>
                  <a:lnTo>
                    <a:pt x="64" y="50"/>
                  </a:lnTo>
                  <a:lnTo>
                    <a:pt x="56" y="51"/>
                  </a:lnTo>
                  <a:lnTo>
                    <a:pt x="48" y="51"/>
                  </a:lnTo>
                  <a:lnTo>
                    <a:pt x="39" y="53"/>
                  </a:lnTo>
                  <a:lnTo>
                    <a:pt x="31" y="53"/>
                  </a:lnTo>
                  <a:lnTo>
                    <a:pt x="23" y="53"/>
                  </a:lnTo>
                  <a:lnTo>
                    <a:pt x="15" y="55"/>
                  </a:lnTo>
                  <a:lnTo>
                    <a:pt x="7" y="56"/>
                  </a:lnTo>
                  <a:lnTo>
                    <a:pt x="0" y="59"/>
                  </a:lnTo>
                  <a:lnTo>
                    <a:pt x="36" y="0"/>
                  </a:lnTo>
                  <a:lnTo>
                    <a:pt x="79" y="42"/>
                  </a:lnTo>
                  <a:lnTo>
                    <a:pt x="79" y="42"/>
                  </a:lnTo>
                  <a:lnTo>
                    <a:pt x="77" y="42"/>
                  </a:lnTo>
                  <a:close/>
                </a:path>
              </a:pathLst>
            </a:custGeom>
            <a:solidFill>
              <a:srgbClr val="CEA156"/>
            </a:solidFill>
            <a:ln w="9525">
              <a:noFill/>
              <a:round/>
              <a:headEnd/>
              <a:tailEnd/>
            </a:ln>
          </p:spPr>
          <p:txBody>
            <a:bodyPr/>
            <a:lstStyle/>
            <a:p>
              <a:endParaRPr lang="en-US"/>
            </a:p>
          </p:txBody>
        </p:sp>
        <p:sp>
          <p:nvSpPr>
            <p:cNvPr id="36904" name="Freeform 40"/>
            <p:cNvSpPr>
              <a:spLocks/>
            </p:cNvSpPr>
            <p:nvPr/>
          </p:nvSpPr>
          <p:spPr bwMode="auto">
            <a:xfrm>
              <a:off x="3316" y="3237"/>
              <a:ext cx="30" cy="26"/>
            </a:xfrm>
            <a:custGeom>
              <a:avLst/>
              <a:gdLst/>
              <a:ahLst/>
              <a:cxnLst>
                <a:cxn ang="0">
                  <a:pos x="59" y="34"/>
                </a:cxn>
                <a:cxn ang="0">
                  <a:pos x="59" y="53"/>
                </a:cxn>
                <a:cxn ang="0">
                  <a:pos x="53" y="50"/>
                </a:cxn>
                <a:cxn ang="0">
                  <a:pos x="46" y="48"/>
                </a:cxn>
                <a:cxn ang="0">
                  <a:pos x="40" y="48"/>
                </a:cxn>
                <a:cxn ang="0">
                  <a:pos x="34" y="48"/>
                </a:cxn>
                <a:cxn ang="0">
                  <a:pos x="27" y="48"/>
                </a:cxn>
                <a:cxn ang="0">
                  <a:pos x="21" y="48"/>
                </a:cxn>
                <a:cxn ang="0">
                  <a:pos x="14" y="47"/>
                </a:cxn>
                <a:cxn ang="0">
                  <a:pos x="10" y="43"/>
                </a:cxn>
                <a:cxn ang="0">
                  <a:pos x="5" y="37"/>
                </a:cxn>
                <a:cxn ang="0">
                  <a:pos x="0" y="27"/>
                </a:cxn>
                <a:cxn ang="0">
                  <a:pos x="18" y="0"/>
                </a:cxn>
                <a:cxn ang="0">
                  <a:pos x="22" y="2"/>
                </a:cxn>
                <a:cxn ang="0">
                  <a:pos x="27" y="3"/>
                </a:cxn>
                <a:cxn ang="0">
                  <a:pos x="32" y="7"/>
                </a:cxn>
                <a:cxn ang="0">
                  <a:pos x="37" y="11"/>
                </a:cxn>
                <a:cxn ang="0">
                  <a:pos x="40" y="15"/>
                </a:cxn>
                <a:cxn ang="0">
                  <a:pos x="43" y="19"/>
                </a:cxn>
                <a:cxn ang="0">
                  <a:pos x="48" y="24"/>
                </a:cxn>
                <a:cxn ang="0">
                  <a:pos x="51" y="27"/>
                </a:cxn>
                <a:cxn ang="0">
                  <a:pos x="56" y="32"/>
                </a:cxn>
                <a:cxn ang="0">
                  <a:pos x="59" y="35"/>
                </a:cxn>
                <a:cxn ang="0">
                  <a:pos x="59" y="35"/>
                </a:cxn>
                <a:cxn ang="0">
                  <a:pos x="59" y="34"/>
                </a:cxn>
              </a:cxnLst>
              <a:rect l="0" t="0" r="r" b="b"/>
              <a:pathLst>
                <a:path w="59" h="53">
                  <a:moveTo>
                    <a:pt x="59" y="34"/>
                  </a:moveTo>
                  <a:lnTo>
                    <a:pt x="59" y="53"/>
                  </a:lnTo>
                  <a:lnTo>
                    <a:pt x="53" y="50"/>
                  </a:lnTo>
                  <a:lnTo>
                    <a:pt x="46" y="48"/>
                  </a:lnTo>
                  <a:lnTo>
                    <a:pt x="40" y="48"/>
                  </a:lnTo>
                  <a:lnTo>
                    <a:pt x="34" y="48"/>
                  </a:lnTo>
                  <a:lnTo>
                    <a:pt x="27" y="48"/>
                  </a:lnTo>
                  <a:lnTo>
                    <a:pt x="21" y="48"/>
                  </a:lnTo>
                  <a:lnTo>
                    <a:pt x="14" y="47"/>
                  </a:lnTo>
                  <a:lnTo>
                    <a:pt x="10" y="43"/>
                  </a:lnTo>
                  <a:lnTo>
                    <a:pt x="5" y="37"/>
                  </a:lnTo>
                  <a:lnTo>
                    <a:pt x="0" y="27"/>
                  </a:lnTo>
                  <a:lnTo>
                    <a:pt x="18" y="0"/>
                  </a:lnTo>
                  <a:lnTo>
                    <a:pt x="22" y="2"/>
                  </a:lnTo>
                  <a:lnTo>
                    <a:pt x="27" y="3"/>
                  </a:lnTo>
                  <a:lnTo>
                    <a:pt x="32" y="7"/>
                  </a:lnTo>
                  <a:lnTo>
                    <a:pt x="37" y="11"/>
                  </a:lnTo>
                  <a:lnTo>
                    <a:pt x="40" y="15"/>
                  </a:lnTo>
                  <a:lnTo>
                    <a:pt x="43" y="19"/>
                  </a:lnTo>
                  <a:lnTo>
                    <a:pt x="48" y="24"/>
                  </a:lnTo>
                  <a:lnTo>
                    <a:pt x="51" y="27"/>
                  </a:lnTo>
                  <a:lnTo>
                    <a:pt x="56" y="32"/>
                  </a:lnTo>
                  <a:lnTo>
                    <a:pt x="59" y="35"/>
                  </a:lnTo>
                  <a:lnTo>
                    <a:pt x="59" y="35"/>
                  </a:lnTo>
                  <a:lnTo>
                    <a:pt x="59" y="34"/>
                  </a:lnTo>
                  <a:close/>
                </a:path>
              </a:pathLst>
            </a:custGeom>
            <a:solidFill>
              <a:srgbClr val="CEA156"/>
            </a:solidFill>
            <a:ln w="9525">
              <a:noFill/>
              <a:round/>
              <a:headEnd/>
              <a:tailEnd/>
            </a:ln>
          </p:spPr>
          <p:txBody>
            <a:bodyPr/>
            <a:lstStyle/>
            <a:p>
              <a:endParaRPr lang="en-US"/>
            </a:p>
          </p:txBody>
        </p:sp>
        <p:sp>
          <p:nvSpPr>
            <p:cNvPr id="36905" name="Freeform 41"/>
            <p:cNvSpPr>
              <a:spLocks/>
            </p:cNvSpPr>
            <p:nvPr/>
          </p:nvSpPr>
          <p:spPr bwMode="auto">
            <a:xfrm>
              <a:off x="3455" y="3241"/>
              <a:ext cx="22" cy="25"/>
            </a:xfrm>
            <a:custGeom>
              <a:avLst/>
              <a:gdLst/>
              <a:ahLst/>
              <a:cxnLst>
                <a:cxn ang="0">
                  <a:pos x="24" y="49"/>
                </a:cxn>
                <a:cxn ang="0">
                  <a:pos x="24" y="46"/>
                </a:cxn>
                <a:cxn ang="0">
                  <a:pos x="23" y="41"/>
                </a:cxn>
                <a:cxn ang="0">
                  <a:pos x="21" y="38"/>
                </a:cxn>
                <a:cxn ang="0">
                  <a:pos x="20" y="35"/>
                </a:cxn>
                <a:cxn ang="0">
                  <a:pos x="16" y="32"/>
                </a:cxn>
                <a:cxn ang="0">
                  <a:pos x="13" y="30"/>
                </a:cxn>
                <a:cxn ang="0">
                  <a:pos x="10" y="27"/>
                </a:cxn>
                <a:cxn ang="0">
                  <a:pos x="7" y="24"/>
                </a:cxn>
                <a:cxn ang="0">
                  <a:pos x="4" y="21"/>
                </a:cxn>
                <a:cxn ang="0">
                  <a:pos x="0" y="17"/>
                </a:cxn>
                <a:cxn ang="0">
                  <a:pos x="36" y="0"/>
                </a:cxn>
                <a:cxn ang="0">
                  <a:pos x="40" y="6"/>
                </a:cxn>
                <a:cxn ang="0">
                  <a:pos x="42" y="11"/>
                </a:cxn>
                <a:cxn ang="0">
                  <a:pos x="44" y="16"/>
                </a:cxn>
                <a:cxn ang="0">
                  <a:pos x="42" y="21"/>
                </a:cxn>
                <a:cxn ang="0">
                  <a:pos x="39" y="25"/>
                </a:cxn>
                <a:cxn ang="0">
                  <a:pos x="36" y="30"/>
                </a:cxn>
                <a:cxn ang="0">
                  <a:pos x="32" y="35"/>
                </a:cxn>
                <a:cxn ang="0">
                  <a:pos x="29" y="40"/>
                </a:cxn>
                <a:cxn ang="0">
                  <a:pos x="26" y="45"/>
                </a:cxn>
                <a:cxn ang="0">
                  <a:pos x="24" y="49"/>
                </a:cxn>
                <a:cxn ang="0">
                  <a:pos x="24" y="49"/>
                </a:cxn>
              </a:cxnLst>
              <a:rect l="0" t="0" r="r" b="b"/>
              <a:pathLst>
                <a:path w="44" h="49">
                  <a:moveTo>
                    <a:pt x="24" y="49"/>
                  </a:moveTo>
                  <a:lnTo>
                    <a:pt x="24" y="46"/>
                  </a:lnTo>
                  <a:lnTo>
                    <a:pt x="23" y="41"/>
                  </a:lnTo>
                  <a:lnTo>
                    <a:pt x="21" y="38"/>
                  </a:lnTo>
                  <a:lnTo>
                    <a:pt x="20" y="35"/>
                  </a:lnTo>
                  <a:lnTo>
                    <a:pt x="16" y="32"/>
                  </a:lnTo>
                  <a:lnTo>
                    <a:pt x="13" y="30"/>
                  </a:lnTo>
                  <a:lnTo>
                    <a:pt x="10" y="27"/>
                  </a:lnTo>
                  <a:lnTo>
                    <a:pt x="7" y="24"/>
                  </a:lnTo>
                  <a:lnTo>
                    <a:pt x="4" y="21"/>
                  </a:lnTo>
                  <a:lnTo>
                    <a:pt x="0" y="17"/>
                  </a:lnTo>
                  <a:lnTo>
                    <a:pt x="36" y="0"/>
                  </a:lnTo>
                  <a:lnTo>
                    <a:pt x="40" y="6"/>
                  </a:lnTo>
                  <a:lnTo>
                    <a:pt x="42" y="11"/>
                  </a:lnTo>
                  <a:lnTo>
                    <a:pt x="44" y="16"/>
                  </a:lnTo>
                  <a:lnTo>
                    <a:pt x="42" y="21"/>
                  </a:lnTo>
                  <a:lnTo>
                    <a:pt x="39" y="25"/>
                  </a:lnTo>
                  <a:lnTo>
                    <a:pt x="36" y="30"/>
                  </a:lnTo>
                  <a:lnTo>
                    <a:pt x="32" y="35"/>
                  </a:lnTo>
                  <a:lnTo>
                    <a:pt x="29" y="40"/>
                  </a:lnTo>
                  <a:lnTo>
                    <a:pt x="26" y="45"/>
                  </a:lnTo>
                  <a:lnTo>
                    <a:pt x="24" y="49"/>
                  </a:lnTo>
                  <a:lnTo>
                    <a:pt x="24" y="49"/>
                  </a:lnTo>
                  <a:close/>
                </a:path>
              </a:pathLst>
            </a:custGeom>
            <a:solidFill>
              <a:srgbClr val="CEA156"/>
            </a:solidFill>
            <a:ln w="9525">
              <a:noFill/>
              <a:round/>
              <a:headEnd/>
              <a:tailEnd/>
            </a:ln>
          </p:spPr>
          <p:txBody>
            <a:bodyPr/>
            <a:lstStyle/>
            <a:p>
              <a:endParaRPr lang="en-US"/>
            </a:p>
          </p:txBody>
        </p:sp>
        <p:sp>
          <p:nvSpPr>
            <p:cNvPr id="36906" name="Freeform 42"/>
            <p:cNvSpPr>
              <a:spLocks/>
            </p:cNvSpPr>
            <p:nvPr/>
          </p:nvSpPr>
          <p:spPr bwMode="auto">
            <a:xfrm>
              <a:off x="3615" y="3254"/>
              <a:ext cx="6" cy="18"/>
            </a:xfrm>
            <a:custGeom>
              <a:avLst/>
              <a:gdLst/>
              <a:ahLst/>
              <a:cxnLst>
                <a:cxn ang="0">
                  <a:pos x="10" y="34"/>
                </a:cxn>
                <a:cxn ang="0">
                  <a:pos x="0" y="0"/>
                </a:cxn>
                <a:cxn ang="0">
                  <a:pos x="12" y="0"/>
                </a:cxn>
                <a:cxn ang="0">
                  <a:pos x="12" y="36"/>
                </a:cxn>
                <a:cxn ang="0">
                  <a:pos x="12" y="36"/>
                </a:cxn>
                <a:cxn ang="0">
                  <a:pos x="10" y="34"/>
                </a:cxn>
              </a:cxnLst>
              <a:rect l="0" t="0" r="r" b="b"/>
              <a:pathLst>
                <a:path w="12" h="36">
                  <a:moveTo>
                    <a:pt x="10" y="34"/>
                  </a:moveTo>
                  <a:lnTo>
                    <a:pt x="0" y="0"/>
                  </a:lnTo>
                  <a:lnTo>
                    <a:pt x="12" y="0"/>
                  </a:lnTo>
                  <a:lnTo>
                    <a:pt x="12" y="36"/>
                  </a:lnTo>
                  <a:lnTo>
                    <a:pt x="12" y="36"/>
                  </a:lnTo>
                  <a:lnTo>
                    <a:pt x="10" y="34"/>
                  </a:lnTo>
                  <a:close/>
                </a:path>
              </a:pathLst>
            </a:custGeom>
            <a:solidFill>
              <a:srgbClr val="893939"/>
            </a:solidFill>
            <a:ln w="9525">
              <a:noFill/>
              <a:round/>
              <a:headEnd/>
              <a:tailEnd/>
            </a:ln>
          </p:spPr>
          <p:txBody>
            <a:bodyPr/>
            <a:lstStyle/>
            <a:p>
              <a:endParaRPr lang="en-US"/>
            </a:p>
          </p:txBody>
        </p:sp>
        <p:sp>
          <p:nvSpPr>
            <p:cNvPr id="36907" name="Freeform 43"/>
            <p:cNvSpPr>
              <a:spLocks/>
            </p:cNvSpPr>
            <p:nvPr/>
          </p:nvSpPr>
          <p:spPr bwMode="auto">
            <a:xfrm>
              <a:off x="3434" y="3272"/>
              <a:ext cx="9" cy="12"/>
            </a:xfrm>
            <a:custGeom>
              <a:avLst/>
              <a:gdLst/>
              <a:ahLst/>
              <a:cxnLst>
                <a:cxn ang="0">
                  <a:pos x="18" y="24"/>
                </a:cxn>
                <a:cxn ang="0">
                  <a:pos x="0" y="24"/>
                </a:cxn>
                <a:cxn ang="0">
                  <a:pos x="0" y="0"/>
                </a:cxn>
                <a:cxn ang="0">
                  <a:pos x="3" y="1"/>
                </a:cxn>
                <a:cxn ang="0">
                  <a:pos x="5" y="3"/>
                </a:cxn>
                <a:cxn ang="0">
                  <a:pos x="8" y="4"/>
                </a:cxn>
                <a:cxn ang="0">
                  <a:pos x="11" y="8"/>
                </a:cxn>
                <a:cxn ang="0">
                  <a:pos x="13" y="9"/>
                </a:cxn>
                <a:cxn ang="0">
                  <a:pos x="16" y="11"/>
                </a:cxn>
                <a:cxn ang="0">
                  <a:pos x="18" y="14"/>
                </a:cxn>
                <a:cxn ang="0">
                  <a:pos x="19" y="17"/>
                </a:cxn>
                <a:cxn ang="0">
                  <a:pos x="19" y="20"/>
                </a:cxn>
                <a:cxn ang="0">
                  <a:pos x="18" y="24"/>
                </a:cxn>
                <a:cxn ang="0">
                  <a:pos x="18" y="24"/>
                </a:cxn>
              </a:cxnLst>
              <a:rect l="0" t="0" r="r" b="b"/>
              <a:pathLst>
                <a:path w="19" h="24">
                  <a:moveTo>
                    <a:pt x="18" y="24"/>
                  </a:moveTo>
                  <a:lnTo>
                    <a:pt x="0" y="24"/>
                  </a:lnTo>
                  <a:lnTo>
                    <a:pt x="0" y="0"/>
                  </a:lnTo>
                  <a:lnTo>
                    <a:pt x="3" y="1"/>
                  </a:lnTo>
                  <a:lnTo>
                    <a:pt x="5" y="3"/>
                  </a:lnTo>
                  <a:lnTo>
                    <a:pt x="8" y="4"/>
                  </a:lnTo>
                  <a:lnTo>
                    <a:pt x="11" y="8"/>
                  </a:lnTo>
                  <a:lnTo>
                    <a:pt x="13" y="9"/>
                  </a:lnTo>
                  <a:lnTo>
                    <a:pt x="16" y="11"/>
                  </a:lnTo>
                  <a:lnTo>
                    <a:pt x="18" y="14"/>
                  </a:lnTo>
                  <a:lnTo>
                    <a:pt x="19" y="17"/>
                  </a:lnTo>
                  <a:lnTo>
                    <a:pt x="19" y="20"/>
                  </a:lnTo>
                  <a:lnTo>
                    <a:pt x="18" y="24"/>
                  </a:lnTo>
                  <a:lnTo>
                    <a:pt x="18" y="24"/>
                  </a:lnTo>
                  <a:close/>
                </a:path>
              </a:pathLst>
            </a:custGeom>
            <a:solidFill>
              <a:srgbClr val="E1C597"/>
            </a:solidFill>
            <a:ln w="9525">
              <a:noFill/>
              <a:round/>
              <a:headEnd/>
              <a:tailEnd/>
            </a:ln>
          </p:spPr>
          <p:txBody>
            <a:bodyPr/>
            <a:lstStyle/>
            <a:p>
              <a:endParaRPr lang="en-US"/>
            </a:p>
          </p:txBody>
        </p:sp>
        <p:sp>
          <p:nvSpPr>
            <p:cNvPr id="36908" name="Freeform 44"/>
            <p:cNvSpPr>
              <a:spLocks/>
            </p:cNvSpPr>
            <p:nvPr/>
          </p:nvSpPr>
          <p:spPr bwMode="auto">
            <a:xfrm>
              <a:off x="2734" y="3275"/>
              <a:ext cx="33" cy="15"/>
            </a:xfrm>
            <a:custGeom>
              <a:avLst/>
              <a:gdLst/>
              <a:ahLst/>
              <a:cxnLst>
                <a:cxn ang="0">
                  <a:pos x="59" y="0"/>
                </a:cxn>
                <a:cxn ang="0">
                  <a:pos x="67" y="0"/>
                </a:cxn>
                <a:cxn ang="0">
                  <a:pos x="58" y="8"/>
                </a:cxn>
                <a:cxn ang="0">
                  <a:pos x="50" y="14"/>
                </a:cxn>
                <a:cxn ang="0">
                  <a:pos x="40" y="19"/>
                </a:cxn>
                <a:cxn ang="0">
                  <a:pos x="32" y="24"/>
                </a:cxn>
                <a:cxn ang="0">
                  <a:pos x="24" y="27"/>
                </a:cxn>
                <a:cxn ang="0">
                  <a:pos x="16" y="29"/>
                </a:cxn>
                <a:cxn ang="0">
                  <a:pos x="10" y="30"/>
                </a:cxn>
                <a:cxn ang="0">
                  <a:pos x="5" y="27"/>
                </a:cxn>
                <a:cxn ang="0">
                  <a:pos x="2" y="24"/>
                </a:cxn>
                <a:cxn ang="0">
                  <a:pos x="0" y="18"/>
                </a:cxn>
                <a:cxn ang="0">
                  <a:pos x="5" y="10"/>
                </a:cxn>
                <a:cxn ang="0">
                  <a:pos x="11" y="3"/>
                </a:cxn>
                <a:cxn ang="0">
                  <a:pos x="18" y="2"/>
                </a:cxn>
                <a:cxn ang="0">
                  <a:pos x="24" y="2"/>
                </a:cxn>
                <a:cxn ang="0">
                  <a:pos x="31" y="2"/>
                </a:cxn>
                <a:cxn ang="0">
                  <a:pos x="37" y="3"/>
                </a:cxn>
                <a:cxn ang="0">
                  <a:pos x="43" y="6"/>
                </a:cxn>
                <a:cxn ang="0">
                  <a:pos x="50" y="8"/>
                </a:cxn>
                <a:cxn ang="0">
                  <a:pos x="55" y="8"/>
                </a:cxn>
                <a:cxn ang="0">
                  <a:pos x="59" y="8"/>
                </a:cxn>
                <a:cxn ang="0">
                  <a:pos x="59" y="0"/>
                </a:cxn>
                <a:cxn ang="0">
                  <a:pos x="59" y="0"/>
                </a:cxn>
              </a:cxnLst>
              <a:rect l="0" t="0" r="r" b="b"/>
              <a:pathLst>
                <a:path w="67" h="30">
                  <a:moveTo>
                    <a:pt x="59" y="0"/>
                  </a:moveTo>
                  <a:lnTo>
                    <a:pt x="67" y="0"/>
                  </a:lnTo>
                  <a:lnTo>
                    <a:pt x="58" y="8"/>
                  </a:lnTo>
                  <a:lnTo>
                    <a:pt x="50" y="14"/>
                  </a:lnTo>
                  <a:lnTo>
                    <a:pt x="40" y="19"/>
                  </a:lnTo>
                  <a:lnTo>
                    <a:pt x="32" y="24"/>
                  </a:lnTo>
                  <a:lnTo>
                    <a:pt x="24" y="27"/>
                  </a:lnTo>
                  <a:lnTo>
                    <a:pt x="16" y="29"/>
                  </a:lnTo>
                  <a:lnTo>
                    <a:pt x="10" y="30"/>
                  </a:lnTo>
                  <a:lnTo>
                    <a:pt x="5" y="27"/>
                  </a:lnTo>
                  <a:lnTo>
                    <a:pt x="2" y="24"/>
                  </a:lnTo>
                  <a:lnTo>
                    <a:pt x="0" y="18"/>
                  </a:lnTo>
                  <a:lnTo>
                    <a:pt x="5" y="10"/>
                  </a:lnTo>
                  <a:lnTo>
                    <a:pt x="11" y="3"/>
                  </a:lnTo>
                  <a:lnTo>
                    <a:pt x="18" y="2"/>
                  </a:lnTo>
                  <a:lnTo>
                    <a:pt x="24" y="2"/>
                  </a:lnTo>
                  <a:lnTo>
                    <a:pt x="31" y="2"/>
                  </a:lnTo>
                  <a:lnTo>
                    <a:pt x="37" y="3"/>
                  </a:lnTo>
                  <a:lnTo>
                    <a:pt x="43" y="6"/>
                  </a:lnTo>
                  <a:lnTo>
                    <a:pt x="50" y="8"/>
                  </a:lnTo>
                  <a:lnTo>
                    <a:pt x="55" y="8"/>
                  </a:lnTo>
                  <a:lnTo>
                    <a:pt x="59" y="8"/>
                  </a:lnTo>
                  <a:lnTo>
                    <a:pt x="59" y="0"/>
                  </a:lnTo>
                  <a:lnTo>
                    <a:pt x="59" y="0"/>
                  </a:lnTo>
                  <a:close/>
                </a:path>
              </a:pathLst>
            </a:custGeom>
            <a:solidFill>
              <a:srgbClr val="CEA156"/>
            </a:solidFill>
            <a:ln w="9525">
              <a:noFill/>
              <a:round/>
              <a:headEnd/>
              <a:tailEnd/>
            </a:ln>
          </p:spPr>
          <p:txBody>
            <a:bodyPr/>
            <a:lstStyle/>
            <a:p>
              <a:endParaRPr lang="en-US"/>
            </a:p>
          </p:txBody>
        </p:sp>
        <p:sp>
          <p:nvSpPr>
            <p:cNvPr id="36909" name="Freeform 45"/>
            <p:cNvSpPr>
              <a:spLocks/>
            </p:cNvSpPr>
            <p:nvPr/>
          </p:nvSpPr>
          <p:spPr bwMode="auto">
            <a:xfrm>
              <a:off x="2797" y="3279"/>
              <a:ext cx="45" cy="38"/>
            </a:xfrm>
            <a:custGeom>
              <a:avLst/>
              <a:gdLst/>
              <a:ahLst/>
              <a:cxnLst>
                <a:cxn ang="0">
                  <a:pos x="6" y="77"/>
                </a:cxn>
                <a:cxn ang="0">
                  <a:pos x="1" y="69"/>
                </a:cxn>
                <a:cxn ang="0">
                  <a:pos x="0" y="62"/>
                </a:cxn>
                <a:cxn ang="0">
                  <a:pos x="0" y="54"/>
                </a:cxn>
                <a:cxn ang="0">
                  <a:pos x="1" y="48"/>
                </a:cxn>
                <a:cxn ang="0">
                  <a:pos x="4" y="40"/>
                </a:cxn>
                <a:cxn ang="0">
                  <a:pos x="9" y="34"/>
                </a:cxn>
                <a:cxn ang="0">
                  <a:pos x="14" y="27"/>
                </a:cxn>
                <a:cxn ang="0">
                  <a:pos x="20" y="21"/>
                </a:cxn>
                <a:cxn ang="0">
                  <a:pos x="25" y="16"/>
                </a:cxn>
                <a:cxn ang="0">
                  <a:pos x="32" y="10"/>
                </a:cxn>
                <a:cxn ang="0">
                  <a:pos x="49" y="27"/>
                </a:cxn>
                <a:cxn ang="0">
                  <a:pos x="49" y="0"/>
                </a:cxn>
                <a:cxn ang="0">
                  <a:pos x="91" y="42"/>
                </a:cxn>
                <a:cxn ang="0">
                  <a:pos x="6" y="77"/>
                </a:cxn>
                <a:cxn ang="0">
                  <a:pos x="6" y="77"/>
                </a:cxn>
              </a:cxnLst>
              <a:rect l="0" t="0" r="r" b="b"/>
              <a:pathLst>
                <a:path w="91" h="77">
                  <a:moveTo>
                    <a:pt x="6" y="77"/>
                  </a:moveTo>
                  <a:lnTo>
                    <a:pt x="1" y="69"/>
                  </a:lnTo>
                  <a:lnTo>
                    <a:pt x="0" y="62"/>
                  </a:lnTo>
                  <a:lnTo>
                    <a:pt x="0" y="54"/>
                  </a:lnTo>
                  <a:lnTo>
                    <a:pt x="1" y="48"/>
                  </a:lnTo>
                  <a:lnTo>
                    <a:pt x="4" y="40"/>
                  </a:lnTo>
                  <a:lnTo>
                    <a:pt x="9" y="34"/>
                  </a:lnTo>
                  <a:lnTo>
                    <a:pt x="14" y="27"/>
                  </a:lnTo>
                  <a:lnTo>
                    <a:pt x="20" y="21"/>
                  </a:lnTo>
                  <a:lnTo>
                    <a:pt x="25" y="16"/>
                  </a:lnTo>
                  <a:lnTo>
                    <a:pt x="32" y="10"/>
                  </a:lnTo>
                  <a:lnTo>
                    <a:pt x="49" y="27"/>
                  </a:lnTo>
                  <a:lnTo>
                    <a:pt x="49" y="0"/>
                  </a:lnTo>
                  <a:lnTo>
                    <a:pt x="91" y="42"/>
                  </a:lnTo>
                  <a:lnTo>
                    <a:pt x="6" y="77"/>
                  </a:lnTo>
                  <a:lnTo>
                    <a:pt x="6" y="77"/>
                  </a:lnTo>
                  <a:close/>
                </a:path>
              </a:pathLst>
            </a:custGeom>
            <a:solidFill>
              <a:srgbClr val="CEA156"/>
            </a:solidFill>
            <a:ln w="9525">
              <a:noFill/>
              <a:round/>
              <a:headEnd/>
              <a:tailEnd/>
            </a:ln>
          </p:spPr>
          <p:txBody>
            <a:bodyPr/>
            <a:lstStyle/>
            <a:p>
              <a:endParaRPr lang="en-US"/>
            </a:p>
          </p:txBody>
        </p:sp>
        <p:sp>
          <p:nvSpPr>
            <p:cNvPr id="36910" name="Freeform 46"/>
            <p:cNvSpPr>
              <a:spLocks/>
            </p:cNvSpPr>
            <p:nvPr/>
          </p:nvSpPr>
          <p:spPr bwMode="auto">
            <a:xfrm>
              <a:off x="2996" y="3279"/>
              <a:ext cx="15" cy="18"/>
            </a:xfrm>
            <a:custGeom>
              <a:avLst/>
              <a:gdLst/>
              <a:ahLst/>
              <a:cxnLst>
                <a:cxn ang="0">
                  <a:pos x="24" y="34"/>
                </a:cxn>
                <a:cxn ang="0">
                  <a:pos x="0" y="0"/>
                </a:cxn>
                <a:cxn ang="0">
                  <a:pos x="30" y="10"/>
                </a:cxn>
                <a:cxn ang="0">
                  <a:pos x="24" y="35"/>
                </a:cxn>
                <a:cxn ang="0">
                  <a:pos x="24" y="35"/>
                </a:cxn>
                <a:cxn ang="0">
                  <a:pos x="24" y="34"/>
                </a:cxn>
              </a:cxnLst>
              <a:rect l="0" t="0" r="r" b="b"/>
              <a:pathLst>
                <a:path w="30" h="35">
                  <a:moveTo>
                    <a:pt x="24" y="34"/>
                  </a:moveTo>
                  <a:lnTo>
                    <a:pt x="0" y="0"/>
                  </a:lnTo>
                  <a:lnTo>
                    <a:pt x="30" y="10"/>
                  </a:lnTo>
                  <a:lnTo>
                    <a:pt x="24" y="35"/>
                  </a:lnTo>
                  <a:lnTo>
                    <a:pt x="24" y="35"/>
                  </a:lnTo>
                  <a:lnTo>
                    <a:pt x="24" y="34"/>
                  </a:lnTo>
                  <a:close/>
                </a:path>
              </a:pathLst>
            </a:custGeom>
            <a:solidFill>
              <a:srgbClr val="CEA156"/>
            </a:solidFill>
            <a:ln w="9525">
              <a:noFill/>
              <a:round/>
              <a:headEnd/>
              <a:tailEnd/>
            </a:ln>
          </p:spPr>
          <p:txBody>
            <a:bodyPr/>
            <a:lstStyle/>
            <a:p>
              <a:endParaRPr lang="en-US"/>
            </a:p>
          </p:txBody>
        </p:sp>
        <p:sp>
          <p:nvSpPr>
            <p:cNvPr id="36911" name="Freeform 47"/>
            <p:cNvSpPr>
              <a:spLocks/>
            </p:cNvSpPr>
            <p:nvPr/>
          </p:nvSpPr>
          <p:spPr bwMode="auto">
            <a:xfrm>
              <a:off x="2454" y="3285"/>
              <a:ext cx="116" cy="108"/>
            </a:xfrm>
            <a:custGeom>
              <a:avLst/>
              <a:gdLst/>
              <a:ahLst/>
              <a:cxnLst>
                <a:cxn ang="0">
                  <a:pos x="109" y="8"/>
                </a:cxn>
                <a:cxn ang="0">
                  <a:pos x="90" y="21"/>
                </a:cxn>
                <a:cxn ang="0">
                  <a:pos x="72" y="37"/>
                </a:cxn>
                <a:cxn ang="0">
                  <a:pos x="55" y="56"/>
                </a:cxn>
                <a:cxn ang="0">
                  <a:pos x="37" y="73"/>
                </a:cxn>
                <a:cxn ang="0">
                  <a:pos x="32" y="93"/>
                </a:cxn>
                <a:cxn ang="0">
                  <a:pos x="35" y="117"/>
                </a:cxn>
                <a:cxn ang="0">
                  <a:pos x="32" y="141"/>
                </a:cxn>
                <a:cxn ang="0">
                  <a:pos x="24" y="161"/>
                </a:cxn>
                <a:cxn ang="0">
                  <a:pos x="10" y="182"/>
                </a:cxn>
                <a:cxn ang="0">
                  <a:pos x="18" y="208"/>
                </a:cxn>
                <a:cxn ang="0">
                  <a:pos x="40" y="195"/>
                </a:cxn>
                <a:cxn ang="0">
                  <a:pos x="61" y="173"/>
                </a:cxn>
                <a:cxn ang="0">
                  <a:pos x="80" y="153"/>
                </a:cxn>
                <a:cxn ang="0">
                  <a:pos x="103" y="141"/>
                </a:cxn>
                <a:cxn ang="0">
                  <a:pos x="127" y="149"/>
                </a:cxn>
                <a:cxn ang="0">
                  <a:pos x="139" y="134"/>
                </a:cxn>
                <a:cxn ang="0">
                  <a:pos x="152" y="126"/>
                </a:cxn>
                <a:cxn ang="0">
                  <a:pos x="167" y="121"/>
                </a:cxn>
                <a:cxn ang="0">
                  <a:pos x="183" y="118"/>
                </a:cxn>
                <a:cxn ang="0">
                  <a:pos x="197" y="113"/>
                </a:cxn>
                <a:cxn ang="0">
                  <a:pos x="191" y="137"/>
                </a:cxn>
                <a:cxn ang="0">
                  <a:pos x="202" y="150"/>
                </a:cxn>
                <a:cxn ang="0">
                  <a:pos x="219" y="158"/>
                </a:cxn>
                <a:cxn ang="0">
                  <a:pos x="232" y="169"/>
                </a:cxn>
                <a:cxn ang="0">
                  <a:pos x="229" y="190"/>
                </a:cxn>
                <a:cxn ang="0">
                  <a:pos x="203" y="193"/>
                </a:cxn>
                <a:cxn ang="0">
                  <a:pos x="195" y="187"/>
                </a:cxn>
                <a:cxn ang="0">
                  <a:pos x="195" y="173"/>
                </a:cxn>
                <a:cxn ang="0">
                  <a:pos x="199" y="150"/>
                </a:cxn>
                <a:cxn ang="0">
                  <a:pos x="197" y="123"/>
                </a:cxn>
                <a:cxn ang="0">
                  <a:pos x="176" y="120"/>
                </a:cxn>
                <a:cxn ang="0">
                  <a:pos x="155" y="129"/>
                </a:cxn>
                <a:cxn ang="0">
                  <a:pos x="136" y="144"/>
                </a:cxn>
                <a:cxn ang="0">
                  <a:pos x="117" y="153"/>
                </a:cxn>
                <a:cxn ang="0">
                  <a:pos x="95" y="149"/>
                </a:cxn>
                <a:cxn ang="0">
                  <a:pos x="83" y="157"/>
                </a:cxn>
                <a:cxn ang="0">
                  <a:pos x="82" y="165"/>
                </a:cxn>
                <a:cxn ang="0">
                  <a:pos x="83" y="173"/>
                </a:cxn>
                <a:cxn ang="0">
                  <a:pos x="90" y="181"/>
                </a:cxn>
                <a:cxn ang="0">
                  <a:pos x="95" y="190"/>
                </a:cxn>
                <a:cxn ang="0">
                  <a:pos x="18" y="216"/>
                </a:cxn>
                <a:cxn ang="0">
                  <a:pos x="2" y="192"/>
                </a:cxn>
                <a:cxn ang="0">
                  <a:pos x="11" y="168"/>
                </a:cxn>
                <a:cxn ang="0">
                  <a:pos x="29" y="144"/>
                </a:cxn>
                <a:cxn ang="0">
                  <a:pos x="37" y="117"/>
                </a:cxn>
                <a:cxn ang="0">
                  <a:pos x="18" y="88"/>
                </a:cxn>
                <a:cxn ang="0">
                  <a:pos x="29" y="80"/>
                </a:cxn>
                <a:cxn ang="0">
                  <a:pos x="39" y="69"/>
                </a:cxn>
                <a:cxn ang="0">
                  <a:pos x="50" y="56"/>
                </a:cxn>
                <a:cxn ang="0">
                  <a:pos x="59" y="41"/>
                </a:cxn>
                <a:cxn ang="0">
                  <a:pos x="71" y="29"/>
                </a:cxn>
                <a:cxn ang="0">
                  <a:pos x="71" y="29"/>
                </a:cxn>
                <a:cxn ang="0">
                  <a:pos x="88" y="22"/>
                </a:cxn>
                <a:cxn ang="0">
                  <a:pos x="95" y="13"/>
                </a:cxn>
                <a:cxn ang="0">
                  <a:pos x="96" y="3"/>
                </a:cxn>
                <a:cxn ang="0">
                  <a:pos x="103" y="0"/>
                </a:cxn>
                <a:cxn ang="0">
                  <a:pos x="120" y="5"/>
                </a:cxn>
                <a:cxn ang="0">
                  <a:pos x="119" y="3"/>
                </a:cxn>
              </a:cxnLst>
              <a:rect l="0" t="0" r="r" b="b"/>
              <a:pathLst>
                <a:path w="234" h="216">
                  <a:moveTo>
                    <a:pt x="119" y="3"/>
                  </a:moveTo>
                  <a:lnTo>
                    <a:pt x="109" y="8"/>
                  </a:lnTo>
                  <a:lnTo>
                    <a:pt x="98" y="14"/>
                  </a:lnTo>
                  <a:lnTo>
                    <a:pt x="90" y="21"/>
                  </a:lnTo>
                  <a:lnTo>
                    <a:pt x="80" y="29"/>
                  </a:lnTo>
                  <a:lnTo>
                    <a:pt x="72" y="37"/>
                  </a:lnTo>
                  <a:lnTo>
                    <a:pt x="63" y="46"/>
                  </a:lnTo>
                  <a:lnTo>
                    <a:pt x="55" y="56"/>
                  </a:lnTo>
                  <a:lnTo>
                    <a:pt x="47" y="65"/>
                  </a:lnTo>
                  <a:lnTo>
                    <a:pt x="37" y="73"/>
                  </a:lnTo>
                  <a:lnTo>
                    <a:pt x="29" y="81"/>
                  </a:lnTo>
                  <a:lnTo>
                    <a:pt x="32" y="93"/>
                  </a:lnTo>
                  <a:lnTo>
                    <a:pt x="35" y="105"/>
                  </a:lnTo>
                  <a:lnTo>
                    <a:pt x="35" y="117"/>
                  </a:lnTo>
                  <a:lnTo>
                    <a:pt x="35" y="128"/>
                  </a:lnTo>
                  <a:lnTo>
                    <a:pt x="32" y="141"/>
                  </a:lnTo>
                  <a:lnTo>
                    <a:pt x="29" y="152"/>
                  </a:lnTo>
                  <a:lnTo>
                    <a:pt x="24" y="161"/>
                  </a:lnTo>
                  <a:lnTo>
                    <a:pt x="16" y="173"/>
                  </a:lnTo>
                  <a:lnTo>
                    <a:pt x="10" y="182"/>
                  </a:lnTo>
                  <a:lnTo>
                    <a:pt x="0" y="190"/>
                  </a:lnTo>
                  <a:lnTo>
                    <a:pt x="18" y="208"/>
                  </a:lnTo>
                  <a:lnTo>
                    <a:pt x="31" y="203"/>
                  </a:lnTo>
                  <a:lnTo>
                    <a:pt x="40" y="195"/>
                  </a:lnTo>
                  <a:lnTo>
                    <a:pt x="51" y="184"/>
                  </a:lnTo>
                  <a:lnTo>
                    <a:pt x="61" y="173"/>
                  </a:lnTo>
                  <a:lnTo>
                    <a:pt x="71" y="163"/>
                  </a:lnTo>
                  <a:lnTo>
                    <a:pt x="80" y="153"/>
                  </a:lnTo>
                  <a:lnTo>
                    <a:pt x="91" y="145"/>
                  </a:lnTo>
                  <a:lnTo>
                    <a:pt x="103" y="141"/>
                  </a:lnTo>
                  <a:lnTo>
                    <a:pt x="114" y="142"/>
                  </a:lnTo>
                  <a:lnTo>
                    <a:pt x="127" y="149"/>
                  </a:lnTo>
                  <a:lnTo>
                    <a:pt x="133" y="141"/>
                  </a:lnTo>
                  <a:lnTo>
                    <a:pt x="139" y="134"/>
                  </a:lnTo>
                  <a:lnTo>
                    <a:pt x="146" y="131"/>
                  </a:lnTo>
                  <a:lnTo>
                    <a:pt x="152" y="126"/>
                  </a:lnTo>
                  <a:lnTo>
                    <a:pt x="160" y="125"/>
                  </a:lnTo>
                  <a:lnTo>
                    <a:pt x="167" y="121"/>
                  </a:lnTo>
                  <a:lnTo>
                    <a:pt x="175" y="120"/>
                  </a:lnTo>
                  <a:lnTo>
                    <a:pt x="183" y="118"/>
                  </a:lnTo>
                  <a:lnTo>
                    <a:pt x="191" y="117"/>
                  </a:lnTo>
                  <a:lnTo>
                    <a:pt x="197" y="113"/>
                  </a:lnTo>
                  <a:lnTo>
                    <a:pt x="191" y="128"/>
                  </a:lnTo>
                  <a:lnTo>
                    <a:pt x="191" y="137"/>
                  </a:lnTo>
                  <a:lnTo>
                    <a:pt x="195" y="145"/>
                  </a:lnTo>
                  <a:lnTo>
                    <a:pt x="202" y="150"/>
                  </a:lnTo>
                  <a:lnTo>
                    <a:pt x="210" y="155"/>
                  </a:lnTo>
                  <a:lnTo>
                    <a:pt x="219" y="158"/>
                  </a:lnTo>
                  <a:lnTo>
                    <a:pt x="227" y="163"/>
                  </a:lnTo>
                  <a:lnTo>
                    <a:pt x="232" y="169"/>
                  </a:lnTo>
                  <a:lnTo>
                    <a:pt x="234" y="177"/>
                  </a:lnTo>
                  <a:lnTo>
                    <a:pt x="229" y="190"/>
                  </a:lnTo>
                  <a:lnTo>
                    <a:pt x="215" y="193"/>
                  </a:lnTo>
                  <a:lnTo>
                    <a:pt x="203" y="193"/>
                  </a:lnTo>
                  <a:lnTo>
                    <a:pt x="197" y="192"/>
                  </a:lnTo>
                  <a:lnTo>
                    <a:pt x="195" y="187"/>
                  </a:lnTo>
                  <a:lnTo>
                    <a:pt x="195" y="181"/>
                  </a:lnTo>
                  <a:lnTo>
                    <a:pt x="195" y="173"/>
                  </a:lnTo>
                  <a:lnTo>
                    <a:pt x="197" y="163"/>
                  </a:lnTo>
                  <a:lnTo>
                    <a:pt x="199" y="150"/>
                  </a:lnTo>
                  <a:lnTo>
                    <a:pt x="199" y="137"/>
                  </a:lnTo>
                  <a:lnTo>
                    <a:pt x="197" y="123"/>
                  </a:lnTo>
                  <a:lnTo>
                    <a:pt x="186" y="120"/>
                  </a:lnTo>
                  <a:lnTo>
                    <a:pt x="176" y="120"/>
                  </a:lnTo>
                  <a:lnTo>
                    <a:pt x="165" y="123"/>
                  </a:lnTo>
                  <a:lnTo>
                    <a:pt x="155" y="129"/>
                  </a:lnTo>
                  <a:lnTo>
                    <a:pt x="146" y="136"/>
                  </a:lnTo>
                  <a:lnTo>
                    <a:pt x="136" y="144"/>
                  </a:lnTo>
                  <a:lnTo>
                    <a:pt x="127" y="149"/>
                  </a:lnTo>
                  <a:lnTo>
                    <a:pt x="117" y="153"/>
                  </a:lnTo>
                  <a:lnTo>
                    <a:pt x="106" y="153"/>
                  </a:lnTo>
                  <a:lnTo>
                    <a:pt x="95" y="149"/>
                  </a:lnTo>
                  <a:lnTo>
                    <a:pt x="88" y="152"/>
                  </a:lnTo>
                  <a:lnTo>
                    <a:pt x="83" y="157"/>
                  </a:lnTo>
                  <a:lnTo>
                    <a:pt x="82" y="160"/>
                  </a:lnTo>
                  <a:lnTo>
                    <a:pt x="82" y="165"/>
                  </a:lnTo>
                  <a:lnTo>
                    <a:pt x="82" y="168"/>
                  </a:lnTo>
                  <a:lnTo>
                    <a:pt x="83" y="173"/>
                  </a:lnTo>
                  <a:lnTo>
                    <a:pt x="87" y="176"/>
                  </a:lnTo>
                  <a:lnTo>
                    <a:pt x="90" y="181"/>
                  </a:lnTo>
                  <a:lnTo>
                    <a:pt x="93" y="185"/>
                  </a:lnTo>
                  <a:lnTo>
                    <a:pt x="95" y="190"/>
                  </a:lnTo>
                  <a:lnTo>
                    <a:pt x="77" y="166"/>
                  </a:lnTo>
                  <a:lnTo>
                    <a:pt x="18" y="216"/>
                  </a:lnTo>
                  <a:lnTo>
                    <a:pt x="5" y="203"/>
                  </a:lnTo>
                  <a:lnTo>
                    <a:pt x="2" y="192"/>
                  </a:lnTo>
                  <a:lnTo>
                    <a:pt x="3" y="181"/>
                  </a:lnTo>
                  <a:lnTo>
                    <a:pt x="11" y="168"/>
                  </a:lnTo>
                  <a:lnTo>
                    <a:pt x="21" y="155"/>
                  </a:lnTo>
                  <a:lnTo>
                    <a:pt x="29" y="144"/>
                  </a:lnTo>
                  <a:lnTo>
                    <a:pt x="35" y="131"/>
                  </a:lnTo>
                  <a:lnTo>
                    <a:pt x="37" y="117"/>
                  </a:lnTo>
                  <a:lnTo>
                    <a:pt x="32" y="102"/>
                  </a:lnTo>
                  <a:lnTo>
                    <a:pt x="18" y="88"/>
                  </a:lnTo>
                  <a:lnTo>
                    <a:pt x="23" y="85"/>
                  </a:lnTo>
                  <a:lnTo>
                    <a:pt x="29" y="80"/>
                  </a:lnTo>
                  <a:lnTo>
                    <a:pt x="34" y="75"/>
                  </a:lnTo>
                  <a:lnTo>
                    <a:pt x="39" y="69"/>
                  </a:lnTo>
                  <a:lnTo>
                    <a:pt x="43" y="62"/>
                  </a:lnTo>
                  <a:lnTo>
                    <a:pt x="50" y="56"/>
                  </a:lnTo>
                  <a:lnTo>
                    <a:pt x="55" y="49"/>
                  </a:lnTo>
                  <a:lnTo>
                    <a:pt x="59" y="41"/>
                  </a:lnTo>
                  <a:lnTo>
                    <a:pt x="66" y="35"/>
                  </a:lnTo>
                  <a:lnTo>
                    <a:pt x="71" y="29"/>
                  </a:lnTo>
                  <a:lnTo>
                    <a:pt x="59" y="22"/>
                  </a:lnTo>
                  <a:lnTo>
                    <a:pt x="71" y="29"/>
                  </a:lnTo>
                  <a:lnTo>
                    <a:pt x="82" y="25"/>
                  </a:lnTo>
                  <a:lnTo>
                    <a:pt x="88" y="22"/>
                  </a:lnTo>
                  <a:lnTo>
                    <a:pt x="91" y="17"/>
                  </a:lnTo>
                  <a:lnTo>
                    <a:pt x="95" y="13"/>
                  </a:lnTo>
                  <a:lnTo>
                    <a:pt x="95" y="8"/>
                  </a:lnTo>
                  <a:lnTo>
                    <a:pt x="96" y="3"/>
                  </a:lnTo>
                  <a:lnTo>
                    <a:pt x="98" y="0"/>
                  </a:lnTo>
                  <a:lnTo>
                    <a:pt x="103" y="0"/>
                  </a:lnTo>
                  <a:lnTo>
                    <a:pt x="109" y="0"/>
                  </a:lnTo>
                  <a:lnTo>
                    <a:pt x="120" y="5"/>
                  </a:lnTo>
                  <a:lnTo>
                    <a:pt x="120" y="5"/>
                  </a:lnTo>
                  <a:lnTo>
                    <a:pt x="119" y="3"/>
                  </a:lnTo>
                  <a:close/>
                </a:path>
              </a:pathLst>
            </a:custGeom>
            <a:solidFill>
              <a:srgbClr val="CEA156"/>
            </a:solidFill>
            <a:ln w="9525">
              <a:noFill/>
              <a:round/>
              <a:headEnd/>
              <a:tailEnd/>
            </a:ln>
          </p:spPr>
          <p:txBody>
            <a:bodyPr/>
            <a:lstStyle/>
            <a:p>
              <a:endParaRPr lang="en-US"/>
            </a:p>
          </p:txBody>
        </p:sp>
        <p:sp>
          <p:nvSpPr>
            <p:cNvPr id="36912" name="Freeform 48"/>
            <p:cNvSpPr>
              <a:spLocks/>
            </p:cNvSpPr>
            <p:nvPr/>
          </p:nvSpPr>
          <p:spPr bwMode="auto">
            <a:xfrm>
              <a:off x="2855" y="3287"/>
              <a:ext cx="5" cy="22"/>
            </a:xfrm>
            <a:custGeom>
              <a:avLst/>
              <a:gdLst/>
              <a:ahLst/>
              <a:cxnLst>
                <a:cxn ang="0">
                  <a:pos x="10" y="0"/>
                </a:cxn>
                <a:cxn ang="0">
                  <a:pos x="0" y="43"/>
                </a:cxn>
                <a:cxn ang="0">
                  <a:pos x="10" y="2"/>
                </a:cxn>
                <a:cxn ang="0">
                  <a:pos x="10" y="2"/>
                </a:cxn>
                <a:cxn ang="0">
                  <a:pos x="10" y="0"/>
                </a:cxn>
              </a:cxnLst>
              <a:rect l="0" t="0" r="r" b="b"/>
              <a:pathLst>
                <a:path w="10" h="43">
                  <a:moveTo>
                    <a:pt x="10" y="0"/>
                  </a:moveTo>
                  <a:lnTo>
                    <a:pt x="0" y="43"/>
                  </a:lnTo>
                  <a:lnTo>
                    <a:pt x="10" y="2"/>
                  </a:lnTo>
                  <a:lnTo>
                    <a:pt x="10" y="2"/>
                  </a:lnTo>
                  <a:lnTo>
                    <a:pt x="10" y="0"/>
                  </a:lnTo>
                  <a:close/>
                </a:path>
              </a:pathLst>
            </a:custGeom>
            <a:solidFill>
              <a:srgbClr val="CEA156"/>
            </a:solidFill>
            <a:ln w="9525">
              <a:noFill/>
              <a:round/>
              <a:headEnd/>
              <a:tailEnd/>
            </a:ln>
          </p:spPr>
          <p:txBody>
            <a:bodyPr/>
            <a:lstStyle/>
            <a:p>
              <a:endParaRPr lang="en-US"/>
            </a:p>
          </p:txBody>
        </p:sp>
        <p:sp>
          <p:nvSpPr>
            <p:cNvPr id="36913" name="Freeform 49"/>
            <p:cNvSpPr>
              <a:spLocks/>
            </p:cNvSpPr>
            <p:nvPr/>
          </p:nvSpPr>
          <p:spPr bwMode="auto">
            <a:xfrm>
              <a:off x="3548" y="3287"/>
              <a:ext cx="4" cy="18"/>
            </a:xfrm>
            <a:custGeom>
              <a:avLst/>
              <a:gdLst/>
              <a:ahLst/>
              <a:cxnLst>
                <a:cxn ang="0">
                  <a:pos x="0" y="0"/>
                </a:cxn>
                <a:cxn ang="0">
                  <a:pos x="8" y="2"/>
                </a:cxn>
                <a:cxn ang="0">
                  <a:pos x="8" y="37"/>
                </a:cxn>
                <a:cxn ang="0">
                  <a:pos x="0" y="37"/>
                </a:cxn>
                <a:cxn ang="0">
                  <a:pos x="0" y="2"/>
                </a:cxn>
                <a:cxn ang="0">
                  <a:pos x="0" y="2"/>
                </a:cxn>
                <a:cxn ang="0">
                  <a:pos x="0" y="0"/>
                </a:cxn>
              </a:cxnLst>
              <a:rect l="0" t="0" r="r" b="b"/>
              <a:pathLst>
                <a:path w="8" h="37">
                  <a:moveTo>
                    <a:pt x="0" y="0"/>
                  </a:moveTo>
                  <a:lnTo>
                    <a:pt x="8" y="2"/>
                  </a:lnTo>
                  <a:lnTo>
                    <a:pt x="8" y="37"/>
                  </a:lnTo>
                  <a:lnTo>
                    <a:pt x="0" y="37"/>
                  </a:lnTo>
                  <a:lnTo>
                    <a:pt x="0" y="2"/>
                  </a:lnTo>
                  <a:lnTo>
                    <a:pt x="0" y="2"/>
                  </a:lnTo>
                  <a:lnTo>
                    <a:pt x="0" y="0"/>
                  </a:lnTo>
                  <a:close/>
                </a:path>
              </a:pathLst>
            </a:custGeom>
            <a:solidFill>
              <a:srgbClr val="893939"/>
            </a:solidFill>
            <a:ln w="9525">
              <a:noFill/>
              <a:round/>
              <a:headEnd/>
              <a:tailEnd/>
            </a:ln>
          </p:spPr>
          <p:txBody>
            <a:bodyPr/>
            <a:lstStyle/>
            <a:p>
              <a:endParaRPr lang="en-US"/>
            </a:p>
          </p:txBody>
        </p:sp>
        <p:sp>
          <p:nvSpPr>
            <p:cNvPr id="36914" name="Freeform 50"/>
            <p:cNvSpPr>
              <a:spLocks/>
            </p:cNvSpPr>
            <p:nvPr/>
          </p:nvSpPr>
          <p:spPr bwMode="auto">
            <a:xfrm>
              <a:off x="3587" y="3288"/>
              <a:ext cx="3" cy="17"/>
            </a:xfrm>
            <a:custGeom>
              <a:avLst/>
              <a:gdLst/>
              <a:ahLst/>
              <a:cxnLst>
                <a:cxn ang="0">
                  <a:pos x="7" y="33"/>
                </a:cxn>
                <a:cxn ang="0">
                  <a:pos x="0" y="0"/>
                </a:cxn>
                <a:cxn ang="0">
                  <a:pos x="7" y="0"/>
                </a:cxn>
                <a:cxn ang="0">
                  <a:pos x="7" y="35"/>
                </a:cxn>
                <a:cxn ang="0">
                  <a:pos x="7" y="35"/>
                </a:cxn>
                <a:cxn ang="0">
                  <a:pos x="7" y="33"/>
                </a:cxn>
              </a:cxnLst>
              <a:rect l="0" t="0" r="r" b="b"/>
              <a:pathLst>
                <a:path w="7" h="35">
                  <a:moveTo>
                    <a:pt x="7" y="33"/>
                  </a:moveTo>
                  <a:lnTo>
                    <a:pt x="0" y="0"/>
                  </a:lnTo>
                  <a:lnTo>
                    <a:pt x="7" y="0"/>
                  </a:lnTo>
                  <a:lnTo>
                    <a:pt x="7" y="35"/>
                  </a:lnTo>
                  <a:lnTo>
                    <a:pt x="7" y="35"/>
                  </a:lnTo>
                  <a:lnTo>
                    <a:pt x="7" y="33"/>
                  </a:lnTo>
                  <a:close/>
                </a:path>
              </a:pathLst>
            </a:custGeom>
            <a:solidFill>
              <a:srgbClr val="893939"/>
            </a:solidFill>
            <a:ln w="9525">
              <a:noFill/>
              <a:round/>
              <a:headEnd/>
              <a:tailEnd/>
            </a:ln>
          </p:spPr>
          <p:txBody>
            <a:bodyPr/>
            <a:lstStyle/>
            <a:p>
              <a:endParaRPr lang="en-US"/>
            </a:p>
          </p:txBody>
        </p:sp>
        <p:sp>
          <p:nvSpPr>
            <p:cNvPr id="36915" name="Freeform 51"/>
            <p:cNvSpPr>
              <a:spLocks/>
            </p:cNvSpPr>
            <p:nvPr/>
          </p:nvSpPr>
          <p:spPr bwMode="auto">
            <a:xfrm>
              <a:off x="2890" y="3297"/>
              <a:ext cx="80" cy="32"/>
            </a:xfrm>
            <a:custGeom>
              <a:avLst/>
              <a:gdLst/>
              <a:ahLst/>
              <a:cxnLst>
                <a:cxn ang="0">
                  <a:pos x="157" y="7"/>
                </a:cxn>
                <a:cxn ang="0">
                  <a:pos x="147" y="23"/>
                </a:cxn>
                <a:cxn ang="0">
                  <a:pos x="134" y="32"/>
                </a:cxn>
                <a:cxn ang="0">
                  <a:pos x="120" y="40"/>
                </a:cxn>
                <a:cxn ang="0">
                  <a:pos x="102" y="45"/>
                </a:cxn>
                <a:cxn ang="0">
                  <a:pos x="85" y="47"/>
                </a:cxn>
                <a:cxn ang="0">
                  <a:pos x="67" y="48"/>
                </a:cxn>
                <a:cxn ang="0">
                  <a:pos x="48" y="51"/>
                </a:cxn>
                <a:cxn ang="0">
                  <a:pos x="30" y="53"/>
                </a:cxn>
                <a:cxn ang="0">
                  <a:pos x="14" y="59"/>
                </a:cxn>
                <a:cxn ang="0">
                  <a:pos x="0" y="66"/>
                </a:cxn>
                <a:cxn ang="0">
                  <a:pos x="5" y="56"/>
                </a:cxn>
                <a:cxn ang="0">
                  <a:pos x="13" y="48"/>
                </a:cxn>
                <a:cxn ang="0">
                  <a:pos x="21" y="43"/>
                </a:cxn>
                <a:cxn ang="0">
                  <a:pos x="32" y="39"/>
                </a:cxn>
                <a:cxn ang="0">
                  <a:pos x="43" y="35"/>
                </a:cxn>
                <a:cxn ang="0">
                  <a:pos x="53" y="32"/>
                </a:cxn>
                <a:cxn ang="0">
                  <a:pos x="64" y="27"/>
                </a:cxn>
                <a:cxn ang="0">
                  <a:pos x="75" y="21"/>
                </a:cxn>
                <a:cxn ang="0">
                  <a:pos x="83" y="13"/>
                </a:cxn>
                <a:cxn ang="0">
                  <a:pos x="91" y="0"/>
                </a:cxn>
                <a:cxn ang="0">
                  <a:pos x="158" y="7"/>
                </a:cxn>
                <a:cxn ang="0">
                  <a:pos x="158" y="7"/>
                </a:cxn>
                <a:cxn ang="0">
                  <a:pos x="157" y="7"/>
                </a:cxn>
              </a:cxnLst>
              <a:rect l="0" t="0" r="r" b="b"/>
              <a:pathLst>
                <a:path w="158" h="66">
                  <a:moveTo>
                    <a:pt x="157" y="7"/>
                  </a:moveTo>
                  <a:lnTo>
                    <a:pt x="147" y="23"/>
                  </a:lnTo>
                  <a:lnTo>
                    <a:pt x="134" y="32"/>
                  </a:lnTo>
                  <a:lnTo>
                    <a:pt x="120" y="40"/>
                  </a:lnTo>
                  <a:lnTo>
                    <a:pt x="102" y="45"/>
                  </a:lnTo>
                  <a:lnTo>
                    <a:pt x="85" y="47"/>
                  </a:lnTo>
                  <a:lnTo>
                    <a:pt x="67" y="48"/>
                  </a:lnTo>
                  <a:lnTo>
                    <a:pt x="48" y="51"/>
                  </a:lnTo>
                  <a:lnTo>
                    <a:pt x="30" y="53"/>
                  </a:lnTo>
                  <a:lnTo>
                    <a:pt x="14" y="59"/>
                  </a:lnTo>
                  <a:lnTo>
                    <a:pt x="0" y="66"/>
                  </a:lnTo>
                  <a:lnTo>
                    <a:pt x="5" y="56"/>
                  </a:lnTo>
                  <a:lnTo>
                    <a:pt x="13" y="48"/>
                  </a:lnTo>
                  <a:lnTo>
                    <a:pt x="21" y="43"/>
                  </a:lnTo>
                  <a:lnTo>
                    <a:pt x="32" y="39"/>
                  </a:lnTo>
                  <a:lnTo>
                    <a:pt x="43" y="35"/>
                  </a:lnTo>
                  <a:lnTo>
                    <a:pt x="53" y="32"/>
                  </a:lnTo>
                  <a:lnTo>
                    <a:pt x="64" y="27"/>
                  </a:lnTo>
                  <a:lnTo>
                    <a:pt x="75" y="21"/>
                  </a:lnTo>
                  <a:lnTo>
                    <a:pt x="83" y="13"/>
                  </a:lnTo>
                  <a:lnTo>
                    <a:pt x="91" y="0"/>
                  </a:lnTo>
                  <a:lnTo>
                    <a:pt x="158" y="7"/>
                  </a:lnTo>
                  <a:lnTo>
                    <a:pt x="158" y="7"/>
                  </a:lnTo>
                  <a:lnTo>
                    <a:pt x="157" y="7"/>
                  </a:lnTo>
                  <a:close/>
                </a:path>
              </a:pathLst>
            </a:custGeom>
            <a:solidFill>
              <a:srgbClr val="CEA156"/>
            </a:solidFill>
            <a:ln w="9525">
              <a:noFill/>
              <a:round/>
              <a:headEnd/>
              <a:tailEnd/>
            </a:ln>
          </p:spPr>
          <p:txBody>
            <a:bodyPr/>
            <a:lstStyle/>
            <a:p>
              <a:endParaRPr lang="en-US"/>
            </a:p>
          </p:txBody>
        </p:sp>
        <p:sp>
          <p:nvSpPr>
            <p:cNvPr id="36916" name="Freeform 52"/>
            <p:cNvSpPr>
              <a:spLocks/>
            </p:cNvSpPr>
            <p:nvPr/>
          </p:nvSpPr>
          <p:spPr bwMode="auto">
            <a:xfrm>
              <a:off x="3633" y="3297"/>
              <a:ext cx="38" cy="54"/>
            </a:xfrm>
            <a:custGeom>
              <a:avLst/>
              <a:gdLst/>
              <a:ahLst/>
              <a:cxnLst>
                <a:cxn ang="0">
                  <a:pos x="76" y="107"/>
                </a:cxn>
                <a:cxn ang="0">
                  <a:pos x="67" y="99"/>
                </a:cxn>
                <a:cxn ang="0">
                  <a:pos x="56" y="90"/>
                </a:cxn>
                <a:cxn ang="0">
                  <a:pos x="46" y="80"/>
                </a:cxn>
                <a:cxn ang="0">
                  <a:pos x="36" y="69"/>
                </a:cxn>
                <a:cxn ang="0">
                  <a:pos x="28" y="59"/>
                </a:cxn>
                <a:cxn ang="0">
                  <a:pos x="20" y="48"/>
                </a:cxn>
                <a:cxn ang="0">
                  <a:pos x="12" y="37"/>
                </a:cxn>
                <a:cxn ang="0">
                  <a:pos x="8" y="26"/>
                </a:cxn>
                <a:cxn ang="0">
                  <a:pos x="3" y="13"/>
                </a:cxn>
                <a:cxn ang="0">
                  <a:pos x="0" y="0"/>
                </a:cxn>
                <a:cxn ang="0">
                  <a:pos x="6" y="11"/>
                </a:cxn>
                <a:cxn ang="0">
                  <a:pos x="12" y="23"/>
                </a:cxn>
                <a:cxn ang="0">
                  <a:pos x="19" y="34"/>
                </a:cxn>
                <a:cxn ang="0">
                  <a:pos x="27" y="45"/>
                </a:cxn>
                <a:cxn ang="0">
                  <a:pos x="35" y="56"/>
                </a:cxn>
                <a:cxn ang="0">
                  <a:pos x="43" y="66"/>
                </a:cxn>
                <a:cxn ang="0">
                  <a:pos x="51" y="77"/>
                </a:cxn>
                <a:cxn ang="0">
                  <a:pos x="60" y="88"/>
                </a:cxn>
                <a:cxn ang="0">
                  <a:pos x="68" y="98"/>
                </a:cxn>
                <a:cxn ang="0">
                  <a:pos x="76" y="109"/>
                </a:cxn>
                <a:cxn ang="0">
                  <a:pos x="76" y="109"/>
                </a:cxn>
                <a:cxn ang="0">
                  <a:pos x="76" y="107"/>
                </a:cxn>
              </a:cxnLst>
              <a:rect l="0" t="0" r="r" b="b"/>
              <a:pathLst>
                <a:path w="76" h="109">
                  <a:moveTo>
                    <a:pt x="76" y="107"/>
                  </a:moveTo>
                  <a:lnTo>
                    <a:pt x="67" y="99"/>
                  </a:lnTo>
                  <a:lnTo>
                    <a:pt x="56" y="90"/>
                  </a:lnTo>
                  <a:lnTo>
                    <a:pt x="46" y="80"/>
                  </a:lnTo>
                  <a:lnTo>
                    <a:pt x="36" y="69"/>
                  </a:lnTo>
                  <a:lnTo>
                    <a:pt x="28" y="59"/>
                  </a:lnTo>
                  <a:lnTo>
                    <a:pt x="20" y="48"/>
                  </a:lnTo>
                  <a:lnTo>
                    <a:pt x="12" y="37"/>
                  </a:lnTo>
                  <a:lnTo>
                    <a:pt x="8" y="26"/>
                  </a:lnTo>
                  <a:lnTo>
                    <a:pt x="3" y="13"/>
                  </a:lnTo>
                  <a:lnTo>
                    <a:pt x="0" y="0"/>
                  </a:lnTo>
                  <a:lnTo>
                    <a:pt x="6" y="11"/>
                  </a:lnTo>
                  <a:lnTo>
                    <a:pt x="12" y="23"/>
                  </a:lnTo>
                  <a:lnTo>
                    <a:pt x="19" y="34"/>
                  </a:lnTo>
                  <a:lnTo>
                    <a:pt x="27" y="45"/>
                  </a:lnTo>
                  <a:lnTo>
                    <a:pt x="35" y="56"/>
                  </a:lnTo>
                  <a:lnTo>
                    <a:pt x="43" y="66"/>
                  </a:lnTo>
                  <a:lnTo>
                    <a:pt x="51" y="77"/>
                  </a:lnTo>
                  <a:lnTo>
                    <a:pt x="60" y="88"/>
                  </a:lnTo>
                  <a:lnTo>
                    <a:pt x="68" y="98"/>
                  </a:lnTo>
                  <a:lnTo>
                    <a:pt x="76" y="109"/>
                  </a:lnTo>
                  <a:lnTo>
                    <a:pt x="76" y="109"/>
                  </a:lnTo>
                  <a:lnTo>
                    <a:pt x="76" y="107"/>
                  </a:lnTo>
                  <a:close/>
                </a:path>
              </a:pathLst>
            </a:custGeom>
            <a:solidFill>
              <a:srgbClr val="520000"/>
            </a:solidFill>
            <a:ln w="9525">
              <a:noFill/>
              <a:round/>
              <a:headEnd/>
              <a:tailEnd/>
            </a:ln>
          </p:spPr>
          <p:txBody>
            <a:bodyPr/>
            <a:lstStyle/>
            <a:p>
              <a:endParaRPr lang="en-US"/>
            </a:p>
          </p:txBody>
        </p:sp>
        <p:sp>
          <p:nvSpPr>
            <p:cNvPr id="36917" name="Freeform 53"/>
            <p:cNvSpPr>
              <a:spLocks/>
            </p:cNvSpPr>
            <p:nvPr/>
          </p:nvSpPr>
          <p:spPr bwMode="auto">
            <a:xfrm>
              <a:off x="3030" y="3300"/>
              <a:ext cx="54" cy="63"/>
            </a:xfrm>
            <a:custGeom>
              <a:avLst/>
              <a:gdLst/>
              <a:ahLst/>
              <a:cxnLst>
                <a:cxn ang="0">
                  <a:pos x="40" y="126"/>
                </a:cxn>
                <a:cxn ang="0">
                  <a:pos x="18" y="123"/>
                </a:cxn>
                <a:cxn ang="0">
                  <a:pos x="5" y="116"/>
                </a:cxn>
                <a:cxn ang="0">
                  <a:pos x="0" y="108"/>
                </a:cxn>
                <a:cxn ang="0">
                  <a:pos x="2" y="99"/>
                </a:cxn>
                <a:cxn ang="0">
                  <a:pos x="8" y="89"/>
                </a:cxn>
                <a:cxn ang="0">
                  <a:pos x="18" y="78"/>
                </a:cxn>
                <a:cxn ang="0">
                  <a:pos x="27" y="65"/>
                </a:cxn>
                <a:cxn ang="0">
                  <a:pos x="35" y="54"/>
                </a:cxn>
                <a:cxn ang="0">
                  <a:pos x="40" y="41"/>
                </a:cxn>
                <a:cxn ang="0">
                  <a:pos x="42" y="28"/>
                </a:cxn>
                <a:cxn ang="0">
                  <a:pos x="109" y="0"/>
                </a:cxn>
                <a:cxn ang="0">
                  <a:pos x="106" y="11"/>
                </a:cxn>
                <a:cxn ang="0">
                  <a:pos x="104" y="24"/>
                </a:cxn>
                <a:cxn ang="0">
                  <a:pos x="103" y="38"/>
                </a:cxn>
                <a:cxn ang="0">
                  <a:pos x="99" y="52"/>
                </a:cxn>
                <a:cxn ang="0">
                  <a:pos x="95" y="68"/>
                </a:cxn>
                <a:cxn ang="0">
                  <a:pos x="88" y="83"/>
                </a:cxn>
                <a:cxn ang="0">
                  <a:pos x="80" y="97"/>
                </a:cxn>
                <a:cxn ang="0">
                  <a:pos x="71" y="110"/>
                </a:cxn>
                <a:cxn ang="0">
                  <a:pos x="58" y="120"/>
                </a:cxn>
                <a:cxn ang="0">
                  <a:pos x="42" y="126"/>
                </a:cxn>
                <a:cxn ang="0">
                  <a:pos x="42" y="126"/>
                </a:cxn>
                <a:cxn ang="0">
                  <a:pos x="40" y="126"/>
                </a:cxn>
              </a:cxnLst>
              <a:rect l="0" t="0" r="r" b="b"/>
              <a:pathLst>
                <a:path w="109" h="126">
                  <a:moveTo>
                    <a:pt x="40" y="126"/>
                  </a:moveTo>
                  <a:lnTo>
                    <a:pt x="18" y="123"/>
                  </a:lnTo>
                  <a:lnTo>
                    <a:pt x="5" y="116"/>
                  </a:lnTo>
                  <a:lnTo>
                    <a:pt x="0" y="108"/>
                  </a:lnTo>
                  <a:lnTo>
                    <a:pt x="2" y="99"/>
                  </a:lnTo>
                  <a:lnTo>
                    <a:pt x="8" y="89"/>
                  </a:lnTo>
                  <a:lnTo>
                    <a:pt x="18" y="78"/>
                  </a:lnTo>
                  <a:lnTo>
                    <a:pt x="27" y="65"/>
                  </a:lnTo>
                  <a:lnTo>
                    <a:pt x="35" y="54"/>
                  </a:lnTo>
                  <a:lnTo>
                    <a:pt x="40" y="41"/>
                  </a:lnTo>
                  <a:lnTo>
                    <a:pt x="42" y="28"/>
                  </a:lnTo>
                  <a:lnTo>
                    <a:pt x="109" y="0"/>
                  </a:lnTo>
                  <a:lnTo>
                    <a:pt x="106" y="11"/>
                  </a:lnTo>
                  <a:lnTo>
                    <a:pt x="104" y="24"/>
                  </a:lnTo>
                  <a:lnTo>
                    <a:pt x="103" y="38"/>
                  </a:lnTo>
                  <a:lnTo>
                    <a:pt x="99" y="52"/>
                  </a:lnTo>
                  <a:lnTo>
                    <a:pt x="95" y="68"/>
                  </a:lnTo>
                  <a:lnTo>
                    <a:pt x="88" y="83"/>
                  </a:lnTo>
                  <a:lnTo>
                    <a:pt x="80" y="97"/>
                  </a:lnTo>
                  <a:lnTo>
                    <a:pt x="71" y="110"/>
                  </a:lnTo>
                  <a:lnTo>
                    <a:pt x="58" y="120"/>
                  </a:lnTo>
                  <a:lnTo>
                    <a:pt x="42" y="126"/>
                  </a:lnTo>
                  <a:lnTo>
                    <a:pt x="42" y="126"/>
                  </a:lnTo>
                  <a:lnTo>
                    <a:pt x="40" y="126"/>
                  </a:lnTo>
                  <a:close/>
                </a:path>
              </a:pathLst>
            </a:custGeom>
            <a:solidFill>
              <a:srgbClr val="CEA156"/>
            </a:solidFill>
            <a:ln w="9525">
              <a:noFill/>
              <a:round/>
              <a:headEnd/>
              <a:tailEnd/>
            </a:ln>
          </p:spPr>
          <p:txBody>
            <a:bodyPr/>
            <a:lstStyle/>
            <a:p>
              <a:endParaRPr lang="en-US"/>
            </a:p>
          </p:txBody>
        </p:sp>
        <p:sp>
          <p:nvSpPr>
            <p:cNvPr id="36918" name="Freeform 54"/>
            <p:cNvSpPr>
              <a:spLocks/>
            </p:cNvSpPr>
            <p:nvPr/>
          </p:nvSpPr>
          <p:spPr bwMode="auto">
            <a:xfrm>
              <a:off x="3473" y="3300"/>
              <a:ext cx="117" cy="123"/>
            </a:xfrm>
            <a:custGeom>
              <a:avLst/>
              <a:gdLst/>
              <a:ahLst/>
              <a:cxnLst>
                <a:cxn ang="0">
                  <a:pos x="156" y="92"/>
                </a:cxn>
                <a:cxn ang="0">
                  <a:pos x="160" y="75"/>
                </a:cxn>
                <a:cxn ang="0">
                  <a:pos x="158" y="56"/>
                </a:cxn>
                <a:cxn ang="0">
                  <a:pos x="185" y="70"/>
                </a:cxn>
                <a:cxn ang="0">
                  <a:pos x="233" y="139"/>
                </a:cxn>
                <a:cxn ang="0">
                  <a:pos x="228" y="126"/>
                </a:cxn>
                <a:cxn ang="0">
                  <a:pos x="222" y="113"/>
                </a:cxn>
                <a:cxn ang="0">
                  <a:pos x="211" y="102"/>
                </a:cxn>
                <a:cxn ang="0">
                  <a:pos x="209" y="132"/>
                </a:cxn>
                <a:cxn ang="0">
                  <a:pos x="225" y="163"/>
                </a:cxn>
                <a:cxn ang="0">
                  <a:pos x="222" y="193"/>
                </a:cxn>
                <a:cxn ang="0">
                  <a:pos x="211" y="196"/>
                </a:cxn>
                <a:cxn ang="0">
                  <a:pos x="206" y="188"/>
                </a:cxn>
                <a:cxn ang="0">
                  <a:pos x="198" y="184"/>
                </a:cxn>
                <a:cxn ang="0">
                  <a:pos x="200" y="246"/>
                </a:cxn>
                <a:cxn ang="0">
                  <a:pos x="193" y="228"/>
                </a:cxn>
                <a:cxn ang="0">
                  <a:pos x="187" y="209"/>
                </a:cxn>
                <a:cxn ang="0">
                  <a:pos x="179" y="192"/>
                </a:cxn>
                <a:cxn ang="0">
                  <a:pos x="169" y="192"/>
                </a:cxn>
                <a:cxn ang="0">
                  <a:pos x="166" y="203"/>
                </a:cxn>
                <a:cxn ang="0">
                  <a:pos x="168" y="214"/>
                </a:cxn>
                <a:cxn ang="0">
                  <a:pos x="150" y="179"/>
                </a:cxn>
                <a:cxn ang="0">
                  <a:pos x="144" y="188"/>
                </a:cxn>
                <a:cxn ang="0">
                  <a:pos x="142" y="203"/>
                </a:cxn>
                <a:cxn ang="0">
                  <a:pos x="144" y="217"/>
                </a:cxn>
                <a:cxn ang="0">
                  <a:pos x="144" y="208"/>
                </a:cxn>
                <a:cxn ang="0">
                  <a:pos x="139" y="187"/>
                </a:cxn>
                <a:cxn ang="0">
                  <a:pos x="128" y="171"/>
                </a:cxn>
                <a:cxn ang="0">
                  <a:pos x="113" y="161"/>
                </a:cxn>
                <a:cxn ang="0">
                  <a:pos x="105" y="164"/>
                </a:cxn>
                <a:cxn ang="0">
                  <a:pos x="99" y="171"/>
                </a:cxn>
                <a:cxn ang="0">
                  <a:pos x="91" y="179"/>
                </a:cxn>
                <a:cxn ang="0">
                  <a:pos x="92" y="188"/>
                </a:cxn>
                <a:cxn ang="0">
                  <a:pos x="99" y="195"/>
                </a:cxn>
                <a:cxn ang="0">
                  <a:pos x="107" y="201"/>
                </a:cxn>
                <a:cxn ang="0">
                  <a:pos x="110" y="201"/>
                </a:cxn>
                <a:cxn ang="0">
                  <a:pos x="115" y="198"/>
                </a:cxn>
                <a:cxn ang="0">
                  <a:pos x="121" y="196"/>
                </a:cxn>
                <a:cxn ang="0">
                  <a:pos x="120" y="209"/>
                </a:cxn>
                <a:cxn ang="0">
                  <a:pos x="96" y="209"/>
                </a:cxn>
                <a:cxn ang="0">
                  <a:pos x="70" y="196"/>
                </a:cxn>
                <a:cxn ang="0">
                  <a:pos x="49" y="222"/>
                </a:cxn>
                <a:cxn ang="0">
                  <a:pos x="9" y="185"/>
                </a:cxn>
                <a:cxn ang="0">
                  <a:pos x="25" y="147"/>
                </a:cxn>
                <a:cxn ang="0">
                  <a:pos x="46" y="113"/>
                </a:cxn>
                <a:cxn ang="0">
                  <a:pos x="67" y="96"/>
                </a:cxn>
                <a:cxn ang="0">
                  <a:pos x="67" y="112"/>
                </a:cxn>
                <a:cxn ang="0">
                  <a:pos x="67" y="139"/>
                </a:cxn>
                <a:cxn ang="0">
                  <a:pos x="73" y="161"/>
                </a:cxn>
                <a:cxn ang="0">
                  <a:pos x="94" y="147"/>
                </a:cxn>
                <a:cxn ang="0">
                  <a:pos x="115" y="129"/>
                </a:cxn>
                <a:cxn ang="0">
                  <a:pos x="115" y="105"/>
                </a:cxn>
                <a:cxn ang="0">
                  <a:pos x="129" y="83"/>
                </a:cxn>
                <a:cxn ang="0">
                  <a:pos x="131" y="56"/>
                </a:cxn>
                <a:cxn ang="0">
                  <a:pos x="121" y="24"/>
                </a:cxn>
                <a:cxn ang="0">
                  <a:pos x="124" y="12"/>
                </a:cxn>
                <a:cxn ang="0">
                  <a:pos x="131" y="43"/>
                </a:cxn>
                <a:cxn ang="0">
                  <a:pos x="144" y="70"/>
                </a:cxn>
                <a:cxn ang="0">
                  <a:pos x="150" y="102"/>
                </a:cxn>
              </a:cxnLst>
              <a:rect l="0" t="0" r="r" b="b"/>
              <a:pathLst>
                <a:path w="235" h="246">
                  <a:moveTo>
                    <a:pt x="150" y="100"/>
                  </a:moveTo>
                  <a:lnTo>
                    <a:pt x="155" y="97"/>
                  </a:lnTo>
                  <a:lnTo>
                    <a:pt x="156" y="92"/>
                  </a:lnTo>
                  <a:lnTo>
                    <a:pt x="158" y="86"/>
                  </a:lnTo>
                  <a:lnTo>
                    <a:pt x="160" y="81"/>
                  </a:lnTo>
                  <a:lnTo>
                    <a:pt x="160" y="75"/>
                  </a:lnTo>
                  <a:lnTo>
                    <a:pt x="160" y="68"/>
                  </a:lnTo>
                  <a:lnTo>
                    <a:pt x="160" y="62"/>
                  </a:lnTo>
                  <a:lnTo>
                    <a:pt x="158" y="56"/>
                  </a:lnTo>
                  <a:lnTo>
                    <a:pt x="158" y="48"/>
                  </a:lnTo>
                  <a:lnTo>
                    <a:pt x="158" y="41"/>
                  </a:lnTo>
                  <a:lnTo>
                    <a:pt x="185" y="70"/>
                  </a:lnTo>
                  <a:lnTo>
                    <a:pt x="193" y="17"/>
                  </a:lnTo>
                  <a:lnTo>
                    <a:pt x="235" y="144"/>
                  </a:lnTo>
                  <a:lnTo>
                    <a:pt x="233" y="139"/>
                  </a:lnTo>
                  <a:lnTo>
                    <a:pt x="232" y="136"/>
                  </a:lnTo>
                  <a:lnTo>
                    <a:pt x="230" y="131"/>
                  </a:lnTo>
                  <a:lnTo>
                    <a:pt x="228" y="126"/>
                  </a:lnTo>
                  <a:lnTo>
                    <a:pt x="227" y="121"/>
                  </a:lnTo>
                  <a:lnTo>
                    <a:pt x="225" y="116"/>
                  </a:lnTo>
                  <a:lnTo>
                    <a:pt x="222" y="113"/>
                  </a:lnTo>
                  <a:lnTo>
                    <a:pt x="219" y="108"/>
                  </a:lnTo>
                  <a:lnTo>
                    <a:pt x="216" y="105"/>
                  </a:lnTo>
                  <a:lnTo>
                    <a:pt x="211" y="102"/>
                  </a:lnTo>
                  <a:lnTo>
                    <a:pt x="206" y="112"/>
                  </a:lnTo>
                  <a:lnTo>
                    <a:pt x="206" y="123"/>
                  </a:lnTo>
                  <a:lnTo>
                    <a:pt x="209" y="132"/>
                  </a:lnTo>
                  <a:lnTo>
                    <a:pt x="214" y="142"/>
                  </a:lnTo>
                  <a:lnTo>
                    <a:pt x="220" y="153"/>
                  </a:lnTo>
                  <a:lnTo>
                    <a:pt x="225" y="163"/>
                  </a:lnTo>
                  <a:lnTo>
                    <a:pt x="227" y="172"/>
                  </a:lnTo>
                  <a:lnTo>
                    <a:pt x="227" y="184"/>
                  </a:lnTo>
                  <a:lnTo>
                    <a:pt x="222" y="193"/>
                  </a:lnTo>
                  <a:lnTo>
                    <a:pt x="211" y="204"/>
                  </a:lnTo>
                  <a:lnTo>
                    <a:pt x="211" y="200"/>
                  </a:lnTo>
                  <a:lnTo>
                    <a:pt x="211" y="196"/>
                  </a:lnTo>
                  <a:lnTo>
                    <a:pt x="209" y="193"/>
                  </a:lnTo>
                  <a:lnTo>
                    <a:pt x="208" y="192"/>
                  </a:lnTo>
                  <a:lnTo>
                    <a:pt x="206" y="188"/>
                  </a:lnTo>
                  <a:lnTo>
                    <a:pt x="203" y="187"/>
                  </a:lnTo>
                  <a:lnTo>
                    <a:pt x="201" y="185"/>
                  </a:lnTo>
                  <a:lnTo>
                    <a:pt x="198" y="184"/>
                  </a:lnTo>
                  <a:lnTo>
                    <a:pt x="195" y="180"/>
                  </a:lnTo>
                  <a:lnTo>
                    <a:pt x="193" y="179"/>
                  </a:lnTo>
                  <a:lnTo>
                    <a:pt x="200" y="246"/>
                  </a:lnTo>
                  <a:lnTo>
                    <a:pt x="196" y="241"/>
                  </a:lnTo>
                  <a:lnTo>
                    <a:pt x="195" y="235"/>
                  </a:lnTo>
                  <a:lnTo>
                    <a:pt x="193" y="228"/>
                  </a:lnTo>
                  <a:lnTo>
                    <a:pt x="190" y="222"/>
                  </a:lnTo>
                  <a:lnTo>
                    <a:pt x="188" y="216"/>
                  </a:lnTo>
                  <a:lnTo>
                    <a:pt x="187" y="209"/>
                  </a:lnTo>
                  <a:lnTo>
                    <a:pt x="185" y="203"/>
                  </a:lnTo>
                  <a:lnTo>
                    <a:pt x="182" y="198"/>
                  </a:lnTo>
                  <a:lnTo>
                    <a:pt x="179" y="192"/>
                  </a:lnTo>
                  <a:lnTo>
                    <a:pt x="176" y="187"/>
                  </a:lnTo>
                  <a:lnTo>
                    <a:pt x="172" y="188"/>
                  </a:lnTo>
                  <a:lnTo>
                    <a:pt x="169" y="192"/>
                  </a:lnTo>
                  <a:lnTo>
                    <a:pt x="168" y="195"/>
                  </a:lnTo>
                  <a:lnTo>
                    <a:pt x="166" y="198"/>
                  </a:lnTo>
                  <a:lnTo>
                    <a:pt x="166" y="203"/>
                  </a:lnTo>
                  <a:lnTo>
                    <a:pt x="166" y="206"/>
                  </a:lnTo>
                  <a:lnTo>
                    <a:pt x="168" y="211"/>
                  </a:lnTo>
                  <a:lnTo>
                    <a:pt x="168" y="214"/>
                  </a:lnTo>
                  <a:lnTo>
                    <a:pt x="168" y="217"/>
                  </a:lnTo>
                  <a:lnTo>
                    <a:pt x="168" y="222"/>
                  </a:lnTo>
                  <a:lnTo>
                    <a:pt x="150" y="179"/>
                  </a:lnTo>
                  <a:lnTo>
                    <a:pt x="147" y="182"/>
                  </a:lnTo>
                  <a:lnTo>
                    <a:pt x="145" y="185"/>
                  </a:lnTo>
                  <a:lnTo>
                    <a:pt x="144" y="188"/>
                  </a:lnTo>
                  <a:lnTo>
                    <a:pt x="142" y="193"/>
                  </a:lnTo>
                  <a:lnTo>
                    <a:pt x="142" y="198"/>
                  </a:lnTo>
                  <a:lnTo>
                    <a:pt x="142" y="203"/>
                  </a:lnTo>
                  <a:lnTo>
                    <a:pt x="142" y="208"/>
                  </a:lnTo>
                  <a:lnTo>
                    <a:pt x="144" y="212"/>
                  </a:lnTo>
                  <a:lnTo>
                    <a:pt x="144" y="217"/>
                  </a:lnTo>
                  <a:lnTo>
                    <a:pt x="144" y="222"/>
                  </a:lnTo>
                  <a:lnTo>
                    <a:pt x="144" y="214"/>
                  </a:lnTo>
                  <a:lnTo>
                    <a:pt x="144" y="208"/>
                  </a:lnTo>
                  <a:lnTo>
                    <a:pt x="144" y="200"/>
                  </a:lnTo>
                  <a:lnTo>
                    <a:pt x="142" y="193"/>
                  </a:lnTo>
                  <a:lnTo>
                    <a:pt x="139" y="187"/>
                  </a:lnTo>
                  <a:lnTo>
                    <a:pt x="136" y="182"/>
                  </a:lnTo>
                  <a:lnTo>
                    <a:pt x="131" y="176"/>
                  </a:lnTo>
                  <a:lnTo>
                    <a:pt x="128" y="171"/>
                  </a:lnTo>
                  <a:lnTo>
                    <a:pt x="121" y="166"/>
                  </a:lnTo>
                  <a:lnTo>
                    <a:pt x="115" y="161"/>
                  </a:lnTo>
                  <a:lnTo>
                    <a:pt x="113" y="161"/>
                  </a:lnTo>
                  <a:lnTo>
                    <a:pt x="110" y="161"/>
                  </a:lnTo>
                  <a:lnTo>
                    <a:pt x="107" y="163"/>
                  </a:lnTo>
                  <a:lnTo>
                    <a:pt x="105" y="164"/>
                  </a:lnTo>
                  <a:lnTo>
                    <a:pt x="104" y="166"/>
                  </a:lnTo>
                  <a:lnTo>
                    <a:pt x="100" y="169"/>
                  </a:lnTo>
                  <a:lnTo>
                    <a:pt x="99" y="171"/>
                  </a:lnTo>
                  <a:lnTo>
                    <a:pt x="97" y="174"/>
                  </a:lnTo>
                  <a:lnTo>
                    <a:pt x="94" y="177"/>
                  </a:lnTo>
                  <a:lnTo>
                    <a:pt x="91" y="179"/>
                  </a:lnTo>
                  <a:lnTo>
                    <a:pt x="91" y="182"/>
                  </a:lnTo>
                  <a:lnTo>
                    <a:pt x="91" y="185"/>
                  </a:lnTo>
                  <a:lnTo>
                    <a:pt x="92" y="188"/>
                  </a:lnTo>
                  <a:lnTo>
                    <a:pt x="94" y="190"/>
                  </a:lnTo>
                  <a:lnTo>
                    <a:pt x="96" y="193"/>
                  </a:lnTo>
                  <a:lnTo>
                    <a:pt x="99" y="195"/>
                  </a:lnTo>
                  <a:lnTo>
                    <a:pt x="100" y="198"/>
                  </a:lnTo>
                  <a:lnTo>
                    <a:pt x="104" y="200"/>
                  </a:lnTo>
                  <a:lnTo>
                    <a:pt x="107" y="201"/>
                  </a:lnTo>
                  <a:lnTo>
                    <a:pt x="108" y="204"/>
                  </a:lnTo>
                  <a:lnTo>
                    <a:pt x="110" y="203"/>
                  </a:lnTo>
                  <a:lnTo>
                    <a:pt x="110" y="201"/>
                  </a:lnTo>
                  <a:lnTo>
                    <a:pt x="112" y="200"/>
                  </a:lnTo>
                  <a:lnTo>
                    <a:pt x="113" y="198"/>
                  </a:lnTo>
                  <a:lnTo>
                    <a:pt x="115" y="198"/>
                  </a:lnTo>
                  <a:lnTo>
                    <a:pt x="116" y="196"/>
                  </a:lnTo>
                  <a:lnTo>
                    <a:pt x="118" y="196"/>
                  </a:lnTo>
                  <a:lnTo>
                    <a:pt x="121" y="196"/>
                  </a:lnTo>
                  <a:lnTo>
                    <a:pt x="123" y="196"/>
                  </a:lnTo>
                  <a:lnTo>
                    <a:pt x="126" y="196"/>
                  </a:lnTo>
                  <a:lnTo>
                    <a:pt x="120" y="209"/>
                  </a:lnTo>
                  <a:lnTo>
                    <a:pt x="112" y="214"/>
                  </a:lnTo>
                  <a:lnTo>
                    <a:pt x="104" y="214"/>
                  </a:lnTo>
                  <a:lnTo>
                    <a:pt x="96" y="209"/>
                  </a:lnTo>
                  <a:lnTo>
                    <a:pt x="88" y="204"/>
                  </a:lnTo>
                  <a:lnTo>
                    <a:pt x="80" y="198"/>
                  </a:lnTo>
                  <a:lnTo>
                    <a:pt x="70" y="196"/>
                  </a:lnTo>
                  <a:lnTo>
                    <a:pt x="62" y="196"/>
                  </a:lnTo>
                  <a:lnTo>
                    <a:pt x="56" y="204"/>
                  </a:lnTo>
                  <a:lnTo>
                    <a:pt x="49" y="222"/>
                  </a:lnTo>
                  <a:lnTo>
                    <a:pt x="0" y="211"/>
                  </a:lnTo>
                  <a:lnTo>
                    <a:pt x="4" y="198"/>
                  </a:lnTo>
                  <a:lnTo>
                    <a:pt x="9" y="185"/>
                  </a:lnTo>
                  <a:lnTo>
                    <a:pt x="14" y="172"/>
                  </a:lnTo>
                  <a:lnTo>
                    <a:pt x="19" y="160"/>
                  </a:lnTo>
                  <a:lnTo>
                    <a:pt x="25" y="147"/>
                  </a:lnTo>
                  <a:lnTo>
                    <a:pt x="32" y="136"/>
                  </a:lnTo>
                  <a:lnTo>
                    <a:pt x="38" y="124"/>
                  </a:lnTo>
                  <a:lnTo>
                    <a:pt x="46" y="113"/>
                  </a:lnTo>
                  <a:lnTo>
                    <a:pt x="56" y="104"/>
                  </a:lnTo>
                  <a:lnTo>
                    <a:pt x="67" y="94"/>
                  </a:lnTo>
                  <a:lnTo>
                    <a:pt x="67" y="96"/>
                  </a:lnTo>
                  <a:lnTo>
                    <a:pt x="67" y="99"/>
                  </a:lnTo>
                  <a:lnTo>
                    <a:pt x="67" y="104"/>
                  </a:lnTo>
                  <a:lnTo>
                    <a:pt x="67" y="112"/>
                  </a:lnTo>
                  <a:lnTo>
                    <a:pt x="65" y="120"/>
                  </a:lnTo>
                  <a:lnTo>
                    <a:pt x="65" y="129"/>
                  </a:lnTo>
                  <a:lnTo>
                    <a:pt x="67" y="139"/>
                  </a:lnTo>
                  <a:lnTo>
                    <a:pt x="67" y="147"/>
                  </a:lnTo>
                  <a:lnTo>
                    <a:pt x="70" y="155"/>
                  </a:lnTo>
                  <a:lnTo>
                    <a:pt x="73" y="161"/>
                  </a:lnTo>
                  <a:lnTo>
                    <a:pt x="80" y="156"/>
                  </a:lnTo>
                  <a:lnTo>
                    <a:pt x="86" y="152"/>
                  </a:lnTo>
                  <a:lnTo>
                    <a:pt x="94" y="147"/>
                  </a:lnTo>
                  <a:lnTo>
                    <a:pt x="102" y="142"/>
                  </a:lnTo>
                  <a:lnTo>
                    <a:pt x="110" y="136"/>
                  </a:lnTo>
                  <a:lnTo>
                    <a:pt x="115" y="129"/>
                  </a:lnTo>
                  <a:lnTo>
                    <a:pt x="118" y="123"/>
                  </a:lnTo>
                  <a:lnTo>
                    <a:pt x="118" y="115"/>
                  </a:lnTo>
                  <a:lnTo>
                    <a:pt x="115" y="105"/>
                  </a:lnTo>
                  <a:lnTo>
                    <a:pt x="108" y="94"/>
                  </a:lnTo>
                  <a:lnTo>
                    <a:pt x="123" y="89"/>
                  </a:lnTo>
                  <a:lnTo>
                    <a:pt x="129" y="83"/>
                  </a:lnTo>
                  <a:lnTo>
                    <a:pt x="132" y="75"/>
                  </a:lnTo>
                  <a:lnTo>
                    <a:pt x="132" y="67"/>
                  </a:lnTo>
                  <a:lnTo>
                    <a:pt x="131" y="56"/>
                  </a:lnTo>
                  <a:lnTo>
                    <a:pt x="128" y="46"/>
                  </a:lnTo>
                  <a:lnTo>
                    <a:pt x="123" y="35"/>
                  </a:lnTo>
                  <a:lnTo>
                    <a:pt x="121" y="24"/>
                  </a:lnTo>
                  <a:lnTo>
                    <a:pt x="121" y="11"/>
                  </a:lnTo>
                  <a:lnTo>
                    <a:pt x="126" y="0"/>
                  </a:lnTo>
                  <a:lnTo>
                    <a:pt x="124" y="12"/>
                  </a:lnTo>
                  <a:lnTo>
                    <a:pt x="124" y="22"/>
                  </a:lnTo>
                  <a:lnTo>
                    <a:pt x="126" y="33"/>
                  </a:lnTo>
                  <a:lnTo>
                    <a:pt x="131" y="43"/>
                  </a:lnTo>
                  <a:lnTo>
                    <a:pt x="134" y="52"/>
                  </a:lnTo>
                  <a:lnTo>
                    <a:pt x="139" y="60"/>
                  </a:lnTo>
                  <a:lnTo>
                    <a:pt x="144" y="70"/>
                  </a:lnTo>
                  <a:lnTo>
                    <a:pt x="147" y="80"/>
                  </a:lnTo>
                  <a:lnTo>
                    <a:pt x="150" y="91"/>
                  </a:lnTo>
                  <a:lnTo>
                    <a:pt x="150" y="102"/>
                  </a:lnTo>
                  <a:lnTo>
                    <a:pt x="150" y="102"/>
                  </a:lnTo>
                  <a:lnTo>
                    <a:pt x="150" y="100"/>
                  </a:lnTo>
                  <a:close/>
                </a:path>
              </a:pathLst>
            </a:custGeom>
            <a:solidFill>
              <a:srgbClr val="520000"/>
            </a:solidFill>
            <a:ln w="9525">
              <a:noFill/>
              <a:round/>
              <a:headEnd/>
              <a:tailEnd/>
            </a:ln>
          </p:spPr>
          <p:txBody>
            <a:bodyPr/>
            <a:lstStyle/>
            <a:p>
              <a:endParaRPr lang="en-US"/>
            </a:p>
          </p:txBody>
        </p:sp>
        <p:sp>
          <p:nvSpPr>
            <p:cNvPr id="36919" name="Freeform 55"/>
            <p:cNvSpPr>
              <a:spLocks/>
            </p:cNvSpPr>
            <p:nvPr/>
          </p:nvSpPr>
          <p:spPr bwMode="auto">
            <a:xfrm>
              <a:off x="3042" y="3317"/>
              <a:ext cx="20" cy="34"/>
            </a:xfrm>
            <a:custGeom>
              <a:avLst/>
              <a:gdLst/>
              <a:ahLst/>
              <a:cxnLst>
                <a:cxn ang="0">
                  <a:pos x="42" y="0"/>
                </a:cxn>
                <a:cxn ang="0">
                  <a:pos x="42" y="8"/>
                </a:cxn>
                <a:cxn ang="0">
                  <a:pos x="40" y="16"/>
                </a:cxn>
                <a:cxn ang="0">
                  <a:pos x="35" y="22"/>
                </a:cxn>
                <a:cxn ang="0">
                  <a:pos x="31" y="29"/>
                </a:cxn>
                <a:cxn ang="0">
                  <a:pos x="24" y="35"/>
                </a:cxn>
                <a:cxn ang="0">
                  <a:pos x="19" y="41"/>
                </a:cxn>
                <a:cxn ang="0">
                  <a:pos x="13" y="46"/>
                </a:cxn>
                <a:cxn ang="0">
                  <a:pos x="7" y="53"/>
                </a:cxn>
                <a:cxn ang="0">
                  <a:pos x="3" y="59"/>
                </a:cxn>
                <a:cxn ang="0">
                  <a:pos x="0" y="67"/>
                </a:cxn>
                <a:cxn ang="0">
                  <a:pos x="3" y="59"/>
                </a:cxn>
                <a:cxn ang="0">
                  <a:pos x="7" y="51"/>
                </a:cxn>
                <a:cxn ang="0">
                  <a:pos x="8" y="43"/>
                </a:cxn>
                <a:cxn ang="0">
                  <a:pos x="10" y="33"/>
                </a:cxn>
                <a:cxn ang="0">
                  <a:pos x="11" y="24"/>
                </a:cxn>
                <a:cxn ang="0">
                  <a:pos x="15" y="16"/>
                </a:cxn>
                <a:cxn ang="0">
                  <a:pos x="18" y="9"/>
                </a:cxn>
                <a:cxn ang="0">
                  <a:pos x="24" y="3"/>
                </a:cxn>
                <a:cxn ang="0">
                  <a:pos x="32" y="0"/>
                </a:cxn>
                <a:cxn ang="0">
                  <a:pos x="42" y="0"/>
                </a:cxn>
                <a:cxn ang="0">
                  <a:pos x="42" y="0"/>
                </a:cxn>
              </a:cxnLst>
              <a:rect l="0" t="0" r="r" b="b"/>
              <a:pathLst>
                <a:path w="42" h="67">
                  <a:moveTo>
                    <a:pt x="42" y="0"/>
                  </a:moveTo>
                  <a:lnTo>
                    <a:pt x="42" y="8"/>
                  </a:lnTo>
                  <a:lnTo>
                    <a:pt x="40" y="16"/>
                  </a:lnTo>
                  <a:lnTo>
                    <a:pt x="35" y="22"/>
                  </a:lnTo>
                  <a:lnTo>
                    <a:pt x="31" y="29"/>
                  </a:lnTo>
                  <a:lnTo>
                    <a:pt x="24" y="35"/>
                  </a:lnTo>
                  <a:lnTo>
                    <a:pt x="19" y="41"/>
                  </a:lnTo>
                  <a:lnTo>
                    <a:pt x="13" y="46"/>
                  </a:lnTo>
                  <a:lnTo>
                    <a:pt x="7" y="53"/>
                  </a:lnTo>
                  <a:lnTo>
                    <a:pt x="3" y="59"/>
                  </a:lnTo>
                  <a:lnTo>
                    <a:pt x="0" y="67"/>
                  </a:lnTo>
                  <a:lnTo>
                    <a:pt x="3" y="59"/>
                  </a:lnTo>
                  <a:lnTo>
                    <a:pt x="7" y="51"/>
                  </a:lnTo>
                  <a:lnTo>
                    <a:pt x="8" y="43"/>
                  </a:lnTo>
                  <a:lnTo>
                    <a:pt x="10" y="33"/>
                  </a:lnTo>
                  <a:lnTo>
                    <a:pt x="11" y="24"/>
                  </a:lnTo>
                  <a:lnTo>
                    <a:pt x="15" y="16"/>
                  </a:lnTo>
                  <a:lnTo>
                    <a:pt x="18" y="9"/>
                  </a:lnTo>
                  <a:lnTo>
                    <a:pt x="24" y="3"/>
                  </a:lnTo>
                  <a:lnTo>
                    <a:pt x="32" y="0"/>
                  </a:lnTo>
                  <a:lnTo>
                    <a:pt x="42" y="0"/>
                  </a:lnTo>
                  <a:lnTo>
                    <a:pt x="42" y="0"/>
                  </a:lnTo>
                  <a:close/>
                </a:path>
              </a:pathLst>
            </a:custGeom>
            <a:solidFill>
              <a:srgbClr val="FFFF00"/>
            </a:solidFill>
            <a:ln w="9525">
              <a:noFill/>
              <a:round/>
              <a:headEnd/>
              <a:tailEnd/>
            </a:ln>
          </p:spPr>
          <p:txBody>
            <a:bodyPr/>
            <a:lstStyle/>
            <a:p>
              <a:endParaRPr lang="en-US"/>
            </a:p>
          </p:txBody>
        </p:sp>
        <p:sp>
          <p:nvSpPr>
            <p:cNvPr id="36920" name="Freeform 56"/>
            <p:cNvSpPr>
              <a:spLocks/>
            </p:cNvSpPr>
            <p:nvPr/>
          </p:nvSpPr>
          <p:spPr bwMode="auto">
            <a:xfrm>
              <a:off x="2936" y="3321"/>
              <a:ext cx="75" cy="60"/>
            </a:xfrm>
            <a:custGeom>
              <a:avLst/>
              <a:gdLst/>
              <a:ahLst/>
              <a:cxnLst>
                <a:cxn ang="0">
                  <a:pos x="150" y="29"/>
                </a:cxn>
                <a:cxn ang="0">
                  <a:pos x="146" y="42"/>
                </a:cxn>
                <a:cxn ang="0">
                  <a:pos x="139" y="53"/>
                </a:cxn>
                <a:cxn ang="0">
                  <a:pos x="131" y="64"/>
                </a:cxn>
                <a:cxn ang="0">
                  <a:pos x="123" y="74"/>
                </a:cxn>
                <a:cxn ang="0">
                  <a:pos x="115" y="83"/>
                </a:cxn>
                <a:cxn ang="0">
                  <a:pos x="106" y="93"/>
                </a:cxn>
                <a:cxn ang="0">
                  <a:pos x="94" y="101"/>
                </a:cxn>
                <a:cxn ang="0">
                  <a:pos x="83" y="109"/>
                </a:cxn>
                <a:cxn ang="0">
                  <a:pos x="72" y="115"/>
                </a:cxn>
                <a:cxn ang="0">
                  <a:pos x="59" y="120"/>
                </a:cxn>
                <a:cxn ang="0">
                  <a:pos x="0" y="114"/>
                </a:cxn>
                <a:cxn ang="0">
                  <a:pos x="10" y="106"/>
                </a:cxn>
                <a:cxn ang="0">
                  <a:pos x="19" y="96"/>
                </a:cxn>
                <a:cxn ang="0">
                  <a:pos x="27" y="87"/>
                </a:cxn>
                <a:cxn ang="0">
                  <a:pos x="35" y="75"/>
                </a:cxn>
                <a:cxn ang="0">
                  <a:pos x="42" y="64"/>
                </a:cxn>
                <a:cxn ang="0">
                  <a:pos x="48" y="51"/>
                </a:cxn>
                <a:cxn ang="0">
                  <a:pos x="54" y="39"/>
                </a:cxn>
                <a:cxn ang="0">
                  <a:pos x="59" y="26"/>
                </a:cxn>
                <a:cxn ang="0">
                  <a:pos x="62" y="13"/>
                </a:cxn>
                <a:cxn ang="0">
                  <a:pos x="67" y="0"/>
                </a:cxn>
                <a:cxn ang="0">
                  <a:pos x="150" y="29"/>
                </a:cxn>
                <a:cxn ang="0">
                  <a:pos x="150" y="29"/>
                </a:cxn>
              </a:cxnLst>
              <a:rect l="0" t="0" r="r" b="b"/>
              <a:pathLst>
                <a:path w="150" h="120">
                  <a:moveTo>
                    <a:pt x="150" y="29"/>
                  </a:moveTo>
                  <a:lnTo>
                    <a:pt x="146" y="42"/>
                  </a:lnTo>
                  <a:lnTo>
                    <a:pt x="139" y="53"/>
                  </a:lnTo>
                  <a:lnTo>
                    <a:pt x="131" y="64"/>
                  </a:lnTo>
                  <a:lnTo>
                    <a:pt x="123" y="74"/>
                  </a:lnTo>
                  <a:lnTo>
                    <a:pt x="115" y="83"/>
                  </a:lnTo>
                  <a:lnTo>
                    <a:pt x="106" y="93"/>
                  </a:lnTo>
                  <a:lnTo>
                    <a:pt x="94" y="101"/>
                  </a:lnTo>
                  <a:lnTo>
                    <a:pt x="83" y="109"/>
                  </a:lnTo>
                  <a:lnTo>
                    <a:pt x="72" y="115"/>
                  </a:lnTo>
                  <a:lnTo>
                    <a:pt x="59" y="120"/>
                  </a:lnTo>
                  <a:lnTo>
                    <a:pt x="0" y="114"/>
                  </a:lnTo>
                  <a:lnTo>
                    <a:pt x="10" y="106"/>
                  </a:lnTo>
                  <a:lnTo>
                    <a:pt x="19" y="96"/>
                  </a:lnTo>
                  <a:lnTo>
                    <a:pt x="27" y="87"/>
                  </a:lnTo>
                  <a:lnTo>
                    <a:pt x="35" y="75"/>
                  </a:lnTo>
                  <a:lnTo>
                    <a:pt x="42" y="64"/>
                  </a:lnTo>
                  <a:lnTo>
                    <a:pt x="48" y="51"/>
                  </a:lnTo>
                  <a:lnTo>
                    <a:pt x="54" y="39"/>
                  </a:lnTo>
                  <a:lnTo>
                    <a:pt x="59" y="26"/>
                  </a:lnTo>
                  <a:lnTo>
                    <a:pt x="62" y="13"/>
                  </a:lnTo>
                  <a:lnTo>
                    <a:pt x="67" y="0"/>
                  </a:lnTo>
                  <a:lnTo>
                    <a:pt x="150" y="29"/>
                  </a:lnTo>
                  <a:lnTo>
                    <a:pt x="150" y="29"/>
                  </a:lnTo>
                  <a:close/>
                </a:path>
              </a:pathLst>
            </a:custGeom>
            <a:solidFill>
              <a:srgbClr val="CEA156"/>
            </a:solidFill>
            <a:ln w="9525">
              <a:noFill/>
              <a:round/>
              <a:headEnd/>
              <a:tailEnd/>
            </a:ln>
          </p:spPr>
          <p:txBody>
            <a:bodyPr/>
            <a:lstStyle/>
            <a:p>
              <a:endParaRPr lang="en-US"/>
            </a:p>
          </p:txBody>
        </p:sp>
        <p:sp>
          <p:nvSpPr>
            <p:cNvPr id="36921" name="Freeform 57"/>
            <p:cNvSpPr>
              <a:spLocks/>
            </p:cNvSpPr>
            <p:nvPr/>
          </p:nvSpPr>
          <p:spPr bwMode="auto">
            <a:xfrm>
              <a:off x="3316" y="3321"/>
              <a:ext cx="18" cy="23"/>
            </a:xfrm>
            <a:custGeom>
              <a:avLst/>
              <a:gdLst/>
              <a:ahLst/>
              <a:cxnLst>
                <a:cxn ang="0">
                  <a:pos x="24" y="42"/>
                </a:cxn>
                <a:cxn ang="0">
                  <a:pos x="0" y="43"/>
                </a:cxn>
                <a:cxn ang="0">
                  <a:pos x="35" y="0"/>
                </a:cxn>
                <a:cxn ang="0">
                  <a:pos x="29" y="7"/>
                </a:cxn>
                <a:cxn ang="0">
                  <a:pos x="24" y="13"/>
                </a:cxn>
                <a:cxn ang="0">
                  <a:pos x="21" y="21"/>
                </a:cxn>
                <a:cxn ang="0">
                  <a:pos x="21" y="29"/>
                </a:cxn>
                <a:cxn ang="0">
                  <a:pos x="21" y="35"/>
                </a:cxn>
                <a:cxn ang="0">
                  <a:pos x="22" y="40"/>
                </a:cxn>
                <a:cxn ang="0">
                  <a:pos x="22" y="45"/>
                </a:cxn>
                <a:cxn ang="0">
                  <a:pos x="24" y="47"/>
                </a:cxn>
                <a:cxn ang="0">
                  <a:pos x="26" y="47"/>
                </a:cxn>
                <a:cxn ang="0">
                  <a:pos x="24" y="43"/>
                </a:cxn>
                <a:cxn ang="0">
                  <a:pos x="24" y="43"/>
                </a:cxn>
                <a:cxn ang="0">
                  <a:pos x="24" y="42"/>
                </a:cxn>
              </a:cxnLst>
              <a:rect l="0" t="0" r="r" b="b"/>
              <a:pathLst>
                <a:path w="35" h="47">
                  <a:moveTo>
                    <a:pt x="24" y="42"/>
                  </a:moveTo>
                  <a:lnTo>
                    <a:pt x="0" y="43"/>
                  </a:lnTo>
                  <a:lnTo>
                    <a:pt x="35" y="0"/>
                  </a:lnTo>
                  <a:lnTo>
                    <a:pt x="29" y="7"/>
                  </a:lnTo>
                  <a:lnTo>
                    <a:pt x="24" y="13"/>
                  </a:lnTo>
                  <a:lnTo>
                    <a:pt x="21" y="21"/>
                  </a:lnTo>
                  <a:lnTo>
                    <a:pt x="21" y="29"/>
                  </a:lnTo>
                  <a:lnTo>
                    <a:pt x="21" y="35"/>
                  </a:lnTo>
                  <a:lnTo>
                    <a:pt x="22" y="40"/>
                  </a:lnTo>
                  <a:lnTo>
                    <a:pt x="22" y="45"/>
                  </a:lnTo>
                  <a:lnTo>
                    <a:pt x="24" y="47"/>
                  </a:lnTo>
                  <a:lnTo>
                    <a:pt x="26" y="47"/>
                  </a:lnTo>
                  <a:lnTo>
                    <a:pt x="24" y="43"/>
                  </a:lnTo>
                  <a:lnTo>
                    <a:pt x="24" y="43"/>
                  </a:lnTo>
                  <a:lnTo>
                    <a:pt x="24" y="42"/>
                  </a:lnTo>
                  <a:close/>
                </a:path>
              </a:pathLst>
            </a:custGeom>
            <a:solidFill>
              <a:srgbClr val="CEA156"/>
            </a:solidFill>
            <a:ln w="9525">
              <a:noFill/>
              <a:round/>
              <a:headEnd/>
              <a:tailEnd/>
            </a:ln>
          </p:spPr>
          <p:txBody>
            <a:bodyPr/>
            <a:lstStyle/>
            <a:p>
              <a:endParaRPr lang="en-US"/>
            </a:p>
          </p:txBody>
        </p:sp>
        <p:sp>
          <p:nvSpPr>
            <p:cNvPr id="36922" name="Freeform 58"/>
            <p:cNvSpPr>
              <a:spLocks/>
            </p:cNvSpPr>
            <p:nvPr/>
          </p:nvSpPr>
          <p:spPr bwMode="auto">
            <a:xfrm>
              <a:off x="3599" y="3321"/>
              <a:ext cx="55" cy="153"/>
            </a:xfrm>
            <a:custGeom>
              <a:avLst/>
              <a:gdLst/>
              <a:ahLst/>
              <a:cxnLst>
                <a:cxn ang="0">
                  <a:pos x="53" y="119"/>
                </a:cxn>
                <a:cxn ang="0">
                  <a:pos x="56" y="115"/>
                </a:cxn>
                <a:cxn ang="0">
                  <a:pos x="60" y="109"/>
                </a:cxn>
                <a:cxn ang="0">
                  <a:pos x="60" y="104"/>
                </a:cxn>
                <a:cxn ang="0">
                  <a:pos x="61" y="98"/>
                </a:cxn>
                <a:cxn ang="0">
                  <a:pos x="63" y="96"/>
                </a:cxn>
                <a:cxn ang="0">
                  <a:pos x="68" y="96"/>
                </a:cxn>
                <a:cxn ang="0">
                  <a:pos x="74" y="96"/>
                </a:cxn>
                <a:cxn ang="0">
                  <a:pos x="80" y="96"/>
                </a:cxn>
                <a:cxn ang="0">
                  <a:pos x="84" y="99"/>
                </a:cxn>
                <a:cxn ang="0">
                  <a:pos x="77" y="107"/>
                </a:cxn>
                <a:cxn ang="0">
                  <a:pos x="71" y="122"/>
                </a:cxn>
                <a:cxn ang="0">
                  <a:pos x="76" y="138"/>
                </a:cxn>
                <a:cxn ang="0">
                  <a:pos x="84" y="155"/>
                </a:cxn>
                <a:cxn ang="0">
                  <a:pos x="92" y="173"/>
                </a:cxn>
                <a:cxn ang="0">
                  <a:pos x="103" y="170"/>
                </a:cxn>
                <a:cxn ang="0">
                  <a:pos x="109" y="186"/>
                </a:cxn>
                <a:cxn ang="0">
                  <a:pos x="111" y="187"/>
                </a:cxn>
                <a:cxn ang="0">
                  <a:pos x="111" y="183"/>
                </a:cxn>
                <a:cxn ang="0">
                  <a:pos x="109" y="176"/>
                </a:cxn>
                <a:cxn ang="0">
                  <a:pos x="106" y="171"/>
                </a:cxn>
                <a:cxn ang="0">
                  <a:pos x="92" y="307"/>
                </a:cxn>
                <a:cxn ang="0">
                  <a:pos x="100" y="269"/>
                </a:cxn>
                <a:cxn ang="0">
                  <a:pos x="100" y="232"/>
                </a:cxn>
                <a:cxn ang="0">
                  <a:pos x="93" y="195"/>
                </a:cxn>
                <a:cxn ang="0">
                  <a:pos x="82" y="160"/>
                </a:cxn>
                <a:cxn ang="0">
                  <a:pos x="68" y="128"/>
                </a:cxn>
                <a:cxn ang="0">
                  <a:pos x="61" y="133"/>
                </a:cxn>
                <a:cxn ang="0">
                  <a:pos x="60" y="139"/>
                </a:cxn>
                <a:cxn ang="0">
                  <a:pos x="60" y="147"/>
                </a:cxn>
                <a:cxn ang="0">
                  <a:pos x="60" y="155"/>
                </a:cxn>
                <a:cxn ang="0">
                  <a:pos x="61" y="163"/>
                </a:cxn>
                <a:cxn ang="0">
                  <a:pos x="50" y="120"/>
                </a:cxn>
              </a:cxnLst>
              <a:rect l="0" t="0" r="r" b="b"/>
              <a:pathLst>
                <a:path w="111" h="307">
                  <a:moveTo>
                    <a:pt x="50" y="120"/>
                  </a:moveTo>
                  <a:lnTo>
                    <a:pt x="53" y="119"/>
                  </a:lnTo>
                  <a:lnTo>
                    <a:pt x="55" y="117"/>
                  </a:lnTo>
                  <a:lnTo>
                    <a:pt x="56" y="115"/>
                  </a:lnTo>
                  <a:lnTo>
                    <a:pt x="58" y="112"/>
                  </a:lnTo>
                  <a:lnTo>
                    <a:pt x="60" y="109"/>
                  </a:lnTo>
                  <a:lnTo>
                    <a:pt x="60" y="106"/>
                  </a:lnTo>
                  <a:lnTo>
                    <a:pt x="60" y="104"/>
                  </a:lnTo>
                  <a:lnTo>
                    <a:pt x="61" y="101"/>
                  </a:lnTo>
                  <a:lnTo>
                    <a:pt x="61" y="98"/>
                  </a:lnTo>
                  <a:lnTo>
                    <a:pt x="61" y="96"/>
                  </a:lnTo>
                  <a:lnTo>
                    <a:pt x="63" y="96"/>
                  </a:lnTo>
                  <a:lnTo>
                    <a:pt x="66" y="96"/>
                  </a:lnTo>
                  <a:lnTo>
                    <a:pt x="68" y="96"/>
                  </a:lnTo>
                  <a:lnTo>
                    <a:pt x="71" y="95"/>
                  </a:lnTo>
                  <a:lnTo>
                    <a:pt x="74" y="96"/>
                  </a:lnTo>
                  <a:lnTo>
                    <a:pt x="77" y="96"/>
                  </a:lnTo>
                  <a:lnTo>
                    <a:pt x="80" y="96"/>
                  </a:lnTo>
                  <a:lnTo>
                    <a:pt x="82" y="98"/>
                  </a:lnTo>
                  <a:lnTo>
                    <a:pt x="84" y="99"/>
                  </a:lnTo>
                  <a:lnTo>
                    <a:pt x="85" y="103"/>
                  </a:lnTo>
                  <a:lnTo>
                    <a:pt x="77" y="107"/>
                  </a:lnTo>
                  <a:lnTo>
                    <a:pt x="72" y="114"/>
                  </a:lnTo>
                  <a:lnTo>
                    <a:pt x="71" y="122"/>
                  </a:lnTo>
                  <a:lnTo>
                    <a:pt x="72" y="130"/>
                  </a:lnTo>
                  <a:lnTo>
                    <a:pt x="76" y="138"/>
                  </a:lnTo>
                  <a:lnTo>
                    <a:pt x="80" y="146"/>
                  </a:lnTo>
                  <a:lnTo>
                    <a:pt x="84" y="155"/>
                  </a:lnTo>
                  <a:lnTo>
                    <a:pt x="88" y="163"/>
                  </a:lnTo>
                  <a:lnTo>
                    <a:pt x="92" y="173"/>
                  </a:lnTo>
                  <a:lnTo>
                    <a:pt x="92" y="181"/>
                  </a:lnTo>
                  <a:lnTo>
                    <a:pt x="103" y="170"/>
                  </a:lnTo>
                  <a:lnTo>
                    <a:pt x="109" y="181"/>
                  </a:lnTo>
                  <a:lnTo>
                    <a:pt x="109" y="186"/>
                  </a:lnTo>
                  <a:lnTo>
                    <a:pt x="111" y="187"/>
                  </a:lnTo>
                  <a:lnTo>
                    <a:pt x="111" y="187"/>
                  </a:lnTo>
                  <a:lnTo>
                    <a:pt x="111" y="186"/>
                  </a:lnTo>
                  <a:lnTo>
                    <a:pt x="111" y="183"/>
                  </a:lnTo>
                  <a:lnTo>
                    <a:pt x="109" y="179"/>
                  </a:lnTo>
                  <a:lnTo>
                    <a:pt x="109" y="176"/>
                  </a:lnTo>
                  <a:lnTo>
                    <a:pt x="108" y="173"/>
                  </a:lnTo>
                  <a:lnTo>
                    <a:pt x="106" y="171"/>
                  </a:lnTo>
                  <a:lnTo>
                    <a:pt x="103" y="170"/>
                  </a:lnTo>
                  <a:lnTo>
                    <a:pt x="92" y="307"/>
                  </a:lnTo>
                  <a:lnTo>
                    <a:pt x="98" y="288"/>
                  </a:lnTo>
                  <a:lnTo>
                    <a:pt x="100" y="269"/>
                  </a:lnTo>
                  <a:lnTo>
                    <a:pt x="101" y="250"/>
                  </a:lnTo>
                  <a:lnTo>
                    <a:pt x="100" y="232"/>
                  </a:lnTo>
                  <a:lnTo>
                    <a:pt x="96" y="213"/>
                  </a:lnTo>
                  <a:lnTo>
                    <a:pt x="93" y="195"/>
                  </a:lnTo>
                  <a:lnTo>
                    <a:pt x="88" y="178"/>
                  </a:lnTo>
                  <a:lnTo>
                    <a:pt x="82" y="160"/>
                  </a:lnTo>
                  <a:lnTo>
                    <a:pt x="76" y="144"/>
                  </a:lnTo>
                  <a:lnTo>
                    <a:pt x="68" y="128"/>
                  </a:lnTo>
                  <a:lnTo>
                    <a:pt x="64" y="130"/>
                  </a:lnTo>
                  <a:lnTo>
                    <a:pt x="61" y="133"/>
                  </a:lnTo>
                  <a:lnTo>
                    <a:pt x="60" y="136"/>
                  </a:lnTo>
                  <a:lnTo>
                    <a:pt x="60" y="139"/>
                  </a:lnTo>
                  <a:lnTo>
                    <a:pt x="60" y="144"/>
                  </a:lnTo>
                  <a:lnTo>
                    <a:pt x="60" y="147"/>
                  </a:lnTo>
                  <a:lnTo>
                    <a:pt x="60" y="152"/>
                  </a:lnTo>
                  <a:lnTo>
                    <a:pt x="60" y="155"/>
                  </a:lnTo>
                  <a:lnTo>
                    <a:pt x="60" y="159"/>
                  </a:lnTo>
                  <a:lnTo>
                    <a:pt x="61" y="163"/>
                  </a:lnTo>
                  <a:lnTo>
                    <a:pt x="0" y="0"/>
                  </a:lnTo>
                  <a:lnTo>
                    <a:pt x="50" y="120"/>
                  </a:lnTo>
                  <a:lnTo>
                    <a:pt x="50" y="120"/>
                  </a:lnTo>
                  <a:close/>
                </a:path>
              </a:pathLst>
            </a:custGeom>
            <a:solidFill>
              <a:srgbClr val="520000"/>
            </a:solidFill>
            <a:ln w="9525">
              <a:noFill/>
              <a:round/>
              <a:headEnd/>
              <a:tailEnd/>
            </a:ln>
          </p:spPr>
          <p:txBody>
            <a:bodyPr/>
            <a:lstStyle/>
            <a:p>
              <a:endParaRPr lang="en-US"/>
            </a:p>
          </p:txBody>
        </p:sp>
        <p:sp>
          <p:nvSpPr>
            <p:cNvPr id="36923" name="Freeform 59"/>
            <p:cNvSpPr>
              <a:spLocks/>
            </p:cNvSpPr>
            <p:nvPr/>
          </p:nvSpPr>
          <p:spPr bwMode="auto">
            <a:xfrm>
              <a:off x="2700" y="3329"/>
              <a:ext cx="58" cy="48"/>
            </a:xfrm>
            <a:custGeom>
              <a:avLst/>
              <a:gdLst/>
              <a:ahLst/>
              <a:cxnLst>
                <a:cxn ang="0">
                  <a:pos x="115" y="2"/>
                </a:cxn>
                <a:cxn ang="0">
                  <a:pos x="112" y="13"/>
                </a:cxn>
                <a:cxn ang="0">
                  <a:pos x="104" y="24"/>
                </a:cxn>
                <a:cxn ang="0">
                  <a:pos x="96" y="34"/>
                </a:cxn>
                <a:cxn ang="0">
                  <a:pos x="85" y="42"/>
                </a:cxn>
                <a:cxn ang="0">
                  <a:pos x="74" y="51"/>
                </a:cxn>
                <a:cxn ang="0">
                  <a:pos x="62" y="59"/>
                </a:cxn>
                <a:cxn ang="0">
                  <a:pos x="51" y="69"/>
                </a:cxn>
                <a:cxn ang="0">
                  <a:pos x="42" y="77"/>
                </a:cxn>
                <a:cxn ang="0">
                  <a:pos x="32" y="87"/>
                </a:cxn>
                <a:cxn ang="0">
                  <a:pos x="24" y="98"/>
                </a:cxn>
                <a:cxn ang="0">
                  <a:pos x="16" y="93"/>
                </a:cxn>
                <a:cxn ang="0">
                  <a:pos x="10" y="88"/>
                </a:cxn>
                <a:cxn ang="0">
                  <a:pos x="5" y="80"/>
                </a:cxn>
                <a:cxn ang="0">
                  <a:pos x="2" y="72"/>
                </a:cxn>
                <a:cxn ang="0">
                  <a:pos x="0" y="63"/>
                </a:cxn>
                <a:cxn ang="0">
                  <a:pos x="0" y="53"/>
                </a:cxn>
                <a:cxn ang="0">
                  <a:pos x="0" y="43"/>
                </a:cxn>
                <a:cxn ang="0">
                  <a:pos x="0" y="32"/>
                </a:cxn>
                <a:cxn ang="0">
                  <a:pos x="0" y="23"/>
                </a:cxn>
                <a:cxn ang="0">
                  <a:pos x="0" y="13"/>
                </a:cxn>
                <a:cxn ang="0">
                  <a:pos x="13" y="10"/>
                </a:cxn>
                <a:cxn ang="0">
                  <a:pos x="26" y="7"/>
                </a:cxn>
                <a:cxn ang="0">
                  <a:pos x="37" y="5"/>
                </a:cxn>
                <a:cxn ang="0">
                  <a:pos x="48" y="3"/>
                </a:cxn>
                <a:cxn ang="0">
                  <a:pos x="59" y="2"/>
                </a:cxn>
                <a:cxn ang="0">
                  <a:pos x="70" y="0"/>
                </a:cxn>
                <a:cxn ang="0">
                  <a:pos x="82" y="0"/>
                </a:cxn>
                <a:cxn ang="0">
                  <a:pos x="93" y="0"/>
                </a:cxn>
                <a:cxn ang="0">
                  <a:pos x="104" y="0"/>
                </a:cxn>
                <a:cxn ang="0">
                  <a:pos x="117" y="2"/>
                </a:cxn>
                <a:cxn ang="0">
                  <a:pos x="117" y="2"/>
                </a:cxn>
                <a:cxn ang="0">
                  <a:pos x="115" y="2"/>
                </a:cxn>
              </a:cxnLst>
              <a:rect l="0" t="0" r="r" b="b"/>
              <a:pathLst>
                <a:path w="117" h="98">
                  <a:moveTo>
                    <a:pt x="115" y="2"/>
                  </a:moveTo>
                  <a:lnTo>
                    <a:pt x="112" y="13"/>
                  </a:lnTo>
                  <a:lnTo>
                    <a:pt x="104" y="24"/>
                  </a:lnTo>
                  <a:lnTo>
                    <a:pt x="96" y="34"/>
                  </a:lnTo>
                  <a:lnTo>
                    <a:pt x="85" y="42"/>
                  </a:lnTo>
                  <a:lnTo>
                    <a:pt x="74" y="51"/>
                  </a:lnTo>
                  <a:lnTo>
                    <a:pt x="62" y="59"/>
                  </a:lnTo>
                  <a:lnTo>
                    <a:pt x="51" y="69"/>
                  </a:lnTo>
                  <a:lnTo>
                    <a:pt x="42" y="77"/>
                  </a:lnTo>
                  <a:lnTo>
                    <a:pt x="32" y="87"/>
                  </a:lnTo>
                  <a:lnTo>
                    <a:pt x="24" y="98"/>
                  </a:lnTo>
                  <a:lnTo>
                    <a:pt x="16" y="93"/>
                  </a:lnTo>
                  <a:lnTo>
                    <a:pt x="10" y="88"/>
                  </a:lnTo>
                  <a:lnTo>
                    <a:pt x="5" y="80"/>
                  </a:lnTo>
                  <a:lnTo>
                    <a:pt x="2" y="72"/>
                  </a:lnTo>
                  <a:lnTo>
                    <a:pt x="0" y="63"/>
                  </a:lnTo>
                  <a:lnTo>
                    <a:pt x="0" y="53"/>
                  </a:lnTo>
                  <a:lnTo>
                    <a:pt x="0" y="43"/>
                  </a:lnTo>
                  <a:lnTo>
                    <a:pt x="0" y="32"/>
                  </a:lnTo>
                  <a:lnTo>
                    <a:pt x="0" y="23"/>
                  </a:lnTo>
                  <a:lnTo>
                    <a:pt x="0" y="13"/>
                  </a:lnTo>
                  <a:lnTo>
                    <a:pt x="13" y="10"/>
                  </a:lnTo>
                  <a:lnTo>
                    <a:pt x="26" y="7"/>
                  </a:lnTo>
                  <a:lnTo>
                    <a:pt x="37" y="5"/>
                  </a:lnTo>
                  <a:lnTo>
                    <a:pt x="48" y="3"/>
                  </a:lnTo>
                  <a:lnTo>
                    <a:pt x="59" y="2"/>
                  </a:lnTo>
                  <a:lnTo>
                    <a:pt x="70" y="0"/>
                  </a:lnTo>
                  <a:lnTo>
                    <a:pt x="82" y="0"/>
                  </a:lnTo>
                  <a:lnTo>
                    <a:pt x="93" y="0"/>
                  </a:lnTo>
                  <a:lnTo>
                    <a:pt x="104" y="0"/>
                  </a:lnTo>
                  <a:lnTo>
                    <a:pt x="117" y="2"/>
                  </a:lnTo>
                  <a:lnTo>
                    <a:pt x="117" y="2"/>
                  </a:lnTo>
                  <a:lnTo>
                    <a:pt x="115" y="2"/>
                  </a:lnTo>
                  <a:close/>
                </a:path>
              </a:pathLst>
            </a:custGeom>
            <a:solidFill>
              <a:srgbClr val="CEA156"/>
            </a:solidFill>
            <a:ln w="9525">
              <a:noFill/>
              <a:round/>
              <a:headEnd/>
              <a:tailEnd/>
            </a:ln>
          </p:spPr>
          <p:txBody>
            <a:bodyPr/>
            <a:lstStyle/>
            <a:p>
              <a:endParaRPr lang="en-US"/>
            </a:p>
          </p:txBody>
        </p:sp>
        <p:sp>
          <p:nvSpPr>
            <p:cNvPr id="36924" name="Freeform 60"/>
            <p:cNvSpPr>
              <a:spLocks/>
            </p:cNvSpPr>
            <p:nvPr/>
          </p:nvSpPr>
          <p:spPr bwMode="auto">
            <a:xfrm>
              <a:off x="2332" y="3335"/>
              <a:ext cx="13" cy="16"/>
            </a:xfrm>
            <a:custGeom>
              <a:avLst/>
              <a:gdLst/>
              <a:ahLst/>
              <a:cxnLst>
                <a:cxn ang="0">
                  <a:pos x="24" y="0"/>
                </a:cxn>
                <a:cxn ang="0">
                  <a:pos x="24" y="3"/>
                </a:cxn>
                <a:cxn ang="0">
                  <a:pos x="24" y="6"/>
                </a:cxn>
                <a:cxn ang="0">
                  <a:pos x="24" y="10"/>
                </a:cxn>
                <a:cxn ang="0">
                  <a:pos x="26" y="14"/>
                </a:cxn>
                <a:cxn ang="0">
                  <a:pos x="26" y="18"/>
                </a:cxn>
                <a:cxn ang="0">
                  <a:pos x="26" y="21"/>
                </a:cxn>
                <a:cxn ang="0">
                  <a:pos x="26" y="24"/>
                </a:cxn>
                <a:cxn ang="0">
                  <a:pos x="24" y="27"/>
                </a:cxn>
                <a:cxn ang="0">
                  <a:pos x="21" y="29"/>
                </a:cxn>
                <a:cxn ang="0">
                  <a:pos x="18" y="32"/>
                </a:cxn>
                <a:cxn ang="0">
                  <a:pos x="0" y="32"/>
                </a:cxn>
                <a:cxn ang="0">
                  <a:pos x="8" y="32"/>
                </a:cxn>
                <a:cxn ang="0">
                  <a:pos x="8" y="0"/>
                </a:cxn>
                <a:cxn ang="0">
                  <a:pos x="26" y="0"/>
                </a:cxn>
                <a:cxn ang="0">
                  <a:pos x="26" y="0"/>
                </a:cxn>
                <a:cxn ang="0">
                  <a:pos x="24" y="0"/>
                </a:cxn>
              </a:cxnLst>
              <a:rect l="0" t="0" r="r" b="b"/>
              <a:pathLst>
                <a:path w="26" h="32">
                  <a:moveTo>
                    <a:pt x="24" y="0"/>
                  </a:moveTo>
                  <a:lnTo>
                    <a:pt x="24" y="3"/>
                  </a:lnTo>
                  <a:lnTo>
                    <a:pt x="24" y="6"/>
                  </a:lnTo>
                  <a:lnTo>
                    <a:pt x="24" y="10"/>
                  </a:lnTo>
                  <a:lnTo>
                    <a:pt x="26" y="14"/>
                  </a:lnTo>
                  <a:lnTo>
                    <a:pt x="26" y="18"/>
                  </a:lnTo>
                  <a:lnTo>
                    <a:pt x="26" y="21"/>
                  </a:lnTo>
                  <a:lnTo>
                    <a:pt x="26" y="24"/>
                  </a:lnTo>
                  <a:lnTo>
                    <a:pt x="24" y="27"/>
                  </a:lnTo>
                  <a:lnTo>
                    <a:pt x="21" y="29"/>
                  </a:lnTo>
                  <a:lnTo>
                    <a:pt x="18" y="32"/>
                  </a:lnTo>
                  <a:lnTo>
                    <a:pt x="0" y="32"/>
                  </a:lnTo>
                  <a:lnTo>
                    <a:pt x="8" y="32"/>
                  </a:lnTo>
                  <a:lnTo>
                    <a:pt x="8" y="0"/>
                  </a:lnTo>
                  <a:lnTo>
                    <a:pt x="26" y="0"/>
                  </a:lnTo>
                  <a:lnTo>
                    <a:pt x="26" y="0"/>
                  </a:lnTo>
                  <a:lnTo>
                    <a:pt x="24" y="0"/>
                  </a:lnTo>
                  <a:close/>
                </a:path>
              </a:pathLst>
            </a:custGeom>
            <a:solidFill>
              <a:srgbClr val="CEA156"/>
            </a:solidFill>
            <a:ln w="9525">
              <a:noFill/>
              <a:round/>
              <a:headEnd/>
              <a:tailEnd/>
            </a:ln>
          </p:spPr>
          <p:txBody>
            <a:bodyPr/>
            <a:lstStyle/>
            <a:p>
              <a:endParaRPr lang="en-US"/>
            </a:p>
          </p:txBody>
        </p:sp>
        <p:sp>
          <p:nvSpPr>
            <p:cNvPr id="36925" name="Freeform 61"/>
            <p:cNvSpPr>
              <a:spLocks/>
            </p:cNvSpPr>
            <p:nvPr/>
          </p:nvSpPr>
          <p:spPr bwMode="auto">
            <a:xfrm>
              <a:off x="2996" y="3334"/>
              <a:ext cx="6" cy="22"/>
            </a:xfrm>
            <a:custGeom>
              <a:avLst/>
              <a:gdLst/>
              <a:ahLst/>
              <a:cxnLst>
                <a:cxn ang="0">
                  <a:pos x="13" y="8"/>
                </a:cxn>
                <a:cxn ang="0">
                  <a:pos x="0" y="44"/>
                </a:cxn>
                <a:cxn ang="0">
                  <a:pos x="0" y="2"/>
                </a:cxn>
                <a:cxn ang="0">
                  <a:pos x="2" y="2"/>
                </a:cxn>
                <a:cxn ang="0">
                  <a:pos x="3" y="0"/>
                </a:cxn>
                <a:cxn ang="0">
                  <a:pos x="5" y="2"/>
                </a:cxn>
                <a:cxn ang="0">
                  <a:pos x="6" y="2"/>
                </a:cxn>
                <a:cxn ang="0">
                  <a:pos x="8" y="4"/>
                </a:cxn>
                <a:cxn ang="0">
                  <a:pos x="10" y="4"/>
                </a:cxn>
                <a:cxn ang="0">
                  <a:pos x="10" y="5"/>
                </a:cxn>
                <a:cxn ang="0">
                  <a:pos x="11" y="7"/>
                </a:cxn>
                <a:cxn ang="0">
                  <a:pos x="13" y="8"/>
                </a:cxn>
                <a:cxn ang="0">
                  <a:pos x="13" y="8"/>
                </a:cxn>
                <a:cxn ang="0">
                  <a:pos x="13" y="8"/>
                </a:cxn>
              </a:cxnLst>
              <a:rect l="0" t="0" r="r" b="b"/>
              <a:pathLst>
                <a:path w="13" h="44">
                  <a:moveTo>
                    <a:pt x="13" y="8"/>
                  </a:moveTo>
                  <a:lnTo>
                    <a:pt x="0" y="44"/>
                  </a:lnTo>
                  <a:lnTo>
                    <a:pt x="0" y="2"/>
                  </a:lnTo>
                  <a:lnTo>
                    <a:pt x="2" y="2"/>
                  </a:lnTo>
                  <a:lnTo>
                    <a:pt x="3" y="0"/>
                  </a:lnTo>
                  <a:lnTo>
                    <a:pt x="5" y="2"/>
                  </a:lnTo>
                  <a:lnTo>
                    <a:pt x="6" y="2"/>
                  </a:lnTo>
                  <a:lnTo>
                    <a:pt x="8" y="4"/>
                  </a:lnTo>
                  <a:lnTo>
                    <a:pt x="10" y="4"/>
                  </a:lnTo>
                  <a:lnTo>
                    <a:pt x="10" y="5"/>
                  </a:lnTo>
                  <a:lnTo>
                    <a:pt x="11" y="7"/>
                  </a:lnTo>
                  <a:lnTo>
                    <a:pt x="13" y="8"/>
                  </a:lnTo>
                  <a:lnTo>
                    <a:pt x="13" y="8"/>
                  </a:lnTo>
                  <a:lnTo>
                    <a:pt x="13" y="8"/>
                  </a:lnTo>
                  <a:close/>
                </a:path>
              </a:pathLst>
            </a:custGeom>
            <a:solidFill>
              <a:srgbClr val="FFFF00"/>
            </a:solidFill>
            <a:ln w="9525">
              <a:noFill/>
              <a:round/>
              <a:headEnd/>
              <a:tailEnd/>
            </a:ln>
          </p:spPr>
          <p:txBody>
            <a:bodyPr/>
            <a:lstStyle/>
            <a:p>
              <a:endParaRPr lang="en-US"/>
            </a:p>
          </p:txBody>
        </p:sp>
        <p:sp>
          <p:nvSpPr>
            <p:cNvPr id="36926" name="Freeform 62"/>
            <p:cNvSpPr>
              <a:spLocks/>
            </p:cNvSpPr>
            <p:nvPr/>
          </p:nvSpPr>
          <p:spPr bwMode="auto">
            <a:xfrm>
              <a:off x="3050" y="3335"/>
              <a:ext cx="21" cy="22"/>
            </a:xfrm>
            <a:custGeom>
              <a:avLst/>
              <a:gdLst/>
              <a:ahLst/>
              <a:cxnLst>
                <a:cxn ang="0">
                  <a:pos x="0" y="42"/>
                </a:cxn>
                <a:cxn ang="0">
                  <a:pos x="43" y="0"/>
                </a:cxn>
                <a:cxn ang="0">
                  <a:pos x="40" y="5"/>
                </a:cxn>
                <a:cxn ang="0">
                  <a:pos x="37" y="11"/>
                </a:cxn>
                <a:cxn ang="0">
                  <a:pos x="34" y="16"/>
                </a:cxn>
                <a:cxn ang="0">
                  <a:pos x="31" y="22"/>
                </a:cxn>
                <a:cxn ang="0">
                  <a:pos x="27" y="29"/>
                </a:cxn>
                <a:cxn ang="0">
                  <a:pos x="24" y="35"/>
                </a:cxn>
                <a:cxn ang="0">
                  <a:pos x="21" y="38"/>
                </a:cxn>
                <a:cxn ang="0">
                  <a:pos x="15" y="42"/>
                </a:cxn>
                <a:cxn ang="0">
                  <a:pos x="10" y="43"/>
                </a:cxn>
                <a:cxn ang="0">
                  <a:pos x="2" y="42"/>
                </a:cxn>
                <a:cxn ang="0">
                  <a:pos x="2" y="42"/>
                </a:cxn>
                <a:cxn ang="0">
                  <a:pos x="0" y="42"/>
                </a:cxn>
              </a:cxnLst>
              <a:rect l="0" t="0" r="r" b="b"/>
              <a:pathLst>
                <a:path w="43" h="43">
                  <a:moveTo>
                    <a:pt x="0" y="42"/>
                  </a:moveTo>
                  <a:lnTo>
                    <a:pt x="43" y="0"/>
                  </a:lnTo>
                  <a:lnTo>
                    <a:pt x="40" y="5"/>
                  </a:lnTo>
                  <a:lnTo>
                    <a:pt x="37" y="11"/>
                  </a:lnTo>
                  <a:lnTo>
                    <a:pt x="34" y="16"/>
                  </a:lnTo>
                  <a:lnTo>
                    <a:pt x="31" y="22"/>
                  </a:lnTo>
                  <a:lnTo>
                    <a:pt x="27" y="29"/>
                  </a:lnTo>
                  <a:lnTo>
                    <a:pt x="24" y="35"/>
                  </a:lnTo>
                  <a:lnTo>
                    <a:pt x="21" y="38"/>
                  </a:lnTo>
                  <a:lnTo>
                    <a:pt x="15" y="42"/>
                  </a:lnTo>
                  <a:lnTo>
                    <a:pt x="10" y="43"/>
                  </a:lnTo>
                  <a:lnTo>
                    <a:pt x="2" y="42"/>
                  </a:lnTo>
                  <a:lnTo>
                    <a:pt x="2" y="42"/>
                  </a:lnTo>
                  <a:lnTo>
                    <a:pt x="0" y="42"/>
                  </a:lnTo>
                  <a:close/>
                </a:path>
              </a:pathLst>
            </a:custGeom>
            <a:solidFill>
              <a:srgbClr val="FFFF00"/>
            </a:solidFill>
            <a:ln w="9525">
              <a:noFill/>
              <a:round/>
              <a:headEnd/>
              <a:tailEnd/>
            </a:ln>
          </p:spPr>
          <p:txBody>
            <a:bodyPr/>
            <a:lstStyle/>
            <a:p>
              <a:endParaRPr lang="en-US"/>
            </a:p>
          </p:txBody>
        </p:sp>
        <p:sp>
          <p:nvSpPr>
            <p:cNvPr id="36927" name="Freeform 63"/>
            <p:cNvSpPr>
              <a:spLocks/>
            </p:cNvSpPr>
            <p:nvPr/>
          </p:nvSpPr>
          <p:spPr bwMode="auto">
            <a:xfrm>
              <a:off x="3594" y="3335"/>
              <a:ext cx="5" cy="21"/>
            </a:xfrm>
            <a:custGeom>
              <a:avLst/>
              <a:gdLst/>
              <a:ahLst/>
              <a:cxnLst>
                <a:cxn ang="0">
                  <a:pos x="9" y="42"/>
                </a:cxn>
                <a:cxn ang="0">
                  <a:pos x="0" y="0"/>
                </a:cxn>
                <a:cxn ang="0">
                  <a:pos x="9" y="24"/>
                </a:cxn>
                <a:cxn ang="0">
                  <a:pos x="9" y="42"/>
                </a:cxn>
                <a:cxn ang="0">
                  <a:pos x="9" y="42"/>
                </a:cxn>
              </a:cxnLst>
              <a:rect l="0" t="0" r="r" b="b"/>
              <a:pathLst>
                <a:path w="9" h="42">
                  <a:moveTo>
                    <a:pt x="9" y="42"/>
                  </a:moveTo>
                  <a:lnTo>
                    <a:pt x="0" y="0"/>
                  </a:lnTo>
                  <a:lnTo>
                    <a:pt x="9" y="24"/>
                  </a:lnTo>
                  <a:lnTo>
                    <a:pt x="9" y="42"/>
                  </a:lnTo>
                  <a:lnTo>
                    <a:pt x="9" y="42"/>
                  </a:lnTo>
                  <a:close/>
                </a:path>
              </a:pathLst>
            </a:custGeom>
            <a:solidFill>
              <a:srgbClr val="893939"/>
            </a:solidFill>
            <a:ln w="9525">
              <a:noFill/>
              <a:round/>
              <a:headEnd/>
              <a:tailEnd/>
            </a:ln>
          </p:spPr>
          <p:txBody>
            <a:bodyPr/>
            <a:lstStyle/>
            <a:p>
              <a:endParaRPr lang="en-US"/>
            </a:p>
          </p:txBody>
        </p:sp>
        <p:sp>
          <p:nvSpPr>
            <p:cNvPr id="36928" name="Freeform 64"/>
            <p:cNvSpPr>
              <a:spLocks/>
            </p:cNvSpPr>
            <p:nvPr/>
          </p:nvSpPr>
          <p:spPr bwMode="auto">
            <a:xfrm>
              <a:off x="2707" y="3338"/>
              <a:ext cx="18" cy="22"/>
            </a:xfrm>
            <a:custGeom>
              <a:avLst/>
              <a:gdLst/>
              <a:ahLst/>
              <a:cxnLst>
                <a:cxn ang="0">
                  <a:pos x="34" y="0"/>
                </a:cxn>
                <a:cxn ang="0">
                  <a:pos x="32" y="7"/>
                </a:cxn>
                <a:cxn ang="0">
                  <a:pos x="31" y="12"/>
                </a:cxn>
                <a:cxn ang="0">
                  <a:pos x="28" y="15"/>
                </a:cxn>
                <a:cxn ang="0">
                  <a:pos x="24" y="20"/>
                </a:cxn>
                <a:cxn ang="0">
                  <a:pos x="20" y="23"/>
                </a:cxn>
                <a:cxn ang="0">
                  <a:pos x="16" y="28"/>
                </a:cxn>
                <a:cxn ang="0">
                  <a:pos x="13" y="31"/>
                </a:cxn>
                <a:cxn ang="0">
                  <a:pos x="8" y="36"/>
                </a:cxn>
                <a:cxn ang="0">
                  <a:pos x="4" y="39"/>
                </a:cxn>
                <a:cxn ang="0">
                  <a:pos x="0" y="44"/>
                </a:cxn>
                <a:cxn ang="0">
                  <a:pos x="0" y="0"/>
                </a:cxn>
                <a:cxn ang="0">
                  <a:pos x="36" y="0"/>
                </a:cxn>
                <a:cxn ang="0">
                  <a:pos x="36" y="0"/>
                </a:cxn>
                <a:cxn ang="0">
                  <a:pos x="34" y="0"/>
                </a:cxn>
              </a:cxnLst>
              <a:rect l="0" t="0" r="r" b="b"/>
              <a:pathLst>
                <a:path w="36" h="44">
                  <a:moveTo>
                    <a:pt x="34" y="0"/>
                  </a:moveTo>
                  <a:lnTo>
                    <a:pt x="32" y="7"/>
                  </a:lnTo>
                  <a:lnTo>
                    <a:pt x="31" y="12"/>
                  </a:lnTo>
                  <a:lnTo>
                    <a:pt x="28" y="15"/>
                  </a:lnTo>
                  <a:lnTo>
                    <a:pt x="24" y="20"/>
                  </a:lnTo>
                  <a:lnTo>
                    <a:pt x="20" y="23"/>
                  </a:lnTo>
                  <a:lnTo>
                    <a:pt x="16" y="28"/>
                  </a:lnTo>
                  <a:lnTo>
                    <a:pt x="13" y="31"/>
                  </a:lnTo>
                  <a:lnTo>
                    <a:pt x="8" y="36"/>
                  </a:lnTo>
                  <a:lnTo>
                    <a:pt x="4" y="39"/>
                  </a:lnTo>
                  <a:lnTo>
                    <a:pt x="0" y="44"/>
                  </a:lnTo>
                  <a:lnTo>
                    <a:pt x="0" y="0"/>
                  </a:lnTo>
                  <a:lnTo>
                    <a:pt x="36" y="0"/>
                  </a:lnTo>
                  <a:lnTo>
                    <a:pt x="36" y="0"/>
                  </a:lnTo>
                  <a:lnTo>
                    <a:pt x="34" y="0"/>
                  </a:lnTo>
                  <a:close/>
                </a:path>
              </a:pathLst>
            </a:custGeom>
            <a:solidFill>
              <a:srgbClr val="FFFF00"/>
            </a:solidFill>
            <a:ln w="9525">
              <a:noFill/>
              <a:round/>
              <a:headEnd/>
              <a:tailEnd/>
            </a:ln>
          </p:spPr>
          <p:txBody>
            <a:bodyPr/>
            <a:lstStyle/>
            <a:p>
              <a:endParaRPr lang="en-US"/>
            </a:p>
          </p:txBody>
        </p:sp>
        <p:sp>
          <p:nvSpPr>
            <p:cNvPr id="36929" name="Freeform 65"/>
            <p:cNvSpPr>
              <a:spLocks/>
            </p:cNvSpPr>
            <p:nvPr/>
          </p:nvSpPr>
          <p:spPr bwMode="auto">
            <a:xfrm>
              <a:off x="2725" y="3338"/>
              <a:ext cx="21" cy="22"/>
            </a:xfrm>
            <a:custGeom>
              <a:avLst/>
              <a:gdLst/>
              <a:ahLst/>
              <a:cxnLst>
                <a:cxn ang="0">
                  <a:pos x="41" y="0"/>
                </a:cxn>
                <a:cxn ang="0">
                  <a:pos x="0" y="44"/>
                </a:cxn>
                <a:cxn ang="0">
                  <a:pos x="41" y="0"/>
                </a:cxn>
                <a:cxn ang="0">
                  <a:pos x="41" y="0"/>
                </a:cxn>
              </a:cxnLst>
              <a:rect l="0" t="0" r="r" b="b"/>
              <a:pathLst>
                <a:path w="41" h="44">
                  <a:moveTo>
                    <a:pt x="41" y="0"/>
                  </a:moveTo>
                  <a:lnTo>
                    <a:pt x="0" y="44"/>
                  </a:lnTo>
                  <a:lnTo>
                    <a:pt x="41" y="0"/>
                  </a:lnTo>
                  <a:lnTo>
                    <a:pt x="41" y="0"/>
                  </a:lnTo>
                  <a:close/>
                </a:path>
              </a:pathLst>
            </a:custGeom>
            <a:solidFill>
              <a:srgbClr val="FFFF00"/>
            </a:solidFill>
            <a:ln w="9525">
              <a:noFill/>
              <a:round/>
              <a:headEnd/>
              <a:tailEnd/>
            </a:ln>
          </p:spPr>
          <p:txBody>
            <a:bodyPr/>
            <a:lstStyle/>
            <a:p>
              <a:endParaRPr lang="en-US"/>
            </a:p>
          </p:txBody>
        </p:sp>
        <p:sp>
          <p:nvSpPr>
            <p:cNvPr id="36930" name="Freeform 66"/>
            <p:cNvSpPr>
              <a:spLocks/>
            </p:cNvSpPr>
            <p:nvPr/>
          </p:nvSpPr>
          <p:spPr bwMode="auto">
            <a:xfrm>
              <a:off x="2577" y="3347"/>
              <a:ext cx="160" cy="157"/>
            </a:xfrm>
            <a:custGeom>
              <a:avLst/>
              <a:gdLst/>
              <a:ahLst/>
              <a:cxnLst>
                <a:cxn ang="0">
                  <a:pos x="57" y="157"/>
                </a:cxn>
                <a:cxn ang="0">
                  <a:pos x="100" y="138"/>
                </a:cxn>
                <a:cxn ang="0">
                  <a:pos x="144" y="114"/>
                </a:cxn>
                <a:cxn ang="0">
                  <a:pos x="185" y="98"/>
                </a:cxn>
                <a:cxn ang="0">
                  <a:pos x="225" y="102"/>
                </a:cxn>
                <a:cxn ang="0">
                  <a:pos x="248" y="136"/>
                </a:cxn>
                <a:cxn ang="0">
                  <a:pos x="259" y="173"/>
                </a:cxn>
                <a:cxn ang="0">
                  <a:pos x="272" y="208"/>
                </a:cxn>
                <a:cxn ang="0">
                  <a:pos x="278" y="245"/>
                </a:cxn>
                <a:cxn ang="0">
                  <a:pos x="267" y="283"/>
                </a:cxn>
                <a:cxn ang="0">
                  <a:pos x="259" y="306"/>
                </a:cxn>
                <a:cxn ang="0">
                  <a:pos x="272" y="301"/>
                </a:cxn>
                <a:cxn ang="0">
                  <a:pos x="284" y="290"/>
                </a:cxn>
                <a:cxn ang="0">
                  <a:pos x="299" y="277"/>
                </a:cxn>
                <a:cxn ang="0">
                  <a:pos x="313" y="266"/>
                </a:cxn>
                <a:cxn ang="0">
                  <a:pos x="313" y="267"/>
                </a:cxn>
                <a:cxn ang="0">
                  <a:pos x="300" y="282"/>
                </a:cxn>
                <a:cxn ang="0">
                  <a:pos x="288" y="296"/>
                </a:cxn>
                <a:cxn ang="0">
                  <a:pos x="272" y="307"/>
                </a:cxn>
                <a:cxn ang="0">
                  <a:pos x="256" y="314"/>
                </a:cxn>
                <a:cxn ang="0">
                  <a:pos x="251" y="299"/>
                </a:cxn>
                <a:cxn ang="0">
                  <a:pos x="260" y="267"/>
                </a:cxn>
                <a:cxn ang="0">
                  <a:pos x="267" y="234"/>
                </a:cxn>
                <a:cxn ang="0">
                  <a:pos x="267" y="202"/>
                </a:cxn>
                <a:cxn ang="0">
                  <a:pos x="257" y="173"/>
                </a:cxn>
                <a:cxn ang="0">
                  <a:pos x="244" y="157"/>
                </a:cxn>
                <a:cxn ang="0">
                  <a:pos x="240" y="154"/>
                </a:cxn>
                <a:cxn ang="0">
                  <a:pos x="233" y="152"/>
                </a:cxn>
                <a:cxn ang="0">
                  <a:pos x="227" y="152"/>
                </a:cxn>
                <a:cxn ang="0">
                  <a:pos x="220" y="152"/>
                </a:cxn>
                <a:cxn ang="0">
                  <a:pos x="211" y="93"/>
                </a:cxn>
                <a:cxn ang="0">
                  <a:pos x="168" y="104"/>
                </a:cxn>
                <a:cxn ang="0">
                  <a:pos x="126" y="125"/>
                </a:cxn>
                <a:cxn ang="0">
                  <a:pos x="86" y="147"/>
                </a:cxn>
                <a:cxn ang="0">
                  <a:pos x="46" y="158"/>
                </a:cxn>
                <a:cxn ang="0">
                  <a:pos x="0" y="152"/>
                </a:cxn>
                <a:cxn ang="0">
                  <a:pos x="4" y="120"/>
                </a:cxn>
                <a:cxn ang="0">
                  <a:pos x="11" y="93"/>
                </a:cxn>
                <a:cxn ang="0">
                  <a:pos x="16" y="67"/>
                </a:cxn>
                <a:cxn ang="0">
                  <a:pos x="16" y="43"/>
                </a:cxn>
                <a:cxn ang="0">
                  <a:pos x="6" y="18"/>
                </a:cxn>
                <a:cxn ang="0">
                  <a:pos x="38" y="40"/>
                </a:cxn>
                <a:cxn ang="0">
                  <a:pos x="41" y="30"/>
                </a:cxn>
                <a:cxn ang="0">
                  <a:pos x="40" y="21"/>
                </a:cxn>
                <a:cxn ang="0">
                  <a:pos x="35" y="11"/>
                </a:cxn>
                <a:cxn ang="0">
                  <a:pos x="28" y="3"/>
                </a:cxn>
                <a:cxn ang="0">
                  <a:pos x="40" y="16"/>
                </a:cxn>
                <a:cxn ang="0">
                  <a:pos x="40" y="50"/>
                </a:cxn>
                <a:cxn ang="0">
                  <a:pos x="22" y="83"/>
                </a:cxn>
                <a:cxn ang="0">
                  <a:pos x="6" y="117"/>
                </a:cxn>
                <a:cxn ang="0">
                  <a:pos x="14" y="147"/>
                </a:cxn>
                <a:cxn ang="0">
                  <a:pos x="35" y="158"/>
                </a:cxn>
              </a:cxnLst>
              <a:rect l="0" t="0" r="r" b="b"/>
              <a:pathLst>
                <a:path w="320" h="314">
                  <a:moveTo>
                    <a:pt x="35" y="158"/>
                  </a:moveTo>
                  <a:lnTo>
                    <a:pt x="57" y="157"/>
                  </a:lnTo>
                  <a:lnTo>
                    <a:pt x="78" y="149"/>
                  </a:lnTo>
                  <a:lnTo>
                    <a:pt x="100" y="138"/>
                  </a:lnTo>
                  <a:lnTo>
                    <a:pt x="121" y="126"/>
                  </a:lnTo>
                  <a:lnTo>
                    <a:pt x="144" y="114"/>
                  </a:lnTo>
                  <a:lnTo>
                    <a:pt x="164" y="104"/>
                  </a:lnTo>
                  <a:lnTo>
                    <a:pt x="185" y="98"/>
                  </a:lnTo>
                  <a:lnTo>
                    <a:pt x="206" y="98"/>
                  </a:lnTo>
                  <a:lnTo>
                    <a:pt x="225" y="102"/>
                  </a:lnTo>
                  <a:lnTo>
                    <a:pt x="246" y="117"/>
                  </a:lnTo>
                  <a:lnTo>
                    <a:pt x="248" y="136"/>
                  </a:lnTo>
                  <a:lnTo>
                    <a:pt x="252" y="154"/>
                  </a:lnTo>
                  <a:lnTo>
                    <a:pt x="259" y="173"/>
                  </a:lnTo>
                  <a:lnTo>
                    <a:pt x="265" y="190"/>
                  </a:lnTo>
                  <a:lnTo>
                    <a:pt x="272" y="208"/>
                  </a:lnTo>
                  <a:lnTo>
                    <a:pt x="276" y="227"/>
                  </a:lnTo>
                  <a:lnTo>
                    <a:pt x="278" y="245"/>
                  </a:lnTo>
                  <a:lnTo>
                    <a:pt x="275" y="264"/>
                  </a:lnTo>
                  <a:lnTo>
                    <a:pt x="267" y="283"/>
                  </a:lnTo>
                  <a:lnTo>
                    <a:pt x="252" y="304"/>
                  </a:lnTo>
                  <a:lnTo>
                    <a:pt x="259" y="306"/>
                  </a:lnTo>
                  <a:lnTo>
                    <a:pt x="265" y="304"/>
                  </a:lnTo>
                  <a:lnTo>
                    <a:pt x="272" y="301"/>
                  </a:lnTo>
                  <a:lnTo>
                    <a:pt x="278" y="296"/>
                  </a:lnTo>
                  <a:lnTo>
                    <a:pt x="284" y="290"/>
                  </a:lnTo>
                  <a:lnTo>
                    <a:pt x="292" y="283"/>
                  </a:lnTo>
                  <a:lnTo>
                    <a:pt x="299" y="277"/>
                  </a:lnTo>
                  <a:lnTo>
                    <a:pt x="305" y="270"/>
                  </a:lnTo>
                  <a:lnTo>
                    <a:pt x="313" y="266"/>
                  </a:lnTo>
                  <a:lnTo>
                    <a:pt x="320" y="261"/>
                  </a:lnTo>
                  <a:lnTo>
                    <a:pt x="313" y="267"/>
                  </a:lnTo>
                  <a:lnTo>
                    <a:pt x="307" y="275"/>
                  </a:lnTo>
                  <a:lnTo>
                    <a:pt x="300" y="282"/>
                  </a:lnTo>
                  <a:lnTo>
                    <a:pt x="294" y="290"/>
                  </a:lnTo>
                  <a:lnTo>
                    <a:pt x="288" y="296"/>
                  </a:lnTo>
                  <a:lnTo>
                    <a:pt x="280" y="301"/>
                  </a:lnTo>
                  <a:lnTo>
                    <a:pt x="272" y="307"/>
                  </a:lnTo>
                  <a:lnTo>
                    <a:pt x="264" y="310"/>
                  </a:lnTo>
                  <a:lnTo>
                    <a:pt x="256" y="314"/>
                  </a:lnTo>
                  <a:lnTo>
                    <a:pt x="246" y="314"/>
                  </a:lnTo>
                  <a:lnTo>
                    <a:pt x="251" y="299"/>
                  </a:lnTo>
                  <a:lnTo>
                    <a:pt x="256" y="283"/>
                  </a:lnTo>
                  <a:lnTo>
                    <a:pt x="260" y="267"/>
                  </a:lnTo>
                  <a:lnTo>
                    <a:pt x="264" y="250"/>
                  </a:lnTo>
                  <a:lnTo>
                    <a:pt x="267" y="234"/>
                  </a:lnTo>
                  <a:lnTo>
                    <a:pt x="268" y="218"/>
                  </a:lnTo>
                  <a:lnTo>
                    <a:pt x="267" y="202"/>
                  </a:lnTo>
                  <a:lnTo>
                    <a:pt x="264" y="187"/>
                  </a:lnTo>
                  <a:lnTo>
                    <a:pt x="257" y="173"/>
                  </a:lnTo>
                  <a:lnTo>
                    <a:pt x="246" y="158"/>
                  </a:lnTo>
                  <a:lnTo>
                    <a:pt x="244" y="157"/>
                  </a:lnTo>
                  <a:lnTo>
                    <a:pt x="241" y="154"/>
                  </a:lnTo>
                  <a:lnTo>
                    <a:pt x="240" y="154"/>
                  </a:lnTo>
                  <a:lnTo>
                    <a:pt x="236" y="152"/>
                  </a:lnTo>
                  <a:lnTo>
                    <a:pt x="233" y="152"/>
                  </a:lnTo>
                  <a:lnTo>
                    <a:pt x="230" y="152"/>
                  </a:lnTo>
                  <a:lnTo>
                    <a:pt x="227" y="152"/>
                  </a:lnTo>
                  <a:lnTo>
                    <a:pt x="224" y="152"/>
                  </a:lnTo>
                  <a:lnTo>
                    <a:pt x="220" y="152"/>
                  </a:lnTo>
                  <a:lnTo>
                    <a:pt x="217" y="152"/>
                  </a:lnTo>
                  <a:lnTo>
                    <a:pt x="211" y="93"/>
                  </a:lnTo>
                  <a:lnTo>
                    <a:pt x="188" y="96"/>
                  </a:lnTo>
                  <a:lnTo>
                    <a:pt x="168" y="104"/>
                  </a:lnTo>
                  <a:lnTo>
                    <a:pt x="147" y="114"/>
                  </a:lnTo>
                  <a:lnTo>
                    <a:pt x="126" y="125"/>
                  </a:lnTo>
                  <a:lnTo>
                    <a:pt x="107" y="136"/>
                  </a:lnTo>
                  <a:lnTo>
                    <a:pt x="86" y="147"/>
                  </a:lnTo>
                  <a:lnTo>
                    <a:pt x="67" y="154"/>
                  </a:lnTo>
                  <a:lnTo>
                    <a:pt x="46" y="158"/>
                  </a:lnTo>
                  <a:lnTo>
                    <a:pt x="24" y="158"/>
                  </a:lnTo>
                  <a:lnTo>
                    <a:pt x="0" y="152"/>
                  </a:lnTo>
                  <a:lnTo>
                    <a:pt x="1" y="136"/>
                  </a:lnTo>
                  <a:lnTo>
                    <a:pt x="4" y="120"/>
                  </a:lnTo>
                  <a:lnTo>
                    <a:pt x="8" y="106"/>
                  </a:lnTo>
                  <a:lnTo>
                    <a:pt x="11" y="93"/>
                  </a:lnTo>
                  <a:lnTo>
                    <a:pt x="14" y="80"/>
                  </a:lnTo>
                  <a:lnTo>
                    <a:pt x="16" y="67"/>
                  </a:lnTo>
                  <a:lnTo>
                    <a:pt x="17" y="54"/>
                  </a:lnTo>
                  <a:lnTo>
                    <a:pt x="16" y="43"/>
                  </a:lnTo>
                  <a:lnTo>
                    <a:pt x="12" y="30"/>
                  </a:lnTo>
                  <a:lnTo>
                    <a:pt x="6" y="18"/>
                  </a:lnTo>
                  <a:lnTo>
                    <a:pt x="35" y="43"/>
                  </a:lnTo>
                  <a:lnTo>
                    <a:pt x="38" y="40"/>
                  </a:lnTo>
                  <a:lnTo>
                    <a:pt x="41" y="35"/>
                  </a:lnTo>
                  <a:lnTo>
                    <a:pt x="41" y="30"/>
                  </a:lnTo>
                  <a:lnTo>
                    <a:pt x="41" y="26"/>
                  </a:lnTo>
                  <a:lnTo>
                    <a:pt x="40" y="21"/>
                  </a:lnTo>
                  <a:lnTo>
                    <a:pt x="38" y="16"/>
                  </a:lnTo>
                  <a:lnTo>
                    <a:pt x="35" y="11"/>
                  </a:lnTo>
                  <a:lnTo>
                    <a:pt x="32" y="6"/>
                  </a:lnTo>
                  <a:lnTo>
                    <a:pt x="28" y="3"/>
                  </a:lnTo>
                  <a:lnTo>
                    <a:pt x="24" y="0"/>
                  </a:lnTo>
                  <a:lnTo>
                    <a:pt x="40" y="16"/>
                  </a:lnTo>
                  <a:lnTo>
                    <a:pt x="43" y="32"/>
                  </a:lnTo>
                  <a:lnTo>
                    <a:pt x="40" y="50"/>
                  </a:lnTo>
                  <a:lnTo>
                    <a:pt x="32" y="67"/>
                  </a:lnTo>
                  <a:lnTo>
                    <a:pt x="22" y="83"/>
                  </a:lnTo>
                  <a:lnTo>
                    <a:pt x="12" y="101"/>
                  </a:lnTo>
                  <a:lnTo>
                    <a:pt x="6" y="117"/>
                  </a:lnTo>
                  <a:lnTo>
                    <a:pt x="6" y="133"/>
                  </a:lnTo>
                  <a:lnTo>
                    <a:pt x="14" y="147"/>
                  </a:lnTo>
                  <a:lnTo>
                    <a:pt x="35" y="158"/>
                  </a:lnTo>
                  <a:lnTo>
                    <a:pt x="35" y="158"/>
                  </a:lnTo>
                  <a:close/>
                </a:path>
              </a:pathLst>
            </a:custGeom>
            <a:solidFill>
              <a:srgbClr val="CEA156"/>
            </a:solidFill>
            <a:ln w="9525">
              <a:noFill/>
              <a:round/>
              <a:headEnd/>
              <a:tailEnd/>
            </a:ln>
          </p:spPr>
          <p:txBody>
            <a:bodyPr/>
            <a:lstStyle/>
            <a:p>
              <a:endParaRPr lang="en-US"/>
            </a:p>
          </p:txBody>
        </p:sp>
        <p:sp>
          <p:nvSpPr>
            <p:cNvPr id="36931" name="Freeform 67"/>
            <p:cNvSpPr>
              <a:spLocks/>
            </p:cNvSpPr>
            <p:nvPr/>
          </p:nvSpPr>
          <p:spPr bwMode="auto">
            <a:xfrm>
              <a:off x="2366" y="3355"/>
              <a:ext cx="22" cy="18"/>
            </a:xfrm>
            <a:custGeom>
              <a:avLst/>
              <a:gdLst/>
              <a:ahLst/>
              <a:cxnLst>
                <a:cxn ang="0">
                  <a:pos x="42" y="26"/>
                </a:cxn>
                <a:cxn ang="0">
                  <a:pos x="45" y="34"/>
                </a:cxn>
                <a:cxn ang="0">
                  <a:pos x="45" y="35"/>
                </a:cxn>
                <a:cxn ang="0">
                  <a:pos x="43" y="34"/>
                </a:cxn>
                <a:cxn ang="0">
                  <a:pos x="40" y="27"/>
                </a:cxn>
                <a:cxn ang="0">
                  <a:pos x="35" y="21"/>
                </a:cxn>
                <a:cxn ang="0">
                  <a:pos x="31" y="14"/>
                </a:cxn>
                <a:cxn ang="0">
                  <a:pos x="24" y="8"/>
                </a:cxn>
                <a:cxn ang="0">
                  <a:pos x="16" y="3"/>
                </a:cxn>
                <a:cxn ang="0">
                  <a:pos x="8" y="0"/>
                </a:cxn>
                <a:cxn ang="0">
                  <a:pos x="0" y="2"/>
                </a:cxn>
                <a:cxn ang="0">
                  <a:pos x="3" y="6"/>
                </a:cxn>
                <a:cxn ang="0">
                  <a:pos x="8" y="8"/>
                </a:cxn>
                <a:cxn ang="0">
                  <a:pos x="13" y="10"/>
                </a:cxn>
                <a:cxn ang="0">
                  <a:pos x="18" y="11"/>
                </a:cxn>
                <a:cxn ang="0">
                  <a:pos x="23" y="11"/>
                </a:cxn>
                <a:cxn ang="0">
                  <a:pos x="27" y="13"/>
                </a:cxn>
                <a:cxn ang="0">
                  <a:pos x="32" y="14"/>
                </a:cxn>
                <a:cxn ang="0">
                  <a:pos x="37" y="18"/>
                </a:cxn>
                <a:cxn ang="0">
                  <a:pos x="40" y="21"/>
                </a:cxn>
                <a:cxn ang="0">
                  <a:pos x="42" y="27"/>
                </a:cxn>
                <a:cxn ang="0">
                  <a:pos x="42" y="27"/>
                </a:cxn>
                <a:cxn ang="0">
                  <a:pos x="42" y="26"/>
                </a:cxn>
              </a:cxnLst>
              <a:rect l="0" t="0" r="r" b="b"/>
              <a:pathLst>
                <a:path w="45" h="35">
                  <a:moveTo>
                    <a:pt x="42" y="26"/>
                  </a:moveTo>
                  <a:lnTo>
                    <a:pt x="45" y="34"/>
                  </a:lnTo>
                  <a:lnTo>
                    <a:pt x="45" y="35"/>
                  </a:lnTo>
                  <a:lnTo>
                    <a:pt x="43" y="34"/>
                  </a:lnTo>
                  <a:lnTo>
                    <a:pt x="40" y="27"/>
                  </a:lnTo>
                  <a:lnTo>
                    <a:pt x="35" y="21"/>
                  </a:lnTo>
                  <a:lnTo>
                    <a:pt x="31" y="14"/>
                  </a:lnTo>
                  <a:lnTo>
                    <a:pt x="24" y="8"/>
                  </a:lnTo>
                  <a:lnTo>
                    <a:pt x="16" y="3"/>
                  </a:lnTo>
                  <a:lnTo>
                    <a:pt x="8" y="0"/>
                  </a:lnTo>
                  <a:lnTo>
                    <a:pt x="0" y="2"/>
                  </a:lnTo>
                  <a:lnTo>
                    <a:pt x="3" y="6"/>
                  </a:lnTo>
                  <a:lnTo>
                    <a:pt x="8" y="8"/>
                  </a:lnTo>
                  <a:lnTo>
                    <a:pt x="13" y="10"/>
                  </a:lnTo>
                  <a:lnTo>
                    <a:pt x="18" y="11"/>
                  </a:lnTo>
                  <a:lnTo>
                    <a:pt x="23" y="11"/>
                  </a:lnTo>
                  <a:lnTo>
                    <a:pt x="27" y="13"/>
                  </a:lnTo>
                  <a:lnTo>
                    <a:pt x="32" y="14"/>
                  </a:lnTo>
                  <a:lnTo>
                    <a:pt x="37" y="18"/>
                  </a:lnTo>
                  <a:lnTo>
                    <a:pt x="40" y="21"/>
                  </a:lnTo>
                  <a:lnTo>
                    <a:pt x="42" y="27"/>
                  </a:lnTo>
                  <a:lnTo>
                    <a:pt x="42" y="27"/>
                  </a:lnTo>
                  <a:lnTo>
                    <a:pt x="42" y="26"/>
                  </a:lnTo>
                  <a:close/>
                </a:path>
              </a:pathLst>
            </a:custGeom>
            <a:solidFill>
              <a:srgbClr val="CEA156"/>
            </a:solidFill>
            <a:ln w="9525">
              <a:noFill/>
              <a:round/>
              <a:headEnd/>
              <a:tailEnd/>
            </a:ln>
          </p:spPr>
          <p:txBody>
            <a:bodyPr/>
            <a:lstStyle/>
            <a:p>
              <a:endParaRPr lang="en-US"/>
            </a:p>
          </p:txBody>
        </p:sp>
        <p:sp>
          <p:nvSpPr>
            <p:cNvPr id="36932" name="Freeform 68"/>
            <p:cNvSpPr>
              <a:spLocks/>
            </p:cNvSpPr>
            <p:nvPr/>
          </p:nvSpPr>
          <p:spPr bwMode="auto">
            <a:xfrm>
              <a:off x="3551" y="3356"/>
              <a:ext cx="15" cy="29"/>
            </a:xfrm>
            <a:custGeom>
              <a:avLst/>
              <a:gdLst/>
              <a:ahLst/>
              <a:cxnLst>
                <a:cxn ang="0">
                  <a:pos x="0" y="0"/>
                </a:cxn>
                <a:cxn ang="0">
                  <a:pos x="29" y="57"/>
                </a:cxn>
                <a:cxn ang="0">
                  <a:pos x="2" y="0"/>
                </a:cxn>
                <a:cxn ang="0">
                  <a:pos x="2" y="0"/>
                </a:cxn>
                <a:cxn ang="0">
                  <a:pos x="0" y="0"/>
                </a:cxn>
              </a:cxnLst>
              <a:rect l="0" t="0" r="r" b="b"/>
              <a:pathLst>
                <a:path w="29" h="57">
                  <a:moveTo>
                    <a:pt x="0" y="0"/>
                  </a:moveTo>
                  <a:lnTo>
                    <a:pt x="29" y="57"/>
                  </a:lnTo>
                  <a:lnTo>
                    <a:pt x="2" y="0"/>
                  </a:lnTo>
                  <a:lnTo>
                    <a:pt x="2" y="0"/>
                  </a:lnTo>
                  <a:lnTo>
                    <a:pt x="0" y="0"/>
                  </a:lnTo>
                  <a:close/>
                </a:path>
              </a:pathLst>
            </a:custGeom>
            <a:solidFill>
              <a:srgbClr val="893939"/>
            </a:solidFill>
            <a:ln w="9525">
              <a:noFill/>
              <a:round/>
              <a:headEnd/>
              <a:tailEnd/>
            </a:ln>
          </p:spPr>
          <p:txBody>
            <a:bodyPr/>
            <a:lstStyle/>
            <a:p>
              <a:endParaRPr lang="en-US"/>
            </a:p>
          </p:txBody>
        </p:sp>
        <p:sp>
          <p:nvSpPr>
            <p:cNvPr id="36933" name="Freeform 69"/>
            <p:cNvSpPr>
              <a:spLocks/>
            </p:cNvSpPr>
            <p:nvPr/>
          </p:nvSpPr>
          <p:spPr bwMode="auto">
            <a:xfrm>
              <a:off x="3642" y="3356"/>
              <a:ext cx="8" cy="13"/>
            </a:xfrm>
            <a:custGeom>
              <a:avLst/>
              <a:gdLst/>
              <a:ahLst/>
              <a:cxnLst>
                <a:cxn ang="0">
                  <a:pos x="0" y="0"/>
                </a:cxn>
                <a:cxn ang="0">
                  <a:pos x="18" y="25"/>
                </a:cxn>
                <a:cxn ang="0">
                  <a:pos x="0" y="0"/>
                </a:cxn>
                <a:cxn ang="0">
                  <a:pos x="0" y="0"/>
                </a:cxn>
              </a:cxnLst>
              <a:rect l="0" t="0" r="r" b="b"/>
              <a:pathLst>
                <a:path w="18" h="25">
                  <a:moveTo>
                    <a:pt x="0" y="0"/>
                  </a:moveTo>
                  <a:lnTo>
                    <a:pt x="18" y="25"/>
                  </a:lnTo>
                  <a:lnTo>
                    <a:pt x="0" y="0"/>
                  </a:lnTo>
                  <a:lnTo>
                    <a:pt x="0" y="0"/>
                  </a:lnTo>
                  <a:close/>
                </a:path>
              </a:pathLst>
            </a:custGeom>
            <a:solidFill>
              <a:srgbClr val="893939"/>
            </a:solidFill>
            <a:ln w="9525">
              <a:noFill/>
              <a:round/>
              <a:headEnd/>
              <a:tailEnd/>
            </a:ln>
          </p:spPr>
          <p:txBody>
            <a:bodyPr/>
            <a:lstStyle/>
            <a:p>
              <a:endParaRPr lang="en-US"/>
            </a:p>
          </p:txBody>
        </p:sp>
        <p:sp>
          <p:nvSpPr>
            <p:cNvPr id="36934" name="Freeform 70"/>
            <p:cNvSpPr>
              <a:spLocks/>
            </p:cNvSpPr>
            <p:nvPr/>
          </p:nvSpPr>
          <p:spPr bwMode="auto">
            <a:xfrm>
              <a:off x="3539" y="3360"/>
              <a:ext cx="18" cy="33"/>
            </a:xfrm>
            <a:custGeom>
              <a:avLst/>
              <a:gdLst/>
              <a:ahLst/>
              <a:cxnLst>
                <a:cxn ang="0">
                  <a:pos x="36" y="65"/>
                </a:cxn>
                <a:cxn ang="0">
                  <a:pos x="0" y="0"/>
                </a:cxn>
                <a:cxn ang="0">
                  <a:pos x="36" y="49"/>
                </a:cxn>
                <a:cxn ang="0">
                  <a:pos x="36" y="67"/>
                </a:cxn>
                <a:cxn ang="0">
                  <a:pos x="36" y="67"/>
                </a:cxn>
                <a:cxn ang="0">
                  <a:pos x="36" y="65"/>
                </a:cxn>
              </a:cxnLst>
              <a:rect l="0" t="0" r="r" b="b"/>
              <a:pathLst>
                <a:path w="36" h="67">
                  <a:moveTo>
                    <a:pt x="36" y="65"/>
                  </a:moveTo>
                  <a:lnTo>
                    <a:pt x="0" y="0"/>
                  </a:lnTo>
                  <a:lnTo>
                    <a:pt x="36" y="49"/>
                  </a:lnTo>
                  <a:lnTo>
                    <a:pt x="36" y="67"/>
                  </a:lnTo>
                  <a:lnTo>
                    <a:pt x="36" y="67"/>
                  </a:lnTo>
                  <a:lnTo>
                    <a:pt x="36" y="65"/>
                  </a:lnTo>
                  <a:close/>
                </a:path>
              </a:pathLst>
            </a:custGeom>
            <a:solidFill>
              <a:srgbClr val="893939"/>
            </a:solidFill>
            <a:ln w="9525">
              <a:noFill/>
              <a:round/>
              <a:headEnd/>
              <a:tailEnd/>
            </a:ln>
          </p:spPr>
          <p:txBody>
            <a:bodyPr/>
            <a:lstStyle/>
            <a:p>
              <a:endParaRPr lang="en-US"/>
            </a:p>
          </p:txBody>
        </p:sp>
        <p:sp>
          <p:nvSpPr>
            <p:cNvPr id="36935" name="Freeform 71"/>
            <p:cNvSpPr>
              <a:spLocks/>
            </p:cNvSpPr>
            <p:nvPr/>
          </p:nvSpPr>
          <p:spPr bwMode="auto">
            <a:xfrm>
              <a:off x="3316" y="3363"/>
              <a:ext cx="25" cy="9"/>
            </a:xfrm>
            <a:custGeom>
              <a:avLst/>
              <a:gdLst/>
              <a:ahLst/>
              <a:cxnLst>
                <a:cxn ang="0">
                  <a:pos x="0" y="0"/>
                </a:cxn>
                <a:cxn ang="0">
                  <a:pos x="50" y="18"/>
                </a:cxn>
                <a:cxn ang="0">
                  <a:pos x="0" y="0"/>
                </a:cxn>
                <a:cxn ang="0">
                  <a:pos x="0" y="0"/>
                </a:cxn>
              </a:cxnLst>
              <a:rect l="0" t="0" r="r" b="b"/>
              <a:pathLst>
                <a:path w="50" h="18">
                  <a:moveTo>
                    <a:pt x="0" y="0"/>
                  </a:moveTo>
                  <a:lnTo>
                    <a:pt x="50" y="18"/>
                  </a:lnTo>
                  <a:lnTo>
                    <a:pt x="0" y="0"/>
                  </a:lnTo>
                  <a:lnTo>
                    <a:pt x="0" y="0"/>
                  </a:lnTo>
                  <a:close/>
                </a:path>
              </a:pathLst>
            </a:custGeom>
            <a:solidFill>
              <a:srgbClr val="CEA156"/>
            </a:solidFill>
            <a:ln w="9525">
              <a:noFill/>
              <a:round/>
              <a:headEnd/>
              <a:tailEnd/>
            </a:ln>
          </p:spPr>
          <p:txBody>
            <a:bodyPr/>
            <a:lstStyle/>
            <a:p>
              <a:endParaRPr lang="en-US"/>
            </a:p>
          </p:txBody>
        </p:sp>
        <p:sp>
          <p:nvSpPr>
            <p:cNvPr id="36936" name="Freeform 72"/>
            <p:cNvSpPr>
              <a:spLocks/>
            </p:cNvSpPr>
            <p:nvPr/>
          </p:nvSpPr>
          <p:spPr bwMode="auto">
            <a:xfrm>
              <a:off x="2357" y="3368"/>
              <a:ext cx="12" cy="13"/>
            </a:xfrm>
            <a:custGeom>
              <a:avLst/>
              <a:gdLst/>
              <a:ahLst/>
              <a:cxnLst>
                <a:cxn ang="0">
                  <a:pos x="0" y="0"/>
                </a:cxn>
                <a:cxn ang="0">
                  <a:pos x="24" y="25"/>
                </a:cxn>
                <a:cxn ang="0">
                  <a:pos x="0" y="1"/>
                </a:cxn>
                <a:cxn ang="0">
                  <a:pos x="0" y="1"/>
                </a:cxn>
                <a:cxn ang="0">
                  <a:pos x="0" y="0"/>
                </a:cxn>
              </a:cxnLst>
              <a:rect l="0" t="0" r="r" b="b"/>
              <a:pathLst>
                <a:path w="24" h="25">
                  <a:moveTo>
                    <a:pt x="0" y="0"/>
                  </a:moveTo>
                  <a:lnTo>
                    <a:pt x="24" y="25"/>
                  </a:lnTo>
                  <a:lnTo>
                    <a:pt x="0" y="1"/>
                  </a:lnTo>
                  <a:lnTo>
                    <a:pt x="0" y="1"/>
                  </a:lnTo>
                  <a:lnTo>
                    <a:pt x="0" y="0"/>
                  </a:lnTo>
                  <a:close/>
                </a:path>
              </a:pathLst>
            </a:custGeom>
            <a:solidFill>
              <a:srgbClr val="CEA156"/>
            </a:solidFill>
            <a:ln w="9525">
              <a:noFill/>
              <a:round/>
              <a:headEnd/>
              <a:tailEnd/>
            </a:ln>
          </p:spPr>
          <p:txBody>
            <a:bodyPr/>
            <a:lstStyle/>
            <a:p>
              <a:endParaRPr lang="en-US"/>
            </a:p>
          </p:txBody>
        </p:sp>
        <p:sp>
          <p:nvSpPr>
            <p:cNvPr id="36937" name="Freeform 73"/>
            <p:cNvSpPr>
              <a:spLocks/>
            </p:cNvSpPr>
            <p:nvPr/>
          </p:nvSpPr>
          <p:spPr bwMode="auto">
            <a:xfrm>
              <a:off x="3228" y="3369"/>
              <a:ext cx="42" cy="16"/>
            </a:xfrm>
            <a:custGeom>
              <a:avLst/>
              <a:gdLst/>
              <a:ahLst/>
              <a:cxnLst>
                <a:cxn ang="0">
                  <a:pos x="83" y="16"/>
                </a:cxn>
                <a:cxn ang="0">
                  <a:pos x="74" y="18"/>
                </a:cxn>
                <a:cxn ang="0">
                  <a:pos x="64" y="16"/>
                </a:cxn>
                <a:cxn ang="0">
                  <a:pos x="56" y="16"/>
                </a:cxn>
                <a:cxn ang="0">
                  <a:pos x="48" y="16"/>
                </a:cxn>
                <a:cxn ang="0">
                  <a:pos x="42" y="15"/>
                </a:cxn>
                <a:cxn ang="0">
                  <a:pos x="35" y="15"/>
                </a:cxn>
                <a:cxn ang="0">
                  <a:pos x="29" y="15"/>
                </a:cxn>
                <a:cxn ang="0">
                  <a:pos x="22" y="15"/>
                </a:cxn>
                <a:cxn ang="0">
                  <a:pos x="14" y="16"/>
                </a:cxn>
                <a:cxn ang="0">
                  <a:pos x="6" y="18"/>
                </a:cxn>
                <a:cxn ang="0">
                  <a:pos x="8" y="19"/>
                </a:cxn>
                <a:cxn ang="0">
                  <a:pos x="8" y="21"/>
                </a:cxn>
                <a:cxn ang="0">
                  <a:pos x="8" y="23"/>
                </a:cxn>
                <a:cxn ang="0">
                  <a:pos x="6" y="24"/>
                </a:cxn>
                <a:cxn ang="0">
                  <a:pos x="6" y="26"/>
                </a:cxn>
                <a:cxn ang="0">
                  <a:pos x="5" y="27"/>
                </a:cxn>
                <a:cxn ang="0">
                  <a:pos x="3" y="29"/>
                </a:cxn>
                <a:cxn ang="0">
                  <a:pos x="3" y="29"/>
                </a:cxn>
                <a:cxn ang="0">
                  <a:pos x="2" y="31"/>
                </a:cxn>
                <a:cxn ang="0">
                  <a:pos x="0" y="32"/>
                </a:cxn>
                <a:cxn ang="0">
                  <a:pos x="6" y="0"/>
                </a:cxn>
                <a:cxn ang="0">
                  <a:pos x="85" y="18"/>
                </a:cxn>
                <a:cxn ang="0">
                  <a:pos x="85" y="18"/>
                </a:cxn>
                <a:cxn ang="0">
                  <a:pos x="83" y="16"/>
                </a:cxn>
              </a:cxnLst>
              <a:rect l="0" t="0" r="r" b="b"/>
              <a:pathLst>
                <a:path w="85" h="32">
                  <a:moveTo>
                    <a:pt x="83" y="16"/>
                  </a:moveTo>
                  <a:lnTo>
                    <a:pt x="74" y="18"/>
                  </a:lnTo>
                  <a:lnTo>
                    <a:pt x="64" y="16"/>
                  </a:lnTo>
                  <a:lnTo>
                    <a:pt x="56" y="16"/>
                  </a:lnTo>
                  <a:lnTo>
                    <a:pt x="48" y="16"/>
                  </a:lnTo>
                  <a:lnTo>
                    <a:pt x="42" y="15"/>
                  </a:lnTo>
                  <a:lnTo>
                    <a:pt x="35" y="15"/>
                  </a:lnTo>
                  <a:lnTo>
                    <a:pt x="29" y="15"/>
                  </a:lnTo>
                  <a:lnTo>
                    <a:pt x="22" y="15"/>
                  </a:lnTo>
                  <a:lnTo>
                    <a:pt x="14" y="16"/>
                  </a:lnTo>
                  <a:lnTo>
                    <a:pt x="6" y="18"/>
                  </a:lnTo>
                  <a:lnTo>
                    <a:pt x="8" y="19"/>
                  </a:lnTo>
                  <a:lnTo>
                    <a:pt x="8" y="21"/>
                  </a:lnTo>
                  <a:lnTo>
                    <a:pt x="8" y="23"/>
                  </a:lnTo>
                  <a:lnTo>
                    <a:pt x="6" y="24"/>
                  </a:lnTo>
                  <a:lnTo>
                    <a:pt x="6" y="26"/>
                  </a:lnTo>
                  <a:lnTo>
                    <a:pt x="5" y="27"/>
                  </a:lnTo>
                  <a:lnTo>
                    <a:pt x="3" y="29"/>
                  </a:lnTo>
                  <a:lnTo>
                    <a:pt x="3" y="29"/>
                  </a:lnTo>
                  <a:lnTo>
                    <a:pt x="2" y="31"/>
                  </a:lnTo>
                  <a:lnTo>
                    <a:pt x="0" y="32"/>
                  </a:lnTo>
                  <a:lnTo>
                    <a:pt x="6" y="0"/>
                  </a:lnTo>
                  <a:lnTo>
                    <a:pt x="85" y="18"/>
                  </a:lnTo>
                  <a:lnTo>
                    <a:pt x="85" y="18"/>
                  </a:lnTo>
                  <a:lnTo>
                    <a:pt x="83" y="16"/>
                  </a:lnTo>
                  <a:close/>
                </a:path>
              </a:pathLst>
            </a:custGeom>
            <a:solidFill>
              <a:srgbClr val="CEA156"/>
            </a:solidFill>
            <a:ln w="9525">
              <a:noFill/>
              <a:round/>
              <a:headEnd/>
              <a:tailEnd/>
            </a:ln>
          </p:spPr>
          <p:txBody>
            <a:bodyPr/>
            <a:lstStyle/>
            <a:p>
              <a:endParaRPr lang="en-US"/>
            </a:p>
          </p:txBody>
        </p:sp>
        <p:sp>
          <p:nvSpPr>
            <p:cNvPr id="36938" name="Freeform 74"/>
            <p:cNvSpPr>
              <a:spLocks/>
            </p:cNvSpPr>
            <p:nvPr/>
          </p:nvSpPr>
          <p:spPr bwMode="auto">
            <a:xfrm>
              <a:off x="2320" y="3372"/>
              <a:ext cx="7" cy="17"/>
            </a:xfrm>
            <a:custGeom>
              <a:avLst/>
              <a:gdLst/>
              <a:ahLst/>
              <a:cxnLst>
                <a:cxn ang="0">
                  <a:pos x="13" y="35"/>
                </a:cxn>
                <a:cxn ang="0">
                  <a:pos x="0" y="0"/>
                </a:cxn>
                <a:cxn ang="0">
                  <a:pos x="14" y="0"/>
                </a:cxn>
                <a:cxn ang="0">
                  <a:pos x="14" y="35"/>
                </a:cxn>
                <a:cxn ang="0">
                  <a:pos x="14" y="35"/>
                </a:cxn>
                <a:cxn ang="0">
                  <a:pos x="13" y="35"/>
                </a:cxn>
              </a:cxnLst>
              <a:rect l="0" t="0" r="r" b="b"/>
              <a:pathLst>
                <a:path w="14" h="35">
                  <a:moveTo>
                    <a:pt x="13" y="35"/>
                  </a:moveTo>
                  <a:lnTo>
                    <a:pt x="0" y="0"/>
                  </a:lnTo>
                  <a:lnTo>
                    <a:pt x="14" y="0"/>
                  </a:lnTo>
                  <a:lnTo>
                    <a:pt x="14" y="35"/>
                  </a:lnTo>
                  <a:lnTo>
                    <a:pt x="14" y="35"/>
                  </a:lnTo>
                  <a:lnTo>
                    <a:pt x="13" y="35"/>
                  </a:lnTo>
                  <a:close/>
                </a:path>
              </a:pathLst>
            </a:custGeom>
            <a:solidFill>
              <a:srgbClr val="CEA156"/>
            </a:solidFill>
            <a:ln w="9525">
              <a:noFill/>
              <a:round/>
              <a:headEnd/>
              <a:tailEnd/>
            </a:ln>
          </p:spPr>
          <p:txBody>
            <a:bodyPr/>
            <a:lstStyle/>
            <a:p>
              <a:endParaRPr lang="en-US"/>
            </a:p>
          </p:txBody>
        </p:sp>
        <p:sp>
          <p:nvSpPr>
            <p:cNvPr id="36939" name="Freeform 75"/>
            <p:cNvSpPr>
              <a:spLocks/>
            </p:cNvSpPr>
            <p:nvPr/>
          </p:nvSpPr>
          <p:spPr bwMode="auto">
            <a:xfrm>
              <a:off x="3430" y="3372"/>
              <a:ext cx="4" cy="17"/>
            </a:xfrm>
            <a:custGeom>
              <a:avLst/>
              <a:gdLst/>
              <a:ahLst/>
              <a:cxnLst>
                <a:cxn ang="0">
                  <a:pos x="0" y="0"/>
                </a:cxn>
                <a:cxn ang="0">
                  <a:pos x="6" y="0"/>
                </a:cxn>
                <a:cxn ang="0">
                  <a:pos x="6" y="35"/>
                </a:cxn>
                <a:cxn ang="0">
                  <a:pos x="0" y="35"/>
                </a:cxn>
                <a:cxn ang="0">
                  <a:pos x="0" y="0"/>
                </a:cxn>
                <a:cxn ang="0">
                  <a:pos x="0" y="0"/>
                </a:cxn>
              </a:cxnLst>
              <a:rect l="0" t="0" r="r" b="b"/>
              <a:pathLst>
                <a:path w="6" h="35">
                  <a:moveTo>
                    <a:pt x="0" y="0"/>
                  </a:moveTo>
                  <a:lnTo>
                    <a:pt x="6" y="0"/>
                  </a:lnTo>
                  <a:lnTo>
                    <a:pt x="6" y="35"/>
                  </a:lnTo>
                  <a:lnTo>
                    <a:pt x="0" y="35"/>
                  </a:lnTo>
                  <a:lnTo>
                    <a:pt x="0" y="0"/>
                  </a:lnTo>
                  <a:lnTo>
                    <a:pt x="0" y="0"/>
                  </a:lnTo>
                  <a:close/>
                </a:path>
              </a:pathLst>
            </a:custGeom>
            <a:solidFill>
              <a:srgbClr val="893939"/>
            </a:solidFill>
            <a:ln w="9525">
              <a:noFill/>
              <a:round/>
              <a:headEnd/>
              <a:tailEnd/>
            </a:ln>
          </p:spPr>
          <p:txBody>
            <a:bodyPr/>
            <a:lstStyle/>
            <a:p>
              <a:endParaRPr lang="en-US"/>
            </a:p>
          </p:txBody>
        </p:sp>
        <p:sp>
          <p:nvSpPr>
            <p:cNvPr id="36940" name="Freeform 76"/>
            <p:cNvSpPr>
              <a:spLocks/>
            </p:cNvSpPr>
            <p:nvPr/>
          </p:nvSpPr>
          <p:spPr bwMode="auto">
            <a:xfrm>
              <a:off x="3594" y="3381"/>
              <a:ext cx="5" cy="33"/>
            </a:xfrm>
            <a:custGeom>
              <a:avLst/>
              <a:gdLst/>
              <a:ahLst/>
              <a:cxnLst>
                <a:cxn ang="0">
                  <a:pos x="9" y="67"/>
                </a:cxn>
                <a:cxn ang="0">
                  <a:pos x="0" y="0"/>
                </a:cxn>
                <a:cxn ang="0">
                  <a:pos x="9" y="43"/>
                </a:cxn>
                <a:cxn ang="0">
                  <a:pos x="9" y="67"/>
                </a:cxn>
                <a:cxn ang="0">
                  <a:pos x="9" y="67"/>
                </a:cxn>
              </a:cxnLst>
              <a:rect l="0" t="0" r="r" b="b"/>
              <a:pathLst>
                <a:path w="9" h="67">
                  <a:moveTo>
                    <a:pt x="9" y="67"/>
                  </a:moveTo>
                  <a:lnTo>
                    <a:pt x="0" y="0"/>
                  </a:lnTo>
                  <a:lnTo>
                    <a:pt x="9" y="43"/>
                  </a:lnTo>
                  <a:lnTo>
                    <a:pt x="9" y="67"/>
                  </a:lnTo>
                  <a:lnTo>
                    <a:pt x="9" y="67"/>
                  </a:lnTo>
                  <a:close/>
                </a:path>
              </a:pathLst>
            </a:custGeom>
            <a:solidFill>
              <a:srgbClr val="893939"/>
            </a:solidFill>
            <a:ln w="9525">
              <a:noFill/>
              <a:round/>
              <a:headEnd/>
              <a:tailEnd/>
            </a:ln>
          </p:spPr>
          <p:txBody>
            <a:bodyPr/>
            <a:lstStyle/>
            <a:p>
              <a:endParaRPr lang="en-US"/>
            </a:p>
          </p:txBody>
        </p:sp>
        <p:sp>
          <p:nvSpPr>
            <p:cNvPr id="36941" name="Freeform 77"/>
            <p:cNvSpPr>
              <a:spLocks/>
            </p:cNvSpPr>
            <p:nvPr/>
          </p:nvSpPr>
          <p:spPr bwMode="auto">
            <a:xfrm>
              <a:off x="3422" y="3389"/>
              <a:ext cx="3" cy="22"/>
            </a:xfrm>
            <a:custGeom>
              <a:avLst/>
              <a:gdLst/>
              <a:ahLst/>
              <a:cxnLst>
                <a:cxn ang="0">
                  <a:pos x="0" y="0"/>
                </a:cxn>
                <a:cxn ang="0">
                  <a:pos x="7" y="0"/>
                </a:cxn>
                <a:cxn ang="0">
                  <a:pos x="7" y="43"/>
                </a:cxn>
                <a:cxn ang="0">
                  <a:pos x="0" y="43"/>
                </a:cxn>
                <a:cxn ang="0">
                  <a:pos x="0" y="0"/>
                </a:cxn>
                <a:cxn ang="0">
                  <a:pos x="0" y="0"/>
                </a:cxn>
              </a:cxnLst>
              <a:rect l="0" t="0" r="r" b="b"/>
              <a:pathLst>
                <a:path w="7" h="43">
                  <a:moveTo>
                    <a:pt x="0" y="0"/>
                  </a:moveTo>
                  <a:lnTo>
                    <a:pt x="7" y="0"/>
                  </a:lnTo>
                  <a:lnTo>
                    <a:pt x="7" y="43"/>
                  </a:lnTo>
                  <a:lnTo>
                    <a:pt x="0" y="43"/>
                  </a:lnTo>
                  <a:lnTo>
                    <a:pt x="0" y="0"/>
                  </a:lnTo>
                  <a:lnTo>
                    <a:pt x="0" y="0"/>
                  </a:lnTo>
                  <a:close/>
                </a:path>
              </a:pathLst>
            </a:custGeom>
            <a:solidFill>
              <a:srgbClr val="600C0C"/>
            </a:solidFill>
            <a:ln w="9525">
              <a:noFill/>
              <a:round/>
              <a:headEnd/>
              <a:tailEnd/>
            </a:ln>
          </p:spPr>
          <p:txBody>
            <a:bodyPr/>
            <a:lstStyle/>
            <a:p>
              <a:endParaRPr lang="en-US"/>
            </a:p>
          </p:txBody>
        </p:sp>
        <p:sp>
          <p:nvSpPr>
            <p:cNvPr id="36942" name="Freeform 78"/>
            <p:cNvSpPr>
              <a:spLocks/>
            </p:cNvSpPr>
            <p:nvPr/>
          </p:nvSpPr>
          <p:spPr bwMode="auto">
            <a:xfrm>
              <a:off x="3658" y="3393"/>
              <a:ext cx="17" cy="93"/>
            </a:xfrm>
            <a:custGeom>
              <a:avLst/>
              <a:gdLst/>
              <a:ahLst/>
              <a:cxnLst>
                <a:cxn ang="0">
                  <a:pos x="34" y="185"/>
                </a:cxn>
                <a:cxn ang="0">
                  <a:pos x="0" y="0"/>
                </a:cxn>
                <a:cxn ang="0">
                  <a:pos x="35" y="83"/>
                </a:cxn>
                <a:cxn ang="0">
                  <a:pos x="35" y="185"/>
                </a:cxn>
                <a:cxn ang="0">
                  <a:pos x="35" y="185"/>
                </a:cxn>
                <a:cxn ang="0">
                  <a:pos x="34" y="185"/>
                </a:cxn>
              </a:cxnLst>
              <a:rect l="0" t="0" r="r" b="b"/>
              <a:pathLst>
                <a:path w="35" h="185">
                  <a:moveTo>
                    <a:pt x="34" y="185"/>
                  </a:moveTo>
                  <a:lnTo>
                    <a:pt x="0" y="0"/>
                  </a:lnTo>
                  <a:lnTo>
                    <a:pt x="35" y="83"/>
                  </a:lnTo>
                  <a:lnTo>
                    <a:pt x="35" y="185"/>
                  </a:lnTo>
                  <a:lnTo>
                    <a:pt x="35" y="185"/>
                  </a:lnTo>
                  <a:lnTo>
                    <a:pt x="34" y="185"/>
                  </a:lnTo>
                  <a:close/>
                </a:path>
              </a:pathLst>
            </a:custGeom>
            <a:solidFill>
              <a:srgbClr val="520000"/>
            </a:solidFill>
            <a:ln w="9525">
              <a:noFill/>
              <a:round/>
              <a:headEnd/>
              <a:tailEnd/>
            </a:ln>
          </p:spPr>
          <p:txBody>
            <a:bodyPr/>
            <a:lstStyle/>
            <a:p>
              <a:endParaRPr lang="en-US"/>
            </a:p>
          </p:txBody>
        </p:sp>
        <p:sp>
          <p:nvSpPr>
            <p:cNvPr id="36943" name="Freeform 79"/>
            <p:cNvSpPr>
              <a:spLocks/>
            </p:cNvSpPr>
            <p:nvPr/>
          </p:nvSpPr>
          <p:spPr bwMode="auto">
            <a:xfrm>
              <a:off x="2344" y="3398"/>
              <a:ext cx="13" cy="16"/>
            </a:xfrm>
            <a:custGeom>
              <a:avLst/>
              <a:gdLst/>
              <a:ahLst/>
              <a:cxnLst>
                <a:cxn ang="0">
                  <a:pos x="0" y="0"/>
                </a:cxn>
                <a:cxn ang="0">
                  <a:pos x="26" y="32"/>
                </a:cxn>
                <a:cxn ang="0">
                  <a:pos x="2" y="0"/>
                </a:cxn>
                <a:cxn ang="0">
                  <a:pos x="2" y="0"/>
                </a:cxn>
                <a:cxn ang="0">
                  <a:pos x="0" y="0"/>
                </a:cxn>
              </a:cxnLst>
              <a:rect l="0" t="0" r="r" b="b"/>
              <a:pathLst>
                <a:path w="26" h="32">
                  <a:moveTo>
                    <a:pt x="0" y="0"/>
                  </a:moveTo>
                  <a:lnTo>
                    <a:pt x="26" y="32"/>
                  </a:lnTo>
                  <a:lnTo>
                    <a:pt x="2" y="0"/>
                  </a:lnTo>
                  <a:lnTo>
                    <a:pt x="2" y="0"/>
                  </a:lnTo>
                  <a:lnTo>
                    <a:pt x="0" y="0"/>
                  </a:lnTo>
                  <a:close/>
                </a:path>
              </a:pathLst>
            </a:custGeom>
            <a:solidFill>
              <a:srgbClr val="CEA156"/>
            </a:solidFill>
            <a:ln w="9525">
              <a:noFill/>
              <a:round/>
              <a:headEnd/>
              <a:tailEnd/>
            </a:ln>
          </p:spPr>
          <p:txBody>
            <a:bodyPr/>
            <a:lstStyle/>
            <a:p>
              <a:endParaRPr lang="en-US"/>
            </a:p>
          </p:txBody>
        </p:sp>
        <p:sp>
          <p:nvSpPr>
            <p:cNvPr id="36944" name="Freeform 80"/>
            <p:cNvSpPr>
              <a:spLocks/>
            </p:cNvSpPr>
            <p:nvPr/>
          </p:nvSpPr>
          <p:spPr bwMode="auto">
            <a:xfrm>
              <a:off x="3608" y="3402"/>
              <a:ext cx="8" cy="39"/>
            </a:xfrm>
            <a:custGeom>
              <a:avLst/>
              <a:gdLst/>
              <a:ahLst/>
              <a:cxnLst>
                <a:cxn ang="0">
                  <a:pos x="6" y="77"/>
                </a:cxn>
                <a:cxn ang="0">
                  <a:pos x="0" y="0"/>
                </a:cxn>
                <a:cxn ang="0">
                  <a:pos x="2" y="7"/>
                </a:cxn>
                <a:cxn ang="0">
                  <a:pos x="3" y="15"/>
                </a:cxn>
                <a:cxn ang="0">
                  <a:pos x="6" y="23"/>
                </a:cxn>
                <a:cxn ang="0">
                  <a:pos x="10" y="29"/>
                </a:cxn>
                <a:cxn ang="0">
                  <a:pos x="13" y="37"/>
                </a:cxn>
                <a:cxn ang="0">
                  <a:pos x="16" y="45"/>
                </a:cxn>
                <a:cxn ang="0">
                  <a:pos x="16" y="53"/>
                </a:cxn>
                <a:cxn ang="0">
                  <a:pos x="16" y="61"/>
                </a:cxn>
                <a:cxn ang="0">
                  <a:pos x="13" y="69"/>
                </a:cxn>
                <a:cxn ang="0">
                  <a:pos x="8" y="77"/>
                </a:cxn>
                <a:cxn ang="0">
                  <a:pos x="8" y="77"/>
                </a:cxn>
                <a:cxn ang="0">
                  <a:pos x="6" y="77"/>
                </a:cxn>
              </a:cxnLst>
              <a:rect l="0" t="0" r="r" b="b"/>
              <a:pathLst>
                <a:path w="16" h="77">
                  <a:moveTo>
                    <a:pt x="6" y="77"/>
                  </a:moveTo>
                  <a:lnTo>
                    <a:pt x="0" y="0"/>
                  </a:lnTo>
                  <a:lnTo>
                    <a:pt x="2" y="7"/>
                  </a:lnTo>
                  <a:lnTo>
                    <a:pt x="3" y="15"/>
                  </a:lnTo>
                  <a:lnTo>
                    <a:pt x="6" y="23"/>
                  </a:lnTo>
                  <a:lnTo>
                    <a:pt x="10" y="29"/>
                  </a:lnTo>
                  <a:lnTo>
                    <a:pt x="13" y="37"/>
                  </a:lnTo>
                  <a:lnTo>
                    <a:pt x="16" y="45"/>
                  </a:lnTo>
                  <a:lnTo>
                    <a:pt x="16" y="53"/>
                  </a:lnTo>
                  <a:lnTo>
                    <a:pt x="16" y="61"/>
                  </a:lnTo>
                  <a:lnTo>
                    <a:pt x="13" y="69"/>
                  </a:lnTo>
                  <a:lnTo>
                    <a:pt x="8" y="77"/>
                  </a:lnTo>
                  <a:lnTo>
                    <a:pt x="8" y="77"/>
                  </a:lnTo>
                  <a:lnTo>
                    <a:pt x="6" y="77"/>
                  </a:lnTo>
                  <a:close/>
                </a:path>
              </a:pathLst>
            </a:custGeom>
            <a:solidFill>
              <a:srgbClr val="893939"/>
            </a:solidFill>
            <a:ln w="9525">
              <a:noFill/>
              <a:round/>
              <a:headEnd/>
              <a:tailEnd/>
            </a:ln>
          </p:spPr>
          <p:txBody>
            <a:bodyPr/>
            <a:lstStyle/>
            <a:p>
              <a:endParaRPr lang="en-US"/>
            </a:p>
          </p:txBody>
        </p:sp>
        <p:sp>
          <p:nvSpPr>
            <p:cNvPr id="36945" name="Freeform 81"/>
            <p:cNvSpPr>
              <a:spLocks/>
            </p:cNvSpPr>
            <p:nvPr/>
          </p:nvSpPr>
          <p:spPr bwMode="auto">
            <a:xfrm>
              <a:off x="2302" y="3405"/>
              <a:ext cx="25" cy="36"/>
            </a:xfrm>
            <a:custGeom>
              <a:avLst/>
              <a:gdLst/>
              <a:ahLst/>
              <a:cxnLst>
                <a:cxn ang="0">
                  <a:pos x="0" y="35"/>
                </a:cxn>
                <a:cxn ang="0">
                  <a:pos x="19" y="70"/>
                </a:cxn>
                <a:cxn ang="0">
                  <a:pos x="8" y="62"/>
                </a:cxn>
                <a:cxn ang="0">
                  <a:pos x="2" y="54"/>
                </a:cxn>
                <a:cxn ang="0">
                  <a:pos x="2" y="45"/>
                </a:cxn>
                <a:cxn ang="0">
                  <a:pos x="3" y="37"/>
                </a:cxn>
                <a:cxn ang="0">
                  <a:pos x="7" y="30"/>
                </a:cxn>
                <a:cxn ang="0">
                  <a:pos x="11" y="22"/>
                </a:cxn>
                <a:cxn ang="0">
                  <a:pos x="18" y="16"/>
                </a:cxn>
                <a:cxn ang="0">
                  <a:pos x="23" y="9"/>
                </a:cxn>
                <a:cxn ang="0">
                  <a:pos x="26" y="5"/>
                </a:cxn>
                <a:cxn ang="0">
                  <a:pos x="26" y="0"/>
                </a:cxn>
                <a:cxn ang="0">
                  <a:pos x="51" y="11"/>
                </a:cxn>
                <a:cxn ang="0">
                  <a:pos x="2" y="35"/>
                </a:cxn>
                <a:cxn ang="0">
                  <a:pos x="2" y="35"/>
                </a:cxn>
                <a:cxn ang="0">
                  <a:pos x="0" y="35"/>
                </a:cxn>
              </a:cxnLst>
              <a:rect l="0" t="0" r="r" b="b"/>
              <a:pathLst>
                <a:path w="51" h="70">
                  <a:moveTo>
                    <a:pt x="0" y="35"/>
                  </a:moveTo>
                  <a:lnTo>
                    <a:pt x="19" y="70"/>
                  </a:lnTo>
                  <a:lnTo>
                    <a:pt x="8" y="62"/>
                  </a:lnTo>
                  <a:lnTo>
                    <a:pt x="2" y="54"/>
                  </a:lnTo>
                  <a:lnTo>
                    <a:pt x="2" y="45"/>
                  </a:lnTo>
                  <a:lnTo>
                    <a:pt x="3" y="37"/>
                  </a:lnTo>
                  <a:lnTo>
                    <a:pt x="7" y="30"/>
                  </a:lnTo>
                  <a:lnTo>
                    <a:pt x="11" y="22"/>
                  </a:lnTo>
                  <a:lnTo>
                    <a:pt x="18" y="16"/>
                  </a:lnTo>
                  <a:lnTo>
                    <a:pt x="23" y="9"/>
                  </a:lnTo>
                  <a:lnTo>
                    <a:pt x="26" y="5"/>
                  </a:lnTo>
                  <a:lnTo>
                    <a:pt x="26" y="0"/>
                  </a:lnTo>
                  <a:lnTo>
                    <a:pt x="51" y="11"/>
                  </a:lnTo>
                  <a:lnTo>
                    <a:pt x="2" y="35"/>
                  </a:lnTo>
                  <a:lnTo>
                    <a:pt x="2" y="35"/>
                  </a:lnTo>
                  <a:lnTo>
                    <a:pt x="0" y="35"/>
                  </a:lnTo>
                  <a:close/>
                </a:path>
              </a:pathLst>
            </a:custGeom>
            <a:solidFill>
              <a:srgbClr val="CEA156"/>
            </a:solidFill>
            <a:ln w="9525">
              <a:noFill/>
              <a:round/>
              <a:headEnd/>
              <a:tailEnd/>
            </a:ln>
          </p:spPr>
          <p:txBody>
            <a:bodyPr/>
            <a:lstStyle/>
            <a:p>
              <a:endParaRPr lang="en-US"/>
            </a:p>
          </p:txBody>
        </p:sp>
        <p:sp>
          <p:nvSpPr>
            <p:cNvPr id="36946" name="Freeform 82"/>
            <p:cNvSpPr>
              <a:spLocks/>
            </p:cNvSpPr>
            <p:nvPr/>
          </p:nvSpPr>
          <p:spPr bwMode="auto">
            <a:xfrm>
              <a:off x="2749" y="3411"/>
              <a:ext cx="60" cy="63"/>
            </a:xfrm>
            <a:custGeom>
              <a:avLst/>
              <a:gdLst/>
              <a:ahLst/>
              <a:cxnLst>
                <a:cxn ang="0">
                  <a:pos x="120" y="16"/>
                </a:cxn>
                <a:cxn ang="0">
                  <a:pos x="113" y="19"/>
                </a:cxn>
                <a:cxn ang="0">
                  <a:pos x="105" y="22"/>
                </a:cxn>
                <a:cxn ang="0">
                  <a:pos x="96" y="24"/>
                </a:cxn>
                <a:cxn ang="0">
                  <a:pos x="88" y="26"/>
                </a:cxn>
                <a:cxn ang="0">
                  <a:pos x="80" y="29"/>
                </a:cxn>
                <a:cxn ang="0">
                  <a:pos x="73" y="32"/>
                </a:cxn>
                <a:cxn ang="0">
                  <a:pos x="67" y="37"/>
                </a:cxn>
                <a:cxn ang="0">
                  <a:pos x="60" y="42"/>
                </a:cxn>
                <a:cxn ang="0">
                  <a:pos x="56" y="50"/>
                </a:cxn>
                <a:cxn ang="0">
                  <a:pos x="54" y="59"/>
                </a:cxn>
                <a:cxn ang="0">
                  <a:pos x="60" y="72"/>
                </a:cxn>
                <a:cxn ang="0">
                  <a:pos x="64" y="82"/>
                </a:cxn>
                <a:cxn ang="0">
                  <a:pos x="62" y="90"/>
                </a:cxn>
                <a:cxn ang="0">
                  <a:pos x="59" y="96"/>
                </a:cxn>
                <a:cxn ang="0">
                  <a:pos x="51" y="102"/>
                </a:cxn>
                <a:cxn ang="0">
                  <a:pos x="41" y="107"/>
                </a:cxn>
                <a:cxn ang="0">
                  <a:pos x="32" y="110"/>
                </a:cxn>
                <a:cxn ang="0">
                  <a:pos x="20" y="115"/>
                </a:cxn>
                <a:cxn ang="0">
                  <a:pos x="9" y="120"/>
                </a:cxn>
                <a:cxn ang="0">
                  <a:pos x="1" y="126"/>
                </a:cxn>
                <a:cxn ang="0">
                  <a:pos x="0" y="123"/>
                </a:cxn>
                <a:cxn ang="0">
                  <a:pos x="3" y="122"/>
                </a:cxn>
                <a:cxn ang="0">
                  <a:pos x="8" y="120"/>
                </a:cxn>
                <a:cxn ang="0">
                  <a:pos x="12" y="118"/>
                </a:cxn>
                <a:cxn ang="0">
                  <a:pos x="20" y="117"/>
                </a:cxn>
                <a:cxn ang="0">
                  <a:pos x="28" y="114"/>
                </a:cxn>
                <a:cxn ang="0">
                  <a:pos x="36" y="110"/>
                </a:cxn>
                <a:cxn ang="0">
                  <a:pos x="43" y="106"/>
                </a:cxn>
                <a:cxn ang="0">
                  <a:pos x="49" y="99"/>
                </a:cxn>
                <a:cxn ang="0">
                  <a:pos x="54" y="91"/>
                </a:cxn>
                <a:cxn ang="0">
                  <a:pos x="52" y="80"/>
                </a:cxn>
                <a:cxn ang="0">
                  <a:pos x="51" y="69"/>
                </a:cxn>
                <a:cxn ang="0">
                  <a:pos x="49" y="58"/>
                </a:cxn>
                <a:cxn ang="0">
                  <a:pos x="48" y="45"/>
                </a:cxn>
                <a:cxn ang="0">
                  <a:pos x="48" y="34"/>
                </a:cxn>
                <a:cxn ang="0">
                  <a:pos x="51" y="22"/>
                </a:cxn>
                <a:cxn ang="0">
                  <a:pos x="54" y="13"/>
                </a:cxn>
                <a:cxn ang="0">
                  <a:pos x="60" y="6"/>
                </a:cxn>
                <a:cxn ang="0">
                  <a:pos x="72" y="2"/>
                </a:cxn>
                <a:cxn ang="0">
                  <a:pos x="84" y="0"/>
                </a:cxn>
                <a:cxn ang="0">
                  <a:pos x="89" y="0"/>
                </a:cxn>
                <a:cxn ang="0">
                  <a:pos x="94" y="2"/>
                </a:cxn>
                <a:cxn ang="0">
                  <a:pos x="97" y="3"/>
                </a:cxn>
                <a:cxn ang="0">
                  <a:pos x="102" y="5"/>
                </a:cxn>
                <a:cxn ang="0">
                  <a:pos x="105" y="5"/>
                </a:cxn>
                <a:cxn ang="0">
                  <a:pos x="108" y="8"/>
                </a:cxn>
                <a:cxn ang="0">
                  <a:pos x="112" y="10"/>
                </a:cxn>
                <a:cxn ang="0">
                  <a:pos x="115" y="11"/>
                </a:cxn>
                <a:cxn ang="0">
                  <a:pos x="118" y="14"/>
                </a:cxn>
                <a:cxn ang="0">
                  <a:pos x="120" y="18"/>
                </a:cxn>
                <a:cxn ang="0">
                  <a:pos x="120" y="18"/>
                </a:cxn>
                <a:cxn ang="0">
                  <a:pos x="120" y="16"/>
                </a:cxn>
              </a:cxnLst>
              <a:rect l="0" t="0" r="r" b="b"/>
              <a:pathLst>
                <a:path w="120" h="126">
                  <a:moveTo>
                    <a:pt x="120" y="16"/>
                  </a:moveTo>
                  <a:lnTo>
                    <a:pt x="113" y="19"/>
                  </a:lnTo>
                  <a:lnTo>
                    <a:pt x="105" y="22"/>
                  </a:lnTo>
                  <a:lnTo>
                    <a:pt x="96" y="24"/>
                  </a:lnTo>
                  <a:lnTo>
                    <a:pt x="88" y="26"/>
                  </a:lnTo>
                  <a:lnTo>
                    <a:pt x="80" y="29"/>
                  </a:lnTo>
                  <a:lnTo>
                    <a:pt x="73" y="32"/>
                  </a:lnTo>
                  <a:lnTo>
                    <a:pt x="67" y="37"/>
                  </a:lnTo>
                  <a:lnTo>
                    <a:pt x="60" y="42"/>
                  </a:lnTo>
                  <a:lnTo>
                    <a:pt x="56" y="50"/>
                  </a:lnTo>
                  <a:lnTo>
                    <a:pt x="54" y="59"/>
                  </a:lnTo>
                  <a:lnTo>
                    <a:pt x="60" y="72"/>
                  </a:lnTo>
                  <a:lnTo>
                    <a:pt x="64" y="82"/>
                  </a:lnTo>
                  <a:lnTo>
                    <a:pt x="62" y="90"/>
                  </a:lnTo>
                  <a:lnTo>
                    <a:pt x="59" y="96"/>
                  </a:lnTo>
                  <a:lnTo>
                    <a:pt x="51" y="102"/>
                  </a:lnTo>
                  <a:lnTo>
                    <a:pt x="41" y="107"/>
                  </a:lnTo>
                  <a:lnTo>
                    <a:pt x="32" y="110"/>
                  </a:lnTo>
                  <a:lnTo>
                    <a:pt x="20" y="115"/>
                  </a:lnTo>
                  <a:lnTo>
                    <a:pt x="9" y="120"/>
                  </a:lnTo>
                  <a:lnTo>
                    <a:pt x="1" y="126"/>
                  </a:lnTo>
                  <a:lnTo>
                    <a:pt x="0" y="123"/>
                  </a:lnTo>
                  <a:lnTo>
                    <a:pt x="3" y="122"/>
                  </a:lnTo>
                  <a:lnTo>
                    <a:pt x="8" y="120"/>
                  </a:lnTo>
                  <a:lnTo>
                    <a:pt x="12" y="118"/>
                  </a:lnTo>
                  <a:lnTo>
                    <a:pt x="20" y="117"/>
                  </a:lnTo>
                  <a:lnTo>
                    <a:pt x="28" y="114"/>
                  </a:lnTo>
                  <a:lnTo>
                    <a:pt x="36" y="110"/>
                  </a:lnTo>
                  <a:lnTo>
                    <a:pt x="43" y="106"/>
                  </a:lnTo>
                  <a:lnTo>
                    <a:pt x="49" y="99"/>
                  </a:lnTo>
                  <a:lnTo>
                    <a:pt x="54" y="91"/>
                  </a:lnTo>
                  <a:lnTo>
                    <a:pt x="52" y="80"/>
                  </a:lnTo>
                  <a:lnTo>
                    <a:pt x="51" y="69"/>
                  </a:lnTo>
                  <a:lnTo>
                    <a:pt x="49" y="58"/>
                  </a:lnTo>
                  <a:lnTo>
                    <a:pt x="48" y="45"/>
                  </a:lnTo>
                  <a:lnTo>
                    <a:pt x="48" y="34"/>
                  </a:lnTo>
                  <a:lnTo>
                    <a:pt x="51" y="22"/>
                  </a:lnTo>
                  <a:lnTo>
                    <a:pt x="54" y="13"/>
                  </a:lnTo>
                  <a:lnTo>
                    <a:pt x="60" y="6"/>
                  </a:lnTo>
                  <a:lnTo>
                    <a:pt x="72" y="2"/>
                  </a:lnTo>
                  <a:lnTo>
                    <a:pt x="84" y="0"/>
                  </a:lnTo>
                  <a:lnTo>
                    <a:pt x="89" y="0"/>
                  </a:lnTo>
                  <a:lnTo>
                    <a:pt x="94" y="2"/>
                  </a:lnTo>
                  <a:lnTo>
                    <a:pt x="97" y="3"/>
                  </a:lnTo>
                  <a:lnTo>
                    <a:pt x="102" y="5"/>
                  </a:lnTo>
                  <a:lnTo>
                    <a:pt x="105" y="5"/>
                  </a:lnTo>
                  <a:lnTo>
                    <a:pt x="108" y="8"/>
                  </a:lnTo>
                  <a:lnTo>
                    <a:pt x="112" y="10"/>
                  </a:lnTo>
                  <a:lnTo>
                    <a:pt x="115" y="11"/>
                  </a:lnTo>
                  <a:lnTo>
                    <a:pt x="118" y="14"/>
                  </a:lnTo>
                  <a:lnTo>
                    <a:pt x="120" y="18"/>
                  </a:lnTo>
                  <a:lnTo>
                    <a:pt x="120" y="18"/>
                  </a:lnTo>
                  <a:lnTo>
                    <a:pt x="120" y="16"/>
                  </a:lnTo>
                  <a:close/>
                </a:path>
              </a:pathLst>
            </a:custGeom>
            <a:solidFill>
              <a:srgbClr val="CEA156"/>
            </a:solidFill>
            <a:ln w="9525">
              <a:noFill/>
              <a:round/>
              <a:headEnd/>
              <a:tailEnd/>
            </a:ln>
          </p:spPr>
          <p:txBody>
            <a:bodyPr/>
            <a:lstStyle/>
            <a:p>
              <a:endParaRPr lang="en-US"/>
            </a:p>
          </p:txBody>
        </p:sp>
        <p:sp>
          <p:nvSpPr>
            <p:cNvPr id="36947" name="Freeform 83"/>
            <p:cNvSpPr>
              <a:spLocks/>
            </p:cNvSpPr>
            <p:nvPr/>
          </p:nvSpPr>
          <p:spPr bwMode="auto">
            <a:xfrm>
              <a:off x="3391" y="3410"/>
              <a:ext cx="6" cy="31"/>
            </a:xfrm>
            <a:custGeom>
              <a:avLst/>
              <a:gdLst/>
              <a:ahLst/>
              <a:cxnLst>
                <a:cxn ang="0">
                  <a:pos x="0" y="0"/>
                </a:cxn>
                <a:cxn ang="0">
                  <a:pos x="12" y="61"/>
                </a:cxn>
                <a:cxn ang="0">
                  <a:pos x="2" y="2"/>
                </a:cxn>
                <a:cxn ang="0">
                  <a:pos x="2" y="2"/>
                </a:cxn>
                <a:cxn ang="0">
                  <a:pos x="0" y="0"/>
                </a:cxn>
              </a:cxnLst>
              <a:rect l="0" t="0" r="r" b="b"/>
              <a:pathLst>
                <a:path w="12" h="61">
                  <a:moveTo>
                    <a:pt x="0" y="0"/>
                  </a:moveTo>
                  <a:lnTo>
                    <a:pt x="12" y="61"/>
                  </a:lnTo>
                  <a:lnTo>
                    <a:pt x="2" y="2"/>
                  </a:lnTo>
                  <a:lnTo>
                    <a:pt x="2" y="2"/>
                  </a:lnTo>
                  <a:lnTo>
                    <a:pt x="0" y="0"/>
                  </a:lnTo>
                  <a:close/>
                </a:path>
              </a:pathLst>
            </a:custGeom>
            <a:solidFill>
              <a:srgbClr val="893939"/>
            </a:solidFill>
            <a:ln w="9525">
              <a:noFill/>
              <a:round/>
              <a:headEnd/>
              <a:tailEnd/>
            </a:ln>
          </p:spPr>
          <p:txBody>
            <a:bodyPr/>
            <a:lstStyle/>
            <a:p>
              <a:endParaRPr lang="en-US"/>
            </a:p>
          </p:txBody>
        </p:sp>
        <p:sp>
          <p:nvSpPr>
            <p:cNvPr id="36948" name="Freeform 84"/>
            <p:cNvSpPr>
              <a:spLocks/>
            </p:cNvSpPr>
            <p:nvPr/>
          </p:nvSpPr>
          <p:spPr bwMode="auto">
            <a:xfrm>
              <a:off x="3066" y="3409"/>
              <a:ext cx="442" cy="407"/>
            </a:xfrm>
            <a:custGeom>
              <a:avLst/>
              <a:gdLst/>
              <a:ahLst/>
              <a:cxnLst>
                <a:cxn ang="0">
                  <a:pos x="853" y="113"/>
                </a:cxn>
                <a:cxn ang="0">
                  <a:pos x="856" y="179"/>
                </a:cxn>
                <a:cxn ang="0">
                  <a:pos x="845" y="262"/>
                </a:cxn>
                <a:cxn ang="0">
                  <a:pos x="744" y="593"/>
                </a:cxn>
                <a:cxn ang="0">
                  <a:pos x="784" y="584"/>
                </a:cxn>
                <a:cxn ang="0">
                  <a:pos x="813" y="534"/>
                </a:cxn>
                <a:cxn ang="0">
                  <a:pos x="869" y="411"/>
                </a:cxn>
                <a:cxn ang="0">
                  <a:pos x="697" y="662"/>
                </a:cxn>
                <a:cxn ang="0">
                  <a:pos x="721" y="552"/>
                </a:cxn>
                <a:cxn ang="0">
                  <a:pos x="689" y="589"/>
                </a:cxn>
                <a:cxn ang="0">
                  <a:pos x="637" y="606"/>
                </a:cxn>
                <a:cxn ang="0">
                  <a:pos x="584" y="657"/>
                </a:cxn>
                <a:cxn ang="0">
                  <a:pos x="517" y="675"/>
                </a:cxn>
                <a:cxn ang="0">
                  <a:pos x="566" y="539"/>
                </a:cxn>
                <a:cxn ang="0">
                  <a:pos x="517" y="509"/>
                </a:cxn>
                <a:cxn ang="0">
                  <a:pos x="464" y="443"/>
                </a:cxn>
                <a:cxn ang="0">
                  <a:pos x="440" y="499"/>
                </a:cxn>
                <a:cxn ang="0">
                  <a:pos x="470" y="606"/>
                </a:cxn>
                <a:cxn ang="0">
                  <a:pos x="493" y="566"/>
                </a:cxn>
                <a:cxn ang="0">
                  <a:pos x="457" y="619"/>
                </a:cxn>
                <a:cxn ang="0">
                  <a:pos x="440" y="654"/>
                </a:cxn>
                <a:cxn ang="0">
                  <a:pos x="417" y="641"/>
                </a:cxn>
                <a:cxn ang="0">
                  <a:pos x="395" y="672"/>
                </a:cxn>
                <a:cxn ang="0">
                  <a:pos x="387" y="704"/>
                </a:cxn>
                <a:cxn ang="0">
                  <a:pos x="360" y="760"/>
                </a:cxn>
                <a:cxn ang="0">
                  <a:pos x="339" y="712"/>
                </a:cxn>
                <a:cxn ang="0">
                  <a:pos x="365" y="534"/>
                </a:cxn>
                <a:cxn ang="0">
                  <a:pos x="339" y="536"/>
                </a:cxn>
                <a:cxn ang="0">
                  <a:pos x="329" y="541"/>
                </a:cxn>
                <a:cxn ang="0">
                  <a:pos x="294" y="526"/>
                </a:cxn>
                <a:cxn ang="0">
                  <a:pos x="280" y="552"/>
                </a:cxn>
                <a:cxn ang="0">
                  <a:pos x="270" y="518"/>
                </a:cxn>
                <a:cxn ang="0">
                  <a:pos x="246" y="517"/>
                </a:cxn>
                <a:cxn ang="0">
                  <a:pos x="211" y="438"/>
                </a:cxn>
                <a:cxn ang="0">
                  <a:pos x="195" y="443"/>
                </a:cxn>
                <a:cxn ang="0">
                  <a:pos x="184" y="425"/>
                </a:cxn>
                <a:cxn ang="0">
                  <a:pos x="161" y="441"/>
                </a:cxn>
                <a:cxn ang="0">
                  <a:pos x="115" y="478"/>
                </a:cxn>
                <a:cxn ang="0">
                  <a:pos x="118" y="456"/>
                </a:cxn>
                <a:cxn ang="0">
                  <a:pos x="81" y="473"/>
                </a:cxn>
                <a:cxn ang="0">
                  <a:pos x="94" y="502"/>
                </a:cxn>
                <a:cxn ang="0">
                  <a:pos x="70" y="569"/>
                </a:cxn>
                <a:cxn ang="0">
                  <a:pos x="25" y="569"/>
                </a:cxn>
                <a:cxn ang="0">
                  <a:pos x="9" y="464"/>
                </a:cxn>
                <a:cxn ang="0">
                  <a:pos x="27" y="425"/>
                </a:cxn>
                <a:cxn ang="0">
                  <a:pos x="73" y="355"/>
                </a:cxn>
                <a:cxn ang="0">
                  <a:pos x="145" y="347"/>
                </a:cxn>
                <a:cxn ang="0">
                  <a:pos x="147" y="305"/>
                </a:cxn>
                <a:cxn ang="0">
                  <a:pos x="168" y="267"/>
                </a:cxn>
                <a:cxn ang="0">
                  <a:pos x="197" y="278"/>
                </a:cxn>
                <a:cxn ang="0">
                  <a:pos x="225" y="313"/>
                </a:cxn>
                <a:cxn ang="0">
                  <a:pos x="425" y="235"/>
                </a:cxn>
                <a:cxn ang="0">
                  <a:pos x="531" y="237"/>
                </a:cxn>
                <a:cxn ang="0">
                  <a:pos x="526" y="155"/>
                </a:cxn>
                <a:cxn ang="0">
                  <a:pos x="539" y="211"/>
                </a:cxn>
                <a:cxn ang="0">
                  <a:pos x="539" y="333"/>
                </a:cxn>
                <a:cxn ang="0">
                  <a:pos x="584" y="246"/>
                </a:cxn>
                <a:cxn ang="0">
                  <a:pos x="561" y="166"/>
                </a:cxn>
                <a:cxn ang="0">
                  <a:pos x="760" y="51"/>
                </a:cxn>
                <a:cxn ang="0">
                  <a:pos x="755" y="6"/>
                </a:cxn>
              </a:cxnLst>
              <a:rect l="0" t="0" r="r" b="b"/>
              <a:pathLst>
                <a:path w="883" h="813">
                  <a:moveTo>
                    <a:pt x="787" y="1"/>
                  </a:moveTo>
                  <a:lnTo>
                    <a:pt x="779" y="13"/>
                  </a:lnTo>
                  <a:lnTo>
                    <a:pt x="777" y="21"/>
                  </a:lnTo>
                  <a:lnTo>
                    <a:pt x="777" y="27"/>
                  </a:lnTo>
                  <a:lnTo>
                    <a:pt x="782" y="32"/>
                  </a:lnTo>
                  <a:lnTo>
                    <a:pt x="789" y="38"/>
                  </a:lnTo>
                  <a:lnTo>
                    <a:pt x="797" y="41"/>
                  </a:lnTo>
                  <a:lnTo>
                    <a:pt x="806" y="46"/>
                  </a:lnTo>
                  <a:lnTo>
                    <a:pt x="816" y="51"/>
                  </a:lnTo>
                  <a:lnTo>
                    <a:pt x="824" y="56"/>
                  </a:lnTo>
                  <a:lnTo>
                    <a:pt x="830" y="62"/>
                  </a:lnTo>
                  <a:lnTo>
                    <a:pt x="835" y="80"/>
                  </a:lnTo>
                  <a:lnTo>
                    <a:pt x="843" y="97"/>
                  </a:lnTo>
                  <a:lnTo>
                    <a:pt x="853" y="113"/>
                  </a:lnTo>
                  <a:lnTo>
                    <a:pt x="861" y="128"/>
                  </a:lnTo>
                  <a:lnTo>
                    <a:pt x="870" y="142"/>
                  </a:lnTo>
                  <a:lnTo>
                    <a:pt x="877" y="158"/>
                  </a:lnTo>
                  <a:lnTo>
                    <a:pt x="881" y="174"/>
                  </a:lnTo>
                  <a:lnTo>
                    <a:pt x="883" y="192"/>
                  </a:lnTo>
                  <a:lnTo>
                    <a:pt x="880" y="209"/>
                  </a:lnTo>
                  <a:lnTo>
                    <a:pt x="872" y="232"/>
                  </a:lnTo>
                  <a:lnTo>
                    <a:pt x="867" y="224"/>
                  </a:lnTo>
                  <a:lnTo>
                    <a:pt x="864" y="217"/>
                  </a:lnTo>
                  <a:lnTo>
                    <a:pt x="862" y="209"/>
                  </a:lnTo>
                  <a:lnTo>
                    <a:pt x="861" y="203"/>
                  </a:lnTo>
                  <a:lnTo>
                    <a:pt x="859" y="195"/>
                  </a:lnTo>
                  <a:lnTo>
                    <a:pt x="857" y="187"/>
                  </a:lnTo>
                  <a:lnTo>
                    <a:pt x="856" y="179"/>
                  </a:lnTo>
                  <a:lnTo>
                    <a:pt x="853" y="173"/>
                  </a:lnTo>
                  <a:lnTo>
                    <a:pt x="849" y="166"/>
                  </a:lnTo>
                  <a:lnTo>
                    <a:pt x="845" y="161"/>
                  </a:lnTo>
                  <a:lnTo>
                    <a:pt x="848" y="174"/>
                  </a:lnTo>
                  <a:lnTo>
                    <a:pt x="848" y="185"/>
                  </a:lnTo>
                  <a:lnTo>
                    <a:pt x="846" y="198"/>
                  </a:lnTo>
                  <a:lnTo>
                    <a:pt x="841" y="211"/>
                  </a:lnTo>
                  <a:lnTo>
                    <a:pt x="837" y="224"/>
                  </a:lnTo>
                  <a:lnTo>
                    <a:pt x="832" y="237"/>
                  </a:lnTo>
                  <a:lnTo>
                    <a:pt x="827" y="249"/>
                  </a:lnTo>
                  <a:lnTo>
                    <a:pt x="825" y="262"/>
                  </a:lnTo>
                  <a:lnTo>
                    <a:pt x="825" y="275"/>
                  </a:lnTo>
                  <a:lnTo>
                    <a:pt x="830" y="288"/>
                  </a:lnTo>
                  <a:lnTo>
                    <a:pt x="845" y="262"/>
                  </a:lnTo>
                  <a:lnTo>
                    <a:pt x="829" y="289"/>
                  </a:lnTo>
                  <a:lnTo>
                    <a:pt x="822" y="318"/>
                  </a:lnTo>
                  <a:lnTo>
                    <a:pt x="819" y="349"/>
                  </a:lnTo>
                  <a:lnTo>
                    <a:pt x="821" y="379"/>
                  </a:lnTo>
                  <a:lnTo>
                    <a:pt x="822" y="411"/>
                  </a:lnTo>
                  <a:lnTo>
                    <a:pt x="822" y="443"/>
                  </a:lnTo>
                  <a:lnTo>
                    <a:pt x="819" y="475"/>
                  </a:lnTo>
                  <a:lnTo>
                    <a:pt x="811" y="507"/>
                  </a:lnTo>
                  <a:lnTo>
                    <a:pt x="795" y="537"/>
                  </a:lnTo>
                  <a:lnTo>
                    <a:pt x="769" y="569"/>
                  </a:lnTo>
                  <a:lnTo>
                    <a:pt x="763" y="576"/>
                  </a:lnTo>
                  <a:lnTo>
                    <a:pt x="757" y="582"/>
                  </a:lnTo>
                  <a:lnTo>
                    <a:pt x="750" y="587"/>
                  </a:lnTo>
                  <a:lnTo>
                    <a:pt x="744" y="593"/>
                  </a:lnTo>
                  <a:lnTo>
                    <a:pt x="739" y="598"/>
                  </a:lnTo>
                  <a:lnTo>
                    <a:pt x="733" y="605"/>
                  </a:lnTo>
                  <a:lnTo>
                    <a:pt x="728" y="611"/>
                  </a:lnTo>
                  <a:lnTo>
                    <a:pt x="723" y="617"/>
                  </a:lnTo>
                  <a:lnTo>
                    <a:pt x="720" y="627"/>
                  </a:lnTo>
                  <a:lnTo>
                    <a:pt x="717" y="637"/>
                  </a:lnTo>
                  <a:lnTo>
                    <a:pt x="729" y="638"/>
                  </a:lnTo>
                  <a:lnTo>
                    <a:pt x="739" y="637"/>
                  </a:lnTo>
                  <a:lnTo>
                    <a:pt x="747" y="632"/>
                  </a:lnTo>
                  <a:lnTo>
                    <a:pt x="755" y="624"/>
                  </a:lnTo>
                  <a:lnTo>
                    <a:pt x="761" y="614"/>
                  </a:lnTo>
                  <a:lnTo>
                    <a:pt x="769" y="605"/>
                  </a:lnTo>
                  <a:lnTo>
                    <a:pt x="776" y="593"/>
                  </a:lnTo>
                  <a:lnTo>
                    <a:pt x="784" y="584"/>
                  </a:lnTo>
                  <a:lnTo>
                    <a:pt x="792" y="576"/>
                  </a:lnTo>
                  <a:lnTo>
                    <a:pt x="801" y="569"/>
                  </a:lnTo>
                  <a:lnTo>
                    <a:pt x="795" y="558"/>
                  </a:lnTo>
                  <a:lnTo>
                    <a:pt x="801" y="569"/>
                  </a:lnTo>
                  <a:lnTo>
                    <a:pt x="813" y="565"/>
                  </a:lnTo>
                  <a:lnTo>
                    <a:pt x="817" y="560"/>
                  </a:lnTo>
                  <a:lnTo>
                    <a:pt x="819" y="553"/>
                  </a:lnTo>
                  <a:lnTo>
                    <a:pt x="819" y="549"/>
                  </a:lnTo>
                  <a:lnTo>
                    <a:pt x="816" y="542"/>
                  </a:lnTo>
                  <a:lnTo>
                    <a:pt x="813" y="537"/>
                  </a:lnTo>
                  <a:lnTo>
                    <a:pt x="811" y="533"/>
                  </a:lnTo>
                  <a:lnTo>
                    <a:pt x="808" y="531"/>
                  </a:lnTo>
                  <a:lnTo>
                    <a:pt x="809" y="531"/>
                  </a:lnTo>
                  <a:lnTo>
                    <a:pt x="813" y="534"/>
                  </a:lnTo>
                  <a:lnTo>
                    <a:pt x="827" y="510"/>
                  </a:lnTo>
                  <a:lnTo>
                    <a:pt x="840" y="485"/>
                  </a:lnTo>
                  <a:lnTo>
                    <a:pt x="851" y="459"/>
                  </a:lnTo>
                  <a:lnTo>
                    <a:pt x="859" y="432"/>
                  </a:lnTo>
                  <a:lnTo>
                    <a:pt x="865" y="405"/>
                  </a:lnTo>
                  <a:lnTo>
                    <a:pt x="869" y="376"/>
                  </a:lnTo>
                  <a:lnTo>
                    <a:pt x="872" y="347"/>
                  </a:lnTo>
                  <a:lnTo>
                    <a:pt x="873" y="317"/>
                  </a:lnTo>
                  <a:lnTo>
                    <a:pt x="873" y="286"/>
                  </a:lnTo>
                  <a:lnTo>
                    <a:pt x="872" y="256"/>
                  </a:lnTo>
                  <a:lnTo>
                    <a:pt x="872" y="293"/>
                  </a:lnTo>
                  <a:lnTo>
                    <a:pt x="872" y="331"/>
                  </a:lnTo>
                  <a:lnTo>
                    <a:pt x="872" y="371"/>
                  </a:lnTo>
                  <a:lnTo>
                    <a:pt x="869" y="411"/>
                  </a:lnTo>
                  <a:lnTo>
                    <a:pt x="862" y="451"/>
                  </a:lnTo>
                  <a:lnTo>
                    <a:pt x="853" y="491"/>
                  </a:lnTo>
                  <a:lnTo>
                    <a:pt x="838" y="529"/>
                  </a:lnTo>
                  <a:lnTo>
                    <a:pt x="819" y="565"/>
                  </a:lnTo>
                  <a:lnTo>
                    <a:pt x="792" y="597"/>
                  </a:lnTo>
                  <a:lnTo>
                    <a:pt x="760" y="625"/>
                  </a:lnTo>
                  <a:lnTo>
                    <a:pt x="753" y="633"/>
                  </a:lnTo>
                  <a:lnTo>
                    <a:pt x="745" y="638"/>
                  </a:lnTo>
                  <a:lnTo>
                    <a:pt x="737" y="643"/>
                  </a:lnTo>
                  <a:lnTo>
                    <a:pt x="729" y="646"/>
                  </a:lnTo>
                  <a:lnTo>
                    <a:pt x="721" y="649"/>
                  </a:lnTo>
                  <a:lnTo>
                    <a:pt x="713" y="653"/>
                  </a:lnTo>
                  <a:lnTo>
                    <a:pt x="705" y="656"/>
                  </a:lnTo>
                  <a:lnTo>
                    <a:pt x="697" y="662"/>
                  </a:lnTo>
                  <a:lnTo>
                    <a:pt x="691" y="669"/>
                  </a:lnTo>
                  <a:lnTo>
                    <a:pt x="686" y="678"/>
                  </a:lnTo>
                  <a:lnTo>
                    <a:pt x="691" y="665"/>
                  </a:lnTo>
                  <a:lnTo>
                    <a:pt x="697" y="654"/>
                  </a:lnTo>
                  <a:lnTo>
                    <a:pt x="704" y="643"/>
                  </a:lnTo>
                  <a:lnTo>
                    <a:pt x="710" y="632"/>
                  </a:lnTo>
                  <a:lnTo>
                    <a:pt x="717" y="619"/>
                  </a:lnTo>
                  <a:lnTo>
                    <a:pt x="723" y="608"/>
                  </a:lnTo>
                  <a:lnTo>
                    <a:pt x="728" y="597"/>
                  </a:lnTo>
                  <a:lnTo>
                    <a:pt x="731" y="584"/>
                  </a:lnTo>
                  <a:lnTo>
                    <a:pt x="734" y="573"/>
                  </a:lnTo>
                  <a:lnTo>
                    <a:pt x="734" y="558"/>
                  </a:lnTo>
                  <a:lnTo>
                    <a:pt x="717" y="558"/>
                  </a:lnTo>
                  <a:lnTo>
                    <a:pt x="721" y="552"/>
                  </a:lnTo>
                  <a:lnTo>
                    <a:pt x="725" y="545"/>
                  </a:lnTo>
                  <a:lnTo>
                    <a:pt x="726" y="537"/>
                  </a:lnTo>
                  <a:lnTo>
                    <a:pt x="728" y="529"/>
                  </a:lnTo>
                  <a:lnTo>
                    <a:pt x="728" y="521"/>
                  </a:lnTo>
                  <a:lnTo>
                    <a:pt x="728" y="513"/>
                  </a:lnTo>
                  <a:lnTo>
                    <a:pt x="726" y="505"/>
                  </a:lnTo>
                  <a:lnTo>
                    <a:pt x="725" y="499"/>
                  </a:lnTo>
                  <a:lnTo>
                    <a:pt x="721" y="491"/>
                  </a:lnTo>
                  <a:lnTo>
                    <a:pt x="717" y="485"/>
                  </a:lnTo>
                  <a:lnTo>
                    <a:pt x="713" y="505"/>
                  </a:lnTo>
                  <a:lnTo>
                    <a:pt x="709" y="526"/>
                  </a:lnTo>
                  <a:lnTo>
                    <a:pt x="702" y="547"/>
                  </a:lnTo>
                  <a:lnTo>
                    <a:pt x="697" y="568"/>
                  </a:lnTo>
                  <a:lnTo>
                    <a:pt x="689" y="589"/>
                  </a:lnTo>
                  <a:lnTo>
                    <a:pt x="681" y="609"/>
                  </a:lnTo>
                  <a:lnTo>
                    <a:pt x="672" y="629"/>
                  </a:lnTo>
                  <a:lnTo>
                    <a:pt x="661" y="646"/>
                  </a:lnTo>
                  <a:lnTo>
                    <a:pt x="648" y="664"/>
                  </a:lnTo>
                  <a:lnTo>
                    <a:pt x="633" y="678"/>
                  </a:lnTo>
                  <a:lnTo>
                    <a:pt x="641" y="664"/>
                  </a:lnTo>
                  <a:lnTo>
                    <a:pt x="648" y="654"/>
                  </a:lnTo>
                  <a:lnTo>
                    <a:pt x="651" y="645"/>
                  </a:lnTo>
                  <a:lnTo>
                    <a:pt x="651" y="638"/>
                  </a:lnTo>
                  <a:lnTo>
                    <a:pt x="649" y="633"/>
                  </a:lnTo>
                  <a:lnTo>
                    <a:pt x="648" y="629"/>
                  </a:lnTo>
                  <a:lnTo>
                    <a:pt x="645" y="622"/>
                  </a:lnTo>
                  <a:lnTo>
                    <a:pt x="640" y="616"/>
                  </a:lnTo>
                  <a:lnTo>
                    <a:pt x="637" y="606"/>
                  </a:lnTo>
                  <a:lnTo>
                    <a:pt x="633" y="593"/>
                  </a:lnTo>
                  <a:lnTo>
                    <a:pt x="633" y="603"/>
                  </a:lnTo>
                  <a:lnTo>
                    <a:pt x="632" y="611"/>
                  </a:lnTo>
                  <a:lnTo>
                    <a:pt x="629" y="616"/>
                  </a:lnTo>
                  <a:lnTo>
                    <a:pt x="622" y="619"/>
                  </a:lnTo>
                  <a:lnTo>
                    <a:pt x="616" y="622"/>
                  </a:lnTo>
                  <a:lnTo>
                    <a:pt x="609" y="625"/>
                  </a:lnTo>
                  <a:lnTo>
                    <a:pt x="601" y="627"/>
                  </a:lnTo>
                  <a:lnTo>
                    <a:pt x="595" y="630"/>
                  </a:lnTo>
                  <a:lnTo>
                    <a:pt x="589" y="637"/>
                  </a:lnTo>
                  <a:lnTo>
                    <a:pt x="584" y="643"/>
                  </a:lnTo>
                  <a:lnTo>
                    <a:pt x="582" y="653"/>
                  </a:lnTo>
                  <a:lnTo>
                    <a:pt x="582" y="657"/>
                  </a:lnTo>
                  <a:lnTo>
                    <a:pt x="584" y="657"/>
                  </a:lnTo>
                  <a:lnTo>
                    <a:pt x="584" y="654"/>
                  </a:lnTo>
                  <a:lnTo>
                    <a:pt x="584" y="648"/>
                  </a:lnTo>
                  <a:lnTo>
                    <a:pt x="584" y="641"/>
                  </a:lnTo>
                  <a:lnTo>
                    <a:pt x="584" y="633"/>
                  </a:lnTo>
                  <a:lnTo>
                    <a:pt x="582" y="627"/>
                  </a:lnTo>
                  <a:lnTo>
                    <a:pt x="581" y="621"/>
                  </a:lnTo>
                  <a:lnTo>
                    <a:pt x="576" y="619"/>
                  </a:lnTo>
                  <a:lnTo>
                    <a:pt x="574" y="645"/>
                  </a:lnTo>
                  <a:lnTo>
                    <a:pt x="569" y="661"/>
                  </a:lnTo>
                  <a:lnTo>
                    <a:pt x="561" y="669"/>
                  </a:lnTo>
                  <a:lnTo>
                    <a:pt x="550" y="672"/>
                  </a:lnTo>
                  <a:lnTo>
                    <a:pt x="539" y="672"/>
                  </a:lnTo>
                  <a:lnTo>
                    <a:pt x="528" y="672"/>
                  </a:lnTo>
                  <a:lnTo>
                    <a:pt x="517" y="675"/>
                  </a:lnTo>
                  <a:lnTo>
                    <a:pt x="505" y="681"/>
                  </a:lnTo>
                  <a:lnTo>
                    <a:pt x="497" y="696"/>
                  </a:lnTo>
                  <a:lnTo>
                    <a:pt x="493" y="720"/>
                  </a:lnTo>
                  <a:lnTo>
                    <a:pt x="549" y="569"/>
                  </a:lnTo>
                  <a:lnTo>
                    <a:pt x="558" y="576"/>
                  </a:lnTo>
                  <a:lnTo>
                    <a:pt x="563" y="574"/>
                  </a:lnTo>
                  <a:lnTo>
                    <a:pt x="565" y="571"/>
                  </a:lnTo>
                  <a:lnTo>
                    <a:pt x="566" y="566"/>
                  </a:lnTo>
                  <a:lnTo>
                    <a:pt x="568" y="563"/>
                  </a:lnTo>
                  <a:lnTo>
                    <a:pt x="568" y="558"/>
                  </a:lnTo>
                  <a:lnTo>
                    <a:pt x="568" y="553"/>
                  </a:lnTo>
                  <a:lnTo>
                    <a:pt x="568" y="549"/>
                  </a:lnTo>
                  <a:lnTo>
                    <a:pt x="566" y="544"/>
                  </a:lnTo>
                  <a:lnTo>
                    <a:pt x="566" y="539"/>
                  </a:lnTo>
                  <a:lnTo>
                    <a:pt x="566" y="534"/>
                  </a:lnTo>
                  <a:lnTo>
                    <a:pt x="517" y="552"/>
                  </a:lnTo>
                  <a:lnTo>
                    <a:pt x="523" y="544"/>
                  </a:lnTo>
                  <a:lnTo>
                    <a:pt x="531" y="536"/>
                  </a:lnTo>
                  <a:lnTo>
                    <a:pt x="539" y="528"/>
                  </a:lnTo>
                  <a:lnTo>
                    <a:pt x="549" y="518"/>
                  </a:lnTo>
                  <a:lnTo>
                    <a:pt x="558" y="509"/>
                  </a:lnTo>
                  <a:lnTo>
                    <a:pt x="568" y="497"/>
                  </a:lnTo>
                  <a:lnTo>
                    <a:pt x="579" y="486"/>
                  </a:lnTo>
                  <a:lnTo>
                    <a:pt x="589" y="477"/>
                  </a:lnTo>
                  <a:lnTo>
                    <a:pt x="598" y="467"/>
                  </a:lnTo>
                  <a:lnTo>
                    <a:pt x="608" y="456"/>
                  </a:lnTo>
                  <a:lnTo>
                    <a:pt x="601" y="449"/>
                  </a:lnTo>
                  <a:lnTo>
                    <a:pt x="517" y="509"/>
                  </a:lnTo>
                  <a:lnTo>
                    <a:pt x="509" y="504"/>
                  </a:lnTo>
                  <a:lnTo>
                    <a:pt x="502" y="496"/>
                  </a:lnTo>
                  <a:lnTo>
                    <a:pt x="501" y="486"/>
                  </a:lnTo>
                  <a:lnTo>
                    <a:pt x="499" y="477"/>
                  </a:lnTo>
                  <a:lnTo>
                    <a:pt x="499" y="467"/>
                  </a:lnTo>
                  <a:lnTo>
                    <a:pt x="499" y="457"/>
                  </a:lnTo>
                  <a:lnTo>
                    <a:pt x="497" y="448"/>
                  </a:lnTo>
                  <a:lnTo>
                    <a:pt x="496" y="438"/>
                  </a:lnTo>
                  <a:lnTo>
                    <a:pt x="489" y="430"/>
                  </a:lnTo>
                  <a:lnTo>
                    <a:pt x="481" y="425"/>
                  </a:lnTo>
                  <a:lnTo>
                    <a:pt x="464" y="449"/>
                  </a:lnTo>
                  <a:lnTo>
                    <a:pt x="464" y="448"/>
                  </a:lnTo>
                  <a:lnTo>
                    <a:pt x="465" y="445"/>
                  </a:lnTo>
                  <a:lnTo>
                    <a:pt x="464" y="443"/>
                  </a:lnTo>
                  <a:lnTo>
                    <a:pt x="464" y="441"/>
                  </a:lnTo>
                  <a:lnTo>
                    <a:pt x="462" y="440"/>
                  </a:lnTo>
                  <a:lnTo>
                    <a:pt x="462" y="438"/>
                  </a:lnTo>
                  <a:lnTo>
                    <a:pt x="461" y="437"/>
                  </a:lnTo>
                  <a:lnTo>
                    <a:pt x="459" y="435"/>
                  </a:lnTo>
                  <a:lnTo>
                    <a:pt x="457" y="433"/>
                  </a:lnTo>
                  <a:lnTo>
                    <a:pt x="457" y="432"/>
                  </a:lnTo>
                  <a:lnTo>
                    <a:pt x="454" y="441"/>
                  </a:lnTo>
                  <a:lnTo>
                    <a:pt x="453" y="451"/>
                  </a:lnTo>
                  <a:lnTo>
                    <a:pt x="449" y="461"/>
                  </a:lnTo>
                  <a:lnTo>
                    <a:pt x="448" y="470"/>
                  </a:lnTo>
                  <a:lnTo>
                    <a:pt x="445" y="480"/>
                  </a:lnTo>
                  <a:lnTo>
                    <a:pt x="441" y="489"/>
                  </a:lnTo>
                  <a:lnTo>
                    <a:pt x="440" y="499"/>
                  </a:lnTo>
                  <a:lnTo>
                    <a:pt x="437" y="509"/>
                  </a:lnTo>
                  <a:lnTo>
                    <a:pt x="435" y="517"/>
                  </a:lnTo>
                  <a:lnTo>
                    <a:pt x="432" y="526"/>
                  </a:lnTo>
                  <a:lnTo>
                    <a:pt x="457" y="526"/>
                  </a:lnTo>
                  <a:lnTo>
                    <a:pt x="457" y="541"/>
                  </a:lnTo>
                  <a:lnTo>
                    <a:pt x="475" y="541"/>
                  </a:lnTo>
                  <a:lnTo>
                    <a:pt x="475" y="550"/>
                  </a:lnTo>
                  <a:lnTo>
                    <a:pt x="475" y="558"/>
                  </a:lnTo>
                  <a:lnTo>
                    <a:pt x="473" y="566"/>
                  </a:lnTo>
                  <a:lnTo>
                    <a:pt x="473" y="576"/>
                  </a:lnTo>
                  <a:lnTo>
                    <a:pt x="472" y="584"/>
                  </a:lnTo>
                  <a:lnTo>
                    <a:pt x="470" y="592"/>
                  </a:lnTo>
                  <a:lnTo>
                    <a:pt x="470" y="600"/>
                  </a:lnTo>
                  <a:lnTo>
                    <a:pt x="470" y="606"/>
                  </a:lnTo>
                  <a:lnTo>
                    <a:pt x="472" y="613"/>
                  </a:lnTo>
                  <a:lnTo>
                    <a:pt x="475" y="619"/>
                  </a:lnTo>
                  <a:lnTo>
                    <a:pt x="481" y="613"/>
                  </a:lnTo>
                  <a:lnTo>
                    <a:pt x="488" y="605"/>
                  </a:lnTo>
                  <a:lnTo>
                    <a:pt x="489" y="597"/>
                  </a:lnTo>
                  <a:lnTo>
                    <a:pt x="491" y="589"/>
                  </a:lnTo>
                  <a:lnTo>
                    <a:pt x="491" y="579"/>
                  </a:lnTo>
                  <a:lnTo>
                    <a:pt x="491" y="569"/>
                  </a:lnTo>
                  <a:lnTo>
                    <a:pt x="491" y="560"/>
                  </a:lnTo>
                  <a:lnTo>
                    <a:pt x="491" y="550"/>
                  </a:lnTo>
                  <a:lnTo>
                    <a:pt x="494" y="542"/>
                  </a:lnTo>
                  <a:lnTo>
                    <a:pt x="499" y="534"/>
                  </a:lnTo>
                  <a:lnTo>
                    <a:pt x="496" y="550"/>
                  </a:lnTo>
                  <a:lnTo>
                    <a:pt x="493" y="566"/>
                  </a:lnTo>
                  <a:lnTo>
                    <a:pt x="491" y="584"/>
                  </a:lnTo>
                  <a:lnTo>
                    <a:pt x="489" y="601"/>
                  </a:lnTo>
                  <a:lnTo>
                    <a:pt x="488" y="619"/>
                  </a:lnTo>
                  <a:lnTo>
                    <a:pt x="485" y="635"/>
                  </a:lnTo>
                  <a:lnTo>
                    <a:pt x="480" y="649"/>
                  </a:lnTo>
                  <a:lnTo>
                    <a:pt x="475" y="662"/>
                  </a:lnTo>
                  <a:lnTo>
                    <a:pt x="467" y="672"/>
                  </a:lnTo>
                  <a:lnTo>
                    <a:pt x="457" y="678"/>
                  </a:lnTo>
                  <a:lnTo>
                    <a:pt x="456" y="669"/>
                  </a:lnTo>
                  <a:lnTo>
                    <a:pt x="456" y="659"/>
                  </a:lnTo>
                  <a:lnTo>
                    <a:pt x="456" y="649"/>
                  </a:lnTo>
                  <a:lnTo>
                    <a:pt x="457" y="640"/>
                  </a:lnTo>
                  <a:lnTo>
                    <a:pt x="457" y="629"/>
                  </a:lnTo>
                  <a:lnTo>
                    <a:pt x="457" y="619"/>
                  </a:lnTo>
                  <a:lnTo>
                    <a:pt x="457" y="609"/>
                  </a:lnTo>
                  <a:lnTo>
                    <a:pt x="456" y="601"/>
                  </a:lnTo>
                  <a:lnTo>
                    <a:pt x="453" y="592"/>
                  </a:lnTo>
                  <a:lnTo>
                    <a:pt x="449" y="584"/>
                  </a:lnTo>
                  <a:lnTo>
                    <a:pt x="445" y="589"/>
                  </a:lnTo>
                  <a:lnTo>
                    <a:pt x="443" y="595"/>
                  </a:lnTo>
                  <a:lnTo>
                    <a:pt x="440" y="601"/>
                  </a:lnTo>
                  <a:lnTo>
                    <a:pt x="440" y="608"/>
                  </a:lnTo>
                  <a:lnTo>
                    <a:pt x="440" y="616"/>
                  </a:lnTo>
                  <a:lnTo>
                    <a:pt x="440" y="624"/>
                  </a:lnTo>
                  <a:lnTo>
                    <a:pt x="440" y="630"/>
                  </a:lnTo>
                  <a:lnTo>
                    <a:pt x="440" y="638"/>
                  </a:lnTo>
                  <a:lnTo>
                    <a:pt x="440" y="646"/>
                  </a:lnTo>
                  <a:lnTo>
                    <a:pt x="440" y="654"/>
                  </a:lnTo>
                  <a:lnTo>
                    <a:pt x="437" y="648"/>
                  </a:lnTo>
                  <a:lnTo>
                    <a:pt x="435" y="640"/>
                  </a:lnTo>
                  <a:lnTo>
                    <a:pt x="433" y="633"/>
                  </a:lnTo>
                  <a:lnTo>
                    <a:pt x="433" y="625"/>
                  </a:lnTo>
                  <a:lnTo>
                    <a:pt x="433" y="619"/>
                  </a:lnTo>
                  <a:lnTo>
                    <a:pt x="432" y="611"/>
                  </a:lnTo>
                  <a:lnTo>
                    <a:pt x="432" y="603"/>
                  </a:lnTo>
                  <a:lnTo>
                    <a:pt x="429" y="597"/>
                  </a:lnTo>
                  <a:lnTo>
                    <a:pt x="425" y="590"/>
                  </a:lnTo>
                  <a:lnTo>
                    <a:pt x="422" y="584"/>
                  </a:lnTo>
                  <a:lnTo>
                    <a:pt x="413" y="600"/>
                  </a:lnTo>
                  <a:lnTo>
                    <a:pt x="409" y="614"/>
                  </a:lnTo>
                  <a:lnTo>
                    <a:pt x="413" y="629"/>
                  </a:lnTo>
                  <a:lnTo>
                    <a:pt x="417" y="641"/>
                  </a:lnTo>
                  <a:lnTo>
                    <a:pt x="425" y="654"/>
                  </a:lnTo>
                  <a:lnTo>
                    <a:pt x="433" y="667"/>
                  </a:lnTo>
                  <a:lnTo>
                    <a:pt x="440" y="680"/>
                  </a:lnTo>
                  <a:lnTo>
                    <a:pt x="445" y="693"/>
                  </a:lnTo>
                  <a:lnTo>
                    <a:pt x="445" y="705"/>
                  </a:lnTo>
                  <a:lnTo>
                    <a:pt x="440" y="720"/>
                  </a:lnTo>
                  <a:lnTo>
                    <a:pt x="440" y="704"/>
                  </a:lnTo>
                  <a:lnTo>
                    <a:pt x="438" y="693"/>
                  </a:lnTo>
                  <a:lnTo>
                    <a:pt x="433" y="685"/>
                  </a:lnTo>
                  <a:lnTo>
                    <a:pt x="427" y="681"/>
                  </a:lnTo>
                  <a:lnTo>
                    <a:pt x="421" y="680"/>
                  </a:lnTo>
                  <a:lnTo>
                    <a:pt x="411" y="678"/>
                  </a:lnTo>
                  <a:lnTo>
                    <a:pt x="403" y="675"/>
                  </a:lnTo>
                  <a:lnTo>
                    <a:pt x="395" y="672"/>
                  </a:lnTo>
                  <a:lnTo>
                    <a:pt x="387" y="665"/>
                  </a:lnTo>
                  <a:lnTo>
                    <a:pt x="379" y="654"/>
                  </a:lnTo>
                  <a:lnTo>
                    <a:pt x="397" y="710"/>
                  </a:lnTo>
                  <a:lnTo>
                    <a:pt x="398" y="709"/>
                  </a:lnTo>
                  <a:lnTo>
                    <a:pt x="398" y="705"/>
                  </a:lnTo>
                  <a:lnTo>
                    <a:pt x="398" y="704"/>
                  </a:lnTo>
                  <a:lnTo>
                    <a:pt x="397" y="702"/>
                  </a:lnTo>
                  <a:lnTo>
                    <a:pt x="397" y="702"/>
                  </a:lnTo>
                  <a:lnTo>
                    <a:pt x="395" y="701"/>
                  </a:lnTo>
                  <a:lnTo>
                    <a:pt x="393" y="699"/>
                  </a:lnTo>
                  <a:lnTo>
                    <a:pt x="392" y="697"/>
                  </a:lnTo>
                  <a:lnTo>
                    <a:pt x="392" y="697"/>
                  </a:lnTo>
                  <a:lnTo>
                    <a:pt x="390" y="696"/>
                  </a:lnTo>
                  <a:lnTo>
                    <a:pt x="387" y="704"/>
                  </a:lnTo>
                  <a:lnTo>
                    <a:pt x="385" y="713"/>
                  </a:lnTo>
                  <a:lnTo>
                    <a:pt x="384" y="721"/>
                  </a:lnTo>
                  <a:lnTo>
                    <a:pt x="384" y="729"/>
                  </a:lnTo>
                  <a:lnTo>
                    <a:pt x="382" y="737"/>
                  </a:lnTo>
                  <a:lnTo>
                    <a:pt x="382" y="747"/>
                  </a:lnTo>
                  <a:lnTo>
                    <a:pt x="379" y="755"/>
                  </a:lnTo>
                  <a:lnTo>
                    <a:pt x="376" y="763"/>
                  </a:lnTo>
                  <a:lnTo>
                    <a:pt x="371" y="773"/>
                  </a:lnTo>
                  <a:lnTo>
                    <a:pt x="365" y="781"/>
                  </a:lnTo>
                  <a:lnTo>
                    <a:pt x="368" y="779"/>
                  </a:lnTo>
                  <a:lnTo>
                    <a:pt x="368" y="776"/>
                  </a:lnTo>
                  <a:lnTo>
                    <a:pt x="366" y="773"/>
                  </a:lnTo>
                  <a:lnTo>
                    <a:pt x="363" y="766"/>
                  </a:lnTo>
                  <a:lnTo>
                    <a:pt x="360" y="760"/>
                  </a:lnTo>
                  <a:lnTo>
                    <a:pt x="357" y="752"/>
                  </a:lnTo>
                  <a:lnTo>
                    <a:pt x="355" y="744"/>
                  </a:lnTo>
                  <a:lnTo>
                    <a:pt x="353" y="736"/>
                  </a:lnTo>
                  <a:lnTo>
                    <a:pt x="353" y="728"/>
                  </a:lnTo>
                  <a:lnTo>
                    <a:pt x="355" y="720"/>
                  </a:lnTo>
                  <a:lnTo>
                    <a:pt x="347" y="710"/>
                  </a:lnTo>
                  <a:lnTo>
                    <a:pt x="329" y="813"/>
                  </a:lnTo>
                  <a:lnTo>
                    <a:pt x="336" y="809"/>
                  </a:lnTo>
                  <a:lnTo>
                    <a:pt x="337" y="801"/>
                  </a:lnTo>
                  <a:lnTo>
                    <a:pt x="339" y="789"/>
                  </a:lnTo>
                  <a:lnTo>
                    <a:pt x="339" y="771"/>
                  </a:lnTo>
                  <a:lnTo>
                    <a:pt x="339" y="752"/>
                  </a:lnTo>
                  <a:lnTo>
                    <a:pt x="339" y="731"/>
                  </a:lnTo>
                  <a:lnTo>
                    <a:pt x="339" y="712"/>
                  </a:lnTo>
                  <a:lnTo>
                    <a:pt x="342" y="691"/>
                  </a:lnTo>
                  <a:lnTo>
                    <a:pt x="347" y="675"/>
                  </a:lnTo>
                  <a:lnTo>
                    <a:pt x="355" y="661"/>
                  </a:lnTo>
                  <a:lnTo>
                    <a:pt x="337" y="661"/>
                  </a:lnTo>
                  <a:lnTo>
                    <a:pt x="337" y="645"/>
                  </a:lnTo>
                  <a:lnTo>
                    <a:pt x="341" y="630"/>
                  </a:lnTo>
                  <a:lnTo>
                    <a:pt x="344" y="617"/>
                  </a:lnTo>
                  <a:lnTo>
                    <a:pt x="350" y="606"/>
                  </a:lnTo>
                  <a:lnTo>
                    <a:pt x="355" y="595"/>
                  </a:lnTo>
                  <a:lnTo>
                    <a:pt x="360" y="584"/>
                  </a:lnTo>
                  <a:lnTo>
                    <a:pt x="365" y="573"/>
                  </a:lnTo>
                  <a:lnTo>
                    <a:pt x="368" y="560"/>
                  </a:lnTo>
                  <a:lnTo>
                    <a:pt x="368" y="549"/>
                  </a:lnTo>
                  <a:lnTo>
                    <a:pt x="365" y="534"/>
                  </a:lnTo>
                  <a:lnTo>
                    <a:pt x="355" y="541"/>
                  </a:lnTo>
                  <a:lnTo>
                    <a:pt x="355" y="550"/>
                  </a:lnTo>
                  <a:lnTo>
                    <a:pt x="355" y="555"/>
                  </a:lnTo>
                  <a:lnTo>
                    <a:pt x="357" y="553"/>
                  </a:lnTo>
                  <a:lnTo>
                    <a:pt x="357" y="550"/>
                  </a:lnTo>
                  <a:lnTo>
                    <a:pt x="357" y="544"/>
                  </a:lnTo>
                  <a:lnTo>
                    <a:pt x="357" y="536"/>
                  </a:lnTo>
                  <a:lnTo>
                    <a:pt x="355" y="528"/>
                  </a:lnTo>
                  <a:lnTo>
                    <a:pt x="353" y="520"/>
                  </a:lnTo>
                  <a:lnTo>
                    <a:pt x="352" y="513"/>
                  </a:lnTo>
                  <a:lnTo>
                    <a:pt x="347" y="509"/>
                  </a:lnTo>
                  <a:lnTo>
                    <a:pt x="344" y="518"/>
                  </a:lnTo>
                  <a:lnTo>
                    <a:pt x="342" y="526"/>
                  </a:lnTo>
                  <a:lnTo>
                    <a:pt x="339" y="536"/>
                  </a:lnTo>
                  <a:lnTo>
                    <a:pt x="339" y="545"/>
                  </a:lnTo>
                  <a:lnTo>
                    <a:pt x="337" y="555"/>
                  </a:lnTo>
                  <a:lnTo>
                    <a:pt x="337" y="565"/>
                  </a:lnTo>
                  <a:lnTo>
                    <a:pt x="336" y="574"/>
                  </a:lnTo>
                  <a:lnTo>
                    <a:pt x="334" y="584"/>
                  </a:lnTo>
                  <a:lnTo>
                    <a:pt x="333" y="592"/>
                  </a:lnTo>
                  <a:lnTo>
                    <a:pt x="329" y="601"/>
                  </a:lnTo>
                  <a:lnTo>
                    <a:pt x="329" y="592"/>
                  </a:lnTo>
                  <a:lnTo>
                    <a:pt x="329" y="584"/>
                  </a:lnTo>
                  <a:lnTo>
                    <a:pt x="329" y="574"/>
                  </a:lnTo>
                  <a:lnTo>
                    <a:pt x="329" y="566"/>
                  </a:lnTo>
                  <a:lnTo>
                    <a:pt x="331" y="557"/>
                  </a:lnTo>
                  <a:lnTo>
                    <a:pt x="331" y="549"/>
                  </a:lnTo>
                  <a:lnTo>
                    <a:pt x="329" y="541"/>
                  </a:lnTo>
                  <a:lnTo>
                    <a:pt x="329" y="533"/>
                  </a:lnTo>
                  <a:lnTo>
                    <a:pt x="326" y="525"/>
                  </a:lnTo>
                  <a:lnTo>
                    <a:pt x="323" y="517"/>
                  </a:lnTo>
                  <a:lnTo>
                    <a:pt x="305" y="593"/>
                  </a:lnTo>
                  <a:lnTo>
                    <a:pt x="305" y="587"/>
                  </a:lnTo>
                  <a:lnTo>
                    <a:pt x="305" y="579"/>
                  </a:lnTo>
                  <a:lnTo>
                    <a:pt x="305" y="571"/>
                  </a:lnTo>
                  <a:lnTo>
                    <a:pt x="305" y="563"/>
                  </a:lnTo>
                  <a:lnTo>
                    <a:pt x="305" y="557"/>
                  </a:lnTo>
                  <a:lnTo>
                    <a:pt x="305" y="549"/>
                  </a:lnTo>
                  <a:lnTo>
                    <a:pt x="304" y="542"/>
                  </a:lnTo>
                  <a:lnTo>
                    <a:pt x="302" y="537"/>
                  </a:lnTo>
                  <a:lnTo>
                    <a:pt x="299" y="531"/>
                  </a:lnTo>
                  <a:lnTo>
                    <a:pt x="294" y="526"/>
                  </a:lnTo>
                  <a:lnTo>
                    <a:pt x="291" y="528"/>
                  </a:lnTo>
                  <a:lnTo>
                    <a:pt x="289" y="531"/>
                  </a:lnTo>
                  <a:lnTo>
                    <a:pt x="288" y="533"/>
                  </a:lnTo>
                  <a:lnTo>
                    <a:pt x="288" y="536"/>
                  </a:lnTo>
                  <a:lnTo>
                    <a:pt x="288" y="541"/>
                  </a:lnTo>
                  <a:lnTo>
                    <a:pt x="288" y="544"/>
                  </a:lnTo>
                  <a:lnTo>
                    <a:pt x="288" y="547"/>
                  </a:lnTo>
                  <a:lnTo>
                    <a:pt x="288" y="552"/>
                  </a:lnTo>
                  <a:lnTo>
                    <a:pt x="288" y="555"/>
                  </a:lnTo>
                  <a:lnTo>
                    <a:pt x="288" y="558"/>
                  </a:lnTo>
                  <a:lnTo>
                    <a:pt x="286" y="555"/>
                  </a:lnTo>
                  <a:lnTo>
                    <a:pt x="285" y="553"/>
                  </a:lnTo>
                  <a:lnTo>
                    <a:pt x="283" y="552"/>
                  </a:lnTo>
                  <a:lnTo>
                    <a:pt x="280" y="552"/>
                  </a:lnTo>
                  <a:lnTo>
                    <a:pt x="277" y="552"/>
                  </a:lnTo>
                  <a:lnTo>
                    <a:pt x="273" y="550"/>
                  </a:lnTo>
                  <a:lnTo>
                    <a:pt x="270" y="552"/>
                  </a:lnTo>
                  <a:lnTo>
                    <a:pt x="269" y="552"/>
                  </a:lnTo>
                  <a:lnTo>
                    <a:pt x="265" y="552"/>
                  </a:lnTo>
                  <a:lnTo>
                    <a:pt x="264" y="552"/>
                  </a:lnTo>
                  <a:lnTo>
                    <a:pt x="267" y="549"/>
                  </a:lnTo>
                  <a:lnTo>
                    <a:pt x="269" y="544"/>
                  </a:lnTo>
                  <a:lnTo>
                    <a:pt x="270" y="541"/>
                  </a:lnTo>
                  <a:lnTo>
                    <a:pt x="272" y="536"/>
                  </a:lnTo>
                  <a:lnTo>
                    <a:pt x="272" y="531"/>
                  </a:lnTo>
                  <a:lnTo>
                    <a:pt x="272" y="528"/>
                  </a:lnTo>
                  <a:lnTo>
                    <a:pt x="272" y="523"/>
                  </a:lnTo>
                  <a:lnTo>
                    <a:pt x="270" y="518"/>
                  </a:lnTo>
                  <a:lnTo>
                    <a:pt x="270" y="513"/>
                  </a:lnTo>
                  <a:lnTo>
                    <a:pt x="270" y="509"/>
                  </a:lnTo>
                  <a:lnTo>
                    <a:pt x="264" y="499"/>
                  </a:lnTo>
                  <a:lnTo>
                    <a:pt x="238" y="576"/>
                  </a:lnTo>
                  <a:lnTo>
                    <a:pt x="237" y="581"/>
                  </a:lnTo>
                  <a:lnTo>
                    <a:pt x="237" y="582"/>
                  </a:lnTo>
                  <a:lnTo>
                    <a:pt x="237" y="579"/>
                  </a:lnTo>
                  <a:lnTo>
                    <a:pt x="240" y="573"/>
                  </a:lnTo>
                  <a:lnTo>
                    <a:pt x="241" y="565"/>
                  </a:lnTo>
                  <a:lnTo>
                    <a:pt x="245" y="555"/>
                  </a:lnTo>
                  <a:lnTo>
                    <a:pt x="246" y="545"/>
                  </a:lnTo>
                  <a:lnTo>
                    <a:pt x="248" y="534"/>
                  </a:lnTo>
                  <a:lnTo>
                    <a:pt x="248" y="525"/>
                  </a:lnTo>
                  <a:lnTo>
                    <a:pt x="246" y="517"/>
                  </a:lnTo>
                  <a:lnTo>
                    <a:pt x="246" y="491"/>
                  </a:lnTo>
                  <a:lnTo>
                    <a:pt x="240" y="497"/>
                  </a:lnTo>
                  <a:lnTo>
                    <a:pt x="235" y="499"/>
                  </a:lnTo>
                  <a:lnTo>
                    <a:pt x="230" y="499"/>
                  </a:lnTo>
                  <a:lnTo>
                    <a:pt x="224" y="496"/>
                  </a:lnTo>
                  <a:lnTo>
                    <a:pt x="221" y="491"/>
                  </a:lnTo>
                  <a:lnTo>
                    <a:pt x="216" y="483"/>
                  </a:lnTo>
                  <a:lnTo>
                    <a:pt x="213" y="475"/>
                  </a:lnTo>
                  <a:lnTo>
                    <a:pt x="211" y="467"/>
                  </a:lnTo>
                  <a:lnTo>
                    <a:pt x="209" y="457"/>
                  </a:lnTo>
                  <a:lnTo>
                    <a:pt x="211" y="449"/>
                  </a:lnTo>
                  <a:lnTo>
                    <a:pt x="211" y="446"/>
                  </a:lnTo>
                  <a:lnTo>
                    <a:pt x="211" y="443"/>
                  </a:lnTo>
                  <a:lnTo>
                    <a:pt x="211" y="438"/>
                  </a:lnTo>
                  <a:lnTo>
                    <a:pt x="213" y="435"/>
                  </a:lnTo>
                  <a:lnTo>
                    <a:pt x="213" y="430"/>
                  </a:lnTo>
                  <a:lnTo>
                    <a:pt x="213" y="427"/>
                  </a:lnTo>
                  <a:lnTo>
                    <a:pt x="211" y="422"/>
                  </a:lnTo>
                  <a:lnTo>
                    <a:pt x="209" y="419"/>
                  </a:lnTo>
                  <a:lnTo>
                    <a:pt x="206" y="417"/>
                  </a:lnTo>
                  <a:lnTo>
                    <a:pt x="203" y="414"/>
                  </a:lnTo>
                  <a:lnTo>
                    <a:pt x="200" y="417"/>
                  </a:lnTo>
                  <a:lnTo>
                    <a:pt x="197" y="421"/>
                  </a:lnTo>
                  <a:lnTo>
                    <a:pt x="195" y="425"/>
                  </a:lnTo>
                  <a:lnTo>
                    <a:pt x="195" y="430"/>
                  </a:lnTo>
                  <a:lnTo>
                    <a:pt x="195" y="433"/>
                  </a:lnTo>
                  <a:lnTo>
                    <a:pt x="195" y="438"/>
                  </a:lnTo>
                  <a:lnTo>
                    <a:pt x="195" y="443"/>
                  </a:lnTo>
                  <a:lnTo>
                    <a:pt x="195" y="448"/>
                  </a:lnTo>
                  <a:lnTo>
                    <a:pt x="197" y="453"/>
                  </a:lnTo>
                  <a:lnTo>
                    <a:pt x="197" y="456"/>
                  </a:lnTo>
                  <a:lnTo>
                    <a:pt x="195" y="453"/>
                  </a:lnTo>
                  <a:lnTo>
                    <a:pt x="195" y="449"/>
                  </a:lnTo>
                  <a:lnTo>
                    <a:pt x="195" y="446"/>
                  </a:lnTo>
                  <a:lnTo>
                    <a:pt x="195" y="443"/>
                  </a:lnTo>
                  <a:lnTo>
                    <a:pt x="195" y="440"/>
                  </a:lnTo>
                  <a:lnTo>
                    <a:pt x="195" y="437"/>
                  </a:lnTo>
                  <a:lnTo>
                    <a:pt x="193" y="433"/>
                  </a:lnTo>
                  <a:lnTo>
                    <a:pt x="192" y="430"/>
                  </a:lnTo>
                  <a:lnTo>
                    <a:pt x="189" y="427"/>
                  </a:lnTo>
                  <a:lnTo>
                    <a:pt x="185" y="425"/>
                  </a:lnTo>
                  <a:lnTo>
                    <a:pt x="184" y="425"/>
                  </a:lnTo>
                  <a:lnTo>
                    <a:pt x="181" y="424"/>
                  </a:lnTo>
                  <a:lnTo>
                    <a:pt x="177" y="424"/>
                  </a:lnTo>
                  <a:lnTo>
                    <a:pt x="176" y="424"/>
                  </a:lnTo>
                  <a:lnTo>
                    <a:pt x="173" y="424"/>
                  </a:lnTo>
                  <a:lnTo>
                    <a:pt x="169" y="425"/>
                  </a:lnTo>
                  <a:lnTo>
                    <a:pt x="166" y="425"/>
                  </a:lnTo>
                  <a:lnTo>
                    <a:pt x="165" y="427"/>
                  </a:lnTo>
                  <a:lnTo>
                    <a:pt x="163" y="429"/>
                  </a:lnTo>
                  <a:lnTo>
                    <a:pt x="161" y="432"/>
                  </a:lnTo>
                  <a:lnTo>
                    <a:pt x="168" y="432"/>
                  </a:lnTo>
                  <a:lnTo>
                    <a:pt x="168" y="449"/>
                  </a:lnTo>
                  <a:lnTo>
                    <a:pt x="161" y="449"/>
                  </a:lnTo>
                  <a:lnTo>
                    <a:pt x="161" y="446"/>
                  </a:lnTo>
                  <a:lnTo>
                    <a:pt x="161" y="441"/>
                  </a:lnTo>
                  <a:lnTo>
                    <a:pt x="160" y="440"/>
                  </a:lnTo>
                  <a:lnTo>
                    <a:pt x="158" y="437"/>
                  </a:lnTo>
                  <a:lnTo>
                    <a:pt x="157" y="435"/>
                  </a:lnTo>
                  <a:lnTo>
                    <a:pt x="153" y="432"/>
                  </a:lnTo>
                  <a:lnTo>
                    <a:pt x="152" y="430"/>
                  </a:lnTo>
                  <a:lnTo>
                    <a:pt x="149" y="429"/>
                  </a:lnTo>
                  <a:lnTo>
                    <a:pt x="145" y="427"/>
                  </a:lnTo>
                  <a:lnTo>
                    <a:pt x="144" y="425"/>
                  </a:lnTo>
                  <a:lnTo>
                    <a:pt x="133" y="429"/>
                  </a:lnTo>
                  <a:lnTo>
                    <a:pt x="125" y="437"/>
                  </a:lnTo>
                  <a:lnTo>
                    <a:pt x="120" y="445"/>
                  </a:lnTo>
                  <a:lnTo>
                    <a:pt x="117" y="456"/>
                  </a:lnTo>
                  <a:lnTo>
                    <a:pt x="115" y="467"/>
                  </a:lnTo>
                  <a:lnTo>
                    <a:pt x="115" y="478"/>
                  </a:lnTo>
                  <a:lnTo>
                    <a:pt x="115" y="491"/>
                  </a:lnTo>
                  <a:lnTo>
                    <a:pt x="115" y="504"/>
                  </a:lnTo>
                  <a:lnTo>
                    <a:pt x="113" y="515"/>
                  </a:lnTo>
                  <a:lnTo>
                    <a:pt x="112" y="526"/>
                  </a:lnTo>
                  <a:lnTo>
                    <a:pt x="110" y="529"/>
                  </a:lnTo>
                  <a:lnTo>
                    <a:pt x="110" y="528"/>
                  </a:lnTo>
                  <a:lnTo>
                    <a:pt x="110" y="523"/>
                  </a:lnTo>
                  <a:lnTo>
                    <a:pt x="110" y="515"/>
                  </a:lnTo>
                  <a:lnTo>
                    <a:pt x="112" y="505"/>
                  </a:lnTo>
                  <a:lnTo>
                    <a:pt x="112" y="496"/>
                  </a:lnTo>
                  <a:lnTo>
                    <a:pt x="113" y="485"/>
                  </a:lnTo>
                  <a:lnTo>
                    <a:pt x="115" y="473"/>
                  </a:lnTo>
                  <a:lnTo>
                    <a:pt x="117" y="464"/>
                  </a:lnTo>
                  <a:lnTo>
                    <a:pt x="118" y="456"/>
                  </a:lnTo>
                  <a:lnTo>
                    <a:pt x="113" y="451"/>
                  </a:lnTo>
                  <a:lnTo>
                    <a:pt x="110" y="449"/>
                  </a:lnTo>
                  <a:lnTo>
                    <a:pt x="107" y="451"/>
                  </a:lnTo>
                  <a:lnTo>
                    <a:pt x="105" y="454"/>
                  </a:lnTo>
                  <a:lnTo>
                    <a:pt x="104" y="459"/>
                  </a:lnTo>
                  <a:lnTo>
                    <a:pt x="102" y="462"/>
                  </a:lnTo>
                  <a:lnTo>
                    <a:pt x="102" y="464"/>
                  </a:lnTo>
                  <a:lnTo>
                    <a:pt x="101" y="462"/>
                  </a:lnTo>
                  <a:lnTo>
                    <a:pt x="97" y="459"/>
                  </a:lnTo>
                  <a:lnTo>
                    <a:pt x="94" y="449"/>
                  </a:lnTo>
                  <a:lnTo>
                    <a:pt x="89" y="454"/>
                  </a:lnTo>
                  <a:lnTo>
                    <a:pt x="86" y="461"/>
                  </a:lnTo>
                  <a:lnTo>
                    <a:pt x="83" y="467"/>
                  </a:lnTo>
                  <a:lnTo>
                    <a:pt x="81" y="473"/>
                  </a:lnTo>
                  <a:lnTo>
                    <a:pt x="78" y="480"/>
                  </a:lnTo>
                  <a:lnTo>
                    <a:pt x="77" y="488"/>
                  </a:lnTo>
                  <a:lnTo>
                    <a:pt x="77" y="494"/>
                  </a:lnTo>
                  <a:lnTo>
                    <a:pt x="75" y="502"/>
                  </a:lnTo>
                  <a:lnTo>
                    <a:pt x="77" y="509"/>
                  </a:lnTo>
                  <a:lnTo>
                    <a:pt x="77" y="517"/>
                  </a:lnTo>
                  <a:lnTo>
                    <a:pt x="83" y="526"/>
                  </a:lnTo>
                  <a:lnTo>
                    <a:pt x="88" y="525"/>
                  </a:lnTo>
                  <a:lnTo>
                    <a:pt x="91" y="521"/>
                  </a:lnTo>
                  <a:lnTo>
                    <a:pt x="93" y="518"/>
                  </a:lnTo>
                  <a:lnTo>
                    <a:pt x="94" y="515"/>
                  </a:lnTo>
                  <a:lnTo>
                    <a:pt x="94" y="510"/>
                  </a:lnTo>
                  <a:lnTo>
                    <a:pt x="94" y="507"/>
                  </a:lnTo>
                  <a:lnTo>
                    <a:pt x="94" y="502"/>
                  </a:lnTo>
                  <a:lnTo>
                    <a:pt x="94" y="499"/>
                  </a:lnTo>
                  <a:lnTo>
                    <a:pt x="94" y="496"/>
                  </a:lnTo>
                  <a:lnTo>
                    <a:pt x="94" y="491"/>
                  </a:lnTo>
                  <a:lnTo>
                    <a:pt x="53" y="637"/>
                  </a:lnTo>
                  <a:lnTo>
                    <a:pt x="51" y="637"/>
                  </a:lnTo>
                  <a:lnTo>
                    <a:pt x="51" y="633"/>
                  </a:lnTo>
                  <a:lnTo>
                    <a:pt x="51" y="629"/>
                  </a:lnTo>
                  <a:lnTo>
                    <a:pt x="53" y="622"/>
                  </a:lnTo>
                  <a:lnTo>
                    <a:pt x="56" y="613"/>
                  </a:lnTo>
                  <a:lnTo>
                    <a:pt x="59" y="603"/>
                  </a:lnTo>
                  <a:lnTo>
                    <a:pt x="61" y="593"/>
                  </a:lnTo>
                  <a:lnTo>
                    <a:pt x="64" y="585"/>
                  </a:lnTo>
                  <a:lnTo>
                    <a:pt x="67" y="576"/>
                  </a:lnTo>
                  <a:lnTo>
                    <a:pt x="70" y="569"/>
                  </a:lnTo>
                  <a:lnTo>
                    <a:pt x="64" y="563"/>
                  </a:lnTo>
                  <a:lnTo>
                    <a:pt x="61" y="561"/>
                  </a:lnTo>
                  <a:lnTo>
                    <a:pt x="57" y="563"/>
                  </a:lnTo>
                  <a:lnTo>
                    <a:pt x="56" y="565"/>
                  </a:lnTo>
                  <a:lnTo>
                    <a:pt x="54" y="569"/>
                  </a:lnTo>
                  <a:lnTo>
                    <a:pt x="53" y="573"/>
                  </a:lnTo>
                  <a:lnTo>
                    <a:pt x="51" y="574"/>
                  </a:lnTo>
                  <a:lnTo>
                    <a:pt x="49" y="573"/>
                  </a:lnTo>
                  <a:lnTo>
                    <a:pt x="46" y="568"/>
                  </a:lnTo>
                  <a:lnTo>
                    <a:pt x="41" y="558"/>
                  </a:lnTo>
                  <a:lnTo>
                    <a:pt x="17" y="601"/>
                  </a:lnTo>
                  <a:lnTo>
                    <a:pt x="22" y="592"/>
                  </a:lnTo>
                  <a:lnTo>
                    <a:pt x="25" y="581"/>
                  </a:lnTo>
                  <a:lnTo>
                    <a:pt x="25" y="569"/>
                  </a:lnTo>
                  <a:lnTo>
                    <a:pt x="24" y="558"/>
                  </a:lnTo>
                  <a:lnTo>
                    <a:pt x="22" y="547"/>
                  </a:lnTo>
                  <a:lnTo>
                    <a:pt x="19" y="534"/>
                  </a:lnTo>
                  <a:lnTo>
                    <a:pt x="17" y="520"/>
                  </a:lnTo>
                  <a:lnTo>
                    <a:pt x="16" y="505"/>
                  </a:lnTo>
                  <a:lnTo>
                    <a:pt x="14" y="491"/>
                  </a:lnTo>
                  <a:lnTo>
                    <a:pt x="17" y="473"/>
                  </a:lnTo>
                  <a:lnTo>
                    <a:pt x="0" y="509"/>
                  </a:lnTo>
                  <a:lnTo>
                    <a:pt x="3" y="513"/>
                  </a:lnTo>
                  <a:lnTo>
                    <a:pt x="6" y="510"/>
                  </a:lnTo>
                  <a:lnTo>
                    <a:pt x="8" y="504"/>
                  </a:lnTo>
                  <a:lnTo>
                    <a:pt x="9" y="493"/>
                  </a:lnTo>
                  <a:lnTo>
                    <a:pt x="9" y="478"/>
                  </a:lnTo>
                  <a:lnTo>
                    <a:pt x="9" y="464"/>
                  </a:lnTo>
                  <a:lnTo>
                    <a:pt x="9" y="449"/>
                  </a:lnTo>
                  <a:lnTo>
                    <a:pt x="9" y="435"/>
                  </a:lnTo>
                  <a:lnTo>
                    <a:pt x="9" y="422"/>
                  </a:lnTo>
                  <a:lnTo>
                    <a:pt x="9" y="414"/>
                  </a:lnTo>
                  <a:lnTo>
                    <a:pt x="11" y="414"/>
                  </a:lnTo>
                  <a:lnTo>
                    <a:pt x="14" y="414"/>
                  </a:lnTo>
                  <a:lnTo>
                    <a:pt x="16" y="416"/>
                  </a:lnTo>
                  <a:lnTo>
                    <a:pt x="17" y="417"/>
                  </a:lnTo>
                  <a:lnTo>
                    <a:pt x="19" y="417"/>
                  </a:lnTo>
                  <a:lnTo>
                    <a:pt x="21" y="419"/>
                  </a:lnTo>
                  <a:lnTo>
                    <a:pt x="22" y="421"/>
                  </a:lnTo>
                  <a:lnTo>
                    <a:pt x="24" y="422"/>
                  </a:lnTo>
                  <a:lnTo>
                    <a:pt x="25" y="424"/>
                  </a:lnTo>
                  <a:lnTo>
                    <a:pt x="27" y="425"/>
                  </a:lnTo>
                  <a:lnTo>
                    <a:pt x="35" y="421"/>
                  </a:lnTo>
                  <a:lnTo>
                    <a:pt x="41" y="414"/>
                  </a:lnTo>
                  <a:lnTo>
                    <a:pt x="43" y="408"/>
                  </a:lnTo>
                  <a:lnTo>
                    <a:pt x="45" y="401"/>
                  </a:lnTo>
                  <a:lnTo>
                    <a:pt x="45" y="393"/>
                  </a:lnTo>
                  <a:lnTo>
                    <a:pt x="45" y="387"/>
                  </a:lnTo>
                  <a:lnTo>
                    <a:pt x="43" y="379"/>
                  </a:lnTo>
                  <a:lnTo>
                    <a:pt x="41" y="371"/>
                  </a:lnTo>
                  <a:lnTo>
                    <a:pt x="41" y="365"/>
                  </a:lnTo>
                  <a:lnTo>
                    <a:pt x="41" y="358"/>
                  </a:lnTo>
                  <a:lnTo>
                    <a:pt x="49" y="360"/>
                  </a:lnTo>
                  <a:lnTo>
                    <a:pt x="57" y="360"/>
                  </a:lnTo>
                  <a:lnTo>
                    <a:pt x="65" y="358"/>
                  </a:lnTo>
                  <a:lnTo>
                    <a:pt x="73" y="355"/>
                  </a:lnTo>
                  <a:lnTo>
                    <a:pt x="80" y="352"/>
                  </a:lnTo>
                  <a:lnTo>
                    <a:pt x="88" y="350"/>
                  </a:lnTo>
                  <a:lnTo>
                    <a:pt x="94" y="349"/>
                  </a:lnTo>
                  <a:lnTo>
                    <a:pt x="101" y="350"/>
                  </a:lnTo>
                  <a:lnTo>
                    <a:pt x="107" y="355"/>
                  </a:lnTo>
                  <a:lnTo>
                    <a:pt x="112" y="365"/>
                  </a:lnTo>
                  <a:lnTo>
                    <a:pt x="126" y="341"/>
                  </a:lnTo>
                  <a:lnTo>
                    <a:pt x="128" y="344"/>
                  </a:lnTo>
                  <a:lnTo>
                    <a:pt x="131" y="345"/>
                  </a:lnTo>
                  <a:lnTo>
                    <a:pt x="133" y="347"/>
                  </a:lnTo>
                  <a:lnTo>
                    <a:pt x="136" y="347"/>
                  </a:lnTo>
                  <a:lnTo>
                    <a:pt x="139" y="347"/>
                  </a:lnTo>
                  <a:lnTo>
                    <a:pt x="142" y="349"/>
                  </a:lnTo>
                  <a:lnTo>
                    <a:pt x="145" y="347"/>
                  </a:lnTo>
                  <a:lnTo>
                    <a:pt x="147" y="347"/>
                  </a:lnTo>
                  <a:lnTo>
                    <a:pt x="150" y="347"/>
                  </a:lnTo>
                  <a:lnTo>
                    <a:pt x="153" y="347"/>
                  </a:lnTo>
                  <a:lnTo>
                    <a:pt x="158" y="344"/>
                  </a:lnTo>
                  <a:lnTo>
                    <a:pt x="161" y="339"/>
                  </a:lnTo>
                  <a:lnTo>
                    <a:pt x="161" y="334"/>
                  </a:lnTo>
                  <a:lnTo>
                    <a:pt x="161" y="329"/>
                  </a:lnTo>
                  <a:lnTo>
                    <a:pt x="160" y="323"/>
                  </a:lnTo>
                  <a:lnTo>
                    <a:pt x="157" y="318"/>
                  </a:lnTo>
                  <a:lnTo>
                    <a:pt x="153" y="313"/>
                  </a:lnTo>
                  <a:lnTo>
                    <a:pt x="150" y="310"/>
                  </a:lnTo>
                  <a:lnTo>
                    <a:pt x="147" y="307"/>
                  </a:lnTo>
                  <a:lnTo>
                    <a:pt x="144" y="305"/>
                  </a:lnTo>
                  <a:lnTo>
                    <a:pt x="147" y="305"/>
                  </a:lnTo>
                  <a:lnTo>
                    <a:pt x="149" y="305"/>
                  </a:lnTo>
                  <a:lnTo>
                    <a:pt x="152" y="305"/>
                  </a:lnTo>
                  <a:lnTo>
                    <a:pt x="153" y="307"/>
                  </a:lnTo>
                  <a:lnTo>
                    <a:pt x="155" y="307"/>
                  </a:lnTo>
                  <a:lnTo>
                    <a:pt x="157" y="309"/>
                  </a:lnTo>
                  <a:lnTo>
                    <a:pt x="158" y="310"/>
                  </a:lnTo>
                  <a:lnTo>
                    <a:pt x="158" y="312"/>
                  </a:lnTo>
                  <a:lnTo>
                    <a:pt x="160" y="313"/>
                  </a:lnTo>
                  <a:lnTo>
                    <a:pt x="161" y="315"/>
                  </a:lnTo>
                  <a:lnTo>
                    <a:pt x="165" y="310"/>
                  </a:lnTo>
                  <a:lnTo>
                    <a:pt x="168" y="301"/>
                  </a:lnTo>
                  <a:lnTo>
                    <a:pt x="169" y="291"/>
                  </a:lnTo>
                  <a:lnTo>
                    <a:pt x="169" y="278"/>
                  </a:lnTo>
                  <a:lnTo>
                    <a:pt x="168" y="267"/>
                  </a:lnTo>
                  <a:lnTo>
                    <a:pt x="168" y="256"/>
                  </a:lnTo>
                  <a:lnTo>
                    <a:pt x="169" y="245"/>
                  </a:lnTo>
                  <a:lnTo>
                    <a:pt x="171" y="237"/>
                  </a:lnTo>
                  <a:lnTo>
                    <a:pt x="174" y="232"/>
                  </a:lnTo>
                  <a:lnTo>
                    <a:pt x="179" y="232"/>
                  </a:lnTo>
                  <a:lnTo>
                    <a:pt x="177" y="238"/>
                  </a:lnTo>
                  <a:lnTo>
                    <a:pt x="177" y="245"/>
                  </a:lnTo>
                  <a:lnTo>
                    <a:pt x="177" y="251"/>
                  </a:lnTo>
                  <a:lnTo>
                    <a:pt x="179" y="257"/>
                  </a:lnTo>
                  <a:lnTo>
                    <a:pt x="181" y="262"/>
                  </a:lnTo>
                  <a:lnTo>
                    <a:pt x="182" y="267"/>
                  </a:lnTo>
                  <a:lnTo>
                    <a:pt x="187" y="272"/>
                  </a:lnTo>
                  <a:lnTo>
                    <a:pt x="190" y="277"/>
                  </a:lnTo>
                  <a:lnTo>
                    <a:pt x="197" y="278"/>
                  </a:lnTo>
                  <a:lnTo>
                    <a:pt x="203" y="280"/>
                  </a:lnTo>
                  <a:lnTo>
                    <a:pt x="238" y="280"/>
                  </a:lnTo>
                  <a:lnTo>
                    <a:pt x="233" y="285"/>
                  </a:lnTo>
                  <a:lnTo>
                    <a:pt x="227" y="288"/>
                  </a:lnTo>
                  <a:lnTo>
                    <a:pt x="219" y="291"/>
                  </a:lnTo>
                  <a:lnTo>
                    <a:pt x="213" y="293"/>
                  </a:lnTo>
                  <a:lnTo>
                    <a:pt x="206" y="296"/>
                  </a:lnTo>
                  <a:lnTo>
                    <a:pt x="201" y="299"/>
                  </a:lnTo>
                  <a:lnTo>
                    <a:pt x="198" y="304"/>
                  </a:lnTo>
                  <a:lnTo>
                    <a:pt x="195" y="309"/>
                  </a:lnTo>
                  <a:lnTo>
                    <a:pt x="195" y="315"/>
                  </a:lnTo>
                  <a:lnTo>
                    <a:pt x="197" y="323"/>
                  </a:lnTo>
                  <a:lnTo>
                    <a:pt x="203" y="329"/>
                  </a:lnTo>
                  <a:lnTo>
                    <a:pt x="225" y="313"/>
                  </a:lnTo>
                  <a:lnTo>
                    <a:pt x="246" y="296"/>
                  </a:lnTo>
                  <a:lnTo>
                    <a:pt x="264" y="280"/>
                  </a:lnTo>
                  <a:lnTo>
                    <a:pt x="280" y="262"/>
                  </a:lnTo>
                  <a:lnTo>
                    <a:pt x="296" y="246"/>
                  </a:lnTo>
                  <a:lnTo>
                    <a:pt x="313" y="230"/>
                  </a:lnTo>
                  <a:lnTo>
                    <a:pt x="333" y="217"/>
                  </a:lnTo>
                  <a:lnTo>
                    <a:pt x="353" y="205"/>
                  </a:lnTo>
                  <a:lnTo>
                    <a:pt x="379" y="195"/>
                  </a:lnTo>
                  <a:lnTo>
                    <a:pt x="408" y="189"/>
                  </a:lnTo>
                  <a:lnTo>
                    <a:pt x="400" y="206"/>
                  </a:lnTo>
                  <a:lnTo>
                    <a:pt x="398" y="219"/>
                  </a:lnTo>
                  <a:lnTo>
                    <a:pt x="403" y="227"/>
                  </a:lnTo>
                  <a:lnTo>
                    <a:pt x="413" y="232"/>
                  </a:lnTo>
                  <a:lnTo>
                    <a:pt x="425" y="235"/>
                  </a:lnTo>
                  <a:lnTo>
                    <a:pt x="438" y="238"/>
                  </a:lnTo>
                  <a:lnTo>
                    <a:pt x="454" y="240"/>
                  </a:lnTo>
                  <a:lnTo>
                    <a:pt x="469" y="243"/>
                  </a:lnTo>
                  <a:lnTo>
                    <a:pt x="481" y="248"/>
                  </a:lnTo>
                  <a:lnTo>
                    <a:pt x="493" y="256"/>
                  </a:lnTo>
                  <a:lnTo>
                    <a:pt x="496" y="253"/>
                  </a:lnTo>
                  <a:lnTo>
                    <a:pt x="499" y="249"/>
                  </a:lnTo>
                  <a:lnTo>
                    <a:pt x="504" y="248"/>
                  </a:lnTo>
                  <a:lnTo>
                    <a:pt x="509" y="248"/>
                  </a:lnTo>
                  <a:lnTo>
                    <a:pt x="513" y="246"/>
                  </a:lnTo>
                  <a:lnTo>
                    <a:pt x="518" y="245"/>
                  </a:lnTo>
                  <a:lnTo>
                    <a:pt x="523" y="243"/>
                  </a:lnTo>
                  <a:lnTo>
                    <a:pt x="526" y="240"/>
                  </a:lnTo>
                  <a:lnTo>
                    <a:pt x="531" y="237"/>
                  </a:lnTo>
                  <a:lnTo>
                    <a:pt x="534" y="232"/>
                  </a:lnTo>
                  <a:lnTo>
                    <a:pt x="536" y="224"/>
                  </a:lnTo>
                  <a:lnTo>
                    <a:pt x="534" y="217"/>
                  </a:lnTo>
                  <a:lnTo>
                    <a:pt x="533" y="213"/>
                  </a:lnTo>
                  <a:lnTo>
                    <a:pt x="528" y="209"/>
                  </a:lnTo>
                  <a:lnTo>
                    <a:pt x="523" y="206"/>
                  </a:lnTo>
                  <a:lnTo>
                    <a:pt x="518" y="205"/>
                  </a:lnTo>
                  <a:lnTo>
                    <a:pt x="512" y="203"/>
                  </a:lnTo>
                  <a:lnTo>
                    <a:pt x="509" y="203"/>
                  </a:lnTo>
                  <a:lnTo>
                    <a:pt x="507" y="203"/>
                  </a:lnTo>
                  <a:lnTo>
                    <a:pt x="505" y="203"/>
                  </a:lnTo>
                  <a:lnTo>
                    <a:pt x="515" y="189"/>
                  </a:lnTo>
                  <a:lnTo>
                    <a:pt x="521" y="173"/>
                  </a:lnTo>
                  <a:lnTo>
                    <a:pt x="526" y="155"/>
                  </a:lnTo>
                  <a:lnTo>
                    <a:pt x="531" y="136"/>
                  </a:lnTo>
                  <a:lnTo>
                    <a:pt x="534" y="117"/>
                  </a:lnTo>
                  <a:lnTo>
                    <a:pt x="539" y="99"/>
                  </a:lnTo>
                  <a:lnTo>
                    <a:pt x="545" y="81"/>
                  </a:lnTo>
                  <a:lnTo>
                    <a:pt x="552" y="67"/>
                  </a:lnTo>
                  <a:lnTo>
                    <a:pt x="563" y="54"/>
                  </a:lnTo>
                  <a:lnTo>
                    <a:pt x="576" y="45"/>
                  </a:lnTo>
                  <a:lnTo>
                    <a:pt x="565" y="65"/>
                  </a:lnTo>
                  <a:lnTo>
                    <a:pt x="557" y="88"/>
                  </a:lnTo>
                  <a:lnTo>
                    <a:pt x="552" y="112"/>
                  </a:lnTo>
                  <a:lnTo>
                    <a:pt x="547" y="136"/>
                  </a:lnTo>
                  <a:lnTo>
                    <a:pt x="545" y="161"/>
                  </a:lnTo>
                  <a:lnTo>
                    <a:pt x="542" y="187"/>
                  </a:lnTo>
                  <a:lnTo>
                    <a:pt x="539" y="211"/>
                  </a:lnTo>
                  <a:lnTo>
                    <a:pt x="534" y="233"/>
                  </a:lnTo>
                  <a:lnTo>
                    <a:pt x="528" y="256"/>
                  </a:lnTo>
                  <a:lnTo>
                    <a:pt x="517" y="273"/>
                  </a:lnTo>
                  <a:lnTo>
                    <a:pt x="523" y="280"/>
                  </a:lnTo>
                  <a:lnTo>
                    <a:pt x="526" y="288"/>
                  </a:lnTo>
                  <a:lnTo>
                    <a:pt x="526" y="294"/>
                  </a:lnTo>
                  <a:lnTo>
                    <a:pt x="525" y="302"/>
                  </a:lnTo>
                  <a:lnTo>
                    <a:pt x="521" y="310"/>
                  </a:lnTo>
                  <a:lnTo>
                    <a:pt x="520" y="317"/>
                  </a:lnTo>
                  <a:lnTo>
                    <a:pt x="518" y="323"/>
                  </a:lnTo>
                  <a:lnTo>
                    <a:pt x="520" y="329"/>
                  </a:lnTo>
                  <a:lnTo>
                    <a:pt x="525" y="336"/>
                  </a:lnTo>
                  <a:lnTo>
                    <a:pt x="534" y="341"/>
                  </a:lnTo>
                  <a:lnTo>
                    <a:pt x="539" y="333"/>
                  </a:lnTo>
                  <a:lnTo>
                    <a:pt x="542" y="323"/>
                  </a:lnTo>
                  <a:lnTo>
                    <a:pt x="542" y="313"/>
                  </a:lnTo>
                  <a:lnTo>
                    <a:pt x="542" y="301"/>
                  </a:lnTo>
                  <a:lnTo>
                    <a:pt x="542" y="289"/>
                  </a:lnTo>
                  <a:lnTo>
                    <a:pt x="542" y="277"/>
                  </a:lnTo>
                  <a:lnTo>
                    <a:pt x="544" y="265"/>
                  </a:lnTo>
                  <a:lnTo>
                    <a:pt x="549" y="254"/>
                  </a:lnTo>
                  <a:lnTo>
                    <a:pt x="555" y="246"/>
                  </a:lnTo>
                  <a:lnTo>
                    <a:pt x="566" y="238"/>
                  </a:lnTo>
                  <a:lnTo>
                    <a:pt x="568" y="233"/>
                  </a:lnTo>
                  <a:lnTo>
                    <a:pt x="571" y="232"/>
                  </a:lnTo>
                  <a:lnTo>
                    <a:pt x="574" y="235"/>
                  </a:lnTo>
                  <a:lnTo>
                    <a:pt x="579" y="240"/>
                  </a:lnTo>
                  <a:lnTo>
                    <a:pt x="584" y="246"/>
                  </a:lnTo>
                  <a:lnTo>
                    <a:pt x="589" y="251"/>
                  </a:lnTo>
                  <a:lnTo>
                    <a:pt x="593" y="254"/>
                  </a:lnTo>
                  <a:lnTo>
                    <a:pt x="598" y="254"/>
                  </a:lnTo>
                  <a:lnTo>
                    <a:pt x="603" y="249"/>
                  </a:lnTo>
                  <a:lnTo>
                    <a:pt x="608" y="238"/>
                  </a:lnTo>
                  <a:lnTo>
                    <a:pt x="606" y="229"/>
                  </a:lnTo>
                  <a:lnTo>
                    <a:pt x="600" y="221"/>
                  </a:lnTo>
                  <a:lnTo>
                    <a:pt x="593" y="214"/>
                  </a:lnTo>
                  <a:lnTo>
                    <a:pt x="585" y="206"/>
                  </a:lnTo>
                  <a:lnTo>
                    <a:pt x="577" y="200"/>
                  </a:lnTo>
                  <a:lnTo>
                    <a:pt x="571" y="192"/>
                  </a:lnTo>
                  <a:lnTo>
                    <a:pt x="565" y="185"/>
                  </a:lnTo>
                  <a:lnTo>
                    <a:pt x="561" y="176"/>
                  </a:lnTo>
                  <a:lnTo>
                    <a:pt x="561" y="166"/>
                  </a:lnTo>
                  <a:lnTo>
                    <a:pt x="566" y="153"/>
                  </a:lnTo>
                  <a:lnTo>
                    <a:pt x="584" y="136"/>
                  </a:lnTo>
                  <a:lnTo>
                    <a:pt x="584" y="171"/>
                  </a:lnTo>
                  <a:lnTo>
                    <a:pt x="598" y="163"/>
                  </a:lnTo>
                  <a:lnTo>
                    <a:pt x="613" y="150"/>
                  </a:lnTo>
                  <a:lnTo>
                    <a:pt x="627" y="137"/>
                  </a:lnTo>
                  <a:lnTo>
                    <a:pt x="641" y="121"/>
                  </a:lnTo>
                  <a:lnTo>
                    <a:pt x="656" y="105"/>
                  </a:lnTo>
                  <a:lnTo>
                    <a:pt x="672" y="89"/>
                  </a:lnTo>
                  <a:lnTo>
                    <a:pt x="686" y="73"/>
                  </a:lnTo>
                  <a:lnTo>
                    <a:pt x="702" y="57"/>
                  </a:lnTo>
                  <a:lnTo>
                    <a:pt x="718" y="45"/>
                  </a:lnTo>
                  <a:lnTo>
                    <a:pt x="734" y="33"/>
                  </a:lnTo>
                  <a:lnTo>
                    <a:pt x="760" y="51"/>
                  </a:lnTo>
                  <a:lnTo>
                    <a:pt x="765" y="48"/>
                  </a:lnTo>
                  <a:lnTo>
                    <a:pt x="768" y="43"/>
                  </a:lnTo>
                  <a:lnTo>
                    <a:pt x="769" y="38"/>
                  </a:lnTo>
                  <a:lnTo>
                    <a:pt x="769" y="35"/>
                  </a:lnTo>
                  <a:lnTo>
                    <a:pt x="766" y="30"/>
                  </a:lnTo>
                  <a:lnTo>
                    <a:pt x="763" y="27"/>
                  </a:lnTo>
                  <a:lnTo>
                    <a:pt x="760" y="22"/>
                  </a:lnTo>
                  <a:lnTo>
                    <a:pt x="757" y="17"/>
                  </a:lnTo>
                  <a:lnTo>
                    <a:pt x="753" y="14"/>
                  </a:lnTo>
                  <a:lnTo>
                    <a:pt x="752" y="9"/>
                  </a:lnTo>
                  <a:lnTo>
                    <a:pt x="750" y="11"/>
                  </a:lnTo>
                  <a:lnTo>
                    <a:pt x="750" y="11"/>
                  </a:lnTo>
                  <a:lnTo>
                    <a:pt x="752" y="9"/>
                  </a:lnTo>
                  <a:lnTo>
                    <a:pt x="755" y="6"/>
                  </a:lnTo>
                  <a:lnTo>
                    <a:pt x="760" y="5"/>
                  </a:lnTo>
                  <a:lnTo>
                    <a:pt x="765" y="3"/>
                  </a:lnTo>
                  <a:lnTo>
                    <a:pt x="771" y="0"/>
                  </a:lnTo>
                  <a:lnTo>
                    <a:pt x="776" y="0"/>
                  </a:lnTo>
                  <a:lnTo>
                    <a:pt x="782" y="0"/>
                  </a:lnTo>
                  <a:lnTo>
                    <a:pt x="787" y="3"/>
                  </a:lnTo>
                  <a:lnTo>
                    <a:pt x="787" y="3"/>
                  </a:lnTo>
                  <a:lnTo>
                    <a:pt x="787" y="1"/>
                  </a:lnTo>
                  <a:close/>
                </a:path>
              </a:pathLst>
            </a:custGeom>
            <a:solidFill>
              <a:srgbClr val="600C0C"/>
            </a:solidFill>
            <a:ln w="9525">
              <a:noFill/>
              <a:round/>
              <a:headEnd/>
              <a:tailEnd/>
            </a:ln>
          </p:spPr>
          <p:txBody>
            <a:bodyPr/>
            <a:lstStyle/>
            <a:p>
              <a:endParaRPr lang="en-US"/>
            </a:p>
          </p:txBody>
        </p:sp>
        <p:sp>
          <p:nvSpPr>
            <p:cNvPr id="36949" name="Freeform 85"/>
            <p:cNvSpPr>
              <a:spLocks/>
            </p:cNvSpPr>
            <p:nvPr/>
          </p:nvSpPr>
          <p:spPr bwMode="auto">
            <a:xfrm>
              <a:off x="3514" y="3410"/>
              <a:ext cx="10" cy="43"/>
            </a:xfrm>
            <a:custGeom>
              <a:avLst/>
              <a:gdLst/>
              <a:ahLst/>
              <a:cxnLst>
                <a:cxn ang="0">
                  <a:pos x="0" y="0"/>
                </a:cxn>
                <a:cxn ang="0">
                  <a:pos x="19" y="85"/>
                </a:cxn>
                <a:cxn ang="0">
                  <a:pos x="1" y="2"/>
                </a:cxn>
                <a:cxn ang="0">
                  <a:pos x="1" y="2"/>
                </a:cxn>
                <a:cxn ang="0">
                  <a:pos x="0" y="0"/>
                </a:cxn>
              </a:cxnLst>
              <a:rect l="0" t="0" r="r" b="b"/>
              <a:pathLst>
                <a:path w="19" h="85">
                  <a:moveTo>
                    <a:pt x="0" y="0"/>
                  </a:moveTo>
                  <a:lnTo>
                    <a:pt x="19" y="85"/>
                  </a:lnTo>
                  <a:lnTo>
                    <a:pt x="1" y="2"/>
                  </a:lnTo>
                  <a:lnTo>
                    <a:pt x="1" y="2"/>
                  </a:lnTo>
                  <a:lnTo>
                    <a:pt x="0" y="0"/>
                  </a:lnTo>
                  <a:close/>
                </a:path>
              </a:pathLst>
            </a:custGeom>
            <a:solidFill>
              <a:srgbClr val="893939"/>
            </a:solidFill>
            <a:ln w="9525">
              <a:noFill/>
              <a:round/>
              <a:headEnd/>
              <a:tailEnd/>
            </a:ln>
          </p:spPr>
          <p:txBody>
            <a:bodyPr/>
            <a:lstStyle/>
            <a:p>
              <a:endParaRPr lang="en-US"/>
            </a:p>
          </p:txBody>
        </p:sp>
        <p:sp>
          <p:nvSpPr>
            <p:cNvPr id="36950" name="Freeform 86"/>
            <p:cNvSpPr>
              <a:spLocks/>
            </p:cNvSpPr>
            <p:nvPr/>
          </p:nvSpPr>
          <p:spPr bwMode="auto">
            <a:xfrm>
              <a:off x="2511" y="3414"/>
              <a:ext cx="28" cy="54"/>
            </a:xfrm>
            <a:custGeom>
              <a:avLst/>
              <a:gdLst/>
              <a:ahLst/>
              <a:cxnLst>
                <a:cxn ang="0">
                  <a:pos x="12" y="53"/>
                </a:cxn>
                <a:cxn ang="0">
                  <a:pos x="20" y="55"/>
                </a:cxn>
                <a:cxn ang="0">
                  <a:pos x="26" y="56"/>
                </a:cxn>
                <a:cxn ang="0">
                  <a:pos x="31" y="60"/>
                </a:cxn>
                <a:cxn ang="0">
                  <a:pos x="34" y="64"/>
                </a:cxn>
                <a:cxn ang="0">
                  <a:pos x="37" y="69"/>
                </a:cxn>
                <a:cxn ang="0">
                  <a:pos x="39" y="76"/>
                </a:cxn>
                <a:cxn ang="0">
                  <a:pos x="39" y="82"/>
                </a:cxn>
                <a:cxn ang="0">
                  <a:pos x="40" y="90"/>
                </a:cxn>
                <a:cxn ang="0">
                  <a:pos x="40" y="96"/>
                </a:cxn>
                <a:cxn ang="0">
                  <a:pos x="40" y="103"/>
                </a:cxn>
                <a:cxn ang="0">
                  <a:pos x="39" y="108"/>
                </a:cxn>
                <a:cxn ang="0">
                  <a:pos x="39" y="106"/>
                </a:cxn>
                <a:cxn ang="0">
                  <a:pos x="39" y="101"/>
                </a:cxn>
                <a:cxn ang="0">
                  <a:pos x="39" y="95"/>
                </a:cxn>
                <a:cxn ang="0">
                  <a:pos x="37" y="85"/>
                </a:cxn>
                <a:cxn ang="0">
                  <a:pos x="34" y="76"/>
                </a:cxn>
                <a:cxn ang="0">
                  <a:pos x="31" y="68"/>
                </a:cxn>
                <a:cxn ang="0">
                  <a:pos x="24" y="61"/>
                </a:cxn>
                <a:cxn ang="0">
                  <a:pos x="16" y="58"/>
                </a:cxn>
                <a:cxn ang="0">
                  <a:pos x="5" y="60"/>
                </a:cxn>
                <a:cxn ang="0">
                  <a:pos x="0" y="53"/>
                </a:cxn>
                <a:cxn ang="0">
                  <a:pos x="4" y="48"/>
                </a:cxn>
                <a:cxn ang="0">
                  <a:pos x="10" y="45"/>
                </a:cxn>
                <a:cxn ang="0">
                  <a:pos x="20" y="42"/>
                </a:cxn>
                <a:cxn ang="0">
                  <a:pos x="31" y="39"/>
                </a:cxn>
                <a:cxn ang="0">
                  <a:pos x="42" y="36"/>
                </a:cxn>
                <a:cxn ang="0">
                  <a:pos x="50" y="31"/>
                </a:cxn>
                <a:cxn ang="0">
                  <a:pos x="55" y="24"/>
                </a:cxn>
                <a:cxn ang="0">
                  <a:pos x="55" y="15"/>
                </a:cxn>
                <a:cxn ang="0">
                  <a:pos x="47" y="0"/>
                </a:cxn>
                <a:cxn ang="0">
                  <a:pos x="55" y="12"/>
                </a:cxn>
                <a:cxn ang="0">
                  <a:pos x="56" y="20"/>
                </a:cxn>
                <a:cxn ang="0">
                  <a:pos x="56" y="24"/>
                </a:cxn>
                <a:cxn ang="0">
                  <a:pos x="53" y="28"/>
                </a:cxn>
                <a:cxn ang="0">
                  <a:pos x="47" y="31"/>
                </a:cxn>
                <a:cxn ang="0">
                  <a:pos x="39" y="32"/>
                </a:cxn>
                <a:cxn ang="0">
                  <a:pos x="32" y="36"/>
                </a:cxn>
                <a:cxn ang="0">
                  <a:pos x="24" y="39"/>
                </a:cxn>
                <a:cxn ang="0">
                  <a:pos x="16" y="45"/>
                </a:cxn>
                <a:cxn ang="0">
                  <a:pos x="12" y="53"/>
                </a:cxn>
                <a:cxn ang="0">
                  <a:pos x="12" y="53"/>
                </a:cxn>
              </a:cxnLst>
              <a:rect l="0" t="0" r="r" b="b"/>
              <a:pathLst>
                <a:path w="56" h="108">
                  <a:moveTo>
                    <a:pt x="12" y="53"/>
                  </a:moveTo>
                  <a:lnTo>
                    <a:pt x="20" y="55"/>
                  </a:lnTo>
                  <a:lnTo>
                    <a:pt x="26" y="56"/>
                  </a:lnTo>
                  <a:lnTo>
                    <a:pt x="31" y="60"/>
                  </a:lnTo>
                  <a:lnTo>
                    <a:pt x="34" y="64"/>
                  </a:lnTo>
                  <a:lnTo>
                    <a:pt x="37" y="69"/>
                  </a:lnTo>
                  <a:lnTo>
                    <a:pt x="39" y="76"/>
                  </a:lnTo>
                  <a:lnTo>
                    <a:pt x="39" y="82"/>
                  </a:lnTo>
                  <a:lnTo>
                    <a:pt x="40" y="90"/>
                  </a:lnTo>
                  <a:lnTo>
                    <a:pt x="40" y="96"/>
                  </a:lnTo>
                  <a:lnTo>
                    <a:pt x="40" y="103"/>
                  </a:lnTo>
                  <a:lnTo>
                    <a:pt x="39" y="108"/>
                  </a:lnTo>
                  <a:lnTo>
                    <a:pt x="39" y="106"/>
                  </a:lnTo>
                  <a:lnTo>
                    <a:pt x="39" y="101"/>
                  </a:lnTo>
                  <a:lnTo>
                    <a:pt x="39" y="95"/>
                  </a:lnTo>
                  <a:lnTo>
                    <a:pt x="37" y="85"/>
                  </a:lnTo>
                  <a:lnTo>
                    <a:pt x="34" y="76"/>
                  </a:lnTo>
                  <a:lnTo>
                    <a:pt x="31" y="68"/>
                  </a:lnTo>
                  <a:lnTo>
                    <a:pt x="24" y="61"/>
                  </a:lnTo>
                  <a:lnTo>
                    <a:pt x="16" y="58"/>
                  </a:lnTo>
                  <a:lnTo>
                    <a:pt x="5" y="60"/>
                  </a:lnTo>
                  <a:lnTo>
                    <a:pt x="0" y="53"/>
                  </a:lnTo>
                  <a:lnTo>
                    <a:pt x="4" y="48"/>
                  </a:lnTo>
                  <a:lnTo>
                    <a:pt x="10" y="45"/>
                  </a:lnTo>
                  <a:lnTo>
                    <a:pt x="20" y="42"/>
                  </a:lnTo>
                  <a:lnTo>
                    <a:pt x="31" y="39"/>
                  </a:lnTo>
                  <a:lnTo>
                    <a:pt x="42" y="36"/>
                  </a:lnTo>
                  <a:lnTo>
                    <a:pt x="50" y="31"/>
                  </a:lnTo>
                  <a:lnTo>
                    <a:pt x="55" y="24"/>
                  </a:lnTo>
                  <a:lnTo>
                    <a:pt x="55" y="15"/>
                  </a:lnTo>
                  <a:lnTo>
                    <a:pt x="47" y="0"/>
                  </a:lnTo>
                  <a:lnTo>
                    <a:pt x="55" y="12"/>
                  </a:lnTo>
                  <a:lnTo>
                    <a:pt x="56" y="20"/>
                  </a:lnTo>
                  <a:lnTo>
                    <a:pt x="56" y="24"/>
                  </a:lnTo>
                  <a:lnTo>
                    <a:pt x="53" y="28"/>
                  </a:lnTo>
                  <a:lnTo>
                    <a:pt x="47" y="31"/>
                  </a:lnTo>
                  <a:lnTo>
                    <a:pt x="39" y="32"/>
                  </a:lnTo>
                  <a:lnTo>
                    <a:pt x="32" y="36"/>
                  </a:lnTo>
                  <a:lnTo>
                    <a:pt x="24" y="39"/>
                  </a:lnTo>
                  <a:lnTo>
                    <a:pt x="16" y="45"/>
                  </a:lnTo>
                  <a:lnTo>
                    <a:pt x="12" y="53"/>
                  </a:lnTo>
                  <a:lnTo>
                    <a:pt x="12" y="53"/>
                  </a:lnTo>
                  <a:close/>
                </a:path>
              </a:pathLst>
            </a:custGeom>
            <a:solidFill>
              <a:srgbClr val="CEA156"/>
            </a:solidFill>
            <a:ln w="9525">
              <a:noFill/>
              <a:round/>
              <a:headEnd/>
              <a:tailEnd/>
            </a:ln>
          </p:spPr>
          <p:txBody>
            <a:bodyPr/>
            <a:lstStyle/>
            <a:p>
              <a:endParaRPr lang="en-US"/>
            </a:p>
          </p:txBody>
        </p:sp>
        <p:sp>
          <p:nvSpPr>
            <p:cNvPr id="36951" name="Freeform 87"/>
            <p:cNvSpPr>
              <a:spLocks/>
            </p:cNvSpPr>
            <p:nvPr/>
          </p:nvSpPr>
          <p:spPr bwMode="auto">
            <a:xfrm>
              <a:off x="3382" y="3414"/>
              <a:ext cx="6" cy="27"/>
            </a:xfrm>
            <a:custGeom>
              <a:avLst/>
              <a:gdLst/>
              <a:ahLst/>
              <a:cxnLst>
                <a:cxn ang="0">
                  <a:pos x="0" y="0"/>
                </a:cxn>
                <a:cxn ang="0">
                  <a:pos x="11" y="53"/>
                </a:cxn>
                <a:cxn ang="0">
                  <a:pos x="1" y="0"/>
                </a:cxn>
                <a:cxn ang="0">
                  <a:pos x="1" y="0"/>
                </a:cxn>
                <a:cxn ang="0">
                  <a:pos x="0" y="0"/>
                </a:cxn>
              </a:cxnLst>
              <a:rect l="0" t="0" r="r" b="b"/>
              <a:pathLst>
                <a:path w="11" h="53">
                  <a:moveTo>
                    <a:pt x="0" y="0"/>
                  </a:moveTo>
                  <a:lnTo>
                    <a:pt x="11" y="53"/>
                  </a:lnTo>
                  <a:lnTo>
                    <a:pt x="1" y="0"/>
                  </a:lnTo>
                  <a:lnTo>
                    <a:pt x="1" y="0"/>
                  </a:lnTo>
                  <a:lnTo>
                    <a:pt x="0" y="0"/>
                  </a:lnTo>
                  <a:close/>
                </a:path>
              </a:pathLst>
            </a:custGeom>
            <a:solidFill>
              <a:srgbClr val="520000"/>
            </a:solidFill>
            <a:ln w="9525">
              <a:noFill/>
              <a:round/>
              <a:headEnd/>
              <a:tailEnd/>
            </a:ln>
          </p:spPr>
          <p:txBody>
            <a:bodyPr/>
            <a:lstStyle/>
            <a:p>
              <a:endParaRPr lang="en-US"/>
            </a:p>
          </p:txBody>
        </p:sp>
        <p:sp>
          <p:nvSpPr>
            <p:cNvPr id="36952" name="Freeform 88"/>
            <p:cNvSpPr>
              <a:spLocks/>
            </p:cNvSpPr>
            <p:nvPr/>
          </p:nvSpPr>
          <p:spPr bwMode="auto">
            <a:xfrm>
              <a:off x="3024" y="3420"/>
              <a:ext cx="14" cy="33"/>
            </a:xfrm>
            <a:custGeom>
              <a:avLst/>
              <a:gdLst/>
              <a:ahLst/>
              <a:cxnLst>
                <a:cxn ang="0">
                  <a:pos x="10" y="30"/>
                </a:cxn>
                <a:cxn ang="0">
                  <a:pos x="0" y="41"/>
                </a:cxn>
                <a:cxn ang="0">
                  <a:pos x="27" y="0"/>
                </a:cxn>
                <a:cxn ang="0">
                  <a:pos x="27" y="65"/>
                </a:cxn>
                <a:cxn ang="0">
                  <a:pos x="10" y="30"/>
                </a:cxn>
                <a:cxn ang="0">
                  <a:pos x="10" y="30"/>
                </a:cxn>
              </a:cxnLst>
              <a:rect l="0" t="0" r="r" b="b"/>
              <a:pathLst>
                <a:path w="27" h="65">
                  <a:moveTo>
                    <a:pt x="10" y="30"/>
                  </a:moveTo>
                  <a:lnTo>
                    <a:pt x="0" y="41"/>
                  </a:lnTo>
                  <a:lnTo>
                    <a:pt x="27" y="0"/>
                  </a:lnTo>
                  <a:lnTo>
                    <a:pt x="27" y="65"/>
                  </a:lnTo>
                  <a:lnTo>
                    <a:pt x="10" y="30"/>
                  </a:lnTo>
                  <a:lnTo>
                    <a:pt x="10" y="30"/>
                  </a:lnTo>
                  <a:close/>
                </a:path>
              </a:pathLst>
            </a:custGeom>
            <a:solidFill>
              <a:srgbClr val="FFFF00"/>
            </a:solidFill>
            <a:ln w="9525">
              <a:noFill/>
              <a:round/>
              <a:headEnd/>
              <a:tailEnd/>
            </a:ln>
          </p:spPr>
          <p:txBody>
            <a:bodyPr/>
            <a:lstStyle/>
            <a:p>
              <a:endParaRPr lang="en-US"/>
            </a:p>
          </p:txBody>
        </p:sp>
        <p:sp>
          <p:nvSpPr>
            <p:cNvPr id="36953" name="Freeform 89"/>
            <p:cNvSpPr>
              <a:spLocks/>
            </p:cNvSpPr>
            <p:nvPr/>
          </p:nvSpPr>
          <p:spPr bwMode="auto">
            <a:xfrm>
              <a:off x="3122" y="3419"/>
              <a:ext cx="21" cy="22"/>
            </a:xfrm>
            <a:custGeom>
              <a:avLst/>
              <a:gdLst/>
              <a:ahLst/>
              <a:cxnLst>
                <a:cxn ang="0">
                  <a:pos x="41" y="0"/>
                </a:cxn>
                <a:cxn ang="0">
                  <a:pos x="0" y="43"/>
                </a:cxn>
                <a:cxn ang="0">
                  <a:pos x="41" y="2"/>
                </a:cxn>
                <a:cxn ang="0">
                  <a:pos x="41" y="2"/>
                </a:cxn>
                <a:cxn ang="0">
                  <a:pos x="41" y="0"/>
                </a:cxn>
              </a:cxnLst>
              <a:rect l="0" t="0" r="r" b="b"/>
              <a:pathLst>
                <a:path w="41" h="43">
                  <a:moveTo>
                    <a:pt x="41" y="0"/>
                  </a:moveTo>
                  <a:lnTo>
                    <a:pt x="0" y="43"/>
                  </a:lnTo>
                  <a:lnTo>
                    <a:pt x="41" y="2"/>
                  </a:lnTo>
                  <a:lnTo>
                    <a:pt x="41" y="2"/>
                  </a:lnTo>
                  <a:lnTo>
                    <a:pt x="41" y="0"/>
                  </a:lnTo>
                  <a:close/>
                </a:path>
              </a:pathLst>
            </a:custGeom>
            <a:solidFill>
              <a:srgbClr val="CEA156"/>
            </a:solidFill>
            <a:ln w="9525">
              <a:noFill/>
              <a:round/>
              <a:headEnd/>
              <a:tailEnd/>
            </a:ln>
          </p:spPr>
          <p:txBody>
            <a:bodyPr/>
            <a:lstStyle/>
            <a:p>
              <a:endParaRPr lang="en-US"/>
            </a:p>
          </p:txBody>
        </p:sp>
        <p:sp>
          <p:nvSpPr>
            <p:cNvPr id="36954" name="Freeform 90"/>
            <p:cNvSpPr>
              <a:spLocks/>
            </p:cNvSpPr>
            <p:nvPr/>
          </p:nvSpPr>
          <p:spPr bwMode="auto">
            <a:xfrm>
              <a:off x="3587" y="3420"/>
              <a:ext cx="3" cy="15"/>
            </a:xfrm>
            <a:custGeom>
              <a:avLst/>
              <a:gdLst/>
              <a:ahLst/>
              <a:cxnLst>
                <a:cxn ang="0">
                  <a:pos x="7" y="30"/>
                </a:cxn>
                <a:cxn ang="0">
                  <a:pos x="0" y="0"/>
                </a:cxn>
                <a:cxn ang="0">
                  <a:pos x="7" y="6"/>
                </a:cxn>
                <a:cxn ang="0">
                  <a:pos x="7" y="30"/>
                </a:cxn>
                <a:cxn ang="0">
                  <a:pos x="7" y="30"/>
                </a:cxn>
              </a:cxnLst>
              <a:rect l="0" t="0" r="r" b="b"/>
              <a:pathLst>
                <a:path w="7" h="30">
                  <a:moveTo>
                    <a:pt x="7" y="30"/>
                  </a:moveTo>
                  <a:lnTo>
                    <a:pt x="0" y="0"/>
                  </a:lnTo>
                  <a:lnTo>
                    <a:pt x="7" y="6"/>
                  </a:lnTo>
                  <a:lnTo>
                    <a:pt x="7" y="30"/>
                  </a:lnTo>
                  <a:lnTo>
                    <a:pt x="7" y="30"/>
                  </a:lnTo>
                  <a:close/>
                </a:path>
              </a:pathLst>
            </a:custGeom>
            <a:solidFill>
              <a:srgbClr val="893939"/>
            </a:solidFill>
            <a:ln w="9525">
              <a:noFill/>
              <a:round/>
              <a:headEnd/>
              <a:tailEnd/>
            </a:ln>
          </p:spPr>
          <p:txBody>
            <a:bodyPr/>
            <a:lstStyle/>
            <a:p>
              <a:endParaRPr lang="en-US"/>
            </a:p>
          </p:txBody>
        </p:sp>
        <p:sp>
          <p:nvSpPr>
            <p:cNvPr id="36955" name="Freeform 91"/>
            <p:cNvSpPr>
              <a:spLocks/>
            </p:cNvSpPr>
            <p:nvPr/>
          </p:nvSpPr>
          <p:spPr bwMode="auto">
            <a:xfrm>
              <a:off x="3633" y="3426"/>
              <a:ext cx="9" cy="43"/>
            </a:xfrm>
            <a:custGeom>
              <a:avLst/>
              <a:gdLst/>
              <a:ahLst/>
              <a:cxnLst>
                <a:cxn ang="0">
                  <a:pos x="6" y="85"/>
                </a:cxn>
                <a:cxn ang="0">
                  <a:pos x="0" y="0"/>
                </a:cxn>
                <a:cxn ang="0">
                  <a:pos x="17" y="29"/>
                </a:cxn>
                <a:cxn ang="0">
                  <a:pos x="6" y="85"/>
                </a:cxn>
                <a:cxn ang="0">
                  <a:pos x="6" y="85"/>
                </a:cxn>
              </a:cxnLst>
              <a:rect l="0" t="0" r="r" b="b"/>
              <a:pathLst>
                <a:path w="17" h="85">
                  <a:moveTo>
                    <a:pt x="6" y="85"/>
                  </a:moveTo>
                  <a:lnTo>
                    <a:pt x="0" y="0"/>
                  </a:lnTo>
                  <a:lnTo>
                    <a:pt x="17" y="29"/>
                  </a:lnTo>
                  <a:lnTo>
                    <a:pt x="6" y="85"/>
                  </a:lnTo>
                  <a:lnTo>
                    <a:pt x="6" y="85"/>
                  </a:lnTo>
                  <a:close/>
                </a:path>
              </a:pathLst>
            </a:custGeom>
            <a:solidFill>
              <a:srgbClr val="893939"/>
            </a:solidFill>
            <a:ln w="9525">
              <a:noFill/>
              <a:round/>
              <a:headEnd/>
              <a:tailEnd/>
            </a:ln>
          </p:spPr>
          <p:txBody>
            <a:bodyPr/>
            <a:lstStyle/>
            <a:p>
              <a:endParaRPr lang="en-US"/>
            </a:p>
          </p:txBody>
        </p:sp>
        <p:sp>
          <p:nvSpPr>
            <p:cNvPr id="36956" name="Freeform 92"/>
            <p:cNvSpPr>
              <a:spLocks/>
            </p:cNvSpPr>
            <p:nvPr/>
          </p:nvSpPr>
          <p:spPr bwMode="auto">
            <a:xfrm>
              <a:off x="3370" y="3441"/>
              <a:ext cx="6" cy="24"/>
            </a:xfrm>
            <a:custGeom>
              <a:avLst/>
              <a:gdLst/>
              <a:ahLst/>
              <a:cxnLst>
                <a:cxn ang="0">
                  <a:pos x="0" y="0"/>
                </a:cxn>
                <a:cxn ang="0">
                  <a:pos x="11" y="50"/>
                </a:cxn>
                <a:cxn ang="0">
                  <a:pos x="0" y="0"/>
                </a:cxn>
                <a:cxn ang="0">
                  <a:pos x="0" y="0"/>
                </a:cxn>
              </a:cxnLst>
              <a:rect l="0" t="0" r="r" b="b"/>
              <a:pathLst>
                <a:path w="11" h="50">
                  <a:moveTo>
                    <a:pt x="0" y="0"/>
                  </a:moveTo>
                  <a:lnTo>
                    <a:pt x="11" y="50"/>
                  </a:lnTo>
                  <a:lnTo>
                    <a:pt x="0" y="0"/>
                  </a:lnTo>
                  <a:lnTo>
                    <a:pt x="0" y="0"/>
                  </a:lnTo>
                  <a:close/>
                </a:path>
              </a:pathLst>
            </a:custGeom>
            <a:solidFill>
              <a:srgbClr val="893939"/>
            </a:solidFill>
            <a:ln w="9525">
              <a:noFill/>
              <a:round/>
              <a:headEnd/>
              <a:tailEnd/>
            </a:ln>
          </p:spPr>
          <p:txBody>
            <a:bodyPr/>
            <a:lstStyle/>
            <a:p>
              <a:endParaRPr lang="en-US"/>
            </a:p>
          </p:txBody>
        </p:sp>
        <p:sp>
          <p:nvSpPr>
            <p:cNvPr id="36957" name="Freeform 93"/>
            <p:cNvSpPr>
              <a:spLocks/>
            </p:cNvSpPr>
            <p:nvPr/>
          </p:nvSpPr>
          <p:spPr bwMode="auto">
            <a:xfrm>
              <a:off x="3573" y="3441"/>
              <a:ext cx="5" cy="28"/>
            </a:xfrm>
            <a:custGeom>
              <a:avLst/>
              <a:gdLst/>
              <a:ahLst/>
              <a:cxnLst>
                <a:cxn ang="0">
                  <a:pos x="9" y="0"/>
                </a:cxn>
                <a:cxn ang="0">
                  <a:pos x="0" y="56"/>
                </a:cxn>
                <a:cxn ang="0">
                  <a:pos x="11" y="0"/>
                </a:cxn>
                <a:cxn ang="0">
                  <a:pos x="11" y="0"/>
                </a:cxn>
                <a:cxn ang="0">
                  <a:pos x="9" y="0"/>
                </a:cxn>
              </a:cxnLst>
              <a:rect l="0" t="0" r="r" b="b"/>
              <a:pathLst>
                <a:path w="11" h="56">
                  <a:moveTo>
                    <a:pt x="9" y="0"/>
                  </a:moveTo>
                  <a:lnTo>
                    <a:pt x="0" y="56"/>
                  </a:lnTo>
                  <a:lnTo>
                    <a:pt x="11" y="0"/>
                  </a:lnTo>
                  <a:lnTo>
                    <a:pt x="11" y="0"/>
                  </a:lnTo>
                  <a:lnTo>
                    <a:pt x="9" y="0"/>
                  </a:lnTo>
                  <a:close/>
                </a:path>
              </a:pathLst>
            </a:custGeom>
            <a:solidFill>
              <a:srgbClr val="520000"/>
            </a:solidFill>
            <a:ln w="9525">
              <a:noFill/>
              <a:round/>
              <a:headEnd/>
              <a:tailEnd/>
            </a:ln>
          </p:spPr>
          <p:txBody>
            <a:bodyPr/>
            <a:lstStyle/>
            <a:p>
              <a:endParaRPr lang="en-US"/>
            </a:p>
          </p:txBody>
        </p:sp>
        <p:sp>
          <p:nvSpPr>
            <p:cNvPr id="36958" name="Freeform 94"/>
            <p:cNvSpPr>
              <a:spLocks/>
            </p:cNvSpPr>
            <p:nvPr/>
          </p:nvSpPr>
          <p:spPr bwMode="auto">
            <a:xfrm>
              <a:off x="3430" y="3444"/>
              <a:ext cx="13" cy="30"/>
            </a:xfrm>
            <a:custGeom>
              <a:avLst/>
              <a:gdLst/>
              <a:ahLst/>
              <a:cxnLst>
                <a:cxn ang="0">
                  <a:pos x="17" y="49"/>
                </a:cxn>
                <a:cxn ang="0">
                  <a:pos x="21" y="48"/>
                </a:cxn>
                <a:cxn ang="0">
                  <a:pos x="22" y="46"/>
                </a:cxn>
                <a:cxn ang="0">
                  <a:pos x="24" y="44"/>
                </a:cxn>
                <a:cxn ang="0">
                  <a:pos x="24" y="43"/>
                </a:cxn>
                <a:cxn ang="0">
                  <a:pos x="25" y="40"/>
                </a:cxn>
                <a:cxn ang="0">
                  <a:pos x="25" y="36"/>
                </a:cxn>
                <a:cxn ang="0">
                  <a:pos x="25" y="35"/>
                </a:cxn>
                <a:cxn ang="0">
                  <a:pos x="25" y="32"/>
                </a:cxn>
                <a:cxn ang="0">
                  <a:pos x="24" y="28"/>
                </a:cxn>
                <a:cxn ang="0">
                  <a:pos x="24" y="25"/>
                </a:cxn>
                <a:cxn ang="0">
                  <a:pos x="24" y="60"/>
                </a:cxn>
                <a:cxn ang="0">
                  <a:pos x="6" y="60"/>
                </a:cxn>
                <a:cxn ang="0">
                  <a:pos x="0" y="0"/>
                </a:cxn>
                <a:cxn ang="0">
                  <a:pos x="17" y="49"/>
                </a:cxn>
                <a:cxn ang="0">
                  <a:pos x="17" y="49"/>
                </a:cxn>
              </a:cxnLst>
              <a:rect l="0" t="0" r="r" b="b"/>
              <a:pathLst>
                <a:path w="25" h="60">
                  <a:moveTo>
                    <a:pt x="17" y="49"/>
                  </a:moveTo>
                  <a:lnTo>
                    <a:pt x="21" y="48"/>
                  </a:lnTo>
                  <a:lnTo>
                    <a:pt x="22" y="46"/>
                  </a:lnTo>
                  <a:lnTo>
                    <a:pt x="24" y="44"/>
                  </a:lnTo>
                  <a:lnTo>
                    <a:pt x="24" y="43"/>
                  </a:lnTo>
                  <a:lnTo>
                    <a:pt x="25" y="40"/>
                  </a:lnTo>
                  <a:lnTo>
                    <a:pt x="25" y="36"/>
                  </a:lnTo>
                  <a:lnTo>
                    <a:pt x="25" y="35"/>
                  </a:lnTo>
                  <a:lnTo>
                    <a:pt x="25" y="32"/>
                  </a:lnTo>
                  <a:lnTo>
                    <a:pt x="24" y="28"/>
                  </a:lnTo>
                  <a:lnTo>
                    <a:pt x="24" y="25"/>
                  </a:lnTo>
                  <a:lnTo>
                    <a:pt x="24" y="60"/>
                  </a:lnTo>
                  <a:lnTo>
                    <a:pt x="6" y="60"/>
                  </a:lnTo>
                  <a:lnTo>
                    <a:pt x="0" y="0"/>
                  </a:lnTo>
                  <a:lnTo>
                    <a:pt x="17" y="49"/>
                  </a:lnTo>
                  <a:lnTo>
                    <a:pt x="17" y="49"/>
                  </a:lnTo>
                  <a:close/>
                </a:path>
              </a:pathLst>
            </a:custGeom>
            <a:solidFill>
              <a:srgbClr val="893939"/>
            </a:solidFill>
            <a:ln w="9525">
              <a:noFill/>
              <a:round/>
              <a:headEnd/>
              <a:tailEnd/>
            </a:ln>
          </p:spPr>
          <p:txBody>
            <a:bodyPr/>
            <a:lstStyle/>
            <a:p>
              <a:endParaRPr lang="en-US"/>
            </a:p>
          </p:txBody>
        </p:sp>
        <p:sp>
          <p:nvSpPr>
            <p:cNvPr id="36959" name="Freeform 95"/>
            <p:cNvSpPr>
              <a:spLocks/>
            </p:cNvSpPr>
            <p:nvPr/>
          </p:nvSpPr>
          <p:spPr bwMode="auto">
            <a:xfrm>
              <a:off x="3458" y="3444"/>
              <a:ext cx="27" cy="46"/>
            </a:xfrm>
            <a:custGeom>
              <a:avLst/>
              <a:gdLst/>
              <a:ahLst/>
              <a:cxnLst>
                <a:cxn ang="0">
                  <a:pos x="35" y="35"/>
                </a:cxn>
                <a:cxn ang="0">
                  <a:pos x="53" y="92"/>
                </a:cxn>
                <a:cxn ang="0">
                  <a:pos x="49" y="83"/>
                </a:cxn>
                <a:cxn ang="0">
                  <a:pos x="43" y="75"/>
                </a:cxn>
                <a:cxn ang="0">
                  <a:pos x="35" y="67"/>
                </a:cxn>
                <a:cxn ang="0">
                  <a:pos x="27" y="59"/>
                </a:cxn>
                <a:cxn ang="0">
                  <a:pos x="17" y="51"/>
                </a:cxn>
                <a:cxn ang="0">
                  <a:pos x="9" y="43"/>
                </a:cxn>
                <a:cxn ang="0">
                  <a:pos x="3" y="35"/>
                </a:cxn>
                <a:cxn ang="0">
                  <a:pos x="0" y="24"/>
                </a:cxn>
                <a:cxn ang="0">
                  <a:pos x="0" y="12"/>
                </a:cxn>
                <a:cxn ang="0">
                  <a:pos x="3" y="0"/>
                </a:cxn>
                <a:cxn ang="0">
                  <a:pos x="6" y="4"/>
                </a:cxn>
                <a:cxn ang="0">
                  <a:pos x="8" y="9"/>
                </a:cxn>
                <a:cxn ang="0">
                  <a:pos x="8" y="17"/>
                </a:cxn>
                <a:cxn ang="0">
                  <a:pos x="8" y="25"/>
                </a:cxn>
                <a:cxn ang="0">
                  <a:pos x="8" y="33"/>
                </a:cxn>
                <a:cxn ang="0">
                  <a:pos x="8" y="40"/>
                </a:cxn>
                <a:cxn ang="0">
                  <a:pos x="11" y="44"/>
                </a:cxn>
                <a:cxn ang="0">
                  <a:pos x="16" y="46"/>
                </a:cxn>
                <a:cxn ang="0">
                  <a:pos x="24" y="43"/>
                </a:cxn>
                <a:cxn ang="0">
                  <a:pos x="35" y="35"/>
                </a:cxn>
                <a:cxn ang="0">
                  <a:pos x="35" y="35"/>
                </a:cxn>
              </a:cxnLst>
              <a:rect l="0" t="0" r="r" b="b"/>
              <a:pathLst>
                <a:path w="53" h="92">
                  <a:moveTo>
                    <a:pt x="35" y="35"/>
                  </a:moveTo>
                  <a:lnTo>
                    <a:pt x="53" y="92"/>
                  </a:lnTo>
                  <a:lnTo>
                    <a:pt x="49" y="83"/>
                  </a:lnTo>
                  <a:lnTo>
                    <a:pt x="43" y="75"/>
                  </a:lnTo>
                  <a:lnTo>
                    <a:pt x="35" y="67"/>
                  </a:lnTo>
                  <a:lnTo>
                    <a:pt x="27" y="59"/>
                  </a:lnTo>
                  <a:lnTo>
                    <a:pt x="17" y="51"/>
                  </a:lnTo>
                  <a:lnTo>
                    <a:pt x="9" y="43"/>
                  </a:lnTo>
                  <a:lnTo>
                    <a:pt x="3" y="35"/>
                  </a:lnTo>
                  <a:lnTo>
                    <a:pt x="0" y="24"/>
                  </a:lnTo>
                  <a:lnTo>
                    <a:pt x="0" y="12"/>
                  </a:lnTo>
                  <a:lnTo>
                    <a:pt x="3" y="0"/>
                  </a:lnTo>
                  <a:lnTo>
                    <a:pt x="6" y="4"/>
                  </a:lnTo>
                  <a:lnTo>
                    <a:pt x="8" y="9"/>
                  </a:lnTo>
                  <a:lnTo>
                    <a:pt x="8" y="17"/>
                  </a:lnTo>
                  <a:lnTo>
                    <a:pt x="8" y="25"/>
                  </a:lnTo>
                  <a:lnTo>
                    <a:pt x="8" y="33"/>
                  </a:lnTo>
                  <a:lnTo>
                    <a:pt x="8" y="40"/>
                  </a:lnTo>
                  <a:lnTo>
                    <a:pt x="11" y="44"/>
                  </a:lnTo>
                  <a:lnTo>
                    <a:pt x="16" y="46"/>
                  </a:lnTo>
                  <a:lnTo>
                    <a:pt x="24" y="43"/>
                  </a:lnTo>
                  <a:lnTo>
                    <a:pt x="35" y="35"/>
                  </a:lnTo>
                  <a:lnTo>
                    <a:pt x="35" y="35"/>
                  </a:lnTo>
                  <a:close/>
                </a:path>
              </a:pathLst>
            </a:custGeom>
            <a:solidFill>
              <a:srgbClr val="893939"/>
            </a:solidFill>
            <a:ln w="9525">
              <a:noFill/>
              <a:round/>
              <a:headEnd/>
              <a:tailEnd/>
            </a:ln>
          </p:spPr>
          <p:txBody>
            <a:bodyPr/>
            <a:lstStyle/>
            <a:p>
              <a:endParaRPr lang="en-US"/>
            </a:p>
          </p:txBody>
        </p:sp>
        <p:sp>
          <p:nvSpPr>
            <p:cNvPr id="36960" name="Freeform 96"/>
            <p:cNvSpPr>
              <a:spLocks/>
            </p:cNvSpPr>
            <p:nvPr/>
          </p:nvSpPr>
          <p:spPr bwMode="auto">
            <a:xfrm>
              <a:off x="3506" y="3444"/>
              <a:ext cx="4" cy="25"/>
            </a:xfrm>
            <a:custGeom>
              <a:avLst/>
              <a:gdLst/>
              <a:ahLst/>
              <a:cxnLst>
                <a:cxn ang="0">
                  <a:pos x="6" y="49"/>
                </a:cxn>
                <a:cxn ang="0">
                  <a:pos x="0" y="0"/>
                </a:cxn>
                <a:cxn ang="0">
                  <a:pos x="6" y="25"/>
                </a:cxn>
                <a:cxn ang="0">
                  <a:pos x="6" y="49"/>
                </a:cxn>
                <a:cxn ang="0">
                  <a:pos x="6" y="49"/>
                </a:cxn>
              </a:cxnLst>
              <a:rect l="0" t="0" r="r" b="b"/>
              <a:pathLst>
                <a:path w="6" h="49">
                  <a:moveTo>
                    <a:pt x="6" y="49"/>
                  </a:moveTo>
                  <a:lnTo>
                    <a:pt x="0" y="0"/>
                  </a:lnTo>
                  <a:lnTo>
                    <a:pt x="6" y="25"/>
                  </a:lnTo>
                  <a:lnTo>
                    <a:pt x="6" y="49"/>
                  </a:lnTo>
                  <a:lnTo>
                    <a:pt x="6" y="49"/>
                  </a:lnTo>
                  <a:close/>
                </a:path>
              </a:pathLst>
            </a:custGeom>
            <a:solidFill>
              <a:srgbClr val="893939"/>
            </a:solidFill>
            <a:ln w="9525">
              <a:noFill/>
              <a:round/>
              <a:headEnd/>
              <a:tailEnd/>
            </a:ln>
          </p:spPr>
          <p:txBody>
            <a:bodyPr/>
            <a:lstStyle/>
            <a:p>
              <a:endParaRPr lang="en-US"/>
            </a:p>
          </p:txBody>
        </p:sp>
        <p:sp>
          <p:nvSpPr>
            <p:cNvPr id="36961" name="Freeform 97"/>
            <p:cNvSpPr>
              <a:spLocks/>
            </p:cNvSpPr>
            <p:nvPr/>
          </p:nvSpPr>
          <p:spPr bwMode="auto">
            <a:xfrm>
              <a:off x="2311" y="3457"/>
              <a:ext cx="4" cy="17"/>
            </a:xfrm>
            <a:custGeom>
              <a:avLst/>
              <a:gdLst/>
              <a:ahLst/>
              <a:cxnLst>
                <a:cxn ang="0">
                  <a:pos x="7" y="24"/>
                </a:cxn>
                <a:cxn ang="0">
                  <a:pos x="0" y="35"/>
                </a:cxn>
                <a:cxn ang="0">
                  <a:pos x="0" y="0"/>
                </a:cxn>
                <a:cxn ang="0">
                  <a:pos x="4" y="2"/>
                </a:cxn>
                <a:cxn ang="0">
                  <a:pos x="5" y="3"/>
                </a:cxn>
                <a:cxn ang="0">
                  <a:pos x="7" y="5"/>
                </a:cxn>
                <a:cxn ang="0">
                  <a:pos x="7" y="8"/>
                </a:cxn>
                <a:cxn ang="0">
                  <a:pos x="7" y="11"/>
                </a:cxn>
                <a:cxn ang="0">
                  <a:pos x="8" y="15"/>
                </a:cxn>
                <a:cxn ang="0">
                  <a:pos x="7" y="16"/>
                </a:cxn>
                <a:cxn ang="0">
                  <a:pos x="7" y="19"/>
                </a:cxn>
                <a:cxn ang="0">
                  <a:pos x="7" y="23"/>
                </a:cxn>
                <a:cxn ang="0">
                  <a:pos x="7" y="24"/>
                </a:cxn>
                <a:cxn ang="0">
                  <a:pos x="7" y="24"/>
                </a:cxn>
              </a:cxnLst>
              <a:rect l="0" t="0" r="r" b="b"/>
              <a:pathLst>
                <a:path w="8" h="35">
                  <a:moveTo>
                    <a:pt x="7" y="24"/>
                  </a:moveTo>
                  <a:lnTo>
                    <a:pt x="0" y="35"/>
                  </a:lnTo>
                  <a:lnTo>
                    <a:pt x="0" y="0"/>
                  </a:lnTo>
                  <a:lnTo>
                    <a:pt x="4" y="2"/>
                  </a:lnTo>
                  <a:lnTo>
                    <a:pt x="5" y="3"/>
                  </a:lnTo>
                  <a:lnTo>
                    <a:pt x="7" y="5"/>
                  </a:lnTo>
                  <a:lnTo>
                    <a:pt x="7" y="8"/>
                  </a:lnTo>
                  <a:lnTo>
                    <a:pt x="7" y="11"/>
                  </a:lnTo>
                  <a:lnTo>
                    <a:pt x="8" y="15"/>
                  </a:lnTo>
                  <a:lnTo>
                    <a:pt x="7" y="16"/>
                  </a:lnTo>
                  <a:lnTo>
                    <a:pt x="7" y="19"/>
                  </a:lnTo>
                  <a:lnTo>
                    <a:pt x="7" y="23"/>
                  </a:lnTo>
                  <a:lnTo>
                    <a:pt x="7" y="24"/>
                  </a:lnTo>
                  <a:lnTo>
                    <a:pt x="7" y="24"/>
                  </a:lnTo>
                  <a:close/>
                </a:path>
              </a:pathLst>
            </a:custGeom>
            <a:solidFill>
              <a:srgbClr val="CEA156"/>
            </a:solidFill>
            <a:ln w="9525">
              <a:noFill/>
              <a:round/>
              <a:headEnd/>
              <a:tailEnd/>
            </a:ln>
          </p:spPr>
          <p:txBody>
            <a:bodyPr/>
            <a:lstStyle/>
            <a:p>
              <a:endParaRPr lang="en-US"/>
            </a:p>
          </p:txBody>
        </p:sp>
        <p:sp>
          <p:nvSpPr>
            <p:cNvPr id="36962" name="Freeform 98"/>
            <p:cNvSpPr>
              <a:spLocks/>
            </p:cNvSpPr>
            <p:nvPr/>
          </p:nvSpPr>
          <p:spPr bwMode="auto">
            <a:xfrm>
              <a:off x="2939" y="3457"/>
              <a:ext cx="43" cy="33"/>
            </a:xfrm>
            <a:custGeom>
              <a:avLst/>
              <a:gdLst/>
              <a:ahLst/>
              <a:cxnLst>
                <a:cxn ang="0">
                  <a:pos x="53" y="34"/>
                </a:cxn>
                <a:cxn ang="0">
                  <a:pos x="56" y="37"/>
                </a:cxn>
                <a:cxn ang="0">
                  <a:pos x="60" y="40"/>
                </a:cxn>
                <a:cxn ang="0">
                  <a:pos x="63" y="43"/>
                </a:cxn>
                <a:cxn ang="0">
                  <a:pos x="64" y="45"/>
                </a:cxn>
                <a:cxn ang="0">
                  <a:pos x="68" y="48"/>
                </a:cxn>
                <a:cxn ang="0">
                  <a:pos x="71" y="50"/>
                </a:cxn>
                <a:cxn ang="0">
                  <a:pos x="74" y="51"/>
                </a:cxn>
                <a:cxn ang="0">
                  <a:pos x="77" y="53"/>
                </a:cxn>
                <a:cxn ang="0">
                  <a:pos x="80" y="53"/>
                </a:cxn>
                <a:cxn ang="0">
                  <a:pos x="85" y="53"/>
                </a:cxn>
                <a:cxn ang="0">
                  <a:pos x="84" y="63"/>
                </a:cxn>
                <a:cxn ang="0">
                  <a:pos x="80" y="66"/>
                </a:cxn>
                <a:cxn ang="0">
                  <a:pos x="77" y="67"/>
                </a:cxn>
                <a:cxn ang="0">
                  <a:pos x="74" y="64"/>
                </a:cxn>
                <a:cxn ang="0">
                  <a:pos x="69" y="59"/>
                </a:cxn>
                <a:cxn ang="0">
                  <a:pos x="63" y="55"/>
                </a:cxn>
                <a:cxn ang="0">
                  <a:pos x="56" y="50"/>
                </a:cxn>
                <a:cxn ang="0">
                  <a:pos x="50" y="47"/>
                </a:cxn>
                <a:cxn ang="0">
                  <a:pos x="44" y="48"/>
                </a:cxn>
                <a:cxn ang="0">
                  <a:pos x="36" y="53"/>
                </a:cxn>
                <a:cxn ang="0">
                  <a:pos x="39" y="50"/>
                </a:cxn>
                <a:cxn ang="0">
                  <a:pos x="40" y="47"/>
                </a:cxn>
                <a:cxn ang="0">
                  <a:pos x="44" y="45"/>
                </a:cxn>
                <a:cxn ang="0">
                  <a:pos x="47" y="42"/>
                </a:cxn>
                <a:cxn ang="0">
                  <a:pos x="48" y="40"/>
                </a:cxn>
                <a:cxn ang="0">
                  <a:pos x="52" y="37"/>
                </a:cxn>
                <a:cxn ang="0">
                  <a:pos x="53" y="35"/>
                </a:cxn>
                <a:cxn ang="0">
                  <a:pos x="53" y="32"/>
                </a:cxn>
                <a:cxn ang="0">
                  <a:pos x="55" y="29"/>
                </a:cxn>
                <a:cxn ang="0">
                  <a:pos x="53" y="24"/>
                </a:cxn>
                <a:cxn ang="0">
                  <a:pos x="0" y="0"/>
                </a:cxn>
                <a:cxn ang="0">
                  <a:pos x="71" y="18"/>
                </a:cxn>
                <a:cxn ang="0">
                  <a:pos x="53" y="35"/>
                </a:cxn>
                <a:cxn ang="0">
                  <a:pos x="53" y="35"/>
                </a:cxn>
                <a:cxn ang="0">
                  <a:pos x="53" y="34"/>
                </a:cxn>
              </a:cxnLst>
              <a:rect l="0" t="0" r="r" b="b"/>
              <a:pathLst>
                <a:path w="85" h="67">
                  <a:moveTo>
                    <a:pt x="53" y="34"/>
                  </a:moveTo>
                  <a:lnTo>
                    <a:pt x="56" y="37"/>
                  </a:lnTo>
                  <a:lnTo>
                    <a:pt x="60" y="40"/>
                  </a:lnTo>
                  <a:lnTo>
                    <a:pt x="63" y="43"/>
                  </a:lnTo>
                  <a:lnTo>
                    <a:pt x="64" y="45"/>
                  </a:lnTo>
                  <a:lnTo>
                    <a:pt x="68" y="48"/>
                  </a:lnTo>
                  <a:lnTo>
                    <a:pt x="71" y="50"/>
                  </a:lnTo>
                  <a:lnTo>
                    <a:pt x="74" y="51"/>
                  </a:lnTo>
                  <a:lnTo>
                    <a:pt x="77" y="53"/>
                  </a:lnTo>
                  <a:lnTo>
                    <a:pt x="80" y="53"/>
                  </a:lnTo>
                  <a:lnTo>
                    <a:pt x="85" y="53"/>
                  </a:lnTo>
                  <a:lnTo>
                    <a:pt x="84" y="63"/>
                  </a:lnTo>
                  <a:lnTo>
                    <a:pt x="80" y="66"/>
                  </a:lnTo>
                  <a:lnTo>
                    <a:pt x="77" y="67"/>
                  </a:lnTo>
                  <a:lnTo>
                    <a:pt x="74" y="64"/>
                  </a:lnTo>
                  <a:lnTo>
                    <a:pt x="69" y="59"/>
                  </a:lnTo>
                  <a:lnTo>
                    <a:pt x="63" y="55"/>
                  </a:lnTo>
                  <a:lnTo>
                    <a:pt x="56" y="50"/>
                  </a:lnTo>
                  <a:lnTo>
                    <a:pt x="50" y="47"/>
                  </a:lnTo>
                  <a:lnTo>
                    <a:pt x="44" y="48"/>
                  </a:lnTo>
                  <a:lnTo>
                    <a:pt x="36" y="53"/>
                  </a:lnTo>
                  <a:lnTo>
                    <a:pt x="39" y="50"/>
                  </a:lnTo>
                  <a:lnTo>
                    <a:pt x="40" y="47"/>
                  </a:lnTo>
                  <a:lnTo>
                    <a:pt x="44" y="45"/>
                  </a:lnTo>
                  <a:lnTo>
                    <a:pt x="47" y="42"/>
                  </a:lnTo>
                  <a:lnTo>
                    <a:pt x="48" y="40"/>
                  </a:lnTo>
                  <a:lnTo>
                    <a:pt x="52" y="37"/>
                  </a:lnTo>
                  <a:lnTo>
                    <a:pt x="53" y="35"/>
                  </a:lnTo>
                  <a:lnTo>
                    <a:pt x="53" y="32"/>
                  </a:lnTo>
                  <a:lnTo>
                    <a:pt x="55" y="29"/>
                  </a:lnTo>
                  <a:lnTo>
                    <a:pt x="53" y="24"/>
                  </a:lnTo>
                  <a:lnTo>
                    <a:pt x="0" y="0"/>
                  </a:lnTo>
                  <a:lnTo>
                    <a:pt x="71" y="18"/>
                  </a:lnTo>
                  <a:lnTo>
                    <a:pt x="53" y="35"/>
                  </a:lnTo>
                  <a:lnTo>
                    <a:pt x="53" y="35"/>
                  </a:lnTo>
                  <a:lnTo>
                    <a:pt x="53" y="34"/>
                  </a:lnTo>
                  <a:close/>
                </a:path>
              </a:pathLst>
            </a:custGeom>
            <a:solidFill>
              <a:srgbClr val="CEA156"/>
            </a:solidFill>
            <a:ln w="9525">
              <a:noFill/>
              <a:round/>
              <a:headEnd/>
              <a:tailEnd/>
            </a:ln>
          </p:spPr>
          <p:txBody>
            <a:bodyPr/>
            <a:lstStyle/>
            <a:p>
              <a:endParaRPr lang="en-US"/>
            </a:p>
          </p:txBody>
        </p:sp>
        <p:sp>
          <p:nvSpPr>
            <p:cNvPr id="36963" name="Freeform 99"/>
            <p:cNvSpPr>
              <a:spLocks/>
            </p:cNvSpPr>
            <p:nvPr/>
          </p:nvSpPr>
          <p:spPr bwMode="auto">
            <a:xfrm>
              <a:off x="3362" y="3456"/>
              <a:ext cx="5" cy="13"/>
            </a:xfrm>
            <a:custGeom>
              <a:avLst/>
              <a:gdLst/>
              <a:ahLst/>
              <a:cxnLst>
                <a:cxn ang="0">
                  <a:pos x="0" y="0"/>
                </a:cxn>
                <a:cxn ang="0">
                  <a:pos x="11" y="25"/>
                </a:cxn>
                <a:cxn ang="0">
                  <a:pos x="0" y="1"/>
                </a:cxn>
                <a:cxn ang="0">
                  <a:pos x="0" y="1"/>
                </a:cxn>
                <a:cxn ang="0">
                  <a:pos x="0" y="0"/>
                </a:cxn>
              </a:cxnLst>
              <a:rect l="0" t="0" r="r" b="b"/>
              <a:pathLst>
                <a:path w="11" h="25">
                  <a:moveTo>
                    <a:pt x="0" y="0"/>
                  </a:moveTo>
                  <a:lnTo>
                    <a:pt x="11" y="25"/>
                  </a:lnTo>
                  <a:lnTo>
                    <a:pt x="0" y="1"/>
                  </a:lnTo>
                  <a:lnTo>
                    <a:pt x="0" y="1"/>
                  </a:lnTo>
                  <a:lnTo>
                    <a:pt x="0" y="0"/>
                  </a:lnTo>
                  <a:close/>
                </a:path>
              </a:pathLst>
            </a:custGeom>
            <a:solidFill>
              <a:srgbClr val="520000"/>
            </a:solidFill>
            <a:ln w="9525">
              <a:noFill/>
              <a:round/>
              <a:headEnd/>
              <a:tailEnd/>
            </a:ln>
          </p:spPr>
          <p:txBody>
            <a:bodyPr/>
            <a:lstStyle/>
            <a:p>
              <a:endParaRPr lang="en-US"/>
            </a:p>
          </p:txBody>
        </p:sp>
        <p:sp>
          <p:nvSpPr>
            <p:cNvPr id="36964" name="Freeform 100"/>
            <p:cNvSpPr>
              <a:spLocks/>
            </p:cNvSpPr>
            <p:nvPr/>
          </p:nvSpPr>
          <p:spPr bwMode="auto">
            <a:xfrm>
              <a:off x="2767" y="3465"/>
              <a:ext cx="39" cy="51"/>
            </a:xfrm>
            <a:custGeom>
              <a:avLst/>
              <a:gdLst/>
              <a:ahLst/>
              <a:cxnLst>
                <a:cxn ang="0">
                  <a:pos x="16" y="65"/>
                </a:cxn>
                <a:cxn ang="0">
                  <a:pos x="15" y="67"/>
                </a:cxn>
                <a:cxn ang="0">
                  <a:pos x="12" y="70"/>
                </a:cxn>
                <a:cxn ang="0">
                  <a:pos x="10" y="72"/>
                </a:cxn>
                <a:cxn ang="0">
                  <a:pos x="8" y="75"/>
                </a:cxn>
                <a:cxn ang="0">
                  <a:pos x="8" y="77"/>
                </a:cxn>
                <a:cxn ang="0">
                  <a:pos x="7" y="80"/>
                </a:cxn>
                <a:cxn ang="0">
                  <a:pos x="7" y="83"/>
                </a:cxn>
                <a:cxn ang="0">
                  <a:pos x="7" y="86"/>
                </a:cxn>
                <a:cxn ang="0">
                  <a:pos x="7" y="89"/>
                </a:cxn>
                <a:cxn ang="0">
                  <a:pos x="7" y="91"/>
                </a:cxn>
                <a:cxn ang="0">
                  <a:pos x="15" y="97"/>
                </a:cxn>
                <a:cxn ang="0">
                  <a:pos x="21" y="99"/>
                </a:cxn>
                <a:cxn ang="0">
                  <a:pos x="28" y="97"/>
                </a:cxn>
                <a:cxn ang="0">
                  <a:pos x="34" y="94"/>
                </a:cxn>
                <a:cxn ang="0">
                  <a:pos x="39" y="88"/>
                </a:cxn>
                <a:cxn ang="0">
                  <a:pos x="45" y="81"/>
                </a:cxn>
                <a:cxn ang="0">
                  <a:pos x="52" y="77"/>
                </a:cxn>
                <a:cxn ang="0">
                  <a:pos x="60" y="73"/>
                </a:cxn>
                <a:cxn ang="0">
                  <a:pos x="68" y="73"/>
                </a:cxn>
                <a:cxn ang="0">
                  <a:pos x="77" y="77"/>
                </a:cxn>
                <a:cxn ang="0">
                  <a:pos x="71" y="73"/>
                </a:cxn>
                <a:cxn ang="0">
                  <a:pos x="64" y="75"/>
                </a:cxn>
                <a:cxn ang="0">
                  <a:pos x="58" y="78"/>
                </a:cxn>
                <a:cxn ang="0">
                  <a:pos x="50" y="83"/>
                </a:cxn>
                <a:cxn ang="0">
                  <a:pos x="42" y="89"/>
                </a:cxn>
                <a:cxn ang="0">
                  <a:pos x="34" y="94"/>
                </a:cxn>
                <a:cxn ang="0">
                  <a:pos x="26" y="99"/>
                </a:cxn>
                <a:cxn ang="0">
                  <a:pos x="16" y="101"/>
                </a:cxn>
                <a:cxn ang="0">
                  <a:pos x="8" y="97"/>
                </a:cxn>
                <a:cxn ang="0">
                  <a:pos x="0" y="91"/>
                </a:cxn>
                <a:cxn ang="0">
                  <a:pos x="0" y="78"/>
                </a:cxn>
                <a:cxn ang="0">
                  <a:pos x="5" y="69"/>
                </a:cxn>
                <a:cxn ang="0">
                  <a:pos x="13" y="61"/>
                </a:cxn>
                <a:cxn ang="0">
                  <a:pos x="24" y="53"/>
                </a:cxn>
                <a:cxn ang="0">
                  <a:pos x="34" y="46"/>
                </a:cxn>
                <a:cxn ang="0">
                  <a:pos x="44" y="40"/>
                </a:cxn>
                <a:cxn ang="0">
                  <a:pos x="50" y="32"/>
                </a:cxn>
                <a:cxn ang="0">
                  <a:pos x="53" y="24"/>
                </a:cxn>
                <a:cxn ang="0">
                  <a:pos x="52" y="13"/>
                </a:cxn>
                <a:cxn ang="0">
                  <a:pos x="42" y="0"/>
                </a:cxn>
                <a:cxn ang="0">
                  <a:pos x="48" y="8"/>
                </a:cxn>
                <a:cxn ang="0">
                  <a:pos x="52" y="16"/>
                </a:cxn>
                <a:cxn ang="0">
                  <a:pos x="53" y="24"/>
                </a:cxn>
                <a:cxn ang="0">
                  <a:pos x="52" y="32"/>
                </a:cxn>
                <a:cxn ang="0">
                  <a:pos x="50" y="40"/>
                </a:cxn>
                <a:cxn ang="0">
                  <a:pos x="45" y="46"/>
                </a:cxn>
                <a:cxn ang="0">
                  <a:pos x="40" y="53"/>
                </a:cxn>
                <a:cxn ang="0">
                  <a:pos x="32" y="57"/>
                </a:cxn>
                <a:cxn ang="0">
                  <a:pos x="26" y="62"/>
                </a:cxn>
                <a:cxn ang="0">
                  <a:pos x="18" y="67"/>
                </a:cxn>
                <a:cxn ang="0">
                  <a:pos x="18" y="67"/>
                </a:cxn>
                <a:cxn ang="0">
                  <a:pos x="16" y="65"/>
                </a:cxn>
              </a:cxnLst>
              <a:rect l="0" t="0" r="r" b="b"/>
              <a:pathLst>
                <a:path w="77" h="101">
                  <a:moveTo>
                    <a:pt x="16" y="65"/>
                  </a:moveTo>
                  <a:lnTo>
                    <a:pt x="15" y="67"/>
                  </a:lnTo>
                  <a:lnTo>
                    <a:pt x="12" y="70"/>
                  </a:lnTo>
                  <a:lnTo>
                    <a:pt x="10" y="72"/>
                  </a:lnTo>
                  <a:lnTo>
                    <a:pt x="8" y="75"/>
                  </a:lnTo>
                  <a:lnTo>
                    <a:pt x="8" y="77"/>
                  </a:lnTo>
                  <a:lnTo>
                    <a:pt x="7" y="80"/>
                  </a:lnTo>
                  <a:lnTo>
                    <a:pt x="7" y="83"/>
                  </a:lnTo>
                  <a:lnTo>
                    <a:pt x="7" y="86"/>
                  </a:lnTo>
                  <a:lnTo>
                    <a:pt x="7" y="89"/>
                  </a:lnTo>
                  <a:lnTo>
                    <a:pt x="7" y="91"/>
                  </a:lnTo>
                  <a:lnTo>
                    <a:pt x="15" y="97"/>
                  </a:lnTo>
                  <a:lnTo>
                    <a:pt x="21" y="99"/>
                  </a:lnTo>
                  <a:lnTo>
                    <a:pt x="28" y="97"/>
                  </a:lnTo>
                  <a:lnTo>
                    <a:pt x="34" y="94"/>
                  </a:lnTo>
                  <a:lnTo>
                    <a:pt x="39" y="88"/>
                  </a:lnTo>
                  <a:lnTo>
                    <a:pt x="45" y="81"/>
                  </a:lnTo>
                  <a:lnTo>
                    <a:pt x="52" y="77"/>
                  </a:lnTo>
                  <a:lnTo>
                    <a:pt x="60" y="73"/>
                  </a:lnTo>
                  <a:lnTo>
                    <a:pt x="68" y="73"/>
                  </a:lnTo>
                  <a:lnTo>
                    <a:pt x="77" y="77"/>
                  </a:lnTo>
                  <a:lnTo>
                    <a:pt x="71" y="73"/>
                  </a:lnTo>
                  <a:lnTo>
                    <a:pt x="64" y="75"/>
                  </a:lnTo>
                  <a:lnTo>
                    <a:pt x="58" y="78"/>
                  </a:lnTo>
                  <a:lnTo>
                    <a:pt x="50" y="83"/>
                  </a:lnTo>
                  <a:lnTo>
                    <a:pt x="42" y="89"/>
                  </a:lnTo>
                  <a:lnTo>
                    <a:pt x="34" y="94"/>
                  </a:lnTo>
                  <a:lnTo>
                    <a:pt x="26" y="99"/>
                  </a:lnTo>
                  <a:lnTo>
                    <a:pt x="16" y="101"/>
                  </a:lnTo>
                  <a:lnTo>
                    <a:pt x="8" y="97"/>
                  </a:lnTo>
                  <a:lnTo>
                    <a:pt x="0" y="91"/>
                  </a:lnTo>
                  <a:lnTo>
                    <a:pt x="0" y="78"/>
                  </a:lnTo>
                  <a:lnTo>
                    <a:pt x="5" y="69"/>
                  </a:lnTo>
                  <a:lnTo>
                    <a:pt x="13" y="61"/>
                  </a:lnTo>
                  <a:lnTo>
                    <a:pt x="24" y="53"/>
                  </a:lnTo>
                  <a:lnTo>
                    <a:pt x="34" y="46"/>
                  </a:lnTo>
                  <a:lnTo>
                    <a:pt x="44" y="40"/>
                  </a:lnTo>
                  <a:lnTo>
                    <a:pt x="50" y="32"/>
                  </a:lnTo>
                  <a:lnTo>
                    <a:pt x="53" y="24"/>
                  </a:lnTo>
                  <a:lnTo>
                    <a:pt x="52" y="13"/>
                  </a:lnTo>
                  <a:lnTo>
                    <a:pt x="42" y="0"/>
                  </a:lnTo>
                  <a:lnTo>
                    <a:pt x="48" y="8"/>
                  </a:lnTo>
                  <a:lnTo>
                    <a:pt x="52" y="16"/>
                  </a:lnTo>
                  <a:lnTo>
                    <a:pt x="53" y="24"/>
                  </a:lnTo>
                  <a:lnTo>
                    <a:pt x="52" y="32"/>
                  </a:lnTo>
                  <a:lnTo>
                    <a:pt x="50" y="40"/>
                  </a:lnTo>
                  <a:lnTo>
                    <a:pt x="45" y="46"/>
                  </a:lnTo>
                  <a:lnTo>
                    <a:pt x="40" y="53"/>
                  </a:lnTo>
                  <a:lnTo>
                    <a:pt x="32" y="57"/>
                  </a:lnTo>
                  <a:lnTo>
                    <a:pt x="26" y="62"/>
                  </a:lnTo>
                  <a:lnTo>
                    <a:pt x="18" y="67"/>
                  </a:lnTo>
                  <a:lnTo>
                    <a:pt x="18" y="67"/>
                  </a:lnTo>
                  <a:lnTo>
                    <a:pt x="16" y="65"/>
                  </a:lnTo>
                  <a:close/>
                </a:path>
              </a:pathLst>
            </a:custGeom>
            <a:solidFill>
              <a:srgbClr val="CEA156"/>
            </a:solidFill>
            <a:ln w="9525">
              <a:noFill/>
              <a:round/>
              <a:headEnd/>
              <a:tailEnd/>
            </a:ln>
          </p:spPr>
          <p:txBody>
            <a:bodyPr/>
            <a:lstStyle/>
            <a:p>
              <a:endParaRPr lang="en-US"/>
            </a:p>
          </p:txBody>
        </p:sp>
        <p:sp>
          <p:nvSpPr>
            <p:cNvPr id="36965" name="Freeform 101"/>
            <p:cNvSpPr>
              <a:spLocks/>
            </p:cNvSpPr>
            <p:nvPr/>
          </p:nvSpPr>
          <p:spPr bwMode="auto">
            <a:xfrm>
              <a:off x="2899" y="3474"/>
              <a:ext cx="37" cy="36"/>
            </a:xfrm>
            <a:custGeom>
              <a:avLst/>
              <a:gdLst/>
              <a:ahLst/>
              <a:cxnLst>
                <a:cxn ang="0">
                  <a:pos x="72" y="66"/>
                </a:cxn>
                <a:cxn ang="0">
                  <a:pos x="69" y="66"/>
                </a:cxn>
                <a:cxn ang="0">
                  <a:pos x="63" y="68"/>
                </a:cxn>
                <a:cxn ang="0">
                  <a:pos x="56" y="69"/>
                </a:cxn>
                <a:cxn ang="0">
                  <a:pos x="48" y="71"/>
                </a:cxn>
                <a:cxn ang="0">
                  <a:pos x="42" y="71"/>
                </a:cxn>
                <a:cxn ang="0">
                  <a:pos x="34" y="72"/>
                </a:cxn>
                <a:cxn ang="0">
                  <a:pos x="26" y="72"/>
                </a:cxn>
                <a:cxn ang="0">
                  <a:pos x="20" y="69"/>
                </a:cxn>
                <a:cxn ang="0">
                  <a:pos x="13" y="66"/>
                </a:cxn>
                <a:cxn ang="0">
                  <a:pos x="7" y="60"/>
                </a:cxn>
                <a:cxn ang="0">
                  <a:pos x="4" y="53"/>
                </a:cxn>
                <a:cxn ang="0">
                  <a:pos x="2" y="45"/>
                </a:cxn>
                <a:cxn ang="0">
                  <a:pos x="0" y="39"/>
                </a:cxn>
                <a:cxn ang="0">
                  <a:pos x="0" y="34"/>
                </a:cxn>
                <a:cxn ang="0">
                  <a:pos x="0" y="28"/>
                </a:cxn>
                <a:cxn ang="0">
                  <a:pos x="2" y="21"/>
                </a:cxn>
                <a:cxn ang="0">
                  <a:pos x="4" y="16"/>
                </a:cxn>
                <a:cxn ang="0">
                  <a:pos x="7" y="10"/>
                </a:cxn>
                <a:cxn ang="0">
                  <a:pos x="10" y="5"/>
                </a:cxn>
                <a:cxn ang="0">
                  <a:pos x="13" y="0"/>
                </a:cxn>
                <a:cxn ang="0">
                  <a:pos x="13" y="60"/>
                </a:cxn>
                <a:cxn ang="0">
                  <a:pos x="74" y="68"/>
                </a:cxn>
                <a:cxn ang="0">
                  <a:pos x="74" y="68"/>
                </a:cxn>
                <a:cxn ang="0">
                  <a:pos x="72" y="66"/>
                </a:cxn>
              </a:cxnLst>
              <a:rect l="0" t="0" r="r" b="b"/>
              <a:pathLst>
                <a:path w="74" h="72">
                  <a:moveTo>
                    <a:pt x="72" y="66"/>
                  </a:moveTo>
                  <a:lnTo>
                    <a:pt x="69" y="66"/>
                  </a:lnTo>
                  <a:lnTo>
                    <a:pt x="63" y="68"/>
                  </a:lnTo>
                  <a:lnTo>
                    <a:pt x="56" y="69"/>
                  </a:lnTo>
                  <a:lnTo>
                    <a:pt x="48" y="71"/>
                  </a:lnTo>
                  <a:lnTo>
                    <a:pt x="42" y="71"/>
                  </a:lnTo>
                  <a:lnTo>
                    <a:pt x="34" y="72"/>
                  </a:lnTo>
                  <a:lnTo>
                    <a:pt x="26" y="72"/>
                  </a:lnTo>
                  <a:lnTo>
                    <a:pt x="20" y="69"/>
                  </a:lnTo>
                  <a:lnTo>
                    <a:pt x="13" y="66"/>
                  </a:lnTo>
                  <a:lnTo>
                    <a:pt x="7" y="60"/>
                  </a:lnTo>
                  <a:lnTo>
                    <a:pt x="4" y="53"/>
                  </a:lnTo>
                  <a:lnTo>
                    <a:pt x="2" y="45"/>
                  </a:lnTo>
                  <a:lnTo>
                    <a:pt x="0" y="39"/>
                  </a:lnTo>
                  <a:lnTo>
                    <a:pt x="0" y="34"/>
                  </a:lnTo>
                  <a:lnTo>
                    <a:pt x="0" y="28"/>
                  </a:lnTo>
                  <a:lnTo>
                    <a:pt x="2" y="21"/>
                  </a:lnTo>
                  <a:lnTo>
                    <a:pt x="4" y="16"/>
                  </a:lnTo>
                  <a:lnTo>
                    <a:pt x="7" y="10"/>
                  </a:lnTo>
                  <a:lnTo>
                    <a:pt x="10" y="5"/>
                  </a:lnTo>
                  <a:lnTo>
                    <a:pt x="13" y="0"/>
                  </a:lnTo>
                  <a:lnTo>
                    <a:pt x="13" y="60"/>
                  </a:lnTo>
                  <a:lnTo>
                    <a:pt x="74" y="68"/>
                  </a:lnTo>
                  <a:lnTo>
                    <a:pt x="74" y="68"/>
                  </a:lnTo>
                  <a:lnTo>
                    <a:pt x="72" y="66"/>
                  </a:lnTo>
                  <a:close/>
                </a:path>
              </a:pathLst>
            </a:custGeom>
            <a:solidFill>
              <a:srgbClr val="CEA156"/>
            </a:solidFill>
            <a:ln w="9525">
              <a:noFill/>
              <a:round/>
              <a:headEnd/>
              <a:tailEnd/>
            </a:ln>
          </p:spPr>
          <p:txBody>
            <a:bodyPr/>
            <a:lstStyle/>
            <a:p>
              <a:endParaRPr lang="en-US"/>
            </a:p>
          </p:txBody>
        </p:sp>
        <p:sp>
          <p:nvSpPr>
            <p:cNvPr id="36966" name="Freeform 102"/>
            <p:cNvSpPr>
              <a:spLocks/>
            </p:cNvSpPr>
            <p:nvPr/>
          </p:nvSpPr>
          <p:spPr bwMode="auto">
            <a:xfrm>
              <a:off x="3222" y="3482"/>
              <a:ext cx="6" cy="26"/>
            </a:xfrm>
            <a:custGeom>
              <a:avLst/>
              <a:gdLst/>
              <a:ahLst/>
              <a:cxnLst>
                <a:cxn ang="0">
                  <a:pos x="11" y="0"/>
                </a:cxn>
                <a:cxn ang="0">
                  <a:pos x="0" y="52"/>
                </a:cxn>
                <a:cxn ang="0">
                  <a:pos x="11" y="2"/>
                </a:cxn>
                <a:cxn ang="0">
                  <a:pos x="11" y="2"/>
                </a:cxn>
                <a:cxn ang="0">
                  <a:pos x="11" y="0"/>
                </a:cxn>
              </a:cxnLst>
              <a:rect l="0" t="0" r="r" b="b"/>
              <a:pathLst>
                <a:path w="11" h="52">
                  <a:moveTo>
                    <a:pt x="11" y="0"/>
                  </a:moveTo>
                  <a:lnTo>
                    <a:pt x="0" y="52"/>
                  </a:lnTo>
                  <a:lnTo>
                    <a:pt x="11" y="2"/>
                  </a:lnTo>
                  <a:lnTo>
                    <a:pt x="11" y="2"/>
                  </a:lnTo>
                  <a:lnTo>
                    <a:pt x="11" y="0"/>
                  </a:lnTo>
                  <a:close/>
                </a:path>
              </a:pathLst>
            </a:custGeom>
            <a:solidFill>
              <a:srgbClr val="520000"/>
            </a:solidFill>
            <a:ln w="9525">
              <a:noFill/>
              <a:round/>
              <a:headEnd/>
              <a:tailEnd/>
            </a:ln>
          </p:spPr>
          <p:txBody>
            <a:bodyPr/>
            <a:lstStyle/>
            <a:p>
              <a:endParaRPr lang="en-US"/>
            </a:p>
          </p:txBody>
        </p:sp>
        <p:sp>
          <p:nvSpPr>
            <p:cNvPr id="36967" name="Freeform 103"/>
            <p:cNvSpPr>
              <a:spLocks/>
            </p:cNvSpPr>
            <p:nvPr/>
          </p:nvSpPr>
          <p:spPr bwMode="auto">
            <a:xfrm>
              <a:off x="3498" y="3503"/>
              <a:ext cx="89" cy="174"/>
            </a:xfrm>
            <a:custGeom>
              <a:avLst/>
              <a:gdLst/>
              <a:ahLst/>
              <a:cxnLst>
                <a:cxn ang="0">
                  <a:pos x="67" y="168"/>
                </a:cxn>
                <a:cxn ang="0">
                  <a:pos x="67" y="179"/>
                </a:cxn>
                <a:cxn ang="0">
                  <a:pos x="71" y="190"/>
                </a:cxn>
                <a:cxn ang="0">
                  <a:pos x="80" y="190"/>
                </a:cxn>
                <a:cxn ang="0">
                  <a:pos x="85" y="171"/>
                </a:cxn>
                <a:cxn ang="0">
                  <a:pos x="85" y="149"/>
                </a:cxn>
                <a:cxn ang="0">
                  <a:pos x="83" y="128"/>
                </a:cxn>
                <a:cxn ang="0">
                  <a:pos x="107" y="136"/>
                </a:cxn>
                <a:cxn ang="0">
                  <a:pos x="115" y="128"/>
                </a:cxn>
                <a:cxn ang="0">
                  <a:pos x="120" y="118"/>
                </a:cxn>
                <a:cxn ang="0">
                  <a:pos x="107" y="112"/>
                </a:cxn>
                <a:cxn ang="0">
                  <a:pos x="91" y="90"/>
                </a:cxn>
                <a:cxn ang="0">
                  <a:pos x="87" y="48"/>
                </a:cxn>
                <a:cxn ang="0">
                  <a:pos x="83" y="10"/>
                </a:cxn>
                <a:cxn ang="0">
                  <a:pos x="104" y="26"/>
                </a:cxn>
                <a:cxn ang="0">
                  <a:pos x="136" y="27"/>
                </a:cxn>
                <a:cxn ang="0">
                  <a:pos x="170" y="26"/>
                </a:cxn>
                <a:cxn ang="0">
                  <a:pos x="168" y="118"/>
                </a:cxn>
                <a:cxn ang="0">
                  <a:pos x="155" y="139"/>
                </a:cxn>
                <a:cxn ang="0">
                  <a:pos x="154" y="165"/>
                </a:cxn>
                <a:cxn ang="0">
                  <a:pos x="147" y="189"/>
                </a:cxn>
                <a:cxn ang="0">
                  <a:pos x="179" y="154"/>
                </a:cxn>
                <a:cxn ang="0">
                  <a:pos x="170" y="182"/>
                </a:cxn>
                <a:cxn ang="0">
                  <a:pos x="155" y="221"/>
                </a:cxn>
                <a:cxn ang="0">
                  <a:pos x="130" y="259"/>
                </a:cxn>
                <a:cxn ang="0">
                  <a:pos x="122" y="267"/>
                </a:cxn>
                <a:cxn ang="0">
                  <a:pos x="125" y="264"/>
                </a:cxn>
                <a:cxn ang="0">
                  <a:pos x="127" y="259"/>
                </a:cxn>
                <a:cxn ang="0">
                  <a:pos x="119" y="245"/>
                </a:cxn>
                <a:cxn ang="0">
                  <a:pos x="114" y="246"/>
                </a:cxn>
                <a:cxn ang="0">
                  <a:pos x="123" y="219"/>
                </a:cxn>
                <a:cxn ang="0">
                  <a:pos x="115" y="198"/>
                </a:cxn>
                <a:cxn ang="0">
                  <a:pos x="99" y="206"/>
                </a:cxn>
                <a:cxn ang="0">
                  <a:pos x="88" y="238"/>
                </a:cxn>
                <a:cxn ang="0">
                  <a:pos x="75" y="267"/>
                </a:cxn>
                <a:cxn ang="0">
                  <a:pos x="59" y="298"/>
                </a:cxn>
                <a:cxn ang="0">
                  <a:pos x="58" y="275"/>
                </a:cxn>
                <a:cxn ang="0">
                  <a:pos x="66" y="254"/>
                </a:cxn>
                <a:cxn ang="0">
                  <a:pos x="66" y="234"/>
                </a:cxn>
                <a:cxn ang="0">
                  <a:pos x="24" y="330"/>
                </a:cxn>
                <a:cxn ang="0">
                  <a:pos x="47" y="240"/>
                </a:cxn>
                <a:cxn ang="0">
                  <a:pos x="59" y="123"/>
                </a:cxn>
                <a:cxn ang="0">
                  <a:pos x="42" y="10"/>
                </a:cxn>
                <a:cxn ang="0">
                  <a:pos x="43" y="102"/>
                </a:cxn>
                <a:cxn ang="0">
                  <a:pos x="35" y="202"/>
                </a:cxn>
                <a:cxn ang="0">
                  <a:pos x="11" y="294"/>
                </a:cxn>
                <a:cxn ang="0">
                  <a:pos x="10" y="286"/>
                </a:cxn>
                <a:cxn ang="0">
                  <a:pos x="27" y="203"/>
                </a:cxn>
                <a:cxn ang="0">
                  <a:pos x="35" y="106"/>
                </a:cxn>
                <a:cxn ang="0">
                  <a:pos x="23" y="37"/>
                </a:cxn>
                <a:cxn ang="0">
                  <a:pos x="26" y="16"/>
                </a:cxn>
                <a:cxn ang="0">
                  <a:pos x="40" y="3"/>
                </a:cxn>
                <a:cxn ang="0">
                  <a:pos x="59" y="2"/>
                </a:cxn>
                <a:cxn ang="0">
                  <a:pos x="67" y="50"/>
                </a:cxn>
                <a:cxn ang="0">
                  <a:pos x="67" y="93"/>
                </a:cxn>
                <a:cxn ang="0">
                  <a:pos x="67" y="142"/>
                </a:cxn>
              </a:cxnLst>
              <a:rect l="0" t="0" r="r" b="b"/>
              <a:pathLst>
                <a:path w="179" h="347">
                  <a:moveTo>
                    <a:pt x="66" y="160"/>
                  </a:moveTo>
                  <a:lnTo>
                    <a:pt x="67" y="163"/>
                  </a:lnTo>
                  <a:lnTo>
                    <a:pt x="67" y="168"/>
                  </a:lnTo>
                  <a:lnTo>
                    <a:pt x="67" y="171"/>
                  </a:lnTo>
                  <a:lnTo>
                    <a:pt x="67" y="176"/>
                  </a:lnTo>
                  <a:lnTo>
                    <a:pt x="67" y="179"/>
                  </a:lnTo>
                  <a:lnTo>
                    <a:pt x="69" y="182"/>
                  </a:lnTo>
                  <a:lnTo>
                    <a:pt x="69" y="187"/>
                  </a:lnTo>
                  <a:lnTo>
                    <a:pt x="71" y="190"/>
                  </a:lnTo>
                  <a:lnTo>
                    <a:pt x="74" y="194"/>
                  </a:lnTo>
                  <a:lnTo>
                    <a:pt x="77" y="195"/>
                  </a:lnTo>
                  <a:lnTo>
                    <a:pt x="80" y="190"/>
                  </a:lnTo>
                  <a:lnTo>
                    <a:pt x="83" y="184"/>
                  </a:lnTo>
                  <a:lnTo>
                    <a:pt x="85" y="178"/>
                  </a:lnTo>
                  <a:lnTo>
                    <a:pt x="85" y="171"/>
                  </a:lnTo>
                  <a:lnTo>
                    <a:pt x="87" y="163"/>
                  </a:lnTo>
                  <a:lnTo>
                    <a:pt x="85" y="157"/>
                  </a:lnTo>
                  <a:lnTo>
                    <a:pt x="85" y="149"/>
                  </a:lnTo>
                  <a:lnTo>
                    <a:pt x="85" y="142"/>
                  </a:lnTo>
                  <a:lnTo>
                    <a:pt x="85" y="134"/>
                  </a:lnTo>
                  <a:lnTo>
                    <a:pt x="83" y="128"/>
                  </a:lnTo>
                  <a:lnTo>
                    <a:pt x="101" y="142"/>
                  </a:lnTo>
                  <a:lnTo>
                    <a:pt x="104" y="139"/>
                  </a:lnTo>
                  <a:lnTo>
                    <a:pt x="107" y="136"/>
                  </a:lnTo>
                  <a:lnTo>
                    <a:pt x="111" y="134"/>
                  </a:lnTo>
                  <a:lnTo>
                    <a:pt x="112" y="131"/>
                  </a:lnTo>
                  <a:lnTo>
                    <a:pt x="115" y="128"/>
                  </a:lnTo>
                  <a:lnTo>
                    <a:pt x="119" y="125"/>
                  </a:lnTo>
                  <a:lnTo>
                    <a:pt x="120" y="122"/>
                  </a:lnTo>
                  <a:lnTo>
                    <a:pt x="120" y="118"/>
                  </a:lnTo>
                  <a:lnTo>
                    <a:pt x="120" y="115"/>
                  </a:lnTo>
                  <a:lnTo>
                    <a:pt x="119" y="110"/>
                  </a:lnTo>
                  <a:lnTo>
                    <a:pt x="107" y="112"/>
                  </a:lnTo>
                  <a:lnTo>
                    <a:pt x="99" y="107"/>
                  </a:lnTo>
                  <a:lnTo>
                    <a:pt x="95" y="101"/>
                  </a:lnTo>
                  <a:lnTo>
                    <a:pt x="91" y="90"/>
                  </a:lnTo>
                  <a:lnTo>
                    <a:pt x="88" y="77"/>
                  </a:lnTo>
                  <a:lnTo>
                    <a:pt x="87" y="62"/>
                  </a:lnTo>
                  <a:lnTo>
                    <a:pt x="87" y="48"/>
                  </a:lnTo>
                  <a:lnTo>
                    <a:pt x="87" y="34"/>
                  </a:lnTo>
                  <a:lnTo>
                    <a:pt x="85" y="21"/>
                  </a:lnTo>
                  <a:lnTo>
                    <a:pt x="83" y="10"/>
                  </a:lnTo>
                  <a:lnTo>
                    <a:pt x="90" y="18"/>
                  </a:lnTo>
                  <a:lnTo>
                    <a:pt x="96" y="22"/>
                  </a:lnTo>
                  <a:lnTo>
                    <a:pt x="104" y="26"/>
                  </a:lnTo>
                  <a:lnTo>
                    <a:pt x="114" y="27"/>
                  </a:lnTo>
                  <a:lnTo>
                    <a:pt x="125" y="27"/>
                  </a:lnTo>
                  <a:lnTo>
                    <a:pt x="136" y="27"/>
                  </a:lnTo>
                  <a:lnTo>
                    <a:pt x="147" y="26"/>
                  </a:lnTo>
                  <a:lnTo>
                    <a:pt x="159" y="26"/>
                  </a:lnTo>
                  <a:lnTo>
                    <a:pt x="170" y="26"/>
                  </a:lnTo>
                  <a:lnTo>
                    <a:pt x="179" y="27"/>
                  </a:lnTo>
                  <a:lnTo>
                    <a:pt x="179" y="128"/>
                  </a:lnTo>
                  <a:lnTo>
                    <a:pt x="168" y="118"/>
                  </a:lnTo>
                  <a:lnTo>
                    <a:pt x="162" y="123"/>
                  </a:lnTo>
                  <a:lnTo>
                    <a:pt x="159" y="131"/>
                  </a:lnTo>
                  <a:lnTo>
                    <a:pt x="155" y="139"/>
                  </a:lnTo>
                  <a:lnTo>
                    <a:pt x="154" y="147"/>
                  </a:lnTo>
                  <a:lnTo>
                    <a:pt x="154" y="155"/>
                  </a:lnTo>
                  <a:lnTo>
                    <a:pt x="154" y="165"/>
                  </a:lnTo>
                  <a:lnTo>
                    <a:pt x="152" y="173"/>
                  </a:lnTo>
                  <a:lnTo>
                    <a:pt x="151" y="181"/>
                  </a:lnTo>
                  <a:lnTo>
                    <a:pt x="147" y="189"/>
                  </a:lnTo>
                  <a:lnTo>
                    <a:pt x="144" y="195"/>
                  </a:lnTo>
                  <a:lnTo>
                    <a:pt x="151" y="203"/>
                  </a:lnTo>
                  <a:lnTo>
                    <a:pt x="179" y="154"/>
                  </a:lnTo>
                  <a:lnTo>
                    <a:pt x="176" y="162"/>
                  </a:lnTo>
                  <a:lnTo>
                    <a:pt x="175" y="171"/>
                  </a:lnTo>
                  <a:lnTo>
                    <a:pt x="170" y="182"/>
                  </a:lnTo>
                  <a:lnTo>
                    <a:pt x="167" y="194"/>
                  </a:lnTo>
                  <a:lnTo>
                    <a:pt x="162" y="208"/>
                  </a:lnTo>
                  <a:lnTo>
                    <a:pt x="155" y="221"/>
                  </a:lnTo>
                  <a:lnTo>
                    <a:pt x="147" y="234"/>
                  </a:lnTo>
                  <a:lnTo>
                    <a:pt x="139" y="248"/>
                  </a:lnTo>
                  <a:lnTo>
                    <a:pt x="130" y="259"/>
                  </a:lnTo>
                  <a:lnTo>
                    <a:pt x="119" y="269"/>
                  </a:lnTo>
                  <a:lnTo>
                    <a:pt x="120" y="269"/>
                  </a:lnTo>
                  <a:lnTo>
                    <a:pt x="122" y="267"/>
                  </a:lnTo>
                  <a:lnTo>
                    <a:pt x="123" y="266"/>
                  </a:lnTo>
                  <a:lnTo>
                    <a:pt x="125" y="266"/>
                  </a:lnTo>
                  <a:lnTo>
                    <a:pt x="125" y="264"/>
                  </a:lnTo>
                  <a:lnTo>
                    <a:pt x="127" y="262"/>
                  </a:lnTo>
                  <a:lnTo>
                    <a:pt x="127" y="261"/>
                  </a:lnTo>
                  <a:lnTo>
                    <a:pt x="127" y="259"/>
                  </a:lnTo>
                  <a:lnTo>
                    <a:pt x="127" y="258"/>
                  </a:lnTo>
                  <a:lnTo>
                    <a:pt x="127" y="256"/>
                  </a:lnTo>
                  <a:lnTo>
                    <a:pt x="119" y="245"/>
                  </a:lnTo>
                  <a:lnTo>
                    <a:pt x="101" y="262"/>
                  </a:lnTo>
                  <a:lnTo>
                    <a:pt x="109" y="256"/>
                  </a:lnTo>
                  <a:lnTo>
                    <a:pt x="114" y="246"/>
                  </a:lnTo>
                  <a:lnTo>
                    <a:pt x="119" y="237"/>
                  </a:lnTo>
                  <a:lnTo>
                    <a:pt x="122" y="227"/>
                  </a:lnTo>
                  <a:lnTo>
                    <a:pt x="123" y="219"/>
                  </a:lnTo>
                  <a:lnTo>
                    <a:pt x="122" y="210"/>
                  </a:lnTo>
                  <a:lnTo>
                    <a:pt x="120" y="203"/>
                  </a:lnTo>
                  <a:lnTo>
                    <a:pt x="115" y="198"/>
                  </a:lnTo>
                  <a:lnTo>
                    <a:pt x="111" y="195"/>
                  </a:lnTo>
                  <a:lnTo>
                    <a:pt x="101" y="195"/>
                  </a:lnTo>
                  <a:lnTo>
                    <a:pt x="99" y="206"/>
                  </a:lnTo>
                  <a:lnTo>
                    <a:pt x="96" y="218"/>
                  </a:lnTo>
                  <a:lnTo>
                    <a:pt x="93" y="227"/>
                  </a:lnTo>
                  <a:lnTo>
                    <a:pt x="88" y="238"/>
                  </a:lnTo>
                  <a:lnTo>
                    <a:pt x="85" y="248"/>
                  </a:lnTo>
                  <a:lnTo>
                    <a:pt x="80" y="258"/>
                  </a:lnTo>
                  <a:lnTo>
                    <a:pt x="75" y="267"/>
                  </a:lnTo>
                  <a:lnTo>
                    <a:pt x="71" y="277"/>
                  </a:lnTo>
                  <a:lnTo>
                    <a:pt x="64" y="288"/>
                  </a:lnTo>
                  <a:lnTo>
                    <a:pt x="59" y="298"/>
                  </a:lnTo>
                  <a:lnTo>
                    <a:pt x="56" y="290"/>
                  </a:lnTo>
                  <a:lnTo>
                    <a:pt x="56" y="282"/>
                  </a:lnTo>
                  <a:lnTo>
                    <a:pt x="58" y="275"/>
                  </a:lnTo>
                  <a:lnTo>
                    <a:pt x="61" y="267"/>
                  </a:lnTo>
                  <a:lnTo>
                    <a:pt x="63" y="261"/>
                  </a:lnTo>
                  <a:lnTo>
                    <a:pt x="66" y="254"/>
                  </a:lnTo>
                  <a:lnTo>
                    <a:pt x="67" y="248"/>
                  </a:lnTo>
                  <a:lnTo>
                    <a:pt x="67" y="242"/>
                  </a:lnTo>
                  <a:lnTo>
                    <a:pt x="66" y="234"/>
                  </a:lnTo>
                  <a:lnTo>
                    <a:pt x="59" y="227"/>
                  </a:lnTo>
                  <a:lnTo>
                    <a:pt x="18" y="347"/>
                  </a:lnTo>
                  <a:lnTo>
                    <a:pt x="24" y="330"/>
                  </a:lnTo>
                  <a:lnTo>
                    <a:pt x="32" y="306"/>
                  </a:lnTo>
                  <a:lnTo>
                    <a:pt x="40" y="275"/>
                  </a:lnTo>
                  <a:lnTo>
                    <a:pt x="47" y="240"/>
                  </a:lnTo>
                  <a:lnTo>
                    <a:pt x="53" y="203"/>
                  </a:lnTo>
                  <a:lnTo>
                    <a:pt x="58" y="163"/>
                  </a:lnTo>
                  <a:lnTo>
                    <a:pt x="59" y="123"/>
                  </a:lnTo>
                  <a:lnTo>
                    <a:pt x="58" y="83"/>
                  </a:lnTo>
                  <a:lnTo>
                    <a:pt x="51" y="45"/>
                  </a:lnTo>
                  <a:lnTo>
                    <a:pt x="42" y="10"/>
                  </a:lnTo>
                  <a:lnTo>
                    <a:pt x="43" y="40"/>
                  </a:lnTo>
                  <a:lnTo>
                    <a:pt x="43" y="70"/>
                  </a:lnTo>
                  <a:lnTo>
                    <a:pt x="43" y="102"/>
                  </a:lnTo>
                  <a:lnTo>
                    <a:pt x="42" y="136"/>
                  </a:lnTo>
                  <a:lnTo>
                    <a:pt x="39" y="168"/>
                  </a:lnTo>
                  <a:lnTo>
                    <a:pt x="35" y="202"/>
                  </a:lnTo>
                  <a:lnTo>
                    <a:pt x="29" y="234"/>
                  </a:lnTo>
                  <a:lnTo>
                    <a:pt x="23" y="264"/>
                  </a:lnTo>
                  <a:lnTo>
                    <a:pt x="11" y="294"/>
                  </a:lnTo>
                  <a:lnTo>
                    <a:pt x="0" y="322"/>
                  </a:lnTo>
                  <a:lnTo>
                    <a:pt x="3" y="307"/>
                  </a:lnTo>
                  <a:lnTo>
                    <a:pt x="10" y="286"/>
                  </a:lnTo>
                  <a:lnTo>
                    <a:pt x="16" y="261"/>
                  </a:lnTo>
                  <a:lnTo>
                    <a:pt x="23" y="234"/>
                  </a:lnTo>
                  <a:lnTo>
                    <a:pt x="27" y="203"/>
                  </a:lnTo>
                  <a:lnTo>
                    <a:pt x="32" y="171"/>
                  </a:lnTo>
                  <a:lnTo>
                    <a:pt x="35" y="138"/>
                  </a:lnTo>
                  <a:lnTo>
                    <a:pt x="35" y="106"/>
                  </a:lnTo>
                  <a:lnTo>
                    <a:pt x="32" y="74"/>
                  </a:lnTo>
                  <a:lnTo>
                    <a:pt x="24" y="45"/>
                  </a:lnTo>
                  <a:lnTo>
                    <a:pt x="23" y="37"/>
                  </a:lnTo>
                  <a:lnTo>
                    <a:pt x="23" y="30"/>
                  </a:lnTo>
                  <a:lnTo>
                    <a:pt x="24" y="22"/>
                  </a:lnTo>
                  <a:lnTo>
                    <a:pt x="26" y="16"/>
                  </a:lnTo>
                  <a:lnTo>
                    <a:pt x="31" y="11"/>
                  </a:lnTo>
                  <a:lnTo>
                    <a:pt x="34" y="6"/>
                  </a:lnTo>
                  <a:lnTo>
                    <a:pt x="40" y="3"/>
                  </a:lnTo>
                  <a:lnTo>
                    <a:pt x="45" y="2"/>
                  </a:lnTo>
                  <a:lnTo>
                    <a:pt x="53" y="0"/>
                  </a:lnTo>
                  <a:lnTo>
                    <a:pt x="59" y="2"/>
                  </a:lnTo>
                  <a:lnTo>
                    <a:pt x="63" y="18"/>
                  </a:lnTo>
                  <a:lnTo>
                    <a:pt x="66" y="34"/>
                  </a:lnTo>
                  <a:lnTo>
                    <a:pt x="67" y="50"/>
                  </a:lnTo>
                  <a:lnTo>
                    <a:pt x="67" y="64"/>
                  </a:lnTo>
                  <a:lnTo>
                    <a:pt x="69" y="78"/>
                  </a:lnTo>
                  <a:lnTo>
                    <a:pt x="67" y="93"/>
                  </a:lnTo>
                  <a:lnTo>
                    <a:pt x="67" y="109"/>
                  </a:lnTo>
                  <a:lnTo>
                    <a:pt x="67" y="125"/>
                  </a:lnTo>
                  <a:lnTo>
                    <a:pt x="67" y="142"/>
                  </a:lnTo>
                  <a:lnTo>
                    <a:pt x="66" y="160"/>
                  </a:lnTo>
                  <a:lnTo>
                    <a:pt x="66" y="160"/>
                  </a:lnTo>
                  <a:close/>
                </a:path>
              </a:pathLst>
            </a:custGeom>
            <a:solidFill>
              <a:srgbClr val="520000"/>
            </a:solidFill>
            <a:ln w="9525">
              <a:noFill/>
              <a:round/>
              <a:headEnd/>
              <a:tailEnd/>
            </a:ln>
          </p:spPr>
          <p:txBody>
            <a:bodyPr/>
            <a:lstStyle/>
            <a:p>
              <a:endParaRPr lang="en-US"/>
            </a:p>
          </p:txBody>
        </p:sp>
        <p:sp>
          <p:nvSpPr>
            <p:cNvPr id="36968" name="Freeform 104"/>
            <p:cNvSpPr>
              <a:spLocks/>
            </p:cNvSpPr>
            <p:nvPr/>
          </p:nvSpPr>
          <p:spPr bwMode="auto">
            <a:xfrm>
              <a:off x="2269" y="3520"/>
              <a:ext cx="16" cy="29"/>
            </a:xfrm>
            <a:custGeom>
              <a:avLst/>
              <a:gdLst/>
              <a:ahLst/>
              <a:cxnLst>
                <a:cxn ang="0">
                  <a:pos x="30" y="24"/>
                </a:cxn>
                <a:cxn ang="0">
                  <a:pos x="24" y="59"/>
                </a:cxn>
                <a:cxn ang="0">
                  <a:pos x="0" y="0"/>
                </a:cxn>
                <a:cxn ang="0">
                  <a:pos x="24" y="35"/>
                </a:cxn>
                <a:cxn ang="0">
                  <a:pos x="32" y="24"/>
                </a:cxn>
                <a:cxn ang="0">
                  <a:pos x="32" y="24"/>
                </a:cxn>
                <a:cxn ang="0">
                  <a:pos x="30" y="24"/>
                </a:cxn>
              </a:cxnLst>
              <a:rect l="0" t="0" r="r" b="b"/>
              <a:pathLst>
                <a:path w="32" h="59">
                  <a:moveTo>
                    <a:pt x="30" y="24"/>
                  </a:moveTo>
                  <a:lnTo>
                    <a:pt x="24" y="59"/>
                  </a:lnTo>
                  <a:lnTo>
                    <a:pt x="0" y="0"/>
                  </a:lnTo>
                  <a:lnTo>
                    <a:pt x="24" y="35"/>
                  </a:lnTo>
                  <a:lnTo>
                    <a:pt x="32" y="24"/>
                  </a:lnTo>
                  <a:lnTo>
                    <a:pt x="32" y="24"/>
                  </a:lnTo>
                  <a:lnTo>
                    <a:pt x="30" y="24"/>
                  </a:lnTo>
                  <a:close/>
                </a:path>
              </a:pathLst>
            </a:custGeom>
            <a:solidFill>
              <a:srgbClr val="CEA156"/>
            </a:solidFill>
            <a:ln w="9525">
              <a:noFill/>
              <a:round/>
              <a:headEnd/>
              <a:tailEnd/>
            </a:ln>
          </p:spPr>
          <p:txBody>
            <a:bodyPr/>
            <a:lstStyle/>
            <a:p>
              <a:endParaRPr lang="en-US"/>
            </a:p>
          </p:txBody>
        </p:sp>
        <p:sp>
          <p:nvSpPr>
            <p:cNvPr id="36969" name="Freeform 105"/>
            <p:cNvSpPr>
              <a:spLocks/>
            </p:cNvSpPr>
            <p:nvPr/>
          </p:nvSpPr>
          <p:spPr bwMode="auto">
            <a:xfrm>
              <a:off x="2926" y="3529"/>
              <a:ext cx="22" cy="8"/>
            </a:xfrm>
            <a:custGeom>
              <a:avLst/>
              <a:gdLst/>
              <a:ahLst/>
              <a:cxnLst>
                <a:cxn ang="0">
                  <a:pos x="0" y="18"/>
                </a:cxn>
                <a:cxn ang="0">
                  <a:pos x="11" y="0"/>
                </a:cxn>
                <a:cxn ang="0">
                  <a:pos x="43" y="0"/>
                </a:cxn>
                <a:cxn ang="0">
                  <a:pos x="1" y="18"/>
                </a:cxn>
                <a:cxn ang="0">
                  <a:pos x="1" y="18"/>
                </a:cxn>
                <a:cxn ang="0">
                  <a:pos x="0" y="18"/>
                </a:cxn>
              </a:cxnLst>
              <a:rect l="0" t="0" r="r" b="b"/>
              <a:pathLst>
                <a:path w="43" h="18">
                  <a:moveTo>
                    <a:pt x="0" y="18"/>
                  </a:moveTo>
                  <a:lnTo>
                    <a:pt x="11" y="0"/>
                  </a:lnTo>
                  <a:lnTo>
                    <a:pt x="43" y="0"/>
                  </a:lnTo>
                  <a:lnTo>
                    <a:pt x="1" y="18"/>
                  </a:lnTo>
                  <a:lnTo>
                    <a:pt x="1" y="18"/>
                  </a:lnTo>
                  <a:lnTo>
                    <a:pt x="0" y="18"/>
                  </a:lnTo>
                  <a:close/>
                </a:path>
              </a:pathLst>
            </a:custGeom>
            <a:solidFill>
              <a:srgbClr val="CEA156"/>
            </a:solidFill>
            <a:ln w="9525">
              <a:noFill/>
              <a:round/>
              <a:headEnd/>
              <a:tailEnd/>
            </a:ln>
          </p:spPr>
          <p:txBody>
            <a:bodyPr/>
            <a:lstStyle/>
            <a:p>
              <a:endParaRPr lang="en-US"/>
            </a:p>
          </p:txBody>
        </p:sp>
        <p:sp>
          <p:nvSpPr>
            <p:cNvPr id="36970" name="Freeform 106"/>
            <p:cNvSpPr>
              <a:spLocks/>
            </p:cNvSpPr>
            <p:nvPr/>
          </p:nvSpPr>
          <p:spPr bwMode="auto">
            <a:xfrm>
              <a:off x="3138" y="3529"/>
              <a:ext cx="5" cy="20"/>
            </a:xfrm>
            <a:custGeom>
              <a:avLst/>
              <a:gdLst/>
              <a:ahLst/>
              <a:cxnLst>
                <a:cxn ang="0">
                  <a:pos x="0" y="0"/>
                </a:cxn>
                <a:cxn ang="0">
                  <a:pos x="11" y="0"/>
                </a:cxn>
                <a:cxn ang="0">
                  <a:pos x="11" y="42"/>
                </a:cxn>
                <a:cxn ang="0">
                  <a:pos x="2" y="42"/>
                </a:cxn>
                <a:cxn ang="0">
                  <a:pos x="2" y="0"/>
                </a:cxn>
                <a:cxn ang="0">
                  <a:pos x="2" y="0"/>
                </a:cxn>
                <a:cxn ang="0">
                  <a:pos x="0" y="0"/>
                </a:cxn>
              </a:cxnLst>
              <a:rect l="0" t="0" r="r" b="b"/>
              <a:pathLst>
                <a:path w="11" h="42">
                  <a:moveTo>
                    <a:pt x="0" y="0"/>
                  </a:moveTo>
                  <a:lnTo>
                    <a:pt x="11" y="0"/>
                  </a:lnTo>
                  <a:lnTo>
                    <a:pt x="11" y="42"/>
                  </a:lnTo>
                  <a:lnTo>
                    <a:pt x="2" y="42"/>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36971" name="Freeform 107"/>
            <p:cNvSpPr>
              <a:spLocks/>
            </p:cNvSpPr>
            <p:nvPr/>
          </p:nvSpPr>
          <p:spPr bwMode="auto">
            <a:xfrm>
              <a:off x="3401" y="3529"/>
              <a:ext cx="21" cy="24"/>
            </a:xfrm>
            <a:custGeom>
              <a:avLst/>
              <a:gdLst/>
              <a:ahLst/>
              <a:cxnLst>
                <a:cxn ang="0">
                  <a:pos x="41" y="0"/>
                </a:cxn>
                <a:cxn ang="0">
                  <a:pos x="43" y="10"/>
                </a:cxn>
                <a:cxn ang="0">
                  <a:pos x="41" y="16"/>
                </a:cxn>
                <a:cxn ang="0">
                  <a:pos x="38" y="21"/>
                </a:cxn>
                <a:cxn ang="0">
                  <a:pos x="33" y="24"/>
                </a:cxn>
                <a:cxn ang="0">
                  <a:pos x="27" y="27"/>
                </a:cxn>
                <a:cxn ang="0">
                  <a:pos x="22" y="31"/>
                </a:cxn>
                <a:cxn ang="0">
                  <a:pos x="16" y="34"/>
                </a:cxn>
                <a:cxn ang="0">
                  <a:pos x="11" y="37"/>
                </a:cxn>
                <a:cxn ang="0">
                  <a:pos x="8" y="42"/>
                </a:cxn>
                <a:cxn ang="0">
                  <a:pos x="6" y="50"/>
                </a:cxn>
                <a:cxn ang="0">
                  <a:pos x="0" y="42"/>
                </a:cxn>
                <a:cxn ang="0">
                  <a:pos x="6" y="50"/>
                </a:cxn>
                <a:cxn ang="0">
                  <a:pos x="6" y="24"/>
                </a:cxn>
                <a:cxn ang="0">
                  <a:pos x="17" y="35"/>
                </a:cxn>
                <a:cxn ang="0">
                  <a:pos x="20" y="32"/>
                </a:cxn>
                <a:cxn ang="0">
                  <a:pos x="24" y="27"/>
                </a:cxn>
                <a:cxn ang="0">
                  <a:pos x="25" y="23"/>
                </a:cxn>
                <a:cxn ang="0">
                  <a:pos x="25" y="18"/>
                </a:cxn>
                <a:cxn ang="0">
                  <a:pos x="27" y="13"/>
                </a:cxn>
                <a:cxn ang="0">
                  <a:pos x="27" y="8"/>
                </a:cxn>
                <a:cxn ang="0">
                  <a:pos x="28" y="5"/>
                </a:cxn>
                <a:cxn ang="0">
                  <a:pos x="32" y="2"/>
                </a:cxn>
                <a:cxn ang="0">
                  <a:pos x="35" y="0"/>
                </a:cxn>
                <a:cxn ang="0">
                  <a:pos x="41" y="0"/>
                </a:cxn>
                <a:cxn ang="0">
                  <a:pos x="41" y="0"/>
                </a:cxn>
              </a:cxnLst>
              <a:rect l="0" t="0" r="r" b="b"/>
              <a:pathLst>
                <a:path w="43" h="50">
                  <a:moveTo>
                    <a:pt x="41" y="0"/>
                  </a:moveTo>
                  <a:lnTo>
                    <a:pt x="43" y="10"/>
                  </a:lnTo>
                  <a:lnTo>
                    <a:pt x="41" y="16"/>
                  </a:lnTo>
                  <a:lnTo>
                    <a:pt x="38" y="21"/>
                  </a:lnTo>
                  <a:lnTo>
                    <a:pt x="33" y="24"/>
                  </a:lnTo>
                  <a:lnTo>
                    <a:pt x="27" y="27"/>
                  </a:lnTo>
                  <a:lnTo>
                    <a:pt x="22" y="31"/>
                  </a:lnTo>
                  <a:lnTo>
                    <a:pt x="16" y="34"/>
                  </a:lnTo>
                  <a:lnTo>
                    <a:pt x="11" y="37"/>
                  </a:lnTo>
                  <a:lnTo>
                    <a:pt x="8" y="42"/>
                  </a:lnTo>
                  <a:lnTo>
                    <a:pt x="6" y="50"/>
                  </a:lnTo>
                  <a:lnTo>
                    <a:pt x="0" y="42"/>
                  </a:lnTo>
                  <a:lnTo>
                    <a:pt x="6" y="50"/>
                  </a:lnTo>
                  <a:lnTo>
                    <a:pt x="6" y="24"/>
                  </a:lnTo>
                  <a:lnTo>
                    <a:pt x="17" y="35"/>
                  </a:lnTo>
                  <a:lnTo>
                    <a:pt x="20" y="32"/>
                  </a:lnTo>
                  <a:lnTo>
                    <a:pt x="24" y="27"/>
                  </a:lnTo>
                  <a:lnTo>
                    <a:pt x="25" y="23"/>
                  </a:lnTo>
                  <a:lnTo>
                    <a:pt x="25" y="18"/>
                  </a:lnTo>
                  <a:lnTo>
                    <a:pt x="27" y="13"/>
                  </a:lnTo>
                  <a:lnTo>
                    <a:pt x="27" y="8"/>
                  </a:lnTo>
                  <a:lnTo>
                    <a:pt x="28" y="5"/>
                  </a:lnTo>
                  <a:lnTo>
                    <a:pt x="32" y="2"/>
                  </a:lnTo>
                  <a:lnTo>
                    <a:pt x="35" y="0"/>
                  </a:lnTo>
                  <a:lnTo>
                    <a:pt x="41" y="0"/>
                  </a:lnTo>
                  <a:lnTo>
                    <a:pt x="41" y="0"/>
                  </a:lnTo>
                  <a:close/>
                </a:path>
              </a:pathLst>
            </a:custGeom>
            <a:solidFill>
              <a:srgbClr val="520000"/>
            </a:solidFill>
            <a:ln w="9525">
              <a:noFill/>
              <a:round/>
              <a:headEnd/>
              <a:tailEnd/>
            </a:ln>
          </p:spPr>
          <p:txBody>
            <a:bodyPr/>
            <a:lstStyle/>
            <a:p>
              <a:endParaRPr lang="en-US"/>
            </a:p>
          </p:txBody>
        </p:sp>
        <p:sp>
          <p:nvSpPr>
            <p:cNvPr id="36972" name="Freeform 108"/>
            <p:cNvSpPr>
              <a:spLocks/>
            </p:cNvSpPr>
            <p:nvPr/>
          </p:nvSpPr>
          <p:spPr bwMode="auto">
            <a:xfrm>
              <a:off x="3557" y="3529"/>
              <a:ext cx="5" cy="17"/>
            </a:xfrm>
            <a:custGeom>
              <a:avLst/>
              <a:gdLst/>
              <a:ahLst/>
              <a:cxnLst>
                <a:cxn ang="0">
                  <a:pos x="6" y="0"/>
                </a:cxn>
                <a:cxn ang="0">
                  <a:pos x="8" y="3"/>
                </a:cxn>
                <a:cxn ang="0">
                  <a:pos x="8" y="7"/>
                </a:cxn>
                <a:cxn ang="0">
                  <a:pos x="9" y="11"/>
                </a:cxn>
                <a:cxn ang="0">
                  <a:pos x="9" y="15"/>
                </a:cxn>
                <a:cxn ang="0">
                  <a:pos x="9" y="19"/>
                </a:cxn>
                <a:cxn ang="0">
                  <a:pos x="9" y="23"/>
                </a:cxn>
                <a:cxn ang="0">
                  <a:pos x="8" y="27"/>
                </a:cxn>
                <a:cxn ang="0">
                  <a:pos x="6" y="31"/>
                </a:cxn>
                <a:cxn ang="0">
                  <a:pos x="4" y="32"/>
                </a:cxn>
                <a:cxn ang="0">
                  <a:pos x="0" y="35"/>
                </a:cxn>
                <a:cxn ang="0">
                  <a:pos x="0" y="0"/>
                </a:cxn>
                <a:cxn ang="0">
                  <a:pos x="8" y="0"/>
                </a:cxn>
                <a:cxn ang="0">
                  <a:pos x="8" y="0"/>
                </a:cxn>
                <a:cxn ang="0">
                  <a:pos x="6" y="0"/>
                </a:cxn>
              </a:cxnLst>
              <a:rect l="0" t="0" r="r" b="b"/>
              <a:pathLst>
                <a:path w="9" h="35">
                  <a:moveTo>
                    <a:pt x="6" y="0"/>
                  </a:moveTo>
                  <a:lnTo>
                    <a:pt x="8" y="3"/>
                  </a:lnTo>
                  <a:lnTo>
                    <a:pt x="8" y="7"/>
                  </a:lnTo>
                  <a:lnTo>
                    <a:pt x="9" y="11"/>
                  </a:lnTo>
                  <a:lnTo>
                    <a:pt x="9" y="15"/>
                  </a:lnTo>
                  <a:lnTo>
                    <a:pt x="9" y="19"/>
                  </a:lnTo>
                  <a:lnTo>
                    <a:pt x="9" y="23"/>
                  </a:lnTo>
                  <a:lnTo>
                    <a:pt x="8" y="27"/>
                  </a:lnTo>
                  <a:lnTo>
                    <a:pt x="6" y="31"/>
                  </a:lnTo>
                  <a:lnTo>
                    <a:pt x="4" y="32"/>
                  </a:lnTo>
                  <a:lnTo>
                    <a:pt x="0" y="35"/>
                  </a:lnTo>
                  <a:lnTo>
                    <a:pt x="0" y="0"/>
                  </a:lnTo>
                  <a:lnTo>
                    <a:pt x="8" y="0"/>
                  </a:lnTo>
                  <a:lnTo>
                    <a:pt x="8" y="0"/>
                  </a:lnTo>
                  <a:lnTo>
                    <a:pt x="6" y="0"/>
                  </a:lnTo>
                  <a:close/>
                </a:path>
              </a:pathLst>
            </a:custGeom>
            <a:solidFill>
              <a:srgbClr val="893939"/>
            </a:solidFill>
            <a:ln w="9525">
              <a:noFill/>
              <a:round/>
              <a:headEnd/>
              <a:tailEnd/>
            </a:ln>
          </p:spPr>
          <p:txBody>
            <a:bodyPr/>
            <a:lstStyle/>
            <a:p>
              <a:endParaRPr lang="en-US"/>
            </a:p>
          </p:txBody>
        </p:sp>
        <p:sp>
          <p:nvSpPr>
            <p:cNvPr id="36973" name="Freeform 109"/>
            <p:cNvSpPr>
              <a:spLocks/>
            </p:cNvSpPr>
            <p:nvPr/>
          </p:nvSpPr>
          <p:spPr bwMode="auto">
            <a:xfrm>
              <a:off x="3430" y="3532"/>
              <a:ext cx="12" cy="17"/>
            </a:xfrm>
            <a:custGeom>
              <a:avLst/>
              <a:gdLst/>
              <a:ahLst/>
              <a:cxnLst>
                <a:cxn ang="0">
                  <a:pos x="24" y="11"/>
                </a:cxn>
                <a:cxn ang="0">
                  <a:pos x="6" y="35"/>
                </a:cxn>
                <a:cxn ang="0">
                  <a:pos x="0" y="35"/>
                </a:cxn>
                <a:cxn ang="0">
                  <a:pos x="0" y="0"/>
                </a:cxn>
                <a:cxn ang="0">
                  <a:pos x="6" y="0"/>
                </a:cxn>
                <a:cxn ang="0">
                  <a:pos x="6" y="11"/>
                </a:cxn>
                <a:cxn ang="0">
                  <a:pos x="24" y="11"/>
                </a:cxn>
                <a:cxn ang="0">
                  <a:pos x="24" y="11"/>
                </a:cxn>
              </a:cxnLst>
              <a:rect l="0" t="0" r="r" b="b"/>
              <a:pathLst>
                <a:path w="24" h="35">
                  <a:moveTo>
                    <a:pt x="24" y="11"/>
                  </a:moveTo>
                  <a:lnTo>
                    <a:pt x="6" y="35"/>
                  </a:lnTo>
                  <a:lnTo>
                    <a:pt x="0" y="35"/>
                  </a:lnTo>
                  <a:lnTo>
                    <a:pt x="0" y="0"/>
                  </a:lnTo>
                  <a:lnTo>
                    <a:pt x="6" y="0"/>
                  </a:lnTo>
                  <a:lnTo>
                    <a:pt x="6" y="11"/>
                  </a:lnTo>
                  <a:lnTo>
                    <a:pt x="24" y="11"/>
                  </a:lnTo>
                  <a:lnTo>
                    <a:pt x="24" y="11"/>
                  </a:lnTo>
                  <a:close/>
                </a:path>
              </a:pathLst>
            </a:custGeom>
            <a:solidFill>
              <a:srgbClr val="520000"/>
            </a:solidFill>
            <a:ln w="9525">
              <a:noFill/>
              <a:round/>
              <a:headEnd/>
              <a:tailEnd/>
            </a:ln>
          </p:spPr>
          <p:txBody>
            <a:bodyPr/>
            <a:lstStyle/>
            <a:p>
              <a:endParaRPr lang="en-US"/>
            </a:p>
          </p:txBody>
        </p:sp>
        <p:sp>
          <p:nvSpPr>
            <p:cNvPr id="36974" name="Freeform 110"/>
            <p:cNvSpPr>
              <a:spLocks/>
            </p:cNvSpPr>
            <p:nvPr/>
          </p:nvSpPr>
          <p:spPr bwMode="auto">
            <a:xfrm>
              <a:off x="3467" y="3532"/>
              <a:ext cx="9" cy="21"/>
            </a:xfrm>
            <a:custGeom>
              <a:avLst/>
              <a:gdLst/>
              <a:ahLst/>
              <a:cxnLst>
                <a:cxn ang="0">
                  <a:pos x="18" y="0"/>
                </a:cxn>
                <a:cxn ang="0">
                  <a:pos x="0" y="43"/>
                </a:cxn>
                <a:cxn ang="0">
                  <a:pos x="18" y="0"/>
                </a:cxn>
                <a:cxn ang="0">
                  <a:pos x="18" y="0"/>
                </a:cxn>
              </a:cxnLst>
              <a:rect l="0" t="0" r="r" b="b"/>
              <a:pathLst>
                <a:path w="18" h="43">
                  <a:moveTo>
                    <a:pt x="18" y="0"/>
                  </a:moveTo>
                  <a:lnTo>
                    <a:pt x="0" y="43"/>
                  </a:lnTo>
                  <a:lnTo>
                    <a:pt x="18" y="0"/>
                  </a:lnTo>
                  <a:lnTo>
                    <a:pt x="18" y="0"/>
                  </a:lnTo>
                  <a:close/>
                </a:path>
              </a:pathLst>
            </a:custGeom>
            <a:solidFill>
              <a:srgbClr val="893939"/>
            </a:solidFill>
            <a:ln w="9525">
              <a:noFill/>
              <a:round/>
              <a:headEnd/>
              <a:tailEnd/>
            </a:ln>
          </p:spPr>
          <p:txBody>
            <a:bodyPr/>
            <a:lstStyle/>
            <a:p>
              <a:endParaRPr lang="en-US"/>
            </a:p>
          </p:txBody>
        </p:sp>
        <p:sp>
          <p:nvSpPr>
            <p:cNvPr id="36975" name="Freeform 111"/>
            <p:cNvSpPr>
              <a:spLocks/>
            </p:cNvSpPr>
            <p:nvPr/>
          </p:nvSpPr>
          <p:spPr bwMode="auto">
            <a:xfrm>
              <a:off x="3573" y="3541"/>
              <a:ext cx="5" cy="17"/>
            </a:xfrm>
            <a:custGeom>
              <a:avLst/>
              <a:gdLst/>
              <a:ahLst/>
              <a:cxnLst>
                <a:cxn ang="0">
                  <a:pos x="9" y="0"/>
                </a:cxn>
                <a:cxn ang="0">
                  <a:pos x="9" y="5"/>
                </a:cxn>
                <a:cxn ang="0">
                  <a:pos x="9" y="8"/>
                </a:cxn>
                <a:cxn ang="0">
                  <a:pos x="9" y="11"/>
                </a:cxn>
                <a:cxn ang="0">
                  <a:pos x="11" y="16"/>
                </a:cxn>
                <a:cxn ang="0">
                  <a:pos x="11" y="19"/>
                </a:cxn>
                <a:cxn ang="0">
                  <a:pos x="11" y="24"/>
                </a:cxn>
                <a:cxn ang="0">
                  <a:pos x="9" y="27"/>
                </a:cxn>
                <a:cxn ang="0">
                  <a:pos x="8" y="31"/>
                </a:cxn>
                <a:cxn ang="0">
                  <a:pos x="4" y="34"/>
                </a:cxn>
                <a:cxn ang="0">
                  <a:pos x="0" y="35"/>
                </a:cxn>
                <a:cxn ang="0">
                  <a:pos x="0" y="0"/>
                </a:cxn>
                <a:cxn ang="0">
                  <a:pos x="11" y="0"/>
                </a:cxn>
                <a:cxn ang="0">
                  <a:pos x="11" y="0"/>
                </a:cxn>
                <a:cxn ang="0">
                  <a:pos x="9" y="0"/>
                </a:cxn>
              </a:cxnLst>
              <a:rect l="0" t="0" r="r" b="b"/>
              <a:pathLst>
                <a:path w="11" h="35">
                  <a:moveTo>
                    <a:pt x="9" y="0"/>
                  </a:moveTo>
                  <a:lnTo>
                    <a:pt x="9" y="5"/>
                  </a:lnTo>
                  <a:lnTo>
                    <a:pt x="9" y="8"/>
                  </a:lnTo>
                  <a:lnTo>
                    <a:pt x="9" y="11"/>
                  </a:lnTo>
                  <a:lnTo>
                    <a:pt x="11" y="16"/>
                  </a:lnTo>
                  <a:lnTo>
                    <a:pt x="11" y="19"/>
                  </a:lnTo>
                  <a:lnTo>
                    <a:pt x="11" y="24"/>
                  </a:lnTo>
                  <a:lnTo>
                    <a:pt x="9" y="27"/>
                  </a:lnTo>
                  <a:lnTo>
                    <a:pt x="8" y="31"/>
                  </a:lnTo>
                  <a:lnTo>
                    <a:pt x="4" y="34"/>
                  </a:lnTo>
                  <a:lnTo>
                    <a:pt x="0" y="35"/>
                  </a:lnTo>
                  <a:lnTo>
                    <a:pt x="0" y="0"/>
                  </a:lnTo>
                  <a:lnTo>
                    <a:pt x="11" y="0"/>
                  </a:lnTo>
                  <a:lnTo>
                    <a:pt x="11" y="0"/>
                  </a:lnTo>
                  <a:lnTo>
                    <a:pt x="9" y="0"/>
                  </a:lnTo>
                  <a:close/>
                </a:path>
              </a:pathLst>
            </a:custGeom>
            <a:solidFill>
              <a:srgbClr val="893939"/>
            </a:solidFill>
            <a:ln w="9525">
              <a:noFill/>
              <a:round/>
              <a:headEnd/>
              <a:tailEnd/>
            </a:ln>
          </p:spPr>
          <p:txBody>
            <a:bodyPr/>
            <a:lstStyle/>
            <a:p>
              <a:endParaRPr lang="en-US"/>
            </a:p>
          </p:txBody>
        </p:sp>
        <p:sp>
          <p:nvSpPr>
            <p:cNvPr id="36976" name="Freeform 112"/>
            <p:cNvSpPr>
              <a:spLocks/>
            </p:cNvSpPr>
            <p:nvPr/>
          </p:nvSpPr>
          <p:spPr bwMode="auto">
            <a:xfrm>
              <a:off x="3278" y="3549"/>
              <a:ext cx="26" cy="31"/>
            </a:xfrm>
            <a:custGeom>
              <a:avLst/>
              <a:gdLst/>
              <a:ahLst/>
              <a:cxnLst>
                <a:cxn ang="0">
                  <a:pos x="51" y="0"/>
                </a:cxn>
                <a:cxn ang="0">
                  <a:pos x="48" y="8"/>
                </a:cxn>
                <a:cxn ang="0">
                  <a:pos x="45" y="16"/>
                </a:cxn>
                <a:cxn ang="0">
                  <a:pos x="42" y="24"/>
                </a:cxn>
                <a:cxn ang="0">
                  <a:pos x="39" y="32"/>
                </a:cxn>
                <a:cxn ang="0">
                  <a:pos x="34" y="38"/>
                </a:cxn>
                <a:cxn ang="0">
                  <a:pos x="29" y="45"/>
                </a:cxn>
                <a:cxn ang="0">
                  <a:pos x="24" y="51"/>
                </a:cxn>
                <a:cxn ang="0">
                  <a:pos x="18" y="56"/>
                </a:cxn>
                <a:cxn ang="0">
                  <a:pos x="10" y="59"/>
                </a:cxn>
                <a:cxn ang="0">
                  <a:pos x="0" y="61"/>
                </a:cxn>
                <a:cxn ang="0">
                  <a:pos x="3" y="53"/>
                </a:cxn>
                <a:cxn ang="0">
                  <a:pos x="8" y="46"/>
                </a:cxn>
                <a:cxn ang="0">
                  <a:pos x="15" y="41"/>
                </a:cxn>
                <a:cxn ang="0">
                  <a:pos x="21" y="35"/>
                </a:cxn>
                <a:cxn ang="0">
                  <a:pos x="29" y="30"/>
                </a:cxn>
                <a:cxn ang="0">
                  <a:pos x="35" y="25"/>
                </a:cxn>
                <a:cxn ang="0">
                  <a:pos x="42" y="19"/>
                </a:cxn>
                <a:cxn ang="0">
                  <a:pos x="47" y="14"/>
                </a:cxn>
                <a:cxn ang="0">
                  <a:pos x="50" y="8"/>
                </a:cxn>
                <a:cxn ang="0">
                  <a:pos x="53" y="0"/>
                </a:cxn>
                <a:cxn ang="0">
                  <a:pos x="53" y="0"/>
                </a:cxn>
                <a:cxn ang="0">
                  <a:pos x="51" y="0"/>
                </a:cxn>
              </a:cxnLst>
              <a:rect l="0" t="0" r="r" b="b"/>
              <a:pathLst>
                <a:path w="53" h="61">
                  <a:moveTo>
                    <a:pt x="51" y="0"/>
                  </a:moveTo>
                  <a:lnTo>
                    <a:pt x="48" y="8"/>
                  </a:lnTo>
                  <a:lnTo>
                    <a:pt x="45" y="16"/>
                  </a:lnTo>
                  <a:lnTo>
                    <a:pt x="42" y="24"/>
                  </a:lnTo>
                  <a:lnTo>
                    <a:pt x="39" y="32"/>
                  </a:lnTo>
                  <a:lnTo>
                    <a:pt x="34" y="38"/>
                  </a:lnTo>
                  <a:lnTo>
                    <a:pt x="29" y="45"/>
                  </a:lnTo>
                  <a:lnTo>
                    <a:pt x="24" y="51"/>
                  </a:lnTo>
                  <a:lnTo>
                    <a:pt x="18" y="56"/>
                  </a:lnTo>
                  <a:lnTo>
                    <a:pt x="10" y="59"/>
                  </a:lnTo>
                  <a:lnTo>
                    <a:pt x="0" y="61"/>
                  </a:lnTo>
                  <a:lnTo>
                    <a:pt x="3" y="53"/>
                  </a:lnTo>
                  <a:lnTo>
                    <a:pt x="8" y="46"/>
                  </a:lnTo>
                  <a:lnTo>
                    <a:pt x="15" y="41"/>
                  </a:lnTo>
                  <a:lnTo>
                    <a:pt x="21" y="35"/>
                  </a:lnTo>
                  <a:lnTo>
                    <a:pt x="29" y="30"/>
                  </a:lnTo>
                  <a:lnTo>
                    <a:pt x="35" y="25"/>
                  </a:lnTo>
                  <a:lnTo>
                    <a:pt x="42" y="19"/>
                  </a:lnTo>
                  <a:lnTo>
                    <a:pt x="47" y="14"/>
                  </a:lnTo>
                  <a:lnTo>
                    <a:pt x="50" y="8"/>
                  </a:lnTo>
                  <a:lnTo>
                    <a:pt x="53" y="0"/>
                  </a:lnTo>
                  <a:lnTo>
                    <a:pt x="53" y="0"/>
                  </a:lnTo>
                  <a:lnTo>
                    <a:pt x="51" y="0"/>
                  </a:lnTo>
                  <a:close/>
                </a:path>
              </a:pathLst>
            </a:custGeom>
            <a:solidFill>
              <a:srgbClr val="520000"/>
            </a:solidFill>
            <a:ln w="9525">
              <a:noFill/>
              <a:round/>
              <a:headEnd/>
              <a:tailEnd/>
            </a:ln>
          </p:spPr>
          <p:txBody>
            <a:bodyPr/>
            <a:lstStyle/>
            <a:p>
              <a:endParaRPr lang="en-US"/>
            </a:p>
          </p:txBody>
        </p:sp>
        <p:sp>
          <p:nvSpPr>
            <p:cNvPr id="36977" name="Freeform 113"/>
            <p:cNvSpPr>
              <a:spLocks/>
            </p:cNvSpPr>
            <p:nvPr/>
          </p:nvSpPr>
          <p:spPr bwMode="auto">
            <a:xfrm>
              <a:off x="3630" y="3553"/>
              <a:ext cx="6" cy="21"/>
            </a:xfrm>
            <a:custGeom>
              <a:avLst/>
              <a:gdLst/>
              <a:ahLst/>
              <a:cxnLst>
                <a:cxn ang="0">
                  <a:pos x="13" y="0"/>
                </a:cxn>
                <a:cxn ang="0">
                  <a:pos x="0" y="43"/>
                </a:cxn>
                <a:cxn ang="0">
                  <a:pos x="13" y="2"/>
                </a:cxn>
                <a:cxn ang="0">
                  <a:pos x="13" y="2"/>
                </a:cxn>
                <a:cxn ang="0">
                  <a:pos x="13" y="0"/>
                </a:cxn>
              </a:cxnLst>
              <a:rect l="0" t="0" r="r" b="b"/>
              <a:pathLst>
                <a:path w="13" h="43">
                  <a:moveTo>
                    <a:pt x="13" y="0"/>
                  </a:moveTo>
                  <a:lnTo>
                    <a:pt x="0" y="43"/>
                  </a:lnTo>
                  <a:lnTo>
                    <a:pt x="13" y="2"/>
                  </a:lnTo>
                  <a:lnTo>
                    <a:pt x="13" y="2"/>
                  </a:lnTo>
                  <a:lnTo>
                    <a:pt x="13" y="0"/>
                  </a:lnTo>
                  <a:close/>
                </a:path>
              </a:pathLst>
            </a:custGeom>
            <a:solidFill>
              <a:srgbClr val="520000"/>
            </a:solidFill>
            <a:ln w="9525">
              <a:noFill/>
              <a:round/>
              <a:headEnd/>
              <a:tailEnd/>
            </a:ln>
          </p:spPr>
          <p:txBody>
            <a:bodyPr/>
            <a:lstStyle/>
            <a:p>
              <a:endParaRPr lang="en-US"/>
            </a:p>
          </p:txBody>
        </p:sp>
        <p:sp>
          <p:nvSpPr>
            <p:cNvPr id="36978" name="Freeform 114"/>
            <p:cNvSpPr>
              <a:spLocks/>
            </p:cNvSpPr>
            <p:nvPr/>
          </p:nvSpPr>
          <p:spPr bwMode="auto">
            <a:xfrm>
              <a:off x="3467" y="3558"/>
              <a:ext cx="9" cy="13"/>
            </a:xfrm>
            <a:custGeom>
              <a:avLst/>
              <a:gdLst/>
              <a:ahLst/>
              <a:cxnLst>
                <a:cxn ang="0">
                  <a:pos x="18" y="0"/>
                </a:cxn>
                <a:cxn ang="0">
                  <a:pos x="0" y="26"/>
                </a:cxn>
                <a:cxn ang="0">
                  <a:pos x="18" y="0"/>
                </a:cxn>
                <a:cxn ang="0">
                  <a:pos x="18" y="0"/>
                </a:cxn>
              </a:cxnLst>
              <a:rect l="0" t="0" r="r" b="b"/>
              <a:pathLst>
                <a:path w="18" h="26">
                  <a:moveTo>
                    <a:pt x="18" y="0"/>
                  </a:moveTo>
                  <a:lnTo>
                    <a:pt x="0" y="26"/>
                  </a:lnTo>
                  <a:lnTo>
                    <a:pt x="18" y="0"/>
                  </a:lnTo>
                  <a:lnTo>
                    <a:pt x="18" y="0"/>
                  </a:lnTo>
                  <a:close/>
                </a:path>
              </a:pathLst>
            </a:custGeom>
            <a:solidFill>
              <a:srgbClr val="893939"/>
            </a:solidFill>
            <a:ln w="9525">
              <a:noFill/>
              <a:round/>
              <a:headEnd/>
              <a:tailEnd/>
            </a:ln>
          </p:spPr>
          <p:txBody>
            <a:bodyPr/>
            <a:lstStyle/>
            <a:p>
              <a:endParaRPr lang="en-US"/>
            </a:p>
          </p:txBody>
        </p:sp>
        <p:sp>
          <p:nvSpPr>
            <p:cNvPr id="36979" name="Freeform 115"/>
            <p:cNvSpPr>
              <a:spLocks/>
            </p:cNvSpPr>
            <p:nvPr/>
          </p:nvSpPr>
          <p:spPr bwMode="auto">
            <a:xfrm>
              <a:off x="3594" y="3558"/>
              <a:ext cx="14" cy="51"/>
            </a:xfrm>
            <a:custGeom>
              <a:avLst/>
              <a:gdLst/>
              <a:ahLst/>
              <a:cxnLst>
                <a:cxn ang="0">
                  <a:pos x="27" y="0"/>
                </a:cxn>
                <a:cxn ang="0">
                  <a:pos x="0" y="103"/>
                </a:cxn>
                <a:cxn ang="0">
                  <a:pos x="27" y="0"/>
                </a:cxn>
                <a:cxn ang="0">
                  <a:pos x="27" y="0"/>
                </a:cxn>
              </a:cxnLst>
              <a:rect l="0" t="0" r="r" b="b"/>
              <a:pathLst>
                <a:path w="27" h="103">
                  <a:moveTo>
                    <a:pt x="27" y="0"/>
                  </a:moveTo>
                  <a:lnTo>
                    <a:pt x="0" y="103"/>
                  </a:lnTo>
                  <a:lnTo>
                    <a:pt x="27" y="0"/>
                  </a:lnTo>
                  <a:lnTo>
                    <a:pt x="27" y="0"/>
                  </a:lnTo>
                  <a:close/>
                </a:path>
              </a:pathLst>
            </a:custGeom>
            <a:solidFill>
              <a:srgbClr val="520000"/>
            </a:solidFill>
            <a:ln w="9525">
              <a:noFill/>
              <a:round/>
              <a:headEnd/>
              <a:tailEnd/>
            </a:ln>
          </p:spPr>
          <p:txBody>
            <a:bodyPr/>
            <a:lstStyle/>
            <a:p>
              <a:endParaRPr lang="en-US"/>
            </a:p>
          </p:txBody>
        </p:sp>
        <p:sp>
          <p:nvSpPr>
            <p:cNvPr id="36980" name="Freeform 116"/>
            <p:cNvSpPr>
              <a:spLocks/>
            </p:cNvSpPr>
            <p:nvPr/>
          </p:nvSpPr>
          <p:spPr bwMode="auto">
            <a:xfrm>
              <a:off x="2547" y="3562"/>
              <a:ext cx="443" cy="329"/>
            </a:xfrm>
            <a:custGeom>
              <a:avLst/>
              <a:gdLst/>
              <a:ahLst/>
              <a:cxnLst>
                <a:cxn ang="0">
                  <a:pos x="333" y="53"/>
                </a:cxn>
                <a:cxn ang="0">
                  <a:pos x="380" y="58"/>
                </a:cxn>
                <a:cxn ang="0">
                  <a:pos x="447" y="63"/>
                </a:cxn>
                <a:cxn ang="0">
                  <a:pos x="428" y="80"/>
                </a:cxn>
                <a:cxn ang="0">
                  <a:pos x="404" y="117"/>
                </a:cxn>
                <a:cxn ang="0">
                  <a:pos x="498" y="140"/>
                </a:cxn>
                <a:cxn ang="0">
                  <a:pos x="524" y="109"/>
                </a:cxn>
                <a:cxn ang="0">
                  <a:pos x="578" y="146"/>
                </a:cxn>
                <a:cxn ang="0">
                  <a:pos x="557" y="140"/>
                </a:cxn>
                <a:cxn ang="0">
                  <a:pos x="581" y="173"/>
                </a:cxn>
                <a:cxn ang="0">
                  <a:pos x="592" y="200"/>
                </a:cxn>
                <a:cxn ang="0">
                  <a:pos x="604" y="224"/>
                </a:cxn>
                <a:cxn ang="0">
                  <a:pos x="623" y="215"/>
                </a:cxn>
                <a:cxn ang="0">
                  <a:pos x="629" y="168"/>
                </a:cxn>
                <a:cxn ang="0">
                  <a:pos x="626" y="144"/>
                </a:cxn>
                <a:cxn ang="0">
                  <a:pos x="740" y="189"/>
                </a:cxn>
                <a:cxn ang="0">
                  <a:pos x="762" y="188"/>
                </a:cxn>
                <a:cxn ang="0">
                  <a:pos x="788" y="170"/>
                </a:cxn>
                <a:cxn ang="0">
                  <a:pos x="788" y="191"/>
                </a:cxn>
                <a:cxn ang="0">
                  <a:pos x="887" y="194"/>
                </a:cxn>
                <a:cxn ang="0">
                  <a:pos x="773" y="199"/>
                </a:cxn>
                <a:cxn ang="0">
                  <a:pos x="826" y="223"/>
                </a:cxn>
                <a:cxn ang="0">
                  <a:pos x="794" y="228"/>
                </a:cxn>
                <a:cxn ang="0">
                  <a:pos x="788" y="245"/>
                </a:cxn>
                <a:cxn ang="0">
                  <a:pos x="778" y="261"/>
                </a:cxn>
                <a:cxn ang="0">
                  <a:pos x="812" y="282"/>
                </a:cxn>
                <a:cxn ang="0">
                  <a:pos x="797" y="319"/>
                </a:cxn>
                <a:cxn ang="0">
                  <a:pos x="778" y="271"/>
                </a:cxn>
                <a:cxn ang="0">
                  <a:pos x="744" y="274"/>
                </a:cxn>
                <a:cxn ang="0">
                  <a:pos x="751" y="293"/>
                </a:cxn>
                <a:cxn ang="0">
                  <a:pos x="732" y="296"/>
                </a:cxn>
                <a:cxn ang="0">
                  <a:pos x="746" y="314"/>
                </a:cxn>
                <a:cxn ang="0">
                  <a:pos x="608" y="288"/>
                </a:cxn>
                <a:cxn ang="0">
                  <a:pos x="578" y="264"/>
                </a:cxn>
                <a:cxn ang="0">
                  <a:pos x="386" y="125"/>
                </a:cxn>
                <a:cxn ang="0">
                  <a:pos x="445" y="269"/>
                </a:cxn>
                <a:cxn ang="0">
                  <a:pos x="725" y="399"/>
                </a:cxn>
                <a:cxn ang="0">
                  <a:pos x="669" y="415"/>
                </a:cxn>
                <a:cxn ang="0">
                  <a:pos x="621" y="400"/>
                </a:cxn>
                <a:cxn ang="0">
                  <a:pos x="618" y="413"/>
                </a:cxn>
                <a:cxn ang="0">
                  <a:pos x="621" y="453"/>
                </a:cxn>
                <a:cxn ang="0">
                  <a:pos x="608" y="490"/>
                </a:cxn>
                <a:cxn ang="0">
                  <a:pos x="722" y="615"/>
                </a:cxn>
                <a:cxn ang="0">
                  <a:pos x="722" y="655"/>
                </a:cxn>
                <a:cxn ang="0">
                  <a:pos x="655" y="564"/>
                </a:cxn>
                <a:cxn ang="0">
                  <a:pos x="519" y="488"/>
                </a:cxn>
                <a:cxn ang="0">
                  <a:pos x="332" y="322"/>
                </a:cxn>
                <a:cxn ang="0">
                  <a:pos x="402" y="420"/>
                </a:cxn>
                <a:cxn ang="0">
                  <a:pos x="373" y="397"/>
                </a:cxn>
                <a:cxn ang="0">
                  <a:pos x="341" y="408"/>
                </a:cxn>
                <a:cxn ang="0">
                  <a:pos x="224" y="352"/>
                </a:cxn>
                <a:cxn ang="0">
                  <a:pos x="112" y="215"/>
                </a:cxn>
                <a:cxn ang="0">
                  <a:pos x="186" y="263"/>
                </a:cxn>
                <a:cxn ang="0">
                  <a:pos x="205" y="268"/>
                </a:cxn>
                <a:cxn ang="0">
                  <a:pos x="213" y="308"/>
                </a:cxn>
                <a:cxn ang="0">
                  <a:pos x="271" y="314"/>
                </a:cxn>
                <a:cxn ang="0">
                  <a:pos x="88" y="124"/>
                </a:cxn>
                <a:cxn ang="0">
                  <a:pos x="15" y="133"/>
                </a:cxn>
                <a:cxn ang="0">
                  <a:pos x="63" y="20"/>
                </a:cxn>
                <a:cxn ang="0">
                  <a:pos x="253" y="32"/>
                </a:cxn>
              </a:cxnLst>
              <a:rect l="0" t="0" r="r" b="b"/>
              <a:pathLst>
                <a:path w="887" h="658">
                  <a:moveTo>
                    <a:pt x="336" y="95"/>
                  </a:moveTo>
                  <a:lnTo>
                    <a:pt x="343" y="90"/>
                  </a:lnTo>
                  <a:lnTo>
                    <a:pt x="346" y="85"/>
                  </a:lnTo>
                  <a:lnTo>
                    <a:pt x="348" y="79"/>
                  </a:lnTo>
                  <a:lnTo>
                    <a:pt x="346" y="74"/>
                  </a:lnTo>
                  <a:lnTo>
                    <a:pt x="343" y="69"/>
                  </a:lnTo>
                  <a:lnTo>
                    <a:pt x="340" y="63"/>
                  </a:lnTo>
                  <a:lnTo>
                    <a:pt x="336" y="58"/>
                  </a:lnTo>
                  <a:lnTo>
                    <a:pt x="333" y="53"/>
                  </a:lnTo>
                  <a:lnTo>
                    <a:pt x="332" y="47"/>
                  </a:lnTo>
                  <a:lnTo>
                    <a:pt x="330" y="42"/>
                  </a:lnTo>
                  <a:lnTo>
                    <a:pt x="335" y="53"/>
                  </a:lnTo>
                  <a:lnTo>
                    <a:pt x="341" y="58"/>
                  </a:lnTo>
                  <a:lnTo>
                    <a:pt x="348" y="61"/>
                  </a:lnTo>
                  <a:lnTo>
                    <a:pt x="354" y="63"/>
                  </a:lnTo>
                  <a:lnTo>
                    <a:pt x="362" y="61"/>
                  </a:lnTo>
                  <a:lnTo>
                    <a:pt x="370" y="60"/>
                  </a:lnTo>
                  <a:lnTo>
                    <a:pt x="380" y="58"/>
                  </a:lnTo>
                  <a:lnTo>
                    <a:pt x="388" y="60"/>
                  </a:lnTo>
                  <a:lnTo>
                    <a:pt x="396" y="61"/>
                  </a:lnTo>
                  <a:lnTo>
                    <a:pt x="405" y="68"/>
                  </a:lnTo>
                  <a:lnTo>
                    <a:pt x="412" y="71"/>
                  </a:lnTo>
                  <a:lnTo>
                    <a:pt x="418" y="71"/>
                  </a:lnTo>
                  <a:lnTo>
                    <a:pt x="424" y="71"/>
                  </a:lnTo>
                  <a:lnTo>
                    <a:pt x="432" y="69"/>
                  </a:lnTo>
                  <a:lnTo>
                    <a:pt x="440" y="66"/>
                  </a:lnTo>
                  <a:lnTo>
                    <a:pt x="447" y="63"/>
                  </a:lnTo>
                  <a:lnTo>
                    <a:pt x="455" y="58"/>
                  </a:lnTo>
                  <a:lnTo>
                    <a:pt x="461" y="53"/>
                  </a:lnTo>
                  <a:lnTo>
                    <a:pt x="469" y="48"/>
                  </a:lnTo>
                  <a:lnTo>
                    <a:pt x="476" y="42"/>
                  </a:lnTo>
                  <a:lnTo>
                    <a:pt x="468" y="52"/>
                  </a:lnTo>
                  <a:lnTo>
                    <a:pt x="460" y="61"/>
                  </a:lnTo>
                  <a:lnTo>
                    <a:pt x="450" y="68"/>
                  </a:lnTo>
                  <a:lnTo>
                    <a:pt x="439" y="76"/>
                  </a:lnTo>
                  <a:lnTo>
                    <a:pt x="428" y="80"/>
                  </a:lnTo>
                  <a:lnTo>
                    <a:pt x="416" y="87"/>
                  </a:lnTo>
                  <a:lnTo>
                    <a:pt x="405" y="92"/>
                  </a:lnTo>
                  <a:lnTo>
                    <a:pt x="394" y="98"/>
                  </a:lnTo>
                  <a:lnTo>
                    <a:pt x="383" y="103"/>
                  </a:lnTo>
                  <a:lnTo>
                    <a:pt x="373" y="109"/>
                  </a:lnTo>
                  <a:lnTo>
                    <a:pt x="380" y="114"/>
                  </a:lnTo>
                  <a:lnTo>
                    <a:pt x="388" y="117"/>
                  </a:lnTo>
                  <a:lnTo>
                    <a:pt x="396" y="119"/>
                  </a:lnTo>
                  <a:lnTo>
                    <a:pt x="404" y="117"/>
                  </a:lnTo>
                  <a:lnTo>
                    <a:pt x="412" y="116"/>
                  </a:lnTo>
                  <a:lnTo>
                    <a:pt x="418" y="112"/>
                  </a:lnTo>
                  <a:lnTo>
                    <a:pt x="426" y="108"/>
                  </a:lnTo>
                  <a:lnTo>
                    <a:pt x="434" y="104"/>
                  </a:lnTo>
                  <a:lnTo>
                    <a:pt x="440" y="100"/>
                  </a:lnTo>
                  <a:lnTo>
                    <a:pt x="447" y="95"/>
                  </a:lnTo>
                  <a:lnTo>
                    <a:pt x="482" y="144"/>
                  </a:lnTo>
                  <a:lnTo>
                    <a:pt x="490" y="143"/>
                  </a:lnTo>
                  <a:lnTo>
                    <a:pt x="498" y="140"/>
                  </a:lnTo>
                  <a:lnTo>
                    <a:pt x="503" y="138"/>
                  </a:lnTo>
                  <a:lnTo>
                    <a:pt x="508" y="136"/>
                  </a:lnTo>
                  <a:lnTo>
                    <a:pt x="512" y="135"/>
                  </a:lnTo>
                  <a:lnTo>
                    <a:pt x="516" y="133"/>
                  </a:lnTo>
                  <a:lnTo>
                    <a:pt x="520" y="132"/>
                  </a:lnTo>
                  <a:lnTo>
                    <a:pt x="527" y="130"/>
                  </a:lnTo>
                  <a:lnTo>
                    <a:pt x="533" y="128"/>
                  </a:lnTo>
                  <a:lnTo>
                    <a:pt x="541" y="127"/>
                  </a:lnTo>
                  <a:lnTo>
                    <a:pt x="524" y="109"/>
                  </a:lnTo>
                  <a:lnTo>
                    <a:pt x="530" y="114"/>
                  </a:lnTo>
                  <a:lnTo>
                    <a:pt x="535" y="119"/>
                  </a:lnTo>
                  <a:lnTo>
                    <a:pt x="541" y="122"/>
                  </a:lnTo>
                  <a:lnTo>
                    <a:pt x="548" y="125"/>
                  </a:lnTo>
                  <a:lnTo>
                    <a:pt x="554" y="128"/>
                  </a:lnTo>
                  <a:lnTo>
                    <a:pt x="560" y="133"/>
                  </a:lnTo>
                  <a:lnTo>
                    <a:pt x="567" y="136"/>
                  </a:lnTo>
                  <a:lnTo>
                    <a:pt x="573" y="141"/>
                  </a:lnTo>
                  <a:lnTo>
                    <a:pt x="578" y="146"/>
                  </a:lnTo>
                  <a:lnTo>
                    <a:pt x="584" y="151"/>
                  </a:lnTo>
                  <a:lnTo>
                    <a:pt x="581" y="149"/>
                  </a:lnTo>
                  <a:lnTo>
                    <a:pt x="578" y="146"/>
                  </a:lnTo>
                  <a:lnTo>
                    <a:pt x="575" y="144"/>
                  </a:lnTo>
                  <a:lnTo>
                    <a:pt x="572" y="143"/>
                  </a:lnTo>
                  <a:lnTo>
                    <a:pt x="568" y="141"/>
                  </a:lnTo>
                  <a:lnTo>
                    <a:pt x="564" y="141"/>
                  </a:lnTo>
                  <a:lnTo>
                    <a:pt x="560" y="140"/>
                  </a:lnTo>
                  <a:lnTo>
                    <a:pt x="557" y="140"/>
                  </a:lnTo>
                  <a:lnTo>
                    <a:pt x="552" y="138"/>
                  </a:lnTo>
                  <a:lnTo>
                    <a:pt x="549" y="138"/>
                  </a:lnTo>
                  <a:lnTo>
                    <a:pt x="548" y="144"/>
                  </a:lnTo>
                  <a:lnTo>
                    <a:pt x="549" y="151"/>
                  </a:lnTo>
                  <a:lnTo>
                    <a:pt x="552" y="156"/>
                  </a:lnTo>
                  <a:lnTo>
                    <a:pt x="557" y="160"/>
                  </a:lnTo>
                  <a:lnTo>
                    <a:pt x="565" y="165"/>
                  </a:lnTo>
                  <a:lnTo>
                    <a:pt x="573" y="168"/>
                  </a:lnTo>
                  <a:lnTo>
                    <a:pt x="581" y="173"/>
                  </a:lnTo>
                  <a:lnTo>
                    <a:pt x="589" y="176"/>
                  </a:lnTo>
                  <a:lnTo>
                    <a:pt x="596" y="181"/>
                  </a:lnTo>
                  <a:lnTo>
                    <a:pt x="602" y="186"/>
                  </a:lnTo>
                  <a:lnTo>
                    <a:pt x="599" y="188"/>
                  </a:lnTo>
                  <a:lnTo>
                    <a:pt x="597" y="189"/>
                  </a:lnTo>
                  <a:lnTo>
                    <a:pt x="594" y="192"/>
                  </a:lnTo>
                  <a:lnTo>
                    <a:pt x="594" y="196"/>
                  </a:lnTo>
                  <a:lnTo>
                    <a:pt x="592" y="197"/>
                  </a:lnTo>
                  <a:lnTo>
                    <a:pt x="592" y="200"/>
                  </a:lnTo>
                  <a:lnTo>
                    <a:pt x="591" y="204"/>
                  </a:lnTo>
                  <a:lnTo>
                    <a:pt x="591" y="207"/>
                  </a:lnTo>
                  <a:lnTo>
                    <a:pt x="591" y="208"/>
                  </a:lnTo>
                  <a:lnTo>
                    <a:pt x="591" y="212"/>
                  </a:lnTo>
                  <a:lnTo>
                    <a:pt x="594" y="213"/>
                  </a:lnTo>
                  <a:lnTo>
                    <a:pt x="597" y="216"/>
                  </a:lnTo>
                  <a:lnTo>
                    <a:pt x="599" y="220"/>
                  </a:lnTo>
                  <a:lnTo>
                    <a:pt x="602" y="221"/>
                  </a:lnTo>
                  <a:lnTo>
                    <a:pt x="604" y="224"/>
                  </a:lnTo>
                  <a:lnTo>
                    <a:pt x="605" y="226"/>
                  </a:lnTo>
                  <a:lnTo>
                    <a:pt x="608" y="228"/>
                  </a:lnTo>
                  <a:lnTo>
                    <a:pt x="610" y="229"/>
                  </a:lnTo>
                  <a:lnTo>
                    <a:pt x="613" y="229"/>
                  </a:lnTo>
                  <a:lnTo>
                    <a:pt x="616" y="229"/>
                  </a:lnTo>
                  <a:lnTo>
                    <a:pt x="623" y="226"/>
                  </a:lnTo>
                  <a:lnTo>
                    <a:pt x="626" y="223"/>
                  </a:lnTo>
                  <a:lnTo>
                    <a:pt x="626" y="218"/>
                  </a:lnTo>
                  <a:lnTo>
                    <a:pt x="623" y="215"/>
                  </a:lnTo>
                  <a:lnTo>
                    <a:pt x="621" y="210"/>
                  </a:lnTo>
                  <a:lnTo>
                    <a:pt x="618" y="207"/>
                  </a:lnTo>
                  <a:lnTo>
                    <a:pt x="616" y="204"/>
                  </a:lnTo>
                  <a:lnTo>
                    <a:pt x="618" y="202"/>
                  </a:lnTo>
                  <a:lnTo>
                    <a:pt x="623" y="202"/>
                  </a:lnTo>
                  <a:lnTo>
                    <a:pt x="634" y="204"/>
                  </a:lnTo>
                  <a:lnTo>
                    <a:pt x="616" y="162"/>
                  </a:lnTo>
                  <a:lnTo>
                    <a:pt x="623" y="165"/>
                  </a:lnTo>
                  <a:lnTo>
                    <a:pt x="629" y="168"/>
                  </a:lnTo>
                  <a:lnTo>
                    <a:pt x="634" y="172"/>
                  </a:lnTo>
                  <a:lnTo>
                    <a:pt x="640" y="176"/>
                  </a:lnTo>
                  <a:lnTo>
                    <a:pt x="647" y="180"/>
                  </a:lnTo>
                  <a:lnTo>
                    <a:pt x="653" y="183"/>
                  </a:lnTo>
                  <a:lnTo>
                    <a:pt x="660" y="184"/>
                  </a:lnTo>
                  <a:lnTo>
                    <a:pt x="664" y="186"/>
                  </a:lnTo>
                  <a:lnTo>
                    <a:pt x="671" y="183"/>
                  </a:lnTo>
                  <a:lnTo>
                    <a:pt x="676" y="180"/>
                  </a:lnTo>
                  <a:lnTo>
                    <a:pt x="626" y="144"/>
                  </a:lnTo>
                  <a:lnTo>
                    <a:pt x="639" y="151"/>
                  </a:lnTo>
                  <a:lnTo>
                    <a:pt x="650" y="159"/>
                  </a:lnTo>
                  <a:lnTo>
                    <a:pt x="663" y="165"/>
                  </a:lnTo>
                  <a:lnTo>
                    <a:pt x="676" y="173"/>
                  </a:lnTo>
                  <a:lnTo>
                    <a:pt x="688" y="178"/>
                  </a:lnTo>
                  <a:lnTo>
                    <a:pt x="701" y="184"/>
                  </a:lnTo>
                  <a:lnTo>
                    <a:pt x="714" y="188"/>
                  </a:lnTo>
                  <a:lnTo>
                    <a:pt x="727" y="189"/>
                  </a:lnTo>
                  <a:lnTo>
                    <a:pt x="740" y="189"/>
                  </a:lnTo>
                  <a:lnTo>
                    <a:pt x="752" y="186"/>
                  </a:lnTo>
                  <a:lnTo>
                    <a:pt x="743" y="180"/>
                  </a:lnTo>
                  <a:lnTo>
                    <a:pt x="744" y="183"/>
                  </a:lnTo>
                  <a:lnTo>
                    <a:pt x="748" y="184"/>
                  </a:lnTo>
                  <a:lnTo>
                    <a:pt x="749" y="186"/>
                  </a:lnTo>
                  <a:lnTo>
                    <a:pt x="752" y="186"/>
                  </a:lnTo>
                  <a:lnTo>
                    <a:pt x="756" y="188"/>
                  </a:lnTo>
                  <a:lnTo>
                    <a:pt x="759" y="188"/>
                  </a:lnTo>
                  <a:lnTo>
                    <a:pt x="762" y="188"/>
                  </a:lnTo>
                  <a:lnTo>
                    <a:pt x="764" y="188"/>
                  </a:lnTo>
                  <a:lnTo>
                    <a:pt x="767" y="186"/>
                  </a:lnTo>
                  <a:lnTo>
                    <a:pt x="770" y="186"/>
                  </a:lnTo>
                  <a:lnTo>
                    <a:pt x="778" y="180"/>
                  </a:lnTo>
                  <a:lnTo>
                    <a:pt x="700" y="144"/>
                  </a:lnTo>
                  <a:lnTo>
                    <a:pt x="796" y="168"/>
                  </a:lnTo>
                  <a:lnTo>
                    <a:pt x="792" y="168"/>
                  </a:lnTo>
                  <a:lnTo>
                    <a:pt x="789" y="170"/>
                  </a:lnTo>
                  <a:lnTo>
                    <a:pt x="788" y="170"/>
                  </a:lnTo>
                  <a:lnTo>
                    <a:pt x="786" y="170"/>
                  </a:lnTo>
                  <a:lnTo>
                    <a:pt x="784" y="172"/>
                  </a:lnTo>
                  <a:lnTo>
                    <a:pt x="783" y="173"/>
                  </a:lnTo>
                  <a:lnTo>
                    <a:pt x="781" y="175"/>
                  </a:lnTo>
                  <a:lnTo>
                    <a:pt x="780" y="176"/>
                  </a:lnTo>
                  <a:lnTo>
                    <a:pt x="778" y="178"/>
                  </a:lnTo>
                  <a:lnTo>
                    <a:pt x="778" y="180"/>
                  </a:lnTo>
                  <a:lnTo>
                    <a:pt x="778" y="186"/>
                  </a:lnTo>
                  <a:lnTo>
                    <a:pt x="788" y="191"/>
                  </a:lnTo>
                  <a:lnTo>
                    <a:pt x="797" y="192"/>
                  </a:lnTo>
                  <a:lnTo>
                    <a:pt x="808" y="194"/>
                  </a:lnTo>
                  <a:lnTo>
                    <a:pt x="820" y="196"/>
                  </a:lnTo>
                  <a:lnTo>
                    <a:pt x="831" y="196"/>
                  </a:lnTo>
                  <a:lnTo>
                    <a:pt x="842" y="196"/>
                  </a:lnTo>
                  <a:lnTo>
                    <a:pt x="853" y="196"/>
                  </a:lnTo>
                  <a:lnTo>
                    <a:pt x="864" y="194"/>
                  </a:lnTo>
                  <a:lnTo>
                    <a:pt x="876" y="194"/>
                  </a:lnTo>
                  <a:lnTo>
                    <a:pt x="887" y="194"/>
                  </a:lnTo>
                  <a:lnTo>
                    <a:pt x="879" y="199"/>
                  </a:lnTo>
                  <a:lnTo>
                    <a:pt x="869" y="202"/>
                  </a:lnTo>
                  <a:lnTo>
                    <a:pt x="858" y="204"/>
                  </a:lnTo>
                  <a:lnTo>
                    <a:pt x="844" y="202"/>
                  </a:lnTo>
                  <a:lnTo>
                    <a:pt x="831" y="200"/>
                  </a:lnTo>
                  <a:lnTo>
                    <a:pt x="815" y="199"/>
                  </a:lnTo>
                  <a:lnTo>
                    <a:pt x="800" y="197"/>
                  </a:lnTo>
                  <a:lnTo>
                    <a:pt x="786" y="197"/>
                  </a:lnTo>
                  <a:lnTo>
                    <a:pt x="773" y="199"/>
                  </a:lnTo>
                  <a:lnTo>
                    <a:pt x="760" y="204"/>
                  </a:lnTo>
                  <a:lnTo>
                    <a:pt x="768" y="207"/>
                  </a:lnTo>
                  <a:lnTo>
                    <a:pt x="776" y="208"/>
                  </a:lnTo>
                  <a:lnTo>
                    <a:pt x="784" y="212"/>
                  </a:lnTo>
                  <a:lnTo>
                    <a:pt x="792" y="215"/>
                  </a:lnTo>
                  <a:lnTo>
                    <a:pt x="800" y="216"/>
                  </a:lnTo>
                  <a:lnTo>
                    <a:pt x="810" y="220"/>
                  </a:lnTo>
                  <a:lnTo>
                    <a:pt x="818" y="221"/>
                  </a:lnTo>
                  <a:lnTo>
                    <a:pt x="826" y="223"/>
                  </a:lnTo>
                  <a:lnTo>
                    <a:pt x="836" y="223"/>
                  </a:lnTo>
                  <a:lnTo>
                    <a:pt x="845" y="221"/>
                  </a:lnTo>
                  <a:lnTo>
                    <a:pt x="839" y="232"/>
                  </a:lnTo>
                  <a:lnTo>
                    <a:pt x="831" y="237"/>
                  </a:lnTo>
                  <a:lnTo>
                    <a:pt x="824" y="237"/>
                  </a:lnTo>
                  <a:lnTo>
                    <a:pt x="816" y="236"/>
                  </a:lnTo>
                  <a:lnTo>
                    <a:pt x="808" y="232"/>
                  </a:lnTo>
                  <a:lnTo>
                    <a:pt x="802" y="229"/>
                  </a:lnTo>
                  <a:lnTo>
                    <a:pt x="794" y="228"/>
                  </a:lnTo>
                  <a:lnTo>
                    <a:pt x="786" y="226"/>
                  </a:lnTo>
                  <a:lnTo>
                    <a:pt x="778" y="229"/>
                  </a:lnTo>
                  <a:lnTo>
                    <a:pt x="770" y="236"/>
                  </a:lnTo>
                  <a:lnTo>
                    <a:pt x="802" y="253"/>
                  </a:lnTo>
                  <a:lnTo>
                    <a:pt x="800" y="250"/>
                  </a:lnTo>
                  <a:lnTo>
                    <a:pt x="797" y="247"/>
                  </a:lnTo>
                  <a:lnTo>
                    <a:pt x="794" y="245"/>
                  </a:lnTo>
                  <a:lnTo>
                    <a:pt x="791" y="245"/>
                  </a:lnTo>
                  <a:lnTo>
                    <a:pt x="788" y="245"/>
                  </a:lnTo>
                  <a:lnTo>
                    <a:pt x="784" y="245"/>
                  </a:lnTo>
                  <a:lnTo>
                    <a:pt x="781" y="245"/>
                  </a:lnTo>
                  <a:lnTo>
                    <a:pt x="778" y="245"/>
                  </a:lnTo>
                  <a:lnTo>
                    <a:pt x="773" y="247"/>
                  </a:lnTo>
                  <a:lnTo>
                    <a:pt x="770" y="247"/>
                  </a:lnTo>
                  <a:lnTo>
                    <a:pt x="760" y="253"/>
                  </a:lnTo>
                  <a:lnTo>
                    <a:pt x="767" y="256"/>
                  </a:lnTo>
                  <a:lnTo>
                    <a:pt x="772" y="258"/>
                  </a:lnTo>
                  <a:lnTo>
                    <a:pt x="778" y="261"/>
                  </a:lnTo>
                  <a:lnTo>
                    <a:pt x="783" y="264"/>
                  </a:lnTo>
                  <a:lnTo>
                    <a:pt x="789" y="268"/>
                  </a:lnTo>
                  <a:lnTo>
                    <a:pt x="794" y="269"/>
                  </a:lnTo>
                  <a:lnTo>
                    <a:pt x="800" y="272"/>
                  </a:lnTo>
                  <a:lnTo>
                    <a:pt x="807" y="272"/>
                  </a:lnTo>
                  <a:lnTo>
                    <a:pt x="813" y="272"/>
                  </a:lnTo>
                  <a:lnTo>
                    <a:pt x="820" y="271"/>
                  </a:lnTo>
                  <a:lnTo>
                    <a:pt x="815" y="276"/>
                  </a:lnTo>
                  <a:lnTo>
                    <a:pt x="812" y="282"/>
                  </a:lnTo>
                  <a:lnTo>
                    <a:pt x="812" y="288"/>
                  </a:lnTo>
                  <a:lnTo>
                    <a:pt x="812" y="295"/>
                  </a:lnTo>
                  <a:lnTo>
                    <a:pt x="812" y="301"/>
                  </a:lnTo>
                  <a:lnTo>
                    <a:pt x="812" y="308"/>
                  </a:lnTo>
                  <a:lnTo>
                    <a:pt x="810" y="312"/>
                  </a:lnTo>
                  <a:lnTo>
                    <a:pt x="808" y="317"/>
                  </a:lnTo>
                  <a:lnTo>
                    <a:pt x="804" y="319"/>
                  </a:lnTo>
                  <a:lnTo>
                    <a:pt x="796" y="320"/>
                  </a:lnTo>
                  <a:lnTo>
                    <a:pt x="797" y="319"/>
                  </a:lnTo>
                  <a:lnTo>
                    <a:pt x="797" y="316"/>
                  </a:lnTo>
                  <a:lnTo>
                    <a:pt x="799" y="311"/>
                  </a:lnTo>
                  <a:lnTo>
                    <a:pt x="799" y="306"/>
                  </a:lnTo>
                  <a:lnTo>
                    <a:pt x="799" y="300"/>
                  </a:lnTo>
                  <a:lnTo>
                    <a:pt x="797" y="293"/>
                  </a:lnTo>
                  <a:lnTo>
                    <a:pt x="794" y="287"/>
                  </a:lnTo>
                  <a:lnTo>
                    <a:pt x="791" y="282"/>
                  </a:lnTo>
                  <a:lnTo>
                    <a:pt x="784" y="276"/>
                  </a:lnTo>
                  <a:lnTo>
                    <a:pt x="778" y="271"/>
                  </a:lnTo>
                  <a:lnTo>
                    <a:pt x="775" y="272"/>
                  </a:lnTo>
                  <a:lnTo>
                    <a:pt x="770" y="272"/>
                  </a:lnTo>
                  <a:lnTo>
                    <a:pt x="767" y="271"/>
                  </a:lnTo>
                  <a:lnTo>
                    <a:pt x="762" y="271"/>
                  </a:lnTo>
                  <a:lnTo>
                    <a:pt x="759" y="271"/>
                  </a:lnTo>
                  <a:lnTo>
                    <a:pt x="756" y="271"/>
                  </a:lnTo>
                  <a:lnTo>
                    <a:pt x="751" y="271"/>
                  </a:lnTo>
                  <a:lnTo>
                    <a:pt x="748" y="272"/>
                  </a:lnTo>
                  <a:lnTo>
                    <a:pt x="744" y="274"/>
                  </a:lnTo>
                  <a:lnTo>
                    <a:pt x="743" y="279"/>
                  </a:lnTo>
                  <a:lnTo>
                    <a:pt x="743" y="280"/>
                  </a:lnTo>
                  <a:lnTo>
                    <a:pt x="743" y="284"/>
                  </a:lnTo>
                  <a:lnTo>
                    <a:pt x="744" y="285"/>
                  </a:lnTo>
                  <a:lnTo>
                    <a:pt x="744" y="288"/>
                  </a:lnTo>
                  <a:lnTo>
                    <a:pt x="746" y="290"/>
                  </a:lnTo>
                  <a:lnTo>
                    <a:pt x="748" y="292"/>
                  </a:lnTo>
                  <a:lnTo>
                    <a:pt x="749" y="293"/>
                  </a:lnTo>
                  <a:lnTo>
                    <a:pt x="751" y="293"/>
                  </a:lnTo>
                  <a:lnTo>
                    <a:pt x="752" y="295"/>
                  </a:lnTo>
                  <a:lnTo>
                    <a:pt x="752" y="296"/>
                  </a:lnTo>
                  <a:lnTo>
                    <a:pt x="756" y="296"/>
                  </a:lnTo>
                  <a:lnTo>
                    <a:pt x="756" y="296"/>
                  </a:lnTo>
                  <a:lnTo>
                    <a:pt x="752" y="296"/>
                  </a:lnTo>
                  <a:lnTo>
                    <a:pt x="749" y="296"/>
                  </a:lnTo>
                  <a:lnTo>
                    <a:pt x="743" y="296"/>
                  </a:lnTo>
                  <a:lnTo>
                    <a:pt x="738" y="296"/>
                  </a:lnTo>
                  <a:lnTo>
                    <a:pt x="732" y="296"/>
                  </a:lnTo>
                  <a:lnTo>
                    <a:pt x="725" y="300"/>
                  </a:lnTo>
                  <a:lnTo>
                    <a:pt x="720" y="301"/>
                  </a:lnTo>
                  <a:lnTo>
                    <a:pt x="717" y="306"/>
                  </a:lnTo>
                  <a:lnTo>
                    <a:pt x="760" y="320"/>
                  </a:lnTo>
                  <a:lnTo>
                    <a:pt x="762" y="319"/>
                  </a:lnTo>
                  <a:lnTo>
                    <a:pt x="760" y="317"/>
                  </a:lnTo>
                  <a:lnTo>
                    <a:pt x="757" y="317"/>
                  </a:lnTo>
                  <a:lnTo>
                    <a:pt x="752" y="316"/>
                  </a:lnTo>
                  <a:lnTo>
                    <a:pt x="746" y="314"/>
                  </a:lnTo>
                  <a:lnTo>
                    <a:pt x="738" y="314"/>
                  </a:lnTo>
                  <a:lnTo>
                    <a:pt x="732" y="312"/>
                  </a:lnTo>
                  <a:lnTo>
                    <a:pt x="724" y="312"/>
                  </a:lnTo>
                  <a:lnTo>
                    <a:pt x="717" y="312"/>
                  </a:lnTo>
                  <a:lnTo>
                    <a:pt x="711" y="314"/>
                  </a:lnTo>
                  <a:lnTo>
                    <a:pt x="700" y="320"/>
                  </a:lnTo>
                  <a:lnTo>
                    <a:pt x="728" y="349"/>
                  </a:lnTo>
                  <a:lnTo>
                    <a:pt x="602" y="296"/>
                  </a:lnTo>
                  <a:lnTo>
                    <a:pt x="608" y="288"/>
                  </a:lnTo>
                  <a:lnTo>
                    <a:pt x="605" y="285"/>
                  </a:lnTo>
                  <a:lnTo>
                    <a:pt x="602" y="282"/>
                  </a:lnTo>
                  <a:lnTo>
                    <a:pt x="600" y="279"/>
                  </a:lnTo>
                  <a:lnTo>
                    <a:pt x="597" y="276"/>
                  </a:lnTo>
                  <a:lnTo>
                    <a:pt x="594" y="272"/>
                  </a:lnTo>
                  <a:lnTo>
                    <a:pt x="591" y="269"/>
                  </a:lnTo>
                  <a:lnTo>
                    <a:pt x="588" y="268"/>
                  </a:lnTo>
                  <a:lnTo>
                    <a:pt x="583" y="266"/>
                  </a:lnTo>
                  <a:lnTo>
                    <a:pt x="578" y="264"/>
                  </a:lnTo>
                  <a:lnTo>
                    <a:pt x="573" y="264"/>
                  </a:lnTo>
                  <a:lnTo>
                    <a:pt x="573" y="296"/>
                  </a:lnTo>
                  <a:lnTo>
                    <a:pt x="540" y="279"/>
                  </a:lnTo>
                  <a:lnTo>
                    <a:pt x="511" y="256"/>
                  </a:lnTo>
                  <a:lnTo>
                    <a:pt x="485" y="231"/>
                  </a:lnTo>
                  <a:lnTo>
                    <a:pt x="460" y="204"/>
                  </a:lnTo>
                  <a:lnTo>
                    <a:pt x="436" y="176"/>
                  </a:lnTo>
                  <a:lnTo>
                    <a:pt x="412" y="149"/>
                  </a:lnTo>
                  <a:lnTo>
                    <a:pt x="386" y="125"/>
                  </a:lnTo>
                  <a:lnTo>
                    <a:pt x="357" y="103"/>
                  </a:lnTo>
                  <a:lnTo>
                    <a:pt x="325" y="87"/>
                  </a:lnTo>
                  <a:lnTo>
                    <a:pt x="288" y="77"/>
                  </a:lnTo>
                  <a:lnTo>
                    <a:pt x="311" y="106"/>
                  </a:lnTo>
                  <a:lnTo>
                    <a:pt x="335" y="138"/>
                  </a:lnTo>
                  <a:lnTo>
                    <a:pt x="360" y="172"/>
                  </a:lnTo>
                  <a:lnTo>
                    <a:pt x="388" y="205"/>
                  </a:lnTo>
                  <a:lnTo>
                    <a:pt x="415" y="237"/>
                  </a:lnTo>
                  <a:lnTo>
                    <a:pt x="445" y="269"/>
                  </a:lnTo>
                  <a:lnTo>
                    <a:pt x="477" y="298"/>
                  </a:lnTo>
                  <a:lnTo>
                    <a:pt x="511" y="322"/>
                  </a:lnTo>
                  <a:lnTo>
                    <a:pt x="546" y="341"/>
                  </a:lnTo>
                  <a:lnTo>
                    <a:pt x="584" y="356"/>
                  </a:lnTo>
                  <a:lnTo>
                    <a:pt x="602" y="320"/>
                  </a:lnTo>
                  <a:lnTo>
                    <a:pt x="743" y="391"/>
                  </a:lnTo>
                  <a:lnTo>
                    <a:pt x="738" y="396"/>
                  </a:lnTo>
                  <a:lnTo>
                    <a:pt x="732" y="397"/>
                  </a:lnTo>
                  <a:lnTo>
                    <a:pt x="725" y="399"/>
                  </a:lnTo>
                  <a:lnTo>
                    <a:pt x="717" y="397"/>
                  </a:lnTo>
                  <a:lnTo>
                    <a:pt x="711" y="396"/>
                  </a:lnTo>
                  <a:lnTo>
                    <a:pt x="703" y="392"/>
                  </a:lnTo>
                  <a:lnTo>
                    <a:pt x="695" y="388"/>
                  </a:lnTo>
                  <a:lnTo>
                    <a:pt x="688" y="383"/>
                  </a:lnTo>
                  <a:lnTo>
                    <a:pt x="682" y="378"/>
                  </a:lnTo>
                  <a:lnTo>
                    <a:pt x="676" y="373"/>
                  </a:lnTo>
                  <a:lnTo>
                    <a:pt x="644" y="397"/>
                  </a:lnTo>
                  <a:lnTo>
                    <a:pt x="669" y="415"/>
                  </a:lnTo>
                  <a:lnTo>
                    <a:pt x="668" y="418"/>
                  </a:lnTo>
                  <a:lnTo>
                    <a:pt x="664" y="418"/>
                  </a:lnTo>
                  <a:lnTo>
                    <a:pt x="661" y="415"/>
                  </a:lnTo>
                  <a:lnTo>
                    <a:pt x="655" y="412"/>
                  </a:lnTo>
                  <a:lnTo>
                    <a:pt x="648" y="407"/>
                  </a:lnTo>
                  <a:lnTo>
                    <a:pt x="642" y="404"/>
                  </a:lnTo>
                  <a:lnTo>
                    <a:pt x="636" y="400"/>
                  </a:lnTo>
                  <a:lnTo>
                    <a:pt x="628" y="399"/>
                  </a:lnTo>
                  <a:lnTo>
                    <a:pt x="621" y="400"/>
                  </a:lnTo>
                  <a:lnTo>
                    <a:pt x="616" y="405"/>
                  </a:lnTo>
                  <a:lnTo>
                    <a:pt x="652" y="432"/>
                  </a:lnTo>
                  <a:lnTo>
                    <a:pt x="650" y="436"/>
                  </a:lnTo>
                  <a:lnTo>
                    <a:pt x="647" y="434"/>
                  </a:lnTo>
                  <a:lnTo>
                    <a:pt x="644" y="432"/>
                  </a:lnTo>
                  <a:lnTo>
                    <a:pt x="637" y="429"/>
                  </a:lnTo>
                  <a:lnTo>
                    <a:pt x="631" y="424"/>
                  </a:lnTo>
                  <a:lnTo>
                    <a:pt x="624" y="420"/>
                  </a:lnTo>
                  <a:lnTo>
                    <a:pt x="618" y="413"/>
                  </a:lnTo>
                  <a:lnTo>
                    <a:pt x="612" y="408"/>
                  </a:lnTo>
                  <a:lnTo>
                    <a:pt x="607" y="402"/>
                  </a:lnTo>
                  <a:lnTo>
                    <a:pt x="602" y="397"/>
                  </a:lnTo>
                  <a:lnTo>
                    <a:pt x="584" y="415"/>
                  </a:lnTo>
                  <a:lnTo>
                    <a:pt x="626" y="458"/>
                  </a:lnTo>
                  <a:lnTo>
                    <a:pt x="624" y="456"/>
                  </a:lnTo>
                  <a:lnTo>
                    <a:pt x="624" y="455"/>
                  </a:lnTo>
                  <a:lnTo>
                    <a:pt x="623" y="453"/>
                  </a:lnTo>
                  <a:lnTo>
                    <a:pt x="621" y="453"/>
                  </a:lnTo>
                  <a:lnTo>
                    <a:pt x="620" y="452"/>
                  </a:lnTo>
                  <a:lnTo>
                    <a:pt x="616" y="450"/>
                  </a:lnTo>
                  <a:lnTo>
                    <a:pt x="615" y="448"/>
                  </a:lnTo>
                  <a:lnTo>
                    <a:pt x="613" y="448"/>
                  </a:lnTo>
                  <a:lnTo>
                    <a:pt x="612" y="447"/>
                  </a:lnTo>
                  <a:lnTo>
                    <a:pt x="608" y="447"/>
                  </a:lnTo>
                  <a:lnTo>
                    <a:pt x="602" y="458"/>
                  </a:lnTo>
                  <a:lnTo>
                    <a:pt x="652" y="490"/>
                  </a:lnTo>
                  <a:lnTo>
                    <a:pt x="608" y="490"/>
                  </a:lnTo>
                  <a:lnTo>
                    <a:pt x="615" y="503"/>
                  </a:lnTo>
                  <a:lnTo>
                    <a:pt x="624" y="517"/>
                  </a:lnTo>
                  <a:lnTo>
                    <a:pt x="636" y="533"/>
                  </a:lnTo>
                  <a:lnTo>
                    <a:pt x="648" y="548"/>
                  </a:lnTo>
                  <a:lnTo>
                    <a:pt x="661" y="562"/>
                  </a:lnTo>
                  <a:lnTo>
                    <a:pt x="676" y="576"/>
                  </a:lnTo>
                  <a:lnTo>
                    <a:pt x="692" y="591"/>
                  </a:lnTo>
                  <a:lnTo>
                    <a:pt x="706" y="604"/>
                  </a:lnTo>
                  <a:lnTo>
                    <a:pt x="722" y="615"/>
                  </a:lnTo>
                  <a:lnTo>
                    <a:pt x="735" y="626"/>
                  </a:lnTo>
                  <a:lnTo>
                    <a:pt x="735" y="652"/>
                  </a:lnTo>
                  <a:lnTo>
                    <a:pt x="733" y="650"/>
                  </a:lnTo>
                  <a:lnTo>
                    <a:pt x="732" y="650"/>
                  </a:lnTo>
                  <a:lnTo>
                    <a:pt x="728" y="650"/>
                  </a:lnTo>
                  <a:lnTo>
                    <a:pt x="727" y="652"/>
                  </a:lnTo>
                  <a:lnTo>
                    <a:pt x="725" y="652"/>
                  </a:lnTo>
                  <a:lnTo>
                    <a:pt x="724" y="653"/>
                  </a:lnTo>
                  <a:lnTo>
                    <a:pt x="722" y="655"/>
                  </a:lnTo>
                  <a:lnTo>
                    <a:pt x="720" y="656"/>
                  </a:lnTo>
                  <a:lnTo>
                    <a:pt x="719" y="656"/>
                  </a:lnTo>
                  <a:lnTo>
                    <a:pt x="717" y="658"/>
                  </a:lnTo>
                  <a:lnTo>
                    <a:pt x="706" y="637"/>
                  </a:lnTo>
                  <a:lnTo>
                    <a:pt x="695" y="620"/>
                  </a:lnTo>
                  <a:lnTo>
                    <a:pt x="685" y="604"/>
                  </a:lnTo>
                  <a:lnTo>
                    <a:pt x="676" y="589"/>
                  </a:lnTo>
                  <a:lnTo>
                    <a:pt x="666" y="576"/>
                  </a:lnTo>
                  <a:lnTo>
                    <a:pt x="655" y="564"/>
                  </a:lnTo>
                  <a:lnTo>
                    <a:pt x="644" y="551"/>
                  </a:lnTo>
                  <a:lnTo>
                    <a:pt x="629" y="538"/>
                  </a:lnTo>
                  <a:lnTo>
                    <a:pt x="612" y="524"/>
                  </a:lnTo>
                  <a:lnTo>
                    <a:pt x="591" y="508"/>
                  </a:lnTo>
                  <a:lnTo>
                    <a:pt x="573" y="516"/>
                  </a:lnTo>
                  <a:lnTo>
                    <a:pt x="557" y="516"/>
                  </a:lnTo>
                  <a:lnTo>
                    <a:pt x="543" y="511"/>
                  </a:lnTo>
                  <a:lnTo>
                    <a:pt x="530" y="501"/>
                  </a:lnTo>
                  <a:lnTo>
                    <a:pt x="519" y="488"/>
                  </a:lnTo>
                  <a:lnTo>
                    <a:pt x="508" y="476"/>
                  </a:lnTo>
                  <a:lnTo>
                    <a:pt x="496" y="463"/>
                  </a:lnTo>
                  <a:lnTo>
                    <a:pt x="485" y="453"/>
                  </a:lnTo>
                  <a:lnTo>
                    <a:pt x="472" y="447"/>
                  </a:lnTo>
                  <a:lnTo>
                    <a:pt x="458" y="447"/>
                  </a:lnTo>
                  <a:lnTo>
                    <a:pt x="476" y="464"/>
                  </a:lnTo>
                  <a:lnTo>
                    <a:pt x="330" y="296"/>
                  </a:lnTo>
                  <a:lnTo>
                    <a:pt x="330" y="309"/>
                  </a:lnTo>
                  <a:lnTo>
                    <a:pt x="332" y="322"/>
                  </a:lnTo>
                  <a:lnTo>
                    <a:pt x="338" y="335"/>
                  </a:lnTo>
                  <a:lnTo>
                    <a:pt x="344" y="348"/>
                  </a:lnTo>
                  <a:lnTo>
                    <a:pt x="354" y="360"/>
                  </a:lnTo>
                  <a:lnTo>
                    <a:pt x="365" y="373"/>
                  </a:lnTo>
                  <a:lnTo>
                    <a:pt x="376" y="384"/>
                  </a:lnTo>
                  <a:lnTo>
                    <a:pt x="386" y="397"/>
                  </a:lnTo>
                  <a:lnTo>
                    <a:pt x="396" y="410"/>
                  </a:lnTo>
                  <a:lnTo>
                    <a:pt x="405" y="423"/>
                  </a:lnTo>
                  <a:lnTo>
                    <a:pt x="402" y="420"/>
                  </a:lnTo>
                  <a:lnTo>
                    <a:pt x="399" y="418"/>
                  </a:lnTo>
                  <a:lnTo>
                    <a:pt x="396" y="415"/>
                  </a:lnTo>
                  <a:lnTo>
                    <a:pt x="392" y="410"/>
                  </a:lnTo>
                  <a:lnTo>
                    <a:pt x="391" y="407"/>
                  </a:lnTo>
                  <a:lnTo>
                    <a:pt x="388" y="405"/>
                  </a:lnTo>
                  <a:lnTo>
                    <a:pt x="384" y="402"/>
                  </a:lnTo>
                  <a:lnTo>
                    <a:pt x="381" y="400"/>
                  </a:lnTo>
                  <a:lnTo>
                    <a:pt x="376" y="399"/>
                  </a:lnTo>
                  <a:lnTo>
                    <a:pt x="373" y="397"/>
                  </a:lnTo>
                  <a:lnTo>
                    <a:pt x="370" y="407"/>
                  </a:lnTo>
                  <a:lnTo>
                    <a:pt x="368" y="410"/>
                  </a:lnTo>
                  <a:lnTo>
                    <a:pt x="365" y="412"/>
                  </a:lnTo>
                  <a:lnTo>
                    <a:pt x="362" y="412"/>
                  </a:lnTo>
                  <a:lnTo>
                    <a:pt x="357" y="410"/>
                  </a:lnTo>
                  <a:lnTo>
                    <a:pt x="354" y="407"/>
                  </a:lnTo>
                  <a:lnTo>
                    <a:pt x="351" y="405"/>
                  </a:lnTo>
                  <a:lnTo>
                    <a:pt x="346" y="407"/>
                  </a:lnTo>
                  <a:lnTo>
                    <a:pt x="341" y="408"/>
                  </a:lnTo>
                  <a:lnTo>
                    <a:pt x="338" y="415"/>
                  </a:lnTo>
                  <a:lnTo>
                    <a:pt x="312" y="391"/>
                  </a:lnTo>
                  <a:lnTo>
                    <a:pt x="301" y="391"/>
                  </a:lnTo>
                  <a:lnTo>
                    <a:pt x="290" y="388"/>
                  </a:lnTo>
                  <a:lnTo>
                    <a:pt x="277" y="384"/>
                  </a:lnTo>
                  <a:lnTo>
                    <a:pt x="264" y="378"/>
                  </a:lnTo>
                  <a:lnTo>
                    <a:pt x="252" y="370"/>
                  </a:lnTo>
                  <a:lnTo>
                    <a:pt x="237" y="362"/>
                  </a:lnTo>
                  <a:lnTo>
                    <a:pt x="224" y="352"/>
                  </a:lnTo>
                  <a:lnTo>
                    <a:pt x="212" y="341"/>
                  </a:lnTo>
                  <a:lnTo>
                    <a:pt x="199" y="332"/>
                  </a:lnTo>
                  <a:lnTo>
                    <a:pt x="186" y="320"/>
                  </a:lnTo>
                  <a:lnTo>
                    <a:pt x="53" y="162"/>
                  </a:lnTo>
                  <a:lnTo>
                    <a:pt x="66" y="170"/>
                  </a:lnTo>
                  <a:lnTo>
                    <a:pt x="77" y="180"/>
                  </a:lnTo>
                  <a:lnTo>
                    <a:pt x="90" y="191"/>
                  </a:lnTo>
                  <a:lnTo>
                    <a:pt x="101" y="202"/>
                  </a:lnTo>
                  <a:lnTo>
                    <a:pt x="112" y="215"/>
                  </a:lnTo>
                  <a:lnTo>
                    <a:pt x="124" y="228"/>
                  </a:lnTo>
                  <a:lnTo>
                    <a:pt x="136" y="240"/>
                  </a:lnTo>
                  <a:lnTo>
                    <a:pt x="149" y="252"/>
                  </a:lnTo>
                  <a:lnTo>
                    <a:pt x="164" y="263"/>
                  </a:lnTo>
                  <a:lnTo>
                    <a:pt x="180" y="271"/>
                  </a:lnTo>
                  <a:lnTo>
                    <a:pt x="183" y="269"/>
                  </a:lnTo>
                  <a:lnTo>
                    <a:pt x="184" y="268"/>
                  </a:lnTo>
                  <a:lnTo>
                    <a:pt x="186" y="266"/>
                  </a:lnTo>
                  <a:lnTo>
                    <a:pt x="186" y="263"/>
                  </a:lnTo>
                  <a:lnTo>
                    <a:pt x="186" y="260"/>
                  </a:lnTo>
                  <a:lnTo>
                    <a:pt x="188" y="256"/>
                  </a:lnTo>
                  <a:lnTo>
                    <a:pt x="186" y="255"/>
                  </a:lnTo>
                  <a:lnTo>
                    <a:pt x="186" y="252"/>
                  </a:lnTo>
                  <a:lnTo>
                    <a:pt x="186" y="248"/>
                  </a:lnTo>
                  <a:lnTo>
                    <a:pt x="186" y="247"/>
                  </a:lnTo>
                  <a:lnTo>
                    <a:pt x="212" y="264"/>
                  </a:lnTo>
                  <a:lnTo>
                    <a:pt x="207" y="266"/>
                  </a:lnTo>
                  <a:lnTo>
                    <a:pt x="205" y="268"/>
                  </a:lnTo>
                  <a:lnTo>
                    <a:pt x="204" y="271"/>
                  </a:lnTo>
                  <a:lnTo>
                    <a:pt x="202" y="274"/>
                  </a:lnTo>
                  <a:lnTo>
                    <a:pt x="202" y="277"/>
                  </a:lnTo>
                  <a:lnTo>
                    <a:pt x="202" y="280"/>
                  </a:lnTo>
                  <a:lnTo>
                    <a:pt x="202" y="285"/>
                  </a:lnTo>
                  <a:lnTo>
                    <a:pt x="204" y="288"/>
                  </a:lnTo>
                  <a:lnTo>
                    <a:pt x="204" y="293"/>
                  </a:lnTo>
                  <a:lnTo>
                    <a:pt x="204" y="296"/>
                  </a:lnTo>
                  <a:lnTo>
                    <a:pt x="213" y="308"/>
                  </a:lnTo>
                  <a:lnTo>
                    <a:pt x="220" y="312"/>
                  </a:lnTo>
                  <a:lnTo>
                    <a:pt x="226" y="312"/>
                  </a:lnTo>
                  <a:lnTo>
                    <a:pt x="232" y="309"/>
                  </a:lnTo>
                  <a:lnTo>
                    <a:pt x="237" y="304"/>
                  </a:lnTo>
                  <a:lnTo>
                    <a:pt x="242" y="300"/>
                  </a:lnTo>
                  <a:lnTo>
                    <a:pt x="248" y="296"/>
                  </a:lnTo>
                  <a:lnTo>
                    <a:pt x="255" y="296"/>
                  </a:lnTo>
                  <a:lnTo>
                    <a:pt x="263" y="301"/>
                  </a:lnTo>
                  <a:lnTo>
                    <a:pt x="271" y="314"/>
                  </a:lnTo>
                  <a:lnTo>
                    <a:pt x="256" y="290"/>
                  </a:lnTo>
                  <a:lnTo>
                    <a:pt x="239" y="269"/>
                  </a:lnTo>
                  <a:lnTo>
                    <a:pt x="221" y="247"/>
                  </a:lnTo>
                  <a:lnTo>
                    <a:pt x="200" y="228"/>
                  </a:lnTo>
                  <a:lnTo>
                    <a:pt x="180" y="207"/>
                  </a:lnTo>
                  <a:lnTo>
                    <a:pt x="157" y="186"/>
                  </a:lnTo>
                  <a:lnTo>
                    <a:pt x="135" y="165"/>
                  </a:lnTo>
                  <a:lnTo>
                    <a:pt x="112" y="144"/>
                  </a:lnTo>
                  <a:lnTo>
                    <a:pt x="88" y="124"/>
                  </a:lnTo>
                  <a:lnTo>
                    <a:pt x="66" y="103"/>
                  </a:lnTo>
                  <a:lnTo>
                    <a:pt x="55" y="98"/>
                  </a:lnTo>
                  <a:lnTo>
                    <a:pt x="47" y="98"/>
                  </a:lnTo>
                  <a:lnTo>
                    <a:pt x="39" y="101"/>
                  </a:lnTo>
                  <a:lnTo>
                    <a:pt x="34" y="106"/>
                  </a:lnTo>
                  <a:lnTo>
                    <a:pt x="29" y="111"/>
                  </a:lnTo>
                  <a:lnTo>
                    <a:pt x="24" y="119"/>
                  </a:lnTo>
                  <a:lnTo>
                    <a:pt x="20" y="125"/>
                  </a:lnTo>
                  <a:lnTo>
                    <a:pt x="15" y="133"/>
                  </a:lnTo>
                  <a:lnTo>
                    <a:pt x="8" y="140"/>
                  </a:lnTo>
                  <a:lnTo>
                    <a:pt x="0" y="144"/>
                  </a:lnTo>
                  <a:lnTo>
                    <a:pt x="4" y="130"/>
                  </a:lnTo>
                  <a:lnTo>
                    <a:pt x="8" y="112"/>
                  </a:lnTo>
                  <a:lnTo>
                    <a:pt x="15" y="93"/>
                  </a:lnTo>
                  <a:lnTo>
                    <a:pt x="23" y="74"/>
                  </a:lnTo>
                  <a:lnTo>
                    <a:pt x="34" y="53"/>
                  </a:lnTo>
                  <a:lnTo>
                    <a:pt x="47" y="36"/>
                  </a:lnTo>
                  <a:lnTo>
                    <a:pt x="63" y="20"/>
                  </a:lnTo>
                  <a:lnTo>
                    <a:pt x="80" y="8"/>
                  </a:lnTo>
                  <a:lnTo>
                    <a:pt x="101" y="2"/>
                  </a:lnTo>
                  <a:lnTo>
                    <a:pt x="127" y="0"/>
                  </a:lnTo>
                  <a:lnTo>
                    <a:pt x="152" y="18"/>
                  </a:lnTo>
                  <a:lnTo>
                    <a:pt x="175" y="28"/>
                  </a:lnTo>
                  <a:lnTo>
                    <a:pt x="197" y="32"/>
                  </a:lnTo>
                  <a:lnTo>
                    <a:pt x="216" y="32"/>
                  </a:lnTo>
                  <a:lnTo>
                    <a:pt x="234" y="32"/>
                  </a:lnTo>
                  <a:lnTo>
                    <a:pt x="253" y="32"/>
                  </a:lnTo>
                  <a:lnTo>
                    <a:pt x="272" y="37"/>
                  </a:lnTo>
                  <a:lnTo>
                    <a:pt x="292" y="47"/>
                  </a:lnTo>
                  <a:lnTo>
                    <a:pt x="314" y="66"/>
                  </a:lnTo>
                  <a:lnTo>
                    <a:pt x="338" y="95"/>
                  </a:lnTo>
                  <a:lnTo>
                    <a:pt x="338" y="95"/>
                  </a:lnTo>
                  <a:lnTo>
                    <a:pt x="336" y="95"/>
                  </a:lnTo>
                  <a:close/>
                </a:path>
              </a:pathLst>
            </a:custGeom>
            <a:solidFill>
              <a:srgbClr val="600C0C"/>
            </a:solidFill>
            <a:ln w="9525">
              <a:noFill/>
              <a:round/>
              <a:headEnd/>
              <a:tailEnd/>
            </a:ln>
          </p:spPr>
          <p:txBody>
            <a:bodyPr/>
            <a:lstStyle/>
            <a:p>
              <a:endParaRPr lang="en-US"/>
            </a:p>
          </p:txBody>
        </p:sp>
        <p:sp>
          <p:nvSpPr>
            <p:cNvPr id="36981" name="Freeform 117"/>
            <p:cNvSpPr>
              <a:spLocks/>
            </p:cNvSpPr>
            <p:nvPr/>
          </p:nvSpPr>
          <p:spPr bwMode="auto">
            <a:xfrm>
              <a:off x="3198" y="3562"/>
              <a:ext cx="9" cy="18"/>
            </a:xfrm>
            <a:custGeom>
              <a:avLst/>
              <a:gdLst/>
              <a:ahLst/>
              <a:cxnLst>
                <a:cxn ang="0">
                  <a:pos x="16" y="10"/>
                </a:cxn>
                <a:cxn ang="0">
                  <a:pos x="17" y="13"/>
                </a:cxn>
                <a:cxn ang="0">
                  <a:pos x="17" y="16"/>
                </a:cxn>
                <a:cxn ang="0">
                  <a:pos x="16" y="18"/>
                </a:cxn>
                <a:cxn ang="0">
                  <a:pos x="14" y="21"/>
                </a:cxn>
                <a:cxn ang="0">
                  <a:pos x="13" y="23"/>
                </a:cxn>
                <a:cxn ang="0">
                  <a:pos x="9" y="24"/>
                </a:cxn>
                <a:cxn ang="0">
                  <a:pos x="6" y="28"/>
                </a:cxn>
                <a:cxn ang="0">
                  <a:pos x="5" y="29"/>
                </a:cxn>
                <a:cxn ang="0">
                  <a:pos x="1" y="32"/>
                </a:cxn>
                <a:cxn ang="0">
                  <a:pos x="0" y="36"/>
                </a:cxn>
                <a:cxn ang="0">
                  <a:pos x="17" y="18"/>
                </a:cxn>
                <a:cxn ang="0">
                  <a:pos x="0" y="0"/>
                </a:cxn>
                <a:cxn ang="0">
                  <a:pos x="1" y="0"/>
                </a:cxn>
                <a:cxn ang="0">
                  <a:pos x="3" y="0"/>
                </a:cxn>
                <a:cxn ang="0">
                  <a:pos x="5" y="0"/>
                </a:cxn>
                <a:cxn ang="0">
                  <a:pos x="6" y="2"/>
                </a:cxn>
                <a:cxn ang="0">
                  <a:pos x="8" y="2"/>
                </a:cxn>
                <a:cxn ang="0">
                  <a:pos x="9" y="4"/>
                </a:cxn>
                <a:cxn ang="0">
                  <a:pos x="11" y="5"/>
                </a:cxn>
                <a:cxn ang="0">
                  <a:pos x="13" y="7"/>
                </a:cxn>
                <a:cxn ang="0">
                  <a:pos x="14" y="8"/>
                </a:cxn>
                <a:cxn ang="0">
                  <a:pos x="17" y="10"/>
                </a:cxn>
                <a:cxn ang="0">
                  <a:pos x="17" y="10"/>
                </a:cxn>
                <a:cxn ang="0">
                  <a:pos x="16" y="10"/>
                </a:cxn>
              </a:cxnLst>
              <a:rect l="0" t="0" r="r" b="b"/>
              <a:pathLst>
                <a:path w="17" h="36">
                  <a:moveTo>
                    <a:pt x="16" y="10"/>
                  </a:moveTo>
                  <a:lnTo>
                    <a:pt x="17" y="13"/>
                  </a:lnTo>
                  <a:lnTo>
                    <a:pt x="17" y="16"/>
                  </a:lnTo>
                  <a:lnTo>
                    <a:pt x="16" y="18"/>
                  </a:lnTo>
                  <a:lnTo>
                    <a:pt x="14" y="21"/>
                  </a:lnTo>
                  <a:lnTo>
                    <a:pt x="13" y="23"/>
                  </a:lnTo>
                  <a:lnTo>
                    <a:pt x="9" y="24"/>
                  </a:lnTo>
                  <a:lnTo>
                    <a:pt x="6" y="28"/>
                  </a:lnTo>
                  <a:lnTo>
                    <a:pt x="5" y="29"/>
                  </a:lnTo>
                  <a:lnTo>
                    <a:pt x="1" y="32"/>
                  </a:lnTo>
                  <a:lnTo>
                    <a:pt x="0" y="36"/>
                  </a:lnTo>
                  <a:lnTo>
                    <a:pt x="17" y="18"/>
                  </a:lnTo>
                  <a:lnTo>
                    <a:pt x="0" y="0"/>
                  </a:lnTo>
                  <a:lnTo>
                    <a:pt x="1" y="0"/>
                  </a:lnTo>
                  <a:lnTo>
                    <a:pt x="3" y="0"/>
                  </a:lnTo>
                  <a:lnTo>
                    <a:pt x="5" y="0"/>
                  </a:lnTo>
                  <a:lnTo>
                    <a:pt x="6" y="2"/>
                  </a:lnTo>
                  <a:lnTo>
                    <a:pt x="8" y="2"/>
                  </a:lnTo>
                  <a:lnTo>
                    <a:pt x="9" y="4"/>
                  </a:lnTo>
                  <a:lnTo>
                    <a:pt x="11" y="5"/>
                  </a:lnTo>
                  <a:lnTo>
                    <a:pt x="13" y="7"/>
                  </a:lnTo>
                  <a:lnTo>
                    <a:pt x="14" y="8"/>
                  </a:lnTo>
                  <a:lnTo>
                    <a:pt x="17" y="10"/>
                  </a:lnTo>
                  <a:lnTo>
                    <a:pt x="17" y="10"/>
                  </a:lnTo>
                  <a:lnTo>
                    <a:pt x="16" y="10"/>
                  </a:lnTo>
                  <a:close/>
                </a:path>
              </a:pathLst>
            </a:custGeom>
            <a:solidFill>
              <a:srgbClr val="520000"/>
            </a:solidFill>
            <a:ln w="9525">
              <a:noFill/>
              <a:round/>
              <a:headEnd/>
              <a:tailEnd/>
            </a:ln>
          </p:spPr>
          <p:txBody>
            <a:bodyPr/>
            <a:lstStyle/>
            <a:p>
              <a:endParaRPr lang="en-US"/>
            </a:p>
          </p:txBody>
        </p:sp>
        <p:sp>
          <p:nvSpPr>
            <p:cNvPr id="36982" name="Freeform 118"/>
            <p:cNvSpPr>
              <a:spLocks/>
            </p:cNvSpPr>
            <p:nvPr/>
          </p:nvSpPr>
          <p:spPr bwMode="auto">
            <a:xfrm>
              <a:off x="3332" y="3567"/>
              <a:ext cx="26" cy="64"/>
            </a:xfrm>
            <a:custGeom>
              <a:avLst/>
              <a:gdLst/>
              <a:ahLst/>
              <a:cxnLst>
                <a:cxn ang="0">
                  <a:pos x="16" y="24"/>
                </a:cxn>
                <a:cxn ang="0">
                  <a:pos x="19" y="29"/>
                </a:cxn>
                <a:cxn ang="0">
                  <a:pos x="22" y="32"/>
                </a:cxn>
                <a:cxn ang="0">
                  <a:pos x="26" y="34"/>
                </a:cxn>
                <a:cxn ang="0">
                  <a:pos x="30" y="34"/>
                </a:cxn>
                <a:cxn ang="0">
                  <a:pos x="34" y="34"/>
                </a:cxn>
                <a:cxn ang="0">
                  <a:pos x="37" y="34"/>
                </a:cxn>
                <a:cxn ang="0">
                  <a:pos x="42" y="34"/>
                </a:cxn>
                <a:cxn ang="0">
                  <a:pos x="45" y="34"/>
                </a:cxn>
                <a:cxn ang="0">
                  <a:pos x="50" y="32"/>
                </a:cxn>
                <a:cxn ang="0">
                  <a:pos x="53" y="32"/>
                </a:cxn>
                <a:cxn ang="0">
                  <a:pos x="38" y="40"/>
                </a:cxn>
                <a:cxn ang="0">
                  <a:pos x="30" y="51"/>
                </a:cxn>
                <a:cxn ang="0">
                  <a:pos x="27" y="62"/>
                </a:cxn>
                <a:cxn ang="0">
                  <a:pos x="26" y="74"/>
                </a:cxn>
                <a:cxn ang="0">
                  <a:pos x="27" y="85"/>
                </a:cxn>
                <a:cxn ang="0">
                  <a:pos x="27" y="96"/>
                </a:cxn>
                <a:cxn ang="0">
                  <a:pos x="27" y="107"/>
                </a:cxn>
                <a:cxn ang="0">
                  <a:pos x="22" y="115"/>
                </a:cxn>
                <a:cxn ang="0">
                  <a:pos x="16" y="123"/>
                </a:cxn>
                <a:cxn ang="0">
                  <a:pos x="3" y="128"/>
                </a:cxn>
                <a:cxn ang="0">
                  <a:pos x="0" y="128"/>
                </a:cxn>
                <a:cxn ang="0">
                  <a:pos x="0" y="128"/>
                </a:cxn>
                <a:cxn ang="0">
                  <a:pos x="2" y="126"/>
                </a:cxn>
                <a:cxn ang="0">
                  <a:pos x="5" y="125"/>
                </a:cxn>
                <a:cxn ang="0">
                  <a:pos x="10" y="120"/>
                </a:cxn>
                <a:cxn ang="0">
                  <a:pos x="13" y="115"/>
                </a:cxn>
                <a:cxn ang="0">
                  <a:pos x="18" y="110"/>
                </a:cxn>
                <a:cxn ang="0">
                  <a:pos x="22" y="104"/>
                </a:cxn>
                <a:cxn ang="0">
                  <a:pos x="26" y="99"/>
                </a:cxn>
                <a:cxn ang="0">
                  <a:pos x="27" y="93"/>
                </a:cxn>
                <a:cxn ang="0">
                  <a:pos x="3" y="85"/>
                </a:cxn>
                <a:cxn ang="0">
                  <a:pos x="35" y="43"/>
                </a:cxn>
                <a:cxn ang="0">
                  <a:pos x="34" y="40"/>
                </a:cxn>
                <a:cxn ang="0">
                  <a:pos x="32" y="38"/>
                </a:cxn>
                <a:cxn ang="0">
                  <a:pos x="29" y="35"/>
                </a:cxn>
                <a:cxn ang="0">
                  <a:pos x="27" y="35"/>
                </a:cxn>
                <a:cxn ang="0">
                  <a:pos x="24" y="34"/>
                </a:cxn>
                <a:cxn ang="0">
                  <a:pos x="21" y="34"/>
                </a:cxn>
                <a:cxn ang="0">
                  <a:pos x="18" y="32"/>
                </a:cxn>
                <a:cxn ang="0">
                  <a:pos x="14" y="32"/>
                </a:cxn>
                <a:cxn ang="0">
                  <a:pos x="13" y="32"/>
                </a:cxn>
                <a:cxn ang="0">
                  <a:pos x="10" y="32"/>
                </a:cxn>
                <a:cxn ang="0">
                  <a:pos x="27" y="0"/>
                </a:cxn>
                <a:cxn ang="0">
                  <a:pos x="53" y="8"/>
                </a:cxn>
                <a:cxn ang="0">
                  <a:pos x="18" y="26"/>
                </a:cxn>
                <a:cxn ang="0">
                  <a:pos x="18" y="26"/>
                </a:cxn>
                <a:cxn ang="0">
                  <a:pos x="16" y="24"/>
                </a:cxn>
              </a:cxnLst>
              <a:rect l="0" t="0" r="r" b="b"/>
              <a:pathLst>
                <a:path w="53" h="128">
                  <a:moveTo>
                    <a:pt x="16" y="24"/>
                  </a:moveTo>
                  <a:lnTo>
                    <a:pt x="19" y="29"/>
                  </a:lnTo>
                  <a:lnTo>
                    <a:pt x="22" y="32"/>
                  </a:lnTo>
                  <a:lnTo>
                    <a:pt x="26" y="34"/>
                  </a:lnTo>
                  <a:lnTo>
                    <a:pt x="30" y="34"/>
                  </a:lnTo>
                  <a:lnTo>
                    <a:pt x="34" y="34"/>
                  </a:lnTo>
                  <a:lnTo>
                    <a:pt x="37" y="34"/>
                  </a:lnTo>
                  <a:lnTo>
                    <a:pt x="42" y="34"/>
                  </a:lnTo>
                  <a:lnTo>
                    <a:pt x="45" y="34"/>
                  </a:lnTo>
                  <a:lnTo>
                    <a:pt x="50" y="32"/>
                  </a:lnTo>
                  <a:lnTo>
                    <a:pt x="53" y="32"/>
                  </a:lnTo>
                  <a:lnTo>
                    <a:pt x="38" y="40"/>
                  </a:lnTo>
                  <a:lnTo>
                    <a:pt x="30" y="51"/>
                  </a:lnTo>
                  <a:lnTo>
                    <a:pt x="27" y="62"/>
                  </a:lnTo>
                  <a:lnTo>
                    <a:pt x="26" y="74"/>
                  </a:lnTo>
                  <a:lnTo>
                    <a:pt x="27" y="85"/>
                  </a:lnTo>
                  <a:lnTo>
                    <a:pt x="27" y="96"/>
                  </a:lnTo>
                  <a:lnTo>
                    <a:pt x="27" y="107"/>
                  </a:lnTo>
                  <a:lnTo>
                    <a:pt x="22" y="115"/>
                  </a:lnTo>
                  <a:lnTo>
                    <a:pt x="16" y="123"/>
                  </a:lnTo>
                  <a:lnTo>
                    <a:pt x="3" y="128"/>
                  </a:lnTo>
                  <a:lnTo>
                    <a:pt x="0" y="128"/>
                  </a:lnTo>
                  <a:lnTo>
                    <a:pt x="0" y="128"/>
                  </a:lnTo>
                  <a:lnTo>
                    <a:pt x="2" y="126"/>
                  </a:lnTo>
                  <a:lnTo>
                    <a:pt x="5" y="125"/>
                  </a:lnTo>
                  <a:lnTo>
                    <a:pt x="10" y="120"/>
                  </a:lnTo>
                  <a:lnTo>
                    <a:pt x="13" y="115"/>
                  </a:lnTo>
                  <a:lnTo>
                    <a:pt x="18" y="110"/>
                  </a:lnTo>
                  <a:lnTo>
                    <a:pt x="22" y="104"/>
                  </a:lnTo>
                  <a:lnTo>
                    <a:pt x="26" y="99"/>
                  </a:lnTo>
                  <a:lnTo>
                    <a:pt x="27" y="93"/>
                  </a:lnTo>
                  <a:lnTo>
                    <a:pt x="3" y="85"/>
                  </a:lnTo>
                  <a:lnTo>
                    <a:pt x="35" y="43"/>
                  </a:lnTo>
                  <a:lnTo>
                    <a:pt x="34" y="40"/>
                  </a:lnTo>
                  <a:lnTo>
                    <a:pt x="32" y="38"/>
                  </a:lnTo>
                  <a:lnTo>
                    <a:pt x="29" y="35"/>
                  </a:lnTo>
                  <a:lnTo>
                    <a:pt x="27" y="35"/>
                  </a:lnTo>
                  <a:lnTo>
                    <a:pt x="24" y="34"/>
                  </a:lnTo>
                  <a:lnTo>
                    <a:pt x="21" y="34"/>
                  </a:lnTo>
                  <a:lnTo>
                    <a:pt x="18" y="32"/>
                  </a:lnTo>
                  <a:lnTo>
                    <a:pt x="14" y="32"/>
                  </a:lnTo>
                  <a:lnTo>
                    <a:pt x="13" y="32"/>
                  </a:lnTo>
                  <a:lnTo>
                    <a:pt x="10" y="32"/>
                  </a:lnTo>
                  <a:lnTo>
                    <a:pt x="27" y="0"/>
                  </a:lnTo>
                  <a:lnTo>
                    <a:pt x="53" y="8"/>
                  </a:lnTo>
                  <a:lnTo>
                    <a:pt x="18" y="26"/>
                  </a:lnTo>
                  <a:lnTo>
                    <a:pt x="18" y="26"/>
                  </a:lnTo>
                  <a:lnTo>
                    <a:pt x="16" y="24"/>
                  </a:lnTo>
                  <a:close/>
                </a:path>
              </a:pathLst>
            </a:custGeom>
            <a:solidFill>
              <a:srgbClr val="520000"/>
            </a:solidFill>
            <a:ln w="9525">
              <a:noFill/>
              <a:round/>
              <a:headEnd/>
              <a:tailEnd/>
            </a:ln>
          </p:spPr>
          <p:txBody>
            <a:bodyPr/>
            <a:lstStyle/>
            <a:p>
              <a:endParaRPr lang="en-US"/>
            </a:p>
          </p:txBody>
        </p:sp>
        <p:sp>
          <p:nvSpPr>
            <p:cNvPr id="36983" name="Freeform 119"/>
            <p:cNvSpPr>
              <a:spLocks/>
            </p:cNvSpPr>
            <p:nvPr/>
          </p:nvSpPr>
          <p:spPr bwMode="auto">
            <a:xfrm>
              <a:off x="3494" y="3560"/>
              <a:ext cx="4" cy="13"/>
            </a:xfrm>
            <a:custGeom>
              <a:avLst/>
              <a:gdLst/>
              <a:ahLst/>
              <a:cxnLst>
                <a:cxn ang="0">
                  <a:pos x="0" y="0"/>
                </a:cxn>
                <a:cxn ang="0">
                  <a:pos x="8" y="0"/>
                </a:cxn>
                <a:cxn ang="0">
                  <a:pos x="8" y="25"/>
                </a:cxn>
                <a:cxn ang="0">
                  <a:pos x="0" y="25"/>
                </a:cxn>
                <a:cxn ang="0">
                  <a:pos x="0" y="0"/>
                </a:cxn>
                <a:cxn ang="0">
                  <a:pos x="0" y="0"/>
                </a:cxn>
              </a:cxnLst>
              <a:rect l="0" t="0" r="r" b="b"/>
              <a:pathLst>
                <a:path w="8" h="25">
                  <a:moveTo>
                    <a:pt x="0" y="0"/>
                  </a:moveTo>
                  <a:lnTo>
                    <a:pt x="8" y="0"/>
                  </a:lnTo>
                  <a:lnTo>
                    <a:pt x="8" y="25"/>
                  </a:lnTo>
                  <a:lnTo>
                    <a:pt x="0" y="25"/>
                  </a:lnTo>
                  <a:lnTo>
                    <a:pt x="0" y="0"/>
                  </a:lnTo>
                  <a:lnTo>
                    <a:pt x="0" y="0"/>
                  </a:lnTo>
                  <a:close/>
                </a:path>
              </a:pathLst>
            </a:custGeom>
            <a:solidFill>
              <a:srgbClr val="893939"/>
            </a:solidFill>
            <a:ln w="9525">
              <a:noFill/>
              <a:round/>
              <a:headEnd/>
              <a:tailEnd/>
            </a:ln>
          </p:spPr>
          <p:txBody>
            <a:bodyPr/>
            <a:lstStyle/>
            <a:p>
              <a:endParaRPr lang="en-US"/>
            </a:p>
          </p:txBody>
        </p:sp>
        <p:sp>
          <p:nvSpPr>
            <p:cNvPr id="36984" name="Freeform 120"/>
            <p:cNvSpPr>
              <a:spLocks/>
            </p:cNvSpPr>
            <p:nvPr/>
          </p:nvSpPr>
          <p:spPr bwMode="auto">
            <a:xfrm>
              <a:off x="3552" y="3570"/>
              <a:ext cx="9" cy="26"/>
            </a:xfrm>
            <a:custGeom>
              <a:avLst/>
              <a:gdLst/>
              <a:ahLst/>
              <a:cxnLst>
                <a:cxn ang="0">
                  <a:pos x="16" y="0"/>
                </a:cxn>
                <a:cxn ang="0">
                  <a:pos x="0" y="52"/>
                </a:cxn>
                <a:cxn ang="0">
                  <a:pos x="18" y="2"/>
                </a:cxn>
                <a:cxn ang="0">
                  <a:pos x="18" y="2"/>
                </a:cxn>
                <a:cxn ang="0">
                  <a:pos x="16" y="0"/>
                </a:cxn>
              </a:cxnLst>
              <a:rect l="0" t="0" r="r" b="b"/>
              <a:pathLst>
                <a:path w="18" h="52">
                  <a:moveTo>
                    <a:pt x="16" y="0"/>
                  </a:moveTo>
                  <a:lnTo>
                    <a:pt x="0" y="52"/>
                  </a:lnTo>
                  <a:lnTo>
                    <a:pt x="18" y="2"/>
                  </a:lnTo>
                  <a:lnTo>
                    <a:pt x="18" y="2"/>
                  </a:lnTo>
                  <a:lnTo>
                    <a:pt x="16" y="0"/>
                  </a:lnTo>
                  <a:close/>
                </a:path>
              </a:pathLst>
            </a:custGeom>
            <a:solidFill>
              <a:srgbClr val="893939"/>
            </a:solidFill>
            <a:ln w="9525">
              <a:noFill/>
              <a:round/>
              <a:headEnd/>
              <a:tailEnd/>
            </a:ln>
          </p:spPr>
          <p:txBody>
            <a:bodyPr/>
            <a:lstStyle/>
            <a:p>
              <a:endParaRPr lang="en-US"/>
            </a:p>
          </p:txBody>
        </p:sp>
        <p:sp>
          <p:nvSpPr>
            <p:cNvPr id="36985" name="Freeform 121"/>
            <p:cNvSpPr>
              <a:spLocks/>
            </p:cNvSpPr>
            <p:nvPr/>
          </p:nvSpPr>
          <p:spPr bwMode="auto">
            <a:xfrm>
              <a:off x="3608" y="3570"/>
              <a:ext cx="7" cy="31"/>
            </a:xfrm>
            <a:custGeom>
              <a:avLst/>
              <a:gdLst/>
              <a:ahLst/>
              <a:cxnLst>
                <a:cxn ang="0">
                  <a:pos x="14" y="0"/>
                </a:cxn>
                <a:cxn ang="0">
                  <a:pos x="0" y="61"/>
                </a:cxn>
                <a:cxn ang="0">
                  <a:pos x="14" y="2"/>
                </a:cxn>
                <a:cxn ang="0">
                  <a:pos x="14" y="2"/>
                </a:cxn>
                <a:cxn ang="0">
                  <a:pos x="14" y="0"/>
                </a:cxn>
              </a:cxnLst>
              <a:rect l="0" t="0" r="r" b="b"/>
              <a:pathLst>
                <a:path w="14" h="61">
                  <a:moveTo>
                    <a:pt x="14" y="0"/>
                  </a:moveTo>
                  <a:lnTo>
                    <a:pt x="0" y="61"/>
                  </a:lnTo>
                  <a:lnTo>
                    <a:pt x="14" y="2"/>
                  </a:lnTo>
                  <a:lnTo>
                    <a:pt x="14" y="2"/>
                  </a:lnTo>
                  <a:lnTo>
                    <a:pt x="14" y="0"/>
                  </a:lnTo>
                  <a:close/>
                </a:path>
              </a:pathLst>
            </a:custGeom>
            <a:solidFill>
              <a:srgbClr val="520000"/>
            </a:solidFill>
            <a:ln w="9525">
              <a:noFill/>
              <a:round/>
              <a:headEnd/>
              <a:tailEnd/>
            </a:ln>
          </p:spPr>
          <p:txBody>
            <a:bodyPr/>
            <a:lstStyle/>
            <a:p>
              <a:endParaRPr lang="en-US"/>
            </a:p>
          </p:txBody>
        </p:sp>
        <p:sp>
          <p:nvSpPr>
            <p:cNvPr id="36986" name="Freeform 122"/>
            <p:cNvSpPr>
              <a:spLocks/>
            </p:cNvSpPr>
            <p:nvPr/>
          </p:nvSpPr>
          <p:spPr bwMode="auto">
            <a:xfrm>
              <a:off x="3222" y="3574"/>
              <a:ext cx="10" cy="31"/>
            </a:xfrm>
            <a:custGeom>
              <a:avLst/>
              <a:gdLst/>
              <a:ahLst/>
              <a:cxnLst>
                <a:cxn ang="0">
                  <a:pos x="17" y="60"/>
                </a:cxn>
                <a:cxn ang="0">
                  <a:pos x="0" y="29"/>
                </a:cxn>
                <a:cxn ang="0">
                  <a:pos x="11" y="36"/>
                </a:cxn>
                <a:cxn ang="0">
                  <a:pos x="11" y="0"/>
                </a:cxn>
                <a:cxn ang="0">
                  <a:pos x="14" y="7"/>
                </a:cxn>
                <a:cxn ang="0">
                  <a:pos x="17" y="12"/>
                </a:cxn>
                <a:cxn ang="0">
                  <a:pos x="17" y="18"/>
                </a:cxn>
                <a:cxn ang="0">
                  <a:pos x="19" y="24"/>
                </a:cxn>
                <a:cxn ang="0">
                  <a:pos x="19" y="31"/>
                </a:cxn>
                <a:cxn ang="0">
                  <a:pos x="17" y="37"/>
                </a:cxn>
                <a:cxn ang="0">
                  <a:pos x="17" y="44"/>
                </a:cxn>
                <a:cxn ang="0">
                  <a:pos x="17" y="50"/>
                </a:cxn>
                <a:cxn ang="0">
                  <a:pos x="17" y="55"/>
                </a:cxn>
                <a:cxn ang="0">
                  <a:pos x="17" y="61"/>
                </a:cxn>
                <a:cxn ang="0">
                  <a:pos x="17" y="61"/>
                </a:cxn>
                <a:cxn ang="0">
                  <a:pos x="17" y="60"/>
                </a:cxn>
              </a:cxnLst>
              <a:rect l="0" t="0" r="r" b="b"/>
              <a:pathLst>
                <a:path w="19" h="61">
                  <a:moveTo>
                    <a:pt x="17" y="60"/>
                  </a:moveTo>
                  <a:lnTo>
                    <a:pt x="0" y="29"/>
                  </a:lnTo>
                  <a:lnTo>
                    <a:pt x="11" y="36"/>
                  </a:lnTo>
                  <a:lnTo>
                    <a:pt x="11" y="0"/>
                  </a:lnTo>
                  <a:lnTo>
                    <a:pt x="14" y="7"/>
                  </a:lnTo>
                  <a:lnTo>
                    <a:pt x="17" y="12"/>
                  </a:lnTo>
                  <a:lnTo>
                    <a:pt x="17" y="18"/>
                  </a:lnTo>
                  <a:lnTo>
                    <a:pt x="19" y="24"/>
                  </a:lnTo>
                  <a:lnTo>
                    <a:pt x="19" y="31"/>
                  </a:lnTo>
                  <a:lnTo>
                    <a:pt x="17" y="37"/>
                  </a:lnTo>
                  <a:lnTo>
                    <a:pt x="17" y="44"/>
                  </a:lnTo>
                  <a:lnTo>
                    <a:pt x="17" y="50"/>
                  </a:lnTo>
                  <a:lnTo>
                    <a:pt x="17" y="55"/>
                  </a:lnTo>
                  <a:lnTo>
                    <a:pt x="17" y="61"/>
                  </a:lnTo>
                  <a:lnTo>
                    <a:pt x="17" y="61"/>
                  </a:lnTo>
                  <a:lnTo>
                    <a:pt x="17" y="60"/>
                  </a:lnTo>
                  <a:close/>
                </a:path>
              </a:pathLst>
            </a:custGeom>
            <a:solidFill>
              <a:srgbClr val="520000"/>
            </a:solidFill>
            <a:ln w="9525">
              <a:noFill/>
              <a:round/>
              <a:headEnd/>
              <a:tailEnd/>
            </a:ln>
          </p:spPr>
          <p:txBody>
            <a:bodyPr/>
            <a:lstStyle/>
            <a:p>
              <a:endParaRPr lang="en-US"/>
            </a:p>
          </p:txBody>
        </p:sp>
        <p:sp>
          <p:nvSpPr>
            <p:cNvPr id="36987" name="Freeform 123"/>
            <p:cNvSpPr>
              <a:spLocks/>
            </p:cNvSpPr>
            <p:nvPr/>
          </p:nvSpPr>
          <p:spPr bwMode="auto">
            <a:xfrm>
              <a:off x="3561" y="3574"/>
              <a:ext cx="9" cy="31"/>
            </a:xfrm>
            <a:custGeom>
              <a:avLst/>
              <a:gdLst/>
              <a:ahLst/>
              <a:cxnLst>
                <a:cxn ang="0">
                  <a:pos x="16" y="0"/>
                </a:cxn>
                <a:cxn ang="0">
                  <a:pos x="0" y="61"/>
                </a:cxn>
                <a:cxn ang="0">
                  <a:pos x="17" y="0"/>
                </a:cxn>
                <a:cxn ang="0">
                  <a:pos x="17" y="0"/>
                </a:cxn>
                <a:cxn ang="0">
                  <a:pos x="16" y="0"/>
                </a:cxn>
              </a:cxnLst>
              <a:rect l="0" t="0" r="r" b="b"/>
              <a:pathLst>
                <a:path w="17" h="61">
                  <a:moveTo>
                    <a:pt x="16" y="0"/>
                  </a:moveTo>
                  <a:lnTo>
                    <a:pt x="0" y="61"/>
                  </a:lnTo>
                  <a:lnTo>
                    <a:pt x="17" y="0"/>
                  </a:lnTo>
                  <a:lnTo>
                    <a:pt x="17" y="0"/>
                  </a:lnTo>
                  <a:lnTo>
                    <a:pt x="16" y="0"/>
                  </a:lnTo>
                  <a:close/>
                </a:path>
              </a:pathLst>
            </a:custGeom>
            <a:solidFill>
              <a:srgbClr val="893939"/>
            </a:solidFill>
            <a:ln w="9525">
              <a:noFill/>
              <a:round/>
              <a:headEnd/>
              <a:tailEnd/>
            </a:ln>
          </p:spPr>
          <p:txBody>
            <a:bodyPr/>
            <a:lstStyle/>
            <a:p>
              <a:endParaRPr lang="en-US"/>
            </a:p>
          </p:txBody>
        </p:sp>
        <p:sp>
          <p:nvSpPr>
            <p:cNvPr id="36988" name="Freeform 124"/>
            <p:cNvSpPr>
              <a:spLocks/>
            </p:cNvSpPr>
            <p:nvPr/>
          </p:nvSpPr>
          <p:spPr bwMode="auto">
            <a:xfrm>
              <a:off x="2982" y="3583"/>
              <a:ext cx="17" cy="13"/>
            </a:xfrm>
            <a:custGeom>
              <a:avLst/>
              <a:gdLst/>
              <a:ahLst/>
              <a:cxnLst>
                <a:cxn ang="0">
                  <a:pos x="35" y="24"/>
                </a:cxn>
                <a:cxn ang="0">
                  <a:pos x="32" y="21"/>
                </a:cxn>
                <a:cxn ang="0">
                  <a:pos x="31" y="19"/>
                </a:cxn>
                <a:cxn ang="0">
                  <a:pos x="27" y="18"/>
                </a:cxn>
                <a:cxn ang="0">
                  <a:pos x="23" y="18"/>
                </a:cxn>
                <a:cxn ang="0">
                  <a:pos x="19" y="18"/>
                </a:cxn>
                <a:cxn ang="0">
                  <a:pos x="15" y="18"/>
                </a:cxn>
                <a:cxn ang="0">
                  <a:pos x="11" y="18"/>
                </a:cxn>
                <a:cxn ang="0">
                  <a:pos x="7" y="19"/>
                </a:cxn>
                <a:cxn ang="0">
                  <a:pos x="3" y="19"/>
                </a:cxn>
                <a:cxn ang="0">
                  <a:pos x="0" y="18"/>
                </a:cxn>
                <a:cxn ang="0">
                  <a:pos x="35" y="0"/>
                </a:cxn>
                <a:cxn ang="0">
                  <a:pos x="35" y="26"/>
                </a:cxn>
                <a:cxn ang="0">
                  <a:pos x="35" y="26"/>
                </a:cxn>
                <a:cxn ang="0">
                  <a:pos x="35" y="24"/>
                </a:cxn>
              </a:cxnLst>
              <a:rect l="0" t="0" r="r" b="b"/>
              <a:pathLst>
                <a:path w="35" h="26">
                  <a:moveTo>
                    <a:pt x="35" y="24"/>
                  </a:moveTo>
                  <a:lnTo>
                    <a:pt x="32" y="21"/>
                  </a:lnTo>
                  <a:lnTo>
                    <a:pt x="31" y="19"/>
                  </a:lnTo>
                  <a:lnTo>
                    <a:pt x="27" y="18"/>
                  </a:lnTo>
                  <a:lnTo>
                    <a:pt x="23" y="18"/>
                  </a:lnTo>
                  <a:lnTo>
                    <a:pt x="19" y="18"/>
                  </a:lnTo>
                  <a:lnTo>
                    <a:pt x="15" y="18"/>
                  </a:lnTo>
                  <a:lnTo>
                    <a:pt x="11" y="18"/>
                  </a:lnTo>
                  <a:lnTo>
                    <a:pt x="7" y="19"/>
                  </a:lnTo>
                  <a:lnTo>
                    <a:pt x="3" y="19"/>
                  </a:lnTo>
                  <a:lnTo>
                    <a:pt x="0" y="18"/>
                  </a:lnTo>
                  <a:lnTo>
                    <a:pt x="35" y="0"/>
                  </a:lnTo>
                  <a:lnTo>
                    <a:pt x="35" y="26"/>
                  </a:lnTo>
                  <a:lnTo>
                    <a:pt x="35" y="26"/>
                  </a:lnTo>
                  <a:lnTo>
                    <a:pt x="35" y="24"/>
                  </a:lnTo>
                  <a:close/>
                </a:path>
              </a:pathLst>
            </a:custGeom>
            <a:solidFill>
              <a:srgbClr val="CEA156"/>
            </a:solidFill>
            <a:ln w="9525">
              <a:noFill/>
              <a:round/>
              <a:headEnd/>
              <a:tailEnd/>
            </a:ln>
          </p:spPr>
          <p:txBody>
            <a:bodyPr/>
            <a:lstStyle/>
            <a:p>
              <a:endParaRPr lang="en-US"/>
            </a:p>
          </p:txBody>
        </p:sp>
        <p:sp>
          <p:nvSpPr>
            <p:cNvPr id="36989" name="Freeform 125"/>
            <p:cNvSpPr>
              <a:spLocks/>
            </p:cNvSpPr>
            <p:nvPr/>
          </p:nvSpPr>
          <p:spPr bwMode="auto">
            <a:xfrm>
              <a:off x="3159" y="3583"/>
              <a:ext cx="6" cy="13"/>
            </a:xfrm>
            <a:custGeom>
              <a:avLst/>
              <a:gdLst/>
              <a:ahLst/>
              <a:cxnLst>
                <a:cxn ang="0">
                  <a:pos x="10" y="24"/>
                </a:cxn>
                <a:cxn ang="0">
                  <a:pos x="0" y="0"/>
                </a:cxn>
                <a:cxn ang="0">
                  <a:pos x="12" y="0"/>
                </a:cxn>
                <a:cxn ang="0">
                  <a:pos x="12" y="26"/>
                </a:cxn>
                <a:cxn ang="0">
                  <a:pos x="12" y="26"/>
                </a:cxn>
                <a:cxn ang="0">
                  <a:pos x="10" y="24"/>
                </a:cxn>
              </a:cxnLst>
              <a:rect l="0" t="0" r="r" b="b"/>
              <a:pathLst>
                <a:path w="12" h="26">
                  <a:moveTo>
                    <a:pt x="10" y="24"/>
                  </a:moveTo>
                  <a:lnTo>
                    <a:pt x="0" y="0"/>
                  </a:lnTo>
                  <a:lnTo>
                    <a:pt x="12" y="0"/>
                  </a:lnTo>
                  <a:lnTo>
                    <a:pt x="12" y="26"/>
                  </a:lnTo>
                  <a:lnTo>
                    <a:pt x="12" y="26"/>
                  </a:lnTo>
                  <a:lnTo>
                    <a:pt x="10" y="24"/>
                  </a:lnTo>
                  <a:close/>
                </a:path>
              </a:pathLst>
            </a:custGeom>
            <a:solidFill>
              <a:srgbClr val="520000"/>
            </a:solidFill>
            <a:ln w="9525">
              <a:noFill/>
              <a:round/>
              <a:headEnd/>
              <a:tailEnd/>
            </a:ln>
          </p:spPr>
          <p:txBody>
            <a:bodyPr/>
            <a:lstStyle/>
            <a:p>
              <a:endParaRPr lang="en-US"/>
            </a:p>
          </p:txBody>
        </p:sp>
        <p:sp>
          <p:nvSpPr>
            <p:cNvPr id="36990" name="Freeform 126"/>
            <p:cNvSpPr>
              <a:spLocks/>
            </p:cNvSpPr>
            <p:nvPr/>
          </p:nvSpPr>
          <p:spPr bwMode="auto">
            <a:xfrm>
              <a:off x="2649" y="3583"/>
              <a:ext cx="151" cy="157"/>
            </a:xfrm>
            <a:custGeom>
              <a:avLst/>
              <a:gdLst/>
              <a:ahLst/>
              <a:cxnLst>
                <a:cxn ang="0">
                  <a:pos x="302" y="306"/>
                </a:cxn>
                <a:cxn ang="0">
                  <a:pos x="288" y="298"/>
                </a:cxn>
                <a:cxn ang="0">
                  <a:pos x="272" y="286"/>
                </a:cxn>
                <a:cxn ang="0">
                  <a:pos x="257" y="275"/>
                </a:cxn>
                <a:cxn ang="0">
                  <a:pos x="243" y="262"/>
                </a:cxn>
                <a:cxn ang="0">
                  <a:pos x="228" y="248"/>
                </a:cxn>
                <a:cxn ang="0">
                  <a:pos x="216" y="235"/>
                </a:cxn>
                <a:cxn ang="0">
                  <a:pos x="201" y="221"/>
                </a:cxn>
                <a:cxn ang="0">
                  <a:pos x="187" y="206"/>
                </a:cxn>
                <a:cxn ang="0">
                  <a:pos x="172" y="194"/>
                </a:cxn>
                <a:cxn ang="0">
                  <a:pos x="158" y="179"/>
                </a:cxn>
                <a:cxn ang="0">
                  <a:pos x="160" y="194"/>
                </a:cxn>
                <a:cxn ang="0">
                  <a:pos x="163" y="206"/>
                </a:cxn>
                <a:cxn ang="0">
                  <a:pos x="171" y="221"/>
                </a:cxn>
                <a:cxn ang="0">
                  <a:pos x="179" y="234"/>
                </a:cxn>
                <a:cxn ang="0">
                  <a:pos x="190" y="246"/>
                </a:cxn>
                <a:cxn ang="0">
                  <a:pos x="201" y="259"/>
                </a:cxn>
                <a:cxn ang="0">
                  <a:pos x="212" y="274"/>
                </a:cxn>
                <a:cxn ang="0">
                  <a:pos x="224" y="286"/>
                </a:cxn>
                <a:cxn ang="0">
                  <a:pos x="235" y="299"/>
                </a:cxn>
                <a:cxn ang="0">
                  <a:pos x="243" y="314"/>
                </a:cxn>
                <a:cxn ang="0">
                  <a:pos x="217" y="282"/>
                </a:cxn>
                <a:cxn ang="0">
                  <a:pos x="193" y="250"/>
                </a:cxn>
                <a:cxn ang="0">
                  <a:pos x="169" y="218"/>
                </a:cxn>
                <a:cxn ang="0">
                  <a:pos x="147" y="184"/>
                </a:cxn>
                <a:cxn ang="0">
                  <a:pos x="124" y="150"/>
                </a:cxn>
                <a:cxn ang="0">
                  <a:pos x="100" y="118"/>
                </a:cxn>
                <a:cxn ang="0">
                  <a:pos x="78" y="86"/>
                </a:cxn>
                <a:cxn ang="0">
                  <a:pos x="54" y="56"/>
                </a:cxn>
                <a:cxn ang="0">
                  <a:pos x="27" y="27"/>
                </a:cxn>
                <a:cxn ang="0">
                  <a:pos x="0" y="0"/>
                </a:cxn>
                <a:cxn ang="0">
                  <a:pos x="38" y="22"/>
                </a:cxn>
                <a:cxn ang="0">
                  <a:pos x="70" y="50"/>
                </a:cxn>
                <a:cxn ang="0">
                  <a:pos x="99" y="82"/>
                </a:cxn>
                <a:cxn ang="0">
                  <a:pos x="124" y="115"/>
                </a:cxn>
                <a:cxn ang="0">
                  <a:pos x="148" y="150"/>
                </a:cxn>
                <a:cxn ang="0">
                  <a:pos x="174" y="187"/>
                </a:cxn>
                <a:cxn ang="0">
                  <a:pos x="200" y="221"/>
                </a:cxn>
                <a:cxn ang="0">
                  <a:pos x="228" y="254"/>
                </a:cxn>
                <a:cxn ang="0">
                  <a:pos x="262" y="283"/>
                </a:cxn>
                <a:cxn ang="0">
                  <a:pos x="302" y="307"/>
                </a:cxn>
                <a:cxn ang="0">
                  <a:pos x="302" y="307"/>
                </a:cxn>
                <a:cxn ang="0">
                  <a:pos x="302" y="306"/>
                </a:cxn>
              </a:cxnLst>
              <a:rect l="0" t="0" r="r" b="b"/>
              <a:pathLst>
                <a:path w="302" h="314">
                  <a:moveTo>
                    <a:pt x="302" y="306"/>
                  </a:moveTo>
                  <a:lnTo>
                    <a:pt x="288" y="298"/>
                  </a:lnTo>
                  <a:lnTo>
                    <a:pt x="272" y="286"/>
                  </a:lnTo>
                  <a:lnTo>
                    <a:pt x="257" y="275"/>
                  </a:lnTo>
                  <a:lnTo>
                    <a:pt x="243" y="262"/>
                  </a:lnTo>
                  <a:lnTo>
                    <a:pt x="228" y="248"/>
                  </a:lnTo>
                  <a:lnTo>
                    <a:pt x="216" y="235"/>
                  </a:lnTo>
                  <a:lnTo>
                    <a:pt x="201" y="221"/>
                  </a:lnTo>
                  <a:lnTo>
                    <a:pt x="187" y="206"/>
                  </a:lnTo>
                  <a:lnTo>
                    <a:pt x="172" y="194"/>
                  </a:lnTo>
                  <a:lnTo>
                    <a:pt x="158" y="179"/>
                  </a:lnTo>
                  <a:lnTo>
                    <a:pt x="160" y="194"/>
                  </a:lnTo>
                  <a:lnTo>
                    <a:pt x="163" y="206"/>
                  </a:lnTo>
                  <a:lnTo>
                    <a:pt x="171" y="221"/>
                  </a:lnTo>
                  <a:lnTo>
                    <a:pt x="179" y="234"/>
                  </a:lnTo>
                  <a:lnTo>
                    <a:pt x="190" y="246"/>
                  </a:lnTo>
                  <a:lnTo>
                    <a:pt x="201" y="259"/>
                  </a:lnTo>
                  <a:lnTo>
                    <a:pt x="212" y="274"/>
                  </a:lnTo>
                  <a:lnTo>
                    <a:pt x="224" y="286"/>
                  </a:lnTo>
                  <a:lnTo>
                    <a:pt x="235" y="299"/>
                  </a:lnTo>
                  <a:lnTo>
                    <a:pt x="243" y="314"/>
                  </a:lnTo>
                  <a:lnTo>
                    <a:pt x="217" y="282"/>
                  </a:lnTo>
                  <a:lnTo>
                    <a:pt x="193" y="250"/>
                  </a:lnTo>
                  <a:lnTo>
                    <a:pt x="169" y="218"/>
                  </a:lnTo>
                  <a:lnTo>
                    <a:pt x="147" y="184"/>
                  </a:lnTo>
                  <a:lnTo>
                    <a:pt x="124" y="150"/>
                  </a:lnTo>
                  <a:lnTo>
                    <a:pt x="100" y="118"/>
                  </a:lnTo>
                  <a:lnTo>
                    <a:pt x="78" y="86"/>
                  </a:lnTo>
                  <a:lnTo>
                    <a:pt x="54" y="56"/>
                  </a:lnTo>
                  <a:lnTo>
                    <a:pt x="27" y="27"/>
                  </a:lnTo>
                  <a:lnTo>
                    <a:pt x="0" y="0"/>
                  </a:lnTo>
                  <a:lnTo>
                    <a:pt x="38" y="22"/>
                  </a:lnTo>
                  <a:lnTo>
                    <a:pt x="70" y="50"/>
                  </a:lnTo>
                  <a:lnTo>
                    <a:pt x="99" y="82"/>
                  </a:lnTo>
                  <a:lnTo>
                    <a:pt x="124" y="115"/>
                  </a:lnTo>
                  <a:lnTo>
                    <a:pt x="148" y="150"/>
                  </a:lnTo>
                  <a:lnTo>
                    <a:pt x="174" y="187"/>
                  </a:lnTo>
                  <a:lnTo>
                    <a:pt x="200" y="221"/>
                  </a:lnTo>
                  <a:lnTo>
                    <a:pt x="228" y="254"/>
                  </a:lnTo>
                  <a:lnTo>
                    <a:pt x="262" y="283"/>
                  </a:lnTo>
                  <a:lnTo>
                    <a:pt x="302" y="307"/>
                  </a:lnTo>
                  <a:lnTo>
                    <a:pt x="302" y="307"/>
                  </a:lnTo>
                  <a:lnTo>
                    <a:pt x="302" y="306"/>
                  </a:lnTo>
                  <a:close/>
                </a:path>
              </a:pathLst>
            </a:custGeom>
            <a:solidFill>
              <a:srgbClr val="520000"/>
            </a:solidFill>
            <a:ln w="9525">
              <a:noFill/>
              <a:round/>
              <a:headEnd/>
              <a:tailEnd/>
            </a:ln>
          </p:spPr>
          <p:txBody>
            <a:bodyPr/>
            <a:lstStyle/>
            <a:p>
              <a:endParaRPr lang="en-US"/>
            </a:p>
          </p:txBody>
        </p:sp>
        <p:sp>
          <p:nvSpPr>
            <p:cNvPr id="36991" name="Freeform 127"/>
            <p:cNvSpPr>
              <a:spLocks/>
            </p:cNvSpPr>
            <p:nvPr/>
          </p:nvSpPr>
          <p:spPr bwMode="auto">
            <a:xfrm>
              <a:off x="2574" y="3588"/>
              <a:ext cx="211" cy="185"/>
            </a:xfrm>
            <a:custGeom>
              <a:avLst/>
              <a:gdLst/>
              <a:ahLst/>
              <a:cxnLst>
                <a:cxn ang="0">
                  <a:pos x="75" y="32"/>
                </a:cxn>
                <a:cxn ang="0">
                  <a:pos x="77" y="30"/>
                </a:cxn>
                <a:cxn ang="0">
                  <a:pos x="80" y="27"/>
                </a:cxn>
                <a:cxn ang="0">
                  <a:pos x="82" y="22"/>
                </a:cxn>
                <a:cxn ang="0">
                  <a:pos x="83" y="17"/>
                </a:cxn>
                <a:cxn ang="0">
                  <a:pos x="66" y="1"/>
                </a:cxn>
                <a:cxn ang="0">
                  <a:pos x="63" y="0"/>
                </a:cxn>
                <a:cxn ang="0">
                  <a:pos x="67" y="0"/>
                </a:cxn>
                <a:cxn ang="0">
                  <a:pos x="77" y="3"/>
                </a:cxn>
                <a:cxn ang="0">
                  <a:pos x="87" y="8"/>
                </a:cxn>
                <a:cxn ang="0">
                  <a:pos x="91" y="16"/>
                </a:cxn>
                <a:cxn ang="0">
                  <a:pos x="91" y="22"/>
                </a:cxn>
                <a:cxn ang="0">
                  <a:pos x="91" y="27"/>
                </a:cxn>
                <a:cxn ang="0">
                  <a:pos x="91" y="33"/>
                </a:cxn>
                <a:cxn ang="0">
                  <a:pos x="88" y="38"/>
                </a:cxn>
                <a:cxn ang="0">
                  <a:pos x="83" y="43"/>
                </a:cxn>
                <a:cxn ang="0">
                  <a:pos x="93" y="54"/>
                </a:cxn>
                <a:cxn ang="0">
                  <a:pos x="104" y="62"/>
                </a:cxn>
                <a:cxn ang="0">
                  <a:pos x="115" y="65"/>
                </a:cxn>
                <a:cxn ang="0">
                  <a:pos x="127" y="60"/>
                </a:cxn>
                <a:cxn ang="0">
                  <a:pos x="133" y="51"/>
                </a:cxn>
                <a:cxn ang="0">
                  <a:pos x="141" y="75"/>
                </a:cxn>
                <a:cxn ang="0">
                  <a:pos x="127" y="75"/>
                </a:cxn>
                <a:cxn ang="0">
                  <a:pos x="157" y="121"/>
                </a:cxn>
                <a:cxn ang="0">
                  <a:pos x="195" y="161"/>
                </a:cxn>
                <a:cxn ang="0">
                  <a:pos x="234" y="198"/>
                </a:cxn>
                <a:cxn ang="0">
                  <a:pos x="271" y="228"/>
                </a:cxn>
                <a:cxn ang="0">
                  <a:pos x="303" y="254"/>
                </a:cxn>
                <a:cxn ang="0">
                  <a:pos x="285" y="201"/>
                </a:cxn>
                <a:cxn ang="0">
                  <a:pos x="255" y="150"/>
                </a:cxn>
                <a:cxn ang="0">
                  <a:pos x="215" y="100"/>
                </a:cxn>
                <a:cxn ang="0">
                  <a:pos x="171" y="52"/>
                </a:cxn>
                <a:cxn ang="0">
                  <a:pos x="127" y="8"/>
                </a:cxn>
                <a:cxn ang="0">
                  <a:pos x="187" y="62"/>
                </a:cxn>
                <a:cxn ang="0">
                  <a:pos x="243" y="134"/>
                </a:cxn>
                <a:cxn ang="0">
                  <a:pos x="299" y="214"/>
                </a:cxn>
                <a:cxn ang="0">
                  <a:pos x="357" y="296"/>
                </a:cxn>
                <a:cxn ang="0">
                  <a:pos x="423" y="371"/>
                </a:cxn>
                <a:cxn ang="0">
                  <a:pos x="392" y="344"/>
                </a:cxn>
                <a:cxn ang="0">
                  <a:pos x="355" y="304"/>
                </a:cxn>
                <a:cxn ang="0">
                  <a:pos x="312" y="262"/>
                </a:cxn>
                <a:cxn ang="0">
                  <a:pos x="264" y="227"/>
                </a:cxn>
                <a:cxn ang="0">
                  <a:pos x="211" y="212"/>
                </a:cxn>
                <a:cxn ang="0">
                  <a:pos x="178" y="185"/>
                </a:cxn>
                <a:cxn ang="0">
                  <a:pos x="154" y="153"/>
                </a:cxn>
                <a:cxn ang="0">
                  <a:pos x="133" y="121"/>
                </a:cxn>
                <a:cxn ang="0">
                  <a:pos x="107" y="99"/>
                </a:cxn>
                <a:cxn ang="0">
                  <a:pos x="74" y="92"/>
                </a:cxn>
                <a:cxn ang="0">
                  <a:pos x="79" y="76"/>
                </a:cxn>
                <a:cxn ang="0">
                  <a:pos x="71" y="64"/>
                </a:cxn>
                <a:cxn ang="0">
                  <a:pos x="55" y="54"/>
                </a:cxn>
                <a:cxn ang="0">
                  <a:pos x="39" y="44"/>
                </a:cxn>
                <a:cxn ang="0">
                  <a:pos x="24" y="33"/>
                </a:cxn>
                <a:cxn ang="0">
                  <a:pos x="31" y="33"/>
                </a:cxn>
                <a:cxn ang="0">
                  <a:pos x="29" y="3"/>
                </a:cxn>
                <a:cxn ang="0">
                  <a:pos x="32" y="9"/>
                </a:cxn>
                <a:cxn ang="0">
                  <a:pos x="42" y="19"/>
                </a:cxn>
                <a:cxn ang="0">
                  <a:pos x="55" y="27"/>
                </a:cxn>
                <a:cxn ang="0">
                  <a:pos x="67" y="32"/>
                </a:cxn>
                <a:cxn ang="0">
                  <a:pos x="74" y="33"/>
                </a:cxn>
              </a:cxnLst>
              <a:rect l="0" t="0" r="r" b="b"/>
              <a:pathLst>
                <a:path w="423" h="371">
                  <a:moveTo>
                    <a:pt x="72" y="32"/>
                  </a:moveTo>
                  <a:lnTo>
                    <a:pt x="75" y="32"/>
                  </a:lnTo>
                  <a:lnTo>
                    <a:pt x="75" y="30"/>
                  </a:lnTo>
                  <a:lnTo>
                    <a:pt x="77" y="30"/>
                  </a:lnTo>
                  <a:lnTo>
                    <a:pt x="79" y="28"/>
                  </a:lnTo>
                  <a:lnTo>
                    <a:pt x="80" y="27"/>
                  </a:lnTo>
                  <a:lnTo>
                    <a:pt x="82" y="25"/>
                  </a:lnTo>
                  <a:lnTo>
                    <a:pt x="82" y="22"/>
                  </a:lnTo>
                  <a:lnTo>
                    <a:pt x="83" y="20"/>
                  </a:lnTo>
                  <a:lnTo>
                    <a:pt x="83" y="17"/>
                  </a:lnTo>
                  <a:lnTo>
                    <a:pt x="83" y="16"/>
                  </a:lnTo>
                  <a:lnTo>
                    <a:pt x="66" y="1"/>
                  </a:lnTo>
                  <a:lnTo>
                    <a:pt x="64" y="0"/>
                  </a:lnTo>
                  <a:lnTo>
                    <a:pt x="63" y="0"/>
                  </a:lnTo>
                  <a:lnTo>
                    <a:pt x="64" y="0"/>
                  </a:lnTo>
                  <a:lnTo>
                    <a:pt x="67" y="0"/>
                  </a:lnTo>
                  <a:lnTo>
                    <a:pt x="72" y="1"/>
                  </a:lnTo>
                  <a:lnTo>
                    <a:pt x="77" y="3"/>
                  </a:lnTo>
                  <a:lnTo>
                    <a:pt x="82" y="4"/>
                  </a:lnTo>
                  <a:lnTo>
                    <a:pt x="87" y="8"/>
                  </a:lnTo>
                  <a:lnTo>
                    <a:pt x="90" y="11"/>
                  </a:lnTo>
                  <a:lnTo>
                    <a:pt x="91" y="16"/>
                  </a:lnTo>
                  <a:lnTo>
                    <a:pt x="91" y="19"/>
                  </a:lnTo>
                  <a:lnTo>
                    <a:pt x="91" y="22"/>
                  </a:lnTo>
                  <a:lnTo>
                    <a:pt x="91" y="24"/>
                  </a:lnTo>
                  <a:lnTo>
                    <a:pt x="91" y="27"/>
                  </a:lnTo>
                  <a:lnTo>
                    <a:pt x="91" y="30"/>
                  </a:lnTo>
                  <a:lnTo>
                    <a:pt x="91" y="33"/>
                  </a:lnTo>
                  <a:lnTo>
                    <a:pt x="90" y="36"/>
                  </a:lnTo>
                  <a:lnTo>
                    <a:pt x="88" y="38"/>
                  </a:lnTo>
                  <a:lnTo>
                    <a:pt x="87" y="41"/>
                  </a:lnTo>
                  <a:lnTo>
                    <a:pt x="83" y="43"/>
                  </a:lnTo>
                  <a:lnTo>
                    <a:pt x="88" y="49"/>
                  </a:lnTo>
                  <a:lnTo>
                    <a:pt x="93" y="54"/>
                  </a:lnTo>
                  <a:lnTo>
                    <a:pt x="98" y="59"/>
                  </a:lnTo>
                  <a:lnTo>
                    <a:pt x="104" y="62"/>
                  </a:lnTo>
                  <a:lnTo>
                    <a:pt x="111" y="64"/>
                  </a:lnTo>
                  <a:lnTo>
                    <a:pt x="115" y="65"/>
                  </a:lnTo>
                  <a:lnTo>
                    <a:pt x="122" y="64"/>
                  </a:lnTo>
                  <a:lnTo>
                    <a:pt x="127" y="60"/>
                  </a:lnTo>
                  <a:lnTo>
                    <a:pt x="130" y="57"/>
                  </a:lnTo>
                  <a:lnTo>
                    <a:pt x="133" y="51"/>
                  </a:lnTo>
                  <a:lnTo>
                    <a:pt x="141" y="51"/>
                  </a:lnTo>
                  <a:lnTo>
                    <a:pt x="141" y="75"/>
                  </a:lnTo>
                  <a:lnTo>
                    <a:pt x="133" y="68"/>
                  </a:lnTo>
                  <a:lnTo>
                    <a:pt x="127" y="75"/>
                  </a:lnTo>
                  <a:lnTo>
                    <a:pt x="141" y="99"/>
                  </a:lnTo>
                  <a:lnTo>
                    <a:pt x="157" y="121"/>
                  </a:lnTo>
                  <a:lnTo>
                    <a:pt x="176" y="142"/>
                  </a:lnTo>
                  <a:lnTo>
                    <a:pt x="195" y="161"/>
                  </a:lnTo>
                  <a:lnTo>
                    <a:pt x="215" y="180"/>
                  </a:lnTo>
                  <a:lnTo>
                    <a:pt x="234" y="198"/>
                  </a:lnTo>
                  <a:lnTo>
                    <a:pt x="253" y="214"/>
                  </a:lnTo>
                  <a:lnTo>
                    <a:pt x="271" y="228"/>
                  </a:lnTo>
                  <a:lnTo>
                    <a:pt x="288" y="243"/>
                  </a:lnTo>
                  <a:lnTo>
                    <a:pt x="303" y="254"/>
                  </a:lnTo>
                  <a:lnTo>
                    <a:pt x="295" y="227"/>
                  </a:lnTo>
                  <a:lnTo>
                    <a:pt x="285" y="201"/>
                  </a:lnTo>
                  <a:lnTo>
                    <a:pt x="271" y="174"/>
                  </a:lnTo>
                  <a:lnTo>
                    <a:pt x="255" y="150"/>
                  </a:lnTo>
                  <a:lnTo>
                    <a:pt x="235" y="124"/>
                  </a:lnTo>
                  <a:lnTo>
                    <a:pt x="215" y="100"/>
                  </a:lnTo>
                  <a:lnTo>
                    <a:pt x="194" y="76"/>
                  </a:lnTo>
                  <a:lnTo>
                    <a:pt x="171" y="52"/>
                  </a:lnTo>
                  <a:lnTo>
                    <a:pt x="149" y="30"/>
                  </a:lnTo>
                  <a:lnTo>
                    <a:pt x="127" y="8"/>
                  </a:lnTo>
                  <a:lnTo>
                    <a:pt x="159" y="32"/>
                  </a:lnTo>
                  <a:lnTo>
                    <a:pt x="187" y="62"/>
                  </a:lnTo>
                  <a:lnTo>
                    <a:pt x="216" y="96"/>
                  </a:lnTo>
                  <a:lnTo>
                    <a:pt x="243" y="134"/>
                  </a:lnTo>
                  <a:lnTo>
                    <a:pt x="272" y="174"/>
                  </a:lnTo>
                  <a:lnTo>
                    <a:pt x="299" y="214"/>
                  </a:lnTo>
                  <a:lnTo>
                    <a:pt x="328" y="256"/>
                  </a:lnTo>
                  <a:lnTo>
                    <a:pt x="357" y="296"/>
                  </a:lnTo>
                  <a:lnTo>
                    <a:pt x="389" y="336"/>
                  </a:lnTo>
                  <a:lnTo>
                    <a:pt x="423" y="371"/>
                  </a:lnTo>
                  <a:lnTo>
                    <a:pt x="408" y="360"/>
                  </a:lnTo>
                  <a:lnTo>
                    <a:pt x="392" y="344"/>
                  </a:lnTo>
                  <a:lnTo>
                    <a:pt x="375" y="324"/>
                  </a:lnTo>
                  <a:lnTo>
                    <a:pt x="355" y="304"/>
                  </a:lnTo>
                  <a:lnTo>
                    <a:pt x="335" y="283"/>
                  </a:lnTo>
                  <a:lnTo>
                    <a:pt x="312" y="262"/>
                  </a:lnTo>
                  <a:lnTo>
                    <a:pt x="290" y="243"/>
                  </a:lnTo>
                  <a:lnTo>
                    <a:pt x="264" y="227"/>
                  </a:lnTo>
                  <a:lnTo>
                    <a:pt x="239" y="217"/>
                  </a:lnTo>
                  <a:lnTo>
                    <a:pt x="211" y="212"/>
                  </a:lnTo>
                  <a:lnTo>
                    <a:pt x="194" y="200"/>
                  </a:lnTo>
                  <a:lnTo>
                    <a:pt x="178" y="185"/>
                  </a:lnTo>
                  <a:lnTo>
                    <a:pt x="167" y="169"/>
                  </a:lnTo>
                  <a:lnTo>
                    <a:pt x="154" y="153"/>
                  </a:lnTo>
                  <a:lnTo>
                    <a:pt x="144" y="137"/>
                  </a:lnTo>
                  <a:lnTo>
                    <a:pt x="133" y="121"/>
                  </a:lnTo>
                  <a:lnTo>
                    <a:pt x="120" y="108"/>
                  </a:lnTo>
                  <a:lnTo>
                    <a:pt x="107" y="99"/>
                  </a:lnTo>
                  <a:lnTo>
                    <a:pt x="91" y="92"/>
                  </a:lnTo>
                  <a:lnTo>
                    <a:pt x="74" y="92"/>
                  </a:lnTo>
                  <a:lnTo>
                    <a:pt x="77" y="83"/>
                  </a:lnTo>
                  <a:lnTo>
                    <a:pt x="79" y="76"/>
                  </a:lnTo>
                  <a:lnTo>
                    <a:pt x="75" y="70"/>
                  </a:lnTo>
                  <a:lnTo>
                    <a:pt x="71" y="64"/>
                  </a:lnTo>
                  <a:lnTo>
                    <a:pt x="63" y="59"/>
                  </a:lnTo>
                  <a:lnTo>
                    <a:pt x="55" y="54"/>
                  </a:lnTo>
                  <a:lnTo>
                    <a:pt x="47" y="49"/>
                  </a:lnTo>
                  <a:lnTo>
                    <a:pt x="39" y="44"/>
                  </a:lnTo>
                  <a:lnTo>
                    <a:pt x="31" y="38"/>
                  </a:lnTo>
                  <a:lnTo>
                    <a:pt x="24" y="33"/>
                  </a:lnTo>
                  <a:lnTo>
                    <a:pt x="0" y="33"/>
                  </a:lnTo>
                  <a:lnTo>
                    <a:pt x="31" y="33"/>
                  </a:lnTo>
                  <a:lnTo>
                    <a:pt x="31" y="1"/>
                  </a:lnTo>
                  <a:lnTo>
                    <a:pt x="29" y="3"/>
                  </a:lnTo>
                  <a:lnTo>
                    <a:pt x="31" y="6"/>
                  </a:lnTo>
                  <a:lnTo>
                    <a:pt x="32" y="9"/>
                  </a:lnTo>
                  <a:lnTo>
                    <a:pt x="37" y="14"/>
                  </a:lnTo>
                  <a:lnTo>
                    <a:pt x="42" y="19"/>
                  </a:lnTo>
                  <a:lnTo>
                    <a:pt x="48" y="22"/>
                  </a:lnTo>
                  <a:lnTo>
                    <a:pt x="55" y="27"/>
                  </a:lnTo>
                  <a:lnTo>
                    <a:pt x="61" y="30"/>
                  </a:lnTo>
                  <a:lnTo>
                    <a:pt x="67" y="32"/>
                  </a:lnTo>
                  <a:lnTo>
                    <a:pt x="74" y="33"/>
                  </a:lnTo>
                  <a:lnTo>
                    <a:pt x="74" y="33"/>
                  </a:lnTo>
                  <a:lnTo>
                    <a:pt x="72" y="32"/>
                  </a:lnTo>
                  <a:close/>
                </a:path>
              </a:pathLst>
            </a:custGeom>
            <a:solidFill>
              <a:srgbClr val="520000"/>
            </a:solidFill>
            <a:ln w="9525">
              <a:noFill/>
              <a:round/>
              <a:headEnd/>
              <a:tailEnd/>
            </a:ln>
          </p:spPr>
          <p:txBody>
            <a:bodyPr/>
            <a:lstStyle/>
            <a:p>
              <a:endParaRPr lang="en-US"/>
            </a:p>
          </p:txBody>
        </p:sp>
        <p:sp>
          <p:nvSpPr>
            <p:cNvPr id="36992" name="Freeform 128"/>
            <p:cNvSpPr>
              <a:spLocks/>
            </p:cNvSpPr>
            <p:nvPr/>
          </p:nvSpPr>
          <p:spPr bwMode="auto">
            <a:xfrm>
              <a:off x="3366" y="3588"/>
              <a:ext cx="4" cy="13"/>
            </a:xfrm>
            <a:custGeom>
              <a:avLst/>
              <a:gdLst/>
              <a:ahLst/>
              <a:cxnLst>
                <a:cxn ang="0">
                  <a:pos x="0" y="0"/>
                </a:cxn>
                <a:cxn ang="0">
                  <a:pos x="8" y="1"/>
                </a:cxn>
                <a:cxn ang="0">
                  <a:pos x="8" y="25"/>
                </a:cxn>
                <a:cxn ang="0">
                  <a:pos x="1" y="25"/>
                </a:cxn>
                <a:cxn ang="0">
                  <a:pos x="1" y="1"/>
                </a:cxn>
                <a:cxn ang="0">
                  <a:pos x="1" y="1"/>
                </a:cxn>
                <a:cxn ang="0">
                  <a:pos x="0" y="0"/>
                </a:cxn>
              </a:cxnLst>
              <a:rect l="0" t="0" r="r" b="b"/>
              <a:pathLst>
                <a:path w="8" h="25">
                  <a:moveTo>
                    <a:pt x="0" y="0"/>
                  </a:moveTo>
                  <a:lnTo>
                    <a:pt x="8" y="1"/>
                  </a:lnTo>
                  <a:lnTo>
                    <a:pt x="8" y="25"/>
                  </a:lnTo>
                  <a:lnTo>
                    <a:pt x="1" y="25"/>
                  </a:lnTo>
                  <a:lnTo>
                    <a:pt x="1" y="1"/>
                  </a:lnTo>
                  <a:lnTo>
                    <a:pt x="1" y="1"/>
                  </a:lnTo>
                  <a:lnTo>
                    <a:pt x="0" y="0"/>
                  </a:lnTo>
                  <a:close/>
                </a:path>
              </a:pathLst>
            </a:custGeom>
            <a:solidFill>
              <a:srgbClr val="520000"/>
            </a:solidFill>
            <a:ln w="9525">
              <a:noFill/>
              <a:round/>
              <a:headEnd/>
              <a:tailEnd/>
            </a:ln>
          </p:spPr>
          <p:txBody>
            <a:bodyPr/>
            <a:lstStyle/>
            <a:p>
              <a:endParaRPr lang="en-US"/>
            </a:p>
          </p:txBody>
        </p:sp>
        <p:sp>
          <p:nvSpPr>
            <p:cNvPr id="36993" name="Freeform 129"/>
            <p:cNvSpPr>
              <a:spLocks/>
            </p:cNvSpPr>
            <p:nvPr/>
          </p:nvSpPr>
          <p:spPr bwMode="auto">
            <a:xfrm>
              <a:off x="3413" y="3588"/>
              <a:ext cx="5" cy="17"/>
            </a:xfrm>
            <a:custGeom>
              <a:avLst/>
              <a:gdLst/>
              <a:ahLst/>
              <a:cxnLst>
                <a:cxn ang="0">
                  <a:pos x="0" y="0"/>
                </a:cxn>
                <a:cxn ang="0">
                  <a:pos x="11" y="1"/>
                </a:cxn>
                <a:cxn ang="0">
                  <a:pos x="11" y="33"/>
                </a:cxn>
                <a:cxn ang="0">
                  <a:pos x="0" y="33"/>
                </a:cxn>
                <a:cxn ang="0">
                  <a:pos x="0" y="1"/>
                </a:cxn>
                <a:cxn ang="0">
                  <a:pos x="0" y="1"/>
                </a:cxn>
                <a:cxn ang="0">
                  <a:pos x="0" y="0"/>
                </a:cxn>
              </a:cxnLst>
              <a:rect l="0" t="0" r="r" b="b"/>
              <a:pathLst>
                <a:path w="11" h="33">
                  <a:moveTo>
                    <a:pt x="0" y="0"/>
                  </a:moveTo>
                  <a:lnTo>
                    <a:pt x="11" y="1"/>
                  </a:lnTo>
                  <a:lnTo>
                    <a:pt x="11" y="33"/>
                  </a:lnTo>
                  <a:lnTo>
                    <a:pt x="0" y="33"/>
                  </a:lnTo>
                  <a:lnTo>
                    <a:pt x="0" y="1"/>
                  </a:lnTo>
                  <a:lnTo>
                    <a:pt x="0" y="1"/>
                  </a:lnTo>
                  <a:lnTo>
                    <a:pt x="0" y="0"/>
                  </a:lnTo>
                  <a:close/>
                </a:path>
              </a:pathLst>
            </a:custGeom>
            <a:solidFill>
              <a:srgbClr val="520000"/>
            </a:solidFill>
            <a:ln w="9525">
              <a:noFill/>
              <a:round/>
              <a:headEnd/>
              <a:tailEnd/>
            </a:ln>
          </p:spPr>
          <p:txBody>
            <a:bodyPr/>
            <a:lstStyle/>
            <a:p>
              <a:endParaRPr lang="en-US"/>
            </a:p>
          </p:txBody>
        </p:sp>
        <p:sp>
          <p:nvSpPr>
            <p:cNvPr id="36994" name="Freeform 130"/>
            <p:cNvSpPr>
              <a:spLocks/>
            </p:cNvSpPr>
            <p:nvPr/>
          </p:nvSpPr>
          <p:spPr bwMode="auto">
            <a:xfrm>
              <a:off x="3463" y="3588"/>
              <a:ext cx="4" cy="21"/>
            </a:xfrm>
            <a:custGeom>
              <a:avLst/>
              <a:gdLst/>
              <a:ahLst/>
              <a:cxnLst>
                <a:cxn ang="0">
                  <a:pos x="0" y="0"/>
                </a:cxn>
                <a:cxn ang="0">
                  <a:pos x="8" y="43"/>
                </a:cxn>
                <a:cxn ang="0">
                  <a:pos x="2" y="1"/>
                </a:cxn>
                <a:cxn ang="0">
                  <a:pos x="2" y="1"/>
                </a:cxn>
                <a:cxn ang="0">
                  <a:pos x="0" y="0"/>
                </a:cxn>
              </a:cxnLst>
              <a:rect l="0" t="0" r="r" b="b"/>
              <a:pathLst>
                <a:path w="8" h="43">
                  <a:moveTo>
                    <a:pt x="0" y="0"/>
                  </a:moveTo>
                  <a:lnTo>
                    <a:pt x="8" y="43"/>
                  </a:lnTo>
                  <a:lnTo>
                    <a:pt x="2" y="1"/>
                  </a:lnTo>
                  <a:lnTo>
                    <a:pt x="2" y="1"/>
                  </a:lnTo>
                  <a:lnTo>
                    <a:pt x="0" y="0"/>
                  </a:lnTo>
                  <a:close/>
                </a:path>
              </a:pathLst>
            </a:custGeom>
            <a:solidFill>
              <a:srgbClr val="520000"/>
            </a:solidFill>
            <a:ln w="9525">
              <a:noFill/>
              <a:round/>
              <a:headEnd/>
              <a:tailEnd/>
            </a:ln>
          </p:spPr>
          <p:txBody>
            <a:bodyPr/>
            <a:lstStyle/>
            <a:p>
              <a:endParaRPr lang="en-US"/>
            </a:p>
          </p:txBody>
        </p:sp>
        <p:sp>
          <p:nvSpPr>
            <p:cNvPr id="36995" name="Freeform 131"/>
            <p:cNvSpPr>
              <a:spLocks/>
            </p:cNvSpPr>
            <p:nvPr/>
          </p:nvSpPr>
          <p:spPr bwMode="auto">
            <a:xfrm>
              <a:off x="3388" y="3592"/>
              <a:ext cx="4" cy="17"/>
            </a:xfrm>
            <a:custGeom>
              <a:avLst/>
              <a:gdLst/>
              <a:ahLst/>
              <a:cxnLst>
                <a:cxn ang="0">
                  <a:pos x="0" y="0"/>
                </a:cxn>
                <a:cxn ang="0">
                  <a:pos x="8" y="0"/>
                </a:cxn>
                <a:cxn ang="0">
                  <a:pos x="8" y="35"/>
                </a:cxn>
                <a:cxn ang="0">
                  <a:pos x="0" y="35"/>
                </a:cxn>
                <a:cxn ang="0">
                  <a:pos x="0" y="0"/>
                </a:cxn>
                <a:cxn ang="0">
                  <a:pos x="0" y="0"/>
                </a:cxn>
              </a:cxnLst>
              <a:rect l="0" t="0" r="r" b="b"/>
              <a:pathLst>
                <a:path w="8" h="35">
                  <a:moveTo>
                    <a:pt x="0" y="0"/>
                  </a:moveTo>
                  <a:lnTo>
                    <a:pt x="8" y="0"/>
                  </a:lnTo>
                  <a:lnTo>
                    <a:pt x="8" y="35"/>
                  </a:lnTo>
                  <a:lnTo>
                    <a:pt x="0" y="35"/>
                  </a:lnTo>
                  <a:lnTo>
                    <a:pt x="0" y="0"/>
                  </a:lnTo>
                  <a:lnTo>
                    <a:pt x="0" y="0"/>
                  </a:lnTo>
                  <a:close/>
                </a:path>
              </a:pathLst>
            </a:custGeom>
            <a:solidFill>
              <a:srgbClr val="520000"/>
            </a:solidFill>
            <a:ln w="9525">
              <a:noFill/>
              <a:round/>
              <a:headEnd/>
              <a:tailEnd/>
            </a:ln>
          </p:spPr>
          <p:txBody>
            <a:bodyPr/>
            <a:lstStyle/>
            <a:p>
              <a:endParaRPr lang="en-US"/>
            </a:p>
          </p:txBody>
        </p:sp>
        <p:sp>
          <p:nvSpPr>
            <p:cNvPr id="36996" name="Freeform 132"/>
            <p:cNvSpPr>
              <a:spLocks/>
            </p:cNvSpPr>
            <p:nvPr/>
          </p:nvSpPr>
          <p:spPr bwMode="auto">
            <a:xfrm>
              <a:off x="3397" y="3592"/>
              <a:ext cx="4" cy="25"/>
            </a:xfrm>
            <a:custGeom>
              <a:avLst/>
              <a:gdLst/>
              <a:ahLst/>
              <a:cxnLst>
                <a:cxn ang="0">
                  <a:pos x="0" y="0"/>
                </a:cxn>
                <a:cxn ang="0">
                  <a:pos x="8" y="0"/>
                </a:cxn>
                <a:cxn ang="0">
                  <a:pos x="8" y="49"/>
                </a:cxn>
                <a:cxn ang="0">
                  <a:pos x="0" y="49"/>
                </a:cxn>
                <a:cxn ang="0">
                  <a:pos x="0" y="0"/>
                </a:cxn>
                <a:cxn ang="0">
                  <a:pos x="0" y="0"/>
                </a:cxn>
              </a:cxnLst>
              <a:rect l="0" t="0" r="r" b="b"/>
              <a:pathLst>
                <a:path w="8" h="49">
                  <a:moveTo>
                    <a:pt x="0" y="0"/>
                  </a:moveTo>
                  <a:lnTo>
                    <a:pt x="8" y="0"/>
                  </a:lnTo>
                  <a:lnTo>
                    <a:pt x="8" y="49"/>
                  </a:lnTo>
                  <a:lnTo>
                    <a:pt x="0" y="49"/>
                  </a:lnTo>
                  <a:lnTo>
                    <a:pt x="0" y="0"/>
                  </a:lnTo>
                  <a:lnTo>
                    <a:pt x="0" y="0"/>
                  </a:lnTo>
                  <a:close/>
                </a:path>
              </a:pathLst>
            </a:custGeom>
            <a:solidFill>
              <a:srgbClr val="520000"/>
            </a:solidFill>
            <a:ln w="9525">
              <a:noFill/>
              <a:round/>
              <a:headEnd/>
              <a:tailEnd/>
            </a:ln>
          </p:spPr>
          <p:txBody>
            <a:bodyPr/>
            <a:lstStyle/>
            <a:p>
              <a:endParaRPr lang="en-US"/>
            </a:p>
          </p:txBody>
        </p:sp>
        <p:sp>
          <p:nvSpPr>
            <p:cNvPr id="36997" name="Freeform 133"/>
            <p:cNvSpPr>
              <a:spLocks/>
            </p:cNvSpPr>
            <p:nvPr/>
          </p:nvSpPr>
          <p:spPr bwMode="auto">
            <a:xfrm>
              <a:off x="3181" y="3596"/>
              <a:ext cx="39" cy="50"/>
            </a:xfrm>
            <a:custGeom>
              <a:avLst/>
              <a:gdLst/>
              <a:ahLst/>
              <a:cxnLst>
                <a:cxn ang="0">
                  <a:pos x="33" y="76"/>
                </a:cxn>
                <a:cxn ang="0">
                  <a:pos x="17" y="41"/>
                </a:cxn>
                <a:cxn ang="0">
                  <a:pos x="12" y="46"/>
                </a:cxn>
                <a:cxn ang="0">
                  <a:pos x="11" y="52"/>
                </a:cxn>
                <a:cxn ang="0">
                  <a:pos x="9" y="59"/>
                </a:cxn>
                <a:cxn ang="0">
                  <a:pos x="8" y="65"/>
                </a:cxn>
                <a:cxn ang="0">
                  <a:pos x="8" y="72"/>
                </a:cxn>
                <a:cxn ang="0">
                  <a:pos x="8" y="78"/>
                </a:cxn>
                <a:cxn ang="0">
                  <a:pos x="8" y="84"/>
                </a:cxn>
                <a:cxn ang="0">
                  <a:pos x="9" y="89"/>
                </a:cxn>
                <a:cxn ang="0">
                  <a:pos x="9" y="96"/>
                </a:cxn>
                <a:cxn ang="0">
                  <a:pos x="9" y="100"/>
                </a:cxn>
                <a:cxn ang="0">
                  <a:pos x="0" y="17"/>
                </a:cxn>
                <a:cxn ang="0">
                  <a:pos x="3" y="25"/>
                </a:cxn>
                <a:cxn ang="0">
                  <a:pos x="6" y="33"/>
                </a:cxn>
                <a:cxn ang="0">
                  <a:pos x="11" y="38"/>
                </a:cxn>
                <a:cxn ang="0">
                  <a:pos x="16" y="41"/>
                </a:cxn>
                <a:cxn ang="0">
                  <a:pos x="20" y="43"/>
                </a:cxn>
                <a:cxn ang="0">
                  <a:pos x="27" y="43"/>
                </a:cxn>
                <a:cxn ang="0">
                  <a:pos x="33" y="43"/>
                </a:cxn>
                <a:cxn ang="0">
                  <a:pos x="41" y="43"/>
                </a:cxn>
                <a:cxn ang="0">
                  <a:pos x="49" y="41"/>
                </a:cxn>
                <a:cxn ang="0">
                  <a:pos x="59" y="41"/>
                </a:cxn>
                <a:cxn ang="0">
                  <a:pos x="64" y="40"/>
                </a:cxn>
                <a:cxn ang="0">
                  <a:pos x="68" y="35"/>
                </a:cxn>
                <a:cxn ang="0">
                  <a:pos x="72" y="30"/>
                </a:cxn>
                <a:cxn ang="0">
                  <a:pos x="75" y="25"/>
                </a:cxn>
                <a:cxn ang="0">
                  <a:pos x="76" y="19"/>
                </a:cxn>
                <a:cxn ang="0">
                  <a:pos x="76" y="12"/>
                </a:cxn>
                <a:cxn ang="0">
                  <a:pos x="75" y="8"/>
                </a:cxn>
                <a:cxn ang="0">
                  <a:pos x="72" y="3"/>
                </a:cxn>
                <a:cxn ang="0">
                  <a:pos x="67" y="0"/>
                </a:cxn>
                <a:cxn ang="0">
                  <a:pos x="59" y="0"/>
                </a:cxn>
                <a:cxn ang="0">
                  <a:pos x="72" y="8"/>
                </a:cxn>
                <a:cxn ang="0">
                  <a:pos x="78" y="16"/>
                </a:cxn>
                <a:cxn ang="0">
                  <a:pos x="78" y="22"/>
                </a:cxn>
                <a:cxn ang="0">
                  <a:pos x="72" y="28"/>
                </a:cxn>
                <a:cxn ang="0">
                  <a:pos x="64" y="33"/>
                </a:cxn>
                <a:cxn ang="0">
                  <a:pos x="54" y="40"/>
                </a:cxn>
                <a:cxn ang="0">
                  <a:pos x="44" y="48"/>
                </a:cxn>
                <a:cxn ang="0">
                  <a:pos x="36" y="56"/>
                </a:cxn>
                <a:cxn ang="0">
                  <a:pos x="33" y="65"/>
                </a:cxn>
                <a:cxn ang="0">
                  <a:pos x="35" y="76"/>
                </a:cxn>
                <a:cxn ang="0">
                  <a:pos x="35" y="76"/>
                </a:cxn>
                <a:cxn ang="0">
                  <a:pos x="33" y="76"/>
                </a:cxn>
              </a:cxnLst>
              <a:rect l="0" t="0" r="r" b="b"/>
              <a:pathLst>
                <a:path w="78" h="100">
                  <a:moveTo>
                    <a:pt x="33" y="76"/>
                  </a:moveTo>
                  <a:lnTo>
                    <a:pt x="17" y="41"/>
                  </a:lnTo>
                  <a:lnTo>
                    <a:pt x="12" y="46"/>
                  </a:lnTo>
                  <a:lnTo>
                    <a:pt x="11" y="52"/>
                  </a:lnTo>
                  <a:lnTo>
                    <a:pt x="9" y="59"/>
                  </a:lnTo>
                  <a:lnTo>
                    <a:pt x="8" y="65"/>
                  </a:lnTo>
                  <a:lnTo>
                    <a:pt x="8" y="72"/>
                  </a:lnTo>
                  <a:lnTo>
                    <a:pt x="8" y="78"/>
                  </a:lnTo>
                  <a:lnTo>
                    <a:pt x="8" y="84"/>
                  </a:lnTo>
                  <a:lnTo>
                    <a:pt x="9" y="89"/>
                  </a:lnTo>
                  <a:lnTo>
                    <a:pt x="9" y="96"/>
                  </a:lnTo>
                  <a:lnTo>
                    <a:pt x="9" y="100"/>
                  </a:lnTo>
                  <a:lnTo>
                    <a:pt x="0" y="17"/>
                  </a:lnTo>
                  <a:lnTo>
                    <a:pt x="3" y="25"/>
                  </a:lnTo>
                  <a:lnTo>
                    <a:pt x="6" y="33"/>
                  </a:lnTo>
                  <a:lnTo>
                    <a:pt x="11" y="38"/>
                  </a:lnTo>
                  <a:lnTo>
                    <a:pt x="16" y="41"/>
                  </a:lnTo>
                  <a:lnTo>
                    <a:pt x="20" y="43"/>
                  </a:lnTo>
                  <a:lnTo>
                    <a:pt x="27" y="43"/>
                  </a:lnTo>
                  <a:lnTo>
                    <a:pt x="33" y="43"/>
                  </a:lnTo>
                  <a:lnTo>
                    <a:pt x="41" y="43"/>
                  </a:lnTo>
                  <a:lnTo>
                    <a:pt x="49" y="41"/>
                  </a:lnTo>
                  <a:lnTo>
                    <a:pt x="59" y="41"/>
                  </a:lnTo>
                  <a:lnTo>
                    <a:pt x="64" y="40"/>
                  </a:lnTo>
                  <a:lnTo>
                    <a:pt x="68" y="35"/>
                  </a:lnTo>
                  <a:lnTo>
                    <a:pt x="72" y="30"/>
                  </a:lnTo>
                  <a:lnTo>
                    <a:pt x="75" y="25"/>
                  </a:lnTo>
                  <a:lnTo>
                    <a:pt x="76" y="19"/>
                  </a:lnTo>
                  <a:lnTo>
                    <a:pt x="76" y="12"/>
                  </a:lnTo>
                  <a:lnTo>
                    <a:pt x="75" y="8"/>
                  </a:lnTo>
                  <a:lnTo>
                    <a:pt x="72" y="3"/>
                  </a:lnTo>
                  <a:lnTo>
                    <a:pt x="67" y="0"/>
                  </a:lnTo>
                  <a:lnTo>
                    <a:pt x="59" y="0"/>
                  </a:lnTo>
                  <a:lnTo>
                    <a:pt x="72" y="8"/>
                  </a:lnTo>
                  <a:lnTo>
                    <a:pt x="78" y="16"/>
                  </a:lnTo>
                  <a:lnTo>
                    <a:pt x="78" y="22"/>
                  </a:lnTo>
                  <a:lnTo>
                    <a:pt x="72" y="28"/>
                  </a:lnTo>
                  <a:lnTo>
                    <a:pt x="64" y="33"/>
                  </a:lnTo>
                  <a:lnTo>
                    <a:pt x="54" y="40"/>
                  </a:lnTo>
                  <a:lnTo>
                    <a:pt x="44" y="48"/>
                  </a:lnTo>
                  <a:lnTo>
                    <a:pt x="36" y="56"/>
                  </a:lnTo>
                  <a:lnTo>
                    <a:pt x="33" y="65"/>
                  </a:lnTo>
                  <a:lnTo>
                    <a:pt x="35" y="76"/>
                  </a:lnTo>
                  <a:lnTo>
                    <a:pt x="35" y="76"/>
                  </a:lnTo>
                  <a:lnTo>
                    <a:pt x="33" y="76"/>
                  </a:lnTo>
                  <a:close/>
                </a:path>
              </a:pathLst>
            </a:custGeom>
            <a:solidFill>
              <a:srgbClr val="520000"/>
            </a:solidFill>
            <a:ln w="9525">
              <a:noFill/>
              <a:round/>
              <a:headEnd/>
              <a:tailEnd/>
            </a:ln>
          </p:spPr>
          <p:txBody>
            <a:bodyPr/>
            <a:lstStyle/>
            <a:p>
              <a:endParaRPr lang="en-US"/>
            </a:p>
          </p:txBody>
        </p:sp>
        <p:sp>
          <p:nvSpPr>
            <p:cNvPr id="36998" name="Freeform 134"/>
            <p:cNvSpPr>
              <a:spLocks/>
            </p:cNvSpPr>
            <p:nvPr/>
          </p:nvSpPr>
          <p:spPr bwMode="auto">
            <a:xfrm>
              <a:off x="3566" y="3604"/>
              <a:ext cx="4" cy="18"/>
            </a:xfrm>
            <a:custGeom>
              <a:avLst/>
              <a:gdLst/>
              <a:ahLst/>
              <a:cxnLst>
                <a:cxn ang="0">
                  <a:pos x="7" y="0"/>
                </a:cxn>
                <a:cxn ang="0">
                  <a:pos x="0" y="36"/>
                </a:cxn>
                <a:cxn ang="0">
                  <a:pos x="8" y="1"/>
                </a:cxn>
                <a:cxn ang="0">
                  <a:pos x="8" y="1"/>
                </a:cxn>
                <a:cxn ang="0">
                  <a:pos x="7" y="0"/>
                </a:cxn>
              </a:cxnLst>
              <a:rect l="0" t="0" r="r" b="b"/>
              <a:pathLst>
                <a:path w="8" h="36">
                  <a:moveTo>
                    <a:pt x="7" y="0"/>
                  </a:moveTo>
                  <a:lnTo>
                    <a:pt x="0" y="36"/>
                  </a:lnTo>
                  <a:lnTo>
                    <a:pt x="8" y="1"/>
                  </a:lnTo>
                  <a:lnTo>
                    <a:pt x="8" y="1"/>
                  </a:lnTo>
                  <a:lnTo>
                    <a:pt x="7" y="0"/>
                  </a:lnTo>
                  <a:close/>
                </a:path>
              </a:pathLst>
            </a:custGeom>
            <a:solidFill>
              <a:srgbClr val="893939"/>
            </a:solidFill>
            <a:ln w="9525">
              <a:noFill/>
              <a:round/>
              <a:headEnd/>
              <a:tailEnd/>
            </a:ln>
          </p:spPr>
          <p:txBody>
            <a:bodyPr/>
            <a:lstStyle/>
            <a:p>
              <a:endParaRPr lang="en-US"/>
            </a:p>
          </p:txBody>
        </p:sp>
        <p:sp>
          <p:nvSpPr>
            <p:cNvPr id="36999" name="Freeform 135"/>
            <p:cNvSpPr>
              <a:spLocks/>
            </p:cNvSpPr>
            <p:nvPr/>
          </p:nvSpPr>
          <p:spPr bwMode="auto">
            <a:xfrm>
              <a:off x="3002" y="3613"/>
              <a:ext cx="22" cy="24"/>
            </a:xfrm>
            <a:custGeom>
              <a:avLst/>
              <a:gdLst/>
              <a:ahLst/>
              <a:cxnLst>
                <a:cxn ang="0">
                  <a:pos x="11" y="41"/>
                </a:cxn>
                <a:cxn ang="0">
                  <a:pos x="43" y="48"/>
                </a:cxn>
                <a:cxn ang="0">
                  <a:pos x="0" y="48"/>
                </a:cxn>
                <a:cxn ang="0">
                  <a:pos x="29" y="0"/>
                </a:cxn>
                <a:cxn ang="0">
                  <a:pos x="24" y="3"/>
                </a:cxn>
                <a:cxn ang="0">
                  <a:pos x="19" y="6"/>
                </a:cxn>
                <a:cxn ang="0">
                  <a:pos x="16" y="9"/>
                </a:cxn>
                <a:cxn ang="0">
                  <a:pos x="14" y="14"/>
                </a:cxn>
                <a:cxn ang="0">
                  <a:pos x="13" y="17"/>
                </a:cxn>
                <a:cxn ang="0">
                  <a:pos x="11" y="22"/>
                </a:cxn>
                <a:cxn ang="0">
                  <a:pos x="9" y="27"/>
                </a:cxn>
                <a:cxn ang="0">
                  <a:pos x="9" y="32"/>
                </a:cxn>
                <a:cxn ang="0">
                  <a:pos x="9" y="37"/>
                </a:cxn>
                <a:cxn ang="0">
                  <a:pos x="11" y="41"/>
                </a:cxn>
                <a:cxn ang="0">
                  <a:pos x="11" y="41"/>
                </a:cxn>
              </a:cxnLst>
              <a:rect l="0" t="0" r="r" b="b"/>
              <a:pathLst>
                <a:path w="43" h="48">
                  <a:moveTo>
                    <a:pt x="11" y="41"/>
                  </a:moveTo>
                  <a:lnTo>
                    <a:pt x="43" y="48"/>
                  </a:lnTo>
                  <a:lnTo>
                    <a:pt x="0" y="48"/>
                  </a:lnTo>
                  <a:lnTo>
                    <a:pt x="29" y="0"/>
                  </a:lnTo>
                  <a:lnTo>
                    <a:pt x="24" y="3"/>
                  </a:lnTo>
                  <a:lnTo>
                    <a:pt x="19" y="6"/>
                  </a:lnTo>
                  <a:lnTo>
                    <a:pt x="16" y="9"/>
                  </a:lnTo>
                  <a:lnTo>
                    <a:pt x="14" y="14"/>
                  </a:lnTo>
                  <a:lnTo>
                    <a:pt x="13" y="17"/>
                  </a:lnTo>
                  <a:lnTo>
                    <a:pt x="11" y="22"/>
                  </a:lnTo>
                  <a:lnTo>
                    <a:pt x="9" y="27"/>
                  </a:lnTo>
                  <a:lnTo>
                    <a:pt x="9" y="32"/>
                  </a:lnTo>
                  <a:lnTo>
                    <a:pt x="9" y="37"/>
                  </a:lnTo>
                  <a:lnTo>
                    <a:pt x="11" y="41"/>
                  </a:lnTo>
                  <a:lnTo>
                    <a:pt x="11" y="41"/>
                  </a:lnTo>
                  <a:close/>
                </a:path>
              </a:pathLst>
            </a:custGeom>
            <a:solidFill>
              <a:srgbClr val="CEA156"/>
            </a:solidFill>
            <a:ln w="9525">
              <a:noFill/>
              <a:round/>
              <a:headEnd/>
              <a:tailEnd/>
            </a:ln>
          </p:spPr>
          <p:txBody>
            <a:bodyPr/>
            <a:lstStyle/>
            <a:p>
              <a:endParaRPr lang="en-US"/>
            </a:p>
          </p:txBody>
        </p:sp>
        <p:sp>
          <p:nvSpPr>
            <p:cNvPr id="37000" name="Freeform 136"/>
            <p:cNvSpPr>
              <a:spLocks/>
            </p:cNvSpPr>
            <p:nvPr/>
          </p:nvSpPr>
          <p:spPr bwMode="auto">
            <a:xfrm>
              <a:off x="3418" y="3621"/>
              <a:ext cx="4" cy="22"/>
            </a:xfrm>
            <a:custGeom>
              <a:avLst/>
              <a:gdLst/>
              <a:ahLst/>
              <a:cxnLst>
                <a:cxn ang="0">
                  <a:pos x="0" y="0"/>
                </a:cxn>
                <a:cxn ang="0">
                  <a:pos x="8" y="1"/>
                </a:cxn>
                <a:cxn ang="0">
                  <a:pos x="8" y="43"/>
                </a:cxn>
                <a:cxn ang="0">
                  <a:pos x="2" y="43"/>
                </a:cxn>
                <a:cxn ang="0">
                  <a:pos x="2" y="1"/>
                </a:cxn>
                <a:cxn ang="0">
                  <a:pos x="2" y="1"/>
                </a:cxn>
                <a:cxn ang="0">
                  <a:pos x="0" y="0"/>
                </a:cxn>
              </a:cxnLst>
              <a:rect l="0" t="0" r="r" b="b"/>
              <a:pathLst>
                <a:path w="8" h="43">
                  <a:moveTo>
                    <a:pt x="0" y="0"/>
                  </a:moveTo>
                  <a:lnTo>
                    <a:pt x="8" y="1"/>
                  </a:lnTo>
                  <a:lnTo>
                    <a:pt x="8" y="43"/>
                  </a:lnTo>
                  <a:lnTo>
                    <a:pt x="2" y="43"/>
                  </a:lnTo>
                  <a:lnTo>
                    <a:pt x="2" y="1"/>
                  </a:lnTo>
                  <a:lnTo>
                    <a:pt x="2" y="1"/>
                  </a:lnTo>
                  <a:lnTo>
                    <a:pt x="0" y="0"/>
                  </a:lnTo>
                  <a:close/>
                </a:path>
              </a:pathLst>
            </a:custGeom>
            <a:solidFill>
              <a:srgbClr val="520000"/>
            </a:solidFill>
            <a:ln w="9525">
              <a:noFill/>
              <a:round/>
              <a:headEnd/>
              <a:tailEnd/>
            </a:ln>
          </p:spPr>
          <p:txBody>
            <a:bodyPr/>
            <a:lstStyle/>
            <a:p>
              <a:endParaRPr lang="en-US"/>
            </a:p>
          </p:txBody>
        </p:sp>
        <p:sp>
          <p:nvSpPr>
            <p:cNvPr id="37001" name="Freeform 137"/>
            <p:cNvSpPr>
              <a:spLocks/>
            </p:cNvSpPr>
            <p:nvPr/>
          </p:nvSpPr>
          <p:spPr bwMode="auto">
            <a:xfrm>
              <a:off x="3434" y="3631"/>
              <a:ext cx="26" cy="54"/>
            </a:xfrm>
            <a:custGeom>
              <a:avLst/>
              <a:gdLst/>
              <a:ahLst/>
              <a:cxnLst>
                <a:cxn ang="0">
                  <a:pos x="35" y="48"/>
                </a:cxn>
                <a:cxn ang="0">
                  <a:pos x="53" y="24"/>
                </a:cxn>
                <a:cxn ang="0">
                  <a:pos x="0" y="109"/>
                </a:cxn>
                <a:cxn ang="0">
                  <a:pos x="26" y="0"/>
                </a:cxn>
                <a:cxn ang="0">
                  <a:pos x="26" y="3"/>
                </a:cxn>
                <a:cxn ang="0">
                  <a:pos x="26" y="8"/>
                </a:cxn>
                <a:cxn ang="0">
                  <a:pos x="27" y="13"/>
                </a:cxn>
                <a:cxn ang="0">
                  <a:pos x="27" y="19"/>
                </a:cxn>
                <a:cxn ang="0">
                  <a:pos x="27" y="24"/>
                </a:cxn>
                <a:cxn ang="0">
                  <a:pos x="27" y="29"/>
                </a:cxn>
                <a:cxn ang="0">
                  <a:pos x="29" y="35"/>
                </a:cxn>
                <a:cxn ang="0">
                  <a:pos x="31" y="40"/>
                </a:cxn>
                <a:cxn ang="0">
                  <a:pos x="32" y="45"/>
                </a:cxn>
                <a:cxn ang="0">
                  <a:pos x="35" y="48"/>
                </a:cxn>
                <a:cxn ang="0">
                  <a:pos x="35" y="48"/>
                </a:cxn>
              </a:cxnLst>
              <a:rect l="0" t="0" r="r" b="b"/>
              <a:pathLst>
                <a:path w="53" h="109">
                  <a:moveTo>
                    <a:pt x="35" y="48"/>
                  </a:moveTo>
                  <a:lnTo>
                    <a:pt x="53" y="24"/>
                  </a:lnTo>
                  <a:lnTo>
                    <a:pt x="0" y="109"/>
                  </a:lnTo>
                  <a:lnTo>
                    <a:pt x="26" y="0"/>
                  </a:lnTo>
                  <a:lnTo>
                    <a:pt x="26" y="3"/>
                  </a:lnTo>
                  <a:lnTo>
                    <a:pt x="26" y="8"/>
                  </a:lnTo>
                  <a:lnTo>
                    <a:pt x="27" y="13"/>
                  </a:lnTo>
                  <a:lnTo>
                    <a:pt x="27" y="19"/>
                  </a:lnTo>
                  <a:lnTo>
                    <a:pt x="27" y="24"/>
                  </a:lnTo>
                  <a:lnTo>
                    <a:pt x="27" y="29"/>
                  </a:lnTo>
                  <a:lnTo>
                    <a:pt x="29" y="35"/>
                  </a:lnTo>
                  <a:lnTo>
                    <a:pt x="31" y="40"/>
                  </a:lnTo>
                  <a:lnTo>
                    <a:pt x="32" y="45"/>
                  </a:lnTo>
                  <a:lnTo>
                    <a:pt x="35" y="48"/>
                  </a:lnTo>
                  <a:lnTo>
                    <a:pt x="35" y="48"/>
                  </a:lnTo>
                  <a:close/>
                </a:path>
              </a:pathLst>
            </a:custGeom>
            <a:solidFill>
              <a:srgbClr val="520000"/>
            </a:solidFill>
            <a:ln w="9525">
              <a:noFill/>
              <a:round/>
              <a:headEnd/>
              <a:tailEnd/>
            </a:ln>
          </p:spPr>
          <p:txBody>
            <a:bodyPr/>
            <a:lstStyle/>
            <a:p>
              <a:endParaRPr lang="en-US"/>
            </a:p>
          </p:txBody>
        </p:sp>
        <p:sp>
          <p:nvSpPr>
            <p:cNvPr id="37002" name="Freeform 138"/>
            <p:cNvSpPr>
              <a:spLocks/>
            </p:cNvSpPr>
            <p:nvPr/>
          </p:nvSpPr>
          <p:spPr bwMode="auto">
            <a:xfrm>
              <a:off x="3442" y="3631"/>
              <a:ext cx="31" cy="58"/>
            </a:xfrm>
            <a:custGeom>
              <a:avLst/>
              <a:gdLst/>
              <a:ahLst/>
              <a:cxnLst>
                <a:cxn ang="0">
                  <a:pos x="0" y="115"/>
                </a:cxn>
                <a:cxn ang="0">
                  <a:pos x="61" y="0"/>
                </a:cxn>
                <a:cxn ang="0">
                  <a:pos x="17" y="98"/>
                </a:cxn>
                <a:cxn ang="0">
                  <a:pos x="0" y="115"/>
                </a:cxn>
                <a:cxn ang="0">
                  <a:pos x="0" y="115"/>
                </a:cxn>
              </a:cxnLst>
              <a:rect l="0" t="0" r="r" b="b"/>
              <a:pathLst>
                <a:path w="61" h="115">
                  <a:moveTo>
                    <a:pt x="0" y="115"/>
                  </a:moveTo>
                  <a:lnTo>
                    <a:pt x="61" y="0"/>
                  </a:lnTo>
                  <a:lnTo>
                    <a:pt x="17" y="98"/>
                  </a:lnTo>
                  <a:lnTo>
                    <a:pt x="0" y="115"/>
                  </a:lnTo>
                  <a:lnTo>
                    <a:pt x="0" y="115"/>
                  </a:lnTo>
                  <a:close/>
                </a:path>
              </a:pathLst>
            </a:custGeom>
            <a:solidFill>
              <a:srgbClr val="520000"/>
            </a:solidFill>
            <a:ln w="9525">
              <a:noFill/>
              <a:round/>
              <a:headEnd/>
              <a:tailEnd/>
            </a:ln>
          </p:spPr>
          <p:txBody>
            <a:bodyPr/>
            <a:lstStyle/>
            <a:p>
              <a:endParaRPr lang="en-US"/>
            </a:p>
          </p:txBody>
        </p:sp>
        <p:sp>
          <p:nvSpPr>
            <p:cNvPr id="37003" name="Freeform 139"/>
            <p:cNvSpPr>
              <a:spLocks/>
            </p:cNvSpPr>
            <p:nvPr/>
          </p:nvSpPr>
          <p:spPr bwMode="auto">
            <a:xfrm>
              <a:off x="2770" y="3634"/>
              <a:ext cx="9" cy="12"/>
            </a:xfrm>
            <a:custGeom>
              <a:avLst/>
              <a:gdLst/>
              <a:ahLst/>
              <a:cxnLst>
                <a:cxn ang="0">
                  <a:pos x="17" y="24"/>
                </a:cxn>
                <a:cxn ang="0">
                  <a:pos x="0" y="24"/>
                </a:cxn>
                <a:cxn ang="0">
                  <a:pos x="0" y="0"/>
                </a:cxn>
                <a:cxn ang="0">
                  <a:pos x="17" y="0"/>
                </a:cxn>
                <a:cxn ang="0">
                  <a:pos x="17" y="24"/>
                </a:cxn>
                <a:cxn ang="0">
                  <a:pos x="17" y="24"/>
                </a:cxn>
              </a:cxnLst>
              <a:rect l="0" t="0" r="r" b="b"/>
              <a:pathLst>
                <a:path w="17" h="24">
                  <a:moveTo>
                    <a:pt x="17" y="24"/>
                  </a:moveTo>
                  <a:lnTo>
                    <a:pt x="0" y="24"/>
                  </a:lnTo>
                  <a:lnTo>
                    <a:pt x="0" y="0"/>
                  </a:lnTo>
                  <a:lnTo>
                    <a:pt x="17" y="0"/>
                  </a:lnTo>
                  <a:lnTo>
                    <a:pt x="17" y="24"/>
                  </a:lnTo>
                  <a:lnTo>
                    <a:pt x="17" y="24"/>
                  </a:lnTo>
                  <a:close/>
                </a:path>
              </a:pathLst>
            </a:custGeom>
            <a:solidFill>
              <a:srgbClr val="520000"/>
            </a:solidFill>
            <a:ln w="9525">
              <a:noFill/>
              <a:round/>
              <a:headEnd/>
              <a:tailEnd/>
            </a:ln>
          </p:spPr>
          <p:txBody>
            <a:bodyPr/>
            <a:lstStyle/>
            <a:p>
              <a:endParaRPr lang="en-US"/>
            </a:p>
          </p:txBody>
        </p:sp>
        <p:sp>
          <p:nvSpPr>
            <p:cNvPr id="37004" name="Freeform 140"/>
            <p:cNvSpPr>
              <a:spLocks/>
            </p:cNvSpPr>
            <p:nvPr/>
          </p:nvSpPr>
          <p:spPr bwMode="auto">
            <a:xfrm>
              <a:off x="2813" y="3637"/>
              <a:ext cx="13" cy="9"/>
            </a:xfrm>
            <a:custGeom>
              <a:avLst/>
              <a:gdLst/>
              <a:ahLst/>
              <a:cxnLst>
                <a:cxn ang="0">
                  <a:pos x="27" y="17"/>
                </a:cxn>
                <a:cxn ang="0">
                  <a:pos x="0" y="17"/>
                </a:cxn>
                <a:cxn ang="0">
                  <a:pos x="0" y="0"/>
                </a:cxn>
                <a:cxn ang="0">
                  <a:pos x="3" y="0"/>
                </a:cxn>
                <a:cxn ang="0">
                  <a:pos x="6" y="0"/>
                </a:cxn>
                <a:cxn ang="0">
                  <a:pos x="9" y="1"/>
                </a:cxn>
                <a:cxn ang="0">
                  <a:pos x="12" y="3"/>
                </a:cxn>
                <a:cxn ang="0">
                  <a:pos x="14" y="5"/>
                </a:cxn>
                <a:cxn ang="0">
                  <a:pos x="17" y="8"/>
                </a:cxn>
                <a:cxn ang="0">
                  <a:pos x="19" y="11"/>
                </a:cxn>
                <a:cxn ang="0">
                  <a:pos x="22" y="13"/>
                </a:cxn>
                <a:cxn ang="0">
                  <a:pos x="25" y="16"/>
                </a:cxn>
                <a:cxn ang="0">
                  <a:pos x="27" y="17"/>
                </a:cxn>
                <a:cxn ang="0">
                  <a:pos x="27" y="17"/>
                </a:cxn>
              </a:cxnLst>
              <a:rect l="0" t="0" r="r" b="b"/>
              <a:pathLst>
                <a:path w="27" h="17">
                  <a:moveTo>
                    <a:pt x="27" y="17"/>
                  </a:moveTo>
                  <a:lnTo>
                    <a:pt x="0" y="17"/>
                  </a:lnTo>
                  <a:lnTo>
                    <a:pt x="0" y="0"/>
                  </a:lnTo>
                  <a:lnTo>
                    <a:pt x="3" y="0"/>
                  </a:lnTo>
                  <a:lnTo>
                    <a:pt x="6" y="0"/>
                  </a:lnTo>
                  <a:lnTo>
                    <a:pt x="9" y="1"/>
                  </a:lnTo>
                  <a:lnTo>
                    <a:pt x="12" y="3"/>
                  </a:lnTo>
                  <a:lnTo>
                    <a:pt x="14" y="5"/>
                  </a:lnTo>
                  <a:lnTo>
                    <a:pt x="17" y="8"/>
                  </a:lnTo>
                  <a:lnTo>
                    <a:pt x="19" y="11"/>
                  </a:lnTo>
                  <a:lnTo>
                    <a:pt x="22" y="13"/>
                  </a:lnTo>
                  <a:lnTo>
                    <a:pt x="25" y="16"/>
                  </a:lnTo>
                  <a:lnTo>
                    <a:pt x="27" y="17"/>
                  </a:lnTo>
                  <a:lnTo>
                    <a:pt x="27" y="17"/>
                  </a:lnTo>
                  <a:close/>
                </a:path>
              </a:pathLst>
            </a:custGeom>
            <a:solidFill>
              <a:srgbClr val="520000"/>
            </a:solidFill>
            <a:ln w="9525">
              <a:noFill/>
              <a:round/>
              <a:headEnd/>
              <a:tailEnd/>
            </a:ln>
          </p:spPr>
          <p:txBody>
            <a:bodyPr/>
            <a:lstStyle/>
            <a:p>
              <a:endParaRPr lang="en-US"/>
            </a:p>
          </p:txBody>
        </p:sp>
        <p:sp>
          <p:nvSpPr>
            <p:cNvPr id="37005" name="Freeform 141"/>
            <p:cNvSpPr>
              <a:spLocks/>
            </p:cNvSpPr>
            <p:nvPr/>
          </p:nvSpPr>
          <p:spPr bwMode="auto">
            <a:xfrm>
              <a:off x="2387" y="3643"/>
              <a:ext cx="12" cy="67"/>
            </a:xfrm>
            <a:custGeom>
              <a:avLst/>
              <a:gdLst/>
              <a:ahLst/>
              <a:cxnLst>
                <a:cxn ang="0">
                  <a:pos x="16" y="133"/>
                </a:cxn>
                <a:cxn ang="0">
                  <a:pos x="8" y="122"/>
                </a:cxn>
                <a:cxn ang="0">
                  <a:pos x="4" y="109"/>
                </a:cxn>
                <a:cxn ang="0">
                  <a:pos x="0" y="94"/>
                </a:cxn>
                <a:cxn ang="0">
                  <a:pos x="0" y="82"/>
                </a:cxn>
                <a:cxn ang="0">
                  <a:pos x="2" y="67"/>
                </a:cxn>
                <a:cxn ang="0">
                  <a:pos x="5" y="53"/>
                </a:cxn>
                <a:cxn ang="0">
                  <a:pos x="10" y="38"/>
                </a:cxn>
                <a:cxn ang="0">
                  <a:pos x="15" y="26"/>
                </a:cxn>
                <a:cxn ang="0">
                  <a:pos x="20" y="13"/>
                </a:cxn>
                <a:cxn ang="0">
                  <a:pos x="24" y="0"/>
                </a:cxn>
                <a:cxn ang="0">
                  <a:pos x="21" y="13"/>
                </a:cxn>
                <a:cxn ang="0">
                  <a:pos x="18" y="24"/>
                </a:cxn>
                <a:cxn ang="0">
                  <a:pos x="16" y="38"/>
                </a:cxn>
                <a:cxn ang="0">
                  <a:pos x="15" y="51"/>
                </a:cxn>
                <a:cxn ang="0">
                  <a:pos x="15" y="66"/>
                </a:cxn>
                <a:cxn ang="0">
                  <a:pos x="15" y="80"/>
                </a:cxn>
                <a:cxn ang="0">
                  <a:pos x="16" y="93"/>
                </a:cxn>
                <a:cxn ang="0">
                  <a:pos x="16" y="107"/>
                </a:cxn>
                <a:cxn ang="0">
                  <a:pos x="16" y="120"/>
                </a:cxn>
                <a:cxn ang="0">
                  <a:pos x="16" y="134"/>
                </a:cxn>
                <a:cxn ang="0">
                  <a:pos x="16" y="134"/>
                </a:cxn>
                <a:cxn ang="0">
                  <a:pos x="16" y="133"/>
                </a:cxn>
              </a:cxnLst>
              <a:rect l="0" t="0" r="r" b="b"/>
              <a:pathLst>
                <a:path w="24" h="134">
                  <a:moveTo>
                    <a:pt x="16" y="133"/>
                  </a:moveTo>
                  <a:lnTo>
                    <a:pt x="8" y="122"/>
                  </a:lnTo>
                  <a:lnTo>
                    <a:pt x="4" y="109"/>
                  </a:lnTo>
                  <a:lnTo>
                    <a:pt x="0" y="94"/>
                  </a:lnTo>
                  <a:lnTo>
                    <a:pt x="0" y="82"/>
                  </a:lnTo>
                  <a:lnTo>
                    <a:pt x="2" y="67"/>
                  </a:lnTo>
                  <a:lnTo>
                    <a:pt x="5" y="53"/>
                  </a:lnTo>
                  <a:lnTo>
                    <a:pt x="10" y="38"/>
                  </a:lnTo>
                  <a:lnTo>
                    <a:pt x="15" y="26"/>
                  </a:lnTo>
                  <a:lnTo>
                    <a:pt x="20" y="13"/>
                  </a:lnTo>
                  <a:lnTo>
                    <a:pt x="24" y="0"/>
                  </a:lnTo>
                  <a:lnTo>
                    <a:pt x="21" y="13"/>
                  </a:lnTo>
                  <a:lnTo>
                    <a:pt x="18" y="24"/>
                  </a:lnTo>
                  <a:lnTo>
                    <a:pt x="16" y="38"/>
                  </a:lnTo>
                  <a:lnTo>
                    <a:pt x="15" y="51"/>
                  </a:lnTo>
                  <a:lnTo>
                    <a:pt x="15" y="66"/>
                  </a:lnTo>
                  <a:lnTo>
                    <a:pt x="15" y="80"/>
                  </a:lnTo>
                  <a:lnTo>
                    <a:pt x="16" y="93"/>
                  </a:lnTo>
                  <a:lnTo>
                    <a:pt x="16" y="107"/>
                  </a:lnTo>
                  <a:lnTo>
                    <a:pt x="16" y="120"/>
                  </a:lnTo>
                  <a:lnTo>
                    <a:pt x="16" y="134"/>
                  </a:lnTo>
                  <a:lnTo>
                    <a:pt x="16" y="134"/>
                  </a:lnTo>
                  <a:lnTo>
                    <a:pt x="16" y="133"/>
                  </a:lnTo>
                  <a:close/>
                </a:path>
              </a:pathLst>
            </a:custGeom>
            <a:solidFill>
              <a:srgbClr val="600C0C"/>
            </a:solidFill>
            <a:ln w="9525">
              <a:noFill/>
              <a:round/>
              <a:headEnd/>
              <a:tailEnd/>
            </a:ln>
          </p:spPr>
          <p:txBody>
            <a:bodyPr/>
            <a:lstStyle/>
            <a:p>
              <a:endParaRPr lang="en-US"/>
            </a:p>
          </p:txBody>
        </p:sp>
        <p:sp>
          <p:nvSpPr>
            <p:cNvPr id="37006" name="Freeform 142"/>
            <p:cNvSpPr>
              <a:spLocks/>
            </p:cNvSpPr>
            <p:nvPr/>
          </p:nvSpPr>
          <p:spPr bwMode="auto">
            <a:xfrm>
              <a:off x="2665" y="3643"/>
              <a:ext cx="26" cy="30"/>
            </a:xfrm>
            <a:custGeom>
              <a:avLst/>
              <a:gdLst/>
              <a:ahLst/>
              <a:cxnLst>
                <a:cxn ang="0">
                  <a:pos x="0" y="0"/>
                </a:cxn>
                <a:cxn ang="0">
                  <a:pos x="52" y="59"/>
                </a:cxn>
                <a:cxn ang="0">
                  <a:pos x="0" y="0"/>
                </a:cxn>
                <a:cxn ang="0">
                  <a:pos x="0" y="0"/>
                </a:cxn>
              </a:cxnLst>
              <a:rect l="0" t="0" r="r" b="b"/>
              <a:pathLst>
                <a:path w="52" h="59">
                  <a:moveTo>
                    <a:pt x="0" y="0"/>
                  </a:moveTo>
                  <a:lnTo>
                    <a:pt x="52" y="59"/>
                  </a:lnTo>
                  <a:lnTo>
                    <a:pt x="0" y="0"/>
                  </a:lnTo>
                  <a:lnTo>
                    <a:pt x="0" y="0"/>
                  </a:lnTo>
                  <a:close/>
                </a:path>
              </a:pathLst>
            </a:custGeom>
            <a:solidFill>
              <a:srgbClr val="520000"/>
            </a:solidFill>
            <a:ln w="9525">
              <a:noFill/>
              <a:round/>
              <a:headEnd/>
              <a:tailEnd/>
            </a:ln>
          </p:spPr>
          <p:txBody>
            <a:bodyPr/>
            <a:lstStyle/>
            <a:p>
              <a:endParaRPr lang="en-US"/>
            </a:p>
          </p:txBody>
        </p:sp>
        <p:sp>
          <p:nvSpPr>
            <p:cNvPr id="37007" name="Freeform 143"/>
            <p:cNvSpPr>
              <a:spLocks/>
            </p:cNvSpPr>
            <p:nvPr/>
          </p:nvSpPr>
          <p:spPr bwMode="auto">
            <a:xfrm>
              <a:off x="3354" y="3643"/>
              <a:ext cx="25" cy="30"/>
            </a:xfrm>
            <a:custGeom>
              <a:avLst/>
              <a:gdLst/>
              <a:ahLst/>
              <a:cxnLst>
                <a:cxn ang="0">
                  <a:pos x="0" y="59"/>
                </a:cxn>
                <a:cxn ang="0">
                  <a:pos x="49" y="0"/>
                </a:cxn>
                <a:cxn ang="0">
                  <a:pos x="49" y="10"/>
                </a:cxn>
                <a:cxn ang="0">
                  <a:pos x="48" y="16"/>
                </a:cxn>
                <a:cxn ang="0">
                  <a:pos x="43" y="22"/>
                </a:cxn>
                <a:cxn ang="0">
                  <a:pos x="38" y="29"/>
                </a:cxn>
                <a:cxn ang="0">
                  <a:pos x="32" y="34"/>
                </a:cxn>
                <a:cxn ang="0">
                  <a:pos x="25" y="38"/>
                </a:cxn>
                <a:cxn ang="0">
                  <a:pos x="17" y="43"/>
                </a:cxn>
                <a:cxn ang="0">
                  <a:pos x="11" y="48"/>
                </a:cxn>
                <a:cxn ang="0">
                  <a:pos x="5" y="54"/>
                </a:cxn>
                <a:cxn ang="0">
                  <a:pos x="0" y="59"/>
                </a:cxn>
                <a:cxn ang="0">
                  <a:pos x="0" y="59"/>
                </a:cxn>
              </a:cxnLst>
              <a:rect l="0" t="0" r="r" b="b"/>
              <a:pathLst>
                <a:path w="49" h="59">
                  <a:moveTo>
                    <a:pt x="0" y="59"/>
                  </a:moveTo>
                  <a:lnTo>
                    <a:pt x="49" y="0"/>
                  </a:lnTo>
                  <a:lnTo>
                    <a:pt x="49" y="10"/>
                  </a:lnTo>
                  <a:lnTo>
                    <a:pt x="48" y="16"/>
                  </a:lnTo>
                  <a:lnTo>
                    <a:pt x="43" y="22"/>
                  </a:lnTo>
                  <a:lnTo>
                    <a:pt x="38" y="29"/>
                  </a:lnTo>
                  <a:lnTo>
                    <a:pt x="32" y="34"/>
                  </a:lnTo>
                  <a:lnTo>
                    <a:pt x="25" y="38"/>
                  </a:lnTo>
                  <a:lnTo>
                    <a:pt x="17" y="43"/>
                  </a:lnTo>
                  <a:lnTo>
                    <a:pt x="11" y="48"/>
                  </a:lnTo>
                  <a:lnTo>
                    <a:pt x="5" y="54"/>
                  </a:lnTo>
                  <a:lnTo>
                    <a:pt x="0" y="59"/>
                  </a:lnTo>
                  <a:lnTo>
                    <a:pt x="0" y="59"/>
                  </a:lnTo>
                  <a:close/>
                </a:path>
              </a:pathLst>
            </a:custGeom>
            <a:solidFill>
              <a:srgbClr val="520000"/>
            </a:solidFill>
            <a:ln w="9525">
              <a:noFill/>
              <a:round/>
              <a:headEnd/>
              <a:tailEnd/>
            </a:ln>
          </p:spPr>
          <p:txBody>
            <a:bodyPr/>
            <a:lstStyle/>
            <a:p>
              <a:endParaRPr lang="en-US"/>
            </a:p>
          </p:txBody>
        </p:sp>
        <p:sp>
          <p:nvSpPr>
            <p:cNvPr id="37008" name="Freeform 144"/>
            <p:cNvSpPr>
              <a:spLocks/>
            </p:cNvSpPr>
            <p:nvPr/>
          </p:nvSpPr>
          <p:spPr bwMode="auto">
            <a:xfrm>
              <a:off x="3096" y="3652"/>
              <a:ext cx="6" cy="25"/>
            </a:xfrm>
            <a:custGeom>
              <a:avLst/>
              <a:gdLst/>
              <a:ahLst/>
              <a:cxnLst>
                <a:cxn ang="0">
                  <a:pos x="0" y="48"/>
                </a:cxn>
                <a:cxn ang="0">
                  <a:pos x="11" y="0"/>
                </a:cxn>
                <a:cxn ang="0">
                  <a:pos x="0" y="24"/>
                </a:cxn>
                <a:cxn ang="0">
                  <a:pos x="0" y="49"/>
                </a:cxn>
                <a:cxn ang="0">
                  <a:pos x="0" y="49"/>
                </a:cxn>
                <a:cxn ang="0">
                  <a:pos x="0" y="48"/>
                </a:cxn>
              </a:cxnLst>
              <a:rect l="0" t="0" r="r" b="b"/>
              <a:pathLst>
                <a:path w="11" h="49">
                  <a:moveTo>
                    <a:pt x="0" y="48"/>
                  </a:moveTo>
                  <a:lnTo>
                    <a:pt x="11" y="0"/>
                  </a:lnTo>
                  <a:lnTo>
                    <a:pt x="0" y="24"/>
                  </a:lnTo>
                  <a:lnTo>
                    <a:pt x="0" y="49"/>
                  </a:lnTo>
                  <a:lnTo>
                    <a:pt x="0" y="49"/>
                  </a:lnTo>
                  <a:lnTo>
                    <a:pt x="0" y="48"/>
                  </a:lnTo>
                  <a:close/>
                </a:path>
              </a:pathLst>
            </a:custGeom>
            <a:solidFill>
              <a:srgbClr val="520000"/>
            </a:solidFill>
            <a:ln w="9525">
              <a:noFill/>
              <a:round/>
              <a:headEnd/>
              <a:tailEnd/>
            </a:ln>
          </p:spPr>
          <p:txBody>
            <a:bodyPr/>
            <a:lstStyle/>
            <a:p>
              <a:endParaRPr lang="en-US"/>
            </a:p>
          </p:txBody>
        </p:sp>
        <p:sp>
          <p:nvSpPr>
            <p:cNvPr id="37009" name="Freeform 145"/>
            <p:cNvSpPr>
              <a:spLocks/>
            </p:cNvSpPr>
            <p:nvPr/>
          </p:nvSpPr>
          <p:spPr bwMode="auto">
            <a:xfrm>
              <a:off x="3548" y="3652"/>
              <a:ext cx="10" cy="25"/>
            </a:xfrm>
            <a:custGeom>
              <a:avLst/>
              <a:gdLst/>
              <a:ahLst/>
              <a:cxnLst>
                <a:cxn ang="0">
                  <a:pos x="6" y="48"/>
                </a:cxn>
                <a:cxn ang="0">
                  <a:pos x="0" y="49"/>
                </a:cxn>
                <a:cxn ang="0">
                  <a:pos x="0" y="0"/>
                </a:cxn>
                <a:cxn ang="0">
                  <a:pos x="3" y="8"/>
                </a:cxn>
                <a:cxn ang="0">
                  <a:pos x="6" y="12"/>
                </a:cxn>
                <a:cxn ang="0">
                  <a:pos x="11" y="17"/>
                </a:cxn>
                <a:cxn ang="0">
                  <a:pos x="14" y="20"/>
                </a:cxn>
                <a:cxn ang="0">
                  <a:pos x="18" y="24"/>
                </a:cxn>
                <a:cxn ang="0">
                  <a:pos x="19" y="27"/>
                </a:cxn>
                <a:cxn ang="0">
                  <a:pos x="19" y="32"/>
                </a:cxn>
                <a:cxn ang="0">
                  <a:pos x="19" y="36"/>
                </a:cxn>
                <a:cxn ang="0">
                  <a:pos x="14" y="41"/>
                </a:cxn>
                <a:cxn ang="0">
                  <a:pos x="8" y="49"/>
                </a:cxn>
                <a:cxn ang="0">
                  <a:pos x="8" y="49"/>
                </a:cxn>
                <a:cxn ang="0">
                  <a:pos x="6" y="48"/>
                </a:cxn>
              </a:cxnLst>
              <a:rect l="0" t="0" r="r" b="b"/>
              <a:pathLst>
                <a:path w="19" h="49">
                  <a:moveTo>
                    <a:pt x="6" y="48"/>
                  </a:moveTo>
                  <a:lnTo>
                    <a:pt x="0" y="49"/>
                  </a:lnTo>
                  <a:lnTo>
                    <a:pt x="0" y="0"/>
                  </a:lnTo>
                  <a:lnTo>
                    <a:pt x="3" y="8"/>
                  </a:lnTo>
                  <a:lnTo>
                    <a:pt x="6" y="12"/>
                  </a:lnTo>
                  <a:lnTo>
                    <a:pt x="11" y="17"/>
                  </a:lnTo>
                  <a:lnTo>
                    <a:pt x="14" y="20"/>
                  </a:lnTo>
                  <a:lnTo>
                    <a:pt x="18" y="24"/>
                  </a:lnTo>
                  <a:lnTo>
                    <a:pt x="19" y="27"/>
                  </a:lnTo>
                  <a:lnTo>
                    <a:pt x="19" y="32"/>
                  </a:lnTo>
                  <a:lnTo>
                    <a:pt x="19" y="36"/>
                  </a:lnTo>
                  <a:lnTo>
                    <a:pt x="14" y="41"/>
                  </a:lnTo>
                  <a:lnTo>
                    <a:pt x="8" y="49"/>
                  </a:lnTo>
                  <a:lnTo>
                    <a:pt x="8" y="49"/>
                  </a:lnTo>
                  <a:lnTo>
                    <a:pt x="6" y="48"/>
                  </a:lnTo>
                  <a:close/>
                </a:path>
              </a:pathLst>
            </a:custGeom>
            <a:solidFill>
              <a:srgbClr val="893939"/>
            </a:solidFill>
            <a:ln w="9525">
              <a:noFill/>
              <a:round/>
              <a:headEnd/>
              <a:tailEnd/>
            </a:ln>
          </p:spPr>
          <p:txBody>
            <a:bodyPr/>
            <a:lstStyle/>
            <a:p>
              <a:endParaRPr lang="en-US"/>
            </a:p>
          </p:txBody>
        </p:sp>
        <p:sp>
          <p:nvSpPr>
            <p:cNvPr id="37010" name="Freeform 146"/>
            <p:cNvSpPr>
              <a:spLocks/>
            </p:cNvSpPr>
            <p:nvPr/>
          </p:nvSpPr>
          <p:spPr bwMode="auto">
            <a:xfrm>
              <a:off x="2885" y="3655"/>
              <a:ext cx="42" cy="22"/>
            </a:xfrm>
            <a:custGeom>
              <a:avLst/>
              <a:gdLst/>
              <a:ahLst/>
              <a:cxnLst>
                <a:cxn ang="0">
                  <a:pos x="0" y="0"/>
                </a:cxn>
                <a:cxn ang="0">
                  <a:pos x="84" y="43"/>
                </a:cxn>
                <a:cxn ang="0">
                  <a:pos x="0" y="0"/>
                </a:cxn>
                <a:cxn ang="0">
                  <a:pos x="0" y="0"/>
                </a:cxn>
              </a:cxnLst>
              <a:rect l="0" t="0" r="r" b="b"/>
              <a:pathLst>
                <a:path w="84" h="43">
                  <a:moveTo>
                    <a:pt x="0" y="0"/>
                  </a:moveTo>
                  <a:lnTo>
                    <a:pt x="84" y="43"/>
                  </a:lnTo>
                  <a:lnTo>
                    <a:pt x="0" y="0"/>
                  </a:lnTo>
                  <a:lnTo>
                    <a:pt x="0" y="0"/>
                  </a:lnTo>
                  <a:close/>
                </a:path>
              </a:pathLst>
            </a:custGeom>
            <a:solidFill>
              <a:srgbClr val="520000"/>
            </a:solidFill>
            <a:ln w="9525">
              <a:noFill/>
              <a:round/>
              <a:headEnd/>
              <a:tailEnd/>
            </a:ln>
          </p:spPr>
          <p:txBody>
            <a:bodyPr/>
            <a:lstStyle/>
            <a:p>
              <a:endParaRPr lang="en-US"/>
            </a:p>
          </p:txBody>
        </p:sp>
        <p:sp>
          <p:nvSpPr>
            <p:cNvPr id="37011" name="Freeform 147"/>
            <p:cNvSpPr>
              <a:spLocks/>
            </p:cNvSpPr>
            <p:nvPr/>
          </p:nvSpPr>
          <p:spPr bwMode="auto">
            <a:xfrm>
              <a:off x="3252" y="3655"/>
              <a:ext cx="4" cy="22"/>
            </a:xfrm>
            <a:custGeom>
              <a:avLst/>
              <a:gdLst/>
              <a:ahLst/>
              <a:cxnLst>
                <a:cxn ang="0">
                  <a:pos x="0" y="0"/>
                </a:cxn>
                <a:cxn ang="0">
                  <a:pos x="8" y="0"/>
                </a:cxn>
                <a:cxn ang="0">
                  <a:pos x="8" y="43"/>
                </a:cxn>
                <a:cxn ang="0">
                  <a:pos x="2" y="43"/>
                </a:cxn>
                <a:cxn ang="0">
                  <a:pos x="2" y="0"/>
                </a:cxn>
                <a:cxn ang="0">
                  <a:pos x="2" y="0"/>
                </a:cxn>
                <a:cxn ang="0">
                  <a:pos x="0" y="0"/>
                </a:cxn>
              </a:cxnLst>
              <a:rect l="0" t="0" r="r" b="b"/>
              <a:pathLst>
                <a:path w="8" h="43">
                  <a:moveTo>
                    <a:pt x="0" y="0"/>
                  </a:moveTo>
                  <a:lnTo>
                    <a:pt x="8" y="0"/>
                  </a:lnTo>
                  <a:lnTo>
                    <a:pt x="8" y="43"/>
                  </a:lnTo>
                  <a:lnTo>
                    <a:pt x="2" y="43"/>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37012" name="Freeform 148"/>
            <p:cNvSpPr>
              <a:spLocks/>
            </p:cNvSpPr>
            <p:nvPr/>
          </p:nvSpPr>
          <p:spPr bwMode="auto">
            <a:xfrm>
              <a:off x="3376" y="3655"/>
              <a:ext cx="37" cy="46"/>
            </a:xfrm>
            <a:custGeom>
              <a:avLst/>
              <a:gdLst/>
              <a:ahLst/>
              <a:cxnLst>
                <a:cxn ang="0">
                  <a:pos x="56" y="91"/>
                </a:cxn>
                <a:cxn ang="0">
                  <a:pos x="59" y="88"/>
                </a:cxn>
                <a:cxn ang="0">
                  <a:pos x="61" y="85"/>
                </a:cxn>
                <a:cxn ang="0">
                  <a:pos x="62" y="80"/>
                </a:cxn>
                <a:cxn ang="0">
                  <a:pos x="64" y="75"/>
                </a:cxn>
                <a:cxn ang="0">
                  <a:pos x="66" y="70"/>
                </a:cxn>
                <a:cxn ang="0">
                  <a:pos x="66" y="64"/>
                </a:cxn>
                <a:cxn ang="0">
                  <a:pos x="66" y="59"/>
                </a:cxn>
                <a:cxn ang="0">
                  <a:pos x="67" y="54"/>
                </a:cxn>
                <a:cxn ang="0">
                  <a:pos x="67" y="48"/>
                </a:cxn>
                <a:cxn ang="0">
                  <a:pos x="67" y="43"/>
                </a:cxn>
                <a:cxn ang="0">
                  <a:pos x="59" y="42"/>
                </a:cxn>
                <a:cxn ang="0">
                  <a:pos x="51" y="45"/>
                </a:cxn>
                <a:cxn ang="0">
                  <a:pos x="43" y="51"/>
                </a:cxn>
                <a:cxn ang="0">
                  <a:pos x="37" y="59"/>
                </a:cxn>
                <a:cxn ang="0">
                  <a:pos x="30" y="67"/>
                </a:cxn>
                <a:cxn ang="0">
                  <a:pos x="24" y="77"/>
                </a:cxn>
                <a:cxn ang="0">
                  <a:pos x="18" y="85"/>
                </a:cxn>
                <a:cxn ang="0">
                  <a:pos x="13" y="90"/>
                </a:cxn>
                <a:cxn ang="0">
                  <a:pos x="6" y="93"/>
                </a:cxn>
                <a:cxn ang="0">
                  <a:pos x="0" y="93"/>
                </a:cxn>
                <a:cxn ang="0">
                  <a:pos x="74" y="0"/>
                </a:cxn>
                <a:cxn ang="0">
                  <a:pos x="56" y="93"/>
                </a:cxn>
                <a:cxn ang="0">
                  <a:pos x="56" y="93"/>
                </a:cxn>
                <a:cxn ang="0">
                  <a:pos x="56" y="91"/>
                </a:cxn>
              </a:cxnLst>
              <a:rect l="0" t="0" r="r" b="b"/>
              <a:pathLst>
                <a:path w="74" h="93">
                  <a:moveTo>
                    <a:pt x="56" y="91"/>
                  </a:moveTo>
                  <a:lnTo>
                    <a:pt x="59" y="88"/>
                  </a:lnTo>
                  <a:lnTo>
                    <a:pt x="61" y="85"/>
                  </a:lnTo>
                  <a:lnTo>
                    <a:pt x="62" y="80"/>
                  </a:lnTo>
                  <a:lnTo>
                    <a:pt x="64" y="75"/>
                  </a:lnTo>
                  <a:lnTo>
                    <a:pt x="66" y="70"/>
                  </a:lnTo>
                  <a:lnTo>
                    <a:pt x="66" y="64"/>
                  </a:lnTo>
                  <a:lnTo>
                    <a:pt x="66" y="59"/>
                  </a:lnTo>
                  <a:lnTo>
                    <a:pt x="67" y="54"/>
                  </a:lnTo>
                  <a:lnTo>
                    <a:pt x="67" y="48"/>
                  </a:lnTo>
                  <a:lnTo>
                    <a:pt x="67" y="43"/>
                  </a:lnTo>
                  <a:lnTo>
                    <a:pt x="59" y="42"/>
                  </a:lnTo>
                  <a:lnTo>
                    <a:pt x="51" y="45"/>
                  </a:lnTo>
                  <a:lnTo>
                    <a:pt x="43" y="51"/>
                  </a:lnTo>
                  <a:lnTo>
                    <a:pt x="37" y="59"/>
                  </a:lnTo>
                  <a:lnTo>
                    <a:pt x="30" y="67"/>
                  </a:lnTo>
                  <a:lnTo>
                    <a:pt x="24" y="77"/>
                  </a:lnTo>
                  <a:lnTo>
                    <a:pt x="18" y="85"/>
                  </a:lnTo>
                  <a:lnTo>
                    <a:pt x="13" y="90"/>
                  </a:lnTo>
                  <a:lnTo>
                    <a:pt x="6" y="93"/>
                  </a:lnTo>
                  <a:lnTo>
                    <a:pt x="0" y="93"/>
                  </a:lnTo>
                  <a:lnTo>
                    <a:pt x="74" y="0"/>
                  </a:lnTo>
                  <a:lnTo>
                    <a:pt x="56" y="93"/>
                  </a:lnTo>
                  <a:lnTo>
                    <a:pt x="56" y="93"/>
                  </a:lnTo>
                  <a:lnTo>
                    <a:pt x="56" y="91"/>
                  </a:lnTo>
                  <a:close/>
                </a:path>
              </a:pathLst>
            </a:custGeom>
            <a:solidFill>
              <a:srgbClr val="520000"/>
            </a:solidFill>
            <a:ln w="9525">
              <a:noFill/>
              <a:round/>
              <a:headEnd/>
              <a:tailEnd/>
            </a:ln>
          </p:spPr>
          <p:txBody>
            <a:bodyPr/>
            <a:lstStyle/>
            <a:p>
              <a:endParaRPr lang="en-US"/>
            </a:p>
          </p:txBody>
        </p:sp>
        <p:sp>
          <p:nvSpPr>
            <p:cNvPr id="37013" name="Freeform 149"/>
            <p:cNvSpPr>
              <a:spLocks/>
            </p:cNvSpPr>
            <p:nvPr/>
          </p:nvSpPr>
          <p:spPr bwMode="auto">
            <a:xfrm>
              <a:off x="2420" y="3658"/>
              <a:ext cx="6" cy="82"/>
            </a:xfrm>
            <a:custGeom>
              <a:avLst/>
              <a:gdLst/>
              <a:ahLst/>
              <a:cxnLst>
                <a:cxn ang="0">
                  <a:pos x="0" y="0"/>
                </a:cxn>
                <a:cxn ang="0">
                  <a:pos x="11" y="2"/>
                </a:cxn>
                <a:cxn ang="0">
                  <a:pos x="11" y="164"/>
                </a:cxn>
                <a:cxn ang="0">
                  <a:pos x="0" y="164"/>
                </a:cxn>
                <a:cxn ang="0">
                  <a:pos x="0" y="2"/>
                </a:cxn>
                <a:cxn ang="0">
                  <a:pos x="0" y="2"/>
                </a:cxn>
                <a:cxn ang="0">
                  <a:pos x="0" y="0"/>
                </a:cxn>
              </a:cxnLst>
              <a:rect l="0" t="0" r="r" b="b"/>
              <a:pathLst>
                <a:path w="11" h="164">
                  <a:moveTo>
                    <a:pt x="0" y="0"/>
                  </a:moveTo>
                  <a:lnTo>
                    <a:pt x="11" y="2"/>
                  </a:lnTo>
                  <a:lnTo>
                    <a:pt x="11" y="164"/>
                  </a:lnTo>
                  <a:lnTo>
                    <a:pt x="0" y="164"/>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37014" name="Freeform 150"/>
            <p:cNvSpPr>
              <a:spLocks/>
            </p:cNvSpPr>
            <p:nvPr/>
          </p:nvSpPr>
          <p:spPr bwMode="auto">
            <a:xfrm>
              <a:off x="2797" y="3659"/>
              <a:ext cx="9" cy="14"/>
            </a:xfrm>
            <a:custGeom>
              <a:avLst/>
              <a:gdLst/>
              <a:ahLst/>
              <a:cxnLst>
                <a:cxn ang="0">
                  <a:pos x="17" y="10"/>
                </a:cxn>
                <a:cxn ang="0">
                  <a:pos x="17" y="27"/>
                </a:cxn>
                <a:cxn ang="0">
                  <a:pos x="0" y="0"/>
                </a:cxn>
                <a:cxn ang="0">
                  <a:pos x="1" y="0"/>
                </a:cxn>
                <a:cxn ang="0">
                  <a:pos x="3" y="0"/>
                </a:cxn>
                <a:cxn ang="0">
                  <a:pos x="4" y="2"/>
                </a:cxn>
                <a:cxn ang="0">
                  <a:pos x="8" y="2"/>
                </a:cxn>
                <a:cxn ang="0">
                  <a:pos x="8" y="3"/>
                </a:cxn>
                <a:cxn ang="0">
                  <a:pos x="9" y="5"/>
                </a:cxn>
                <a:cxn ang="0">
                  <a:pos x="12" y="6"/>
                </a:cxn>
                <a:cxn ang="0">
                  <a:pos x="14" y="8"/>
                </a:cxn>
                <a:cxn ang="0">
                  <a:pos x="16" y="10"/>
                </a:cxn>
                <a:cxn ang="0">
                  <a:pos x="17" y="10"/>
                </a:cxn>
                <a:cxn ang="0">
                  <a:pos x="17" y="10"/>
                </a:cxn>
              </a:cxnLst>
              <a:rect l="0" t="0" r="r" b="b"/>
              <a:pathLst>
                <a:path w="17" h="27">
                  <a:moveTo>
                    <a:pt x="17" y="10"/>
                  </a:moveTo>
                  <a:lnTo>
                    <a:pt x="17" y="27"/>
                  </a:lnTo>
                  <a:lnTo>
                    <a:pt x="0" y="0"/>
                  </a:lnTo>
                  <a:lnTo>
                    <a:pt x="1" y="0"/>
                  </a:lnTo>
                  <a:lnTo>
                    <a:pt x="3" y="0"/>
                  </a:lnTo>
                  <a:lnTo>
                    <a:pt x="4" y="2"/>
                  </a:lnTo>
                  <a:lnTo>
                    <a:pt x="8" y="2"/>
                  </a:lnTo>
                  <a:lnTo>
                    <a:pt x="8" y="3"/>
                  </a:lnTo>
                  <a:lnTo>
                    <a:pt x="9" y="5"/>
                  </a:lnTo>
                  <a:lnTo>
                    <a:pt x="12" y="6"/>
                  </a:lnTo>
                  <a:lnTo>
                    <a:pt x="14" y="8"/>
                  </a:lnTo>
                  <a:lnTo>
                    <a:pt x="16" y="10"/>
                  </a:lnTo>
                  <a:lnTo>
                    <a:pt x="17" y="10"/>
                  </a:lnTo>
                  <a:lnTo>
                    <a:pt x="17" y="10"/>
                  </a:lnTo>
                  <a:close/>
                </a:path>
              </a:pathLst>
            </a:custGeom>
            <a:solidFill>
              <a:srgbClr val="520000"/>
            </a:solidFill>
            <a:ln w="9525">
              <a:noFill/>
              <a:round/>
              <a:headEnd/>
              <a:tailEnd/>
            </a:ln>
          </p:spPr>
          <p:txBody>
            <a:bodyPr/>
            <a:lstStyle/>
            <a:p>
              <a:endParaRPr lang="en-US"/>
            </a:p>
          </p:txBody>
        </p:sp>
        <p:sp>
          <p:nvSpPr>
            <p:cNvPr id="37015" name="Freeform 151"/>
            <p:cNvSpPr>
              <a:spLocks/>
            </p:cNvSpPr>
            <p:nvPr/>
          </p:nvSpPr>
          <p:spPr bwMode="auto">
            <a:xfrm>
              <a:off x="2869" y="3664"/>
              <a:ext cx="25" cy="13"/>
            </a:xfrm>
            <a:custGeom>
              <a:avLst/>
              <a:gdLst/>
              <a:ahLst/>
              <a:cxnLst>
                <a:cxn ang="0">
                  <a:pos x="0" y="0"/>
                </a:cxn>
                <a:cxn ang="0">
                  <a:pos x="49" y="25"/>
                </a:cxn>
                <a:cxn ang="0">
                  <a:pos x="0" y="0"/>
                </a:cxn>
                <a:cxn ang="0">
                  <a:pos x="0" y="0"/>
                </a:cxn>
              </a:cxnLst>
              <a:rect l="0" t="0" r="r" b="b"/>
              <a:pathLst>
                <a:path w="49" h="25">
                  <a:moveTo>
                    <a:pt x="0" y="0"/>
                  </a:moveTo>
                  <a:lnTo>
                    <a:pt x="49" y="25"/>
                  </a:lnTo>
                  <a:lnTo>
                    <a:pt x="0" y="0"/>
                  </a:lnTo>
                  <a:lnTo>
                    <a:pt x="0" y="0"/>
                  </a:lnTo>
                  <a:close/>
                </a:path>
              </a:pathLst>
            </a:custGeom>
            <a:solidFill>
              <a:srgbClr val="520000"/>
            </a:solidFill>
            <a:ln w="9525">
              <a:noFill/>
              <a:round/>
              <a:headEnd/>
              <a:tailEnd/>
            </a:ln>
          </p:spPr>
          <p:txBody>
            <a:bodyPr/>
            <a:lstStyle/>
            <a:p>
              <a:endParaRPr lang="en-US"/>
            </a:p>
          </p:txBody>
        </p:sp>
        <p:sp>
          <p:nvSpPr>
            <p:cNvPr id="37016" name="Freeform 152"/>
            <p:cNvSpPr>
              <a:spLocks/>
            </p:cNvSpPr>
            <p:nvPr/>
          </p:nvSpPr>
          <p:spPr bwMode="auto">
            <a:xfrm>
              <a:off x="3270" y="3664"/>
              <a:ext cx="4" cy="21"/>
            </a:xfrm>
            <a:custGeom>
              <a:avLst/>
              <a:gdLst/>
              <a:ahLst/>
              <a:cxnLst>
                <a:cxn ang="0">
                  <a:pos x="6" y="0"/>
                </a:cxn>
                <a:cxn ang="0">
                  <a:pos x="0" y="43"/>
                </a:cxn>
                <a:cxn ang="0">
                  <a:pos x="6" y="0"/>
                </a:cxn>
                <a:cxn ang="0">
                  <a:pos x="6" y="0"/>
                </a:cxn>
              </a:cxnLst>
              <a:rect l="0" t="0" r="r" b="b"/>
              <a:pathLst>
                <a:path w="6" h="43">
                  <a:moveTo>
                    <a:pt x="6" y="0"/>
                  </a:moveTo>
                  <a:lnTo>
                    <a:pt x="0" y="43"/>
                  </a:lnTo>
                  <a:lnTo>
                    <a:pt x="6" y="0"/>
                  </a:lnTo>
                  <a:lnTo>
                    <a:pt x="6" y="0"/>
                  </a:lnTo>
                  <a:close/>
                </a:path>
              </a:pathLst>
            </a:custGeom>
            <a:solidFill>
              <a:srgbClr val="520000"/>
            </a:solidFill>
            <a:ln w="9525">
              <a:noFill/>
              <a:round/>
              <a:headEnd/>
              <a:tailEnd/>
            </a:ln>
          </p:spPr>
          <p:txBody>
            <a:bodyPr/>
            <a:lstStyle/>
            <a:p>
              <a:endParaRPr lang="en-US"/>
            </a:p>
          </p:txBody>
        </p:sp>
        <p:sp>
          <p:nvSpPr>
            <p:cNvPr id="37017" name="Freeform 153"/>
            <p:cNvSpPr>
              <a:spLocks/>
            </p:cNvSpPr>
            <p:nvPr/>
          </p:nvSpPr>
          <p:spPr bwMode="auto">
            <a:xfrm>
              <a:off x="2272" y="3667"/>
              <a:ext cx="9" cy="34"/>
            </a:xfrm>
            <a:custGeom>
              <a:avLst/>
              <a:gdLst/>
              <a:ahLst/>
              <a:cxnLst>
                <a:cxn ang="0">
                  <a:pos x="18" y="0"/>
                </a:cxn>
                <a:cxn ang="0">
                  <a:pos x="0" y="69"/>
                </a:cxn>
                <a:cxn ang="0">
                  <a:pos x="18" y="2"/>
                </a:cxn>
                <a:cxn ang="0">
                  <a:pos x="18" y="2"/>
                </a:cxn>
                <a:cxn ang="0">
                  <a:pos x="18" y="0"/>
                </a:cxn>
              </a:cxnLst>
              <a:rect l="0" t="0" r="r" b="b"/>
              <a:pathLst>
                <a:path w="18" h="69">
                  <a:moveTo>
                    <a:pt x="18" y="0"/>
                  </a:moveTo>
                  <a:lnTo>
                    <a:pt x="0" y="69"/>
                  </a:lnTo>
                  <a:lnTo>
                    <a:pt x="18" y="2"/>
                  </a:lnTo>
                  <a:lnTo>
                    <a:pt x="18" y="2"/>
                  </a:lnTo>
                  <a:lnTo>
                    <a:pt x="18" y="0"/>
                  </a:lnTo>
                  <a:close/>
                </a:path>
              </a:pathLst>
            </a:custGeom>
            <a:solidFill>
              <a:srgbClr val="600C0C"/>
            </a:solidFill>
            <a:ln w="9525">
              <a:noFill/>
              <a:round/>
              <a:headEnd/>
              <a:tailEnd/>
            </a:ln>
          </p:spPr>
          <p:txBody>
            <a:bodyPr/>
            <a:lstStyle/>
            <a:p>
              <a:endParaRPr lang="en-US"/>
            </a:p>
          </p:txBody>
        </p:sp>
        <p:sp>
          <p:nvSpPr>
            <p:cNvPr id="37018" name="Freeform 154"/>
            <p:cNvSpPr>
              <a:spLocks/>
            </p:cNvSpPr>
            <p:nvPr/>
          </p:nvSpPr>
          <p:spPr bwMode="auto">
            <a:xfrm>
              <a:off x="3045" y="3668"/>
              <a:ext cx="9" cy="17"/>
            </a:xfrm>
            <a:custGeom>
              <a:avLst/>
              <a:gdLst/>
              <a:ahLst/>
              <a:cxnLst>
                <a:cxn ang="0">
                  <a:pos x="17" y="33"/>
                </a:cxn>
                <a:cxn ang="0">
                  <a:pos x="0" y="0"/>
                </a:cxn>
                <a:cxn ang="0">
                  <a:pos x="17" y="0"/>
                </a:cxn>
                <a:cxn ang="0">
                  <a:pos x="17" y="35"/>
                </a:cxn>
                <a:cxn ang="0">
                  <a:pos x="17" y="35"/>
                </a:cxn>
                <a:cxn ang="0">
                  <a:pos x="17" y="33"/>
                </a:cxn>
              </a:cxnLst>
              <a:rect l="0" t="0" r="r" b="b"/>
              <a:pathLst>
                <a:path w="17" h="35">
                  <a:moveTo>
                    <a:pt x="17" y="33"/>
                  </a:moveTo>
                  <a:lnTo>
                    <a:pt x="0" y="0"/>
                  </a:lnTo>
                  <a:lnTo>
                    <a:pt x="17" y="0"/>
                  </a:lnTo>
                  <a:lnTo>
                    <a:pt x="17" y="35"/>
                  </a:lnTo>
                  <a:lnTo>
                    <a:pt x="17" y="35"/>
                  </a:lnTo>
                  <a:lnTo>
                    <a:pt x="17" y="33"/>
                  </a:lnTo>
                  <a:close/>
                </a:path>
              </a:pathLst>
            </a:custGeom>
            <a:solidFill>
              <a:srgbClr val="520000"/>
            </a:solidFill>
            <a:ln w="9525">
              <a:noFill/>
              <a:round/>
              <a:headEnd/>
              <a:tailEnd/>
            </a:ln>
          </p:spPr>
          <p:txBody>
            <a:bodyPr/>
            <a:lstStyle/>
            <a:p>
              <a:endParaRPr lang="en-US"/>
            </a:p>
          </p:txBody>
        </p:sp>
        <p:sp>
          <p:nvSpPr>
            <p:cNvPr id="37019" name="Freeform 155"/>
            <p:cNvSpPr>
              <a:spLocks/>
            </p:cNvSpPr>
            <p:nvPr/>
          </p:nvSpPr>
          <p:spPr bwMode="auto">
            <a:xfrm>
              <a:off x="2429" y="3673"/>
              <a:ext cx="9" cy="96"/>
            </a:xfrm>
            <a:custGeom>
              <a:avLst/>
              <a:gdLst/>
              <a:ahLst/>
              <a:cxnLst>
                <a:cxn ang="0">
                  <a:pos x="0" y="0"/>
                </a:cxn>
                <a:cxn ang="0">
                  <a:pos x="17" y="194"/>
                </a:cxn>
                <a:cxn ang="0">
                  <a:pos x="0" y="0"/>
                </a:cxn>
                <a:cxn ang="0">
                  <a:pos x="0" y="0"/>
                </a:cxn>
              </a:cxnLst>
              <a:rect l="0" t="0" r="r" b="b"/>
              <a:pathLst>
                <a:path w="17" h="194">
                  <a:moveTo>
                    <a:pt x="0" y="0"/>
                  </a:moveTo>
                  <a:lnTo>
                    <a:pt x="17" y="194"/>
                  </a:lnTo>
                  <a:lnTo>
                    <a:pt x="0" y="0"/>
                  </a:lnTo>
                  <a:lnTo>
                    <a:pt x="0" y="0"/>
                  </a:lnTo>
                  <a:close/>
                </a:path>
              </a:pathLst>
            </a:custGeom>
            <a:solidFill>
              <a:srgbClr val="520000"/>
            </a:solidFill>
            <a:ln w="9525">
              <a:noFill/>
              <a:round/>
              <a:headEnd/>
              <a:tailEnd/>
            </a:ln>
          </p:spPr>
          <p:txBody>
            <a:bodyPr/>
            <a:lstStyle/>
            <a:p>
              <a:endParaRPr lang="en-US"/>
            </a:p>
          </p:txBody>
        </p:sp>
        <p:sp>
          <p:nvSpPr>
            <p:cNvPr id="37020" name="Freeform 156"/>
            <p:cNvSpPr>
              <a:spLocks/>
            </p:cNvSpPr>
            <p:nvPr/>
          </p:nvSpPr>
          <p:spPr bwMode="auto">
            <a:xfrm>
              <a:off x="2462" y="3673"/>
              <a:ext cx="6" cy="21"/>
            </a:xfrm>
            <a:custGeom>
              <a:avLst/>
              <a:gdLst/>
              <a:ahLst/>
              <a:cxnLst>
                <a:cxn ang="0">
                  <a:pos x="0" y="0"/>
                </a:cxn>
                <a:cxn ang="0">
                  <a:pos x="11" y="43"/>
                </a:cxn>
                <a:cxn ang="0">
                  <a:pos x="0" y="0"/>
                </a:cxn>
                <a:cxn ang="0">
                  <a:pos x="0" y="0"/>
                </a:cxn>
              </a:cxnLst>
              <a:rect l="0" t="0" r="r" b="b"/>
              <a:pathLst>
                <a:path w="11" h="43">
                  <a:moveTo>
                    <a:pt x="0" y="0"/>
                  </a:moveTo>
                  <a:lnTo>
                    <a:pt x="11" y="43"/>
                  </a:lnTo>
                  <a:lnTo>
                    <a:pt x="0" y="0"/>
                  </a:lnTo>
                  <a:lnTo>
                    <a:pt x="0" y="0"/>
                  </a:lnTo>
                  <a:close/>
                </a:path>
              </a:pathLst>
            </a:custGeom>
            <a:solidFill>
              <a:srgbClr val="600C0C"/>
            </a:solidFill>
            <a:ln w="9525">
              <a:noFill/>
              <a:round/>
              <a:headEnd/>
              <a:tailEnd/>
            </a:ln>
          </p:spPr>
          <p:txBody>
            <a:bodyPr/>
            <a:lstStyle/>
            <a:p>
              <a:endParaRPr lang="en-US"/>
            </a:p>
          </p:txBody>
        </p:sp>
        <p:sp>
          <p:nvSpPr>
            <p:cNvPr id="37021" name="Freeform 157"/>
            <p:cNvSpPr>
              <a:spLocks/>
            </p:cNvSpPr>
            <p:nvPr/>
          </p:nvSpPr>
          <p:spPr bwMode="auto">
            <a:xfrm>
              <a:off x="3102" y="3673"/>
              <a:ext cx="3" cy="16"/>
            </a:xfrm>
            <a:custGeom>
              <a:avLst/>
              <a:gdLst/>
              <a:ahLst/>
              <a:cxnLst>
                <a:cxn ang="0">
                  <a:pos x="7" y="0"/>
                </a:cxn>
                <a:cxn ang="0">
                  <a:pos x="0" y="32"/>
                </a:cxn>
                <a:cxn ang="0">
                  <a:pos x="7" y="0"/>
                </a:cxn>
                <a:cxn ang="0">
                  <a:pos x="7" y="0"/>
                </a:cxn>
              </a:cxnLst>
              <a:rect l="0" t="0" r="r" b="b"/>
              <a:pathLst>
                <a:path w="7" h="32">
                  <a:moveTo>
                    <a:pt x="7" y="0"/>
                  </a:moveTo>
                  <a:lnTo>
                    <a:pt x="0" y="32"/>
                  </a:lnTo>
                  <a:lnTo>
                    <a:pt x="7" y="0"/>
                  </a:lnTo>
                  <a:lnTo>
                    <a:pt x="7" y="0"/>
                  </a:lnTo>
                  <a:close/>
                </a:path>
              </a:pathLst>
            </a:custGeom>
            <a:solidFill>
              <a:srgbClr val="520000"/>
            </a:solidFill>
            <a:ln w="9525">
              <a:noFill/>
              <a:round/>
              <a:headEnd/>
              <a:tailEnd/>
            </a:ln>
          </p:spPr>
          <p:txBody>
            <a:bodyPr/>
            <a:lstStyle/>
            <a:p>
              <a:endParaRPr lang="en-US"/>
            </a:p>
          </p:txBody>
        </p:sp>
        <p:sp>
          <p:nvSpPr>
            <p:cNvPr id="37022" name="Freeform 158"/>
            <p:cNvSpPr>
              <a:spLocks/>
            </p:cNvSpPr>
            <p:nvPr/>
          </p:nvSpPr>
          <p:spPr bwMode="auto">
            <a:xfrm>
              <a:off x="2284" y="3677"/>
              <a:ext cx="18" cy="66"/>
            </a:xfrm>
            <a:custGeom>
              <a:avLst/>
              <a:gdLst/>
              <a:ahLst/>
              <a:cxnLst>
                <a:cxn ang="0">
                  <a:pos x="11" y="77"/>
                </a:cxn>
                <a:cxn ang="0">
                  <a:pos x="29" y="42"/>
                </a:cxn>
                <a:cxn ang="0">
                  <a:pos x="37" y="133"/>
                </a:cxn>
                <a:cxn ang="0">
                  <a:pos x="21" y="130"/>
                </a:cxn>
                <a:cxn ang="0">
                  <a:pos x="11" y="120"/>
                </a:cxn>
                <a:cxn ang="0">
                  <a:pos x="5" y="109"/>
                </a:cxn>
                <a:cxn ang="0">
                  <a:pos x="2" y="95"/>
                </a:cxn>
                <a:cxn ang="0">
                  <a:pos x="0" y="79"/>
                </a:cxn>
                <a:cxn ang="0">
                  <a:pos x="2" y="61"/>
                </a:cxn>
                <a:cxn ang="0">
                  <a:pos x="5" y="45"/>
                </a:cxn>
                <a:cxn ang="0">
                  <a:pos x="8" y="27"/>
                </a:cxn>
                <a:cxn ang="0">
                  <a:pos x="10" y="13"/>
                </a:cxn>
                <a:cxn ang="0">
                  <a:pos x="11" y="0"/>
                </a:cxn>
                <a:cxn ang="0">
                  <a:pos x="13" y="8"/>
                </a:cxn>
                <a:cxn ang="0">
                  <a:pos x="13" y="16"/>
                </a:cxn>
                <a:cxn ang="0">
                  <a:pos x="10" y="24"/>
                </a:cxn>
                <a:cxn ang="0">
                  <a:pos x="8" y="31"/>
                </a:cxn>
                <a:cxn ang="0">
                  <a:pos x="5" y="39"/>
                </a:cxn>
                <a:cxn ang="0">
                  <a:pos x="3" y="47"/>
                </a:cxn>
                <a:cxn ang="0">
                  <a:pos x="2" y="53"/>
                </a:cxn>
                <a:cxn ang="0">
                  <a:pos x="3" y="61"/>
                </a:cxn>
                <a:cxn ang="0">
                  <a:pos x="6" y="69"/>
                </a:cxn>
                <a:cxn ang="0">
                  <a:pos x="11" y="77"/>
                </a:cxn>
                <a:cxn ang="0">
                  <a:pos x="11" y="77"/>
                </a:cxn>
              </a:cxnLst>
              <a:rect l="0" t="0" r="r" b="b"/>
              <a:pathLst>
                <a:path w="37" h="133">
                  <a:moveTo>
                    <a:pt x="11" y="77"/>
                  </a:moveTo>
                  <a:lnTo>
                    <a:pt x="29" y="42"/>
                  </a:lnTo>
                  <a:lnTo>
                    <a:pt x="37" y="133"/>
                  </a:lnTo>
                  <a:lnTo>
                    <a:pt x="21" y="130"/>
                  </a:lnTo>
                  <a:lnTo>
                    <a:pt x="11" y="120"/>
                  </a:lnTo>
                  <a:lnTo>
                    <a:pt x="5" y="109"/>
                  </a:lnTo>
                  <a:lnTo>
                    <a:pt x="2" y="95"/>
                  </a:lnTo>
                  <a:lnTo>
                    <a:pt x="0" y="79"/>
                  </a:lnTo>
                  <a:lnTo>
                    <a:pt x="2" y="61"/>
                  </a:lnTo>
                  <a:lnTo>
                    <a:pt x="5" y="45"/>
                  </a:lnTo>
                  <a:lnTo>
                    <a:pt x="8" y="27"/>
                  </a:lnTo>
                  <a:lnTo>
                    <a:pt x="10" y="13"/>
                  </a:lnTo>
                  <a:lnTo>
                    <a:pt x="11" y="0"/>
                  </a:lnTo>
                  <a:lnTo>
                    <a:pt x="13" y="8"/>
                  </a:lnTo>
                  <a:lnTo>
                    <a:pt x="13" y="16"/>
                  </a:lnTo>
                  <a:lnTo>
                    <a:pt x="10" y="24"/>
                  </a:lnTo>
                  <a:lnTo>
                    <a:pt x="8" y="31"/>
                  </a:lnTo>
                  <a:lnTo>
                    <a:pt x="5" y="39"/>
                  </a:lnTo>
                  <a:lnTo>
                    <a:pt x="3" y="47"/>
                  </a:lnTo>
                  <a:lnTo>
                    <a:pt x="2" y="53"/>
                  </a:lnTo>
                  <a:lnTo>
                    <a:pt x="3" y="61"/>
                  </a:lnTo>
                  <a:lnTo>
                    <a:pt x="6" y="69"/>
                  </a:lnTo>
                  <a:lnTo>
                    <a:pt x="11" y="77"/>
                  </a:lnTo>
                  <a:lnTo>
                    <a:pt x="11" y="77"/>
                  </a:lnTo>
                  <a:close/>
                </a:path>
              </a:pathLst>
            </a:custGeom>
            <a:solidFill>
              <a:srgbClr val="600C0C"/>
            </a:solidFill>
            <a:ln w="9525">
              <a:noFill/>
              <a:round/>
              <a:headEnd/>
              <a:tailEnd/>
            </a:ln>
          </p:spPr>
          <p:txBody>
            <a:bodyPr/>
            <a:lstStyle/>
            <a:p>
              <a:endParaRPr lang="en-US"/>
            </a:p>
          </p:txBody>
        </p:sp>
        <p:sp>
          <p:nvSpPr>
            <p:cNvPr id="37023" name="Freeform 159"/>
            <p:cNvSpPr>
              <a:spLocks/>
            </p:cNvSpPr>
            <p:nvPr/>
          </p:nvSpPr>
          <p:spPr bwMode="auto">
            <a:xfrm>
              <a:off x="2813" y="3677"/>
              <a:ext cx="9" cy="12"/>
            </a:xfrm>
            <a:custGeom>
              <a:avLst/>
              <a:gdLst/>
              <a:ahLst/>
              <a:cxnLst>
                <a:cxn ang="0">
                  <a:pos x="16" y="24"/>
                </a:cxn>
                <a:cxn ang="0">
                  <a:pos x="0" y="24"/>
                </a:cxn>
                <a:cxn ang="0">
                  <a:pos x="0" y="0"/>
                </a:cxn>
                <a:cxn ang="0">
                  <a:pos x="1" y="2"/>
                </a:cxn>
                <a:cxn ang="0">
                  <a:pos x="4" y="3"/>
                </a:cxn>
                <a:cxn ang="0">
                  <a:pos x="8" y="7"/>
                </a:cxn>
                <a:cxn ang="0">
                  <a:pos x="9" y="8"/>
                </a:cxn>
                <a:cxn ang="0">
                  <a:pos x="12" y="11"/>
                </a:cxn>
                <a:cxn ang="0">
                  <a:pos x="14" y="13"/>
                </a:cxn>
                <a:cxn ang="0">
                  <a:pos x="16" y="16"/>
                </a:cxn>
                <a:cxn ang="0">
                  <a:pos x="17" y="18"/>
                </a:cxn>
                <a:cxn ang="0">
                  <a:pos x="17" y="21"/>
                </a:cxn>
                <a:cxn ang="0">
                  <a:pos x="17" y="24"/>
                </a:cxn>
                <a:cxn ang="0">
                  <a:pos x="17" y="24"/>
                </a:cxn>
                <a:cxn ang="0">
                  <a:pos x="16" y="24"/>
                </a:cxn>
              </a:cxnLst>
              <a:rect l="0" t="0" r="r" b="b"/>
              <a:pathLst>
                <a:path w="17" h="24">
                  <a:moveTo>
                    <a:pt x="16" y="24"/>
                  </a:moveTo>
                  <a:lnTo>
                    <a:pt x="0" y="24"/>
                  </a:lnTo>
                  <a:lnTo>
                    <a:pt x="0" y="0"/>
                  </a:lnTo>
                  <a:lnTo>
                    <a:pt x="1" y="2"/>
                  </a:lnTo>
                  <a:lnTo>
                    <a:pt x="4" y="3"/>
                  </a:lnTo>
                  <a:lnTo>
                    <a:pt x="8" y="7"/>
                  </a:lnTo>
                  <a:lnTo>
                    <a:pt x="9" y="8"/>
                  </a:lnTo>
                  <a:lnTo>
                    <a:pt x="12" y="11"/>
                  </a:lnTo>
                  <a:lnTo>
                    <a:pt x="14" y="13"/>
                  </a:lnTo>
                  <a:lnTo>
                    <a:pt x="16" y="16"/>
                  </a:lnTo>
                  <a:lnTo>
                    <a:pt x="17" y="18"/>
                  </a:lnTo>
                  <a:lnTo>
                    <a:pt x="17" y="21"/>
                  </a:lnTo>
                  <a:lnTo>
                    <a:pt x="17" y="24"/>
                  </a:lnTo>
                  <a:lnTo>
                    <a:pt x="17" y="24"/>
                  </a:lnTo>
                  <a:lnTo>
                    <a:pt x="16" y="24"/>
                  </a:lnTo>
                  <a:close/>
                </a:path>
              </a:pathLst>
            </a:custGeom>
            <a:solidFill>
              <a:srgbClr val="520000"/>
            </a:solidFill>
            <a:ln w="9525">
              <a:noFill/>
              <a:round/>
              <a:headEnd/>
              <a:tailEnd/>
            </a:ln>
          </p:spPr>
          <p:txBody>
            <a:bodyPr/>
            <a:lstStyle/>
            <a:p>
              <a:endParaRPr lang="en-US"/>
            </a:p>
          </p:txBody>
        </p:sp>
        <p:sp>
          <p:nvSpPr>
            <p:cNvPr id="37024" name="Freeform 160"/>
            <p:cNvSpPr>
              <a:spLocks/>
            </p:cNvSpPr>
            <p:nvPr/>
          </p:nvSpPr>
          <p:spPr bwMode="auto">
            <a:xfrm>
              <a:off x="2851" y="3680"/>
              <a:ext cx="18" cy="20"/>
            </a:xfrm>
            <a:custGeom>
              <a:avLst/>
              <a:gdLst/>
              <a:ahLst/>
              <a:cxnLst>
                <a:cxn ang="0">
                  <a:pos x="36" y="17"/>
                </a:cxn>
                <a:cxn ang="0">
                  <a:pos x="31" y="20"/>
                </a:cxn>
                <a:cxn ang="0">
                  <a:pos x="26" y="25"/>
                </a:cxn>
                <a:cxn ang="0">
                  <a:pos x="23" y="30"/>
                </a:cxn>
                <a:cxn ang="0">
                  <a:pos x="21" y="33"/>
                </a:cxn>
                <a:cxn ang="0">
                  <a:pos x="18" y="38"/>
                </a:cxn>
                <a:cxn ang="0">
                  <a:pos x="16" y="40"/>
                </a:cxn>
                <a:cxn ang="0">
                  <a:pos x="13" y="40"/>
                </a:cxn>
                <a:cxn ang="0">
                  <a:pos x="10" y="40"/>
                </a:cxn>
                <a:cxn ang="0">
                  <a:pos x="7" y="35"/>
                </a:cxn>
                <a:cxn ang="0">
                  <a:pos x="0" y="28"/>
                </a:cxn>
                <a:cxn ang="0">
                  <a:pos x="18" y="0"/>
                </a:cxn>
                <a:cxn ang="0">
                  <a:pos x="36" y="17"/>
                </a:cxn>
                <a:cxn ang="0">
                  <a:pos x="36" y="17"/>
                </a:cxn>
              </a:cxnLst>
              <a:rect l="0" t="0" r="r" b="b"/>
              <a:pathLst>
                <a:path w="36" h="40">
                  <a:moveTo>
                    <a:pt x="36" y="17"/>
                  </a:moveTo>
                  <a:lnTo>
                    <a:pt x="31" y="20"/>
                  </a:lnTo>
                  <a:lnTo>
                    <a:pt x="26" y="25"/>
                  </a:lnTo>
                  <a:lnTo>
                    <a:pt x="23" y="30"/>
                  </a:lnTo>
                  <a:lnTo>
                    <a:pt x="21" y="33"/>
                  </a:lnTo>
                  <a:lnTo>
                    <a:pt x="18" y="38"/>
                  </a:lnTo>
                  <a:lnTo>
                    <a:pt x="16" y="40"/>
                  </a:lnTo>
                  <a:lnTo>
                    <a:pt x="13" y="40"/>
                  </a:lnTo>
                  <a:lnTo>
                    <a:pt x="10" y="40"/>
                  </a:lnTo>
                  <a:lnTo>
                    <a:pt x="7" y="35"/>
                  </a:lnTo>
                  <a:lnTo>
                    <a:pt x="0" y="28"/>
                  </a:lnTo>
                  <a:lnTo>
                    <a:pt x="18" y="0"/>
                  </a:lnTo>
                  <a:lnTo>
                    <a:pt x="36" y="17"/>
                  </a:lnTo>
                  <a:lnTo>
                    <a:pt x="36" y="17"/>
                  </a:lnTo>
                  <a:close/>
                </a:path>
              </a:pathLst>
            </a:custGeom>
            <a:solidFill>
              <a:srgbClr val="520000"/>
            </a:solidFill>
            <a:ln w="9525">
              <a:noFill/>
              <a:round/>
              <a:headEnd/>
              <a:tailEnd/>
            </a:ln>
          </p:spPr>
          <p:txBody>
            <a:bodyPr/>
            <a:lstStyle/>
            <a:p>
              <a:endParaRPr lang="en-US"/>
            </a:p>
          </p:txBody>
        </p:sp>
        <p:sp>
          <p:nvSpPr>
            <p:cNvPr id="37025" name="Freeform 161"/>
            <p:cNvSpPr>
              <a:spLocks/>
            </p:cNvSpPr>
            <p:nvPr/>
          </p:nvSpPr>
          <p:spPr bwMode="auto">
            <a:xfrm>
              <a:off x="2902" y="3680"/>
              <a:ext cx="21" cy="5"/>
            </a:xfrm>
            <a:custGeom>
              <a:avLst/>
              <a:gdLst/>
              <a:ahLst/>
              <a:cxnLst>
                <a:cxn ang="0">
                  <a:pos x="0" y="0"/>
                </a:cxn>
                <a:cxn ang="0">
                  <a:pos x="41" y="11"/>
                </a:cxn>
                <a:cxn ang="0">
                  <a:pos x="0" y="0"/>
                </a:cxn>
                <a:cxn ang="0">
                  <a:pos x="0" y="0"/>
                </a:cxn>
              </a:cxnLst>
              <a:rect l="0" t="0" r="r" b="b"/>
              <a:pathLst>
                <a:path w="41" h="11">
                  <a:moveTo>
                    <a:pt x="0" y="0"/>
                  </a:moveTo>
                  <a:lnTo>
                    <a:pt x="41" y="11"/>
                  </a:lnTo>
                  <a:lnTo>
                    <a:pt x="0" y="0"/>
                  </a:lnTo>
                  <a:lnTo>
                    <a:pt x="0" y="0"/>
                  </a:lnTo>
                  <a:close/>
                </a:path>
              </a:pathLst>
            </a:custGeom>
            <a:solidFill>
              <a:srgbClr val="520000"/>
            </a:solidFill>
            <a:ln w="9525">
              <a:noFill/>
              <a:round/>
              <a:headEnd/>
              <a:tailEnd/>
            </a:ln>
          </p:spPr>
          <p:txBody>
            <a:bodyPr/>
            <a:lstStyle/>
            <a:p>
              <a:endParaRPr lang="en-US"/>
            </a:p>
          </p:txBody>
        </p:sp>
        <p:sp>
          <p:nvSpPr>
            <p:cNvPr id="37026" name="Freeform 162"/>
            <p:cNvSpPr>
              <a:spLocks/>
            </p:cNvSpPr>
            <p:nvPr/>
          </p:nvSpPr>
          <p:spPr bwMode="auto">
            <a:xfrm>
              <a:off x="2208" y="3696"/>
              <a:ext cx="9" cy="25"/>
            </a:xfrm>
            <a:custGeom>
              <a:avLst/>
              <a:gdLst/>
              <a:ahLst/>
              <a:cxnLst>
                <a:cxn ang="0">
                  <a:pos x="16" y="0"/>
                </a:cxn>
                <a:cxn ang="0">
                  <a:pos x="14" y="5"/>
                </a:cxn>
                <a:cxn ang="0">
                  <a:pos x="13" y="8"/>
                </a:cxn>
                <a:cxn ang="0">
                  <a:pos x="11" y="13"/>
                </a:cxn>
                <a:cxn ang="0">
                  <a:pos x="9" y="18"/>
                </a:cxn>
                <a:cxn ang="0">
                  <a:pos x="9" y="24"/>
                </a:cxn>
                <a:cxn ang="0">
                  <a:pos x="9" y="29"/>
                </a:cxn>
                <a:cxn ang="0">
                  <a:pos x="9" y="34"/>
                </a:cxn>
                <a:cxn ang="0">
                  <a:pos x="9" y="40"/>
                </a:cxn>
                <a:cxn ang="0">
                  <a:pos x="9" y="45"/>
                </a:cxn>
                <a:cxn ang="0">
                  <a:pos x="9" y="51"/>
                </a:cxn>
                <a:cxn ang="0">
                  <a:pos x="0" y="2"/>
                </a:cxn>
                <a:cxn ang="0">
                  <a:pos x="17" y="2"/>
                </a:cxn>
                <a:cxn ang="0">
                  <a:pos x="17" y="2"/>
                </a:cxn>
                <a:cxn ang="0">
                  <a:pos x="16" y="0"/>
                </a:cxn>
              </a:cxnLst>
              <a:rect l="0" t="0" r="r" b="b"/>
              <a:pathLst>
                <a:path w="17" h="51">
                  <a:moveTo>
                    <a:pt x="16" y="0"/>
                  </a:moveTo>
                  <a:lnTo>
                    <a:pt x="14" y="5"/>
                  </a:lnTo>
                  <a:lnTo>
                    <a:pt x="13" y="8"/>
                  </a:lnTo>
                  <a:lnTo>
                    <a:pt x="11" y="13"/>
                  </a:lnTo>
                  <a:lnTo>
                    <a:pt x="9" y="18"/>
                  </a:lnTo>
                  <a:lnTo>
                    <a:pt x="9" y="24"/>
                  </a:lnTo>
                  <a:lnTo>
                    <a:pt x="9" y="29"/>
                  </a:lnTo>
                  <a:lnTo>
                    <a:pt x="9" y="34"/>
                  </a:lnTo>
                  <a:lnTo>
                    <a:pt x="9" y="40"/>
                  </a:lnTo>
                  <a:lnTo>
                    <a:pt x="9" y="45"/>
                  </a:lnTo>
                  <a:lnTo>
                    <a:pt x="9" y="51"/>
                  </a:lnTo>
                  <a:lnTo>
                    <a:pt x="0" y="2"/>
                  </a:lnTo>
                  <a:lnTo>
                    <a:pt x="17" y="2"/>
                  </a:lnTo>
                  <a:lnTo>
                    <a:pt x="17" y="2"/>
                  </a:lnTo>
                  <a:lnTo>
                    <a:pt x="16" y="0"/>
                  </a:lnTo>
                  <a:close/>
                </a:path>
              </a:pathLst>
            </a:custGeom>
            <a:solidFill>
              <a:srgbClr val="600C0C"/>
            </a:solidFill>
            <a:ln w="9525">
              <a:noFill/>
              <a:round/>
              <a:headEnd/>
              <a:tailEnd/>
            </a:ln>
          </p:spPr>
          <p:txBody>
            <a:bodyPr/>
            <a:lstStyle/>
            <a:p>
              <a:endParaRPr lang="en-US"/>
            </a:p>
          </p:txBody>
        </p:sp>
        <p:sp>
          <p:nvSpPr>
            <p:cNvPr id="37027" name="Freeform 163"/>
            <p:cNvSpPr>
              <a:spLocks/>
            </p:cNvSpPr>
            <p:nvPr/>
          </p:nvSpPr>
          <p:spPr bwMode="auto">
            <a:xfrm>
              <a:off x="2242" y="3685"/>
              <a:ext cx="6" cy="30"/>
            </a:xfrm>
            <a:custGeom>
              <a:avLst/>
              <a:gdLst/>
              <a:ahLst/>
              <a:cxnLst>
                <a:cxn ang="0">
                  <a:pos x="9" y="0"/>
                </a:cxn>
                <a:cxn ang="0">
                  <a:pos x="0" y="61"/>
                </a:cxn>
                <a:cxn ang="0">
                  <a:pos x="11" y="2"/>
                </a:cxn>
                <a:cxn ang="0">
                  <a:pos x="11" y="2"/>
                </a:cxn>
                <a:cxn ang="0">
                  <a:pos x="9" y="0"/>
                </a:cxn>
              </a:cxnLst>
              <a:rect l="0" t="0" r="r" b="b"/>
              <a:pathLst>
                <a:path w="11" h="61">
                  <a:moveTo>
                    <a:pt x="9" y="0"/>
                  </a:moveTo>
                  <a:lnTo>
                    <a:pt x="0" y="61"/>
                  </a:lnTo>
                  <a:lnTo>
                    <a:pt x="11" y="2"/>
                  </a:lnTo>
                  <a:lnTo>
                    <a:pt x="11" y="2"/>
                  </a:lnTo>
                  <a:lnTo>
                    <a:pt x="9" y="0"/>
                  </a:lnTo>
                  <a:close/>
                </a:path>
              </a:pathLst>
            </a:custGeom>
            <a:solidFill>
              <a:srgbClr val="600C0C"/>
            </a:solidFill>
            <a:ln w="9525">
              <a:noFill/>
              <a:round/>
              <a:headEnd/>
              <a:tailEnd/>
            </a:ln>
          </p:spPr>
          <p:txBody>
            <a:bodyPr/>
            <a:lstStyle/>
            <a:p>
              <a:endParaRPr lang="en-US"/>
            </a:p>
          </p:txBody>
        </p:sp>
        <p:sp>
          <p:nvSpPr>
            <p:cNvPr id="37028" name="Freeform 164"/>
            <p:cNvSpPr>
              <a:spLocks/>
            </p:cNvSpPr>
            <p:nvPr/>
          </p:nvSpPr>
          <p:spPr bwMode="auto">
            <a:xfrm>
              <a:off x="2306" y="3685"/>
              <a:ext cx="8" cy="55"/>
            </a:xfrm>
            <a:custGeom>
              <a:avLst/>
              <a:gdLst/>
              <a:ahLst/>
              <a:cxnLst>
                <a:cxn ang="0">
                  <a:pos x="16" y="109"/>
                </a:cxn>
                <a:cxn ang="0">
                  <a:pos x="6" y="99"/>
                </a:cxn>
                <a:cxn ang="0">
                  <a:pos x="1" y="88"/>
                </a:cxn>
                <a:cxn ang="0">
                  <a:pos x="0" y="78"/>
                </a:cxn>
                <a:cxn ang="0">
                  <a:pos x="0" y="67"/>
                </a:cxn>
                <a:cxn ang="0">
                  <a:pos x="1" y="56"/>
                </a:cxn>
                <a:cxn ang="0">
                  <a:pos x="5" y="45"/>
                </a:cxn>
                <a:cxn ang="0">
                  <a:pos x="9" y="32"/>
                </a:cxn>
                <a:cxn ang="0">
                  <a:pos x="13" y="21"/>
                </a:cxn>
                <a:cxn ang="0">
                  <a:pos x="16" y="11"/>
                </a:cxn>
                <a:cxn ang="0">
                  <a:pos x="16" y="0"/>
                </a:cxn>
                <a:cxn ang="0">
                  <a:pos x="16" y="109"/>
                </a:cxn>
                <a:cxn ang="0">
                  <a:pos x="16" y="109"/>
                </a:cxn>
              </a:cxnLst>
              <a:rect l="0" t="0" r="r" b="b"/>
              <a:pathLst>
                <a:path w="16" h="109">
                  <a:moveTo>
                    <a:pt x="16" y="109"/>
                  </a:moveTo>
                  <a:lnTo>
                    <a:pt x="6" y="99"/>
                  </a:lnTo>
                  <a:lnTo>
                    <a:pt x="1" y="88"/>
                  </a:lnTo>
                  <a:lnTo>
                    <a:pt x="0" y="78"/>
                  </a:lnTo>
                  <a:lnTo>
                    <a:pt x="0" y="67"/>
                  </a:lnTo>
                  <a:lnTo>
                    <a:pt x="1" y="56"/>
                  </a:lnTo>
                  <a:lnTo>
                    <a:pt x="5" y="45"/>
                  </a:lnTo>
                  <a:lnTo>
                    <a:pt x="9" y="32"/>
                  </a:lnTo>
                  <a:lnTo>
                    <a:pt x="13" y="21"/>
                  </a:lnTo>
                  <a:lnTo>
                    <a:pt x="16" y="11"/>
                  </a:lnTo>
                  <a:lnTo>
                    <a:pt x="16" y="0"/>
                  </a:lnTo>
                  <a:lnTo>
                    <a:pt x="16" y="109"/>
                  </a:lnTo>
                  <a:lnTo>
                    <a:pt x="16" y="109"/>
                  </a:lnTo>
                  <a:close/>
                </a:path>
              </a:pathLst>
            </a:custGeom>
            <a:solidFill>
              <a:srgbClr val="600C0C"/>
            </a:solidFill>
            <a:ln w="9525">
              <a:noFill/>
              <a:round/>
              <a:headEnd/>
              <a:tailEnd/>
            </a:ln>
          </p:spPr>
          <p:txBody>
            <a:bodyPr/>
            <a:lstStyle/>
            <a:p>
              <a:endParaRPr lang="en-US"/>
            </a:p>
          </p:txBody>
        </p:sp>
        <p:sp>
          <p:nvSpPr>
            <p:cNvPr id="37029" name="Freeform 165"/>
            <p:cNvSpPr>
              <a:spLocks/>
            </p:cNvSpPr>
            <p:nvPr/>
          </p:nvSpPr>
          <p:spPr bwMode="auto">
            <a:xfrm>
              <a:off x="3282" y="3685"/>
              <a:ext cx="4" cy="16"/>
            </a:xfrm>
            <a:custGeom>
              <a:avLst/>
              <a:gdLst/>
              <a:ahLst/>
              <a:cxnLst>
                <a:cxn ang="0">
                  <a:pos x="0" y="0"/>
                </a:cxn>
                <a:cxn ang="0">
                  <a:pos x="8" y="2"/>
                </a:cxn>
                <a:cxn ang="0">
                  <a:pos x="8" y="34"/>
                </a:cxn>
                <a:cxn ang="0">
                  <a:pos x="0" y="34"/>
                </a:cxn>
                <a:cxn ang="0">
                  <a:pos x="0" y="2"/>
                </a:cxn>
                <a:cxn ang="0">
                  <a:pos x="0" y="2"/>
                </a:cxn>
                <a:cxn ang="0">
                  <a:pos x="0" y="0"/>
                </a:cxn>
              </a:cxnLst>
              <a:rect l="0" t="0" r="r" b="b"/>
              <a:pathLst>
                <a:path w="8" h="34">
                  <a:moveTo>
                    <a:pt x="0" y="0"/>
                  </a:moveTo>
                  <a:lnTo>
                    <a:pt x="8" y="2"/>
                  </a:lnTo>
                  <a:lnTo>
                    <a:pt x="8" y="34"/>
                  </a:lnTo>
                  <a:lnTo>
                    <a:pt x="0" y="34"/>
                  </a:lnTo>
                  <a:lnTo>
                    <a:pt x="0" y="2"/>
                  </a:lnTo>
                  <a:lnTo>
                    <a:pt x="0" y="2"/>
                  </a:lnTo>
                  <a:lnTo>
                    <a:pt x="0" y="0"/>
                  </a:lnTo>
                  <a:close/>
                </a:path>
              </a:pathLst>
            </a:custGeom>
            <a:solidFill>
              <a:srgbClr val="520000"/>
            </a:solidFill>
            <a:ln w="9525">
              <a:noFill/>
              <a:round/>
              <a:headEnd/>
              <a:tailEnd/>
            </a:ln>
          </p:spPr>
          <p:txBody>
            <a:bodyPr/>
            <a:lstStyle/>
            <a:p>
              <a:endParaRPr lang="en-US"/>
            </a:p>
          </p:txBody>
        </p:sp>
        <p:sp>
          <p:nvSpPr>
            <p:cNvPr id="37030" name="Freeform 166"/>
            <p:cNvSpPr>
              <a:spLocks/>
            </p:cNvSpPr>
            <p:nvPr/>
          </p:nvSpPr>
          <p:spPr bwMode="auto">
            <a:xfrm>
              <a:off x="2188" y="3689"/>
              <a:ext cx="18" cy="39"/>
            </a:xfrm>
            <a:custGeom>
              <a:avLst/>
              <a:gdLst/>
              <a:ahLst/>
              <a:cxnLst>
                <a:cxn ang="0">
                  <a:pos x="16" y="42"/>
                </a:cxn>
                <a:cxn ang="0">
                  <a:pos x="10" y="53"/>
                </a:cxn>
                <a:cxn ang="0">
                  <a:pos x="10" y="61"/>
                </a:cxn>
                <a:cxn ang="0">
                  <a:pos x="10" y="66"/>
                </a:cxn>
                <a:cxn ang="0">
                  <a:pos x="10" y="67"/>
                </a:cxn>
                <a:cxn ang="0">
                  <a:pos x="10" y="66"/>
                </a:cxn>
                <a:cxn ang="0">
                  <a:pos x="10" y="63"/>
                </a:cxn>
                <a:cxn ang="0">
                  <a:pos x="8" y="58"/>
                </a:cxn>
                <a:cxn ang="0">
                  <a:pos x="8" y="53"/>
                </a:cxn>
                <a:cxn ang="0">
                  <a:pos x="6" y="48"/>
                </a:cxn>
                <a:cxn ang="0">
                  <a:pos x="3" y="45"/>
                </a:cxn>
                <a:cxn ang="0">
                  <a:pos x="0" y="43"/>
                </a:cxn>
                <a:cxn ang="0">
                  <a:pos x="10" y="53"/>
                </a:cxn>
                <a:cxn ang="0">
                  <a:pos x="14" y="48"/>
                </a:cxn>
                <a:cxn ang="0">
                  <a:pos x="18" y="42"/>
                </a:cxn>
                <a:cxn ang="0">
                  <a:pos x="18" y="35"/>
                </a:cxn>
                <a:cxn ang="0">
                  <a:pos x="18" y="27"/>
                </a:cxn>
                <a:cxn ang="0">
                  <a:pos x="16" y="21"/>
                </a:cxn>
                <a:cxn ang="0">
                  <a:pos x="13" y="16"/>
                </a:cxn>
                <a:cxn ang="0">
                  <a:pos x="11" y="10"/>
                </a:cxn>
                <a:cxn ang="0">
                  <a:pos x="10" y="5"/>
                </a:cxn>
                <a:cxn ang="0">
                  <a:pos x="10" y="2"/>
                </a:cxn>
                <a:cxn ang="0">
                  <a:pos x="10" y="0"/>
                </a:cxn>
                <a:cxn ang="0">
                  <a:pos x="35" y="79"/>
                </a:cxn>
                <a:cxn ang="0">
                  <a:pos x="18" y="43"/>
                </a:cxn>
                <a:cxn ang="0">
                  <a:pos x="18" y="43"/>
                </a:cxn>
                <a:cxn ang="0">
                  <a:pos x="16" y="42"/>
                </a:cxn>
              </a:cxnLst>
              <a:rect l="0" t="0" r="r" b="b"/>
              <a:pathLst>
                <a:path w="35" h="79">
                  <a:moveTo>
                    <a:pt x="16" y="42"/>
                  </a:moveTo>
                  <a:lnTo>
                    <a:pt x="10" y="53"/>
                  </a:lnTo>
                  <a:lnTo>
                    <a:pt x="10" y="61"/>
                  </a:lnTo>
                  <a:lnTo>
                    <a:pt x="10" y="66"/>
                  </a:lnTo>
                  <a:lnTo>
                    <a:pt x="10" y="67"/>
                  </a:lnTo>
                  <a:lnTo>
                    <a:pt x="10" y="66"/>
                  </a:lnTo>
                  <a:lnTo>
                    <a:pt x="10" y="63"/>
                  </a:lnTo>
                  <a:lnTo>
                    <a:pt x="8" y="58"/>
                  </a:lnTo>
                  <a:lnTo>
                    <a:pt x="8" y="53"/>
                  </a:lnTo>
                  <a:lnTo>
                    <a:pt x="6" y="48"/>
                  </a:lnTo>
                  <a:lnTo>
                    <a:pt x="3" y="45"/>
                  </a:lnTo>
                  <a:lnTo>
                    <a:pt x="0" y="43"/>
                  </a:lnTo>
                  <a:lnTo>
                    <a:pt x="10" y="53"/>
                  </a:lnTo>
                  <a:lnTo>
                    <a:pt x="14" y="48"/>
                  </a:lnTo>
                  <a:lnTo>
                    <a:pt x="18" y="42"/>
                  </a:lnTo>
                  <a:lnTo>
                    <a:pt x="18" y="35"/>
                  </a:lnTo>
                  <a:lnTo>
                    <a:pt x="18" y="27"/>
                  </a:lnTo>
                  <a:lnTo>
                    <a:pt x="16" y="21"/>
                  </a:lnTo>
                  <a:lnTo>
                    <a:pt x="13" y="16"/>
                  </a:lnTo>
                  <a:lnTo>
                    <a:pt x="11" y="10"/>
                  </a:lnTo>
                  <a:lnTo>
                    <a:pt x="10" y="5"/>
                  </a:lnTo>
                  <a:lnTo>
                    <a:pt x="10" y="2"/>
                  </a:lnTo>
                  <a:lnTo>
                    <a:pt x="10" y="0"/>
                  </a:lnTo>
                  <a:lnTo>
                    <a:pt x="35" y="79"/>
                  </a:lnTo>
                  <a:lnTo>
                    <a:pt x="18" y="43"/>
                  </a:lnTo>
                  <a:lnTo>
                    <a:pt x="18" y="43"/>
                  </a:lnTo>
                  <a:lnTo>
                    <a:pt x="16" y="42"/>
                  </a:lnTo>
                  <a:close/>
                </a:path>
              </a:pathLst>
            </a:custGeom>
            <a:solidFill>
              <a:srgbClr val="600C0C"/>
            </a:solidFill>
            <a:ln w="9525">
              <a:noFill/>
              <a:round/>
              <a:headEnd/>
              <a:tailEnd/>
            </a:ln>
          </p:spPr>
          <p:txBody>
            <a:bodyPr/>
            <a:lstStyle/>
            <a:p>
              <a:endParaRPr lang="en-US"/>
            </a:p>
          </p:txBody>
        </p:sp>
        <p:sp>
          <p:nvSpPr>
            <p:cNvPr id="37031" name="Freeform 167"/>
            <p:cNvSpPr>
              <a:spLocks/>
            </p:cNvSpPr>
            <p:nvPr/>
          </p:nvSpPr>
          <p:spPr bwMode="auto">
            <a:xfrm>
              <a:off x="2256" y="3693"/>
              <a:ext cx="4" cy="35"/>
            </a:xfrm>
            <a:custGeom>
              <a:avLst/>
              <a:gdLst/>
              <a:ahLst/>
              <a:cxnLst>
                <a:cxn ang="0">
                  <a:pos x="0" y="0"/>
                </a:cxn>
                <a:cxn ang="0">
                  <a:pos x="8" y="1"/>
                </a:cxn>
                <a:cxn ang="0">
                  <a:pos x="8" y="69"/>
                </a:cxn>
                <a:cxn ang="0">
                  <a:pos x="2" y="69"/>
                </a:cxn>
                <a:cxn ang="0">
                  <a:pos x="2" y="1"/>
                </a:cxn>
                <a:cxn ang="0">
                  <a:pos x="2" y="1"/>
                </a:cxn>
                <a:cxn ang="0">
                  <a:pos x="0" y="0"/>
                </a:cxn>
              </a:cxnLst>
              <a:rect l="0" t="0" r="r" b="b"/>
              <a:pathLst>
                <a:path w="8" h="69">
                  <a:moveTo>
                    <a:pt x="0" y="0"/>
                  </a:moveTo>
                  <a:lnTo>
                    <a:pt x="8" y="1"/>
                  </a:lnTo>
                  <a:lnTo>
                    <a:pt x="8" y="69"/>
                  </a:lnTo>
                  <a:lnTo>
                    <a:pt x="2" y="69"/>
                  </a:lnTo>
                  <a:lnTo>
                    <a:pt x="2" y="1"/>
                  </a:lnTo>
                  <a:lnTo>
                    <a:pt x="2" y="1"/>
                  </a:lnTo>
                  <a:lnTo>
                    <a:pt x="0" y="0"/>
                  </a:lnTo>
                  <a:close/>
                </a:path>
              </a:pathLst>
            </a:custGeom>
            <a:solidFill>
              <a:srgbClr val="600C0C"/>
            </a:solidFill>
            <a:ln w="9525">
              <a:noFill/>
              <a:round/>
              <a:headEnd/>
              <a:tailEnd/>
            </a:ln>
          </p:spPr>
          <p:txBody>
            <a:bodyPr/>
            <a:lstStyle/>
            <a:p>
              <a:endParaRPr lang="en-US"/>
            </a:p>
          </p:txBody>
        </p:sp>
        <p:sp>
          <p:nvSpPr>
            <p:cNvPr id="37032" name="Freeform 168"/>
            <p:cNvSpPr>
              <a:spLocks/>
            </p:cNvSpPr>
            <p:nvPr/>
          </p:nvSpPr>
          <p:spPr bwMode="auto">
            <a:xfrm>
              <a:off x="3193" y="3693"/>
              <a:ext cx="5" cy="22"/>
            </a:xfrm>
            <a:custGeom>
              <a:avLst/>
              <a:gdLst/>
              <a:ahLst/>
              <a:cxnLst>
                <a:cxn ang="0">
                  <a:pos x="9" y="0"/>
                </a:cxn>
                <a:cxn ang="0">
                  <a:pos x="0" y="43"/>
                </a:cxn>
                <a:cxn ang="0">
                  <a:pos x="11" y="1"/>
                </a:cxn>
                <a:cxn ang="0">
                  <a:pos x="11" y="1"/>
                </a:cxn>
                <a:cxn ang="0">
                  <a:pos x="9" y="0"/>
                </a:cxn>
              </a:cxnLst>
              <a:rect l="0" t="0" r="r" b="b"/>
              <a:pathLst>
                <a:path w="11" h="43">
                  <a:moveTo>
                    <a:pt x="9" y="0"/>
                  </a:moveTo>
                  <a:lnTo>
                    <a:pt x="0" y="43"/>
                  </a:lnTo>
                  <a:lnTo>
                    <a:pt x="11" y="1"/>
                  </a:lnTo>
                  <a:lnTo>
                    <a:pt x="11" y="1"/>
                  </a:lnTo>
                  <a:lnTo>
                    <a:pt x="9" y="0"/>
                  </a:lnTo>
                  <a:close/>
                </a:path>
              </a:pathLst>
            </a:custGeom>
            <a:solidFill>
              <a:srgbClr val="520000"/>
            </a:solidFill>
            <a:ln w="9525">
              <a:noFill/>
              <a:round/>
              <a:headEnd/>
              <a:tailEnd/>
            </a:ln>
          </p:spPr>
          <p:txBody>
            <a:bodyPr/>
            <a:lstStyle/>
            <a:p>
              <a:endParaRPr lang="en-US"/>
            </a:p>
          </p:txBody>
        </p:sp>
        <p:sp>
          <p:nvSpPr>
            <p:cNvPr id="37033" name="Freeform 169"/>
            <p:cNvSpPr>
              <a:spLocks/>
            </p:cNvSpPr>
            <p:nvPr/>
          </p:nvSpPr>
          <p:spPr bwMode="auto">
            <a:xfrm>
              <a:off x="3261" y="3693"/>
              <a:ext cx="9" cy="38"/>
            </a:xfrm>
            <a:custGeom>
              <a:avLst/>
              <a:gdLst/>
              <a:ahLst/>
              <a:cxnLst>
                <a:cxn ang="0">
                  <a:pos x="0" y="0"/>
                </a:cxn>
                <a:cxn ang="0">
                  <a:pos x="19" y="75"/>
                </a:cxn>
                <a:cxn ang="0">
                  <a:pos x="1" y="1"/>
                </a:cxn>
                <a:cxn ang="0">
                  <a:pos x="1" y="1"/>
                </a:cxn>
                <a:cxn ang="0">
                  <a:pos x="0" y="0"/>
                </a:cxn>
              </a:cxnLst>
              <a:rect l="0" t="0" r="r" b="b"/>
              <a:pathLst>
                <a:path w="19" h="75">
                  <a:moveTo>
                    <a:pt x="0" y="0"/>
                  </a:moveTo>
                  <a:lnTo>
                    <a:pt x="19" y="75"/>
                  </a:lnTo>
                  <a:lnTo>
                    <a:pt x="1" y="1"/>
                  </a:lnTo>
                  <a:lnTo>
                    <a:pt x="1" y="1"/>
                  </a:lnTo>
                  <a:lnTo>
                    <a:pt x="0" y="0"/>
                  </a:lnTo>
                  <a:close/>
                </a:path>
              </a:pathLst>
            </a:custGeom>
            <a:solidFill>
              <a:srgbClr val="520000"/>
            </a:solidFill>
            <a:ln w="9525">
              <a:noFill/>
              <a:round/>
              <a:headEnd/>
              <a:tailEnd/>
            </a:ln>
          </p:spPr>
          <p:txBody>
            <a:bodyPr/>
            <a:lstStyle/>
            <a:p>
              <a:endParaRPr lang="en-US"/>
            </a:p>
          </p:txBody>
        </p:sp>
        <p:sp>
          <p:nvSpPr>
            <p:cNvPr id="37034" name="Freeform 170"/>
            <p:cNvSpPr>
              <a:spLocks/>
            </p:cNvSpPr>
            <p:nvPr/>
          </p:nvSpPr>
          <p:spPr bwMode="auto">
            <a:xfrm>
              <a:off x="2885" y="3697"/>
              <a:ext cx="17" cy="13"/>
            </a:xfrm>
            <a:custGeom>
              <a:avLst/>
              <a:gdLst/>
              <a:ahLst/>
              <a:cxnLst>
                <a:cxn ang="0">
                  <a:pos x="0" y="0"/>
                </a:cxn>
                <a:cxn ang="0">
                  <a:pos x="35" y="25"/>
                </a:cxn>
                <a:cxn ang="0">
                  <a:pos x="0" y="0"/>
                </a:cxn>
                <a:cxn ang="0">
                  <a:pos x="0" y="0"/>
                </a:cxn>
              </a:cxnLst>
              <a:rect l="0" t="0" r="r" b="b"/>
              <a:pathLst>
                <a:path w="35" h="25">
                  <a:moveTo>
                    <a:pt x="0" y="0"/>
                  </a:moveTo>
                  <a:lnTo>
                    <a:pt x="35" y="25"/>
                  </a:lnTo>
                  <a:lnTo>
                    <a:pt x="0" y="0"/>
                  </a:lnTo>
                  <a:lnTo>
                    <a:pt x="0" y="0"/>
                  </a:lnTo>
                  <a:close/>
                </a:path>
              </a:pathLst>
            </a:custGeom>
            <a:solidFill>
              <a:srgbClr val="520000"/>
            </a:solidFill>
            <a:ln w="9525">
              <a:noFill/>
              <a:round/>
              <a:headEnd/>
              <a:tailEnd/>
            </a:ln>
          </p:spPr>
          <p:txBody>
            <a:bodyPr/>
            <a:lstStyle/>
            <a:p>
              <a:endParaRPr lang="en-US"/>
            </a:p>
          </p:txBody>
        </p:sp>
        <p:sp>
          <p:nvSpPr>
            <p:cNvPr id="37035" name="Freeform 171"/>
            <p:cNvSpPr>
              <a:spLocks/>
            </p:cNvSpPr>
            <p:nvPr/>
          </p:nvSpPr>
          <p:spPr bwMode="auto">
            <a:xfrm>
              <a:off x="2327" y="3706"/>
              <a:ext cx="9" cy="31"/>
            </a:xfrm>
            <a:custGeom>
              <a:avLst/>
              <a:gdLst/>
              <a:ahLst/>
              <a:cxnLst>
                <a:cxn ang="0">
                  <a:pos x="16" y="0"/>
                </a:cxn>
                <a:cxn ang="0">
                  <a:pos x="0" y="61"/>
                </a:cxn>
                <a:cxn ang="0">
                  <a:pos x="18" y="0"/>
                </a:cxn>
                <a:cxn ang="0">
                  <a:pos x="18" y="0"/>
                </a:cxn>
                <a:cxn ang="0">
                  <a:pos x="16" y="0"/>
                </a:cxn>
              </a:cxnLst>
              <a:rect l="0" t="0" r="r" b="b"/>
              <a:pathLst>
                <a:path w="18" h="61">
                  <a:moveTo>
                    <a:pt x="16" y="0"/>
                  </a:moveTo>
                  <a:lnTo>
                    <a:pt x="0" y="61"/>
                  </a:lnTo>
                  <a:lnTo>
                    <a:pt x="18" y="0"/>
                  </a:lnTo>
                  <a:lnTo>
                    <a:pt x="18" y="0"/>
                  </a:lnTo>
                  <a:lnTo>
                    <a:pt x="16" y="0"/>
                  </a:lnTo>
                  <a:close/>
                </a:path>
              </a:pathLst>
            </a:custGeom>
            <a:solidFill>
              <a:srgbClr val="520000"/>
            </a:solidFill>
            <a:ln w="9525">
              <a:noFill/>
              <a:round/>
              <a:headEnd/>
              <a:tailEnd/>
            </a:ln>
          </p:spPr>
          <p:txBody>
            <a:bodyPr/>
            <a:lstStyle/>
            <a:p>
              <a:endParaRPr lang="en-US"/>
            </a:p>
          </p:txBody>
        </p:sp>
        <p:sp>
          <p:nvSpPr>
            <p:cNvPr id="37036" name="Freeform 172"/>
            <p:cNvSpPr>
              <a:spLocks/>
            </p:cNvSpPr>
            <p:nvPr/>
          </p:nvSpPr>
          <p:spPr bwMode="auto">
            <a:xfrm>
              <a:off x="2154" y="3710"/>
              <a:ext cx="18" cy="59"/>
            </a:xfrm>
            <a:custGeom>
              <a:avLst/>
              <a:gdLst/>
              <a:ahLst/>
              <a:cxnLst>
                <a:cxn ang="0">
                  <a:pos x="26" y="60"/>
                </a:cxn>
                <a:cxn ang="0">
                  <a:pos x="19" y="66"/>
                </a:cxn>
                <a:cxn ang="0">
                  <a:pos x="18" y="72"/>
                </a:cxn>
                <a:cxn ang="0">
                  <a:pos x="18" y="79"/>
                </a:cxn>
                <a:cxn ang="0">
                  <a:pos x="19" y="84"/>
                </a:cxn>
                <a:cxn ang="0">
                  <a:pos x="24" y="90"/>
                </a:cxn>
                <a:cxn ang="0">
                  <a:pos x="29" y="95"/>
                </a:cxn>
                <a:cxn ang="0">
                  <a:pos x="32" y="100"/>
                </a:cxn>
                <a:cxn ang="0">
                  <a:pos x="35" y="106"/>
                </a:cxn>
                <a:cxn ang="0">
                  <a:pos x="37" y="112"/>
                </a:cxn>
                <a:cxn ang="0">
                  <a:pos x="37" y="119"/>
                </a:cxn>
                <a:cxn ang="0">
                  <a:pos x="35" y="117"/>
                </a:cxn>
                <a:cxn ang="0">
                  <a:pos x="32" y="114"/>
                </a:cxn>
                <a:cxn ang="0">
                  <a:pos x="29" y="106"/>
                </a:cxn>
                <a:cxn ang="0">
                  <a:pos x="24" y="96"/>
                </a:cxn>
                <a:cxn ang="0">
                  <a:pos x="18" y="87"/>
                </a:cxn>
                <a:cxn ang="0">
                  <a:pos x="13" y="74"/>
                </a:cxn>
                <a:cxn ang="0">
                  <a:pos x="8" y="63"/>
                </a:cxn>
                <a:cxn ang="0">
                  <a:pos x="3" y="48"/>
                </a:cxn>
                <a:cxn ang="0">
                  <a:pos x="2" y="37"/>
                </a:cxn>
                <a:cxn ang="0">
                  <a:pos x="2" y="24"/>
                </a:cxn>
                <a:cxn ang="0">
                  <a:pos x="0" y="31"/>
                </a:cxn>
                <a:cxn ang="0">
                  <a:pos x="0" y="36"/>
                </a:cxn>
                <a:cxn ang="0">
                  <a:pos x="2" y="40"/>
                </a:cxn>
                <a:cxn ang="0">
                  <a:pos x="3" y="44"/>
                </a:cxn>
                <a:cxn ang="0">
                  <a:pos x="5" y="48"/>
                </a:cxn>
                <a:cxn ang="0">
                  <a:pos x="8" y="52"/>
                </a:cxn>
                <a:cxn ang="0">
                  <a:pos x="11" y="55"/>
                </a:cxn>
                <a:cxn ang="0">
                  <a:pos x="15" y="60"/>
                </a:cxn>
                <a:cxn ang="0">
                  <a:pos x="16" y="63"/>
                </a:cxn>
                <a:cxn ang="0">
                  <a:pos x="19" y="66"/>
                </a:cxn>
                <a:cxn ang="0">
                  <a:pos x="19" y="0"/>
                </a:cxn>
                <a:cxn ang="0">
                  <a:pos x="37" y="66"/>
                </a:cxn>
                <a:cxn ang="0">
                  <a:pos x="26" y="60"/>
                </a:cxn>
                <a:cxn ang="0">
                  <a:pos x="26" y="60"/>
                </a:cxn>
              </a:cxnLst>
              <a:rect l="0" t="0" r="r" b="b"/>
              <a:pathLst>
                <a:path w="37" h="119">
                  <a:moveTo>
                    <a:pt x="26" y="60"/>
                  </a:moveTo>
                  <a:lnTo>
                    <a:pt x="19" y="66"/>
                  </a:lnTo>
                  <a:lnTo>
                    <a:pt x="18" y="72"/>
                  </a:lnTo>
                  <a:lnTo>
                    <a:pt x="18" y="79"/>
                  </a:lnTo>
                  <a:lnTo>
                    <a:pt x="19" y="84"/>
                  </a:lnTo>
                  <a:lnTo>
                    <a:pt x="24" y="90"/>
                  </a:lnTo>
                  <a:lnTo>
                    <a:pt x="29" y="95"/>
                  </a:lnTo>
                  <a:lnTo>
                    <a:pt x="32" y="100"/>
                  </a:lnTo>
                  <a:lnTo>
                    <a:pt x="35" y="106"/>
                  </a:lnTo>
                  <a:lnTo>
                    <a:pt x="37" y="112"/>
                  </a:lnTo>
                  <a:lnTo>
                    <a:pt x="37" y="119"/>
                  </a:lnTo>
                  <a:lnTo>
                    <a:pt x="35" y="117"/>
                  </a:lnTo>
                  <a:lnTo>
                    <a:pt x="32" y="114"/>
                  </a:lnTo>
                  <a:lnTo>
                    <a:pt x="29" y="106"/>
                  </a:lnTo>
                  <a:lnTo>
                    <a:pt x="24" y="96"/>
                  </a:lnTo>
                  <a:lnTo>
                    <a:pt x="18" y="87"/>
                  </a:lnTo>
                  <a:lnTo>
                    <a:pt x="13" y="74"/>
                  </a:lnTo>
                  <a:lnTo>
                    <a:pt x="8" y="63"/>
                  </a:lnTo>
                  <a:lnTo>
                    <a:pt x="3" y="48"/>
                  </a:lnTo>
                  <a:lnTo>
                    <a:pt x="2" y="37"/>
                  </a:lnTo>
                  <a:lnTo>
                    <a:pt x="2" y="24"/>
                  </a:lnTo>
                  <a:lnTo>
                    <a:pt x="0" y="31"/>
                  </a:lnTo>
                  <a:lnTo>
                    <a:pt x="0" y="36"/>
                  </a:lnTo>
                  <a:lnTo>
                    <a:pt x="2" y="40"/>
                  </a:lnTo>
                  <a:lnTo>
                    <a:pt x="3" y="44"/>
                  </a:lnTo>
                  <a:lnTo>
                    <a:pt x="5" y="48"/>
                  </a:lnTo>
                  <a:lnTo>
                    <a:pt x="8" y="52"/>
                  </a:lnTo>
                  <a:lnTo>
                    <a:pt x="11" y="55"/>
                  </a:lnTo>
                  <a:lnTo>
                    <a:pt x="15" y="60"/>
                  </a:lnTo>
                  <a:lnTo>
                    <a:pt x="16" y="63"/>
                  </a:lnTo>
                  <a:lnTo>
                    <a:pt x="19" y="66"/>
                  </a:lnTo>
                  <a:lnTo>
                    <a:pt x="19" y="0"/>
                  </a:lnTo>
                  <a:lnTo>
                    <a:pt x="37" y="66"/>
                  </a:lnTo>
                  <a:lnTo>
                    <a:pt x="26" y="60"/>
                  </a:lnTo>
                  <a:lnTo>
                    <a:pt x="26" y="60"/>
                  </a:lnTo>
                  <a:close/>
                </a:path>
              </a:pathLst>
            </a:custGeom>
            <a:solidFill>
              <a:srgbClr val="600C0C"/>
            </a:solidFill>
            <a:ln w="9525">
              <a:noFill/>
              <a:round/>
              <a:headEnd/>
              <a:tailEnd/>
            </a:ln>
          </p:spPr>
          <p:txBody>
            <a:bodyPr/>
            <a:lstStyle/>
            <a:p>
              <a:endParaRPr lang="en-US"/>
            </a:p>
          </p:txBody>
        </p:sp>
        <p:sp>
          <p:nvSpPr>
            <p:cNvPr id="37037" name="Freeform 173"/>
            <p:cNvSpPr>
              <a:spLocks/>
            </p:cNvSpPr>
            <p:nvPr/>
          </p:nvSpPr>
          <p:spPr bwMode="auto">
            <a:xfrm>
              <a:off x="2340" y="3715"/>
              <a:ext cx="9" cy="54"/>
            </a:xfrm>
            <a:custGeom>
              <a:avLst/>
              <a:gdLst/>
              <a:ahLst/>
              <a:cxnLst>
                <a:cxn ang="0">
                  <a:pos x="16" y="109"/>
                </a:cxn>
                <a:cxn ang="0">
                  <a:pos x="18" y="106"/>
                </a:cxn>
                <a:cxn ang="0">
                  <a:pos x="16" y="98"/>
                </a:cxn>
                <a:cxn ang="0">
                  <a:pos x="13" y="90"/>
                </a:cxn>
                <a:cxn ang="0">
                  <a:pos x="8" y="78"/>
                </a:cxn>
                <a:cxn ang="0">
                  <a:pos x="5" y="67"/>
                </a:cxn>
                <a:cxn ang="0">
                  <a:pos x="0" y="54"/>
                </a:cxn>
                <a:cxn ang="0">
                  <a:pos x="0" y="40"/>
                </a:cxn>
                <a:cxn ang="0">
                  <a:pos x="0" y="27"/>
                </a:cxn>
                <a:cxn ang="0">
                  <a:pos x="6" y="13"/>
                </a:cxn>
                <a:cxn ang="0">
                  <a:pos x="16" y="0"/>
                </a:cxn>
                <a:cxn ang="0">
                  <a:pos x="16" y="109"/>
                </a:cxn>
                <a:cxn ang="0">
                  <a:pos x="16" y="109"/>
                </a:cxn>
              </a:cxnLst>
              <a:rect l="0" t="0" r="r" b="b"/>
              <a:pathLst>
                <a:path w="18" h="109">
                  <a:moveTo>
                    <a:pt x="16" y="109"/>
                  </a:moveTo>
                  <a:lnTo>
                    <a:pt x="18" y="106"/>
                  </a:lnTo>
                  <a:lnTo>
                    <a:pt x="16" y="98"/>
                  </a:lnTo>
                  <a:lnTo>
                    <a:pt x="13" y="90"/>
                  </a:lnTo>
                  <a:lnTo>
                    <a:pt x="8" y="78"/>
                  </a:lnTo>
                  <a:lnTo>
                    <a:pt x="5" y="67"/>
                  </a:lnTo>
                  <a:lnTo>
                    <a:pt x="0" y="54"/>
                  </a:lnTo>
                  <a:lnTo>
                    <a:pt x="0" y="40"/>
                  </a:lnTo>
                  <a:lnTo>
                    <a:pt x="0" y="27"/>
                  </a:lnTo>
                  <a:lnTo>
                    <a:pt x="6" y="13"/>
                  </a:lnTo>
                  <a:lnTo>
                    <a:pt x="16" y="0"/>
                  </a:lnTo>
                  <a:lnTo>
                    <a:pt x="16" y="109"/>
                  </a:lnTo>
                  <a:lnTo>
                    <a:pt x="16" y="109"/>
                  </a:lnTo>
                  <a:close/>
                </a:path>
              </a:pathLst>
            </a:custGeom>
            <a:solidFill>
              <a:srgbClr val="600C0C"/>
            </a:solidFill>
            <a:ln w="9525">
              <a:noFill/>
              <a:round/>
              <a:headEnd/>
              <a:tailEnd/>
            </a:ln>
          </p:spPr>
          <p:txBody>
            <a:bodyPr/>
            <a:lstStyle/>
            <a:p>
              <a:endParaRPr lang="en-US"/>
            </a:p>
          </p:txBody>
        </p:sp>
        <p:sp>
          <p:nvSpPr>
            <p:cNvPr id="37038" name="Freeform 174"/>
            <p:cNvSpPr>
              <a:spLocks/>
            </p:cNvSpPr>
            <p:nvPr/>
          </p:nvSpPr>
          <p:spPr bwMode="auto">
            <a:xfrm>
              <a:off x="2441" y="3715"/>
              <a:ext cx="5" cy="16"/>
            </a:xfrm>
            <a:custGeom>
              <a:avLst/>
              <a:gdLst/>
              <a:ahLst/>
              <a:cxnLst>
                <a:cxn ang="0">
                  <a:pos x="0" y="0"/>
                </a:cxn>
                <a:cxn ang="0">
                  <a:pos x="11" y="0"/>
                </a:cxn>
                <a:cxn ang="0">
                  <a:pos x="11" y="32"/>
                </a:cxn>
                <a:cxn ang="0">
                  <a:pos x="1" y="32"/>
                </a:cxn>
                <a:cxn ang="0">
                  <a:pos x="1" y="0"/>
                </a:cxn>
                <a:cxn ang="0">
                  <a:pos x="1" y="0"/>
                </a:cxn>
                <a:cxn ang="0">
                  <a:pos x="0" y="0"/>
                </a:cxn>
              </a:cxnLst>
              <a:rect l="0" t="0" r="r" b="b"/>
              <a:pathLst>
                <a:path w="11" h="32">
                  <a:moveTo>
                    <a:pt x="0" y="0"/>
                  </a:moveTo>
                  <a:lnTo>
                    <a:pt x="11" y="0"/>
                  </a:lnTo>
                  <a:lnTo>
                    <a:pt x="11" y="32"/>
                  </a:lnTo>
                  <a:lnTo>
                    <a:pt x="1" y="32"/>
                  </a:lnTo>
                  <a:lnTo>
                    <a:pt x="1" y="0"/>
                  </a:lnTo>
                  <a:lnTo>
                    <a:pt x="1" y="0"/>
                  </a:lnTo>
                  <a:lnTo>
                    <a:pt x="0" y="0"/>
                  </a:lnTo>
                  <a:close/>
                </a:path>
              </a:pathLst>
            </a:custGeom>
            <a:solidFill>
              <a:srgbClr val="600C0C"/>
            </a:solidFill>
            <a:ln w="9525">
              <a:noFill/>
              <a:round/>
              <a:headEnd/>
              <a:tailEnd/>
            </a:ln>
          </p:spPr>
          <p:txBody>
            <a:bodyPr/>
            <a:lstStyle/>
            <a:p>
              <a:endParaRPr lang="en-US"/>
            </a:p>
          </p:txBody>
        </p:sp>
        <p:sp>
          <p:nvSpPr>
            <p:cNvPr id="37039" name="Freeform 175"/>
            <p:cNvSpPr>
              <a:spLocks/>
            </p:cNvSpPr>
            <p:nvPr/>
          </p:nvSpPr>
          <p:spPr bwMode="auto">
            <a:xfrm>
              <a:off x="2474" y="3715"/>
              <a:ext cx="22" cy="67"/>
            </a:xfrm>
            <a:custGeom>
              <a:avLst/>
              <a:gdLst/>
              <a:ahLst/>
              <a:cxnLst>
                <a:cxn ang="0">
                  <a:pos x="0" y="0"/>
                </a:cxn>
                <a:cxn ang="0">
                  <a:pos x="43" y="134"/>
                </a:cxn>
                <a:cxn ang="0">
                  <a:pos x="0" y="0"/>
                </a:cxn>
                <a:cxn ang="0">
                  <a:pos x="0" y="0"/>
                </a:cxn>
              </a:cxnLst>
              <a:rect l="0" t="0" r="r" b="b"/>
              <a:pathLst>
                <a:path w="43" h="134">
                  <a:moveTo>
                    <a:pt x="0" y="0"/>
                  </a:moveTo>
                  <a:lnTo>
                    <a:pt x="43" y="134"/>
                  </a:lnTo>
                  <a:lnTo>
                    <a:pt x="0" y="0"/>
                  </a:lnTo>
                  <a:lnTo>
                    <a:pt x="0" y="0"/>
                  </a:lnTo>
                  <a:close/>
                </a:path>
              </a:pathLst>
            </a:custGeom>
            <a:solidFill>
              <a:srgbClr val="600C0C"/>
            </a:solidFill>
            <a:ln w="9525">
              <a:noFill/>
              <a:round/>
              <a:headEnd/>
              <a:tailEnd/>
            </a:ln>
          </p:spPr>
          <p:txBody>
            <a:bodyPr/>
            <a:lstStyle/>
            <a:p>
              <a:endParaRPr lang="en-US"/>
            </a:p>
          </p:txBody>
        </p:sp>
        <p:sp>
          <p:nvSpPr>
            <p:cNvPr id="37040" name="Freeform 176"/>
            <p:cNvSpPr>
              <a:spLocks/>
            </p:cNvSpPr>
            <p:nvPr/>
          </p:nvSpPr>
          <p:spPr bwMode="auto">
            <a:xfrm>
              <a:off x="2378" y="3722"/>
              <a:ext cx="30" cy="69"/>
            </a:xfrm>
            <a:custGeom>
              <a:avLst/>
              <a:gdLst/>
              <a:ahLst/>
              <a:cxnLst>
                <a:cxn ang="0">
                  <a:pos x="59" y="136"/>
                </a:cxn>
                <a:cxn ang="0">
                  <a:pos x="51" y="127"/>
                </a:cxn>
                <a:cxn ang="0">
                  <a:pos x="43" y="116"/>
                </a:cxn>
                <a:cxn ang="0">
                  <a:pos x="34" y="104"/>
                </a:cxn>
                <a:cxn ang="0">
                  <a:pos x="27" y="92"/>
                </a:cxn>
                <a:cxn ang="0">
                  <a:pos x="19" y="77"/>
                </a:cxn>
                <a:cxn ang="0">
                  <a:pos x="15" y="63"/>
                </a:cxn>
                <a:cxn ang="0">
                  <a:pos x="10" y="47"/>
                </a:cxn>
                <a:cxn ang="0">
                  <a:pos x="5" y="32"/>
                </a:cxn>
                <a:cxn ang="0">
                  <a:pos x="2" y="16"/>
                </a:cxn>
                <a:cxn ang="0">
                  <a:pos x="0" y="0"/>
                </a:cxn>
                <a:cxn ang="0">
                  <a:pos x="2" y="16"/>
                </a:cxn>
                <a:cxn ang="0">
                  <a:pos x="3" y="32"/>
                </a:cxn>
                <a:cxn ang="0">
                  <a:pos x="8" y="47"/>
                </a:cxn>
                <a:cxn ang="0">
                  <a:pos x="15" y="60"/>
                </a:cxn>
                <a:cxn ang="0">
                  <a:pos x="21" y="72"/>
                </a:cxn>
                <a:cxn ang="0">
                  <a:pos x="29" y="85"/>
                </a:cxn>
                <a:cxn ang="0">
                  <a:pos x="37" y="98"/>
                </a:cxn>
                <a:cxn ang="0">
                  <a:pos x="47" y="111"/>
                </a:cxn>
                <a:cxn ang="0">
                  <a:pos x="53" y="124"/>
                </a:cxn>
                <a:cxn ang="0">
                  <a:pos x="61" y="138"/>
                </a:cxn>
                <a:cxn ang="0">
                  <a:pos x="61" y="138"/>
                </a:cxn>
                <a:cxn ang="0">
                  <a:pos x="59" y="136"/>
                </a:cxn>
              </a:cxnLst>
              <a:rect l="0" t="0" r="r" b="b"/>
              <a:pathLst>
                <a:path w="61" h="138">
                  <a:moveTo>
                    <a:pt x="59" y="136"/>
                  </a:moveTo>
                  <a:lnTo>
                    <a:pt x="51" y="127"/>
                  </a:lnTo>
                  <a:lnTo>
                    <a:pt x="43" y="116"/>
                  </a:lnTo>
                  <a:lnTo>
                    <a:pt x="34" y="104"/>
                  </a:lnTo>
                  <a:lnTo>
                    <a:pt x="27" y="92"/>
                  </a:lnTo>
                  <a:lnTo>
                    <a:pt x="19" y="77"/>
                  </a:lnTo>
                  <a:lnTo>
                    <a:pt x="15" y="63"/>
                  </a:lnTo>
                  <a:lnTo>
                    <a:pt x="10" y="47"/>
                  </a:lnTo>
                  <a:lnTo>
                    <a:pt x="5" y="32"/>
                  </a:lnTo>
                  <a:lnTo>
                    <a:pt x="2" y="16"/>
                  </a:lnTo>
                  <a:lnTo>
                    <a:pt x="0" y="0"/>
                  </a:lnTo>
                  <a:lnTo>
                    <a:pt x="2" y="16"/>
                  </a:lnTo>
                  <a:lnTo>
                    <a:pt x="3" y="32"/>
                  </a:lnTo>
                  <a:lnTo>
                    <a:pt x="8" y="47"/>
                  </a:lnTo>
                  <a:lnTo>
                    <a:pt x="15" y="60"/>
                  </a:lnTo>
                  <a:lnTo>
                    <a:pt x="21" y="72"/>
                  </a:lnTo>
                  <a:lnTo>
                    <a:pt x="29" y="85"/>
                  </a:lnTo>
                  <a:lnTo>
                    <a:pt x="37" y="98"/>
                  </a:lnTo>
                  <a:lnTo>
                    <a:pt x="47" y="111"/>
                  </a:lnTo>
                  <a:lnTo>
                    <a:pt x="53" y="124"/>
                  </a:lnTo>
                  <a:lnTo>
                    <a:pt x="61" y="138"/>
                  </a:lnTo>
                  <a:lnTo>
                    <a:pt x="61" y="138"/>
                  </a:lnTo>
                  <a:lnTo>
                    <a:pt x="59" y="136"/>
                  </a:lnTo>
                  <a:close/>
                </a:path>
              </a:pathLst>
            </a:custGeom>
            <a:solidFill>
              <a:srgbClr val="600C0C"/>
            </a:solidFill>
            <a:ln w="9525">
              <a:noFill/>
              <a:round/>
              <a:headEnd/>
              <a:tailEnd/>
            </a:ln>
          </p:spPr>
          <p:txBody>
            <a:bodyPr/>
            <a:lstStyle/>
            <a:p>
              <a:endParaRPr lang="en-US"/>
            </a:p>
          </p:txBody>
        </p:sp>
        <p:sp>
          <p:nvSpPr>
            <p:cNvPr id="37041" name="Freeform 177"/>
            <p:cNvSpPr>
              <a:spLocks/>
            </p:cNvSpPr>
            <p:nvPr/>
          </p:nvSpPr>
          <p:spPr bwMode="auto">
            <a:xfrm>
              <a:off x="2674" y="3722"/>
              <a:ext cx="12" cy="18"/>
            </a:xfrm>
            <a:custGeom>
              <a:avLst/>
              <a:gdLst/>
              <a:ahLst/>
              <a:cxnLst>
                <a:cxn ang="0">
                  <a:pos x="24" y="18"/>
                </a:cxn>
                <a:cxn ang="0">
                  <a:pos x="24" y="36"/>
                </a:cxn>
                <a:cxn ang="0">
                  <a:pos x="0" y="0"/>
                </a:cxn>
                <a:cxn ang="0">
                  <a:pos x="3" y="0"/>
                </a:cxn>
                <a:cxn ang="0">
                  <a:pos x="8" y="0"/>
                </a:cxn>
                <a:cxn ang="0">
                  <a:pos x="10" y="2"/>
                </a:cxn>
                <a:cxn ang="0">
                  <a:pos x="13" y="4"/>
                </a:cxn>
                <a:cxn ang="0">
                  <a:pos x="15" y="5"/>
                </a:cxn>
                <a:cxn ang="0">
                  <a:pos x="18" y="8"/>
                </a:cxn>
                <a:cxn ang="0">
                  <a:pos x="19" y="10"/>
                </a:cxn>
                <a:cxn ang="0">
                  <a:pos x="21" y="13"/>
                </a:cxn>
                <a:cxn ang="0">
                  <a:pos x="23" y="16"/>
                </a:cxn>
                <a:cxn ang="0">
                  <a:pos x="24" y="18"/>
                </a:cxn>
                <a:cxn ang="0">
                  <a:pos x="24" y="18"/>
                </a:cxn>
              </a:cxnLst>
              <a:rect l="0" t="0" r="r" b="b"/>
              <a:pathLst>
                <a:path w="24" h="36">
                  <a:moveTo>
                    <a:pt x="24" y="18"/>
                  </a:moveTo>
                  <a:lnTo>
                    <a:pt x="24" y="36"/>
                  </a:lnTo>
                  <a:lnTo>
                    <a:pt x="0" y="0"/>
                  </a:lnTo>
                  <a:lnTo>
                    <a:pt x="3" y="0"/>
                  </a:lnTo>
                  <a:lnTo>
                    <a:pt x="8" y="0"/>
                  </a:lnTo>
                  <a:lnTo>
                    <a:pt x="10" y="2"/>
                  </a:lnTo>
                  <a:lnTo>
                    <a:pt x="13" y="4"/>
                  </a:lnTo>
                  <a:lnTo>
                    <a:pt x="15" y="5"/>
                  </a:lnTo>
                  <a:lnTo>
                    <a:pt x="18" y="8"/>
                  </a:lnTo>
                  <a:lnTo>
                    <a:pt x="19" y="10"/>
                  </a:lnTo>
                  <a:lnTo>
                    <a:pt x="21" y="13"/>
                  </a:lnTo>
                  <a:lnTo>
                    <a:pt x="23" y="16"/>
                  </a:lnTo>
                  <a:lnTo>
                    <a:pt x="24" y="18"/>
                  </a:lnTo>
                  <a:lnTo>
                    <a:pt x="24" y="18"/>
                  </a:lnTo>
                  <a:close/>
                </a:path>
              </a:pathLst>
            </a:custGeom>
            <a:solidFill>
              <a:srgbClr val="520000"/>
            </a:solidFill>
            <a:ln w="9525">
              <a:noFill/>
              <a:round/>
              <a:headEnd/>
              <a:tailEnd/>
            </a:ln>
          </p:spPr>
          <p:txBody>
            <a:bodyPr/>
            <a:lstStyle/>
            <a:p>
              <a:endParaRPr lang="en-US"/>
            </a:p>
          </p:txBody>
        </p:sp>
        <p:sp>
          <p:nvSpPr>
            <p:cNvPr id="37042" name="Freeform 178"/>
            <p:cNvSpPr>
              <a:spLocks/>
            </p:cNvSpPr>
            <p:nvPr/>
          </p:nvSpPr>
          <p:spPr bwMode="auto">
            <a:xfrm>
              <a:off x="3066" y="3722"/>
              <a:ext cx="5" cy="18"/>
            </a:xfrm>
            <a:custGeom>
              <a:avLst/>
              <a:gdLst/>
              <a:ahLst/>
              <a:cxnLst>
                <a:cxn ang="0">
                  <a:pos x="0" y="36"/>
                </a:cxn>
                <a:cxn ang="0">
                  <a:pos x="11" y="0"/>
                </a:cxn>
                <a:cxn ang="0">
                  <a:pos x="2" y="29"/>
                </a:cxn>
                <a:cxn ang="0">
                  <a:pos x="2" y="36"/>
                </a:cxn>
                <a:cxn ang="0">
                  <a:pos x="2" y="36"/>
                </a:cxn>
                <a:cxn ang="0">
                  <a:pos x="0" y="36"/>
                </a:cxn>
              </a:cxnLst>
              <a:rect l="0" t="0" r="r" b="b"/>
              <a:pathLst>
                <a:path w="11" h="36">
                  <a:moveTo>
                    <a:pt x="0" y="36"/>
                  </a:moveTo>
                  <a:lnTo>
                    <a:pt x="11" y="0"/>
                  </a:lnTo>
                  <a:lnTo>
                    <a:pt x="2" y="29"/>
                  </a:lnTo>
                  <a:lnTo>
                    <a:pt x="2" y="36"/>
                  </a:lnTo>
                  <a:lnTo>
                    <a:pt x="2" y="36"/>
                  </a:lnTo>
                  <a:lnTo>
                    <a:pt x="0" y="36"/>
                  </a:lnTo>
                  <a:close/>
                </a:path>
              </a:pathLst>
            </a:custGeom>
            <a:solidFill>
              <a:srgbClr val="520000"/>
            </a:solidFill>
            <a:ln w="9525">
              <a:noFill/>
              <a:round/>
              <a:headEnd/>
              <a:tailEnd/>
            </a:ln>
          </p:spPr>
          <p:txBody>
            <a:bodyPr/>
            <a:lstStyle/>
            <a:p>
              <a:endParaRPr lang="en-US"/>
            </a:p>
          </p:txBody>
        </p:sp>
        <p:sp>
          <p:nvSpPr>
            <p:cNvPr id="37043" name="Freeform 179"/>
            <p:cNvSpPr>
              <a:spLocks/>
            </p:cNvSpPr>
            <p:nvPr/>
          </p:nvSpPr>
          <p:spPr bwMode="auto">
            <a:xfrm>
              <a:off x="3143" y="3722"/>
              <a:ext cx="4" cy="18"/>
            </a:xfrm>
            <a:custGeom>
              <a:avLst/>
              <a:gdLst/>
              <a:ahLst/>
              <a:cxnLst>
                <a:cxn ang="0">
                  <a:pos x="0" y="0"/>
                </a:cxn>
                <a:cxn ang="0">
                  <a:pos x="8" y="0"/>
                </a:cxn>
                <a:cxn ang="0">
                  <a:pos x="8" y="36"/>
                </a:cxn>
                <a:cxn ang="0">
                  <a:pos x="0" y="36"/>
                </a:cxn>
                <a:cxn ang="0">
                  <a:pos x="0" y="0"/>
                </a:cxn>
                <a:cxn ang="0">
                  <a:pos x="0" y="0"/>
                </a:cxn>
              </a:cxnLst>
              <a:rect l="0" t="0" r="r" b="b"/>
              <a:pathLst>
                <a:path w="8" h="36">
                  <a:moveTo>
                    <a:pt x="0" y="0"/>
                  </a:moveTo>
                  <a:lnTo>
                    <a:pt x="8" y="0"/>
                  </a:lnTo>
                  <a:lnTo>
                    <a:pt x="8" y="36"/>
                  </a:lnTo>
                  <a:lnTo>
                    <a:pt x="0" y="36"/>
                  </a:lnTo>
                  <a:lnTo>
                    <a:pt x="0" y="0"/>
                  </a:lnTo>
                  <a:lnTo>
                    <a:pt x="0" y="0"/>
                  </a:lnTo>
                  <a:close/>
                </a:path>
              </a:pathLst>
            </a:custGeom>
            <a:solidFill>
              <a:srgbClr val="CEA156"/>
            </a:solidFill>
            <a:ln w="9525">
              <a:noFill/>
              <a:round/>
              <a:headEnd/>
              <a:tailEnd/>
            </a:ln>
          </p:spPr>
          <p:txBody>
            <a:bodyPr/>
            <a:lstStyle/>
            <a:p>
              <a:endParaRPr lang="en-US"/>
            </a:p>
          </p:txBody>
        </p:sp>
        <p:sp>
          <p:nvSpPr>
            <p:cNvPr id="37044" name="Freeform 180"/>
            <p:cNvSpPr>
              <a:spLocks/>
            </p:cNvSpPr>
            <p:nvPr/>
          </p:nvSpPr>
          <p:spPr bwMode="auto">
            <a:xfrm>
              <a:off x="2214" y="3728"/>
              <a:ext cx="25" cy="37"/>
            </a:xfrm>
            <a:custGeom>
              <a:avLst/>
              <a:gdLst/>
              <a:ahLst/>
              <a:cxnLst>
                <a:cxn ang="0">
                  <a:pos x="24" y="16"/>
                </a:cxn>
                <a:cxn ang="0">
                  <a:pos x="49" y="73"/>
                </a:cxn>
                <a:cxn ang="0">
                  <a:pos x="14" y="6"/>
                </a:cxn>
                <a:cxn ang="0">
                  <a:pos x="6" y="17"/>
                </a:cxn>
                <a:cxn ang="0">
                  <a:pos x="0" y="0"/>
                </a:cxn>
                <a:cxn ang="0">
                  <a:pos x="0" y="8"/>
                </a:cxn>
                <a:cxn ang="0">
                  <a:pos x="1" y="12"/>
                </a:cxn>
                <a:cxn ang="0">
                  <a:pos x="5" y="12"/>
                </a:cxn>
                <a:cxn ang="0">
                  <a:pos x="8" y="12"/>
                </a:cxn>
                <a:cxn ang="0">
                  <a:pos x="11" y="11"/>
                </a:cxn>
                <a:cxn ang="0">
                  <a:pos x="14" y="8"/>
                </a:cxn>
                <a:cxn ang="0">
                  <a:pos x="17" y="8"/>
                </a:cxn>
                <a:cxn ang="0">
                  <a:pos x="21" y="8"/>
                </a:cxn>
                <a:cxn ang="0">
                  <a:pos x="22" y="11"/>
                </a:cxn>
                <a:cxn ang="0">
                  <a:pos x="24" y="17"/>
                </a:cxn>
                <a:cxn ang="0">
                  <a:pos x="24" y="17"/>
                </a:cxn>
                <a:cxn ang="0">
                  <a:pos x="24" y="16"/>
                </a:cxn>
              </a:cxnLst>
              <a:rect l="0" t="0" r="r" b="b"/>
              <a:pathLst>
                <a:path w="49" h="73">
                  <a:moveTo>
                    <a:pt x="24" y="16"/>
                  </a:moveTo>
                  <a:lnTo>
                    <a:pt x="49" y="73"/>
                  </a:lnTo>
                  <a:lnTo>
                    <a:pt x="14" y="6"/>
                  </a:lnTo>
                  <a:lnTo>
                    <a:pt x="6" y="17"/>
                  </a:lnTo>
                  <a:lnTo>
                    <a:pt x="0" y="0"/>
                  </a:lnTo>
                  <a:lnTo>
                    <a:pt x="0" y="8"/>
                  </a:lnTo>
                  <a:lnTo>
                    <a:pt x="1" y="12"/>
                  </a:lnTo>
                  <a:lnTo>
                    <a:pt x="5" y="12"/>
                  </a:lnTo>
                  <a:lnTo>
                    <a:pt x="8" y="12"/>
                  </a:lnTo>
                  <a:lnTo>
                    <a:pt x="11" y="11"/>
                  </a:lnTo>
                  <a:lnTo>
                    <a:pt x="14" y="8"/>
                  </a:lnTo>
                  <a:lnTo>
                    <a:pt x="17" y="8"/>
                  </a:lnTo>
                  <a:lnTo>
                    <a:pt x="21" y="8"/>
                  </a:lnTo>
                  <a:lnTo>
                    <a:pt x="22" y="11"/>
                  </a:lnTo>
                  <a:lnTo>
                    <a:pt x="24" y="17"/>
                  </a:lnTo>
                  <a:lnTo>
                    <a:pt x="24" y="17"/>
                  </a:lnTo>
                  <a:lnTo>
                    <a:pt x="24" y="16"/>
                  </a:lnTo>
                  <a:close/>
                </a:path>
              </a:pathLst>
            </a:custGeom>
            <a:solidFill>
              <a:srgbClr val="600C0C"/>
            </a:solidFill>
            <a:ln w="9525">
              <a:noFill/>
              <a:round/>
              <a:headEnd/>
              <a:tailEnd/>
            </a:ln>
          </p:spPr>
          <p:txBody>
            <a:bodyPr/>
            <a:lstStyle/>
            <a:p>
              <a:endParaRPr lang="en-US"/>
            </a:p>
          </p:txBody>
        </p:sp>
        <p:sp>
          <p:nvSpPr>
            <p:cNvPr id="37045" name="Freeform 181"/>
            <p:cNvSpPr>
              <a:spLocks/>
            </p:cNvSpPr>
            <p:nvPr/>
          </p:nvSpPr>
          <p:spPr bwMode="auto">
            <a:xfrm>
              <a:off x="3102" y="3727"/>
              <a:ext cx="6" cy="22"/>
            </a:xfrm>
            <a:custGeom>
              <a:avLst/>
              <a:gdLst/>
              <a:ahLst/>
              <a:cxnLst>
                <a:cxn ang="0">
                  <a:pos x="13" y="0"/>
                </a:cxn>
                <a:cxn ang="0">
                  <a:pos x="0" y="43"/>
                </a:cxn>
                <a:cxn ang="0">
                  <a:pos x="13" y="2"/>
                </a:cxn>
                <a:cxn ang="0">
                  <a:pos x="13" y="2"/>
                </a:cxn>
                <a:cxn ang="0">
                  <a:pos x="13" y="0"/>
                </a:cxn>
              </a:cxnLst>
              <a:rect l="0" t="0" r="r" b="b"/>
              <a:pathLst>
                <a:path w="13" h="43">
                  <a:moveTo>
                    <a:pt x="13" y="0"/>
                  </a:moveTo>
                  <a:lnTo>
                    <a:pt x="0" y="43"/>
                  </a:lnTo>
                  <a:lnTo>
                    <a:pt x="13" y="2"/>
                  </a:lnTo>
                  <a:lnTo>
                    <a:pt x="13" y="2"/>
                  </a:lnTo>
                  <a:lnTo>
                    <a:pt x="13" y="0"/>
                  </a:lnTo>
                  <a:close/>
                </a:path>
              </a:pathLst>
            </a:custGeom>
            <a:solidFill>
              <a:srgbClr val="CEA156"/>
            </a:solidFill>
            <a:ln w="9525">
              <a:noFill/>
              <a:round/>
              <a:headEnd/>
              <a:tailEnd/>
            </a:ln>
          </p:spPr>
          <p:txBody>
            <a:bodyPr/>
            <a:lstStyle/>
            <a:p>
              <a:endParaRPr lang="en-US"/>
            </a:p>
          </p:txBody>
        </p:sp>
        <p:sp>
          <p:nvSpPr>
            <p:cNvPr id="37046" name="Freeform 182"/>
            <p:cNvSpPr>
              <a:spLocks/>
            </p:cNvSpPr>
            <p:nvPr/>
          </p:nvSpPr>
          <p:spPr bwMode="auto">
            <a:xfrm>
              <a:off x="3108" y="3731"/>
              <a:ext cx="9" cy="21"/>
            </a:xfrm>
            <a:custGeom>
              <a:avLst/>
              <a:gdLst/>
              <a:ahLst/>
              <a:cxnLst>
                <a:cxn ang="0">
                  <a:pos x="18" y="0"/>
                </a:cxn>
                <a:cxn ang="0">
                  <a:pos x="0" y="42"/>
                </a:cxn>
                <a:cxn ang="0">
                  <a:pos x="18" y="0"/>
                </a:cxn>
                <a:cxn ang="0">
                  <a:pos x="18" y="0"/>
                </a:cxn>
              </a:cxnLst>
              <a:rect l="0" t="0" r="r" b="b"/>
              <a:pathLst>
                <a:path w="18" h="42">
                  <a:moveTo>
                    <a:pt x="18" y="0"/>
                  </a:moveTo>
                  <a:lnTo>
                    <a:pt x="0" y="42"/>
                  </a:lnTo>
                  <a:lnTo>
                    <a:pt x="18" y="0"/>
                  </a:lnTo>
                  <a:lnTo>
                    <a:pt x="18" y="0"/>
                  </a:lnTo>
                  <a:close/>
                </a:path>
              </a:pathLst>
            </a:custGeom>
            <a:solidFill>
              <a:srgbClr val="CEA156"/>
            </a:solidFill>
            <a:ln w="9525">
              <a:noFill/>
              <a:round/>
              <a:headEnd/>
              <a:tailEnd/>
            </a:ln>
          </p:spPr>
          <p:txBody>
            <a:bodyPr/>
            <a:lstStyle/>
            <a:p>
              <a:endParaRPr lang="en-US"/>
            </a:p>
          </p:txBody>
        </p:sp>
        <p:sp>
          <p:nvSpPr>
            <p:cNvPr id="37047" name="Freeform 183"/>
            <p:cNvSpPr>
              <a:spLocks/>
            </p:cNvSpPr>
            <p:nvPr/>
          </p:nvSpPr>
          <p:spPr bwMode="auto">
            <a:xfrm>
              <a:off x="3150" y="3736"/>
              <a:ext cx="6" cy="16"/>
            </a:xfrm>
            <a:custGeom>
              <a:avLst/>
              <a:gdLst/>
              <a:ahLst/>
              <a:cxnLst>
                <a:cxn ang="0">
                  <a:pos x="0" y="0"/>
                </a:cxn>
                <a:cxn ang="0">
                  <a:pos x="11" y="1"/>
                </a:cxn>
                <a:cxn ang="0">
                  <a:pos x="11" y="32"/>
                </a:cxn>
                <a:cxn ang="0">
                  <a:pos x="0" y="32"/>
                </a:cxn>
                <a:cxn ang="0">
                  <a:pos x="0" y="1"/>
                </a:cxn>
                <a:cxn ang="0">
                  <a:pos x="0" y="1"/>
                </a:cxn>
                <a:cxn ang="0">
                  <a:pos x="0" y="0"/>
                </a:cxn>
              </a:cxnLst>
              <a:rect l="0" t="0" r="r" b="b"/>
              <a:pathLst>
                <a:path w="11" h="32">
                  <a:moveTo>
                    <a:pt x="0" y="0"/>
                  </a:moveTo>
                  <a:lnTo>
                    <a:pt x="11" y="1"/>
                  </a:lnTo>
                  <a:lnTo>
                    <a:pt x="11" y="32"/>
                  </a:lnTo>
                  <a:lnTo>
                    <a:pt x="0" y="32"/>
                  </a:lnTo>
                  <a:lnTo>
                    <a:pt x="0" y="1"/>
                  </a:lnTo>
                  <a:lnTo>
                    <a:pt x="0" y="1"/>
                  </a:lnTo>
                  <a:lnTo>
                    <a:pt x="0" y="0"/>
                  </a:lnTo>
                  <a:close/>
                </a:path>
              </a:pathLst>
            </a:custGeom>
            <a:solidFill>
              <a:srgbClr val="CEA156"/>
            </a:solidFill>
            <a:ln w="9525">
              <a:noFill/>
              <a:round/>
              <a:headEnd/>
              <a:tailEnd/>
            </a:ln>
          </p:spPr>
          <p:txBody>
            <a:bodyPr/>
            <a:lstStyle/>
            <a:p>
              <a:endParaRPr lang="en-US"/>
            </a:p>
          </p:txBody>
        </p:sp>
        <p:sp>
          <p:nvSpPr>
            <p:cNvPr id="37048" name="Freeform 184"/>
            <p:cNvSpPr>
              <a:spLocks/>
            </p:cNvSpPr>
            <p:nvPr/>
          </p:nvSpPr>
          <p:spPr bwMode="auto">
            <a:xfrm>
              <a:off x="2809" y="3740"/>
              <a:ext cx="25" cy="9"/>
            </a:xfrm>
            <a:custGeom>
              <a:avLst/>
              <a:gdLst/>
              <a:ahLst/>
              <a:cxnLst>
                <a:cxn ang="0">
                  <a:pos x="0" y="0"/>
                </a:cxn>
                <a:cxn ang="0">
                  <a:pos x="49" y="17"/>
                </a:cxn>
                <a:cxn ang="0">
                  <a:pos x="0" y="0"/>
                </a:cxn>
                <a:cxn ang="0">
                  <a:pos x="0" y="0"/>
                </a:cxn>
              </a:cxnLst>
              <a:rect l="0" t="0" r="r" b="b"/>
              <a:pathLst>
                <a:path w="49" h="17">
                  <a:moveTo>
                    <a:pt x="0" y="0"/>
                  </a:moveTo>
                  <a:lnTo>
                    <a:pt x="49" y="17"/>
                  </a:lnTo>
                  <a:lnTo>
                    <a:pt x="0" y="0"/>
                  </a:lnTo>
                  <a:lnTo>
                    <a:pt x="0" y="0"/>
                  </a:lnTo>
                  <a:close/>
                </a:path>
              </a:pathLst>
            </a:custGeom>
            <a:solidFill>
              <a:srgbClr val="520000"/>
            </a:solidFill>
            <a:ln w="9525">
              <a:noFill/>
              <a:round/>
              <a:headEnd/>
              <a:tailEnd/>
            </a:ln>
          </p:spPr>
          <p:txBody>
            <a:bodyPr/>
            <a:lstStyle/>
            <a:p>
              <a:endParaRPr lang="en-US"/>
            </a:p>
          </p:txBody>
        </p:sp>
        <p:sp>
          <p:nvSpPr>
            <p:cNvPr id="37049" name="Freeform 185"/>
            <p:cNvSpPr>
              <a:spLocks/>
            </p:cNvSpPr>
            <p:nvPr/>
          </p:nvSpPr>
          <p:spPr bwMode="auto">
            <a:xfrm>
              <a:off x="3425" y="3740"/>
              <a:ext cx="14" cy="17"/>
            </a:xfrm>
            <a:custGeom>
              <a:avLst/>
              <a:gdLst/>
              <a:ahLst/>
              <a:cxnLst>
                <a:cxn ang="0">
                  <a:pos x="28" y="0"/>
                </a:cxn>
                <a:cxn ang="0">
                  <a:pos x="0" y="35"/>
                </a:cxn>
                <a:cxn ang="0">
                  <a:pos x="28" y="0"/>
                </a:cxn>
                <a:cxn ang="0">
                  <a:pos x="28" y="0"/>
                </a:cxn>
              </a:cxnLst>
              <a:rect l="0" t="0" r="r" b="b"/>
              <a:pathLst>
                <a:path w="28" h="35">
                  <a:moveTo>
                    <a:pt x="28" y="0"/>
                  </a:moveTo>
                  <a:lnTo>
                    <a:pt x="0" y="35"/>
                  </a:lnTo>
                  <a:lnTo>
                    <a:pt x="28" y="0"/>
                  </a:lnTo>
                  <a:lnTo>
                    <a:pt x="28" y="0"/>
                  </a:lnTo>
                  <a:close/>
                </a:path>
              </a:pathLst>
            </a:custGeom>
            <a:solidFill>
              <a:srgbClr val="520000"/>
            </a:solidFill>
            <a:ln w="9525">
              <a:noFill/>
              <a:round/>
              <a:headEnd/>
              <a:tailEnd/>
            </a:ln>
          </p:spPr>
          <p:txBody>
            <a:bodyPr/>
            <a:lstStyle/>
            <a:p>
              <a:endParaRPr lang="en-US"/>
            </a:p>
          </p:txBody>
        </p:sp>
        <p:sp>
          <p:nvSpPr>
            <p:cNvPr id="37050" name="Freeform 186"/>
            <p:cNvSpPr>
              <a:spLocks/>
            </p:cNvSpPr>
            <p:nvPr/>
          </p:nvSpPr>
          <p:spPr bwMode="auto">
            <a:xfrm>
              <a:off x="2188" y="3743"/>
              <a:ext cx="18" cy="18"/>
            </a:xfrm>
            <a:custGeom>
              <a:avLst/>
              <a:gdLst/>
              <a:ahLst/>
              <a:cxnLst>
                <a:cxn ang="0">
                  <a:pos x="24" y="29"/>
                </a:cxn>
                <a:cxn ang="0">
                  <a:pos x="26" y="27"/>
                </a:cxn>
                <a:cxn ang="0">
                  <a:pos x="29" y="26"/>
                </a:cxn>
                <a:cxn ang="0">
                  <a:pos x="30" y="24"/>
                </a:cxn>
                <a:cxn ang="0">
                  <a:pos x="30" y="21"/>
                </a:cxn>
                <a:cxn ang="0">
                  <a:pos x="32" y="21"/>
                </a:cxn>
                <a:cxn ang="0">
                  <a:pos x="34" y="19"/>
                </a:cxn>
                <a:cxn ang="0">
                  <a:pos x="34" y="16"/>
                </a:cxn>
                <a:cxn ang="0">
                  <a:pos x="35" y="14"/>
                </a:cxn>
                <a:cxn ang="0">
                  <a:pos x="35" y="13"/>
                </a:cxn>
                <a:cxn ang="0">
                  <a:pos x="35" y="11"/>
                </a:cxn>
                <a:cxn ang="0">
                  <a:pos x="24" y="0"/>
                </a:cxn>
                <a:cxn ang="0">
                  <a:pos x="26" y="3"/>
                </a:cxn>
                <a:cxn ang="0">
                  <a:pos x="29" y="5"/>
                </a:cxn>
                <a:cxn ang="0">
                  <a:pos x="30" y="6"/>
                </a:cxn>
                <a:cxn ang="0">
                  <a:pos x="30" y="8"/>
                </a:cxn>
                <a:cxn ang="0">
                  <a:pos x="32" y="10"/>
                </a:cxn>
                <a:cxn ang="0">
                  <a:pos x="34" y="11"/>
                </a:cxn>
                <a:cxn ang="0">
                  <a:pos x="34" y="13"/>
                </a:cxn>
                <a:cxn ang="0">
                  <a:pos x="35" y="14"/>
                </a:cxn>
                <a:cxn ang="0">
                  <a:pos x="35" y="16"/>
                </a:cxn>
                <a:cxn ang="0">
                  <a:pos x="35" y="18"/>
                </a:cxn>
                <a:cxn ang="0">
                  <a:pos x="18" y="35"/>
                </a:cxn>
                <a:cxn ang="0">
                  <a:pos x="0" y="0"/>
                </a:cxn>
                <a:cxn ang="0">
                  <a:pos x="24" y="29"/>
                </a:cxn>
                <a:cxn ang="0">
                  <a:pos x="24" y="29"/>
                </a:cxn>
              </a:cxnLst>
              <a:rect l="0" t="0" r="r" b="b"/>
              <a:pathLst>
                <a:path w="35" h="35">
                  <a:moveTo>
                    <a:pt x="24" y="29"/>
                  </a:moveTo>
                  <a:lnTo>
                    <a:pt x="26" y="27"/>
                  </a:lnTo>
                  <a:lnTo>
                    <a:pt x="29" y="26"/>
                  </a:lnTo>
                  <a:lnTo>
                    <a:pt x="30" y="24"/>
                  </a:lnTo>
                  <a:lnTo>
                    <a:pt x="30" y="21"/>
                  </a:lnTo>
                  <a:lnTo>
                    <a:pt x="32" y="21"/>
                  </a:lnTo>
                  <a:lnTo>
                    <a:pt x="34" y="19"/>
                  </a:lnTo>
                  <a:lnTo>
                    <a:pt x="34" y="16"/>
                  </a:lnTo>
                  <a:lnTo>
                    <a:pt x="35" y="14"/>
                  </a:lnTo>
                  <a:lnTo>
                    <a:pt x="35" y="13"/>
                  </a:lnTo>
                  <a:lnTo>
                    <a:pt x="35" y="11"/>
                  </a:lnTo>
                  <a:lnTo>
                    <a:pt x="24" y="0"/>
                  </a:lnTo>
                  <a:lnTo>
                    <a:pt x="26" y="3"/>
                  </a:lnTo>
                  <a:lnTo>
                    <a:pt x="29" y="5"/>
                  </a:lnTo>
                  <a:lnTo>
                    <a:pt x="30" y="6"/>
                  </a:lnTo>
                  <a:lnTo>
                    <a:pt x="30" y="8"/>
                  </a:lnTo>
                  <a:lnTo>
                    <a:pt x="32" y="10"/>
                  </a:lnTo>
                  <a:lnTo>
                    <a:pt x="34" y="11"/>
                  </a:lnTo>
                  <a:lnTo>
                    <a:pt x="34" y="13"/>
                  </a:lnTo>
                  <a:lnTo>
                    <a:pt x="35" y="14"/>
                  </a:lnTo>
                  <a:lnTo>
                    <a:pt x="35" y="16"/>
                  </a:lnTo>
                  <a:lnTo>
                    <a:pt x="35" y="18"/>
                  </a:lnTo>
                  <a:lnTo>
                    <a:pt x="18" y="35"/>
                  </a:lnTo>
                  <a:lnTo>
                    <a:pt x="0" y="0"/>
                  </a:lnTo>
                  <a:lnTo>
                    <a:pt x="24" y="29"/>
                  </a:lnTo>
                  <a:lnTo>
                    <a:pt x="24" y="29"/>
                  </a:lnTo>
                  <a:close/>
                </a:path>
              </a:pathLst>
            </a:custGeom>
            <a:solidFill>
              <a:srgbClr val="600C0C"/>
            </a:solidFill>
            <a:ln w="9525">
              <a:noFill/>
              <a:round/>
              <a:headEnd/>
              <a:tailEnd/>
            </a:ln>
          </p:spPr>
          <p:txBody>
            <a:bodyPr/>
            <a:lstStyle/>
            <a:p>
              <a:endParaRPr lang="en-US"/>
            </a:p>
          </p:txBody>
        </p:sp>
        <p:sp>
          <p:nvSpPr>
            <p:cNvPr id="37051" name="Freeform 187"/>
            <p:cNvSpPr>
              <a:spLocks/>
            </p:cNvSpPr>
            <p:nvPr/>
          </p:nvSpPr>
          <p:spPr bwMode="auto">
            <a:xfrm>
              <a:off x="2323" y="3743"/>
              <a:ext cx="9" cy="39"/>
            </a:xfrm>
            <a:custGeom>
              <a:avLst/>
              <a:gdLst/>
              <a:ahLst/>
              <a:cxnLst>
                <a:cxn ang="0">
                  <a:pos x="18" y="77"/>
                </a:cxn>
                <a:cxn ang="0">
                  <a:pos x="0" y="0"/>
                </a:cxn>
                <a:cxn ang="0">
                  <a:pos x="18" y="53"/>
                </a:cxn>
                <a:cxn ang="0">
                  <a:pos x="18" y="78"/>
                </a:cxn>
                <a:cxn ang="0">
                  <a:pos x="18" y="78"/>
                </a:cxn>
                <a:cxn ang="0">
                  <a:pos x="18" y="77"/>
                </a:cxn>
              </a:cxnLst>
              <a:rect l="0" t="0" r="r" b="b"/>
              <a:pathLst>
                <a:path w="18" h="78">
                  <a:moveTo>
                    <a:pt x="18" y="77"/>
                  </a:moveTo>
                  <a:lnTo>
                    <a:pt x="0" y="0"/>
                  </a:lnTo>
                  <a:lnTo>
                    <a:pt x="18" y="53"/>
                  </a:lnTo>
                  <a:lnTo>
                    <a:pt x="18" y="78"/>
                  </a:lnTo>
                  <a:lnTo>
                    <a:pt x="18" y="78"/>
                  </a:lnTo>
                  <a:lnTo>
                    <a:pt x="18" y="77"/>
                  </a:lnTo>
                  <a:close/>
                </a:path>
              </a:pathLst>
            </a:custGeom>
            <a:solidFill>
              <a:srgbClr val="520000"/>
            </a:solidFill>
            <a:ln w="9525">
              <a:noFill/>
              <a:round/>
              <a:headEnd/>
              <a:tailEnd/>
            </a:ln>
          </p:spPr>
          <p:txBody>
            <a:bodyPr/>
            <a:lstStyle/>
            <a:p>
              <a:endParaRPr lang="en-US"/>
            </a:p>
          </p:txBody>
        </p:sp>
        <p:sp>
          <p:nvSpPr>
            <p:cNvPr id="37052" name="Freeform 188"/>
            <p:cNvSpPr>
              <a:spLocks/>
            </p:cNvSpPr>
            <p:nvPr/>
          </p:nvSpPr>
          <p:spPr bwMode="auto">
            <a:xfrm>
              <a:off x="2446" y="3743"/>
              <a:ext cx="4" cy="30"/>
            </a:xfrm>
            <a:custGeom>
              <a:avLst/>
              <a:gdLst/>
              <a:ahLst/>
              <a:cxnLst>
                <a:cxn ang="0">
                  <a:pos x="0" y="0"/>
                </a:cxn>
                <a:cxn ang="0">
                  <a:pos x="8" y="61"/>
                </a:cxn>
                <a:cxn ang="0">
                  <a:pos x="0" y="0"/>
                </a:cxn>
                <a:cxn ang="0">
                  <a:pos x="0" y="0"/>
                </a:cxn>
              </a:cxnLst>
              <a:rect l="0" t="0" r="r" b="b"/>
              <a:pathLst>
                <a:path w="8" h="61">
                  <a:moveTo>
                    <a:pt x="0" y="0"/>
                  </a:moveTo>
                  <a:lnTo>
                    <a:pt x="8" y="61"/>
                  </a:lnTo>
                  <a:lnTo>
                    <a:pt x="0" y="0"/>
                  </a:lnTo>
                  <a:lnTo>
                    <a:pt x="0" y="0"/>
                  </a:lnTo>
                  <a:close/>
                </a:path>
              </a:pathLst>
            </a:custGeom>
            <a:solidFill>
              <a:srgbClr val="520000"/>
            </a:solidFill>
            <a:ln w="9525">
              <a:noFill/>
              <a:round/>
              <a:headEnd/>
              <a:tailEnd/>
            </a:ln>
          </p:spPr>
          <p:txBody>
            <a:bodyPr/>
            <a:lstStyle/>
            <a:p>
              <a:endParaRPr lang="en-US"/>
            </a:p>
          </p:txBody>
        </p:sp>
        <p:sp>
          <p:nvSpPr>
            <p:cNvPr id="37053" name="Freeform 189"/>
            <p:cNvSpPr>
              <a:spLocks/>
            </p:cNvSpPr>
            <p:nvPr/>
          </p:nvSpPr>
          <p:spPr bwMode="auto">
            <a:xfrm>
              <a:off x="3114" y="3743"/>
              <a:ext cx="12" cy="26"/>
            </a:xfrm>
            <a:custGeom>
              <a:avLst/>
              <a:gdLst/>
              <a:ahLst/>
              <a:cxnLst>
                <a:cxn ang="0">
                  <a:pos x="18" y="35"/>
                </a:cxn>
                <a:cxn ang="0">
                  <a:pos x="0" y="35"/>
                </a:cxn>
                <a:cxn ang="0">
                  <a:pos x="18" y="0"/>
                </a:cxn>
                <a:cxn ang="0">
                  <a:pos x="24" y="0"/>
                </a:cxn>
                <a:cxn ang="0">
                  <a:pos x="24" y="53"/>
                </a:cxn>
                <a:cxn ang="0">
                  <a:pos x="18" y="53"/>
                </a:cxn>
                <a:cxn ang="0">
                  <a:pos x="18" y="35"/>
                </a:cxn>
                <a:cxn ang="0">
                  <a:pos x="18" y="35"/>
                </a:cxn>
              </a:cxnLst>
              <a:rect l="0" t="0" r="r" b="b"/>
              <a:pathLst>
                <a:path w="24" h="53">
                  <a:moveTo>
                    <a:pt x="18" y="35"/>
                  </a:moveTo>
                  <a:lnTo>
                    <a:pt x="0" y="35"/>
                  </a:lnTo>
                  <a:lnTo>
                    <a:pt x="18" y="0"/>
                  </a:lnTo>
                  <a:lnTo>
                    <a:pt x="24" y="0"/>
                  </a:lnTo>
                  <a:lnTo>
                    <a:pt x="24" y="53"/>
                  </a:lnTo>
                  <a:lnTo>
                    <a:pt x="18" y="53"/>
                  </a:lnTo>
                  <a:lnTo>
                    <a:pt x="18" y="35"/>
                  </a:lnTo>
                  <a:lnTo>
                    <a:pt x="18" y="35"/>
                  </a:lnTo>
                  <a:close/>
                </a:path>
              </a:pathLst>
            </a:custGeom>
            <a:solidFill>
              <a:srgbClr val="CEA156"/>
            </a:solidFill>
            <a:ln w="9525">
              <a:noFill/>
              <a:round/>
              <a:headEnd/>
              <a:tailEnd/>
            </a:ln>
          </p:spPr>
          <p:txBody>
            <a:bodyPr/>
            <a:lstStyle/>
            <a:p>
              <a:endParaRPr lang="en-US"/>
            </a:p>
          </p:txBody>
        </p:sp>
        <p:sp>
          <p:nvSpPr>
            <p:cNvPr id="37054" name="Freeform 190"/>
            <p:cNvSpPr>
              <a:spLocks/>
            </p:cNvSpPr>
            <p:nvPr/>
          </p:nvSpPr>
          <p:spPr bwMode="auto">
            <a:xfrm>
              <a:off x="2395" y="3749"/>
              <a:ext cx="13" cy="20"/>
            </a:xfrm>
            <a:custGeom>
              <a:avLst/>
              <a:gdLst/>
              <a:ahLst/>
              <a:cxnLst>
                <a:cxn ang="0">
                  <a:pos x="0" y="0"/>
                </a:cxn>
                <a:cxn ang="0">
                  <a:pos x="26" y="42"/>
                </a:cxn>
                <a:cxn ang="0">
                  <a:pos x="0" y="0"/>
                </a:cxn>
                <a:cxn ang="0">
                  <a:pos x="0" y="0"/>
                </a:cxn>
              </a:cxnLst>
              <a:rect l="0" t="0" r="r" b="b"/>
              <a:pathLst>
                <a:path w="26" h="42">
                  <a:moveTo>
                    <a:pt x="0" y="0"/>
                  </a:moveTo>
                  <a:lnTo>
                    <a:pt x="26" y="42"/>
                  </a:lnTo>
                  <a:lnTo>
                    <a:pt x="0" y="0"/>
                  </a:lnTo>
                  <a:lnTo>
                    <a:pt x="0" y="0"/>
                  </a:lnTo>
                  <a:close/>
                </a:path>
              </a:pathLst>
            </a:custGeom>
            <a:solidFill>
              <a:srgbClr val="520000"/>
            </a:solidFill>
            <a:ln w="9525">
              <a:noFill/>
              <a:round/>
              <a:headEnd/>
              <a:tailEnd/>
            </a:ln>
          </p:spPr>
          <p:txBody>
            <a:bodyPr/>
            <a:lstStyle/>
            <a:p>
              <a:endParaRPr lang="en-US"/>
            </a:p>
          </p:txBody>
        </p:sp>
        <p:sp>
          <p:nvSpPr>
            <p:cNvPr id="37055" name="Freeform 191"/>
            <p:cNvSpPr>
              <a:spLocks/>
            </p:cNvSpPr>
            <p:nvPr/>
          </p:nvSpPr>
          <p:spPr bwMode="auto">
            <a:xfrm>
              <a:off x="2776" y="3749"/>
              <a:ext cx="78" cy="58"/>
            </a:xfrm>
            <a:custGeom>
              <a:avLst/>
              <a:gdLst/>
              <a:ahLst/>
              <a:cxnLst>
                <a:cxn ang="0">
                  <a:pos x="115" y="59"/>
                </a:cxn>
                <a:cxn ang="0">
                  <a:pos x="133" y="74"/>
                </a:cxn>
                <a:cxn ang="0">
                  <a:pos x="126" y="85"/>
                </a:cxn>
                <a:cxn ang="0">
                  <a:pos x="150" y="103"/>
                </a:cxn>
                <a:cxn ang="0">
                  <a:pos x="155" y="104"/>
                </a:cxn>
                <a:cxn ang="0">
                  <a:pos x="157" y="106"/>
                </a:cxn>
                <a:cxn ang="0">
                  <a:pos x="157" y="106"/>
                </a:cxn>
                <a:cxn ang="0">
                  <a:pos x="154" y="104"/>
                </a:cxn>
                <a:cxn ang="0">
                  <a:pos x="149" y="103"/>
                </a:cxn>
                <a:cxn ang="0">
                  <a:pos x="144" y="99"/>
                </a:cxn>
                <a:cxn ang="0">
                  <a:pos x="139" y="98"/>
                </a:cxn>
                <a:cxn ang="0">
                  <a:pos x="133" y="95"/>
                </a:cxn>
                <a:cxn ang="0">
                  <a:pos x="130" y="93"/>
                </a:cxn>
                <a:cxn ang="0">
                  <a:pos x="126" y="91"/>
                </a:cxn>
                <a:cxn ang="0">
                  <a:pos x="133" y="117"/>
                </a:cxn>
                <a:cxn ang="0">
                  <a:pos x="0" y="0"/>
                </a:cxn>
                <a:cxn ang="0">
                  <a:pos x="109" y="91"/>
                </a:cxn>
                <a:cxn ang="0">
                  <a:pos x="115" y="59"/>
                </a:cxn>
                <a:cxn ang="0">
                  <a:pos x="115" y="59"/>
                </a:cxn>
              </a:cxnLst>
              <a:rect l="0" t="0" r="r" b="b"/>
              <a:pathLst>
                <a:path w="157" h="117">
                  <a:moveTo>
                    <a:pt x="115" y="59"/>
                  </a:moveTo>
                  <a:lnTo>
                    <a:pt x="133" y="74"/>
                  </a:lnTo>
                  <a:lnTo>
                    <a:pt x="126" y="85"/>
                  </a:lnTo>
                  <a:lnTo>
                    <a:pt x="150" y="103"/>
                  </a:lnTo>
                  <a:lnTo>
                    <a:pt x="155" y="104"/>
                  </a:lnTo>
                  <a:lnTo>
                    <a:pt x="157" y="106"/>
                  </a:lnTo>
                  <a:lnTo>
                    <a:pt x="157" y="106"/>
                  </a:lnTo>
                  <a:lnTo>
                    <a:pt x="154" y="104"/>
                  </a:lnTo>
                  <a:lnTo>
                    <a:pt x="149" y="103"/>
                  </a:lnTo>
                  <a:lnTo>
                    <a:pt x="144" y="99"/>
                  </a:lnTo>
                  <a:lnTo>
                    <a:pt x="139" y="98"/>
                  </a:lnTo>
                  <a:lnTo>
                    <a:pt x="133" y="95"/>
                  </a:lnTo>
                  <a:lnTo>
                    <a:pt x="130" y="93"/>
                  </a:lnTo>
                  <a:lnTo>
                    <a:pt x="126" y="91"/>
                  </a:lnTo>
                  <a:lnTo>
                    <a:pt x="133" y="117"/>
                  </a:lnTo>
                  <a:lnTo>
                    <a:pt x="0" y="0"/>
                  </a:lnTo>
                  <a:lnTo>
                    <a:pt x="109" y="91"/>
                  </a:lnTo>
                  <a:lnTo>
                    <a:pt x="115" y="59"/>
                  </a:lnTo>
                  <a:lnTo>
                    <a:pt x="115" y="59"/>
                  </a:lnTo>
                  <a:close/>
                </a:path>
              </a:pathLst>
            </a:custGeom>
            <a:solidFill>
              <a:srgbClr val="520000"/>
            </a:solidFill>
            <a:ln w="9525">
              <a:noFill/>
              <a:round/>
              <a:headEnd/>
              <a:tailEnd/>
            </a:ln>
          </p:spPr>
          <p:txBody>
            <a:bodyPr/>
            <a:lstStyle/>
            <a:p>
              <a:endParaRPr lang="en-US"/>
            </a:p>
          </p:txBody>
        </p:sp>
        <p:sp>
          <p:nvSpPr>
            <p:cNvPr id="37056" name="Freeform 192"/>
            <p:cNvSpPr>
              <a:spLocks/>
            </p:cNvSpPr>
            <p:nvPr/>
          </p:nvSpPr>
          <p:spPr bwMode="auto">
            <a:xfrm>
              <a:off x="3134" y="3749"/>
              <a:ext cx="4" cy="20"/>
            </a:xfrm>
            <a:custGeom>
              <a:avLst/>
              <a:gdLst/>
              <a:ahLst/>
              <a:cxnLst>
                <a:cxn ang="0">
                  <a:pos x="6" y="0"/>
                </a:cxn>
                <a:cxn ang="0">
                  <a:pos x="0" y="42"/>
                </a:cxn>
                <a:cxn ang="0">
                  <a:pos x="8" y="0"/>
                </a:cxn>
                <a:cxn ang="0">
                  <a:pos x="8" y="0"/>
                </a:cxn>
                <a:cxn ang="0">
                  <a:pos x="6" y="0"/>
                </a:cxn>
              </a:cxnLst>
              <a:rect l="0" t="0" r="r" b="b"/>
              <a:pathLst>
                <a:path w="8" h="42">
                  <a:moveTo>
                    <a:pt x="6" y="0"/>
                  </a:moveTo>
                  <a:lnTo>
                    <a:pt x="0" y="42"/>
                  </a:lnTo>
                  <a:lnTo>
                    <a:pt x="8" y="0"/>
                  </a:lnTo>
                  <a:lnTo>
                    <a:pt x="8" y="0"/>
                  </a:lnTo>
                  <a:lnTo>
                    <a:pt x="6" y="0"/>
                  </a:lnTo>
                  <a:close/>
                </a:path>
              </a:pathLst>
            </a:custGeom>
            <a:solidFill>
              <a:srgbClr val="CEA156"/>
            </a:solidFill>
            <a:ln w="9525">
              <a:noFill/>
              <a:round/>
              <a:headEnd/>
              <a:tailEnd/>
            </a:ln>
          </p:spPr>
          <p:txBody>
            <a:bodyPr/>
            <a:lstStyle/>
            <a:p>
              <a:endParaRPr lang="en-US"/>
            </a:p>
          </p:txBody>
        </p:sp>
        <p:sp>
          <p:nvSpPr>
            <p:cNvPr id="37057" name="Freeform 193"/>
            <p:cNvSpPr>
              <a:spLocks/>
            </p:cNvSpPr>
            <p:nvPr/>
          </p:nvSpPr>
          <p:spPr bwMode="auto">
            <a:xfrm>
              <a:off x="2420" y="3752"/>
              <a:ext cx="9" cy="30"/>
            </a:xfrm>
            <a:custGeom>
              <a:avLst/>
              <a:gdLst/>
              <a:ahLst/>
              <a:cxnLst>
                <a:cxn ang="0">
                  <a:pos x="18" y="59"/>
                </a:cxn>
                <a:cxn ang="0">
                  <a:pos x="0" y="0"/>
                </a:cxn>
                <a:cxn ang="0">
                  <a:pos x="18" y="35"/>
                </a:cxn>
                <a:cxn ang="0">
                  <a:pos x="18" y="60"/>
                </a:cxn>
                <a:cxn ang="0">
                  <a:pos x="18" y="60"/>
                </a:cxn>
                <a:cxn ang="0">
                  <a:pos x="18" y="59"/>
                </a:cxn>
              </a:cxnLst>
              <a:rect l="0" t="0" r="r" b="b"/>
              <a:pathLst>
                <a:path w="18" h="60">
                  <a:moveTo>
                    <a:pt x="18" y="59"/>
                  </a:moveTo>
                  <a:lnTo>
                    <a:pt x="0" y="0"/>
                  </a:lnTo>
                  <a:lnTo>
                    <a:pt x="18" y="35"/>
                  </a:lnTo>
                  <a:lnTo>
                    <a:pt x="18" y="60"/>
                  </a:lnTo>
                  <a:lnTo>
                    <a:pt x="18" y="60"/>
                  </a:lnTo>
                  <a:lnTo>
                    <a:pt x="18" y="59"/>
                  </a:lnTo>
                  <a:close/>
                </a:path>
              </a:pathLst>
            </a:custGeom>
            <a:solidFill>
              <a:srgbClr val="600C0C"/>
            </a:solidFill>
            <a:ln w="9525">
              <a:noFill/>
              <a:round/>
              <a:headEnd/>
              <a:tailEnd/>
            </a:ln>
          </p:spPr>
          <p:txBody>
            <a:bodyPr/>
            <a:lstStyle/>
            <a:p>
              <a:endParaRPr lang="en-US"/>
            </a:p>
          </p:txBody>
        </p:sp>
        <p:sp>
          <p:nvSpPr>
            <p:cNvPr id="37058" name="Freeform 194"/>
            <p:cNvSpPr>
              <a:spLocks/>
            </p:cNvSpPr>
            <p:nvPr/>
          </p:nvSpPr>
          <p:spPr bwMode="auto">
            <a:xfrm>
              <a:off x="2218" y="3757"/>
              <a:ext cx="8" cy="12"/>
            </a:xfrm>
            <a:custGeom>
              <a:avLst/>
              <a:gdLst/>
              <a:ahLst/>
              <a:cxnLst>
                <a:cxn ang="0">
                  <a:pos x="0" y="0"/>
                </a:cxn>
                <a:cxn ang="0">
                  <a:pos x="18" y="24"/>
                </a:cxn>
                <a:cxn ang="0">
                  <a:pos x="0" y="0"/>
                </a:cxn>
                <a:cxn ang="0">
                  <a:pos x="0" y="0"/>
                </a:cxn>
              </a:cxnLst>
              <a:rect l="0" t="0" r="r" b="b"/>
              <a:pathLst>
                <a:path w="18" h="24">
                  <a:moveTo>
                    <a:pt x="0" y="0"/>
                  </a:moveTo>
                  <a:lnTo>
                    <a:pt x="18" y="24"/>
                  </a:lnTo>
                  <a:lnTo>
                    <a:pt x="0" y="0"/>
                  </a:lnTo>
                  <a:lnTo>
                    <a:pt x="0" y="0"/>
                  </a:lnTo>
                  <a:close/>
                </a:path>
              </a:pathLst>
            </a:custGeom>
            <a:solidFill>
              <a:srgbClr val="600C0C"/>
            </a:solidFill>
            <a:ln w="9525">
              <a:noFill/>
              <a:round/>
              <a:headEnd/>
              <a:tailEnd/>
            </a:ln>
          </p:spPr>
          <p:txBody>
            <a:bodyPr/>
            <a:lstStyle/>
            <a:p>
              <a:endParaRPr lang="en-US"/>
            </a:p>
          </p:txBody>
        </p:sp>
        <p:sp>
          <p:nvSpPr>
            <p:cNvPr id="37059" name="Freeform 195"/>
            <p:cNvSpPr>
              <a:spLocks/>
            </p:cNvSpPr>
            <p:nvPr/>
          </p:nvSpPr>
          <p:spPr bwMode="auto">
            <a:xfrm>
              <a:off x="2474" y="3757"/>
              <a:ext cx="27" cy="55"/>
            </a:xfrm>
            <a:custGeom>
              <a:avLst/>
              <a:gdLst/>
              <a:ahLst/>
              <a:cxnLst>
                <a:cxn ang="0">
                  <a:pos x="0" y="0"/>
                </a:cxn>
                <a:cxn ang="0">
                  <a:pos x="53" y="109"/>
                </a:cxn>
                <a:cxn ang="0">
                  <a:pos x="0" y="0"/>
                </a:cxn>
                <a:cxn ang="0">
                  <a:pos x="0" y="0"/>
                </a:cxn>
              </a:cxnLst>
              <a:rect l="0" t="0" r="r" b="b"/>
              <a:pathLst>
                <a:path w="53" h="109">
                  <a:moveTo>
                    <a:pt x="0" y="0"/>
                  </a:moveTo>
                  <a:lnTo>
                    <a:pt x="53" y="109"/>
                  </a:lnTo>
                  <a:lnTo>
                    <a:pt x="0" y="0"/>
                  </a:lnTo>
                  <a:lnTo>
                    <a:pt x="0" y="0"/>
                  </a:lnTo>
                  <a:close/>
                </a:path>
              </a:pathLst>
            </a:custGeom>
            <a:solidFill>
              <a:srgbClr val="520000"/>
            </a:solidFill>
            <a:ln w="9525">
              <a:noFill/>
              <a:round/>
              <a:headEnd/>
              <a:tailEnd/>
            </a:ln>
          </p:spPr>
          <p:txBody>
            <a:bodyPr/>
            <a:lstStyle/>
            <a:p>
              <a:endParaRPr lang="en-US"/>
            </a:p>
          </p:txBody>
        </p:sp>
        <p:sp>
          <p:nvSpPr>
            <p:cNvPr id="37060" name="Freeform 196"/>
            <p:cNvSpPr>
              <a:spLocks/>
            </p:cNvSpPr>
            <p:nvPr/>
          </p:nvSpPr>
          <p:spPr bwMode="auto">
            <a:xfrm>
              <a:off x="2806" y="3757"/>
              <a:ext cx="12" cy="12"/>
            </a:xfrm>
            <a:custGeom>
              <a:avLst/>
              <a:gdLst/>
              <a:ahLst/>
              <a:cxnLst>
                <a:cxn ang="0">
                  <a:pos x="24" y="6"/>
                </a:cxn>
                <a:cxn ang="0">
                  <a:pos x="24" y="24"/>
                </a:cxn>
                <a:cxn ang="0">
                  <a:pos x="0" y="0"/>
                </a:cxn>
                <a:cxn ang="0">
                  <a:pos x="2" y="0"/>
                </a:cxn>
                <a:cxn ang="0">
                  <a:pos x="5" y="0"/>
                </a:cxn>
                <a:cxn ang="0">
                  <a:pos x="8" y="0"/>
                </a:cxn>
                <a:cxn ang="0">
                  <a:pos x="11" y="0"/>
                </a:cxn>
                <a:cxn ang="0">
                  <a:pos x="15" y="0"/>
                </a:cxn>
                <a:cxn ang="0">
                  <a:pos x="16" y="0"/>
                </a:cxn>
                <a:cxn ang="0">
                  <a:pos x="19" y="1"/>
                </a:cxn>
                <a:cxn ang="0">
                  <a:pos x="21" y="1"/>
                </a:cxn>
                <a:cxn ang="0">
                  <a:pos x="24" y="5"/>
                </a:cxn>
                <a:cxn ang="0">
                  <a:pos x="24" y="6"/>
                </a:cxn>
                <a:cxn ang="0">
                  <a:pos x="24" y="6"/>
                </a:cxn>
              </a:cxnLst>
              <a:rect l="0" t="0" r="r" b="b"/>
              <a:pathLst>
                <a:path w="24" h="24">
                  <a:moveTo>
                    <a:pt x="24" y="6"/>
                  </a:moveTo>
                  <a:lnTo>
                    <a:pt x="24" y="24"/>
                  </a:lnTo>
                  <a:lnTo>
                    <a:pt x="0" y="0"/>
                  </a:lnTo>
                  <a:lnTo>
                    <a:pt x="2" y="0"/>
                  </a:lnTo>
                  <a:lnTo>
                    <a:pt x="5" y="0"/>
                  </a:lnTo>
                  <a:lnTo>
                    <a:pt x="8" y="0"/>
                  </a:lnTo>
                  <a:lnTo>
                    <a:pt x="11" y="0"/>
                  </a:lnTo>
                  <a:lnTo>
                    <a:pt x="15" y="0"/>
                  </a:lnTo>
                  <a:lnTo>
                    <a:pt x="16" y="0"/>
                  </a:lnTo>
                  <a:lnTo>
                    <a:pt x="19" y="1"/>
                  </a:lnTo>
                  <a:lnTo>
                    <a:pt x="21" y="1"/>
                  </a:lnTo>
                  <a:lnTo>
                    <a:pt x="24" y="5"/>
                  </a:lnTo>
                  <a:lnTo>
                    <a:pt x="24" y="6"/>
                  </a:lnTo>
                  <a:lnTo>
                    <a:pt x="24" y="6"/>
                  </a:lnTo>
                  <a:close/>
                </a:path>
              </a:pathLst>
            </a:custGeom>
            <a:solidFill>
              <a:srgbClr val="520000"/>
            </a:solidFill>
            <a:ln w="9525">
              <a:noFill/>
              <a:round/>
              <a:headEnd/>
              <a:tailEnd/>
            </a:ln>
          </p:spPr>
          <p:txBody>
            <a:bodyPr/>
            <a:lstStyle/>
            <a:p>
              <a:endParaRPr lang="en-US"/>
            </a:p>
          </p:txBody>
        </p:sp>
        <p:sp>
          <p:nvSpPr>
            <p:cNvPr id="37061" name="Freeform 197"/>
            <p:cNvSpPr>
              <a:spLocks/>
            </p:cNvSpPr>
            <p:nvPr/>
          </p:nvSpPr>
          <p:spPr bwMode="auto">
            <a:xfrm>
              <a:off x="3186" y="3757"/>
              <a:ext cx="42" cy="85"/>
            </a:xfrm>
            <a:custGeom>
              <a:avLst/>
              <a:gdLst/>
              <a:ahLst/>
              <a:cxnLst>
                <a:cxn ang="0">
                  <a:pos x="67" y="6"/>
                </a:cxn>
                <a:cxn ang="0">
                  <a:pos x="75" y="13"/>
                </a:cxn>
                <a:cxn ang="0">
                  <a:pos x="80" y="19"/>
                </a:cxn>
                <a:cxn ang="0">
                  <a:pos x="83" y="27"/>
                </a:cxn>
                <a:cxn ang="0">
                  <a:pos x="85" y="37"/>
                </a:cxn>
                <a:cxn ang="0">
                  <a:pos x="85" y="46"/>
                </a:cxn>
                <a:cxn ang="0">
                  <a:pos x="85" y="56"/>
                </a:cxn>
                <a:cxn ang="0">
                  <a:pos x="83" y="67"/>
                </a:cxn>
                <a:cxn ang="0">
                  <a:pos x="83" y="78"/>
                </a:cxn>
                <a:cxn ang="0">
                  <a:pos x="83" y="88"/>
                </a:cxn>
                <a:cxn ang="0">
                  <a:pos x="85" y="99"/>
                </a:cxn>
                <a:cxn ang="0">
                  <a:pos x="85" y="96"/>
                </a:cxn>
                <a:cxn ang="0">
                  <a:pos x="83" y="91"/>
                </a:cxn>
                <a:cxn ang="0">
                  <a:pos x="83" y="88"/>
                </a:cxn>
                <a:cxn ang="0">
                  <a:pos x="83" y="85"/>
                </a:cxn>
                <a:cxn ang="0">
                  <a:pos x="83" y="81"/>
                </a:cxn>
                <a:cxn ang="0">
                  <a:pos x="83" y="78"/>
                </a:cxn>
                <a:cxn ang="0">
                  <a:pos x="82" y="75"/>
                </a:cxn>
                <a:cxn ang="0">
                  <a:pos x="80" y="72"/>
                </a:cxn>
                <a:cxn ang="0">
                  <a:pos x="79" y="69"/>
                </a:cxn>
                <a:cxn ang="0">
                  <a:pos x="74" y="67"/>
                </a:cxn>
                <a:cxn ang="0">
                  <a:pos x="69" y="80"/>
                </a:cxn>
                <a:cxn ang="0">
                  <a:pos x="67" y="89"/>
                </a:cxn>
                <a:cxn ang="0">
                  <a:pos x="67" y="96"/>
                </a:cxn>
                <a:cxn ang="0">
                  <a:pos x="67" y="101"/>
                </a:cxn>
                <a:cxn ang="0">
                  <a:pos x="67" y="104"/>
                </a:cxn>
                <a:cxn ang="0">
                  <a:pos x="67" y="107"/>
                </a:cxn>
                <a:cxn ang="0">
                  <a:pos x="64" y="109"/>
                </a:cxn>
                <a:cxn ang="0">
                  <a:pos x="58" y="110"/>
                </a:cxn>
                <a:cxn ang="0">
                  <a:pos x="47" y="112"/>
                </a:cxn>
                <a:cxn ang="0">
                  <a:pos x="32" y="117"/>
                </a:cxn>
                <a:cxn ang="0">
                  <a:pos x="8" y="169"/>
                </a:cxn>
                <a:cxn ang="0">
                  <a:pos x="26" y="134"/>
                </a:cxn>
                <a:cxn ang="0">
                  <a:pos x="0" y="141"/>
                </a:cxn>
                <a:cxn ang="0">
                  <a:pos x="2" y="128"/>
                </a:cxn>
                <a:cxn ang="0">
                  <a:pos x="2" y="115"/>
                </a:cxn>
                <a:cxn ang="0">
                  <a:pos x="3" y="101"/>
                </a:cxn>
                <a:cxn ang="0">
                  <a:pos x="5" y="86"/>
                </a:cxn>
                <a:cxn ang="0">
                  <a:pos x="7" y="70"/>
                </a:cxn>
                <a:cxn ang="0">
                  <a:pos x="10" y="54"/>
                </a:cxn>
                <a:cxn ang="0">
                  <a:pos x="13" y="40"/>
                </a:cxn>
                <a:cxn ang="0">
                  <a:pos x="18" y="25"/>
                </a:cxn>
                <a:cxn ang="0">
                  <a:pos x="24" y="13"/>
                </a:cxn>
                <a:cxn ang="0">
                  <a:pos x="32" y="0"/>
                </a:cxn>
                <a:cxn ang="0">
                  <a:pos x="50" y="24"/>
                </a:cxn>
                <a:cxn ang="0">
                  <a:pos x="67" y="6"/>
                </a:cxn>
                <a:cxn ang="0">
                  <a:pos x="67" y="6"/>
                </a:cxn>
              </a:cxnLst>
              <a:rect l="0" t="0" r="r" b="b"/>
              <a:pathLst>
                <a:path w="85" h="169">
                  <a:moveTo>
                    <a:pt x="67" y="6"/>
                  </a:moveTo>
                  <a:lnTo>
                    <a:pt x="75" y="13"/>
                  </a:lnTo>
                  <a:lnTo>
                    <a:pt x="80" y="19"/>
                  </a:lnTo>
                  <a:lnTo>
                    <a:pt x="83" y="27"/>
                  </a:lnTo>
                  <a:lnTo>
                    <a:pt x="85" y="37"/>
                  </a:lnTo>
                  <a:lnTo>
                    <a:pt x="85" y="46"/>
                  </a:lnTo>
                  <a:lnTo>
                    <a:pt x="85" y="56"/>
                  </a:lnTo>
                  <a:lnTo>
                    <a:pt x="83" y="67"/>
                  </a:lnTo>
                  <a:lnTo>
                    <a:pt x="83" y="78"/>
                  </a:lnTo>
                  <a:lnTo>
                    <a:pt x="83" y="88"/>
                  </a:lnTo>
                  <a:lnTo>
                    <a:pt x="85" y="99"/>
                  </a:lnTo>
                  <a:lnTo>
                    <a:pt x="85" y="96"/>
                  </a:lnTo>
                  <a:lnTo>
                    <a:pt x="83" y="91"/>
                  </a:lnTo>
                  <a:lnTo>
                    <a:pt x="83" y="88"/>
                  </a:lnTo>
                  <a:lnTo>
                    <a:pt x="83" y="85"/>
                  </a:lnTo>
                  <a:lnTo>
                    <a:pt x="83" y="81"/>
                  </a:lnTo>
                  <a:lnTo>
                    <a:pt x="83" y="78"/>
                  </a:lnTo>
                  <a:lnTo>
                    <a:pt x="82" y="75"/>
                  </a:lnTo>
                  <a:lnTo>
                    <a:pt x="80" y="72"/>
                  </a:lnTo>
                  <a:lnTo>
                    <a:pt x="79" y="69"/>
                  </a:lnTo>
                  <a:lnTo>
                    <a:pt x="74" y="67"/>
                  </a:lnTo>
                  <a:lnTo>
                    <a:pt x="69" y="80"/>
                  </a:lnTo>
                  <a:lnTo>
                    <a:pt x="67" y="89"/>
                  </a:lnTo>
                  <a:lnTo>
                    <a:pt x="67" y="96"/>
                  </a:lnTo>
                  <a:lnTo>
                    <a:pt x="67" y="101"/>
                  </a:lnTo>
                  <a:lnTo>
                    <a:pt x="67" y="104"/>
                  </a:lnTo>
                  <a:lnTo>
                    <a:pt x="67" y="107"/>
                  </a:lnTo>
                  <a:lnTo>
                    <a:pt x="64" y="109"/>
                  </a:lnTo>
                  <a:lnTo>
                    <a:pt x="58" y="110"/>
                  </a:lnTo>
                  <a:lnTo>
                    <a:pt x="47" y="112"/>
                  </a:lnTo>
                  <a:lnTo>
                    <a:pt x="32" y="117"/>
                  </a:lnTo>
                  <a:lnTo>
                    <a:pt x="8" y="169"/>
                  </a:lnTo>
                  <a:lnTo>
                    <a:pt x="26" y="134"/>
                  </a:lnTo>
                  <a:lnTo>
                    <a:pt x="0" y="141"/>
                  </a:lnTo>
                  <a:lnTo>
                    <a:pt x="2" y="128"/>
                  </a:lnTo>
                  <a:lnTo>
                    <a:pt x="2" y="115"/>
                  </a:lnTo>
                  <a:lnTo>
                    <a:pt x="3" y="101"/>
                  </a:lnTo>
                  <a:lnTo>
                    <a:pt x="5" y="86"/>
                  </a:lnTo>
                  <a:lnTo>
                    <a:pt x="7" y="70"/>
                  </a:lnTo>
                  <a:lnTo>
                    <a:pt x="10" y="54"/>
                  </a:lnTo>
                  <a:lnTo>
                    <a:pt x="13" y="40"/>
                  </a:lnTo>
                  <a:lnTo>
                    <a:pt x="18" y="25"/>
                  </a:lnTo>
                  <a:lnTo>
                    <a:pt x="24" y="13"/>
                  </a:lnTo>
                  <a:lnTo>
                    <a:pt x="32" y="0"/>
                  </a:lnTo>
                  <a:lnTo>
                    <a:pt x="50" y="24"/>
                  </a:lnTo>
                  <a:lnTo>
                    <a:pt x="67" y="6"/>
                  </a:lnTo>
                  <a:lnTo>
                    <a:pt x="67" y="6"/>
                  </a:lnTo>
                  <a:close/>
                </a:path>
              </a:pathLst>
            </a:custGeom>
            <a:solidFill>
              <a:srgbClr val="520000"/>
            </a:solidFill>
            <a:ln w="9525">
              <a:noFill/>
              <a:round/>
              <a:headEnd/>
              <a:tailEnd/>
            </a:ln>
          </p:spPr>
          <p:txBody>
            <a:bodyPr/>
            <a:lstStyle/>
            <a:p>
              <a:endParaRPr lang="en-US"/>
            </a:p>
          </p:txBody>
        </p:sp>
        <p:sp>
          <p:nvSpPr>
            <p:cNvPr id="37062" name="Freeform 198"/>
            <p:cNvSpPr>
              <a:spLocks/>
            </p:cNvSpPr>
            <p:nvPr/>
          </p:nvSpPr>
          <p:spPr bwMode="auto">
            <a:xfrm>
              <a:off x="2158" y="3781"/>
              <a:ext cx="26" cy="26"/>
            </a:xfrm>
            <a:custGeom>
              <a:avLst/>
              <a:gdLst/>
              <a:ahLst/>
              <a:cxnLst>
                <a:cxn ang="0">
                  <a:pos x="0" y="0"/>
                </a:cxn>
                <a:cxn ang="0">
                  <a:pos x="53" y="51"/>
                </a:cxn>
                <a:cxn ang="0">
                  <a:pos x="0" y="1"/>
                </a:cxn>
                <a:cxn ang="0">
                  <a:pos x="0" y="1"/>
                </a:cxn>
                <a:cxn ang="0">
                  <a:pos x="0" y="0"/>
                </a:cxn>
              </a:cxnLst>
              <a:rect l="0" t="0" r="r" b="b"/>
              <a:pathLst>
                <a:path w="53" h="51">
                  <a:moveTo>
                    <a:pt x="0" y="0"/>
                  </a:moveTo>
                  <a:lnTo>
                    <a:pt x="53" y="51"/>
                  </a:lnTo>
                  <a:lnTo>
                    <a:pt x="0" y="1"/>
                  </a:lnTo>
                  <a:lnTo>
                    <a:pt x="0" y="1"/>
                  </a:lnTo>
                  <a:lnTo>
                    <a:pt x="0" y="0"/>
                  </a:lnTo>
                  <a:close/>
                </a:path>
              </a:pathLst>
            </a:custGeom>
            <a:solidFill>
              <a:srgbClr val="600C0C"/>
            </a:solidFill>
            <a:ln w="9525">
              <a:noFill/>
              <a:round/>
              <a:headEnd/>
              <a:tailEnd/>
            </a:ln>
          </p:spPr>
          <p:txBody>
            <a:bodyPr/>
            <a:lstStyle/>
            <a:p>
              <a:endParaRPr lang="en-US"/>
            </a:p>
          </p:txBody>
        </p:sp>
        <p:sp>
          <p:nvSpPr>
            <p:cNvPr id="37063" name="Freeform 199"/>
            <p:cNvSpPr>
              <a:spLocks/>
            </p:cNvSpPr>
            <p:nvPr/>
          </p:nvSpPr>
          <p:spPr bwMode="auto">
            <a:xfrm>
              <a:off x="2251" y="3790"/>
              <a:ext cx="12" cy="22"/>
            </a:xfrm>
            <a:custGeom>
              <a:avLst/>
              <a:gdLst/>
              <a:ahLst/>
              <a:cxnLst>
                <a:cxn ang="0">
                  <a:pos x="0" y="0"/>
                </a:cxn>
                <a:cxn ang="0">
                  <a:pos x="24" y="44"/>
                </a:cxn>
                <a:cxn ang="0">
                  <a:pos x="0" y="2"/>
                </a:cxn>
                <a:cxn ang="0">
                  <a:pos x="0" y="2"/>
                </a:cxn>
                <a:cxn ang="0">
                  <a:pos x="0" y="0"/>
                </a:cxn>
              </a:cxnLst>
              <a:rect l="0" t="0" r="r" b="b"/>
              <a:pathLst>
                <a:path w="24" h="44">
                  <a:moveTo>
                    <a:pt x="0" y="0"/>
                  </a:moveTo>
                  <a:lnTo>
                    <a:pt x="24" y="44"/>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37064" name="Freeform 200"/>
            <p:cNvSpPr>
              <a:spLocks/>
            </p:cNvSpPr>
            <p:nvPr/>
          </p:nvSpPr>
          <p:spPr bwMode="auto">
            <a:xfrm>
              <a:off x="2446" y="3790"/>
              <a:ext cx="4" cy="13"/>
            </a:xfrm>
            <a:custGeom>
              <a:avLst/>
              <a:gdLst/>
              <a:ahLst/>
              <a:cxnLst>
                <a:cxn ang="0">
                  <a:pos x="0" y="0"/>
                </a:cxn>
                <a:cxn ang="0">
                  <a:pos x="8" y="26"/>
                </a:cxn>
                <a:cxn ang="0">
                  <a:pos x="0" y="2"/>
                </a:cxn>
                <a:cxn ang="0">
                  <a:pos x="0" y="2"/>
                </a:cxn>
                <a:cxn ang="0">
                  <a:pos x="0" y="0"/>
                </a:cxn>
              </a:cxnLst>
              <a:rect l="0" t="0" r="r" b="b"/>
              <a:pathLst>
                <a:path w="8" h="26">
                  <a:moveTo>
                    <a:pt x="0" y="0"/>
                  </a:moveTo>
                  <a:lnTo>
                    <a:pt x="8" y="26"/>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37065" name="Freeform 201"/>
            <p:cNvSpPr>
              <a:spLocks/>
            </p:cNvSpPr>
            <p:nvPr/>
          </p:nvSpPr>
          <p:spPr bwMode="auto">
            <a:xfrm>
              <a:off x="2474" y="3790"/>
              <a:ext cx="9" cy="17"/>
            </a:xfrm>
            <a:custGeom>
              <a:avLst/>
              <a:gdLst/>
              <a:ahLst/>
              <a:cxnLst>
                <a:cxn ang="0">
                  <a:pos x="0" y="0"/>
                </a:cxn>
                <a:cxn ang="0">
                  <a:pos x="17" y="34"/>
                </a:cxn>
                <a:cxn ang="0">
                  <a:pos x="0" y="2"/>
                </a:cxn>
                <a:cxn ang="0">
                  <a:pos x="0" y="2"/>
                </a:cxn>
                <a:cxn ang="0">
                  <a:pos x="0" y="0"/>
                </a:cxn>
              </a:cxnLst>
              <a:rect l="0" t="0" r="r" b="b"/>
              <a:pathLst>
                <a:path w="17" h="34">
                  <a:moveTo>
                    <a:pt x="0" y="0"/>
                  </a:moveTo>
                  <a:lnTo>
                    <a:pt x="17" y="34"/>
                  </a:lnTo>
                  <a:lnTo>
                    <a:pt x="0" y="2"/>
                  </a:lnTo>
                  <a:lnTo>
                    <a:pt x="0" y="2"/>
                  </a:lnTo>
                  <a:lnTo>
                    <a:pt x="0" y="0"/>
                  </a:lnTo>
                  <a:close/>
                </a:path>
              </a:pathLst>
            </a:custGeom>
            <a:solidFill>
              <a:srgbClr val="520000"/>
            </a:solidFill>
            <a:ln w="9525">
              <a:noFill/>
              <a:round/>
              <a:headEnd/>
              <a:tailEnd/>
            </a:ln>
          </p:spPr>
          <p:txBody>
            <a:bodyPr/>
            <a:lstStyle/>
            <a:p>
              <a:endParaRPr lang="en-US"/>
            </a:p>
          </p:txBody>
        </p:sp>
        <p:sp>
          <p:nvSpPr>
            <p:cNvPr id="37066" name="Freeform 202"/>
            <p:cNvSpPr>
              <a:spLocks/>
            </p:cNvSpPr>
            <p:nvPr/>
          </p:nvSpPr>
          <p:spPr bwMode="auto">
            <a:xfrm>
              <a:off x="2314" y="3800"/>
              <a:ext cx="196" cy="279"/>
            </a:xfrm>
            <a:custGeom>
              <a:avLst/>
              <a:gdLst/>
              <a:ahLst/>
              <a:cxnLst>
                <a:cxn ang="0">
                  <a:pos x="146" y="97"/>
                </a:cxn>
                <a:cxn ang="0">
                  <a:pos x="77" y="147"/>
                </a:cxn>
                <a:cxn ang="0">
                  <a:pos x="69" y="216"/>
                </a:cxn>
                <a:cxn ang="0">
                  <a:pos x="128" y="249"/>
                </a:cxn>
                <a:cxn ang="0">
                  <a:pos x="173" y="268"/>
                </a:cxn>
                <a:cxn ang="0">
                  <a:pos x="181" y="204"/>
                </a:cxn>
                <a:cxn ang="0">
                  <a:pos x="160" y="174"/>
                </a:cxn>
                <a:cxn ang="0">
                  <a:pos x="181" y="176"/>
                </a:cxn>
                <a:cxn ang="0">
                  <a:pos x="280" y="185"/>
                </a:cxn>
                <a:cxn ang="0">
                  <a:pos x="309" y="158"/>
                </a:cxn>
                <a:cxn ang="0">
                  <a:pos x="303" y="198"/>
                </a:cxn>
                <a:cxn ang="0">
                  <a:pos x="207" y="267"/>
                </a:cxn>
                <a:cxn ang="0">
                  <a:pos x="303" y="281"/>
                </a:cxn>
                <a:cxn ang="0">
                  <a:pos x="314" y="276"/>
                </a:cxn>
                <a:cxn ang="0">
                  <a:pos x="323" y="288"/>
                </a:cxn>
                <a:cxn ang="0">
                  <a:pos x="319" y="304"/>
                </a:cxn>
                <a:cxn ang="0">
                  <a:pos x="296" y="292"/>
                </a:cxn>
                <a:cxn ang="0">
                  <a:pos x="277" y="284"/>
                </a:cxn>
                <a:cxn ang="0">
                  <a:pos x="253" y="305"/>
                </a:cxn>
                <a:cxn ang="0">
                  <a:pos x="298" y="334"/>
                </a:cxn>
                <a:cxn ang="0">
                  <a:pos x="315" y="379"/>
                </a:cxn>
                <a:cxn ang="0">
                  <a:pos x="330" y="387"/>
                </a:cxn>
                <a:cxn ang="0">
                  <a:pos x="355" y="366"/>
                </a:cxn>
                <a:cxn ang="0">
                  <a:pos x="347" y="300"/>
                </a:cxn>
                <a:cxn ang="0">
                  <a:pos x="352" y="265"/>
                </a:cxn>
                <a:cxn ang="0">
                  <a:pos x="392" y="300"/>
                </a:cxn>
                <a:cxn ang="0">
                  <a:pos x="376" y="366"/>
                </a:cxn>
                <a:cxn ang="0">
                  <a:pos x="328" y="416"/>
                </a:cxn>
                <a:cxn ang="0">
                  <a:pos x="275" y="390"/>
                </a:cxn>
                <a:cxn ang="0">
                  <a:pos x="261" y="430"/>
                </a:cxn>
                <a:cxn ang="0">
                  <a:pos x="339" y="457"/>
                </a:cxn>
                <a:cxn ang="0">
                  <a:pos x="325" y="528"/>
                </a:cxn>
                <a:cxn ang="0">
                  <a:pos x="351" y="524"/>
                </a:cxn>
                <a:cxn ang="0">
                  <a:pos x="351" y="547"/>
                </a:cxn>
                <a:cxn ang="0">
                  <a:pos x="336" y="556"/>
                </a:cxn>
                <a:cxn ang="0">
                  <a:pos x="312" y="534"/>
                </a:cxn>
                <a:cxn ang="0">
                  <a:pos x="248" y="502"/>
                </a:cxn>
                <a:cxn ang="0">
                  <a:pos x="192" y="528"/>
                </a:cxn>
                <a:cxn ang="0">
                  <a:pos x="186" y="508"/>
                </a:cxn>
                <a:cxn ang="0">
                  <a:pos x="224" y="496"/>
                </a:cxn>
                <a:cxn ang="0">
                  <a:pos x="192" y="475"/>
                </a:cxn>
                <a:cxn ang="0">
                  <a:pos x="207" y="451"/>
                </a:cxn>
                <a:cxn ang="0">
                  <a:pos x="256" y="449"/>
                </a:cxn>
                <a:cxn ang="0">
                  <a:pos x="218" y="416"/>
                </a:cxn>
                <a:cxn ang="0">
                  <a:pos x="197" y="406"/>
                </a:cxn>
                <a:cxn ang="0">
                  <a:pos x="184" y="401"/>
                </a:cxn>
                <a:cxn ang="0">
                  <a:pos x="146" y="379"/>
                </a:cxn>
                <a:cxn ang="0">
                  <a:pos x="104" y="310"/>
                </a:cxn>
                <a:cxn ang="0">
                  <a:pos x="149" y="300"/>
                </a:cxn>
                <a:cxn ang="0">
                  <a:pos x="98" y="276"/>
                </a:cxn>
                <a:cxn ang="0">
                  <a:pos x="53" y="262"/>
                </a:cxn>
                <a:cxn ang="0">
                  <a:pos x="50" y="208"/>
                </a:cxn>
                <a:cxn ang="0">
                  <a:pos x="21" y="190"/>
                </a:cxn>
                <a:cxn ang="0">
                  <a:pos x="19" y="208"/>
                </a:cxn>
                <a:cxn ang="0">
                  <a:pos x="3" y="16"/>
                </a:cxn>
                <a:cxn ang="0">
                  <a:pos x="15" y="43"/>
                </a:cxn>
              </a:cxnLst>
              <a:rect l="0" t="0" r="r" b="b"/>
              <a:pathLst>
                <a:path w="392" h="558">
                  <a:moveTo>
                    <a:pt x="11" y="48"/>
                  </a:moveTo>
                  <a:lnTo>
                    <a:pt x="45" y="49"/>
                  </a:lnTo>
                  <a:lnTo>
                    <a:pt x="45" y="73"/>
                  </a:lnTo>
                  <a:lnTo>
                    <a:pt x="122" y="49"/>
                  </a:lnTo>
                  <a:lnTo>
                    <a:pt x="80" y="91"/>
                  </a:lnTo>
                  <a:lnTo>
                    <a:pt x="146" y="97"/>
                  </a:lnTo>
                  <a:lnTo>
                    <a:pt x="135" y="104"/>
                  </a:lnTo>
                  <a:lnTo>
                    <a:pt x="123" y="110"/>
                  </a:lnTo>
                  <a:lnTo>
                    <a:pt x="111" y="118"/>
                  </a:lnTo>
                  <a:lnTo>
                    <a:pt x="99" y="126"/>
                  </a:lnTo>
                  <a:lnTo>
                    <a:pt x="88" y="136"/>
                  </a:lnTo>
                  <a:lnTo>
                    <a:pt x="77" y="147"/>
                  </a:lnTo>
                  <a:lnTo>
                    <a:pt x="67" y="158"/>
                  </a:lnTo>
                  <a:lnTo>
                    <a:pt x="61" y="171"/>
                  </a:lnTo>
                  <a:lnTo>
                    <a:pt x="56" y="185"/>
                  </a:lnTo>
                  <a:lnTo>
                    <a:pt x="55" y="200"/>
                  </a:lnTo>
                  <a:lnTo>
                    <a:pt x="61" y="208"/>
                  </a:lnTo>
                  <a:lnTo>
                    <a:pt x="69" y="216"/>
                  </a:lnTo>
                  <a:lnTo>
                    <a:pt x="77" y="224"/>
                  </a:lnTo>
                  <a:lnTo>
                    <a:pt x="87" y="230"/>
                  </a:lnTo>
                  <a:lnTo>
                    <a:pt x="96" y="236"/>
                  </a:lnTo>
                  <a:lnTo>
                    <a:pt x="107" y="243"/>
                  </a:lnTo>
                  <a:lnTo>
                    <a:pt x="117" y="246"/>
                  </a:lnTo>
                  <a:lnTo>
                    <a:pt x="128" y="249"/>
                  </a:lnTo>
                  <a:lnTo>
                    <a:pt x="138" y="252"/>
                  </a:lnTo>
                  <a:lnTo>
                    <a:pt x="146" y="252"/>
                  </a:lnTo>
                  <a:lnTo>
                    <a:pt x="154" y="296"/>
                  </a:lnTo>
                  <a:lnTo>
                    <a:pt x="162" y="288"/>
                  </a:lnTo>
                  <a:lnTo>
                    <a:pt x="168" y="278"/>
                  </a:lnTo>
                  <a:lnTo>
                    <a:pt x="173" y="268"/>
                  </a:lnTo>
                  <a:lnTo>
                    <a:pt x="178" y="259"/>
                  </a:lnTo>
                  <a:lnTo>
                    <a:pt x="179" y="248"/>
                  </a:lnTo>
                  <a:lnTo>
                    <a:pt x="181" y="236"/>
                  </a:lnTo>
                  <a:lnTo>
                    <a:pt x="181" y="225"/>
                  </a:lnTo>
                  <a:lnTo>
                    <a:pt x="181" y="214"/>
                  </a:lnTo>
                  <a:lnTo>
                    <a:pt x="181" y="204"/>
                  </a:lnTo>
                  <a:lnTo>
                    <a:pt x="181" y="193"/>
                  </a:lnTo>
                  <a:lnTo>
                    <a:pt x="178" y="188"/>
                  </a:lnTo>
                  <a:lnTo>
                    <a:pt x="175" y="185"/>
                  </a:lnTo>
                  <a:lnTo>
                    <a:pt x="170" y="182"/>
                  </a:lnTo>
                  <a:lnTo>
                    <a:pt x="165" y="179"/>
                  </a:lnTo>
                  <a:lnTo>
                    <a:pt x="160" y="174"/>
                  </a:lnTo>
                  <a:lnTo>
                    <a:pt x="157" y="171"/>
                  </a:lnTo>
                  <a:lnTo>
                    <a:pt x="154" y="166"/>
                  </a:lnTo>
                  <a:lnTo>
                    <a:pt x="152" y="161"/>
                  </a:lnTo>
                  <a:lnTo>
                    <a:pt x="152" y="156"/>
                  </a:lnTo>
                  <a:lnTo>
                    <a:pt x="154" y="150"/>
                  </a:lnTo>
                  <a:lnTo>
                    <a:pt x="181" y="176"/>
                  </a:lnTo>
                  <a:lnTo>
                    <a:pt x="224" y="132"/>
                  </a:lnTo>
                  <a:lnTo>
                    <a:pt x="274" y="217"/>
                  </a:lnTo>
                  <a:lnTo>
                    <a:pt x="279" y="209"/>
                  </a:lnTo>
                  <a:lnTo>
                    <a:pt x="282" y="201"/>
                  </a:lnTo>
                  <a:lnTo>
                    <a:pt x="282" y="193"/>
                  </a:lnTo>
                  <a:lnTo>
                    <a:pt x="280" y="185"/>
                  </a:lnTo>
                  <a:lnTo>
                    <a:pt x="280" y="179"/>
                  </a:lnTo>
                  <a:lnTo>
                    <a:pt x="280" y="172"/>
                  </a:lnTo>
                  <a:lnTo>
                    <a:pt x="282" y="166"/>
                  </a:lnTo>
                  <a:lnTo>
                    <a:pt x="287" y="161"/>
                  </a:lnTo>
                  <a:lnTo>
                    <a:pt x="295" y="158"/>
                  </a:lnTo>
                  <a:lnTo>
                    <a:pt x="309" y="158"/>
                  </a:lnTo>
                  <a:lnTo>
                    <a:pt x="299" y="168"/>
                  </a:lnTo>
                  <a:lnTo>
                    <a:pt x="296" y="177"/>
                  </a:lnTo>
                  <a:lnTo>
                    <a:pt x="296" y="184"/>
                  </a:lnTo>
                  <a:lnTo>
                    <a:pt x="298" y="188"/>
                  </a:lnTo>
                  <a:lnTo>
                    <a:pt x="301" y="193"/>
                  </a:lnTo>
                  <a:lnTo>
                    <a:pt x="303" y="198"/>
                  </a:lnTo>
                  <a:lnTo>
                    <a:pt x="304" y="203"/>
                  </a:lnTo>
                  <a:lnTo>
                    <a:pt x="301" y="209"/>
                  </a:lnTo>
                  <a:lnTo>
                    <a:pt x="293" y="216"/>
                  </a:lnTo>
                  <a:lnTo>
                    <a:pt x="280" y="225"/>
                  </a:lnTo>
                  <a:lnTo>
                    <a:pt x="266" y="211"/>
                  </a:lnTo>
                  <a:lnTo>
                    <a:pt x="207" y="267"/>
                  </a:lnTo>
                  <a:lnTo>
                    <a:pt x="224" y="284"/>
                  </a:lnTo>
                  <a:lnTo>
                    <a:pt x="266" y="243"/>
                  </a:lnTo>
                  <a:lnTo>
                    <a:pt x="298" y="284"/>
                  </a:lnTo>
                  <a:lnTo>
                    <a:pt x="299" y="283"/>
                  </a:lnTo>
                  <a:lnTo>
                    <a:pt x="301" y="281"/>
                  </a:lnTo>
                  <a:lnTo>
                    <a:pt x="303" y="281"/>
                  </a:lnTo>
                  <a:lnTo>
                    <a:pt x="304" y="280"/>
                  </a:lnTo>
                  <a:lnTo>
                    <a:pt x="306" y="278"/>
                  </a:lnTo>
                  <a:lnTo>
                    <a:pt x="307" y="278"/>
                  </a:lnTo>
                  <a:lnTo>
                    <a:pt x="309" y="276"/>
                  </a:lnTo>
                  <a:lnTo>
                    <a:pt x="311" y="276"/>
                  </a:lnTo>
                  <a:lnTo>
                    <a:pt x="314" y="276"/>
                  </a:lnTo>
                  <a:lnTo>
                    <a:pt x="315" y="278"/>
                  </a:lnTo>
                  <a:lnTo>
                    <a:pt x="319" y="278"/>
                  </a:lnTo>
                  <a:lnTo>
                    <a:pt x="320" y="281"/>
                  </a:lnTo>
                  <a:lnTo>
                    <a:pt x="322" y="283"/>
                  </a:lnTo>
                  <a:lnTo>
                    <a:pt x="322" y="286"/>
                  </a:lnTo>
                  <a:lnTo>
                    <a:pt x="323" y="288"/>
                  </a:lnTo>
                  <a:lnTo>
                    <a:pt x="323" y="291"/>
                  </a:lnTo>
                  <a:lnTo>
                    <a:pt x="323" y="294"/>
                  </a:lnTo>
                  <a:lnTo>
                    <a:pt x="323" y="297"/>
                  </a:lnTo>
                  <a:lnTo>
                    <a:pt x="322" y="300"/>
                  </a:lnTo>
                  <a:lnTo>
                    <a:pt x="322" y="302"/>
                  </a:lnTo>
                  <a:lnTo>
                    <a:pt x="319" y="304"/>
                  </a:lnTo>
                  <a:lnTo>
                    <a:pt x="314" y="304"/>
                  </a:lnTo>
                  <a:lnTo>
                    <a:pt x="311" y="302"/>
                  </a:lnTo>
                  <a:lnTo>
                    <a:pt x="306" y="300"/>
                  </a:lnTo>
                  <a:lnTo>
                    <a:pt x="303" y="299"/>
                  </a:lnTo>
                  <a:lnTo>
                    <a:pt x="299" y="296"/>
                  </a:lnTo>
                  <a:lnTo>
                    <a:pt x="296" y="292"/>
                  </a:lnTo>
                  <a:lnTo>
                    <a:pt x="295" y="289"/>
                  </a:lnTo>
                  <a:lnTo>
                    <a:pt x="291" y="286"/>
                  </a:lnTo>
                  <a:lnTo>
                    <a:pt x="291" y="284"/>
                  </a:lnTo>
                  <a:lnTo>
                    <a:pt x="287" y="283"/>
                  </a:lnTo>
                  <a:lnTo>
                    <a:pt x="282" y="283"/>
                  </a:lnTo>
                  <a:lnTo>
                    <a:pt x="277" y="284"/>
                  </a:lnTo>
                  <a:lnTo>
                    <a:pt x="271" y="286"/>
                  </a:lnTo>
                  <a:lnTo>
                    <a:pt x="266" y="289"/>
                  </a:lnTo>
                  <a:lnTo>
                    <a:pt x="261" y="292"/>
                  </a:lnTo>
                  <a:lnTo>
                    <a:pt x="256" y="296"/>
                  </a:lnTo>
                  <a:lnTo>
                    <a:pt x="255" y="300"/>
                  </a:lnTo>
                  <a:lnTo>
                    <a:pt x="253" y="305"/>
                  </a:lnTo>
                  <a:lnTo>
                    <a:pt x="256" y="308"/>
                  </a:lnTo>
                  <a:lnTo>
                    <a:pt x="269" y="307"/>
                  </a:lnTo>
                  <a:lnTo>
                    <a:pt x="279" y="310"/>
                  </a:lnTo>
                  <a:lnTo>
                    <a:pt x="287" y="316"/>
                  </a:lnTo>
                  <a:lnTo>
                    <a:pt x="293" y="324"/>
                  </a:lnTo>
                  <a:lnTo>
                    <a:pt x="298" y="334"/>
                  </a:lnTo>
                  <a:lnTo>
                    <a:pt x="303" y="344"/>
                  </a:lnTo>
                  <a:lnTo>
                    <a:pt x="306" y="353"/>
                  </a:lnTo>
                  <a:lnTo>
                    <a:pt x="311" y="361"/>
                  </a:lnTo>
                  <a:lnTo>
                    <a:pt x="315" y="368"/>
                  </a:lnTo>
                  <a:lnTo>
                    <a:pt x="322" y="369"/>
                  </a:lnTo>
                  <a:lnTo>
                    <a:pt x="315" y="379"/>
                  </a:lnTo>
                  <a:lnTo>
                    <a:pt x="317" y="382"/>
                  </a:lnTo>
                  <a:lnTo>
                    <a:pt x="319" y="384"/>
                  </a:lnTo>
                  <a:lnTo>
                    <a:pt x="320" y="385"/>
                  </a:lnTo>
                  <a:lnTo>
                    <a:pt x="323" y="387"/>
                  </a:lnTo>
                  <a:lnTo>
                    <a:pt x="327" y="387"/>
                  </a:lnTo>
                  <a:lnTo>
                    <a:pt x="330" y="387"/>
                  </a:lnTo>
                  <a:lnTo>
                    <a:pt x="333" y="387"/>
                  </a:lnTo>
                  <a:lnTo>
                    <a:pt x="335" y="387"/>
                  </a:lnTo>
                  <a:lnTo>
                    <a:pt x="338" y="387"/>
                  </a:lnTo>
                  <a:lnTo>
                    <a:pt x="339" y="387"/>
                  </a:lnTo>
                  <a:lnTo>
                    <a:pt x="349" y="376"/>
                  </a:lnTo>
                  <a:lnTo>
                    <a:pt x="355" y="366"/>
                  </a:lnTo>
                  <a:lnTo>
                    <a:pt x="359" y="355"/>
                  </a:lnTo>
                  <a:lnTo>
                    <a:pt x="360" y="344"/>
                  </a:lnTo>
                  <a:lnTo>
                    <a:pt x="359" y="334"/>
                  </a:lnTo>
                  <a:lnTo>
                    <a:pt x="355" y="323"/>
                  </a:lnTo>
                  <a:lnTo>
                    <a:pt x="352" y="312"/>
                  </a:lnTo>
                  <a:lnTo>
                    <a:pt x="347" y="300"/>
                  </a:lnTo>
                  <a:lnTo>
                    <a:pt x="344" y="289"/>
                  </a:lnTo>
                  <a:lnTo>
                    <a:pt x="339" y="278"/>
                  </a:lnTo>
                  <a:lnTo>
                    <a:pt x="322" y="260"/>
                  </a:lnTo>
                  <a:lnTo>
                    <a:pt x="331" y="260"/>
                  </a:lnTo>
                  <a:lnTo>
                    <a:pt x="343" y="262"/>
                  </a:lnTo>
                  <a:lnTo>
                    <a:pt x="352" y="265"/>
                  </a:lnTo>
                  <a:lnTo>
                    <a:pt x="360" y="268"/>
                  </a:lnTo>
                  <a:lnTo>
                    <a:pt x="370" y="273"/>
                  </a:lnTo>
                  <a:lnTo>
                    <a:pt x="378" y="278"/>
                  </a:lnTo>
                  <a:lnTo>
                    <a:pt x="384" y="284"/>
                  </a:lnTo>
                  <a:lnTo>
                    <a:pt x="389" y="292"/>
                  </a:lnTo>
                  <a:lnTo>
                    <a:pt x="392" y="300"/>
                  </a:lnTo>
                  <a:lnTo>
                    <a:pt x="392" y="308"/>
                  </a:lnTo>
                  <a:lnTo>
                    <a:pt x="392" y="323"/>
                  </a:lnTo>
                  <a:lnTo>
                    <a:pt x="391" y="334"/>
                  </a:lnTo>
                  <a:lnTo>
                    <a:pt x="387" y="345"/>
                  </a:lnTo>
                  <a:lnTo>
                    <a:pt x="383" y="356"/>
                  </a:lnTo>
                  <a:lnTo>
                    <a:pt x="376" y="366"/>
                  </a:lnTo>
                  <a:lnTo>
                    <a:pt x="370" y="374"/>
                  </a:lnTo>
                  <a:lnTo>
                    <a:pt x="363" y="384"/>
                  </a:lnTo>
                  <a:lnTo>
                    <a:pt x="355" y="393"/>
                  </a:lnTo>
                  <a:lnTo>
                    <a:pt x="347" y="401"/>
                  </a:lnTo>
                  <a:lnTo>
                    <a:pt x="339" y="411"/>
                  </a:lnTo>
                  <a:lnTo>
                    <a:pt x="328" y="416"/>
                  </a:lnTo>
                  <a:lnTo>
                    <a:pt x="317" y="416"/>
                  </a:lnTo>
                  <a:lnTo>
                    <a:pt x="309" y="414"/>
                  </a:lnTo>
                  <a:lnTo>
                    <a:pt x="299" y="409"/>
                  </a:lnTo>
                  <a:lnTo>
                    <a:pt x="291" y="403"/>
                  </a:lnTo>
                  <a:lnTo>
                    <a:pt x="283" y="396"/>
                  </a:lnTo>
                  <a:lnTo>
                    <a:pt x="275" y="390"/>
                  </a:lnTo>
                  <a:lnTo>
                    <a:pt x="267" y="385"/>
                  </a:lnTo>
                  <a:lnTo>
                    <a:pt x="258" y="380"/>
                  </a:lnTo>
                  <a:lnTo>
                    <a:pt x="248" y="379"/>
                  </a:lnTo>
                  <a:lnTo>
                    <a:pt x="242" y="404"/>
                  </a:lnTo>
                  <a:lnTo>
                    <a:pt x="248" y="420"/>
                  </a:lnTo>
                  <a:lnTo>
                    <a:pt x="261" y="430"/>
                  </a:lnTo>
                  <a:lnTo>
                    <a:pt x="280" y="433"/>
                  </a:lnTo>
                  <a:lnTo>
                    <a:pt x="299" y="435"/>
                  </a:lnTo>
                  <a:lnTo>
                    <a:pt x="319" y="436"/>
                  </a:lnTo>
                  <a:lnTo>
                    <a:pt x="335" y="438"/>
                  </a:lnTo>
                  <a:lnTo>
                    <a:pt x="341" y="444"/>
                  </a:lnTo>
                  <a:lnTo>
                    <a:pt x="339" y="457"/>
                  </a:lnTo>
                  <a:lnTo>
                    <a:pt x="322" y="478"/>
                  </a:lnTo>
                  <a:lnTo>
                    <a:pt x="331" y="488"/>
                  </a:lnTo>
                  <a:lnTo>
                    <a:pt x="333" y="499"/>
                  </a:lnTo>
                  <a:lnTo>
                    <a:pt x="333" y="508"/>
                  </a:lnTo>
                  <a:lnTo>
                    <a:pt x="328" y="518"/>
                  </a:lnTo>
                  <a:lnTo>
                    <a:pt x="325" y="528"/>
                  </a:lnTo>
                  <a:lnTo>
                    <a:pt x="322" y="532"/>
                  </a:lnTo>
                  <a:lnTo>
                    <a:pt x="320" y="536"/>
                  </a:lnTo>
                  <a:lnTo>
                    <a:pt x="325" y="536"/>
                  </a:lnTo>
                  <a:lnTo>
                    <a:pt x="333" y="531"/>
                  </a:lnTo>
                  <a:lnTo>
                    <a:pt x="351" y="520"/>
                  </a:lnTo>
                  <a:lnTo>
                    <a:pt x="351" y="524"/>
                  </a:lnTo>
                  <a:lnTo>
                    <a:pt x="351" y="528"/>
                  </a:lnTo>
                  <a:lnTo>
                    <a:pt x="349" y="531"/>
                  </a:lnTo>
                  <a:lnTo>
                    <a:pt x="349" y="536"/>
                  </a:lnTo>
                  <a:lnTo>
                    <a:pt x="349" y="539"/>
                  </a:lnTo>
                  <a:lnTo>
                    <a:pt x="349" y="544"/>
                  </a:lnTo>
                  <a:lnTo>
                    <a:pt x="351" y="547"/>
                  </a:lnTo>
                  <a:lnTo>
                    <a:pt x="352" y="550"/>
                  </a:lnTo>
                  <a:lnTo>
                    <a:pt x="354" y="553"/>
                  </a:lnTo>
                  <a:lnTo>
                    <a:pt x="357" y="555"/>
                  </a:lnTo>
                  <a:lnTo>
                    <a:pt x="349" y="558"/>
                  </a:lnTo>
                  <a:lnTo>
                    <a:pt x="341" y="558"/>
                  </a:lnTo>
                  <a:lnTo>
                    <a:pt x="336" y="556"/>
                  </a:lnTo>
                  <a:lnTo>
                    <a:pt x="331" y="555"/>
                  </a:lnTo>
                  <a:lnTo>
                    <a:pt x="327" y="552"/>
                  </a:lnTo>
                  <a:lnTo>
                    <a:pt x="323" y="547"/>
                  </a:lnTo>
                  <a:lnTo>
                    <a:pt x="319" y="542"/>
                  </a:lnTo>
                  <a:lnTo>
                    <a:pt x="315" y="539"/>
                  </a:lnTo>
                  <a:lnTo>
                    <a:pt x="312" y="534"/>
                  </a:lnTo>
                  <a:lnTo>
                    <a:pt x="309" y="531"/>
                  </a:lnTo>
                  <a:lnTo>
                    <a:pt x="298" y="496"/>
                  </a:lnTo>
                  <a:lnTo>
                    <a:pt x="239" y="555"/>
                  </a:lnTo>
                  <a:lnTo>
                    <a:pt x="266" y="507"/>
                  </a:lnTo>
                  <a:lnTo>
                    <a:pt x="256" y="502"/>
                  </a:lnTo>
                  <a:lnTo>
                    <a:pt x="248" y="502"/>
                  </a:lnTo>
                  <a:lnTo>
                    <a:pt x="239" y="504"/>
                  </a:lnTo>
                  <a:lnTo>
                    <a:pt x="229" y="508"/>
                  </a:lnTo>
                  <a:lnTo>
                    <a:pt x="219" y="513"/>
                  </a:lnTo>
                  <a:lnTo>
                    <a:pt x="211" y="518"/>
                  </a:lnTo>
                  <a:lnTo>
                    <a:pt x="202" y="524"/>
                  </a:lnTo>
                  <a:lnTo>
                    <a:pt x="192" y="528"/>
                  </a:lnTo>
                  <a:lnTo>
                    <a:pt x="181" y="531"/>
                  </a:lnTo>
                  <a:lnTo>
                    <a:pt x="171" y="531"/>
                  </a:lnTo>
                  <a:lnTo>
                    <a:pt x="173" y="523"/>
                  </a:lnTo>
                  <a:lnTo>
                    <a:pt x="176" y="516"/>
                  </a:lnTo>
                  <a:lnTo>
                    <a:pt x="181" y="512"/>
                  </a:lnTo>
                  <a:lnTo>
                    <a:pt x="186" y="508"/>
                  </a:lnTo>
                  <a:lnTo>
                    <a:pt x="192" y="507"/>
                  </a:lnTo>
                  <a:lnTo>
                    <a:pt x="199" y="505"/>
                  </a:lnTo>
                  <a:lnTo>
                    <a:pt x="205" y="504"/>
                  </a:lnTo>
                  <a:lnTo>
                    <a:pt x="211" y="502"/>
                  </a:lnTo>
                  <a:lnTo>
                    <a:pt x="218" y="499"/>
                  </a:lnTo>
                  <a:lnTo>
                    <a:pt x="224" y="496"/>
                  </a:lnTo>
                  <a:lnTo>
                    <a:pt x="221" y="488"/>
                  </a:lnTo>
                  <a:lnTo>
                    <a:pt x="216" y="483"/>
                  </a:lnTo>
                  <a:lnTo>
                    <a:pt x="210" y="480"/>
                  </a:lnTo>
                  <a:lnTo>
                    <a:pt x="203" y="478"/>
                  </a:lnTo>
                  <a:lnTo>
                    <a:pt x="197" y="476"/>
                  </a:lnTo>
                  <a:lnTo>
                    <a:pt x="192" y="475"/>
                  </a:lnTo>
                  <a:lnTo>
                    <a:pt x="187" y="472"/>
                  </a:lnTo>
                  <a:lnTo>
                    <a:pt x="184" y="465"/>
                  </a:lnTo>
                  <a:lnTo>
                    <a:pt x="186" y="457"/>
                  </a:lnTo>
                  <a:lnTo>
                    <a:pt x="189" y="446"/>
                  </a:lnTo>
                  <a:lnTo>
                    <a:pt x="199" y="449"/>
                  </a:lnTo>
                  <a:lnTo>
                    <a:pt x="207" y="451"/>
                  </a:lnTo>
                  <a:lnTo>
                    <a:pt x="216" y="452"/>
                  </a:lnTo>
                  <a:lnTo>
                    <a:pt x="224" y="454"/>
                  </a:lnTo>
                  <a:lnTo>
                    <a:pt x="232" y="456"/>
                  </a:lnTo>
                  <a:lnTo>
                    <a:pt x="240" y="456"/>
                  </a:lnTo>
                  <a:lnTo>
                    <a:pt x="248" y="454"/>
                  </a:lnTo>
                  <a:lnTo>
                    <a:pt x="256" y="449"/>
                  </a:lnTo>
                  <a:lnTo>
                    <a:pt x="264" y="444"/>
                  </a:lnTo>
                  <a:lnTo>
                    <a:pt x="274" y="436"/>
                  </a:lnTo>
                  <a:lnTo>
                    <a:pt x="213" y="428"/>
                  </a:lnTo>
                  <a:lnTo>
                    <a:pt x="224" y="422"/>
                  </a:lnTo>
                  <a:lnTo>
                    <a:pt x="221" y="419"/>
                  </a:lnTo>
                  <a:lnTo>
                    <a:pt x="218" y="416"/>
                  </a:lnTo>
                  <a:lnTo>
                    <a:pt x="215" y="414"/>
                  </a:lnTo>
                  <a:lnTo>
                    <a:pt x="211" y="412"/>
                  </a:lnTo>
                  <a:lnTo>
                    <a:pt x="208" y="411"/>
                  </a:lnTo>
                  <a:lnTo>
                    <a:pt x="203" y="409"/>
                  </a:lnTo>
                  <a:lnTo>
                    <a:pt x="200" y="408"/>
                  </a:lnTo>
                  <a:lnTo>
                    <a:pt x="197" y="406"/>
                  </a:lnTo>
                  <a:lnTo>
                    <a:pt x="192" y="404"/>
                  </a:lnTo>
                  <a:lnTo>
                    <a:pt x="189" y="404"/>
                  </a:lnTo>
                  <a:lnTo>
                    <a:pt x="191" y="406"/>
                  </a:lnTo>
                  <a:lnTo>
                    <a:pt x="191" y="404"/>
                  </a:lnTo>
                  <a:lnTo>
                    <a:pt x="189" y="403"/>
                  </a:lnTo>
                  <a:lnTo>
                    <a:pt x="184" y="401"/>
                  </a:lnTo>
                  <a:lnTo>
                    <a:pt x="178" y="396"/>
                  </a:lnTo>
                  <a:lnTo>
                    <a:pt x="171" y="393"/>
                  </a:lnTo>
                  <a:lnTo>
                    <a:pt x="165" y="390"/>
                  </a:lnTo>
                  <a:lnTo>
                    <a:pt x="157" y="385"/>
                  </a:lnTo>
                  <a:lnTo>
                    <a:pt x="152" y="382"/>
                  </a:lnTo>
                  <a:lnTo>
                    <a:pt x="146" y="379"/>
                  </a:lnTo>
                  <a:lnTo>
                    <a:pt x="122" y="387"/>
                  </a:lnTo>
                  <a:lnTo>
                    <a:pt x="154" y="352"/>
                  </a:lnTo>
                  <a:lnTo>
                    <a:pt x="98" y="308"/>
                  </a:lnTo>
                  <a:lnTo>
                    <a:pt x="96" y="310"/>
                  </a:lnTo>
                  <a:lnTo>
                    <a:pt x="99" y="310"/>
                  </a:lnTo>
                  <a:lnTo>
                    <a:pt x="104" y="310"/>
                  </a:lnTo>
                  <a:lnTo>
                    <a:pt x="111" y="310"/>
                  </a:lnTo>
                  <a:lnTo>
                    <a:pt x="119" y="310"/>
                  </a:lnTo>
                  <a:lnTo>
                    <a:pt x="127" y="308"/>
                  </a:lnTo>
                  <a:lnTo>
                    <a:pt x="135" y="307"/>
                  </a:lnTo>
                  <a:lnTo>
                    <a:pt x="143" y="305"/>
                  </a:lnTo>
                  <a:lnTo>
                    <a:pt x="149" y="300"/>
                  </a:lnTo>
                  <a:lnTo>
                    <a:pt x="154" y="296"/>
                  </a:lnTo>
                  <a:lnTo>
                    <a:pt x="146" y="286"/>
                  </a:lnTo>
                  <a:lnTo>
                    <a:pt x="136" y="281"/>
                  </a:lnTo>
                  <a:lnTo>
                    <a:pt x="123" y="278"/>
                  </a:lnTo>
                  <a:lnTo>
                    <a:pt x="111" y="276"/>
                  </a:lnTo>
                  <a:lnTo>
                    <a:pt x="98" y="276"/>
                  </a:lnTo>
                  <a:lnTo>
                    <a:pt x="85" y="278"/>
                  </a:lnTo>
                  <a:lnTo>
                    <a:pt x="74" y="280"/>
                  </a:lnTo>
                  <a:lnTo>
                    <a:pt x="64" y="280"/>
                  </a:lnTo>
                  <a:lnTo>
                    <a:pt x="58" y="280"/>
                  </a:lnTo>
                  <a:lnTo>
                    <a:pt x="55" y="278"/>
                  </a:lnTo>
                  <a:lnTo>
                    <a:pt x="53" y="262"/>
                  </a:lnTo>
                  <a:lnTo>
                    <a:pt x="53" y="249"/>
                  </a:lnTo>
                  <a:lnTo>
                    <a:pt x="53" y="238"/>
                  </a:lnTo>
                  <a:lnTo>
                    <a:pt x="55" y="230"/>
                  </a:lnTo>
                  <a:lnTo>
                    <a:pt x="55" y="222"/>
                  </a:lnTo>
                  <a:lnTo>
                    <a:pt x="53" y="214"/>
                  </a:lnTo>
                  <a:lnTo>
                    <a:pt x="50" y="208"/>
                  </a:lnTo>
                  <a:lnTo>
                    <a:pt x="45" y="200"/>
                  </a:lnTo>
                  <a:lnTo>
                    <a:pt x="37" y="192"/>
                  </a:lnTo>
                  <a:lnTo>
                    <a:pt x="27" y="182"/>
                  </a:lnTo>
                  <a:lnTo>
                    <a:pt x="24" y="185"/>
                  </a:lnTo>
                  <a:lnTo>
                    <a:pt x="23" y="187"/>
                  </a:lnTo>
                  <a:lnTo>
                    <a:pt x="21" y="190"/>
                  </a:lnTo>
                  <a:lnTo>
                    <a:pt x="19" y="192"/>
                  </a:lnTo>
                  <a:lnTo>
                    <a:pt x="19" y="195"/>
                  </a:lnTo>
                  <a:lnTo>
                    <a:pt x="19" y="198"/>
                  </a:lnTo>
                  <a:lnTo>
                    <a:pt x="19" y="201"/>
                  </a:lnTo>
                  <a:lnTo>
                    <a:pt x="19" y="204"/>
                  </a:lnTo>
                  <a:lnTo>
                    <a:pt x="19" y="208"/>
                  </a:lnTo>
                  <a:lnTo>
                    <a:pt x="19" y="211"/>
                  </a:lnTo>
                  <a:lnTo>
                    <a:pt x="2" y="211"/>
                  </a:lnTo>
                  <a:lnTo>
                    <a:pt x="2" y="0"/>
                  </a:lnTo>
                  <a:lnTo>
                    <a:pt x="0" y="6"/>
                  </a:lnTo>
                  <a:lnTo>
                    <a:pt x="2" y="11"/>
                  </a:lnTo>
                  <a:lnTo>
                    <a:pt x="3" y="16"/>
                  </a:lnTo>
                  <a:lnTo>
                    <a:pt x="5" y="20"/>
                  </a:lnTo>
                  <a:lnTo>
                    <a:pt x="7" y="24"/>
                  </a:lnTo>
                  <a:lnTo>
                    <a:pt x="10" y="28"/>
                  </a:lnTo>
                  <a:lnTo>
                    <a:pt x="11" y="33"/>
                  </a:lnTo>
                  <a:lnTo>
                    <a:pt x="13" y="38"/>
                  </a:lnTo>
                  <a:lnTo>
                    <a:pt x="15" y="43"/>
                  </a:lnTo>
                  <a:lnTo>
                    <a:pt x="13" y="49"/>
                  </a:lnTo>
                  <a:lnTo>
                    <a:pt x="13" y="49"/>
                  </a:lnTo>
                  <a:lnTo>
                    <a:pt x="11" y="48"/>
                  </a:lnTo>
                  <a:close/>
                </a:path>
              </a:pathLst>
            </a:custGeom>
            <a:solidFill>
              <a:srgbClr val="00A359"/>
            </a:solidFill>
            <a:ln w="9525">
              <a:noFill/>
              <a:round/>
              <a:headEnd/>
              <a:tailEnd/>
            </a:ln>
          </p:spPr>
          <p:txBody>
            <a:bodyPr/>
            <a:lstStyle/>
            <a:p>
              <a:endParaRPr lang="en-US"/>
            </a:p>
          </p:txBody>
        </p:sp>
        <p:sp>
          <p:nvSpPr>
            <p:cNvPr id="37067" name="Freeform 203"/>
            <p:cNvSpPr>
              <a:spLocks/>
            </p:cNvSpPr>
            <p:nvPr/>
          </p:nvSpPr>
          <p:spPr bwMode="auto">
            <a:xfrm>
              <a:off x="3017" y="3825"/>
              <a:ext cx="16" cy="12"/>
            </a:xfrm>
            <a:custGeom>
              <a:avLst/>
              <a:gdLst/>
              <a:ahLst/>
              <a:cxnLst>
                <a:cxn ang="0">
                  <a:pos x="30" y="24"/>
                </a:cxn>
                <a:cxn ang="0">
                  <a:pos x="0" y="0"/>
                </a:cxn>
                <a:cxn ang="0">
                  <a:pos x="14" y="0"/>
                </a:cxn>
                <a:cxn ang="0">
                  <a:pos x="32" y="24"/>
                </a:cxn>
                <a:cxn ang="0">
                  <a:pos x="32" y="24"/>
                </a:cxn>
                <a:cxn ang="0">
                  <a:pos x="30" y="24"/>
                </a:cxn>
              </a:cxnLst>
              <a:rect l="0" t="0" r="r" b="b"/>
              <a:pathLst>
                <a:path w="32" h="24">
                  <a:moveTo>
                    <a:pt x="30" y="24"/>
                  </a:moveTo>
                  <a:lnTo>
                    <a:pt x="0" y="0"/>
                  </a:lnTo>
                  <a:lnTo>
                    <a:pt x="14" y="0"/>
                  </a:lnTo>
                  <a:lnTo>
                    <a:pt x="32" y="24"/>
                  </a:lnTo>
                  <a:lnTo>
                    <a:pt x="32" y="24"/>
                  </a:lnTo>
                  <a:lnTo>
                    <a:pt x="30" y="24"/>
                  </a:lnTo>
                  <a:close/>
                </a:path>
              </a:pathLst>
            </a:custGeom>
            <a:solidFill>
              <a:srgbClr val="520000"/>
            </a:solidFill>
            <a:ln w="9525">
              <a:noFill/>
              <a:round/>
              <a:headEnd/>
              <a:tailEnd/>
            </a:ln>
          </p:spPr>
          <p:txBody>
            <a:bodyPr/>
            <a:lstStyle/>
            <a:p>
              <a:endParaRPr lang="en-US"/>
            </a:p>
          </p:txBody>
        </p:sp>
        <p:sp>
          <p:nvSpPr>
            <p:cNvPr id="37068" name="Freeform 204"/>
            <p:cNvSpPr>
              <a:spLocks/>
            </p:cNvSpPr>
            <p:nvPr/>
          </p:nvSpPr>
          <p:spPr bwMode="auto">
            <a:xfrm>
              <a:off x="2636" y="3828"/>
              <a:ext cx="22" cy="35"/>
            </a:xfrm>
            <a:custGeom>
              <a:avLst/>
              <a:gdLst/>
              <a:ahLst/>
              <a:cxnLst>
                <a:cxn ang="0">
                  <a:pos x="0" y="0"/>
                </a:cxn>
                <a:cxn ang="0">
                  <a:pos x="43" y="70"/>
                </a:cxn>
                <a:cxn ang="0">
                  <a:pos x="2" y="0"/>
                </a:cxn>
                <a:cxn ang="0">
                  <a:pos x="2" y="0"/>
                </a:cxn>
                <a:cxn ang="0">
                  <a:pos x="0" y="0"/>
                </a:cxn>
              </a:cxnLst>
              <a:rect l="0" t="0" r="r" b="b"/>
              <a:pathLst>
                <a:path w="43" h="70">
                  <a:moveTo>
                    <a:pt x="0" y="0"/>
                  </a:moveTo>
                  <a:lnTo>
                    <a:pt x="43" y="70"/>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37069" name="Freeform 205"/>
            <p:cNvSpPr>
              <a:spLocks/>
            </p:cNvSpPr>
            <p:nvPr/>
          </p:nvSpPr>
          <p:spPr bwMode="auto">
            <a:xfrm>
              <a:off x="3108" y="3845"/>
              <a:ext cx="6" cy="21"/>
            </a:xfrm>
            <a:custGeom>
              <a:avLst/>
              <a:gdLst/>
              <a:ahLst/>
              <a:cxnLst>
                <a:cxn ang="0">
                  <a:pos x="0" y="0"/>
                </a:cxn>
                <a:cxn ang="0">
                  <a:pos x="11" y="41"/>
                </a:cxn>
                <a:cxn ang="0">
                  <a:pos x="0" y="0"/>
                </a:cxn>
                <a:cxn ang="0">
                  <a:pos x="0" y="0"/>
                </a:cxn>
              </a:cxnLst>
              <a:rect l="0" t="0" r="r" b="b"/>
              <a:pathLst>
                <a:path w="11" h="41">
                  <a:moveTo>
                    <a:pt x="0" y="0"/>
                  </a:moveTo>
                  <a:lnTo>
                    <a:pt x="11" y="41"/>
                  </a:lnTo>
                  <a:lnTo>
                    <a:pt x="0" y="0"/>
                  </a:lnTo>
                  <a:lnTo>
                    <a:pt x="0" y="0"/>
                  </a:lnTo>
                  <a:close/>
                </a:path>
              </a:pathLst>
            </a:custGeom>
            <a:solidFill>
              <a:srgbClr val="520000"/>
            </a:solidFill>
            <a:ln w="9525">
              <a:noFill/>
              <a:round/>
              <a:headEnd/>
              <a:tailEnd/>
            </a:ln>
          </p:spPr>
          <p:txBody>
            <a:bodyPr/>
            <a:lstStyle/>
            <a:p>
              <a:endParaRPr lang="en-US"/>
            </a:p>
          </p:txBody>
        </p:sp>
        <p:sp>
          <p:nvSpPr>
            <p:cNvPr id="37070" name="Freeform 206"/>
            <p:cNvSpPr>
              <a:spLocks/>
            </p:cNvSpPr>
            <p:nvPr/>
          </p:nvSpPr>
          <p:spPr bwMode="auto">
            <a:xfrm>
              <a:off x="2734" y="3909"/>
              <a:ext cx="29" cy="21"/>
            </a:xfrm>
            <a:custGeom>
              <a:avLst/>
              <a:gdLst/>
              <a:ahLst/>
              <a:cxnLst>
                <a:cxn ang="0">
                  <a:pos x="48" y="24"/>
                </a:cxn>
                <a:cxn ang="0">
                  <a:pos x="59" y="35"/>
                </a:cxn>
                <a:cxn ang="0">
                  <a:pos x="50" y="26"/>
                </a:cxn>
                <a:cxn ang="0">
                  <a:pos x="48" y="26"/>
                </a:cxn>
                <a:cxn ang="0">
                  <a:pos x="47" y="27"/>
                </a:cxn>
                <a:cxn ang="0">
                  <a:pos x="45" y="29"/>
                </a:cxn>
                <a:cxn ang="0">
                  <a:pos x="43" y="31"/>
                </a:cxn>
                <a:cxn ang="0">
                  <a:pos x="43" y="32"/>
                </a:cxn>
                <a:cxn ang="0">
                  <a:pos x="42" y="34"/>
                </a:cxn>
                <a:cxn ang="0">
                  <a:pos x="42" y="37"/>
                </a:cxn>
                <a:cxn ang="0">
                  <a:pos x="42" y="39"/>
                </a:cxn>
                <a:cxn ang="0">
                  <a:pos x="42" y="40"/>
                </a:cxn>
                <a:cxn ang="0">
                  <a:pos x="42" y="43"/>
                </a:cxn>
                <a:cxn ang="0">
                  <a:pos x="0" y="0"/>
                </a:cxn>
                <a:cxn ang="0">
                  <a:pos x="42" y="35"/>
                </a:cxn>
                <a:cxn ang="0">
                  <a:pos x="50" y="26"/>
                </a:cxn>
                <a:cxn ang="0">
                  <a:pos x="50" y="26"/>
                </a:cxn>
                <a:cxn ang="0">
                  <a:pos x="48" y="24"/>
                </a:cxn>
              </a:cxnLst>
              <a:rect l="0" t="0" r="r" b="b"/>
              <a:pathLst>
                <a:path w="59" h="43">
                  <a:moveTo>
                    <a:pt x="48" y="24"/>
                  </a:moveTo>
                  <a:lnTo>
                    <a:pt x="59" y="35"/>
                  </a:lnTo>
                  <a:lnTo>
                    <a:pt x="50" y="26"/>
                  </a:lnTo>
                  <a:lnTo>
                    <a:pt x="48" y="26"/>
                  </a:lnTo>
                  <a:lnTo>
                    <a:pt x="47" y="27"/>
                  </a:lnTo>
                  <a:lnTo>
                    <a:pt x="45" y="29"/>
                  </a:lnTo>
                  <a:lnTo>
                    <a:pt x="43" y="31"/>
                  </a:lnTo>
                  <a:lnTo>
                    <a:pt x="43" y="32"/>
                  </a:lnTo>
                  <a:lnTo>
                    <a:pt x="42" y="34"/>
                  </a:lnTo>
                  <a:lnTo>
                    <a:pt x="42" y="37"/>
                  </a:lnTo>
                  <a:lnTo>
                    <a:pt x="42" y="39"/>
                  </a:lnTo>
                  <a:lnTo>
                    <a:pt x="42" y="40"/>
                  </a:lnTo>
                  <a:lnTo>
                    <a:pt x="42" y="43"/>
                  </a:lnTo>
                  <a:lnTo>
                    <a:pt x="0" y="0"/>
                  </a:lnTo>
                  <a:lnTo>
                    <a:pt x="42" y="35"/>
                  </a:lnTo>
                  <a:lnTo>
                    <a:pt x="50" y="26"/>
                  </a:lnTo>
                  <a:lnTo>
                    <a:pt x="50" y="26"/>
                  </a:lnTo>
                  <a:lnTo>
                    <a:pt x="48" y="24"/>
                  </a:lnTo>
                  <a:close/>
                </a:path>
              </a:pathLst>
            </a:custGeom>
            <a:solidFill>
              <a:srgbClr val="CEA156"/>
            </a:solidFill>
            <a:ln w="9525">
              <a:noFill/>
              <a:round/>
              <a:headEnd/>
              <a:tailEnd/>
            </a:ln>
          </p:spPr>
          <p:txBody>
            <a:bodyPr/>
            <a:lstStyle/>
            <a:p>
              <a:endParaRPr lang="en-US"/>
            </a:p>
          </p:txBody>
        </p:sp>
        <p:sp>
          <p:nvSpPr>
            <p:cNvPr id="37071" name="Freeform 207"/>
            <p:cNvSpPr>
              <a:spLocks/>
            </p:cNvSpPr>
            <p:nvPr/>
          </p:nvSpPr>
          <p:spPr bwMode="auto">
            <a:xfrm>
              <a:off x="2260" y="3917"/>
              <a:ext cx="18" cy="22"/>
            </a:xfrm>
            <a:custGeom>
              <a:avLst/>
              <a:gdLst/>
              <a:ahLst/>
              <a:cxnLst>
                <a:cxn ang="0">
                  <a:pos x="24" y="41"/>
                </a:cxn>
                <a:cxn ang="0">
                  <a:pos x="0" y="17"/>
                </a:cxn>
                <a:cxn ang="0">
                  <a:pos x="35" y="0"/>
                </a:cxn>
                <a:cxn ang="0">
                  <a:pos x="35" y="5"/>
                </a:cxn>
                <a:cxn ang="0">
                  <a:pos x="34" y="9"/>
                </a:cxn>
                <a:cxn ang="0">
                  <a:pos x="34" y="14"/>
                </a:cxn>
                <a:cxn ang="0">
                  <a:pos x="34" y="17"/>
                </a:cxn>
                <a:cxn ang="0">
                  <a:pos x="34" y="22"/>
                </a:cxn>
                <a:cxn ang="0">
                  <a:pos x="34" y="27"/>
                </a:cxn>
                <a:cxn ang="0">
                  <a:pos x="32" y="32"/>
                </a:cxn>
                <a:cxn ang="0">
                  <a:pos x="30" y="35"/>
                </a:cxn>
                <a:cxn ang="0">
                  <a:pos x="29" y="38"/>
                </a:cxn>
                <a:cxn ang="0">
                  <a:pos x="24" y="43"/>
                </a:cxn>
                <a:cxn ang="0">
                  <a:pos x="24" y="43"/>
                </a:cxn>
                <a:cxn ang="0">
                  <a:pos x="24" y="41"/>
                </a:cxn>
              </a:cxnLst>
              <a:rect l="0" t="0" r="r" b="b"/>
              <a:pathLst>
                <a:path w="35" h="43">
                  <a:moveTo>
                    <a:pt x="24" y="41"/>
                  </a:moveTo>
                  <a:lnTo>
                    <a:pt x="0" y="17"/>
                  </a:lnTo>
                  <a:lnTo>
                    <a:pt x="35" y="0"/>
                  </a:lnTo>
                  <a:lnTo>
                    <a:pt x="35" y="5"/>
                  </a:lnTo>
                  <a:lnTo>
                    <a:pt x="34" y="9"/>
                  </a:lnTo>
                  <a:lnTo>
                    <a:pt x="34" y="14"/>
                  </a:lnTo>
                  <a:lnTo>
                    <a:pt x="34" y="17"/>
                  </a:lnTo>
                  <a:lnTo>
                    <a:pt x="34" y="22"/>
                  </a:lnTo>
                  <a:lnTo>
                    <a:pt x="34" y="27"/>
                  </a:lnTo>
                  <a:lnTo>
                    <a:pt x="32" y="32"/>
                  </a:lnTo>
                  <a:lnTo>
                    <a:pt x="30" y="35"/>
                  </a:lnTo>
                  <a:lnTo>
                    <a:pt x="29" y="38"/>
                  </a:lnTo>
                  <a:lnTo>
                    <a:pt x="24" y="43"/>
                  </a:lnTo>
                  <a:lnTo>
                    <a:pt x="24" y="43"/>
                  </a:lnTo>
                  <a:lnTo>
                    <a:pt x="24" y="41"/>
                  </a:lnTo>
                  <a:close/>
                </a:path>
              </a:pathLst>
            </a:custGeom>
            <a:solidFill>
              <a:srgbClr val="00A359"/>
            </a:solidFill>
            <a:ln w="9525">
              <a:noFill/>
              <a:round/>
              <a:headEnd/>
              <a:tailEnd/>
            </a:ln>
          </p:spPr>
          <p:txBody>
            <a:bodyPr/>
            <a:lstStyle/>
            <a:p>
              <a:endParaRPr lang="en-US"/>
            </a:p>
          </p:txBody>
        </p:sp>
        <p:sp>
          <p:nvSpPr>
            <p:cNvPr id="37072" name="Freeform 208"/>
            <p:cNvSpPr>
              <a:spLocks/>
            </p:cNvSpPr>
            <p:nvPr/>
          </p:nvSpPr>
          <p:spPr bwMode="auto">
            <a:xfrm>
              <a:off x="2496" y="3917"/>
              <a:ext cx="90" cy="140"/>
            </a:xfrm>
            <a:custGeom>
              <a:avLst/>
              <a:gdLst/>
              <a:ahLst/>
              <a:cxnLst>
                <a:cxn ang="0">
                  <a:pos x="179" y="67"/>
                </a:cxn>
                <a:cxn ang="0">
                  <a:pos x="170" y="72"/>
                </a:cxn>
                <a:cxn ang="0">
                  <a:pos x="160" y="78"/>
                </a:cxn>
                <a:cxn ang="0">
                  <a:pos x="152" y="86"/>
                </a:cxn>
                <a:cxn ang="0">
                  <a:pos x="144" y="94"/>
                </a:cxn>
                <a:cxn ang="0">
                  <a:pos x="138" y="102"/>
                </a:cxn>
                <a:cxn ang="0">
                  <a:pos x="138" y="158"/>
                </a:cxn>
                <a:cxn ang="0">
                  <a:pos x="120" y="193"/>
                </a:cxn>
                <a:cxn ang="0">
                  <a:pos x="139" y="208"/>
                </a:cxn>
                <a:cxn ang="0">
                  <a:pos x="149" y="225"/>
                </a:cxn>
                <a:cxn ang="0">
                  <a:pos x="149" y="246"/>
                </a:cxn>
                <a:cxn ang="0">
                  <a:pos x="144" y="264"/>
                </a:cxn>
                <a:cxn ang="0">
                  <a:pos x="138" y="278"/>
                </a:cxn>
                <a:cxn ang="0">
                  <a:pos x="94" y="278"/>
                </a:cxn>
                <a:cxn ang="0">
                  <a:pos x="77" y="264"/>
                </a:cxn>
                <a:cxn ang="0">
                  <a:pos x="67" y="233"/>
                </a:cxn>
                <a:cxn ang="0">
                  <a:pos x="59" y="201"/>
                </a:cxn>
                <a:cxn ang="0">
                  <a:pos x="40" y="184"/>
                </a:cxn>
                <a:cxn ang="0">
                  <a:pos x="0" y="193"/>
                </a:cxn>
                <a:cxn ang="0">
                  <a:pos x="27" y="144"/>
                </a:cxn>
                <a:cxn ang="0">
                  <a:pos x="38" y="153"/>
                </a:cxn>
                <a:cxn ang="0">
                  <a:pos x="48" y="150"/>
                </a:cxn>
                <a:cxn ang="0">
                  <a:pos x="56" y="139"/>
                </a:cxn>
                <a:cxn ang="0">
                  <a:pos x="66" y="129"/>
                </a:cxn>
                <a:cxn ang="0">
                  <a:pos x="77" y="126"/>
                </a:cxn>
                <a:cxn ang="0">
                  <a:pos x="85" y="97"/>
                </a:cxn>
                <a:cxn ang="0">
                  <a:pos x="98" y="67"/>
                </a:cxn>
                <a:cxn ang="0">
                  <a:pos x="115" y="40"/>
                </a:cxn>
                <a:cxn ang="0">
                  <a:pos x="136" y="17"/>
                </a:cxn>
                <a:cxn ang="0">
                  <a:pos x="162" y="0"/>
                </a:cxn>
                <a:cxn ang="0">
                  <a:pos x="157" y="11"/>
                </a:cxn>
                <a:cxn ang="0">
                  <a:pos x="144" y="27"/>
                </a:cxn>
                <a:cxn ang="0">
                  <a:pos x="131" y="45"/>
                </a:cxn>
                <a:cxn ang="0">
                  <a:pos x="128" y="65"/>
                </a:cxn>
                <a:cxn ang="0">
                  <a:pos x="144" y="85"/>
                </a:cxn>
              </a:cxnLst>
              <a:rect l="0" t="0" r="r" b="b"/>
              <a:pathLst>
                <a:path w="179" h="278">
                  <a:moveTo>
                    <a:pt x="144" y="85"/>
                  </a:moveTo>
                  <a:lnTo>
                    <a:pt x="179" y="67"/>
                  </a:lnTo>
                  <a:lnTo>
                    <a:pt x="174" y="69"/>
                  </a:lnTo>
                  <a:lnTo>
                    <a:pt x="170" y="72"/>
                  </a:lnTo>
                  <a:lnTo>
                    <a:pt x="165" y="75"/>
                  </a:lnTo>
                  <a:lnTo>
                    <a:pt x="160" y="78"/>
                  </a:lnTo>
                  <a:lnTo>
                    <a:pt x="155" y="81"/>
                  </a:lnTo>
                  <a:lnTo>
                    <a:pt x="152" y="86"/>
                  </a:lnTo>
                  <a:lnTo>
                    <a:pt x="147" y="89"/>
                  </a:lnTo>
                  <a:lnTo>
                    <a:pt x="144" y="94"/>
                  </a:lnTo>
                  <a:lnTo>
                    <a:pt x="141" y="97"/>
                  </a:lnTo>
                  <a:lnTo>
                    <a:pt x="138" y="102"/>
                  </a:lnTo>
                  <a:lnTo>
                    <a:pt x="168" y="144"/>
                  </a:lnTo>
                  <a:lnTo>
                    <a:pt x="138" y="158"/>
                  </a:lnTo>
                  <a:lnTo>
                    <a:pt x="144" y="169"/>
                  </a:lnTo>
                  <a:lnTo>
                    <a:pt x="120" y="193"/>
                  </a:lnTo>
                  <a:lnTo>
                    <a:pt x="131" y="200"/>
                  </a:lnTo>
                  <a:lnTo>
                    <a:pt x="139" y="208"/>
                  </a:lnTo>
                  <a:lnTo>
                    <a:pt x="146" y="216"/>
                  </a:lnTo>
                  <a:lnTo>
                    <a:pt x="149" y="225"/>
                  </a:lnTo>
                  <a:lnTo>
                    <a:pt x="149" y="237"/>
                  </a:lnTo>
                  <a:lnTo>
                    <a:pt x="149" y="246"/>
                  </a:lnTo>
                  <a:lnTo>
                    <a:pt x="147" y="256"/>
                  </a:lnTo>
                  <a:lnTo>
                    <a:pt x="144" y="264"/>
                  </a:lnTo>
                  <a:lnTo>
                    <a:pt x="141" y="272"/>
                  </a:lnTo>
                  <a:lnTo>
                    <a:pt x="138" y="278"/>
                  </a:lnTo>
                  <a:lnTo>
                    <a:pt x="102" y="193"/>
                  </a:lnTo>
                  <a:lnTo>
                    <a:pt x="94" y="278"/>
                  </a:lnTo>
                  <a:lnTo>
                    <a:pt x="83" y="273"/>
                  </a:lnTo>
                  <a:lnTo>
                    <a:pt x="77" y="264"/>
                  </a:lnTo>
                  <a:lnTo>
                    <a:pt x="72" y="249"/>
                  </a:lnTo>
                  <a:lnTo>
                    <a:pt x="67" y="233"/>
                  </a:lnTo>
                  <a:lnTo>
                    <a:pt x="64" y="216"/>
                  </a:lnTo>
                  <a:lnTo>
                    <a:pt x="59" y="201"/>
                  </a:lnTo>
                  <a:lnTo>
                    <a:pt x="51" y="190"/>
                  </a:lnTo>
                  <a:lnTo>
                    <a:pt x="40" y="184"/>
                  </a:lnTo>
                  <a:lnTo>
                    <a:pt x="24" y="184"/>
                  </a:lnTo>
                  <a:lnTo>
                    <a:pt x="0" y="193"/>
                  </a:lnTo>
                  <a:lnTo>
                    <a:pt x="35" y="134"/>
                  </a:lnTo>
                  <a:lnTo>
                    <a:pt x="27" y="144"/>
                  </a:lnTo>
                  <a:lnTo>
                    <a:pt x="34" y="150"/>
                  </a:lnTo>
                  <a:lnTo>
                    <a:pt x="38" y="153"/>
                  </a:lnTo>
                  <a:lnTo>
                    <a:pt x="43" y="152"/>
                  </a:lnTo>
                  <a:lnTo>
                    <a:pt x="48" y="150"/>
                  </a:lnTo>
                  <a:lnTo>
                    <a:pt x="53" y="145"/>
                  </a:lnTo>
                  <a:lnTo>
                    <a:pt x="56" y="139"/>
                  </a:lnTo>
                  <a:lnTo>
                    <a:pt x="61" y="134"/>
                  </a:lnTo>
                  <a:lnTo>
                    <a:pt x="66" y="129"/>
                  </a:lnTo>
                  <a:lnTo>
                    <a:pt x="70" y="128"/>
                  </a:lnTo>
                  <a:lnTo>
                    <a:pt x="77" y="126"/>
                  </a:lnTo>
                  <a:lnTo>
                    <a:pt x="82" y="112"/>
                  </a:lnTo>
                  <a:lnTo>
                    <a:pt x="85" y="97"/>
                  </a:lnTo>
                  <a:lnTo>
                    <a:pt x="91" y="81"/>
                  </a:lnTo>
                  <a:lnTo>
                    <a:pt x="98" y="67"/>
                  </a:lnTo>
                  <a:lnTo>
                    <a:pt x="106" y="53"/>
                  </a:lnTo>
                  <a:lnTo>
                    <a:pt x="115" y="40"/>
                  </a:lnTo>
                  <a:lnTo>
                    <a:pt x="125" y="27"/>
                  </a:lnTo>
                  <a:lnTo>
                    <a:pt x="136" y="17"/>
                  </a:lnTo>
                  <a:lnTo>
                    <a:pt x="149" y="8"/>
                  </a:lnTo>
                  <a:lnTo>
                    <a:pt x="162" y="0"/>
                  </a:lnTo>
                  <a:lnTo>
                    <a:pt x="160" y="5"/>
                  </a:lnTo>
                  <a:lnTo>
                    <a:pt x="157" y="11"/>
                  </a:lnTo>
                  <a:lnTo>
                    <a:pt x="150" y="19"/>
                  </a:lnTo>
                  <a:lnTo>
                    <a:pt x="144" y="27"/>
                  </a:lnTo>
                  <a:lnTo>
                    <a:pt x="138" y="35"/>
                  </a:lnTo>
                  <a:lnTo>
                    <a:pt x="131" y="45"/>
                  </a:lnTo>
                  <a:lnTo>
                    <a:pt x="128" y="56"/>
                  </a:lnTo>
                  <a:lnTo>
                    <a:pt x="128" y="65"/>
                  </a:lnTo>
                  <a:lnTo>
                    <a:pt x="133" y="75"/>
                  </a:lnTo>
                  <a:lnTo>
                    <a:pt x="144" y="85"/>
                  </a:lnTo>
                  <a:lnTo>
                    <a:pt x="144" y="85"/>
                  </a:lnTo>
                  <a:close/>
                </a:path>
              </a:pathLst>
            </a:custGeom>
            <a:solidFill>
              <a:srgbClr val="00A359"/>
            </a:solidFill>
            <a:ln w="9525">
              <a:noFill/>
              <a:round/>
              <a:headEnd/>
              <a:tailEnd/>
            </a:ln>
          </p:spPr>
          <p:txBody>
            <a:bodyPr/>
            <a:lstStyle/>
            <a:p>
              <a:endParaRPr 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SAE and the Full Plate</a:t>
            </a:r>
          </a:p>
        </p:txBody>
      </p:sp>
      <p:sp>
        <p:nvSpPr>
          <p:cNvPr id="37891" name="AutoShape 3"/>
          <p:cNvSpPr>
            <a:spLocks noChangeArrowheads="1"/>
          </p:cNvSpPr>
          <p:nvPr/>
        </p:nvSpPr>
        <p:spPr bwMode="auto">
          <a:xfrm flipH="1">
            <a:off x="533400" y="1600200"/>
            <a:ext cx="6553200" cy="3124200"/>
          </a:xfrm>
          <a:prstGeom prst="wedgeRoundRectCallout">
            <a:avLst>
              <a:gd name="adj1" fmla="val -40407"/>
              <a:gd name="adj2" fmla="val 81398"/>
              <a:gd name="adj3" fmla="val 16667"/>
            </a:avLst>
          </a:prstGeom>
          <a:noFill/>
          <a:ln w="9525">
            <a:solidFill>
              <a:schemeClr val="tx1"/>
            </a:solidFill>
            <a:miter lim="800000"/>
            <a:headEnd/>
            <a:tailEnd/>
          </a:ln>
          <a:effectLst/>
        </p:spPr>
        <p:txBody>
          <a:bodyPr wrap="none" anchor="ctr"/>
          <a:lstStyle/>
          <a:p>
            <a:pPr algn="ctr"/>
            <a:endParaRPr lang="en-US"/>
          </a:p>
        </p:txBody>
      </p:sp>
      <p:pic>
        <p:nvPicPr>
          <p:cNvPr id="37892" name="Picture 4" descr="E:\IMAGES\PEOPLE\WOM_CART\CKQ00412.WMF"/>
          <p:cNvPicPr>
            <a:picLocks noChangeAspect="1" noChangeArrowheads="1"/>
          </p:cNvPicPr>
          <p:nvPr/>
        </p:nvPicPr>
        <p:blipFill>
          <a:blip r:embed="rId2"/>
          <a:srcRect/>
          <a:stretch>
            <a:fillRect/>
          </a:stretch>
        </p:blipFill>
        <p:spPr bwMode="auto">
          <a:xfrm>
            <a:off x="6400800" y="4343400"/>
            <a:ext cx="1892300" cy="1955800"/>
          </a:xfrm>
          <a:prstGeom prst="rect">
            <a:avLst/>
          </a:prstGeom>
          <a:noFill/>
        </p:spPr>
      </p:pic>
      <p:sp>
        <p:nvSpPr>
          <p:cNvPr id="37893" name="Text Box 5"/>
          <p:cNvSpPr txBox="1">
            <a:spLocks noChangeArrowheads="1"/>
          </p:cNvSpPr>
          <p:nvPr/>
        </p:nvSpPr>
        <p:spPr bwMode="auto">
          <a:xfrm>
            <a:off x="990600" y="1752600"/>
            <a:ext cx="5638800" cy="2654300"/>
          </a:xfrm>
          <a:prstGeom prst="rect">
            <a:avLst/>
          </a:prstGeom>
          <a:noFill/>
          <a:ln w="9525">
            <a:noFill/>
            <a:miter lim="800000"/>
            <a:headEnd/>
            <a:tailEnd/>
          </a:ln>
          <a:effectLst/>
        </p:spPr>
        <p:txBody>
          <a:bodyPr>
            <a:spAutoFit/>
          </a:bodyPr>
          <a:lstStyle/>
          <a:p>
            <a:pPr>
              <a:spcBef>
                <a:spcPct val="50000"/>
              </a:spcBef>
            </a:pPr>
            <a:r>
              <a:rPr lang="en-US" sz="2800"/>
              <a:t>With the increased emphasis on science in agriculture, a need arose in the 1990s for a new type of SAE activity - </a:t>
            </a:r>
            <a:r>
              <a:rPr lang="en-US" sz="2800" b="1" u="sng"/>
              <a:t>Research</a:t>
            </a:r>
            <a:r>
              <a:rPr lang="en-US" sz="2800"/>
              <a:t>.  The green beans represent this addition to our SAE plate.</a:t>
            </a:r>
          </a:p>
        </p:txBody>
      </p:sp>
      <p:pic>
        <p:nvPicPr>
          <p:cNvPr id="37894" name="Picture 6" descr="D:\IMAGES\HOMEHOUS\KITCHEN\CAZ00043.WMF"/>
          <p:cNvPicPr>
            <a:picLocks noChangeAspect="1" noChangeArrowheads="1"/>
          </p:cNvPicPr>
          <p:nvPr/>
        </p:nvPicPr>
        <p:blipFill>
          <a:blip r:embed="rId3"/>
          <a:srcRect/>
          <a:stretch>
            <a:fillRect/>
          </a:stretch>
        </p:blipFill>
        <p:spPr bwMode="auto">
          <a:xfrm>
            <a:off x="2667000" y="4343400"/>
            <a:ext cx="3048000" cy="2243138"/>
          </a:xfrm>
          <a:prstGeom prst="rect">
            <a:avLst/>
          </a:prstGeom>
          <a:noFill/>
        </p:spPr>
      </p:pic>
      <p:pic>
        <p:nvPicPr>
          <p:cNvPr id="37895" name="Picture 7" descr="D:\IMAGES\FOOD_BEV\MEAT\BDO00016.WMF"/>
          <p:cNvPicPr>
            <a:picLocks noChangeAspect="1" noChangeArrowheads="1"/>
          </p:cNvPicPr>
          <p:nvPr/>
        </p:nvPicPr>
        <p:blipFill>
          <a:blip r:embed="rId4"/>
          <a:srcRect/>
          <a:stretch>
            <a:fillRect/>
          </a:stretch>
        </p:blipFill>
        <p:spPr bwMode="auto">
          <a:xfrm>
            <a:off x="4267200" y="4876800"/>
            <a:ext cx="1470025" cy="1676400"/>
          </a:xfrm>
          <a:prstGeom prst="rect">
            <a:avLst/>
          </a:prstGeom>
          <a:noFill/>
        </p:spPr>
      </p:pic>
      <p:grpSp>
        <p:nvGrpSpPr>
          <p:cNvPr id="37896" name="Group 8"/>
          <p:cNvGrpSpPr>
            <a:grpSpLocks/>
          </p:cNvGrpSpPr>
          <p:nvPr/>
        </p:nvGrpSpPr>
        <p:grpSpPr bwMode="auto">
          <a:xfrm>
            <a:off x="2590800" y="4267200"/>
            <a:ext cx="1600200" cy="1230313"/>
            <a:chOff x="2112" y="2976"/>
            <a:chExt cx="1610" cy="1159"/>
          </a:xfrm>
        </p:grpSpPr>
        <p:sp>
          <p:nvSpPr>
            <p:cNvPr id="37897" name="Freeform 9"/>
            <p:cNvSpPr>
              <a:spLocks/>
            </p:cNvSpPr>
            <p:nvPr/>
          </p:nvSpPr>
          <p:spPr bwMode="auto">
            <a:xfrm>
              <a:off x="2174" y="3883"/>
              <a:ext cx="230" cy="252"/>
            </a:xfrm>
            <a:custGeom>
              <a:avLst/>
              <a:gdLst/>
              <a:ahLst/>
              <a:cxnLst>
                <a:cxn ang="0">
                  <a:pos x="160" y="29"/>
                </a:cxn>
                <a:cxn ang="0">
                  <a:pos x="91" y="10"/>
                </a:cxn>
                <a:cxn ang="0">
                  <a:pos x="34" y="0"/>
                </a:cxn>
                <a:cxn ang="0">
                  <a:pos x="34" y="38"/>
                </a:cxn>
                <a:cxn ang="0">
                  <a:pos x="47" y="56"/>
                </a:cxn>
                <a:cxn ang="0">
                  <a:pos x="66" y="66"/>
                </a:cxn>
                <a:cxn ang="0">
                  <a:pos x="66" y="82"/>
                </a:cxn>
                <a:cxn ang="0">
                  <a:pos x="58" y="86"/>
                </a:cxn>
                <a:cxn ang="0">
                  <a:pos x="45" y="101"/>
                </a:cxn>
                <a:cxn ang="0">
                  <a:pos x="43" y="134"/>
                </a:cxn>
                <a:cxn ang="0">
                  <a:pos x="80" y="149"/>
                </a:cxn>
                <a:cxn ang="0">
                  <a:pos x="107" y="158"/>
                </a:cxn>
                <a:cxn ang="0">
                  <a:pos x="98" y="181"/>
                </a:cxn>
                <a:cxn ang="0">
                  <a:pos x="91" y="181"/>
                </a:cxn>
                <a:cxn ang="0">
                  <a:pos x="87" y="187"/>
                </a:cxn>
                <a:cxn ang="0">
                  <a:pos x="77" y="190"/>
                </a:cxn>
                <a:cxn ang="0">
                  <a:pos x="51" y="206"/>
                </a:cxn>
                <a:cxn ang="0">
                  <a:pos x="47" y="246"/>
                </a:cxn>
                <a:cxn ang="0">
                  <a:pos x="32" y="278"/>
                </a:cxn>
                <a:cxn ang="0">
                  <a:pos x="5" y="277"/>
                </a:cxn>
                <a:cxn ang="0">
                  <a:pos x="0" y="301"/>
                </a:cxn>
                <a:cxn ang="0">
                  <a:pos x="8" y="330"/>
                </a:cxn>
                <a:cxn ang="0">
                  <a:pos x="24" y="341"/>
                </a:cxn>
                <a:cxn ang="0">
                  <a:pos x="75" y="362"/>
                </a:cxn>
                <a:cxn ang="0">
                  <a:pos x="133" y="378"/>
                </a:cxn>
                <a:cxn ang="0">
                  <a:pos x="191" y="381"/>
                </a:cxn>
                <a:cxn ang="0">
                  <a:pos x="210" y="392"/>
                </a:cxn>
                <a:cxn ang="0">
                  <a:pos x="226" y="443"/>
                </a:cxn>
                <a:cxn ang="0">
                  <a:pos x="234" y="502"/>
                </a:cxn>
                <a:cxn ang="0">
                  <a:pos x="251" y="502"/>
                </a:cxn>
                <a:cxn ang="0">
                  <a:pos x="266" y="491"/>
                </a:cxn>
                <a:cxn ang="0">
                  <a:pos x="274" y="482"/>
                </a:cxn>
                <a:cxn ang="0">
                  <a:pos x="274" y="475"/>
                </a:cxn>
                <a:cxn ang="0">
                  <a:pos x="301" y="482"/>
                </a:cxn>
                <a:cxn ang="0">
                  <a:pos x="331" y="499"/>
                </a:cxn>
                <a:cxn ang="0">
                  <a:pos x="365" y="480"/>
                </a:cxn>
                <a:cxn ang="0">
                  <a:pos x="421" y="475"/>
                </a:cxn>
                <a:cxn ang="0">
                  <a:pos x="456" y="451"/>
                </a:cxn>
                <a:cxn ang="0">
                  <a:pos x="456" y="416"/>
                </a:cxn>
                <a:cxn ang="0">
                  <a:pos x="440" y="406"/>
                </a:cxn>
                <a:cxn ang="0">
                  <a:pos x="419" y="403"/>
                </a:cxn>
                <a:cxn ang="0">
                  <a:pos x="395" y="400"/>
                </a:cxn>
                <a:cxn ang="0">
                  <a:pos x="384" y="386"/>
                </a:cxn>
                <a:cxn ang="0">
                  <a:pos x="360" y="374"/>
                </a:cxn>
                <a:cxn ang="0">
                  <a:pos x="336" y="342"/>
                </a:cxn>
                <a:cxn ang="0">
                  <a:pos x="330" y="280"/>
                </a:cxn>
                <a:cxn ang="0">
                  <a:pos x="336" y="254"/>
                </a:cxn>
                <a:cxn ang="0">
                  <a:pos x="331" y="238"/>
                </a:cxn>
                <a:cxn ang="0">
                  <a:pos x="322" y="229"/>
                </a:cxn>
                <a:cxn ang="0">
                  <a:pos x="307" y="230"/>
                </a:cxn>
                <a:cxn ang="0">
                  <a:pos x="315" y="218"/>
                </a:cxn>
                <a:cxn ang="0">
                  <a:pos x="333" y="200"/>
                </a:cxn>
                <a:cxn ang="0">
                  <a:pos x="378" y="197"/>
                </a:cxn>
                <a:cxn ang="0">
                  <a:pos x="394" y="163"/>
                </a:cxn>
                <a:cxn ang="0">
                  <a:pos x="352" y="118"/>
                </a:cxn>
                <a:cxn ang="0">
                  <a:pos x="275" y="56"/>
                </a:cxn>
                <a:cxn ang="0">
                  <a:pos x="258" y="48"/>
                </a:cxn>
                <a:cxn ang="0">
                  <a:pos x="248" y="42"/>
                </a:cxn>
                <a:cxn ang="0">
                  <a:pos x="237" y="32"/>
                </a:cxn>
              </a:cxnLst>
              <a:rect l="0" t="0" r="r" b="b"/>
              <a:pathLst>
                <a:path w="461" h="504">
                  <a:moveTo>
                    <a:pt x="235" y="32"/>
                  </a:moveTo>
                  <a:lnTo>
                    <a:pt x="224" y="32"/>
                  </a:lnTo>
                  <a:lnTo>
                    <a:pt x="211" y="32"/>
                  </a:lnTo>
                  <a:lnTo>
                    <a:pt x="199" y="30"/>
                  </a:lnTo>
                  <a:lnTo>
                    <a:pt x="186" y="30"/>
                  </a:lnTo>
                  <a:lnTo>
                    <a:pt x="173" y="29"/>
                  </a:lnTo>
                  <a:lnTo>
                    <a:pt x="160" y="29"/>
                  </a:lnTo>
                  <a:lnTo>
                    <a:pt x="147" y="27"/>
                  </a:lnTo>
                  <a:lnTo>
                    <a:pt x="135" y="27"/>
                  </a:lnTo>
                  <a:lnTo>
                    <a:pt x="122" y="27"/>
                  </a:lnTo>
                  <a:lnTo>
                    <a:pt x="109" y="27"/>
                  </a:lnTo>
                  <a:lnTo>
                    <a:pt x="104" y="19"/>
                  </a:lnTo>
                  <a:lnTo>
                    <a:pt x="98" y="13"/>
                  </a:lnTo>
                  <a:lnTo>
                    <a:pt x="91" y="10"/>
                  </a:lnTo>
                  <a:lnTo>
                    <a:pt x="83" y="6"/>
                  </a:lnTo>
                  <a:lnTo>
                    <a:pt x="75" y="3"/>
                  </a:lnTo>
                  <a:lnTo>
                    <a:pt x="67" y="2"/>
                  </a:lnTo>
                  <a:lnTo>
                    <a:pt x="59" y="0"/>
                  </a:lnTo>
                  <a:lnTo>
                    <a:pt x="51" y="0"/>
                  </a:lnTo>
                  <a:lnTo>
                    <a:pt x="42" y="0"/>
                  </a:lnTo>
                  <a:lnTo>
                    <a:pt x="34" y="0"/>
                  </a:lnTo>
                  <a:lnTo>
                    <a:pt x="34" y="5"/>
                  </a:lnTo>
                  <a:lnTo>
                    <a:pt x="34" y="10"/>
                  </a:lnTo>
                  <a:lnTo>
                    <a:pt x="34" y="16"/>
                  </a:lnTo>
                  <a:lnTo>
                    <a:pt x="32" y="21"/>
                  </a:lnTo>
                  <a:lnTo>
                    <a:pt x="32" y="27"/>
                  </a:lnTo>
                  <a:lnTo>
                    <a:pt x="34" y="32"/>
                  </a:lnTo>
                  <a:lnTo>
                    <a:pt x="34" y="38"/>
                  </a:lnTo>
                  <a:lnTo>
                    <a:pt x="35" y="43"/>
                  </a:lnTo>
                  <a:lnTo>
                    <a:pt x="37" y="48"/>
                  </a:lnTo>
                  <a:lnTo>
                    <a:pt x="40" y="53"/>
                  </a:lnTo>
                  <a:lnTo>
                    <a:pt x="40" y="54"/>
                  </a:lnTo>
                  <a:lnTo>
                    <a:pt x="42" y="56"/>
                  </a:lnTo>
                  <a:lnTo>
                    <a:pt x="45" y="56"/>
                  </a:lnTo>
                  <a:lnTo>
                    <a:pt x="47" y="56"/>
                  </a:lnTo>
                  <a:lnTo>
                    <a:pt x="51" y="56"/>
                  </a:lnTo>
                  <a:lnTo>
                    <a:pt x="55" y="58"/>
                  </a:lnTo>
                  <a:lnTo>
                    <a:pt x="58" y="58"/>
                  </a:lnTo>
                  <a:lnTo>
                    <a:pt x="61" y="59"/>
                  </a:lnTo>
                  <a:lnTo>
                    <a:pt x="64" y="61"/>
                  </a:lnTo>
                  <a:lnTo>
                    <a:pt x="66" y="64"/>
                  </a:lnTo>
                  <a:lnTo>
                    <a:pt x="66" y="66"/>
                  </a:lnTo>
                  <a:lnTo>
                    <a:pt x="66" y="67"/>
                  </a:lnTo>
                  <a:lnTo>
                    <a:pt x="66" y="70"/>
                  </a:lnTo>
                  <a:lnTo>
                    <a:pt x="66" y="72"/>
                  </a:lnTo>
                  <a:lnTo>
                    <a:pt x="66" y="75"/>
                  </a:lnTo>
                  <a:lnTo>
                    <a:pt x="66" y="77"/>
                  </a:lnTo>
                  <a:lnTo>
                    <a:pt x="66" y="80"/>
                  </a:lnTo>
                  <a:lnTo>
                    <a:pt x="66" y="82"/>
                  </a:lnTo>
                  <a:lnTo>
                    <a:pt x="66" y="83"/>
                  </a:lnTo>
                  <a:lnTo>
                    <a:pt x="66" y="85"/>
                  </a:lnTo>
                  <a:lnTo>
                    <a:pt x="64" y="85"/>
                  </a:lnTo>
                  <a:lnTo>
                    <a:pt x="63" y="83"/>
                  </a:lnTo>
                  <a:lnTo>
                    <a:pt x="61" y="83"/>
                  </a:lnTo>
                  <a:lnTo>
                    <a:pt x="59" y="85"/>
                  </a:lnTo>
                  <a:lnTo>
                    <a:pt x="58" y="86"/>
                  </a:lnTo>
                  <a:lnTo>
                    <a:pt x="56" y="86"/>
                  </a:lnTo>
                  <a:lnTo>
                    <a:pt x="55" y="88"/>
                  </a:lnTo>
                  <a:lnTo>
                    <a:pt x="53" y="90"/>
                  </a:lnTo>
                  <a:lnTo>
                    <a:pt x="51" y="90"/>
                  </a:lnTo>
                  <a:lnTo>
                    <a:pt x="50" y="91"/>
                  </a:lnTo>
                  <a:lnTo>
                    <a:pt x="47" y="96"/>
                  </a:lnTo>
                  <a:lnTo>
                    <a:pt x="45" y="101"/>
                  </a:lnTo>
                  <a:lnTo>
                    <a:pt x="43" y="106"/>
                  </a:lnTo>
                  <a:lnTo>
                    <a:pt x="42" y="110"/>
                  </a:lnTo>
                  <a:lnTo>
                    <a:pt x="42" y="115"/>
                  </a:lnTo>
                  <a:lnTo>
                    <a:pt x="42" y="120"/>
                  </a:lnTo>
                  <a:lnTo>
                    <a:pt x="42" y="125"/>
                  </a:lnTo>
                  <a:lnTo>
                    <a:pt x="42" y="130"/>
                  </a:lnTo>
                  <a:lnTo>
                    <a:pt x="43" y="134"/>
                  </a:lnTo>
                  <a:lnTo>
                    <a:pt x="45" y="139"/>
                  </a:lnTo>
                  <a:lnTo>
                    <a:pt x="50" y="142"/>
                  </a:lnTo>
                  <a:lnTo>
                    <a:pt x="56" y="146"/>
                  </a:lnTo>
                  <a:lnTo>
                    <a:pt x="61" y="147"/>
                  </a:lnTo>
                  <a:lnTo>
                    <a:pt x="67" y="147"/>
                  </a:lnTo>
                  <a:lnTo>
                    <a:pt x="74" y="149"/>
                  </a:lnTo>
                  <a:lnTo>
                    <a:pt x="80" y="149"/>
                  </a:lnTo>
                  <a:lnTo>
                    <a:pt x="87" y="149"/>
                  </a:lnTo>
                  <a:lnTo>
                    <a:pt x="93" y="150"/>
                  </a:lnTo>
                  <a:lnTo>
                    <a:pt x="98" y="152"/>
                  </a:lnTo>
                  <a:lnTo>
                    <a:pt x="104" y="155"/>
                  </a:lnTo>
                  <a:lnTo>
                    <a:pt x="104" y="155"/>
                  </a:lnTo>
                  <a:lnTo>
                    <a:pt x="106" y="157"/>
                  </a:lnTo>
                  <a:lnTo>
                    <a:pt x="107" y="158"/>
                  </a:lnTo>
                  <a:lnTo>
                    <a:pt x="107" y="162"/>
                  </a:lnTo>
                  <a:lnTo>
                    <a:pt x="107" y="163"/>
                  </a:lnTo>
                  <a:lnTo>
                    <a:pt x="106" y="166"/>
                  </a:lnTo>
                  <a:lnTo>
                    <a:pt x="106" y="171"/>
                  </a:lnTo>
                  <a:lnTo>
                    <a:pt x="103" y="174"/>
                  </a:lnTo>
                  <a:lnTo>
                    <a:pt x="101" y="178"/>
                  </a:lnTo>
                  <a:lnTo>
                    <a:pt x="98" y="181"/>
                  </a:lnTo>
                  <a:lnTo>
                    <a:pt x="98" y="181"/>
                  </a:lnTo>
                  <a:lnTo>
                    <a:pt x="98" y="181"/>
                  </a:lnTo>
                  <a:lnTo>
                    <a:pt x="96" y="181"/>
                  </a:lnTo>
                  <a:lnTo>
                    <a:pt x="96" y="181"/>
                  </a:lnTo>
                  <a:lnTo>
                    <a:pt x="95" y="181"/>
                  </a:lnTo>
                  <a:lnTo>
                    <a:pt x="93" y="181"/>
                  </a:lnTo>
                  <a:lnTo>
                    <a:pt x="91" y="181"/>
                  </a:lnTo>
                  <a:lnTo>
                    <a:pt x="91" y="181"/>
                  </a:lnTo>
                  <a:lnTo>
                    <a:pt x="90" y="181"/>
                  </a:lnTo>
                  <a:lnTo>
                    <a:pt x="88" y="181"/>
                  </a:lnTo>
                  <a:lnTo>
                    <a:pt x="88" y="182"/>
                  </a:lnTo>
                  <a:lnTo>
                    <a:pt x="88" y="184"/>
                  </a:lnTo>
                  <a:lnTo>
                    <a:pt x="87" y="186"/>
                  </a:lnTo>
                  <a:lnTo>
                    <a:pt x="87" y="187"/>
                  </a:lnTo>
                  <a:lnTo>
                    <a:pt x="87" y="189"/>
                  </a:lnTo>
                  <a:lnTo>
                    <a:pt x="87" y="190"/>
                  </a:lnTo>
                  <a:lnTo>
                    <a:pt x="85" y="190"/>
                  </a:lnTo>
                  <a:lnTo>
                    <a:pt x="85" y="192"/>
                  </a:lnTo>
                  <a:lnTo>
                    <a:pt x="83" y="192"/>
                  </a:lnTo>
                  <a:lnTo>
                    <a:pt x="82" y="192"/>
                  </a:lnTo>
                  <a:lnTo>
                    <a:pt x="77" y="190"/>
                  </a:lnTo>
                  <a:lnTo>
                    <a:pt x="74" y="190"/>
                  </a:lnTo>
                  <a:lnTo>
                    <a:pt x="69" y="192"/>
                  </a:lnTo>
                  <a:lnTo>
                    <a:pt x="66" y="194"/>
                  </a:lnTo>
                  <a:lnTo>
                    <a:pt x="61" y="197"/>
                  </a:lnTo>
                  <a:lnTo>
                    <a:pt x="58" y="200"/>
                  </a:lnTo>
                  <a:lnTo>
                    <a:pt x="55" y="203"/>
                  </a:lnTo>
                  <a:lnTo>
                    <a:pt x="51" y="206"/>
                  </a:lnTo>
                  <a:lnTo>
                    <a:pt x="48" y="210"/>
                  </a:lnTo>
                  <a:lnTo>
                    <a:pt x="45" y="213"/>
                  </a:lnTo>
                  <a:lnTo>
                    <a:pt x="43" y="219"/>
                  </a:lnTo>
                  <a:lnTo>
                    <a:pt x="43" y="227"/>
                  </a:lnTo>
                  <a:lnTo>
                    <a:pt x="45" y="234"/>
                  </a:lnTo>
                  <a:lnTo>
                    <a:pt x="45" y="240"/>
                  </a:lnTo>
                  <a:lnTo>
                    <a:pt x="47" y="246"/>
                  </a:lnTo>
                  <a:lnTo>
                    <a:pt x="47" y="254"/>
                  </a:lnTo>
                  <a:lnTo>
                    <a:pt x="47" y="261"/>
                  </a:lnTo>
                  <a:lnTo>
                    <a:pt x="45" y="267"/>
                  </a:lnTo>
                  <a:lnTo>
                    <a:pt x="43" y="272"/>
                  </a:lnTo>
                  <a:lnTo>
                    <a:pt x="40" y="277"/>
                  </a:lnTo>
                  <a:lnTo>
                    <a:pt x="35" y="278"/>
                  </a:lnTo>
                  <a:lnTo>
                    <a:pt x="32" y="278"/>
                  </a:lnTo>
                  <a:lnTo>
                    <a:pt x="27" y="278"/>
                  </a:lnTo>
                  <a:lnTo>
                    <a:pt x="23" y="278"/>
                  </a:lnTo>
                  <a:lnTo>
                    <a:pt x="19" y="277"/>
                  </a:lnTo>
                  <a:lnTo>
                    <a:pt x="15" y="277"/>
                  </a:lnTo>
                  <a:lnTo>
                    <a:pt x="10" y="275"/>
                  </a:lnTo>
                  <a:lnTo>
                    <a:pt x="7" y="275"/>
                  </a:lnTo>
                  <a:lnTo>
                    <a:pt x="5" y="277"/>
                  </a:lnTo>
                  <a:lnTo>
                    <a:pt x="2" y="277"/>
                  </a:lnTo>
                  <a:lnTo>
                    <a:pt x="0" y="280"/>
                  </a:lnTo>
                  <a:lnTo>
                    <a:pt x="0" y="285"/>
                  </a:lnTo>
                  <a:lnTo>
                    <a:pt x="0" y="288"/>
                  </a:lnTo>
                  <a:lnTo>
                    <a:pt x="0" y="293"/>
                  </a:lnTo>
                  <a:lnTo>
                    <a:pt x="0" y="296"/>
                  </a:lnTo>
                  <a:lnTo>
                    <a:pt x="0" y="301"/>
                  </a:lnTo>
                  <a:lnTo>
                    <a:pt x="2" y="306"/>
                  </a:lnTo>
                  <a:lnTo>
                    <a:pt x="2" y="310"/>
                  </a:lnTo>
                  <a:lnTo>
                    <a:pt x="2" y="315"/>
                  </a:lnTo>
                  <a:lnTo>
                    <a:pt x="2" y="320"/>
                  </a:lnTo>
                  <a:lnTo>
                    <a:pt x="3" y="323"/>
                  </a:lnTo>
                  <a:lnTo>
                    <a:pt x="7" y="326"/>
                  </a:lnTo>
                  <a:lnTo>
                    <a:pt x="8" y="330"/>
                  </a:lnTo>
                  <a:lnTo>
                    <a:pt x="10" y="331"/>
                  </a:lnTo>
                  <a:lnTo>
                    <a:pt x="13" y="334"/>
                  </a:lnTo>
                  <a:lnTo>
                    <a:pt x="15" y="336"/>
                  </a:lnTo>
                  <a:lnTo>
                    <a:pt x="18" y="339"/>
                  </a:lnTo>
                  <a:lnTo>
                    <a:pt x="19" y="339"/>
                  </a:lnTo>
                  <a:lnTo>
                    <a:pt x="21" y="341"/>
                  </a:lnTo>
                  <a:lnTo>
                    <a:pt x="24" y="341"/>
                  </a:lnTo>
                  <a:lnTo>
                    <a:pt x="31" y="346"/>
                  </a:lnTo>
                  <a:lnTo>
                    <a:pt x="39" y="349"/>
                  </a:lnTo>
                  <a:lnTo>
                    <a:pt x="47" y="352"/>
                  </a:lnTo>
                  <a:lnTo>
                    <a:pt x="53" y="355"/>
                  </a:lnTo>
                  <a:lnTo>
                    <a:pt x="61" y="357"/>
                  </a:lnTo>
                  <a:lnTo>
                    <a:pt x="67" y="360"/>
                  </a:lnTo>
                  <a:lnTo>
                    <a:pt x="75" y="362"/>
                  </a:lnTo>
                  <a:lnTo>
                    <a:pt x="83" y="365"/>
                  </a:lnTo>
                  <a:lnTo>
                    <a:pt x="90" y="370"/>
                  </a:lnTo>
                  <a:lnTo>
                    <a:pt x="98" y="373"/>
                  </a:lnTo>
                  <a:lnTo>
                    <a:pt x="106" y="376"/>
                  </a:lnTo>
                  <a:lnTo>
                    <a:pt x="115" y="378"/>
                  </a:lnTo>
                  <a:lnTo>
                    <a:pt x="123" y="378"/>
                  </a:lnTo>
                  <a:lnTo>
                    <a:pt x="133" y="378"/>
                  </a:lnTo>
                  <a:lnTo>
                    <a:pt x="141" y="378"/>
                  </a:lnTo>
                  <a:lnTo>
                    <a:pt x="151" y="378"/>
                  </a:lnTo>
                  <a:lnTo>
                    <a:pt x="160" y="378"/>
                  </a:lnTo>
                  <a:lnTo>
                    <a:pt x="170" y="378"/>
                  </a:lnTo>
                  <a:lnTo>
                    <a:pt x="179" y="378"/>
                  </a:lnTo>
                  <a:lnTo>
                    <a:pt x="189" y="379"/>
                  </a:lnTo>
                  <a:lnTo>
                    <a:pt x="191" y="381"/>
                  </a:lnTo>
                  <a:lnTo>
                    <a:pt x="192" y="382"/>
                  </a:lnTo>
                  <a:lnTo>
                    <a:pt x="195" y="384"/>
                  </a:lnTo>
                  <a:lnTo>
                    <a:pt x="197" y="386"/>
                  </a:lnTo>
                  <a:lnTo>
                    <a:pt x="200" y="387"/>
                  </a:lnTo>
                  <a:lnTo>
                    <a:pt x="203" y="389"/>
                  </a:lnTo>
                  <a:lnTo>
                    <a:pt x="207" y="390"/>
                  </a:lnTo>
                  <a:lnTo>
                    <a:pt x="210" y="392"/>
                  </a:lnTo>
                  <a:lnTo>
                    <a:pt x="213" y="394"/>
                  </a:lnTo>
                  <a:lnTo>
                    <a:pt x="216" y="395"/>
                  </a:lnTo>
                  <a:lnTo>
                    <a:pt x="216" y="405"/>
                  </a:lnTo>
                  <a:lnTo>
                    <a:pt x="223" y="414"/>
                  </a:lnTo>
                  <a:lnTo>
                    <a:pt x="226" y="422"/>
                  </a:lnTo>
                  <a:lnTo>
                    <a:pt x="227" y="432"/>
                  </a:lnTo>
                  <a:lnTo>
                    <a:pt x="226" y="443"/>
                  </a:lnTo>
                  <a:lnTo>
                    <a:pt x="226" y="453"/>
                  </a:lnTo>
                  <a:lnTo>
                    <a:pt x="224" y="464"/>
                  </a:lnTo>
                  <a:lnTo>
                    <a:pt x="224" y="474"/>
                  </a:lnTo>
                  <a:lnTo>
                    <a:pt x="224" y="483"/>
                  </a:lnTo>
                  <a:lnTo>
                    <a:pt x="226" y="493"/>
                  </a:lnTo>
                  <a:lnTo>
                    <a:pt x="232" y="501"/>
                  </a:lnTo>
                  <a:lnTo>
                    <a:pt x="234" y="502"/>
                  </a:lnTo>
                  <a:lnTo>
                    <a:pt x="235" y="504"/>
                  </a:lnTo>
                  <a:lnTo>
                    <a:pt x="237" y="504"/>
                  </a:lnTo>
                  <a:lnTo>
                    <a:pt x="240" y="504"/>
                  </a:lnTo>
                  <a:lnTo>
                    <a:pt x="243" y="502"/>
                  </a:lnTo>
                  <a:lnTo>
                    <a:pt x="245" y="502"/>
                  </a:lnTo>
                  <a:lnTo>
                    <a:pt x="248" y="502"/>
                  </a:lnTo>
                  <a:lnTo>
                    <a:pt x="251" y="502"/>
                  </a:lnTo>
                  <a:lnTo>
                    <a:pt x="255" y="501"/>
                  </a:lnTo>
                  <a:lnTo>
                    <a:pt x="258" y="501"/>
                  </a:lnTo>
                  <a:lnTo>
                    <a:pt x="261" y="501"/>
                  </a:lnTo>
                  <a:lnTo>
                    <a:pt x="263" y="499"/>
                  </a:lnTo>
                  <a:lnTo>
                    <a:pt x="264" y="496"/>
                  </a:lnTo>
                  <a:lnTo>
                    <a:pt x="266" y="494"/>
                  </a:lnTo>
                  <a:lnTo>
                    <a:pt x="266" y="491"/>
                  </a:lnTo>
                  <a:lnTo>
                    <a:pt x="267" y="488"/>
                  </a:lnTo>
                  <a:lnTo>
                    <a:pt x="267" y="486"/>
                  </a:lnTo>
                  <a:lnTo>
                    <a:pt x="269" y="485"/>
                  </a:lnTo>
                  <a:lnTo>
                    <a:pt x="272" y="485"/>
                  </a:lnTo>
                  <a:lnTo>
                    <a:pt x="274" y="485"/>
                  </a:lnTo>
                  <a:lnTo>
                    <a:pt x="274" y="483"/>
                  </a:lnTo>
                  <a:lnTo>
                    <a:pt x="274" y="482"/>
                  </a:lnTo>
                  <a:lnTo>
                    <a:pt x="274" y="480"/>
                  </a:lnTo>
                  <a:lnTo>
                    <a:pt x="274" y="478"/>
                  </a:lnTo>
                  <a:lnTo>
                    <a:pt x="274" y="478"/>
                  </a:lnTo>
                  <a:lnTo>
                    <a:pt x="274" y="477"/>
                  </a:lnTo>
                  <a:lnTo>
                    <a:pt x="274" y="475"/>
                  </a:lnTo>
                  <a:lnTo>
                    <a:pt x="274" y="475"/>
                  </a:lnTo>
                  <a:lnTo>
                    <a:pt x="274" y="475"/>
                  </a:lnTo>
                  <a:lnTo>
                    <a:pt x="274" y="475"/>
                  </a:lnTo>
                  <a:lnTo>
                    <a:pt x="280" y="474"/>
                  </a:lnTo>
                  <a:lnTo>
                    <a:pt x="285" y="474"/>
                  </a:lnTo>
                  <a:lnTo>
                    <a:pt x="290" y="475"/>
                  </a:lnTo>
                  <a:lnTo>
                    <a:pt x="295" y="477"/>
                  </a:lnTo>
                  <a:lnTo>
                    <a:pt x="298" y="478"/>
                  </a:lnTo>
                  <a:lnTo>
                    <a:pt x="301" y="482"/>
                  </a:lnTo>
                  <a:lnTo>
                    <a:pt x="304" y="485"/>
                  </a:lnTo>
                  <a:lnTo>
                    <a:pt x="309" y="490"/>
                  </a:lnTo>
                  <a:lnTo>
                    <a:pt x="312" y="493"/>
                  </a:lnTo>
                  <a:lnTo>
                    <a:pt x="317" y="496"/>
                  </a:lnTo>
                  <a:lnTo>
                    <a:pt x="322" y="498"/>
                  </a:lnTo>
                  <a:lnTo>
                    <a:pt x="327" y="499"/>
                  </a:lnTo>
                  <a:lnTo>
                    <a:pt x="331" y="499"/>
                  </a:lnTo>
                  <a:lnTo>
                    <a:pt x="336" y="498"/>
                  </a:lnTo>
                  <a:lnTo>
                    <a:pt x="341" y="496"/>
                  </a:lnTo>
                  <a:lnTo>
                    <a:pt x="346" y="493"/>
                  </a:lnTo>
                  <a:lnTo>
                    <a:pt x="351" y="490"/>
                  </a:lnTo>
                  <a:lnTo>
                    <a:pt x="355" y="486"/>
                  </a:lnTo>
                  <a:lnTo>
                    <a:pt x="360" y="483"/>
                  </a:lnTo>
                  <a:lnTo>
                    <a:pt x="365" y="480"/>
                  </a:lnTo>
                  <a:lnTo>
                    <a:pt x="373" y="475"/>
                  </a:lnTo>
                  <a:lnTo>
                    <a:pt x="381" y="474"/>
                  </a:lnTo>
                  <a:lnTo>
                    <a:pt x="389" y="472"/>
                  </a:lnTo>
                  <a:lnTo>
                    <a:pt x="397" y="472"/>
                  </a:lnTo>
                  <a:lnTo>
                    <a:pt x="405" y="474"/>
                  </a:lnTo>
                  <a:lnTo>
                    <a:pt x="413" y="474"/>
                  </a:lnTo>
                  <a:lnTo>
                    <a:pt x="421" y="475"/>
                  </a:lnTo>
                  <a:lnTo>
                    <a:pt x="429" y="475"/>
                  </a:lnTo>
                  <a:lnTo>
                    <a:pt x="437" y="475"/>
                  </a:lnTo>
                  <a:lnTo>
                    <a:pt x="445" y="475"/>
                  </a:lnTo>
                  <a:lnTo>
                    <a:pt x="445" y="464"/>
                  </a:lnTo>
                  <a:lnTo>
                    <a:pt x="450" y="461"/>
                  </a:lnTo>
                  <a:lnTo>
                    <a:pt x="453" y="456"/>
                  </a:lnTo>
                  <a:lnTo>
                    <a:pt x="456" y="451"/>
                  </a:lnTo>
                  <a:lnTo>
                    <a:pt x="458" y="445"/>
                  </a:lnTo>
                  <a:lnTo>
                    <a:pt x="459" y="440"/>
                  </a:lnTo>
                  <a:lnTo>
                    <a:pt x="461" y="434"/>
                  </a:lnTo>
                  <a:lnTo>
                    <a:pt x="461" y="429"/>
                  </a:lnTo>
                  <a:lnTo>
                    <a:pt x="459" y="424"/>
                  </a:lnTo>
                  <a:lnTo>
                    <a:pt x="458" y="419"/>
                  </a:lnTo>
                  <a:lnTo>
                    <a:pt x="456" y="416"/>
                  </a:lnTo>
                  <a:lnTo>
                    <a:pt x="453" y="414"/>
                  </a:lnTo>
                  <a:lnTo>
                    <a:pt x="451" y="413"/>
                  </a:lnTo>
                  <a:lnTo>
                    <a:pt x="450" y="411"/>
                  </a:lnTo>
                  <a:lnTo>
                    <a:pt x="447" y="410"/>
                  </a:lnTo>
                  <a:lnTo>
                    <a:pt x="445" y="408"/>
                  </a:lnTo>
                  <a:lnTo>
                    <a:pt x="442" y="408"/>
                  </a:lnTo>
                  <a:lnTo>
                    <a:pt x="440" y="406"/>
                  </a:lnTo>
                  <a:lnTo>
                    <a:pt x="439" y="406"/>
                  </a:lnTo>
                  <a:lnTo>
                    <a:pt x="435" y="405"/>
                  </a:lnTo>
                  <a:lnTo>
                    <a:pt x="434" y="405"/>
                  </a:lnTo>
                  <a:lnTo>
                    <a:pt x="431" y="405"/>
                  </a:lnTo>
                  <a:lnTo>
                    <a:pt x="427" y="405"/>
                  </a:lnTo>
                  <a:lnTo>
                    <a:pt x="424" y="405"/>
                  </a:lnTo>
                  <a:lnTo>
                    <a:pt x="419" y="403"/>
                  </a:lnTo>
                  <a:lnTo>
                    <a:pt x="416" y="403"/>
                  </a:lnTo>
                  <a:lnTo>
                    <a:pt x="411" y="402"/>
                  </a:lnTo>
                  <a:lnTo>
                    <a:pt x="408" y="402"/>
                  </a:lnTo>
                  <a:lnTo>
                    <a:pt x="403" y="400"/>
                  </a:lnTo>
                  <a:lnTo>
                    <a:pt x="400" y="400"/>
                  </a:lnTo>
                  <a:lnTo>
                    <a:pt x="397" y="400"/>
                  </a:lnTo>
                  <a:lnTo>
                    <a:pt x="395" y="400"/>
                  </a:lnTo>
                  <a:lnTo>
                    <a:pt x="394" y="398"/>
                  </a:lnTo>
                  <a:lnTo>
                    <a:pt x="392" y="397"/>
                  </a:lnTo>
                  <a:lnTo>
                    <a:pt x="391" y="394"/>
                  </a:lnTo>
                  <a:lnTo>
                    <a:pt x="389" y="392"/>
                  </a:lnTo>
                  <a:lnTo>
                    <a:pt x="387" y="389"/>
                  </a:lnTo>
                  <a:lnTo>
                    <a:pt x="386" y="387"/>
                  </a:lnTo>
                  <a:lnTo>
                    <a:pt x="384" y="386"/>
                  </a:lnTo>
                  <a:lnTo>
                    <a:pt x="383" y="384"/>
                  </a:lnTo>
                  <a:lnTo>
                    <a:pt x="381" y="384"/>
                  </a:lnTo>
                  <a:lnTo>
                    <a:pt x="376" y="384"/>
                  </a:lnTo>
                  <a:lnTo>
                    <a:pt x="371" y="382"/>
                  </a:lnTo>
                  <a:lnTo>
                    <a:pt x="368" y="381"/>
                  </a:lnTo>
                  <a:lnTo>
                    <a:pt x="363" y="378"/>
                  </a:lnTo>
                  <a:lnTo>
                    <a:pt x="360" y="374"/>
                  </a:lnTo>
                  <a:lnTo>
                    <a:pt x="357" y="371"/>
                  </a:lnTo>
                  <a:lnTo>
                    <a:pt x="355" y="368"/>
                  </a:lnTo>
                  <a:lnTo>
                    <a:pt x="352" y="365"/>
                  </a:lnTo>
                  <a:lnTo>
                    <a:pt x="351" y="360"/>
                  </a:lnTo>
                  <a:lnTo>
                    <a:pt x="349" y="357"/>
                  </a:lnTo>
                  <a:lnTo>
                    <a:pt x="341" y="350"/>
                  </a:lnTo>
                  <a:lnTo>
                    <a:pt x="336" y="342"/>
                  </a:lnTo>
                  <a:lnTo>
                    <a:pt x="331" y="334"/>
                  </a:lnTo>
                  <a:lnTo>
                    <a:pt x="328" y="326"/>
                  </a:lnTo>
                  <a:lnTo>
                    <a:pt x="327" y="317"/>
                  </a:lnTo>
                  <a:lnTo>
                    <a:pt x="327" y="307"/>
                  </a:lnTo>
                  <a:lnTo>
                    <a:pt x="327" y="298"/>
                  </a:lnTo>
                  <a:lnTo>
                    <a:pt x="328" y="290"/>
                  </a:lnTo>
                  <a:lnTo>
                    <a:pt x="330" y="280"/>
                  </a:lnTo>
                  <a:lnTo>
                    <a:pt x="333" y="272"/>
                  </a:lnTo>
                  <a:lnTo>
                    <a:pt x="333" y="270"/>
                  </a:lnTo>
                  <a:lnTo>
                    <a:pt x="333" y="267"/>
                  </a:lnTo>
                  <a:lnTo>
                    <a:pt x="335" y="264"/>
                  </a:lnTo>
                  <a:lnTo>
                    <a:pt x="335" y="261"/>
                  </a:lnTo>
                  <a:lnTo>
                    <a:pt x="336" y="258"/>
                  </a:lnTo>
                  <a:lnTo>
                    <a:pt x="336" y="254"/>
                  </a:lnTo>
                  <a:lnTo>
                    <a:pt x="338" y="251"/>
                  </a:lnTo>
                  <a:lnTo>
                    <a:pt x="338" y="246"/>
                  </a:lnTo>
                  <a:lnTo>
                    <a:pt x="338" y="243"/>
                  </a:lnTo>
                  <a:lnTo>
                    <a:pt x="338" y="240"/>
                  </a:lnTo>
                  <a:lnTo>
                    <a:pt x="335" y="240"/>
                  </a:lnTo>
                  <a:lnTo>
                    <a:pt x="333" y="240"/>
                  </a:lnTo>
                  <a:lnTo>
                    <a:pt x="331" y="238"/>
                  </a:lnTo>
                  <a:lnTo>
                    <a:pt x="330" y="238"/>
                  </a:lnTo>
                  <a:lnTo>
                    <a:pt x="328" y="237"/>
                  </a:lnTo>
                  <a:lnTo>
                    <a:pt x="327" y="235"/>
                  </a:lnTo>
                  <a:lnTo>
                    <a:pt x="327" y="234"/>
                  </a:lnTo>
                  <a:lnTo>
                    <a:pt x="325" y="232"/>
                  </a:lnTo>
                  <a:lnTo>
                    <a:pt x="323" y="230"/>
                  </a:lnTo>
                  <a:lnTo>
                    <a:pt x="322" y="229"/>
                  </a:lnTo>
                  <a:lnTo>
                    <a:pt x="320" y="229"/>
                  </a:lnTo>
                  <a:lnTo>
                    <a:pt x="319" y="229"/>
                  </a:lnTo>
                  <a:lnTo>
                    <a:pt x="317" y="229"/>
                  </a:lnTo>
                  <a:lnTo>
                    <a:pt x="314" y="229"/>
                  </a:lnTo>
                  <a:lnTo>
                    <a:pt x="312" y="230"/>
                  </a:lnTo>
                  <a:lnTo>
                    <a:pt x="309" y="230"/>
                  </a:lnTo>
                  <a:lnTo>
                    <a:pt x="307" y="230"/>
                  </a:lnTo>
                  <a:lnTo>
                    <a:pt x="304" y="230"/>
                  </a:lnTo>
                  <a:lnTo>
                    <a:pt x="303" y="227"/>
                  </a:lnTo>
                  <a:lnTo>
                    <a:pt x="301" y="224"/>
                  </a:lnTo>
                  <a:lnTo>
                    <a:pt x="306" y="224"/>
                  </a:lnTo>
                  <a:lnTo>
                    <a:pt x="309" y="222"/>
                  </a:lnTo>
                  <a:lnTo>
                    <a:pt x="312" y="221"/>
                  </a:lnTo>
                  <a:lnTo>
                    <a:pt x="315" y="218"/>
                  </a:lnTo>
                  <a:lnTo>
                    <a:pt x="319" y="214"/>
                  </a:lnTo>
                  <a:lnTo>
                    <a:pt x="320" y="213"/>
                  </a:lnTo>
                  <a:lnTo>
                    <a:pt x="322" y="210"/>
                  </a:lnTo>
                  <a:lnTo>
                    <a:pt x="325" y="206"/>
                  </a:lnTo>
                  <a:lnTo>
                    <a:pt x="327" y="205"/>
                  </a:lnTo>
                  <a:lnTo>
                    <a:pt x="328" y="203"/>
                  </a:lnTo>
                  <a:lnTo>
                    <a:pt x="333" y="200"/>
                  </a:lnTo>
                  <a:lnTo>
                    <a:pt x="338" y="198"/>
                  </a:lnTo>
                  <a:lnTo>
                    <a:pt x="344" y="197"/>
                  </a:lnTo>
                  <a:lnTo>
                    <a:pt x="351" y="197"/>
                  </a:lnTo>
                  <a:lnTo>
                    <a:pt x="357" y="195"/>
                  </a:lnTo>
                  <a:lnTo>
                    <a:pt x="365" y="195"/>
                  </a:lnTo>
                  <a:lnTo>
                    <a:pt x="371" y="197"/>
                  </a:lnTo>
                  <a:lnTo>
                    <a:pt x="378" y="197"/>
                  </a:lnTo>
                  <a:lnTo>
                    <a:pt x="384" y="197"/>
                  </a:lnTo>
                  <a:lnTo>
                    <a:pt x="392" y="197"/>
                  </a:lnTo>
                  <a:lnTo>
                    <a:pt x="392" y="190"/>
                  </a:lnTo>
                  <a:lnTo>
                    <a:pt x="392" y="184"/>
                  </a:lnTo>
                  <a:lnTo>
                    <a:pt x="394" y="178"/>
                  </a:lnTo>
                  <a:lnTo>
                    <a:pt x="394" y="170"/>
                  </a:lnTo>
                  <a:lnTo>
                    <a:pt x="394" y="163"/>
                  </a:lnTo>
                  <a:lnTo>
                    <a:pt x="392" y="157"/>
                  </a:lnTo>
                  <a:lnTo>
                    <a:pt x="391" y="150"/>
                  </a:lnTo>
                  <a:lnTo>
                    <a:pt x="387" y="144"/>
                  </a:lnTo>
                  <a:lnTo>
                    <a:pt x="383" y="138"/>
                  </a:lnTo>
                  <a:lnTo>
                    <a:pt x="376" y="133"/>
                  </a:lnTo>
                  <a:lnTo>
                    <a:pt x="363" y="126"/>
                  </a:lnTo>
                  <a:lnTo>
                    <a:pt x="352" y="118"/>
                  </a:lnTo>
                  <a:lnTo>
                    <a:pt x="341" y="110"/>
                  </a:lnTo>
                  <a:lnTo>
                    <a:pt x="330" y="102"/>
                  </a:lnTo>
                  <a:lnTo>
                    <a:pt x="320" y="93"/>
                  </a:lnTo>
                  <a:lnTo>
                    <a:pt x="309" y="83"/>
                  </a:lnTo>
                  <a:lnTo>
                    <a:pt x="298" y="74"/>
                  </a:lnTo>
                  <a:lnTo>
                    <a:pt x="288" y="66"/>
                  </a:lnTo>
                  <a:lnTo>
                    <a:pt x="275" y="56"/>
                  </a:lnTo>
                  <a:lnTo>
                    <a:pt x="264" y="48"/>
                  </a:lnTo>
                  <a:lnTo>
                    <a:pt x="263" y="48"/>
                  </a:lnTo>
                  <a:lnTo>
                    <a:pt x="261" y="48"/>
                  </a:lnTo>
                  <a:lnTo>
                    <a:pt x="259" y="48"/>
                  </a:lnTo>
                  <a:lnTo>
                    <a:pt x="259" y="48"/>
                  </a:lnTo>
                  <a:lnTo>
                    <a:pt x="258" y="48"/>
                  </a:lnTo>
                  <a:lnTo>
                    <a:pt x="258" y="48"/>
                  </a:lnTo>
                  <a:lnTo>
                    <a:pt x="256" y="48"/>
                  </a:lnTo>
                  <a:lnTo>
                    <a:pt x="256" y="48"/>
                  </a:lnTo>
                  <a:lnTo>
                    <a:pt x="255" y="48"/>
                  </a:lnTo>
                  <a:lnTo>
                    <a:pt x="253" y="48"/>
                  </a:lnTo>
                  <a:lnTo>
                    <a:pt x="251" y="46"/>
                  </a:lnTo>
                  <a:lnTo>
                    <a:pt x="250" y="45"/>
                  </a:lnTo>
                  <a:lnTo>
                    <a:pt x="248" y="42"/>
                  </a:lnTo>
                  <a:lnTo>
                    <a:pt x="247" y="40"/>
                  </a:lnTo>
                  <a:lnTo>
                    <a:pt x="245" y="38"/>
                  </a:lnTo>
                  <a:lnTo>
                    <a:pt x="243" y="35"/>
                  </a:lnTo>
                  <a:lnTo>
                    <a:pt x="242" y="34"/>
                  </a:lnTo>
                  <a:lnTo>
                    <a:pt x="240" y="34"/>
                  </a:lnTo>
                  <a:lnTo>
                    <a:pt x="239" y="32"/>
                  </a:lnTo>
                  <a:lnTo>
                    <a:pt x="237" y="32"/>
                  </a:lnTo>
                  <a:lnTo>
                    <a:pt x="237" y="32"/>
                  </a:lnTo>
                  <a:lnTo>
                    <a:pt x="235" y="32"/>
                  </a:lnTo>
                  <a:close/>
                </a:path>
              </a:pathLst>
            </a:custGeom>
            <a:solidFill>
              <a:srgbClr val="B1FFD0"/>
            </a:solidFill>
            <a:ln w="9525">
              <a:noFill/>
              <a:round/>
              <a:headEnd/>
              <a:tailEnd/>
            </a:ln>
          </p:spPr>
          <p:txBody>
            <a:bodyPr/>
            <a:lstStyle/>
            <a:p>
              <a:endParaRPr lang="en-US"/>
            </a:p>
          </p:txBody>
        </p:sp>
        <p:sp>
          <p:nvSpPr>
            <p:cNvPr id="37898" name="Freeform 10"/>
            <p:cNvSpPr>
              <a:spLocks/>
            </p:cNvSpPr>
            <p:nvPr/>
          </p:nvSpPr>
          <p:spPr bwMode="auto">
            <a:xfrm>
              <a:off x="2231" y="3020"/>
              <a:ext cx="1409" cy="745"/>
            </a:xfrm>
            <a:custGeom>
              <a:avLst/>
              <a:gdLst/>
              <a:ahLst/>
              <a:cxnLst>
                <a:cxn ang="0">
                  <a:pos x="509" y="441"/>
                </a:cxn>
                <a:cxn ang="0">
                  <a:pos x="308" y="480"/>
                </a:cxn>
                <a:cxn ang="0">
                  <a:pos x="237" y="529"/>
                </a:cxn>
                <a:cxn ang="0">
                  <a:pos x="204" y="558"/>
                </a:cxn>
                <a:cxn ang="0">
                  <a:pos x="87" y="636"/>
                </a:cxn>
                <a:cxn ang="0">
                  <a:pos x="58" y="748"/>
                </a:cxn>
                <a:cxn ang="0">
                  <a:pos x="40" y="801"/>
                </a:cxn>
                <a:cxn ang="0">
                  <a:pos x="31" y="873"/>
                </a:cxn>
                <a:cxn ang="0">
                  <a:pos x="13" y="990"/>
                </a:cxn>
                <a:cxn ang="0">
                  <a:pos x="4" y="1225"/>
                </a:cxn>
                <a:cxn ang="0">
                  <a:pos x="128" y="1161"/>
                </a:cxn>
                <a:cxn ang="0">
                  <a:pos x="168" y="1072"/>
                </a:cxn>
                <a:cxn ang="0">
                  <a:pos x="280" y="897"/>
                </a:cxn>
                <a:cxn ang="0">
                  <a:pos x="434" y="928"/>
                </a:cxn>
                <a:cxn ang="0">
                  <a:pos x="484" y="960"/>
                </a:cxn>
                <a:cxn ang="0">
                  <a:pos x="535" y="976"/>
                </a:cxn>
                <a:cxn ang="0">
                  <a:pos x="685" y="1028"/>
                </a:cxn>
                <a:cxn ang="0">
                  <a:pos x="877" y="1060"/>
                </a:cxn>
                <a:cxn ang="0">
                  <a:pos x="1186" y="1089"/>
                </a:cxn>
                <a:cxn ang="0">
                  <a:pos x="1316" y="1110"/>
                </a:cxn>
                <a:cxn ang="0">
                  <a:pos x="1341" y="1124"/>
                </a:cxn>
                <a:cxn ang="0">
                  <a:pos x="1468" y="1256"/>
                </a:cxn>
                <a:cxn ang="0">
                  <a:pos x="1504" y="1321"/>
                </a:cxn>
                <a:cxn ang="0">
                  <a:pos x="1572" y="1432"/>
                </a:cxn>
                <a:cxn ang="0">
                  <a:pos x="1709" y="1489"/>
                </a:cxn>
                <a:cxn ang="0">
                  <a:pos x="1749" y="1428"/>
                </a:cxn>
                <a:cxn ang="0">
                  <a:pos x="1727" y="1198"/>
                </a:cxn>
                <a:cxn ang="0">
                  <a:pos x="1751" y="1062"/>
                </a:cxn>
                <a:cxn ang="0">
                  <a:pos x="1890" y="985"/>
                </a:cxn>
                <a:cxn ang="0">
                  <a:pos x="1999" y="953"/>
                </a:cxn>
                <a:cxn ang="0">
                  <a:pos x="2028" y="952"/>
                </a:cxn>
                <a:cxn ang="0">
                  <a:pos x="2052" y="944"/>
                </a:cxn>
                <a:cxn ang="0">
                  <a:pos x="2160" y="886"/>
                </a:cxn>
                <a:cxn ang="0">
                  <a:pos x="2272" y="808"/>
                </a:cxn>
                <a:cxn ang="0">
                  <a:pos x="2436" y="726"/>
                </a:cxn>
                <a:cxn ang="0">
                  <a:pos x="2530" y="668"/>
                </a:cxn>
                <a:cxn ang="0">
                  <a:pos x="2570" y="649"/>
                </a:cxn>
                <a:cxn ang="0">
                  <a:pos x="2613" y="622"/>
                </a:cxn>
                <a:cxn ang="0">
                  <a:pos x="2760" y="488"/>
                </a:cxn>
                <a:cxn ang="0">
                  <a:pos x="2813" y="382"/>
                </a:cxn>
                <a:cxn ang="0">
                  <a:pos x="2600" y="190"/>
                </a:cxn>
                <a:cxn ang="0">
                  <a:pos x="2588" y="179"/>
                </a:cxn>
                <a:cxn ang="0">
                  <a:pos x="2575" y="174"/>
                </a:cxn>
                <a:cxn ang="0">
                  <a:pos x="2559" y="169"/>
                </a:cxn>
                <a:cxn ang="0">
                  <a:pos x="2439" y="152"/>
                </a:cxn>
                <a:cxn ang="0">
                  <a:pos x="2415" y="140"/>
                </a:cxn>
                <a:cxn ang="0">
                  <a:pos x="2319" y="108"/>
                </a:cxn>
                <a:cxn ang="0">
                  <a:pos x="2180" y="62"/>
                </a:cxn>
                <a:cxn ang="0">
                  <a:pos x="2096" y="40"/>
                </a:cxn>
                <a:cxn ang="0">
                  <a:pos x="1957" y="3"/>
                </a:cxn>
                <a:cxn ang="0">
                  <a:pos x="1898" y="14"/>
                </a:cxn>
                <a:cxn ang="0">
                  <a:pos x="1860" y="22"/>
                </a:cxn>
                <a:cxn ang="0">
                  <a:pos x="1634" y="19"/>
                </a:cxn>
                <a:cxn ang="0">
                  <a:pos x="1421" y="3"/>
                </a:cxn>
                <a:cxn ang="0">
                  <a:pos x="1196" y="60"/>
                </a:cxn>
                <a:cxn ang="0">
                  <a:pos x="1056" y="115"/>
                </a:cxn>
                <a:cxn ang="0">
                  <a:pos x="978" y="148"/>
                </a:cxn>
                <a:cxn ang="0">
                  <a:pos x="895" y="148"/>
                </a:cxn>
                <a:cxn ang="0">
                  <a:pos x="852" y="187"/>
                </a:cxn>
                <a:cxn ang="0">
                  <a:pos x="736" y="297"/>
                </a:cxn>
                <a:cxn ang="0">
                  <a:pos x="703" y="348"/>
                </a:cxn>
                <a:cxn ang="0">
                  <a:pos x="640" y="411"/>
                </a:cxn>
              </a:cxnLst>
              <a:rect l="0" t="0" r="r" b="b"/>
              <a:pathLst>
                <a:path w="2818" h="1489">
                  <a:moveTo>
                    <a:pt x="607" y="435"/>
                  </a:moveTo>
                  <a:lnTo>
                    <a:pt x="599" y="436"/>
                  </a:lnTo>
                  <a:lnTo>
                    <a:pt x="591" y="438"/>
                  </a:lnTo>
                  <a:lnTo>
                    <a:pt x="583" y="438"/>
                  </a:lnTo>
                  <a:lnTo>
                    <a:pt x="575" y="438"/>
                  </a:lnTo>
                  <a:lnTo>
                    <a:pt x="567" y="436"/>
                  </a:lnTo>
                  <a:lnTo>
                    <a:pt x="559" y="435"/>
                  </a:lnTo>
                  <a:lnTo>
                    <a:pt x="551" y="435"/>
                  </a:lnTo>
                  <a:lnTo>
                    <a:pt x="543" y="433"/>
                  </a:lnTo>
                  <a:lnTo>
                    <a:pt x="535" y="435"/>
                  </a:lnTo>
                  <a:lnTo>
                    <a:pt x="527" y="435"/>
                  </a:lnTo>
                  <a:lnTo>
                    <a:pt x="509" y="441"/>
                  </a:lnTo>
                  <a:lnTo>
                    <a:pt x="492" y="446"/>
                  </a:lnTo>
                  <a:lnTo>
                    <a:pt x="472" y="451"/>
                  </a:lnTo>
                  <a:lnTo>
                    <a:pt x="455" y="454"/>
                  </a:lnTo>
                  <a:lnTo>
                    <a:pt x="436" y="457"/>
                  </a:lnTo>
                  <a:lnTo>
                    <a:pt x="416" y="460"/>
                  </a:lnTo>
                  <a:lnTo>
                    <a:pt x="397" y="464"/>
                  </a:lnTo>
                  <a:lnTo>
                    <a:pt x="380" y="467"/>
                  </a:lnTo>
                  <a:lnTo>
                    <a:pt x="360" y="470"/>
                  </a:lnTo>
                  <a:lnTo>
                    <a:pt x="341" y="473"/>
                  </a:lnTo>
                  <a:lnTo>
                    <a:pt x="330" y="473"/>
                  </a:lnTo>
                  <a:lnTo>
                    <a:pt x="319" y="475"/>
                  </a:lnTo>
                  <a:lnTo>
                    <a:pt x="308" y="480"/>
                  </a:lnTo>
                  <a:lnTo>
                    <a:pt x="298" y="484"/>
                  </a:lnTo>
                  <a:lnTo>
                    <a:pt x="288" y="489"/>
                  </a:lnTo>
                  <a:lnTo>
                    <a:pt x="279" y="496"/>
                  </a:lnTo>
                  <a:lnTo>
                    <a:pt x="269" y="502"/>
                  </a:lnTo>
                  <a:lnTo>
                    <a:pt x="261" y="510"/>
                  </a:lnTo>
                  <a:lnTo>
                    <a:pt x="253" y="518"/>
                  </a:lnTo>
                  <a:lnTo>
                    <a:pt x="245" y="526"/>
                  </a:lnTo>
                  <a:lnTo>
                    <a:pt x="244" y="526"/>
                  </a:lnTo>
                  <a:lnTo>
                    <a:pt x="242" y="526"/>
                  </a:lnTo>
                  <a:lnTo>
                    <a:pt x="240" y="528"/>
                  </a:lnTo>
                  <a:lnTo>
                    <a:pt x="239" y="528"/>
                  </a:lnTo>
                  <a:lnTo>
                    <a:pt x="237" y="529"/>
                  </a:lnTo>
                  <a:lnTo>
                    <a:pt x="236" y="529"/>
                  </a:lnTo>
                  <a:lnTo>
                    <a:pt x="234" y="531"/>
                  </a:lnTo>
                  <a:lnTo>
                    <a:pt x="232" y="531"/>
                  </a:lnTo>
                  <a:lnTo>
                    <a:pt x="231" y="531"/>
                  </a:lnTo>
                  <a:lnTo>
                    <a:pt x="229" y="531"/>
                  </a:lnTo>
                  <a:lnTo>
                    <a:pt x="224" y="534"/>
                  </a:lnTo>
                  <a:lnTo>
                    <a:pt x="220" y="539"/>
                  </a:lnTo>
                  <a:lnTo>
                    <a:pt x="216" y="542"/>
                  </a:lnTo>
                  <a:lnTo>
                    <a:pt x="213" y="545"/>
                  </a:lnTo>
                  <a:lnTo>
                    <a:pt x="210" y="550"/>
                  </a:lnTo>
                  <a:lnTo>
                    <a:pt x="207" y="553"/>
                  </a:lnTo>
                  <a:lnTo>
                    <a:pt x="204" y="558"/>
                  </a:lnTo>
                  <a:lnTo>
                    <a:pt x="200" y="561"/>
                  </a:lnTo>
                  <a:lnTo>
                    <a:pt x="196" y="564"/>
                  </a:lnTo>
                  <a:lnTo>
                    <a:pt x="191" y="569"/>
                  </a:lnTo>
                  <a:lnTo>
                    <a:pt x="178" y="574"/>
                  </a:lnTo>
                  <a:lnTo>
                    <a:pt x="165" y="580"/>
                  </a:lnTo>
                  <a:lnTo>
                    <a:pt x="152" y="587"/>
                  </a:lnTo>
                  <a:lnTo>
                    <a:pt x="140" y="593"/>
                  </a:lnTo>
                  <a:lnTo>
                    <a:pt x="127" y="601"/>
                  </a:lnTo>
                  <a:lnTo>
                    <a:pt x="116" y="608"/>
                  </a:lnTo>
                  <a:lnTo>
                    <a:pt x="104" y="617"/>
                  </a:lnTo>
                  <a:lnTo>
                    <a:pt x="95" y="625"/>
                  </a:lnTo>
                  <a:lnTo>
                    <a:pt x="87" y="636"/>
                  </a:lnTo>
                  <a:lnTo>
                    <a:pt x="79" y="649"/>
                  </a:lnTo>
                  <a:lnTo>
                    <a:pt x="77" y="659"/>
                  </a:lnTo>
                  <a:lnTo>
                    <a:pt x="74" y="668"/>
                  </a:lnTo>
                  <a:lnTo>
                    <a:pt x="72" y="678"/>
                  </a:lnTo>
                  <a:lnTo>
                    <a:pt x="72" y="688"/>
                  </a:lnTo>
                  <a:lnTo>
                    <a:pt x="71" y="697"/>
                  </a:lnTo>
                  <a:lnTo>
                    <a:pt x="69" y="707"/>
                  </a:lnTo>
                  <a:lnTo>
                    <a:pt x="68" y="716"/>
                  </a:lnTo>
                  <a:lnTo>
                    <a:pt x="64" y="726"/>
                  </a:lnTo>
                  <a:lnTo>
                    <a:pt x="63" y="736"/>
                  </a:lnTo>
                  <a:lnTo>
                    <a:pt x="58" y="745"/>
                  </a:lnTo>
                  <a:lnTo>
                    <a:pt x="58" y="748"/>
                  </a:lnTo>
                  <a:lnTo>
                    <a:pt x="58" y="752"/>
                  </a:lnTo>
                  <a:lnTo>
                    <a:pt x="56" y="755"/>
                  </a:lnTo>
                  <a:lnTo>
                    <a:pt x="56" y="758"/>
                  </a:lnTo>
                  <a:lnTo>
                    <a:pt x="55" y="761"/>
                  </a:lnTo>
                  <a:lnTo>
                    <a:pt x="53" y="764"/>
                  </a:lnTo>
                  <a:lnTo>
                    <a:pt x="52" y="768"/>
                  </a:lnTo>
                  <a:lnTo>
                    <a:pt x="50" y="771"/>
                  </a:lnTo>
                  <a:lnTo>
                    <a:pt x="48" y="774"/>
                  </a:lnTo>
                  <a:lnTo>
                    <a:pt x="47" y="777"/>
                  </a:lnTo>
                  <a:lnTo>
                    <a:pt x="45" y="785"/>
                  </a:lnTo>
                  <a:lnTo>
                    <a:pt x="42" y="793"/>
                  </a:lnTo>
                  <a:lnTo>
                    <a:pt x="40" y="801"/>
                  </a:lnTo>
                  <a:lnTo>
                    <a:pt x="40" y="809"/>
                  </a:lnTo>
                  <a:lnTo>
                    <a:pt x="39" y="817"/>
                  </a:lnTo>
                  <a:lnTo>
                    <a:pt x="39" y="825"/>
                  </a:lnTo>
                  <a:lnTo>
                    <a:pt x="37" y="833"/>
                  </a:lnTo>
                  <a:lnTo>
                    <a:pt x="36" y="841"/>
                  </a:lnTo>
                  <a:lnTo>
                    <a:pt x="34" y="849"/>
                  </a:lnTo>
                  <a:lnTo>
                    <a:pt x="31" y="857"/>
                  </a:lnTo>
                  <a:lnTo>
                    <a:pt x="31" y="860"/>
                  </a:lnTo>
                  <a:lnTo>
                    <a:pt x="31" y="864"/>
                  </a:lnTo>
                  <a:lnTo>
                    <a:pt x="31" y="867"/>
                  </a:lnTo>
                  <a:lnTo>
                    <a:pt x="31" y="870"/>
                  </a:lnTo>
                  <a:lnTo>
                    <a:pt x="31" y="873"/>
                  </a:lnTo>
                  <a:lnTo>
                    <a:pt x="31" y="876"/>
                  </a:lnTo>
                  <a:lnTo>
                    <a:pt x="31" y="880"/>
                  </a:lnTo>
                  <a:lnTo>
                    <a:pt x="31" y="883"/>
                  </a:lnTo>
                  <a:lnTo>
                    <a:pt x="31" y="886"/>
                  </a:lnTo>
                  <a:lnTo>
                    <a:pt x="31" y="889"/>
                  </a:lnTo>
                  <a:lnTo>
                    <a:pt x="26" y="904"/>
                  </a:lnTo>
                  <a:lnTo>
                    <a:pt x="21" y="918"/>
                  </a:lnTo>
                  <a:lnTo>
                    <a:pt x="18" y="932"/>
                  </a:lnTo>
                  <a:lnTo>
                    <a:pt x="16" y="947"/>
                  </a:lnTo>
                  <a:lnTo>
                    <a:pt x="15" y="961"/>
                  </a:lnTo>
                  <a:lnTo>
                    <a:pt x="13" y="976"/>
                  </a:lnTo>
                  <a:lnTo>
                    <a:pt x="13" y="990"/>
                  </a:lnTo>
                  <a:lnTo>
                    <a:pt x="12" y="1004"/>
                  </a:lnTo>
                  <a:lnTo>
                    <a:pt x="12" y="1019"/>
                  </a:lnTo>
                  <a:lnTo>
                    <a:pt x="10" y="1033"/>
                  </a:lnTo>
                  <a:lnTo>
                    <a:pt x="5" y="1054"/>
                  </a:lnTo>
                  <a:lnTo>
                    <a:pt x="4" y="1075"/>
                  </a:lnTo>
                  <a:lnTo>
                    <a:pt x="2" y="1096"/>
                  </a:lnTo>
                  <a:lnTo>
                    <a:pt x="0" y="1118"/>
                  </a:lnTo>
                  <a:lnTo>
                    <a:pt x="0" y="1139"/>
                  </a:lnTo>
                  <a:lnTo>
                    <a:pt x="2" y="1161"/>
                  </a:lnTo>
                  <a:lnTo>
                    <a:pt x="2" y="1182"/>
                  </a:lnTo>
                  <a:lnTo>
                    <a:pt x="4" y="1204"/>
                  </a:lnTo>
                  <a:lnTo>
                    <a:pt x="4" y="1225"/>
                  </a:lnTo>
                  <a:lnTo>
                    <a:pt x="5" y="1246"/>
                  </a:lnTo>
                  <a:lnTo>
                    <a:pt x="20" y="1246"/>
                  </a:lnTo>
                  <a:lnTo>
                    <a:pt x="36" y="1244"/>
                  </a:lnTo>
                  <a:lnTo>
                    <a:pt x="50" y="1240"/>
                  </a:lnTo>
                  <a:lnTo>
                    <a:pt x="63" y="1232"/>
                  </a:lnTo>
                  <a:lnTo>
                    <a:pt x="76" y="1224"/>
                  </a:lnTo>
                  <a:lnTo>
                    <a:pt x="88" y="1214"/>
                  </a:lnTo>
                  <a:lnTo>
                    <a:pt x="100" y="1203"/>
                  </a:lnTo>
                  <a:lnTo>
                    <a:pt x="109" y="1192"/>
                  </a:lnTo>
                  <a:lnTo>
                    <a:pt x="119" y="1179"/>
                  </a:lnTo>
                  <a:lnTo>
                    <a:pt x="127" y="1166"/>
                  </a:lnTo>
                  <a:lnTo>
                    <a:pt x="128" y="1161"/>
                  </a:lnTo>
                  <a:lnTo>
                    <a:pt x="130" y="1156"/>
                  </a:lnTo>
                  <a:lnTo>
                    <a:pt x="132" y="1152"/>
                  </a:lnTo>
                  <a:lnTo>
                    <a:pt x="133" y="1147"/>
                  </a:lnTo>
                  <a:lnTo>
                    <a:pt x="135" y="1142"/>
                  </a:lnTo>
                  <a:lnTo>
                    <a:pt x="136" y="1137"/>
                  </a:lnTo>
                  <a:lnTo>
                    <a:pt x="138" y="1132"/>
                  </a:lnTo>
                  <a:lnTo>
                    <a:pt x="140" y="1128"/>
                  </a:lnTo>
                  <a:lnTo>
                    <a:pt x="141" y="1123"/>
                  </a:lnTo>
                  <a:lnTo>
                    <a:pt x="143" y="1118"/>
                  </a:lnTo>
                  <a:lnTo>
                    <a:pt x="151" y="1102"/>
                  </a:lnTo>
                  <a:lnTo>
                    <a:pt x="160" y="1086"/>
                  </a:lnTo>
                  <a:lnTo>
                    <a:pt x="168" y="1072"/>
                  </a:lnTo>
                  <a:lnTo>
                    <a:pt x="176" y="1056"/>
                  </a:lnTo>
                  <a:lnTo>
                    <a:pt x="186" y="1041"/>
                  </a:lnTo>
                  <a:lnTo>
                    <a:pt x="194" y="1025"/>
                  </a:lnTo>
                  <a:lnTo>
                    <a:pt x="204" y="1011"/>
                  </a:lnTo>
                  <a:lnTo>
                    <a:pt x="212" y="995"/>
                  </a:lnTo>
                  <a:lnTo>
                    <a:pt x="220" y="979"/>
                  </a:lnTo>
                  <a:lnTo>
                    <a:pt x="229" y="963"/>
                  </a:lnTo>
                  <a:lnTo>
                    <a:pt x="237" y="950"/>
                  </a:lnTo>
                  <a:lnTo>
                    <a:pt x="247" y="936"/>
                  </a:lnTo>
                  <a:lnTo>
                    <a:pt x="256" y="921"/>
                  </a:lnTo>
                  <a:lnTo>
                    <a:pt x="268" y="908"/>
                  </a:lnTo>
                  <a:lnTo>
                    <a:pt x="280" y="897"/>
                  </a:lnTo>
                  <a:lnTo>
                    <a:pt x="293" y="886"/>
                  </a:lnTo>
                  <a:lnTo>
                    <a:pt x="308" y="880"/>
                  </a:lnTo>
                  <a:lnTo>
                    <a:pt x="324" y="875"/>
                  </a:lnTo>
                  <a:lnTo>
                    <a:pt x="340" y="873"/>
                  </a:lnTo>
                  <a:lnTo>
                    <a:pt x="357" y="878"/>
                  </a:lnTo>
                  <a:lnTo>
                    <a:pt x="368" y="881"/>
                  </a:lnTo>
                  <a:lnTo>
                    <a:pt x="381" y="888"/>
                  </a:lnTo>
                  <a:lnTo>
                    <a:pt x="391" y="894"/>
                  </a:lnTo>
                  <a:lnTo>
                    <a:pt x="402" y="902"/>
                  </a:lnTo>
                  <a:lnTo>
                    <a:pt x="413" y="910"/>
                  </a:lnTo>
                  <a:lnTo>
                    <a:pt x="423" y="920"/>
                  </a:lnTo>
                  <a:lnTo>
                    <a:pt x="434" y="928"/>
                  </a:lnTo>
                  <a:lnTo>
                    <a:pt x="445" y="936"/>
                  </a:lnTo>
                  <a:lnTo>
                    <a:pt x="456" y="942"/>
                  </a:lnTo>
                  <a:lnTo>
                    <a:pt x="469" y="947"/>
                  </a:lnTo>
                  <a:lnTo>
                    <a:pt x="471" y="948"/>
                  </a:lnTo>
                  <a:lnTo>
                    <a:pt x="472" y="950"/>
                  </a:lnTo>
                  <a:lnTo>
                    <a:pt x="474" y="952"/>
                  </a:lnTo>
                  <a:lnTo>
                    <a:pt x="477" y="952"/>
                  </a:lnTo>
                  <a:lnTo>
                    <a:pt x="479" y="953"/>
                  </a:lnTo>
                  <a:lnTo>
                    <a:pt x="480" y="955"/>
                  </a:lnTo>
                  <a:lnTo>
                    <a:pt x="482" y="956"/>
                  </a:lnTo>
                  <a:lnTo>
                    <a:pt x="484" y="958"/>
                  </a:lnTo>
                  <a:lnTo>
                    <a:pt x="484" y="960"/>
                  </a:lnTo>
                  <a:lnTo>
                    <a:pt x="485" y="963"/>
                  </a:lnTo>
                  <a:lnTo>
                    <a:pt x="490" y="963"/>
                  </a:lnTo>
                  <a:lnTo>
                    <a:pt x="495" y="963"/>
                  </a:lnTo>
                  <a:lnTo>
                    <a:pt x="498" y="963"/>
                  </a:lnTo>
                  <a:lnTo>
                    <a:pt x="503" y="963"/>
                  </a:lnTo>
                  <a:lnTo>
                    <a:pt x="508" y="964"/>
                  </a:lnTo>
                  <a:lnTo>
                    <a:pt x="512" y="964"/>
                  </a:lnTo>
                  <a:lnTo>
                    <a:pt x="516" y="964"/>
                  </a:lnTo>
                  <a:lnTo>
                    <a:pt x="520" y="966"/>
                  </a:lnTo>
                  <a:lnTo>
                    <a:pt x="524" y="968"/>
                  </a:lnTo>
                  <a:lnTo>
                    <a:pt x="527" y="969"/>
                  </a:lnTo>
                  <a:lnTo>
                    <a:pt x="535" y="976"/>
                  </a:lnTo>
                  <a:lnTo>
                    <a:pt x="543" y="984"/>
                  </a:lnTo>
                  <a:lnTo>
                    <a:pt x="551" y="990"/>
                  </a:lnTo>
                  <a:lnTo>
                    <a:pt x="559" y="995"/>
                  </a:lnTo>
                  <a:lnTo>
                    <a:pt x="568" y="1001"/>
                  </a:lnTo>
                  <a:lnTo>
                    <a:pt x="576" y="1004"/>
                  </a:lnTo>
                  <a:lnTo>
                    <a:pt x="584" y="1009"/>
                  </a:lnTo>
                  <a:lnTo>
                    <a:pt x="594" y="1012"/>
                  </a:lnTo>
                  <a:lnTo>
                    <a:pt x="604" y="1014"/>
                  </a:lnTo>
                  <a:lnTo>
                    <a:pt x="613" y="1017"/>
                  </a:lnTo>
                  <a:lnTo>
                    <a:pt x="637" y="1022"/>
                  </a:lnTo>
                  <a:lnTo>
                    <a:pt x="661" y="1025"/>
                  </a:lnTo>
                  <a:lnTo>
                    <a:pt x="685" y="1028"/>
                  </a:lnTo>
                  <a:lnTo>
                    <a:pt x="709" y="1032"/>
                  </a:lnTo>
                  <a:lnTo>
                    <a:pt x="733" y="1033"/>
                  </a:lnTo>
                  <a:lnTo>
                    <a:pt x="757" y="1035"/>
                  </a:lnTo>
                  <a:lnTo>
                    <a:pt x="781" y="1036"/>
                  </a:lnTo>
                  <a:lnTo>
                    <a:pt x="805" y="1040"/>
                  </a:lnTo>
                  <a:lnTo>
                    <a:pt x="829" y="1043"/>
                  </a:lnTo>
                  <a:lnTo>
                    <a:pt x="853" y="1049"/>
                  </a:lnTo>
                  <a:lnTo>
                    <a:pt x="858" y="1051"/>
                  </a:lnTo>
                  <a:lnTo>
                    <a:pt x="863" y="1052"/>
                  </a:lnTo>
                  <a:lnTo>
                    <a:pt x="868" y="1056"/>
                  </a:lnTo>
                  <a:lnTo>
                    <a:pt x="872" y="1059"/>
                  </a:lnTo>
                  <a:lnTo>
                    <a:pt x="877" y="1060"/>
                  </a:lnTo>
                  <a:lnTo>
                    <a:pt x="882" y="1064"/>
                  </a:lnTo>
                  <a:lnTo>
                    <a:pt x="887" y="1067"/>
                  </a:lnTo>
                  <a:lnTo>
                    <a:pt x="892" y="1068"/>
                  </a:lnTo>
                  <a:lnTo>
                    <a:pt x="896" y="1070"/>
                  </a:lnTo>
                  <a:lnTo>
                    <a:pt x="901" y="1070"/>
                  </a:lnTo>
                  <a:lnTo>
                    <a:pt x="941" y="1075"/>
                  </a:lnTo>
                  <a:lnTo>
                    <a:pt x="983" y="1080"/>
                  </a:lnTo>
                  <a:lnTo>
                    <a:pt x="1024" y="1083"/>
                  </a:lnTo>
                  <a:lnTo>
                    <a:pt x="1064" y="1084"/>
                  </a:lnTo>
                  <a:lnTo>
                    <a:pt x="1104" y="1086"/>
                  </a:lnTo>
                  <a:lnTo>
                    <a:pt x="1146" y="1088"/>
                  </a:lnTo>
                  <a:lnTo>
                    <a:pt x="1186" y="1089"/>
                  </a:lnTo>
                  <a:lnTo>
                    <a:pt x="1226" y="1092"/>
                  </a:lnTo>
                  <a:lnTo>
                    <a:pt x="1266" y="1096"/>
                  </a:lnTo>
                  <a:lnTo>
                    <a:pt x="1306" y="1102"/>
                  </a:lnTo>
                  <a:lnTo>
                    <a:pt x="1304" y="1105"/>
                  </a:lnTo>
                  <a:lnTo>
                    <a:pt x="1304" y="1107"/>
                  </a:lnTo>
                  <a:lnTo>
                    <a:pt x="1306" y="1107"/>
                  </a:lnTo>
                  <a:lnTo>
                    <a:pt x="1308" y="1107"/>
                  </a:lnTo>
                  <a:lnTo>
                    <a:pt x="1309" y="1107"/>
                  </a:lnTo>
                  <a:lnTo>
                    <a:pt x="1311" y="1107"/>
                  </a:lnTo>
                  <a:lnTo>
                    <a:pt x="1312" y="1107"/>
                  </a:lnTo>
                  <a:lnTo>
                    <a:pt x="1316" y="1108"/>
                  </a:lnTo>
                  <a:lnTo>
                    <a:pt x="1316" y="1110"/>
                  </a:lnTo>
                  <a:lnTo>
                    <a:pt x="1317" y="1113"/>
                  </a:lnTo>
                  <a:lnTo>
                    <a:pt x="1317" y="1113"/>
                  </a:lnTo>
                  <a:lnTo>
                    <a:pt x="1319" y="1113"/>
                  </a:lnTo>
                  <a:lnTo>
                    <a:pt x="1320" y="1113"/>
                  </a:lnTo>
                  <a:lnTo>
                    <a:pt x="1320" y="1113"/>
                  </a:lnTo>
                  <a:lnTo>
                    <a:pt x="1322" y="1113"/>
                  </a:lnTo>
                  <a:lnTo>
                    <a:pt x="1322" y="1113"/>
                  </a:lnTo>
                  <a:lnTo>
                    <a:pt x="1324" y="1113"/>
                  </a:lnTo>
                  <a:lnTo>
                    <a:pt x="1325" y="1113"/>
                  </a:lnTo>
                  <a:lnTo>
                    <a:pt x="1325" y="1113"/>
                  </a:lnTo>
                  <a:lnTo>
                    <a:pt x="1327" y="1113"/>
                  </a:lnTo>
                  <a:lnTo>
                    <a:pt x="1341" y="1124"/>
                  </a:lnTo>
                  <a:lnTo>
                    <a:pt x="1356" y="1136"/>
                  </a:lnTo>
                  <a:lnTo>
                    <a:pt x="1370" y="1147"/>
                  </a:lnTo>
                  <a:lnTo>
                    <a:pt x="1384" y="1158"/>
                  </a:lnTo>
                  <a:lnTo>
                    <a:pt x="1397" y="1169"/>
                  </a:lnTo>
                  <a:lnTo>
                    <a:pt x="1410" y="1182"/>
                  </a:lnTo>
                  <a:lnTo>
                    <a:pt x="1423" y="1195"/>
                  </a:lnTo>
                  <a:lnTo>
                    <a:pt x="1434" y="1208"/>
                  </a:lnTo>
                  <a:lnTo>
                    <a:pt x="1445" y="1220"/>
                  </a:lnTo>
                  <a:lnTo>
                    <a:pt x="1455" y="1235"/>
                  </a:lnTo>
                  <a:lnTo>
                    <a:pt x="1460" y="1241"/>
                  </a:lnTo>
                  <a:lnTo>
                    <a:pt x="1464" y="1249"/>
                  </a:lnTo>
                  <a:lnTo>
                    <a:pt x="1468" y="1256"/>
                  </a:lnTo>
                  <a:lnTo>
                    <a:pt x="1472" y="1262"/>
                  </a:lnTo>
                  <a:lnTo>
                    <a:pt x="1476" y="1270"/>
                  </a:lnTo>
                  <a:lnTo>
                    <a:pt x="1479" y="1276"/>
                  </a:lnTo>
                  <a:lnTo>
                    <a:pt x="1482" y="1284"/>
                  </a:lnTo>
                  <a:lnTo>
                    <a:pt x="1487" y="1291"/>
                  </a:lnTo>
                  <a:lnTo>
                    <a:pt x="1490" y="1297"/>
                  </a:lnTo>
                  <a:lnTo>
                    <a:pt x="1493" y="1305"/>
                  </a:lnTo>
                  <a:lnTo>
                    <a:pt x="1495" y="1308"/>
                  </a:lnTo>
                  <a:lnTo>
                    <a:pt x="1496" y="1312"/>
                  </a:lnTo>
                  <a:lnTo>
                    <a:pt x="1498" y="1315"/>
                  </a:lnTo>
                  <a:lnTo>
                    <a:pt x="1501" y="1318"/>
                  </a:lnTo>
                  <a:lnTo>
                    <a:pt x="1504" y="1321"/>
                  </a:lnTo>
                  <a:lnTo>
                    <a:pt x="1506" y="1324"/>
                  </a:lnTo>
                  <a:lnTo>
                    <a:pt x="1509" y="1328"/>
                  </a:lnTo>
                  <a:lnTo>
                    <a:pt x="1512" y="1331"/>
                  </a:lnTo>
                  <a:lnTo>
                    <a:pt x="1516" y="1334"/>
                  </a:lnTo>
                  <a:lnTo>
                    <a:pt x="1519" y="1337"/>
                  </a:lnTo>
                  <a:lnTo>
                    <a:pt x="1527" y="1352"/>
                  </a:lnTo>
                  <a:lnTo>
                    <a:pt x="1535" y="1364"/>
                  </a:lnTo>
                  <a:lnTo>
                    <a:pt x="1541" y="1379"/>
                  </a:lnTo>
                  <a:lnTo>
                    <a:pt x="1549" y="1393"/>
                  </a:lnTo>
                  <a:lnTo>
                    <a:pt x="1556" y="1406"/>
                  </a:lnTo>
                  <a:lnTo>
                    <a:pt x="1564" y="1419"/>
                  </a:lnTo>
                  <a:lnTo>
                    <a:pt x="1572" y="1432"/>
                  </a:lnTo>
                  <a:lnTo>
                    <a:pt x="1581" y="1443"/>
                  </a:lnTo>
                  <a:lnTo>
                    <a:pt x="1592" y="1454"/>
                  </a:lnTo>
                  <a:lnTo>
                    <a:pt x="1605" y="1465"/>
                  </a:lnTo>
                  <a:lnTo>
                    <a:pt x="1616" y="1470"/>
                  </a:lnTo>
                  <a:lnTo>
                    <a:pt x="1628" y="1476"/>
                  </a:lnTo>
                  <a:lnTo>
                    <a:pt x="1639" y="1481"/>
                  </a:lnTo>
                  <a:lnTo>
                    <a:pt x="1650" y="1484"/>
                  </a:lnTo>
                  <a:lnTo>
                    <a:pt x="1661" y="1488"/>
                  </a:lnTo>
                  <a:lnTo>
                    <a:pt x="1672" y="1489"/>
                  </a:lnTo>
                  <a:lnTo>
                    <a:pt x="1685" y="1489"/>
                  </a:lnTo>
                  <a:lnTo>
                    <a:pt x="1696" y="1489"/>
                  </a:lnTo>
                  <a:lnTo>
                    <a:pt x="1709" y="1489"/>
                  </a:lnTo>
                  <a:lnTo>
                    <a:pt x="1722" y="1486"/>
                  </a:lnTo>
                  <a:lnTo>
                    <a:pt x="1727" y="1484"/>
                  </a:lnTo>
                  <a:lnTo>
                    <a:pt x="1730" y="1481"/>
                  </a:lnTo>
                  <a:lnTo>
                    <a:pt x="1735" y="1478"/>
                  </a:lnTo>
                  <a:lnTo>
                    <a:pt x="1738" y="1475"/>
                  </a:lnTo>
                  <a:lnTo>
                    <a:pt x="1741" y="1472"/>
                  </a:lnTo>
                  <a:lnTo>
                    <a:pt x="1744" y="1467"/>
                  </a:lnTo>
                  <a:lnTo>
                    <a:pt x="1746" y="1462"/>
                  </a:lnTo>
                  <a:lnTo>
                    <a:pt x="1748" y="1459"/>
                  </a:lnTo>
                  <a:lnTo>
                    <a:pt x="1748" y="1454"/>
                  </a:lnTo>
                  <a:lnTo>
                    <a:pt x="1749" y="1449"/>
                  </a:lnTo>
                  <a:lnTo>
                    <a:pt x="1749" y="1428"/>
                  </a:lnTo>
                  <a:lnTo>
                    <a:pt x="1751" y="1409"/>
                  </a:lnTo>
                  <a:lnTo>
                    <a:pt x="1751" y="1390"/>
                  </a:lnTo>
                  <a:lnTo>
                    <a:pt x="1751" y="1369"/>
                  </a:lnTo>
                  <a:lnTo>
                    <a:pt x="1751" y="1350"/>
                  </a:lnTo>
                  <a:lnTo>
                    <a:pt x="1751" y="1329"/>
                  </a:lnTo>
                  <a:lnTo>
                    <a:pt x="1749" y="1310"/>
                  </a:lnTo>
                  <a:lnTo>
                    <a:pt x="1749" y="1291"/>
                  </a:lnTo>
                  <a:lnTo>
                    <a:pt x="1749" y="1270"/>
                  </a:lnTo>
                  <a:lnTo>
                    <a:pt x="1749" y="1251"/>
                  </a:lnTo>
                  <a:lnTo>
                    <a:pt x="1741" y="1235"/>
                  </a:lnTo>
                  <a:lnTo>
                    <a:pt x="1735" y="1217"/>
                  </a:lnTo>
                  <a:lnTo>
                    <a:pt x="1727" y="1198"/>
                  </a:lnTo>
                  <a:lnTo>
                    <a:pt x="1722" y="1180"/>
                  </a:lnTo>
                  <a:lnTo>
                    <a:pt x="1717" y="1161"/>
                  </a:lnTo>
                  <a:lnTo>
                    <a:pt x="1714" y="1142"/>
                  </a:lnTo>
                  <a:lnTo>
                    <a:pt x="1712" y="1123"/>
                  </a:lnTo>
                  <a:lnTo>
                    <a:pt x="1716" y="1104"/>
                  </a:lnTo>
                  <a:lnTo>
                    <a:pt x="1722" y="1086"/>
                  </a:lnTo>
                  <a:lnTo>
                    <a:pt x="1733" y="1070"/>
                  </a:lnTo>
                  <a:lnTo>
                    <a:pt x="1736" y="1068"/>
                  </a:lnTo>
                  <a:lnTo>
                    <a:pt x="1740" y="1067"/>
                  </a:lnTo>
                  <a:lnTo>
                    <a:pt x="1743" y="1065"/>
                  </a:lnTo>
                  <a:lnTo>
                    <a:pt x="1748" y="1064"/>
                  </a:lnTo>
                  <a:lnTo>
                    <a:pt x="1751" y="1062"/>
                  </a:lnTo>
                  <a:lnTo>
                    <a:pt x="1756" y="1060"/>
                  </a:lnTo>
                  <a:lnTo>
                    <a:pt x="1759" y="1059"/>
                  </a:lnTo>
                  <a:lnTo>
                    <a:pt x="1764" y="1057"/>
                  </a:lnTo>
                  <a:lnTo>
                    <a:pt x="1767" y="1056"/>
                  </a:lnTo>
                  <a:lnTo>
                    <a:pt x="1770" y="1054"/>
                  </a:lnTo>
                  <a:lnTo>
                    <a:pt x="1788" y="1043"/>
                  </a:lnTo>
                  <a:lnTo>
                    <a:pt x="1805" y="1032"/>
                  </a:lnTo>
                  <a:lnTo>
                    <a:pt x="1821" y="1022"/>
                  </a:lnTo>
                  <a:lnTo>
                    <a:pt x="1839" y="1012"/>
                  </a:lnTo>
                  <a:lnTo>
                    <a:pt x="1856" y="1003"/>
                  </a:lnTo>
                  <a:lnTo>
                    <a:pt x="1872" y="993"/>
                  </a:lnTo>
                  <a:lnTo>
                    <a:pt x="1890" y="985"/>
                  </a:lnTo>
                  <a:lnTo>
                    <a:pt x="1909" y="977"/>
                  </a:lnTo>
                  <a:lnTo>
                    <a:pt x="1927" y="969"/>
                  </a:lnTo>
                  <a:lnTo>
                    <a:pt x="1946" y="963"/>
                  </a:lnTo>
                  <a:lnTo>
                    <a:pt x="1952" y="961"/>
                  </a:lnTo>
                  <a:lnTo>
                    <a:pt x="1959" y="961"/>
                  </a:lnTo>
                  <a:lnTo>
                    <a:pt x="1964" y="960"/>
                  </a:lnTo>
                  <a:lnTo>
                    <a:pt x="1970" y="958"/>
                  </a:lnTo>
                  <a:lnTo>
                    <a:pt x="1975" y="958"/>
                  </a:lnTo>
                  <a:lnTo>
                    <a:pt x="1981" y="956"/>
                  </a:lnTo>
                  <a:lnTo>
                    <a:pt x="1986" y="956"/>
                  </a:lnTo>
                  <a:lnTo>
                    <a:pt x="1992" y="955"/>
                  </a:lnTo>
                  <a:lnTo>
                    <a:pt x="1999" y="953"/>
                  </a:lnTo>
                  <a:lnTo>
                    <a:pt x="2005" y="953"/>
                  </a:lnTo>
                  <a:lnTo>
                    <a:pt x="2007" y="953"/>
                  </a:lnTo>
                  <a:lnTo>
                    <a:pt x="2008" y="953"/>
                  </a:lnTo>
                  <a:lnTo>
                    <a:pt x="2010" y="953"/>
                  </a:lnTo>
                  <a:lnTo>
                    <a:pt x="2013" y="953"/>
                  </a:lnTo>
                  <a:lnTo>
                    <a:pt x="2015" y="953"/>
                  </a:lnTo>
                  <a:lnTo>
                    <a:pt x="2018" y="953"/>
                  </a:lnTo>
                  <a:lnTo>
                    <a:pt x="2020" y="953"/>
                  </a:lnTo>
                  <a:lnTo>
                    <a:pt x="2023" y="953"/>
                  </a:lnTo>
                  <a:lnTo>
                    <a:pt x="2024" y="953"/>
                  </a:lnTo>
                  <a:lnTo>
                    <a:pt x="2026" y="953"/>
                  </a:lnTo>
                  <a:lnTo>
                    <a:pt x="2028" y="952"/>
                  </a:lnTo>
                  <a:lnTo>
                    <a:pt x="2029" y="952"/>
                  </a:lnTo>
                  <a:lnTo>
                    <a:pt x="2031" y="952"/>
                  </a:lnTo>
                  <a:lnTo>
                    <a:pt x="2032" y="950"/>
                  </a:lnTo>
                  <a:lnTo>
                    <a:pt x="2034" y="948"/>
                  </a:lnTo>
                  <a:lnTo>
                    <a:pt x="2036" y="948"/>
                  </a:lnTo>
                  <a:lnTo>
                    <a:pt x="2037" y="947"/>
                  </a:lnTo>
                  <a:lnTo>
                    <a:pt x="2039" y="945"/>
                  </a:lnTo>
                  <a:lnTo>
                    <a:pt x="2040" y="944"/>
                  </a:lnTo>
                  <a:lnTo>
                    <a:pt x="2042" y="942"/>
                  </a:lnTo>
                  <a:lnTo>
                    <a:pt x="2045" y="942"/>
                  </a:lnTo>
                  <a:lnTo>
                    <a:pt x="2048" y="942"/>
                  </a:lnTo>
                  <a:lnTo>
                    <a:pt x="2052" y="944"/>
                  </a:lnTo>
                  <a:lnTo>
                    <a:pt x="2055" y="944"/>
                  </a:lnTo>
                  <a:lnTo>
                    <a:pt x="2058" y="944"/>
                  </a:lnTo>
                  <a:lnTo>
                    <a:pt x="2061" y="944"/>
                  </a:lnTo>
                  <a:lnTo>
                    <a:pt x="2064" y="944"/>
                  </a:lnTo>
                  <a:lnTo>
                    <a:pt x="2068" y="944"/>
                  </a:lnTo>
                  <a:lnTo>
                    <a:pt x="2071" y="944"/>
                  </a:lnTo>
                  <a:lnTo>
                    <a:pt x="2074" y="942"/>
                  </a:lnTo>
                  <a:lnTo>
                    <a:pt x="2092" y="931"/>
                  </a:lnTo>
                  <a:lnTo>
                    <a:pt x="2109" y="920"/>
                  </a:lnTo>
                  <a:lnTo>
                    <a:pt x="2125" y="908"/>
                  </a:lnTo>
                  <a:lnTo>
                    <a:pt x="2143" y="897"/>
                  </a:lnTo>
                  <a:lnTo>
                    <a:pt x="2160" y="886"/>
                  </a:lnTo>
                  <a:lnTo>
                    <a:pt x="2176" y="875"/>
                  </a:lnTo>
                  <a:lnTo>
                    <a:pt x="2194" y="864"/>
                  </a:lnTo>
                  <a:lnTo>
                    <a:pt x="2213" y="852"/>
                  </a:lnTo>
                  <a:lnTo>
                    <a:pt x="2231" y="841"/>
                  </a:lnTo>
                  <a:lnTo>
                    <a:pt x="2250" y="830"/>
                  </a:lnTo>
                  <a:lnTo>
                    <a:pt x="2253" y="827"/>
                  </a:lnTo>
                  <a:lnTo>
                    <a:pt x="2256" y="824"/>
                  </a:lnTo>
                  <a:lnTo>
                    <a:pt x="2260" y="820"/>
                  </a:lnTo>
                  <a:lnTo>
                    <a:pt x="2263" y="817"/>
                  </a:lnTo>
                  <a:lnTo>
                    <a:pt x="2266" y="814"/>
                  </a:lnTo>
                  <a:lnTo>
                    <a:pt x="2269" y="811"/>
                  </a:lnTo>
                  <a:lnTo>
                    <a:pt x="2272" y="808"/>
                  </a:lnTo>
                  <a:lnTo>
                    <a:pt x="2276" y="804"/>
                  </a:lnTo>
                  <a:lnTo>
                    <a:pt x="2279" y="801"/>
                  </a:lnTo>
                  <a:lnTo>
                    <a:pt x="2282" y="798"/>
                  </a:lnTo>
                  <a:lnTo>
                    <a:pt x="2298" y="787"/>
                  </a:lnTo>
                  <a:lnTo>
                    <a:pt x="2314" y="777"/>
                  </a:lnTo>
                  <a:lnTo>
                    <a:pt x="2332" y="769"/>
                  </a:lnTo>
                  <a:lnTo>
                    <a:pt x="2348" y="761"/>
                  </a:lnTo>
                  <a:lnTo>
                    <a:pt x="2365" y="753"/>
                  </a:lnTo>
                  <a:lnTo>
                    <a:pt x="2383" y="747"/>
                  </a:lnTo>
                  <a:lnTo>
                    <a:pt x="2400" y="740"/>
                  </a:lnTo>
                  <a:lnTo>
                    <a:pt x="2418" y="732"/>
                  </a:lnTo>
                  <a:lnTo>
                    <a:pt x="2436" y="726"/>
                  </a:lnTo>
                  <a:lnTo>
                    <a:pt x="2453" y="718"/>
                  </a:lnTo>
                  <a:lnTo>
                    <a:pt x="2460" y="715"/>
                  </a:lnTo>
                  <a:lnTo>
                    <a:pt x="2468" y="710"/>
                  </a:lnTo>
                  <a:lnTo>
                    <a:pt x="2476" y="705"/>
                  </a:lnTo>
                  <a:lnTo>
                    <a:pt x="2482" y="700"/>
                  </a:lnTo>
                  <a:lnTo>
                    <a:pt x="2490" y="696"/>
                  </a:lnTo>
                  <a:lnTo>
                    <a:pt x="2496" y="691"/>
                  </a:lnTo>
                  <a:lnTo>
                    <a:pt x="2504" y="686"/>
                  </a:lnTo>
                  <a:lnTo>
                    <a:pt x="2512" y="680"/>
                  </a:lnTo>
                  <a:lnTo>
                    <a:pt x="2519" y="675"/>
                  </a:lnTo>
                  <a:lnTo>
                    <a:pt x="2527" y="670"/>
                  </a:lnTo>
                  <a:lnTo>
                    <a:pt x="2530" y="668"/>
                  </a:lnTo>
                  <a:lnTo>
                    <a:pt x="2535" y="667"/>
                  </a:lnTo>
                  <a:lnTo>
                    <a:pt x="2538" y="665"/>
                  </a:lnTo>
                  <a:lnTo>
                    <a:pt x="2541" y="664"/>
                  </a:lnTo>
                  <a:lnTo>
                    <a:pt x="2546" y="662"/>
                  </a:lnTo>
                  <a:lnTo>
                    <a:pt x="2549" y="660"/>
                  </a:lnTo>
                  <a:lnTo>
                    <a:pt x="2554" y="659"/>
                  </a:lnTo>
                  <a:lnTo>
                    <a:pt x="2557" y="657"/>
                  </a:lnTo>
                  <a:lnTo>
                    <a:pt x="2560" y="656"/>
                  </a:lnTo>
                  <a:lnTo>
                    <a:pt x="2565" y="654"/>
                  </a:lnTo>
                  <a:lnTo>
                    <a:pt x="2567" y="652"/>
                  </a:lnTo>
                  <a:lnTo>
                    <a:pt x="2568" y="651"/>
                  </a:lnTo>
                  <a:lnTo>
                    <a:pt x="2570" y="649"/>
                  </a:lnTo>
                  <a:lnTo>
                    <a:pt x="2573" y="648"/>
                  </a:lnTo>
                  <a:lnTo>
                    <a:pt x="2576" y="646"/>
                  </a:lnTo>
                  <a:lnTo>
                    <a:pt x="2578" y="644"/>
                  </a:lnTo>
                  <a:lnTo>
                    <a:pt x="2581" y="643"/>
                  </a:lnTo>
                  <a:lnTo>
                    <a:pt x="2584" y="641"/>
                  </a:lnTo>
                  <a:lnTo>
                    <a:pt x="2588" y="640"/>
                  </a:lnTo>
                  <a:lnTo>
                    <a:pt x="2591" y="638"/>
                  </a:lnTo>
                  <a:lnTo>
                    <a:pt x="2596" y="635"/>
                  </a:lnTo>
                  <a:lnTo>
                    <a:pt x="2600" y="632"/>
                  </a:lnTo>
                  <a:lnTo>
                    <a:pt x="2605" y="628"/>
                  </a:lnTo>
                  <a:lnTo>
                    <a:pt x="2608" y="625"/>
                  </a:lnTo>
                  <a:lnTo>
                    <a:pt x="2613" y="622"/>
                  </a:lnTo>
                  <a:lnTo>
                    <a:pt x="2616" y="619"/>
                  </a:lnTo>
                  <a:lnTo>
                    <a:pt x="2621" y="616"/>
                  </a:lnTo>
                  <a:lnTo>
                    <a:pt x="2624" y="612"/>
                  </a:lnTo>
                  <a:lnTo>
                    <a:pt x="2629" y="609"/>
                  </a:lnTo>
                  <a:lnTo>
                    <a:pt x="2634" y="606"/>
                  </a:lnTo>
                  <a:lnTo>
                    <a:pt x="2653" y="588"/>
                  </a:lnTo>
                  <a:lnTo>
                    <a:pt x="2672" y="572"/>
                  </a:lnTo>
                  <a:lnTo>
                    <a:pt x="2690" y="555"/>
                  </a:lnTo>
                  <a:lnTo>
                    <a:pt x="2708" y="539"/>
                  </a:lnTo>
                  <a:lnTo>
                    <a:pt x="2725" y="521"/>
                  </a:lnTo>
                  <a:lnTo>
                    <a:pt x="2743" y="505"/>
                  </a:lnTo>
                  <a:lnTo>
                    <a:pt x="2760" y="488"/>
                  </a:lnTo>
                  <a:lnTo>
                    <a:pt x="2778" y="468"/>
                  </a:lnTo>
                  <a:lnTo>
                    <a:pt x="2794" y="451"/>
                  </a:lnTo>
                  <a:lnTo>
                    <a:pt x="2810" y="430"/>
                  </a:lnTo>
                  <a:lnTo>
                    <a:pt x="2813" y="425"/>
                  </a:lnTo>
                  <a:lnTo>
                    <a:pt x="2815" y="420"/>
                  </a:lnTo>
                  <a:lnTo>
                    <a:pt x="2816" y="414"/>
                  </a:lnTo>
                  <a:lnTo>
                    <a:pt x="2818" y="409"/>
                  </a:lnTo>
                  <a:lnTo>
                    <a:pt x="2818" y="403"/>
                  </a:lnTo>
                  <a:lnTo>
                    <a:pt x="2818" y="398"/>
                  </a:lnTo>
                  <a:lnTo>
                    <a:pt x="2816" y="392"/>
                  </a:lnTo>
                  <a:lnTo>
                    <a:pt x="2815" y="387"/>
                  </a:lnTo>
                  <a:lnTo>
                    <a:pt x="2813" y="382"/>
                  </a:lnTo>
                  <a:lnTo>
                    <a:pt x="2810" y="377"/>
                  </a:lnTo>
                  <a:lnTo>
                    <a:pt x="2792" y="353"/>
                  </a:lnTo>
                  <a:lnTo>
                    <a:pt x="2775" y="331"/>
                  </a:lnTo>
                  <a:lnTo>
                    <a:pt x="2759" y="308"/>
                  </a:lnTo>
                  <a:lnTo>
                    <a:pt x="2741" y="286"/>
                  </a:lnTo>
                  <a:lnTo>
                    <a:pt x="2722" y="265"/>
                  </a:lnTo>
                  <a:lnTo>
                    <a:pt x="2701" y="246"/>
                  </a:lnTo>
                  <a:lnTo>
                    <a:pt x="2680" y="228"/>
                  </a:lnTo>
                  <a:lnTo>
                    <a:pt x="2656" y="212"/>
                  </a:lnTo>
                  <a:lnTo>
                    <a:pt x="2631" y="200"/>
                  </a:lnTo>
                  <a:lnTo>
                    <a:pt x="2602" y="190"/>
                  </a:lnTo>
                  <a:lnTo>
                    <a:pt x="2600" y="190"/>
                  </a:lnTo>
                  <a:lnTo>
                    <a:pt x="2599" y="188"/>
                  </a:lnTo>
                  <a:lnTo>
                    <a:pt x="2599" y="187"/>
                  </a:lnTo>
                  <a:lnTo>
                    <a:pt x="2597" y="187"/>
                  </a:lnTo>
                  <a:lnTo>
                    <a:pt x="2597" y="185"/>
                  </a:lnTo>
                  <a:lnTo>
                    <a:pt x="2596" y="184"/>
                  </a:lnTo>
                  <a:lnTo>
                    <a:pt x="2596" y="182"/>
                  </a:lnTo>
                  <a:lnTo>
                    <a:pt x="2594" y="180"/>
                  </a:lnTo>
                  <a:lnTo>
                    <a:pt x="2592" y="179"/>
                  </a:lnTo>
                  <a:lnTo>
                    <a:pt x="2591" y="179"/>
                  </a:lnTo>
                  <a:lnTo>
                    <a:pt x="2589" y="179"/>
                  </a:lnTo>
                  <a:lnTo>
                    <a:pt x="2589" y="179"/>
                  </a:lnTo>
                  <a:lnTo>
                    <a:pt x="2588" y="179"/>
                  </a:lnTo>
                  <a:lnTo>
                    <a:pt x="2586" y="179"/>
                  </a:lnTo>
                  <a:lnTo>
                    <a:pt x="2586" y="179"/>
                  </a:lnTo>
                  <a:lnTo>
                    <a:pt x="2584" y="179"/>
                  </a:lnTo>
                  <a:lnTo>
                    <a:pt x="2584" y="179"/>
                  </a:lnTo>
                  <a:lnTo>
                    <a:pt x="2583" y="179"/>
                  </a:lnTo>
                  <a:lnTo>
                    <a:pt x="2581" y="179"/>
                  </a:lnTo>
                  <a:lnTo>
                    <a:pt x="2581" y="179"/>
                  </a:lnTo>
                  <a:lnTo>
                    <a:pt x="2580" y="179"/>
                  </a:lnTo>
                  <a:lnTo>
                    <a:pt x="2578" y="179"/>
                  </a:lnTo>
                  <a:lnTo>
                    <a:pt x="2576" y="177"/>
                  </a:lnTo>
                  <a:lnTo>
                    <a:pt x="2576" y="176"/>
                  </a:lnTo>
                  <a:lnTo>
                    <a:pt x="2575" y="174"/>
                  </a:lnTo>
                  <a:lnTo>
                    <a:pt x="2575" y="172"/>
                  </a:lnTo>
                  <a:lnTo>
                    <a:pt x="2573" y="171"/>
                  </a:lnTo>
                  <a:lnTo>
                    <a:pt x="2573" y="169"/>
                  </a:lnTo>
                  <a:lnTo>
                    <a:pt x="2572" y="169"/>
                  </a:lnTo>
                  <a:lnTo>
                    <a:pt x="2570" y="169"/>
                  </a:lnTo>
                  <a:lnTo>
                    <a:pt x="2568" y="169"/>
                  </a:lnTo>
                  <a:lnTo>
                    <a:pt x="2567" y="169"/>
                  </a:lnTo>
                  <a:lnTo>
                    <a:pt x="2565" y="169"/>
                  </a:lnTo>
                  <a:lnTo>
                    <a:pt x="2564" y="169"/>
                  </a:lnTo>
                  <a:lnTo>
                    <a:pt x="2562" y="169"/>
                  </a:lnTo>
                  <a:lnTo>
                    <a:pt x="2560" y="169"/>
                  </a:lnTo>
                  <a:lnTo>
                    <a:pt x="2559" y="169"/>
                  </a:lnTo>
                  <a:lnTo>
                    <a:pt x="2557" y="169"/>
                  </a:lnTo>
                  <a:lnTo>
                    <a:pt x="2556" y="169"/>
                  </a:lnTo>
                  <a:lnTo>
                    <a:pt x="2554" y="169"/>
                  </a:lnTo>
                  <a:lnTo>
                    <a:pt x="2543" y="163"/>
                  </a:lnTo>
                  <a:lnTo>
                    <a:pt x="2530" y="158"/>
                  </a:lnTo>
                  <a:lnTo>
                    <a:pt x="2517" y="156"/>
                  </a:lnTo>
                  <a:lnTo>
                    <a:pt x="2504" y="153"/>
                  </a:lnTo>
                  <a:lnTo>
                    <a:pt x="2492" y="153"/>
                  </a:lnTo>
                  <a:lnTo>
                    <a:pt x="2479" y="152"/>
                  </a:lnTo>
                  <a:lnTo>
                    <a:pt x="2466" y="152"/>
                  </a:lnTo>
                  <a:lnTo>
                    <a:pt x="2452" y="152"/>
                  </a:lnTo>
                  <a:lnTo>
                    <a:pt x="2439" y="152"/>
                  </a:lnTo>
                  <a:lnTo>
                    <a:pt x="2426" y="153"/>
                  </a:lnTo>
                  <a:lnTo>
                    <a:pt x="2426" y="152"/>
                  </a:lnTo>
                  <a:lnTo>
                    <a:pt x="2426" y="150"/>
                  </a:lnTo>
                  <a:lnTo>
                    <a:pt x="2426" y="148"/>
                  </a:lnTo>
                  <a:lnTo>
                    <a:pt x="2426" y="147"/>
                  </a:lnTo>
                  <a:lnTo>
                    <a:pt x="2424" y="145"/>
                  </a:lnTo>
                  <a:lnTo>
                    <a:pt x="2424" y="144"/>
                  </a:lnTo>
                  <a:lnTo>
                    <a:pt x="2424" y="144"/>
                  </a:lnTo>
                  <a:lnTo>
                    <a:pt x="2423" y="142"/>
                  </a:lnTo>
                  <a:lnTo>
                    <a:pt x="2421" y="142"/>
                  </a:lnTo>
                  <a:lnTo>
                    <a:pt x="2421" y="142"/>
                  </a:lnTo>
                  <a:lnTo>
                    <a:pt x="2415" y="140"/>
                  </a:lnTo>
                  <a:lnTo>
                    <a:pt x="2408" y="137"/>
                  </a:lnTo>
                  <a:lnTo>
                    <a:pt x="2402" y="134"/>
                  </a:lnTo>
                  <a:lnTo>
                    <a:pt x="2397" y="132"/>
                  </a:lnTo>
                  <a:lnTo>
                    <a:pt x="2391" y="129"/>
                  </a:lnTo>
                  <a:lnTo>
                    <a:pt x="2386" y="126"/>
                  </a:lnTo>
                  <a:lnTo>
                    <a:pt x="2380" y="123"/>
                  </a:lnTo>
                  <a:lnTo>
                    <a:pt x="2375" y="120"/>
                  </a:lnTo>
                  <a:lnTo>
                    <a:pt x="2368" y="116"/>
                  </a:lnTo>
                  <a:lnTo>
                    <a:pt x="2362" y="115"/>
                  </a:lnTo>
                  <a:lnTo>
                    <a:pt x="2348" y="112"/>
                  </a:lnTo>
                  <a:lnTo>
                    <a:pt x="2333" y="110"/>
                  </a:lnTo>
                  <a:lnTo>
                    <a:pt x="2319" y="108"/>
                  </a:lnTo>
                  <a:lnTo>
                    <a:pt x="2304" y="108"/>
                  </a:lnTo>
                  <a:lnTo>
                    <a:pt x="2290" y="110"/>
                  </a:lnTo>
                  <a:lnTo>
                    <a:pt x="2277" y="110"/>
                  </a:lnTo>
                  <a:lnTo>
                    <a:pt x="2263" y="112"/>
                  </a:lnTo>
                  <a:lnTo>
                    <a:pt x="2250" y="110"/>
                  </a:lnTo>
                  <a:lnTo>
                    <a:pt x="2236" y="108"/>
                  </a:lnTo>
                  <a:lnTo>
                    <a:pt x="2223" y="105"/>
                  </a:lnTo>
                  <a:lnTo>
                    <a:pt x="2223" y="94"/>
                  </a:lnTo>
                  <a:lnTo>
                    <a:pt x="2213" y="84"/>
                  </a:lnTo>
                  <a:lnTo>
                    <a:pt x="2202" y="76"/>
                  </a:lnTo>
                  <a:lnTo>
                    <a:pt x="2192" y="68"/>
                  </a:lnTo>
                  <a:lnTo>
                    <a:pt x="2180" y="62"/>
                  </a:lnTo>
                  <a:lnTo>
                    <a:pt x="2168" y="56"/>
                  </a:lnTo>
                  <a:lnTo>
                    <a:pt x="2156" y="51"/>
                  </a:lnTo>
                  <a:lnTo>
                    <a:pt x="2143" y="48"/>
                  </a:lnTo>
                  <a:lnTo>
                    <a:pt x="2128" y="46"/>
                  </a:lnTo>
                  <a:lnTo>
                    <a:pt x="2114" y="44"/>
                  </a:lnTo>
                  <a:lnTo>
                    <a:pt x="2101" y="46"/>
                  </a:lnTo>
                  <a:lnTo>
                    <a:pt x="2100" y="46"/>
                  </a:lnTo>
                  <a:lnTo>
                    <a:pt x="2100" y="44"/>
                  </a:lnTo>
                  <a:lnTo>
                    <a:pt x="2100" y="43"/>
                  </a:lnTo>
                  <a:lnTo>
                    <a:pt x="2098" y="43"/>
                  </a:lnTo>
                  <a:lnTo>
                    <a:pt x="2096" y="41"/>
                  </a:lnTo>
                  <a:lnTo>
                    <a:pt x="2096" y="40"/>
                  </a:lnTo>
                  <a:lnTo>
                    <a:pt x="2095" y="38"/>
                  </a:lnTo>
                  <a:lnTo>
                    <a:pt x="2093" y="36"/>
                  </a:lnTo>
                  <a:lnTo>
                    <a:pt x="2092" y="35"/>
                  </a:lnTo>
                  <a:lnTo>
                    <a:pt x="2090" y="35"/>
                  </a:lnTo>
                  <a:lnTo>
                    <a:pt x="2090" y="25"/>
                  </a:lnTo>
                  <a:lnTo>
                    <a:pt x="2074" y="14"/>
                  </a:lnTo>
                  <a:lnTo>
                    <a:pt x="2055" y="6"/>
                  </a:lnTo>
                  <a:lnTo>
                    <a:pt x="2037" y="3"/>
                  </a:lnTo>
                  <a:lnTo>
                    <a:pt x="2018" y="0"/>
                  </a:lnTo>
                  <a:lnTo>
                    <a:pt x="1997" y="0"/>
                  </a:lnTo>
                  <a:lnTo>
                    <a:pt x="1978" y="1"/>
                  </a:lnTo>
                  <a:lnTo>
                    <a:pt x="1957" y="3"/>
                  </a:lnTo>
                  <a:lnTo>
                    <a:pt x="1938" y="3"/>
                  </a:lnTo>
                  <a:lnTo>
                    <a:pt x="1917" y="4"/>
                  </a:lnTo>
                  <a:lnTo>
                    <a:pt x="1898" y="3"/>
                  </a:lnTo>
                  <a:lnTo>
                    <a:pt x="1898" y="4"/>
                  </a:lnTo>
                  <a:lnTo>
                    <a:pt x="1898" y="6"/>
                  </a:lnTo>
                  <a:lnTo>
                    <a:pt x="1898" y="8"/>
                  </a:lnTo>
                  <a:lnTo>
                    <a:pt x="1898" y="9"/>
                  </a:lnTo>
                  <a:lnTo>
                    <a:pt x="1898" y="11"/>
                  </a:lnTo>
                  <a:lnTo>
                    <a:pt x="1898" y="12"/>
                  </a:lnTo>
                  <a:lnTo>
                    <a:pt x="1898" y="12"/>
                  </a:lnTo>
                  <a:lnTo>
                    <a:pt x="1898" y="14"/>
                  </a:lnTo>
                  <a:lnTo>
                    <a:pt x="1898" y="14"/>
                  </a:lnTo>
                  <a:lnTo>
                    <a:pt x="1898" y="14"/>
                  </a:lnTo>
                  <a:lnTo>
                    <a:pt x="1896" y="16"/>
                  </a:lnTo>
                  <a:lnTo>
                    <a:pt x="1895" y="17"/>
                  </a:lnTo>
                  <a:lnTo>
                    <a:pt x="1893" y="17"/>
                  </a:lnTo>
                  <a:lnTo>
                    <a:pt x="1892" y="19"/>
                  </a:lnTo>
                  <a:lnTo>
                    <a:pt x="1890" y="19"/>
                  </a:lnTo>
                  <a:lnTo>
                    <a:pt x="1888" y="19"/>
                  </a:lnTo>
                  <a:lnTo>
                    <a:pt x="1887" y="19"/>
                  </a:lnTo>
                  <a:lnTo>
                    <a:pt x="1885" y="19"/>
                  </a:lnTo>
                  <a:lnTo>
                    <a:pt x="1884" y="19"/>
                  </a:lnTo>
                  <a:lnTo>
                    <a:pt x="1882" y="19"/>
                  </a:lnTo>
                  <a:lnTo>
                    <a:pt x="1860" y="22"/>
                  </a:lnTo>
                  <a:lnTo>
                    <a:pt x="1837" y="24"/>
                  </a:lnTo>
                  <a:lnTo>
                    <a:pt x="1816" y="25"/>
                  </a:lnTo>
                  <a:lnTo>
                    <a:pt x="1794" y="27"/>
                  </a:lnTo>
                  <a:lnTo>
                    <a:pt x="1773" y="27"/>
                  </a:lnTo>
                  <a:lnTo>
                    <a:pt x="1751" y="27"/>
                  </a:lnTo>
                  <a:lnTo>
                    <a:pt x="1730" y="25"/>
                  </a:lnTo>
                  <a:lnTo>
                    <a:pt x="1708" y="24"/>
                  </a:lnTo>
                  <a:lnTo>
                    <a:pt x="1685" y="22"/>
                  </a:lnTo>
                  <a:lnTo>
                    <a:pt x="1663" y="19"/>
                  </a:lnTo>
                  <a:lnTo>
                    <a:pt x="1653" y="19"/>
                  </a:lnTo>
                  <a:lnTo>
                    <a:pt x="1644" y="19"/>
                  </a:lnTo>
                  <a:lnTo>
                    <a:pt x="1634" y="19"/>
                  </a:lnTo>
                  <a:lnTo>
                    <a:pt x="1623" y="17"/>
                  </a:lnTo>
                  <a:lnTo>
                    <a:pt x="1613" y="17"/>
                  </a:lnTo>
                  <a:lnTo>
                    <a:pt x="1602" y="16"/>
                  </a:lnTo>
                  <a:lnTo>
                    <a:pt x="1592" y="16"/>
                  </a:lnTo>
                  <a:lnTo>
                    <a:pt x="1581" y="14"/>
                  </a:lnTo>
                  <a:lnTo>
                    <a:pt x="1572" y="14"/>
                  </a:lnTo>
                  <a:lnTo>
                    <a:pt x="1562" y="14"/>
                  </a:lnTo>
                  <a:lnTo>
                    <a:pt x="1533" y="11"/>
                  </a:lnTo>
                  <a:lnTo>
                    <a:pt x="1504" y="8"/>
                  </a:lnTo>
                  <a:lnTo>
                    <a:pt x="1477" y="6"/>
                  </a:lnTo>
                  <a:lnTo>
                    <a:pt x="1448" y="3"/>
                  </a:lnTo>
                  <a:lnTo>
                    <a:pt x="1421" y="3"/>
                  </a:lnTo>
                  <a:lnTo>
                    <a:pt x="1392" y="3"/>
                  </a:lnTo>
                  <a:lnTo>
                    <a:pt x="1365" y="4"/>
                  </a:lnTo>
                  <a:lnTo>
                    <a:pt x="1336" y="8"/>
                  </a:lnTo>
                  <a:lnTo>
                    <a:pt x="1308" y="12"/>
                  </a:lnTo>
                  <a:lnTo>
                    <a:pt x="1279" y="19"/>
                  </a:lnTo>
                  <a:lnTo>
                    <a:pt x="1266" y="24"/>
                  </a:lnTo>
                  <a:lnTo>
                    <a:pt x="1255" y="28"/>
                  </a:lnTo>
                  <a:lnTo>
                    <a:pt x="1242" y="33"/>
                  </a:lnTo>
                  <a:lnTo>
                    <a:pt x="1231" y="40"/>
                  </a:lnTo>
                  <a:lnTo>
                    <a:pt x="1218" y="46"/>
                  </a:lnTo>
                  <a:lnTo>
                    <a:pt x="1207" y="54"/>
                  </a:lnTo>
                  <a:lnTo>
                    <a:pt x="1196" y="60"/>
                  </a:lnTo>
                  <a:lnTo>
                    <a:pt x="1184" y="67"/>
                  </a:lnTo>
                  <a:lnTo>
                    <a:pt x="1173" y="73"/>
                  </a:lnTo>
                  <a:lnTo>
                    <a:pt x="1162" y="78"/>
                  </a:lnTo>
                  <a:lnTo>
                    <a:pt x="1151" y="84"/>
                  </a:lnTo>
                  <a:lnTo>
                    <a:pt x="1140" y="89"/>
                  </a:lnTo>
                  <a:lnTo>
                    <a:pt x="1128" y="96"/>
                  </a:lnTo>
                  <a:lnTo>
                    <a:pt x="1117" y="100"/>
                  </a:lnTo>
                  <a:lnTo>
                    <a:pt x="1104" y="105"/>
                  </a:lnTo>
                  <a:lnTo>
                    <a:pt x="1093" y="108"/>
                  </a:lnTo>
                  <a:lnTo>
                    <a:pt x="1082" y="112"/>
                  </a:lnTo>
                  <a:lnTo>
                    <a:pt x="1069" y="113"/>
                  </a:lnTo>
                  <a:lnTo>
                    <a:pt x="1056" y="115"/>
                  </a:lnTo>
                  <a:lnTo>
                    <a:pt x="1045" y="115"/>
                  </a:lnTo>
                  <a:lnTo>
                    <a:pt x="1039" y="120"/>
                  </a:lnTo>
                  <a:lnTo>
                    <a:pt x="1034" y="124"/>
                  </a:lnTo>
                  <a:lnTo>
                    <a:pt x="1029" y="128"/>
                  </a:lnTo>
                  <a:lnTo>
                    <a:pt x="1023" y="131"/>
                  </a:lnTo>
                  <a:lnTo>
                    <a:pt x="1016" y="132"/>
                  </a:lnTo>
                  <a:lnTo>
                    <a:pt x="1012" y="136"/>
                  </a:lnTo>
                  <a:lnTo>
                    <a:pt x="1005" y="139"/>
                  </a:lnTo>
                  <a:lnTo>
                    <a:pt x="999" y="142"/>
                  </a:lnTo>
                  <a:lnTo>
                    <a:pt x="992" y="144"/>
                  </a:lnTo>
                  <a:lnTo>
                    <a:pt x="986" y="147"/>
                  </a:lnTo>
                  <a:lnTo>
                    <a:pt x="978" y="148"/>
                  </a:lnTo>
                  <a:lnTo>
                    <a:pt x="970" y="148"/>
                  </a:lnTo>
                  <a:lnTo>
                    <a:pt x="960" y="148"/>
                  </a:lnTo>
                  <a:lnTo>
                    <a:pt x="952" y="148"/>
                  </a:lnTo>
                  <a:lnTo>
                    <a:pt x="943" y="147"/>
                  </a:lnTo>
                  <a:lnTo>
                    <a:pt x="935" y="147"/>
                  </a:lnTo>
                  <a:lnTo>
                    <a:pt x="925" y="145"/>
                  </a:lnTo>
                  <a:lnTo>
                    <a:pt x="917" y="145"/>
                  </a:lnTo>
                  <a:lnTo>
                    <a:pt x="909" y="147"/>
                  </a:lnTo>
                  <a:lnTo>
                    <a:pt x="901" y="147"/>
                  </a:lnTo>
                  <a:lnTo>
                    <a:pt x="898" y="147"/>
                  </a:lnTo>
                  <a:lnTo>
                    <a:pt x="896" y="148"/>
                  </a:lnTo>
                  <a:lnTo>
                    <a:pt x="895" y="148"/>
                  </a:lnTo>
                  <a:lnTo>
                    <a:pt x="892" y="150"/>
                  </a:lnTo>
                  <a:lnTo>
                    <a:pt x="890" y="150"/>
                  </a:lnTo>
                  <a:lnTo>
                    <a:pt x="887" y="152"/>
                  </a:lnTo>
                  <a:lnTo>
                    <a:pt x="885" y="153"/>
                  </a:lnTo>
                  <a:lnTo>
                    <a:pt x="884" y="155"/>
                  </a:lnTo>
                  <a:lnTo>
                    <a:pt x="880" y="156"/>
                  </a:lnTo>
                  <a:lnTo>
                    <a:pt x="879" y="158"/>
                  </a:lnTo>
                  <a:lnTo>
                    <a:pt x="874" y="164"/>
                  </a:lnTo>
                  <a:lnTo>
                    <a:pt x="869" y="171"/>
                  </a:lnTo>
                  <a:lnTo>
                    <a:pt x="863" y="177"/>
                  </a:lnTo>
                  <a:lnTo>
                    <a:pt x="858" y="182"/>
                  </a:lnTo>
                  <a:lnTo>
                    <a:pt x="852" y="187"/>
                  </a:lnTo>
                  <a:lnTo>
                    <a:pt x="845" y="192"/>
                  </a:lnTo>
                  <a:lnTo>
                    <a:pt x="837" y="195"/>
                  </a:lnTo>
                  <a:lnTo>
                    <a:pt x="831" y="198"/>
                  </a:lnTo>
                  <a:lnTo>
                    <a:pt x="823" y="200"/>
                  </a:lnTo>
                  <a:lnTo>
                    <a:pt x="815" y="201"/>
                  </a:lnTo>
                  <a:lnTo>
                    <a:pt x="804" y="214"/>
                  </a:lnTo>
                  <a:lnTo>
                    <a:pt x="792" y="228"/>
                  </a:lnTo>
                  <a:lnTo>
                    <a:pt x="781" y="243"/>
                  </a:lnTo>
                  <a:lnTo>
                    <a:pt x="770" y="256"/>
                  </a:lnTo>
                  <a:lnTo>
                    <a:pt x="759" y="270"/>
                  </a:lnTo>
                  <a:lnTo>
                    <a:pt x="748" y="283"/>
                  </a:lnTo>
                  <a:lnTo>
                    <a:pt x="736" y="297"/>
                  </a:lnTo>
                  <a:lnTo>
                    <a:pt x="725" y="312"/>
                  </a:lnTo>
                  <a:lnTo>
                    <a:pt x="714" y="324"/>
                  </a:lnTo>
                  <a:lnTo>
                    <a:pt x="703" y="339"/>
                  </a:lnTo>
                  <a:lnTo>
                    <a:pt x="703" y="340"/>
                  </a:lnTo>
                  <a:lnTo>
                    <a:pt x="703" y="342"/>
                  </a:lnTo>
                  <a:lnTo>
                    <a:pt x="703" y="344"/>
                  </a:lnTo>
                  <a:lnTo>
                    <a:pt x="703" y="344"/>
                  </a:lnTo>
                  <a:lnTo>
                    <a:pt x="703" y="345"/>
                  </a:lnTo>
                  <a:lnTo>
                    <a:pt x="703" y="345"/>
                  </a:lnTo>
                  <a:lnTo>
                    <a:pt x="703" y="347"/>
                  </a:lnTo>
                  <a:lnTo>
                    <a:pt x="703" y="347"/>
                  </a:lnTo>
                  <a:lnTo>
                    <a:pt x="703" y="348"/>
                  </a:lnTo>
                  <a:lnTo>
                    <a:pt x="703" y="350"/>
                  </a:lnTo>
                  <a:lnTo>
                    <a:pt x="698" y="358"/>
                  </a:lnTo>
                  <a:lnTo>
                    <a:pt x="693" y="366"/>
                  </a:lnTo>
                  <a:lnTo>
                    <a:pt x="688" y="374"/>
                  </a:lnTo>
                  <a:lnTo>
                    <a:pt x="684" y="380"/>
                  </a:lnTo>
                  <a:lnTo>
                    <a:pt x="677" y="387"/>
                  </a:lnTo>
                  <a:lnTo>
                    <a:pt x="672" y="393"/>
                  </a:lnTo>
                  <a:lnTo>
                    <a:pt x="666" y="398"/>
                  </a:lnTo>
                  <a:lnTo>
                    <a:pt x="660" y="403"/>
                  </a:lnTo>
                  <a:lnTo>
                    <a:pt x="652" y="406"/>
                  </a:lnTo>
                  <a:lnTo>
                    <a:pt x="645" y="409"/>
                  </a:lnTo>
                  <a:lnTo>
                    <a:pt x="640" y="411"/>
                  </a:lnTo>
                  <a:lnTo>
                    <a:pt x="636" y="412"/>
                  </a:lnTo>
                  <a:lnTo>
                    <a:pt x="632" y="416"/>
                  </a:lnTo>
                  <a:lnTo>
                    <a:pt x="629" y="419"/>
                  </a:lnTo>
                  <a:lnTo>
                    <a:pt x="626" y="422"/>
                  </a:lnTo>
                  <a:lnTo>
                    <a:pt x="623" y="425"/>
                  </a:lnTo>
                  <a:lnTo>
                    <a:pt x="620" y="428"/>
                  </a:lnTo>
                  <a:lnTo>
                    <a:pt x="616" y="432"/>
                  </a:lnTo>
                  <a:lnTo>
                    <a:pt x="612" y="433"/>
                  </a:lnTo>
                  <a:lnTo>
                    <a:pt x="607" y="435"/>
                  </a:lnTo>
                  <a:lnTo>
                    <a:pt x="607" y="435"/>
                  </a:lnTo>
                  <a:close/>
                </a:path>
              </a:pathLst>
            </a:custGeom>
            <a:solidFill>
              <a:srgbClr val="E1C597"/>
            </a:solidFill>
            <a:ln w="9525">
              <a:noFill/>
              <a:round/>
              <a:headEnd/>
              <a:tailEnd/>
            </a:ln>
          </p:spPr>
          <p:txBody>
            <a:bodyPr/>
            <a:lstStyle/>
            <a:p>
              <a:endParaRPr lang="en-US"/>
            </a:p>
          </p:txBody>
        </p:sp>
        <p:sp>
          <p:nvSpPr>
            <p:cNvPr id="37899" name="Freeform 11"/>
            <p:cNvSpPr>
              <a:spLocks/>
            </p:cNvSpPr>
            <p:nvPr/>
          </p:nvSpPr>
          <p:spPr bwMode="auto">
            <a:xfrm>
              <a:off x="2454" y="3000"/>
              <a:ext cx="980" cy="493"/>
            </a:xfrm>
            <a:custGeom>
              <a:avLst/>
              <a:gdLst/>
              <a:ahLst/>
              <a:cxnLst>
                <a:cxn ang="0">
                  <a:pos x="278" y="694"/>
                </a:cxn>
                <a:cxn ang="0">
                  <a:pos x="273" y="776"/>
                </a:cxn>
                <a:cxn ang="0">
                  <a:pos x="283" y="838"/>
                </a:cxn>
                <a:cxn ang="0">
                  <a:pos x="389" y="822"/>
                </a:cxn>
                <a:cxn ang="0">
                  <a:pos x="433" y="811"/>
                </a:cxn>
                <a:cxn ang="0">
                  <a:pos x="489" y="824"/>
                </a:cxn>
                <a:cxn ang="0">
                  <a:pos x="502" y="924"/>
                </a:cxn>
                <a:cxn ang="0">
                  <a:pos x="605" y="944"/>
                </a:cxn>
                <a:cxn ang="0">
                  <a:pos x="645" y="864"/>
                </a:cxn>
                <a:cxn ang="0">
                  <a:pos x="693" y="835"/>
                </a:cxn>
                <a:cxn ang="0">
                  <a:pos x="704" y="822"/>
                </a:cxn>
                <a:cxn ang="0">
                  <a:pos x="750" y="801"/>
                </a:cxn>
                <a:cxn ang="0">
                  <a:pos x="829" y="804"/>
                </a:cxn>
                <a:cxn ang="0">
                  <a:pos x="859" y="828"/>
                </a:cxn>
                <a:cxn ang="0">
                  <a:pos x="982" y="841"/>
                </a:cxn>
                <a:cxn ang="0">
                  <a:pos x="1187" y="817"/>
                </a:cxn>
                <a:cxn ang="0">
                  <a:pos x="1225" y="849"/>
                </a:cxn>
                <a:cxn ang="0">
                  <a:pos x="1281" y="889"/>
                </a:cxn>
                <a:cxn ang="0">
                  <a:pos x="1307" y="873"/>
                </a:cxn>
                <a:cxn ang="0">
                  <a:pos x="1438" y="761"/>
                </a:cxn>
                <a:cxn ang="0">
                  <a:pos x="1483" y="699"/>
                </a:cxn>
                <a:cxn ang="0">
                  <a:pos x="1528" y="673"/>
                </a:cxn>
                <a:cxn ang="0">
                  <a:pos x="1550" y="672"/>
                </a:cxn>
                <a:cxn ang="0">
                  <a:pos x="1619" y="654"/>
                </a:cxn>
                <a:cxn ang="0">
                  <a:pos x="1784" y="611"/>
                </a:cxn>
                <a:cxn ang="0">
                  <a:pos x="1870" y="638"/>
                </a:cxn>
                <a:cxn ang="0">
                  <a:pos x="1923" y="667"/>
                </a:cxn>
                <a:cxn ang="0">
                  <a:pos x="1958" y="574"/>
                </a:cxn>
                <a:cxn ang="0">
                  <a:pos x="1883" y="448"/>
                </a:cxn>
                <a:cxn ang="0">
                  <a:pos x="1805" y="369"/>
                </a:cxn>
                <a:cxn ang="0">
                  <a:pos x="1787" y="363"/>
                </a:cxn>
                <a:cxn ang="0">
                  <a:pos x="1771" y="334"/>
                </a:cxn>
                <a:cxn ang="0">
                  <a:pos x="1771" y="313"/>
                </a:cxn>
                <a:cxn ang="0">
                  <a:pos x="1760" y="305"/>
                </a:cxn>
                <a:cxn ang="0">
                  <a:pos x="1741" y="278"/>
                </a:cxn>
                <a:cxn ang="0">
                  <a:pos x="1712" y="243"/>
                </a:cxn>
                <a:cxn ang="0">
                  <a:pos x="1693" y="214"/>
                </a:cxn>
                <a:cxn ang="0">
                  <a:pos x="1590" y="147"/>
                </a:cxn>
                <a:cxn ang="0">
                  <a:pos x="1481" y="100"/>
                </a:cxn>
                <a:cxn ang="0">
                  <a:pos x="1408" y="49"/>
                </a:cxn>
                <a:cxn ang="0">
                  <a:pos x="1328" y="1"/>
                </a:cxn>
                <a:cxn ang="0">
                  <a:pos x="1273" y="43"/>
                </a:cxn>
                <a:cxn ang="0">
                  <a:pos x="1203" y="54"/>
                </a:cxn>
                <a:cxn ang="0">
                  <a:pos x="885" y="81"/>
                </a:cxn>
                <a:cxn ang="0">
                  <a:pos x="648" y="113"/>
                </a:cxn>
                <a:cxn ang="0">
                  <a:pos x="510" y="164"/>
                </a:cxn>
                <a:cxn ang="0">
                  <a:pos x="491" y="182"/>
                </a:cxn>
                <a:cxn ang="0">
                  <a:pos x="483" y="192"/>
                </a:cxn>
                <a:cxn ang="0">
                  <a:pos x="409" y="211"/>
                </a:cxn>
                <a:cxn ang="0">
                  <a:pos x="381" y="224"/>
                </a:cxn>
                <a:cxn ang="0">
                  <a:pos x="368" y="225"/>
                </a:cxn>
                <a:cxn ang="0">
                  <a:pos x="254" y="408"/>
                </a:cxn>
                <a:cxn ang="0">
                  <a:pos x="240" y="425"/>
                </a:cxn>
                <a:cxn ang="0">
                  <a:pos x="221" y="451"/>
                </a:cxn>
                <a:cxn ang="0">
                  <a:pos x="173" y="526"/>
                </a:cxn>
                <a:cxn ang="0">
                  <a:pos x="112" y="576"/>
                </a:cxn>
                <a:cxn ang="0">
                  <a:pos x="48" y="625"/>
                </a:cxn>
                <a:cxn ang="0">
                  <a:pos x="24" y="715"/>
                </a:cxn>
                <a:cxn ang="0">
                  <a:pos x="0" y="777"/>
                </a:cxn>
                <a:cxn ang="0">
                  <a:pos x="64" y="768"/>
                </a:cxn>
                <a:cxn ang="0">
                  <a:pos x="85" y="753"/>
                </a:cxn>
                <a:cxn ang="0">
                  <a:pos x="139" y="715"/>
                </a:cxn>
                <a:cxn ang="0">
                  <a:pos x="216" y="672"/>
                </a:cxn>
              </a:cxnLst>
              <a:rect l="0" t="0" r="r" b="b"/>
              <a:pathLst>
                <a:path w="1958" h="987">
                  <a:moveTo>
                    <a:pt x="240" y="678"/>
                  </a:moveTo>
                  <a:lnTo>
                    <a:pt x="245" y="680"/>
                  </a:lnTo>
                  <a:lnTo>
                    <a:pt x="249" y="681"/>
                  </a:lnTo>
                  <a:lnTo>
                    <a:pt x="254" y="681"/>
                  </a:lnTo>
                  <a:lnTo>
                    <a:pt x="257" y="681"/>
                  </a:lnTo>
                  <a:lnTo>
                    <a:pt x="262" y="683"/>
                  </a:lnTo>
                  <a:lnTo>
                    <a:pt x="265" y="683"/>
                  </a:lnTo>
                  <a:lnTo>
                    <a:pt x="270" y="684"/>
                  </a:lnTo>
                  <a:lnTo>
                    <a:pt x="273" y="686"/>
                  </a:lnTo>
                  <a:lnTo>
                    <a:pt x="275" y="689"/>
                  </a:lnTo>
                  <a:lnTo>
                    <a:pt x="278" y="694"/>
                  </a:lnTo>
                  <a:lnTo>
                    <a:pt x="278" y="702"/>
                  </a:lnTo>
                  <a:lnTo>
                    <a:pt x="280" y="710"/>
                  </a:lnTo>
                  <a:lnTo>
                    <a:pt x="281" y="716"/>
                  </a:lnTo>
                  <a:lnTo>
                    <a:pt x="281" y="724"/>
                  </a:lnTo>
                  <a:lnTo>
                    <a:pt x="281" y="731"/>
                  </a:lnTo>
                  <a:lnTo>
                    <a:pt x="281" y="739"/>
                  </a:lnTo>
                  <a:lnTo>
                    <a:pt x="281" y="745"/>
                  </a:lnTo>
                  <a:lnTo>
                    <a:pt x="280" y="753"/>
                  </a:lnTo>
                  <a:lnTo>
                    <a:pt x="278" y="761"/>
                  </a:lnTo>
                  <a:lnTo>
                    <a:pt x="278" y="769"/>
                  </a:lnTo>
                  <a:lnTo>
                    <a:pt x="273" y="776"/>
                  </a:lnTo>
                  <a:lnTo>
                    <a:pt x="270" y="782"/>
                  </a:lnTo>
                  <a:lnTo>
                    <a:pt x="267" y="788"/>
                  </a:lnTo>
                  <a:lnTo>
                    <a:pt x="264" y="795"/>
                  </a:lnTo>
                  <a:lnTo>
                    <a:pt x="261" y="801"/>
                  </a:lnTo>
                  <a:lnTo>
                    <a:pt x="259" y="808"/>
                  </a:lnTo>
                  <a:lnTo>
                    <a:pt x="256" y="816"/>
                  </a:lnTo>
                  <a:lnTo>
                    <a:pt x="256" y="822"/>
                  </a:lnTo>
                  <a:lnTo>
                    <a:pt x="256" y="830"/>
                  </a:lnTo>
                  <a:lnTo>
                    <a:pt x="256" y="838"/>
                  </a:lnTo>
                  <a:lnTo>
                    <a:pt x="269" y="836"/>
                  </a:lnTo>
                  <a:lnTo>
                    <a:pt x="283" y="838"/>
                  </a:lnTo>
                  <a:lnTo>
                    <a:pt x="296" y="838"/>
                  </a:lnTo>
                  <a:lnTo>
                    <a:pt x="310" y="840"/>
                  </a:lnTo>
                  <a:lnTo>
                    <a:pt x="325" y="840"/>
                  </a:lnTo>
                  <a:lnTo>
                    <a:pt x="337" y="840"/>
                  </a:lnTo>
                  <a:lnTo>
                    <a:pt x="350" y="838"/>
                  </a:lnTo>
                  <a:lnTo>
                    <a:pt x="363" y="835"/>
                  </a:lnTo>
                  <a:lnTo>
                    <a:pt x="374" y="830"/>
                  </a:lnTo>
                  <a:lnTo>
                    <a:pt x="384" y="822"/>
                  </a:lnTo>
                  <a:lnTo>
                    <a:pt x="385" y="822"/>
                  </a:lnTo>
                  <a:lnTo>
                    <a:pt x="387" y="822"/>
                  </a:lnTo>
                  <a:lnTo>
                    <a:pt x="389" y="822"/>
                  </a:lnTo>
                  <a:lnTo>
                    <a:pt x="390" y="822"/>
                  </a:lnTo>
                  <a:lnTo>
                    <a:pt x="392" y="822"/>
                  </a:lnTo>
                  <a:lnTo>
                    <a:pt x="393" y="822"/>
                  </a:lnTo>
                  <a:lnTo>
                    <a:pt x="395" y="822"/>
                  </a:lnTo>
                  <a:lnTo>
                    <a:pt x="397" y="822"/>
                  </a:lnTo>
                  <a:lnTo>
                    <a:pt x="398" y="822"/>
                  </a:lnTo>
                  <a:lnTo>
                    <a:pt x="400" y="822"/>
                  </a:lnTo>
                  <a:lnTo>
                    <a:pt x="408" y="817"/>
                  </a:lnTo>
                  <a:lnTo>
                    <a:pt x="417" y="812"/>
                  </a:lnTo>
                  <a:lnTo>
                    <a:pt x="425" y="811"/>
                  </a:lnTo>
                  <a:lnTo>
                    <a:pt x="433" y="811"/>
                  </a:lnTo>
                  <a:lnTo>
                    <a:pt x="443" y="811"/>
                  </a:lnTo>
                  <a:lnTo>
                    <a:pt x="451" y="811"/>
                  </a:lnTo>
                  <a:lnTo>
                    <a:pt x="461" y="812"/>
                  </a:lnTo>
                  <a:lnTo>
                    <a:pt x="469" y="812"/>
                  </a:lnTo>
                  <a:lnTo>
                    <a:pt x="477" y="812"/>
                  </a:lnTo>
                  <a:lnTo>
                    <a:pt x="486" y="811"/>
                  </a:lnTo>
                  <a:lnTo>
                    <a:pt x="486" y="814"/>
                  </a:lnTo>
                  <a:lnTo>
                    <a:pt x="486" y="817"/>
                  </a:lnTo>
                  <a:lnTo>
                    <a:pt x="486" y="819"/>
                  </a:lnTo>
                  <a:lnTo>
                    <a:pt x="488" y="822"/>
                  </a:lnTo>
                  <a:lnTo>
                    <a:pt x="489" y="824"/>
                  </a:lnTo>
                  <a:lnTo>
                    <a:pt x="489" y="825"/>
                  </a:lnTo>
                  <a:lnTo>
                    <a:pt x="491" y="827"/>
                  </a:lnTo>
                  <a:lnTo>
                    <a:pt x="493" y="830"/>
                  </a:lnTo>
                  <a:lnTo>
                    <a:pt x="494" y="832"/>
                  </a:lnTo>
                  <a:lnTo>
                    <a:pt x="496" y="833"/>
                  </a:lnTo>
                  <a:lnTo>
                    <a:pt x="501" y="848"/>
                  </a:lnTo>
                  <a:lnTo>
                    <a:pt x="502" y="864"/>
                  </a:lnTo>
                  <a:lnTo>
                    <a:pt x="504" y="880"/>
                  </a:lnTo>
                  <a:lnTo>
                    <a:pt x="504" y="894"/>
                  </a:lnTo>
                  <a:lnTo>
                    <a:pt x="502" y="910"/>
                  </a:lnTo>
                  <a:lnTo>
                    <a:pt x="502" y="924"/>
                  </a:lnTo>
                  <a:lnTo>
                    <a:pt x="501" y="940"/>
                  </a:lnTo>
                  <a:lnTo>
                    <a:pt x="501" y="956"/>
                  </a:lnTo>
                  <a:lnTo>
                    <a:pt x="501" y="971"/>
                  </a:lnTo>
                  <a:lnTo>
                    <a:pt x="502" y="987"/>
                  </a:lnTo>
                  <a:lnTo>
                    <a:pt x="518" y="987"/>
                  </a:lnTo>
                  <a:lnTo>
                    <a:pt x="534" y="985"/>
                  </a:lnTo>
                  <a:lnTo>
                    <a:pt x="550" y="980"/>
                  </a:lnTo>
                  <a:lnTo>
                    <a:pt x="565" y="974"/>
                  </a:lnTo>
                  <a:lnTo>
                    <a:pt x="579" y="964"/>
                  </a:lnTo>
                  <a:lnTo>
                    <a:pt x="592" y="955"/>
                  </a:lnTo>
                  <a:lnTo>
                    <a:pt x="605" y="944"/>
                  </a:lnTo>
                  <a:lnTo>
                    <a:pt x="617" y="932"/>
                  </a:lnTo>
                  <a:lnTo>
                    <a:pt x="629" y="920"/>
                  </a:lnTo>
                  <a:lnTo>
                    <a:pt x="640" y="907"/>
                  </a:lnTo>
                  <a:lnTo>
                    <a:pt x="643" y="902"/>
                  </a:lnTo>
                  <a:lnTo>
                    <a:pt x="645" y="897"/>
                  </a:lnTo>
                  <a:lnTo>
                    <a:pt x="645" y="892"/>
                  </a:lnTo>
                  <a:lnTo>
                    <a:pt x="645" y="886"/>
                  </a:lnTo>
                  <a:lnTo>
                    <a:pt x="645" y="881"/>
                  </a:lnTo>
                  <a:lnTo>
                    <a:pt x="645" y="875"/>
                  </a:lnTo>
                  <a:lnTo>
                    <a:pt x="645" y="870"/>
                  </a:lnTo>
                  <a:lnTo>
                    <a:pt x="645" y="864"/>
                  </a:lnTo>
                  <a:lnTo>
                    <a:pt x="645" y="859"/>
                  </a:lnTo>
                  <a:lnTo>
                    <a:pt x="646" y="854"/>
                  </a:lnTo>
                  <a:lnTo>
                    <a:pt x="648" y="848"/>
                  </a:lnTo>
                  <a:lnTo>
                    <a:pt x="651" y="844"/>
                  </a:lnTo>
                  <a:lnTo>
                    <a:pt x="656" y="841"/>
                  </a:lnTo>
                  <a:lnTo>
                    <a:pt x="661" y="840"/>
                  </a:lnTo>
                  <a:lnTo>
                    <a:pt x="665" y="840"/>
                  </a:lnTo>
                  <a:lnTo>
                    <a:pt x="672" y="838"/>
                  </a:lnTo>
                  <a:lnTo>
                    <a:pt x="678" y="838"/>
                  </a:lnTo>
                  <a:lnTo>
                    <a:pt x="686" y="836"/>
                  </a:lnTo>
                  <a:lnTo>
                    <a:pt x="693" y="835"/>
                  </a:lnTo>
                  <a:lnTo>
                    <a:pt x="699" y="833"/>
                  </a:lnTo>
                  <a:lnTo>
                    <a:pt x="701" y="832"/>
                  </a:lnTo>
                  <a:lnTo>
                    <a:pt x="702" y="832"/>
                  </a:lnTo>
                  <a:lnTo>
                    <a:pt x="702" y="832"/>
                  </a:lnTo>
                  <a:lnTo>
                    <a:pt x="704" y="830"/>
                  </a:lnTo>
                  <a:lnTo>
                    <a:pt x="704" y="828"/>
                  </a:lnTo>
                  <a:lnTo>
                    <a:pt x="704" y="828"/>
                  </a:lnTo>
                  <a:lnTo>
                    <a:pt x="704" y="827"/>
                  </a:lnTo>
                  <a:lnTo>
                    <a:pt x="704" y="825"/>
                  </a:lnTo>
                  <a:lnTo>
                    <a:pt x="704" y="824"/>
                  </a:lnTo>
                  <a:lnTo>
                    <a:pt x="704" y="822"/>
                  </a:lnTo>
                  <a:lnTo>
                    <a:pt x="709" y="824"/>
                  </a:lnTo>
                  <a:lnTo>
                    <a:pt x="713" y="824"/>
                  </a:lnTo>
                  <a:lnTo>
                    <a:pt x="717" y="822"/>
                  </a:lnTo>
                  <a:lnTo>
                    <a:pt x="721" y="822"/>
                  </a:lnTo>
                  <a:lnTo>
                    <a:pt x="725" y="820"/>
                  </a:lnTo>
                  <a:lnTo>
                    <a:pt x="728" y="817"/>
                  </a:lnTo>
                  <a:lnTo>
                    <a:pt x="731" y="816"/>
                  </a:lnTo>
                  <a:lnTo>
                    <a:pt x="736" y="812"/>
                  </a:lnTo>
                  <a:lnTo>
                    <a:pt x="739" y="809"/>
                  </a:lnTo>
                  <a:lnTo>
                    <a:pt x="742" y="806"/>
                  </a:lnTo>
                  <a:lnTo>
                    <a:pt x="750" y="801"/>
                  </a:lnTo>
                  <a:lnTo>
                    <a:pt x="758" y="798"/>
                  </a:lnTo>
                  <a:lnTo>
                    <a:pt x="766" y="796"/>
                  </a:lnTo>
                  <a:lnTo>
                    <a:pt x="774" y="795"/>
                  </a:lnTo>
                  <a:lnTo>
                    <a:pt x="782" y="795"/>
                  </a:lnTo>
                  <a:lnTo>
                    <a:pt x="790" y="795"/>
                  </a:lnTo>
                  <a:lnTo>
                    <a:pt x="798" y="796"/>
                  </a:lnTo>
                  <a:lnTo>
                    <a:pt x="806" y="798"/>
                  </a:lnTo>
                  <a:lnTo>
                    <a:pt x="814" y="800"/>
                  </a:lnTo>
                  <a:lnTo>
                    <a:pt x="822" y="801"/>
                  </a:lnTo>
                  <a:lnTo>
                    <a:pt x="825" y="803"/>
                  </a:lnTo>
                  <a:lnTo>
                    <a:pt x="829" y="804"/>
                  </a:lnTo>
                  <a:lnTo>
                    <a:pt x="832" y="806"/>
                  </a:lnTo>
                  <a:lnTo>
                    <a:pt x="835" y="809"/>
                  </a:lnTo>
                  <a:lnTo>
                    <a:pt x="838" y="811"/>
                  </a:lnTo>
                  <a:lnTo>
                    <a:pt x="841" y="814"/>
                  </a:lnTo>
                  <a:lnTo>
                    <a:pt x="845" y="816"/>
                  </a:lnTo>
                  <a:lnTo>
                    <a:pt x="848" y="819"/>
                  </a:lnTo>
                  <a:lnTo>
                    <a:pt x="851" y="820"/>
                  </a:lnTo>
                  <a:lnTo>
                    <a:pt x="854" y="822"/>
                  </a:lnTo>
                  <a:lnTo>
                    <a:pt x="856" y="824"/>
                  </a:lnTo>
                  <a:lnTo>
                    <a:pt x="857" y="825"/>
                  </a:lnTo>
                  <a:lnTo>
                    <a:pt x="859" y="828"/>
                  </a:lnTo>
                  <a:lnTo>
                    <a:pt x="861" y="830"/>
                  </a:lnTo>
                  <a:lnTo>
                    <a:pt x="862" y="832"/>
                  </a:lnTo>
                  <a:lnTo>
                    <a:pt x="864" y="833"/>
                  </a:lnTo>
                  <a:lnTo>
                    <a:pt x="865" y="835"/>
                  </a:lnTo>
                  <a:lnTo>
                    <a:pt x="867" y="836"/>
                  </a:lnTo>
                  <a:lnTo>
                    <a:pt x="869" y="838"/>
                  </a:lnTo>
                  <a:lnTo>
                    <a:pt x="870" y="838"/>
                  </a:lnTo>
                  <a:lnTo>
                    <a:pt x="897" y="838"/>
                  </a:lnTo>
                  <a:lnTo>
                    <a:pt x="926" y="840"/>
                  </a:lnTo>
                  <a:lnTo>
                    <a:pt x="955" y="840"/>
                  </a:lnTo>
                  <a:lnTo>
                    <a:pt x="982" y="841"/>
                  </a:lnTo>
                  <a:lnTo>
                    <a:pt x="1011" y="841"/>
                  </a:lnTo>
                  <a:lnTo>
                    <a:pt x="1038" y="841"/>
                  </a:lnTo>
                  <a:lnTo>
                    <a:pt x="1067" y="841"/>
                  </a:lnTo>
                  <a:lnTo>
                    <a:pt x="1096" y="840"/>
                  </a:lnTo>
                  <a:lnTo>
                    <a:pt x="1123" y="836"/>
                  </a:lnTo>
                  <a:lnTo>
                    <a:pt x="1152" y="833"/>
                  </a:lnTo>
                  <a:lnTo>
                    <a:pt x="1158" y="827"/>
                  </a:lnTo>
                  <a:lnTo>
                    <a:pt x="1166" y="822"/>
                  </a:lnTo>
                  <a:lnTo>
                    <a:pt x="1173" y="820"/>
                  </a:lnTo>
                  <a:lnTo>
                    <a:pt x="1181" y="817"/>
                  </a:lnTo>
                  <a:lnTo>
                    <a:pt x="1187" y="817"/>
                  </a:lnTo>
                  <a:lnTo>
                    <a:pt x="1195" y="816"/>
                  </a:lnTo>
                  <a:lnTo>
                    <a:pt x="1203" y="816"/>
                  </a:lnTo>
                  <a:lnTo>
                    <a:pt x="1211" y="816"/>
                  </a:lnTo>
                  <a:lnTo>
                    <a:pt x="1219" y="816"/>
                  </a:lnTo>
                  <a:lnTo>
                    <a:pt x="1227" y="817"/>
                  </a:lnTo>
                  <a:lnTo>
                    <a:pt x="1227" y="822"/>
                  </a:lnTo>
                  <a:lnTo>
                    <a:pt x="1227" y="827"/>
                  </a:lnTo>
                  <a:lnTo>
                    <a:pt x="1225" y="832"/>
                  </a:lnTo>
                  <a:lnTo>
                    <a:pt x="1225" y="838"/>
                  </a:lnTo>
                  <a:lnTo>
                    <a:pt x="1225" y="843"/>
                  </a:lnTo>
                  <a:lnTo>
                    <a:pt x="1225" y="849"/>
                  </a:lnTo>
                  <a:lnTo>
                    <a:pt x="1227" y="854"/>
                  </a:lnTo>
                  <a:lnTo>
                    <a:pt x="1227" y="860"/>
                  </a:lnTo>
                  <a:lnTo>
                    <a:pt x="1230" y="865"/>
                  </a:lnTo>
                  <a:lnTo>
                    <a:pt x="1232" y="870"/>
                  </a:lnTo>
                  <a:lnTo>
                    <a:pt x="1237" y="876"/>
                  </a:lnTo>
                  <a:lnTo>
                    <a:pt x="1241" y="881"/>
                  </a:lnTo>
                  <a:lnTo>
                    <a:pt x="1248" y="884"/>
                  </a:lnTo>
                  <a:lnTo>
                    <a:pt x="1256" y="888"/>
                  </a:lnTo>
                  <a:lnTo>
                    <a:pt x="1264" y="889"/>
                  </a:lnTo>
                  <a:lnTo>
                    <a:pt x="1272" y="889"/>
                  </a:lnTo>
                  <a:lnTo>
                    <a:pt x="1281" y="889"/>
                  </a:lnTo>
                  <a:lnTo>
                    <a:pt x="1289" y="888"/>
                  </a:lnTo>
                  <a:lnTo>
                    <a:pt x="1299" y="884"/>
                  </a:lnTo>
                  <a:lnTo>
                    <a:pt x="1307" y="881"/>
                  </a:lnTo>
                  <a:lnTo>
                    <a:pt x="1307" y="880"/>
                  </a:lnTo>
                  <a:lnTo>
                    <a:pt x="1307" y="880"/>
                  </a:lnTo>
                  <a:lnTo>
                    <a:pt x="1307" y="880"/>
                  </a:lnTo>
                  <a:lnTo>
                    <a:pt x="1307" y="878"/>
                  </a:lnTo>
                  <a:lnTo>
                    <a:pt x="1307" y="876"/>
                  </a:lnTo>
                  <a:lnTo>
                    <a:pt x="1307" y="876"/>
                  </a:lnTo>
                  <a:lnTo>
                    <a:pt x="1307" y="875"/>
                  </a:lnTo>
                  <a:lnTo>
                    <a:pt x="1307" y="873"/>
                  </a:lnTo>
                  <a:lnTo>
                    <a:pt x="1307" y="872"/>
                  </a:lnTo>
                  <a:lnTo>
                    <a:pt x="1307" y="870"/>
                  </a:lnTo>
                  <a:lnTo>
                    <a:pt x="1317" y="852"/>
                  </a:lnTo>
                  <a:lnTo>
                    <a:pt x="1329" y="838"/>
                  </a:lnTo>
                  <a:lnTo>
                    <a:pt x="1342" y="824"/>
                  </a:lnTo>
                  <a:lnTo>
                    <a:pt x="1357" y="811"/>
                  </a:lnTo>
                  <a:lnTo>
                    <a:pt x="1371" y="800"/>
                  </a:lnTo>
                  <a:lnTo>
                    <a:pt x="1387" y="788"/>
                  </a:lnTo>
                  <a:lnTo>
                    <a:pt x="1405" y="779"/>
                  </a:lnTo>
                  <a:lnTo>
                    <a:pt x="1421" y="769"/>
                  </a:lnTo>
                  <a:lnTo>
                    <a:pt x="1438" y="761"/>
                  </a:lnTo>
                  <a:lnTo>
                    <a:pt x="1456" y="753"/>
                  </a:lnTo>
                  <a:lnTo>
                    <a:pt x="1457" y="747"/>
                  </a:lnTo>
                  <a:lnTo>
                    <a:pt x="1461" y="740"/>
                  </a:lnTo>
                  <a:lnTo>
                    <a:pt x="1464" y="736"/>
                  </a:lnTo>
                  <a:lnTo>
                    <a:pt x="1467" y="731"/>
                  </a:lnTo>
                  <a:lnTo>
                    <a:pt x="1470" y="726"/>
                  </a:lnTo>
                  <a:lnTo>
                    <a:pt x="1473" y="721"/>
                  </a:lnTo>
                  <a:lnTo>
                    <a:pt x="1475" y="716"/>
                  </a:lnTo>
                  <a:lnTo>
                    <a:pt x="1478" y="712"/>
                  </a:lnTo>
                  <a:lnTo>
                    <a:pt x="1481" y="705"/>
                  </a:lnTo>
                  <a:lnTo>
                    <a:pt x="1483" y="699"/>
                  </a:lnTo>
                  <a:lnTo>
                    <a:pt x="1486" y="696"/>
                  </a:lnTo>
                  <a:lnTo>
                    <a:pt x="1489" y="691"/>
                  </a:lnTo>
                  <a:lnTo>
                    <a:pt x="1494" y="688"/>
                  </a:lnTo>
                  <a:lnTo>
                    <a:pt x="1497" y="686"/>
                  </a:lnTo>
                  <a:lnTo>
                    <a:pt x="1502" y="684"/>
                  </a:lnTo>
                  <a:lnTo>
                    <a:pt x="1507" y="681"/>
                  </a:lnTo>
                  <a:lnTo>
                    <a:pt x="1512" y="680"/>
                  </a:lnTo>
                  <a:lnTo>
                    <a:pt x="1517" y="678"/>
                  </a:lnTo>
                  <a:lnTo>
                    <a:pt x="1521" y="675"/>
                  </a:lnTo>
                  <a:lnTo>
                    <a:pt x="1526" y="673"/>
                  </a:lnTo>
                  <a:lnTo>
                    <a:pt x="1528" y="673"/>
                  </a:lnTo>
                  <a:lnTo>
                    <a:pt x="1529" y="673"/>
                  </a:lnTo>
                  <a:lnTo>
                    <a:pt x="1531" y="673"/>
                  </a:lnTo>
                  <a:lnTo>
                    <a:pt x="1534" y="673"/>
                  </a:lnTo>
                  <a:lnTo>
                    <a:pt x="1536" y="673"/>
                  </a:lnTo>
                  <a:lnTo>
                    <a:pt x="1539" y="673"/>
                  </a:lnTo>
                  <a:lnTo>
                    <a:pt x="1541" y="673"/>
                  </a:lnTo>
                  <a:lnTo>
                    <a:pt x="1544" y="673"/>
                  </a:lnTo>
                  <a:lnTo>
                    <a:pt x="1545" y="673"/>
                  </a:lnTo>
                  <a:lnTo>
                    <a:pt x="1547" y="673"/>
                  </a:lnTo>
                  <a:lnTo>
                    <a:pt x="1549" y="672"/>
                  </a:lnTo>
                  <a:lnTo>
                    <a:pt x="1550" y="672"/>
                  </a:lnTo>
                  <a:lnTo>
                    <a:pt x="1553" y="670"/>
                  </a:lnTo>
                  <a:lnTo>
                    <a:pt x="1555" y="668"/>
                  </a:lnTo>
                  <a:lnTo>
                    <a:pt x="1558" y="667"/>
                  </a:lnTo>
                  <a:lnTo>
                    <a:pt x="1560" y="665"/>
                  </a:lnTo>
                  <a:lnTo>
                    <a:pt x="1563" y="664"/>
                  </a:lnTo>
                  <a:lnTo>
                    <a:pt x="1565" y="664"/>
                  </a:lnTo>
                  <a:lnTo>
                    <a:pt x="1566" y="662"/>
                  </a:lnTo>
                  <a:lnTo>
                    <a:pt x="1568" y="662"/>
                  </a:lnTo>
                  <a:lnTo>
                    <a:pt x="1585" y="660"/>
                  </a:lnTo>
                  <a:lnTo>
                    <a:pt x="1603" y="659"/>
                  </a:lnTo>
                  <a:lnTo>
                    <a:pt x="1619" y="654"/>
                  </a:lnTo>
                  <a:lnTo>
                    <a:pt x="1635" y="649"/>
                  </a:lnTo>
                  <a:lnTo>
                    <a:pt x="1651" y="644"/>
                  </a:lnTo>
                  <a:lnTo>
                    <a:pt x="1667" y="638"/>
                  </a:lnTo>
                  <a:lnTo>
                    <a:pt x="1683" y="633"/>
                  </a:lnTo>
                  <a:lnTo>
                    <a:pt x="1699" y="628"/>
                  </a:lnTo>
                  <a:lnTo>
                    <a:pt x="1717" y="624"/>
                  </a:lnTo>
                  <a:lnTo>
                    <a:pt x="1734" y="619"/>
                  </a:lnTo>
                  <a:lnTo>
                    <a:pt x="1747" y="616"/>
                  </a:lnTo>
                  <a:lnTo>
                    <a:pt x="1760" y="614"/>
                  </a:lnTo>
                  <a:lnTo>
                    <a:pt x="1771" y="612"/>
                  </a:lnTo>
                  <a:lnTo>
                    <a:pt x="1784" y="611"/>
                  </a:lnTo>
                  <a:lnTo>
                    <a:pt x="1797" y="611"/>
                  </a:lnTo>
                  <a:lnTo>
                    <a:pt x="1809" y="611"/>
                  </a:lnTo>
                  <a:lnTo>
                    <a:pt x="1821" y="612"/>
                  </a:lnTo>
                  <a:lnTo>
                    <a:pt x="1833" y="614"/>
                  </a:lnTo>
                  <a:lnTo>
                    <a:pt x="1845" y="616"/>
                  </a:lnTo>
                  <a:lnTo>
                    <a:pt x="1856" y="619"/>
                  </a:lnTo>
                  <a:lnTo>
                    <a:pt x="1861" y="622"/>
                  </a:lnTo>
                  <a:lnTo>
                    <a:pt x="1864" y="625"/>
                  </a:lnTo>
                  <a:lnTo>
                    <a:pt x="1865" y="628"/>
                  </a:lnTo>
                  <a:lnTo>
                    <a:pt x="1869" y="633"/>
                  </a:lnTo>
                  <a:lnTo>
                    <a:pt x="1870" y="638"/>
                  </a:lnTo>
                  <a:lnTo>
                    <a:pt x="1872" y="644"/>
                  </a:lnTo>
                  <a:lnTo>
                    <a:pt x="1875" y="649"/>
                  </a:lnTo>
                  <a:lnTo>
                    <a:pt x="1878" y="654"/>
                  </a:lnTo>
                  <a:lnTo>
                    <a:pt x="1883" y="659"/>
                  </a:lnTo>
                  <a:lnTo>
                    <a:pt x="1888" y="662"/>
                  </a:lnTo>
                  <a:lnTo>
                    <a:pt x="1894" y="665"/>
                  </a:lnTo>
                  <a:lnTo>
                    <a:pt x="1901" y="665"/>
                  </a:lnTo>
                  <a:lnTo>
                    <a:pt x="1907" y="667"/>
                  </a:lnTo>
                  <a:lnTo>
                    <a:pt x="1912" y="667"/>
                  </a:lnTo>
                  <a:lnTo>
                    <a:pt x="1918" y="667"/>
                  </a:lnTo>
                  <a:lnTo>
                    <a:pt x="1923" y="667"/>
                  </a:lnTo>
                  <a:lnTo>
                    <a:pt x="1929" y="665"/>
                  </a:lnTo>
                  <a:lnTo>
                    <a:pt x="1934" y="665"/>
                  </a:lnTo>
                  <a:lnTo>
                    <a:pt x="1941" y="667"/>
                  </a:lnTo>
                  <a:lnTo>
                    <a:pt x="1947" y="667"/>
                  </a:lnTo>
                  <a:lnTo>
                    <a:pt x="1952" y="654"/>
                  </a:lnTo>
                  <a:lnTo>
                    <a:pt x="1953" y="641"/>
                  </a:lnTo>
                  <a:lnTo>
                    <a:pt x="1957" y="628"/>
                  </a:lnTo>
                  <a:lnTo>
                    <a:pt x="1958" y="614"/>
                  </a:lnTo>
                  <a:lnTo>
                    <a:pt x="1958" y="601"/>
                  </a:lnTo>
                  <a:lnTo>
                    <a:pt x="1958" y="587"/>
                  </a:lnTo>
                  <a:lnTo>
                    <a:pt x="1958" y="574"/>
                  </a:lnTo>
                  <a:lnTo>
                    <a:pt x="1958" y="560"/>
                  </a:lnTo>
                  <a:lnTo>
                    <a:pt x="1958" y="547"/>
                  </a:lnTo>
                  <a:lnTo>
                    <a:pt x="1958" y="534"/>
                  </a:lnTo>
                  <a:lnTo>
                    <a:pt x="1947" y="524"/>
                  </a:lnTo>
                  <a:lnTo>
                    <a:pt x="1936" y="515"/>
                  </a:lnTo>
                  <a:lnTo>
                    <a:pt x="1926" y="504"/>
                  </a:lnTo>
                  <a:lnTo>
                    <a:pt x="1917" y="492"/>
                  </a:lnTo>
                  <a:lnTo>
                    <a:pt x="1909" y="481"/>
                  </a:lnTo>
                  <a:lnTo>
                    <a:pt x="1899" y="470"/>
                  </a:lnTo>
                  <a:lnTo>
                    <a:pt x="1891" y="459"/>
                  </a:lnTo>
                  <a:lnTo>
                    <a:pt x="1883" y="448"/>
                  </a:lnTo>
                  <a:lnTo>
                    <a:pt x="1875" y="435"/>
                  </a:lnTo>
                  <a:lnTo>
                    <a:pt x="1867" y="422"/>
                  </a:lnTo>
                  <a:lnTo>
                    <a:pt x="1862" y="414"/>
                  </a:lnTo>
                  <a:lnTo>
                    <a:pt x="1856" y="408"/>
                  </a:lnTo>
                  <a:lnTo>
                    <a:pt x="1849" y="401"/>
                  </a:lnTo>
                  <a:lnTo>
                    <a:pt x="1841" y="396"/>
                  </a:lnTo>
                  <a:lnTo>
                    <a:pt x="1833" y="390"/>
                  </a:lnTo>
                  <a:lnTo>
                    <a:pt x="1827" y="385"/>
                  </a:lnTo>
                  <a:lnTo>
                    <a:pt x="1819" y="380"/>
                  </a:lnTo>
                  <a:lnTo>
                    <a:pt x="1811" y="376"/>
                  </a:lnTo>
                  <a:lnTo>
                    <a:pt x="1805" y="369"/>
                  </a:lnTo>
                  <a:lnTo>
                    <a:pt x="1798" y="363"/>
                  </a:lnTo>
                  <a:lnTo>
                    <a:pt x="1797" y="363"/>
                  </a:lnTo>
                  <a:lnTo>
                    <a:pt x="1795" y="363"/>
                  </a:lnTo>
                  <a:lnTo>
                    <a:pt x="1793" y="363"/>
                  </a:lnTo>
                  <a:lnTo>
                    <a:pt x="1792" y="363"/>
                  </a:lnTo>
                  <a:lnTo>
                    <a:pt x="1790" y="363"/>
                  </a:lnTo>
                  <a:lnTo>
                    <a:pt x="1789" y="363"/>
                  </a:lnTo>
                  <a:lnTo>
                    <a:pt x="1789" y="363"/>
                  </a:lnTo>
                  <a:lnTo>
                    <a:pt x="1787" y="363"/>
                  </a:lnTo>
                  <a:lnTo>
                    <a:pt x="1787" y="363"/>
                  </a:lnTo>
                  <a:lnTo>
                    <a:pt x="1787" y="363"/>
                  </a:lnTo>
                  <a:lnTo>
                    <a:pt x="1785" y="360"/>
                  </a:lnTo>
                  <a:lnTo>
                    <a:pt x="1784" y="358"/>
                  </a:lnTo>
                  <a:lnTo>
                    <a:pt x="1782" y="355"/>
                  </a:lnTo>
                  <a:lnTo>
                    <a:pt x="1781" y="352"/>
                  </a:lnTo>
                  <a:lnTo>
                    <a:pt x="1779" y="350"/>
                  </a:lnTo>
                  <a:lnTo>
                    <a:pt x="1777" y="347"/>
                  </a:lnTo>
                  <a:lnTo>
                    <a:pt x="1776" y="345"/>
                  </a:lnTo>
                  <a:lnTo>
                    <a:pt x="1774" y="342"/>
                  </a:lnTo>
                  <a:lnTo>
                    <a:pt x="1773" y="339"/>
                  </a:lnTo>
                  <a:lnTo>
                    <a:pt x="1771" y="337"/>
                  </a:lnTo>
                  <a:lnTo>
                    <a:pt x="1771" y="334"/>
                  </a:lnTo>
                  <a:lnTo>
                    <a:pt x="1771" y="332"/>
                  </a:lnTo>
                  <a:lnTo>
                    <a:pt x="1771" y="331"/>
                  </a:lnTo>
                  <a:lnTo>
                    <a:pt x="1771" y="328"/>
                  </a:lnTo>
                  <a:lnTo>
                    <a:pt x="1771" y="326"/>
                  </a:lnTo>
                  <a:lnTo>
                    <a:pt x="1771" y="323"/>
                  </a:lnTo>
                  <a:lnTo>
                    <a:pt x="1771" y="321"/>
                  </a:lnTo>
                  <a:lnTo>
                    <a:pt x="1771" y="320"/>
                  </a:lnTo>
                  <a:lnTo>
                    <a:pt x="1771" y="316"/>
                  </a:lnTo>
                  <a:lnTo>
                    <a:pt x="1771" y="315"/>
                  </a:lnTo>
                  <a:lnTo>
                    <a:pt x="1771" y="313"/>
                  </a:lnTo>
                  <a:lnTo>
                    <a:pt x="1771" y="313"/>
                  </a:lnTo>
                  <a:lnTo>
                    <a:pt x="1769" y="312"/>
                  </a:lnTo>
                  <a:lnTo>
                    <a:pt x="1769" y="312"/>
                  </a:lnTo>
                  <a:lnTo>
                    <a:pt x="1768" y="310"/>
                  </a:lnTo>
                  <a:lnTo>
                    <a:pt x="1766" y="310"/>
                  </a:lnTo>
                  <a:lnTo>
                    <a:pt x="1765" y="310"/>
                  </a:lnTo>
                  <a:lnTo>
                    <a:pt x="1763" y="310"/>
                  </a:lnTo>
                  <a:lnTo>
                    <a:pt x="1761" y="310"/>
                  </a:lnTo>
                  <a:lnTo>
                    <a:pt x="1760" y="310"/>
                  </a:lnTo>
                  <a:lnTo>
                    <a:pt x="1760" y="308"/>
                  </a:lnTo>
                  <a:lnTo>
                    <a:pt x="1760" y="307"/>
                  </a:lnTo>
                  <a:lnTo>
                    <a:pt x="1760" y="305"/>
                  </a:lnTo>
                  <a:lnTo>
                    <a:pt x="1760" y="304"/>
                  </a:lnTo>
                  <a:lnTo>
                    <a:pt x="1760" y="302"/>
                  </a:lnTo>
                  <a:lnTo>
                    <a:pt x="1760" y="302"/>
                  </a:lnTo>
                  <a:lnTo>
                    <a:pt x="1760" y="300"/>
                  </a:lnTo>
                  <a:lnTo>
                    <a:pt x="1760" y="300"/>
                  </a:lnTo>
                  <a:lnTo>
                    <a:pt x="1760" y="299"/>
                  </a:lnTo>
                  <a:lnTo>
                    <a:pt x="1760" y="299"/>
                  </a:lnTo>
                  <a:lnTo>
                    <a:pt x="1755" y="294"/>
                  </a:lnTo>
                  <a:lnTo>
                    <a:pt x="1750" y="289"/>
                  </a:lnTo>
                  <a:lnTo>
                    <a:pt x="1745" y="284"/>
                  </a:lnTo>
                  <a:lnTo>
                    <a:pt x="1741" y="278"/>
                  </a:lnTo>
                  <a:lnTo>
                    <a:pt x="1736" y="273"/>
                  </a:lnTo>
                  <a:lnTo>
                    <a:pt x="1731" y="267"/>
                  </a:lnTo>
                  <a:lnTo>
                    <a:pt x="1726" y="262"/>
                  </a:lnTo>
                  <a:lnTo>
                    <a:pt x="1721" y="256"/>
                  </a:lnTo>
                  <a:lnTo>
                    <a:pt x="1717" y="251"/>
                  </a:lnTo>
                  <a:lnTo>
                    <a:pt x="1712" y="246"/>
                  </a:lnTo>
                  <a:lnTo>
                    <a:pt x="1712" y="246"/>
                  </a:lnTo>
                  <a:lnTo>
                    <a:pt x="1712" y="246"/>
                  </a:lnTo>
                  <a:lnTo>
                    <a:pt x="1712" y="244"/>
                  </a:lnTo>
                  <a:lnTo>
                    <a:pt x="1712" y="244"/>
                  </a:lnTo>
                  <a:lnTo>
                    <a:pt x="1712" y="243"/>
                  </a:lnTo>
                  <a:lnTo>
                    <a:pt x="1712" y="241"/>
                  </a:lnTo>
                  <a:lnTo>
                    <a:pt x="1712" y="240"/>
                  </a:lnTo>
                  <a:lnTo>
                    <a:pt x="1712" y="238"/>
                  </a:lnTo>
                  <a:lnTo>
                    <a:pt x="1712" y="236"/>
                  </a:lnTo>
                  <a:lnTo>
                    <a:pt x="1712" y="235"/>
                  </a:lnTo>
                  <a:lnTo>
                    <a:pt x="1709" y="232"/>
                  </a:lnTo>
                  <a:lnTo>
                    <a:pt x="1705" y="228"/>
                  </a:lnTo>
                  <a:lnTo>
                    <a:pt x="1702" y="225"/>
                  </a:lnTo>
                  <a:lnTo>
                    <a:pt x="1699" y="220"/>
                  </a:lnTo>
                  <a:lnTo>
                    <a:pt x="1696" y="217"/>
                  </a:lnTo>
                  <a:lnTo>
                    <a:pt x="1693" y="214"/>
                  </a:lnTo>
                  <a:lnTo>
                    <a:pt x="1689" y="211"/>
                  </a:lnTo>
                  <a:lnTo>
                    <a:pt x="1686" y="208"/>
                  </a:lnTo>
                  <a:lnTo>
                    <a:pt x="1683" y="204"/>
                  </a:lnTo>
                  <a:lnTo>
                    <a:pt x="1680" y="203"/>
                  </a:lnTo>
                  <a:lnTo>
                    <a:pt x="1665" y="198"/>
                  </a:lnTo>
                  <a:lnTo>
                    <a:pt x="1651" y="192"/>
                  </a:lnTo>
                  <a:lnTo>
                    <a:pt x="1637" y="184"/>
                  </a:lnTo>
                  <a:lnTo>
                    <a:pt x="1625" y="176"/>
                  </a:lnTo>
                  <a:lnTo>
                    <a:pt x="1613" y="166"/>
                  </a:lnTo>
                  <a:lnTo>
                    <a:pt x="1601" y="156"/>
                  </a:lnTo>
                  <a:lnTo>
                    <a:pt x="1590" y="147"/>
                  </a:lnTo>
                  <a:lnTo>
                    <a:pt x="1579" y="137"/>
                  </a:lnTo>
                  <a:lnTo>
                    <a:pt x="1568" y="128"/>
                  </a:lnTo>
                  <a:lnTo>
                    <a:pt x="1558" y="118"/>
                  </a:lnTo>
                  <a:lnTo>
                    <a:pt x="1549" y="112"/>
                  </a:lnTo>
                  <a:lnTo>
                    <a:pt x="1541" y="108"/>
                  </a:lnTo>
                  <a:lnTo>
                    <a:pt x="1531" y="105"/>
                  </a:lnTo>
                  <a:lnTo>
                    <a:pt x="1521" y="104"/>
                  </a:lnTo>
                  <a:lnTo>
                    <a:pt x="1512" y="104"/>
                  </a:lnTo>
                  <a:lnTo>
                    <a:pt x="1502" y="102"/>
                  </a:lnTo>
                  <a:lnTo>
                    <a:pt x="1491" y="102"/>
                  </a:lnTo>
                  <a:lnTo>
                    <a:pt x="1481" y="100"/>
                  </a:lnTo>
                  <a:lnTo>
                    <a:pt x="1472" y="99"/>
                  </a:lnTo>
                  <a:lnTo>
                    <a:pt x="1462" y="97"/>
                  </a:lnTo>
                  <a:lnTo>
                    <a:pt x="1456" y="94"/>
                  </a:lnTo>
                  <a:lnTo>
                    <a:pt x="1449" y="91"/>
                  </a:lnTo>
                  <a:lnTo>
                    <a:pt x="1443" y="86"/>
                  </a:lnTo>
                  <a:lnTo>
                    <a:pt x="1437" y="81"/>
                  </a:lnTo>
                  <a:lnTo>
                    <a:pt x="1430" y="76"/>
                  </a:lnTo>
                  <a:lnTo>
                    <a:pt x="1424" y="70"/>
                  </a:lnTo>
                  <a:lnTo>
                    <a:pt x="1419" y="64"/>
                  </a:lnTo>
                  <a:lnTo>
                    <a:pt x="1413" y="56"/>
                  </a:lnTo>
                  <a:lnTo>
                    <a:pt x="1408" y="49"/>
                  </a:lnTo>
                  <a:lnTo>
                    <a:pt x="1403" y="43"/>
                  </a:lnTo>
                  <a:lnTo>
                    <a:pt x="1400" y="35"/>
                  </a:lnTo>
                  <a:lnTo>
                    <a:pt x="1393" y="25"/>
                  </a:lnTo>
                  <a:lnTo>
                    <a:pt x="1389" y="19"/>
                  </a:lnTo>
                  <a:lnTo>
                    <a:pt x="1381" y="12"/>
                  </a:lnTo>
                  <a:lnTo>
                    <a:pt x="1374" y="8"/>
                  </a:lnTo>
                  <a:lnTo>
                    <a:pt x="1365" y="4"/>
                  </a:lnTo>
                  <a:lnTo>
                    <a:pt x="1357" y="1"/>
                  </a:lnTo>
                  <a:lnTo>
                    <a:pt x="1347" y="0"/>
                  </a:lnTo>
                  <a:lnTo>
                    <a:pt x="1337" y="0"/>
                  </a:lnTo>
                  <a:lnTo>
                    <a:pt x="1328" y="1"/>
                  </a:lnTo>
                  <a:lnTo>
                    <a:pt x="1325" y="8"/>
                  </a:lnTo>
                  <a:lnTo>
                    <a:pt x="1321" y="12"/>
                  </a:lnTo>
                  <a:lnTo>
                    <a:pt x="1317" y="19"/>
                  </a:lnTo>
                  <a:lnTo>
                    <a:pt x="1312" y="25"/>
                  </a:lnTo>
                  <a:lnTo>
                    <a:pt x="1307" y="30"/>
                  </a:lnTo>
                  <a:lnTo>
                    <a:pt x="1302" y="35"/>
                  </a:lnTo>
                  <a:lnTo>
                    <a:pt x="1296" y="38"/>
                  </a:lnTo>
                  <a:lnTo>
                    <a:pt x="1289" y="41"/>
                  </a:lnTo>
                  <a:lnTo>
                    <a:pt x="1283" y="43"/>
                  </a:lnTo>
                  <a:lnTo>
                    <a:pt x="1275" y="43"/>
                  </a:lnTo>
                  <a:lnTo>
                    <a:pt x="1273" y="43"/>
                  </a:lnTo>
                  <a:lnTo>
                    <a:pt x="1272" y="44"/>
                  </a:lnTo>
                  <a:lnTo>
                    <a:pt x="1272" y="46"/>
                  </a:lnTo>
                  <a:lnTo>
                    <a:pt x="1270" y="48"/>
                  </a:lnTo>
                  <a:lnTo>
                    <a:pt x="1270" y="49"/>
                  </a:lnTo>
                  <a:lnTo>
                    <a:pt x="1269" y="51"/>
                  </a:lnTo>
                  <a:lnTo>
                    <a:pt x="1269" y="51"/>
                  </a:lnTo>
                  <a:lnTo>
                    <a:pt x="1267" y="52"/>
                  </a:lnTo>
                  <a:lnTo>
                    <a:pt x="1265" y="54"/>
                  </a:lnTo>
                  <a:lnTo>
                    <a:pt x="1264" y="54"/>
                  </a:lnTo>
                  <a:lnTo>
                    <a:pt x="1233" y="54"/>
                  </a:lnTo>
                  <a:lnTo>
                    <a:pt x="1203" y="54"/>
                  </a:lnTo>
                  <a:lnTo>
                    <a:pt x="1173" y="54"/>
                  </a:lnTo>
                  <a:lnTo>
                    <a:pt x="1142" y="56"/>
                  </a:lnTo>
                  <a:lnTo>
                    <a:pt x="1112" y="57"/>
                  </a:lnTo>
                  <a:lnTo>
                    <a:pt x="1081" y="59"/>
                  </a:lnTo>
                  <a:lnTo>
                    <a:pt x="1049" y="60"/>
                  </a:lnTo>
                  <a:lnTo>
                    <a:pt x="1019" y="65"/>
                  </a:lnTo>
                  <a:lnTo>
                    <a:pt x="987" y="70"/>
                  </a:lnTo>
                  <a:lnTo>
                    <a:pt x="955" y="75"/>
                  </a:lnTo>
                  <a:lnTo>
                    <a:pt x="931" y="80"/>
                  </a:lnTo>
                  <a:lnTo>
                    <a:pt x="909" y="81"/>
                  </a:lnTo>
                  <a:lnTo>
                    <a:pt x="885" y="81"/>
                  </a:lnTo>
                  <a:lnTo>
                    <a:pt x="862" y="81"/>
                  </a:lnTo>
                  <a:lnTo>
                    <a:pt x="840" y="81"/>
                  </a:lnTo>
                  <a:lnTo>
                    <a:pt x="817" y="80"/>
                  </a:lnTo>
                  <a:lnTo>
                    <a:pt x="795" y="80"/>
                  </a:lnTo>
                  <a:lnTo>
                    <a:pt x="773" y="80"/>
                  </a:lnTo>
                  <a:lnTo>
                    <a:pt x="749" y="83"/>
                  </a:lnTo>
                  <a:lnTo>
                    <a:pt x="726" y="86"/>
                  </a:lnTo>
                  <a:lnTo>
                    <a:pt x="705" y="91"/>
                  </a:lnTo>
                  <a:lnTo>
                    <a:pt x="686" y="97"/>
                  </a:lnTo>
                  <a:lnTo>
                    <a:pt x="667" y="105"/>
                  </a:lnTo>
                  <a:lnTo>
                    <a:pt x="648" y="113"/>
                  </a:lnTo>
                  <a:lnTo>
                    <a:pt x="629" y="121"/>
                  </a:lnTo>
                  <a:lnTo>
                    <a:pt x="609" y="129"/>
                  </a:lnTo>
                  <a:lnTo>
                    <a:pt x="590" y="137"/>
                  </a:lnTo>
                  <a:lnTo>
                    <a:pt x="571" y="147"/>
                  </a:lnTo>
                  <a:lnTo>
                    <a:pt x="550" y="153"/>
                  </a:lnTo>
                  <a:lnTo>
                    <a:pt x="528" y="161"/>
                  </a:lnTo>
                  <a:lnTo>
                    <a:pt x="525" y="161"/>
                  </a:lnTo>
                  <a:lnTo>
                    <a:pt x="521" y="161"/>
                  </a:lnTo>
                  <a:lnTo>
                    <a:pt x="518" y="163"/>
                  </a:lnTo>
                  <a:lnTo>
                    <a:pt x="513" y="163"/>
                  </a:lnTo>
                  <a:lnTo>
                    <a:pt x="510" y="164"/>
                  </a:lnTo>
                  <a:lnTo>
                    <a:pt x="507" y="168"/>
                  </a:lnTo>
                  <a:lnTo>
                    <a:pt x="504" y="171"/>
                  </a:lnTo>
                  <a:lnTo>
                    <a:pt x="501" y="174"/>
                  </a:lnTo>
                  <a:lnTo>
                    <a:pt x="497" y="177"/>
                  </a:lnTo>
                  <a:lnTo>
                    <a:pt x="496" y="182"/>
                  </a:lnTo>
                  <a:lnTo>
                    <a:pt x="496" y="182"/>
                  </a:lnTo>
                  <a:lnTo>
                    <a:pt x="496" y="182"/>
                  </a:lnTo>
                  <a:lnTo>
                    <a:pt x="494" y="182"/>
                  </a:lnTo>
                  <a:lnTo>
                    <a:pt x="494" y="182"/>
                  </a:lnTo>
                  <a:lnTo>
                    <a:pt x="493" y="182"/>
                  </a:lnTo>
                  <a:lnTo>
                    <a:pt x="491" y="182"/>
                  </a:lnTo>
                  <a:lnTo>
                    <a:pt x="489" y="182"/>
                  </a:lnTo>
                  <a:lnTo>
                    <a:pt x="489" y="182"/>
                  </a:lnTo>
                  <a:lnTo>
                    <a:pt x="488" y="182"/>
                  </a:lnTo>
                  <a:lnTo>
                    <a:pt x="486" y="182"/>
                  </a:lnTo>
                  <a:lnTo>
                    <a:pt x="486" y="184"/>
                  </a:lnTo>
                  <a:lnTo>
                    <a:pt x="486" y="185"/>
                  </a:lnTo>
                  <a:lnTo>
                    <a:pt x="485" y="187"/>
                  </a:lnTo>
                  <a:lnTo>
                    <a:pt x="485" y="188"/>
                  </a:lnTo>
                  <a:lnTo>
                    <a:pt x="485" y="188"/>
                  </a:lnTo>
                  <a:lnTo>
                    <a:pt x="485" y="190"/>
                  </a:lnTo>
                  <a:lnTo>
                    <a:pt x="483" y="192"/>
                  </a:lnTo>
                  <a:lnTo>
                    <a:pt x="483" y="192"/>
                  </a:lnTo>
                  <a:lnTo>
                    <a:pt x="481" y="192"/>
                  </a:lnTo>
                  <a:lnTo>
                    <a:pt x="480" y="193"/>
                  </a:lnTo>
                  <a:lnTo>
                    <a:pt x="472" y="196"/>
                  </a:lnTo>
                  <a:lnTo>
                    <a:pt x="464" y="200"/>
                  </a:lnTo>
                  <a:lnTo>
                    <a:pt x="454" y="203"/>
                  </a:lnTo>
                  <a:lnTo>
                    <a:pt x="446" y="206"/>
                  </a:lnTo>
                  <a:lnTo>
                    <a:pt x="437" y="208"/>
                  </a:lnTo>
                  <a:lnTo>
                    <a:pt x="427" y="209"/>
                  </a:lnTo>
                  <a:lnTo>
                    <a:pt x="417" y="209"/>
                  </a:lnTo>
                  <a:lnTo>
                    <a:pt x="409" y="211"/>
                  </a:lnTo>
                  <a:lnTo>
                    <a:pt x="400" y="212"/>
                  </a:lnTo>
                  <a:lnTo>
                    <a:pt x="390" y="214"/>
                  </a:lnTo>
                  <a:lnTo>
                    <a:pt x="389" y="214"/>
                  </a:lnTo>
                  <a:lnTo>
                    <a:pt x="387" y="216"/>
                  </a:lnTo>
                  <a:lnTo>
                    <a:pt x="385" y="216"/>
                  </a:lnTo>
                  <a:lnTo>
                    <a:pt x="385" y="217"/>
                  </a:lnTo>
                  <a:lnTo>
                    <a:pt x="384" y="219"/>
                  </a:lnTo>
                  <a:lnTo>
                    <a:pt x="384" y="220"/>
                  </a:lnTo>
                  <a:lnTo>
                    <a:pt x="382" y="222"/>
                  </a:lnTo>
                  <a:lnTo>
                    <a:pt x="382" y="224"/>
                  </a:lnTo>
                  <a:lnTo>
                    <a:pt x="381" y="224"/>
                  </a:lnTo>
                  <a:lnTo>
                    <a:pt x="379" y="225"/>
                  </a:lnTo>
                  <a:lnTo>
                    <a:pt x="377" y="225"/>
                  </a:lnTo>
                  <a:lnTo>
                    <a:pt x="376" y="225"/>
                  </a:lnTo>
                  <a:lnTo>
                    <a:pt x="376" y="225"/>
                  </a:lnTo>
                  <a:lnTo>
                    <a:pt x="374" y="225"/>
                  </a:lnTo>
                  <a:lnTo>
                    <a:pt x="374" y="225"/>
                  </a:lnTo>
                  <a:lnTo>
                    <a:pt x="373" y="225"/>
                  </a:lnTo>
                  <a:lnTo>
                    <a:pt x="373" y="225"/>
                  </a:lnTo>
                  <a:lnTo>
                    <a:pt x="371" y="225"/>
                  </a:lnTo>
                  <a:lnTo>
                    <a:pt x="369" y="225"/>
                  </a:lnTo>
                  <a:lnTo>
                    <a:pt x="368" y="225"/>
                  </a:lnTo>
                  <a:lnTo>
                    <a:pt x="349" y="238"/>
                  </a:lnTo>
                  <a:lnTo>
                    <a:pt x="333" y="254"/>
                  </a:lnTo>
                  <a:lnTo>
                    <a:pt x="320" y="270"/>
                  </a:lnTo>
                  <a:lnTo>
                    <a:pt x="309" y="288"/>
                  </a:lnTo>
                  <a:lnTo>
                    <a:pt x="297" y="307"/>
                  </a:lnTo>
                  <a:lnTo>
                    <a:pt x="289" y="326"/>
                  </a:lnTo>
                  <a:lnTo>
                    <a:pt x="281" y="347"/>
                  </a:lnTo>
                  <a:lnTo>
                    <a:pt x="273" y="366"/>
                  </a:lnTo>
                  <a:lnTo>
                    <a:pt x="265" y="387"/>
                  </a:lnTo>
                  <a:lnTo>
                    <a:pt x="256" y="406"/>
                  </a:lnTo>
                  <a:lnTo>
                    <a:pt x="254" y="408"/>
                  </a:lnTo>
                  <a:lnTo>
                    <a:pt x="253" y="409"/>
                  </a:lnTo>
                  <a:lnTo>
                    <a:pt x="251" y="411"/>
                  </a:lnTo>
                  <a:lnTo>
                    <a:pt x="249" y="412"/>
                  </a:lnTo>
                  <a:lnTo>
                    <a:pt x="248" y="414"/>
                  </a:lnTo>
                  <a:lnTo>
                    <a:pt x="246" y="416"/>
                  </a:lnTo>
                  <a:lnTo>
                    <a:pt x="245" y="417"/>
                  </a:lnTo>
                  <a:lnTo>
                    <a:pt x="243" y="419"/>
                  </a:lnTo>
                  <a:lnTo>
                    <a:pt x="241" y="420"/>
                  </a:lnTo>
                  <a:lnTo>
                    <a:pt x="240" y="422"/>
                  </a:lnTo>
                  <a:lnTo>
                    <a:pt x="240" y="424"/>
                  </a:lnTo>
                  <a:lnTo>
                    <a:pt x="240" y="425"/>
                  </a:lnTo>
                  <a:lnTo>
                    <a:pt x="240" y="427"/>
                  </a:lnTo>
                  <a:lnTo>
                    <a:pt x="240" y="428"/>
                  </a:lnTo>
                  <a:lnTo>
                    <a:pt x="240" y="428"/>
                  </a:lnTo>
                  <a:lnTo>
                    <a:pt x="240" y="430"/>
                  </a:lnTo>
                  <a:lnTo>
                    <a:pt x="240" y="432"/>
                  </a:lnTo>
                  <a:lnTo>
                    <a:pt x="240" y="432"/>
                  </a:lnTo>
                  <a:lnTo>
                    <a:pt x="240" y="432"/>
                  </a:lnTo>
                  <a:lnTo>
                    <a:pt x="240" y="433"/>
                  </a:lnTo>
                  <a:lnTo>
                    <a:pt x="230" y="433"/>
                  </a:lnTo>
                  <a:lnTo>
                    <a:pt x="225" y="441"/>
                  </a:lnTo>
                  <a:lnTo>
                    <a:pt x="221" y="451"/>
                  </a:lnTo>
                  <a:lnTo>
                    <a:pt x="216" y="459"/>
                  </a:lnTo>
                  <a:lnTo>
                    <a:pt x="209" y="467"/>
                  </a:lnTo>
                  <a:lnTo>
                    <a:pt x="203" y="475"/>
                  </a:lnTo>
                  <a:lnTo>
                    <a:pt x="198" y="483"/>
                  </a:lnTo>
                  <a:lnTo>
                    <a:pt x="192" y="491"/>
                  </a:lnTo>
                  <a:lnTo>
                    <a:pt x="187" y="500"/>
                  </a:lnTo>
                  <a:lnTo>
                    <a:pt x="184" y="508"/>
                  </a:lnTo>
                  <a:lnTo>
                    <a:pt x="182" y="518"/>
                  </a:lnTo>
                  <a:lnTo>
                    <a:pt x="179" y="521"/>
                  </a:lnTo>
                  <a:lnTo>
                    <a:pt x="177" y="524"/>
                  </a:lnTo>
                  <a:lnTo>
                    <a:pt x="173" y="526"/>
                  </a:lnTo>
                  <a:lnTo>
                    <a:pt x="169" y="529"/>
                  </a:lnTo>
                  <a:lnTo>
                    <a:pt x="166" y="532"/>
                  </a:lnTo>
                  <a:lnTo>
                    <a:pt x="163" y="534"/>
                  </a:lnTo>
                  <a:lnTo>
                    <a:pt x="160" y="537"/>
                  </a:lnTo>
                  <a:lnTo>
                    <a:pt x="157" y="542"/>
                  </a:lnTo>
                  <a:lnTo>
                    <a:pt x="155" y="545"/>
                  </a:lnTo>
                  <a:lnTo>
                    <a:pt x="155" y="550"/>
                  </a:lnTo>
                  <a:lnTo>
                    <a:pt x="142" y="555"/>
                  </a:lnTo>
                  <a:lnTo>
                    <a:pt x="131" y="561"/>
                  </a:lnTo>
                  <a:lnTo>
                    <a:pt x="121" y="568"/>
                  </a:lnTo>
                  <a:lnTo>
                    <a:pt x="112" y="576"/>
                  </a:lnTo>
                  <a:lnTo>
                    <a:pt x="102" y="584"/>
                  </a:lnTo>
                  <a:lnTo>
                    <a:pt x="93" y="592"/>
                  </a:lnTo>
                  <a:lnTo>
                    <a:pt x="83" y="600"/>
                  </a:lnTo>
                  <a:lnTo>
                    <a:pt x="75" y="608"/>
                  </a:lnTo>
                  <a:lnTo>
                    <a:pt x="64" y="616"/>
                  </a:lnTo>
                  <a:lnTo>
                    <a:pt x="54" y="625"/>
                  </a:lnTo>
                  <a:lnTo>
                    <a:pt x="53" y="625"/>
                  </a:lnTo>
                  <a:lnTo>
                    <a:pt x="53" y="625"/>
                  </a:lnTo>
                  <a:lnTo>
                    <a:pt x="51" y="625"/>
                  </a:lnTo>
                  <a:lnTo>
                    <a:pt x="49" y="625"/>
                  </a:lnTo>
                  <a:lnTo>
                    <a:pt x="48" y="625"/>
                  </a:lnTo>
                  <a:lnTo>
                    <a:pt x="46" y="627"/>
                  </a:lnTo>
                  <a:lnTo>
                    <a:pt x="43" y="628"/>
                  </a:lnTo>
                  <a:lnTo>
                    <a:pt x="41" y="630"/>
                  </a:lnTo>
                  <a:lnTo>
                    <a:pt x="40" y="632"/>
                  </a:lnTo>
                  <a:lnTo>
                    <a:pt x="38" y="635"/>
                  </a:lnTo>
                  <a:lnTo>
                    <a:pt x="35" y="648"/>
                  </a:lnTo>
                  <a:lnTo>
                    <a:pt x="33" y="662"/>
                  </a:lnTo>
                  <a:lnTo>
                    <a:pt x="30" y="675"/>
                  </a:lnTo>
                  <a:lnTo>
                    <a:pt x="29" y="688"/>
                  </a:lnTo>
                  <a:lnTo>
                    <a:pt x="27" y="700"/>
                  </a:lnTo>
                  <a:lnTo>
                    <a:pt x="24" y="715"/>
                  </a:lnTo>
                  <a:lnTo>
                    <a:pt x="21" y="728"/>
                  </a:lnTo>
                  <a:lnTo>
                    <a:pt x="16" y="740"/>
                  </a:lnTo>
                  <a:lnTo>
                    <a:pt x="9" y="752"/>
                  </a:lnTo>
                  <a:lnTo>
                    <a:pt x="0" y="763"/>
                  </a:lnTo>
                  <a:lnTo>
                    <a:pt x="0" y="764"/>
                  </a:lnTo>
                  <a:lnTo>
                    <a:pt x="0" y="768"/>
                  </a:lnTo>
                  <a:lnTo>
                    <a:pt x="0" y="769"/>
                  </a:lnTo>
                  <a:lnTo>
                    <a:pt x="0" y="771"/>
                  </a:lnTo>
                  <a:lnTo>
                    <a:pt x="0" y="772"/>
                  </a:lnTo>
                  <a:lnTo>
                    <a:pt x="0" y="776"/>
                  </a:lnTo>
                  <a:lnTo>
                    <a:pt x="0" y="777"/>
                  </a:lnTo>
                  <a:lnTo>
                    <a:pt x="0" y="779"/>
                  </a:lnTo>
                  <a:lnTo>
                    <a:pt x="0" y="779"/>
                  </a:lnTo>
                  <a:lnTo>
                    <a:pt x="0" y="779"/>
                  </a:lnTo>
                  <a:lnTo>
                    <a:pt x="8" y="780"/>
                  </a:lnTo>
                  <a:lnTo>
                    <a:pt x="17" y="782"/>
                  </a:lnTo>
                  <a:lnTo>
                    <a:pt x="25" y="782"/>
                  </a:lnTo>
                  <a:lnTo>
                    <a:pt x="33" y="782"/>
                  </a:lnTo>
                  <a:lnTo>
                    <a:pt x="41" y="780"/>
                  </a:lnTo>
                  <a:lnTo>
                    <a:pt x="49" y="777"/>
                  </a:lnTo>
                  <a:lnTo>
                    <a:pt x="57" y="774"/>
                  </a:lnTo>
                  <a:lnTo>
                    <a:pt x="64" y="768"/>
                  </a:lnTo>
                  <a:lnTo>
                    <a:pt x="70" y="761"/>
                  </a:lnTo>
                  <a:lnTo>
                    <a:pt x="75" y="753"/>
                  </a:lnTo>
                  <a:lnTo>
                    <a:pt x="75" y="753"/>
                  </a:lnTo>
                  <a:lnTo>
                    <a:pt x="75" y="753"/>
                  </a:lnTo>
                  <a:lnTo>
                    <a:pt x="77" y="753"/>
                  </a:lnTo>
                  <a:lnTo>
                    <a:pt x="77" y="753"/>
                  </a:lnTo>
                  <a:lnTo>
                    <a:pt x="78" y="753"/>
                  </a:lnTo>
                  <a:lnTo>
                    <a:pt x="80" y="753"/>
                  </a:lnTo>
                  <a:lnTo>
                    <a:pt x="81" y="753"/>
                  </a:lnTo>
                  <a:lnTo>
                    <a:pt x="83" y="753"/>
                  </a:lnTo>
                  <a:lnTo>
                    <a:pt x="85" y="753"/>
                  </a:lnTo>
                  <a:lnTo>
                    <a:pt x="86" y="753"/>
                  </a:lnTo>
                  <a:lnTo>
                    <a:pt x="91" y="748"/>
                  </a:lnTo>
                  <a:lnTo>
                    <a:pt x="96" y="744"/>
                  </a:lnTo>
                  <a:lnTo>
                    <a:pt x="102" y="740"/>
                  </a:lnTo>
                  <a:lnTo>
                    <a:pt x="109" y="737"/>
                  </a:lnTo>
                  <a:lnTo>
                    <a:pt x="113" y="734"/>
                  </a:lnTo>
                  <a:lnTo>
                    <a:pt x="120" y="731"/>
                  </a:lnTo>
                  <a:lnTo>
                    <a:pt x="126" y="728"/>
                  </a:lnTo>
                  <a:lnTo>
                    <a:pt x="131" y="724"/>
                  </a:lnTo>
                  <a:lnTo>
                    <a:pt x="136" y="720"/>
                  </a:lnTo>
                  <a:lnTo>
                    <a:pt x="139" y="715"/>
                  </a:lnTo>
                  <a:lnTo>
                    <a:pt x="145" y="710"/>
                  </a:lnTo>
                  <a:lnTo>
                    <a:pt x="153" y="707"/>
                  </a:lnTo>
                  <a:lnTo>
                    <a:pt x="160" y="704"/>
                  </a:lnTo>
                  <a:lnTo>
                    <a:pt x="168" y="699"/>
                  </a:lnTo>
                  <a:lnTo>
                    <a:pt x="176" y="696"/>
                  </a:lnTo>
                  <a:lnTo>
                    <a:pt x="184" y="692"/>
                  </a:lnTo>
                  <a:lnTo>
                    <a:pt x="192" y="688"/>
                  </a:lnTo>
                  <a:lnTo>
                    <a:pt x="200" y="684"/>
                  </a:lnTo>
                  <a:lnTo>
                    <a:pt x="206" y="678"/>
                  </a:lnTo>
                  <a:lnTo>
                    <a:pt x="214" y="673"/>
                  </a:lnTo>
                  <a:lnTo>
                    <a:pt x="216" y="672"/>
                  </a:lnTo>
                  <a:lnTo>
                    <a:pt x="217" y="670"/>
                  </a:lnTo>
                  <a:lnTo>
                    <a:pt x="219" y="670"/>
                  </a:lnTo>
                  <a:lnTo>
                    <a:pt x="222" y="670"/>
                  </a:lnTo>
                  <a:lnTo>
                    <a:pt x="225" y="672"/>
                  </a:lnTo>
                  <a:lnTo>
                    <a:pt x="227" y="672"/>
                  </a:lnTo>
                  <a:lnTo>
                    <a:pt x="230" y="673"/>
                  </a:lnTo>
                  <a:lnTo>
                    <a:pt x="233" y="675"/>
                  </a:lnTo>
                  <a:lnTo>
                    <a:pt x="237" y="676"/>
                  </a:lnTo>
                  <a:lnTo>
                    <a:pt x="240" y="678"/>
                  </a:lnTo>
                  <a:lnTo>
                    <a:pt x="240" y="678"/>
                  </a:lnTo>
                  <a:close/>
                </a:path>
              </a:pathLst>
            </a:custGeom>
            <a:solidFill>
              <a:srgbClr val="FFFF63"/>
            </a:solidFill>
            <a:ln w="9525">
              <a:noFill/>
              <a:round/>
              <a:headEnd/>
              <a:tailEnd/>
            </a:ln>
          </p:spPr>
          <p:txBody>
            <a:bodyPr/>
            <a:lstStyle/>
            <a:p>
              <a:endParaRPr lang="en-US"/>
            </a:p>
          </p:txBody>
        </p:sp>
        <p:sp>
          <p:nvSpPr>
            <p:cNvPr id="37900" name="Freeform 12"/>
            <p:cNvSpPr>
              <a:spLocks/>
            </p:cNvSpPr>
            <p:nvPr/>
          </p:nvSpPr>
          <p:spPr bwMode="auto">
            <a:xfrm>
              <a:off x="2525" y="2976"/>
              <a:ext cx="951" cy="505"/>
            </a:xfrm>
            <a:custGeom>
              <a:avLst/>
              <a:gdLst/>
              <a:ahLst/>
              <a:cxnLst>
                <a:cxn ang="0">
                  <a:pos x="998" y="75"/>
                </a:cxn>
                <a:cxn ang="0">
                  <a:pos x="1113" y="97"/>
                </a:cxn>
                <a:cxn ang="0">
                  <a:pos x="1286" y="112"/>
                </a:cxn>
                <a:cxn ang="0">
                  <a:pos x="1408" y="81"/>
                </a:cxn>
                <a:cxn ang="0">
                  <a:pos x="1340" y="124"/>
                </a:cxn>
                <a:cxn ang="0">
                  <a:pos x="1491" y="108"/>
                </a:cxn>
                <a:cxn ang="0">
                  <a:pos x="1460" y="80"/>
                </a:cxn>
                <a:cxn ang="0">
                  <a:pos x="1564" y="152"/>
                </a:cxn>
                <a:cxn ang="0">
                  <a:pos x="1523" y="145"/>
                </a:cxn>
                <a:cxn ang="0">
                  <a:pos x="1507" y="147"/>
                </a:cxn>
                <a:cxn ang="0">
                  <a:pos x="1515" y="200"/>
                </a:cxn>
                <a:cxn ang="0">
                  <a:pos x="1520" y="235"/>
                </a:cxn>
                <a:cxn ang="0">
                  <a:pos x="1678" y="393"/>
                </a:cxn>
                <a:cxn ang="0">
                  <a:pos x="1756" y="524"/>
                </a:cxn>
                <a:cxn ang="0">
                  <a:pos x="1844" y="633"/>
                </a:cxn>
                <a:cxn ang="0">
                  <a:pos x="1865" y="662"/>
                </a:cxn>
                <a:cxn ang="0">
                  <a:pos x="1742" y="740"/>
                </a:cxn>
                <a:cxn ang="0">
                  <a:pos x="1694" y="726"/>
                </a:cxn>
                <a:cxn ang="0">
                  <a:pos x="1656" y="688"/>
                </a:cxn>
                <a:cxn ang="0">
                  <a:pos x="1624" y="676"/>
                </a:cxn>
                <a:cxn ang="0">
                  <a:pos x="1529" y="694"/>
                </a:cxn>
                <a:cxn ang="0">
                  <a:pos x="1540" y="720"/>
                </a:cxn>
                <a:cxn ang="0">
                  <a:pos x="1464" y="745"/>
                </a:cxn>
                <a:cxn ang="0">
                  <a:pos x="1408" y="702"/>
                </a:cxn>
                <a:cxn ang="0">
                  <a:pos x="1379" y="795"/>
                </a:cxn>
                <a:cxn ang="0">
                  <a:pos x="1329" y="843"/>
                </a:cxn>
                <a:cxn ang="0">
                  <a:pos x="1340" y="779"/>
                </a:cxn>
                <a:cxn ang="0">
                  <a:pos x="1102" y="940"/>
                </a:cxn>
                <a:cxn ang="0">
                  <a:pos x="1067" y="942"/>
                </a:cxn>
                <a:cxn ang="0">
                  <a:pos x="1033" y="1011"/>
                </a:cxn>
                <a:cxn ang="0">
                  <a:pos x="988" y="961"/>
                </a:cxn>
                <a:cxn ang="0">
                  <a:pos x="974" y="900"/>
                </a:cxn>
                <a:cxn ang="0">
                  <a:pos x="920" y="928"/>
                </a:cxn>
                <a:cxn ang="0">
                  <a:pos x="809" y="894"/>
                </a:cxn>
                <a:cxn ang="0">
                  <a:pos x="734" y="896"/>
                </a:cxn>
                <a:cxn ang="0">
                  <a:pos x="708" y="880"/>
                </a:cxn>
                <a:cxn ang="0">
                  <a:pos x="980" y="856"/>
                </a:cxn>
                <a:cxn ang="0">
                  <a:pos x="1147" y="953"/>
                </a:cxn>
                <a:cxn ang="0">
                  <a:pos x="1408" y="688"/>
                </a:cxn>
                <a:cxn ang="0">
                  <a:pos x="1593" y="651"/>
                </a:cxn>
                <a:cxn ang="0">
                  <a:pos x="1705" y="675"/>
                </a:cxn>
                <a:cxn ang="0">
                  <a:pos x="1814" y="670"/>
                </a:cxn>
                <a:cxn ang="0">
                  <a:pos x="1718" y="473"/>
                </a:cxn>
                <a:cxn ang="0">
                  <a:pos x="1563" y="401"/>
                </a:cxn>
                <a:cxn ang="0">
                  <a:pos x="1462" y="236"/>
                </a:cxn>
                <a:cxn ang="0">
                  <a:pos x="1256" y="78"/>
                </a:cxn>
                <a:cxn ang="0">
                  <a:pos x="1084" y="132"/>
                </a:cxn>
                <a:cxn ang="0">
                  <a:pos x="1025" y="126"/>
                </a:cxn>
                <a:cxn ang="0">
                  <a:pos x="1011" y="190"/>
                </a:cxn>
                <a:cxn ang="0">
                  <a:pos x="884" y="121"/>
                </a:cxn>
                <a:cxn ang="0">
                  <a:pos x="481" y="300"/>
                </a:cxn>
                <a:cxn ang="0">
                  <a:pos x="702" y="158"/>
                </a:cxn>
                <a:cxn ang="0">
                  <a:pos x="561" y="227"/>
                </a:cxn>
                <a:cxn ang="0">
                  <a:pos x="492" y="251"/>
                </a:cxn>
                <a:cxn ang="0">
                  <a:pos x="419" y="259"/>
                </a:cxn>
                <a:cxn ang="0">
                  <a:pos x="120" y="454"/>
                </a:cxn>
                <a:cxn ang="0">
                  <a:pos x="305" y="350"/>
                </a:cxn>
                <a:cxn ang="0">
                  <a:pos x="163" y="489"/>
                </a:cxn>
                <a:cxn ang="0">
                  <a:pos x="24" y="603"/>
                </a:cxn>
                <a:cxn ang="0">
                  <a:pos x="19" y="552"/>
                </a:cxn>
                <a:cxn ang="0">
                  <a:pos x="46" y="539"/>
                </a:cxn>
                <a:cxn ang="0">
                  <a:pos x="217" y="257"/>
                </a:cxn>
                <a:cxn ang="0">
                  <a:pos x="728" y="22"/>
                </a:cxn>
              </a:cxnLst>
              <a:rect l="0" t="0" r="r" b="b"/>
              <a:pathLst>
                <a:path w="1902" h="1011">
                  <a:moveTo>
                    <a:pt x="814" y="14"/>
                  </a:moveTo>
                  <a:lnTo>
                    <a:pt x="817" y="40"/>
                  </a:lnTo>
                  <a:lnTo>
                    <a:pt x="824" y="59"/>
                  </a:lnTo>
                  <a:lnTo>
                    <a:pt x="836" y="73"/>
                  </a:lnTo>
                  <a:lnTo>
                    <a:pt x="852" y="84"/>
                  </a:lnTo>
                  <a:lnTo>
                    <a:pt x="872" y="91"/>
                  </a:lnTo>
                  <a:lnTo>
                    <a:pt x="892" y="97"/>
                  </a:lnTo>
                  <a:lnTo>
                    <a:pt x="913" y="100"/>
                  </a:lnTo>
                  <a:lnTo>
                    <a:pt x="934" y="105"/>
                  </a:lnTo>
                  <a:lnTo>
                    <a:pt x="955" y="110"/>
                  </a:lnTo>
                  <a:lnTo>
                    <a:pt x="972" y="116"/>
                  </a:lnTo>
                  <a:lnTo>
                    <a:pt x="979" y="110"/>
                  </a:lnTo>
                  <a:lnTo>
                    <a:pt x="984" y="102"/>
                  </a:lnTo>
                  <a:lnTo>
                    <a:pt x="987" y="96"/>
                  </a:lnTo>
                  <a:lnTo>
                    <a:pt x="992" y="89"/>
                  </a:lnTo>
                  <a:lnTo>
                    <a:pt x="995" y="81"/>
                  </a:lnTo>
                  <a:lnTo>
                    <a:pt x="998" y="75"/>
                  </a:lnTo>
                  <a:lnTo>
                    <a:pt x="1001" y="67"/>
                  </a:lnTo>
                  <a:lnTo>
                    <a:pt x="1004" y="60"/>
                  </a:lnTo>
                  <a:lnTo>
                    <a:pt x="1009" y="54"/>
                  </a:lnTo>
                  <a:lnTo>
                    <a:pt x="1016" y="49"/>
                  </a:lnTo>
                  <a:lnTo>
                    <a:pt x="1028" y="49"/>
                  </a:lnTo>
                  <a:lnTo>
                    <a:pt x="1038" y="54"/>
                  </a:lnTo>
                  <a:lnTo>
                    <a:pt x="1046" y="62"/>
                  </a:lnTo>
                  <a:lnTo>
                    <a:pt x="1051" y="73"/>
                  </a:lnTo>
                  <a:lnTo>
                    <a:pt x="1054" y="86"/>
                  </a:lnTo>
                  <a:lnTo>
                    <a:pt x="1057" y="96"/>
                  </a:lnTo>
                  <a:lnTo>
                    <a:pt x="1062" y="102"/>
                  </a:lnTo>
                  <a:lnTo>
                    <a:pt x="1070" y="104"/>
                  </a:lnTo>
                  <a:lnTo>
                    <a:pt x="1080" y="99"/>
                  </a:lnTo>
                  <a:lnTo>
                    <a:pt x="1092" y="84"/>
                  </a:lnTo>
                  <a:lnTo>
                    <a:pt x="1092" y="91"/>
                  </a:lnTo>
                  <a:lnTo>
                    <a:pt x="1104" y="94"/>
                  </a:lnTo>
                  <a:lnTo>
                    <a:pt x="1113" y="97"/>
                  </a:lnTo>
                  <a:lnTo>
                    <a:pt x="1126" y="100"/>
                  </a:lnTo>
                  <a:lnTo>
                    <a:pt x="1137" y="100"/>
                  </a:lnTo>
                  <a:lnTo>
                    <a:pt x="1150" y="100"/>
                  </a:lnTo>
                  <a:lnTo>
                    <a:pt x="1161" y="100"/>
                  </a:lnTo>
                  <a:lnTo>
                    <a:pt x="1174" y="97"/>
                  </a:lnTo>
                  <a:lnTo>
                    <a:pt x="1184" y="91"/>
                  </a:lnTo>
                  <a:lnTo>
                    <a:pt x="1193" y="84"/>
                  </a:lnTo>
                  <a:lnTo>
                    <a:pt x="1201" y="73"/>
                  </a:lnTo>
                  <a:lnTo>
                    <a:pt x="1195" y="32"/>
                  </a:lnTo>
                  <a:lnTo>
                    <a:pt x="1211" y="33"/>
                  </a:lnTo>
                  <a:lnTo>
                    <a:pt x="1224" y="40"/>
                  </a:lnTo>
                  <a:lnTo>
                    <a:pt x="1236" y="49"/>
                  </a:lnTo>
                  <a:lnTo>
                    <a:pt x="1248" y="60"/>
                  </a:lnTo>
                  <a:lnTo>
                    <a:pt x="1257" y="73"/>
                  </a:lnTo>
                  <a:lnTo>
                    <a:pt x="1267" y="88"/>
                  </a:lnTo>
                  <a:lnTo>
                    <a:pt x="1276" y="100"/>
                  </a:lnTo>
                  <a:lnTo>
                    <a:pt x="1286" y="112"/>
                  </a:lnTo>
                  <a:lnTo>
                    <a:pt x="1299" y="121"/>
                  </a:lnTo>
                  <a:lnTo>
                    <a:pt x="1312" y="126"/>
                  </a:lnTo>
                  <a:lnTo>
                    <a:pt x="1312" y="99"/>
                  </a:lnTo>
                  <a:lnTo>
                    <a:pt x="1320" y="83"/>
                  </a:lnTo>
                  <a:lnTo>
                    <a:pt x="1331" y="76"/>
                  </a:lnTo>
                  <a:lnTo>
                    <a:pt x="1345" y="76"/>
                  </a:lnTo>
                  <a:lnTo>
                    <a:pt x="1363" y="80"/>
                  </a:lnTo>
                  <a:lnTo>
                    <a:pt x="1380" y="84"/>
                  </a:lnTo>
                  <a:lnTo>
                    <a:pt x="1398" y="86"/>
                  </a:lnTo>
                  <a:lnTo>
                    <a:pt x="1412" y="84"/>
                  </a:lnTo>
                  <a:lnTo>
                    <a:pt x="1424" y="75"/>
                  </a:lnTo>
                  <a:lnTo>
                    <a:pt x="1430" y="56"/>
                  </a:lnTo>
                  <a:lnTo>
                    <a:pt x="1430" y="67"/>
                  </a:lnTo>
                  <a:lnTo>
                    <a:pt x="1428" y="65"/>
                  </a:lnTo>
                  <a:lnTo>
                    <a:pt x="1424" y="68"/>
                  </a:lnTo>
                  <a:lnTo>
                    <a:pt x="1417" y="75"/>
                  </a:lnTo>
                  <a:lnTo>
                    <a:pt x="1408" y="81"/>
                  </a:lnTo>
                  <a:lnTo>
                    <a:pt x="1398" y="89"/>
                  </a:lnTo>
                  <a:lnTo>
                    <a:pt x="1387" y="96"/>
                  </a:lnTo>
                  <a:lnTo>
                    <a:pt x="1374" y="99"/>
                  </a:lnTo>
                  <a:lnTo>
                    <a:pt x="1361" y="99"/>
                  </a:lnTo>
                  <a:lnTo>
                    <a:pt x="1348" y="94"/>
                  </a:lnTo>
                  <a:lnTo>
                    <a:pt x="1336" y="84"/>
                  </a:lnTo>
                  <a:lnTo>
                    <a:pt x="1332" y="88"/>
                  </a:lnTo>
                  <a:lnTo>
                    <a:pt x="1329" y="91"/>
                  </a:lnTo>
                  <a:lnTo>
                    <a:pt x="1328" y="96"/>
                  </a:lnTo>
                  <a:lnTo>
                    <a:pt x="1328" y="100"/>
                  </a:lnTo>
                  <a:lnTo>
                    <a:pt x="1328" y="104"/>
                  </a:lnTo>
                  <a:lnTo>
                    <a:pt x="1328" y="108"/>
                  </a:lnTo>
                  <a:lnTo>
                    <a:pt x="1326" y="113"/>
                  </a:lnTo>
                  <a:lnTo>
                    <a:pt x="1326" y="118"/>
                  </a:lnTo>
                  <a:lnTo>
                    <a:pt x="1324" y="123"/>
                  </a:lnTo>
                  <a:lnTo>
                    <a:pt x="1321" y="126"/>
                  </a:lnTo>
                  <a:lnTo>
                    <a:pt x="1340" y="124"/>
                  </a:lnTo>
                  <a:lnTo>
                    <a:pt x="1360" y="128"/>
                  </a:lnTo>
                  <a:lnTo>
                    <a:pt x="1379" y="131"/>
                  </a:lnTo>
                  <a:lnTo>
                    <a:pt x="1396" y="139"/>
                  </a:lnTo>
                  <a:lnTo>
                    <a:pt x="1412" y="148"/>
                  </a:lnTo>
                  <a:lnTo>
                    <a:pt x="1428" y="158"/>
                  </a:lnTo>
                  <a:lnTo>
                    <a:pt x="1443" y="171"/>
                  </a:lnTo>
                  <a:lnTo>
                    <a:pt x="1456" y="184"/>
                  </a:lnTo>
                  <a:lnTo>
                    <a:pt x="1465" y="198"/>
                  </a:lnTo>
                  <a:lnTo>
                    <a:pt x="1473" y="211"/>
                  </a:lnTo>
                  <a:lnTo>
                    <a:pt x="1476" y="200"/>
                  </a:lnTo>
                  <a:lnTo>
                    <a:pt x="1480" y="188"/>
                  </a:lnTo>
                  <a:lnTo>
                    <a:pt x="1483" y="176"/>
                  </a:lnTo>
                  <a:lnTo>
                    <a:pt x="1484" y="161"/>
                  </a:lnTo>
                  <a:lnTo>
                    <a:pt x="1488" y="148"/>
                  </a:lnTo>
                  <a:lnTo>
                    <a:pt x="1489" y="134"/>
                  </a:lnTo>
                  <a:lnTo>
                    <a:pt x="1491" y="121"/>
                  </a:lnTo>
                  <a:lnTo>
                    <a:pt x="1491" y="108"/>
                  </a:lnTo>
                  <a:lnTo>
                    <a:pt x="1491" y="96"/>
                  </a:lnTo>
                  <a:lnTo>
                    <a:pt x="1491" y="84"/>
                  </a:lnTo>
                  <a:lnTo>
                    <a:pt x="1488" y="81"/>
                  </a:lnTo>
                  <a:lnTo>
                    <a:pt x="1486" y="80"/>
                  </a:lnTo>
                  <a:lnTo>
                    <a:pt x="1483" y="78"/>
                  </a:lnTo>
                  <a:lnTo>
                    <a:pt x="1481" y="76"/>
                  </a:lnTo>
                  <a:lnTo>
                    <a:pt x="1478" y="75"/>
                  </a:lnTo>
                  <a:lnTo>
                    <a:pt x="1475" y="75"/>
                  </a:lnTo>
                  <a:lnTo>
                    <a:pt x="1472" y="75"/>
                  </a:lnTo>
                  <a:lnTo>
                    <a:pt x="1468" y="73"/>
                  </a:lnTo>
                  <a:lnTo>
                    <a:pt x="1465" y="73"/>
                  </a:lnTo>
                  <a:lnTo>
                    <a:pt x="1462" y="73"/>
                  </a:lnTo>
                  <a:lnTo>
                    <a:pt x="1448" y="91"/>
                  </a:lnTo>
                  <a:lnTo>
                    <a:pt x="1451" y="89"/>
                  </a:lnTo>
                  <a:lnTo>
                    <a:pt x="1454" y="86"/>
                  </a:lnTo>
                  <a:lnTo>
                    <a:pt x="1457" y="83"/>
                  </a:lnTo>
                  <a:lnTo>
                    <a:pt x="1460" y="80"/>
                  </a:lnTo>
                  <a:lnTo>
                    <a:pt x="1462" y="78"/>
                  </a:lnTo>
                  <a:lnTo>
                    <a:pt x="1465" y="75"/>
                  </a:lnTo>
                  <a:lnTo>
                    <a:pt x="1468" y="73"/>
                  </a:lnTo>
                  <a:lnTo>
                    <a:pt x="1472" y="72"/>
                  </a:lnTo>
                  <a:lnTo>
                    <a:pt x="1476" y="73"/>
                  </a:lnTo>
                  <a:lnTo>
                    <a:pt x="1480" y="73"/>
                  </a:lnTo>
                  <a:lnTo>
                    <a:pt x="1505" y="134"/>
                  </a:lnTo>
                  <a:lnTo>
                    <a:pt x="1513" y="123"/>
                  </a:lnTo>
                  <a:lnTo>
                    <a:pt x="1521" y="118"/>
                  </a:lnTo>
                  <a:lnTo>
                    <a:pt x="1531" y="116"/>
                  </a:lnTo>
                  <a:lnTo>
                    <a:pt x="1539" y="120"/>
                  </a:lnTo>
                  <a:lnTo>
                    <a:pt x="1547" y="124"/>
                  </a:lnTo>
                  <a:lnTo>
                    <a:pt x="1553" y="131"/>
                  </a:lnTo>
                  <a:lnTo>
                    <a:pt x="1558" y="137"/>
                  </a:lnTo>
                  <a:lnTo>
                    <a:pt x="1563" y="144"/>
                  </a:lnTo>
                  <a:lnTo>
                    <a:pt x="1564" y="148"/>
                  </a:lnTo>
                  <a:lnTo>
                    <a:pt x="1564" y="152"/>
                  </a:lnTo>
                  <a:lnTo>
                    <a:pt x="1561" y="147"/>
                  </a:lnTo>
                  <a:lnTo>
                    <a:pt x="1558" y="142"/>
                  </a:lnTo>
                  <a:lnTo>
                    <a:pt x="1556" y="137"/>
                  </a:lnTo>
                  <a:lnTo>
                    <a:pt x="1555" y="131"/>
                  </a:lnTo>
                  <a:lnTo>
                    <a:pt x="1553" y="126"/>
                  </a:lnTo>
                  <a:lnTo>
                    <a:pt x="1552" y="121"/>
                  </a:lnTo>
                  <a:lnTo>
                    <a:pt x="1550" y="116"/>
                  </a:lnTo>
                  <a:lnTo>
                    <a:pt x="1545" y="115"/>
                  </a:lnTo>
                  <a:lnTo>
                    <a:pt x="1540" y="115"/>
                  </a:lnTo>
                  <a:lnTo>
                    <a:pt x="1532" y="116"/>
                  </a:lnTo>
                  <a:lnTo>
                    <a:pt x="1528" y="120"/>
                  </a:lnTo>
                  <a:lnTo>
                    <a:pt x="1526" y="123"/>
                  </a:lnTo>
                  <a:lnTo>
                    <a:pt x="1523" y="128"/>
                  </a:lnTo>
                  <a:lnTo>
                    <a:pt x="1523" y="131"/>
                  </a:lnTo>
                  <a:lnTo>
                    <a:pt x="1523" y="136"/>
                  </a:lnTo>
                  <a:lnTo>
                    <a:pt x="1523" y="140"/>
                  </a:lnTo>
                  <a:lnTo>
                    <a:pt x="1523" y="145"/>
                  </a:lnTo>
                  <a:lnTo>
                    <a:pt x="1523" y="150"/>
                  </a:lnTo>
                  <a:lnTo>
                    <a:pt x="1523" y="153"/>
                  </a:lnTo>
                  <a:lnTo>
                    <a:pt x="1523" y="158"/>
                  </a:lnTo>
                  <a:lnTo>
                    <a:pt x="1523" y="156"/>
                  </a:lnTo>
                  <a:lnTo>
                    <a:pt x="1523" y="153"/>
                  </a:lnTo>
                  <a:lnTo>
                    <a:pt x="1523" y="150"/>
                  </a:lnTo>
                  <a:lnTo>
                    <a:pt x="1523" y="148"/>
                  </a:lnTo>
                  <a:lnTo>
                    <a:pt x="1523" y="145"/>
                  </a:lnTo>
                  <a:lnTo>
                    <a:pt x="1523" y="142"/>
                  </a:lnTo>
                  <a:lnTo>
                    <a:pt x="1521" y="139"/>
                  </a:lnTo>
                  <a:lnTo>
                    <a:pt x="1520" y="137"/>
                  </a:lnTo>
                  <a:lnTo>
                    <a:pt x="1518" y="136"/>
                  </a:lnTo>
                  <a:lnTo>
                    <a:pt x="1515" y="134"/>
                  </a:lnTo>
                  <a:lnTo>
                    <a:pt x="1512" y="136"/>
                  </a:lnTo>
                  <a:lnTo>
                    <a:pt x="1508" y="139"/>
                  </a:lnTo>
                  <a:lnTo>
                    <a:pt x="1507" y="144"/>
                  </a:lnTo>
                  <a:lnTo>
                    <a:pt x="1507" y="147"/>
                  </a:lnTo>
                  <a:lnTo>
                    <a:pt x="1505" y="152"/>
                  </a:lnTo>
                  <a:lnTo>
                    <a:pt x="1505" y="156"/>
                  </a:lnTo>
                  <a:lnTo>
                    <a:pt x="1505" y="161"/>
                  </a:lnTo>
                  <a:lnTo>
                    <a:pt x="1505" y="166"/>
                  </a:lnTo>
                  <a:lnTo>
                    <a:pt x="1505" y="171"/>
                  </a:lnTo>
                  <a:lnTo>
                    <a:pt x="1505" y="176"/>
                  </a:lnTo>
                  <a:lnTo>
                    <a:pt x="1510" y="179"/>
                  </a:lnTo>
                  <a:lnTo>
                    <a:pt x="1513" y="180"/>
                  </a:lnTo>
                  <a:lnTo>
                    <a:pt x="1516" y="180"/>
                  </a:lnTo>
                  <a:lnTo>
                    <a:pt x="1520" y="180"/>
                  </a:lnTo>
                  <a:lnTo>
                    <a:pt x="1521" y="182"/>
                  </a:lnTo>
                  <a:lnTo>
                    <a:pt x="1523" y="182"/>
                  </a:lnTo>
                  <a:lnTo>
                    <a:pt x="1523" y="185"/>
                  </a:lnTo>
                  <a:lnTo>
                    <a:pt x="1523" y="188"/>
                  </a:lnTo>
                  <a:lnTo>
                    <a:pt x="1523" y="193"/>
                  </a:lnTo>
                  <a:lnTo>
                    <a:pt x="1523" y="201"/>
                  </a:lnTo>
                  <a:lnTo>
                    <a:pt x="1515" y="200"/>
                  </a:lnTo>
                  <a:lnTo>
                    <a:pt x="1510" y="201"/>
                  </a:lnTo>
                  <a:lnTo>
                    <a:pt x="1505" y="203"/>
                  </a:lnTo>
                  <a:lnTo>
                    <a:pt x="1500" y="206"/>
                  </a:lnTo>
                  <a:lnTo>
                    <a:pt x="1496" y="211"/>
                  </a:lnTo>
                  <a:lnTo>
                    <a:pt x="1492" y="214"/>
                  </a:lnTo>
                  <a:lnTo>
                    <a:pt x="1488" y="219"/>
                  </a:lnTo>
                  <a:lnTo>
                    <a:pt x="1484" y="222"/>
                  </a:lnTo>
                  <a:lnTo>
                    <a:pt x="1478" y="224"/>
                  </a:lnTo>
                  <a:lnTo>
                    <a:pt x="1473" y="225"/>
                  </a:lnTo>
                  <a:lnTo>
                    <a:pt x="1478" y="235"/>
                  </a:lnTo>
                  <a:lnTo>
                    <a:pt x="1483" y="241"/>
                  </a:lnTo>
                  <a:lnTo>
                    <a:pt x="1488" y="243"/>
                  </a:lnTo>
                  <a:lnTo>
                    <a:pt x="1494" y="241"/>
                  </a:lnTo>
                  <a:lnTo>
                    <a:pt x="1500" y="240"/>
                  </a:lnTo>
                  <a:lnTo>
                    <a:pt x="1507" y="236"/>
                  </a:lnTo>
                  <a:lnTo>
                    <a:pt x="1513" y="235"/>
                  </a:lnTo>
                  <a:lnTo>
                    <a:pt x="1520" y="235"/>
                  </a:lnTo>
                  <a:lnTo>
                    <a:pt x="1526" y="236"/>
                  </a:lnTo>
                  <a:lnTo>
                    <a:pt x="1532" y="243"/>
                  </a:lnTo>
                  <a:lnTo>
                    <a:pt x="1550" y="260"/>
                  </a:lnTo>
                  <a:lnTo>
                    <a:pt x="1564" y="278"/>
                  </a:lnTo>
                  <a:lnTo>
                    <a:pt x="1577" y="299"/>
                  </a:lnTo>
                  <a:lnTo>
                    <a:pt x="1590" y="320"/>
                  </a:lnTo>
                  <a:lnTo>
                    <a:pt x="1601" y="339"/>
                  </a:lnTo>
                  <a:lnTo>
                    <a:pt x="1614" y="358"/>
                  </a:lnTo>
                  <a:lnTo>
                    <a:pt x="1627" y="376"/>
                  </a:lnTo>
                  <a:lnTo>
                    <a:pt x="1640" y="392"/>
                  </a:lnTo>
                  <a:lnTo>
                    <a:pt x="1656" y="403"/>
                  </a:lnTo>
                  <a:lnTo>
                    <a:pt x="1673" y="412"/>
                  </a:lnTo>
                  <a:lnTo>
                    <a:pt x="1676" y="408"/>
                  </a:lnTo>
                  <a:lnTo>
                    <a:pt x="1676" y="404"/>
                  </a:lnTo>
                  <a:lnTo>
                    <a:pt x="1678" y="401"/>
                  </a:lnTo>
                  <a:lnTo>
                    <a:pt x="1678" y="396"/>
                  </a:lnTo>
                  <a:lnTo>
                    <a:pt x="1678" y="393"/>
                  </a:lnTo>
                  <a:lnTo>
                    <a:pt x="1680" y="390"/>
                  </a:lnTo>
                  <a:lnTo>
                    <a:pt x="1683" y="387"/>
                  </a:lnTo>
                  <a:lnTo>
                    <a:pt x="1686" y="385"/>
                  </a:lnTo>
                  <a:lnTo>
                    <a:pt x="1692" y="385"/>
                  </a:lnTo>
                  <a:lnTo>
                    <a:pt x="1702" y="387"/>
                  </a:lnTo>
                  <a:lnTo>
                    <a:pt x="1699" y="404"/>
                  </a:lnTo>
                  <a:lnTo>
                    <a:pt x="1700" y="417"/>
                  </a:lnTo>
                  <a:lnTo>
                    <a:pt x="1705" y="428"/>
                  </a:lnTo>
                  <a:lnTo>
                    <a:pt x="1715" y="438"/>
                  </a:lnTo>
                  <a:lnTo>
                    <a:pt x="1724" y="444"/>
                  </a:lnTo>
                  <a:lnTo>
                    <a:pt x="1736" y="451"/>
                  </a:lnTo>
                  <a:lnTo>
                    <a:pt x="1747" y="457"/>
                  </a:lnTo>
                  <a:lnTo>
                    <a:pt x="1758" y="464"/>
                  </a:lnTo>
                  <a:lnTo>
                    <a:pt x="1768" y="470"/>
                  </a:lnTo>
                  <a:lnTo>
                    <a:pt x="1776" y="478"/>
                  </a:lnTo>
                  <a:lnTo>
                    <a:pt x="1744" y="513"/>
                  </a:lnTo>
                  <a:lnTo>
                    <a:pt x="1756" y="524"/>
                  </a:lnTo>
                  <a:lnTo>
                    <a:pt x="1769" y="534"/>
                  </a:lnTo>
                  <a:lnTo>
                    <a:pt x="1782" y="545"/>
                  </a:lnTo>
                  <a:lnTo>
                    <a:pt x="1793" y="555"/>
                  </a:lnTo>
                  <a:lnTo>
                    <a:pt x="1804" y="563"/>
                  </a:lnTo>
                  <a:lnTo>
                    <a:pt x="1817" y="572"/>
                  </a:lnTo>
                  <a:lnTo>
                    <a:pt x="1828" y="582"/>
                  </a:lnTo>
                  <a:lnTo>
                    <a:pt x="1841" y="590"/>
                  </a:lnTo>
                  <a:lnTo>
                    <a:pt x="1856" y="598"/>
                  </a:lnTo>
                  <a:lnTo>
                    <a:pt x="1870" y="606"/>
                  </a:lnTo>
                  <a:lnTo>
                    <a:pt x="1870" y="633"/>
                  </a:lnTo>
                  <a:lnTo>
                    <a:pt x="1867" y="633"/>
                  </a:lnTo>
                  <a:lnTo>
                    <a:pt x="1864" y="633"/>
                  </a:lnTo>
                  <a:lnTo>
                    <a:pt x="1860" y="632"/>
                  </a:lnTo>
                  <a:lnTo>
                    <a:pt x="1856" y="632"/>
                  </a:lnTo>
                  <a:lnTo>
                    <a:pt x="1852" y="632"/>
                  </a:lnTo>
                  <a:lnTo>
                    <a:pt x="1848" y="632"/>
                  </a:lnTo>
                  <a:lnTo>
                    <a:pt x="1844" y="633"/>
                  </a:lnTo>
                  <a:lnTo>
                    <a:pt x="1841" y="635"/>
                  </a:lnTo>
                  <a:lnTo>
                    <a:pt x="1838" y="636"/>
                  </a:lnTo>
                  <a:lnTo>
                    <a:pt x="1835" y="641"/>
                  </a:lnTo>
                  <a:lnTo>
                    <a:pt x="1841" y="646"/>
                  </a:lnTo>
                  <a:lnTo>
                    <a:pt x="1846" y="651"/>
                  </a:lnTo>
                  <a:lnTo>
                    <a:pt x="1852" y="654"/>
                  </a:lnTo>
                  <a:lnTo>
                    <a:pt x="1859" y="656"/>
                  </a:lnTo>
                  <a:lnTo>
                    <a:pt x="1867" y="656"/>
                  </a:lnTo>
                  <a:lnTo>
                    <a:pt x="1873" y="656"/>
                  </a:lnTo>
                  <a:lnTo>
                    <a:pt x="1880" y="657"/>
                  </a:lnTo>
                  <a:lnTo>
                    <a:pt x="1888" y="659"/>
                  </a:lnTo>
                  <a:lnTo>
                    <a:pt x="1896" y="660"/>
                  </a:lnTo>
                  <a:lnTo>
                    <a:pt x="1902" y="665"/>
                  </a:lnTo>
                  <a:lnTo>
                    <a:pt x="1889" y="657"/>
                  </a:lnTo>
                  <a:lnTo>
                    <a:pt x="1878" y="656"/>
                  </a:lnTo>
                  <a:lnTo>
                    <a:pt x="1870" y="657"/>
                  </a:lnTo>
                  <a:lnTo>
                    <a:pt x="1865" y="662"/>
                  </a:lnTo>
                  <a:lnTo>
                    <a:pt x="1860" y="667"/>
                  </a:lnTo>
                  <a:lnTo>
                    <a:pt x="1856" y="672"/>
                  </a:lnTo>
                  <a:lnTo>
                    <a:pt x="1851" y="673"/>
                  </a:lnTo>
                  <a:lnTo>
                    <a:pt x="1846" y="670"/>
                  </a:lnTo>
                  <a:lnTo>
                    <a:pt x="1838" y="662"/>
                  </a:lnTo>
                  <a:lnTo>
                    <a:pt x="1828" y="648"/>
                  </a:lnTo>
                  <a:lnTo>
                    <a:pt x="1824" y="659"/>
                  </a:lnTo>
                  <a:lnTo>
                    <a:pt x="1817" y="670"/>
                  </a:lnTo>
                  <a:lnTo>
                    <a:pt x="1812" y="683"/>
                  </a:lnTo>
                  <a:lnTo>
                    <a:pt x="1806" y="694"/>
                  </a:lnTo>
                  <a:lnTo>
                    <a:pt x="1800" y="705"/>
                  </a:lnTo>
                  <a:lnTo>
                    <a:pt x="1793" y="716"/>
                  </a:lnTo>
                  <a:lnTo>
                    <a:pt x="1785" y="726"/>
                  </a:lnTo>
                  <a:lnTo>
                    <a:pt x="1776" y="734"/>
                  </a:lnTo>
                  <a:lnTo>
                    <a:pt x="1764" y="739"/>
                  </a:lnTo>
                  <a:lnTo>
                    <a:pt x="1752" y="742"/>
                  </a:lnTo>
                  <a:lnTo>
                    <a:pt x="1742" y="740"/>
                  </a:lnTo>
                  <a:lnTo>
                    <a:pt x="1734" y="736"/>
                  </a:lnTo>
                  <a:lnTo>
                    <a:pt x="1728" y="729"/>
                  </a:lnTo>
                  <a:lnTo>
                    <a:pt x="1723" y="721"/>
                  </a:lnTo>
                  <a:lnTo>
                    <a:pt x="1716" y="712"/>
                  </a:lnTo>
                  <a:lnTo>
                    <a:pt x="1712" y="702"/>
                  </a:lnTo>
                  <a:lnTo>
                    <a:pt x="1707" y="692"/>
                  </a:lnTo>
                  <a:lnTo>
                    <a:pt x="1702" y="683"/>
                  </a:lnTo>
                  <a:lnTo>
                    <a:pt x="1697" y="673"/>
                  </a:lnTo>
                  <a:lnTo>
                    <a:pt x="1691" y="665"/>
                  </a:lnTo>
                  <a:lnTo>
                    <a:pt x="1683" y="672"/>
                  </a:lnTo>
                  <a:lnTo>
                    <a:pt x="1678" y="678"/>
                  </a:lnTo>
                  <a:lnTo>
                    <a:pt x="1678" y="686"/>
                  </a:lnTo>
                  <a:lnTo>
                    <a:pt x="1681" y="694"/>
                  </a:lnTo>
                  <a:lnTo>
                    <a:pt x="1684" y="702"/>
                  </a:lnTo>
                  <a:lnTo>
                    <a:pt x="1689" y="710"/>
                  </a:lnTo>
                  <a:lnTo>
                    <a:pt x="1692" y="718"/>
                  </a:lnTo>
                  <a:lnTo>
                    <a:pt x="1694" y="726"/>
                  </a:lnTo>
                  <a:lnTo>
                    <a:pt x="1691" y="734"/>
                  </a:lnTo>
                  <a:lnTo>
                    <a:pt x="1684" y="742"/>
                  </a:lnTo>
                  <a:lnTo>
                    <a:pt x="1678" y="747"/>
                  </a:lnTo>
                  <a:lnTo>
                    <a:pt x="1675" y="750"/>
                  </a:lnTo>
                  <a:lnTo>
                    <a:pt x="1675" y="750"/>
                  </a:lnTo>
                  <a:lnTo>
                    <a:pt x="1676" y="748"/>
                  </a:lnTo>
                  <a:lnTo>
                    <a:pt x="1680" y="747"/>
                  </a:lnTo>
                  <a:lnTo>
                    <a:pt x="1681" y="744"/>
                  </a:lnTo>
                  <a:lnTo>
                    <a:pt x="1683" y="740"/>
                  </a:lnTo>
                  <a:lnTo>
                    <a:pt x="1683" y="737"/>
                  </a:lnTo>
                  <a:lnTo>
                    <a:pt x="1680" y="734"/>
                  </a:lnTo>
                  <a:lnTo>
                    <a:pt x="1673" y="732"/>
                  </a:lnTo>
                  <a:lnTo>
                    <a:pt x="1641" y="750"/>
                  </a:lnTo>
                  <a:lnTo>
                    <a:pt x="1673" y="700"/>
                  </a:lnTo>
                  <a:lnTo>
                    <a:pt x="1665" y="696"/>
                  </a:lnTo>
                  <a:lnTo>
                    <a:pt x="1659" y="691"/>
                  </a:lnTo>
                  <a:lnTo>
                    <a:pt x="1656" y="688"/>
                  </a:lnTo>
                  <a:lnTo>
                    <a:pt x="1652" y="683"/>
                  </a:lnTo>
                  <a:lnTo>
                    <a:pt x="1649" y="680"/>
                  </a:lnTo>
                  <a:lnTo>
                    <a:pt x="1648" y="675"/>
                  </a:lnTo>
                  <a:lnTo>
                    <a:pt x="1646" y="670"/>
                  </a:lnTo>
                  <a:lnTo>
                    <a:pt x="1643" y="664"/>
                  </a:lnTo>
                  <a:lnTo>
                    <a:pt x="1638" y="656"/>
                  </a:lnTo>
                  <a:lnTo>
                    <a:pt x="1632" y="648"/>
                  </a:lnTo>
                  <a:lnTo>
                    <a:pt x="1628" y="649"/>
                  </a:lnTo>
                  <a:lnTo>
                    <a:pt x="1627" y="652"/>
                  </a:lnTo>
                  <a:lnTo>
                    <a:pt x="1625" y="654"/>
                  </a:lnTo>
                  <a:lnTo>
                    <a:pt x="1624" y="657"/>
                  </a:lnTo>
                  <a:lnTo>
                    <a:pt x="1624" y="660"/>
                  </a:lnTo>
                  <a:lnTo>
                    <a:pt x="1624" y="664"/>
                  </a:lnTo>
                  <a:lnTo>
                    <a:pt x="1624" y="667"/>
                  </a:lnTo>
                  <a:lnTo>
                    <a:pt x="1624" y="670"/>
                  </a:lnTo>
                  <a:lnTo>
                    <a:pt x="1624" y="673"/>
                  </a:lnTo>
                  <a:lnTo>
                    <a:pt x="1624" y="676"/>
                  </a:lnTo>
                  <a:lnTo>
                    <a:pt x="1625" y="672"/>
                  </a:lnTo>
                  <a:lnTo>
                    <a:pt x="1625" y="668"/>
                  </a:lnTo>
                  <a:lnTo>
                    <a:pt x="1624" y="665"/>
                  </a:lnTo>
                  <a:lnTo>
                    <a:pt x="1622" y="664"/>
                  </a:lnTo>
                  <a:lnTo>
                    <a:pt x="1619" y="660"/>
                  </a:lnTo>
                  <a:lnTo>
                    <a:pt x="1617" y="659"/>
                  </a:lnTo>
                  <a:lnTo>
                    <a:pt x="1614" y="656"/>
                  </a:lnTo>
                  <a:lnTo>
                    <a:pt x="1611" y="654"/>
                  </a:lnTo>
                  <a:lnTo>
                    <a:pt x="1609" y="651"/>
                  </a:lnTo>
                  <a:lnTo>
                    <a:pt x="1606" y="648"/>
                  </a:lnTo>
                  <a:lnTo>
                    <a:pt x="1595" y="651"/>
                  </a:lnTo>
                  <a:lnTo>
                    <a:pt x="1584" y="657"/>
                  </a:lnTo>
                  <a:lnTo>
                    <a:pt x="1571" y="664"/>
                  </a:lnTo>
                  <a:lnTo>
                    <a:pt x="1560" y="670"/>
                  </a:lnTo>
                  <a:lnTo>
                    <a:pt x="1548" y="678"/>
                  </a:lnTo>
                  <a:lnTo>
                    <a:pt x="1539" y="686"/>
                  </a:lnTo>
                  <a:lnTo>
                    <a:pt x="1529" y="694"/>
                  </a:lnTo>
                  <a:lnTo>
                    <a:pt x="1520" y="702"/>
                  </a:lnTo>
                  <a:lnTo>
                    <a:pt x="1512" y="710"/>
                  </a:lnTo>
                  <a:lnTo>
                    <a:pt x="1505" y="718"/>
                  </a:lnTo>
                  <a:lnTo>
                    <a:pt x="1576" y="718"/>
                  </a:lnTo>
                  <a:lnTo>
                    <a:pt x="1547" y="760"/>
                  </a:lnTo>
                  <a:lnTo>
                    <a:pt x="1547" y="756"/>
                  </a:lnTo>
                  <a:lnTo>
                    <a:pt x="1548" y="753"/>
                  </a:lnTo>
                  <a:lnTo>
                    <a:pt x="1548" y="750"/>
                  </a:lnTo>
                  <a:lnTo>
                    <a:pt x="1548" y="745"/>
                  </a:lnTo>
                  <a:lnTo>
                    <a:pt x="1548" y="742"/>
                  </a:lnTo>
                  <a:lnTo>
                    <a:pt x="1548" y="737"/>
                  </a:lnTo>
                  <a:lnTo>
                    <a:pt x="1550" y="734"/>
                  </a:lnTo>
                  <a:lnTo>
                    <a:pt x="1552" y="731"/>
                  </a:lnTo>
                  <a:lnTo>
                    <a:pt x="1553" y="728"/>
                  </a:lnTo>
                  <a:lnTo>
                    <a:pt x="1558" y="724"/>
                  </a:lnTo>
                  <a:lnTo>
                    <a:pt x="1547" y="718"/>
                  </a:lnTo>
                  <a:lnTo>
                    <a:pt x="1540" y="720"/>
                  </a:lnTo>
                  <a:lnTo>
                    <a:pt x="1534" y="723"/>
                  </a:lnTo>
                  <a:lnTo>
                    <a:pt x="1529" y="728"/>
                  </a:lnTo>
                  <a:lnTo>
                    <a:pt x="1524" y="732"/>
                  </a:lnTo>
                  <a:lnTo>
                    <a:pt x="1521" y="739"/>
                  </a:lnTo>
                  <a:lnTo>
                    <a:pt x="1516" y="745"/>
                  </a:lnTo>
                  <a:lnTo>
                    <a:pt x="1515" y="752"/>
                  </a:lnTo>
                  <a:lnTo>
                    <a:pt x="1513" y="760"/>
                  </a:lnTo>
                  <a:lnTo>
                    <a:pt x="1513" y="768"/>
                  </a:lnTo>
                  <a:lnTo>
                    <a:pt x="1515" y="774"/>
                  </a:lnTo>
                  <a:lnTo>
                    <a:pt x="1510" y="779"/>
                  </a:lnTo>
                  <a:lnTo>
                    <a:pt x="1504" y="777"/>
                  </a:lnTo>
                  <a:lnTo>
                    <a:pt x="1497" y="774"/>
                  </a:lnTo>
                  <a:lnTo>
                    <a:pt x="1491" y="768"/>
                  </a:lnTo>
                  <a:lnTo>
                    <a:pt x="1484" y="761"/>
                  </a:lnTo>
                  <a:lnTo>
                    <a:pt x="1478" y="753"/>
                  </a:lnTo>
                  <a:lnTo>
                    <a:pt x="1470" y="748"/>
                  </a:lnTo>
                  <a:lnTo>
                    <a:pt x="1464" y="745"/>
                  </a:lnTo>
                  <a:lnTo>
                    <a:pt x="1456" y="745"/>
                  </a:lnTo>
                  <a:lnTo>
                    <a:pt x="1448" y="750"/>
                  </a:lnTo>
                  <a:lnTo>
                    <a:pt x="1448" y="774"/>
                  </a:lnTo>
                  <a:lnTo>
                    <a:pt x="1430" y="732"/>
                  </a:lnTo>
                  <a:lnTo>
                    <a:pt x="1420" y="742"/>
                  </a:lnTo>
                  <a:lnTo>
                    <a:pt x="1422" y="744"/>
                  </a:lnTo>
                  <a:lnTo>
                    <a:pt x="1422" y="744"/>
                  </a:lnTo>
                  <a:lnTo>
                    <a:pt x="1422" y="740"/>
                  </a:lnTo>
                  <a:lnTo>
                    <a:pt x="1420" y="737"/>
                  </a:lnTo>
                  <a:lnTo>
                    <a:pt x="1417" y="732"/>
                  </a:lnTo>
                  <a:lnTo>
                    <a:pt x="1416" y="728"/>
                  </a:lnTo>
                  <a:lnTo>
                    <a:pt x="1414" y="723"/>
                  </a:lnTo>
                  <a:lnTo>
                    <a:pt x="1412" y="716"/>
                  </a:lnTo>
                  <a:lnTo>
                    <a:pt x="1412" y="712"/>
                  </a:lnTo>
                  <a:lnTo>
                    <a:pt x="1412" y="707"/>
                  </a:lnTo>
                  <a:lnTo>
                    <a:pt x="1411" y="704"/>
                  </a:lnTo>
                  <a:lnTo>
                    <a:pt x="1408" y="702"/>
                  </a:lnTo>
                  <a:lnTo>
                    <a:pt x="1404" y="700"/>
                  </a:lnTo>
                  <a:lnTo>
                    <a:pt x="1401" y="699"/>
                  </a:lnTo>
                  <a:lnTo>
                    <a:pt x="1396" y="699"/>
                  </a:lnTo>
                  <a:lnTo>
                    <a:pt x="1393" y="699"/>
                  </a:lnTo>
                  <a:lnTo>
                    <a:pt x="1388" y="699"/>
                  </a:lnTo>
                  <a:lnTo>
                    <a:pt x="1385" y="700"/>
                  </a:lnTo>
                  <a:lnTo>
                    <a:pt x="1382" y="700"/>
                  </a:lnTo>
                  <a:lnTo>
                    <a:pt x="1377" y="700"/>
                  </a:lnTo>
                  <a:lnTo>
                    <a:pt x="1358" y="712"/>
                  </a:lnTo>
                  <a:lnTo>
                    <a:pt x="1347" y="721"/>
                  </a:lnTo>
                  <a:lnTo>
                    <a:pt x="1345" y="732"/>
                  </a:lnTo>
                  <a:lnTo>
                    <a:pt x="1348" y="742"/>
                  </a:lnTo>
                  <a:lnTo>
                    <a:pt x="1356" y="752"/>
                  </a:lnTo>
                  <a:lnTo>
                    <a:pt x="1364" y="761"/>
                  </a:lnTo>
                  <a:lnTo>
                    <a:pt x="1372" y="771"/>
                  </a:lnTo>
                  <a:lnTo>
                    <a:pt x="1377" y="784"/>
                  </a:lnTo>
                  <a:lnTo>
                    <a:pt x="1379" y="795"/>
                  </a:lnTo>
                  <a:lnTo>
                    <a:pt x="1371" y="809"/>
                  </a:lnTo>
                  <a:lnTo>
                    <a:pt x="1366" y="809"/>
                  </a:lnTo>
                  <a:lnTo>
                    <a:pt x="1361" y="809"/>
                  </a:lnTo>
                  <a:lnTo>
                    <a:pt x="1356" y="809"/>
                  </a:lnTo>
                  <a:lnTo>
                    <a:pt x="1352" y="811"/>
                  </a:lnTo>
                  <a:lnTo>
                    <a:pt x="1347" y="812"/>
                  </a:lnTo>
                  <a:lnTo>
                    <a:pt x="1344" y="814"/>
                  </a:lnTo>
                  <a:lnTo>
                    <a:pt x="1339" y="817"/>
                  </a:lnTo>
                  <a:lnTo>
                    <a:pt x="1336" y="819"/>
                  </a:lnTo>
                  <a:lnTo>
                    <a:pt x="1332" y="824"/>
                  </a:lnTo>
                  <a:lnTo>
                    <a:pt x="1329" y="827"/>
                  </a:lnTo>
                  <a:lnTo>
                    <a:pt x="1329" y="830"/>
                  </a:lnTo>
                  <a:lnTo>
                    <a:pt x="1328" y="832"/>
                  </a:lnTo>
                  <a:lnTo>
                    <a:pt x="1328" y="835"/>
                  </a:lnTo>
                  <a:lnTo>
                    <a:pt x="1328" y="838"/>
                  </a:lnTo>
                  <a:lnTo>
                    <a:pt x="1328" y="841"/>
                  </a:lnTo>
                  <a:lnTo>
                    <a:pt x="1329" y="843"/>
                  </a:lnTo>
                  <a:lnTo>
                    <a:pt x="1329" y="846"/>
                  </a:lnTo>
                  <a:lnTo>
                    <a:pt x="1331" y="849"/>
                  </a:lnTo>
                  <a:lnTo>
                    <a:pt x="1332" y="851"/>
                  </a:lnTo>
                  <a:lnTo>
                    <a:pt x="1336" y="852"/>
                  </a:lnTo>
                  <a:lnTo>
                    <a:pt x="1329" y="852"/>
                  </a:lnTo>
                  <a:lnTo>
                    <a:pt x="1321" y="833"/>
                  </a:lnTo>
                  <a:lnTo>
                    <a:pt x="1323" y="822"/>
                  </a:lnTo>
                  <a:lnTo>
                    <a:pt x="1331" y="814"/>
                  </a:lnTo>
                  <a:lnTo>
                    <a:pt x="1342" y="809"/>
                  </a:lnTo>
                  <a:lnTo>
                    <a:pt x="1355" y="808"/>
                  </a:lnTo>
                  <a:lnTo>
                    <a:pt x="1366" y="804"/>
                  </a:lnTo>
                  <a:lnTo>
                    <a:pt x="1372" y="800"/>
                  </a:lnTo>
                  <a:lnTo>
                    <a:pt x="1376" y="793"/>
                  </a:lnTo>
                  <a:lnTo>
                    <a:pt x="1369" y="784"/>
                  </a:lnTo>
                  <a:lnTo>
                    <a:pt x="1353" y="768"/>
                  </a:lnTo>
                  <a:lnTo>
                    <a:pt x="1347" y="776"/>
                  </a:lnTo>
                  <a:lnTo>
                    <a:pt x="1340" y="779"/>
                  </a:lnTo>
                  <a:lnTo>
                    <a:pt x="1334" y="780"/>
                  </a:lnTo>
                  <a:lnTo>
                    <a:pt x="1328" y="780"/>
                  </a:lnTo>
                  <a:lnTo>
                    <a:pt x="1321" y="779"/>
                  </a:lnTo>
                  <a:lnTo>
                    <a:pt x="1315" y="777"/>
                  </a:lnTo>
                  <a:lnTo>
                    <a:pt x="1308" y="776"/>
                  </a:lnTo>
                  <a:lnTo>
                    <a:pt x="1300" y="777"/>
                  </a:lnTo>
                  <a:lnTo>
                    <a:pt x="1294" y="779"/>
                  </a:lnTo>
                  <a:lnTo>
                    <a:pt x="1286" y="785"/>
                  </a:lnTo>
                  <a:lnTo>
                    <a:pt x="1256" y="792"/>
                  </a:lnTo>
                  <a:lnTo>
                    <a:pt x="1230" y="816"/>
                  </a:lnTo>
                  <a:lnTo>
                    <a:pt x="1209" y="848"/>
                  </a:lnTo>
                  <a:lnTo>
                    <a:pt x="1192" y="884"/>
                  </a:lnTo>
                  <a:lnTo>
                    <a:pt x="1176" y="920"/>
                  </a:lnTo>
                  <a:lnTo>
                    <a:pt x="1160" y="950"/>
                  </a:lnTo>
                  <a:lnTo>
                    <a:pt x="1144" y="966"/>
                  </a:lnTo>
                  <a:lnTo>
                    <a:pt x="1124" y="964"/>
                  </a:lnTo>
                  <a:lnTo>
                    <a:pt x="1102" y="940"/>
                  </a:lnTo>
                  <a:lnTo>
                    <a:pt x="1075" y="888"/>
                  </a:lnTo>
                  <a:lnTo>
                    <a:pt x="1068" y="886"/>
                  </a:lnTo>
                  <a:lnTo>
                    <a:pt x="1064" y="884"/>
                  </a:lnTo>
                  <a:lnTo>
                    <a:pt x="1057" y="886"/>
                  </a:lnTo>
                  <a:lnTo>
                    <a:pt x="1052" y="888"/>
                  </a:lnTo>
                  <a:lnTo>
                    <a:pt x="1048" y="891"/>
                  </a:lnTo>
                  <a:lnTo>
                    <a:pt x="1043" y="894"/>
                  </a:lnTo>
                  <a:lnTo>
                    <a:pt x="1040" y="897"/>
                  </a:lnTo>
                  <a:lnTo>
                    <a:pt x="1036" y="902"/>
                  </a:lnTo>
                  <a:lnTo>
                    <a:pt x="1035" y="907"/>
                  </a:lnTo>
                  <a:lnTo>
                    <a:pt x="1033" y="912"/>
                  </a:lnTo>
                  <a:lnTo>
                    <a:pt x="1033" y="923"/>
                  </a:lnTo>
                  <a:lnTo>
                    <a:pt x="1036" y="929"/>
                  </a:lnTo>
                  <a:lnTo>
                    <a:pt x="1043" y="934"/>
                  </a:lnTo>
                  <a:lnTo>
                    <a:pt x="1051" y="937"/>
                  </a:lnTo>
                  <a:lnTo>
                    <a:pt x="1059" y="940"/>
                  </a:lnTo>
                  <a:lnTo>
                    <a:pt x="1067" y="942"/>
                  </a:lnTo>
                  <a:lnTo>
                    <a:pt x="1075" y="947"/>
                  </a:lnTo>
                  <a:lnTo>
                    <a:pt x="1081" y="952"/>
                  </a:lnTo>
                  <a:lnTo>
                    <a:pt x="1083" y="960"/>
                  </a:lnTo>
                  <a:lnTo>
                    <a:pt x="1083" y="971"/>
                  </a:lnTo>
                  <a:lnTo>
                    <a:pt x="1051" y="944"/>
                  </a:lnTo>
                  <a:lnTo>
                    <a:pt x="1048" y="950"/>
                  </a:lnTo>
                  <a:lnTo>
                    <a:pt x="1044" y="955"/>
                  </a:lnTo>
                  <a:lnTo>
                    <a:pt x="1041" y="961"/>
                  </a:lnTo>
                  <a:lnTo>
                    <a:pt x="1038" y="968"/>
                  </a:lnTo>
                  <a:lnTo>
                    <a:pt x="1035" y="972"/>
                  </a:lnTo>
                  <a:lnTo>
                    <a:pt x="1033" y="979"/>
                  </a:lnTo>
                  <a:lnTo>
                    <a:pt x="1032" y="985"/>
                  </a:lnTo>
                  <a:lnTo>
                    <a:pt x="1032" y="992"/>
                  </a:lnTo>
                  <a:lnTo>
                    <a:pt x="1032" y="996"/>
                  </a:lnTo>
                  <a:lnTo>
                    <a:pt x="1033" y="1003"/>
                  </a:lnTo>
                  <a:lnTo>
                    <a:pt x="1033" y="1009"/>
                  </a:lnTo>
                  <a:lnTo>
                    <a:pt x="1033" y="1011"/>
                  </a:lnTo>
                  <a:lnTo>
                    <a:pt x="1033" y="1009"/>
                  </a:lnTo>
                  <a:lnTo>
                    <a:pt x="1033" y="1006"/>
                  </a:lnTo>
                  <a:lnTo>
                    <a:pt x="1032" y="1001"/>
                  </a:lnTo>
                  <a:lnTo>
                    <a:pt x="1032" y="995"/>
                  </a:lnTo>
                  <a:lnTo>
                    <a:pt x="1030" y="987"/>
                  </a:lnTo>
                  <a:lnTo>
                    <a:pt x="1028" y="980"/>
                  </a:lnTo>
                  <a:lnTo>
                    <a:pt x="1027" y="976"/>
                  </a:lnTo>
                  <a:lnTo>
                    <a:pt x="1025" y="971"/>
                  </a:lnTo>
                  <a:lnTo>
                    <a:pt x="1022" y="968"/>
                  </a:lnTo>
                  <a:lnTo>
                    <a:pt x="1019" y="964"/>
                  </a:lnTo>
                  <a:lnTo>
                    <a:pt x="1014" y="963"/>
                  </a:lnTo>
                  <a:lnTo>
                    <a:pt x="1011" y="961"/>
                  </a:lnTo>
                  <a:lnTo>
                    <a:pt x="1006" y="961"/>
                  </a:lnTo>
                  <a:lnTo>
                    <a:pt x="1001" y="961"/>
                  </a:lnTo>
                  <a:lnTo>
                    <a:pt x="996" y="961"/>
                  </a:lnTo>
                  <a:lnTo>
                    <a:pt x="992" y="961"/>
                  </a:lnTo>
                  <a:lnTo>
                    <a:pt x="988" y="961"/>
                  </a:lnTo>
                  <a:lnTo>
                    <a:pt x="984" y="961"/>
                  </a:lnTo>
                  <a:lnTo>
                    <a:pt x="987" y="958"/>
                  </a:lnTo>
                  <a:lnTo>
                    <a:pt x="990" y="955"/>
                  </a:lnTo>
                  <a:lnTo>
                    <a:pt x="990" y="952"/>
                  </a:lnTo>
                  <a:lnTo>
                    <a:pt x="992" y="947"/>
                  </a:lnTo>
                  <a:lnTo>
                    <a:pt x="992" y="942"/>
                  </a:lnTo>
                  <a:lnTo>
                    <a:pt x="990" y="937"/>
                  </a:lnTo>
                  <a:lnTo>
                    <a:pt x="990" y="932"/>
                  </a:lnTo>
                  <a:lnTo>
                    <a:pt x="990" y="928"/>
                  </a:lnTo>
                  <a:lnTo>
                    <a:pt x="990" y="923"/>
                  </a:lnTo>
                  <a:lnTo>
                    <a:pt x="990" y="918"/>
                  </a:lnTo>
                  <a:lnTo>
                    <a:pt x="987" y="923"/>
                  </a:lnTo>
                  <a:lnTo>
                    <a:pt x="984" y="921"/>
                  </a:lnTo>
                  <a:lnTo>
                    <a:pt x="980" y="918"/>
                  </a:lnTo>
                  <a:lnTo>
                    <a:pt x="979" y="912"/>
                  </a:lnTo>
                  <a:lnTo>
                    <a:pt x="976" y="905"/>
                  </a:lnTo>
                  <a:lnTo>
                    <a:pt x="974" y="900"/>
                  </a:lnTo>
                  <a:lnTo>
                    <a:pt x="969" y="897"/>
                  </a:lnTo>
                  <a:lnTo>
                    <a:pt x="964" y="899"/>
                  </a:lnTo>
                  <a:lnTo>
                    <a:pt x="958" y="905"/>
                  </a:lnTo>
                  <a:lnTo>
                    <a:pt x="948" y="918"/>
                  </a:lnTo>
                  <a:lnTo>
                    <a:pt x="948" y="912"/>
                  </a:lnTo>
                  <a:lnTo>
                    <a:pt x="944" y="908"/>
                  </a:lnTo>
                  <a:lnTo>
                    <a:pt x="939" y="908"/>
                  </a:lnTo>
                  <a:lnTo>
                    <a:pt x="934" y="910"/>
                  </a:lnTo>
                  <a:lnTo>
                    <a:pt x="929" y="913"/>
                  </a:lnTo>
                  <a:lnTo>
                    <a:pt x="923" y="916"/>
                  </a:lnTo>
                  <a:lnTo>
                    <a:pt x="918" y="921"/>
                  </a:lnTo>
                  <a:lnTo>
                    <a:pt x="915" y="928"/>
                  </a:lnTo>
                  <a:lnTo>
                    <a:pt x="910" y="934"/>
                  </a:lnTo>
                  <a:lnTo>
                    <a:pt x="908" y="939"/>
                  </a:lnTo>
                  <a:lnTo>
                    <a:pt x="907" y="944"/>
                  </a:lnTo>
                  <a:lnTo>
                    <a:pt x="916" y="934"/>
                  </a:lnTo>
                  <a:lnTo>
                    <a:pt x="920" y="928"/>
                  </a:lnTo>
                  <a:lnTo>
                    <a:pt x="916" y="923"/>
                  </a:lnTo>
                  <a:lnTo>
                    <a:pt x="910" y="918"/>
                  </a:lnTo>
                  <a:lnTo>
                    <a:pt x="899" y="915"/>
                  </a:lnTo>
                  <a:lnTo>
                    <a:pt x="886" y="912"/>
                  </a:lnTo>
                  <a:lnTo>
                    <a:pt x="873" y="905"/>
                  </a:lnTo>
                  <a:lnTo>
                    <a:pt x="862" y="899"/>
                  </a:lnTo>
                  <a:lnTo>
                    <a:pt x="852" y="889"/>
                  </a:lnTo>
                  <a:lnTo>
                    <a:pt x="846" y="876"/>
                  </a:lnTo>
                  <a:lnTo>
                    <a:pt x="828" y="876"/>
                  </a:lnTo>
                  <a:lnTo>
                    <a:pt x="828" y="912"/>
                  </a:lnTo>
                  <a:lnTo>
                    <a:pt x="840" y="900"/>
                  </a:lnTo>
                  <a:lnTo>
                    <a:pt x="835" y="897"/>
                  </a:lnTo>
                  <a:lnTo>
                    <a:pt x="830" y="896"/>
                  </a:lnTo>
                  <a:lnTo>
                    <a:pt x="825" y="894"/>
                  </a:lnTo>
                  <a:lnTo>
                    <a:pt x="820" y="894"/>
                  </a:lnTo>
                  <a:lnTo>
                    <a:pt x="814" y="894"/>
                  </a:lnTo>
                  <a:lnTo>
                    <a:pt x="809" y="894"/>
                  </a:lnTo>
                  <a:lnTo>
                    <a:pt x="803" y="894"/>
                  </a:lnTo>
                  <a:lnTo>
                    <a:pt x="798" y="894"/>
                  </a:lnTo>
                  <a:lnTo>
                    <a:pt x="792" y="894"/>
                  </a:lnTo>
                  <a:lnTo>
                    <a:pt x="787" y="894"/>
                  </a:lnTo>
                  <a:lnTo>
                    <a:pt x="796" y="888"/>
                  </a:lnTo>
                  <a:lnTo>
                    <a:pt x="793" y="884"/>
                  </a:lnTo>
                  <a:lnTo>
                    <a:pt x="790" y="880"/>
                  </a:lnTo>
                  <a:lnTo>
                    <a:pt x="787" y="876"/>
                  </a:lnTo>
                  <a:lnTo>
                    <a:pt x="784" y="875"/>
                  </a:lnTo>
                  <a:lnTo>
                    <a:pt x="780" y="872"/>
                  </a:lnTo>
                  <a:lnTo>
                    <a:pt x="777" y="870"/>
                  </a:lnTo>
                  <a:lnTo>
                    <a:pt x="774" y="868"/>
                  </a:lnTo>
                  <a:lnTo>
                    <a:pt x="769" y="867"/>
                  </a:lnTo>
                  <a:lnTo>
                    <a:pt x="766" y="868"/>
                  </a:lnTo>
                  <a:lnTo>
                    <a:pt x="761" y="870"/>
                  </a:lnTo>
                  <a:lnTo>
                    <a:pt x="755" y="894"/>
                  </a:lnTo>
                  <a:lnTo>
                    <a:pt x="734" y="896"/>
                  </a:lnTo>
                  <a:lnTo>
                    <a:pt x="716" y="889"/>
                  </a:lnTo>
                  <a:lnTo>
                    <a:pt x="699" y="880"/>
                  </a:lnTo>
                  <a:lnTo>
                    <a:pt x="684" y="868"/>
                  </a:lnTo>
                  <a:lnTo>
                    <a:pt x="670" y="856"/>
                  </a:lnTo>
                  <a:lnTo>
                    <a:pt x="656" y="846"/>
                  </a:lnTo>
                  <a:lnTo>
                    <a:pt x="641" y="841"/>
                  </a:lnTo>
                  <a:lnTo>
                    <a:pt x="627" y="843"/>
                  </a:lnTo>
                  <a:lnTo>
                    <a:pt x="611" y="854"/>
                  </a:lnTo>
                  <a:lnTo>
                    <a:pt x="593" y="876"/>
                  </a:lnTo>
                  <a:lnTo>
                    <a:pt x="609" y="856"/>
                  </a:lnTo>
                  <a:lnTo>
                    <a:pt x="624" y="844"/>
                  </a:lnTo>
                  <a:lnTo>
                    <a:pt x="638" y="843"/>
                  </a:lnTo>
                  <a:lnTo>
                    <a:pt x="651" y="846"/>
                  </a:lnTo>
                  <a:lnTo>
                    <a:pt x="665" y="854"/>
                  </a:lnTo>
                  <a:lnTo>
                    <a:pt x="678" y="864"/>
                  </a:lnTo>
                  <a:lnTo>
                    <a:pt x="692" y="873"/>
                  </a:lnTo>
                  <a:lnTo>
                    <a:pt x="708" y="880"/>
                  </a:lnTo>
                  <a:lnTo>
                    <a:pt x="726" y="881"/>
                  </a:lnTo>
                  <a:lnTo>
                    <a:pt x="744" y="876"/>
                  </a:lnTo>
                  <a:lnTo>
                    <a:pt x="758" y="880"/>
                  </a:lnTo>
                  <a:lnTo>
                    <a:pt x="774" y="880"/>
                  </a:lnTo>
                  <a:lnTo>
                    <a:pt x="790" y="876"/>
                  </a:lnTo>
                  <a:lnTo>
                    <a:pt x="806" y="873"/>
                  </a:lnTo>
                  <a:lnTo>
                    <a:pt x="822" y="870"/>
                  </a:lnTo>
                  <a:lnTo>
                    <a:pt x="838" y="868"/>
                  </a:lnTo>
                  <a:lnTo>
                    <a:pt x="852" y="870"/>
                  </a:lnTo>
                  <a:lnTo>
                    <a:pt x="865" y="875"/>
                  </a:lnTo>
                  <a:lnTo>
                    <a:pt x="878" y="884"/>
                  </a:lnTo>
                  <a:lnTo>
                    <a:pt x="889" y="900"/>
                  </a:lnTo>
                  <a:lnTo>
                    <a:pt x="907" y="897"/>
                  </a:lnTo>
                  <a:lnTo>
                    <a:pt x="926" y="889"/>
                  </a:lnTo>
                  <a:lnTo>
                    <a:pt x="944" y="878"/>
                  </a:lnTo>
                  <a:lnTo>
                    <a:pt x="963" y="867"/>
                  </a:lnTo>
                  <a:lnTo>
                    <a:pt x="980" y="856"/>
                  </a:lnTo>
                  <a:lnTo>
                    <a:pt x="1000" y="848"/>
                  </a:lnTo>
                  <a:lnTo>
                    <a:pt x="1017" y="843"/>
                  </a:lnTo>
                  <a:lnTo>
                    <a:pt x="1036" y="844"/>
                  </a:lnTo>
                  <a:lnTo>
                    <a:pt x="1056" y="852"/>
                  </a:lnTo>
                  <a:lnTo>
                    <a:pt x="1075" y="870"/>
                  </a:lnTo>
                  <a:lnTo>
                    <a:pt x="1083" y="859"/>
                  </a:lnTo>
                  <a:lnTo>
                    <a:pt x="1091" y="867"/>
                  </a:lnTo>
                  <a:lnTo>
                    <a:pt x="1096" y="876"/>
                  </a:lnTo>
                  <a:lnTo>
                    <a:pt x="1099" y="888"/>
                  </a:lnTo>
                  <a:lnTo>
                    <a:pt x="1102" y="899"/>
                  </a:lnTo>
                  <a:lnTo>
                    <a:pt x="1105" y="912"/>
                  </a:lnTo>
                  <a:lnTo>
                    <a:pt x="1107" y="923"/>
                  </a:lnTo>
                  <a:lnTo>
                    <a:pt x="1112" y="936"/>
                  </a:lnTo>
                  <a:lnTo>
                    <a:pt x="1116" y="945"/>
                  </a:lnTo>
                  <a:lnTo>
                    <a:pt x="1124" y="955"/>
                  </a:lnTo>
                  <a:lnTo>
                    <a:pt x="1136" y="961"/>
                  </a:lnTo>
                  <a:lnTo>
                    <a:pt x="1147" y="953"/>
                  </a:lnTo>
                  <a:lnTo>
                    <a:pt x="1156" y="944"/>
                  </a:lnTo>
                  <a:lnTo>
                    <a:pt x="1164" y="932"/>
                  </a:lnTo>
                  <a:lnTo>
                    <a:pt x="1172" y="921"/>
                  </a:lnTo>
                  <a:lnTo>
                    <a:pt x="1177" y="908"/>
                  </a:lnTo>
                  <a:lnTo>
                    <a:pt x="1182" y="894"/>
                  </a:lnTo>
                  <a:lnTo>
                    <a:pt x="1187" y="881"/>
                  </a:lnTo>
                  <a:lnTo>
                    <a:pt x="1193" y="868"/>
                  </a:lnTo>
                  <a:lnTo>
                    <a:pt x="1200" y="856"/>
                  </a:lnTo>
                  <a:lnTo>
                    <a:pt x="1209" y="844"/>
                  </a:lnTo>
                  <a:lnTo>
                    <a:pt x="1232" y="819"/>
                  </a:lnTo>
                  <a:lnTo>
                    <a:pt x="1254" y="793"/>
                  </a:lnTo>
                  <a:lnTo>
                    <a:pt x="1276" y="769"/>
                  </a:lnTo>
                  <a:lnTo>
                    <a:pt x="1300" y="747"/>
                  </a:lnTo>
                  <a:lnTo>
                    <a:pt x="1324" y="726"/>
                  </a:lnTo>
                  <a:lnTo>
                    <a:pt x="1352" y="710"/>
                  </a:lnTo>
                  <a:lnTo>
                    <a:pt x="1379" y="697"/>
                  </a:lnTo>
                  <a:lnTo>
                    <a:pt x="1408" y="688"/>
                  </a:lnTo>
                  <a:lnTo>
                    <a:pt x="1440" y="686"/>
                  </a:lnTo>
                  <a:lnTo>
                    <a:pt x="1473" y="689"/>
                  </a:lnTo>
                  <a:lnTo>
                    <a:pt x="1476" y="688"/>
                  </a:lnTo>
                  <a:lnTo>
                    <a:pt x="1481" y="686"/>
                  </a:lnTo>
                  <a:lnTo>
                    <a:pt x="1484" y="684"/>
                  </a:lnTo>
                  <a:lnTo>
                    <a:pt x="1488" y="681"/>
                  </a:lnTo>
                  <a:lnTo>
                    <a:pt x="1491" y="680"/>
                  </a:lnTo>
                  <a:lnTo>
                    <a:pt x="1496" y="676"/>
                  </a:lnTo>
                  <a:lnTo>
                    <a:pt x="1499" y="675"/>
                  </a:lnTo>
                  <a:lnTo>
                    <a:pt x="1504" y="675"/>
                  </a:lnTo>
                  <a:lnTo>
                    <a:pt x="1508" y="675"/>
                  </a:lnTo>
                  <a:lnTo>
                    <a:pt x="1515" y="676"/>
                  </a:lnTo>
                  <a:lnTo>
                    <a:pt x="1528" y="672"/>
                  </a:lnTo>
                  <a:lnTo>
                    <a:pt x="1542" y="665"/>
                  </a:lnTo>
                  <a:lnTo>
                    <a:pt x="1558" y="659"/>
                  </a:lnTo>
                  <a:lnTo>
                    <a:pt x="1576" y="654"/>
                  </a:lnTo>
                  <a:lnTo>
                    <a:pt x="1593" y="651"/>
                  </a:lnTo>
                  <a:lnTo>
                    <a:pt x="1611" y="649"/>
                  </a:lnTo>
                  <a:lnTo>
                    <a:pt x="1628" y="649"/>
                  </a:lnTo>
                  <a:lnTo>
                    <a:pt x="1643" y="654"/>
                  </a:lnTo>
                  <a:lnTo>
                    <a:pt x="1656" y="662"/>
                  </a:lnTo>
                  <a:lnTo>
                    <a:pt x="1667" y="676"/>
                  </a:lnTo>
                  <a:lnTo>
                    <a:pt x="1670" y="673"/>
                  </a:lnTo>
                  <a:lnTo>
                    <a:pt x="1673" y="668"/>
                  </a:lnTo>
                  <a:lnTo>
                    <a:pt x="1675" y="665"/>
                  </a:lnTo>
                  <a:lnTo>
                    <a:pt x="1678" y="664"/>
                  </a:lnTo>
                  <a:lnTo>
                    <a:pt x="1681" y="660"/>
                  </a:lnTo>
                  <a:lnTo>
                    <a:pt x="1684" y="659"/>
                  </a:lnTo>
                  <a:lnTo>
                    <a:pt x="1688" y="657"/>
                  </a:lnTo>
                  <a:lnTo>
                    <a:pt x="1692" y="656"/>
                  </a:lnTo>
                  <a:lnTo>
                    <a:pt x="1697" y="657"/>
                  </a:lnTo>
                  <a:lnTo>
                    <a:pt x="1702" y="659"/>
                  </a:lnTo>
                  <a:lnTo>
                    <a:pt x="1704" y="667"/>
                  </a:lnTo>
                  <a:lnTo>
                    <a:pt x="1705" y="675"/>
                  </a:lnTo>
                  <a:lnTo>
                    <a:pt x="1708" y="681"/>
                  </a:lnTo>
                  <a:lnTo>
                    <a:pt x="1713" y="689"/>
                  </a:lnTo>
                  <a:lnTo>
                    <a:pt x="1718" y="697"/>
                  </a:lnTo>
                  <a:lnTo>
                    <a:pt x="1723" y="704"/>
                  </a:lnTo>
                  <a:lnTo>
                    <a:pt x="1728" y="710"/>
                  </a:lnTo>
                  <a:lnTo>
                    <a:pt x="1732" y="718"/>
                  </a:lnTo>
                  <a:lnTo>
                    <a:pt x="1739" y="724"/>
                  </a:lnTo>
                  <a:lnTo>
                    <a:pt x="1744" y="732"/>
                  </a:lnTo>
                  <a:lnTo>
                    <a:pt x="1755" y="729"/>
                  </a:lnTo>
                  <a:lnTo>
                    <a:pt x="1764" y="724"/>
                  </a:lnTo>
                  <a:lnTo>
                    <a:pt x="1774" y="718"/>
                  </a:lnTo>
                  <a:lnTo>
                    <a:pt x="1782" y="713"/>
                  </a:lnTo>
                  <a:lnTo>
                    <a:pt x="1790" y="705"/>
                  </a:lnTo>
                  <a:lnTo>
                    <a:pt x="1798" y="697"/>
                  </a:lnTo>
                  <a:lnTo>
                    <a:pt x="1804" y="689"/>
                  </a:lnTo>
                  <a:lnTo>
                    <a:pt x="1809" y="680"/>
                  </a:lnTo>
                  <a:lnTo>
                    <a:pt x="1814" y="670"/>
                  </a:lnTo>
                  <a:lnTo>
                    <a:pt x="1817" y="659"/>
                  </a:lnTo>
                  <a:lnTo>
                    <a:pt x="1820" y="630"/>
                  </a:lnTo>
                  <a:lnTo>
                    <a:pt x="1816" y="608"/>
                  </a:lnTo>
                  <a:lnTo>
                    <a:pt x="1804" y="587"/>
                  </a:lnTo>
                  <a:lnTo>
                    <a:pt x="1790" y="569"/>
                  </a:lnTo>
                  <a:lnTo>
                    <a:pt x="1772" y="553"/>
                  </a:lnTo>
                  <a:lnTo>
                    <a:pt x="1753" y="539"/>
                  </a:lnTo>
                  <a:lnTo>
                    <a:pt x="1736" y="524"/>
                  </a:lnTo>
                  <a:lnTo>
                    <a:pt x="1716" y="512"/>
                  </a:lnTo>
                  <a:lnTo>
                    <a:pt x="1702" y="496"/>
                  </a:lnTo>
                  <a:lnTo>
                    <a:pt x="1691" y="478"/>
                  </a:lnTo>
                  <a:lnTo>
                    <a:pt x="1697" y="480"/>
                  </a:lnTo>
                  <a:lnTo>
                    <a:pt x="1702" y="480"/>
                  </a:lnTo>
                  <a:lnTo>
                    <a:pt x="1707" y="480"/>
                  </a:lnTo>
                  <a:lnTo>
                    <a:pt x="1712" y="478"/>
                  </a:lnTo>
                  <a:lnTo>
                    <a:pt x="1715" y="475"/>
                  </a:lnTo>
                  <a:lnTo>
                    <a:pt x="1718" y="473"/>
                  </a:lnTo>
                  <a:lnTo>
                    <a:pt x="1723" y="470"/>
                  </a:lnTo>
                  <a:lnTo>
                    <a:pt x="1726" y="468"/>
                  </a:lnTo>
                  <a:lnTo>
                    <a:pt x="1729" y="465"/>
                  </a:lnTo>
                  <a:lnTo>
                    <a:pt x="1734" y="465"/>
                  </a:lnTo>
                  <a:lnTo>
                    <a:pt x="1723" y="452"/>
                  </a:lnTo>
                  <a:lnTo>
                    <a:pt x="1708" y="444"/>
                  </a:lnTo>
                  <a:lnTo>
                    <a:pt x="1692" y="440"/>
                  </a:lnTo>
                  <a:lnTo>
                    <a:pt x="1675" y="438"/>
                  </a:lnTo>
                  <a:lnTo>
                    <a:pt x="1657" y="438"/>
                  </a:lnTo>
                  <a:lnTo>
                    <a:pt x="1638" y="438"/>
                  </a:lnTo>
                  <a:lnTo>
                    <a:pt x="1619" y="438"/>
                  </a:lnTo>
                  <a:lnTo>
                    <a:pt x="1600" y="438"/>
                  </a:lnTo>
                  <a:lnTo>
                    <a:pt x="1580" y="435"/>
                  </a:lnTo>
                  <a:lnTo>
                    <a:pt x="1564" y="430"/>
                  </a:lnTo>
                  <a:lnTo>
                    <a:pt x="1560" y="419"/>
                  </a:lnTo>
                  <a:lnTo>
                    <a:pt x="1560" y="409"/>
                  </a:lnTo>
                  <a:lnTo>
                    <a:pt x="1563" y="401"/>
                  </a:lnTo>
                  <a:lnTo>
                    <a:pt x="1568" y="393"/>
                  </a:lnTo>
                  <a:lnTo>
                    <a:pt x="1576" y="385"/>
                  </a:lnTo>
                  <a:lnTo>
                    <a:pt x="1584" y="379"/>
                  </a:lnTo>
                  <a:lnTo>
                    <a:pt x="1593" y="371"/>
                  </a:lnTo>
                  <a:lnTo>
                    <a:pt x="1601" y="363"/>
                  </a:lnTo>
                  <a:lnTo>
                    <a:pt x="1611" y="355"/>
                  </a:lnTo>
                  <a:lnTo>
                    <a:pt x="1617" y="345"/>
                  </a:lnTo>
                  <a:lnTo>
                    <a:pt x="1601" y="332"/>
                  </a:lnTo>
                  <a:lnTo>
                    <a:pt x="1587" y="320"/>
                  </a:lnTo>
                  <a:lnTo>
                    <a:pt x="1574" y="304"/>
                  </a:lnTo>
                  <a:lnTo>
                    <a:pt x="1560" y="288"/>
                  </a:lnTo>
                  <a:lnTo>
                    <a:pt x="1547" y="273"/>
                  </a:lnTo>
                  <a:lnTo>
                    <a:pt x="1532" y="259"/>
                  </a:lnTo>
                  <a:lnTo>
                    <a:pt x="1516" y="248"/>
                  </a:lnTo>
                  <a:lnTo>
                    <a:pt x="1500" y="240"/>
                  </a:lnTo>
                  <a:lnTo>
                    <a:pt x="1483" y="235"/>
                  </a:lnTo>
                  <a:lnTo>
                    <a:pt x="1462" y="236"/>
                  </a:lnTo>
                  <a:lnTo>
                    <a:pt x="1465" y="216"/>
                  </a:lnTo>
                  <a:lnTo>
                    <a:pt x="1464" y="200"/>
                  </a:lnTo>
                  <a:lnTo>
                    <a:pt x="1457" y="188"/>
                  </a:lnTo>
                  <a:lnTo>
                    <a:pt x="1449" y="179"/>
                  </a:lnTo>
                  <a:lnTo>
                    <a:pt x="1438" y="171"/>
                  </a:lnTo>
                  <a:lnTo>
                    <a:pt x="1425" y="163"/>
                  </a:lnTo>
                  <a:lnTo>
                    <a:pt x="1411" y="158"/>
                  </a:lnTo>
                  <a:lnTo>
                    <a:pt x="1396" y="150"/>
                  </a:lnTo>
                  <a:lnTo>
                    <a:pt x="1384" y="144"/>
                  </a:lnTo>
                  <a:lnTo>
                    <a:pt x="1371" y="134"/>
                  </a:lnTo>
                  <a:lnTo>
                    <a:pt x="1268" y="134"/>
                  </a:lnTo>
                  <a:lnTo>
                    <a:pt x="1272" y="123"/>
                  </a:lnTo>
                  <a:lnTo>
                    <a:pt x="1272" y="112"/>
                  </a:lnTo>
                  <a:lnTo>
                    <a:pt x="1270" y="104"/>
                  </a:lnTo>
                  <a:lnTo>
                    <a:pt x="1267" y="94"/>
                  </a:lnTo>
                  <a:lnTo>
                    <a:pt x="1262" y="86"/>
                  </a:lnTo>
                  <a:lnTo>
                    <a:pt x="1256" y="78"/>
                  </a:lnTo>
                  <a:lnTo>
                    <a:pt x="1249" y="72"/>
                  </a:lnTo>
                  <a:lnTo>
                    <a:pt x="1241" y="64"/>
                  </a:lnTo>
                  <a:lnTo>
                    <a:pt x="1235" y="57"/>
                  </a:lnTo>
                  <a:lnTo>
                    <a:pt x="1227" y="49"/>
                  </a:lnTo>
                  <a:lnTo>
                    <a:pt x="1217" y="59"/>
                  </a:lnTo>
                  <a:lnTo>
                    <a:pt x="1208" y="70"/>
                  </a:lnTo>
                  <a:lnTo>
                    <a:pt x="1196" y="80"/>
                  </a:lnTo>
                  <a:lnTo>
                    <a:pt x="1187" y="89"/>
                  </a:lnTo>
                  <a:lnTo>
                    <a:pt x="1176" y="99"/>
                  </a:lnTo>
                  <a:lnTo>
                    <a:pt x="1163" y="107"/>
                  </a:lnTo>
                  <a:lnTo>
                    <a:pt x="1148" y="112"/>
                  </a:lnTo>
                  <a:lnTo>
                    <a:pt x="1134" y="116"/>
                  </a:lnTo>
                  <a:lnTo>
                    <a:pt x="1118" y="118"/>
                  </a:lnTo>
                  <a:lnTo>
                    <a:pt x="1100" y="116"/>
                  </a:lnTo>
                  <a:lnTo>
                    <a:pt x="1096" y="123"/>
                  </a:lnTo>
                  <a:lnTo>
                    <a:pt x="1091" y="128"/>
                  </a:lnTo>
                  <a:lnTo>
                    <a:pt x="1084" y="132"/>
                  </a:lnTo>
                  <a:lnTo>
                    <a:pt x="1078" y="137"/>
                  </a:lnTo>
                  <a:lnTo>
                    <a:pt x="1073" y="139"/>
                  </a:lnTo>
                  <a:lnTo>
                    <a:pt x="1067" y="140"/>
                  </a:lnTo>
                  <a:lnTo>
                    <a:pt x="1059" y="142"/>
                  </a:lnTo>
                  <a:lnTo>
                    <a:pt x="1052" y="140"/>
                  </a:lnTo>
                  <a:lnTo>
                    <a:pt x="1046" y="139"/>
                  </a:lnTo>
                  <a:lnTo>
                    <a:pt x="1040" y="134"/>
                  </a:lnTo>
                  <a:lnTo>
                    <a:pt x="1038" y="134"/>
                  </a:lnTo>
                  <a:lnTo>
                    <a:pt x="1036" y="134"/>
                  </a:lnTo>
                  <a:lnTo>
                    <a:pt x="1035" y="134"/>
                  </a:lnTo>
                  <a:lnTo>
                    <a:pt x="1033" y="134"/>
                  </a:lnTo>
                  <a:lnTo>
                    <a:pt x="1032" y="132"/>
                  </a:lnTo>
                  <a:lnTo>
                    <a:pt x="1030" y="132"/>
                  </a:lnTo>
                  <a:lnTo>
                    <a:pt x="1028" y="131"/>
                  </a:lnTo>
                  <a:lnTo>
                    <a:pt x="1028" y="129"/>
                  </a:lnTo>
                  <a:lnTo>
                    <a:pt x="1027" y="128"/>
                  </a:lnTo>
                  <a:lnTo>
                    <a:pt x="1025" y="126"/>
                  </a:lnTo>
                  <a:lnTo>
                    <a:pt x="1022" y="129"/>
                  </a:lnTo>
                  <a:lnTo>
                    <a:pt x="1019" y="132"/>
                  </a:lnTo>
                  <a:lnTo>
                    <a:pt x="1017" y="136"/>
                  </a:lnTo>
                  <a:lnTo>
                    <a:pt x="1016" y="139"/>
                  </a:lnTo>
                  <a:lnTo>
                    <a:pt x="1016" y="144"/>
                  </a:lnTo>
                  <a:lnTo>
                    <a:pt x="1016" y="148"/>
                  </a:lnTo>
                  <a:lnTo>
                    <a:pt x="1016" y="153"/>
                  </a:lnTo>
                  <a:lnTo>
                    <a:pt x="1016" y="158"/>
                  </a:lnTo>
                  <a:lnTo>
                    <a:pt x="1016" y="164"/>
                  </a:lnTo>
                  <a:lnTo>
                    <a:pt x="1016" y="169"/>
                  </a:lnTo>
                  <a:lnTo>
                    <a:pt x="1033" y="184"/>
                  </a:lnTo>
                  <a:lnTo>
                    <a:pt x="1030" y="185"/>
                  </a:lnTo>
                  <a:lnTo>
                    <a:pt x="1027" y="187"/>
                  </a:lnTo>
                  <a:lnTo>
                    <a:pt x="1022" y="188"/>
                  </a:lnTo>
                  <a:lnTo>
                    <a:pt x="1019" y="188"/>
                  </a:lnTo>
                  <a:lnTo>
                    <a:pt x="1014" y="188"/>
                  </a:lnTo>
                  <a:lnTo>
                    <a:pt x="1011" y="190"/>
                  </a:lnTo>
                  <a:lnTo>
                    <a:pt x="1008" y="193"/>
                  </a:lnTo>
                  <a:lnTo>
                    <a:pt x="1006" y="196"/>
                  </a:lnTo>
                  <a:lnTo>
                    <a:pt x="1006" y="203"/>
                  </a:lnTo>
                  <a:lnTo>
                    <a:pt x="1008" y="211"/>
                  </a:lnTo>
                  <a:lnTo>
                    <a:pt x="966" y="176"/>
                  </a:lnTo>
                  <a:lnTo>
                    <a:pt x="990" y="152"/>
                  </a:lnTo>
                  <a:lnTo>
                    <a:pt x="987" y="142"/>
                  </a:lnTo>
                  <a:lnTo>
                    <a:pt x="982" y="134"/>
                  </a:lnTo>
                  <a:lnTo>
                    <a:pt x="976" y="128"/>
                  </a:lnTo>
                  <a:lnTo>
                    <a:pt x="968" y="124"/>
                  </a:lnTo>
                  <a:lnTo>
                    <a:pt x="960" y="121"/>
                  </a:lnTo>
                  <a:lnTo>
                    <a:pt x="948" y="118"/>
                  </a:lnTo>
                  <a:lnTo>
                    <a:pt x="939" y="116"/>
                  </a:lnTo>
                  <a:lnTo>
                    <a:pt x="928" y="116"/>
                  </a:lnTo>
                  <a:lnTo>
                    <a:pt x="916" y="116"/>
                  </a:lnTo>
                  <a:lnTo>
                    <a:pt x="907" y="116"/>
                  </a:lnTo>
                  <a:lnTo>
                    <a:pt x="884" y="121"/>
                  </a:lnTo>
                  <a:lnTo>
                    <a:pt x="864" y="128"/>
                  </a:lnTo>
                  <a:lnTo>
                    <a:pt x="841" y="136"/>
                  </a:lnTo>
                  <a:lnTo>
                    <a:pt x="819" y="144"/>
                  </a:lnTo>
                  <a:lnTo>
                    <a:pt x="796" y="153"/>
                  </a:lnTo>
                  <a:lnTo>
                    <a:pt x="774" y="163"/>
                  </a:lnTo>
                  <a:lnTo>
                    <a:pt x="752" y="174"/>
                  </a:lnTo>
                  <a:lnTo>
                    <a:pt x="729" y="187"/>
                  </a:lnTo>
                  <a:lnTo>
                    <a:pt x="708" y="198"/>
                  </a:lnTo>
                  <a:lnTo>
                    <a:pt x="688" y="211"/>
                  </a:lnTo>
                  <a:lnTo>
                    <a:pt x="670" y="238"/>
                  </a:lnTo>
                  <a:lnTo>
                    <a:pt x="649" y="257"/>
                  </a:lnTo>
                  <a:lnTo>
                    <a:pt x="624" y="272"/>
                  </a:lnTo>
                  <a:lnTo>
                    <a:pt x="596" y="281"/>
                  </a:lnTo>
                  <a:lnTo>
                    <a:pt x="568" y="286"/>
                  </a:lnTo>
                  <a:lnTo>
                    <a:pt x="539" y="291"/>
                  </a:lnTo>
                  <a:lnTo>
                    <a:pt x="510" y="296"/>
                  </a:lnTo>
                  <a:lnTo>
                    <a:pt x="481" y="300"/>
                  </a:lnTo>
                  <a:lnTo>
                    <a:pt x="457" y="308"/>
                  </a:lnTo>
                  <a:lnTo>
                    <a:pt x="435" y="320"/>
                  </a:lnTo>
                  <a:lnTo>
                    <a:pt x="417" y="302"/>
                  </a:lnTo>
                  <a:lnTo>
                    <a:pt x="456" y="302"/>
                  </a:lnTo>
                  <a:lnTo>
                    <a:pt x="494" y="297"/>
                  </a:lnTo>
                  <a:lnTo>
                    <a:pt x="531" y="289"/>
                  </a:lnTo>
                  <a:lnTo>
                    <a:pt x="566" y="278"/>
                  </a:lnTo>
                  <a:lnTo>
                    <a:pt x="600" y="265"/>
                  </a:lnTo>
                  <a:lnTo>
                    <a:pt x="633" y="248"/>
                  </a:lnTo>
                  <a:lnTo>
                    <a:pt x="664" y="228"/>
                  </a:lnTo>
                  <a:lnTo>
                    <a:pt x="692" y="208"/>
                  </a:lnTo>
                  <a:lnTo>
                    <a:pt x="720" y="184"/>
                  </a:lnTo>
                  <a:lnTo>
                    <a:pt x="744" y="158"/>
                  </a:lnTo>
                  <a:lnTo>
                    <a:pt x="734" y="160"/>
                  </a:lnTo>
                  <a:lnTo>
                    <a:pt x="724" y="161"/>
                  </a:lnTo>
                  <a:lnTo>
                    <a:pt x="713" y="160"/>
                  </a:lnTo>
                  <a:lnTo>
                    <a:pt x="702" y="158"/>
                  </a:lnTo>
                  <a:lnTo>
                    <a:pt x="689" y="155"/>
                  </a:lnTo>
                  <a:lnTo>
                    <a:pt x="678" y="152"/>
                  </a:lnTo>
                  <a:lnTo>
                    <a:pt x="667" y="150"/>
                  </a:lnTo>
                  <a:lnTo>
                    <a:pt x="656" y="148"/>
                  </a:lnTo>
                  <a:lnTo>
                    <a:pt x="644" y="148"/>
                  </a:lnTo>
                  <a:lnTo>
                    <a:pt x="635" y="152"/>
                  </a:lnTo>
                  <a:lnTo>
                    <a:pt x="652" y="184"/>
                  </a:lnTo>
                  <a:lnTo>
                    <a:pt x="603" y="152"/>
                  </a:lnTo>
                  <a:lnTo>
                    <a:pt x="601" y="163"/>
                  </a:lnTo>
                  <a:lnTo>
                    <a:pt x="595" y="172"/>
                  </a:lnTo>
                  <a:lnTo>
                    <a:pt x="588" y="180"/>
                  </a:lnTo>
                  <a:lnTo>
                    <a:pt x="580" y="188"/>
                  </a:lnTo>
                  <a:lnTo>
                    <a:pt x="572" y="196"/>
                  </a:lnTo>
                  <a:lnTo>
                    <a:pt x="566" y="203"/>
                  </a:lnTo>
                  <a:lnTo>
                    <a:pt x="561" y="211"/>
                  </a:lnTo>
                  <a:lnTo>
                    <a:pt x="560" y="219"/>
                  </a:lnTo>
                  <a:lnTo>
                    <a:pt x="561" y="227"/>
                  </a:lnTo>
                  <a:lnTo>
                    <a:pt x="568" y="236"/>
                  </a:lnTo>
                  <a:lnTo>
                    <a:pt x="561" y="243"/>
                  </a:lnTo>
                  <a:lnTo>
                    <a:pt x="556" y="240"/>
                  </a:lnTo>
                  <a:lnTo>
                    <a:pt x="553" y="235"/>
                  </a:lnTo>
                  <a:lnTo>
                    <a:pt x="552" y="232"/>
                  </a:lnTo>
                  <a:lnTo>
                    <a:pt x="550" y="227"/>
                  </a:lnTo>
                  <a:lnTo>
                    <a:pt x="548" y="222"/>
                  </a:lnTo>
                  <a:lnTo>
                    <a:pt x="547" y="217"/>
                  </a:lnTo>
                  <a:lnTo>
                    <a:pt x="545" y="212"/>
                  </a:lnTo>
                  <a:lnTo>
                    <a:pt x="542" y="208"/>
                  </a:lnTo>
                  <a:lnTo>
                    <a:pt x="539" y="204"/>
                  </a:lnTo>
                  <a:lnTo>
                    <a:pt x="532" y="201"/>
                  </a:lnTo>
                  <a:lnTo>
                    <a:pt x="528" y="216"/>
                  </a:lnTo>
                  <a:lnTo>
                    <a:pt x="521" y="227"/>
                  </a:lnTo>
                  <a:lnTo>
                    <a:pt x="512" y="236"/>
                  </a:lnTo>
                  <a:lnTo>
                    <a:pt x="502" y="244"/>
                  </a:lnTo>
                  <a:lnTo>
                    <a:pt x="492" y="251"/>
                  </a:lnTo>
                  <a:lnTo>
                    <a:pt x="481" y="257"/>
                  </a:lnTo>
                  <a:lnTo>
                    <a:pt x="472" y="262"/>
                  </a:lnTo>
                  <a:lnTo>
                    <a:pt x="462" y="267"/>
                  </a:lnTo>
                  <a:lnTo>
                    <a:pt x="456" y="272"/>
                  </a:lnTo>
                  <a:lnTo>
                    <a:pt x="449" y="278"/>
                  </a:lnTo>
                  <a:lnTo>
                    <a:pt x="451" y="276"/>
                  </a:lnTo>
                  <a:lnTo>
                    <a:pt x="454" y="275"/>
                  </a:lnTo>
                  <a:lnTo>
                    <a:pt x="456" y="273"/>
                  </a:lnTo>
                  <a:lnTo>
                    <a:pt x="457" y="270"/>
                  </a:lnTo>
                  <a:lnTo>
                    <a:pt x="457" y="267"/>
                  </a:lnTo>
                  <a:lnTo>
                    <a:pt x="459" y="264"/>
                  </a:lnTo>
                  <a:lnTo>
                    <a:pt x="459" y="260"/>
                  </a:lnTo>
                  <a:lnTo>
                    <a:pt x="459" y="259"/>
                  </a:lnTo>
                  <a:lnTo>
                    <a:pt x="459" y="256"/>
                  </a:lnTo>
                  <a:lnTo>
                    <a:pt x="459" y="254"/>
                  </a:lnTo>
                  <a:lnTo>
                    <a:pt x="440" y="256"/>
                  </a:lnTo>
                  <a:lnTo>
                    <a:pt x="419" y="259"/>
                  </a:lnTo>
                  <a:lnTo>
                    <a:pt x="398" y="264"/>
                  </a:lnTo>
                  <a:lnTo>
                    <a:pt x="376" y="270"/>
                  </a:lnTo>
                  <a:lnTo>
                    <a:pt x="353" y="276"/>
                  </a:lnTo>
                  <a:lnTo>
                    <a:pt x="329" y="283"/>
                  </a:lnTo>
                  <a:lnTo>
                    <a:pt x="304" y="288"/>
                  </a:lnTo>
                  <a:lnTo>
                    <a:pt x="278" y="289"/>
                  </a:lnTo>
                  <a:lnTo>
                    <a:pt x="251" y="289"/>
                  </a:lnTo>
                  <a:lnTo>
                    <a:pt x="224" y="284"/>
                  </a:lnTo>
                  <a:lnTo>
                    <a:pt x="211" y="304"/>
                  </a:lnTo>
                  <a:lnTo>
                    <a:pt x="198" y="323"/>
                  </a:lnTo>
                  <a:lnTo>
                    <a:pt x="182" y="342"/>
                  </a:lnTo>
                  <a:lnTo>
                    <a:pt x="168" y="361"/>
                  </a:lnTo>
                  <a:lnTo>
                    <a:pt x="153" y="380"/>
                  </a:lnTo>
                  <a:lnTo>
                    <a:pt x="139" y="398"/>
                  </a:lnTo>
                  <a:lnTo>
                    <a:pt x="129" y="417"/>
                  </a:lnTo>
                  <a:lnTo>
                    <a:pt x="121" y="435"/>
                  </a:lnTo>
                  <a:lnTo>
                    <a:pt x="120" y="454"/>
                  </a:lnTo>
                  <a:lnTo>
                    <a:pt x="121" y="472"/>
                  </a:lnTo>
                  <a:lnTo>
                    <a:pt x="145" y="467"/>
                  </a:lnTo>
                  <a:lnTo>
                    <a:pt x="169" y="457"/>
                  </a:lnTo>
                  <a:lnTo>
                    <a:pt x="193" y="443"/>
                  </a:lnTo>
                  <a:lnTo>
                    <a:pt x="216" y="425"/>
                  </a:lnTo>
                  <a:lnTo>
                    <a:pt x="240" y="406"/>
                  </a:lnTo>
                  <a:lnTo>
                    <a:pt x="262" y="385"/>
                  </a:lnTo>
                  <a:lnTo>
                    <a:pt x="286" y="364"/>
                  </a:lnTo>
                  <a:lnTo>
                    <a:pt x="308" y="345"/>
                  </a:lnTo>
                  <a:lnTo>
                    <a:pt x="332" y="326"/>
                  </a:lnTo>
                  <a:lnTo>
                    <a:pt x="356" y="310"/>
                  </a:lnTo>
                  <a:lnTo>
                    <a:pt x="356" y="328"/>
                  </a:lnTo>
                  <a:lnTo>
                    <a:pt x="350" y="320"/>
                  </a:lnTo>
                  <a:lnTo>
                    <a:pt x="337" y="328"/>
                  </a:lnTo>
                  <a:lnTo>
                    <a:pt x="326" y="334"/>
                  </a:lnTo>
                  <a:lnTo>
                    <a:pt x="315" y="342"/>
                  </a:lnTo>
                  <a:lnTo>
                    <a:pt x="305" y="350"/>
                  </a:lnTo>
                  <a:lnTo>
                    <a:pt x="296" y="360"/>
                  </a:lnTo>
                  <a:lnTo>
                    <a:pt x="288" y="369"/>
                  </a:lnTo>
                  <a:lnTo>
                    <a:pt x="278" y="379"/>
                  </a:lnTo>
                  <a:lnTo>
                    <a:pt x="270" y="390"/>
                  </a:lnTo>
                  <a:lnTo>
                    <a:pt x="262" y="400"/>
                  </a:lnTo>
                  <a:lnTo>
                    <a:pt x="256" y="412"/>
                  </a:lnTo>
                  <a:lnTo>
                    <a:pt x="248" y="404"/>
                  </a:lnTo>
                  <a:lnTo>
                    <a:pt x="246" y="417"/>
                  </a:lnTo>
                  <a:lnTo>
                    <a:pt x="241" y="428"/>
                  </a:lnTo>
                  <a:lnTo>
                    <a:pt x="233" y="436"/>
                  </a:lnTo>
                  <a:lnTo>
                    <a:pt x="222" y="444"/>
                  </a:lnTo>
                  <a:lnTo>
                    <a:pt x="211" y="451"/>
                  </a:lnTo>
                  <a:lnTo>
                    <a:pt x="198" y="457"/>
                  </a:lnTo>
                  <a:lnTo>
                    <a:pt x="187" y="464"/>
                  </a:lnTo>
                  <a:lnTo>
                    <a:pt x="177" y="472"/>
                  </a:lnTo>
                  <a:lnTo>
                    <a:pt x="169" y="480"/>
                  </a:lnTo>
                  <a:lnTo>
                    <a:pt x="163" y="489"/>
                  </a:lnTo>
                  <a:lnTo>
                    <a:pt x="140" y="484"/>
                  </a:lnTo>
                  <a:lnTo>
                    <a:pt x="126" y="486"/>
                  </a:lnTo>
                  <a:lnTo>
                    <a:pt x="115" y="494"/>
                  </a:lnTo>
                  <a:lnTo>
                    <a:pt x="108" y="505"/>
                  </a:lnTo>
                  <a:lnTo>
                    <a:pt x="104" y="518"/>
                  </a:lnTo>
                  <a:lnTo>
                    <a:pt x="99" y="531"/>
                  </a:lnTo>
                  <a:lnTo>
                    <a:pt x="94" y="542"/>
                  </a:lnTo>
                  <a:lnTo>
                    <a:pt x="86" y="552"/>
                  </a:lnTo>
                  <a:lnTo>
                    <a:pt x="73" y="556"/>
                  </a:lnTo>
                  <a:lnTo>
                    <a:pt x="54" y="556"/>
                  </a:lnTo>
                  <a:lnTo>
                    <a:pt x="49" y="561"/>
                  </a:lnTo>
                  <a:lnTo>
                    <a:pt x="44" y="568"/>
                  </a:lnTo>
                  <a:lnTo>
                    <a:pt x="41" y="576"/>
                  </a:lnTo>
                  <a:lnTo>
                    <a:pt x="38" y="582"/>
                  </a:lnTo>
                  <a:lnTo>
                    <a:pt x="33" y="590"/>
                  </a:lnTo>
                  <a:lnTo>
                    <a:pt x="28" y="596"/>
                  </a:lnTo>
                  <a:lnTo>
                    <a:pt x="24" y="603"/>
                  </a:lnTo>
                  <a:lnTo>
                    <a:pt x="17" y="609"/>
                  </a:lnTo>
                  <a:lnTo>
                    <a:pt x="11" y="612"/>
                  </a:lnTo>
                  <a:lnTo>
                    <a:pt x="1" y="616"/>
                  </a:lnTo>
                  <a:lnTo>
                    <a:pt x="0" y="616"/>
                  </a:lnTo>
                  <a:lnTo>
                    <a:pt x="0" y="614"/>
                  </a:lnTo>
                  <a:lnTo>
                    <a:pt x="3" y="614"/>
                  </a:lnTo>
                  <a:lnTo>
                    <a:pt x="6" y="611"/>
                  </a:lnTo>
                  <a:lnTo>
                    <a:pt x="11" y="609"/>
                  </a:lnTo>
                  <a:lnTo>
                    <a:pt x="17" y="606"/>
                  </a:lnTo>
                  <a:lnTo>
                    <a:pt x="22" y="603"/>
                  </a:lnTo>
                  <a:lnTo>
                    <a:pt x="28" y="600"/>
                  </a:lnTo>
                  <a:lnTo>
                    <a:pt x="33" y="595"/>
                  </a:lnTo>
                  <a:lnTo>
                    <a:pt x="36" y="592"/>
                  </a:lnTo>
                  <a:lnTo>
                    <a:pt x="19" y="556"/>
                  </a:lnTo>
                  <a:lnTo>
                    <a:pt x="12" y="563"/>
                  </a:lnTo>
                  <a:lnTo>
                    <a:pt x="19" y="548"/>
                  </a:lnTo>
                  <a:lnTo>
                    <a:pt x="19" y="552"/>
                  </a:lnTo>
                  <a:lnTo>
                    <a:pt x="19" y="553"/>
                  </a:lnTo>
                  <a:lnTo>
                    <a:pt x="19" y="555"/>
                  </a:lnTo>
                  <a:lnTo>
                    <a:pt x="19" y="556"/>
                  </a:lnTo>
                  <a:lnTo>
                    <a:pt x="20" y="558"/>
                  </a:lnTo>
                  <a:lnTo>
                    <a:pt x="20" y="558"/>
                  </a:lnTo>
                  <a:lnTo>
                    <a:pt x="22" y="560"/>
                  </a:lnTo>
                  <a:lnTo>
                    <a:pt x="24" y="561"/>
                  </a:lnTo>
                  <a:lnTo>
                    <a:pt x="25" y="563"/>
                  </a:lnTo>
                  <a:lnTo>
                    <a:pt x="27" y="563"/>
                  </a:lnTo>
                  <a:lnTo>
                    <a:pt x="30" y="560"/>
                  </a:lnTo>
                  <a:lnTo>
                    <a:pt x="33" y="556"/>
                  </a:lnTo>
                  <a:lnTo>
                    <a:pt x="36" y="555"/>
                  </a:lnTo>
                  <a:lnTo>
                    <a:pt x="40" y="552"/>
                  </a:lnTo>
                  <a:lnTo>
                    <a:pt x="41" y="548"/>
                  </a:lnTo>
                  <a:lnTo>
                    <a:pt x="44" y="545"/>
                  </a:lnTo>
                  <a:lnTo>
                    <a:pt x="44" y="542"/>
                  </a:lnTo>
                  <a:lnTo>
                    <a:pt x="46" y="539"/>
                  </a:lnTo>
                  <a:lnTo>
                    <a:pt x="46" y="536"/>
                  </a:lnTo>
                  <a:lnTo>
                    <a:pt x="44" y="531"/>
                  </a:lnTo>
                  <a:lnTo>
                    <a:pt x="56" y="521"/>
                  </a:lnTo>
                  <a:lnTo>
                    <a:pt x="64" y="508"/>
                  </a:lnTo>
                  <a:lnTo>
                    <a:pt x="68" y="492"/>
                  </a:lnTo>
                  <a:lnTo>
                    <a:pt x="73" y="475"/>
                  </a:lnTo>
                  <a:lnTo>
                    <a:pt x="76" y="457"/>
                  </a:lnTo>
                  <a:lnTo>
                    <a:pt x="81" y="441"/>
                  </a:lnTo>
                  <a:lnTo>
                    <a:pt x="88" y="425"/>
                  </a:lnTo>
                  <a:lnTo>
                    <a:pt x="97" y="411"/>
                  </a:lnTo>
                  <a:lnTo>
                    <a:pt x="110" y="401"/>
                  </a:lnTo>
                  <a:lnTo>
                    <a:pt x="128" y="395"/>
                  </a:lnTo>
                  <a:lnTo>
                    <a:pt x="147" y="366"/>
                  </a:lnTo>
                  <a:lnTo>
                    <a:pt x="164" y="337"/>
                  </a:lnTo>
                  <a:lnTo>
                    <a:pt x="182" y="308"/>
                  </a:lnTo>
                  <a:lnTo>
                    <a:pt x="198" y="281"/>
                  </a:lnTo>
                  <a:lnTo>
                    <a:pt x="217" y="257"/>
                  </a:lnTo>
                  <a:lnTo>
                    <a:pt x="238" y="238"/>
                  </a:lnTo>
                  <a:lnTo>
                    <a:pt x="262" y="224"/>
                  </a:lnTo>
                  <a:lnTo>
                    <a:pt x="291" y="219"/>
                  </a:lnTo>
                  <a:lnTo>
                    <a:pt x="324" y="222"/>
                  </a:lnTo>
                  <a:lnTo>
                    <a:pt x="364" y="236"/>
                  </a:lnTo>
                  <a:lnTo>
                    <a:pt x="395" y="206"/>
                  </a:lnTo>
                  <a:lnTo>
                    <a:pt x="428" y="179"/>
                  </a:lnTo>
                  <a:lnTo>
                    <a:pt x="462" y="153"/>
                  </a:lnTo>
                  <a:lnTo>
                    <a:pt x="496" y="128"/>
                  </a:lnTo>
                  <a:lnTo>
                    <a:pt x="532" y="105"/>
                  </a:lnTo>
                  <a:lnTo>
                    <a:pt x="568" y="83"/>
                  </a:lnTo>
                  <a:lnTo>
                    <a:pt x="604" y="60"/>
                  </a:lnTo>
                  <a:lnTo>
                    <a:pt x="640" y="40"/>
                  </a:lnTo>
                  <a:lnTo>
                    <a:pt x="676" y="20"/>
                  </a:lnTo>
                  <a:lnTo>
                    <a:pt x="713" y="0"/>
                  </a:lnTo>
                  <a:lnTo>
                    <a:pt x="720" y="14"/>
                  </a:lnTo>
                  <a:lnTo>
                    <a:pt x="728" y="22"/>
                  </a:lnTo>
                  <a:lnTo>
                    <a:pt x="737" y="27"/>
                  </a:lnTo>
                  <a:lnTo>
                    <a:pt x="747" y="28"/>
                  </a:lnTo>
                  <a:lnTo>
                    <a:pt x="756" y="28"/>
                  </a:lnTo>
                  <a:lnTo>
                    <a:pt x="768" y="25"/>
                  </a:lnTo>
                  <a:lnTo>
                    <a:pt x="779" y="22"/>
                  </a:lnTo>
                  <a:lnTo>
                    <a:pt x="792" y="19"/>
                  </a:lnTo>
                  <a:lnTo>
                    <a:pt x="803" y="16"/>
                  </a:lnTo>
                  <a:lnTo>
                    <a:pt x="814" y="14"/>
                  </a:lnTo>
                  <a:lnTo>
                    <a:pt x="814" y="14"/>
                  </a:lnTo>
                  <a:close/>
                </a:path>
              </a:pathLst>
            </a:custGeom>
            <a:solidFill>
              <a:srgbClr val="721E1E"/>
            </a:solidFill>
            <a:ln w="9525">
              <a:noFill/>
              <a:round/>
              <a:headEnd/>
              <a:tailEnd/>
            </a:ln>
          </p:spPr>
          <p:txBody>
            <a:bodyPr/>
            <a:lstStyle/>
            <a:p>
              <a:endParaRPr lang="en-US"/>
            </a:p>
          </p:txBody>
        </p:sp>
        <p:sp>
          <p:nvSpPr>
            <p:cNvPr id="37901" name="Freeform 13"/>
            <p:cNvSpPr>
              <a:spLocks/>
            </p:cNvSpPr>
            <p:nvPr/>
          </p:nvSpPr>
          <p:spPr bwMode="auto">
            <a:xfrm>
              <a:off x="2112" y="3042"/>
              <a:ext cx="1610" cy="1051"/>
            </a:xfrm>
            <a:custGeom>
              <a:avLst/>
              <a:gdLst/>
              <a:ahLst/>
              <a:cxnLst>
                <a:cxn ang="0">
                  <a:pos x="2523" y="93"/>
                </a:cxn>
                <a:cxn ang="0">
                  <a:pos x="2694" y="53"/>
                </a:cxn>
                <a:cxn ang="0">
                  <a:pos x="2781" y="50"/>
                </a:cxn>
                <a:cxn ang="0">
                  <a:pos x="3042" y="213"/>
                </a:cxn>
                <a:cxn ang="0">
                  <a:pos x="3184" y="967"/>
                </a:cxn>
                <a:cxn ang="0">
                  <a:pos x="1827" y="1754"/>
                </a:cxn>
                <a:cxn ang="0">
                  <a:pos x="930" y="1972"/>
                </a:cxn>
                <a:cxn ang="0">
                  <a:pos x="1176" y="2047"/>
                </a:cxn>
                <a:cxn ang="0">
                  <a:pos x="1114" y="2055"/>
                </a:cxn>
                <a:cxn ang="0">
                  <a:pos x="810" y="1980"/>
                </a:cxn>
                <a:cxn ang="0">
                  <a:pos x="642" y="2088"/>
                </a:cxn>
                <a:cxn ang="0">
                  <a:pos x="573" y="1949"/>
                </a:cxn>
                <a:cxn ang="0">
                  <a:pos x="450" y="1898"/>
                </a:cxn>
                <a:cxn ang="0">
                  <a:pos x="458" y="1866"/>
                </a:cxn>
                <a:cxn ang="0">
                  <a:pos x="458" y="1837"/>
                </a:cxn>
                <a:cxn ang="0">
                  <a:pos x="342" y="1730"/>
                </a:cxn>
                <a:cxn ang="0">
                  <a:pos x="186" y="1682"/>
                </a:cxn>
                <a:cxn ang="0">
                  <a:pos x="160" y="1698"/>
                </a:cxn>
                <a:cxn ang="0">
                  <a:pos x="227" y="1757"/>
                </a:cxn>
                <a:cxn ang="0">
                  <a:pos x="208" y="1759"/>
                </a:cxn>
                <a:cxn ang="0">
                  <a:pos x="234" y="1813"/>
                </a:cxn>
                <a:cxn ang="0">
                  <a:pos x="266" y="1834"/>
                </a:cxn>
                <a:cxn ang="0">
                  <a:pos x="171" y="1924"/>
                </a:cxn>
                <a:cxn ang="0">
                  <a:pos x="194" y="1970"/>
                </a:cxn>
                <a:cxn ang="0">
                  <a:pos x="152" y="2012"/>
                </a:cxn>
                <a:cxn ang="0">
                  <a:pos x="144" y="1957"/>
                </a:cxn>
                <a:cxn ang="0">
                  <a:pos x="99" y="1925"/>
                </a:cxn>
                <a:cxn ang="0">
                  <a:pos x="134" y="1799"/>
                </a:cxn>
                <a:cxn ang="0">
                  <a:pos x="134" y="1712"/>
                </a:cxn>
                <a:cxn ang="0">
                  <a:pos x="243" y="1695"/>
                </a:cxn>
                <a:cxn ang="0">
                  <a:pos x="338" y="1607"/>
                </a:cxn>
                <a:cxn ang="0">
                  <a:pos x="176" y="1581"/>
                </a:cxn>
                <a:cxn ang="0">
                  <a:pos x="118" y="900"/>
                </a:cxn>
                <a:cxn ang="0">
                  <a:pos x="554" y="397"/>
                </a:cxn>
                <a:cxn ang="0">
                  <a:pos x="770" y="383"/>
                </a:cxn>
                <a:cxn ang="0">
                  <a:pos x="621" y="480"/>
                </a:cxn>
                <a:cxn ang="0">
                  <a:pos x="458" y="519"/>
                </a:cxn>
                <a:cxn ang="0">
                  <a:pos x="389" y="637"/>
                </a:cxn>
                <a:cxn ang="0">
                  <a:pos x="333" y="682"/>
                </a:cxn>
                <a:cxn ang="0">
                  <a:pos x="270" y="1104"/>
                </a:cxn>
                <a:cxn ang="0">
                  <a:pos x="659" y="776"/>
                </a:cxn>
                <a:cxn ang="0">
                  <a:pos x="886" y="912"/>
                </a:cxn>
                <a:cxn ang="0">
                  <a:pos x="1267" y="1016"/>
                </a:cxn>
                <a:cxn ang="0">
                  <a:pos x="1621" y="1040"/>
                </a:cxn>
                <a:cxn ang="0">
                  <a:pos x="1878" y="1336"/>
                </a:cxn>
                <a:cxn ang="0">
                  <a:pos x="1829" y="992"/>
                </a:cxn>
                <a:cxn ang="0">
                  <a:pos x="1894" y="989"/>
                </a:cxn>
                <a:cxn ang="0">
                  <a:pos x="1901" y="871"/>
                </a:cxn>
                <a:cxn ang="0">
                  <a:pos x="2021" y="864"/>
                </a:cxn>
                <a:cxn ang="0">
                  <a:pos x="2171" y="860"/>
                </a:cxn>
                <a:cxn ang="0">
                  <a:pos x="2294" y="831"/>
                </a:cxn>
                <a:cxn ang="0">
                  <a:pos x="2330" y="765"/>
                </a:cxn>
                <a:cxn ang="0">
                  <a:pos x="2403" y="695"/>
                </a:cxn>
                <a:cxn ang="0">
                  <a:pos x="2382" y="653"/>
                </a:cxn>
                <a:cxn ang="0">
                  <a:pos x="2534" y="666"/>
                </a:cxn>
                <a:cxn ang="0">
                  <a:pos x="2870" y="469"/>
                </a:cxn>
                <a:cxn ang="0">
                  <a:pos x="2888" y="236"/>
                </a:cxn>
                <a:cxn ang="0">
                  <a:pos x="2709" y="117"/>
                </a:cxn>
                <a:cxn ang="0">
                  <a:pos x="2613" y="146"/>
                </a:cxn>
                <a:cxn ang="0">
                  <a:pos x="2450" y="52"/>
                </a:cxn>
                <a:cxn ang="0">
                  <a:pos x="2459" y="39"/>
                </a:cxn>
              </a:cxnLst>
              <a:rect l="0" t="0" r="r" b="b"/>
              <a:pathLst>
                <a:path w="3219" h="2101">
                  <a:moveTo>
                    <a:pt x="2456" y="44"/>
                  </a:moveTo>
                  <a:lnTo>
                    <a:pt x="2456" y="50"/>
                  </a:lnTo>
                  <a:lnTo>
                    <a:pt x="2456" y="55"/>
                  </a:lnTo>
                  <a:lnTo>
                    <a:pt x="2458" y="60"/>
                  </a:lnTo>
                  <a:lnTo>
                    <a:pt x="2461" y="64"/>
                  </a:lnTo>
                  <a:lnTo>
                    <a:pt x="2464" y="68"/>
                  </a:lnTo>
                  <a:lnTo>
                    <a:pt x="2469" y="71"/>
                  </a:lnTo>
                  <a:lnTo>
                    <a:pt x="2474" y="76"/>
                  </a:lnTo>
                  <a:lnTo>
                    <a:pt x="2478" y="79"/>
                  </a:lnTo>
                  <a:lnTo>
                    <a:pt x="2482" y="82"/>
                  </a:lnTo>
                  <a:lnTo>
                    <a:pt x="2485" y="87"/>
                  </a:lnTo>
                  <a:lnTo>
                    <a:pt x="2490" y="80"/>
                  </a:lnTo>
                  <a:lnTo>
                    <a:pt x="2493" y="77"/>
                  </a:lnTo>
                  <a:lnTo>
                    <a:pt x="2498" y="77"/>
                  </a:lnTo>
                  <a:lnTo>
                    <a:pt x="2501" y="79"/>
                  </a:lnTo>
                  <a:lnTo>
                    <a:pt x="2506" y="82"/>
                  </a:lnTo>
                  <a:lnTo>
                    <a:pt x="2509" y="85"/>
                  </a:lnTo>
                  <a:lnTo>
                    <a:pt x="2514" y="88"/>
                  </a:lnTo>
                  <a:lnTo>
                    <a:pt x="2518" y="92"/>
                  </a:lnTo>
                  <a:lnTo>
                    <a:pt x="2523" y="93"/>
                  </a:lnTo>
                  <a:lnTo>
                    <a:pt x="2528" y="93"/>
                  </a:lnTo>
                  <a:lnTo>
                    <a:pt x="2520" y="79"/>
                  </a:lnTo>
                  <a:lnTo>
                    <a:pt x="2518" y="69"/>
                  </a:lnTo>
                  <a:lnTo>
                    <a:pt x="2523" y="63"/>
                  </a:lnTo>
                  <a:lnTo>
                    <a:pt x="2533" y="58"/>
                  </a:lnTo>
                  <a:lnTo>
                    <a:pt x="2546" y="56"/>
                  </a:lnTo>
                  <a:lnTo>
                    <a:pt x="2558" y="53"/>
                  </a:lnTo>
                  <a:lnTo>
                    <a:pt x="2574" y="52"/>
                  </a:lnTo>
                  <a:lnTo>
                    <a:pt x="2589" y="48"/>
                  </a:lnTo>
                  <a:lnTo>
                    <a:pt x="2602" y="44"/>
                  </a:lnTo>
                  <a:lnTo>
                    <a:pt x="2613" y="37"/>
                  </a:lnTo>
                  <a:lnTo>
                    <a:pt x="2618" y="39"/>
                  </a:lnTo>
                  <a:lnTo>
                    <a:pt x="2626" y="40"/>
                  </a:lnTo>
                  <a:lnTo>
                    <a:pt x="2634" y="44"/>
                  </a:lnTo>
                  <a:lnTo>
                    <a:pt x="2643" y="47"/>
                  </a:lnTo>
                  <a:lnTo>
                    <a:pt x="2654" y="48"/>
                  </a:lnTo>
                  <a:lnTo>
                    <a:pt x="2664" y="52"/>
                  </a:lnTo>
                  <a:lnTo>
                    <a:pt x="2675" y="53"/>
                  </a:lnTo>
                  <a:lnTo>
                    <a:pt x="2685" y="53"/>
                  </a:lnTo>
                  <a:lnTo>
                    <a:pt x="2694" y="53"/>
                  </a:lnTo>
                  <a:lnTo>
                    <a:pt x="2704" y="52"/>
                  </a:lnTo>
                  <a:lnTo>
                    <a:pt x="2699" y="50"/>
                  </a:lnTo>
                  <a:lnTo>
                    <a:pt x="2696" y="50"/>
                  </a:lnTo>
                  <a:lnTo>
                    <a:pt x="2693" y="52"/>
                  </a:lnTo>
                  <a:lnTo>
                    <a:pt x="2691" y="53"/>
                  </a:lnTo>
                  <a:lnTo>
                    <a:pt x="2688" y="56"/>
                  </a:lnTo>
                  <a:lnTo>
                    <a:pt x="2686" y="58"/>
                  </a:lnTo>
                  <a:lnTo>
                    <a:pt x="2685" y="61"/>
                  </a:lnTo>
                  <a:lnTo>
                    <a:pt x="2683" y="64"/>
                  </a:lnTo>
                  <a:lnTo>
                    <a:pt x="2682" y="66"/>
                  </a:lnTo>
                  <a:lnTo>
                    <a:pt x="2678" y="69"/>
                  </a:lnTo>
                  <a:lnTo>
                    <a:pt x="2694" y="69"/>
                  </a:lnTo>
                  <a:lnTo>
                    <a:pt x="2706" y="69"/>
                  </a:lnTo>
                  <a:lnTo>
                    <a:pt x="2717" y="69"/>
                  </a:lnTo>
                  <a:lnTo>
                    <a:pt x="2728" y="68"/>
                  </a:lnTo>
                  <a:lnTo>
                    <a:pt x="2738" y="66"/>
                  </a:lnTo>
                  <a:lnTo>
                    <a:pt x="2747" y="63"/>
                  </a:lnTo>
                  <a:lnTo>
                    <a:pt x="2757" y="60"/>
                  </a:lnTo>
                  <a:lnTo>
                    <a:pt x="2768" y="55"/>
                  </a:lnTo>
                  <a:lnTo>
                    <a:pt x="2781" y="50"/>
                  </a:lnTo>
                  <a:lnTo>
                    <a:pt x="2795" y="44"/>
                  </a:lnTo>
                  <a:lnTo>
                    <a:pt x="2781" y="26"/>
                  </a:lnTo>
                  <a:lnTo>
                    <a:pt x="2792" y="39"/>
                  </a:lnTo>
                  <a:lnTo>
                    <a:pt x="2805" y="47"/>
                  </a:lnTo>
                  <a:lnTo>
                    <a:pt x="2819" y="53"/>
                  </a:lnTo>
                  <a:lnTo>
                    <a:pt x="2834" y="56"/>
                  </a:lnTo>
                  <a:lnTo>
                    <a:pt x="2848" y="56"/>
                  </a:lnTo>
                  <a:lnTo>
                    <a:pt x="2862" y="55"/>
                  </a:lnTo>
                  <a:lnTo>
                    <a:pt x="2877" y="53"/>
                  </a:lnTo>
                  <a:lnTo>
                    <a:pt x="2888" y="48"/>
                  </a:lnTo>
                  <a:lnTo>
                    <a:pt x="2899" y="44"/>
                  </a:lnTo>
                  <a:lnTo>
                    <a:pt x="2907" y="37"/>
                  </a:lnTo>
                  <a:lnTo>
                    <a:pt x="2904" y="77"/>
                  </a:lnTo>
                  <a:lnTo>
                    <a:pt x="2912" y="106"/>
                  </a:lnTo>
                  <a:lnTo>
                    <a:pt x="2931" y="128"/>
                  </a:lnTo>
                  <a:lnTo>
                    <a:pt x="2955" y="146"/>
                  </a:lnTo>
                  <a:lnTo>
                    <a:pt x="2982" y="160"/>
                  </a:lnTo>
                  <a:lnTo>
                    <a:pt x="3010" y="175"/>
                  </a:lnTo>
                  <a:lnTo>
                    <a:pt x="3030" y="192"/>
                  </a:lnTo>
                  <a:lnTo>
                    <a:pt x="3042" y="213"/>
                  </a:lnTo>
                  <a:lnTo>
                    <a:pt x="3042" y="242"/>
                  </a:lnTo>
                  <a:lnTo>
                    <a:pt x="3024" y="280"/>
                  </a:lnTo>
                  <a:lnTo>
                    <a:pt x="3042" y="298"/>
                  </a:lnTo>
                  <a:lnTo>
                    <a:pt x="3066" y="263"/>
                  </a:lnTo>
                  <a:lnTo>
                    <a:pt x="3054" y="301"/>
                  </a:lnTo>
                  <a:lnTo>
                    <a:pt x="3054" y="338"/>
                  </a:lnTo>
                  <a:lnTo>
                    <a:pt x="3064" y="373"/>
                  </a:lnTo>
                  <a:lnTo>
                    <a:pt x="3082" y="405"/>
                  </a:lnTo>
                  <a:lnTo>
                    <a:pt x="3102" y="436"/>
                  </a:lnTo>
                  <a:lnTo>
                    <a:pt x="3125" y="468"/>
                  </a:lnTo>
                  <a:lnTo>
                    <a:pt x="3149" y="498"/>
                  </a:lnTo>
                  <a:lnTo>
                    <a:pt x="3168" y="532"/>
                  </a:lnTo>
                  <a:lnTo>
                    <a:pt x="3184" y="564"/>
                  </a:lnTo>
                  <a:lnTo>
                    <a:pt x="3194" y="600"/>
                  </a:lnTo>
                  <a:lnTo>
                    <a:pt x="3210" y="661"/>
                  </a:lnTo>
                  <a:lnTo>
                    <a:pt x="3219" y="722"/>
                  </a:lnTo>
                  <a:lnTo>
                    <a:pt x="3219" y="784"/>
                  </a:lnTo>
                  <a:lnTo>
                    <a:pt x="3214" y="845"/>
                  </a:lnTo>
                  <a:lnTo>
                    <a:pt x="3202" y="906"/>
                  </a:lnTo>
                  <a:lnTo>
                    <a:pt x="3184" y="967"/>
                  </a:lnTo>
                  <a:lnTo>
                    <a:pt x="3162" y="1024"/>
                  </a:lnTo>
                  <a:lnTo>
                    <a:pt x="3133" y="1080"/>
                  </a:lnTo>
                  <a:lnTo>
                    <a:pt x="3102" y="1135"/>
                  </a:lnTo>
                  <a:lnTo>
                    <a:pt x="3066" y="1184"/>
                  </a:lnTo>
                  <a:lnTo>
                    <a:pt x="2973" y="1272"/>
                  </a:lnTo>
                  <a:lnTo>
                    <a:pt x="2872" y="1346"/>
                  </a:lnTo>
                  <a:lnTo>
                    <a:pt x="2768" y="1410"/>
                  </a:lnTo>
                  <a:lnTo>
                    <a:pt x="2659" y="1464"/>
                  </a:lnTo>
                  <a:lnTo>
                    <a:pt x="2549" y="1512"/>
                  </a:lnTo>
                  <a:lnTo>
                    <a:pt x="2437" y="1557"/>
                  </a:lnTo>
                  <a:lnTo>
                    <a:pt x="2325" y="1599"/>
                  </a:lnTo>
                  <a:lnTo>
                    <a:pt x="2211" y="1640"/>
                  </a:lnTo>
                  <a:lnTo>
                    <a:pt x="2101" y="1685"/>
                  </a:lnTo>
                  <a:lnTo>
                    <a:pt x="1992" y="1733"/>
                  </a:lnTo>
                  <a:lnTo>
                    <a:pt x="1962" y="1730"/>
                  </a:lnTo>
                  <a:lnTo>
                    <a:pt x="1933" y="1728"/>
                  </a:lnTo>
                  <a:lnTo>
                    <a:pt x="1906" y="1732"/>
                  </a:lnTo>
                  <a:lnTo>
                    <a:pt x="1878" y="1738"/>
                  </a:lnTo>
                  <a:lnTo>
                    <a:pt x="1853" y="1744"/>
                  </a:lnTo>
                  <a:lnTo>
                    <a:pt x="1827" y="1754"/>
                  </a:lnTo>
                  <a:lnTo>
                    <a:pt x="1802" y="1762"/>
                  </a:lnTo>
                  <a:lnTo>
                    <a:pt x="1776" y="1770"/>
                  </a:lnTo>
                  <a:lnTo>
                    <a:pt x="1750" y="1778"/>
                  </a:lnTo>
                  <a:lnTo>
                    <a:pt x="1725" y="1783"/>
                  </a:lnTo>
                  <a:lnTo>
                    <a:pt x="1653" y="1808"/>
                  </a:lnTo>
                  <a:lnTo>
                    <a:pt x="1578" y="1837"/>
                  </a:lnTo>
                  <a:lnTo>
                    <a:pt x="1504" y="1868"/>
                  </a:lnTo>
                  <a:lnTo>
                    <a:pt x="1429" y="1895"/>
                  </a:lnTo>
                  <a:lnTo>
                    <a:pt x="1354" y="1919"/>
                  </a:lnTo>
                  <a:lnTo>
                    <a:pt x="1275" y="1936"/>
                  </a:lnTo>
                  <a:lnTo>
                    <a:pt x="1197" y="1948"/>
                  </a:lnTo>
                  <a:lnTo>
                    <a:pt x="1118" y="1948"/>
                  </a:lnTo>
                  <a:lnTo>
                    <a:pt x="1037" y="1935"/>
                  </a:lnTo>
                  <a:lnTo>
                    <a:pt x="954" y="1909"/>
                  </a:lnTo>
                  <a:lnTo>
                    <a:pt x="949" y="1924"/>
                  </a:lnTo>
                  <a:lnTo>
                    <a:pt x="944" y="1935"/>
                  </a:lnTo>
                  <a:lnTo>
                    <a:pt x="939" y="1944"/>
                  </a:lnTo>
                  <a:lnTo>
                    <a:pt x="936" y="1954"/>
                  </a:lnTo>
                  <a:lnTo>
                    <a:pt x="933" y="1964"/>
                  </a:lnTo>
                  <a:lnTo>
                    <a:pt x="930" y="1972"/>
                  </a:lnTo>
                  <a:lnTo>
                    <a:pt x="930" y="1983"/>
                  </a:lnTo>
                  <a:lnTo>
                    <a:pt x="930" y="1994"/>
                  </a:lnTo>
                  <a:lnTo>
                    <a:pt x="933" y="2007"/>
                  </a:lnTo>
                  <a:lnTo>
                    <a:pt x="936" y="2023"/>
                  </a:lnTo>
                  <a:lnTo>
                    <a:pt x="944" y="2026"/>
                  </a:lnTo>
                  <a:lnTo>
                    <a:pt x="954" y="2028"/>
                  </a:lnTo>
                  <a:lnTo>
                    <a:pt x="963" y="2029"/>
                  </a:lnTo>
                  <a:lnTo>
                    <a:pt x="971" y="2029"/>
                  </a:lnTo>
                  <a:lnTo>
                    <a:pt x="981" y="2029"/>
                  </a:lnTo>
                  <a:lnTo>
                    <a:pt x="990" y="2029"/>
                  </a:lnTo>
                  <a:lnTo>
                    <a:pt x="1000" y="2029"/>
                  </a:lnTo>
                  <a:lnTo>
                    <a:pt x="1008" y="2029"/>
                  </a:lnTo>
                  <a:lnTo>
                    <a:pt x="1014" y="2029"/>
                  </a:lnTo>
                  <a:lnTo>
                    <a:pt x="1021" y="2029"/>
                  </a:lnTo>
                  <a:lnTo>
                    <a:pt x="1218" y="2012"/>
                  </a:lnTo>
                  <a:lnTo>
                    <a:pt x="1232" y="2029"/>
                  </a:lnTo>
                  <a:lnTo>
                    <a:pt x="1182" y="2047"/>
                  </a:lnTo>
                  <a:lnTo>
                    <a:pt x="1178" y="2047"/>
                  </a:lnTo>
                  <a:lnTo>
                    <a:pt x="1176" y="2047"/>
                  </a:lnTo>
                  <a:lnTo>
                    <a:pt x="1176" y="2047"/>
                  </a:lnTo>
                  <a:lnTo>
                    <a:pt x="1176" y="2047"/>
                  </a:lnTo>
                  <a:lnTo>
                    <a:pt x="1179" y="2045"/>
                  </a:lnTo>
                  <a:lnTo>
                    <a:pt x="1181" y="2045"/>
                  </a:lnTo>
                  <a:lnTo>
                    <a:pt x="1184" y="2044"/>
                  </a:lnTo>
                  <a:lnTo>
                    <a:pt x="1187" y="2042"/>
                  </a:lnTo>
                  <a:lnTo>
                    <a:pt x="1189" y="2039"/>
                  </a:lnTo>
                  <a:lnTo>
                    <a:pt x="1190" y="2036"/>
                  </a:lnTo>
                  <a:lnTo>
                    <a:pt x="1181" y="2031"/>
                  </a:lnTo>
                  <a:lnTo>
                    <a:pt x="1171" y="2029"/>
                  </a:lnTo>
                  <a:lnTo>
                    <a:pt x="1162" y="2029"/>
                  </a:lnTo>
                  <a:lnTo>
                    <a:pt x="1154" y="2029"/>
                  </a:lnTo>
                  <a:lnTo>
                    <a:pt x="1144" y="2032"/>
                  </a:lnTo>
                  <a:lnTo>
                    <a:pt x="1136" y="2036"/>
                  </a:lnTo>
                  <a:lnTo>
                    <a:pt x="1126" y="2039"/>
                  </a:lnTo>
                  <a:lnTo>
                    <a:pt x="1117" y="2042"/>
                  </a:lnTo>
                  <a:lnTo>
                    <a:pt x="1107" y="2045"/>
                  </a:lnTo>
                  <a:lnTo>
                    <a:pt x="1099" y="2047"/>
                  </a:lnTo>
                  <a:lnTo>
                    <a:pt x="1102" y="2050"/>
                  </a:lnTo>
                  <a:lnTo>
                    <a:pt x="1109" y="2053"/>
                  </a:lnTo>
                  <a:lnTo>
                    <a:pt x="1114" y="2055"/>
                  </a:lnTo>
                  <a:lnTo>
                    <a:pt x="1120" y="2055"/>
                  </a:lnTo>
                  <a:lnTo>
                    <a:pt x="1126" y="2056"/>
                  </a:lnTo>
                  <a:lnTo>
                    <a:pt x="1133" y="2055"/>
                  </a:lnTo>
                  <a:lnTo>
                    <a:pt x="1139" y="2055"/>
                  </a:lnTo>
                  <a:lnTo>
                    <a:pt x="1146" y="2055"/>
                  </a:lnTo>
                  <a:lnTo>
                    <a:pt x="1152" y="2055"/>
                  </a:lnTo>
                  <a:lnTo>
                    <a:pt x="1158" y="2053"/>
                  </a:lnTo>
                  <a:lnTo>
                    <a:pt x="894" y="2036"/>
                  </a:lnTo>
                  <a:lnTo>
                    <a:pt x="894" y="2029"/>
                  </a:lnTo>
                  <a:lnTo>
                    <a:pt x="886" y="2042"/>
                  </a:lnTo>
                  <a:lnTo>
                    <a:pt x="878" y="2047"/>
                  </a:lnTo>
                  <a:lnTo>
                    <a:pt x="872" y="2047"/>
                  </a:lnTo>
                  <a:lnTo>
                    <a:pt x="862" y="2042"/>
                  </a:lnTo>
                  <a:lnTo>
                    <a:pt x="854" y="2034"/>
                  </a:lnTo>
                  <a:lnTo>
                    <a:pt x="846" y="2024"/>
                  </a:lnTo>
                  <a:lnTo>
                    <a:pt x="837" y="2013"/>
                  </a:lnTo>
                  <a:lnTo>
                    <a:pt x="829" y="2005"/>
                  </a:lnTo>
                  <a:lnTo>
                    <a:pt x="819" y="1997"/>
                  </a:lnTo>
                  <a:lnTo>
                    <a:pt x="810" y="1994"/>
                  </a:lnTo>
                  <a:lnTo>
                    <a:pt x="810" y="1980"/>
                  </a:lnTo>
                  <a:lnTo>
                    <a:pt x="790" y="1978"/>
                  </a:lnTo>
                  <a:lnTo>
                    <a:pt x="779" y="1981"/>
                  </a:lnTo>
                  <a:lnTo>
                    <a:pt x="773" y="1989"/>
                  </a:lnTo>
                  <a:lnTo>
                    <a:pt x="771" y="2000"/>
                  </a:lnTo>
                  <a:lnTo>
                    <a:pt x="773" y="2015"/>
                  </a:lnTo>
                  <a:lnTo>
                    <a:pt x="776" y="2032"/>
                  </a:lnTo>
                  <a:lnTo>
                    <a:pt x="778" y="2048"/>
                  </a:lnTo>
                  <a:lnTo>
                    <a:pt x="778" y="2066"/>
                  </a:lnTo>
                  <a:lnTo>
                    <a:pt x="776" y="2082"/>
                  </a:lnTo>
                  <a:lnTo>
                    <a:pt x="768" y="2096"/>
                  </a:lnTo>
                  <a:lnTo>
                    <a:pt x="746" y="2101"/>
                  </a:lnTo>
                  <a:lnTo>
                    <a:pt x="728" y="2098"/>
                  </a:lnTo>
                  <a:lnTo>
                    <a:pt x="715" y="2092"/>
                  </a:lnTo>
                  <a:lnTo>
                    <a:pt x="706" y="2084"/>
                  </a:lnTo>
                  <a:lnTo>
                    <a:pt x="698" y="2074"/>
                  </a:lnTo>
                  <a:lnTo>
                    <a:pt x="690" y="2066"/>
                  </a:lnTo>
                  <a:lnTo>
                    <a:pt x="682" y="2061"/>
                  </a:lnTo>
                  <a:lnTo>
                    <a:pt x="672" y="2063"/>
                  </a:lnTo>
                  <a:lnTo>
                    <a:pt x="659" y="2071"/>
                  </a:lnTo>
                  <a:lnTo>
                    <a:pt x="642" y="2088"/>
                  </a:lnTo>
                  <a:lnTo>
                    <a:pt x="634" y="2036"/>
                  </a:lnTo>
                  <a:lnTo>
                    <a:pt x="627" y="2039"/>
                  </a:lnTo>
                  <a:lnTo>
                    <a:pt x="621" y="2042"/>
                  </a:lnTo>
                  <a:lnTo>
                    <a:pt x="614" y="2045"/>
                  </a:lnTo>
                  <a:lnTo>
                    <a:pt x="608" y="2047"/>
                  </a:lnTo>
                  <a:lnTo>
                    <a:pt x="602" y="2050"/>
                  </a:lnTo>
                  <a:lnTo>
                    <a:pt x="595" y="2053"/>
                  </a:lnTo>
                  <a:lnTo>
                    <a:pt x="589" y="2055"/>
                  </a:lnTo>
                  <a:lnTo>
                    <a:pt x="582" y="2055"/>
                  </a:lnTo>
                  <a:lnTo>
                    <a:pt x="574" y="2055"/>
                  </a:lnTo>
                  <a:lnTo>
                    <a:pt x="566" y="2053"/>
                  </a:lnTo>
                  <a:lnTo>
                    <a:pt x="576" y="2044"/>
                  </a:lnTo>
                  <a:lnTo>
                    <a:pt x="581" y="2032"/>
                  </a:lnTo>
                  <a:lnTo>
                    <a:pt x="582" y="2020"/>
                  </a:lnTo>
                  <a:lnTo>
                    <a:pt x="582" y="2008"/>
                  </a:lnTo>
                  <a:lnTo>
                    <a:pt x="581" y="1996"/>
                  </a:lnTo>
                  <a:lnTo>
                    <a:pt x="579" y="1984"/>
                  </a:lnTo>
                  <a:lnTo>
                    <a:pt x="576" y="1972"/>
                  </a:lnTo>
                  <a:lnTo>
                    <a:pt x="574" y="1960"/>
                  </a:lnTo>
                  <a:lnTo>
                    <a:pt x="573" y="1949"/>
                  </a:lnTo>
                  <a:lnTo>
                    <a:pt x="574" y="1938"/>
                  </a:lnTo>
                  <a:lnTo>
                    <a:pt x="563" y="1933"/>
                  </a:lnTo>
                  <a:lnTo>
                    <a:pt x="552" y="1927"/>
                  </a:lnTo>
                  <a:lnTo>
                    <a:pt x="541" y="1919"/>
                  </a:lnTo>
                  <a:lnTo>
                    <a:pt x="531" y="1912"/>
                  </a:lnTo>
                  <a:lnTo>
                    <a:pt x="520" y="1906"/>
                  </a:lnTo>
                  <a:lnTo>
                    <a:pt x="510" y="1901"/>
                  </a:lnTo>
                  <a:lnTo>
                    <a:pt x="501" y="1900"/>
                  </a:lnTo>
                  <a:lnTo>
                    <a:pt x="491" y="1900"/>
                  </a:lnTo>
                  <a:lnTo>
                    <a:pt x="482" y="1903"/>
                  </a:lnTo>
                  <a:lnTo>
                    <a:pt x="472" y="1909"/>
                  </a:lnTo>
                  <a:lnTo>
                    <a:pt x="458" y="1909"/>
                  </a:lnTo>
                  <a:lnTo>
                    <a:pt x="458" y="1908"/>
                  </a:lnTo>
                  <a:lnTo>
                    <a:pt x="458" y="1906"/>
                  </a:lnTo>
                  <a:lnTo>
                    <a:pt x="456" y="1904"/>
                  </a:lnTo>
                  <a:lnTo>
                    <a:pt x="456" y="1903"/>
                  </a:lnTo>
                  <a:lnTo>
                    <a:pt x="454" y="1901"/>
                  </a:lnTo>
                  <a:lnTo>
                    <a:pt x="453" y="1900"/>
                  </a:lnTo>
                  <a:lnTo>
                    <a:pt x="451" y="1898"/>
                  </a:lnTo>
                  <a:lnTo>
                    <a:pt x="450" y="1898"/>
                  </a:lnTo>
                  <a:lnTo>
                    <a:pt x="448" y="1896"/>
                  </a:lnTo>
                  <a:lnTo>
                    <a:pt x="448" y="1895"/>
                  </a:lnTo>
                  <a:lnTo>
                    <a:pt x="466" y="1909"/>
                  </a:lnTo>
                  <a:lnTo>
                    <a:pt x="467" y="1908"/>
                  </a:lnTo>
                  <a:lnTo>
                    <a:pt x="470" y="1906"/>
                  </a:lnTo>
                  <a:lnTo>
                    <a:pt x="470" y="1904"/>
                  </a:lnTo>
                  <a:lnTo>
                    <a:pt x="472" y="1903"/>
                  </a:lnTo>
                  <a:lnTo>
                    <a:pt x="472" y="1900"/>
                  </a:lnTo>
                  <a:lnTo>
                    <a:pt x="472" y="1896"/>
                  </a:lnTo>
                  <a:lnTo>
                    <a:pt x="472" y="1895"/>
                  </a:lnTo>
                  <a:lnTo>
                    <a:pt x="472" y="1892"/>
                  </a:lnTo>
                  <a:lnTo>
                    <a:pt x="472" y="1888"/>
                  </a:lnTo>
                  <a:lnTo>
                    <a:pt x="472" y="1885"/>
                  </a:lnTo>
                  <a:lnTo>
                    <a:pt x="448" y="1860"/>
                  </a:lnTo>
                  <a:lnTo>
                    <a:pt x="422" y="1903"/>
                  </a:lnTo>
                  <a:lnTo>
                    <a:pt x="422" y="1853"/>
                  </a:lnTo>
                  <a:lnTo>
                    <a:pt x="430" y="1856"/>
                  </a:lnTo>
                  <a:lnTo>
                    <a:pt x="440" y="1860"/>
                  </a:lnTo>
                  <a:lnTo>
                    <a:pt x="448" y="1863"/>
                  </a:lnTo>
                  <a:lnTo>
                    <a:pt x="458" y="1866"/>
                  </a:lnTo>
                  <a:lnTo>
                    <a:pt x="466" y="1871"/>
                  </a:lnTo>
                  <a:lnTo>
                    <a:pt x="475" y="1874"/>
                  </a:lnTo>
                  <a:lnTo>
                    <a:pt x="485" y="1879"/>
                  </a:lnTo>
                  <a:lnTo>
                    <a:pt x="494" y="1884"/>
                  </a:lnTo>
                  <a:lnTo>
                    <a:pt x="504" y="1890"/>
                  </a:lnTo>
                  <a:lnTo>
                    <a:pt x="514" y="1895"/>
                  </a:lnTo>
                  <a:lnTo>
                    <a:pt x="531" y="1877"/>
                  </a:lnTo>
                  <a:lnTo>
                    <a:pt x="483" y="1836"/>
                  </a:lnTo>
                  <a:lnTo>
                    <a:pt x="482" y="1839"/>
                  </a:lnTo>
                  <a:lnTo>
                    <a:pt x="480" y="1840"/>
                  </a:lnTo>
                  <a:lnTo>
                    <a:pt x="477" y="1842"/>
                  </a:lnTo>
                  <a:lnTo>
                    <a:pt x="474" y="1842"/>
                  </a:lnTo>
                  <a:lnTo>
                    <a:pt x="472" y="1844"/>
                  </a:lnTo>
                  <a:lnTo>
                    <a:pt x="469" y="1844"/>
                  </a:lnTo>
                  <a:lnTo>
                    <a:pt x="466" y="1844"/>
                  </a:lnTo>
                  <a:lnTo>
                    <a:pt x="462" y="1844"/>
                  </a:lnTo>
                  <a:lnTo>
                    <a:pt x="461" y="1842"/>
                  </a:lnTo>
                  <a:lnTo>
                    <a:pt x="458" y="1842"/>
                  </a:lnTo>
                  <a:lnTo>
                    <a:pt x="458" y="1840"/>
                  </a:lnTo>
                  <a:lnTo>
                    <a:pt x="458" y="1837"/>
                  </a:lnTo>
                  <a:lnTo>
                    <a:pt x="458" y="1836"/>
                  </a:lnTo>
                  <a:lnTo>
                    <a:pt x="458" y="1832"/>
                  </a:lnTo>
                  <a:lnTo>
                    <a:pt x="456" y="1829"/>
                  </a:lnTo>
                  <a:lnTo>
                    <a:pt x="456" y="1826"/>
                  </a:lnTo>
                  <a:lnTo>
                    <a:pt x="454" y="1823"/>
                  </a:lnTo>
                  <a:lnTo>
                    <a:pt x="453" y="1821"/>
                  </a:lnTo>
                  <a:lnTo>
                    <a:pt x="450" y="1820"/>
                  </a:lnTo>
                  <a:lnTo>
                    <a:pt x="448" y="1818"/>
                  </a:lnTo>
                  <a:lnTo>
                    <a:pt x="430" y="1818"/>
                  </a:lnTo>
                  <a:lnTo>
                    <a:pt x="422" y="1805"/>
                  </a:lnTo>
                  <a:lnTo>
                    <a:pt x="414" y="1797"/>
                  </a:lnTo>
                  <a:lnTo>
                    <a:pt x="405" y="1791"/>
                  </a:lnTo>
                  <a:lnTo>
                    <a:pt x="395" y="1788"/>
                  </a:lnTo>
                  <a:lnTo>
                    <a:pt x="386" y="1784"/>
                  </a:lnTo>
                  <a:lnTo>
                    <a:pt x="378" y="1780"/>
                  </a:lnTo>
                  <a:lnTo>
                    <a:pt x="370" y="1773"/>
                  </a:lnTo>
                  <a:lnTo>
                    <a:pt x="363" y="1765"/>
                  </a:lnTo>
                  <a:lnTo>
                    <a:pt x="358" y="1752"/>
                  </a:lnTo>
                  <a:lnTo>
                    <a:pt x="355" y="1733"/>
                  </a:lnTo>
                  <a:lnTo>
                    <a:pt x="342" y="1730"/>
                  </a:lnTo>
                  <a:lnTo>
                    <a:pt x="330" y="1727"/>
                  </a:lnTo>
                  <a:lnTo>
                    <a:pt x="317" y="1725"/>
                  </a:lnTo>
                  <a:lnTo>
                    <a:pt x="302" y="1725"/>
                  </a:lnTo>
                  <a:lnTo>
                    <a:pt x="288" y="1725"/>
                  </a:lnTo>
                  <a:lnTo>
                    <a:pt x="275" y="1725"/>
                  </a:lnTo>
                  <a:lnTo>
                    <a:pt x="261" y="1725"/>
                  </a:lnTo>
                  <a:lnTo>
                    <a:pt x="246" y="1725"/>
                  </a:lnTo>
                  <a:lnTo>
                    <a:pt x="232" y="1727"/>
                  </a:lnTo>
                  <a:lnTo>
                    <a:pt x="219" y="1727"/>
                  </a:lnTo>
                  <a:lnTo>
                    <a:pt x="221" y="1720"/>
                  </a:lnTo>
                  <a:lnTo>
                    <a:pt x="221" y="1716"/>
                  </a:lnTo>
                  <a:lnTo>
                    <a:pt x="219" y="1711"/>
                  </a:lnTo>
                  <a:lnTo>
                    <a:pt x="218" y="1706"/>
                  </a:lnTo>
                  <a:lnTo>
                    <a:pt x="214" y="1703"/>
                  </a:lnTo>
                  <a:lnTo>
                    <a:pt x="210" y="1700"/>
                  </a:lnTo>
                  <a:lnTo>
                    <a:pt x="206" y="1695"/>
                  </a:lnTo>
                  <a:lnTo>
                    <a:pt x="202" y="1692"/>
                  </a:lnTo>
                  <a:lnTo>
                    <a:pt x="197" y="1688"/>
                  </a:lnTo>
                  <a:lnTo>
                    <a:pt x="194" y="1684"/>
                  </a:lnTo>
                  <a:lnTo>
                    <a:pt x="186" y="1682"/>
                  </a:lnTo>
                  <a:lnTo>
                    <a:pt x="179" y="1682"/>
                  </a:lnTo>
                  <a:lnTo>
                    <a:pt x="176" y="1685"/>
                  </a:lnTo>
                  <a:lnTo>
                    <a:pt x="173" y="1690"/>
                  </a:lnTo>
                  <a:lnTo>
                    <a:pt x="171" y="1696"/>
                  </a:lnTo>
                  <a:lnTo>
                    <a:pt x="170" y="1703"/>
                  </a:lnTo>
                  <a:lnTo>
                    <a:pt x="170" y="1708"/>
                  </a:lnTo>
                  <a:lnTo>
                    <a:pt x="170" y="1712"/>
                  </a:lnTo>
                  <a:lnTo>
                    <a:pt x="170" y="1716"/>
                  </a:lnTo>
                  <a:lnTo>
                    <a:pt x="170" y="1716"/>
                  </a:lnTo>
                  <a:lnTo>
                    <a:pt x="170" y="1714"/>
                  </a:lnTo>
                  <a:lnTo>
                    <a:pt x="170" y="1712"/>
                  </a:lnTo>
                  <a:lnTo>
                    <a:pt x="170" y="1711"/>
                  </a:lnTo>
                  <a:lnTo>
                    <a:pt x="170" y="1709"/>
                  </a:lnTo>
                  <a:lnTo>
                    <a:pt x="168" y="1708"/>
                  </a:lnTo>
                  <a:lnTo>
                    <a:pt x="168" y="1706"/>
                  </a:lnTo>
                  <a:lnTo>
                    <a:pt x="166" y="1704"/>
                  </a:lnTo>
                  <a:lnTo>
                    <a:pt x="165" y="1703"/>
                  </a:lnTo>
                  <a:lnTo>
                    <a:pt x="163" y="1700"/>
                  </a:lnTo>
                  <a:lnTo>
                    <a:pt x="162" y="1698"/>
                  </a:lnTo>
                  <a:lnTo>
                    <a:pt x="160" y="1698"/>
                  </a:lnTo>
                  <a:lnTo>
                    <a:pt x="157" y="1700"/>
                  </a:lnTo>
                  <a:lnTo>
                    <a:pt x="155" y="1700"/>
                  </a:lnTo>
                  <a:lnTo>
                    <a:pt x="152" y="1701"/>
                  </a:lnTo>
                  <a:lnTo>
                    <a:pt x="150" y="1703"/>
                  </a:lnTo>
                  <a:lnTo>
                    <a:pt x="149" y="1704"/>
                  </a:lnTo>
                  <a:lnTo>
                    <a:pt x="147" y="1704"/>
                  </a:lnTo>
                  <a:lnTo>
                    <a:pt x="147" y="1706"/>
                  </a:lnTo>
                  <a:lnTo>
                    <a:pt x="146" y="1708"/>
                  </a:lnTo>
                  <a:lnTo>
                    <a:pt x="144" y="1709"/>
                  </a:lnTo>
                  <a:lnTo>
                    <a:pt x="146" y="1722"/>
                  </a:lnTo>
                  <a:lnTo>
                    <a:pt x="150" y="1730"/>
                  </a:lnTo>
                  <a:lnTo>
                    <a:pt x="158" y="1733"/>
                  </a:lnTo>
                  <a:lnTo>
                    <a:pt x="166" y="1735"/>
                  </a:lnTo>
                  <a:lnTo>
                    <a:pt x="178" y="1733"/>
                  </a:lnTo>
                  <a:lnTo>
                    <a:pt x="189" y="1733"/>
                  </a:lnTo>
                  <a:lnTo>
                    <a:pt x="198" y="1733"/>
                  </a:lnTo>
                  <a:lnTo>
                    <a:pt x="208" y="1735"/>
                  </a:lnTo>
                  <a:lnTo>
                    <a:pt x="214" y="1741"/>
                  </a:lnTo>
                  <a:lnTo>
                    <a:pt x="219" y="1751"/>
                  </a:lnTo>
                  <a:lnTo>
                    <a:pt x="227" y="1757"/>
                  </a:lnTo>
                  <a:lnTo>
                    <a:pt x="235" y="1762"/>
                  </a:lnTo>
                  <a:lnTo>
                    <a:pt x="245" y="1767"/>
                  </a:lnTo>
                  <a:lnTo>
                    <a:pt x="253" y="1773"/>
                  </a:lnTo>
                  <a:lnTo>
                    <a:pt x="261" y="1778"/>
                  </a:lnTo>
                  <a:lnTo>
                    <a:pt x="269" y="1784"/>
                  </a:lnTo>
                  <a:lnTo>
                    <a:pt x="277" y="1791"/>
                  </a:lnTo>
                  <a:lnTo>
                    <a:pt x="283" y="1797"/>
                  </a:lnTo>
                  <a:lnTo>
                    <a:pt x="290" y="1804"/>
                  </a:lnTo>
                  <a:lnTo>
                    <a:pt x="296" y="1812"/>
                  </a:lnTo>
                  <a:lnTo>
                    <a:pt x="288" y="1802"/>
                  </a:lnTo>
                  <a:lnTo>
                    <a:pt x="282" y="1796"/>
                  </a:lnTo>
                  <a:lnTo>
                    <a:pt x="274" y="1788"/>
                  </a:lnTo>
                  <a:lnTo>
                    <a:pt x="266" y="1781"/>
                  </a:lnTo>
                  <a:lnTo>
                    <a:pt x="258" y="1775"/>
                  </a:lnTo>
                  <a:lnTo>
                    <a:pt x="250" y="1770"/>
                  </a:lnTo>
                  <a:lnTo>
                    <a:pt x="240" y="1765"/>
                  </a:lnTo>
                  <a:lnTo>
                    <a:pt x="232" y="1762"/>
                  </a:lnTo>
                  <a:lnTo>
                    <a:pt x="222" y="1760"/>
                  </a:lnTo>
                  <a:lnTo>
                    <a:pt x="211" y="1759"/>
                  </a:lnTo>
                  <a:lnTo>
                    <a:pt x="208" y="1759"/>
                  </a:lnTo>
                  <a:lnTo>
                    <a:pt x="206" y="1762"/>
                  </a:lnTo>
                  <a:lnTo>
                    <a:pt x="205" y="1764"/>
                  </a:lnTo>
                  <a:lnTo>
                    <a:pt x="205" y="1767"/>
                  </a:lnTo>
                  <a:lnTo>
                    <a:pt x="205" y="1768"/>
                  </a:lnTo>
                  <a:lnTo>
                    <a:pt x="203" y="1772"/>
                  </a:lnTo>
                  <a:lnTo>
                    <a:pt x="203" y="1775"/>
                  </a:lnTo>
                  <a:lnTo>
                    <a:pt x="205" y="1778"/>
                  </a:lnTo>
                  <a:lnTo>
                    <a:pt x="205" y="1781"/>
                  </a:lnTo>
                  <a:lnTo>
                    <a:pt x="205" y="1783"/>
                  </a:lnTo>
                  <a:lnTo>
                    <a:pt x="208" y="1786"/>
                  </a:lnTo>
                  <a:lnTo>
                    <a:pt x="211" y="1788"/>
                  </a:lnTo>
                  <a:lnTo>
                    <a:pt x="214" y="1791"/>
                  </a:lnTo>
                  <a:lnTo>
                    <a:pt x="218" y="1792"/>
                  </a:lnTo>
                  <a:lnTo>
                    <a:pt x="222" y="1794"/>
                  </a:lnTo>
                  <a:lnTo>
                    <a:pt x="226" y="1797"/>
                  </a:lnTo>
                  <a:lnTo>
                    <a:pt x="229" y="1799"/>
                  </a:lnTo>
                  <a:lnTo>
                    <a:pt x="230" y="1802"/>
                  </a:lnTo>
                  <a:lnTo>
                    <a:pt x="234" y="1807"/>
                  </a:lnTo>
                  <a:lnTo>
                    <a:pt x="237" y="1812"/>
                  </a:lnTo>
                  <a:lnTo>
                    <a:pt x="234" y="1813"/>
                  </a:lnTo>
                  <a:lnTo>
                    <a:pt x="229" y="1813"/>
                  </a:lnTo>
                  <a:lnTo>
                    <a:pt x="221" y="1812"/>
                  </a:lnTo>
                  <a:lnTo>
                    <a:pt x="211" y="1808"/>
                  </a:lnTo>
                  <a:lnTo>
                    <a:pt x="202" y="1805"/>
                  </a:lnTo>
                  <a:lnTo>
                    <a:pt x="192" y="1804"/>
                  </a:lnTo>
                  <a:lnTo>
                    <a:pt x="182" y="1802"/>
                  </a:lnTo>
                  <a:lnTo>
                    <a:pt x="174" y="1804"/>
                  </a:lnTo>
                  <a:lnTo>
                    <a:pt x="166" y="1808"/>
                  </a:lnTo>
                  <a:lnTo>
                    <a:pt x="162" y="1818"/>
                  </a:lnTo>
                  <a:lnTo>
                    <a:pt x="171" y="1821"/>
                  </a:lnTo>
                  <a:lnTo>
                    <a:pt x="181" y="1824"/>
                  </a:lnTo>
                  <a:lnTo>
                    <a:pt x="190" y="1826"/>
                  </a:lnTo>
                  <a:lnTo>
                    <a:pt x="200" y="1826"/>
                  </a:lnTo>
                  <a:lnTo>
                    <a:pt x="210" y="1828"/>
                  </a:lnTo>
                  <a:lnTo>
                    <a:pt x="221" y="1826"/>
                  </a:lnTo>
                  <a:lnTo>
                    <a:pt x="230" y="1826"/>
                  </a:lnTo>
                  <a:lnTo>
                    <a:pt x="242" y="1826"/>
                  </a:lnTo>
                  <a:lnTo>
                    <a:pt x="251" y="1826"/>
                  </a:lnTo>
                  <a:lnTo>
                    <a:pt x="261" y="1824"/>
                  </a:lnTo>
                  <a:lnTo>
                    <a:pt x="266" y="1834"/>
                  </a:lnTo>
                  <a:lnTo>
                    <a:pt x="267" y="1844"/>
                  </a:lnTo>
                  <a:lnTo>
                    <a:pt x="267" y="1852"/>
                  </a:lnTo>
                  <a:lnTo>
                    <a:pt x="264" y="1860"/>
                  </a:lnTo>
                  <a:lnTo>
                    <a:pt x="261" y="1868"/>
                  </a:lnTo>
                  <a:lnTo>
                    <a:pt x="256" y="1872"/>
                  </a:lnTo>
                  <a:lnTo>
                    <a:pt x="248" y="1877"/>
                  </a:lnTo>
                  <a:lnTo>
                    <a:pt x="240" y="1882"/>
                  </a:lnTo>
                  <a:lnTo>
                    <a:pt x="230" y="1884"/>
                  </a:lnTo>
                  <a:lnTo>
                    <a:pt x="219" y="1885"/>
                  </a:lnTo>
                  <a:lnTo>
                    <a:pt x="210" y="1882"/>
                  </a:lnTo>
                  <a:lnTo>
                    <a:pt x="202" y="1882"/>
                  </a:lnTo>
                  <a:lnTo>
                    <a:pt x="197" y="1884"/>
                  </a:lnTo>
                  <a:lnTo>
                    <a:pt x="194" y="1888"/>
                  </a:lnTo>
                  <a:lnTo>
                    <a:pt x="190" y="1893"/>
                  </a:lnTo>
                  <a:lnTo>
                    <a:pt x="187" y="1900"/>
                  </a:lnTo>
                  <a:lnTo>
                    <a:pt x="184" y="1904"/>
                  </a:lnTo>
                  <a:lnTo>
                    <a:pt x="181" y="1911"/>
                  </a:lnTo>
                  <a:lnTo>
                    <a:pt x="176" y="1916"/>
                  </a:lnTo>
                  <a:lnTo>
                    <a:pt x="170" y="1920"/>
                  </a:lnTo>
                  <a:lnTo>
                    <a:pt x="171" y="1924"/>
                  </a:lnTo>
                  <a:lnTo>
                    <a:pt x="174" y="1927"/>
                  </a:lnTo>
                  <a:lnTo>
                    <a:pt x="179" y="1928"/>
                  </a:lnTo>
                  <a:lnTo>
                    <a:pt x="182" y="1928"/>
                  </a:lnTo>
                  <a:lnTo>
                    <a:pt x="187" y="1928"/>
                  </a:lnTo>
                  <a:lnTo>
                    <a:pt x="192" y="1928"/>
                  </a:lnTo>
                  <a:lnTo>
                    <a:pt x="197" y="1928"/>
                  </a:lnTo>
                  <a:lnTo>
                    <a:pt x="202" y="1928"/>
                  </a:lnTo>
                  <a:lnTo>
                    <a:pt x="206" y="1927"/>
                  </a:lnTo>
                  <a:lnTo>
                    <a:pt x="211" y="1927"/>
                  </a:lnTo>
                  <a:lnTo>
                    <a:pt x="210" y="1935"/>
                  </a:lnTo>
                  <a:lnTo>
                    <a:pt x="206" y="1944"/>
                  </a:lnTo>
                  <a:lnTo>
                    <a:pt x="203" y="1952"/>
                  </a:lnTo>
                  <a:lnTo>
                    <a:pt x="200" y="1960"/>
                  </a:lnTo>
                  <a:lnTo>
                    <a:pt x="197" y="1968"/>
                  </a:lnTo>
                  <a:lnTo>
                    <a:pt x="195" y="1976"/>
                  </a:lnTo>
                  <a:lnTo>
                    <a:pt x="194" y="1984"/>
                  </a:lnTo>
                  <a:lnTo>
                    <a:pt x="192" y="1994"/>
                  </a:lnTo>
                  <a:lnTo>
                    <a:pt x="192" y="2002"/>
                  </a:lnTo>
                  <a:lnTo>
                    <a:pt x="194" y="2012"/>
                  </a:lnTo>
                  <a:lnTo>
                    <a:pt x="194" y="1970"/>
                  </a:lnTo>
                  <a:lnTo>
                    <a:pt x="190" y="1968"/>
                  </a:lnTo>
                  <a:lnTo>
                    <a:pt x="187" y="1968"/>
                  </a:lnTo>
                  <a:lnTo>
                    <a:pt x="182" y="1967"/>
                  </a:lnTo>
                  <a:lnTo>
                    <a:pt x="176" y="1967"/>
                  </a:lnTo>
                  <a:lnTo>
                    <a:pt x="171" y="1968"/>
                  </a:lnTo>
                  <a:lnTo>
                    <a:pt x="165" y="1968"/>
                  </a:lnTo>
                  <a:lnTo>
                    <a:pt x="158" y="1970"/>
                  </a:lnTo>
                  <a:lnTo>
                    <a:pt x="154" y="1973"/>
                  </a:lnTo>
                  <a:lnTo>
                    <a:pt x="149" y="1976"/>
                  </a:lnTo>
                  <a:lnTo>
                    <a:pt x="144" y="1980"/>
                  </a:lnTo>
                  <a:lnTo>
                    <a:pt x="144" y="1983"/>
                  </a:lnTo>
                  <a:lnTo>
                    <a:pt x="144" y="1986"/>
                  </a:lnTo>
                  <a:lnTo>
                    <a:pt x="144" y="1991"/>
                  </a:lnTo>
                  <a:lnTo>
                    <a:pt x="142" y="1994"/>
                  </a:lnTo>
                  <a:lnTo>
                    <a:pt x="142" y="1997"/>
                  </a:lnTo>
                  <a:lnTo>
                    <a:pt x="142" y="2000"/>
                  </a:lnTo>
                  <a:lnTo>
                    <a:pt x="144" y="2004"/>
                  </a:lnTo>
                  <a:lnTo>
                    <a:pt x="146" y="2007"/>
                  </a:lnTo>
                  <a:lnTo>
                    <a:pt x="149" y="2010"/>
                  </a:lnTo>
                  <a:lnTo>
                    <a:pt x="152" y="2012"/>
                  </a:lnTo>
                  <a:lnTo>
                    <a:pt x="162" y="2005"/>
                  </a:lnTo>
                  <a:lnTo>
                    <a:pt x="162" y="2010"/>
                  </a:lnTo>
                  <a:lnTo>
                    <a:pt x="162" y="2015"/>
                  </a:lnTo>
                  <a:lnTo>
                    <a:pt x="160" y="2020"/>
                  </a:lnTo>
                  <a:lnTo>
                    <a:pt x="158" y="2023"/>
                  </a:lnTo>
                  <a:lnTo>
                    <a:pt x="155" y="2026"/>
                  </a:lnTo>
                  <a:lnTo>
                    <a:pt x="152" y="2029"/>
                  </a:lnTo>
                  <a:lnTo>
                    <a:pt x="147" y="2031"/>
                  </a:lnTo>
                  <a:lnTo>
                    <a:pt x="141" y="2031"/>
                  </a:lnTo>
                  <a:lnTo>
                    <a:pt x="134" y="2031"/>
                  </a:lnTo>
                  <a:lnTo>
                    <a:pt x="126" y="2029"/>
                  </a:lnTo>
                  <a:lnTo>
                    <a:pt x="122" y="2018"/>
                  </a:lnTo>
                  <a:lnTo>
                    <a:pt x="117" y="2007"/>
                  </a:lnTo>
                  <a:lnTo>
                    <a:pt x="117" y="1997"/>
                  </a:lnTo>
                  <a:lnTo>
                    <a:pt x="117" y="1989"/>
                  </a:lnTo>
                  <a:lnTo>
                    <a:pt x="120" y="1983"/>
                  </a:lnTo>
                  <a:lnTo>
                    <a:pt x="123" y="1976"/>
                  </a:lnTo>
                  <a:lnTo>
                    <a:pt x="130" y="1970"/>
                  </a:lnTo>
                  <a:lnTo>
                    <a:pt x="136" y="1964"/>
                  </a:lnTo>
                  <a:lnTo>
                    <a:pt x="144" y="1957"/>
                  </a:lnTo>
                  <a:lnTo>
                    <a:pt x="152" y="1952"/>
                  </a:lnTo>
                  <a:lnTo>
                    <a:pt x="155" y="1952"/>
                  </a:lnTo>
                  <a:lnTo>
                    <a:pt x="158" y="1952"/>
                  </a:lnTo>
                  <a:lnTo>
                    <a:pt x="162" y="1952"/>
                  </a:lnTo>
                  <a:lnTo>
                    <a:pt x="163" y="1952"/>
                  </a:lnTo>
                  <a:lnTo>
                    <a:pt x="166" y="1952"/>
                  </a:lnTo>
                  <a:lnTo>
                    <a:pt x="170" y="1952"/>
                  </a:lnTo>
                  <a:lnTo>
                    <a:pt x="171" y="1951"/>
                  </a:lnTo>
                  <a:lnTo>
                    <a:pt x="173" y="1949"/>
                  </a:lnTo>
                  <a:lnTo>
                    <a:pt x="174" y="1948"/>
                  </a:lnTo>
                  <a:lnTo>
                    <a:pt x="176" y="1944"/>
                  </a:lnTo>
                  <a:lnTo>
                    <a:pt x="168" y="1941"/>
                  </a:lnTo>
                  <a:lnTo>
                    <a:pt x="158" y="1938"/>
                  </a:lnTo>
                  <a:lnTo>
                    <a:pt x="150" y="1936"/>
                  </a:lnTo>
                  <a:lnTo>
                    <a:pt x="141" y="1936"/>
                  </a:lnTo>
                  <a:lnTo>
                    <a:pt x="133" y="1935"/>
                  </a:lnTo>
                  <a:lnTo>
                    <a:pt x="125" y="1933"/>
                  </a:lnTo>
                  <a:lnTo>
                    <a:pt x="115" y="1932"/>
                  </a:lnTo>
                  <a:lnTo>
                    <a:pt x="107" y="1930"/>
                  </a:lnTo>
                  <a:lnTo>
                    <a:pt x="99" y="1925"/>
                  </a:lnTo>
                  <a:lnTo>
                    <a:pt x="91" y="1920"/>
                  </a:lnTo>
                  <a:lnTo>
                    <a:pt x="109" y="1914"/>
                  </a:lnTo>
                  <a:lnTo>
                    <a:pt x="123" y="1906"/>
                  </a:lnTo>
                  <a:lnTo>
                    <a:pt x="138" y="1898"/>
                  </a:lnTo>
                  <a:lnTo>
                    <a:pt x="150" y="1887"/>
                  </a:lnTo>
                  <a:lnTo>
                    <a:pt x="163" y="1877"/>
                  </a:lnTo>
                  <a:lnTo>
                    <a:pt x="178" y="1868"/>
                  </a:lnTo>
                  <a:lnTo>
                    <a:pt x="192" y="1860"/>
                  </a:lnTo>
                  <a:lnTo>
                    <a:pt x="208" y="1855"/>
                  </a:lnTo>
                  <a:lnTo>
                    <a:pt x="226" y="1852"/>
                  </a:lnTo>
                  <a:lnTo>
                    <a:pt x="246" y="1853"/>
                  </a:lnTo>
                  <a:lnTo>
                    <a:pt x="227" y="1850"/>
                  </a:lnTo>
                  <a:lnTo>
                    <a:pt x="210" y="1847"/>
                  </a:lnTo>
                  <a:lnTo>
                    <a:pt x="194" y="1845"/>
                  </a:lnTo>
                  <a:lnTo>
                    <a:pt x="181" y="1840"/>
                  </a:lnTo>
                  <a:lnTo>
                    <a:pt x="168" y="1837"/>
                  </a:lnTo>
                  <a:lnTo>
                    <a:pt x="158" y="1831"/>
                  </a:lnTo>
                  <a:lnTo>
                    <a:pt x="149" y="1823"/>
                  </a:lnTo>
                  <a:lnTo>
                    <a:pt x="141" y="1812"/>
                  </a:lnTo>
                  <a:lnTo>
                    <a:pt x="134" y="1799"/>
                  </a:lnTo>
                  <a:lnTo>
                    <a:pt x="126" y="1783"/>
                  </a:lnTo>
                  <a:lnTo>
                    <a:pt x="138" y="1786"/>
                  </a:lnTo>
                  <a:lnTo>
                    <a:pt x="146" y="1788"/>
                  </a:lnTo>
                  <a:lnTo>
                    <a:pt x="154" y="1786"/>
                  </a:lnTo>
                  <a:lnTo>
                    <a:pt x="158" y="1783"/>
                  </a:lnTo>
                  <a:lnTo>
                    <a:pt x="163" y="1778"/>
                  </a:lnTo>
                  <a:lnTo>
                    <a:pt x="168" y="1772"/>
                  </a:lnTo>
                  <a:lnTo>
                    <a:pt x="171" y="1765"/>
                  </a:lnTo>
                  <a:lnTo>
                    <a:pt x="176" y="1760"/>
                  </a:lnTo>
                  <a:lnTo>
                    <a:pt x="181" y="1756"/>
                  </a:lnTo>
                  <a:lnTo>
                    <a:pt x="187" y="1751"/>
                  </a:lnTo>
                  <a:lnTo>
                    <a:pt x="176" y="1754"/>
                  </a:lnTo>
                  <a:lnTo>
                    <a:pt x="168" y="1754"/>
                  </a:lnTo>
                  <a:lnTo>
                    <a:pt x="162" y="1752"/>
                  </a:lnTo>
                  <a:lnTo>
                    <a:pt x="157" y="1748"/>
                  </a:lnTo>
                  <a:lnTo>
                    <a:pt x="154" y="1741"/>
                  </a:lnTo>
                  <a:lnTo>
                    <a:pt x="149" y="1733"/>
                  </a:lnTo>
                  <a:lnTo>
                    <a:pt x="146" y="1725"/>
                  </a:lnTo>
                  <a:lnTo>
                    <a:pt x="141" y="1719"/>
                  </a:lnTo>
                  <a:lnTo>
                    <a:pt x="134" y="1712"/>
                  </a:lnTo>
                  <a:lnTo>
                    <a:pt x="126" y="1709"/>
                  </a:lnTo>
                  <a:lnTo>
                    <a:pt x="138" y="1711"/>
                  </a:lnTo>
                  <a:lnTo>
                    <a:pt x="146" y="1709"/>
                  </a:lnTo>
                  <a:lnTo>
                    <a:pt x="150" y="1704"/>
                  </a:lnTo>
                  <a:lnTo>
                    <a:pt x="152" y="1698"/>
                  </a:lnTo>
                  <a:lnTo>
                    <a:pt x="152" y="1690"/>
                  </a:lnTo>
                  <a:lnTo>
                    <a:pt x="152" y="1682"/>
                  </a:lnTo>
                  <a:lnTo>
                    <a:pt x="154" y="1674"/>
                  </a:lnTo>
                  <a:lnTo>
                    <a:pt x="155" y="1666"/>
                  </a:lnTo>
                  <a:lnTo>
                    <a:pt x="160" y="1661"/>
                  </a:lnTo>
                  <a:lnTo>
                    <a:pt x="170" y="1656"/>
                  </a:lnTo>
                  <a:lnTo>
                    <a:pt x="178" y="1664"/>
                  </a:lnTo>
                  <a:lnTo>
                    <a:pt x="186" y="1671"/>
                  </a:lnTo>
                  <a:lnTo>
                    <a:pt x="195" y="1672"/>
                  </a:lnTo>
                  <a:lnTo>
                    <a:pt x="205" y="1674"/>
                  </a:lnTo>
                  <a:lnTo>
                    <a:pt x="214" y="1676"/>
                  </a:lnTo>
                  <a:lnTo>
                    <a:pt x="224" y="1677"/>
                  </a:lnTo>
                  <a:lnTo>
                    <a:pt x="232" y="1680"/>
                  </a:lnTo>
                  <a:lnTo>
                    <a:pt x="238" y="1687"/>
                  </a:lnTo>
                  <a:lnTo>
                    <a:pt x="243" y="1695"/>
                  </a:lnTo>
                  <a:lnTo>
                    <a:pt x="246" y="1709"/>
                  </a:lnTo>
                  <a:lnTo>
                    <a:pt x="261" y="1708"/>
                  </a:lnTo>
                  <a:lnTo>
                    <a:pt x="277" y="1708"/>
                  </a:lnTo>
                  <a:lnTo>
                    <a:pt x="293" y="1709"/>
                  </a:lnTo>
                  <a:lnTo>
                    <a:pt x="309" y="1711"/>
                  </a:lnTo>
                  <a:lnTo>
                    <a:pt x="326" y="1711"/>
                  </a:lnTo>
                  <a:lnTo>
                    <a:pt x="341" y="1711"/>
                  </a:lnTo>
                  <a:lnTo>
                    <a:pt x="354" y="1708"/>
                  </a:lnTo>
                  <a:lnTo>
                    <a:pt x="365" y="1701"/>
                  </a:lnTo>
                  <a:lnTo>
                    <a:pt x="371" y="1690"/>
                  </a:lnTo>
                  <a:lnTo>
                    <a:pt x="373" y="1674"/>
                  </a:lnTo>
                  <a:lnTo>
                    <a:pt x="374" y="1664"/>
                  </a:lnTo>
                  <a:lnTo>
                    <a:pt x="373" y="1656"/>
                  </a:lnTo>
                  <a:lnTo>
                    <a:pt x="370" y="1648"/>
                  </a:lnTo>
                  <a:lnTo>
                    <a:pt x="366" y="1640"/>
                  </a:lnTo>
                  <a:lnTo>
                    <a:pt x="362" y="1632"/>
                  </a:lnTo>
                  <a:lnTo>
                    <a:pt x="357" y="1626"/>
                  </a:lnTo>
                  <a:lnTo>
                    <a:pt x="350" y="1620"/>
                  </a:lnTo>
                  <a:lnTo>
                    <a:pt x="344" y="1613"/>
                  </a:lnTo>
                  <a:lnTo>
                    <a:pt x="338" y="1607"/>
                  </a:lnTo>
                  <a:lnTo>
                    <a:pt x="331" y="1600"/>
                  </a:lnTo>
                  <a:lnTo>
                    <a:pt x="320" y="1642"/>
                  </a:lnTo>
                  <a:lnTo>
                    <a:pt x="320" y="1637"/>
                  </a:lnTo>
                  <a:lnTo>
                    <a:pt x="318" y="1632"/>
                  </a:lnTo>
                  <a:lnTo>
                    <a:pt x="315" y="1628"/>
                  </a:lnTo>
                  <a:lnTo>
                    <a:pt x="312" y="1623"/>
                  </a:lnTo>
                  <a:lnTo>
                    <a:pt x="309" y="1620"/>
                  </a:lnTo>
                  <a:lnTo>
                    <a:pt x="304" y="1616"/>
                  </a:lnTo>
                  <a:lnTo>
                    <a:pt x="301" y="1612"/>
                  </a:lnTo>
                  <a:lnTo>
                    <a:pt x="296" y="1608"/>
                  </a:lnTo>
                  <a:lnTo>
                    <a:pt x="293" y="1604"/>
                  </a:lnTo>
                  <a:lnTo>
                    <a:pt x="290" y="1600"/>
                  </a:lnTo>
                  <a:lnTo>
                    <a:pt x="277" y="1615"/>
                  </a:lnTo>
                  <a:lnTo>
                    <a:pt x="262" y="1621"/>
                  </a:lnTo>
                  <a:lnTo>
                    <a:pt x="250" y="1624"/>
                  </a:lnTo>
                  <a:lnTo>
                    <a:pt x="234" y="1621"/>
                  </a:lnTo>
                  <a:lnTo>
                    <a:pt x="219" y="1615"/>
                  </a:lnTo>
                  <a:lnTo>
                    <a:pt x="205" y="1605"/>
                  </a:lnTo>
                  <a:lnTo>
                    <a:pt x="189" y="1594"/>
                  </a:lnTo>
                  <a:lnTo>
                    <a:pt x="176" y="1581"/>
                  </a:lnTo>
                  <a:lnTo>
                    <a:pt x="163" y="1568"/>
                  </a:lnTo>
                  <a:lnTo>
                    <a:pt x="152" y="1557"/>
                  </a:lnTo>
                  <a:lnTo>
                    <a:pt x="131" y="1535"/>
                  </a:lnTo>
                  <a:lnTo>
                    <a:pt x="110" y="1512"/>
                  </a:lnTo>
                  <a:lnTo>
                    <a:pt x="91" y="1490"/>
                  </a:lnTo>
                  <a:lnTo>
                    <a:pt x="74" y="1466"/>
                  </a:lnTo>
                  <a:lnTo>
                    <a:pt x="56" y="1442"/>
                  </a:lnTo>
                  <a:lnTo>
                    <a:pt x="42" y="1418"/>
                  </a:lnTo>
                  <a:lnTo>
                    <a:pt x="27" y="1392"/>
                  </a:lnTo>
                  <a:lnTo>
                    <a:pt x="16" y="1367"/>
                  </a:lnTo>
                  <a:lnTo>
                    <a:pt x="6" y="1340"/>
                  </a:lnTo>
                  <a:lnTo>
                    <a:pt x="0" y="1311"/>
                  </a:lnTo>
                  <a:lnTo>
                    <a:pt x="67" y="1015"/>
                  </a:lnTo>
                  <a:lnTo>
                    <a:pt x="86" y="1010"/>
                  </a:lnTo>
                  <a:lnTo>
                    <a:pt x="99" y="999"/>
                  </a:lnTo>
                  <a:lnTo>
                    <a:pt x="107" y="984"/>
                  </a:lnTo>
                  <a:lnTo>
                    <a:pt x="112" y="965"/>
                  </a:lnTo>
                  <a:lnTo>
                    <a:pt x="115" y="944"/>
                  </a:lnTo>
                  <a:lnTo>
                    <a:pt x="117" y="922"/>
                  </a:lnTo>
                  <a:lnTo>
                    <a:pt x="118" y="900"/>
                  </a:lnTo>
                  <a:lnTo>
                    <a:pt x="120" y="877"/>
                  </a:lnTo>
                  <a:lnTo>
                    <a:pt x="126" y="856"/>
                  </a:lnTo>
                  <a:lnTo>
                    <a:pt x="134" y="839"/>
                  </a:lnTo>
                  <a:lnTo>
                    <a:pt x="158" y="808"/>
                  </a:lnTo>
                  <a:lnTo>
                    <a:pt x="182" y="778"/>
                  </a:lnTo>
                  <a:lnTo>
                    <a:pt x="205" y="746"/>
                  </a:lnTo>
                  <a:lnTo>
                    <a:pt x="227" y="714"/>
                  </a:lnTo>
                  <a:lnTo>
                    <a:pt x="246" y="682"/>
                  </a:lnTo>
                  <a:lnTo>
                    <a:pt x="266" y="648"/>
                  </a:lnTo>
                  <a:lnTo>
                    <a:pt x="283" y="615"/>
                  </a:lnTo>
                  <a:lnTo>
                    <a:pt x="298" y="581"/>
                  </a:lnTo>
                  <a:lnTo>
                    <a:pt x="310" y="544"/>
                  </a:lnTo>
                  <a:lnTo>
                    <a:pt x="320" y="509"/>
                  </a:lnTo>
                  <a:lnTo>
                    <a:pt x="357" y="498"/>
                  </a:lnTo>
                  <a:lnTo>
                    <a:pt x="390" y="487"/>
                  </a:lnTo>
                  <a:lnTo>
                    <a:pt x="426" y="472"/>
                  </a:lnTo>
                  <a:lnTo>
                    <a:pt x="459" y="456"/>
                  </a:lnTo>
                  <a:lnTo>
                    <a:pt x="491" y="437"/>
                  </a:lnTo>
                  <a:lnTo>
                    <a:pt x="523" y="418"/>
                  </a:lnTo>
                  <a:lnTo>
                    <a:pt x="554" y="397"/>
                  </a:lnTo>
                  <a:lnTo>
                    <a:pt x="584" y="376"/>
                  </a:lnTo>
                  <a:lnTo>
                    <a:pt x="613" y="354"/>
                  </a:lnTo>
                  <a:lnTo>
                    <a:pt x="642" y="333"/>
                  </a:lnTo>
                  <a:lnTo>
                    <a:pt x="640" y="340"/>
                  </a:lnTo>
                  <a:lnTo>
                    <a:pt x="642" y="348"/>
                  </a:lnTo>
                  <a:lnTo>
                    <a:pt x="645" y="357"/>
                  </a:lnTo>
                  <a:lnTo>
                    <a:pt x="648" y="367"/>
                  </a:lnTo>
                  <a:lnTo>
                    <a:pt x="653" y="376"/>
                  </a:lnTo>
                  <a:lnTo>
                    <a:pt x="659" y="388"/>
                  </a:lnTo>
                  <a:lnTo>
                    <a:pt x="666" y="397"/>
                  </a:lnTo>
                  <a:lnTo>
                    <a:pt x="675" y="407"/>
                  </a:lnTo>
                  <a:lnTo>
                    <a:pt x="683" y="416"/>
                  </a:lnTo>
                  <a:lnTo>
                    <a:pt x="694" y="424"/>
                  </a:lnTo>
                  <a:lnTo>
                    <a:pt x="704" y="416"/>
                  </a:lnTo>
                  <a:lnTo>
                    <a:pt x="714" y="410"/>
                  </a:lnTo>
                  <a:lnTo>
                    <a:pt x="725" y="402"/>
                  </a:lnTo>
                  <a:lnTo>
                    <a:pt x="736" y="394"/>
                  </a:lnTo>
                  <a:lnTo>
                    <a:pt x="747" y="388"/>
                  </a:lnTo>
                  <a:lnTo>
                    <a:pt x="758" y="384"/>
                  </a:lnTo>
                  <a:lnTo>
                    <a:pt x="770" y="383"/>
                  </a:lnTo>
                  <a:lnTo>
                    <a:pt x="781" y="384"/>
                  </a:lnTo>
                  <a:lnTo>
                    <a:pt x="792" y="389"/>
                  </a:lnTo>
                  <a:lnTo>
                    <a:pt x="803" y="399"/>
                  </a:lnTo>
                  <a:lnTo>
                    <a:pt x="782" y="405"/>
                  </a:lnTo>
                  <a:lnTo>
                    <a:pt x="765" y="413"/>
                  </a:lnTo>
                  <a:lnTo>
                    <a:pt x="747" y="423"/>
                  </a:lnTo>
                  <a:lnTo>
                    <a:pt x="731" y="434"/>
                  </a:lnTo>
                  <a:lnTo>
                    <a:pt x="717" y="447"/>
                  </a:lnTo>
                  <a:lnTo>
                    <a:pt x="701" y="456"/>
                  </a:lnTo>
                  <a:lnTo>
                    <a:pt x="685" y="464"/>
                  </a:lnTo>
                  <a:lnTo>
                    <a:pt x="667" y="469"/>
                  </a:lnTo>
                  <a:lnTo>
                    <a:pt x="648" y="471"/>
                  </a:lnTo>
                  <a:lnTo>
                    <a:pt x="627" y="466"/>
                  </a:lnTo>
                  <a:lnTo>
                    <a:pt x="627" y="469"/>
                  </a:lnTo>
                  <a:lnTo>
                    <a:pt x="626" y="471"/>
                  </a:lnTo>
                  <a:lnTo>
                    <a:pt x="626" y="472"/>
                  </a:lnTo>
                  <a:lnTo>
                    <a:pt x="624" y="474"/>
                  </a:lnTo>
                  <a:lnTo>
                    <a:pt x="622" y="477"/>
                  </a:lnTo>
                  <a:lnTo>
                    <a:pt x="621" y="479"/>
                  </a:lnTo>
                  <a:lnTo>
                    <a:pt x="621" y="480"/>
                  </a:lnTo>
                  <a:lnTo>
                    <a:pt x="619" y="482"/>
                  </a:lnTo>
                  <a:lnTo>
                    <a:pt x="618" y="482"/>
                  </a:lnTo>
                  <a:lnTo>
                    <a:pt x="616" y="484"/>
                  </a:lnTo>
                  <a:lnTo>
                    <a:pt x="600" y="476"/>
                  </a:lnTo>
                  <a:lnTo>
                    <a:pt x="586" y="472"/>
                  </a:lnTo>
                  <a:lnTo>
                    <a:pt x="574" y="477"/>
                  </a:lnTo>
                  <a:lnTo>
                    <a:pt x="563" y="484"/>
                  </a:lnTo>
                  <a:lnTo>
                    <a:pt x="554" y="495"/>
                  </a:lnTo>
                  <a:lnTo>
                    <a:pt x="542" y="508"/>
                  </a:lnTo>
                  <a:lnTo>
                    <a:pt x="533" y="520"/>
                  </a:lnTo>
                  <a:lnTo>
                    <a:pt x="520" y="533"/>
                  </a:lnTo>
                  <a:lnTo>
                    <a:pt x="506" y="543"/>
                  </a:lnTo>
                  <a:lnTo>
                    <a:pt x="490" y="551"/>
                  </a:lnTo>
                  <a:lnTo>
                    <a:pt x="485" y="548"/>
                  </a:lnTo>
                  <a:lnTo>
                    <a:pt x="480" y="543"/>
                  </a:lnTo>
                  <a:lnTo>
                    <a:pt x="475" y="538"/>
                  </a:lnTo>
                  <a:lnTo>
                    <a:pt x="470" y="532"/>
                  </a:lnTo>
                  <a:lnTo>
                    <a:pt x="466" y="527"/>
                  </a:lnTo>
                  <a:lnTo>
                    <a:pt x="462" y="522"/>
                  </a:lnTo>
                  <a:lnTo>
                    <a:pt x="458" y="519"/>
                  </a:lnTo>
                  <a:lnTo>
                    <a:pt x="451" y="519"/>
                  </a:lnTo>
                  <a:lnTo>
                    <a:pt x="446" y="520"/>
                  </a:lnTo>
                  <a:lnTo>
                    <a:pt x="440" y="527"/>
                  </a:lnTo>
                  <a:lnTo>
                    <a:pt x="432" y="533"/>
                  </a:lnTo>
                  <a:lnTo>
                    <a:pt x="427" y="544"/>
                  </a:lnTo>
                  <a:lnTo>
                    <a:pt x="422" y="554"/>
                  </a:lnTo>
                  <a:lnTo>
                    <a:pt x="421" y="567"/>
                  </a:lnTo>
                  <a:lnTo>
                    <a:pt x="418" y="578"/>
                  </a:lnTo>
                  <a:lnTo>
                    <a:pt x="416" y="588"/>
                  </a:lnTo>
                  <a:lnTo>
                    <a:pt x="411" y="596"/>
                  </a:lnTo>
                  <a:lnTo>
                    <a:pt x="406" y="600"/>
                  </a:lnTo>
                  <a:lnTo>
                    <a:pt x="398" y="604"/>
                  </a:lnTo>
                  <a:lnTo>
                    <a:pt x="387" y="600"/>
                  </a:lnTo>
                  <a:lnTo>
                    <a:pt x="381" y="605"/>
                  </a:lnTo>
                  <a:lnTo>
                    <a:pt x="378" y="612"/>
                  </a:lnTo>
                  <a:lnTo>
                    <a:pt x="379" y="616"/>
                  </a:lnTo>
                  <a:lnTo>
                    <a:pt x="381" y="623"/>
                  </a:lnTo>
                  <a:lnTo>
                    <a:pt x="384" y="628"/>
                  </a:lnTo>
                  <a:lnTo>
                    <a:pt x="387" y="632"/>
                  </a:lnTo>
                  <a:lnTo>
                    <a:pt x="389" y="637"/>
                  </a:lnTo>
                  <a:lnTo>
                    <a:pt x="389" y="640"/>
                  </a:lnTo>
                  <a:lnTo>
                    <a:pt x="384" y="642"/>
                  </a:lnTo>
                  <a:lnTo>
                    <a:pt x="373" y="642"/>
                  </a:lnTo>
                  <a:lnTo>
                    <a:pt x="373" y="677"/>
                  </a:lnTo>
                  <a:lnTo>
                    <a:pt x="355" y="677"/>
                  </a:lnTo>
                  <a:lnTo>
                    <a:pt x="354" y="669"/>
                  </a:lnTo>
                  <a:lnTo>
                    <a:pt x="355" y="660"/>
                  </a:lnTo>
                  <a:lnTo>
                    <a:pt x="358" y="650"/>
                  </a:lnTo>
                  <a:lnTo>
                    <a:pt x="363" y="642"/>
                  </a:lnTo>
                  <a:lnTo>
                    <a:pt x="368" y="634"/>
                  </a:lnTo>
                  <a:lnTo>
                    <a:pt x="371" y="626"/>
                  </a:lnTo>
                  <a:lnTo>
                    <a:pt x="371" y="620"/>
                  </a:lnTo>
                  <a:lnTo>
                    <a:pt x="368" y="615"/>
                  </a:lnTo>
                  <a:lnTo>
                    <a:pt x="360" y="612"/>
                  </a:lnTo>
                  <a:lnTo>
                    <a:pt x="346" y="610"/>
                  </a:lnTo>
                  <a:lnTo>
                    <a:pt x="336" y="624"/>
                  </a:lnTo>
                  <a:lnTo>
                    <a:pt x="331" y="639"/>
                  </a:lnTo>
                  <a:lnTo>
                    <a:pt x="330" y="653"/>
                  </a:lnTo>
                  <a:lnTo>
                    <a:pt x="330" y="668"/>
                  </a:lnTo>
                  <a:lnTo>
                    <a:pt x="333" y="682"/>
                  </a:lnTo>
                  <a:lnTo>
                    <a:pt x="336" y="698"/>
                  </a:lnTo>
                  <a:lnTo>
                    <a:pt x="339" y="712"/>
                  </a:lnTo>
                  <a:lnTo>
                    <a:pt x="341" y="728"/>
                  </a:lnTo>
                  <a:lnTo>
                    <a:pt x="341" y="746"/>
                  </a:lnTo>
                  <a:lnTo>
                    <a:pt x="338" y="762"/>
                  </a:lnTo>
                  <a:lnTo>
                    <a:pt x="336" y="791"/>
                  </a:lnTo>
                  <a:lnTo>
                    <a:pt x="331" y="820"/>
                  </a:lnTo>
                  <a:lnTo>
                    <a:pt x="322" y="848"/>
                  </a:lnTo>
                  <a:lnTo>
                    <a:pt x="312" y="877"/>
                  </a:lnTo>
                  <a:lnTo>
                    <a:pt x="301" y="908"/>
                  </a:lnTo>
                  <a:lnTo>
                    <a:pt x="293" y="936"/>
                  </a:lnTo>
                  <a:lnTo>
                    <a:pt x="286" y="967"/>
                  </a:lnTo>
                  <a:lnTo>
                    <a:pt x="283" y="997"/>
                  </a:lnTo>
                  <a:lnTo>
                    <a:pt x="286" y="1028"/>
                  </a:lnTo>
                  <a:lnTo>
                    <a:pt x="296" y="1058"/>
                  </a:lnTo>
                  <a:lnTo>
                    <a:pt x="286" y="1068"/>
                  </a:lnTo>
                  <a:lnTo>
                    <a:pt x="280" y="1077"/>
                  </a:lnTo>
                  <a:lnTo>
                    <a:pt x="275" y="1085"/>
                  </a:lnTo>
                  <a:lnTo>
                    <a:pt x="272" y="1095"/>
                  </a:lnTo>
                  <a:lnTo>
                    <a:pt x="270" y="1104"/>
                  </a:lnTo>
                  <a:lnTo>
                    <a:pt x="270" y="1114"/>
                  </a:lnTo>
                  <a:lnTo>
                    <a:pt x="270" y="1125"/>
                  </a:lnTo>
                  <a:lnTo>
                    <a:pt x="272" y="1136"/>
                  </a:lnTo>
                  <a:lnTo>
                    <a:pt x="275" y="1148"/>
                  </a:lnTo>
                  <a:lnTo>
                    <a:pt x="278" y="1160"/>
                  </a:lnTo>
                  <a:lnTo>
                    <a:pt x="294" y="1146"/>
                  </a:lnTo>
                  <a:lnTo>
                    <a:pt x="310" y="1130"/>
                  </a:lnTo>
                  <a:lnTo>
                    <a:pt x="325" y="1112"/>
                  </a:lnTo>
                  <a:lnTo>
                    <a:pt x="338" y="1093"/>
                  </a:lnTo>
                  <a:lnTo>
                    <a:pt x="349" y="1074"/>
                  </a:lnTo>
                  <a:lnTo>
                    <a:pt x="358" y="1052"/>
                  </a:lnTo>
                  <a:lnTo>
                    <a:pt x="365" y="1029"/>
                  </a:lnTo>
                  <a:lnTo>
                    <a:pt x="370" y="1005"/>
                  </a:lnTo>
                  <a:lnTo>
                    <a:pt x="373" y="981"/>
                  </a:lnTo>
                  <a:lnTo>
                    <a:pt x="373" y="956"/>
                  </a:lnTo>
                  <a:lnTo>
                    <a:pt x="598" y="712"/>
                  </a:lnTo>
                  <a:lnTo>
                    <a:pt x="618" y="725"/>
                  </a:lnTo>
                  <a:lnTo>
                    <a:pt x="634" y="740"/>
                  </a:lnTo>
                  <a:lnTo>
                    <a:pt x="648" y="757"/>
                  </a:lnTo>
                  <a:lnTo>
                    <a:pt x="659" y="776"/>
                  </a:lnTo>
                  <a:lnTo>
                    <a:pt x="670" y="796"/>
                  </a:lnTo>
                  <a:lnTo>
                    <a:pt x="680" y="816"/>
                  </a:lnTo>
                  <a:lnTo>
                    <a:pt x="690" y="839"/>
                  </a:lnTo>
                  <a:lnTo>
                    <a:pt x="701" y="858"/>
                  </a:lnTo>
                  <a:lnTo>
                    <a:pt x="712" y="877"/>
                  </a:lnTo>
                  <a:lnTo>
                    <a:pt x="725" y="896"/>
                  </a:lnTo>
                  <a:lnTo>
                    <a:pt x="778" y="853"/>
                  </a:lnTo>
                  <a:lnTo>
                    <a:pt x="784" y="863"/>
                  </a:lnTo>
                  <a:lnTo>
                    <a:pt x="790" y="871"/>
                  </a:lnTo>
                  <a:lnTo>
                    <a:pt x="797" y="879"/>
                  </a:lnTo>
                  <a:lnTo>
                    <a:pt x="802" y="888"/>
                  </a:lnTo>
                  <a:lnTo>
                    <a:pt x="808" y="896"/>
                  </a:lnTo>
                  <a:lnTo>
                    <a:pt x="814" y="906"/>
                  </a:lnTo>
                  <a:lnTo>
                    <a:pt x="821" y="914"/>
                  </a:lnTo>
                  <a:lnTo>
                    <a:pt x="829" y="922"/>
                  </a:lnTo>
                  <a:lnTo>
                    <a:pt x="837" y="930"/>
                  </a:lnTo>
                  <a:lnTo>
                    <a:pt x="845" y="938"/>
                  </a:lnTo>
                  <a:lnTo>
                    <a:pt x="859" y="920"/>
                  </a:lnTo>
                  <a:lnTo>
                    <a:pt x="874" y="912"/>
                  </a:lnTo>
                  <a:lnTo>
                    <a:pt x="886" y="912"/>
                  </a:lnTo>
                  <a:lnTo>
                    <a:pt x="899" y="917"/>
                  </a:lnTo>
                  <a:lnTo>
                    <a:pt x="912" y="925"/>
                  </a:lnTo>
                  <a:lnTo>
                    <a:pt x="925" y="936"/>
                  </a:lnTo>
                  <a:lnTo>
                    <a:pt x="938" y="948"/>
                  </a:lnTo>
                  <a:lnTo>
                    <a:pt x="950" y="957"/>
                  </a:lnTo>
                  <a:lnTo>
                    <a:pt x="965" y="964"/>
                  </a:lnTo>
                  <a:lnTo>
                    <a:pt x="979" y="967"/>
                  </a:lnTo>
                  <a:lnTo>
                    <a:pt x="1002" y="970"/>
                  </a:lnTo>
                  <a:lnTo>
                    <a:pt x="1026" y="967"/>
                  </a:lnTo>
                  <a:lnTo>
                    <a:pt x="1051" y="959"/>
                  </a:lnTo>
                  <a:lnTo>
                    <a:pt x="1075" y="949"/>
                  </a:lnTo>
                  <a:lnTo>
                    <a:pt x="1098" y="940"/>
                  </a:lnTo>
                  <a:lnTo>
                    <a:pt x="1118" y="933"/>
                  </a:lnTo>
                  <a:lnTo>
                    <a:pt x="1136" y="933"/>
                  </a:lnTo>
                  <a:lnTo>
                    <a:pt x="1150" y="941"/>
                  </a:lnTo>
                  <a:lnTo>
                    <a:pt x="1160" y="959"/>
                  </a:lnTo>
                  <a:lnTo>
                    <a:pt x="1165" y="991"/>
                  </a:lnTo>
                  <a:lnTo>
                    <a:pt x="1200" y="1010"/>
                  </a:lnTo>
                  <a:lnTo>
                    <a:pt x="1234" y="1018"/>
                  </a:lnTo>
                  <a:lnTo>
                    <a:pt x="1267" y="1016"/>
                  </a:lnTo>
                  <a:lnTo>
                    <a:pt x="1301" y="1008"/>
                  </a:lnTo>
                  <a:lnTo>
                    <a:pt x="1333" y="994"/>
                  </a:lnTo>
                  <a:lnTo>
                    <a:pt x="1366" y="976"/>
                  </a:lnTo>
                  <a:lnTo>
                    <a:pt x="1398" y="959"/>
                  </a:lnTo>
                  <a:lnTo>
                    <a:pt x="1430" y="940"/>
                  </a:lnTo>
                  <a:lnTo>
                    <a:pt x="1464" y="925"/>
                  </a:lnTo>
                  <a:lnTo>
                    <a:pt x="1496" y="914"/>
                  </a:lnTo>
                  <a:lnTo>
                    <a:pt x="1506" y="925"/>
                  </a:lnTo>
                  <a:lnTo>
                    <a:pt x="1514" y="941"/>
                  </a:lnTo>
                  <a:lnTo>
                    <a:pt x="1520" y="959"/>
                  </a:lnTo>
                  <a:lnTo>
                    <a:pt x="1525" y="976"/>
                  </a:lnTo>
                  <a:lnTo>
                    <a:pt x="1531" y="992"/>
                  </a:lnTo>
                  <a:lnTo>
                    <a:pt x="1539" y="1007"/>
                  </a:lnTo>
                  <a:lnTo>
                    <a:pt x="1549" y="1016"/>
                  </a:lnTo>
                  <a:lnTo>
                    <a:pt x="1562" y="1023"/>
                  </a:lnTo>
                  <a:lnTo>
                    <a:pt x="1578" y="1023"/>
                  </a:lnTo>
                  <a:lnTo>
                    <a:pt x="1598" y="1015"/>
                  </a:lnTo>
                  <a:lnTo>
                    <a:pt x="1605" y="1026"/>
                  </a:lnTo>
                  <a:lnTo>
                    <a:pt x="1613" y="1034"/>
                  </a:lnTo>
                  <a:lnTo>
                    <a:pt x="1621" y="1040"/>
                  </a:lnTo>
                  <a:lnTo>
                    <a:pt x="1629" y="1044"/>
                  </a:lnTo>
                  <a:lnTo>
                    <a:pt x="1637" y="1047"/>
                  </a:lnTo>
                  <a:lnTo>
                    <a:pt x="1646" y="1047"/>
                  </a:lnTo>
                  <a:lnTo>
                    <a:pt x="1658" y="1047"/>
                  </a:lnTo>
                  <a:lnTo>
                    <a:pt x="1667" y="1045"/>
                  </a:lnTo>
                  <a:lnTo>
                    <a:pt x="1678" y="1044"/>
                  </a:lnTo>
                  <a:lnTo>
                    <a:pt x="1690" y="1040"/>
                  </a:lnTo>
                  <a:lnTo>
                    <a:pt x="1706" y="1066"/>
                  </a:lnTo>
                  <a:lnTo>
                    <a:pt x="1718" y="1093"/>
                  </a:lnTo>
                  <a:lnTo>
                    <a:pt x="1730" y="1122"/>
                  </a:lnTo>
                  <a:lnTo>
                    <a:pt x="1739" y="1151"/>
                  </a:lnTo>
                  <a:lnTo>
                    <a:pt x="1750" y="1181"/>
                  </a:lnTo>
                  <a:lnTo>
                    <a:pt x="1762" y="1210"/>
                  </a:lnTo>
                  <a:lnTo>
                    <a:pt x="1774" y="1239"/>
                  </a:lnTo>
                  <a:lnTo>
                    <a:pt x="1790" y="1264"/>
                  </a:lnTo>
                  <a:lnTo>
                    <a:pt x="1810" y="1290"/>
                  </a:lnTo>
                  <a:lnTo>
                    <a:pt x="1834" y="1311"/>
                  </a:lnTo>
                  <a:lnTo>
                    <a:pt x="1866" y="1378"/>
                  </a:lnTo>
                  <a:lnTo>
                    <a:pt x="1877" y="1357"/>
                  </a:lnTo>
                  <a:lnTo>
                    <a:pt x="1878" y="1336"/>
                  </a:lnTo>
                  <a:lnTo>
                    <a:pt x="1875" y="1317"/>
                  </a:lnTo>
                  <a:lnTo>
                    <a:pt x="1869" y="1298"/>
                  </a:lnTo>
                  <a:lnTo>
                    <a:pt x="1861" y="1280"/>
                  </a:lnTo>
                  <a:lnTo>
                    <a:pt x="1853" y="1261"/>
                  </a:lnTo>
                  <a:lnTo>
                    <a:pt x="1848" y="1244"/>
                  </a:lnTo>
                  <a:lnTo>
                    <a:pt x="1846" y="1224"/>
                  </a:lnTo>
                  <a:lnTo>
                    <a:pt x="1851" y="1205"/>
                  </a:lnTo>
                  <a:lnTo>
                    <a:pt x="1866" y="1184"/>
                  </a:lnTo>
                  <a:lnTo>
                    <a:pt x="1853" y="1167"/>
                  </a:lnTo>
                  <a:lnTo>
                    <a:pt x="1840" y="1149"/>
                  </a:lnTo>
                  <a:lnTo>
                    <a:pt x="1827" y="1132"/>
                  </a:lnTo>
                  <a:lnTo>
                    <a:pt x="1818" y="1112"/>
                  </a:lnTo>
                  <a:lnTo>
                    <a:pt x="1808" y="1095"/>
                  </a:lnTo>
                  <a:lnTo>
                    <a:pt x="1802" y="1076"/>
                  </a:lnTo>
                  <a:lnTo>
                    <a:pt x="1798" y="1055"/>
                  </a:lnTo>
                  <a:lnTo>
                    <a:pt x="1800" y="1036"/>
                  </a:lnTo>
                  <a:lnTo>
                    <a:pt x="1806" y="1013"/>
                  </a:lnTo>
                  <a:lnTo>
                    <a:pt x="1816" y="991"/>
                  </a:lnTo>
                  <a:lnTo>
                    <a:pt x="1824" y="992"/>
                  </a:lnTo>
                  <a:lnTo>
                    <a:pt x="1829" y="992"/>
                  </a:lnTo>
                  <a:lnTo>
                    <a:pt x="1834" y="989"/>
                  </a:lnTo>
                  <a:lnTo>
                    <a:pt x="1837" y="986"/>
                  </a:lnTo>
                  <a:lnTo>
                    <a:pt x="1838" y="981"/>
                  </a:lnTo>
                  <a:lnTo>
                    <a:pt x="1840" y="975"/>
                  </a:lnTo>
                  <a:lnTo>
                    <a:pt x="1842" y="970"/>
                  </a:lnTo>
                  <a:lnTo>
                    <a:pt x="1845" y="964"/>
                  </a:lnTo>
                  <a:lnTo>
                    <a:pt x="1848" y="959"/>
                  </a:lnTo>
                  <a:lnTo>
                    <a:pt x="1851" y="956"/>
                  </a:lnTo>
                  <a:lnTo>
                    <a:pt x="1854" y="960"/>
                  </a:lnTo>
                  <a:lnTo>
                    <a:pt x="1854" y="967"/>
                  </a:lnTo>
                  <a:lnTo>
                    <a:pt x="1856" y="975"/>
                  </a:lnTo>
                  <a:lnTo>
                    <a:pt x="1856" y="983"/>
                  </a:lnTo>
                  <a:lnTo>
                    <a:pt x="1856" y="992"/>
                  </a:lnTo>
                  <a:lnTo>
                    <a:pt x="1858" y="1000"/>
                  </a:lnTo>
                  <a:lnTo>
                    <a:pt x="1861" y="1008"/>
                  </a:lnTo>
                  <a:lnTo>
                    <a:pt x="1866" y="1013"/>
                  </a:lnTo>
                  <a:lnTo>
                    <a:pt x="1872" y="1016"/>
                  </a:lnTo>
                  <a:lnTo>
                    <a:pt x="1883" y="1015"/>
                  </a:lnTo>
                  <a:lnTo>
                    <a:pt x="1890" y="1002"/>
                  </a:lnTo>
                  <a:lnTo>
                    <a:pt x="1894" y="989"/>
                  </a:lnTo>
                  <a:lnTo>
                    <a:pt x="1899" y="976"/>
                  </a:lnTo>
                  <a:lnTo>
                    <a:pt x="1902" y="965"/>
                  </a:lnTo>
                  <a:lnTo>
                    <a:pt x="1907" y="956"/>
                  </a:lnTo>
                  <a:lnTo>
                    <a:pt x="1912" y="946"/>
                  </a:lnTo>
                  <a:lnTo>
                    <a:pt x="1920" y="938"/>
                  </a:lnTo>
                  <a:lnTo>
                    <a:pt x="1930" y="932"/>
                  </a:lnTo>
                  <a:lnTo>
                    <a:pt x="1944" y="927"/>
                  </a:lnTo>
                  <a:lnTo>
                    <a:pt x="1962" y="924"/>
                  </a:lnTo>
                  <a:lnTo>
                    <a:pt x="1968" y="914"/>
                  </a:lnTo>
                  <a:lnTo>
                    <a:pt x="1909" y="906"/>
                  </a:lnTo>
                  <a:lnTo>
                    <a:pt x="1909" y="903"/>
                  </a:lnTo>
                  <a:lnTo>
                    <a:pt x="1909" y="900"/>
                  </a:lnTo>
                  <a:lnTo>
                    <a:pt x="1909" y="895"/>
                  </a:lnTo>
                  <a:lnTo>
                    <a:pt x="1910" y="892"/>
                  </a:lnTo>
                  <a:lnTo>
                    <a:pt x="1910" y="887"/>
                  </a:lnTo>
                  <a:lnTo>
                    <a:pt x="1910" y="884"/>
                  </a:lnTo>
                  <a:lnTo>
                    <a:pt x="1909" y="880"/>
                  </a:lnTo>
                  <a:lnTo>
                    <a:pt x="1907" y="877"/>
                  </a:lnTo>
                  <a:lnTo>
                    <a:pt x="1904" y="874"/>
                  </a:lnTo>
                  <a:lnTo>
                    <a:pt x="1901" y="871"/>
                  </a:lnTo>
                  <a:lnTo>
                    <a:pt x="1899" y="869"/>
                  </a:lnTo>
                  <a:lnTo>
                    <a:pt x="1902" y="872"/>
                  </a:lnTo>
                  <a:lnTo>
                    <a:pt x="1907" y="880"/>
                  </a:lnTo>
                  <a:lnTo>
                    <a:pt x="1915" y="890"/>
                  </a:lnTo>
                  <a:lnTo>
                    <a:pt x="1925" y="900"/>
                  </a:lnTo>
                  <a:lnTo>
                    <a:pt x="1934" y="906"/>
                  </a:lnTo>
                  <a:lnTo>
                    <a:pt x="1944" y="909"/>
                  </a:lnTo>
                  <a:lnTo>
                    <a:pt x="1954" y="906"/>
                  </a:lnTo>
                  <a:lnTo>
                    <a:pt x="1962" y="893"/>
                  </a:lnTo>
                  <a:lnTo>
                    <a:pt x="1968" y="871"/>
                  </a:lnTo>
                  <a:lnTo>
                    <a:pt x="1970" y="868"/>
                  </a:lnTo>
                  <a:lnTo>
                    <a:pt x="1973" y="864"/>
                  </a:lnTo>
                  <a:lnTo>
                    <a:pt x="1978" y="863"/>
                  </a:lnTo>
                  <a:lnTo>
                    <a:pt x="1982" y="863"/>
                  </a:lnTo>
                  <a:lnTo>
                    <a:pt x="1989" y="863"/>
                  </a:lnTo>
                  <a:lnTo>
                    <a:pt x="1995" y="863"/>
                  </a:lnTo>
                  <a:lnTo>
                    <a:pt x="2002" y="863"/>
                  </a:lnTo>
                  <a:lnTo>
                    <a:pt x="2010" y="863"/>
                  </a:lnTo>
                  <a:lnTo>
                    <a:pt x="2014" y="864"/>
                  </a:lnTo>
                  <a:lnTo>
                    <a:pt x="2021" y="864"/>
                  </a:lnTo>
                  <a:lnTo>
                    <a:pt x="2014" y="864"/>
                  </a:lnTo>
                  <a:lnTo>
                    <a:pt x="2008" y="864"/>
                  </a:lnTo>
                  <a:lnTo>
                    <a:pt x="2000" y="864"/>
                  </a:lnTo>
                  <a:lnTo>
                    <a:pt x="1994" y="864"/>
                  </a:lnTo>
                  <a:lnTo>
                    <a:pt x="1987" y="864"/>
                  </a:lnTo>
                  <a:lnTo>
                    <a:pt x="1981" y="864"/>
                  </a:lnTo>
                  <a:lnTo>
                    <a:pt x="1974" y="866"/>
                  </a:lnTo>
                  <a:lnTo>
                    <a:pt x="1970" y="869"/>
                  </a:lnTo>
                  <a:lnTo>
                    <a:pt x="1965" y="874"/>
                  </a:lnTo>
                  <a:lnTo>
                    <a:pt x="1962" y="882"/>
                  </a:lnTo>
                  <a:lnTo>
                    <a:pt x="1968" y="914"/>
                  </a:lnTo>
                  <a:lnTo>
                    <a:pt x="1990" y="908"/>
                  </a:lnTo>
                  <a:lnTo>
                    <a:pt x="2014" y="898"/>
                  </a:lnTo>
                  <a:lnTo>
                    <a:pt x="2038" y="885"/>
                  </a:lnTo>
                  <a:lnTo>
                    <a:pt x="2062" y="871"/>
                  </a:lnTo>
                  <a:lnTo>
                    <a:pt x="2085" y="860"/>
                  </a:lnTo>
                  <a:lnTo>
                    <a:pt x="2109" y="850"/>
                  </a:lnTo>
                  <a:lnTo>
                    <a:pt x="2131" y="847"/>
                  </a:lnTo>
                  <a:lnTo>
                    <a:pt x="2152" y="848"/>
                  </a:lnTo>
                  <a:lnTo>
                    <a:pt x="2171" y="860"/>
                  </a:lnTo>
                  <a:lnTo>
                    <a:pt x="2190" y="882"/>
                  </a:lnTo>
                  <a:lnTo>
                    <a:pt x="2200" y="876"/>
                  </a:lnTo>
                  <a:lnTo>
                    <a:pt x="2210" y="871"/>
                  </a:lnTo>
                  <a:lnTo>
                    <a:pt x="2221" y="866"/>
                  </a:lnTo>
                  <a:lnTo>
                    <a:pt x="2230" y="861"/>
                  </a:lnTo>
                  <a:lnTo>
                    <a:pt x="2242" y="856"/>
                  </a:lnTo>
                  <a:lnTo>
                    <a:pt x="2251" y="850"/>
                  </a:lnTo>
                  <a:lnTo>
                    <a:pt x="2259" y="845"/>
                  </a:lnTo>
                  <a:lnTo>
                    <a:pt x="2269" y="839"/>
                  </a:lnTo>
                  <a:lnTo>
                    <a:pt x="2275" y="831"/>
                  </a:lnTo>
                  <a:lnTo>
                    <a:pt x="2282" y="821"/>
                  </a:lnTo>
                  <a:lnTo>
                    <a:pt x="2280" y="816"/>
                  </a:lnTo>
                  <a:lnTo>
                    <a:pt x="2280" y="815"/>
                  </a:lnTo>
                  <a:lnTo>
                    <a:pt x="2282" y="816"/>
                  </a:lnTo>
                  <a:lnTo>
                    <a:pt x="2282" y="818"/>
                  </a:lnTo>
                  <a:lnTo>
                    <a:pt x="2283" y="821"/>
                  </a:lnTo>
                  <a:lnTo>
                    <a:pt x="2285" y="824"/>
                  </a:lnTo>
                  <a:lnTo>
                    <a:pt x="2288" y="828"/>
                  </a:lnTo>
                  <a:lnTo>
                    <a:pt x="2291" y="831"/>
                  </a:lnTo>
                  <a:lnTo>
                    <a:pt x="2294" y="831"/>
                  </a:lnTo>
                  <a:lnTo>
                    <a:pt x="2299" y="829"/>
                  </a:lnTo>
                  <a:lnTo>
                    <a:pt x="2306" y="826"/>
                  </a:lnTo>
                  <a:lnTo>
                    <a:pt x="2310" y="821"/>
                  </a:lnTo>
                  <a:lnTo>
                    <a:pt x="2314" y="815"/>
                  </a:lnTo>
                  <a:lnTo>
                    <a:pt x="2315" y="810"/>
                  </a:lnTo>
                  <a:lnTo>
                    <a:pt x="2315" y="804"/>
                  </a:lnTo>
                  <a:lnTo>
                    <a:pt x="2315" y="796"/>
                  </a:lnTo>
                  <a:lnTo>
                    <a:pt x="2315" y="789"/>
                  </a:lnTo>
                  <a:lnTo>
                    <a:pt x="2315" y="783"/>
                  </a:lnTo>
                  <a:lnTo>
                    <a:pt x="2315" y="775"/>
                  </a:lnTo>
                  <a:lnTo>
                    <a:pt x="2317" y="768"/>
                  </a:lnTo>
                  <a:lnTo>
                    <a:pt x="2299" y="762"/>
                  </a:lnTo>
                  <a:lnTo>
                    <a:pt x="2331" y="695"/>
                  </a:lnTo>
                  <a:lnTo>
                    <a:pt x="2349" y="720"/>
                  </a:lnTo>
                  <a:lnTo>
                    <a:pt x="2323" y="727"/>
                  </a:lnTo>
                  <a:lnTo>
                    <a:pt x="2326" y="733"/>
                  </a:lnTo>
                  <a:lnTo>
                    <a:pt x="2328" y="741"/>
                  </a:lnTo>
                  <a:lnTo>
                    <a:pt x="2330" y="749"/>
                  </a:lnTo>
                  <a:lnTo>
                    <a:pt x="2330" y="757"/>
                  </a:lnTo>
                  <a:lnTo>
                    <a:pt x="2330" y="765"/>
                  </a:lnTo>
                  <a:lnTo>
                    <a:pt x="2330" y="773"/>
                  </a:lnTo>
                  <a:lnTo>
                    <a:pt x="2331" y="780"/>
                  </a:lnTo>
                  <a:lnTo>
                    <a:pt x="2334" y="786"/>
                  </a:lnTo>
                  <a:lnTo>
                    <a:pt x="2341" y="792"/>
                  </a:lnTo>
                  <a:lnTo>
                    <a:pt x="2349" y="797"/>
                  </a:lnTo>
                  <a:lnTo>
                    <a:pt x="2362" y="797"/>
                  </a:lnTo>
                  <a:lnTo>
                    <a:pt x="2371" y="794"/>
                  </a:lnTo>
                  <a:lnTo>
                    <a:pt x="2376" y="786"/>
                  </a:lnTo>
                  <a:lnTo>
                    <a:pt x="2379" y="776"/>
                  </a:lnTo>
                  <a:lnTo>
                    <a:pt x="2381" y="767"/>
                  </a:lnTo>
                  <a:lnTo>
                    <a:pt x="2382" y="757"/>
                  </a:lnTo>
                  <a:lnTo>
                    <a:pt x="2386" y="749"/>
                  </a:lnTo>
                  <a:lnTo>
                    <a:pt x="2390" y="743"/>
                  </a:lnTo>
                  <a:lnTo>
                    <a:pt x="2400" y="741"/>
                  </a:lnTo>
                  <a:lnTo>
                    <a:pt x="2414" y="744"/>
                  </a:lnTo>
                  <a:lnTo>
                    <a:pt x="2419" y="733"/>
                  </a:lnTo>
                  <a:lnTo>
                    <a:pt x="2419" y="722"/>
                  </a:lnTo>
                  <a:lnTo>
                    <a:pt x="2416" y="712"/>
                  </a:lnTo>
                  <a:lnTo>
                    <a:pt x="2411" y="704"/>
                  </a:lnTo>
                  <a:lnTo>
                    <a:pt x="2403" y="695"/>
                  </a:lnTo>
                  <a:lnTo>
                    <a:pt x="2394" y="688"/>
                  </a:lnTo>
                  <a:lnTo>
                    <a:pt x="2384" y="680"/>
                  </a:lnTo>
                  <a:lnTo>
                    <a:pt x="2374" y="672"/>
                  </a:lnTo>
                  <a:lnTo>
                    <a:pt x="2366" y="666"/>
                  </a:lnTo>
                  <a:lnTo>
                    <a:pt x="2358" y="660"/>
                  </a:lnTo>
                  <a:lnTo>
                    <a:pt x="2360" y="656"/>
                  </a:lnTo>
                  <a:lnTo>
                    <a:pt x="2362" y="653"/>
                  </a:lnTo>
                  <a:lnTo>
                    <a:pt x="2365" y="652"/>
                  </a:lnTo>
                  <a:lnTo>
                    <a:pt x="2368" y="652"/>
                  </a:lnTo>
                  <a:lnTo>
                    <a:pt x="2371" y="652"/>
                  </a:lnTo>
                  <a:lnTo>
                    <a:pt x="2376" y="652"/>
                  </a:lnTo>
                  <a:lnTo>
                    <a:pt x="2379" y="652"/>
                  </a:lnTo>
                  <a:lnTo>
                    <a:pt x="2384" y="652"/>
                  </a:lnTo>
                  <a:lnTo>
                    <a:pt x="2387" y="653"/>
                  </a:lnTo>
                  <a:lnTo>
                    <a:pt x="2390" y="653"/>
                  </a:lnTo>
                  <a:lnTo>
                    <a:pt x="2389" y="652"/>
                  </a:lnTo>
                  <a:lnTo>
                    <a:pt x="2387" y="652"/>
                  </a:lnTo>
                  <a:lnTo>
                    <a:pt x="2386" y="652"/>
                  </a:lnTo>
                  <a:lnTo>
                    <a:pt x="2382" y="653"/>
                  </a:lnTo>
                  <a:lnTo>
                    <a:pt x="2382" y="653"/>
                  </a:lnTo>
                  <a:lnTo>
                    <a:pt x="2381" y="655"/>
                  </a:lnTo>
                  <a:lnTo>
                    <a:pt x="2378" y="656"/>
                  </a:lnTo>
                  <a:lnTo>
                    <a:pt x="2376" y="658"/>
                  </a:lnTo>
                  <a:lnTo>
                    <a:pt x="2374" y="658"/>
                  </a:lnTo>
                  <a:lnTo>
                    <a:pt x="2373" y="660"/>
                  </a:lnTo>
                  <a:lnTo>
                    <a:pt x="2379" y="669"/>
                  </a:lnTo>
                  <a:lnTo>
                    <a:pt x="2384" y="677"/>
                  </a:lnTo>
                  <a:lnTo>
                    <a:pt x="2390" y="684"/>
                  </a:lnTo>
                  <a:lnTo>
                    <a:pt x="2395" y="688"/>
                  </a:lnTo>
                  <a:lnTo>
                    <a:pt x="2400" y="693"/>
                  </a:lnTo>
                  <a:lnTo>
                    <a:pt x="2405" y="698"/>
                  </a:lnTo>
                  <a:lnTo>
                    <a:pt x="2411" y="703"/>
                  </a:lnTo>
                  <a:lnTo>
                    <a:pt x="2416" y="709"/>
                  </a:lnTo>
                  <a:lnTo>
                    <a:pt x="2421" y="717"/>
                  </a:lnTo>
                  <a:lnTo>
                    <a:pt x="2426" y="727"/>
                  </a:lnTo>
                  <a:lnTo>
                    <a:pt x="2445" y="701"/>
                  </a:lnTo>
                  <a:lnTo>
                    <a:pt x="2467" y="685"/>
                  </a:lnTo>
                  <a:lnTo>
                    <a:pt x="2488" y="676"/>
                  </a:lnTo>
                  <a:lnTo>
                    <a:pt x="2512" y="669"/>
                  </a:lnTo>
                  <a:lnTo>
                    <a:pt x="2534" y="666"/>
                  </a:lnTo>
                  <a:lnTo>
                    <a:pt x="2558" y="663"/>
                  </a:lnTo>
                  <a:lnTo>
                    <a:pt x="2581" y="658"/>
                  </a:lnTo>
                  <a:lnTo>
                    <a:pt x="2603" y="650"/>
                  </a:lnTo>
                  <a:lnTo>
                    <a:pt x="2624" y="637"/>
                  </a:lnTo>
                  <a:lnTo>
                    <a:pt x="2643" y="618"/>
                  </a:lnTo>
                  <a:lnTo>
                    <a:pt x="2659" y="605"/>
                  </a:lnTo>
                  <a:lnTo>
                    <a:pt x="2672" y="597"/>
                  </a:lnTo>
                  <a:lnTo>
                    <a:pt x="2683" y="592"/>
                  </a:lnTo>
                  <a:lnTo>
                    <a:pt x="2694" y="591"/>
                  </a:lnTo>
                  <a:lnTo>
                    <a:pt x="2704" y="591"/>
                  </a:lnTo>
                  <a:lnTo>
                    <a:pt x="2715" y="592"/>
                  </a:lnTo>
                  <a:lnTo>
                    <a:pt x="2726" y="594"/>
                  </a:lnTo>
                  <a:lnTo>
                    <a:pt x="2739" y="596"/>
                  </a:lnTo>
                  <a:lnTo>
                    <a:pt x="2754" y="596"/>
                  </a:lnTo>
                  <a:lnTo>
                    <a:pt x="2771" y="592"/>
                  </a:lnTo>
                  <a:lnTo>
                    <a:pt x="2786" y="567"/>
                  </a:lnTo>
                  <a:lnTo>
                    <a:pt x="2803" y="540"/>
                  </a:lnTo>
                  <a:lnTo>
                    <a:pt x="2824" y="516"/>
                  </a:lnTo>
                  <a:lnTo>
                    <a:pt x="2846" y="492"/>
                  </a:lnTo>
                  <a:lnTo>
                    <a:pt x="2870" y="469"/>
                  </a:lnTo>
                  <a:lnTo>
                    <a:pt x="2896" y="448"/>
                  </a:lnTo>
                  <a:lnTo>
                    <a:pt x="2922" y="428"/>
                  </a:lnTo>
                  <a:lnTo>
                    <a:pt x="2947" y="408"/>
                  </a:lnTo>
                  <a:lnTo>
                    <a:pt x="2974" y="391"/>
                  </a:lnTo>
                  <a:lnTo>
                    <a:pt x="3000" y="375"/>
                  </a:lnTo>
                  <a:lnTo>
                    <a:pt x="2994" y="357"/>
                  </a:lnTo>
                  <a:lnTo>
                    <a:pt x="2986" y="344"/>
                  </a:lnTo>
                  <a:lnTo>
                    <a:pt x="2976" y="333"/>
                  </a:lnTo>
                  <a:lnTo>
                    <a:pt x="2965" y="325"/>
                  </a:lnTo>
                  <a:lnTo>
                    <a:pt x="2954" y="316"/>
                  </a:lnTo>
                  <a:lnTo>
                    <a:pt x="2942" y="308"/>
                  </a:lnTo>
                  <a:lnTo>
                    <a:pt x="2933" y="298"/>
                  </a:lnTo>
                  <a:lnTo>
                    <a:pt x="2923" y="287"/>
                  </a:lnTo>
                  <a:lnTo>
                    <a:pt x="2918" y="272"/>
                  </a:lnTo>
                  <a:lnTo>
                    <a:pt x="2915" y="255"/>
                  </a:lnTo>
                  <a:lnTo>
                    <a:pt x="2890" y="255"/>
                  </a:lnTo>
                  <a:lnTo>
                    <a:pt x="2891" y="250"/>
                  </a:lnTo>
                  <a:lnTo>
                    <a:pt x="2891" y="245"/>
                  </a:lnTo>
                  <a:lnTo>
                    <a:pt x="2890" y="240"/>
                  </a:lnTo>
                  <a:lnTo>
                    <a:pt x="2888" y="236"/>
                  </a:lnTo>
                  <a:lnTo>
                    <a:pt x="2885" y="232"/>
                  </a:lnTo>
                  <a:lnTo>
                    <a:pt x="2882" y="229"/>
                  </a:lnTo>
                  <a:lnTo>
                    <a:pt x="2877" y="226"/>
                  </a:lnTo>
                  <a:lnTo>
                    <a:pt x="2874" y="223"/>
                  </a:lnTo>
                  <a:lnTo>
                    <a:pt x="2869" y="221"/>
                  </a:lnTo>
                  <a:lnTo>
                    <a:pt x="2866" y="220"/>
                  </a:lnTo>
                  <a:lnTo>
                    <a:pt x="2813" y="220"/>
                  </a:lnTo>
                  <a:lnTo>
                    <a:pt x="2824" y="196"/>
                  </a:lnTo>
                  <a:lnTo>
                    <a:pt x="2763" y="196"/>
                  </a:lnTo>
                  <a:lnTo>
                    <a:pt x="2773" y="188"/>
                  </a:lnTo>
                  <a:lnTo>
                    <a:pt x="2778" y="178"/>
                  </a:lnTo>
                  <a:lnTo>
                    <a:pt x="2779" y="167"/>
                  </a:lnTo>
                  <a:lnTo>
                    <a:pt x="2776" y="157"/>
                  </a:lnTo>
                  <a:lnTo>
                    <a:pt x="2771" y="146"/>
                  </a:lnTo>
                  <a:lnTo>
                    <a:pt x="2765" y="136"/>
                  </a:lnTo>
                  <a:lnTo>
                    <a:pt x="2755" y="127"/>
                  </a:lnTo>
                  <a:lnTo>
                    <a:pt x="2744" y="120"/>
                  </a:lnTo>
                  <a:lnTo>
                    <a:pt x="2733" y="114"/>
                  </a:lnTo>
                  <a:lnTo>
                    <a:pt x="2722" y="111"/>
                  </a:lnTo>
                  <a:lnTo>
                    <a:pt x="2709" y="117"/>
                  </a:lnTo>
                  <a:lnTo>
                    <a:pt x="2698" y="127"/>
                  </a:lnTo>
                  <a:lnTo>
                    <a:pt x="2688" y="136"/>
                  </a:lnTo>
                  <a:lnTo>
                    <a:pt x="2678" y="146"/>
                  </a:lnTo>
                  <a:lnTo>
                    <a:pt x="2669" y="157"/>
                  </a:lnTo>
                  <a:lnTo>
                    <a:pt x="2661" y="165"/>
                  </a:lnTo>
                  <a:lnTo>
                    <a:pt x="2650" y="172"/>
                  </a:lnTo>
                  <a:lnTo>
                    <a:pt x="2640" y="175"/>
                  </a:lnTo>
                  <a:lnTo>
                    <a:pt x="2627" y="175"/>
                  </a:lnTo>
                  <a:lnTo>
                    <a:pt x="2613" y="170"/>
                  </a:lnTo>
                  <a:lnTo>
                    <a:pt x="2613" y="165"/>
                  </a:lnTo>
                  <a:lnTo>
                    <a:pt x="2613" y="160"/>
                  </a:lnTo>
                  <a:lnTo>
                    <a:pt x="2611" y="157"/>
                  </a:lnTo>
                  <a:lnTo>
                    <a:pt x="2610" y="152"/>
                  </a:lnTo>
                  <a:lnTo>
                    <a:pt x="2608" y="148"/>
                  </a:lnTo>
                  <a:lnTo>
                    <a:pt x="2605" y="144"/>
                  </a:lnTo>
                  <a:lnTo>
                    <a:pt x="2602" y="141"/>
                  </a:lnTo>
                  <a:lnTo>
                    <a:pt x="2600" y="136"/>
                  </a:lnTo>
                  <a:lnTo>
                    <a:pt x="2597" y="133"/>
                  </a:lnTo>
                  <a:lnTo>
                    <a:pt x="2595" y="128"/>
                  </a:lnTo>
                  <a:lnTo>
                    <a:pt x="2613" y="146"/>
                  </a:lnTo>
                  <a:lnTo>
                    <a:pt x="2616" y="143"/>
                  </a:lnTo>
                  <a:lnTo>
                    <a:pt x="2618" y="141"/>
                  </a:lnTo>
                  <a:lnTo>
                    <a:pt x="2619" y="138"/>
                  </a:lnTo>
                  <a:lnTo>
                    <a:pt x="2619" y="133"/>
                  </a:lnTo>
                  <a:lnTo>
                    <a:pt x="2619" y="130"/>
                  </a:lnTo>
                  <a:lnTo>
                    <a:pt x="2619" y="125"/>
                  </a:lnTo>
                  <a:lnTo>
                    <a:pt x="2619" y="122"/>
                  </a:lnTo>
                  <a:lnTo>
                    <a:pt x="2619" y="117"/>
                  </a:lnTo>
                  <a:lnTo>
                    <a:pt x="2619" y="114"/>
                  </a:lnTo>
                  <a:lnTo>
                    <a:pt x="2619" y="111"/>
                  </a:lnTo>
                  <a:lnTo>
                    <a:pt x="2603" y="98"/>
                  </a:lnTo>
                  <a:lnTo>
                    <a:pt x="2584" y="92"/>
                  </a:lnTo>
                  <a:lnTo>
                    <a:pt x="2565" y="87"/>
                  </a:lnTo>
                  <a:lnTo>
                    <a:pt x="2546" y="85"/>
                  </a:lnTo>
                  <a:lnTo>
                    <a:pt x="2526" y="85"/>
                  </a:lnTo>
                  <a:lnTo>
                    <a:pt x="2509" y="84"/>
                  </a:lnTo>
                  <a:lnTo>
                    <a:pt x="2491" y="80"/>
                  </a:lnTo>
                  <a:lnTo>
                    <a:pt x="2475" y="76"/>
                  </a:lnTo>
                  <a:lnTo>
                    <a:pt x="2461" y="66"/>
                  </a:lnTo>
                  <a:lnTo>
                    <a:pt x="2450" y="52"/>
                  </a:lnTo>
                  <a:lnTo>
                    <a:pt x="2454" y="50"/>
                  </a:lnTo>
                  <a:lnTo>
                    <a:pt x="2456" y="47"/>
                  </a:lnTo>
                  <a:lnTo>
                    <a:pt x="2458" y="45"/>
                  </a:lnTo>
                  <a:lnTo>
                    <a:pt x="2459" y="42"/>
                  </a:lnTo>
                  <a:lnTo>
                    <a:pt x="2459" y="37"/>
                  </a:lnTo>
                  <a:lnTo>
                    <a:pt x="2459" y="34"/>
                  </a:lnTo>
                  <a:lnTo>
                    <a:pt x="2459" y="31"/>
                  </a:lnTo>
                  <a:lnTo>
                    <a:pt x="2458" y="26"/>
                  </a:lnTo>
                  <a:lnTo>
                    <a:pt x="2458" y="23"/>
                  </a:lnTo>
                  <a:lnTo>
                    <a:pt x="2458" y="20"/>
                  </a:lnTo>
                  <a:lnTo>
                    <a:pt x="2432" y="2"/>
                  </a:lnTo>
                  <a:lnTo>
                    <a:pt x="2438" y="0"/>
                  </a:lnTo>
                  <a:lnTo>
                    <a:pt x="2443" y="2"/>
                  </a:lnTo>
                  <a:lnTo>
                    <a:pt x="2448" y="4"/>
                  </a:lnTo>
                  <a:lnTo>
                    <a:pt x="2453" y="8"/>
                  </a:lnTo>
                  <a:lnTo>
                    <a:pt x="2456" y="13"/>
                  </a:lnTo>
                  <a:lnTo>
                    <a:pt x="2458" y="20"/>
                  </a:lnTo>
                  <a:lnTo>
                    <a:pt x="2459" y="26"/>
                  </a:lnTo>
                  <a:lnTo>
                    <a:pt x="2459" y="32"/>
                  </a:lnTo>
                  <a:lnTo>
                    <a:pt x="2459" y="39"/>
                  </a:lnTo>
                  <a:lnTo>
                    <a:pt x="2458" y="44"/>
                  </a:lnTo>
                  <a:lnTo>
                    <a:pt x="2458" y="44"/>
                  </a:lnTo>
                  <a:lnTo>
                    <a:pt x="2456" y="44"/>
                  </a:lnTo>
                  <a:close/>
                </a:path>
              </a:pathLst>
            </a:custGeom>
            <a:solidFill>
              <a:srgbClr val="808000"/>
            </a:solidFill>
            <a:ln w="9525">
              <a:noFill/>
              <a:round/>
              <a:headEnd/>
              <a:tailEnd/>
            </a:ln>
          </p:spPr>
          <p:txBody>
            <a:bodyPr/>
            <a:lstStyle/>
            <a:p>
              <a:endParaRPr lang="en-US"/>
            </a:p>
          </p:txBody>
        </p:sp>
        <p:sp>
          <p:nvSpPr>
            <p:cNvPr id="37902" name="Freeform 14"/>
            <p:cNvSpPr>
              <a:spLocks/>
            </p:cNvSpPr>
            <p:nvPr/>
          </p:nvSpPr>
          <p:spPr bwMode="auto">
            <a:xfrm>
              <a:off x="2112" y="3042"/>
              <a:ext cx="1610" cy="1051"/>
            </a:xfrm>
            <a:custGeom>
              <a:avLst/>
              <a:gdLst/>
              <a:ahLst/>
              <a:cxnLst>
                <a:cxn ang="0">
                  <a:pos x="2523" y="93"/>
                </a:cxn>
                <a:cxn ang="0">
                  <a:pos x="2694" y="53"/>
                </a:cxn>
                <a:cxn ang="0">
                  <a:pos x="2781" y="50"/>
                </a:cxn>
                <a:cxn ang="0">
                  <a:pos x="3042" y="213"/>
                </a:cxn>
                <a:cxn ang="0">
                  <a:pos x="3184" y="967"/>
                </a:cxn>
                <a:cxn ang="0">
                  <a:pos x="1827" y="1754"/>
                </a:cxn>
                <a:cxn ang="0">
                  <a:pos x="930" y="1972"/>
                </a:cxn>
                <a:cxn ang="0">
                  <a:pos x="1176" y="2047"/>
                </a:cxn>
                <a:cxn ang="0">
                  <a:pos x="1114" y="2055"/>
                </a:cxn>
                <a:cxn ang="0">
                  <a:pos x="810" y="1980"/>
                </a:cxn>
                <a:cxn ang="0">
                  <a:pos x="642" y="2088"/>
                </a:cxn>
                <a:cxn ang="0">
                  <a:pos x="573" y="1949"/>
                </a:cxn>
                <a:cxn ang="0">
                  <a:pos x="450" y="1898"/>
                </a:cxn>
                <a:cxn ang="0">
                  <a:pos x="458" y="1866"/>
                </a:cxn>
                <a:cxn ang="0">
                  <a:pos x="458" y="1837"/>
                </a:cxn>
                <a:cxn ang="0">
                  <a:pos x="342" y="1730"/>
                </a:cxn>
                <a:cxn ang="0">
                  <a:pos x="186" y="1682"/>
                </a:cxn>
                <a:cxn ang="0">
                  <a:pos x="160" y="1698"/>
                </a:cxn>
                <a:cxn ang="0">
                  <a:pos x="227" y="1757"/>
                </a:cxn>
                <a:cxn ang="0">
                  <a:pos x="208" y="1759"/>
                </a:cxn>
                <a:cxn ang="0">
                  <a:pos x="234" y="1813"/>
                </a:cxn>
                <a:cxn ang="0">
                  <a:pos x="266" y="1834"/>
                </a:cxn>
                <a:cxn ang="0">
                  <a:pos x="171" y="1924"/>
                </a:cxn>
                <a:cxn ang="0">
                  <a:pos x="194" y="1970"/>
                </a:cxn>
                <a:cxn ang="0">
                  <a:pos x="152" y="2012"/>
                </a:cxn>
                <a:cxn ang="0">
                  <a:pos x="144" y="1957"/>
                </a:cxn>
                <a:cxn ang="0">
                  <a:pos x="99" y="1925"/>
                </a:cxn>
                <a:cxn ang="0">
                  <a:pos x="134" y="1799"/>
                </a:cxn>
                <a:cxn ang="0">
                  <a:pos x="134" y="1712"/>
                </a:cxn>
                <a:cxn ang="0">
                  <a:pos x="243" y="1695"/>
                </a:cxn>
                <a:cxn ang="0">
                  <a:pos x="338" y="1607"/>
                </a:cxn>
                <a:cxn ang="0">
                  <a:pos x="176" y="1581"/>
                </a:cxn>
                <a:cxn ang="0">
                  <a:pos x="118" y="900"/>
                </a:cxn>
                <a:cxn ang="0">
                  <a:pos x="554" y="397"/>
                </a:cxn>
                <a:cxn ang="0">
                  <a:pos x="770" y="383"/>
                </a:cxn>
                <a:cxn ang="0">
                  <a:pos x="621" y="480"/>
                </a:cxn>
                <a:cxn ang="0">
                  <a:pos x="458" y="519"/>
                </a:cxn>
                <a:cxn ang="0">
                  <a:pos x="389" y="637"/>
                </a:cxn>
                <a:cxn ang="0">
                  <a:pos x="333" y="682"/>
                </a:cxn>
                <a:cxn ang="0">
                  <a:pos x="270" y="1104"/>
                </a:cxn>
                <a:cxn ang="0">
                  <a:pos x="659" y="776"/>
                </a:cxn>
                <a:cxn ang="0">
                  <a:pos x="886" y="912"/>
                </a:cxn>
                <a:cxn ang="0">
                  <a:pos x="1267" y="1016"/>
                </a:cxn>
                <a:cxn ang="0">
                  <a:pos x="1621" y="1040"/>
                </a:cxn>
                <a:cxn ang="0">
                  <a:pos x="1878" y="1336"/>
                </a:cxn>
                <a:cxn ang="0">
                  <a:pos x="1829" y="992"/>
                </a:cxn>
                <a:cxn ang="0">
                  <a:pos x="1894" y="989"/>
                </a:cxn>
                <a:cxn ang="0">
                  <a:pos x="1901" y="871"/>
                </a:cxn>
                <a:cxn ang="0">
                  <a:pos x="2021" y="864"/>
                </a:cxn>
                <a:cxn ang="0">
                  <a:pos x="2171" y="860"/>
                </a:cxn>
                <a:cxn ang="0">
                  <a:pos x="2294" y="831"/>
                </a:cxn>
                <a:cxn ang="0">
                  <a:pos x="2330" y="765"/>
                </a:cxn>
                <a:cxn ang="0">
                  <a:pos x="2403" y="695"/>
                </a:cxn>
                <a:cxn ang="0">
                  <a:pos x="2382" y="653"/>
                </a:cxn>
                <a:cxn ang="0">
                  <a:pos x="2534" y="666"/>
                </a:cxn>
                <a:cxn ang="0">
                  <a:pos x="2870" y="469"/>
                </a:cxn>
                <a:cxn ang="0">
                  <a:pos x="2888" y="236"/>
                </a:cxn>
                <a:cxn ang="0">
                  <a:pos x="2709" y="117"/>
                </a:cxn>
                <a:cxn ang="0">
                  <a:pos x="2613" y="146"/>
                </a:cxn>
                <a:cxn ang="0">
                  <a:pos x="2450" y="52"/>
                </a:cxn>
                <a:cxn ang="0">
                  <a:pos x="2459" y="39"/>
                </a:cxn>
              </a:cxnLst>
              <a:rect l="0" t="0" r="r" b="b"/>
              <a:pathLst>
                <a:path w="3219" h="2101">
                  <a:moveTo>
                    <a:pt x="2456" y="44"/>
                  </a:moveTo>
                  <a:lnTo>
                    <a:pt x="2456" y="50"/>
                  </a:lnTo>
                  <a:lnTo>
                    <a:pt x="2456" y="55"/>
                  </a:lnTo>
                  <a:lnTo>
                    <a:pt x="2458" y="60"/>
                  </a:lnTo>
                  <a:lnTo>
                    <a:pt x="2461" y="64"/>
                  </a:lnTo>
                  <a:lnTo>
                    <a:pt x="2464" y="68"/>
                  </a:lnTo>
                  <a:lnTo>
                    <a:pt x="2469" y="71"/>
                  </a:lnTo>
                  <a:lnTo>
                    <a:pt x="2474" y="76"/>
                  </a:lnTo>
                  <a:lnTo>
                    <a:pt x="2478" y="79"/>
                  </a:lnTo>
                  <a:lnTo>
                    <a:pt x="2482" y="82"/>
                  </a:lnTo>
                  <a:lnTo>
                    <a:pt x="2485" y="87"/>
                  </a:lnTo>
                  <a:lnTo>
                    <a:pt x="2490" y="80"/>
                  </a:lnTo>
                  <a:lnTo>
                    <a:pt x="2493" y="77"/>
                  </a:lnTo>
                  <a:lnTo>
                    <a:pt x="2498" y="77"/>
                  </a:lnTo>
                  <a:lnTo>
                    <a:pt x="2501" y="79"/>
                  </a:lnTo>
                  <a:lnTo>
                    <a:pt x="2506" y="82"/>
                  </a:lnTo>
                  <a:lnTo>
                    <a:pt x="2509" y="85"/>
                  </a:lnTo>
                  <a:lnTo>
                    <a:pt x="2514" y="88"/>
                  </a:lnTo>
                  <a:lnTo>
                    <a:pt x="2518" y="92"/>
                  </a:lnTo>
                  <a:lnTo>
                    <a:pt x="2523" y="93"/>
                  </a:lnTo>
                  <a:lnTo>
                    <a:pt x="2528" y="93"/>
                  </a:lnTo>
                  <a:lnTo>
                    <a:pt x="2520" y="79"/>
                  </a:lnTo>
                  <a:lnTo>
                    <a:pt x="2518" y="69"/>
                  </a:lnTo>
                  <a:lnTo>
                    <a:pt x="2523" y="63"/>
                  </a:lnTo>
                  <a:lnTo>
                    <a:pt x="2533" y="58"/>
                  </a:lnTo>
                  <a:lnTo>
                    <a:pt x="2546" y="56"/>
                  </a:lnTo>
                  <a:lnTo>
                    <a:pt x="2558" y="53"/>
                  </a:lnTo>
                  <a:lnTo>
                    <a:pt x="2574" y="52"/>
                  </a:lnTo>
                  <a:lnTo>
                    <a:pt x="2589" y="48"/>
                  </a:lnTo>
                  <a:lnTo>
                    <a:pt x="2602" y="44"/>
                  </a:lnTo>
                  <a:lnTo>
                    <a:pt x="2613" y="37"/>
                  </a:lnTo>
                  <a:lnTo>
                    <a:pt x="2618" y="39"/>
                  </a:lnTo>
                  <a:lnTo>
                    <a:pt x="2626" y="40"/>
                  </a:lnTo>
                  <a:lnTo>
                    <a:pt x="2634" y="44"/>
                  </a:lnTo>
                  <a:lnTo>
                    <a:pt x="2643" y="47"/>
                  </a:lnTo>
                  <a:lnTo>
                    <a:pt x="2654" y="48"/>
                  </a:lnTo>
                  <a:lnTo>
                    <a:pt x="2664" y="52"/>
                  </a:lnTo>
                  <a:lnTo>
                    <a:pt x="2675" y="53"/>
                  </a:lnTo>
                  <a:lnTo>
                    <a:pt x="2685" y="53"/>
                  </a:lnTo>
                  <a:lnTo>
                    <a:pt x="2694" y="53"/>
                  </a:lnTo>
                  <a:lnTo>
                    <a:pt x="2704" y="52"/>
                  </a:lnTo>
                  <a:lnTo>
                    <a:pt x="2699" y="50"/>
                  </a:lnTo>
                  <a:lnTo>
                    <a:pt x="2696" y="50"/>
                  </a:lnTo>
                  <a:lnTo>
                    <a:pt x="2693" y="52"/>
                  </a:lnTo>
                  <a:lnTo>
                    <a:pt x="2691" y="53"/>
                  </a:lnTo>
                  <a:lnTo>
                    <a:pt x="2688" y="56"/>
                  </a:lnTo>
                  <a:lnTo>
                    <a:pt x="2686" y="58"/>
                  </a:lnTo>
                  <a:lnTo>
                    <a:pt x="2685" y="61"/>
                  </a:lnTo>
                  <a:lnTo>
                    <a:pt x="2683" y="64"/>
                  </a:lnTo>
                  <a:lnTo>
                    <a:pt x="2682" y="66"/>
                  </a:lnTo>
                  <a:lnTo>
                    <a:pt x="2678" y="69"/>
                  </a:lnTo>
                  <a:lnTo>
                    <a:pt x="2694" y="69"/>
                  </a:lnTo>
                  <a:lnTo>
                    <a:pt x="2706" y="69"/>
                  </a:lnTo>
                  <a:lnTo>
                    <a:pt x="2717" y="69"/>
                  </a:lnTo>
                  <a:lnTo>
                    <a:pt x="2728" y="68"/>
                  </a:lnTo>
                  <a:lnTo>
                    <a:pt x="2738" y="66"/>
                  </a:lnTo>
                  <a:lnTo>
                    <a:pt x="2747" y="63"/>
                  </a:lnTo>
                  <a:lnTo>
                    <a:pt x="2757" y="60"/>
                  </a:lnTo>
                  <a:lnTo>
                    <a:pt x="2768" y="55"/>
                  </a:lnTo>
                  <a:lnTo>
                    <a:pt x="2781" y="50"/>
                  </a:lnTo>
                  <a:lnTo>
                    <a:pt x="2795" y="44"/>
                  </a:lnTo>
                  <a:lnTo>
                    <a:pt x="2781" y="26"/>
                  </a:lnTo>
                  <a:lnTo>
                    <a:pt x="2792" y="39"/>
                  </a:lnTo>
                  <a:lnTo>
                    <a:pt x="2805" y="47"/>
                  </a:lnTo>
                  <a:lnTo>
                    <a:pt x="2819" y="53"/>
                  </a:lnTo>
                  <a:lnTo>
                    <a:pt x="2834" y="56"/>
                  </a:lnTo>
                  <a:lnTo>
                    <a:pt x="2848" y="56"/>
                  </a:lnTo>
                  <a:lnTo>
                    <a:pt x="2862" y="55"/>
                  </a:lnTo>
                  <a:lnTo>
                    <a:pt x="2877" y="53"/>
                  </a:lnTo>
                  <a:lnTo>
                    <a:pt x="2888" y="48"/>
                  </a:lnTo>
                  <a:lnTo>
                    <a:pt x="2899" y="44"/>
                  </a:lnTo>
                  <a:lnTo>
                    <a:pt x="2907" y="37"/>
                  </a:lnTo>
                  <a:lnTo>
                    <a:pt x="2904" y="77"/>
                  </a:lnTo>
                  <a:lnTo>
                    <a:pt x="2912" y="106"/>
                  </a:lnTo>
                  <a:lnTo>
                    <a:pt x="2931" y="128"/>
                  </a:lnTo>
                  <a:lnTo>
                    <a:pt x="2955" y="146"/>
                  </a:lnTo>
                  <a:lnTo>
                    <a:pt x="2982" y="160"/>
                  </a:lnTo>
                  <a:lnTo>
                    <a:pt x="3010" y="175"/>
                  </a:lnTo>
                  <a:lnTo>
                    <a:pt x="3030" y="192"/>
                  </a:lnTo>
                  <a:lnTo>
                    <a:pt x="3042" y="213"/>
                  </a:lnTo>
                  <a:lnTo>
                    <a:pt x="3042" y="242"/>
                  </a:lnTo>
                  <a:lnTo>
                    <a:pt x="3024" y="280"/>
                  </a:lnTo>
                  <a:lnTo>
                    <a:pt x="3042" y="298"/>
                  </a:lnTo>
                  <a:lnTo>
                    <a:pt x="3066" y="263"/>
                  </a:lnTo>
                  <a:lnTo>
                    <a:pt x="3054" y="301"/>
                  </a:lnTo>
                  <a:lnTo>
                    <a:pt x="3054" y="338"/>
                  </a:lnTo>
                  <a:lnTo>
                    <a:pt x="3064" y="373"/>
                  </a:lnTo>
                  <a:lnTo>
                    <a:pt x="3082" y="405"/>
                  </a:lnTo>
                  <a:lnTo>
                    <a:pt x="3102" y="436"/>
                  </a:lnTo>
                  <a:lnTo>
                    <a:pt x="3125" y="468"/>
                  </a:lnTo>
                  <a:lnTo>
                    <a:pt x="3149" y="498"/>
                  </a:lnTo>
                  <a:lnTo>
                    <a:pt x="3168" y="532"/>
                  </a:lnTo>
                  <a:lnTo>
                    <a:pt x="3184" y="564"/>
                  </a:lnTo>
                  <a:lnTo>
                    <a:pt x="3194" y="600"/>
                  </a:lnTo>
                  <a:lnTo>
                    <a:pt x="3210" y="661"/>
                  </a:lnTo>
                  <a:lnTo>
                    <a:pt x="3219" y="722"/>
                  </a:lnTo>
                  <a:lnTo>
                    <a:pt x="3219" y="784"/>
                  </a:lnTo>
                  <a:lnTo>
                    <a:pt x="3214" y="845"/>
                  </a:lnTo>
                  <a:lnTo>
                    <a:pt x="3202" y="906"/>
                  </a:lnTo>
                  <a:lnTo>
                    <a:pt x="3184" y="967"/>
                  </a:lnTo>
                  <a:lnTo>
                    <a:pt x="3162" y="1024"/>
                  </a:lnTo>
                  <a:lnTo>
                    <a:pt x="3133" y="1080"/>
                  </a:lnTo>
                  <a:lnTo>
                    <a:pt x="3102" y="1135"/>
                  </a:lnTo>
                  <a:lnTo>
                    <a:pt x="3066" y="1184"/>
                  </a:lnTo>
                  <a:lnTo>
                    <a:pt x="2973" y="1272"/>
                  </a:lnTo>
                  <a:lnTo>
                    <a:pt x="2872" y="1346"/>
                  </a:lnTo>
                  <a:lnTo>
                    <a:pt x="2768" y="1410"/>
                  </a:lnTo>
                  <a:lnTo>
                    <a:pt x="2659" y="1464"/>
                  </a:lnTo>
                  <a:lnTo>
                    <a:pt x="2549" y="1512"/>
                  </a:lnTo>
                  <a:lnTo>
                    <a:pt x="2437" y="1557"/>
                  </a:lnTo>
                  <a:lnTo>
                    <a:pt x="2325" y="1599"/>
                  </a:lnTo>
                  <a:lnTo>
                    <a:pt x="2211" y="1640"/>
                  </a:lnTo>
                  <a:lnTo>
                    <a:pt x="2101" y="1685"/>
                  </a:lnTo>
                  <a:lnTo>
                    <a:pt x="1992" y="1733"/>
                  </a:lnTo>
                  <a:lnTo>
                    <a:pt x="1962" y="1730"/>
                  </a:lnTo>
                  <a:lnTo>
                    <a:pt x="1933" y="1728"/>
                  </a:lnTo>
                  <a:lnTo>
                    <a:pt x="1906" y="1732"/>
                  </a:lnTo>
                  <a:lnTo>
                    <a:pt x="1878" y="1738"/>
                  </a:lnTo>
                  <a:lnTo>
                    <a:pt x="1853" y="1744"/>
                  </a:lnTo>
                  <a:lnTo>
                    <a:pt x="1827" y="1754"/>
                  </a:lnTo>
                  <a:lnTo>
                    <a:pt x="1802" y="1762"/>
                  </a:lnTo>
                  <a:lnTo>
                    <a:pt x="1776" y="1770"/>
                  </a:lnTo>
                  <a:lnTo>
                    <a:pt x="1750" y="1778"/>
                  </a:lnTo>
                  <a:lnTo>
                    <a:pt x="1725" y="1783"/>
                  </a:lnTo>
                  <a:lnTo>
                    <a:pt x="1653" y="1808"/>
                  </a:lnTo>
                  <a:lnTo>
                    <a:pt x="1578" y="1837"/>
                  </a:lnTo>
                  <a:lnTo>
                    <a:pt x="1504" y="1868"/>
                  </a:lnTo>
                  <a:lnTo>
                    <a:pt x="1429" y="1895"/>
                  </a:lnTo>
                  <a:lnTo>
                    <a:pt x="1354" y="1919"/>
                  </a:lnTo>
                  <a:lnTo>
                    <a:pt x="1275" y="1936"/>
                  </a:lnTo>
                  <a:lnTo>
                    <a:pt x="1197" y="1948"/>
                  </a:lnTo>
                  <a:lnTo>
                    <a:pt x="1118" y="1948"/>
                  </a:lnTo>
                  <a:lnTo>
                    <a:pt x="1037" y="1935"/>
                  </a:lnTo>
                  <a:lnTo>
                    <a:pt x="954" y="1909"/>
                  </a:lnTo>
                  <a:lnTo>
                    <a:pt x="949" y="1924"/>
                  </a:lnTo>
                  <a:lnTo>
                    <a:pt x="944" y="1935"/>
                  </a:lnTo>
                  <a:lnTo>
                    <a:pt x="939" y="1944"/>
                  </a:lnTo>
                  <a:lnTo>
                    <a:pt x="936" y="1954"/>
                  </a:lnTo>
                  <a:lnTo>
                    <a:pt x="933" y="1964"/>
                  </a:lnTo>
                  <a:lnTo>
                    <a:pt x="930" y="1972"/>
                  </a:lnTo>
                  <a:lnTo>
                    <a:pt x="930" y="1983"/>
                  </a:lnTo>
                  <a:lnTo>
                    <a:pt x="930" y="1994"/>
                  </a:lnTo>
                  <a:lnTo>
                    <a:pt x="933" y="2007"/>
                  </a:lnTo>
                  <a:lnTo>
                    <a:pt x="936" y="2023"/>
                  </a:lnTo>
                  <a:lnTo>
                    <a:pt x="944" y="2026"/>
                  </a:lnTo>
                  <a:lnTo>
                    <a:pt x="954" y="2028"/>
                  </a:lnTo>
                  <a:lnTo>
                    <a:pt x="963" y="2029"/>
                  </a:lnTo>
                  <a:lnTo>
                    <a:pt x="971" y="2029"/>
                  </a:lnTo>
                  <a:lnTo>
                    <a:pt x="981" y="2029"/>
                  </a:lnTo>
                  <a:lnTo>
                    <a:pt x="990" y="2029"/>
                  </a:lnTo>
                  <a:lnTo>
                    <a:pt x="1000" y="2029"/>
                  </a:lnTo>
                  <a:lnTo>
                    <a:pt x="1008" y="2029"/>
                  </a:lnTo>
                  <a:lnTo>
                    <a:pt x="1014" y="2029"/>
                  </a:lnTo>
                  <a:lnTo>
                    <a:pt x="1021" y="2029"/>
                  </a:lnTo>
                  <a:lnTo>
                    <a:pt x="1218" y="2012"/>
                  </a:lnTo>
                  <a:lnTo>
                    <a:pt x="1232" y="2029"/>
                  </a:lnTo>
                  <a:lnTo>
                    <a:pt x="1182" y="2047"/>
                  </a:lnTo>
                  <a:lnTo>
                    <a:pt x="1178" y="2047"/>
                  </a:lnTo>
                  <a:lnTo>
                    <a:pt x="1176" y="2047"/>
                  </a:lnTo>
                  <a:lnTo>
                    <a:pt x="1176" y="2047"/>
                  </a:lnTo>
                  <a:lnTo>
                    <a:pt x="1176" y="2047"/>
                  </a:lnTo>
                  <a:lnTo>
                    <a:pt x="1179" y="2045"/>
                  </a:lnTo>
                  <a:lnTo>
                    <a:pt x="1181" y="2045"/>
                  </a:lnTo>
                  <a:lnTo>
                    <a:pt x="1184" y="2044"/>
                  </a:lnTo>
                  <a:lnTo>
                    <a:pt x="1187" y="2042"/>
                  </a:lnTo>
                  <a:lnTo>
                    <a:pt x="1189" y="2039"/>
                  </a:lnTo>
                  <a:lnTo>
                    <a:pt x="1190" y="2036"/>
                  </a:lnTo>
                  <a:lnTo>
                    <a:pt x="1181" y="2031"/>
                  </a:lnTo>
                  <a:lnTo>
                    <a:pt x="1171" y="2029"/>
                  </a:lnTo>
                  <a:lnTo>
                    <a:pt x="1162" y="2029"/>
                  </a:lnTo>
                  <a:lnTo>
                    <a:pt x="1154" y="2029"/>
                  </a:lnTo>
                  <a:lnTo>
                    <a:pt x="1144" y="2032"/>
                  </a:lnTo>
                  <a:lnTo>
                    <a:pt x="1136" y="2036"/>
                  </a:lnTo>
                  <a:lnTo>
                    <a:pt x="1126" y="2039"/>
                  </a:lnTo>
                  <a:lnTo>
                    <a:pt x="1117" y="2042"/>
                  </a:lnTo>
                  <a:lnTo>
                    <a:pt x="1107" y="2045"/>
                  </a:lnTo>
                  <a:lnTo>
                    <a:pt x="1099" y="2047"/>
                  </a:lnTo>
                  <a:lnTo>
                    <a:pt x="1102" y="2050"/>
                  </a:lnTo>
                  <a:lnTo>
                    <a:pt x="1109" y="2053"/>
                  </a:lnTo>
                  <a:lnTo>
                    <a:pt x="1114" y="2055"/>
                  </a:lnTo>
                  <a:lnTo>
                    <a:pt x="1120" y="2055"/>
                  </a:lnTo>
                  <a:lnTo>
                    <a:pt x="1126" y="2056"/>
                  </a:lnTo>
                  <a:lnTo>
                    <a:pt x="1133" y="2055"/>
                  </a:lnTo>
                  <a:lnTo>
                    <a:pt x="1139" y="2055"/>
                  </a:lnTo>
                  <a:lnTo>
                    <a:pt x="1146" y="2055"/>
                  </a:lnTo>
                  <a:lnTo>
                    <a:pt x="1152" y="2055"/>
                  </a:lnTo>
                  <a:lnTo>
                    <a:pt x="1158" y="2053"/>
                  </a:lnTo>
                  <a:lnTo>
                    <a:pt x="894" y="2036"/>
                  </a:lnTo>
                  <a:lnTo>
                    <a:pt x="894" y="2029"/>
                  </a:lnTo>
                  <a:lnTo>
                    <a:pt x="886" y="2042"/>
                  </a:lnTo>
                  <a:lnTo>
                    <a:pt x="878" y="2047"/>
                  </a:lnTo>
                  <a:lnTo>
                    <a:pt x="872" y="2047"/>
                  </a:lnTo>
                  <a:lnTo>
                    <a:pt x="862" y="2042"/>
                  </a:lnTo>
                  <a:lnTo>
                    <a:pt x="854" y="2034"/>
                  </a:lnTo>
                  <a:lnTo>
                    <a:pt x="846" y="2024"/>
                  </a:lnTo>
                  <a:lnTo>
                    <a:pt x="837" y="2013"/>
                  </a:lnTo>
                  <a:lnTo>
                    <a:pt x="829" y="2005"/>
                  </a:lnTo>
                  <a:lnTo>
                    <a:pt x="819" y="1997"/>
                  </a:lnTo>
                  <a:lnTo>
                    <a:pt x="810" y="1994"/>
                  </a:lnTo>
                  <a:lnTo>
                    <a:pt x="810" y="1980"/>
                  </a:lnTo>
                  <a:lnTo>
                    <a:pt x="790" y="1978"/>
                  </a:lnTo>
                  <a:lnTo>
                    <a:pt x="779" y="1981"/>
                  </a:lnTo>
                  <a:lnTo>
                    <a:pt x="773" y="1989"/>
                  </a:lnTo>
                  <a:lnTo>
                    <a:pt x="771" y="2000"/>
                  </a:lnTo>
                  <a:lnTo>
                    <a:pt x="773" y="2015"/>
                  </a:lnTo>
                  <a:lnTo>
                    <a:pt x="776" y="2032"/>
                  </a:lnTo>
                  <a:lnTo>
                    <a:pt x="778" y="2048"/>
                  </a:lnTo>
                  <a:lnTo>
                    <a:pt x="778" y="2066"/>
                  </a:lnTo>
                  <a:lnTo>
                    <a:pt x="776" y="2082"/>
                  </a:lnTo>
                  <a:lnTo>
                    <a:pt x="768" y="2096"/>
                  </a:lnTo>
                  <a:lnTo>
                    <a:pt x="746" y="2101"/>
                  </a:lnTo>
                  <a:lnTo>
                    <a:pt x="728" y="2098"/>
                  </a:lnTo>
                  <a:lnTo>
                    <a:pt x="715" y="2092"/>
                  </a:lnTo>
                  <a:lnTo>
                    <a:pt x="706" y="2084"/>
                  </a:lnTo>
                  <a:lnTo>
                    <a:pt x="698" y="2074"/>
                  </a:lnTo>
                  <a:lnTo>
                    <a:pt x="690" y="2066"/>
                  </a:lnTo>
                  <a:lnTo>
                    <a:pt x="682" y="2061"/>
                  </a:lnTo>
                  <a:lnTo>
                    <a:pt x="672" y="2063"/>
                  </a:lnTo>
                  <a:lnTo>
                    <a:pt x="659" y="2071"/>
                  </a:lnTo>
                  <a:lnTo>
                    <a:pt x="642" y="2088"/>
                  </a:lnTo>
                  <a:lnTo>
                    <a:pt x="634" y="2036"/>
                  </a:lnTo>
                  <a:lnTo>
                    <a:pt x="627" y="2039"/>
                  </a:lnTo>
                  <a:lnTo>
                    <a:pt x="621" y="2042"/>
                  </a:lnTo>
                  <a:lnTo>
                    <a:pt x="614" y="2045"/>
                  </a:lnTo>
                  <a:lnTo>
                    <a:pt x="608" y="2047"/>
                  </a:lnTo>
                  <a:lnTo>
                    <a:pt x="602" y="2050"/>
                  </a:lnTo>
                  <a:lnTo>
                    <a:pt x="595" y="2053"/>
                  </a:lnTo>
                  <a:lnTo>
                    <a:pt x="589" y="2055"/>
                  </a:lnTo>
                  <a:lnTo>
                    <a:pt x="582" y="2055"/>
                  </a:lnTo>
                  <a:lnTo>
                    <a:pt x="574" y="2055"/>
                  </a:lnTo>
                  <a:lnTo>
                    <a:pt x="566" y="2053"/>
                  </a:lnTo>
                  <a:lnTo>
                    <a:pt x="576" y="2044"/>
                  </a:lnTo>
                  <a:lnTo>
                    <a:pt x="581" y="2032"/>
                  </a:lnTo>
                  <a:lnTo>
                    <a:pt x="582" y="2020"/>
                  </a:lnTo>
                  <a:lnTo>
                    <a:pt x="582" y="2008"/>
                  </a:lnTo>
                  <a:lnTo>
                    <a:pt x="581" y="1996"/>
                  </a:lnTo>
                  <a:lnTo>
                    <a:pt x="579" y="1984"/>
                  </a:lnTo>
                  <a:lnTo>
                    <a:pt x="576" y="1972"/>
                  </a:lnTo>
                  <a:lnTo>
                    <a:pt x="574" y="1960"/>
                  </a:lnTo>
                  <a:lnTo>
                    <a:pt x="573" y="1949"/>
                  </a:lnTo>
                  <a:lnTo>
                    <a:pt x="574" y="1938"/>
                  </a:lnTo>
                  <a:lnTo>
                    <a:pt x="563" y="1933"/>
                  </a:lnTo>
                  <a:lnTo>
                    <a:pt x="552" y="1927"/>
                  </a:lnTo>
                  <a:lnTo>
                    <a:pt x="541" y="1919"/>
                  </a:lnTo>
                  <a:lnTo>
                    <a:pt x="531" y="1912"/>
                  </a:lnTo>
                  <a:lnTo>
                    <a:pt x="520" y="1906"/>
                  </a:lnTo>
                  <a:lnTo>
                    <a:pt x="510" y="1901"/>
                  </a:lnTo>
                  <a:lnTo>
                    <a:pt x="501" y="1900"/>
                  </a:lnTo>
                  <a:lnTo>
                    <a:pt x="491" y="1900"/>
                  </a:lnTo>
                  <a:lnTo>
                    <a:pt x="482" y="1903"/>
                  </a:lnTo>
                  <a:lnTo>
                    <a:pt x="472" y="1909"/>
                  </a:lnTo>
                  <a:lnTo>
                    <a:pt x="458" y="1909"/>
                  </a:lnTo>
                  <a:lnTo>
                    <a:pt x="458" y="1908"/>
                  </a:lnTo>
                  <a:lnTo>
                    <a:pt x="458" y="1906"/>
                  </a:lnTo>
                  <a:lnTo>
                    <a:pt x="456" y="1904"/>
                  </a:lnTo>
                  <a:lnTo>
                    <a:pt x="456" y="1903"/>
                  </a:lnTo>
                  <a:lnTo>
                    <a:pt x="454" y="1901"/>
                  </a:lnTo>
                  <a:lnTo>
                    <a:pt x="453" y="1900"/>
                  </a:lnTo>
                  <a:lnTo>
                    <a:pt x="451" y="1898"/>
                  </a:lnTo>
                  <a:lnTo>
                    <a:pt x="450" y="1898"/>
                  </a:lnTo>
                  <a:lnTo>
                    <a:pt x="448" y="1896"/>
                  </a:lnTo>
                  <a:lnTo>
                    <a:pt x="448" y="1895"/>
                  </a:lnTo>
                  <a:lnTo>
                    <a:pt x="466" y="1909"/>
                  </a:lnTo>
                  <a:lnTo>
                    <a:pt x="467" y="1908"/>
                  </a:lnTo>
                  <a:lnTo>
                    <a:pt x="470" y="1906"/>
                  </a:lnTo>
                  <a:lnTo>
                    <a:pt x="470" y="1904"/>
                  </a:lnTo>
                  <a:lnTo>
                    <a:pt x="472" y="1903"/>
                  </a:lnTo>
                  <a:lnTo>
                    <a:pt x="472" y="1900"/>
                  </a:lnTo>
                  <a:lnTo>
                    <a:pt x="472" y="1896"/>
                  </a:lnTo>
                  <a:lnTo>
                    <a:pt x="472" y="1895"/>
                  </a:lnTo>
                  <a:lnTo>
                    <a:pt x="472" y="1892"/>
                  </a:lnTo>
                  <a:lnTo>
                    <a:pt x="472" y="1888"/>
                  </a:lnTo>
                  <a:lnTo>
                    <a:pt x="472" y="1885"/>
                  </a:lnTo>
                  <a:lnTo>
                    <a:pt x="448" y="1860"/>
                  </a:lnTo>
                  <a:lnTo>
                    <a:pt x="422" y="1903"/>
                  </a:lnTo>
                  <a:lnTo>
                    <a:pt x="422" y="1853"/>
                  </a:lnTo>
                  <a:lnTo>
                    <a:pt x="430" y="1856"/>
                  </a:lnTo>
                  <a:lnTo>
                    <a:pt x="440" y="1860"/>
                  </a:lnTo>
                  <a:lnTo>
                    <a:pt x="448" y="1863"/>
                  </a:lnTo>
                  <a:lnTo>
                    <a:pt x="458" y="1866"/>
                  </a:lnTo>
                  <a:lnTo>
                    <a:pt x="466" y="1871"/>
                  </a:lnTo>
                  <a:lnTo>
                    <a:pt x="475" y="1874"/>
                  </a:lnTo>
                  <a:lnTo>
                    <a:pt x="485" y="1879"/>
                  </a:lnTo>
                  <a:lnTo>
                    <a:pt x="494" y="1884"/>
                  </a:lnTo>
                  <a:lnTo>
                    <a:pt x="504" y="1890"/>
                  </a:lnTo>
                  <a:lnTo>
                    <a:pt x="514" y="1895"/>
                  </a:lnTo>
                  <a:lnTo>
                    <a:pt x="531" y="1877"/>
                  </a:lnTo>
                  <a:lnTo>
                    <a:pt x="483" y="1836"/>
                  </a:lnTo>
                  <a:lnTo>
                    <a:pt x="482" y="1839"/>
                  </a:lnTo>
                  <a:lnTo>
                    <a:pt x="480" y="1840"/>
                  </a:lnTo>
                  <a:lnTo>
                    <a:pt x="477" y="1842"/>
                  </a:lnTo>
                  <a:lnTo>
                    <a:pt x="474" y="1842"/>
                  </a:lnTo>
                  <a:lnTo>
                    <a:pt x="472" y="1844"/>
                  </a:lnTo>
                  <a:lnTo>
                    <a:pt x="469" y="1844"/>
                  </a:lnTo>
                  <a:lnTo>
                    <a:pt x="466" y="1844"/>
                  </a:lnTo>
                  <a:lnTo>
                    <a:pt x="462" y="1844"/>
                  </a:lnTo>
                  <a:lnTo>
                    <a:pt x="461" y="1842"/>
                  </a:lnTo>
                  <a:lnTo>
                    <a:pt x="458" y="1842"/>
                  </a:lnTo>
                  <a:lnTo>
                    <a:pt x="458" y="1840"/>
                  </a:lnTo>
                  <a:lnTo>
                    <a:pt x="458" y="1837"/>
                  </a:lnTo>
                  <a:lnTo>
                    <a:pt x="458" y="1836"/>
                  </a:lnTo>
                  <a:lnTo>
                    <a:pt x="458" y="1832"/>
                  </a:lnTo>
                  <a:lnTo>
                    <a:pt x="456" y="1829"/>
                  </a:lnTo>
                  <a:lnTo>
                    <a:pt x="456" y="1826"/>
                  </a:lnTo>
                  <a:lnTo>
                    <a:pt x="454" y="1823"/>
                  </a:lnTo>
                  <a:lnTo>
                    <a:pt x="453" y="1821"/>
                  </a:lnTo>
                  <a:lnTo>
                    <a:pt x="450" y="1820"/>
                  </a:lnTo>
                  <a:lnTo>
                    <a:pt x="448" y="1818"/>
                  </a:lnTo>
                  <a:lnTo>
                    <a:pt x="430" y="1818"/>
                  </a:lnTo>
                  <a:lnTo>
                    <a:pt x="422" y="1805"/>
                  </a:lnTo>
                  <a:lnTo>
                    <a:pt x="414" y="1797"/>
                  </a:lnTo>
                  <a:lnTo>
                    <a:pt x="405" y="1791"/>
                  </a:lnTo>
                  <a:lnTo>
                    <a:pt x="395" y="1788"/>
                  </a:lnTo>
                  <a:lnTo>
                    <a:pt x="386" y="1784"/>
                  </a:lnTo>
                  <a:lnTo>
                    <a:pt x="378" y="1780"/>
                  </a:lnTo>
                  <a:lnTo>
                    <a:pt x="370" y="1773"/>
                  </a:lnTo>
                  <a:lnTo>
                    <a:pt x="363" y="1765"/>
                  </a:lnTo>
                  <a:lnTo>
                    <a:pt x="358" y="1752"/>
                  </a:lnTo>
                  <a:lnTo>
                    <a:pt x="355" y="1733"/>
                  </a:lnTo>
                  <a:lnTo>
                    <a:pt x="342" y="1730"/>
                  </a:lnTo>
                  <a:lnTo>
                    <a:pt x="330" y="1727"/>
                  </a:lnTo>
                  <a:lnTo>
                    <a:pt x="317" y="1725"/>
                  </a:lnTo>
                  <a:lnTo>
                    <a:pt x="302" y="1725"/>
                  </a:lnTo>
                  <a:lnTo>
                    <a:pt x="288" y="1725"/>
                  </a:lnTo>
                  <a:lnTo>
                    <a:pt x="275" y="1725"/>
                  </a:lnTo>
                  <a:lnTo>
                    <a:pt x="261" y="1725"/>
                  </a:lnTo>
                  <a:lnTo>
                    <a:pt x="246" y="1725"/>
                  </a:lnTo>
                  <a:lnTo>
                    <a:pt x="232" y="1727"/>
                  </a:lnTo>
                  <a:lnTo>
                    <a:pt x="219" y="1727"/>
                  </a:lnTo>
                  <a:lnTo>
                    <a:pt x="221" y="1720"/>
                  </a:lnTo>
                  <a:lnTo>
                    <a:pt x="221" y="1716"/>
                  </a:lnTo>
                  <a:lnTo>
                    <a:pt x="219" y="1711"/>
                  </a:lnTo>
                  <a:lnTo>
                    <a:pt x="218" y="1706"/>
                  </a:lnTo>
                  <a:lnTo>
                    <a:pt x="214" y="1703"/>
                  </a:lnTo>
                  <a:lnTo>
                    <a:pt x="210" y="1700"/>
                  </a:lnTo>
                  <a:lnTo>
                    <a:pt x="206" y="1695"/>
                  </a:lnTo>
                  <a:lnTo>
                    <a:pt x="202" y="1692"/>
                  </a:lnTo>
                  <a:lnTo>
                    <a:pt x="197" y="1688"/>
                  </a:lnTo>
                  <a:lnTo>
                    <a:pt x="194" y="1684"/>
                  </a:lnTo>
                  <a:lnTo>
                    <a:pt x="186" y="1682"/>
                  </a:lnTo>
                  <a:lnTo>
                    <a:pt x="179" y="1682"/>
                  </a:lnTo>
                  <a:lnTo>
                    <a:pt x="176" y="1685"/>
                  </a:lnTo>
                  <a:lnTo>
                    <a:pt x="173" y="1690"/>
                  </a:lnTo>
                  <a:lnTo>
                    <a:pt x="171" y="1696"/>
                  </a:lnTo>
                  <a:lnTo>
                    <a:pt x="170" y="1703"/>
                  </a:lnTo>
                  <a:lnTo>
                    <a:pt x="170" y="1708"/>
                  </a:lnTo>
                  <a:lnTo>
                    <a:pt x="170" y="1712"/>
                  </a:lnTo>
                  <a:lnTo>
                    <a:pt x="170" y="1716"/>
                  </a:lnTo>
                  <a:lnTo>
                    <a:pt x="170" y="1716"/>
                  </a:lnTo>
                  <a:lnTo>
                    <a:pt x="170" y="1714"/>
                  </a:lnTo>
                  <a:lnTo>
                    <a:pt x="170" y="1712"/>
                  </a:lnTo>
                  <a:lnTo>
                    <a:pt x="170" y="1711"/>
                  </a:lnTo>
                  <a:lnTo>
                    <a:pt x="170" y="1709"/>
                  </a:lnTo>
                  <a:lnTo>
                    <a:pt x="168" y="1708"/>
                  </a:lnTo>
                  <a:lnTo>
                    <a:pt x="168" y="1706"/>
                  </a:lnTo>
                  <a:lnTo>
                    <a:pt x="166" y="1704"/>
                  </a:lnTo>
                  <a:lnTo>
                    <a:pt x="165" y="1703"/>
                  </a:lnTo>
                  <a:lnTo>
                    <a:pt x="163" y="1700"/>
                  </a:lnTo>
                  <a:lnTo>
                    <a:pt x="162" y="1698"/>
                  </a:lnTo>
                  <a:lnTo>
                    <a:pt x="160" y="1698"/>
                  </a:lnTo>
                  <a:lnTo>
                    <a:pt x="157" y="1700"/>
                  </a:lnTo>
                  <a:lnTo>
                    <a:pt x="155" y="1700"/>
                  </a:lnTo>
                  <a:lnTo>
                    <a:pt x="152" y="1701"/>
                  </a:lnTo>
                  <a:lnTo>
                    <a:pt x="150" y="1703"/>
                  </a:lnTo>
                  <a:lnTo>
                    <a:pt x="149" y="1704"/>
                  </a:lnTo>
                  <a:lnTo>
                    <a:pt x="147" y="1704"/>
                  </a:lnTo>
                  <a:lnTo>
                    <a:pt x="147" y="1706"/>
                  </a:lnTo>
                  <a:lnTo>
                    <a:pt x="146" y="1708"/>
                  </a:lnTo>
                  <a:lnTo>
                    <a:pt x="144" y="1709"/>
                  </a:lnTo>
                  <a:lnTo>
                    <a:pt x="146" y="1722"/>
                  </a:lnTo>
                  <a:lnTo>
                    <a:pt x="150" y="1730"/>
                  </a:lnTo>
                  <a:lnTo>
                    <a:pt x="158" y="1733"/>
                  </a:lnTo>
                  <a:lnTo>
                    <a:pt x="166" y="1735"/>
                  </a:lnTo>
                  <a:lnTo>
                    <a:pt x="178" y="1733"/>
                  </a:lnTo>
                  <a:lnTo>
                    <a:pt x="189" y="1733"/>
                  </a:lnTo>
                  <a:lnTo>
                    <a:pt x="198" y="1733"/>
                  </a:lnTo>
                  <a:lnTo>
                    <a:pt x="208" y="1735"/>
                  </a:lnTo>
                  <a:lnTo>
                    <a:pt x="214" y="1741"/>
                  </a:lnTo>
                  <a:lnTo>
                    <a:pt x="219" y="1751"/>
                  </a:lnTo>
                  <a:lnTo>
                    <a:pt x="227" y="1757"/>
                  </a:lnTo>
                  <a:lnTo>
                    <a:pt x="235" y="1762"/>
                  </a:lnTo>
                  <a:lnTo>
                    <a:pt x="245" y="1767"/>
                  </a:lnTo>
                  <a:lnTo>
                    <a:pt x="253" y="1773"/>
                  </a:lnTo>
                  <a:lnTo>
                    <a:pt x="261" y="1778"/>
                  </a:lnTo>
                  <a:lnTo>
                    <a:pt x="269" y="1784"/>
                  </a:lnTo>
                  <a:lnTo>
                    <a:pt x="277" y="1791"/>
                  </a:lnTo>
                  <a:lnTo>
                    <a:pt x="283" y="1797"/>
                  </a:lnTo>
                  <a:lnTo>
                    <a:pt x="290" y="1804"/>
                  </a:lnTo>
                  <a:lnTo>
                    <a:pt x="296" y="1812"/>
                  </a:lnTo>
                  <a:lnTo>
                    <a:pt x="288" y="1802"/>
                  </a:lnTo>
                  <a:lnTo>
                    <a:pt x="282" y="1796"/>
                  </a:lnTo>
                  <a:lnTo>
                    <a:pt x="274" y="1788"/>
                  </a:lnTo>
                  <a:lnTo>
                    <a:pt x="266" y="1781"/>
                  </a:lnTo>
                  <a:lnTo>
                    <a:pt x="258" y="1775"/>
                  </a:lnTo>
                  <a:lnTo>
                    <a:pt x="250" y="1770"/>
                  </a:lnTo>
                  <a:lnTo>
                    <a:pt x="240" y="1765"/>
                  </a:lnTo>
                  <a:lnTo>
                    <a:pt x="232" y="1762"/>
                  </a:lnTo>
                  <a:lnTo>
                    <a:pt x="222" y="1760"/>
                  </a:lnTo>
                  <a:lnTo>
                    <a:pt x="211" y="1759"/>
                  </a:lnTo>
                  <a:lnTo>
                    <a:pt x="208" y="1759"/>
                  </a:lnTo>
                  <a:lnTo>
                    <a:pt x="206" y="1762"/>
                  </a:lnTo>
                  <a:lnTo>
                    <a:pt x="205" y="1764"/>
                  </a:lnTo>
                  <a:lnTo>
                    <a:pt x="205" y="1767"/>
                  </a:lnTo>
                  <a:lnTo>
                    <a:pt x="205" y="1768"/>
                  </a:lnTo>
                  <a:lnTo>
                    <a:pt x="203" y="1772"/>
                  </a:lnTo>
                  <a:lnTo>
                    <a:pt x="203" y="1775"/>
                  </a:lnTo>
                  <a:lnTo>
                    <a:pt x="205" y="1778"/>
                  </a:lnTo>
                  <a:lnTo>
                    <a:pt x="205" y="1781"/>
                  </a:lnTo>
                  <a:lnTo>
                    <a:pt x="205" y="1783"/>
                  </a:lnTo>
                  <a:lnTo>
                    <a:pt x="208" y="1786"/>
                  </a:lnTo>
                  <a:lnTo>
                    <a:pt x="211" y="1788"/>
                  </a:lnTo>
                  <a:lnTo>
                    <a:pt x="214" y="1791"/>
                  </a:lnTo>
                  <a:lnTo>
                    <a:pt x="218" y="1792"/>
                  </a:lnTo>
                  <a:lnTo>
                    <a:pt x="222" y="1794"/>
                  </a:lnTo>
                  <a:lnTo>
                    <a:pt x="226" y="1797"/>
                  </a:lnTo>
                  <a:lnTo>
                    <a:pt x="229" y="1799"/>
                  </a:lnTo>
                  <a:lnTo>
                    <a:pt x="230" y="1802"/>
                  </a:lnTo>
                  <a:lnTo>
                    <a:pt x="234" y="1807"/>
                  </a:lnTo>
                  <a:lnTo>
                    <a:pt x="237" y="1812"/>
                  </a:lnTo>
                  <a:lnTo>
                    <a:pt x="234" y="1813"/>
                  </a:lnTo>
                  <a:lnTo>
                    <a:pt x="229" y="1813"/>
                  </a:lnTo>
                  <a:lnTo>
                    <a:pt x="221" y="1812"/>
                  </a:lnTo>
                  <a:lnTo>
                    <a:pt x="211" y="1808"/>
                  </a:lnTo>
                  <a:lnTo>
                    <a:pt x="202" y="1805"/>
                  </a:lnTo>
                  <a:lnTo>
                    <a:pt x="192" y="1804"/>
                  </a:lnTo>
                  <a:lnTo>
                    <a:pt x="182" y="1802"/>
                  </a:lnTo>
                  <a:lnTo>
                    <a:pt x="174" y="1804"/>
                  </a:lnTo>
                  <a:lnTo>
                    <a:pt x="166" y="1808"/>
                  </a:lnTo>
                  <a:lnTo>
                    <a:pt x="162" y="1818"/>
                  </a:lnTo>
                  <a:lnTo>
                    <a:pt x="171" y="1821"/>
                  </a:lnTo>
                  <a:lnTo>
                    <a:pt x="181" y="1824"/>
                  </a:lnTo>
                  <a:lnTo>
                    <a:pt x="190" y="1826"/>
                  </a:lnTo>
                  <a:lnTo>
                    <a:pt x="200" y="1826"/>
                  </a:lnTo>
                  <a:lnTo>
                    <a:pt x="210" y="1828"/>
                  </a:lnTo>
                  <a:lnTo>
                    <a:pt x="221" y="1826"/>
                  </a:lnTo>
                  <a:lnTo>
                    <a:pt x="230" y="1826"/>
                  </a:lnTo>
                  <a:lnTo>
                    <a:pt x="242" y="1826"/>
                  </a:lnTo>
                  <a:lnTo>
                    <a:pt x="251" y="1826"/>
                  </a:lnTo>
                  <a:lnTo>
                    <a:pt x="261" y="1824"/>
                  </a:lnTo>
                  <a:lnTo>
                    <a:pt x="266" y="1834"/>
                  </a:lnTo>
                  <a:lnTo>
                    <a:pt x="267" y="1844"/>
                  </a:lnTo>
                  <a:lnTo>
                    <a:pt x="267" y="1852"/>
                  </a:lnTo>
                  <a:lnTo>
                    <a:pt x="264" y="1860"/>
                  </a:lnTo>
                  <a:lnTo>
                    <a:pt x="261" y="1868"/>
                  </a:lnTo>
                  <a:lnTo>
                    <a:pt x="256" y="1872"/>
                  </a:lnTo>
                  <a:lnTo>
                    <a:pt x="248" y="1877"/>
                  </a:lnTo>
                  <a:lnTo>
                    <a:pt x="240" y="1882"/>
                  </a:lnTo>
                  <a:lnTo>
                    <a:pt x="230" y="1884"/>
                  </a:lnTo>
                  <a:lnTo>
                    <a:pt x="219" y="1885"/>
                  </a:lnTo>
                  <a:lnTo>
                    <a:pt x="210" y="1882"/>
                  </a:lnTo>
                  <a:lnTo>
                    <a:pt x="202" y="1882"/>
                  </a:lnTo>
                  <a:lnTo>
                    <a:pt x="197" y="1884"/>
                  </a:lnTo>
                  <a:lnTo>
                    <a:pt x="194" y="1888"/>
                  </a:lnTo>
                  <a:lnTo>
                    <a:pt x="190" y="1893"/>
                  </a:lnTo>
                  <a:lnTo>
                    <a:pt x="187" y="1900"/>
                  </a:lnTo>
                  <a:lnTo>
                    <a:pt x="184" y="1904"/>
                  </a:lnTo>
                  <a:lnTo>
                    <a:pt x="181" y="1911"/>
                  </a:lnTo>
                  <a:lnTo>
                    <a:pt x="176" y="1916"/>
                  </a:lnTo>
                  <a:lnTo>
                    <a:pt x="170" y="1920"/>
                  </a:lnTo>
                  <a:lnTo>
                    <a:pt x="171" y="1924"/>
                  </a:lnTo>
                  <a:lnTo>
                    <a:pt x="174" y="1927"/>
                  </a:lnTo>
                  <a:lnTo>
                    <a:pt x="179" y="1928"/>
                  </a:lnTo>
                  <a:lnTo>
                    <a:pt x="182" y="1928"/>
                  </a:lnTo>
                  <a:lnTo>
                    <a:pt x="187" y="1928"/>
                  </a:lnTo>
                  <a:lnTo>
                    <a:pt x="192" y="1928"/>
                  </a:lnTo>
                  <a:lnTo>
                    <a:pt x="197" y="1928"/>
                  </a:lnTo>
                  <a:lnTo>
                    <a:pt x="202" y="1928"/>
                  </a:lnTo>
                  <a:lnTo>
                    <a:pt x="206" y="1927"/>
                  </a:lnTo>
                  <a:lnTo>
                    <a:pt x="211" y="1927"/>
                  </a:lnTo>
                  <a:lnTo>
                    <a:pt x="210" y="1935"/>
                  </a:lnTo>
                  <a:lnTo>
                    <a:pt x="206" y="1944"/>
                  </a:lnTo>
                  <a:lnTo>
                    <a:pt x="203" y="1952"/>
                  </a:lnTo>
                  <a:lnTo>
                    <a:pt x="200" y="1960"/>
                  </a:lnTo>
                  <a:lnTo>
                    <a:pt x="197" y="1968"/>
                  </a:lnTo>
                  <a:lnTo>
                    <a:pt x="195" y="1976"/>
                  </a:lnTo>
                  <a:lnTo>
                    <a:pt x="194" y="1984"/>
                  </a:lnTo>
                  <a:lnTo>
                    <a:pt x="192" y="1994"/>
                  </a:lnTo>
                  <a:lnTo>
                    <a:pt x="192" y="2002"/>
                  </a:lnTo>
                  <a:lnTo>
                    <a:pt x="194" y="2012"/>
                  </a:lnTo>
                  <a:lnTo>
                    <a:pt x="194" y="1970"/>
                  </a:lnTo>
                  <a:lnTo>
                    <a:pt x="190" y="1968"/>
                  </a:lnTo>
                  <a:lnTo>
                    <a:pt x="187" y="1968"/>
                  </a:lnTo>
                  <a:lnTo>
                    <a:pt x="182" y="1967"/>
                  </a:lnTo>
                  <a:lnTo>
                    <a:pt x="176" y="1967"/>
                  </a:lnTo>
                  <a:lnTo>
                    <a:pt x="171" y="1968"/>
                  </a:lnTo>
                  <a:lnTo>
                    <a:pt x="165" y="1968"/>
                  </a:lnTo>
                  <a:lnTo>
                    <a:pt x="158" y="1970"/>
                  </a:lnTo>
                  <a:lnTo>
                    <a:pt x="154" y="1973"/>
                  </a:lnTo>
                  <a:lnTo>
                    <a:pt x="149" y="1976"/>
                  </a:lnTo>
                  <a:lnTo>
                    <a:pt x="144" y="1980"/>
                  </a:lnTo>
                  <a:lnTo>
                    <a:pt x="144" y="1983"/>
                  </a:lnTo>
                  <a:lnTo>
                    <a:pt x="144" y="1986"/>
                  </a:lnTo>
                  <a:lnTo>
                    <a:pt x="144" y="1991"/>
                  </a:lnTo>
                  <a:lnTo>
                    <a:pt x="142" y="1994"/>
                  </a:lnTo>
                  <a:lnTo>
                    <a:pt x="142" y="1997"/>
                  </a:lnTo>
                  <a:lnTo>
                    <a:pt x="142" y="2000"/>
                  </a:lnTo>
                  <a:lnTo>
                    <a:pt x="144" y="2004"/>
                  </a:lnTo>
                  <a:lnTo>
                    <a:pt x="146" y="2007"/>
                  </a:lnTo>
                  <a:lnTo>
                    <a:pt x="149" y="2010"/>
                  </a:lnTo>
                  <a:lnTo>
                    <a:pt x="152" y="2012"/>
                  </a:lnTo>
                  <a:lnTo>
                    <a:pt x="162" y="2005"/>
                  </a:lnTo>
                  <a:lnTo>
                    <a:pt x="162" y="2010"/>
                  </a:lnTo>
                  <a:lnTo>
                    <a:pt x="162" y="2015"/>
                  </a:lnTo>
                  <a:lnTo>
                    <a:pt x="160" y="2020"/>
                  </a:lnTo>
                  <a:lnTo>
                    <a:pt x="158" y="2023"/>
                  </a:lnTo>
                  <a:lnTo>
                    <a:pt x="155" y="2026"/>
                  </a:lnTo>
                  <a:lnTo>
                    <a:pt x="152" y="2029"/>
                  </a:lnTo>
                  <a:lnTo>
                    <a:pt x="147" y="2031"/>
                  </a:lnTo>
                  <a:lnTo>
                    <a:pt x="141" y="2031"/>
                  </a:lnTo>
                  <a:lnTo>
                    <a:pt x="134" y="2031"/>
                  </a:lnTo>
                  <a:lnTo>
                    <a:pt x="126" y="2029"/>
                  </a:lnTo>
                  <a:lnTo>
                    <a:pt x="122" y="2018"/>
                  </a:lnTo>
                  <a:lnTo>
                    <a:pt x="117" y="2007"/>
                  </a:lnTo>
                  <a:lnTo>
                    <a:pt x="117" y="1997"/>
                  </a:lnTo>
                  <a:lnTo>
                    <a:pt x="117" y="1989"/>
                  </a:lnTo>
                  <a:lnTo>
                    <a:pt x="120" y="1983"/>
                  </a:lnTo>
                  <a:lnTo>
                    <a:pt x="123" y="1976"/>
                  </a:lnTo>
                  <a:lnTo>
                    <a:pt x="130" y="1970"/>
                  </a:lnTo>
                  <a:lnTo>
                    <a:pt x="136" y="1964"/>
                  </a:lnTo>
                  <a:lnTo>
                    <a:pt x="144" y="1957"/>
                  </a:lnTo>
                  <a:lnTo>
                    <a:pt x="152" y="1952"/>
                  </a:lnTo>
                  <a:lnTo>
                    <a:pt x="155" y="1952"/>
                  </a:lnTo>
                  <a:lnTo>
                    <a:pt x="158" y="1952"/>
                  </a:lnTo>
                  <a:lnTo>
                    <a:pt x="162" y="1952"/>
                  </a:lnTo>
                  <a:lnTo>
                    <a:pt x="163" y="1952"/>
                  </a:lnTo>
                  <a:lnTo>
                    <a:pt x="166" y="1952"/>
                  </a:lnTo>
                  <a:lnTo>
                    <a:pt x="170" y="1952"/>
                  </a:lnTo>
                  <a:lnTo>
                    <a:pt x="171" y="1951"/>
                  </a:lnTo>
                  <a:lnTo>
                    <a:pt x="173" y="1949"/>
                  </a:lnTo>
                  <a:lnTo>
                    <a:pt x="174" y="1948"/>
                  </a:lnTo>
                  <a:lnTo>
                    <a:pt x="176" y="1944"/>
                  </a:lnTo>
                  <a:lnTo>
                    <a:pt x="168" y="1941"/>
                  </a:lnTo>
                  <a:lnTo>
                    <a:pt x="158" y="1938"/>
                  </a:lnTo>
                  <a:lnTo>
                    <a:pt x="150" y="1936"/>
                  </a:lnTo>
                  <a:lnTo>
                    <a:pt x="141" y="1936"/>
                  </a:lnTo>
                  <a:lnTo>
                    <a:pt x="133" y="1935"/>
                  </a:lnTo>
                  <a:lnTo>
                    <a:pt x="125" y="1933"/>
                  </a:lnTo>
                  <a:lnTo>
                    <a:pt x="115" y="1932"/>
                  </a:lnTo>
                  <a:lnTo>
                    <a:pt x="107" y="1930"/>
                  </a:lnTo>
                  <a:lnTo>
                    <a:pt x="99" y="1925"/>
                  </a:lnTo>
                  <a:lnTo>
                    <a:pt x="91" y="1920"/>
                  </a:lnTo>
                  <a:lnTo>
                    <a:pt x="109" y="1914"/>
                  </a:lnTo>
                  <a:lnTo>
                    <a:pt x="123" y="1906"/>
                  </a:lnTo>
                  <a:lnTo>
                    <a:pt x="138" y="1898"/>
                  </a:lnTo>
                  <a:lnTo>
                    <a:pt x="150" y="1887"/>
                  </a:lnTo>
                  <a:lnTo>
                    <a:pt x="163" y="1877"/>
                  </a:lnTo>
                  <a:lnTo>
                    <a:pt x="178" y="1868"/>
                  </a:lnTo>
                  <a:lnTo>
                    <a:pt x="192" y="1860"/>
                  </a:lnTo>
                  <a:lnTo>
                    <a:pt x="208" y="1855"/>
                  </a:lnTo>
                  <a:lnTo>
                    <a:pt x="226" y="1852"/>
                  </a:lnTo>
                  <a:lnTo>
                    <a:pt x="246" y="1853"/>
                  </a:lnTo>
                  <a:lnTo>
                    <a:pt x="227" y="1850"/>
                  </a:lnTo>
                  <a:lnTo>
                    <a:pt x="210" y="1847"/>
                  </a:lnTo>
                  <a:lnTo>
                    <a:pt x="194" y="1845"/>
                  </a:lnTo>
                  <a:lnTo>
                    <a:pt x="181" y="1840"/>
                  </a:lnTo>
                  <a:lnTo>
                    <a:pt x="168" y="1837"/>
                  </a:lnTo>
                  <a:lnTo>
                    <a:pt x="158" y="1831"/>
                  </a:lnTo>
                  <a:lnTo>
                    <a:pt x="149" y="1823"/>
                  </a:lnTo>
                  <a:lnTo>
                    <a:pt x="141" y="1812"/>
                  </a:lnTo>
                  <a:lnTo>
                    <a:pt x="134" y="1799"/>
                  </a:lnTo>
                  <a:lnTo>
                    <a:pt x="126" y="1783"/>
                  </a:lnTo>
                  <a:lnTo>
                    <a:pt x="138" y="1786"/>
                  </a:lnTo>
                  <a:lnTo>
                    <a:pt x="146" y="1788"/>
                  </a:lnTo>
                  <a:lnTo>
                    <a:pt x="154" y="1786"/>
                  </a:lnTo>
                  <a:lnTo>
                    <a:pt x="158" y="1783"/>
                  </a:lnTo>
                  <a:lnTo>
                    <a:pt x="163" y="1778"/>
                  </a:lnTo>
                  <a:lnTo>
                    <a:pt x="168" y="1772"/>
                  </a:lnTo>
                  <a:lnTo>
                    <a:pt x="171" y="1765"/>
                  </a:lnTo>
                  <a:lnTo>
                    <a:pt x="176" y="1760"/>
                  </a:lnTo>
                  <a:lnTo>
                    <a:pt x="181" y="1756"/>
                  </a:lnTo>
                  <a:lnTo>
                    <a:pt x="187" y="1751"/>
                  </a:lnTo>
                  <a:lnTo>
                    <a:pt x="176" y="1754"/>
                  </a:lnTo>
                  <a:lnTo>
                    <a:pt x="168" y="1754"/>
                  </a:lnTo>
                  <a:lnTo>
                    <a:pt x="162" y="1752"/>
                  </a:lnTo>
                  <a:lnTo>
                    <a:pt x="157" y="1748"/>
                  </a:lnTo>
                  <a:lnTo>
                    <a:pt x="154" y="1741"/>
                  </a:lnTo>
                  <a:lnTo>
                    <a:pt x="149" y="1733"/>
                  </a:lnTo>
                  <a:lnTo>
                    <a:pt x="146" y="1725"/>
                  </a:lnTo>
                  <a:lnTo>
                    <a:pt x="141" y="1719"/>
                  </a:lnTo>
                  <a:lnTo>
                    <a:pt x="134" y="1712"/>
                  </a:lnTo>
                  <a:lnTo>
                    <a:pt x="126" y="1709"/>
                  </a:lnTo>
                  <a:lnTo>
                    <a:pt x="138" y="1711"/>
                  </a:lnTo>
                  <a:lnTo>
                    <a:pt x="146" y="1709"/>
                  </a:lnTo>
                  <a:lnTo>
                    <a:pt x="150" y="1704"/>
                  </a:lnTo>
                  <a:lnTo>
                    <a:pt x="152" y="1698"/>
                  </a:lnTo>
                  <a:lnTo>
                    <a:pt x="152" y="1690"/>
                  </a:lnTo>
                  <a:lnTo>
                    <a:pt x="152" y="1682"/>
                  </a:lnTo>
                  <a:lnTo>
                    <a:pt x="154" y="1674"/>
                  </a:lnTo>
                  <a:lnTo>
                    <a:pt x="155" y="1666"/>
                  </a:lnTo>
                  <a:lnTo>
                    <a:pt x="160" y="1661"/>
                  </a:lnTo>
                  <a:lnTo>
                    <a:pt x="170" y="1656"/>
                  </a:lnTo>
                  <a:lnTo>
                    <a:pt x="178" y="1664"/>
                  </a:lnTo>
                  <a:lnTo>
                    <a:pt x="186" y="1671"/>
                  </a:lnTo>
                  <a:lnTo>
                    <a:pt x="195" y="1672"/>
                  </a:lnTo>
                  <a:lnTo>
                    <a:pt x="205" y="1674"/>
                  </a:lnTo>
                  <a:lnTo>
                    <a:pt x="214" y="1676"/>
                  </a:lnTo>
                  <a:lnTo>
                    <a:pt x="224" y="1677"/>
                  </a:lnTo>
                  <a:lnTo>
                    <a:pt x="232" y="1680"/>
                  </a:lnTo>
                  <a:lnTo>
                    <a:pt x="238" y="1687"/>
                  </a:lnTo>
                  <a:lnTo>
                    <a:pt x="243" y="1695"/>
                  </a:lnTo>
                  <a:lnTo>
                    <a:pt x="246" y="1709"/>
                  </a:lnTo>
                  <a:lnTo>
                    <a:pt x="261" y="1708"/>
                  </a:lnTo>
                  <a:lnTo>
                    <a:pt x="277" y="1708"/>
                  </a:lnTo>
                  <a:lnTo>
                    <a:pt x="293" y="1709"/>
                  </a:lnTo>
                  <a:lnTo>
                    <a:pt x="309" y="1711"/>
                  </a:lnTo>
                  <a:lnTo>
                    <a:pt x="326" y="1711"/>
                  </a:lnTo>
                  <a:lnTo>
                    <a:pt x="341" y="1711"/>
                  </a:lnTo>
                  <a:lnTo>
                    <a:pt x="354" y="1708"/>
                  </a:lnTo>
                  <a:lnTo>
                    <a:pt x="365" y="1701"/>
                  </a:lnTo>
                  <a:lnTo>
                    <a:pt x="371" y="1690"/>
                  </a:lnTo>
                  <a:lnTo>
                    <a:pt x="373" y="1674"/>
                  </a:lnTo>
                  <a:lnTo>
                    <a:pt x="374" y="1664"/>
                  </a:lnTo>
                  <a:lnTo>
                    <a:pt x="373" y="1656"/>
                  </a:lnTo>
                  <a:lnTo>
                    <a:pt x="370" y="1648"/>
                  </a:lnTo>
                  <a:lnTo>
                    <a:pt x="366" y="1640"/>
                  </a:lnTo>
                  <a:lnTo>
                    <a:pt x="362" y="1632"/>
                  </a:lnTo>
                  <a:lnTo>
                    <a:pt x="357" y="1626"/>
                  </a:lnTo>
                  <a:lnTo>
                    <a:pt x="350" y="1620"/>
                  </a:lnTo>
                  <a:lnTo>
                    <a:pt x="344" y="1613"/>
                  </a:lnTo>
                  <a:lnTo>
                    <a:pt x="338" y="1607"/>
                  </a:lnTo>
                  <a:lnTo>
                    <a:pt x="331" y="1600"/>
                  </a:lnTo>
                  <a:lnTo>
                    <a:pt x="320" y="1642"/>
                  </a:lnTo>
                  <a:lnTo>
                    <a:pt x="320" y="1637"/>
                  </a:lnTo>
                  <a:lnTo>
                    <a:pt x="318" y="1632"/>
                  </a:lnTo>
                  <a:lnTo>
                    <a:pt x="315" y="1628"/>
                  </a:lnTo>
                  <a:lnTo>
                    <a:pt x="312" y="1623"/>
                  </a:lnTo>
                  <a:lnTo>
                    <a:pt x="309" y="1620"/>
                  </a:lnTo>
                  <a:lnTo>
                    <a:pt x="304" y="1616"/>
                  </a:lnTo>
                  <a:lnTo>
                    <a:pt x="301" y="1612"/>
                  </a:lnTo>
                  <a:lnTo>
                    <a:pt x="296" y="1608"/>
                  </a:lnTo>
                  <a:lnTo>
                    <a:pt x="293" y="1604"/>
                  </a:lnTo>
                  <a:lnTo>
                    <a:pt x="290" y="1600"/>
                  </a:lnTo>
                  <a:lnTo>
                    <a:pt x="277" y="1615"/>
                  </a:lnTo>
                  <a:lnTo>
                    <a:pt x="262" y="1621"/>
                  </a:lnTo>
                  <a:lnTo>
                    <a:pt x="250" y="1624"/>
                  </a:lnTo>
                  <a:lnTo>
                    <a:pt x="234" y="1621"/>
                  </a:lnTo>
                  <a:lnTo>
                    <a:pt x="219" y="1615"/>
                  </a:lnTo>
                  <a:lnTo>
                    <a:pt x="205" y="1605"/>
                  </a:lnTo>
                  <a:lnTo>
                    <a:pt x="189" y="1594"/>
                  </a:lnTo>
                  <a:lnTo>
                    <a:pt x="176" y="1581"/>
                  </a:lnTo>
                  <a:lnTo>
                    <a:pt x="163" y="1568"/>
                  </a:lnTo>
                  <a:lnTo>
                    <a:pt x="152" y="1557"/>
                  </a:lnTo>
                  <a:lnTo>
                    <a:pt x="131" y="1535"/>
                  </a:lnTo>
                  <a:lnTo>
                    <a:pt x="110" y="1512"/>
                  </a:lnTo>
                  <a:lnTo>
                    <a:pt x="91" y="1490"/>
                  </a:lnTo>
                  <a:lnTo>
                    <a:pt x="74" y="1466"/>
                  </a:lnTo>
                  <a:lnTo>
                    <a:pt x="56" y="1442"/>
                  </a:lnTo>
                  <a:lnTo>
                    <a:pt x="42" y="1418"/>
                  </a:lnTo>
                  <a:lnTo>
                    <a:pt x="27" y="1392"/>
                  </a:lnTo>
                  <a:lnTo>
                    <a:pt x="16" y="1367"/>
                  </a:lnTo>
                  <a:lnTo>
                    <a:pt x="6" y="1340"/>
                  </a:lnTo>
                  <a:lnTo>
                    <a:pt x="0" y="1311"/>
                  </a:lnTo>
                  <a:lnTo>
                    <a:pt x="67" y="1015"/>
                  </a:lnTo>
                  <a:lnTo>
                    <a:pt x="86" y="1010"/>
                  </a:lnTo>
                  <a:lnTo>
                    <a:pt x="99" y="999"/>
                  </a:lnTo>
                  <a:lnTo>
                    <a:pt x="107" y="984"/>
                  </a:lnTo>
                  <a:lnTo>
                    <a:pt x="112" y="965"/>
                  </a:lnTo>
                  <a:lnTo>
                    <a:pt x="115" y="944"/>
                  </a:lnTo>
                  <a:lnTo>
                    <a:pt x="117" y="922"/>
                  </a:lnTo>
                  <a:lnTo>
                    <a:pt x="118" y="900"/>
                  </a:lnTo>
                  <a:lnTo>
                    <a:pt x="120" y="877"/>
                  </a:lnTo>
                  <a:lnTo>
                    <a:pt x="126" y="856"/>
                  </a:lnTo>
                  <a:lnTo>
                    <a:pt x="134" y="839"/>
                  </a:lnTo>
                  <a:lnTo>
                    <a:pt x="158" y="808"/>
                  </a:lnTo>
                  <a:lnTo>
                    <a:pt x="182" y="778"/>
                  </a:lnTo>
                  <a:lnTo>
                    <a:pt x="205" y="746"/>
                  </a:lnTo>
                  <a:lnTo>
                    <a:pt x="227" y="714"/>
                  </a:lnTo>
                  <a:lnTo>
                    <a:pt x="246" y="682"/>
                  </a:lnTo>
                  <a:lnTo>
                    <a:pt x="266" y="648"/>
                  </a:lnTo>
                  <a:lnTo>
                    <a:pt x="283" y="615"/>
                  </a:lnTo>
                  <a:lnTo>
                    <a:pt x="298" y="581"/>
                  </a:lnTo>
                  <a:lnTo>
                    <a:pt x="310" y="544"/>
                  </a:lnTo>
                  <a:lnTo>
                    <a:pt x="320" y="509"/>
                  </a:lnTo>
                  <a:lnTo>
                    <a:pt x="357" y="498"/>
                  </a:lnTo>
                  <a:lnTo>
                    <a:pt x="390" y="487"/>
                  </a:lnTo>
                  <a:lnTo>
                    <a:pt x="426" y="472"/>
                  </a:lnTo>
                  <a:lnTo>
                    <a:pt x="459" y="456"/>
                  </a:lnTo>
                  <a:lnTo>
                    <a:pt x="491" y="437"/>
                  </a:lnTo>
                  <a:lnTo>
                    <a:pt x="523" y="418"/>
                  </a:lnTo>
                  <a:lnTo>
                    <a:pt x="554" y="397"/>
                  </a:lnTo>
                  <a:lnTo>
                    <a:pt x="584" y="376"/>
                  </a:lnTo>
                  <a:lnTo>
                    <a:pt x="613" y="354"/>
                  </a:lnTo>
                  <a:lnTo>
                    <a:pt x="642" y="333"/>
                  </a:lnTo>
                  <a:lnTo>
                    <a:pt x="640" y="340"/>
                  </a:lnTo>
                  <a:lnTo>
                    <a:pt x="642" y="348"/>
                  </a:lnTo>
                  <a:lnTo>
                    <a:pt x="645" y="357"/>
                  </a:lnTo>
                  <a:lnTo>
                    <a:pt x="648" y="367"/>
                  </a:lnTo>
                  <a:lnTo>
                    <a:pt x="653" y="376"/>
                  </a:lnTo>
                  <a:lnTo>
                    <a:pt x="659" y="388"/>
                  </a:lnTo>
                  <a:lnTo>
                    <a:pt x="666" y="397"/>
                  </a:lnTo>
                  <a:lnTo>
                    <a:pt x="675" y="407"/>
                  </a:lnTo>
                  <a:lnTo>
                    <a:pt x="683" y="416"/>
                  </a:lnTo>
                  <a:lnTo>
                    <a:pt x="694" y="424"/>
                  </a:lnTo>
                  <a:lnTo>
                    <a:pt x="704" y="416"/>
                  </a:lnTo>
                  <a:lnTo>
                    <a:pt x="714" y="410"/>
                  </a:lnTo>
                  <a:lnTo>
                    <a:pt x="725" y="402"/>
                  </a:lnTo>
                  <a:lnTo>
                    <a:pt x="736" y="394"/>
                  </a:lnTo>
                  <a:lnTo>
                    <a:pt x="747" y="388"/>
                  </a:lnTo>
                  <a:lnTo>
                    <a:pt x="758" y="384"/>
                  </a:lnTo>
                  <a:lnTo>
                    <a:pt x="770" y="383"/>
                  </a:lnTo>
                  <a:lnTo>
                    <a:pt x="781" y="384"/>
                  </a:lnTo>
                  <a:lnTo>
                    <a:pt x="792" y="389"/>
                  </a:lnTo>
                  <a:lnTo>
                    <a:pt x="803" y="399"/>
                  </a:lnTo>
                  <a:lnTo>
                    <a:pt x="782" y="405"/>
                  </a:lnTo>
                  <a:lnTo>
                    <a:pt x="765" y="413"/>
                  </a:lnTo>
                  <a:lnTo>
                    <a:pt x="747" y="423"/>
                  </a:lnTo>
                  <a:lnTo>
                    <a:pt x="731" y="434"/>
                  </a:lnTo>
                  <a:lnTo>
                    <a:pt x="717" y="447"/>
                  </a:lnTo>
                  <a:lnTo>
                    <a:pt x="701" y="456"/>
                  </a:lnTo>
                  <a:lnTo>
                    <a:pt x="685" y="464"/>
                  </a:lnTo>
                  <a:lnTo>
                    <a:pt x="667" y="469"/>
                  </a:lnTo>
                  <a:lnTo>
                    <a:pt x="648" y="471"/>
                  </a:lnTo>
                  <a:lnTo>
                    <a:pt x="627" y="466"/>
                  </a:lnTo>
                  <a:lnTo>
                    <a:pt x="627" y="469"/>
                  </a:lnTo>
                  <a:lnTo>
                    <a:pt x="626" y="471"/>
                  </a:lnTo>
                  <a:lnTo>
                    <a:pt x="626" y="472"/>
                  </a:lnTo>
                  <a:lnTo>
                    <a:pt x="624" y="474"/>
                  </a:lnTo>
                  <a:lnTo>
                    <a:pt x="622" y="477"/>
                  </a:lnTo>
                  <a:lnTo>
                    <a:pt x="621" y="479"/>
                  </a:lnTo>
                  <a:lnTo>
                    <a:pt x="621" y="480"/>
                  </a:lnTo>
                  <a:lnTo>
                    <a:pt x="619" y="482"/>
                  </a:lnTo>
                  <a:lnTo>
                    <a:pt x="618" y="482"/>
                  </a:lnTo>
                  <a:lnTo>
                    <a:pt x="616" y="484"/>
                  </a:lnTo>
                  <a:lnTo>
                    <a:pt x="600" y="476"/>
                  </a:lnTo>
                  <a:lnTo>
                    <a:pt x="586" y="472"/>
                  </a:lnTo>
                  <a:lnTo>
                    <a:pt x="574" y="477"/>
                  </a:lnTo>
                  <a:lnTo>
                    <a:pt x="563" y="484"/>
                  </a:lnTo>
                  <a:lnTo>
                    <a:pt x="554" y="495"/>
                  </a:lnTo>
                  <a:lnTo>
                    <a:pt x="542" y="508"/>
                  </a:lnTo>
                  <a:lnTo>
                    <a:pt x="533" y="520"/>
                  </a:lnTo>
                  <a:lnTo>
                    <a:pt x="520" y="533"/>
                  </a:lnTo>
                  <a:lnTo>
                    <a:pt x="506" y="543"/>
                  </a:lnTo>
                  <a:lnTo>
                    <a:pt x="490" y="551"/>
                  </a:lnTo>
                  <a:lnTo>
                    <a:pt x="485" y="548"/>
                  </a:lnTo>
                  <a:lnTo>
                    <a:pt x="480" y="543"/>
                  </a:lnTo>
                  <a:lnTo>
                    <a:pt x="475" y="538"/>
                  </a:lnTo>
                  <a:lnTo>
                    <a:pt x="470" y="532"/>
                  </a:lnTo>
                  <a:lnTo>
                    <a:pt x="466" y="527"/>
                  </a:lnTo>
                  <a:lnTo>
                    <a:pt x="462" y="522"/>
                  </a:lnTo>
                  <a:lnTo>
                    <a:pt x="458" y="519"/>
                  </a:lnTo>
                  <a:lnTo>
                    <a:pt x="451" y="519"/>
                  </a:lnTo>
                  <a:lnTo>
                    <a:pt x="446" y="520"/>
                  </a:lnTo>
                  <a:lnTo>
                    <a:pt x="440" y="527"/>
                  </a:lnTo>
                  <a:lnTo>
                    <a:pt x="432" y="533"/>
                  </a:lnTo>
                  <a:lnTo>
                    <a:pt x="427" y="544"/>
                  </a:lnTo>
                  <a:lnTo>
                    <a:pt x="422" y="554"/>
                  </a:lnTo>
                  <a:lnTo>
                    <a:pt x="421" y="567"/>
                  </a:lnTo>
                  <a:lnTo>
                    <a:pt x="418" y="578"/>
                  </a:lnTo>
                  <a:lnTo>
                    <a:pt x="416" y="588"/>
                  </a:lnTo>
                  <a:lnTo>
                    <a:pt x="411" y="596"/>
                  </a:lnTo>
                  <a:lnTo>
                    <a:pt x="406" y="600"/>
                  </a:lnTo>
                  <a:lnTo>
                    <a:pt x="398" y="604"/>
                  </a:lnTo>
                  <a:lnTo>
                    <a:pt x="387" y="600"/>
                  </a:lnTo>
                  <a:lnTo>
                    <a:pt x="381" y="605"/>
                  </a:lnTo>
                  <a:lnTo>
                    <a:pt x="378" y="612"/>
                  </a:lnTo>
                  <a:lnTo>
                    <a:pt x="379" y="616"/>
                  </a:lnTo>
                  <a:lnTo>
                    <a:pt x="381" y="623"/>
                  </a:lnTo>
                  <a:lnTo>
                    <a:pt x="384" y="628"/>
                  </a:lnTo>
                  <a:lnTo>
                    <a:pt x="387" y="632"/>
                  </a:lnTo>
                  <a:lnTo>
                    <a:pt x="389" y="637"/>
                  </a:lnTo>
                  <a:lnTo>
                    <a:pt x="389" y="640"/>
                  </a:lnTo>
                  <a:lnTo>
                    <a:pt x="384" y="642"/>
                  </a:lnTo>
                  <a:lnTo>
                    <a:pt x="373" y="642"/>
                  </a:lnTo>
                  <a:lnTo>
                    <a:pt x="373" y="677"/>
                  </a:lnTo>
                  <a:lnTo>
                    <a:pt x="355" y="677"/>
                  </a:lnTo>
                  <a:lnTo>
                    <a:pt x="354" y="669"/>
                  </a:lnTo>
                  <a:lnTo>
                    <a:pt x="355" y="660"/>
                  </a:lnTo>
                  <a:lnTo>
                    <a:pt x="358" y="650"/>
                  </a:lnTo>
                  <a:lnTo>
                    <a:pt x="363" y="642"/>
                  </a:lnTo>
                  <a:lnTo>
                    <a:pt x="368" y="634"/>
                  </a:lnTo>
                  <a:lnTo>
                    <a:pt x="371" y="626"/>
                  </a:lnTo>
                  <a:lnTo>
                    <a:pt x="371" y="620"/>
                  </a:lnTo>
                  <a:lnTo>
                    <a:pt x="368" y="615"/>
                  </a:lnTo>
                  <a:lnTo>
                    <a:pt x="360" y="612"/>
                  </a:lnTo>
                  <a:lnTo>
                    <a:pt x="346" y="610"/>
                  </a:lnTo>
                  <a:lnTo>
                    <a:pt x="336" y="624"/>
                  </a:lnTo>
                  <a:lnTo>
                    <a:pt x="331" y="639"/>
                  </a:lnTo>
                  <a:lnTo>
                    <a:pt x="330" y="653"/>
                  </a:lnTo>
                  <a:lnTo>
                    <a:pt x="330" y="668"/>
                  </a:lnTo>
                  <a:lnTo>
                    <a:pt x="333" y="682"/>
                  </a:lnTo>
                  <a:lnTo>
                    <a:pt x="336" y="698"/>
                  </a:lnTo>
                  <a:lnTo>
                    <a:pt x="339" y="712"/>
                  </a:lnTo>
                  <a:lnTo>
                    <a:pt x="341" y="728"/>
                  </a:lnTo>
                  <a:lnTo>
                    <a:pt x="341" y="746"/>
                  </a:lnTo>
                  <a:lnTo>
                    <a:pt x="338" y="762"/>
                  </a:lnTo>
                  <a:lnTo>
                    <a:pt x="336" y="791"/>
                  </a:lnTo>
                  <a:lnTo>
                    <a:pt x="331" y="820"/>
                  </a:lnTo>
                  <a:lnTo>
                    <a:pt x="322" y="848"/>
                  </a:lnTo>
                  <a:lnTo>
                    <a:pt x="312" y="877"/>
                  </a:lnTo>
                  <a:lnTo>
                    <a:pt x="301" y="908"/>
                  </a:lnTo>
                  <a:lnTo>
                    <a:pt x="293" y="936"/>
                  </a:lnTo>
                  <a:lnTo>
                    <a:pt x="286" y="967"/>
                  </a:lnTo>
                  <a:lnTo>
                    <a:pt x="283" y="997"/>
                  </a:lnTo>
                  <a:lnTo>
                    <a:pt x="286" y="1028"/>
                  </a:lnTo>
                  <a:lnTo>
                    <a:pt x="296" y="1058"/>
                  </a:lnTo>
                  <a:lnTo>
                    <a:pt x="286" y="1068"/>
                  </a:lnTo>
                  <a:lnTo>
                    <a:pt x="280" y="1077"/>
                  </a:lnTo>
                  <a:lnTo>
                    <a:pt x="275" y="1085"/>
                  </a:lnTo>
                  <a:lnTo>
                    <a:pt x="272" y="1095"/>
                  </a:lnTo>
                  <a:lnTo>
                    <a:pt x="270" y="1104"/>
                  </a:lnTo>
                  <a:lnTo>
                    <a:pt x="270" y="1114"/>
                  </a:lnTo>
                  <a:lnTo>
                    <a:pt x="270" y="1125"/>
                  </a:lnTo>
                  <a:lnTo>
                    <a:pt x="272" y="1136"/>
                  </a:lnTo>
                  <a:lnTo>
                    <a:pt x="275" y="1148"/>
                  </a:lnTo>
                  <a:lnTo>
                    <a:pt x="278" y="1160"/>
                  </a:lnTo>
                  <a:lnTo>
                    <a:pt x="294" y="1146"/>
                  </a:lnTo>
                  <a:lnTo>
                    <a:pt x="310" y="1130"/>
                  </a:lnTo>
                  <a:lnTo>
                    <a:pt x="325" y="1112"/>
                  </a:lnTo>
                  <a:lnTo>
                    <a:pt x="338" y="1093"/>
                  </a:lnTo>
                  <a:lnTo>
                    <a:pt x="349" y="1074"/>
                  </a:lnTo>
                  <a:lnTo>
                    <a:pt x="358" y="1052"/>
                  </a:lnTo>
                  <a:lnTo>
                    <a:pt x="365" y="1029"/>
                  </a:lnTo>
                  <a:lnTo>
                    <a:pt x="370" y="1005"/>
                  </a:lnTo>
                  <a:lnTo>
                    <a:pt x="373" y="981"/>
                  </a:lnTo>
                  <a:lnTo>
                    <a:pt x="373" y="956"/>
                  </a:lnTo>
                  <a:lnTo>
                    <a:pt x="598" y="712"/>
                  </a:lnTo>
                  <a:lnTo>
                    <a:pt x="618" y="725"/>
                  </a:lnTo>
                  <a:lnTo>
                    <a:pt x="634" y="740"/>
                  </a:lnTo>
                  <a:lnTo>
                    <a:pt x="648" y="757"/>
                  </a:lnTo>
                  <a:lnTo>
                    <a:pt x="659" y="776"/>
                  </a:lnTo>
                  <a:lnTo>
                    <a:pt x="670" y="796"/>
                  </a:lnTo>
                  <a:lnTo>
                    <a:pt x="680" y="816"/>
                  </a:lnTo>
                  <a:lnTo>
                    <a:pt x="690" y="839"/>
                  </a:lnTo>
                  <a:lnTo>
                    <a:pt x="701" y="858"/>
                  </a:lnTo>
                  <a:lnTo>
                    <a:pt x="712" y="877"/>
                  </a:lnTo>
                  <a:lnTo>
                    <a:pt x="725" y="896"/>
                  </a:lnTo>
                  <a:lnTo>
                    <a:pt x="778" y="853"/>
                  </a:lnTo>
                  <a:lnTo>
                    <a:pt x="784" y="863"/>
                  </a:lnTo>
                  <a:lnTo>
                    <a:pt x="790" y="871"/>
                  </a:lnTo>
                  <a:lnTo>
                    <a:pt x="797" y="879"/>
                  </a:lnTo>
                  <a:lnTo>
                    <a:pt x="802" y="888"/>
                  </a:lnTo>
                  <a:lnTo>
                    <a:pt x="808" y="896"/>
                  </a:lnTo>
                  <a:lnTo>
                    <a:pt x="814" y="906"/>
                  </a:lnTo>
                  <a:lnTo>
                    <a:pt x="821" y="914"/>
                  </a:lnTo>
                  <a:lnTo>
                    <a:pt x="829" y="922"/>
                  </a:lnTo>
                  <a:lnTo>
                    <a:pt x="837" y="930"/>
                  </a:lnTo>
                  <a:lnTo>
                    <a:pt x="845" y="938"/>
                  </a:lnTo>
                  <a:lnTo>
                    <a:pt x="859" y="920"/>
                  </a:lnTo>
                  <a:lnTo>
                    <a:pt x="874" y="912"/>
                  </a:lnTo>
                  <a:lnTo>
                    <a:pt x="886" y="912"/>
                  </a:lnTo>
                  <a:lnTo>
                    <a:pt x="899" y="917"/>
                  </a:lnTo>
                  <a:lnTo>
                    <a:pt x="912" y="925"/>
                  </a:lnTo>
                  <a:lnTo>
                    <a:pt x="925" y="936"/>
                  </a:lnTo>
                  <a:lnTo>
                    <a:pt x="938" y="948"/>
                  </a:lnTo>
                  <a:lnTo>
                    <a:pt x="950" y="957"/>
                  </a:lnTo>
                  <a:lnTo>
                    <a:pt x="965" y="964"/>
                  </a:lnTo>
                  <a:lnTo>
                    <a:pt x="979" y="967"/>
                  </a:lnTo>
                  <a:lnTo>
                    <a:pt x="1002" y="970"/>
                  </a:lnTo>
                  <a:lnTo>
                    <a:pt x="1026" y="967"/>
                  </a:lnTo>
                  <a:lnTo>
                    <a:pt x="1051" y="959"/>
                  </a:lnTo>
                  <a:lnTo>
                    <a:pt x="1075" y="949"/>
                  </a:lnTo>
                  <a:lnTo>
                    <a:pt x="1098" y="940"/>
                  </a:lnTo>
                  <a:lnTo>
                    <a:pt x="1118" y="933"/>
                  </a:lnTo>
                  <a:lnTo>
                    <a:pt x="1136" y="933"/>
                  </a:lnTo>
                  <a:lnTo>
                    <a:pt x="1150" y="941"/>
                  </a:lnTo>
                  <a:lnTo>
                    <a:pt x="1160" y="959"/>
                  </a:lnTo>
                  <a:lnTo>
                    <a:pt x="1165" y="991"/>
                  </a:lnTo>
                  <a:lnTo>
                    <a:pt x="1200" y="1010"/>
                  </a:lnTo>
                  <a:lnTo>
                    <a:pt x="1234" y="1018"/>
                  </a:lnTo>
                  <a:lnTo>
                    <a:pt x="1267" y="1016"/>
                  </a:lnTo>
                  <a:lnTo>
                    <a:pt x="1301" y="1008"/>
                  </a:lnTo>
                  <a:lnTo>
                    <a:pt x="1333" y="994"/>
                  </a:lnTo>
                  <a:lnTo>
                    <a:pt x="1366" y="976"/>
                  </a:lnTo>
                  <a:lnTo>
                    <a:pt x="1398" y="959"/>
                  </a:lnTo>
                  <a:lnTo>
                    <a:pt x="1430" y="940"/>
                  </a:lnTo>
                  <a:lnTo>
                    <a:pt x="1464" y="925"/>
                  </a:lnTo>
                  <a:lnTo>
                    <a:pt x="1496" y="914"/>
                  </a:lnTo>
                  <a:lnTo>
                    <a:pt x="1506" y="925"/>
                  </a:lnTo>
                  <a:lnTo>
                    <a:pt x="1514" y="941"/>
                  </a:lnTo>
                  <a:lnTo>
                    <a:pt x="1520" y="959"/>
                  </a:lnTo>
                  <a:lnTo>
                    <a:pt x="1525" y="976"/>
                  </a:lnTo>
                  <a:lnTo>
                    <a:pt x="1531" y="992"/>
                  </a:lnTo>
                  <a:lnTo>
                    <a:pt x="1539" y="1007"/>
                  </a:lnTo>
                  <a:lnTo>
                    <a:pt x="1549" y="1016"/>
                  </a:lnTo>
                  <a:lnTo>
                    <a:pt x="1562" y="1023"/>
                  </a:lnTo>
                  <a:lnTo>
                    <a:pt x="1578" y="1023"/>
                  </a:lnTo>
                  <a:lnTo>
                    <a:pt x="1598" y="1015"/>
                  </a:lnTo>
                  <a:lnTo>
                    <a:pt x="1605" y="1026"/>
                  </a:lnTo>
                  <a:lnTo>
                    <a:pt x="1613" y="1034"/>
                  </a:lnTo>
                  <a:lnTo>
                    <a:pt x="1621" y="1040"/>
                  </a:lnTo>
                  <a:lnTo>
                    <a:pt x="1629" y="1044"/>
                  </a:lnTo>
                  <a:lnTo>
                    <a:pt x="1637" y="1047"/>
                  </a:lnTo>
                  <a:lnTo>
                    <a:pt x="1646" y="1047"/>
                  </a:lnTo>
                  <a:lnTo>
                    <a:pt x="1658" y="1047"/>
                  </a:lnTo>
                  <a:lnTo>
                    <a:pt x="1667" y="1045"/>
                  </a:lnTo>
                  <a:lnTo>
                    <a:pt x="1678" y="1044"/>
                  </a:lnTo>
                  <a:lnTo>
                    <a:pt x="1690" y="1040"/>
                  </a:lnTo>
                  <a:lnTo>
                    <a:pt x="1706" y="1066"/>
                  </a:lnTo>
                  <a:lnTo>
                    <a:pt x="1718" y="1093"/>
                  </a:lnTo>
                  <a:lnTo>
                    <a:pt x="1730" y="1122"/>
                  </a:lnTo>
                  <a:lnTo>
                    <a:pt x="1739" y="1151"/>
                  </a:lnTo>
                  <a:lnTo>
                    <a:pt x="1750" y="1181"/>
                  </a:lnTo>
                  <a:lnTo>
                    <a:pt x="1762" y="1210"/>
                  </a:lnTo>
                  <a:lnTo>
                    <a:pt x="1774" y="1239"/>
                  </a:lnTo>
                  <a:lnTo>
                    <a:pt x="1790" y="1264"/>
                  </a:lnTo>
                  <a:lnTo>
                    <a:pt x="1810" y="1290"/>
                  </a:lnTo>
                  <a:lnTo>
                    <a:pt x="1834" y="1311"/>
                  </a:lnTo>
                  <a:lnTo>
                    <a:pt x="1866" y="1378"/>
                  </a:lnTo>
                  <a:lnTo>
                    <a:pt x="1877" y="1357"/>
                  </a:lnTo>
                  <a:lnTo>
                    <a:pt x="1878" y="1336"/>
                  </a:lnTo>
                  <a:lnTo>
                    <a:pt x="1875" y="1317"/>
                  </a:lnTo>
                  <a:lnTo>
                    <a:pt x="1869" y="1298"/>
                  </a:lnTo>
                  <a:lnTo>
                    <a:pt x="1861" y="1280"/>
                  </a:lnTo>
                  <a:lnTo>
                    <a:pt x="1853" y="1261"/>
                  </a:lnTo>
                  <a:lnTo>
                    <a:pt x="1848" y="1244"/>
                  </a:lnTo>
                  <a:lnTo>
                    <a:pt x="1846" y="1224"/>
                  </a:lnTo>
                  <a:lnTo>
                    <a:pt x="1851" y="1205"/>
                  </a:lnTo>
                  <a:lnTo>
                    <a:pt x="1866" y="1184"/>
                  </a:lnTo>
                  <a:lnTo>
                    <a:pt x="1853" y="1167"/>
                  </a:lnTo>
                  <a:lnTo>
                    <a:pt x="1840" y="1149"/>
                  </a:lnTo>
                  <a:lnTo>
                    <a:pt x="1827" y="1132"/>
                  </a:lnTo>
                  <a:lnTo>
                    <a:pt x="1818" y="1112"/>
                  </a:lnTo>
                  <a:lnTo>
                    <a:pt x="1808" y="1095"/>
                  </a:lnTo>
                  <a:lnTo>
                    <a:pt x="1802" y="1076"/>
                  </a:lnTo>
                  <a:lnTo>
                    <a:pt x="1798" y="1055"/>
                  </a:lnTo>
                  <a:lnTo>
                    <a:pt x="1800" y="1036"/>
                  </a:lnTo>
                  <a:lnTo>
                    <a:pt x="1806" y="1013"/>
                  </a:lnTo>
                  <a:lnTo>
                    <a:pt x="1816" y="991"/>
                  </a:lnTo>
                  <a:lnTo>
                    <a:pt x="1824" y="992"/>
                  </a:lnTo>
                  <a:lnTo>
                    <a:pt x="1829" y="992"/>
                  </a:lnTo>
                  <a:lnTo>
                    <a:pt x="1834" y="989"/>
                  </a:lnTo>
                  <a:lnTo>
                    <a:pt x="1837" y="986"/>
                  </a:lnTo>
                  <a:lnTo>
                    <a:pt x="1838" y="981"/>
                  </a:lnTo>
                  <a:lnTo>
                    <a:pt x="1840" y="975"/>
                  </a:lnTo>
                  <a:lnTo>
                    <a:pt x="1842" y="970"/>
                  </a:lnTo>
                  <a:lnTo>
                    <a:pt x="1845" y="964"/>
                  </a:lnTo>
                  <a:lnTo>
                    <a:pt x="1848" y="959"/>
                  </a:lnTo>
                  <a:lnTo>
                    <a:pt x="1851" y="956"/>
                  </a:lnTo>
                  <a:lnTo>
                    <a:pt x="1854" y="960"/>
                  </a:lnTo>
                  <a:lnTo>
                    <a:pt x="1854" y="967"/>
                  </a:lnTo>
                  <a:lnTo>
                    <a:pt x="1856" y="975"/>
                  </a:lnTo>
                  <a:lnTo>
                    <a:pt x="1856" y="983"/>
                  </a:lnTo>
                  <a:lnTo>
                    <a:pt x="1856" y="992"/>
                  </a:lnTo>
                  <a:lnTo>
                    <a:pt x="1858" y="1000"/>
                  </a:lnTo>
                  <a:lnTo>
                    <a:pt x="1861" y="1008"/>
                  </a:lnTo>
                  <a:lnTo>
                    <a:pt x="1866" y="1013"/>
                  </a:lnTo>
                  <a:lnTo>
                    <a:pt x="1872" y="1016"/>
                  </a:lnTo>
                  <a:lnTo>
                    <a:pt x="1883" y="1015"/>
                  </a:lnTo>
                  <a:lnTo>
                    <a:pt x="1890" y="1002"/>
                  </a:lnTo>
                  <a:lnTo>
                    <a:pt x="1894" y="989"/>
                  </a:lnTo>
                  <a:lnTo>
                    <a:pt x="1899" y="976"/>
                  </a:lnTo>
                  <a:lnTo>
                    <a:pt x="1902" y="965"/>
                  </a:lnTo>
                  <a:lnTo>
                    <a:pt x="1907" y="956"/>
                  </a:lnTo>
                  <a:lnTo>
                    <a:pt x="1912" y="946"/>
                  </a:lnTo>
                  <a:lnTo>
                    <a:pt x="1920" y="938"/>
                  </a:lnTo>
                  <a:lnTo>
                    <a:pt x="1930" y="932"/>
                  </a:lnTo>
                  <a:lnTo>
                    <a:pt x="1944" y="927"/>
                  </a:lnTo>
                  <a:lnTo>
                    <a:pt x="1962" y="924"/>
                  </a:lnTo>
                  <a:lnTo>
                    <a:pt x="1968" y="914"/>
                  </a:lnTo>
                  <a:lnTo>
                    <a:pt x="1909" y="906"/>
                  </a:lnTo>
                  <a:lnTo>
                    <a:pt x="1909" y="903"/>
                  </a:lnTo>
                  <a:lnTo>
                    <a:pt x="1909" y="900"/>
                  </a:lnTo>
                  <a:lnTo>
                    <a:pt x="1909" y="895"/>
                  </a:lnTo>
                  <a:lnTo>
                    <a:pt x="1910" y="892"/>
                  </a:lnTo>
                  <a:lnTo>
                    <a:pt x="1910" y="887"/>
                  </a:lnTo>
                  <a:lnTo>
                    <a:pt x="1910" y="884"/>
                  </a:lnTo>
                  <a:lnTo>
                    <a:pt x="1909" y="880"/>
                  </a:lnTo>
                  <a:lnTo>
                    <a:pt x="1907" y="877"/>
                  </a:lnTo>
                  <a:lnTo>
                    <a:pt x="1904" y="874"/>
                  </a:lnTo>
                  <a:lnTo>
                    <a:pt x="1901" y="871"/>
                  </a:lnTo>
                  <a:lnTo>
                    <a:pt x="1899" y="869"/>
                  </a:lnTo>
                  <a:lnTo>
                    <a:pt x="1902" y="872"/>
                  </a:lnTo>
                  <a:lnTo>
                    <a:pt x="1907" y="880"/>
                  </a:lnTo>
                  <a:lnTo>
                    <a:pt x="1915" y="890"/>
                  </a:lnTo>
                  <a:lnTo>
                    <a:pt x="1925" y="900"/>
                  </a:lnTo>
                  <a:lnTo>
                    <a:pt x="1934" y="906"/>
                  </a:lnTo>
                  <a:lnTo>
                    <a:pt x="1944" y="909"/>
                  </a:lnTo>
                  <a:lnTo>
                    <a:pt x="1954" y="906"/>
                  </a:lnTo>
                  <a:lnTo>
                    <a:pt x="1962" y="893"/>
                  </a:lnTo>
                  <a:lnTo>
                    <a:pt x="1968" y="871"/>
                  </a:lnTo>
                  <a:lnTo>
                    <a:pt x="1970" y="868"/>
                  </a:lnTo>
                  <a:lnTo>
                    <a:pt x="1973" y="864"/>
                  </a:lnTo>
                  <a:lnTo>
                    <a:pt x="1978" y="863"/>
                  </a:lnTo>
                  <a:lnTo>
                    <a:pt x="1982" y="863"/>
                  </a:lnTo>
                  <a:lnTo>
                    <a:pt x="1989" y="863"/>
                  </a:lnTo>
                  <a:lnTo>
                    <a:pt x="1995" y="863"/>
                  </a:lnTo>
                  <a:lnTo>
                    <a:pt x="2002" y="863"/>
                  </a:lnTo>
                  <a:lnTo>
                    <a:pt x="2010" y="863"/>
                  </a:lnTo>
                  <a:lnTo>
                    <a:pt x="2014" y="864"/>
                  </a:lnTo>
                  <a:lnTo>
                    <a:pt x="2021" y="864"/>
                  </a:lnTo>
                  <a:lnTo>
                    <a:pt x="2014" y="864"/>
                  </a:lnTo>
                  <a:lnTo>
                    <a:pt x="2008" y="864"/>
                  </a:lnTo>
                  <a:lnTo>
                    <a:pt x="2000" y="864"/>
                  </a:lnTo>
                  <a:lnTo>
                    <a:pt x="1994" y="864"/>
                  </a:lnTo>
                  <a:lnTo>
                    <a:pt x="1987" y="864"/>
                  </a:lnTo>
                  <a:lnTo>
                    <a:pt x="1981" y="864"/>
                  </a:lnTo>
                  <a:lnTo>
                    <a:pt x="1974" y="866"/>
                  </a:lnTo>
                  <a:lnTo>
                    <a:pt x="1970" y="869"/>
                  </a:lnTo>
                  <a:lnTo>
                    <a:pt x="1965" y="874"/>
                  </a:lnTo>
                  <a:lnTo>
                    <a:pt x="1962" y="882"/>
                  </a:lnTo>
                  <a:lnTo>
                    <a:pt x="1968" y="914"/>
                  </a:lnTo>
                  <a:lnTo>
                    <a:pt x="1990" y="908"/>
                  </a:lnTo>
                  <a:lnTo>
                    <a:pt x="2014" y="898"/>
                  </a:lnTo>
                  <a:lnTo>
                    <a:pt x="2038" y="885"/>
                  </a:lnTo>
                  <a:lnTo>
                    <a:pt x="2062" y="871"/>
                  </a:lnTo>
                  <a:lnTo>
                    <a:pt x="2085" y="860"/>
                  </a:lnTo>
                  <a:lnTo>
                    <a:pt x="2109" y="850"/>
                  </a:lnTo>
                  <a:lnTo>
                    <a:pt x="2131" y="847"/>
                  </a:lnTo>
                  <a:lnTo>
                    <a:pt x="2152" y="848"/>
                  </a:lnTo>
                  <a:lnTo>
                    <a:pt x="2171" y="860"/>
                  </a:lnTo>
                  <a:lnTo>
                    <a:pt x="2190" y="882"/>
                  </a:lnTo>
                  <a:lnTo>
                    <a:pt x="2200" y="876"/>
                  </a:lnTo>
                  <a:lnTo>
                    <a:pt x="2210" y="871"/>
                  </a:lnTo>
                  <a:lnTo>
                    <a:pt x="2221" y="866"/>
                  </a:lnTo>
                  <a:lnTo>
                    <a:pt x="2230" y="861"/>
                  </a:lnTo>
                  <a:lnTo>
                    <a:pt x="2242" y="856"/>
                  </a:lnTo>
                  <a:lnTo>
                    <a:pt x="2251" y="850"/>
                  </a:lnTo>
                  <a:lnTo>
                    <a:pt x="2259" y="845"/>
                  </a:lnTo>
                  <a:lnTo>
                    <a:pt x="2269" y="839"/>
                  </a:lnTo>
                  <a:lnTo>
                    <a:pt x="2275" y="831"/>
                  </a:lnTo>
                  <a:lnTo>
                    <a:pt x="2282" y="821"/>
                  </a:lnTo>
                  <a:lnTo>
                    <a:pt x="2280" y="816"/>
                  </a:lnTo>
                  <a:lnTo>
                    <a:pt x="2280" y="815"/>
                  </a:lnTo>
                  <a:lnTo>
                    <a:pt x="2282" y="816"/>
                  </a:lnTo>
                  <a:lnTo>
                    <a:pt x="2282" y="818"/>
                  </a:lnTo>
                  <a:lnTo>
                    <a:pt x="2283" y="821"/>
                  </a:lnTo>
                  <a:lnTo>
                    <a:pt x="2285" y="824"/>
                  </a:lnTo>
                  <a:lnTo>
                    <a:pt x="2288" y="828"/>
                  </a:lnTo>
                  <a:lnTo>
                    <a:pt x="2291" y="831"/>
                  </a:lnTo>
                  <a:lnTo>
                    <a:pt x="2294" y="831"/>
                  </a:lnTo>
                  <a:lnTo>
                    <a:pt x="2299" y="829"/>
                  </a:lnTo>
                  <a:lnTo>
                    <a:pt x="2306" y="826"/>
                  </a:lnTo>
                  <a:lnTo>
                    <a:pt x="2310" y="821"/>
                  </a:lnTo>
                  <a:lnTo>
                    <a:pt x="2314" y="815"/>
                  </a:lnTo>
                  <a:lnTo>
                    <a:pt x="2315" y="810"/>
                  </a:lnTo>
                  <a:lnTo>
                    <a:pt x="2315" y="804"/>
                  </a:lnTo>
                  <a:lnTo>
                    <a:pt x="2315" y="796"/>
                  </a:lnTo>
                  <a:lnTo>
                    <a:pt x="2315" y="789"/>
                  </a:lnTo>
                  <a:lnTo>
                    <a:pt x="2315" y="783"/>
                  </a:lnTo>
                  <a:lnTo>
                    <a:pt x="2315" y="775"/>
                  </a:lnTo>
                  <a:lnTo>
                    <a:pt x="2317" y="768"/>
                  </a:lnTo>
                  <a:lnTo>
                    <a:pt x="2299" y="762"/>
                  </a:lnTo>
                  <a:lnTo>
                    <a:pt x="2331" y="695"/>
                  </a:lnTo>
                  <a:lnTo>
                    <a:pt x="2349" y="720"/>
                  </a:lnTo>
                  <a:lnTo>
                    <a:pt x="2323" y="727"/>
                  </a:lnTo>
                  <a:lnTo>
                    <a:pt x="2326" y="733"/>
                  </a:lnTo>
                  <a:lnTo>
                    <a:pt x="2328" y="741"/>
                  </a:lnTo>
                  <a:lnTo>
                    <a:pt x="2330" y="749"/>
                  </a:lnTo>
                  <a:lnTo>
                    <a:pt x="2330" y="757"/>
                  </a:lnTo>
                  <a:lnTo>
                    <a:pt x="2330" y="765"/>
                  </a:lnTo>
                  <a:lnTo>
                    <a:pt x="2330" y="773"/>
                  </a:lnTo>
                  <a:lnTo>
                    <a:pt x="2331" y="780"/>
                  </a:lnTo>
                  <a:lnTo>
                    <a:pt x="2334" y="786"/>
                  </a:lnTo>
                  <a:lnTo>
                    <a:pt x="2341" y="792"/>
                  </a:lnTo>
                  <a:lnTo>
                    <a:pt x="2349" y="797"/>
                  </a:lnTo>
                  <a:lnTo>
                    <a:pt x="2362" y="797"/>
                  </a:lnTo>
                  <a:lnTo>
                    <a:pt x="2371" y="794"/>
                  </a:lnTo>
                  <a:lnTo>
                    <a:pt x="2376" y="786"/>
                  </a:lnTo>
                  <a:lnTo>
                    <a:pt x="2379" y="776"/>
                  </a:lnTo>
                  <a:lnTo>
                    <a:pt x="2381" y="767"/>
                  </a:lnTo>
                  <a:lnTo>
                    <a:pt x="2382" y="757"/>
                  </a:lnTo>
                  <a:lnTo>
                    <a:pt x="2386" y="749"/>
                  </a:lnTo>
                  <a:lnTo>
                    <a:pt x="2390" y="743"/>
                  </a:lnTo>
                  <a:lnTo>
                    <a:pt x="2400" y="741"/>
                  </a:lnTo>
                  <a:lnTo>
                    <a:pt x="2414" y="744"/>
                  </a:lnTo>
                  <a:lnTo>
                    <a:pt x="2419" y="733"/>
                  </a:lnTo>
                  <a:lnTo>
                    <a:pt x="2419" y="722"/>
                  </a:lnTo>
                  <a:lnTo>
                    <a:pt x="2416" y="712"/>
                  </a:lnTo>
                  <a:lnTo>
                    <a:pt x="2411" y="704"/>
                  </a:lnTo>
                  <a:lnTo>
                    <a:pt x="2403" y="695"/>
                  </a:lnTo>
                  <a:lnTo>
                    <a:pt x="2394" y="688"/>
                  </a:lnTo>
                  <a:lnTo>
                    <a:pt x="2384" y="680"/>
                  </a:lnTo>
                  <a:lnTo>
                    <a:pt x="2374" y="672"/>
                  </a:lnTo>
                  <a:lnTo>
                    <a:pt x="2366" y="666"/>
                  </a:lnTo>
                  <a:lnTo>
                    <a:pt x="2358" y="660"/>
                  </a:lnTo>
                  <a:lnTo>
                    <a:pt x="2360" y="656"/>
                  </a:lnTo>
                  <a:lnTo>
                    <a:pt x="2362" y="653"/>
                  </a:lnTo>
                  <a:lnTo>
                    <a:pt x="2365" y="652"/>
                  </a:lnTo>
                  <a:lnTo>
                    <a:pt x="2368" y="652"/>
                  </a:lnTo>
                  <a:lnTo>
                    <a:pt x="2371" y="652"/>
                  </a:lnTo>
                  <a:lnTo>
                    <a:pt x="2376" y="652"/>
                  </a:lnTo>
                  <a:lnTo>
                    <a:pt x="2379" y="652"/>
                  </a:lnTo>
                  <a:lnTo>
                    <a:pt x="2384" y="652"/>
                  </a:lnTo>
                  <a:lnTo>
                    <a:pt x="2387" y="653"/>
                  </a:lnTo>
                  <a:lnTo>
                    <a:pt x="2390" y="653"/>
                  </a:lnTo>
                  <a:lnTo>
                    <a:pt x="2389" y="652"/>
                  </a:lnTo>
                  <a:lnTo>
                    <a:pt x="2387" y="652"/>
                  </a:lnTo>
                  <a:lnTo>
                    <a:pt x="2386" y="652"/>
                  </a:lnTo>
                  <a:lnTo>
                    <a:pt x="2382" y="653"/>
                  </a:lnTo>
                  <a:lnTo>
                    <a:pt x="2382" y="653"/>
                  </a:lnTo>
                  <a:lnTo>
                    <a:pt x="2381" y="655"/>
                  </a:lnTo>
                  <a:lnTo>
                    <a:pt x="2378" y="656"/>
                  </a:lnTo>
                  <a:lnTo>
                    <a:pt x="2376" y="658"/>
                  </a:lnTo>
                  <a:lnTo>
                    <a:pt x="2374" y="658"/>
                  </a:lnTo>
                  <a:lnTo>
                    <a:pt x="2373" y="660"/>
                  </a:lnTo>
                  <a:lnTo>
                    <a:pt x="2379" y="669"/>
                  </a:lnTo>
                  <a:lnTo>
                    <a:pt x="2384" y="677"/>
                  </a:lnTo>
                  <a:lnTo>
                    <a:pt x="2390" y="684"/>
                  </a:lnTo>
                  <a:lnTo>
                    <a:pt x="2395" y="688"/>
                  </a:lnTo>
                  <a:lnTo>
                    <a:pt x="2400" y="693"/>
                  </a:lnTo>
                  <a:lnTo>
                    <a:pt x="2405" y="698"/>
                  </a:lnTo>
                  <a:lnTo>
                    <a:pt x="2411" y="703"/>
                  </a:lnTo>
                  <a:lnTo>
                    <a:pt x="2416" y="709"/>
                  </a:lnTo>
                  <a:lnTo>
                    <a:pt x="2421" y="717"/>
                  </a:lnTo>
                  <a:lnTo>
                    <a:pt x="2426" y="727"/>
                  </a:lnTo>
                  <a:lnTo>
                    <a:pt x="2445" y="701"/>
                  </a:lnTo>
                  <a:lnTo>
                    <a:pt x="2467" y="685"/>
                  </a:lnTo>
                  <a:lnTo>
                    <a:pt x="2488" y="676"/>
                  </a:lnTo>
                  <a:lnTo>
                    <a:pt x="2512" y="669"/>
                  </a:lnTo>
                  <a:lnTo>
                    <a:pt x="2534" y="666"/>
                  </a:lnTo>
                  <a:lnTo>
                    <a:pt x="2558" y="663"/>
                  </a:lnTo>
                  <a:lnTo>
                    <a:pt x="2581" y="658"/>
                  </a:lnTo>
                  <a:lnTo>
                    <a:pt x="2603" y="650"/>
                  </a:lnTo>
                  <a:lnTo>
                    <a:pt x="2624" y="637"/>
                  </a:lnTo>
                  <a:lnTo>
                    <a:pt x="2643" y="618"/>
                  </a:lnTo>
                  <a:lnTo>
                    <a:pt x="2659" y="605"/>
                  </a:lnTo>
                  <a:lnTo>
                    <a:pt x="2672" y="597"/>
                  </a:lnTo>
                  <a:lnTo>
                    <a:pt x="2683" y="592"/>
                  </a:lnTo>
                  <a:lnTo>
                    <a:pt x="2694" y="591"/>
                  </a:lnTo>
                  <a:lnTo>
                    <a:pt x="2704" y="591"/>
                  </a:lnTo>
                  <a:lnTo>
                    <a:pt x="2715" y="592"/>
                  </a:lnTo>
                  <a:lnTo>
                    <a:pt x="2726" y="594"/>
                  </a:lnTo>
                  <a:lnTo>
                    <a:pt x="2739" y="596"/>
                  </a:lnTo>
                  <a:lnTo>
                    <a:pt x="2754" y="596"/>
                  </a:lnTo>
                  <a:lnTo>
                    <a:pt x="2771" y="592"/>
                  </a:lnTo>
                  <a:lnTo>
                    <a:pt x="2786" y="567"/>
                  </a:lnTo>
                  <a:lnTo>
                    <a:pt x="2803" y="540"/>
                  </a:lnTo>
                  <a:lnTo>
                    <a:pt x="2824" y="516"/>
                  </a:lnTo>
                  <a:lnTo>
                    <a:pt x="2846" y="492"/>
                  </a:lnTo>
                  <a:lnTo>
                    <a:pt x="2870" y="469"/>
                  </a:lnTo>
                  <a:lnTo>
                    <a:pt x="2896" y="448"/>
                  </a:lnTo>
                  <a:lnTo>
                    <a:pt x="2922" y="428"/>
                  </a:lnTo>
                  <a:lnTo>
                    <a:pt x="2947" y="408"/>
                  </a:lnTo>
                  <a:lnTo>
                    <a:pt x="2974" y="391"/>
                  </a:lnTo>
                  <a:lnTo>
                    <a:pt x="3000" y="375"/>
                  </a:lnTo>
                  <a:lnTo>
                    <a:pt x="2994" y="357"/>
                  </a:lnTo>
                  <a:lnTo>
                    <a:pt x="2986" y="344"/>
                  </a:lnTo>
                  <a:lnTo>
                    <a:pt x="2976" y="333"/>
                  </a:lnTo>
                  <a:lnTo>
                    <a:pt x="2965" y="325"/>
                  </a:lnTo>
                  <a:lnTo>
                    <a:pt x="2954" y="316"/>
                  </a:lnTo>
                  <a:lnTo>
                    <a:pt x="2942" y="308"/>
                  </a:lnTo>
                  <a:lnTo>
                    <a:pt x="2933" y="298"/>
                  </a:lnTo>
                  <a:lnTo>
                    <a:pt x="2923" y="287"/>
                  </a:lnTo>
                  <a:lnTo>
                    <a:pt x="2918" y="272"/>
                  </a:lnTo>
                  <a:lnTo>
                    <a:pt x="2915" y="255"/>
                  </a:lnTo>
                  <a:lnTo>
                    <a:pt x="2890" y="255"/>
                  </a:lnTo>
                  <a:lnTo>
                    <a:pt x="2891" y="250"/>
                  </a:lnTo>
                  <a:lnTo>
                    <a:pt x="2891" y="245"/>
                  </a:lnTo>
                  <a:lnTo>
                    <a:pt x="2890" y="240"/>
                  </a:lnTo>
                  <a:lnTo>
                    <a:pt x="2888" y="236"/>
                  </a:lnTo>
                  <a:lnTo>
                    <a:pt x="2885" y="232"/>
                  </a:lnTo>
                  <a:lnTo>
                    <a:pt x="2882" y="229"/>
                  </a:lnTo>
                  <a:lnTo>
                    <a:pt x="2877" y="226"/>
                  </a:lnTo>
                  <a:lnTo>
                    <a:pt x="2874" y="223"/>
                  </a:lnTo>
                  <a:lnTo>
                    <a:pt x="2869" y="221"/>
                  </a:lnTo>
                  <a:lnTo>
                    <a:pt x="2866" y="220"/>
                  </a:lnTo>
                  <a:lnTo>
                    <a:pt x="2813" y="220"/>
                  </a:lnTo>
                  <a:lnTo>
                    <a:pt x="2824" y="196"/>
                  </a:lnTo>
                  <a:lnTo>
                    <a:pt x="2763" y="196"/>
                  </a:lnTo>
                  <a:lnTo>
                    <a:pt x="2773" y="188"/>
                  </a:lnTo>
                  <a:lnTo>
                    <a:pt x="2778" y="178"/>
                  </a:lnTo>
                  <a:lnTo>
                    <a:pt x="2779" y="167"/>
                  </a:lnTo>
                  <a:lnTo>
                    <a:pt x="2776" y="157"/>
                  </a:lnTo>
                  <a:lnTo>
                    <a:pt x="2771" y="146"/>
                  </a:lnTo>
                  <a:lnTo>
                    <a:pt x="2765" y="136"/>
                  </a:lnTo>
                  <a:lnTo>
                    <a:pt x="2755" y="127"/>
                  </a:lnTo>
                  <a:lnTo>
                    <a:pt x="2744" y="120"/>
                  </a:lnTo>
                  <a:lnTo>
                    <a:pt x="2733" y="114"/>
                  </a:lnTo>
                  <a:lnTo>
                    <a:pt x="2722" y="111"/>
                  </a:lnTo>
                  <a:lnTo>
                    <a:pt x="2709" y="117"/>
                  </a:lnTo>
                  <a:lnTo>
                    <a:pt x="2698" y="127"/>
                  </a:lnTo>
                  <a:lnTo>
                    <a:pt x="2688" y="136"/>
                  </a:lnTo>
                  <a:lnTo>
                    <a:pt x="2678" y="146"/>
                  </a:lnTo>
                  <a:lnTo>
                    <a:pt x="2669" y="157"/>
                  </a:lnTo>
                  <a:lnTo>
                    <a:pt x="2661" y="165"/>
                  </a:lnTo>
                  <a:lnTo>
                    <a:pt x="2650" y="172"/>
                  </a:lnTo>
                  <a:lnTo>
                    <a:pt x="2640" y="175"/>
                  </a:lnTo>
                  <a:lnTo>
                    <a:pt x="2627" y="175"/>
                  </a:lnTo>
                  <a:lnTo>
                    <a:pt x="2613" y="170"/>
                  </a:lnTo>
                  <a:lnTo>
                    <a:pt x="2613" y="165"/>
                  </a:lnTo>
                  <a:lnTo>
                    <a:pt x="2613" y="160"/>
                  </a:lnTo>
                  <a:lnTo>
                    <a:pt x="2611" y="157"/>
                  </a:lnTo>
                  <a:lnTo>
                    <a:pt x="2610" y="152"/>
                  </a:lnTo>
                  <a:lnTo>
                    <a:pt x="2608" y="148"/>
                  </a:lnTo>
                  <a:lnTo>
                    <a:pt x="2605" y="144"/>
                  </a:lnTo>
                  <a:lnTo>
                    <a:pt x="2602" y="141"/>
                  </a:lnTo>
                  <a:lnTo>
                    <a:pt x="2600" y="136"/>
                  </a:lnTo>
                  <a:lnTo>
                    <a:pt x="2597" y="133"/>
                  </a:lnTo>
                  <a:lnTo>
                    <a:pt x="2595" y="128"/>
                  </a:lnTo>
                  <a:lnTo>
                    <a:pt x="2613" y="146"/>
                  </a:lnTo>
                  <a:lnTo>
                    <a:pt x="2616" y="143"/>
                  </a:lnTo>
                  <a:lnTo>
                    <a:pt x="2618" y="141"/>
                  </a:lnTo>
                  <a:lnTo>
                    <a:pt x="2619" y="138"/>
                  </a:lnTo>
                  <a:lnTo>
                    <a:pt x="2619" y="133"/>
                  </a:lnTo>
                  <a:lnTo>
                    <a:pt x="2619" y="130"/>
                  </a:lnTo>
                  <a:lnTo>
                    <a:pt x="2619" y="125"/>
                  </a:lnTo>
                  <a:lnTo>
                    <a:pt x="2619" y="122"/>
                  </a:lnTo>
                  <a:lnTo>
                    <a:pt x="2619" y="117"/>
                  </a:lnTo>
                  <a:lnTo>
                    <a:pt x="2619" y="114"/>
                  </a:lnTo>
                  <a:lnTo>
                    <a:pt x="2619" y="111"/>
                  </a:lnTo>
                  <a:lnTo>
                    <a:pt x="2603" y="98"/>
                  </a:lnTo>
                  <a:lnTo>
                    <a:pt x="2584" y="92"/>
                  </a:lnTo>
                  <a:lnTo>
                    <a:pt x="2565" y="87"/>
                  </a:lnTo>
                  <a:lnTo>
                    <a:pt x="2546" y="85"/>
                  </a:lnTo>
                  <a:lnTo>
                    <a:pt x="2526" y="85"/>
                  </a:lnTo>
                  <a:lnTo>
                    <a:pt x="2509" y="84"/>
                  </a:lnTo>
                  <a:lnTo>
                    <a:pt x="2491" y="80"/>
                  </a:lnTo>
                  <a:lnTo>
                    <a:pt x="2475" y="76"/>
                  </a:lnTo>
                  <a:lnTo>
                    <a:pt x="2461" y="66"/>
                  </a:lnTo>
                  <a:lnTo>
                    <a:pt x="2450" y="52"/>
                  </a:lnTo>
                  <a:lnTo>
                    <a:pt x="2454" y="50"/>
                  </a:lnTo>
                  <a:lnTo>
                    <a:pt x="2456" y="47"/>
                  </a:lnTo>
                  <a:lnTo>
                    <a:pt x="2458" y="45"/>
                  </a:lnTo>
                  <a:lnTo>
                    <a:pt x="2459" y="42"/>
                  </a:lnTo>
                  <a:lnTo>
                    <a:pt x="2459" y="37"/>
                  </a:lnTo>
                  <a:lnTo>
                    <a:pt x="2459" y="34"/>
                  </a:lnTo>
                  <a:lnTo>
                    <a:pt x="2459" y="31"/>
                  </a:lnTo>
                  <a:lnTo>
                    <a:pt x="2458" y="26"/>
                  </a:lnTo>
                  <a:lnTo>
                    <a:pt x="2458" y="23"/>
                  </a:lnTo>
                  <a:lnTo>
                    <a:pt x="2458" y="20"/>
                  </a:lnTo>
                  <a:lnTo>
                    <a:pt x="2432" y="2"/>
                  </a:lnTo>
                  <a:lnTo>
                    <a:pt x="2438" y="0"/>
                  </a:lnTo>
                  <a:lnTo>
                    <a:pt x="2443" y="2"/>
                  </a:lnTo>
                  <a:lnTo>
                    <a:pt x="2448" y="4"/>
                  </a:lnTo>
                  <a:lnTo>
                    <a:pt x="2453" y="8"/>
                  </a:lnTo>
                  <a:lnTo>
                    <a:pt x="2456" y="13"/>
                  </a:lnTo>
                  <a:lnTo>
                    <a:pt x="2458" y="20"/>
                  </a:lnTo>
                  <a:lnTo>
                    <a:pt x="2459" y="26"/>
                  </a:lnTo>
                  <a:lnTo>
                    <a:pt x="2459" y="32"/>
                  </a:lnTo>
                  <a:lnTo>
                    <a:pt x="2459" y="39"/>
                  </a:lnTo>
                  <a:lnTo>
                    <a:pt x="2458" y="44"/>
                  </a:lnTo>
                  <a:lnTo>
                    <a:pt x="2458" y="44"/>
                  </a:lnTo>
                </a:path>
              </a:pathLst>
            </a:custGeom>
            <a:noFill/>
            <a:ln w="12700">
              <a:solidFill>
                <a:srgbClr val="000000"/>
              </a:solidFill>
              <a:prstDash val="solid"/>
              <a:round/>
              <a:headEnd/>
              <a:tailEnd/>
            </a:ln>
          </p:spPr>
          <p:txBody>
            <a:bodyPr/>
            <a:lstStyle/>
            <a:p>
              <a:endParaRPr lang="en-US"/>
            </a:p>
          </p:txBody>
        </p:sp>
        <p:sp>
          <p:nvSpPr>
            <p:cNvPr id="37903" name="Freeform 15"/>
            <p:cNvSpPr>
              <a:spLocks/>
            </p:cNvSpPr>
            <p:nvPr/>
          </p:nvSpPr>
          <p:spPr bwMode="auto">
            <a:xfrm>
              <a:off x="3304" y="3076"/>
              <a:ext cx="21" cy="20"/>
            </a:xfrm>
            <a:custGeom>
              <a:avLst/>
              <a:gdLst/>
              <a:ahLst/>
              <a:cxnLst>
                <a:cxn ang="0">
                  <a:pos x="30" y="11"/>
                </a:cxn>
                <a:cxn ang="0">
                  <a:pos x="42" y="11"/>
                </a:cxn>
                <a:cxn ang="0">
                  <a:pos x="42" y="36"/>
                </a:cxn>
                <a:cxn ang="0">
                  <a:pos x="30" y="36"/>
                </a:cxn>
                <a:cxn ang="0">
                  <a:pos x="32" y="40"/>
                </a:cxn>
                <a:cxn ang="0">
                  <a:pos x="34" y="38"/>
                </a:cxn>
                <a:cxn ang="0">
                  <a:pos x="32" y="33"/>
                </a:cxn>
                <a:cxn ang="0">
                  <a:pos x="30" y="25"/>
                </a:cxn>
                <a:cxn ang="0">
                  <a:pos x="27" y="19"/>
                </a:cxn>
                <a:cxn ang="0">
                  <a:pos x="22" y="12"/>
                </a:cxn>
                <a:cxn ang="0">
                  <a:pos x="19" y="8"/>
                </a:cxn>
                <a:cxn ang="0">
                  <a:pos x="13" y="8"/>
                </a:cxn>
                <a:cxn ang="0">
                  <a:pos x="6" y="14"/>
                </a:cxn>
                <a:cxn ang="0">
                  <a:pos x="0" y="25"/>
                </a:cxn>
                <a:cxn ang="0">
                  <a:pos x="2" y="28"/>
                </a:cxn>
                <a:cxn ang="0">
                  <a:pos x="3" y="27"/>
                </a:cxn>
                <a:cxn ang="0">
                  <a:pos x="5" y="22"/>
                </a:cxn>
                <a:cxn ang="0">
                  <a:pos x="6" y="17"/>
                </a:cxn>
                <a:cxn ang="0">
                  <a:pos x="8" y="11"/>
                </a:cxn>
                <a:cxn ang="0">
                  <a:pos x="10" y="4"/>
                </a:cxn>
                <a:cxn ang="0">
                  <a:pos x="13" y="1"/>
                </a:cxn>
                <a:cxn ang="0">
                  <a:pos x="16" y="0"/>
                </a:cxn>
                <a:cxn ang="0">
                  <a:pos x="22" y="3"/>
                </a:cxn>
                <a:cxn ang="0">
                  <a:pos x="30" y="11"/>
                </a:cxn>
                <a:cxn ang="0">
                  <a:pos x="30" y="11"/>
                </a:cxn>
              </a:cxnLst>
              <a:rect l="0" t="0" r="r" b="b"/>
              <a:pathLst>
                <a:path w="42" h="40">
                  <a:moveTo>
                    <a:pt x="30" y="11"/>
                  </a:moveTo>
                  <a:lnTo>
                    <a:pt x="42" y="11"/>
                  </a:lnTo>
                  <a:lnTo>
                    <a:pt x="42" y="36"/>
                  </a:lnTo>
                  <a:lnTo>
                    <a:pt x="30" y="36"/>
                  </a:lnTo>
                  <a:lnTo>
                    <a:pt x="32" y="40"/>
                  </a:lnTo>
                  <a:lnTo>
                    <a:pt x="34" y="38"/>
                  </a:lnTo>
                  <a:lnTo>
                    <a:pt x="32" y="33"/>
                  </a:lnTo>
                  <a:lnTo>
                    <a:pt x="30" y="25"/>
                  </a:lnTo>
                  <a:lnTo>
                    <a:pt x="27" y="19"/>
                  </a:lnTo>
                  <a:lnTo>
                    <a:pt x="22" y="12"/>
                  </a:lnTo>
                  <a:lnTo>
                    <a:pt x="19" y="8"/>
                  </a:lnTo>
                  <a:lnTo>
                    <a:pt x="13" y="8"/>
                  </a:lnTo>
                  <a:lnTo>
                    <a:pt x="6" y="14"/>
                  </a:lnTo>
                  <a:lnTo>
                    <a:pt x="0" y="25"/>
                  </a:lnTo>
                  <a:lnTo>
                    <a:pt x="2" y="28"/>
                  </a:lnTo>
                  <a:lnTo>
                    <a:pt x="3" y="27"/>
                  </a:lnTo>
                  <a:lnTo>
                    <a:pt x="5" y="22"/>
                  </a:lnTo>
                  <a:lnTo>
                    <a:pt x="6" y="17"/>
                  </a:lnTo>
                  <a:lnTo>
                    <a:pt x="8" y="11"/>
                  </a:lnTo>
                  <a:lnTo>
                    <a:pt x="10" y="4"/>
                  </a:lnTo>
                  <a:lnTo>
                    <a:pt x="13" y="1"/>
                  </a:lnTo>
                  <a:lnTo>
                    <a:pt x="16" y="0"/>
                  </a:lnTo>
                  <a:lnTo>
                    <a:pt x="22" y="3"/>
                  </a:lnTo>
                  <a:lnTo>
                    <a:pt x="30" y="11"/>
                  </a:lnTo>
                  <a:lnTo>
                    <a:pt x="30" y="11"/>
                  </a:lnTo>
                  <a:close/>
                </a:path>
              </a:pathLst>
            </a:custGeom>
            <a:solidFill>
              <a:srgbClr val="CEA156"/>
            </a:solidFill>
            <a:ln w="9525">
              <a:noFill/>
              <a:round/>
              <a:headEnd/>
              <a:tailEnd/>
            </a:ln>
          </p:spPr>
          <p:txBody>
            <a:bodyPr/>
            <a:lstStyle/>
            <a:p>
              <a:endParaRPr lang="en-US"/>
            </a:p>
          </p:txBody>
        </p:sp>
        <p:sp>
          <p:nvSpPr>
            <p:cNvPr id="37904" name="Freeform 16"/>
            <p:cNvSpPr>
              <a:spLocks/>
            </p:cNvSpPr>
            <p:nvPr/>
          </p:nvSpPr>
          <p:spPr bwMode="auto">
            <a:xfrm>
              <a:off x="3084" y="3085"/>
              <a:ext cx="50" cy="33"/>
            </a:xfrm>
            <a:custGeom>
              <a:avLst/>
              <a:gdLst/>
              <a:ahLst/>
              <a:cxnLst>
                <a:cxn ang="0">
                  <a:pos x="101" y="48"/>
                </a:cxn>
                <a:cxn ang="0">
                  <a:pos x="48" y="65"/>
                </a:cxn>
                <a:cxn ang="0">
                  <a:pos x="46" y="59"/>
                </a:cxn>
                <a:cxn ang="0">
                  <a:pos x="43" y="49"/>
                </a:cxn>
                <a:cxn ang="0">
                  <a:pos x="40" y="41"/>
                </a:cxn>
                <a:cxn ang="0">
                  <a:pos x="35" y="33"/>
                </a:cxn>
                <a:cxn ang="0">
                  <a:pos x="30" y="25"/>
                </a:cxn>
                <a:cxn ang="0">
                  <a:pos x="26" y="17"/>
                </a:cxn>
                <a:cxn ang="0">
                  <a:pos x="19" y="11"/>
                </a:cxn>
                <a:cxn ang="0">
                  <a:pos x="13" y="5"/>
                </a:cxn>
                <a:cxn ang="0">
                  <a:pos x="6" y="1"/>
                </a:cxn>
                <a:cxn ang="0">
                  <a:pos x="0" y="0"/>
                </a:cxn>
                <a:cxn ang="0">
                  <a:pos x="11" y="5"/>
                </a:cxn>
                <a:cxn ang="0">
                  <a:pos x="26" y="8"/>
                </a:cxn>
                <a:cxn ang="0">
                  <a:pos x="38" y="8"/>
                </a:cxn>
                <a:cxn ang="0">
                  <a:pos x="53" y="8"/>
                </a:cxn>
                <a:cxn ang="0">
                  <a:pos x="66" y="6"/>
                </a:cxn>
                <a:cxn ang="0">
                  <a:pos x="77" y="8"/>
                </a:cxn>
                <a:cxn ang="0">
                  <a:pos x="86" y="11"/>
                </a:cxn>
                <a:cxn ang="0">
                  <a:pos x="94" y="17"/>
                </a:cxn>
                <a:cxn ang="0">
                  <a:pos x="99" y="30"/>
                </a:cxn>
                <a:cxn ang="0">
                  <a:pos x="101" y="48"/>
                </a:cxn>
                <a:cxn ang="0">
                  <a:pos x="101" y="48"/>
                </a:cxn>
              </a:cxnLst>
              <a:rect l="0" t="0" r="r" b="b"/>
              <a:pathLst>
                <a:path w="101" h="65">
                  <a:moveTo>
                    <a:pt x="101" y="48"/>
                  </a:moveTo>
                  <a:lnTo>
                    <a:pt x="48" y="65"/>
                  </a:lnTo>
                  <a:lnTo>
                    <a:pt x="46" y="59"/>
                  </a:lnTo>
                  <a:lnTo>
                    <a:pt x="43" y="49"/>
                  </a:lnTo>
                  <a:lnTo>
                    <a:pt x="40" y="41"/>
                  </a:lnTo>
                  <a:lnTo>
                    <a:pt x="35" y="33"/>
                  </a:lnTo>
                  <a:lnTo>
                    <a:pt x="30" y="25"/>
                  </a:lnTo>
                  <a:lnTo>
                    <a:pt x="26" y="17"/>
                  </a:lnTo>
                  <a:lnTo>
                    <a:pt x="19" y="11"/>
                  </a:lnTo>
                  <a:lnTo>
                    <a:pt x="13" y="5"/>
                  </a:lnTo>
                  <a:lnTo>
                    <a:pt x="6" y="1"/>
                  </a:lnTo>
                  <a:lnTo>
                    <a:pt x="0" y="0"/>
                  </a:lnTo>
                  <a:lnTo>
                    <a:pt x="11" y="5"/>
                  </a:lnTo>
                  <a:lnTo>
                    <a:pt x="26" y="8"/>
                  </a:lnTo>
                  <a:lnTo>
                    <a:pt x="38" y="8"/>
                  </a:lnTo>
                  <a:lnTo>
                    <a:pt x="53" y="8"/>
                  </a:lnTo>
                  <a:lnTo>
                    <a:pt x="66" y="6"/>
                  </a:lnTo>
                  <a:lnTo>
                    <a:pt x="77" y="8"/>
                  </a:lnTo>
                  <a:lnTo>
                    <a:pt x="86" y="11"/>
                  </a:lnTo>
                  <a:lnTo>
                    <a:pt x="94" y="17"/>
                  </a:lnTo>
                  <a:lnTo>
                    <a:pt x="99" y="30"/>
                  </a:lnTo>
                  <a:lnTo>
                    <a:pt x="101" y="48"/>
                  </a:lnTo>
                  <a:lnTo>
                    <a:pt x="101" y="48"/>
                  </a:lnTo>
                  <a:close/>
                </a:path>
              </a:pathLst>
            </a:custGeom>
            <a:solidFill>
              <a:srgbClr val="CEA156"/>
            </a:solidFill>
            <a:ln w="9525">
              <a:noFill/>
              <a:round/>
              <a:headEnd/>
              <a:tailEnd/>
            </a:ln>
          </p:spPr>
          <p:txBody>
            <a:bodyPr/>
            <a:lstStyle/>
            <a:p>
              <a:endParaRPr lang="en-US"/>
            </a:p>
          </p:txBody>
        </p:sp>
        <p:sp>
          <p:nvSpPr>
            <p:cNvPr id="37905" name="Freeform 17"/>
            <p:cNvSpPr>
              <a:spLocks/>
            </p:cNvSpPr>
            <p:nvPr/>
          </p:nvSpPr>
          <p:spPr bwMode="auto">
            <a:xfrm>
              <a:off x="3168" y="3102"/>
              <a:ext cx="63" cy="55"/>
            </a:xfrm>
            <a:custGeom>
              <a:avLst/>
              <a:gdLst/>
              <a:ahLst/>
              <a:cxnLst>
                <a:cxn ang="0">
                  <a:pos x="126" y="44"/>
                </a:cxn>
                <a:cxn ang="0">
                  <a:pos x="126" y="53"/>
                </a:cxn>
                <a:cxn ang="0">
                  <a:pos x="126" y="63"/>
                </a:cxn>
                <a:cxn ang="0">
                  <a:pos x="123" y="71"/>
                </a:cxn>
                <a:cxn ang="0">
                  <a:pos x="118" y="80"/>
                </a:cxn>
                <a:cxn ang="0">
                  <a:pos x="114" y="87"/>
                </a:cxn>
                <a:cxn ang="0">
                  <a:pos x="107" y="95"/>
                </a:cxn>
                <a:cxn ang="0">
                  <a:pos x="99" y="101"/>
                </a:cxn>
                <a:cxn ang="0">
                  <a:pos x="93" y="106"/>
                </a:cxn>
                <a:cxn ang="0">
                  <a:pos x="85" y="109"/>
                </a:cxn>
                <a:cxn ang="0">
                  <a:pos x="78" y="111"/>
                </a:cxn>
                <a:cxn ang="0">
                  <a:pos x="74" y="100"/>
                </a:cxn>
                <a:cxn ang="0">
                  <a:pos x="69" y="90"/>
                </a:cxn>
                <a:cxn ang="0">
                  <a:pos x="62" y="80"/>
                </a:cxn>
                <a:cxn ang="0">
                  <a:pos x="54" y="71"/>
                </a:cxn>
                <a:cxn ang="0">
                  <a:pos x="46" y="61"/>
                </a:cxn>
                <a:cxn ang="0">
                  <a:pos x="37" y="53"/>
                </a:cxn>
                <a:cxn ang="0">
                  <a:pos x="27" y="45"/>
                </a:cxn>
                <a:cxn ang="0">
                  <a:pos x="18" y="39"/>
                </a:cxn>
                <a:cxn ang="0">
                  <a:pos x="10" y="32"/>
                </a:cxn>
                <a:cxn ang="0">
                  <a:pos x="0" y="26"/>
                </a:cxn>
                <a:cxn ang="0">
                  <a:pos x="10" y="12"/>
                </a:cxn>
                <a:cxn ang="0">
                  <a:pos x="19" y="4"/>
                </a:cxn>
                <a:cxn ang="0">
                  <a:pos x="29" y="0"/>
                </a:cxn>
                <a:cxn ang="0">
                  <a:pos x="42" y="2"/>
                </a:cxn>
                <a:cxn ang="0">
                  <a:pos x="53" y="5"/>
                </a:cxn>
                <a:cxn ang="0">
                  <a:pos x="66" y="12"/>
                </a:cxn>
                <a:cxn ang="0">
                  <a:pos x="80" y="20"/>
                </a:cxn>
                <a:cxn ang="0">
                  <a:pos x="94" y="28"/>
                </a:cxn>
                <a:cxn ang="0">
                  <a:pos x="110" y="37"/>
                </a:cxn>
                <a:cxn ang="0">
                  <a:pos x="126" y="44"/>
                </a:cxn>
                <a:cxn ang="0">
                  <a:pos x="126" y="44"/>
                </a:cxn>
              </a:cxnLst>
              <a:rect l="0" t="0" r="r" b="b"/>
              <a:pathLst>
                <a:path w="126" h="111">
                  <a:moveTo>
                    <a:pt x="126" y="44"/>
                  </a:moveTo>
                  <a:lnTo>
                    <a:pt x="126" y="53"/>
                  </a:lnTo>
                  <a:lnTo>
                    <a:pt x="126" y="63"/>
                  </a:lnTo>
                  <a:lnTo>
                    <a:pt x="123" y="71"/>
                  </a:lnTo>
                  <a:lnTo>
                    <a:pt x="118" y="80"/>
                  </a:lnTo>
                  <a:lnTo>
                    <a:pt x="114" y="87"/>
                  </a:lnTo>
                  <a:lnTo>
                    <a:pt x="107" y="95"/>
                  </a:lnTo>
                  <a:lnTo>
                    <a:pt x="99" y="101"/>
                  </a:lnTo>
                  <a:lnTo>
                    <a:pt x="93" y="106"/>
                  </a:lnTo>
                  <a:lnTo>
                    <a:pt x="85" y="109"/>
                  </a:lnTo>
                  <a:lnTo>
                    <a:pt x="78" y="111"/>
                  </a:lnTo>
                  <a:lnTo>
                    <a:pt x="74" y="100"/>
                  </a:lnTo>
                  <a:lnTo>
                    <a:pt x="69" y="90"/>
                  </a:lnTo>
                  <a:lnTo>
                    <a:pt x="62" y="80"/>
                  </a:lnTo>
                  <a:lnTo>
                    <a:pt x="54" y="71"/>
                  </a:lnTo>
                  <a:lnTo>
                    <a:pt x="46" y="61"/>
                  </a:lnTo>
                  <a:lnTo>
                    <a:pt x="37" y="53"/>
                  </a:lnTo>
                  <a:lnTo>
                    <a:pt x="27" y="45"/>
                  </a:lnTo>
                  <a:lnTo>
                    <a:pt x="18" y="39"/>
                  </a:lnTo>
                  <a:lnTo>
                    <a:pt x="10" y="32"/>
                  </a:lnTo>
                  <a:lnTo>
                    <a:pt x="0" y="26"/>
                  </a:lnTo>
                  <a:lnTo>
                    <a:pt x="10" y="12"/>
                  </a:lnTo>
                  <a:lnTo>
                    <a:pt x="19" y="4"/>
                  </a:lnTo>
                  <a:lnTo>
                    <a:pt x="29" y="0"/>
                  </a:lnTo>
                  <a:lnTo>
                    <a:pt x="42" y="2"/>
                  </a:lnTo>
                  <a:lnTo>
                    <a:pt x="53" y="5"/>
                  </a:lnTo>
                  <a:lnTo>
                    <a:pt x="66" y="12"/>
                  </a:lnTo>
                  <a:lnTo>
                    <a:pt x="80" y="20"/>
                  </a:lnTo>
                  <a:lnTo>
                    <a:pt x="94" y="28"/>
                  </a:lnTo>
                  <a:lnTo>
                    <a:pt x="110" y="37"/>
                  </a:lnTo>
                  <a:lnTo>
                    <a:pt x="126" y="44"/>
                  </a:lnTo>
                  <a:lnTo>
                    <a:pt x="126" y="44"/>
                  </a:lnTo>
                  <a:close/>
                </a:path>
              </a:pathLst>
            </a:custGeom>
            <a:solidFill>
              <a:srgbClr val="CEA156"/>
            </a:solidFill>
            <a:ln w="9525">
              <a:noFill/>
              <a:round/>
              <a:headEnd/>
              <a:tailEnd/>
            </a:ln>
          </p:spPr>
          <p:txBody>
            <a:bodyPr/>
            <a:lstStyle/>
            <a:p>
              <a:endParaRPr lang="en-US"/>
            </a:p>
          </p:txBody>
        </p:sp>
        <p:sp>
          <p:nvSpPr>
            <p:cNvPr id="37906" name="Freeform 18"/>
            <p:cNvSpPr>
              <a:spLocks/>
            </p:cNvSpPr>
            <p:nvPr/>
          </p:nvSpPr>
          <p:spPr bwMode="auto">
            <a:xfrm>
              <a:off x="2962" y="3105"/>
              <a:ext cx="69" cy="68"/>
            </a:xfrm>
            <a:custGeom>
              <a:avLst/>
              <a:gdLst/>
              <a:ahLst/>
              <a:cxnLst>
                <a:cxn ang="0">
                  <a:pos x="121" y="25"/>
                </a:cxn>
                <a:cxn ang="0">
                  <a:pos x="136" y="46"/>
                </a:cxn>
                <a:cxn ang="0">
                  <a:pos x="137" y="62"/>
                </a:cxn>
                <a:cxn ang="0">
                  <a:pos x="133" y="73"/>
                </a:cxn>
                <a:cxn ang="0">
                  <a:pos x="120" y="83"/>
                </a:cxn>
                <a:cxn ang="0">
                  <a:pos x="105" y="89"/>
                </a:cxn>
                <a:cxn ang="0">
                  <a:pos x="86" y="96"/>
                </a:cxn>
                <a:cxn ang="0">
                  <a:pos x="69" y="102"/>
                </a:cxn>
                <a:cxn ang="0">
                  <a:pos x="53" y="110"/>
                </a:cxn>
                <a:cxn ang="0">
                  <a:pos x="38" y="121"/>
                </a:cxn>
                <a:cxn ang="0">
                  <a:pos x="32" y="136"/>
                </a:cxn>
                <a:cxn ang="0">
                  <a:pos x="17" y="129"/>
                </a:cxn>
                <a:cxn ang="0">
                  <a:pos x="8" y="120"/>
                </a:cxn>
                <a:cxn ang="0">
                  <a:pos x="1" y="109"/>
                </a:cxn>
                <a:cxn ang="0">
                  <a:pos x="0" y="96"/>
                </a:cxn>
                <a:cxn ang="0">
                  <a:pos x="0" y="81"/>
                </a:cxn>
                <a:cxn ang="0">
                  <a:pos x="3" y="65"/>
                </a:cxn>
                <a:cxn ang="0">
                  <a:pos x="8" y="51"/>
                </a:cxn>
                <a:cxn ang="0">
                  <a:pos x="13" y="35"/>
                </a:cxn>
                <a:cxn ang="0">
                  <a:pos x="19" y="21"/>
                </a:cxn>
                <a:cxn ang="0">
                  <a:pos x="24" y="8"/>
                </a:cxn>
                <a:cxn ang="0">
                  <a:pos x="35" y="1"/>
                </a:cxn>
                <a:cxn ang="0">
                  <a:pos x="45" y="0"/>
                </a:cxn>
                <a:cxn ang="0">
                  <a:pos x="53" y="0"/>
                </a:cxn>
                <a:cxn ang="0">
                  <a:pos x="61" y="5"/>
                </a:cxn>
                <a:cxn ang="0">
                  <a:pos x="69" y="9"/>
                </a:cxn>
                <a:cxn ang="0">
                  <a:pos x="77" y="16"/>
                </a:cxn>
                <a:cxn ang="0">
                  <a:pos x="85" y="21"/>
                </a:cxn>
                <a:cxn ang="0">
                  <a:pos x="94" y="25"/>
                </a:cxn>
                <a:cxn ang="0">
                  <a:pos x="107" y="27"/>
                </a:cxn>
                <a:cxn ang="0">
                  <a:pos x="123" y="25"/>
                </a:cxn>
                <a:cxn ang="0">
                  <a:pos x="123" y="25"/>
                </a:cxn>
                <a:cxn ang="0">
                  <a:pos x="121" y="25"/>
                </a:cxn>
              </a:cxnLst>
              <a:rect l="0" t="0" r="r" b="b"/>
              <a:pathLst>
                <a:path w="137" h="136">
                  <a:moveTo>
                    <a:pt x="121" y="25"/>
                  </a:moveTo>
                  <a:lnTo>
                    <a:pt x="136" y="46"/>
                  </a:lnTo>
                  <a:lnTo>
                    <a:pt x="137" y="62"/>
                  </a:lnTo>
                  <a:lnTo>
                    <a:pt x="133" y="73"/>
                  </a:lnTo>
                  <a:lnTo>
                    <a:pt x="120" y="83"/>
                  </a:lnTo>
                  <a:lnTo>
                    <a:pt x="105" y="89"/>
                  </a:lnTo>
                  <a:lnTo>
                    <a:pt x="86" y="96"/>
                  </a:lnTo>
                  <a:lnTo>
                    <a:pt x="69" y="102"/>
                  </a:lnTo>
                  <a:lnTo>
                    <a:pt x="53" y="110"/>
                  </a:lnTo>
                  <a:lnTo>
                    <a:pt x="38" y="121"/>
                  </a:lnTo>
                  <a:lnTo>
                    <a:pt x="32" y="136"/>
                  </a:lnTo>
                  <a:lnTo>
                    <a:pt x="17" y="129"/>
                  </a:lnTo>
                  <a:lnTo>
                    <a:pt x="8" y="120"/>
                  </a:lnTo>
                  <a:lnTo>
                    <a:pt x="1" y="109"/>
                  </a:lnTo>
                  <a:lnTo>
                    <a:pt x="0" y="96"/>
                  </a:lnTo>
                  <a:lnTo>
                    <a:pt x="0" y="81"/>
                  </a:lnTo>
                  <a:lnTo>
                    <a:pt x="3" y="65"/>
                  </a:lnTo>
                  <a:lnTo>
                    <a:pt x="8" y="51"/>
                  </a:lnTo>
                  <a:lnTo>
                    <a:pt x="13" y="35"/>
                  </a:lnTo>
                  <a:lnTo>
                    <a:pt x="19" y="21"/>
                  </a:lnTo>
                  <a:lnTo>
                    <a:pt x="24" y="8"/>
                  </a:lnTo>
                  <a:lnTo>
                    <a:pt x="35" y="1"/>
                  </a:lnTo>
                  <a:lnTo>
                    <a:pt x="45" y="0"/>
                  </a:lnTo>
                  <a:lnTo>
                    <a:pt x="53" y="0"/>
                  </a:lnTo>
                  <a:lnTo>
                    <a:pt x="61" y="5"/>
                  </a:lnTo>
                  <a:lnTo>
                    <a:pt x="69" y="9"/>
                  </a:lnTo>
                  <a:lnTo>
                    <a:pt x="77" y="16"/>
                  </a:lnTo>
                  <a:lnTo>
                    <a:pt x="85" y="21"/>
                  </a:lnTo>
                  <a:lnTo>
                    <a:pt x="94" y="25"/>
                  </a:lnTo>
                  <a:lnTo>
                    <a:pt x="107" y="27"/>
                  </a:lnTo>
                  <a:lnTo>
                    <a:pt x="123" y="25"/>
                  </a:lnTo>
                  <a:lnTo>
                    <a:pt x="123" y="25"/>
                  </a:lnTo>
                  <a:lnTo>
                    <a:pt x="121" y="25"/>
                  </a:lnTo>
                  <a:close/>
                </a:path>
              </a:pathLst>
            </a:custGeom>
            <a:solidFill>
              <a:srgbClr val="CEA156"/>
            </a:solidFill>
            <a:ln w="9525">
              <a:noFill/>
              <a:round/>
              <a:headEnd/>
              <a:tailEnd/>
            </a:ln>
          </p:spPr>
          <p:txBody>
            <a:bodyPr/>
            <a:lstStyle/>
            <a:p>
              <a:endParaRPr lang="en-US"/>
            </a:p>
          </p:txBody>
        </p:sp>
        <p:sp>
          <p:nvSpPr>
            <p:cNvPr id="37907" name="Freeform 19"/>
            <p:cNvSpPr>
              <a:spLocks/>
            </p:cNvSpPr>
            <p:nvPr/>
          </p:nvSpPr>
          <p:spPr bwMode="auto">
            <a:xfrm>
              <a:off x="2897" y="3106"/>
              <a:ext cx="32" cy="43"/>
            </a:xfrm>
            <a:custGeom>
              <a:avLst/>
              <a:gdLst/>
              <a:ahLst/>
              <a:cxnLst>
                <a:cxn ang="0">
                  <a:pos x="59" y="84"/>
                </a:cxn>
                <a:cxn ang="0">
                  <a:pos x="54" y="80"/>
                </a:cxn>
                <a:cxn ang="0">
                  <a:pos x="46" y="79"/>
                </a:cxn>
                <a:cxn ang="0">
                  <a:pos x="38" y="79"/>
                </a:cxn>
                <a:cxn ang="0">
                  <a:pos x="30" y="79"/>
                </a:cxn>
                <a:cxn ang="0">
                  <a:pos x="22" y="77"/>
                </a:cxn>
                <a:cxn ang="0">
                  <a:pos x="14" y="77"/>
                </a:cxn>
                <a:cxn ang="0">
                  <a:pos x="8" y="74"/>
                </a:cxn>
                <a:cxn ang="0">
                  <a:pos x="3" y="69"/>
                </a:cxn>
                <a:cxn ang="0">
                  <a:pos x="1" y="61"/>
                </a:cxn>
                <a:cxn ang="0">
                  <a:pos x="0" y="50"/>
                </a:cxn>
                <a:cxn ang="0">
                  <a:pos x="0" y="44"/>
                </a:cxn>
                <a:cxn ang="0">
                  <a:pos x="1" y="37"/>
                </a:cxn>
                <a:cxn ang="0">
                  <a:pos x="1" y="31"/>
                </a:cxn>
                <a:cxn ang="0">
                  <a:pos x="3" y="24"/>
                </a:cxn>
                <a:cxn ang="0">
                  <a:pos x="4" y="18"/>
                </a:cxn>
                <a:cxn ang="0">
                  <a:pos x="6" y="13"/>
                </a:cxn>
                <a:cxn ang="0">
                  <a:pos x="9" y="8"/>
                </a:cxn>
                <a:cxn ang="0">
                  <a:pos x="14" y="5"/>
                </a:cxn>
                <a:cxn ang="0">
                  <a:pos x="20" y="2"/>
                </a:cxn>
                <a:cxn ang="0">
                  <a:pos x="28" y="0"/>
                </a:cxn>
                <a:cxn ang="0">
                  <a:pos x="35" y="5"/>
                </a:cxn>
                <a:cxn ang="0">
                  <a:pos x="41" y="12"/>
                </a:cxn>
                <a:cxn ang="0">
                  <a:pos x="46" y="18"/>
                </a:cxn>
                <a:cxn ang="0">
                  <a:pos x="52" y="26"/>
                </a:cxn>
                <a:cxn ang="0">
                  <a:pos x="56" y="34"/>
                </a:cxn>
                <a:cxn ang="0">
                  <a:pos x="59" y="44"/>
                </a:cxn>
                <a:cxn ang="0">
                  <a:pos x="62" y="53"/>
                </a:cxn>
                <a:cxn ang="0">
                  <a:pos x="64" y="64"/>
                </a:cxn>
                <a:cxn ang="0">
                  <a:pos x="62" y="74"/>
                </a:cxn>
                <a:cxn ang="0">
                  <a:pos x="60" y="85"/>
                </a:cxn>
                <a:cxn ang="0">
                  <a:pos x="60" y="85"/>
                </a:cxn>
                <a:cxn ang="0">
                  <a:pos x="59" y="84"/>
                </a:cxn>
              </a:cxnLst>
              <a:rect l="0" t="0" r="r" b="b"/>
              <a:pathLst>
                <a:path w="64" h="85">
                  <a:moveTo>
                    <a:pt x="59" y="84"/>
                  </a:moveTo>
                  <a:lnTo>
                    <a:pt x="54" y="80"/>
                  </a:lnTo>
                  <a:lnTo>
                    <a:pt x="46" y="79"/>
                  </a:lnTo>
                  <a:lnTo>
                    <a:pt x="38" y="79"/>
                  </a:lnTo>
                  <a:lnTo>
                    <a:pt x="30" y="79"/>
                  </a:lnTo>
                  <a:lnTo>
                    <a:pt x="22" y="77"/>
                  </a:lnTo>
                  <a:lnTo>
                    <a:pt x="14" y="77"/>
                  </a:lnTo>
                  <a:lnTo>
                    <a:pt x="8" y="74"/>
                  </a:lnTo>
                  <a:lnTo>
                    <a:pt x="3" y="69"/>
                  </a:lnTo>
                  <a:lnTo>
                    <a:pt x="1" y="61"/>
                  </a:lnTo>
                  <a:lnTo>
                    <a:pt x="0" y="50"/>
                  </a:lnTo>
                  <a:lnTo>
                    <a:pt x="0" y="44"/>
                  </a:lnTo>
                  <a:lnTo>
                    <a:pt x="1" y="37"/>
                  </a:lnTo>
                  <a:lnTo>
                    <a:pt x="1" y="31"/>
                  </a:lnTo>
                  <a:lnTo>
                    <a:pt x="3" y="24"/>
                  </a:lnTo>
                  <a:lnTo>
                    <a:pt x="4" y="18"/>
                  </a:lnTo>
                  <a:lnTo>
                    <a:pt x="6" y="13"/>
                  </a:lnTo>
                  <a:lnTo>
                    <a:pt x="9" y="8"/>
                  </a:lnTo>
                  <a:lnTo>
                    <a:pt x="14" y="5"/>
                  </a:lnTo>
                  <a:lnTo>
                    <a:pt x="20" y="2"/>
                  </a:lnTo>
                  <a:lnTo>
                    <a:pt x="28" y="0"/>
                  </a:lnTo>
                  <a:lnTo>
                    <a:pt x="35" y="5"/>
                  </a:lnTo>
                  <a:lnTo>
                    <a:pt x="41" y="12"/>
                  </a:lnTo>
                  <a:lnTo>
                    <a:pt x="46" y="18"/>
                  </a:lnTo>
                  <a:lnTo>
                    <a:pt x="52" y="26"/>
                  </a:lnTo>
                  <a:lnTo>
                    <a:pt x="56" y="34"/>
                  </a:lnTo>
                  <a:lnTo>
                    <a:pt x="59" y="44"/>
                  </a:lnTo>
                  <a:lnTo>
                    <a:pt x="62" y="53"/>
                  </a:lnTo>
                  <a:lnTo>
                    <a:pt x="64" y="64"/>
                  </a:lnTo>
                  <a:lnTo>
                    <a:pt x="62" y="74"/>
                  </a:lnTo>
                  <a:lnTo>
                    <a:pt x="60" y="85"/>
                  </a:lnTo>
                  <a:lnTo>
                    <a:pt x="60" y="85"/>
                  </a:lnTo>
                  <a:lnTo>
                    <a:pt x="59" y="84"/>
                  </a:lnTo>
                  <a:close/>
                </a:path>
              </a:pathLst>
            </a:custGeom>
            <a:solidFill>
              <a:srgbClr val="CEA156"/>
            </a:solidFill>
            <a:ln w="9525">
              <a:noFill/>
              <a:round/>
              <a:headEnd/>
              <a:tailEnd/>
            </a:ln>
          </p:spPr>
          <p:txBody>
            <a:bodyPr/>
            <a:lstStyle/>
            <a:p>
              <a:endParaRPr lang="en-US"/>
            </a:p>
          </p:txBody>
        </p:sp>
        <p:sp>
          <p:nvSpPr>
            <p:cNvPr id="37908" name="Freeform 20"/>
            <p:cNvSpPr>
              <a:spLocks/>
            </p:cNvSpPr>
            <p:nvPr/>
          </p:nvSpPr>
          <p:spPr bwMode="auto">
            <a:xfrm>
              <a:off x="3002" y="3131"/>
              <a:ext cx="18" cy="18"/>
            </a:xfrm>
            <a:custGeom>
              <a:avLst/>
              <a:gdLst/>
              <a:ahLst/>
              <a:cxnLst>
                <a:cxn ang="0">
                  <a:pos x="35" y="16"/>
                </a:cxn>
                <a:cxn ang="0">
                  <a:pos x="0" y="35"/>
                </a:cxn>
                <a:cxn ang="0">
                  <a:pos x="29" y="0"/>
                </a:cxn>
                <a:cxn ang="0">
                  <a:pos x="29" y="3"/>
                </a:cxn>
                <a:cxn ang="0">
                  <a:pos x="27" y="5"/>
                </a:cxn>
                <a:cxn ang="0">
                  <a:pos x="29" y="8"/>
                </a:cxn>
                <a:cxn ang="0">
                  <a:pos x="29" y="10"/>
                </a:cxn>
                <a:cxn ang="0">
                  <a:pos x="30" y="11"/>
                </a:cxn>
                <a:cxn ang="0">
                  <a:pos x="30" y="13"/>
                </a:cxn>
                <a:cxn ang="0">
                  <a:pos x="32" y="14"/>
                </a:cxn>
                <a:cxn ang="0">
                  <a:pos x="33" y="14"/>
                </a:cxn>
                <a:cxn ang="0">
                  <a:pos x="35" y="16"/>
                </a:cxn>
                <a:cxn ang="0">
                  <a:pos x="35" y="18"/>
                </a:cxn>
                <a:cxn ang="0">
                  <a:pos x="35" y="18"/>
                </a:cxn>
                <a:cxn ang="0">
                  <a:pos x="35" y="16"/>
                </a:cxn>
              </a:cxnLst>
              <a:rect l="0" t="0" r="r" b="b"/>
              <a:pathLst>
                <a:path w="35" h="35">
                  <a:moveTo>
                    <a:pt x="35" y="16"/>
                  </a:moveTo>
                  <a:lnTo>
                    <a:pt x="0" y="35"/>
                  </a:lnTo>
                  <a:lnTo>
                    <a:pt x="29" y="0"/>
                  </a:lnTo>
                  <a:lnTo>
                    <a:pt x="29" y="3"/>
                  </a:lnTo>
                  <a:lnTo>
                    <a:pt x="27" y="5"/>
                  </a:lnTo>
                  <a:lnTo>
                    <a:pt x="29" y="8"/>
                  </a:lnTo>
                  <a:lnTo>
                    <a:pt x="29" y="10"/>
                  </a:lnTo>
                  <a:lnTo>
                    <a:pt x="30" y="11"/>
                  </a:lnTo>
                  <a:lnTo>
                    <a:pt x="30" y="13"/>
                  </a:lnTo>
                  <a:lnTo>
                    <a:pt x="32" y="14"/>
                  </a:lnTo>
                  <a:lnTo>
                    <a:pt x="33" y="14"/>
                  </a:lnTo>
                  <a:lnTo>
                    <a:pt x="35" y="16"/>
                  </a:lnTo>
                  <a:lnTo>
                    <a:pt x="35" y="18"/>
                  </a:lnTo>
                  <a:lnTo>
                    <a:pt x="35" y="18"/>
                  </a:lnTo>
                  <a:lnTo>
                    <a:pt x="35" y="16"/>
                  </a:lnTo>
                  <a:close/>
                </a:path>
              </a:pathLst>
            </a:custGeom>
            <a:solidFill>
              <a:srgbClr val="FFFF00"/>
            </a:solidFill>
            <a:ln w="9525">
              <a:noFill/>
              <a:round/>
              <a:headEnd/>
              <a:tailEnd/>
            </a:ln>
          </p:spPr>
          <p:txBody>
            <a:bodyPr/>
            <a:lstStyle/>
            <a:p>
              <a:endParaRPr lang="en-US"/>
            </a:p>
          </p:txBody>
        </p:sp>
        <p:sp>
          <p:nvSpPr>
            <p:cNvPr id="37909" name="Freeform 21"/>
            <p:cNvSpPr>
              <a:spLocks/>
            </p:cNvSpPr>
            <p:nvPr/>
          </p:nvSpPr>
          <p:spPr bwMode="auto">
            <a:xfrm>
              <a:off x="3455" y="3136"/>
              <a:ext cx="21" cy="13"/>
            </a:xfrm>
            <a:custGeom>
              <a:avLst/>
              <a:gdLst/>
              <a:ahLst/>
              <a:cxnLst>
                <a:cxn ang="0">
                  <a:pos x="42" y="0"/>
                </a:cxn>
                <a:cxn ang="0">
                  <a:pos x="0" y="25"/>
                </a:cxn>
                <a:cxn ang="0">
                  <a:pos x="42" y="0"/>
                </a:cxn>
                <a:cxn ang="0">
                  <a:pos x="42" y="0"/>
                </a:cxn>
              </a:cxnLst>
              <a:rect l="0" t="0" r="r" b="b"/>
              <a:pathLst>
                <a:path w="42" h="25">
                  <a:moveTo>
                    <a:pt x="42" y="0"/>
                  </a:moveTo>
                  <a:lnTo>
                    <a:pt x="0" y="25"/>
                  </a:lnTo>
                  <a:lnTo>
                    <a:pt x="42" y="0"/>
                  </a:lnTo>
                  <a:lnTo>
                    <a:pt x="42" y="0"/>
                  </a:lnTo>
                  <a:close/>
                </a:path>
              </a:pathLst>
            </a:custGeom>
            <a:solidFill>
              <a:srgbClr val="CEA156"/>
            </a:solidFill>
            <a:ln w="9525">
              <a:noFill/>
              <a:round/>
              <a:headEnd/>
              <a:tailEnd/>
            </a:ln>
          </p:spPr>
          <p:txBody>
            <a:bodyPr/>
            <a:lstStyle/>
            <a:p>
              <a:endParaRPr lang="en-US"/>
            </a:p>
          </p:txBody>
        </p:sp>
        <p:sp>
          <p:nvSpPr>
            <p:cNvPr id="37910" name="Freeform 22"/>
            <p:cNvSpPr>
              <a:spLocks/>
            </p:cNvSpPr>
            <p:nvPr/>
          </p:nvSpPr>
          <p:spPr bwMode="auto">
            <a:xfrm>
              <a:off x="2829" y="3140"/>
              <a:ext cx="44" cy="55"/>
            </a:xfrm>
            <a:custGeom>
              <a:avLst/>
              <a:gdLst/>
              <a:ahLst/>
              <a:cxnLst>
                <a:cxn ang="0">
                  <a:pos x="86" y="108"/>
                </a:cxn>
                <a:cxn ang="0">
                  <a:pos x="75" y="110"/>
                </a:cxn>
                <a:cxn ang="0">
                  <a:pos x="65" y="110"/>
                </a:cxn>
                <a:cxn ang="0">
                  <a:pos x="54" y="108"/>
                </a:cxn>
                <a:cxn ang="0">
                  <a:pos x="44" y="104"/>
                </a:cxn>
                <a:cxn ang="0">
                  <a:pos x="35" y="99"/>
                </a:cxn>
                <a:cxn ang="0">
                  <a:pos x="27" y="92"/>
                </a:cxn>
                <a:cxn ang="0">
                  <a:pos x="20" y="84"/>
                </a:cxn>
                <a:cxn ang="0">
                  <a:pos x="12" y="76"/>
                </a:cxn>
                <a:cxn ang="0">
                  <a:pos x="8" y="68"/>
                </a:cxn>
                <a:cxn ang="0">
                  <a:pos x="3" y="59"/>
                </a:cxn>
                <a:cxn ang="0">
                  <a:pos x="0" y="49"/>
                </a:cxn>
                <a:cxn ang="0">
                  <a:pos x="0" y="41"/>
                </a:cxn>
                <a:cxn ang="0">
                  <a:pos x="3" y="35"/>
                </a:cxn>
                <a:cxn ang="0">
                  <a:pos x="8" y="28"/>
                </a:cxn>
                <a:cxn ang="0">
                  <a:pos x="12" y="24"/>
                </a:cxn>
                <a:cxn ang="0">
                  <a:pos x="20" y="19"/>
                </a:cxn>
                <a:cxn ang="0">
                  <a:pos x="27" y="16"/>
                </a:cxn>
                <a:cxn ang="0">
                  <a:pos x="33" y="11"/>
                </a:cxn>
                <a:cxn ang="0">
                  <a:pos x="40" y="4"/>
                </a:cxn>
                <a:cxn ang="0">
                  <a:pos x="44" y="0"/>
                </a:cxn>
                <a:cxn ang="0">
                  <a:pos x="88" y="108"/>
                </a:cxn>
                <a:cxn ang="0">
                  <a:pos x="88" y="108"/>
                </a:cxn>
                <a:cxn ang="0">
                  <a:pos x="86" y="108"/>
                </a:cxn>
              </a:cxnLst>
              <a:rect l="0" t="0" r="r" b="b"/>
              <a:pathLst>
                <a:path w="88" h="110">
                  <a:moveTo>
                    <a:pt x="86" y="108"/>
                  </a:moveTo>
                  <a:lnTo>
                    <a:pt x="75" y="110"/>
                  </a:lnTo>
                  <a:lnTo>
                    <a:pt x="65" y="110"/>
                  </a:lnTo>
                  <a:lnTo>
                    <a:pt x="54" y="108"/>
                  </a:lnTo>
                  <a:lnTo>
                    <a:pt x="44" y="104"/>
                  </a:lnTo>
                  <a:lnTo>
                    <a:pt x="35" y="99"/>
                  </a:lnTo>
                  <a:lnTo>
                    <a:pt x="27" y="92"/>
                  </a:lnTo>
                  <a:lnTo>
                    <a:pt x="20" y="84"/>
                  </a:lnTo>
                  <a:lnTo>
                    <a:pt x="12" y="76"/>
                  </a:lnTo>
                  <a:lnTo>
                    <a:pt x="8" y="68"/>
                  </a:lnTo>
                  <a:lnTo>
                    <a:pt x="3" y="59"/>
                  </a:lnTo>
                  <a:lnTo>
                    <a:pt x="0" y="49"/>
                  </a:lnTo>
                  <a:lnTo>
                    <a:pt x="0" y="41"/>
                  </a:lnTo>
                  <a:lnTo>
                    <a:pt x="3" y="35"/>
                  </a:lnTo>
                  <a:lnTo>
                    <a:pt x="8" y="28"/>
                  </a:lnTo>
                  <a:lnTo>
                    <a:pt x="12" y="24"/>
                  </a:lnTo>
                  <a:lnTo>
                    <a:pt x="20" y="19"/>
                  </a:lnTo>
                  <a:lnTo>
                    <a:pt x="27" y="16"/>
                  </a:lnTo>
                  <a:lnTo>
                    <a:pt x="33" y="11"/>
                  </a:lnTo>
                  <a:lnTo>
                    <a:pt x="40" y="4"/>
                  </a:lnTo>
                  <a:lnTo>
                    <a:pt x="44" y="0"/>
                  </a:lnTo>
                  <a:lnTo>
                    <a:pt x="88" y="108"/>
                  </a:lnTo>
                  <a:lnTo>
                    <a:pt x="88" y="108"/>
                  </a:lnTo>
                  <a:lnTo>
                    <a:pt x="86" y="108"/>
                  </a:lnTo>
                  <a:close/>
                </a:path>
              </a:pathLst>
            </a:custGeom>
            <a:solidFill>
              <a:srgbClr val="CEA156"/>
            </a:solidFill>
            <a:ln w="9525">
              <a:noFill/>
              <a:round/>
              <a:headEnd/>
              <a:tailEnd/>
            </a:ln>
          </p:spPr>
          <p:txBody>
            <a:bodyPr/>
            <a:lstStyle/>
            <a:p>
              <a:endParaRPr lang="en-US"/>
            </a:p>
          </p:txBody>
        </p:sp>
        <p:sp>
          <p:nvSpPr>
            <p:cNvPr id="37911" name="Freeform 23"/>
            <p:cNvSpPr>
              <a:spLocks/>
            </p:cNvSpPr>
            <p:nvPr/>
          </p:nvSpPr>
          <p:spPr bwMode="auto">
            <a:xfrm>
              <a:off x="3397" y="3152"/>
              <a:ext cx="7" cy="17"/>
            </a:xfrm>
            <a:custGeom>
              <a:avLst/>
              <a:gdLst/>
              <a:ahLst/>
              <a:cxnLst>
                <a:cxn ang="0">
                  <a:pos x="6" y="35"/>
                </a:cxn>
                <a:cxn ang="0">
                  <a:pos x="0" y="35"/>
                </a:cxn>
                <a:cxn ang="0">
                  <a:pos x="14" y="0"/>
                </a:cxn>
                <a:cxn ang="0">
                  <a:pos x="11" y="3"/>
                </a:cxn>
                <a:cxn ang="0">
                  <a:pos x="8" y="6"/>
                </a:cxn>
                <a:cxn ang="0">
                  <a:pos x="8" y="9"/>
                </a:cxn>
                <a:cxn ang="0">
                  <a:pos x="6" y="12"/>
                </a:cxn>
                <a:cxn ang="0">
                  <a:pos x="6" y="16"/>
                </a:cxn>
                <a:cxn ang="0">
                  <a:pos x="8" y="20"/>
                </a:cxn>
                <a:cxn ang="0">
                  <a:pos x="8" y="24"/>
                </a:cxn>
                <a:cxn ang="0">
                  <a:pos x="8" y="28"/>
                </a:cxn>
                <a:cxn ang="0">
                  <a:pos x="8" y="32"/>
                </a:cxn>
                <a:cxn ang="0">
                  <a:pos x="8" y="35"/>
                </a:cxn>
                <a:cxn ang="0">
                  <a:pos x="8" y="35"/>
                </a:cxn>
                <a:cxn ang="0">
                  <a:pos x="6" y="35"/>
                </a:cxn>
              </a:cxnLst>
              <a:rect l="0" t="0" r="r" b="b"/>
              <a:pathLst>
                <a:path w="14" h="35">
                  <a:moveTo>
                    <a:pt x="6" y="35"/>
                  </a:moveTo>
                  <a:lnTo>
                    <a:pt x="0" y="35"/>
                  </a:lnTo>
                  <a:lnTo>
                    <a:pt x="14" y="0"/>
                  </a:lnTo>
                  <a:lnTo>
                    <a:pt x="11" y="3"/>
                  </a:lnTo>
                  <a:lnTo>
                    <a:pt x="8" y="6"/>
                  </a:lnTo>
                  <a:lnTo>
                    <a:pt x="8" y="9"/>
                  </a:lnTo>
                  <a:lnTo>
                    <a:pt x="6" y="12"/>
                  </a:lnTo>
                  <a:lnTo>
                    <a:pt x="6" y="16"/>
                  </a:lnTo>
                  <a:lnTo>
                    <a:pt x="8" y="20"/>
                  </a:lnTo>
                  <a:lnTo>
                    <a:pt x="8" y="24"/>
                  </a:lnTo>
                  <a:lnTo>
                    <a:pt x="8" y="28"/>
                  </a:lnTo>
                  <a:lnTo>
                    <a:pt x="8" y="32"/>
                  </a:lnTo>
                  <a:lnTo>
                    <a:pt x="8" y="35"/>
                  </a:lnTo>
                  <a:lnTo>
                    <a:pt x="8" y="35"/>
                  </a:lnTo>
                  <a:lnTo>
                    <a:pt x="6" y="35"/>
                  </a:lnTo>
                  <a:close/>
                </a:path>
              </a:pathLst>
            </a:custGeom>
            <a:solidFill>
              <a:srgbClr val="CEA156"/>
            </a:solidFill>
            <a:ln w="9525">
              <a:noFill/>
              <a:round/>
              <a:headEnd/>
              <a:tailEnd/>
            </a:ln>
          </p:spPr>
          <p:txBody>
            <a:bodyPr/>
            <a:lstStyle/>
            <a:p>
              <a:endParaRPr lang="en-US"/>
            </a:p>
          </p:txBody>
        </p:sp>
        <p:sp>
          <p:nvSpPr>
            <p:cNvPr id="37912" name="Freeform 24"/>
            <p:cNvSpPr>
              <a:spLocks/>
            </p:cNvSpPr>
            <p:nvPr/>
          </p:nvSpPr>
          <p:spPr bwMode="auto">
            <a:xfrm>
              <a:off x="3024" y="3157"/>
              <a:ext cx="51" cy="110"/>
            </a:xfrm>
            <a:custGeom>
              <a:avLst/>
              <a:gdLst/>
              <a:ahLst/>
              <a:cxnLst>
                <a:cxn ang="0">
                  <a:pos x="83" y="168"/>
                </a:cxn>
                <a:cxn ang="0">
                  <a:pos x="102" y="211"/>
                </a:cxn>
                <a:cxn ang="0">
                  <a:pos x="94" y="206"/>
                </a:cxn>
                <a:cxn ang="0">
                  <a:pos x="86" y="205"/>
                </a:cxn>
                <a:cxn ang="0">
                  <a:pos x="82" y="206"/>
                </a:cxn>
                <a:cxn ang="0">
                  <a:pos x="75" y="209"/>
                </a:cxn>
                <a:cxn ang="0">
                  <a:pos x="70" y="213"/>
                </a:cxn>
                <a:cxn ang="0">
                  <a:pos x="64" y="217"/>
                </a:cxn>
                <a:cxn ang="0">
                  <a:pos x="58" y="219"/>
                </a:cxn>
                <a:cxn ang="0">
                  <a:pos x="51" y="219"/>
                </a:cxn>
                <a:cxn ang="0">
                  <a:pos x="43" y="217"/>
                </a:cxn>
                <a:cxn ang="0">
                  <a:pos x="35" y="211"/>
                </a:cxn>
                <a:cxn ang="0">
                  <a:pos x="11" y="193"/>
                </a:cxn>
                <a:cxn ang="0">
                  <a:pos x="2" y="176"/>
                </a:cxn>
                <a:cxn ang="0">
                  <a:pos x="0" y="157"/>
                </a:cxn>
                <a:cxn ang="0">
                  <a:pos x="8" y="136"/>
                </a:cxn>
                <a:cxn ang="0">
                  <a:pos x="21" y="115"/>
                </a:cxn>
                <a:cxn ang="0">
                  <a:pos x="37" y="93"/>
                </a:cxn>
                <a:cxn ang="0">
                  <a:pos x="54" y="69"/>
                </a:cxn>
                <a:cxn ang="0">
                  <a:pos x="69" y="46"/>
                </a:cxn>
                <a:cxn ang="0">
                  <a:pos x="80" y="22"/>
                </a:cxn>
                <a:cxn ang="0">
                  <a:pos x="85" y="0"/>
                </a:cxn>
                <a:cxn ang="0">
                  <a:pos x="77" y="19"/>
                </a:cxn>
                <a:cxn ang="0">
                  <a:pos x="74" y="37"/>
                </a:cxn>
                <a:cxn ang="0">
                  <a:pos x="75" y="54"/>
                </a:cxn>
                <a:cxn ang="0">
                  <a:pos x="80" y="69"/>
                </a:cxn>
                <a:cxn ang="0">
                  <a:pos x="85" y="85"/>
                </a:cxn>
                <a:cxn ang="0">
                  <a:pos x="91" y="99"/>
                </a:cxn>
                <a:cxn ang="0">
                  <a:pos x="94" y="115"/>
                </a:cxn>
                <a:cxn ang="0">
                  <a:pos x="96" y="131"/>
                </a:cxn>
                <a:cxn ang="0">
                  <a:pos x="93" y="149"/>
                </a:cxn>
                <a:cxn ang="0">
                  <a:pos x="85" y="168"/>
                </a:cxn>
                <a:cxn ang="0">
                  <a:pos x="85" y="168"/>
                </a:cxn>
                <a:cxn ang="0">
                  <a:pos x="83" y="168"/>
                </a:cxn>
              </a:cxnLst>
              <a:rect l="0" t="0" r="r" b="b"/>
              <a:pathLst>
                <a:path w="102" h="219">
                  <a:moveTo>
                    <a:pt x="83" y="168"/>
                  </a:moveTo>
                  <a:lnTo>
                    <a:pt x="102" y="211"/>
                  </a:lnTo>
                  <a:lnTo>
                    <a:pt x="94" y="206"/>
                  </a:lnTo>
                  <a:lnTo>
                    <a:pt x="86" y="205"/>
                  </a:lnTo>
                  <a:lnTo>
                    <a:pt x="82" y="206"/>
                  </a:lnTo>
                  <a:lnTo>
                    <a:pt x="75" y="209"/>
                  </a:lnTo>
                  <a:lnTo>
                    <a:pt x="70" y="213"/>
                  </a:lnTo>
                  <a:lnTo>
                    <a:pt x="64" y="217"/>
                  </a:lnTo>
                  <a:lnTo>
                    <a:pt x="58" y="219"/>
                  </a:lnTo>
                  <a:lnTo>
                    <a:pt x="51" y="219"/>
                  </a:lnTo>
                  <a:lnTo>
                    <a:pt x="43" y="217"/>
                  </a:lnTo>
                  <a:lnTo>
                    <a:pt x="35" y="211"/>
                  </a:lnTo>
                  <a:lnTo>
                    <a:pt x="11" y="193"/>
                  </a:lnTo>
                  <a:lnTo>
                    <a:pt x="2" y="176"/>
                  </a:lnTo>
                  <a:lnTo>
                    <a:pt x="0" y="157"/>
                  </a:lnTo>
                  <a:lnTo>
                    <a:pt x="8" y="136"/>
                  </a:lnTo>
                  <a:lnTo>
                    <a:pt x="21" y="115"/>
                  </a:lnTo>
                  <a:lnTo>
                    <a:pt x="37" y="93"/>
                  </a:lnTo>
                  <a:lnTo>
                    <a:pt x="54" y="69"/>
                  </a:lnTo>
                  <a:lnTo>
                    <a:pt x="69" y="46"/>
                  </a:lnTo>
                  <a:lnTo>
                    <a:pt x="80" y="22"/>
                  </a:lnTo>
                  <a:lnTo>
                    <a:pt x="85" y="0"/>
                  </a:lnTo>
                  <a:lnTo>
                    <a:pt x="77" y="19"/>
                  </a:lnTo>
                  <a:lnTo>
                    <a:pt x="74" y="37"/>
                  </a:lnTo>
                  <a:lnTo>
                    <a:pt x="75" y="54"/>
                  </a:lnTo>
                  <a:lnTo>
                    <a:pt x="80" y="69"/>
                  </a:lnTo>
                  <a:lnTo>
                    <a:pt x="85" y="85"/>
                  </a:lnTo>
                  <a:lnTo>
                    <a:pt x="91" y="99"/>
                  </a:lnTo>
                  <a:lnTo>
                    <a:pt x="94" y="115"/>
                  </a:lnTo>
                  <a:lnTo>
                    <a:pt x="96" y="131"/>
                  </a:lnTo>
                  <a:lnTo>
                    <a:pt x="93" y="149"/>
                  </a:lnTo>
                  <a:lnTo>
                    <a:pt x="85" y="168"/>
                  </a:lnTo>
                  <a:lnTo>
                    <a:pt x="85" y="168"/>
                  </a:lnTo>
                  <a:lnTo>
                    <a:pt x="83" y="168"/>
                  </a:lnTo>
                  <a:close/>
                </a:path>
              </a:pathLst>
            </a:custGeom>
            <a:solidFill>
              <a:srgbClr val="CEA156"/>
            </a:solidFill>
            <a:ln w="9525">
              <a:noFill/>
              <a:round/>
              <a:headEnd/>
              <a:tailEnd/>
            </a:ln>
          </p:spPr>
          <p:txBody>
            <a:bodyPr/>
            <a:lstStyle/>
            <a:p>
              <a:endParaRPr lang="en-US"/>
            </a:p>
          </p:txBody>
        </p:sp>
        <p:sp>
          <p:nvSpPr>
            <p:cNvPr id="37913" name="Freeform 25"/>
            <p:cNvSpPr>
              <a:spLocks/>
            </p:cNvSpPr>
            <p:nvPr/>
          </p:nvSpPr>
          <p:spPr bwMode="auto">
            <a:xfrm>
              <a:off x="3219" y="3160"/>
              <a:ext cx="34" cy="49"/>
            </a:xfrm>
            <a:custGeom>
              <a:avLst/>
              <a:gdLst/>
              <a:ahLst/>
              <a:cxnLst>
                <a:cxn ang="0">
                  <a:pos x="66" y="1"/>
                </a:cxn>
                <a:cxn ang="0">
                  <a:pos x="64" y="9"/>
                </a:cxn>
                <a:cxn ang="0">
                  <a:pos x="61" y="17"/>
                </a:cxn>
                <a:cxn ang="0">
                  <a:pos x="60" y="27"/>
                </a:cxn>
                <a:cxn ang="0">
                  <a:pos x="58" y="36"/>
                </a:cxn>
                <a:cxn ang="0">
                  <a:pos x="58" y="46"/>
                </a:cxn>
                <a:cxn ang="0">
                  <a:pos x="58" y="57"/>
                </a:cxn>
                <a:cxn ang="0">
                  <a:pos x="60" y="67"/>
                </a:cxn>
                <a:cxn ang="0">
                  <a:pos x="60" y="76"/>
                </a:cxn>
                <a:cxn ang="0">
                  <a:pos x="60" y="88"/>
                </a:cxn>
                <a:cxn ang="0">
                  <a:pos x="60" y="97"/>
                </a:cxn>
                <a:cxn ang="0">
                  <a:pos x="0" y="86"/>
                </a:cxn>
                <a:cxn ang="0">
                  <a:pos x="4" y="86"/>
                </a:cxn>
                <a:cxn ang="0">
                  <a:pos x="7" y="86"/>
                </a:cxn>
                <a:cxn ang="0">
                  <a:pos x="8" y="84"/>
                </a:cxn>
                <a:cxn ang="0">
                  <a:pos x="12" y="83"/>
                </a:cxn>
                <a:cxn ang="0">
                  <a:pos x="15" y="81"/>
                </a:cxn>
                <a:cxn ang="0">
                  <a:pos x="16" y="78"/>
                </a:cxn>
                <a:cxn ang="0">
                  <a:pos x="18" y="76"/>
                </a:cxn>
                <a:cxn ang="0">
                  <a:pos x="21" y="73"/>
                </a:cxn>
                <a:cxn ang="0">
                  <a:pos x="23" y="70"/>
                </a:cxn>
                <a:cxn ang="0">
                  <a:pos x="24" y="68"/>
                </a:cxn>
                <a:cxn ang="0">
                  <a:pos x="21" y="64"/>
                </a:cxn>
                <a:cxn ang="0">
                  <a:pos x="20" y="59"/>
                </a:cxn>
                <a:cxn ang="0">
                  <a:pos x="18" y="54"/>
                </a:cxn>
                <a:cxn ang="0">
                  <a:pos x="16" y="48"/>
                </a:cxn>
                <a:cxn ang="0">
                  <a:pos x="16" y="41"/>
                </a:cxn>
                <a:cxn ang="0">
                  <a:pos x="16" y="35"/>
                </a:cxn>
                <a:cxn ang="0">
                  <a:pos x="16" y="30"/>
                </a:cxn>
                <a:cxn ang="0">
                  <a:pos x="18" y="24"/>
                </a:cxn>
                <a:cxn ang="0">
                  <a:pos x="18" y="17"/>
                </a:cxn>
                <a:cxn ang="0">
                  <a:pos x="18" y="12"/>
                </a:cxn>
                <a:cxn ang="0">
                  <a:pos x="24" y="12"/>
                </a:cxn>
                <a:cxn ang="0">
                  <a:pos x="29" y="12"/>
                </a:cxn>
                <a:cxn ang="0">
                  <a:pos x="34" y="11"/>
                </a:cxn>
                <a:cxn ang="0">
                  <a:pos x="39" y="8"/>
                </a:cxn>
                <a:cxn ang="0">
                  <a:pos x="42" y="6"/>
                </a:cxn>
                <a:cxn ang="0">
                  <a:pos x="47" y="3"/>
                </a:cxn>
                <a:cxn ang="0">
                  <a:pos x="52" y="1"/>
                </a:cxn>
                <a:cxn ang="0">
                  <a:pos x="56" y="0"/>
                </a:cxn>
                <a:cxn ang="0">
                  <a:pos x="61" y="0"/>
                </a:cxn>
                <a:cxn ang="0">
                  <a:pos x="68" y="1"/>
                </a:cxn>
                <a:cxn ang="0">
                  <a:pos x="68" y="1"/>
                </a:cxn>
                <a:cxn ang="0">
                  <a:pos x="66" y="1"/>
                </a:cxn>
              </a:cxnLst>
              <a:rect l="0" t="0" r="r" b="b"/>
              <a:pathLst>
                <a:path w="68" h="97">
                  <a:moveTo>
                    <a:pt x="66" y="1"/>
                  </a:moveTo>
                  <a:lnTo>
                    <a:pt x="64" y="9"/>
                  </a:lnTo>
                  <a:lnTo>
                    <a:pt x="61" y="17"/>
                  </a:lnTo>
                  <a:lnTo>
                    <a:pt x="60" y="27"/>
                  </a:lnTo>
                  <a:lnTo>
                    <a:pt x="58" y="36"/>
                  </a:lnTo>
                  <a:lnTo>
                    <a:pt x="58" y="46"/>
                  </a:lnTo>
                  <a:lnTo>
                    <a:pt x="58" y="57"/>
                  </a:lnTo>
                  <a:lnTo>
                    <a:pt x="60" y="67"/>
                  </a:lnTo>
                  <a:lnTo>
                    <a:pt x="60" y="76"/>
                  </a:lnTo>
                  <a:lnTo>
                    <a:pt x="60" y="88"/>
                  </a:lnTo>
                  <a:lnTo>
                    <a:pt x="60" y="97"/>
                  </a:lnTo>
                  <a:lnTo>
                    <a:pt x="0" y="86"/>
                  </a:lnTo>
                  <a:lnTo>
                    <a:pt x="4" y="86"/>
                  </a:lnTo>
                  <a:lnTo>
                    <a:pt x="7" y="86"/>
                  </a:lnTo>
                  <a:lnTo>
                    <a:pt x="8" y="84"/>
                  </a:lnTo>
                  <a:lnTo>
                    <a:pt x="12" y="83"/>
                  </a:lnTo>
                  <a:lnTo>
                    <a:pt x="15" y="81"/>
                  </a:lnTo>
                  <a:lnTo>
                    <a:pt x="16" y="78"/>
                  </a:lnTo>
                  <a:lnTo>
                    <a:pt x="18" y="76"/>
                  </a:lnTo>
                  <a:lnTo>
                    <a:pt x="21" y="73"/>
                  </a:lnTo>
                  <a:lnTo>
                    <a:pt x="23" y="70"/>
                  </a:lnTo>
                  <a:lnTo>
                    <a:pt x="24" y="68"/>
                  </a:lnTo>
                  <a:lnTo>
                    <a:pt x="21" y="64"/>
                  </a:lnTo>
                  <a:lnTo>
                    <a:pt x="20" y="59"/>
                  </a:lnTo>
                  <a:lnTo>
                    <a:pt x="18" y="54"/>
                  </a:lnTo>
                  <a:lnTo>
                    <a:pt x="16" y="48"/>
                  </a:lnTo>
                  <a:lnTo>
                    <a:pt x="16" y="41"/>
                  </a:lnTo>
                  <a:lnTo>
                    <a:pt x="16" y="35"/>
                  </a:lnTo>
                  <a:lnTo>
                    <a:pt x="16" y="30"/>
                  </a:lnTo>
                  <a:lnTo>
                    <a:pt x="18" y="24"/>
                  </a:lnTo>
                  <a:lnTo>
                    <a:pt x="18" y="17"/>
                  </a:lnTo>
                  <a:lnTo>
                    <a:pt x="18" y="12"/>
                  </a:lnTo>
                  <a:lnTo>
                    <a:pt x="24" y="12"/>
                  </a:lnTo>
                  <a:lnTo>
                    <a:pt x="29" y="12"/>
                  </a:lnTo>
                  <a:lnTo>
                    <a:pt x="34" y="11"/>
                  </a:lnTo>
                  <a:lnTo>
                    <a:pt x="39" y="8"/>
                  </a:lnTo>
                  <a:lnTo>
                    <a:pt x="42" y="6"/>
                  </a:lnTo>
                  <a:lnTo>
                    <a:pt x="47" y="3"/>
                  </a:lnTo>
                  <a:lnTo>
                    <a:pt x="52" y="1"/>
                  </a:lnTo>
                  <a:lnTo>
                    <a:pt x="56" y="0"/>
                  </a:lnTo>
                  <a:lnTo>
                    <a:pt x="61" y="0"/>
                  </a:lnTo>
                  <a:lnTo>
                    <a:pt x="68" y="1"/>
                  </a:lnTo>
                  <a:lnTo>
                    <a:pt x="68" y="1"/>
                  </a:lnTo>
                  <a:lnTo>
                    <a:pt x="66" y="1"/>
                  </a:lnTo>
                  <a:close/>
                </a:path>
              </a:pathLst>
            </a:custGeom>
            <a:solidFill>
              <a:srgbClr val="CEA156"/>
            </a:solidFill>
            <a:ln w="9525">
              <a:noFill/>
              <a:round/>
              <a:headEnd/>
              <a:tailEnd/>
            </a:ln>
          </p:spPr>
          <p:txBody>
            <a:bodyPr/>
            <a:lstStyle/>
            <a:p>
              <a:endParaRPr lang="en-US"/>
            </a:p>
          </p:txBody>
        </p:sp>
        <p:sp>
          <p:nvSpPr>
            <p:cNvPr id="37914" name="Freeform 26"/>
            <p:cNvSpPr>
              <a:spLocks/>
            </p:cNvSpPr>
            <p:nvPr/>
          </p:nvSpPr>
          <p:spPr bwMode="auto">
            <a:xfrm>
              <a:off x="3418" y="3161"/>
              <a:ext cx="58" cy="72"/>
            </a:xfrm>
            <a:custGeom>
              <a:avLst/>
              <a:gdLst/>
              <a:ahLst/>
              <a:cxnLst>
                <a:cxn ang="0">
                  <a:pos x="115" y="18"/>
                </a:cxn>
                <a:cxn ang="0">
                  <a:pos x="105" y="24"/>
                </a:cxn>
                <a:cxn ang="0">
                  <a:pos x="83" y="26"/>
                </a:cxn>
                <a:cxn ang="0">
                  <a:pos x="61" y="27"/>
                </a:cxn>
                <a:cxn ang="0">
                  <a:pos x="51" y="35"/>
                </a:cxn>
                <a:cxn ang="0">
                  <a:pos x="65" y="53"/>
                </a:cxn>
                <a:cxn ang="0">
                  <a:pos x="30" y="61"/>
                </a:cxn>
                <a:cxn ang="0">
                  <a:pos x="32" y="56"/>
                </a:cxn>
                <a:cxn ang="0">
                  <a:pos x="30" y="51"/>
                </a:cxn>
                <a:cxn ang="0">
                  <a:pos x="29" y="48"/>
                </a:cxn>
                <a:cxn ang="0">
                  <a:pos x="27" y="45"/>
                </a:cxn>
                <a:cxn ang="0">
                  <a:pos x="24" y="43"/>
                </a:cxn>
                <a:cxn ang="0">
                  <a:pos x="16" y="42"/>
                </a:cxn>
                <a:cxn ang="0">
                  <a:pos x="11" y="45"/>
                </a:cxn>
                <a:cxn ang="0">
                  <a:pos x="6" y="50"/>
                </a:cxn>
                <a:cxn ang="0">
                  <a:pos x="3" y="56"/>
                </a:cxn>
                <a:cxn ang="0">
                  <a:pos x="0" y="61"/>
                </a:cxn>
                <a:cxn ang="0">
                  <a:pos x="8" y="66"/>
                </a:cxn>
                <a:cxn ang="0">
                  <a:pos x="16" y="72"/>
                </a:cxn>
                <a:cxn ang="0">
                  <a:pos x="24" y="79"/>
                </a:cxn>
                <a:cxn ang="0">
                  <a:pos x="33" y="87"/>
                </a:cxn>
                <a:cxn ang="0">
                  <a:pos x="41" y="96"/>
                </a:cxn>
                <a:cxn ang="0">
                  <a:pos x="48" y="138"/>
                </a:cxn>
                <a:cxn ang="0">
                  <a:pos x="43" y="138"/>
                </a:cxn>
                <a:cxn ang="0">
                  <a:pos x="38" y="138"/>
                </a:cxn>
                <a:cxn ang="0">
                  <a:pos x="32" y="138"/>
                </a:cxn>
                <a:cxn ang="0">
                  <a:pos x="27" y="139"/>
                </a:cxn>
                <a:cxn ang="0">
                  <a:pos x="24" y="144"/>
                </a:cxn>
                <a:cxn ang="0">
                  <a:pos x="30" y="109"/>
                </a:cxn>
                <a:cxn ang="0">
                  <a:pos x="25" y="91"/>
                </a:cxn>
                <a:cxn ang="0">
                  <a:pos x="14" y="75"/>
                </a:cxn>
                <a:cxn ang="0">
                  <a:pos x="5" y="59"/>
                </a:cxn>
                <a:cxn ang="0">
                  <a:pos x="1" y="42"/>
                </a:cxn>
                <a:cxn ang="0">
                  <a:pos x="13" y="18"/>
                </a:cxn>
                <a:cxn ang="0">
                  <a:pos x="27" y="39"/>
                </a:cxn>
                <a:cxn ang="0">
                  <a:pos x="41" y="40"/>
                </a:cxn>
                <a:cxn ang="0">
                  <a:pos x="59" y="31"/>
                </a:cxn>
                <a:cxn ang="0">
                  <a:pos x="78" y="21"/>
                </a:cxn>
                <a:cxn ang="0">
                  <a:pos x="97" y="18"/>
                </a:cxn>
                <a:cxn ang="0">
                  <a:pos x="97" y="13"/>
                </a:cxn>
                <a:cxn ang="0">
                  <a:pos x="101" y="8"/>
                </a:cxn>
                <a:cxn ang="0">
                  <a:pos x="105" y="3"/>
                </a:cxn>
                <a:cxn ang="0">
                  <a:pos x="110" y="0"/>
                </a:cxn>
                <a:cxn ang="0">
                  <a:pos x="115" y="0"/>
                </a:cxn>
                <a:cxn ang="0">
                  <a:pos x="115" y="35"/>
                </a:cxn>
              </a:cxnLst>
              <a:rect l="0" t="0" r="r" b="b"/>
              <a:pathLst>
                <a:path w="115" h="144">
                  <a:moveTo>
                    <a:pt x="115" y="35"/>
                  </a:moveTo>
                  <a:lnTo>
                    <a:pt x="115" y="18"/>
                  </a:lnTo>
                  <a:lnTo>
                    <a:pt x="112" y="23"/>
                  </a:lnTo>
                  <a:lnTo>
                    <a:pt x="105" y="24"/>
                  </a:lnTo>
                  <a:lnTo>
                    <a:pt x="94" y="26"/>
                  </a:lnTo>
                  <a:lnTo>
                    <a:pt x="83" y="26"/>
                  </a:lnTo>
                  <a:lnTo>
                    <a:pt x="70" y="26"/>
                  </a:lnTo>
                  <a:lnTo>
                    <a:pt x="61" y="27"/>
                  </a:lnTo>
                  <a:lnTo>
                    <a:pt x="54" y="31"/>
                  </a:lnTo>
                  <a:lnTo>
                    <a:pt x="51" y="35"/>
                  </a:lnTo>
                  <a:lnTo>
                    <a:pt x="54" y="42"/>
                  </a:lnTo>
                  <a:lnTo>
                    <a:pt x="65" y="53"/>
                  </a:lnTo>
                  <a:lnTo>
                    <a:pt x="91" y="53"/>
                  </a:lnTo>
                  <a:lnTo>
                    <a:pt x="30" y="61"/>
                  </a:lnTo>
                  <a:lnTo>
                    <a:pt x="32" y="58"/>
                  </a:lnTo>
                  <a:lnTo>
                    <a:pt x="32" y="56"/>
                  </a:lnTo>
                  <a:lnTo>
                    <a:pt x="32" y="55"/>
                  </a:lnTo>
                  <a:lnTo>
                    <a:pt x="30" y="51"/>
                  </a:lnTo>
                  <a:lnTo>
                    <a:pt x="30" y="50"/>
                  </a:lnTo>
                  <a:lnTo>
                    <a:pt x="29" y="48"/>
                  </a:lnTo>
                  <a:lnTo>
                    <a:pt x="27" y="47"/>
                  </a:lnTo>
                  <a:lnTo>
                    <a:pt x="27" y="45"/>
                  </a:lnTo>
                  <a:lnTo>
                    <a:pt x="25" y="43"/>
                  </a:lnTo>
                  <a:lnTo>
                    <a:pt x="24" y="43"/>
                  </a:lnTo>
                  <a:lnTo>
                    <a:pt x="21" y="42"/>
                  </a:lnTo>
                  <a:lnTo>
                    <a:pt x="16" y="42"/>
                  </a:lnTo>
                  <a:lnTo>
                    <a:pt x="14" y="43"/>
                  </a:lnTo>
                  <a:lnTo>
                    <a:pt x="11" y="45"/>
                  </a:lnTo>
                  <a:lnTo>
                    <a:pt x="9" y="48"/>
                  </a:lnTo>
                  <a:lnTo>
                    <a:pt x="6" y="50"/>
                  </a:lnTo>
                  <a:lnTo>
                    <a:pt x="5" y="53"/>
                  </a:lnTo>
                  <a:lnTo>
                    <a:pt x="3" y="56"/>
                  </a:lnTo>
                  <a:lnTo>
                    <a:pt x="1" y="58"/>
                  </a:lnTo>
                  <a:lnTo>
                    <a:pt x="0" y="61"/>
                  </a:lnTo>
                  <a:lnTo>
                    <a:pt x="3" y="63"/>
                  </a:lnTo>
                  <a:lnTo>
                    <a:pt x="8" y="66"/>
                  </a:lnTo>
                  <a:lnTo>
                    <a:pt x="13" y="69"/>
                  </a:lnTo>
                  <a:lnTo>
                    <a:pt x="16" y="72"/>
                  </a:lnTo>
                  <a:lnTo>
                    <a:pt x="21" y="75"/>
                  </a:lnTo>
                  <a:lnTo>
                    <a:pt x="24" y="79"/>
                  </a:lnTo>
                  <a:lnTo>
                    <a:pt x="29" y="83"/>
                  </a:lnTo>
                  <a:lnTo>
                    <a:pt x="33" y="87"/>
                  </a:lnTo>
                  <a:lnTo>
                    <a:pt x="37" y="91"/>
                  </a:lnTo>
                  <a:lnTo>
                    <a:pt x="41" y="96"/>
                  </a:lnTo>
                  <a:lnTo>
                    <a:pt x="24" y="138"/>
                  </a:lnTo>
                  <a:lnTo>
                    <a:pt x="48" y="138"/>
                  </a:lnTo>
                  <a:lnTo>
                    <a:pt x="46" y="138"/>
                  </a:lnTo>
                  <a:lnTo>
                    <a:pt x="43" y="138"/>
                  </a:lnTo>
                  <a:lnTo>
                    <a:pt x="41" y="138"/>
                  </a:lnTo>
                  <a:lnTo>
                    <a:pt x="38" y="138"/>
                  </a:lnTo>
                  <a:lnTo>
                    <a:pt x="35" y="138"/>
                  </a:lnTo>
                  <a:lnTo>
                    <a:pt x="32" y="138"/>
                  </a:lnTo>
                  <a:lnTo>
                    <a:pt x="29" y="139"/>
                  </a:lnTo>
                  <a:lnTo>
                    <a:pt x="27" y="139"/>
                  </a:lnTo>
                  <a:lnTo>
                    <a:pt x="25" y="143"/>
                  </a:lnTo>
                  <a:lnTo>
                    <a:pt x="24" y="144"/>
                  </a:lnTo>
                  <a:lnTo>
                    <a:pt x="6" y="127"/>
                  </a:lnTo>
                  <a:lnTo>
                    <a:pt x="30" y="109"/>
                  </a:lnTo>
                  <a:lnTo>
                    <a:pt x="30" y="99"/>
                  </a:lnTo>
                  <a:lnTo>
                    <a:pt x="25" y="91"/>
                  </a:lnTo>
                  <a:lnTo>
                    <a:pt x="21" y="83"/>
                  </a:lnTo>
                  <a:lnTo>
                    <a:pt x="14" y="75"/>
                  </a:lnTo>
                  <a:lnTo>
                    <a:pt x="9" y="67"/>
                  </a:lnTo>
                  <a:lnTo>
                    <a:pt x="5" y="59"/>
                  </a:lnTo>
                  <a:lnTo>
                    <a:pt x="1" y="51"/>
                  </a:lnTo>
                  <a:lnTo>
                    <a:pt x="1" y="42"/>
                  </a:lnTo>
                  <a:lnTo>
                    <a:pt x="5" y="31"/>
                  </a:lnTo>
                  <a:lnTo>
                    <a:pt x="13" y="18"/>
                  </a:lnTo>
                  <a:lnTo>
                    <a:pt x="19" y="32"/>
                  </a:lnTo>
                  <a:lnTo>
                    <a:pt x="27" y="39"/>
                  </a:lnTo>
                  <a:lnTo>
                    <a:pt x="33" y="42"/>
                  </a:lnTo>
                  <a:lnTo>
                    <a:pt x="41" y="40"/>
                  </a:lnTo>
                  <a:lnTo>
                    <a:pt x="51" y="37"/>
                  </a:lnTo>
                  <a:lnTo>
                    <a:pt x="59" y="31"/>
                  </a:lnTo>
                  <a:lnTo>
                    <a:pt x="69" y="26"/>
                  </a:lnTo>
                  <a:lnTo>
                    <a:pt x="78" y="21"/>
                  </a:lnTo>
                  <a:lnTo>
                    <a:pt x="88" y="18"/>
                  </a:lnTo>
                  <a:lnTo>
                    <a:pt x="97" y="18"/>
                  </a:lnTo>
                  <a:lnTo>
                    <a:pt x="97" y="16"/>
                  </a:lnTo>
                  <a:lnTo>
                    <a:pt x="97" y="13"/>
                  </a:lnTo>
                  <a:lnTo>
                    <a:pt x="99" y="10"/>
                  </a:lnTo>
                  <a:lnTo>
                    <a:pt x="101" y="8"/>
                  </a:lnTo>
                  <a:lnTo>
                    <a:pt x="102" y="5"/>
                  </a:lnTo>
                  <a:lnTo>
                    <a:pt x="105" y="3"/>
                  </a:lnTo>
                  <a:lnTo>
                    <a:pt x="107" y="2"/>
                  </a:lnTo>
                  <a:lnTo>
                    <a:pt x="110" y="0"/>
                  </a:lnTo>
                  <a:lnTo>
                    <a:pt x="113" y="0"/>
                  </a:lnTo>
                  <a:lnTo>
                    <a:pt x="115" y="0"/>
                  </a:lnTo>
                  <a:lnTo>
                    <a:pt x="115" y="35"/>
                  </a:lnTo>
                  <a:lnTo>
                    <a:pt x="115" y="35"/>
                  </a:lnTo>
                  <a:close/>
                </a:path>
              </a:pathLst>
            </a:custGeom>
            <a:solidFill>
              <a:srgbClr val="CEA156"/>
            </a:solidFill>
            <a:ln w="9525">
              <a:noFill/>
              <a:round/>
              <a:headEnd/>
              <a:tailEnd/>
            </a:ln>
          </p:spPr>
          <p:txBody>
            <a:bodyPr/>
            <a:lstStyle/>
            <a:p>
              <a:endParaRPr lang="en-US"/>
            </a:p>
          </p:txBody>
        </p:sp>
        <p:sp>
          <p:nvSpPr>
            <p:cNvPr id="37915" name="Freeform 27"/>
            <p:cNvSpPr>
              <a:spLocks/>
            </p:cNvSpPr>
            <p:nvPr/>
          </p:nvSpPr>
          <p:spPr bwMode="auto">
            <a:xfrm>
              <a:off x="3324" y="3165"/>
              <a:ext cx="13" cy="13"/>
            </a:xfrm>
            <a:custGeom>
              <a:avLst/>
              <a:gdLst/>
              <a:ahLst/>
              <a:cxnLst>
                <a:cxn ang="0">
                  <a:pos x="26" y="14"/>
                </a:cxn>
                <a:cxn ang="0">
                  <a:pos x="24" y="16"/>
                </a:cxn>
                <a:cxn ang="0">
                  <a:pos x="21" y="16"/>
                </a:cxn>
                <a:cxn ang="0">
                  <a:pos x="19" y="16"/>
                </a:cxn>
                <a:cxn ang="0">
                  <a:pos x="16" y="16"/>
                </a:cxn>
                <a:cxn ang="0">
                  <a:pos x="13" y="16"/>
                </a:cxn>
                <a:cxn ang="0">
                  <a:pos x="10" y="17"/>
                </a:cxn>
                <a:cxn ang="0">
                  <a:pos x="6" y="19"/>
                </a:cxn>
                <a:cxn ang="0">
                  <a:pos x="5" y="21"/>
                </a:cxn>
                <a:cxn ang="0">
                  <a:pos x="3" y="22"/>
                </a:cxn>
                <a:cxn ang="0">
                  <a:pos x="2" y="25"/>
                </a:cxn>
                <a:cxn ang="0">
                  <a:pos x="0" y="21"/>
                </a:cxn>
                <a:cxn ang="0">
                  <a:pos x="0" y="16"/>
                </a:cxn>
                <a:cxn ang="0">
                  <a:pos x="0" y="11"/>
                </a:cxn>
                <a:cxn ang="0">
                  <a:pos x="2" y="8"/>
                </a:cxn>
                <a:cxn ang="0">
                  <a:pos x="5" y="5"/>
                </a:cxn>
                <a:cxn ang="0">
                  <a:pos x="8" y="1"/>
                </a:cxn>
                <a:cxn ang="0">
                  <a:pos x="11" y="0"/>
                </a:cxn>
                <a:cxn ang="0">
                  <a:pos x="16" y="0"/>
                </a:cxn>
                <a:cxn ang="0">
                  <a:pos x="21" y="0"/>
                </a:cxn>
                <a:cxn ang="0">
                  <a:pos x="26" y="1"/>
                </a:cxn>
                <a:cxn ang="0">
                  <a:pos x="26" y="16"/>
                </a:cxn>
                <a:cxn ang="0">
                  <a:pos x="26" y="16"/>
                </a:cxn>
                <a:cxn ang="0">
                  <a:pos x="26" y="14"/>
                </a:cxn>
              </a:cxnLst>
              <a:rect l="0" t="0" r="r" b="b"/>
              <a:pathLst>
                <a:path w="26" h="25">
                  <a:moveTo>
                    <a:pt x="26" y="14"/>
                  </a:moveTo>
                  <a:lnTo>
                    <a:pt x="24" y="16"/>
                  </a:lnTo>
                  <a:lnTo>
                    <a:pt x="21" y="16"/>
                  </a:lnTo>
                  <a:lnTo>
                    <a:pt x="19" y="16"/>
                  </a:lnTo>
                  <a:lnTo>
                    <a:pt x="16" y="16"/>
                  </a:lnTo>
                  <a:lnTo>
                    <a:pt x="13" y="16"/>
                  </a:lnTo>
                  <a:lnTo>
                    <a:pt x="10" y="17"/>
                  </a:lnTo>
                  <a:lnTo>
                    <a:pt x="6" y="19"/>
                  </a:lnTo>
                  <a:lnTo>
                    <a:pt x="5" y="21"/>
                  </a:lnTo>
                  <a:lnTo>
                    <a:pt x="3" y="22"/>
                  </a:lnTo>
                  <a:lnTo>
                    <a:pt x="2" y="25"/>
                  </a:lnTo>
                  <a:lnTo>
                    <a:pt x="0" y="21"/>
                  </a:lnTo>
                  <a:lnTo>
                    <a:pt x="0" y="16"/>
                  </a:lnTo>
                  <a:lnTo>
                    <a:pt x="0" y="11"/>
                  </a:lnTo>
                  <a:lnTo>
                    <a:pt x="2" y="8"/>
                  </a:lnTo>
                  <a:lnTo>
                    <a:pt x="5" y="5"/>
                  </a:lnTo>
                  <a:lnTo>
                    <a:pt x="8" y="1"/>
                  </a:lnTo>
                  <a:lnTo>
                    <a:pt x="11" y="0"/>
                  </a:lnTo>
                  <a:lnTo>
                    <a:pt x="16" y="0"/>
                  </a:lnTo>
                  <a:lnTo>
                    <a:pt x="21" y="0"/>
                  </a:lnTo>
                  <a:lnTo>
                    <a:pt x="26" y="1"/>
                  </a:lnTo>
                  <a:lnTo>
                    <a:pt x="26" y="16"/>
                  </a:lnTo>
                  <a:lnTo>
                    <a:pt x="26" y="16"/>
                  </a:lnTo>
                  <a:lnTo>
                    <a:pt x="26" y="14"/>
                  </a:lnTo>
                  <a:close/>
                </a:path>
              </a:pathLst>
            </a:custGeom>
            <a:solidFill>
              <a:srgbClr val="FFFF00"/>
            </a:solidFill>
            <a:ln w="9525">
              <a:noFill/>
              <a:round/>
              <a:headEnd/>
              <a:tailEnd/>
            </a:ln>
          </p:spPr>
          <p:txBody>
            <a:bodyPr/>
            <a:lstStyle/>
            <a:p>
              <a:endParaRPr lang="en-US"/>
            </a:p>
          </p:txBody>
        </p:sp>
        <p:sp>
          <p:nvSpPr>
            <p:cNvPr id="37916" name="Freeform 28"/>
            <p:cNvSpPr>
              <a:spLocks/>
            </p:cNvSpPr>
            <p:nvPr/>
          </p:nvSpPr>
          <p:spPr bwMode="auto">
            <a:xfrm>
              <a:off x="3489" y="3169"/>
              <a:ext cx="21" cy="25"/>
            </a:xfrm>
            <a:custGeom>
              <a:avLst/>
              <a:gdLst/>
              <a:ahLst/>
              <a:cxnLst>
                <a:cxn ang="0">
                  <a:pos x="41" y="0"/>
                </a:cxn>
                <a:cxn ang="0">
                  <a:pos x="43" y="6"/>
                </a:cxn>
                <a:cxn ang="0">
                  <a:pos x="43" y="13"/>
                </a:cxn>
                <a:cxn ang="0">
                  <a:pos x="43" y="16"/>
                </a:cxn>
                <a:cxn ang="0">
                  <a:pos x="41" y="21"/>
                </a:cxn>
                <a:cxn ang="0">
                  <a:pos x="38" y="22"/>
                </a:cxn>
                <a:cxn ang="0">
                  <a:pos x="35" y="25"/>
                </a:cxn>
                <a:cxn ang="0">
                  <a:pos x="32" y="27"/>
                </a:cxn>
                <a:cxn ang="0">
                  <a:pos x="27" y="30"/>
                </a:cxn>
                <a:cxn ang="0">
                  <a:pos x="22" y="32"/>
                </a:cxn>
                <a:cxn ang="0">
                  <a:pos x="17" y="35"/>
                </a:cxn>
                <a:cxn ang="0">
                  <a:pos x="14" y="35"/>
                </a:cxn>
                <a:cxn ang="0">
                  <a:pos x="12" y="35"/>
                </a:cxn>
                <a:cxn ang="0">
                  <a:pos x="11" y="35"/>
                </a:cxn>
                <a:cxn ang="0">
                  <a:pos x="9" y="35"/>
                </a:cxn>
                <a:cxn ang="0">
                  <a:pos x="8" y="37"/>
                </a:cxn>
                <a:cxn ang="0">
                  <a:pos x="6" y="37"/>
                </a:cxn>
                <a:cxn ang="0">
                  <a:pos x="4" y="38"/>
                </a:cxn>
                <a:cxn ang="0">
                  <a:pos x="3" y="40"/>
                </a:cxn>
                <a:cxn ang="0">
                  <a:pos x="1" y="41"/>
                </a:cxn>
                <a:cxn ang="0">
                  <a:pos x="0" y="43"/>
                </a:cxn>
                <a:cxn ang="0">
                  <a:pos x="9" y="49"/>
                </a:cxn>
                <a:cxn ang="0">
                  <a:pos x="0" y="49"/>
                </a:cxn>
                <a:cxn ang="0">
                  <a:pos x="41" y="8"/>
                </a:cxn>
                <a:cxn ang="0">
                  <a:pos x="27" y="0"/>
                </a:cxn>
                <a:cxn ang="0">
                  <a:pos x="41" y="0"/>
                </a:cxn>
                <a:cxn ang="0">
                  <a:pos x="41" y="0"/>
                </a:cxn>
              </a:cxnLst>
              <a:rect l="0" t="0" r="r" b="b"/>
              <a:pathLst>
                <a:path w="43" h="49">
                  <a:moveTo>
                    <a:pt x="41" y="0"/>
                  </a:moveTo>
                  <a:lnTo>
                    <a:pt x="43" y="6"/>
                  </a:lnTo>
                  <a:lnTo>
                    <a:pt x="43" y="13"/>
                  </a:lnTo>
                  <a:lnTo>
                    <a:pt x="43" y="16"/>
                  </a:lnTo>
                  <a:lnTo>
                    <a:pt x="41" y="21"/>
                  </a:lnTo>
                  <a:lnTo>
                    <a:pt x="38" y="22"/>
                  </a:lnTo>
                  <a:lnTo>
                    <a:pt x="35" y="25"/>
                  </a:lnTo>
                  <a:lnTo>
                    <a:pt x="32" y="27"/>
                  </a:lnTo>
                  <a:lnTo>
                    <a:pt x="27" y="30"/>
                  </a:lnTo>
                  <a:lnTo>
                    <a:pt x="22" y="32"/>
                  </a:lnTo>
                  <a:lnTo>
                    <a:pt x="17" y="35"/>
                  </a:lnTo>
                  <a:lnTo>
                    <a:pt x="14" y="35"/>
                  </a:lnTo>
                  <a:lnTo>
                    <a:pt x="12" y="35"/>
                  </a:lnTo>
                  <a:lnTo>
                    <a:pt x="11" y="35"/>
                  </a:lnTo>
                  <a:lnTo>
                    <a:pt x="9" y="35"/>
                  </a:lnTo>
                  <a:lnTo>
                    <a:pt x="8" y="37"/>
                  </a:lnTo>
                  <a:lnTo>
                    <a:pt x="6" y="37"/>
                  </a:lnTo>
                  <a:lnTo>
                    <a:pt x="4" y="38"/>
                  </a:lnTo>
                  <a:lnTo>
                    <a:pt x="3" y="40"/>
                  </a:lnTo>
                  <a:lnTo>
                    <a:pt x="1" y="41"/>
                  </a:lnTo>
                  <a:lnTo>
                    <a:pt x="0" y="43"/>
                  </a:lnTo>
                  <a:lnTo>
                    <a:pt x="9" y="49"/>
                  </a:lnTo>
                  <a:lnTo>
                    <a:pt x="0" y="49"/>
                  </a:lnTo>
                  <a:lnTo>
                    <a:pt x="41" y="8"/>
                  </a:lnTo>
                  <a:lnTo>
                    <a:pt x="27" y="0"/>
                  </a:lnTo>
                  <a:lnTo>
                    <a:pt x="41" y="0"/>
                  </a:lnTo>
                  <a:lnTo>
                    <a:pt x="41" y="0"/>
                  </a:lnTo>
                  <a:close/>
                </a:path>
              </a:pathLst>
            </a:custGeom>
            <a:solidFill>
              <a:srgbClr val="CEA156"/>
            </a:solidFill>
            <a:ln w="9525">
              <a:noFill/>
              <a:round/>
              <a:headEnd/>
              <a:tailEnd/>
            </a:ln>
          </p:spPr>
          <p:txBody>
            <a:bodyPr/>
            <a:lstStyle/>
            <a:p>
              <a:endParaRPr lang="en-US"/>
            </a:p>
          </p:txBody>
        </p:sp>
        <p:sp>
          <p:nvSpPr>
            <p:cNvPr id="37917" name="Freeform 29"/>
            <p:cNvSpPr>
              <a:spLocks/>
            </p:cNvSpPr>
            <p:nvPr/>
          </p:nvSpPr>
          <p:spPr bwMode="auto">
            <a:xfrm>
              <a:off x="2822" y="3173"/>
              <a:ext cx="38" cy="36"/>
            </a:xfrm>
            <a:custGeom>
              <a:avLst/>
              <a:gdLst/>
              <a:ahLst/>
              <a:cxnLst>
                <a:cxn ang="0">
                  <a:pos x="77" y="69"/>
                </a:cxn>
                <a:cxn ang="0">
                  <a:pos x="71" y="67"/>
                </a:cxn>
                <a:cxn ang="0">
                  <a:pos x="64" y="64"/>
                </a:cxn>
                <a:cxn ang="0">
                  <a:pos x="58" y="62"/>
                </a:cxn>
                <a:cxn ang="0">
                  <a:pos x="51" y="61"/>
                </a:cxn>
                <a:cxn ang="0">
                  <a:pos x="47" y="57"/>
                </a:cxn>
                <a:cxn ang="0">
                  <a:pos x="40" y="56"/>
                </a:cxn>
                <a:cxn ang="0">
                  <a:pos x="34" y="53"/>
                </a:cxn>
                <a:cxn ang="0">
                  <a:pos x="29" y="49"/>
                </a:cxn>
                <a:cxn ang="0">
                  <a:pos x="23" y="46"/>
                </a:cxn>
                <a:cxn ang="0">
                  <a:pos x="18" y="41"/>
                </a:cxn>
                <a:cxn ang="0">
                  <a:pos x="0" y="0"/>
                </a:cxn>
                <a:cxn ang="0">
                  <a:pos x="0" y="13"/>
                </a:cxn>
                <a:cxn ang="0">
                  <a:pos x="2" y="24"/>
                </a:cxn>
                <a:cxn ang="0">
                  <a:pos x="8" y="33"/>
                </a:cxn>
                <a:cxn ang="0">
                  <a:pos x="16" y="43"/>
                </a:cxn>
                <a:cxn ang="0">
                  <a:pos x="26" y="49"/>
                </a:cxn>
                <a:cxn ang="0">
                  <a:pos x="35" y="56"/>
                </a:cxn>
                <a:cxn ang="0">
                  <a:pos x="47" y="62"/>
                </a:cxn>
                <a:cxn ang="0">
                  <a:pos x="58" y="65"/>
                </a:cxn>
                <a:cxn ang="0">
                  <a:pos x="67" y="69"/>
                </a:cxn>
                <a:cxn ang="0">
                  <a:pos x="77" y="70"/>
                </a:cxn>
                <a:cxn ang="0">
                  <a:pos x="77" y="70"/>
                </a:cxn>
                <a:cxn ang="0">
                  <a:pos x="77" y="69"/>
                </a:cxn>
              </a:cxnLst>
              <a:rect l="0" t="0" r="r" b="b"/>
              <a:pathLst>
                <a:path w="77" h="70">
                  <a:moveTo>
                    <a:pt x="77" y="69"/>
                  </a:moveTo>
                  <a:lnTo>
                    <a:pt x="71" y="67"/>
                  </a:lnTo>
                  <a:lnTo>
                    <a:pt x="64" y="64"/>
                  </a:lnTo>
                  <a:lnTo>
                    <a:pt x="58" y="62"/>
                  </a:lnTo>
                  <a:lnTo>
                    <a:pt x="51" y="61"/>
                  </a:lnTo>
                  <a:lnTo>
                    <a:pt x="47" y="57"/>
                  </a:lnTo>
                  <a:lnTo>
                    <a:pt x="40" y="56"/>
                  </a:lnTo>
                  <a:lnTo>
                    <a:pt x="34" y="53"/>
                  </a:lnTo>
                  <a:lnTo>
                    <a:pt x="29" y="49"/>
                  </a:lnTo>
                  <a:lnTo>
                    <a:pt x="23" y="46"/>
                  </a:lnTo>
                  <a:lnTo>
                    <a:pt x="18" y="41"/>
                  </a:lnTo>
                  <a:lnTo>
                    <a:pt x="0" y="0"/>
                  </a:lnTo>
                  <a:lnTo>
                    <a:pt x="0" y="13"/>
                  </a:lnTo>
                  <a:lnTo>
                    <a:pt x="2" y="24"/>
                  </a:lnTo>
                  <a:lnTo>
                    <a:pt x="8" y="33"/>
                  </a:lnTo>
                  <a:lnTo>
                    <a:pt x="16" y="43"/>
                  </a:lnTo>
                  <a:lnTo>
                    <a:pt x="26" y="49"/>
                  </a:lnTo>
                  <a:lnTo>
                    <a:pt x="35" y="56"/>
                  </a:lnTo>
                  <a:lnTo>
                    <a:pt x="47" y="62"/>
                  </a:lnTo>
                  <a:lnTo>
                    <a:pt x="58" y="65"/>
                  </a:lnTo>
                  <a:lnTo>
                    <a:pt x="67" y="69"/>
                  </a:lnTo>
                  <a:lnTo>
                    <a:pt x="77" y="70"/>
                  </a:lnTo>
                  <a:lnTo>
                    <a:pt x="77" y="70"/>
                  </a:lnTo>
                  <a:lnTo>
                    <a:pt x="77" y="69"/>
                  </a:lnTo>
                  <a:close/>
                </a:path>
              </a:pathLst>
            </a:custGeom>
            <a:solidFill>
              <a:srgbClr val="CEA156"/>
            </a:solidFill>
            <a:ln w="9525">
              <a:noFill/>
              <a:round/>
              <a:headEnd/>
              <a:tailEnd/>
            </a:ln>
          </p:spPr>
          <p:txBody>
            <a:bodyPr/>
            <a:lstStyle/>
            <a:p>
              <a:endParaRPr lang="en-US"/>
            </a:p>
          </p:txBody>
        </p:sp>
        <p:sp>
          <p:nvSpPr>
            <p:cNvPr id="37918" name="Freeform 30"/>
            <p:cNvSpPr>
              <a:spLocks/>
            </p:cNvSpPr>
            <p:nvPr/>
          </p:nvSpPr>
          <p:spPr bwMode="auto">
            <a:xfrm>
              <a:off x="3312" y="3173"/>
              <a:ext cx="7" cy="14"/>
            </a:xfrm>
            <a:custGeom>
              <a:avLst/>
              <a:gdLst/>
              <a:ahLst/>
              <a:cxnLst>
                <a:cxn ang="0">
                  <a:pos x="0" y="27"/>
                </a:cxn>
                <a:cxn ang="0">
                  <a:pos x="2" y="0"/>
                </a:cxn>
                <a:cxn ang="0">
                  <a:pos x="14" y="27"/>
                </a:cxn>
                <a:cxn ang="0">
                  <a:pos x="2" y="27"/>
                </a:cxn>
                <a:cxn ang="0">
                  <a:pos x="2" y="27"/>
                </a:cxn>
                <a:cxn ang="0">
                  <a:pos x="0" y="27"/>
                </a:cxn>
              </a:cxnLst>
              <a:rect l="0" t="0" r="r" b="b"/>
              <a:pathLst>
                <a:path w="14" h="27">
                  <a:moveTo>
                    <a:pt x="0" y="27"/>
                  </a:moveTo>
                  <a:lnTo>
                    <a:pt x="2" y="0"/>
                  </a:lnTo>
                  <a:lnTo>
                    <a:pt x="14" y="27"/>
                  </a:lnTo>
                  <a:lnTo>
                    <a:pt x="2" y="27"/>
                  </a:lnTo>
                  <a:lnTo>
                    <a:pt x="2" y="27"/>
                  </a:lnTo>
                  <a:lnTo>
                    <a:pt x="0" y="27"/>
                  </a:lnTo>
                  <a:close/>
                </a:path>
              </a:pathLst>
            </a:custGeom>
            <a:solidFill>
              <a:srgbClr val="FFFF00"/>
            </a:solidFill>
            <a:ln w="9525">
              <a:noFill/>
              <a:round/>
              <a:headEnd/>
              <a:tailEnd/>
            </a:ln>
          </p:spPr>
          <p:txBody>
            <a:bodyPr/>
            <a:lstStyle/>
            <a:p>
              <a:endParaRPr lang="en-US"/>
            </a:p>
          </p:txBody>
        </p:sp>
        <p:sp>
          <p:nvSpPr>
            <p:cNvPr id="37919" name="Freeform 31"/>
            <p:cNvSpPr>
              <a:spLocks/>
            </p:cNvSpPr>
            <p:nvPr/>
          </p:nvSpPr>
          <p:spPr bwMode="auto">
            <a:xfrm>
              <a:off x="2930" y="3178"/>
              <a:ext cx="44" cy="59"/>
            </a:xfrm>
            <a:custGeom>
              <a:avLst/>
              <a:gdLst/>
              <a:ahLst/>
              <a:cxnLst>
                <a:cxn ang="0">
                  <a:pos x="88" y="32"/>
                </a:cxn>
                <a:cxn ang="0">
                  <a:pos x="80" y="40"/>
                </a:cxn>
                <a:cxn ang="0">
                  <a:pos x="72" y="48"/>
                </a:cxn>
                <a:cxn ang="0">
                  <a:pos x="62" y="58"/>
                </a:cxn>
                <a:cxn ang="0">
                  <a:pos x="54" y="66"/>
                </a:cxn>
                <a:cxn ang="0">
                  <a:pos x="45" y="76"/>
                </a:cxn>
                <a:cxn ang="0">
                  <a:pos x="35" y="85"/>
                </a:cxn>
                <a:cxn ang="0">
                  <a:pos x="27" y="93"/>
                </a:cxn>
                <a:cxn ang="0">
                  <a:pos x="17" y="103"/>
                </a:cxn>
                <a:cxn ang="0">
                  <a:pos x="11" y="111"/>
                </a:cxn>
                <a:cxn ang="0">
                  <a:pos x="3" y="117"/>
                </a:cxn>
                <a:cxn ang="0">
                  <a:pos x="0" y="106"/>
                </a:cxn>
                <a:cxn ang="0">
                  <a:pos x="0" y="95"/>
                </a:cxn>
                <a:cxn ang="0">
                  <a:pos x="0" y="84"/>
                </a:cxn>
                <a:cxn ang="0">
                  <a:pos x="1" y="71"/>
                </a:cxn>
                <a:cxn ang="0">
                  <a:pos x="5" y="58"/>
                </a:cxn>
                <a:cxn ang="0">
                  <a:pos x="8" y="47"/>
                </a:cxn>
                <a:cxn ang="0">
                  <a:pos x="13" y="34"/>
                </a:cxn>
                <a:cxn ang="0">
                  <a:pos x="17" y="23"/>
                </a:cxn>
                <a:cxn ang="0">
                  <a:pos x="22" y="12"/>
                </a:cxn>
                <a:cxn ang="0">
                  <a:pos x="29" y="0"/>
                </a:cxn>
                <a:cxn ang="0">
                  <a:pos x="33" y="4"/>
                </a:cxn>
                <a:cxn ang="0">
                  <a:pos x="40" y="7"/>
                </a:cxn>
                <a:cxn ang="0">
                  <a:pos x="45" y="10"/>
                </a:cxn>
                <a:cxn ang="0">
                  <a:pos x="51" y="13"/>
                </a:cxn>
                <a:cxn ang="0">
                  <a:pos x="57" y="16"/>
                </a:cxn>
                <a:cxn ang="0">
                  <a:pos x="64" y="20"/>
                </a:cxn>
                <a:cxn ang="0">
                  <a:pos x="69" y="23"/>
                </a:cxn>
                <a:cxn ang="0">
                  <a:pos x="75" y="26"/>
                </a:cxn>
                <a:cxn ang="0">
                  <a:pos x="81" y="29"/>
                </a:cxn>
                <a:cxn ang="0">
                  <a:pos x="88" y="32"/>
                </a:cxn>
                <a:cxn ang="0">
                  <a:pos x="88" y="32"/>
                </a:cxn>
              </a:cxnLst>
              <a:rect l="0" t="0" r="r" b="b"/>
              <a:pathLst>
                <a:path w="88" h="117">
                  <a:moveTo>
                    <a:pt x="88" y="32"/>
                  </a:moveTo>
                  <a:lnTo>
                    <a:pt x="80" y="40"/>
                  </a:lnTo>
                  <a:lnTo>
                    <a:pt x="72" y="48"/>
                  </a:lnTo>
                  <a:lnTo>
                    <a:pt x="62" y="58"/>
                  </a:lnTo>
                  <a:lnTo>
                    <a:pt x="54" y="66"/>
                  </a:lnTo>
                  <a:lnTo>
                    <a:pt x="45" y="76"/>
                  </a:lnTo>
                  <a:lnTo>
                    <a:pt x="35" y="85"/>
                  </a:lnTo>
                  <a:lnTo>
                    <a:pt x="27" y="93"/>
                  </a:lnTo>
                  <a:lnTo>
                    <a:pt x="17" y="103"/>
                  </a:lnTo>
                  <a:lnTo>
                    <a:pt x="11" y="111"/>
                  </a:lnTo>
                  <a:lnTo>
                    <a:pt x="3" y="117"/>
                  </a:lnTo>
                  <a:lnTo>
                    <a:pt x="0" y="106"/>
                  </a:lnTo>
                  <a:lnTo>
                    <a:pt x="0" y="95"/>
                  </a:lnTo>
                  <a:lnTo>
                    <a:pt x="0" y="84"/>
                  </a:lnTo>
                  <a:lnTo>
                    <a:pt x="1" y="71"/>
                  </a:lnTo>
                  <a:lnTo>
                    <a:pt x="5" y="58"/>
                  </a:lnTo>
                  <a:lnTo>
                    <a:pt x="8" y="47"/>
                  </a:lnTo>
                  <a:lnTo>
                    <a:pt x="13" y="34"/>
                  </a:lnTo>
                  <a:lnTo>
                    <a:pt x="17" y="23"/>
                  </a:lnTo>
                  <a:lnTo>
                    <a:pt x="22" y="12"/>
                  </a:lnTo>
                  <a:lnTo>
                    <a:pt x="29" y="0"/>
                  </a:lnTo>
                  <a:lnTo>
                    <a:pt x="33" y="4"/>
                  </a:lnTo>
                  <a:lnTo>
                    <a:pt x="40" y="7"/>
                  </a:lnTo>
                  <a:lnTo>
                    <a:pt x="45" y="10"/>
                  </a:lnTo>
                  <a:lnTo>
                    <a:pt x="51" y="13"/>
                  </a:lnTo>
                  <a:lnTo>
                    <a:pt x="57" y="16"/>
                  </a:lnTo>
                  <a:lnTo>
                    <a:pt x="64" y="20"/>
                  </a:lnTo>
                  <a:lnTo>
                    <a:pt x="69" y="23"/>
                  </a:lnTo>
                  <a:lnTo>
                    <a:pt x="75" y="26"/>
                  </a:lnTo>
                  <a:lnTo>
                    <a:pt x="81" y="29"/>
                  </a:lnTo>
                  <a:lnTo>
                    <a:pt x="88" y="32"/>
                  </a:lnTo>
                  <a:lnTo>
                    <a:pt x="88" y="32"/>
                  </a:lnTo>
                  <a:close/>
                </a:path>
              </a:pathLst>
            </a:custGeom>
            <a:solidFill>
              <a:srgbClr val="CEA156"/>
            </a:solidFill>
            <a:ln w="9525">
              <a:noFill/>
              <a:round/>
              <a:headEnd/>
              <a:tailEnd/>
            </a:ln>
          </p:spPr>
          <p:txBody>
            <a:bodyPr/>
            <a:lstStyle/>
            <a:p>
              <a:endParaRPr lang="en-US"/>
            </a:p>
          </p:txBody>
        </p:sp>
        <p:sp>
          <p:nvSpPr>
            <p:cNvPr id="37920" name="Freeform 32"/>
            <p:cNvSpPr>
              <a:spLocks/>
            </p:cNvSpPr>
            <p:nvPr/>
          </p:nvSpPr>
          <p:spPr bwMode="auto">
            <a:xfrm>
              <a:off x="2686" y="3185"/>
              <a:ext cx="64" cy="69"/>
            </a:xfrm>
            <a:custGeom>
              <a:avLst/>
              <a:gdLst/>
              <a:ahLst/>
              <a:cxnLst>
                <a:cxn ang="0">
                  <a:pos x="101" y="11"/>
                </a:cxn>
                <a:cxn ang="0">
                  <a:pos x="96" y="19"/>
                </a:cxn>
                <a:cxn ang="0">
                  <a:pos x="91" y="27"/>
                </a:cxn>
                <a:cxn ang="0">
                  <a:pos x="86" y="35"/>
                </a:cxn>
                <a:cxn ang="0">
                  <a:pos x="81" y="45"/>
                </a:cxn>
                <a:cxn ang="0">
                  <a:pos x="78" y="53"/>
                </a:cxn>
                <a:cxn ang="0">
                  <a:pos x="77" y="63"/>
                </a:cxn>
                <a:cxn ang="0">
                  <a:pos x="77" y="71"/>
                </a:cxn>
                <a:cxn ang="0">
                  <a:pos x="77" y="80"/>
                </a:cxn>
                <a:cxn ang="0">
                  <a:pos x="80" y="88"/>
                </a:cxn>
                <a:cxn ang="0">
                  <a:pos x="83" y="96"/>
                </a:cxn>
                <a:cxn ang="0">
                  <a:pos x="86" y="101"/>
                </a:cxn>
                <a:cxn ang="0">
                  <a:pos x="91" y="103"/>
                </a:cxn>
                <a:cxn ang="0">
                  <a:pos x="94" y="104"/>
                </a:cxn>
                <a:cxn ang="0">
                  <a:pos x="99" y="106"/>
                </a:cxn>
                <a:cxn ang="0">
                  <a:pos x="104" y="106"/>
                </a:cxn>
                <a:cxn ang="0">
                  <a:pos x="107" y="106"/>
                </a:cxn>
                <a:cxn ang="0">
                  <a:pos x="112" y="106"/>
                </a:cxn>
                <a:cxn ang="0">
                  <a:pos x="117" y="104"/>
                </a:cxn>
                <a:cxn ang="0">
                  <a:pos x="121" y="104"/>
                </a:cxn>
                <a:cxn ang="0">
                  <a:pos x="126" y="104"/>
                </a:cxn>
                <a:cxn ang="0">
                  <a:pos x="115" y="111"/>
                </a:cxn>
                <a:cxn ang="0">
                  <a:pos x="105" y="115"/>
                </a:cxn>
                <a:cxn ang="0">
                  <a:pos x="94" y="120"/>
                </a:cxn>
                <a:cxn ang="0">
                  <a:pos x="81" y="123"/>
                </a:cxn>
                <a:cxn ang="0">
                  <a:pos x="70" y="127"/>
                </a:cxn>
                <a:cxn ang="0">
                  <a:pos x="57" y="130"/>
                </a:cxn>
                <a:cxn ang="0">
                  <a:pos x="46" y="131"/>
                </a:cxn>
                <a:cxn ang="0">
                  <a:pos x="33" y="133"/>
                </a:cxn>
                <a:cxn ang="0">
                  <a:pos x="21" y="136"/>
                </a:cxn>
                <a:cxn ang="0">
                  <a:pos x="9" y="139"/>
                </a:cxn>
                <a:cxn ang="0">
                  <a:pos x="1" y="120"/>
                </a:cxn>
                <a:cxn ang="0">
                  <a:pos x="0" y="98"/>
                </a:cxn>
                <a:cxn ang="0">
                  <a:pos x="3" y="75"/>
                </a:cxn>
                <a:cxn ang="0">
                  <a:pos x="9" y="55"/>
                </a:cxn>
                <a:cxn ang="0">
                  <a:pos x="19" y="35"/>
                </a:cxn>
                <a:cxn ang="0">
                  <a:pos x="33" y="18"/>
                </a:cxn>
                <a:cxn ang="0">
                  <a:pos x="48" y="7"/>
                </a:cxn>
                <a:cxn ang="0">
                  <a:pos x="65" y="0"/>
                </a:cxn>
                <a:cxn ang="0">
                  <a:pos x="83" y="2"/>
                </a:cxn>
                <a:cxn ang="0">
                  <a:pos x="101" y="13"/>
                </a:cxn>
                <a:cxn ang="0">
                  <a:pos x="101" y="13"/>
                </a:cxn>
                <a:cxn ang="0">
                  <a:pos x="101" y="11"/>
                </a:cxn>
              </a:cxnLst>
              <a:rect l="0" t="0" r="r" b="b"/>
              <a:pathLst>
                <a:path w="126" h="139">
                  <a:moveTo>
                    <a:pt x="101" y="11"/>
                  </a:moveTo>
                  <a:lnTo>
                    <a:pt x="96" y="19"/>
                  </a:lnTo>
                  <a:lnTo>
                    <a:pt x="91" y="27"/>
                  </a:lnTo>
                  <a:lnTo>
                    <a:pt x="86" y="35"/>
                  </a:lnTo>
                  <a:lnTo>
                    <a:pt x="81" y="45"/>
                  </a:lnTo>
                  <a:lnTo>
                    <a:pt x="78" y="53"/>
                  </a:lnTo>
                  <a:lnTo>
                    <a:pt x="77" y="63"/>
                  </a:lnTo>
                  <a:lnTo>
                    <a:pt x="77" y="71"/>
                  </a:lnTo>
                  <a:lnTo>
                    <a:pt x="77" y="80"/>
                  </a:lnTo>
                  <a:lnTo>
                    <a:pt x="80" y="88"/>
                  </a:lnTo>
                  <a:lnTo>
                    <a:pt x="83" y="96"/>
                  </a:lnTo>
                  <a:lnTo>
                    <a:pt x="86" y="101"/>
                  </a:lnTo>
                  <a:lnTo>
                    <a:pt x="91" y="103"/>
                  </a:lnTo>
                  <a:lnTo>
                    <a:pt x="94" y="104"/>
                  </a:lnTo>
                  <a:lnTo>
                    <a:pt x="99" y="106"/>
                  </a:lnTo>
                  <a:lnTo>
                    <a:pt x="104" y="106"/>
                  </a:lnTo>
                  <a:lnTo>
                    <a:pt x="107" y="106"/>
                  </a:lnTo>
                  <a:lnTo>
                    <a:pt x="112" y="106"/>
                  </a:lnTo>
                  <a:lnTo>
                    <a:pt x="117" y="104"/>
                  </a:lnTo>
                  <a:lnTo>
                    <a:pt x="121" y="104"/>
                  </a:lnTo>
                  <a:lnTo>
                    <a:pt x="126" y="104"/>
                  </a:lnTo>
                  <a:lnTo>
                    <a:pt x="115" y="111"/>
                  </a:lnTo>
                  <a:lnTo>
                    <a:pt x="105" y="115"/>
                  </a:lnTo>
                  <a:lnTo>
                    <a:pt x="94" y="120"/>
                  </a:lnTo>
                  <a:lnTo>
                    <a:pt x="81" y="123"/>
                  </a:lnTo>
                  <a:lnTo>
                    <a:pt x="70" y="127"/>
                  </a:lnTo>
                  <a:lnTo>
                    <a:pt x="57" y="130"/>
                  </a:lnTo>
                  <a:lnTo>
                    <a:pt x="46" y="131"/>
                  </a:lnTo>
                  <a:lnTo>
                    <a:pt x="33" y="133"/>
                  </a:lnTo>
                  <a:lnTo>
                    <a:pt x="21" y="136"/>
                  </a:lnTo>
                  <a:lnTo>
                    <a:pt x="9" y="139"/>
                  </a:lnTo>
                  <a:lnTo>
                    <a:pt x="1" y="120"/>
                  </a:lnTo>
                  <a:lnTo>
                    <a:pt x="0" y="98"/>
                  </a:lnTo>
                  <a:lnTo>
                    <a:pt x="3" y="75"/>
                  </a:lnTo>
                  <a:lnTo>
                    <a:pt x="9" y="55"/>
                  </a:lnTo>
                  <a:lnTo>
                    <a:pt x="19" y="35"/>
                  </a:lnTo>
                  <a:lnTo>
                    <a:pt x="33" y="18"/>
                  </a:lnTo>
                  <a:lnTo>
                    <a:pt x="48" y="7"/>
                  </a:lnTo>
                  <a:lnTo>
                    <a:pt x="65" y="0"/>
                  </a:lnTo>
                  <a:lnTo>
                    <a:pt x="83" y="2"/>
                  </a:lnTo>
                  <a:lnTo>
                    <a:pt x="101" y="13"/>
                  </a:lnTo>
                  <a:lnTo>
                    <a:pt x="101" y="13"/>
                  </a:lnTo>
                  <a:lnTo>
                    <a:pt x="101" y="11"/>
                  </a:lnTo>
                  <a:close/>
                </a:path>
              </a:pathLst>
            </a:custGeom>
            <a:solidFill>
              <a:srgbClr val="CEA156"/>
            </a:solidFill>
            <a:ln w="9525">
              <a:noFill/>
              <a:round/>
              <a:headEnd/>
              <a:tailEnd/>
            </a:ln>
          </p:spPr>
          <p:txBody>
            <a:bodyPr/>
            <a:lstStyle/>
            <a:p>
              <a:endParaRPr lang="en-US"/>
            </a:p>
          </p:txBody>
        </p:sp>
        <p:sp>
          <p:nvSpPr>
            <p:cNvPr id="37921" name="Freeform 33"/>
            <p:cNvSpPr>
              <a:spLocks/>
            </p:cNvSpPr>
            <p:nvPr/>
          </p:nvSpPr>
          <p:spPr bwMode="auto">
            <a:xfrm>
              <a:off x="2944" y="3187"/>
              <a:ext cx="22" cy="13"/>
            </a:xfrm>
            <a:custGeom>
              <a:avLst/>
              <a:gdLst/>
              <a:ahLst/>
              <a:cxnLst>
                <a:cxn ang="0">
                  <a:pos x="0" y="24"/>
                </a:cxn>
                <a:cxn ang="0">
                  <a:pos x="2" y="0"/>
                </a:cxn>
                <a:cxn ang="0">
                  <a:pos x="43" y="14"/>
                </a:cxn>
                <a:cxn ang="0">
                  <a:pos x="2" y="26"/>
                </a:cxn>
                <a:cxn ang="0">
                  <a:pos x="2" y="26"/>
                </a:cxn>
                <a:cxn ang="0">
                  <a:pos x="0" y="24"/>
                </a:cxn>
              </a:cxnLst>
              <a:rect l="0" t="0" r="r" b="b"/>
              <a:pathLst>
                <a:path w="43" h="26">
                  <a:moveTo>
                    <a:pt x="0" y="24"/>
                  </a:moveTo>
                  <a:lnTo>
                    <a:pt x="2" y="0"/>
                  </a:lnTo>
                  <a:lnTo>
                    <a:pt x="43" y="14"/>
                  </a:lnTo>
                  <a:lnTo>
                    <a:pt x="2" y="26"/>
                  </a:lnTo>
                  <a:lnTo>
                    <a:pt x="2" y="26"/>
                  </a:lnTo>
                  <a:lnTo>
                    <a:pt x="0" y="24"/>
                  </a:lnTo>
                  <a:close/>
                </a:path>
              </a:pathLst>
            </a:custGeom>
            <a:solidFill>
              <a:srgbClr val="FFFF00"/>
            </a:solidFill>
            <a:ln w="9525">
              <a:noFill/>
              <a:round/>
              <a:headEnd/>
              <a:tailEnd/>
            </a:ln>
          </p:spPr>
          <p:txBody>
            <a:bodyPr/>
            <a:lstStyle/>
            <a:p>
              <a:endParaRPr lang="en-US"/>
            </a:p>
          </p:txBody>
        </p:sp>
        <p:sp>
          <p:nvSpPr>
            <p:cNvPr id="37922" name="Freeform 34"/>
            <p:cNvSpPr>
              <a:spLocks/>
            </p:cNvSpPr>
            <p:nvPr/>
          </p:nvSpPr>
          <p:spPr bwMode="auto">
            <a:xfrm>
              <a:off x="3181" y="3198"/>
              <a:ext cx="31" cy="35"/>
            </a:xfrm>
            <a:custGeom>
              <a:avLst/>
              <a:gdLst/>
              <a:ahLst/>
              <a:cxnLst>
                <a:cxn ang="0">
                  <a:pos x="59" y="34"/>
                </a:cxn>
                <a:cxn ang="0">
                  <a:pos x="24" y="69"/>
                </a:cxn>
                <a:cxn ang="0">
                  <a:pos x="0" y="21"/>
                </a:cxn>
                <a:cxn ang="0">
                  <a:pos x="9" y="15"/>
                </a:cxn>
                <a:cxn ang="0">
                  <a:pos x="19" y="10"/>
                </a:cxn>
                <a:cxn ang="0">
                  <a:pos x="28" y="5"/>
                </a:cxn>
                <a:cxn ang="0">
                  <a:pos x="38" y="2"/>
                </a:cxn>
                <a:cxn ang="0">
                  <a:pos x="46" y="0"/>
                </a:cxn>
                <a:cxn ang="0">
                  <a:pos x="52" y="2"/>
                </a:cxn>
                <a:cxn ang="0">
                  <a:pos x="59" y="5"/>
                </a:cxn>
                <a:cxn ang="0">
                  <a:pos x="60" y="12"/>
                </a:cxn>
                <a:cxn ang="0">
                  <a:pos x="62" y="21"/>
                </a:cxn>
                <a:cxn ang="0">
                  <a:pos x="59" y="34"/>
                </a:cxn>
                <a:cxn ang="0">
                  <a:pos x="59" y="34"/>
                </a:cxn>
              </a:cxnLst>
              <a:rect l="0" t="0" r="r" b="b"/>
              <a:pathLst>
                <a:path w="62" h="69">
                  <a:moveTo>
                    <a:pt x="59" y="34"/>
                  </a:moveTo>
                  <a:lnTo>
                    <a:pt x="24" y="69"/>
                  </a:lnTo>
                  <a:lnTo>
                    <a:pt x="0" y="21"/>
                  </a:lnTo>
                  <a:lnTo>
                    <a:pt x="9" y="15"/>
                  </a:lnTo>
                  <a:lnTo>
                    <a:pt x="19" y="10"/>
                  </a:lnTo>
                  <a:lnTo>
                    <a:pt x="28" y="5"/>
                  </a:lnTo>
                  <a:lnTo>
                    <a:pt x="38" y="2"/>
                  </a:lnTo>
                  <a:lnTo>
                    <a:pt x="46" y="0"/>
                  </a:lnTo>
                  <a:lnTo>
                    <a:pt x="52" y="2"/>
                  </a:lnTo>
                  <a:lnTo>
                    <a:pt x="59" y="5"/>
                  </a:lnTo>
                  <a:lnTo>
                    <a:pt x="60" y="12"/>
                  </a:lnTo>
                  <a:lnTo>
                    <a:pt x="62" y="21"/>
                  </a:lnTo>
                  <a:lnTo>
                    <a:pt x="59" y="34"/>
                  </a:lnTo>
                  <a:lnTo>
                    <a:pt x="59" y="34"/>
                  </a:lnTo>
                  <a:close/>
                </a:path>
              </a:pathLst>
            </a:custGeom>
            <a:solidFill>
              <a:srgbClr val="CEA156"/>
            </a:solidFill>
            <a:ln w="9525">
              <a:noFill/>
              <a:round/>
              <a:headEnd/>
              <a:tailEnd/>
            </a:ln>
          </p:spPr>
          <p:txBody>
            <a:bodyPr/>
            <a:lstStyle/>
            <a:p>
              <a:endParaRPr lang="en-US"/>
            </a:p>
          </p:txBody>
        </p:sp>
        <p:sp>
          <p:nvSpPr>
            <p:cNvPr id="37923" name="Freeform 35"/>
            <p:cNvSpPr>
              <a:spLocks/>
            </p:cNvSpPr>
            <p:nvPr/>
          </p:nvSpPr>
          <p:spPr bwMode="auto">
            <a:xfrm>
              <a:off x="3050" y="3203"/>
              <a:ext cx="9" cy="26"/>
            </a:xfrm>
            <a:custGeom>
              <a:avLst/>
              <a:gdLst/>
              <a:ahLst/>
              <a:cxnLst>
                <a:cxn ang="0">
                  <a:pos x="16" y="0"/>
                </a:cxn>
                <a:cxn ang="0">
                  <a:pos x="0" y="53"/>
                </a:cxn>
                <a:cxn ang="0">
                  <a:pos x="17" y="0"/>
                </a:cxn>
                <a:cxn ang="0">
                  <a:pos x="17" y="0"/>
                </a:cxn>
                <a:cxn ang="0">
                  <a:pos x="16" y="0"/>
                </a:cxn>
              </a:cxnLst>
              <a:rect l="0" t="0" r="r" b="b"/>
              <a:pathLst>
                <a:path w="17" h="53">
                  <a:moveTo>
                    <a:pt x="16" y="0"/>
                  </a:moveTo>
                  <a:lnTo>
                    <a:pt x="0" y="53"/>
                  </a:lnTo>
                  <a:lnTo>
                    <a:pt x="17" y="0"/>
                  </a:lnTo>
                  <a:lnTo>
                    <a:pt x="17" y="0"/>
                  </a:lnTo>
                  <a:lnTo>
                    <a:pt x="16" y="0"/>
                  </a:lnTo>
                  <a:close/>
                </a:path>
              </a:pathLst>
            </a:custGeom>
            <a:solidFill>
              <a:srgbClr val="FFFF00"/>
            </a:solidFill>
            <a:ln w="9525">
              <a:noFill/>
              <a:round/>
              <a:headEnd/>
              <a:tailEnd/>
            </a:ln>
          </p:spPr>
          <p:txBody>
            <a:bodyPr/>
            <a:lstStyle/>
            <a:p>
              <a:endParaRPr lang="en-US"/>
            </a:p>
          </p:txBody>
        </p:sp>
        <p:sp>
          <p:nvSpPr>
            <p:cNvPr id="37924" name="Freeform 36"/>
            <p:cNvSpPr>
              <a:spLocks/>
            </p:cNvSpPr>
            <p:nvPr/>
          </p:nvSpPr>
          <p:spPr bwMode="auto">
            <a:xfrm>
              <a:off x="3510" y="3215"/>
              <a:ext cx="51" cy="82"/>
            </a:xfrm>
            <a:custGeom>
              <a:avLst/>
              <a:gdLst/>
              <a:ahLst/>
              <a:cxnLst>
                <a:cxn ang="0">
                  <a:pos x="95" y="14"/>
                </a:cxn>
                <a:cxn ang="0">
                  <a:pos x="87" y="26"/>
                </a:cxn>
                <a:cxn ang="0">
                  <a:pos x="85" y="38"/>
                </a:cxn>
                <a:cxn ang="0">
                  <a:pos x="87" y="53"/>
                </a:cxn>
                <a:cxn ang="0">
                  <a:pos x="91" y="66"/>
                </a:cxn>
                <a:cxn ang="0">
                  <a:pos x="95" y="61"/>
                </a:cxn>
                <a:cxn ang="0">
                  <a:pos x="88" y="45"/>
                </a:cxn>
                <a:cxn ang="0">
                  <a:pos x="75" y="34"/>
                </a:cxn>
                <a:cxn ang="0">
                  <a:pos x="61" y="27"/>
                </a:cxn>
                <a:cxn ang="0">
                  <a:pos x="43" y="21"/>
                </a:cxn>
                <a:cxn ang="0">
                  <a:pos x="43" y="30"/>
                </a:cxn>
                <a:cxn ang="0">
                  <a:pos x="45" y="58"/>
                </a:cxn>
                <a:cxn ang="0">
                  <a:pos x="32" y="88"/>
                </a:cxn>
                <a:cxn ang="0">
                  <a:pos x="15" y="118"/>
                </a:cxn>
                <a:cxn ang="0">
                  <a:pos x="2" y="149"/>
                </a:cxn>
                <a:cxn ang="0">
                  <a:pos x="3" y="154"/>
                </a:cxn>
                <a:cxn ang="0">
                  <a:pos x="8" y="136"/>
                </a:cxn>
                <a:cxn ang="0">
                  <a:pos x="15" y="118"/>
                </a:cxn>
                <a:cxn ang="0">
                  <a:pos x="18" y="102"/>
                </a:cxn>
                <a:cxn ang="0">
                  <a:pos x="19" y="86"/>
                </a:cxn>
                <a:cxn ang="0">
                  <a:pos x="42" y="53"/>
                </a:cxn>
                <a:cxn ang="0">
                  <a:pos x="15" y="14"/>
                </a:cxn>
                <a:cxn ang="0">
                  <a:pos x="24" y="18"/>
                </a:cxn>
                <a:cxn ang="0">
                  <a:pos x="35" y="19"/>
                </a:cxn>
                <a:cxn ang="0">
                  <a:pos x="47" y="19"/>
                </a:cxn>
                <a:cxn ang="0">
                  <a:pos x="56" y="24"/>
                </a:cxn>
                <a:cxn ang="0">
                  <a:pos x="71" y="0"/>
                </a:cxn>
                <a:cxn ang="0">
                  <a:pos x="74" y="8"/>
                </a:cxn>
                <a:cxn ang="0">
                  <a:pos x="80" y="11"/>
                </a:cxn>
                <a:cxn ang="0">
                  <a:pos x="88" y="11"/>
                </a:cxn>
                <a:cxn ang="0">
                  <a:pos x="95" y="11"/>
                </a:cxn>
                <a:cxn ang="0">
                  <a:pos x="103" y="11"/>
                </a:cxn>
                <a:cxn ang="0">
                  <a:pos x="101" y="11"/>
                </a:cxn>
              </a:cxnLst>
              <a:rect l="0" t="0" r="r" b="b"/>
              <a:pathLst>
                <a:path w="103" h="163">
                  <a:moveTo>
                    <a:pt x="101" y="11"/>
                  </a:moveTo>
                  <a:lnTo>
                    <a:pt x="95" y="14"/>
                  </a:lnTo>
                  <a:lnTo>
                    <a:pt x="90" y="19"/>
                  </a:lnTo>
                  <a:lnTo>
                    <a:pt x="87" y="26"/>
                  </a:lnTo>
                  <a:lnTo>
                    <a:pt x="85" y="32"/>
                  </a:lnTo>
                  <a:lnTo>
                    <a:pt x="85" y="38"/>
                  </a:lnTo>
                  <a:lnTo>
                    <a:pt x="85" y="45"/>
                  </a:lnTo>
                  <a:lnTo>
                    <a:pt x="87" y="53"/>
                  </a:lnTo>
                  <a:lnTo>
                    <a:pt x="90" y="59"/>
                  </a:lnTo>
                  <a:lnTo>
                    <a:pt x="91" y="66"/>
                  </a:lnTo>
                  <a:lnTo>
                    <a:pt x="95" y="70"/>
                  </a:lnTo>
                  <a:lnTo>
                    <a:pt x="95" y="61"/>
                  </a:lnTo>
                  <a:lnTo>
                    <a:pt x="91" y="51"/>
                  </a:lnTo>
                  <a:lnTo>
                    <a:pt x="88" y="45"/>
                  </a:lnTo>
                  <a:lnTo>
                    <a:pt x="82" y="38"/>
                  </a:lnTo>
                  <a:lnTo>
                    <a:pt x="75" y="34"/>
                  </a:lnTo>
                  <a:lnTo>
                    <a:pt x="69" y="30"/>
                  </a:lnTo>
                  <a:lnTo>
                    <a:pt x="61" y="27"/>
                  </a:lnTo>
                  <a:lnTo>
                    <a:pt x="53" y="24"/>
                  </a:lnTo>
                  <a:lnTo>
                    <a:pt x="43" y="21"/>
                  </a:lnTo>
                  <a:lnTo>
                    <a:pt x="35" y="18"/>
                  </a:lnTo>
                  <a:lnTo>
                    <a:pt x="43" y="30"/>
                  </a:lnTo>
                  <a:lnTo>
                    <a:pt x="47" y="43"/>
                  </a:lnTo>
                  <a:lnTo>
                    <a:pt x="45" y="58"/>
                  </a:lnTo>
                  <a:lnTo>
                    <a:pt x="40" y="72"/>
                  </a:lnTo>
                  <a:lnTo>
                    <a:pt x="32" y="88"/>
                  </a:lnTo>
                  <a:lnTo>
                    <a:pt x="24" y="102"/>
                  </a:lnTo>
                  <a:lnTo>
                    <a:pt x="15" y="118"/>
                  </a:lnTo>
                  <a:lnTo>
                    <a:pt x="8" y="134"/>
                  </a:lnTo>
                  <a:lnTo>
                    <a:pt x="2" y="149"/>
                  </a:lnTo>
                  <a:lnTo>
                    <a:pt x="0" y="163"/>
                  </a:lnTo>
                  <a:lnTo>
                    <a:pt x="3" y="154"/>
                  </a:lnTo>
                  <a:lnTo>
                    <a:pt x="5" y="146"/>
                  </a:lnTo>
                  <a:lnTo>
                    <a:pt x="8" y="136"/>
                  </a:lnTo>
                  <a:lnTo>
                    <a:pt x="11" y="128"/>
                  </a:lnTo>
                  <a:lnTo>
                    <a:pt x="15" y="118"/>
                  </a:lnTo>
                  <a:lnTo>
                    <a:pt x="16" y="110"/>
                  </a:lnTo>
                  <a:lnTo>
                    <a:pt x="18" y="102"/>
                  </a:lnTo>
                  <a:lnTo>
                    <a:pt x="19" y="94"/>
                  </a:lnTo>
                  <a:lnTo>
                    <a:pt x="19" y="86"/>
                  </a:lnTo>
                  <a:lnTo>
                    <a:pt x="18" y="78"/>
                  </a:lnTo>
                  <a:lnTo>
                    <a:pt x="42" y="53"/>
                  </a:lnTo>
                  <a:lnTo>
                    <a:pt x="11" y="11"/>
                  </a:lnTo>
                  <a:lnTo>
                    <a:pt x="15" y="14"/>
                  </a:lnTo>
                  <a:lnTo>
                    <a:pt x="19" y="16"/>
                  </a:lnTo>
                  <a:lnTo>
                    <a:pt x="24" y="18"/>
                  </a:lnTo>
                  <a:lnTo>
                    <a:pt x="29" y="19"/>
                  </a:lnTo>
                  <a:lnTo>
                    <a:pt x="35" y="19"/>
                  </a:lnTo>
                  <a:lnTo>
                    <a:pt x="42" y="19"/>
                  </a:lnTo>
                  <a:lnTo>
                    <a:pt x="47" y="19"/>
                  </a:lnTo>
                  <a:lnTo>
                    <a:pt x="51" y="21"/>
                  </a:lnTo>
                  <a:lnTo>
                    <a:pt x="56" y="24"/>
                  </a:lnTo>
                  <a:lnTo>
                    <a:pt x="59" y="29"/>
                  </a:lnTo>
                  <a:lnTo>
                    <a:pt x="71" y="0"/>
                  </a:lnTo>
                  <a:lnTo>
                    <a:pt x="72" y="5"/>
                  </a:lnTo>
                  <a:lnTo>
                    <a:pt x="74" y="8"/>
                  </a:lnTo>
                  <a:lnTo>
                    <a:pt x="77" y="10"/>
                  </a:lnTo>
                  <a:lnTo>
                    <a:pt x="80" y="11"/>
                  </a:lnTo>
                  <a:lnTo>
                    <a:pt x="83" y="11"/>
                  </a:lnTo>
                  <a:lnTo>
                    <a:pt x="88" y="11"/>
                  </a:lnTo>
                  <a:lnTo>
                    <a:pt x="91" y="11"/>
                  </a:lnTo>
                  <a:lnTo>
                    <a:pt x="95" y="11"/>
                  </a:lnTo>
                  <a:lnTo>
                    <a:pt x="99" y="11"/>
                  </a:lnTo>
                  <a:lnTo>
                    <a:pt x="103" y="11"/>
                  </a:lnTo>
                  <a:lnTo>
                    <a:pt x="103" y="11"/>
                  </a:lnTo>
                  <a:lnTo>
                    <a:pt x="101" y="11"/>
                  </a:lnTo>
                  <a:close/>
                </a:path>
              </a:pathLst>
            </a:custGeom>
            <a:solidFill>
              <a:srgbClr val="CEA156"/>
            </a:solidFill>
            <a:ln w="9525">
              <a:noFill/>
              <a:round/>
              <a:headEnd/>
              <a:tailEnd/>
            </a:ln>
          </p:spPr>
          <p:txBody>
            <a:bodyPr/>
            <a:lstStyle/>
            <a:p>
              <a:endParaRPr lang="en-US"/>
            </a:p>
          </p:txBody>
        </p:sp>
        <p:sp>
          <p:nvSpPr>
            <p:cNvPr id="37925" name="Freeform 37"/>
            <p:cNvSpPr>
              <a:spLocks/>
            </p:cNvSpPr>
            <p:nvPr/>
          </p:nvSpPr>
          <p:spPr bwMode="auto">
            <a:xfrm>
              <a:off x="2691" y="3224"/>
              <a:ext cx="3" cy="17"/>
            </a:xfrm>
            <a:custGeom>
              <a:avLst/>
              <a:gdLst/>
              <a:ahLst/>
              <a:cxnLst>
                <a:cxn ang="0">
                  <a:pos x="7" y="35"/>
                </a:cxn>
                <a:cxn ang="0">
                  <a:pos x="0" y="0"/>
                </a:cxn>
                <a:cxn ang="0">
                  <a:pos x="7" y="11"/>
                </a:cxn>
                <a:cxn ang="0">
                  <a:pos x="7" y="35"/>
                </a:cxn>
                <a:cxn ang="0">
                  <a:pos x="7" y="35"/>
                </a:cxn>
              </a:cxnLst>
              <a:rect l="0" t="0" r="r" b="b"/>
              <a:pathLst>
                <a:path w="7" h="35">
                  <a:moveTo>
                    <a:pt x="7" y="35"/>
                  </a:moveTo>
                  <a:lnTo>
                    <a:pt x="0" y="0"/>
                  </a:lnTo>
                  <a:lnTo>
                    <a:pt x="7" y="11"/>
                  </a:lnTo>
                  <a:lnTo>
                    <a:pt x="7" y="35"/>
                  </a:lnTo>
                  <a:lnTo>
                    <a:pt x="7" y="35"/>
                  </a:lnTo>
                  <a:close/>
                </a:path>
              </a:pathLst>
            </a:custGeom>
            <a:solidFill>
              <a:srgbClr val="FFFF00"/>
            </a:solidFill>
            <a:ln w="9525">
              <a:noFill/>
              <a:round/>
              <a:headEnd/>
              <a:tailEnd/>
            </a:ln>
          </p:spPr>
          <p:txBody>
            <a:bodyPr/>
            <a:lstStyle/>
            <a:p>
              <a:endParaRPr lang="en-US"/>
            </a:p>
          </p:txBody>
        </p:sp>
        <p:sp>
          <p:nvSpPr>
            <p:cNvPr id="37926" name="Freeform 38"/>
            <p:cNvSpPr>
              <a:spLocks/>
            </p:cNvSpPr>
            <p:nvPr/>
          </p:nvSpPr>
          <p:spPr bwMode="auto">
            <a:xfrm>
              <a:off x="2600" y="3229"/>
              <a:ext cx="46" cy="89"/>
            </a:xfrm>
            <a:custGeom>
              <a:avLst/>
              <a:gdLst/>
              <a:ahLst/>
              <a:cxnLst>
                <a:cxn ang="0">
                  <a:pos x="54" y="176"/>
                </a:cxn>
                <a:cxn ang="0">
                  <a:pos x="58" y="176"/>
                </a:cxn>
                <a:cxn ang="0">
                  <a:pos x="59" y="177"/>
                </a:cxn>
                <a:cxn ang="0">
                  <a:pos x="61" y="176"/>
                </a:cxn>
                <a:cxn ang="0">
                  <a:pos x="62" y="176"/>
                </a:cxn>
                <a:cxn ang="0">
                  <a:pos x="64" y="174"/>
                </a:cxn>
                <a:cxn ang="0">
                  <a:pos x="66" y="174"/>
                </a:cxn>
                <a:cxn ang="0">
                  <a:pos x="67" y="173"/>
                </a:cxn>
                <a:cxn ang="0">
                  <a:pos x="69" y="171"/>
                </a:cxn>
                <a:cxn ang="0">
                  <a:pos x="72" y="169"/>
                </a:cxn>
                <a:cxn ang="0">
                  <a:pos x="74" y="169"/>
                </a:cxn>
                <a:cxn ang="0">
                  <a:pos x="74" y="176"/>
                </a:cxn>
                <a:cxn ang="0">
                  <a:pos x="64" y="177"/>
                </a:cxn>
                <a:cxn ang="0">
                  <a:pos x="58" y="177"/>
                </a:cxn>
                <a:cxn ang="0">
                  <a:pos x="51" y="176"/>
                </a:cxn>
                <a:cxn ang="0">
                  <a:pos x="46" y="173"/>
                </a:cxn>
                <a:cxn ang="0">
                  <a:pos x="43" y="169"/>
                </a:cxn>
                <a:cxn ang="0">
                  <a:pos x="40" y="163"/>
                </a:cxn>
                <a:cxn ang="0">
                  <a:pos x="37" y="158"/>
                </a:cxn>
                <a:cxn ang="0">
                  <a:pos x="35" y="152"/>
                </a:cxn>
                <a:cxn ang="0">
                  <a:pos x="34" y="145"/>
                </a:cxn>
                <a:cxn ang="0">
                  <a:pos x="30" y="141"/>
                </a:cxn>
                <a:cxn ang="0">
                  <a:pos x="38" y="123"/>
                </a:cxn>
                <a:cxn ang="0">
                  <a:pos x="37" y="104"/>
                </a:cxn>
                <a:cxn ang="0">
                  <a:pos x="29" y="85"/>
                </a:cxn>
                <a:cxn ang="0">
                  <a:pos x="19" y="67"/>
                </a:cxn>
                <a:cxn ang="0">
                  <a:pos x="8" y="49"/>
                </a:cxn>
                <a:cxn ang="0">
                  <a:pos x="2" y="35"/>
                </a:cxn>
                <a:cxn ang="0">
                  <a:pos x="0" y="22"/>
                </a:cxn>
                <a:cxn ang="0">
                  <a:pos x="8" y="14"/>
                </a:cxn>
                <a:cxn ang="0">
                  <a:pos x="27" y="8"/>
                </a:cxn>
                <a:cxn ang="0">
                  <a:pos x="62" y="6"/>
                </a:cxn>
                <a:cxn ang="0">
                  <a:pos x="80" y="0"/>
                </a:cxn>
                <a:cxn ang="0">
                  <a:pos x="91" y="24"/>
                </a:cxn>
                <a:cxn ang="0">
                  <a:pos x="91" y="45"/>
                </a:cxn>
                <a:cxn ang="0">
                  <a:pos x="83" y="62"/>
                </a:cxn>
                <a:cxn ang="0">
                  <a:pos x="72" y="77"/>
                </a:cxn>
                <a:cxn ang="0">
                  <a:pos x="58" y="89"/>
                </a:cxn>
                <a:cxn ang="0">
                  <a:pos x="45" y="102"/>
                </a:cxn>
                <a:cxn ang="0">
                  <a:pos x="34" y="117"/>
                </a:cxn>
                <a:cxn ang="0">
                  <a:pos x="32" y="133"/>
                </a:cxn>
                <a:cxn ang="0">
                  <a:pos x="37" y="152"/>
                </a:cxn>
                <a:cxn ang="0">
                  <a:pos x="56" y="176"/>
                </a:cxn>
                <a:cxn ang="0">
                  <a:pos x="56" y="176"/>
                </a:cxn>
                <a:cxn ang="0">
                  <a:pos x="54" y="176"/>
                </a:cxn>
              </a:cxnLst>
              <a:rect l="0" t="0" r="r" b="b"/>
              <a:pathLst>
                <a:path w="91" h="177">
                  <a:moveTo>
                    <a:pt x="54" y="176"/>
                  </a:moveTo>
                  <a:lnTo>
                    <a:pt x="58" y="176"/>
                  </a:lnTo>
                  <a:lnTo>
                    <a:pt x="59" y="177"/>
                  </a:lnTo>
                  <a:lnTo>
                    <a:pt x="61" y="176"/>
                  </a:lnTo>
                  <a:lnTo>
                    <a:pt x="62" y="176"/>
                  </a:lnTo>
                  <a:lnTo>
                    <a:pt x="64" y="174"/>
                  </a:lnTo>
                  <a:lnTo>
                    <a:pt x="66" y="174"/>
                  </a:lnTo>
                  <a:lnTo>
                    <a:pt x="67" y="173"/>
                  </a:lnTo>
                  <a:lnTo>
                    <a:pt x="69" y="171"/>
                  </a:lnTo>
                  <a:lnTo>
                    <a:pt x="72" y="169"/>
                  </a:lnTo>
                  <a:lnTo>
                    <a:pt x="74" y="169"/>
                  </a:lnTo>
                  <a:lnTo>
                    <a:pt x="74" y="176"/>
                  </a:lnTo>
                  <a:lnTo>
                    <a:pt x="64" y="177"/>
                  </a:lnTo>
                  <a:lnTo>
                    <a:pt x="58" y="177"/>
                  </a:lnTo>
                  <a:lnTo>
                    <a:pt x="51" y="176"/>
                  </a:lnTo>
                  <a:lnTo>
                    <a:pt x="46" y="173"/>
                  </a:lnTo>
                  <a:lnTo>
                    <a:pt x="43" y="169"/>
                  </a:lnTo>
                  <a:lnTo>
                    <a:pt x="40" y="163"/>
                  </a:lnTo>
                  <a:lnTo>
                    <a:pt x="37" y="158"/>
                  </a:lnTo>
                  <a:lnTo>
                    <a:pt x="35" y="152"/>
                  </a:lnTo>
                  <a:lnTo>
                    <a:pt x="34" y="145"/>
                  </a:lnTo>
                  <a:lnTo>
                    <a:pt x="30" y="141"/>
                  </a:lnTo>
                  <a:lnTo>
                    <a:pt x="38" y="123"/>
                  </a:lnTo>
                  <a:lnTo>
                    <a:pt x="37" y="104"/>
                  </a:lnTo>
                  <a:lnTo>
                    <a:pt x="29" y="85"/>
                  </a:lnTo>
                  <a:lnTo>
                    <a:pt x="19" y="67"/>
                  </a:lnTo>
                  <a:lnTo>
                    <a:pt x="8" y="49"/>
                  </a:lnTo>
                  <a:lnTo>
                    <a:pt x="2" y="35"/>
                  </a:lnTo>
                  <a:lnTo>
                    <a:pt x="0" y="22"/>
                  </a:lnTo>
                  <a:lnTo>
                    <a:pt x="8" y="14"/>
                  </a:lnTo>
                  <a:lnTo>
                    <a:pt x="27" y="8"/>
                  </a:lnTo>
                  <a:lnTo>
                    <a:pt x="62" y="6"/>
                  </a:lnTo>
                  <a:lnTo>
                    <a:pt x="80" y="0"/>
                  </a:lnTo>
                  <a:lnTo>
                    <a:pt x="91" y="24"/>
                  </a:lnTo>
                  <a:lnTo>
                    <a:pt x="91" y="45"/>
                  </a:lnTo>
                  <a:lnTo>
                    <a:pt x="83" y="62"/>
                  </a:lnTo>
                  <a:lnTo>
                    <a:pt x="72" y="77"/>
                  </a:lnTo>
                  <a:lnTo>
                    <a:pt x="58" y="89"/>
                  </a:lnTo>
                  <a:lnTo>
                    <a:pt x="45" y="102"/>
                  </a:lnTo>
                  <a:lnTo>
                    <a:pt x="34" y="117"/>
                  </a:lnTo>
                  <a:lnTo>
                    <a:pt x="32" y="133"/>
                  </a:lnTo>
                  <a:lnTo>
                    <a:pt x="37" y="152"/>
                  </a:lnTo>
                  <a:lnTo>
                    <a:pt x="56" y="176"/>
                  </a:lnTo>
                  <a:lnTo>
                    <a:pt x="56" y="176"/>
                  </a:lnTo>
                  <a:lnTo>
                    <a:pt x="54" y="176"/>
                  </a:lnTo>
                  <a:close/>
                </a:path>
              </a:pathLst>
            </a:custGeom>
            <a:solidFill>
              <a:srgbClr val="CEA156"/>
            </a:solidFill>
            <a:ln w="9525">
              <a:noFill/>
              <a:round/>
              <a:headEnd/>
              <a:tailEnd/>
            </a:ln>
          </p:spPr>
          <p:txBody>
            <a:bodyPr/>
            <a:lstStyle/>
            <a:p>
              <a:endParaRPr lang="en-US"/>
            </a:p>
          </p:txBody>
        </p:sp>
        <p:sp>
          <p:nvSpPr>
            <p:cNvPr id="37927" name="Freeform 39"/>
            <p:cNvSpPr>
              <a:spLocks/>
            </p:cNvSpPr>
            <p:nvPr/>
          </p:nvSpPr>
          <p:spPr bwMode="auto">
            <a:xfrm>
              <a:off x="3159" y="3237"/>
              <a:ext cx="39" cy="29"/>
            </a:xfrm>
            <a:custGeom>
              <a:avLst/>
              <a:gdLst/>
              <a:ahLst/>
              <a:cxnLst>
                <a:cxn ang="0">
                  <a:pos x="77" y="42"/>
                </a:cxn>
                <a:cxn ang="0">
                  <a:pos x="71" y="47"/>
                </a:cxn>
                <a:cxn ang="0">
                  <a:pos x="64" y="50"/>
                </a:cxn>
                <a:cxn ang="0">
                  <a:pos x="56" y="51"/>
                </a:cxn>
                <a:cxn ang="0">
                  <a:pos x="48" y="51"/>
                </a:cxn>
                <a:cxn ang="0">
                  <a:pos x="39" y="53"/>
                </a:cxn>
                <a:cxn ang="0">
                  <a:pos x="31" y="53"/>
                </a:cxn>
                <a:cxn ang="0">
                  <a:pos x="23" y="53"/>
                </a:cxn>
                <a:cxn ang="0">
                  <a:pos x="15" y="55"/>
                </a:cxn>
                <a:cxn ang="0">
                  <a:pos x="7" y="56"/>
                </a:cxn>
                <a:cxn ang="0">
                  <a:pos x="0" y="59"/>
                </a:cxn>
                <a:cxn ang="0">
                  <a:pos x="36" y="0"/>
                </a:cxn>
                <a:cxn ang="0">
                  <a:pos x="79" y="42"/>
                </a:cxn>
                <a:cxn ang="0">
                  <a:pos x="79" y="42"/>
                </a:cxn>
                <a:cxn ang="0">
                  <a:pos x="77" y="42"/>
                </a:cxn>
              </a:cxnLst>
              <a:rect l="0" t="0" r="r" b="b"/>
              <a:pathLst>
                <a:path w="79" h="59">
                  <a:moveTo>
                    <a:pt x="77" y="42"/>
                  </a:moveTo>
                  <a:lnTo>
                    <a:pt x="71" y="47"/>
                  </a:lnTo>
                  <a:lnTo>
                    <a:pt x="64" y="50"/>
                  </a:lnTo>
                  <a:lnTo>
                    <a:pt x="56" y="51"/>
                  </a:lnTo>
                  <a:lnTo>
                    <a:pt x="48" y="51"/>
                  </a:lnTo>
                  <a:lnTo>
                    <a:pt x="39" y="53"/>
                  </a:lnTo>
                  <a:lnTo>
                    <a:pt x="31" y="53"/>
                  </a:lnTo>
                  <a:lnTo>
                    <a:pt x="23" y="53"/>
                  </a:lnTo>
                  <a:lnTo>
                    <a:pt x="15" y="55"/>
                  </a:lnTo>
                  <a:lnTo>
                    <a:pt x="7" y="56"/>
                  </a:lnTo>
                  <a:lnTo>
                    <a:pt x="0" y="59"/>
                  </a:lnTo>
                  <a:lnTo>
                    <a:pt x="36" y="0"/>
                  </a:lnTo>
                  <a:lnTo>
                    <a:pt x="79" y="42"/>
                  </a:lnTo>
                  <a:lnTo>
                    <a:pt x="79" y="42"/>
                  </a:lnTo>
                  <a:lnTo>
                    <a:pt x="77" y="42"/>
                  </a:lnTo>
                  <a:close/>
                </a:path>
              </a:pathLst>
            </a:custGeom>
            <a:solidFill>
              <a:srgbClr val="CEA156"/>
            </a:solidFill>
            <a:ln w="9525">
              <a:noFill/>
              <a:round/>
              <a:headEnd/>
              <a:tailEnd/>
            </a:ln>
          </p:spPr>
          <p:txBody>
            <a:bodyPr/>
            <a:lstStyle/>
            <a:p>
              <a:endParaRPr lang="en-US"/>
            </a:p>
          </p:txBody>
        </p:sp>
        <p:sp>
          <p:nvSpPr>
            <p:cNvPr id="37928" name="Freeform 40"/>
            <p:cNvSpPr>
              <a:spLocks/>
            </p:cNvSpPr>
            <p:nvPr/>
          </p:nvSpPr>
          <p:spPr bwMode="auto">
            <a:xfrm>
              <a:off x="3316" y="3237"/>
              <a:ext cx="30" cy="26"/>
            </a:xfrm>
            <a:custGeom>
              <a:avLst/>
              <a:gdLst/>
              <a:ahLst/>
              <a:cxnLst>
                <a:cxn ang="0">
                  <a:pos x="59" y="34"/>
                </a:cxn>
                <a:cxn ang="0">
                  <a:pos x="59" y="53"/>
                </a:cxn>
                <a:cxn ang="0">
                  <a:pos x="53" y="50"/>
                </a:cxn>
                <a:cxn ang="0">
                  <a:pos x="46" y="48"/>
                </a:cxn>
                <a:cxn ang="0">
                  <a:pos x="40" y="48"/>
                </a:cxn>
                <a:cxn ang="0">
                  <a:pos x="34" y="48"/>
                </a:cxn>
                <a:cxn ang="0">
                  <a:pos x="27" y="48"/>
                </a:cxn>
                <a:cxn ang="0">
                  <a:pos x="21" y="48"/>
                </a:cxn>
                <a:cxn ang="0">
                  <a:pos x="14" y="47"/>
                </a:cxn>
                <a:cxn ang="0">
                  <a:pos x="10" y="43"/>
                </a:cxn>
                <a:cxn ang="0">
                  <a:pos x="5" y="37"/>
                </a:cxn>
                <a:cxn ang="0">
                  <a:pos x="0" y="27"/>
                </a:cxn>
                <a:cxn ang="0">
                  <a:pos x="18" y="0"/>
                </a:cxn>
                <a:cxn ang="0">
                  <a:pos x="22" y="2"/>
                </a:cxn>
                <a:cxn ang="0">
                  <a:pos x="27" y="3"/>
                </a:cxn>
                <a:cxn ang="0">
                  <a:pos x="32" y="7"/>
                </a:cxn>
                <a:cxn ang="0">
                  <a:pos x="37" y="11"/>
                </a:cxn>
                <a:cxn ang="0">
                  <a:pos x="40" y="15"/>
                </a:cxn>
                <a:cxn ang="0">
                  <a:pos x="43" y="19"/>
                </a:cxn>
                <a:cxn ang="0">
                  <a:pos x="48" y="24"/>
                </a:cxn>
                <a:cxn ang="0">
                  <a:pos x="51" y="27"/>
                </a:cxn>
                <a:cxn ang="0">
                  <a:pos x="56" y="32"/>
                </a:cxn>
                <a:cxn ang="0">
                  <a:pos x="59" y="35"/>
                </a:cxn>
                <a:cxn ang="0">
                  <a:pos x="59" y="35"/>
                </a:cxn>
                <a:cxn ang="0">
                  <a:pos x="59" y="34"/>
                </a:cxn>
              </a:cxnLst>
              <a:rect l="0" t="0" r="r" b="b"/>
              <a:pathLst>
                <a:path w="59" h="53">
                  <a:moveTo>
                    <a:pt x="59" y="34"/>
                  </a:moveTo>
                  <a:lnTo>
                    <a:pt x="59" y="53"/>
                  </a:lnTo>
                  <a:lnTo>
                    <a:pt x="53" y="50"/>
                  </a:lnTo>
                  <a:lnTo>
                    <a:pt x="46" y="48"/>
                  </a:lnTo>
                  <a:lnTo>
                    <a:pt x="40" y="48"/>
                  </a:lnTo>
                  <a:lnTo>
                    <a:pt x="34" y="48"/>
                  </a:lnTo>
                  <a:lnTo>
                    <a:pt x="27" y="48"/>
                  </a:lnTo>
                  <a:lnTo>
                    <a:pt x="21" y="48"/>
                  </a:lnTo>
                  <a:lnTo>
                    <a:pt x="14" y="47"/>
                  </a:lnTo>
                  <a:lnTo>
                    <a:pt x="10" y="43"/>
                  </a:lnTo>
                  <a:lnTo>
                    <a:pt x="5" y="37"/>
                  </a:lnTo>
                  <a:lnTo>
                    <a:pt x="0" y="27"/>
                  </a:lnTo>
                  <a:lnTo>
                    <a:pt x="18" y="0"/>
                  </a:lnTo>
                  <a:lnTo>
                    <a:pt x="22" y="2"/>
                  </a:lnTo>
                  <a:lnTo>
                    <a:pt x="27" y="3"/>
                  </a:lnTo>
                  <a:lnTo>
                    <a:pt x="32" y="7"/>
                  </a:lnTo>
                  <a:lnTo>
                    <a:pt x="37" y="11"/>
                  </a:lnTo>
                  <a:lnTo>
                    <a:pt x="40" y="15"/>
                  </a:lnTo>
                  <a:lnTo>
                    <a:pt x="43" y="19"/>
                  </a:lnTo>
                  <a:lnTo>
                    <a:pt x="48" y="24"/>
                  </a:lnTo>
                  <a:lnTo>
                    <a:pt x="51" y="27"/>
                  </a:lnTo>
                  <a:lnTo>
                    <a:pt x="56" y="32"/>
                  </a:lnTo>
                  <a:lnTo>
                    <a:pt x="59" y="35"/>
                  </a:lnTo>
                  <a:lnTo>
                    <a:pt x="59" y="35"/>
                  </a:lnTo>
                  <a:lnTo>
                    <a:pt x="59" y="34"/>
                  </a:lnTo>
                  <a:close/>
                </a:path>
              </a:pathLst>
            </a:custGeom>
            <a:solidFill>
              <a:srgbClr val="CEA156"/>
            </a:solidFill>
            <a:ln w="9525">
              <a:noFill/>
              <a:round/>
              <a:headEnd/>
              <a:tailEnd/>
            </a:ln>
          </p:spPr>
          <p:txBody>
            <a:bodyPr/>
            <a:lstStyle/>
            <a:p>
              <a:endParaRPr lang="en-US"/>
            </a:p>
          </p:txBody>
        </p:sp>
        <p:sp>
          <p:nvSpPr>
            <p:cNvPr id="37929" name="Freeform 41"/>
            <p:cNvSpPr>
              <a:spLocks/>
            </p:cNvSpPr>
            <p:nvPr/>
          </p:nvSpPr>
          <p:spPr bwMode="auto">
            <a:xfrm>
              <a:off x="3455" y="3241"/>
              <a:ext cx="22" cy="25"/>
            </a:xfrm>
            <a:custGeom>
              <a:avLst/>
              <a:gdLst/>
              <a:ahLst/>
              <a:cxnLst>
                <a:cxn ang="0">
                  <a:pos x="24" y="49"/>
                </a:cxn>
                <a:cxn ang="0">
                  <a:pos x="24" y="46"/>
                </a:cxn>
                <a:cxn ang="0">
                  <a:pos x="23" y="41"/>
                </a:cxn>
                <a:cxn ang="0">
                  <a:pos x="21" y="38"/>
                </a:cxn>
                <a:cxn ang="0">
                  <a:pos x="20" y="35"/>
                </a:cxn>
                <a:cxn ang="0">
                  <a:pos x="16" y="32"/>
                </a:cxn>
                <a:cxn ang="0">
                  <a:pos x="13" y="30"/>
                </a:cxn>
                <a:cxn ang="0">
                  <a:pos x="10" y="27"/>
                </a:cxn>
                <a:cxn ang="0">
                  <a:pos x="7" y="24"/>
                </a:cxn>
                <a:cxn ang="0">
                  <a:pos x="4" y="21"/>
                </a:cxn>
                <a:cxn ang="0">
                  <a:pos x="0" y="17"/>
                </a:cxn>
                <a:cxn ang="0">
                  <a:pos x="36" y="0"/>
                </a:cxn>
                <a:cxn ang="0">
                  <a:pos x="40" y="6"/>
                </a:cxn>
                <a:cxn ang="0">
                  <a:pos x="42" y="11"/>
                </a:cxn>
                <a:cxn ang="0">
                  <a:pos x="44" y="16"/>
                </a:cxn>
                <a:cxn ang="0">
                  <a:pos x="42" y="21"/>
                </a:cxn>
                <a:cxn ang="0">
                  <a:pos x="39" y="25"/>
                </a:cxn>
                <a:cxn ang="0">
                  <a:pos x="36" y="30"/>
                </a:cxn>
                <a:cxn ang="0">
                  <a:pos x="32" y="35"/>
                </a:cxn>
                <a:cxn ang="0">
                  <a:pos x="29" y="40"/>
                </a:cxn>
                <a:cxn ang="0">
                  <a:pos x="26" y="45"/>
                </a:cxn>
                <a:cxn ang="0">
                  <a:pos x="24" y="49"/>
                </a:cxn>
                <a:cxn ang="0">
                  <a:pos x="24" y="49"/>
                </a:cxn>
              </a:cxnLst>
              <a:rect l="0" t="0" r="r" b="b"/>
              <a:pathLst>
                <a:path w="44" h="49">
                  <a:moveTo>
                    <a:pt x="24" y="49"/>
                  </a:moveTo>
                  <a:lnTo>
                    <a:pt x="24" y="46"/>
                  </a:lnTo>
                  <a:lnTo>
                    <a:pt x="23" y="41"/>
                  </a:lnTo>
                  <a:lnTo>
                    <a:pt x="21" y="38"/>
                  </a:lnTo>
                  <a:lnTo>
                    <a:pt x="20" y="35"/>
                  </a:lnTo>
                  <a:lnTo>
                    <a:pt x="16" y="32"/>
                  </a:lnTo>
                  <a:lnTo>
                    <a:pt x="13" y="30"/>
                  </a:lnTo>
                  <a:lnTo>
                    <a:pt x="10" y="27"/>
                  </a:lnTo>
                  <a:lnTo>
                    <a:pt x="7" y="24"/>
                  </a:lnTo>
                  <a:lnTo>
                    <a:pt x="4" y="21"/>
                  </a:lnTo>
                  <a:lnTo>
                    <a:pt x="0" y="17"/>
                  </a:lnTo>
                  <a:lnTo>
                    <a:pt x="36" y="0"/>
                  </a:lnTo>
                  <a:lnTo>
                    <a:pt x="40" y="6"/>
                  </a:lnTo>
                  <a:lnTo>
                    <a:pt x="42" y="11"/>
                  </a:lnTo>
                  <a:lnTo>
                    <a:pt x="44" y="16"/>
                  </a:lnTo>
                  <a:lnTo>
                    <a:pt x="42" y="21"/>
                  </a:lnTo>
                  <a:lnTo>
                    <a:pt x="39" y="25"/>
                  </a:lnTo>
                  <a:lnTo>
                    <a:pt x="36" y="30"/>
                  </a:lnTo>
                  <a:lnTo>
                    <a:pt x="32" y="35"/>
                  </a:lnTo>
                  <a:lnTo>
                    <a:pt x="29" y="40"/>
                  </a:lnTo>
                  <a:lnTo>
                    <a:pt x="26" y="45"/>
                  </a:lnTo>
                  <a:lnTo>
                    <a:pt x="24" y="49"/>
                  </a:lnTo>
                  <a:lnTo>
                    <a:pt x="24" y="49"/>
                  </a:lnTo>
                  <a:close/>
                </a:path>
              </a:pathLst>
            </a:custGeom>
            <a:solidFill>
              <a:srgbClr val="CEA156"/>
            </a:solidFill>
            <a:ln w="9525">
              <a:noFill/>
              <a:round/>
              <a:headEnd/>
              <a:tailEnd/>
            </a:ln>
          </p:spPr>
          <p:txBody>
            <a:bodyPr/>
            <a:lstStyle/>
            <a:p>
              <a:endParaRPr lang="en-US"/>
            </a:p>
          </p:txBody>
        </p:sp>
        <p:sp>
          <p:nvSpPr>
            <p:cNvPr id="37930" name="Freeform 42"/>
            <p:cNvSpPr>
              <a:spLocks/>
            </p:cNvSpPr>
            <p:nvPr/>
          </p:nvSpPr>
          <p:spPr bwMode="auto">
            <a:xfrm>
              <a:off x="3615" y="3254"/>
              <a:ext cx="6" cy="18"/>
            </a:xfrm>
            <a:custGeom>
              <a:avLst/>
              <a:gdLst/>
              <a:ahLst/>
              <a:cxnLst>
                <a:cxn ang="0">
                  <a:pos x="10" y="34"/>
                </a:cxn>
                <a:cxn ang="0">
                  <a:pos x="0" y="0"/>
                </a:cxn>
                <a:cxn ang="0">
                  <a:pos x="12" y="0"/>
                </a:cxn>
                <a:cxn ang="0">
                  <a:pos x="12" y="36"/>
                </a:cxn>
                <a:cxn ang="0">
                  <a:pos x="12" y="36"/>
                </a:cxn>
                <a:cxn ang="0">
                  <a:pos x="10" y="34"/>
                </a:cxn>
              </a:cxnLst>
              <a:rect l="0" t="0" r="r" b="b"/>
              <a:pathLst>
                <a:path w="12" h="36">
                  <a:moveTo>
                    <a:pt x="10" y="34"/>
                  </a:moveTo>
                  <a:lnTo>
                    <a:pt x="0" y="0"/>
                  </a:lnTo>
                  <a:lnTo>
                    <a:pt x="12" y="0"/>
                  </a:lnTo>
                  <a:lnTo>
                    <a:pt x="12" y="36"/>
                  </a:lnTo>
                  <a:lnTo>
                    <a:pt x="12" y="36"/>
                  </a:lnTo>
                  <a:lnTo>
                    <a:pt x="10" y="34"/>
                  </a:lnTo>
                  <a:close/>
                </a:path>
              </a:pathLst>
            </a:custGeom>
            <a:solidFill>
              <a:srgbClr val="893939"/>
            </a:solidFill>
            <a:ln w="9525">
              <a:noFill/>
              <a:round/>
              <a:headEnd/>
              <a:tailEnd/>
            </a:ln>
          </p:spPr>
          <p:txBody>
            <a:bodyPr/>
            <a:lstStyle/>
            <a:p>
              <a:endParaRPr lang="en-US"/>
            </a:p>
          </p:txBody>
        </p:sp>
        <p:sp>
          <p:nvSpPr>
            <p:cNvPr id="37931" name="Freeform 43"/>
            <p:cNvSpPr>
              <a:spLocks/>
            </p:cNvSpPr>
            <p:nvPr/>
          </p:nvSpPr>
          <p:spPr bwMode="auto">
            <a:xfrm>
              <a:off x="3434" y="3272"/>
              <a:ext cx="9" cy="12"/>
            </a:xfrm>
            <a:custGeom>
              <a:avLst/>
              <a:gdLst/>
              <a:ahLst/>
              <a:cxnLst>
                <a:cxn ang="0">
                  <a:pos x="18" y="24"/>
                </a:cxn>
                <a:cxn ang="0">
                  <a:pos x="0" y="24"/>
                </a:cxn>
                <a:cxn ang="0">
                  <a:pos x="0" y="0"/>
                </a:cxn>
                <a:cxn ang="0">
                  <a:pos x="3" y="1"/>
                </a:cxn>
                <a:cxn ang="0">
                  <a:pos x="5" y="3"/>
                </a:cxn>
                <a:cxn ang="0">
                  <a:pos x="8" y="4"/>
                </a:cxn>
                <a:cxn ang="0">
                  <a:pos x="11" y="8"/>
                </a:cxn>
                <a:cxn ang="0">
                  <a:pos x="13" y="9"/>
                </a:cxn>
                <a:cxn ang="0">
                  <a:pos x="16" y="11"/>
                </a:cxn>
                <a:cxn ang="0">
                  <a:pos x="18" y="14"/>
                </a:cxn>
                <a:cxn ang="0">
                  <a:pos x="19" y="17"/>
                </a:cxn>
                <a:cxn ang="0">
                  <a:pos x="19" y="20"/>
                </a:cxn>
                <a:cxn ang="0">
                  <a:pos x="18" y="24"/>
                </a:cxn>
                <a:cxn ang="0">
                  <a:pos x="18" y="24"/>
                </a:cxn>
              </a:cxnLst>
              <a:rect l="0" t="0" r="r" b="b"/>
              <a:pathLst>
                <a:path w="19" h="24">
                  <a:moveTo>
                    <a:pt x="18" y="24"/>
                  </a:moveTo>
                  <a:lnTo>
                    <a:pt x="0" y="24"/>
                  </a:lnTo>
                  <a:lnTo>
                    <a:pt x="0" y="0"/>
                  </a:lnTo>
                  <a:lnTo>
                    <a:pt x="3" y="1"/>
                  </a:lnTo>
                  <a:lnTo>
                    <a:pt x="5" y="3"/>
                  </a:lnTo>
                  <a:lnTo>
                    <a:pt x="8" y="4"/>
                  </a:lnTo>
                  <a:lnTo>
                    <a:pt x="11" y="8"/>
                  </a:lnTo>
                  <a:lnTo>
                    <a:pt x="13" y="9"/>
                  </a:lnTo>
                  <a:lnTo>
                    <a:pt x="16" y="11"/>
                  </a:lnTo>
                  <a:lnTo>
                    <a:pt x="18" y="14"/>
                  </a:lnTo>
                  <a:lnTo>
                    <a:pt x="19" y="17"/>
                  </a:lnTo>
                  <a:lnTo>
                    <a:pt x="19" y="20"/>
                  </a:lnTo>
                  <a:lnTo>
                    <a:pt x="18" y="24"/>
                  </a:lnTo>
                  <a:lnTo>
                    <a:pt x="18" y="24"/>
                  </a:lnTo>
                  <a:close/>
                </a:path>
              </a:pathLst>
            </a:custGeom>
            <a:solidFill>
              <a:srgbClr val="E1C597"/>
            </a:solidFill>
            <a:ln w="9525">
              <a:noFill/>
              <a:round/>
              <a:headEnd/>
              <a:tailEnd/>
            </a:ln>
          </p:spPr>
          <p:txBody>
            <a:bodyPr/>
            <a:lstStyle/>
            <a:p>
              <a:endParaRPr lang="en-US"/>
            </a:p>
          </p:txBody>
        </p:sp>
        <p:sp>
          <p:nvSpPr>
            <p:cNvPr id="37932" name="Freeform 44"/>
            <p:cNvSpPr>
              <a:spLocks/>
            </p:cNvSpPr>
            <p:nvPr/>
          </p:nvSpPr>
          <p:spPr bwMode="auto">
            <a:xfrm>
              <a:off x="2734" y="3275"/>
              <a:ext cx="33" cy="15"/>
            </a:xfrm>
            <a:custGeom>
              <a:avLst/>
              <a:gdLst/>
              <a:ahLst/>
              <a:cxnLst>
                <a:cxn ang="0">
                  <a:pos x="59" y="0"/>
                </a:cxn>
                <a:cxn ang="0">
                  <a:pos x="67" y="0"/>
                </a:cxn>
                <a:cxn ang="0">
                  <a:pos x="58" y="8"/>
                </a:cxn>
                <a:cxn ang="0">
                  <a:pos x="50" y="14"/>
                </a:cxn>
                <a:cxn ang="0">
                  <a:pos x="40" y="19"/>
                </a:cxn>
                <a:cxn ang="0">
                  <a:pos x="32" y="24"/>
                </a:cxn>
                <a:cxn ang="0">
                  <a:pos x="24" y="27"/>
                </a:cxn>
                <a:cxn ang="0">
                  <a:pos x="16" y="29"/>
                </a:cxn>
                <a:cxn ang="0">
                  <a:pos x="10" y="30"/>
                </a:cxn>
                <a:cxn ang="0">
                  <a:pos x="5" y="27"/>
                </a:cxn>
                <a:cxn ang="0">
                  <a:pos x="2" y="24"/>
                </a:cxn>
                <a:cxn ang="0">
                  <a:pos x="0" y="18"/>
                </a:cxn>
                <a:cxn ang="0">
                  <a:pos x="5" y="10"/>
                </a:cxn>
                <a:cxn ang="0">
                  <a:pos x="11" y="3"/>
                </a:cxn>
                <a:cxn ang="0">
                  <a:pos x="18" y="2"/>
                </a:cxn>
                <a:cxn ang="0">
                  <a:pos x="24" y="2"/>
                </a:cxn>
                <a:cxn ang="0">
                  <a:pos x="31" y="2"/>
                </a:cxn>
                <a:cxn ang="0">
                  <a:pos x="37" y="3"/>
                </a:cxn>
                <a:cxn ang="0">
                  <a:pos x="43" y="6"/>
                </a:cxn>
                <a:cxn ang="0">
                  <a:pos x="50" y="8"/>
                </a:cxn>
                <a:cxn ang="0">
                  <a:pos x="55" y="8"/>
                </a:cxn>
                <a:cxn ang="0">
                  <a:pos x="59" y="8"/>
                </a:cxn>
                <a:cxn ang="0">
                  <a:pos x="59" y="0"/>
                </a:cxn>
                <a:cxn ang="0">
                  <a:pos x="59" y="0"/>
                </a:cxn>
              </a:cxnLst>
              <a:rect l="0" t="0" r="r" b="b"/>
              <a:pathLst>
                <a:path w="67" h="30">
                  <a:moveTo>
                    <a:pt x="59" y="0"/>
                  </a:moveTo>
                  <a:lnTo>
                    <a:pt x="67" y="0"/>
                  </a:lnTo>
                  <a:lnTo>
                    <a:pt x="58" y="8"/>
                  </a:lnTo>
                  <a:lnTo>
                    <a:pt x="50" y="14"/>
                  </a:lnTo>
                  <a:lnTo>
                    <a:pt x="40" y="19"/>
                  </a:lnTo>
                  <a:lnTo>
                    <a:pt x="32" y="24"/>
                  </a:lnTo>
                  <a:lnTo>
                    <a:pt x="24" y="27"/>
                  </a:lnTo>
                  <a:lnTo>
                    <a:pt x="16" y="29"/>
                  </a:lnTo>
                  <a:lnTo>
                    <a:pt x="10" y="30"/>
                  </a:lnTo>
                  <a:lnTo>
                    <a:pt x="5" y="27"/>
                  </a:lnTo>
                  <a:lnTo>
                    <a:pt x="2" y="24"/>
                  </a:lnTo>
                  <a:lnTo>
                    <a:pt x="0" y="18"/>
                  </a:lnTo>
                  <a:lnTo>
                    <a:pt x="5" y="10"/>
                  </a:lnTo>
                  <a:lnTo>
                    <a:pt x="11" y="3"/>
                  </a:lnTo>
                  <a:lnTo>
                    <a:pt x="18" y="2"/>
                  </a:lnTo>
                  <a:lnTo>
                    <a:pt x="24" y="2"/>
                  </a:lnTo>
                  <a:lnTo>
                    <a:pt x="31" y="2"/>
                  </a:lnTo>
                  <a:lnTo>
                    <a:pt x="37" y="3"/>
                  </a:lnTo>
                  <a:lnTo>
                    <a:pt x="43" y="6"/>
                  </a:lnTo>
                  <a:lnTo>
                    <a:pt x="50" y="8"/>
                  </a:lnTo>
                  <a:lnTo>
                    <a:pt x="55" y="8"/>
                  </a:lnTo>
                  <a:lnTo>
                    <a:pt x="59" y="8"/>
                  </a:lnTo>
                  <a:lnTo>
                    <a:pt x="59" y="0"/>
                  </a:lnTo>
                  <a:lnTo>
                    <a:pt x="59" y="0"/>
                  </a:lnTo>
                  <a:close/>
                </a:path>
              </a:pathLst>
            </a:custGeom>
            <a:solidFill>
              <a:srgbClr val="CEA156"/>
            </a:solidFill>
            <a:ln w="9525">
              <a:noFill/>
              <a:round/>
              <a:headEnd/>
              <a:tailEnd/>
            </a:ln>
          </p:spPr>
          <p:txBody>
            <a:bodyPr/>
            <a:lstStyle/>
            <a:p>
              <a:endParaRPr lang="en-US"/>
            </a:p>
          </p:txBody>
        </p:sp>
        <p:sp>
          <p:nvSpPr>
            <p:cNvPr id="37933" name="Freeform 45"/>
            <p:cNvSpPr>
              <a:spLocks/>
            </p:cNvSpPr>
            <p:nvPr/>
          </p:nvSpPr>
          <p:spPr bwMode="auto">
            <a:xfrm>
              <a:off x="2797" y="3279"/>
              <a:ext cx="45" cy="38"/>
            </a:xfrm>
            <a:custGeom>
              <a:avLst/>
              <a:gdLst/>
              <a:ahLst/>
              <a:cxnLst>
                <a:cxn ang="0">
                  <a:pos x="6" y="77"/>
                </a:cxn>
                <a:cxn ang="0">
                  <a:pos x="1" y="69"/>
                </a:cxn>
                <a:cxn ang="0">
                  <a:pos x="0" y="62"/>
                </a:cxn>
                <a:cxn ang="0">
                  <a:pos x="0" y="54"/>
                </a:cxn>
                <a:cxn ang="0">
                  <a:pos x="1" y="48"/>
                </a:cxn>
                <a:cxn ang="0">
                  <a:pos x="4" y="40"/>
                </a:cxn>
                <a:cxn ang="0">
                  <a:pos x="9" y="34"/>
                </a:cxn>
                <a:cxn ang="0">
                  <a:pos x="14" y="27"/>
                </a:cxn>
                <a:cxn ang="0">
                  <a:pos x="20" y="21"/>
                </a:cxn>
                <a:cxn ang="0">
                  <a:pos x="25" y="16"/>
                </a:cxn>
                <a:cxn ang="0">
                  <a:pos x="32" y="10"/>
                </a:cxn>
                <a:cxn ang="0">
                  <a:pos x="49" y="27"/>
                </a:cxn>
                <a:cxn ang="0">
                  <a:pos x="49" y="0"/>
                </a:cxn>
                <a:cxn ang="0">
                  <a:pos x="91" y="42"/>
                </a:cxn>
                <a:cxn ang="0">
                  <a:pos x="6" y="77"/>
                </a:cxn>
                <a:cxn ang="0">
                  <a:pos x="6" y="77"/>
                </a:cxn>
              </a:cxnLst>
              <a:rect l="0" t="0" r="r" b="b"/>
              <a:pathLst>
                <a:path w="91" h="77">
                  <a:moveTo>
                    <a:pt x="6" y="77"/>
                  </a:moveTo>
                  <a:lnTo>
                    <a:pt x="1" y="69"/>
                  </a:lnTo>
                  <a:lnTo>
                    <a:pt x="0" y="62"/>
                  </a:lnTo>
                  <a:lnTo>
                    <a:pt x="0" y="54"/>
                  </a:lnTo>
                  <a:lnTo>
                    <a:pt x="1" y="48"/>
                  </a:lnTo>
                  <a:lnTo>
                    <a:pt x="4" y="40"/>
                  </a:lnTo>
                  <a:lnTo>
                    <a:pt x="9" y="34"/>
                  </a:lnTo>
                  <a:lnTo>
                    <a:pt x="14" y="27"/>
                  </a:lnTo>
                  <a:lnTo>
                    <a:pt x="20" y="21"/>
                  </a:lnTo>
                  <a:lnTo>
                    <a:pt x="25" y="16"/>
                  </a:lnTo>
                  <a:lnTo>
                    <a:pt x="32" y="10"/>
                  </a:lnTo>
                  <a:lnTo>
                    <a:pt x="49" y="27"/>
                  </a:lnTo>
                  <a:lnTo>
                    <a:pt x="49" y="0"/>
                  </a:lnTo>
                  <a:lnTo>
                    <a:pt x="91" y="42"/>
                  </a:lnTo>
                  <a:lnTo>
                    <a:pt x="6" y="77"/>
                  </a:lnTo>
                  <a:lnTo>
                    <a:pt x="6" y="77"/>
                  </a:lnTo>
                  <a:close/>
                </a:path>
              </a:pathLst>
            </a:custGeom>
            <a:solidFill>
              <a:srgbClr val="CEA156"/>
            </a:solidFill>
            <a:ln w="9525">
              <a:noFill/>
              <a:round/>
              <a:headEnd/>
              <a:tailEnd/>
            </a:ln>
          </p:spPr>
          <p:txBody>
            <a:bodyPr/>
            <a:lstStyle/>
            <a:p>
              <a:endParaRPr lang="en-US"/>
            </a:p>
          </p:txBody>
        </p:sp>
        <p:sp>
          <p:nvSpPr>
            <p:cNvPr id="37934" name="Freeform 46"/>
            <p:cNvSpPr>
              <a:spLocks/>
            </p:cNvSpPr>
            <p:nvPr/>
          </p:nvSpPr>
          <p:spPr bwMode="auto">
            <a:xfrm>
              <a:off x="2996" y="3279"/>
              <a:ext cx="15" cy="18"/>
            </a:xfrm>
            <a:custGeom>
              <a:avLst/>
              <a:gdLst/>
              <a:ahLst/>
              <a:cxnLst>
                <a:cxn ang="0">
                  <a:pos x="24" y="34"/>
                </a:cxn>
                <a:cxn ang="0">
                  <a:pos x="0" y="0"/>
                </a:cxn>
                <a:cxn ang="0">
                  <a:pos x="30" y="10"/>
                </a:cxn>
                <a:cxn ang="0">
                  <a:pos x="24" y="35"/>
                </a:cxn>
                <a:cxn ang="0">
                  <a:pos x="24" y="35"/>
                </a:cxn>
                <a:cxn ang="0">
                  <a:pos x="24" y="34"/>
                </a:cxn>
              </a:cxnLst>
              <a:rect l="0" t="0" r="r" b="b"/>
              <a:pathLst>
                <a:path w="30" h="35">
                  <a:moveTo>
                    <a:pt x="24" y="34"/>
                  </a:moveTo>
                  <a:lnTo>
                    <a:pt x="0" y="0"/>
                  </a:lnTo>
                  <a:lnTo>
                    <a:pt x="30" y="10"/>
                  </a:lnTo>
                  <a:lnTo>
                    <a:pt x="24" y="35"/>
                  </a:lnTo>
                  <a:lnTo>
                    <a:pt x="24" y="35"/>
                  </a:lnTo>
                  <a:lnTo>
                    <a:pt x="24" y="34"/>
                  </a:lnTo>
                  <a:close/>
                </a:path>
              </a:pathLst>
            </a:custGeom>
            <a:solidFill>
              <a:srgbClr val="CEA156"/>
            </a:solidFill>
            <a:ln w="9525">
              <a:noFill/>
              <a:round/>
              <a:headEnd/>
              <a:tailEnd/>
            </a:ln>
          </p:spPr>
          <p:txBody>
            <a:bodyPr/>
            <a:lstStyle/>
            <a:p>
              <a:endParaRPr lang="en-US"/>
            </a:p>
          </p:txBody>
        </p:sp>
        <p:sp>
          <p:nvSpPr>
            <p:cNvPr id="37935" name="Freeform 47"/>
            <p:cNvSpPr>
              <a:spLocks/>
            </p:cNvSpPr>
            <p:nvPr/>
          </p:nvSpPr>
          <p:spPr bwMode="auto">
            <a:xfrm>
              <a:off x="2454" y="3285"/>
              <a:ext cx="116" cy="108"/>
            </a:xfrm>
            <a:custGeom>
              <a:avLst/>
              <a:gdLst/>
              <a:ahLst/>
              <a:cxnLst>
                <a:cxn ang="0">
                  <a:pos x="109" y="8"/>
                </a:cxn>
                <a:cxn ang="0">
                  <a:pos x="90" y="21"/>
                </a:cxn>
                <a:cxn ang="0">
                  <a:pos x="72" y="37"/>
                </a:cxn>
                <a:cxn ang="0">
                  <a:pos x="55" y="56"/>
                </a:cxn>
                <a:cxn ang="0">
                  <a:pos x="37" y="73"/>
                </a:cxn>
                <a:cxn ang="0">
                  <a:pos x="32" y="93"/>
                </a:cxn>
                <a:cxn ang="0">
                  <a:pos x="35" y="117"/>
                </a:cxn>
                <a:cxn ang="0">
                  <a:pos x="32" y="141"/>
                </a:cxn>
                <a:cxn ang="0">
                  <a:pos x="24" y="161"/>
                </a:cxn>
                <a:cxn ang="0">
                  <a:pos x="10" y="182"/>
                </a:cxn>
                <a:cxn ang="0">
                  <a:pos x="18" y="208"/>
                </a:cxn>
                <a:cxn ang="0">
                  <a:pos x="40" y="195"/>
                </a:cxn>
                <a:cxn ang="0">
                  <a:pos x="61" y="173"/>
                </a:cxn>
                <a:cxn ang="0">
                  <a:pos x="80" y="153"/>
                </a:cxn>
                <a:cxn ang="0">
                  <a:pos x="103" y="141"/>
                </a:cxn>
                <a:cxn ang="0">
                  <a:pos x="127" y="149"/>
                </a:cxn>
                <a:cxn ang="0">
                  <a:pos x="139" y="134"/>
                </a:cxn>
                <a:cxn ang="0">
                  <a:pos x="152" y="126"/>
                </a:cxn>
                <a:cxn ang="0">
                  <a:pos x="167" y="121"/>
                </a:cxn>
                <a:cxn ang="0">
                  <a:pos x="183" y="118"/>
                </a:cxn>
                <a:cxn ang="0">
                  <a:pos x="197" y="113"/>
                </a:cxn>
                <a:cxn ang="0">
                  <a:pos x="191" y="137"/>
                </a:cxn>
                <a:cxn ang="0">
                  <a:pos x="202" y="150"/>
                </a:cxn>
                <a:cxn ang="0">
                  <a:pos x="219" y="158"/>
                </a:cxn>
                <a:cxn ang="0">
                  <a:pos x="232" y="169"/>
                </a:cxn>
                <a:cxn ang="0">
                  <a:pos x="229" y="190"/>
                </a:cxn>
                <a:cxn ang="0">
                  <a:pos x="203" y="193"/>
                </a:cxn>
                <a:cxn ang="0">
                  <a:pos x="195" y="187"/>
                </a:cxn>
                <a:cxn ang="0">
                  <a:pos x="195" y="173"/>
                </a:cxn>
                <a:cxn ang="0">
                  <a:pos x="199" y="150"/>
                </a:cxn>
                <a:cxn ang="0">
                  <a:pos x="197" y="123"/>
                </a:cxn>
                <a:cxn ang="0">
                  <a:pos x="176" y="120"/>
                </a:cxn>
                <a:cxn ang="0">
                  <a:pos x="155" y="129"/>
                </a:cxn>
                <a:cxn ang="0">
                  <a:pos x="136" y="144"/>
                </a:cxn>
                <a:cxn ang="0">
                  <a:pos x="117" y="153"/>
                </a:cxn>
                <a:cxn ang="0">
                  <a:pos x="95" y="149"/>
                </a:cxn>
                <a:cxn ang="0">
                  <a:pos x="83" y="157"/>
                </a:cxn>
                <a:cxn ang="0">
                  <a:pos x="82" y="165"/>
                </a:cxn>
                <a:cxn ang="0">
                  <a:pos x="83" y="173"/>
                </a:cxn>
                <a:cxn ang="0">
                  <a:pos x="90" y="181"/>
                </a:cxn>
                <a:cxn ang="0">
                  <a:pos x="95" y="190"/>
                </a:cxn>
                <a:cxn ang="0">
                  <a:pos x="18" y="216"/>
                </a:cxn>
                <a:cxn ang="0">
                  <a:pos x="2" y="192"/>
                </a:cxn>
                <a:cxn ang="0">
                  <a:pos x="11" y="168"/>
                </a:cxn>
                <a:cxn ang="0">
                  <a:pos x="29" y="144"/>
                </a:cxn>
                <a:cxn ang="0">
                  <a:pos x="37" y="117"/>
                </a:cxn>
                <a:cxn ang="0">
                  <a:pos x="18" y="88"/>
                </a:cxn>
                <a:cxn ang="0">
                  <a:pos x="29" y="80"/>
                </a:cxn>
                <a:cxn ang="0">
                  <a:pos x="39" y="69"/>
                </a:cxn>
                <a:cxn ang="0">
                  <a:pos x="50" y="56"/>
                </a:cxn>
                <a:cxn ang="0">
                  <a:pos x="59" y="41"/>
                </a:cxn>
                <a:cxn ang="0">
                  <a:pos x="71" y="29"/>
                </a:cxn>
                <a:cxn ang="0">
                  <a:pos x="71" y="29"/>
                </a:cxn>
                <a:cxn ang="0">
                  <a:pos x="88" y="22"/>
                </a:cxn>
                <a:cxn ang="0">
                  <a:pos x="95" y="13"/>
                </a:cxn>
                <a:cxn ang="0">
                  <a:pos x="96" y="3"/>
                </a:cxn>
                <a:cxn ang="0">
                  <a:pos x="103" y="0"/>
                </a:cxn>
                <a:cxn ang="0">
                  <a:pos x="120" y="5"/>
                </a:cxn>
                <a:cxn ang="0">
                  <a:pos x="119" y="3"/>
                </a:cxn>
              </a:cxnLst>
              <a:rect l="0" t="0" r="r" b="b"/>
              <a:pathLst>
                <a:path w="234" h="216">
                  <a:moveTo>
                    <a:pt x="119" y="3"/>
                  </a:moveTo>
                  <a:lnTo>
                    <a:pt x="109" y="8"/>
                  </a:lnTo>
                  <a:lnTo>
                    <a:pt x="98" y="14"/>
                  </a:lnTo>
                  <a:lnTo>
                    <a:pt x="90" y="21"/>
                  </a:lnTo>
                  <a:lnTo>
                    <a:pt x="80" y="29"/>
                  </a:lnTo>
                  <a:lnTo>
                    <a:pt x="72" y="37"/>
                  </a:lnTo>
                  <a:lnTo>
                    <a:pt x="63" y="46"/>
                  </a:lnTo>
                  <a:lnTo>
                    <a:pt x="55" y="56"/>
                  </a:lnTo>
                  <a:lnTo>
                    <a:pt x="47" y="65"/>
                  </a:lnTo>
                  <a:lnTo>
                    <a:pt x="37" y="73"/>
                  </a:lnTo>
                  <a:lnTo>
                    <a:pt x="29" y="81"/>
                  </a:lnTo>
                  <a:lnTo>
                    <a:pt x="32" y="93"/>
                  </a:lnTo>
                  <a:lnTo>
                    <a:pt x="35" y="105"/>
                  </a:lnTo>
                  <a:lnTo>
                    <a:pt x="35" y="117"/>
                  </a:lnTo>
                  <a:lnTo>
                    <a:pt x="35" y="128"/>
                  </a:lnTo>
                  <a:lnTo>
                    <a:pt x="32" y="141"/>
                  </a:lnTo>
                  <a:lnTo>
                    <a:pt x="29" y="152"/>
                  </a:lnTo>
                  <a:lnTo>
                    <a:pt x="24" y="161"/>
                  </a:lnTo>
                  <a:lnTo>
                    <a:pt x="16" y="173"/>
                  </a:lnTo>
                  <a:lnTo>
                    <a:pt x="10" y="182"/>
                  </a:lnTo>
                  <a:lnTo>
                    <a:pt x="0" y="190"/>
                  </a:lnTo>
                  <a:lnTo>
                    <a:pt x="18" y="208"/>
                  </a:lnTo>
                  <a:lnTo>
                    <a:pt x="31" y="203"/>
                  </a:lnTo>
                  <a:lnTo>
                    <a:pt x="40" y="195"/>
                  </a:lnTo>
                  <a:lnTo>
                    <a:pt x="51" y="184"/>
                  </a:lnTo>
                  <a:lnTo>
                    <a:pt x="61" y="173"/>
                  </a:lnTo>
                  <a:lnTo>
                    <a:pt x="71" y="163"/>
                  </a:lnTo>
                  <a:lnTo>
                    <a:pt x="80" y="153"/>
                  </a:lnTo>
                  <a:lnTo>
                    <a:pt x="91" y="145"/>
                  </a:lnTo>
                  <a:lnTo>
                    <a:pt x="103" y="141"/>
                  </a:lnTo>
                  <a:lnTo>
                    <a:pt x="114" y="142"/>
                  </a:lnTo>
                  <a:lnTo>
                    <a:pt x="127" y="149"/>
                  </a:lnTo>
                  <a:lnTo>
                    <a:pt x="133" y="141"/>
                  </a:lnTo>
                  <a:lnTo>
                    <a:pt x="139" y="134"/>
                  </a:lnTo>
                  <a:lnTo>
                    <a:pt x="146" y="131"/>
                  </a:lnTo>
                  <a:lnTo>
                    <a:pt x="152" y="126"/>
                  </a:lnTo>
                  <a:lnTo>
                    <a:pt x="160" y="125"/>
                  </a:lnTo>
                  <a:lnTo>
                    <a:pt x="167" y="121"/>
                  </a:lnTo>
                  <a:lnTo>
                    <a:pt x="175" y="120"/>
                  </a:lnTo>
                  <a:lnTo>
                    <a:pt x="183" y="118"/>
                  </a:lnTo>
                  <a:lnTo>
                    <a:pt x="191" y="117"/>
                  </a:lnTo>
                  <a:lnTo>
                    <a:pt x="197" y="113"/>
                  </a:lnTo>
                  <a:lnTo>
                    <a:pt x="191" y="128"/>
                  </a:lnTo>
                  <a:lnTo>
                    <a:pt x="191" y="137"/>
                  </a:lnTo>
                  <a:lnTo>
                    <a:pt x="195" y="145"/>
                  </a:lnTo>
                  <a:lnTo>
                    <a:pt x="202" y="150"/>
                  </a:lnTo>
                  <a:lnTo>
                    <a:pt x="210" y="155"/>
                  </a:lnTo>
                  <a:lnTo>
                    <a:pt x="219" y="158"/>
                  </a:lnTo>
                  <a:lnTo>
                    <a:pt x="227" y="163"/>
                  </a:lnTo>
                  <a:lnTo>
                    <a:pt x="232" y="169"/>
                  </a:lnTo>
                  <a:lnTo>
                    <a:pt x="234" y="177"/>
                  </a:lnTo>
                  <a:lnTo>
                    <a:pt x="229" y="190"/>
                  </a:lnTo>
                  <a:lnTo>
                    <a:pt x="215" y="193"/>
                  </a:lnTo>
                  <a:lnTo>
                    <a:pt x="203" y="193"/>
                  </a:lnTo>
                  <a:lnTo>
                    <a:pt x="197" y="192"/>
                  </a:lnTo>
                  <a:lnTo>
                    <a:pt x="195" y="187"/>
                  </a:lnTo>
                  <a:lnTo>
                    <a:pt x="195" y="181"/>
                  </a:lnTo>
                  <a:lnTo>
                    <a:pt x="195" y="173"/>
                  </a:lnTo>
                  <a:lnTo>
                    <a:pt x="197" y="163"/>
                  </a:lnTo>
                  <a:lnTo>
                    <a:pt x="199" y="150"/>
                  </a:lnTo>
                  <a:lnTo>
                    <a:pt x="199" y="137"/>
                  </a:lnTo>
                  <a:lnTo>
                    <a:pt x="197" y="123"/>
                  </a:lnTo>
                  <a:lnTo>
                    <a:pt x="186" y="120"/>
                  </a:lnTo>
                  <a:lnTo>
                    <a:pt x="176" y="120"/>
                  </a:lnTo>
                  <a:lnTo>
                    <a:pt x="165" y="123"/>
                  </a:lnTo>
                  <a:lnTo>
                    <a:pt x="155" y="129"/>
                  </a:lnTo>
                  <a:lnTo>
                    <a:pt x="146" y="136"/>
                  </a:lnTo>
                  <a:lnTo>
                    <a:pt x="136" y="144"/>
                  </a:lnTo>
                  <a:lnTo>
                    <a:pt x="127" y="149"/>
                  </a:lnTo>
                  <a:lnTo>
                    <a:pt x="117" y="153"/>
                  </a:lnTo>
                  <a:lnTo>
                    <a:pt x="106" y="153"/>
                  </a:lnTo>
                  <a:lnTo>
                    <a:pt x="95" y="149"/>
                  </a:lnTo>
                  <a:lnTo>
                    <a:pt x="88" y="152"/>
                  </a:lnTo>
                  <a:lnTo>
                    <a:pt x="83" y="157"/>
                  </a:lnTo>
                  <a:lnTo>
                    <a:pt x="82" y="160"/>
                  </a:lnTo>
                  <a:lnTo>
                    <a:pt x="82" y="165"/>
                  </a:lnTo>
                  <a:lnTo>
                    <a:pt x="82" y="168"/>
                  </a:lnTo>
                  <a:lnTo>
                    <a:pt x="83" y="173"/>
                  </a:lnTo>
                  <a:lnTo>
                    <a:pt x="87" y="176"/>
                  </a:lnTo>
                  <a:lnTo>
                    <a:pt x="90" y="181"/>
                  </a:lnTo>
                  <a:lnTo>
                    <a:pt x="93" y="185"/>
                  </a:lnTo>
                  <a:lnTo>
                    <a:pt x="95" y="190"/>
                  </a:lnTo>
                  <a:lnTo>
                    <a:pt x="77" y="166"/>
                  </a:lnTo>
                  <a:lnTo>
                    <a:pt x="18" y="216"/>
                  </a:lnTo>
                  <a:lnTo>
                    <a:pt x="5" y="203"/>
                  </a:lnTo>
                  <a:lnTo>
                    <a:pt x="2" y="192"/>
                  </a:lnTo>
                  <a:lnTo>
                    <a:pt x="3" y="181"/>
                  </a:lnTo>
                  <a:lnTo>
                    <a:pt x="11" y="168"/>
                  </a:lnTo>
                  <a:lnTo>
                    <a:pt x="21" y="155"/>
                  </a:lnTo>
                  <a:lnTo>
                    <a:pt x="29" y="144"/>
                  </a:lnTo>
                  <a:lnTo>
                    <a:pt x="35" y="131"/>
                  </a:lnTo>
                  <a:lnTo>
                    <a:pt x="37" y="117"/>
                  </a:lnTo>
                  <a:lnTo>
                    <a:pt x="32" y="102"/>
                  </a:lnTo>
                  <a:lnTo>
                    <a:pt x="18" y="88"/>
                  </a:lnTo>
                  <a:lnTo>
                    <a:pt x="23" y="85"/>
                  </a:lnTo>
                  <a:lnTo>
                    <a:pt x="29" y="80"/>
                  </a:lnTo>
                  <a:lnTo>
                    <a:pt x="34" y="75"/>
                  </a:lnTo>
                  <a:lnTo>
                    <a:pt x="39" y="69"/>
                  </a:lnTo>
                  <a:lnTo>
                    <a:pt x="43" y="62"/>
                  </a:lnTo>
                  <a:lnTo>
                    <a:pt x="50" y="56"/>
                  </a:lnTo>
                  <a:lnTo>
                    <a:pt x="55" y="49"/>
                  </a:lnTo>
                  <a:lnTo>
                    <a:pt x="59" y="41"/>
                  </a:lnTo>
                  <a:lnTo>
                    <a:pt x="66" y="35"/>
                  </a:lnTo>
                  <a:lnTo>
                    <a:pt x="71" y="29"/>
                  </a:lnTo>
                  <a:lnTo>
                    <a:pt x="59" y="22"/>
                  </a:lnTo>
                  <a:lnTo>
                    <a:pt x="71" y="29"/>
                  </a:lnTo>
                  <a:lnTo>
                    <a:pt x="82" y="25"/>
                  </a:lnTo>
                  <a:lnTo>
                    <a:pt x="88" y="22"/>
                  </a:lnTo>
                  <a:lnTo>
                    <a:pt x="91" y="17"/>
                  </a:lnTo>
                  <a:lnTo>
                    <a:pt x="95" y="13"/>
                  </a:lnTo>
                  <a:lnTo>
                    <a:pt x="95" y="8"/>
                  </a:lnTo>
                  <a:lnTo>
                    <a:pt x="96" y="3"/>
                  </a:lnTo>
                  <a:lnTo>
                    <a:pt x="98" y="0"/>
                  </a:lnTo>
                  <a:lnTo>
                    <a:pt x="103" y="0"/>
                  </a:lnTo>
                  <a:lnTo>
                    <a:pt x="109" y="0"/>
                  </a:lnTo>
                  <a:lnTo>
                    <a:pt x="120" y="5"/>
                  </a:lnTo>
                  <a:lnTo>
                    <a:pt x="120" y="5"/>
                  </a:lnTo>
                  <a:lnTo>
                    <a:pt x="119" y="3"/>
                  </a:lnTo>
                  <a:close/>
                </a:path>
              </a:pathLst>
            </a:custGeom>
            <a:solidFill>
              <a:srgbClr val="CEA156"/>
            </a:solidFill>
            <a:ln w="9525">
              <a:noFill/>
              <a:round/>
              <a:headEnd/>
              <a:tailEnd/>
            </a:ln>
          </p:spPr>
          <p:txBody>
            <a:bodyPr/>
            <a:lstStyle/>
            <a:p>
              <a:endParaRPr lang="en-US"/>
            </a:p>
          </p:txBody>
        </p:sp>
        <p:sp>
          <p:nvSpPr>
            <p:cNvPr id="37936" name="Freeform 48"/>
            <p:cNvSpPr>
              <a:spLocks/>
            </p:cNvSpPr>
            <p:nvPr/>
          </p:nvSpPr>
          <p:spPr bwMode="auto">
            <a:xfrm>
              <a:off x="2855" y="3287"/>
              <a:ext cx="5" cy="22"/>
            </a:xfrm>
            <a:custGeom>
              <a:avLst/>
              <a:gdLst/>
              <a:ahLst/>
              <a:cxnLst>
                <a:cxn ang="0">
                  <a:pos x="10" y="0"/>
                </a:cxn>
                <a:cxn ang="0">
                  <a:pos x="0" y="43"/>
                </a:cxn>
                <a:cxn ang="0">
                  <a:pos x="10" y="2"/>
                </a:cxn>
                <a:cxn ang="0">
                  <a:pos x="10" y="2"/>
                </a:cxn>
                <a:cxn ang="0">
                  <a:pos x="10" y="0"/>
                </a:cxn>
              </a:cxnLst>
              <a:rect l="0" t="0" r="r" b="b"/>
              <a:pathLst>
                <a:path w="10" h="43">
                  <a:moveTo>
                    <a:pt x="10" y="0"/>
                  </a:moveTo>
                  <a:lnTo>
                    <a:pt x="0" y="43"/>
                  </a:lnTo>
                  <a:lnTo>
                    <a:pt x="10" y="2"/>
                  </a:lnTo>
                  <a:lnTo>
                    <a:pt x="10" y="2"/>
                  </a:lnTo>
                  <a:lnTo>
                    <a:pt x="10" y="0"/>
                  </a:lnTo>
                  <a:close/>
                </a:path>
              </a:pathLst>
            </a:custGeom>
            <a:solidFill>
              <a:srgbClr val="CEA156"/>
            </a:solidFill>
            <a:ln w="9525">
              <a:noFill/>
              <a:round/>
              <a:headEnd/>
              <a:tailEnd/>
            </a:ln>
          </p:spPr>
          <p:txBody>
            <a:bodyPr/>
            <a:lstStyle/>
            <a:p>
              <a:endParaRPr lang="en-US"/>
            </a:p>
          </p:txBody>
        </p:sp>
        <p:sp>
          <p:nvSpPr>
            <p:cNvPr id="37937" name="Freeform 49"/>
            <p:cNvSpPr>
              <a:spLocks/>
            </p:cNvSpPr>
            <p:nvPr/>
          </p:nvSpPr>
          <p:spPr bwMode="auto">
            <a:xfrm>
              <a:off x="3548" y="3287"/>
              <a:ext cx="4" cy="18"/>
            </a:xfrm>
            <a:custGeom>
              <a:avLst/>
              <a:gdLst/>
              <a:ahLst/>
              <a:cxnLst>
                <a:cxn ang="0">
                  <a:pos x="0" y="0"/>
                </a:cxn>
                <a:cxn ang="0">
                  <a:pos x="8" y="2"/>
                </a:cxn>
                <a:cxn ang="0">
                  <a:pos x="8" y="37"/>
                </a:cxn>
                <a:cxn ang="0">
                  <a:pos x="0" y="37"/>
                </a:cxn>
                <a:cxn ang="0">
                  <a:pos x="0" y="2"/>
                </a:cxn>
                <a:cxn ang="0">
                  <a:pos x="0" y="2"/>
                </a:cxn>
                <a:cxn ang="0">
                  <a:pos x="0" y="0"/>
                </a:cxn>
              </a:cxnLst>
              <a:rect l="0" t="0" r="r" b="b"/>
              <a:pathLst>
                <a:path w="8" h="37">
                  <a:moveTo>
                    <a:pt x="0" y="0"/>
                  </a:moveTo>
                  <a:lnTo>
                    <a:pt x="8" y="2"/>
                  </a:lnTo>
                  <a:lnTo>
                    <a:pt x="8" y="37"/>
                  </a:lnTo>
                  <a:lnTo>
                    <a:pt x="0" y="37"/>
                  </a:lnTo>
                  <a:lnTo>
                    <a:pt x="0" y="2"/>
                  </a:lnTo>
                  <a:lnTo>
                    <a:pt x="0" y="2"/>
                  </a:lnTo>
                  <a:lnTo>
                    <a:pt x="0" y="0"/>
                  </a:lnTo>
                  <a:close/>
                </a:path>
              </a:pathLst>
            </a:custGeom>
            <a:solidFill>
              <a:srgbClr val="893939"/>
            </a:solidFill>
            <a:ln w="9525">
              <a:noFill/>
              <a:round/>
              <a:headEnd/>
              <a:tailEnd/>
            </a:ln>
          </p:spPr>
          <p:txBody>
            <a:bodyPr/>
            <a:lstStyle/>
            <a:p>
              <a:endParaRPr lang="en-US"/>
            </a:p>
          </p:txBody>
        </p:sp>
        <p:sp>
          <p:nvSpPr>
            <p:cNvPr id="37938" name="Freeform 50"/>
            <p:cNvSpPr>
              <a:spLocks/>
            </p:cNvSpPr>
            <p:nvPr/>
          </p:nvSpPr>
          <p:spPr bwMode="auto">
            <a:xfrm>
              <a:off x="3587" y="3288"/>
              <a:ext cx="3" cy="17"/>
            </a:xfrm>
            <a:custGeom>
              <a:avLst/>
              <a:gdLst/>
              <a:ahLst/>
              <a:cxnLst>
                <a:cxn ang="0">
                  <a:pos x="7" y="33"/>
                </a:cxn>
                <a:cxn ang="0">
                  <a:pos x="0" y="0"/>
                </a:cxn>
                <a:cxn ang="0">
                  <a:pos x="7" y="0"/>
                </a:cxn>
                <a:cxn ang="0">
                  <a:pos x="7" y="35"/>
                </a:cxn>
                <a:cxn ang="0">
                  <a:pos x="7" y="35"/>
                </a:cxn>
                <a:cxn ang="0">
                  <a:pos x="7" y="33"/>
                </a:cxn>
              </a:cxnLst>
              <a:rect l="0" t="0" r="r" b="b"/>
              <a:pathLst>
                <a:path w="7" h="35">
                  <a:moveTo>
                    <a:pt x="7" y="33"/>
                  </a:moveTo>
                  <a:lnTo>
                    <a:pt x="0" y="0"/>
                  </a:lnTo>
                  <a:lnTo>
                    <a:pt x="7" y="0"/>
                  </a:lnTo>
                  <a:lnTo>
                    <a:pt x="7" y="35"/>
                  </a:lnTo>
                  <a:lnTo>
                    <a:pt x="7" y="35"/>
                  </a:lnTo>
                  <a:lnTo>
                    <a:pt x="7" y="33"/>
                  </a:lnTo>
                  <a:close/>
                </a:path>
              </a:pathLst>
            </a:custGeom>
            <a:solidFill>
              <a:srgbClr val="893939"/>
            </a:solidFill>
            <a:ln w="9525">
              <a:noFill/>
              <a:round/>
              <a:headEnd/>
              <a:tailEnd/>
            </a:ln>
          </p:spPr>
          <p:txBody>
            <a:bodyPr/>
            <a:lstStyle/>
            <a:p>
              <a:endParaRPr lang="en-US"/>
            </a:p>
          </p:txBody>
        </p:sp>
        <p:sp>
          <p:nvSpPr>
            <p:cNvPr id="37939" name="Freeform 51"/>
            <p:cNvSpPr>
              <a:spLocks/>
            </p:cNvSpPr>
            <p:nvPr/>
          </p:nvSpPr>
          <p:spPr bwMode="auto">
            <a:xfrm>
              <a:off x="2890" y="3297"/>
              <a:ext cx="80" cy="32"/>
            </a:xfrm>
            <a:custGeom>
              <a:avLst/>
              <a:gdLst/>
              <a:ahLst/>
              <a:cxnLst>
                <a:cxn ang="0">
                  <a:pos x="157" y="7"/>
                </a:cxn>
                <a:cxn ang="0">
                  <a:pos x="147" y="23"/>
                </a:cxn>
                <a:cxn ang="0">
                  <a:pos x="134" y="32"/>
                </a:cxn>
                <a:cxn ang="0">
                  <a:pos x="120" y="40"/>
                </a:cxn>
                <a:cxn ang="0">
                  <a:pos x="102" y="45"/>
                </a:cxn>
                <a:cxn ang="0">
                  <a:pos x="85" y="47"/>
                </a:cxn>
                <a:cxn ang="0">
                  <a:pos x="67" y="48"/>
                </a:cxn>
                <a:cxn ang="0">
                  <a:pos x="48" y="51"/>
                </a:cxn>
                <a:cxn ang="0">
                  <a:pos x="30" y="53"/>
                </a:cxn>
                <a:cxn ang="0">
                  <a:pos x="14" y="59"/>
                </a:cxn>
                <a:cxn ang="0">
                  <a:pos x="0" y="66"/>
                </a:cxn>
                <a:cxn ang="0">
                  <a:pos x="5" y="56"/>
                </a:cxn>
                <a:cxn ang="0">
                  <a:pos x="13" y="48"/>
                </a:cxn>
                <a:cxn ang="0">
                  <a:pos x="21" y="43"/>
                </a:cxn>
                <a:cxn ang="0">
                  <a:pos x="32" y="39"/>
                </a:cxn>
                <a:cxn ang="0">
                  <a:pos x="43" y="35"/>
                </a:cxn>
                <a:cxn ang="0">
                  <a:pos x="53" y="32"/>
                </a:cxn>
                <a:cxn ang="0">
                  <a:pos x="64" y="27"/>
                </a:cxn>
                <a:cxn ang="0">
                  <a:pos x="75" y="21"/>
                </a:cxn>
                <a:cxn ang="0">
                  <a:pos x="83" y="13"/>
                </a:cxn>
                <a:cxn ang="0">
                  <a:pos x="91" y="0"/>
                </a:cxn>
                <a:cxn ang="0">
                  <a:pos x="158" y="7"/>
                </a:cxn>
                <a:cxn ang="0">
                  <a:pos x="158" y="7"/>
                </a:cxn>
                <a:cxn ang="0">
                  <a:pos x="157" y="7"/>
                </a:cxn>
              </a:cxnLst>
              <a:rect l="0" t="0" r="r" b="b"/>
              <a:pathLst>
                <a:path w="158" h="66">
                  <a:moveTo>
                    <a:pt x="157" y="7"/>
                  </a:moveTo>
                  <a:lnTo>
                    <a:pt x="147" y="23"/>
                  </a:lnTo>
                  <a:lnTo>
                    <a:pt x="134" y="32"/>
                  </a:lnTo>
                  <a:lnTo>
                    <a:pt x="120" y="40"/>
                  </a:lnTo>
                  <a:lnTo>
                    <a:pt x="102" y="45"/>
                  </a:lnTo>
                  <a:lnTo>
                    <a:pt x="85" y="47"/>
                  </a:lnTo>
                  <a:lnTo>
                    <a:pt x="67" y="48"/>
                  </a:lnTo>
                  <a:lnTo>
                    <a:pt x="48" y="51"/>
                  </a:lnTo>
                  <a:lnTo>
                    <a:pt x="30" y="53"/>
                  </a:lnTo>
                  <a:lnTo>
                    <a:pt x="14" y="59"/>
                  </a:lnTo>
                  <a:lnTo>
                    <a:pt x="0" y="66"/>
                  </a:lnTo>
                  <a:lnTo>
                    <a:pt x="5" y="56"/>
                  </a:lnTo>
                  <a:lnTo>
                    <a:pt x="13" y="48"/>
                  </a:lnTo>
                  <a:lnTo>
                    <a:pt x="21" y="43"/>
                  </a:lnTo>
                  <a:lnTo>
                    <a:pt x="32" y="39"/>
                  </a:lnTo>
                  <a:lnTo>
                    <a:pt x="43" y="35"/>
                  </a:lnTo>
                  <a:lnTo>
                    <a:pt x="53" y="32"/>
                  </a:lnTo>
                  <a:lnTo>
                    <a:pt x="64" y="27"/>
                  </a:lnTo>
                  <a:lnTo>
                    <a:pt x="75" y="21"/>
                  </a:lnTo>
                  <a:lnTo>
                    <a:pt x="83" y="13"/>
                  </a:lnTo>
                  <a:lnTo>
                    <a:pt x="91" y="0"/>
                  </a:lnTo>
                  <a:lnTo>
                    <a:pt x="158" y="7"/>
                  </a:lnTo>
                  <a:lnTo>
                    <a:pt x="158" y="7"/>
                  </a:lnTo>
                  <a:lnTo>
                    <a:pt x="157" y="7"/>
                  </a:lnTo>
                  <a:close/>
                </a:path>
              </a:pathLst>
            </a:custGeom>
            <a:solidFill>
              <a:srgbClr val="CEA156"/>
            </a:solidFill>
            <a:ln w="9525">
              <a:noFill/>
              <a:round/>
              <a:headEnd/>
              <a:tailEnd/>
            </a:ln>
          </p:spPr>
          <p:txBody>
            <a:bodyPr/>
            <a:lstStyle/>
            <a:p>
              <a:endParaRPr lang="en-US"/>
            </a:p>
          </p:txBody>
        </p:sp>
        <p:sp>
          <p:nvSpPr>
            <p:cNvPr id="37940" name="Freeform 52"/>
            <p:cNvSpPr>
              <a:spLocks/>
            </p:cNvSpPr>
            <p:nvPr/>
          </p:nvSpPr>
          <p:spPr bwMode="auto">
            <a:xfrm>
              <a:off x="3633" y="3297"/>
              <a:ext cx="38" cy="54"/>
            </a:xfrm>
            <a:custGeom>
              <a:avLst/>
              <a:gdLst/>
              <a:ahLst/>
              <a:cxnLst>
                <a:cxn ang="0">
                  <a:pos x="76" y="107"/>
                </a:cxn>
                <a:cxn ang="0">
                  <a:pos x="67" y="99"/>
                </a:cxn>
                <a:cxn ang="0">
                  <a:pos x="56" y="90"/>
                </a:cxn>
                <a:cxn ang="0">
                  <a:pos x="46" y="80"/>
                </a:cxn>
                <a:cxn ang="0">
                  <a:pos x="36" y="69"/>
                </a:cxn>
                <a:cxn ang="0">
                  <a:pos x="28" y="59"/>
                </a:cxn>
                <a:cxn ang="0">
                  <a:pos x="20" y="48"/>
                </a:cxn>
                <a:cxn ang="0">
                  <a:pos x="12" y="37"/>
                </a:cxn>
                <a:cxn ang="0">
                  <a:pos x="8" y="26"/>
                </a:cxn>
                <a:cxn ang="0">
                  <a:pos x="3" y="13"/>
                </a:cxn>
                <a:cxn ang="0">
                  <a:pos x="0" y="0"/>
                </a:cxn>
                <a:cxn ang="0">
                  <a:pos x="6" y="11"/>
                </a:cxn>
                <a:cxn ang="0">
                  <a:pos x="12" y="23"/>
                </a:cxn>
                <a:cxn ang="0">
                  <a:pos x="19" y="34"/>
                </a:cxn>
                <a:cxn ang="0">
                  <a:pos x="27" y="45"/>
                </a:cxn>
                <a:cxn ang="0">
                  <a:pos x="35" y="56"/>
                </a:cxn>
                <a:cxn ang="0">
                  <a:pos x="43" y="66"/>
                </a:cxn>
                <a:cxn ang="0">
                  <a:pos x="51" y="77"/>
                </a:cxn>
                <a:cxn ang="0">
                  <a:pos x="60" y="88"/>
                </a:cxn>
                <a:cxn ang="0">
                  <a:pos x="68" y="98"/>
                </a:cxn>
                <a:cxn ang="0">
                  <a:pos x="76" y="109"/>
                </a:cxn>
                <a:cxn ang="0">
                  <a:pos x="76" y="109"/>
                </a:cxn>
                <a:cxn ang="0">
                  <a:pos x="76" y="107"/>
                </a:cxn>
              </a:cxnLst>
              <a:rect l="0" t="0" r="r" b="b"/>
              <a:pathLst>
                <a:path w="76" h="109">
                  <a:moveTo>
                    <a:pt x="76" y="107"/>
                  </a:moveTo>
                  <a:lnTo>
                    <a:pt x="67" y="99"/>
                  </a:lnTo>
                  <a:lnTo>
                    <a:pt x="56" y="90"/>
                  </a:lnTo>
                  <a:lnTo>
                    <a:pt x="46" y="80"/>
                  </a:lnTo>
                  <a:lnTo>
                    <a:pt x="36" y="69"/>
                  </a:lnTo>
                  <a:lnTo>
                    <a:pt x="28" y="59"/>
                  </a:lnTo>
                  <a:lnTo>
                    <a:pt x="20" y="48"/>
                  </a:lnTo>
                  <a:lnTo>
                    <a:pt x="12" y="37"/>
                  </a:lnTo>
                  <a:lnTo>
                    <a:pt x="8" y="26"/>
                  </a:lnTo>
                  <a:lnTo>
                    <a:pt x="3" y="13"/>
                  </a:lnTo>
                  <a:lnTo>
                    <a:pt x="0" y="0"/>
                  </a:lnTo>
                  <a:lnTo>
                    <a:pt x="6" y="11"/>
                  </a:lnTo>
                  <a:lnTo>
                    <a:pt x="12" y="23"/>
                  </a:lnTo>
                  <a:lnTo>
                    <a:pt x="19" y="34"/>
                  </a:lnTo>
                  <a:lnTo>
                    <a:pt x="27" y="45"/>
                  </a:lnTo>
                  <a:lnTo>
                    <a:pt x="35" y="56"/>
                  </a:lnTo>
                  <a:lnTo>
                    <a:pt x="43" y="66"/>
                  </a:lnTo>
                  <a:lnTo>
                    <a:pt x="51" y="77"/>
                  </a:lnTo>
                  <a:lnTo>
                    <a:pt x="60" y="88"/>
                  </a:lnTo>
                  <a:lnTo>
                    <a:pt x="68" y="98"/>
                  </a:lnTo>
                  <a:lnTo>
                    <a:pt x="76" y="109"/>
                  </a:lnTo>
                  <a:lnTo>
                    <a:pt x="76" y="109"/>
                  </a:lnTo>
                  <a:lnTo>
                    <a:pt x="76" y="107"/>
                  </a:lnTo>
                  <a:close/>
                </a:path>
              </a:pathLst>
            </a:custGeom>
            <a:solidFill>
              <a:srgbClr val="520000"/>
            </a:solidFill>
            <a:ln w="9525">
              <a:noFill/>
              <a:round/>
              <a:headEnd/>
              <a:tailEnd/>
            </a:ln>
          </p:spPr>
          <p:txBody>
            <a:bodyPr/>
            <a:lstStyle/>
            <a:p>
              <a:endParaRPr lang="en-US"/>
            </a:p>
          </p:txBody>
        </p:sp>
        <p:sp>
          <p:nvSpPr>
            <p:cNvPr id="37941" name="Freeform 53"/>
            <p:cNvSpPr>
              <a:spLocks/>
            </p:cNvSpPr>
            <p:nvPr/>
          </p:nvSpPr>
          <p:spPr bwMode="auto">
            <a:xfrm>
              <a:off x="3030" y="3300"/>
              <a:ext cx="54" cy="63"/>
            </a:xfrm>
            <a:custGeom>
              <a:avLst/>
              <a:gdLst/>
              <a:ahLst/>
              <a:cxnLst>
                <a:cxn ang="0">
                  <a:pos x="40" y="126"/>
                </a:cxn>
                <a:cxn ang="0">
                  <a:pos x="18" y="123"/>
                </a:cxn>
                <a:cxn ang="0">
                  <a:pos x="5" y="116"/>
                </a:cxn>
                <a:cxn ang="0">
                  <a:pos x="0" y="108"/>
                </a:cxn>
                <a:cxn ang="0">
                  <a:pos x="2" y="99"/>
                </a:cxn>
                <a:cxn ang="0">
                  <a:pos x="8" y="89"/>
                </a:cxn>
                <a:cxn ang="0">
                  <a:pos x="18" y="78"/>
                </a:cxn>
                <a:cxn ang="0">
                  <a:pos x="27" y="65"/>
                </a:cxn>
                <a:cxn ang="0">
                  <a:pos x="35" y="54"/>
                </a:cxn>
                <a:cxn ang="0">
                  <a:pos x="40" y="41"/>
                </a:cxn>
                <a:cxn ang="0">
                  <a:pos x="42" y="28"/>
                </a:cxn>
                <a:cxn ang="0">
                  <a:pos x="109" y="0"/>
                </a:cxn>
                <a:cxn ang="0">
                  <a:pos x="106" y="11"/>
                </a:cxn>
                <a:cxn ang="0">
                  <a:pos x="104" y="24"/>
                </a:cxn>
                <a:cxn ang="0">
                  <a:pos x="103" y="38"/>
                </a:cxn>
                <a:cxn ang="0">
                  <a:pos x="99" y="52"/>
                </a:cxn>
                <a:cxn ang="0">
                  <a:pos x="95" y="68"/>
                </a:cxn>
                <a:cxn ang="0">
                  <a:pos x="88" y="83"/>
                </a:cxn>
                <a:cxn ang="0">
                  <a:pos x="80" y="97"/>
                </a:cxn>
                <a:cxn ang="0">
                  <a:pos x="71" y="110"/>
                </a:cxn>
                <a:cxn ang="0">
                  <a:pos x="58" y="120"/>
                </a:cxn>
                <a:cxn ang="0">
                  <a:pos x="42" y="126"/>
                </a:cxn>
                <a:cxn ang="0">
                  <a:pos x="42" y="126"/>
                </a:cxn>
                <a:cxn ang="0">
                  <a:pos x="40" y="126"/>
                </a:cxn>
              </a:cxnLst>
              <a:rect l="0" t="0" r="r" b="b"/>
              <a:pathLst>
                <a:path w="109" h="126">
                  <a:moveTo>
                    <a:pt x="40" y="126"/>
                  </a:moveTo>
                  <a:lnTo>
                    <a:pt x="18" y="123"/>
                  </a:lnTo>
                  <a:lnTo>
                    <a:pt x="5" y="116"/>
                  </a:lnTo>
                  <a:lnTo>
                    <a:pt x="0" y="108"/>
                  </a:lnTo>
                  <a:lnTo>
                    <a:pt x="2" y="99"/>
                  </a:lnTo>
                  <a:lnTo>
                    <a:pt x="8" y="89"/>
                  </a:lnTo>
                  <a:lnTo>
                    <a:pt x="18" y="78"/>
                  </a:lnTo>
                  <a:lnTo>
                    <a:pt x="27" y="65"/>
                  </a:lnTo>
                  <a:lnTo>
                    <a:pt x="35" y="54"/>
                  </a:lnTo>
                  <a:lnTo>
                    <a:pt x="40" y="41"/>
                  </a:lnTo>
                  <a:lnTo>
                    <a:pt x="42" y="28"/>
                  </a:lnTo>
                  <a:lnTo>
                    <a:pt x="109" y="0"/>
                  </a:lnTo>
                  <a:lnTo>
                    <a:pt x="106" y="11"/>
                  </a:lnTo>
                  <a:lnTo>
                    <a:pt x="104" y="24"/>
                  </a:lnTo>
                  <a:lnTo>
                    <a:pt x="103" y="38"/>
                  </a:lnTo>
                  <a:lnTo>
                    <a:pt x="99" y="52"/>
                  </a:lnTo>
                  <a:lnTo>
                    <a:pt x="95" y="68"/>
                  </a:lnTo>
                  <a:lnTo>
                    <a:pt x="88" y="83"/>
                  </a:lnTo>
                  <a:lnTo>
                    <a:pt x="80" y="97"/>
                  </a:lnTo>
                  <a:lnTo>
                    <a:pt x="71" y="110"/>
                  </a:lnTo>
                  <a:lnTo>
                    <a:pt x="58" y="120"/>
                  </a:lnTo>
                  <a:lnTo>
                    <a:pt x="42" y="126"/>
                  </a:lnTo>
                  <a:lnTo>
                    <a:pt x="42" y="126"/>
                  </a:lnTo>
                  <a:lnTo>
                    <a:pt x="40" y="126"/>
                  </a:lnTo>
                  <a:close/>
                </a:path>
              </a:pathLst>
            </a:custGeom>
            <a:solidFill>
              <a:srgbClr val="CEA156"/>
            </a:solidFill>
            <a:ln w="9525">
              <a:noFill/>
              <a:round/>
              <a:headEnd/>
              <a:tailEnd/>
            </a:ln>
          </p:spPr>
          <p:txBody>
            <a:bodyPr/>
            <a:lstStyle/>
            <a:p>
              <a:endParaRPr lang="en-US"/>
            </a:p>
          </p:txBody>
        </p:sp>
        <p:sp>
          <p:nvSpPr>
            <p:cNvPr id="37942" name="Freeform 54"/>
            <p:cNvSpPr>
              <a:spLocks/>
            </p:cNvSpPr>
            <p:nvPr/>
          </p:nvSpPr>
          <p:spPr bwMode="auto">
            <a:xfrm>
              <a:off x="3473" y="3300"/>
              <a:ext cx="117" cy="123"/>
            </a:xfrm>
            <a:custGeom>
              <a:avLst/>
              <a:gdLst/>
              <a:ahLst/>
              <a:cxnLst>
                <a:cxn ang="0">
                  <a:pos x="156" y="92"/>
                </a:cxn>
                <a:cxn ang="0">
                  <a:pos x="160" y="75"/>
                </a:cxn>
                <a:cxn ang="0">
                  <a:pos x="158" y="56"/>
                </a:cxn>
                <a:cxn ang="0">
                  <a:pos x="185" y="70"/>
                </a:cxn>
                <a:cxn ang="0">
                  <a:pos x="233" y="139"/>
                </a:cxn>
                <a:cxn ang="0">
                  <a:pos x="228" y="126"/>
                </a:cxn>
                <a:cxn ang="0">
                  <a:pos x="222" y="113"/>
                </a:cxn>
                <a:cxn ang="0">
                  <a:pos x="211" y="102"/>
                </a:cxn>
                <a:cxn ang="0">
                  <a:pos x="209" y="132"/>
                </a:cxn>
                <a:cxn ang="0">
                  <a:pos x="225" y="163"/>
                </a:cxn>
                <a:cxn ang="0">
                  <a:pos x="222" y="193"/>
                </a:cxn>
                <a:cxn ang="0">
                  <a:pos x="211" y="196"/>
                </a:cxn>
                <a:cxn ang="0">
                  <a:pos x="206" y="188"/>
                </a:cxn>
                <a:cxn ang="0">
                  <a:pos x="198" y="184"/>
                </a:cxn>
                <a:cxn ang="0">
                  <a:pos x="200" y="246"/>
                </a:cxn>
                <a:cxn ang="0">
                  <a:pos x="193" y="228"/>
                </a:cxn>
                <a:cxn ang="0">
                  <a:pos x="187" y="209"/>
                </a:cxn>
                <a:cxn ang="0">
                  <a:pos x="179" y="192"/>
                </a:cxn>
                <a:cxn ang="0">
                  <a:pos x="169" y="192"/>
                </a:cxn>
                <a:cxn ang="0">
                  <a:pos x="166" y="203"/>
                </a:cxn>
                <a:cxn ang="0">
                  <a:pos x="168" y="214"/>
                </a:cxn>
                <a:cxn ang="0">
                  <a:pos x="150" y="179"/>
                </a:cxn>
                <a:cxn ang="0">
                  <a:pos x="144" y="188"/>
                </a:cxn>
                <a:cxn ang="0">
                  <a:pos x="142" y="203"/>
                </a:cxn>
                <a:cxn ang="0">
                  <a:pos x="144" y="217"/>
                </a:cxn>
                <a:cxn ang="0">
                  <a:pos x="144" y="208"/>
                </a:cxn>
                <a:cxn ang="0">
                  <a:pos x="139" y="187"/>
                </a:cxn>
                <a:cxn ang="0">
                  <a:pos x="128" y="171"/>
                </a:cxn>
                <a:cxn ang="0">
                  <a:pos x="113" y="161"/>
                </a:cxn>
                <a:cxn ang="0">
                  <a:pos x="105" y="164"/>
                </a:cxn>
                <a:cxn ang="0">
                  <a:pos x="99" y="171"/>
                </a:cxn>
                <a:cxn ang="0">
                  <a:pos x="91" y="179"/>
                </a:cxn>
                <a:cxn ang="0">
                  <a:pos x="92" y="188"/>
                </a:cxn>
                <a:cxn ang="0">
                  <a:pos x="99" y="195"/>
                </a:cxn>
                <a:cxn ang="0">
                  <a:pos x="107" y="201"/>
                </a:cxn>
                <a:cxn ang="0">
                  <a:pos x="110" y="201"/>
                </a:cxn>
                <a:cxn ang="0">
                  <a:pos x="115" y="198"/>
                </a:cxn>
                <a:cxn ang="0">
                  <a:pos x="121" y="196"/>
                </a:cxn>
                <a:cxn ang="0">
                  <a:pos x="120" y="209"/>
                </a:cxn>
                <a:cxn ang="0">
                  <a:pos x="96" y="209"/>
                </a:cxn>
                <a:cxn ang="0">
                  <a:pos x="70" y="196"/>
                </a:cxn>
                <a:cxn ang="0">
                  <a:pos x="49" y="222"/>
                </a:cxn>
                <a:cxn ang="0">
                  <a:pos x="9" y="185"/>
                </a:cxn>
                <a:cxn ang="0">
                  <a:pos x="25" y="147"/>
                </a:cxn>
                <a:cxn ang="0">
                  <a:pos x="46" y="113"/>
                </a:cxn>
                <a:cxn ang="0">
                  <a:pos x="67" y="96"/>
                </a:cxn>
                <a:cxn ang="0">
                  <a:pos x="67" y="112"/>
                </a:cxn>
                <a:cxn ang="0">
                  <a:pos x="67" y="139"/>
                </a:cxn>
                <a:cxn ang="0">
                  <a:pos x="73" y="161"/>
                </a:cxn>
                <a:cxn ang="0">
                  <a:pos x="94" y="147"/>
                </a:cxn>
                <a:cxn ang="0">
                  <a:pos x="115" y="129"/>
                </a:cxn>
                <a:cxn ang="0">
                  <a:pos x="115" y="105"/>
                </a:cxn>
                <a:cxn ang="0">
                  <a:pos x="129" y="83"/>
                </a:cxn>
                <a:cxn ang="0">
                  <a:pos x="131" y="56"/>
                </a:cxn>
                <a:cxn ang="0">
                  <a:pos x="121" y="24"/>
                </a:cxn>
                <a:cxn ang="0">
                  <a:pos x="124" y="12"/>
                </a:cxn>
                <a:cxn ang="0">
                  <a:pos x="131" y="43"/>
                </a:cxn>
                <a:cxn ang="0">
                  <a:pos x="144" y="70"/>
                </a:cxn>
                <a:cxn ang="0">
                  <a:pos x="150" y="102"/>
                </a:cxn>
              </a:cxnLst>
              <a:rect l="0" t="0" r="r" b="b"/>
              <a:pathLst>
                <a:path w="235" h="246">
                  <a:moveTo>
                    <a:pt x="150" y="100"/>
                  </a:moveTo>
                  <a:lnTo>
                    <a:pt x="155" y="97"/>
                  </a:lnTo>
                  <a:lnTo>
                    <a:pt x="156" y="92"/>
                  </a:lnTo>
                  <a:lnTo>
                    <a:pt x="158" y="86"/>
                  </a:lnTo>
                  <a:lnTo>
                    <a:pt x="160" y="81"/>
                  </a:lnTo>
                  <a:lnTo>
                    <a:pt x="160" y="75"/>
                  </a:lnTo>
                  <a:lnTo>
                    <a:pt x="160" y="68"/>
                  </a:lnTo>
                  <a:lnTo>
                    <a:pt x="160" y="62"/>
                  </a:lnTo>
                  <a:lnTo>
                    <a:pt x="158" y="56"/>
                  </a:lnTo>
                  <a:lnTo>
                    <a:pt x="158" y="48"/>
                  </a:lnTo>
                  <a:lnTo>
                    <a:pt x="158" y="41"/>
                  </a:lnTo>
                  <a:lnTo>
                    <a:pt x="185" y="70"/>
                  </a:lnTo>
                  <a:lnTo>
                    <a:pt x="193" y="17"/>
                  </a:lnTo>
                  <a:lnTo>
                    <a:pt x="235" y="144"/>
                  </a:lnTo>
                  <a:lnTo>
                    <a:pt x="233" y="139"/>
                  </a:lnTo>
                  <a:lnTo>
                    <a:pt x="232" y="136"/>
                  </a:lnTo>
                  <a:lnTo>
                    <a:pt x="230" y="131"/>
                  </a:lnTo>
                  <a:lnTo>
                    <a:pt x="228" y="126"/>
                  </a:lnTo>
                  <a:lnTo>
                    <a:pt x="227" y="121"/>
                  </a:lnTo>
                  <a:lnTo>
                    <a:pt x="225" y="116"/>
                  </a:lnTo>
                  <a:lnTo>
                    <a:pt x="222" y="113"/>
                  </a:lnTo>
                  <a:lnTo>
                    <a:pt x="219" y="108"/>
                  </a:lnTo>
                  <a:lnTo>
                    <a:pt x="216" y="105"/>
                  </a:lnTo>
                  <a:lnTo>
                    <a:pt x="211" y="102"/>
                  </a:lnTo>
                  <a:lnTo>
                    <a:pt x="206" y="112"/>
                  </a:lnTo>
                  <a:lnTo>
                    <a:pt x="206" y="123"/>
                  </a:lnTo>
                  <a:lnTo>
                    <a:pt x="209" y="132"/>
                  </a:lnTo>
                  <a:lnTo>
                    <a:pt x="214" y="142"/>
                  </a:lnTo>
                  <a:lnTo>
                    <a:pt x="220" y="153"/>
                  </a:lnTo>
                  <a:lnTo>
                    <a:pt x="225" y="163"/>
                  </a:lnTo>
                  <a:lnTo>
                    <a:pt x="227" y="172"/>
                  </a:lnTo>
                  <a:lnTo>
                    <a:pt x="227" y="184"/>
                  </a:lnTo>
                  <a:lnTo>
                    <a:pt x="222" y="193"/>
                  </a:lnTo>
                  <a:lnTo>
                    <a:pt x="211" y="204"/>
                  </a:lnTo>
                  <a:lnTo>
                    <a:pt x="211" y="200"/>
                  </a:lnTo>
                  <a:lnTo>
                    <a:pt x="211" y="196"/>
                  </a:lnTo>
                  <a:lnTo>
                    <a:pt x="209" y="193"/>
                  </a:lnTo>
                  <a:lnTo>
                    <a:pt x="208" y="192"/>
                  </a:lnTo>
                  <a:lnTo>
                    <a:pt x="206" y="188"/>
                  </a:lnTo>
                  <a:lnTo>
                    <a:pt x="203" y="187"/>
                  </a:lnTo>
                  <a:lnTo>
                    <a:pt x="201" y="185"/>
                  </a:lnTo>
                  <a:lnTo>
                    <a:pt x="198" y="184"/>
                  </a:lnTo>
                  <a:lnTo>
                    <a:pt x="195" y="180"/>
                  </a:lnTo>
                  <a:lnTo>
                    <a:pt x="193" y="179"/>
                  </a:lnTo>
                  <a:lnTo>
                    <a:pt x="200" y="246"/>
                  </a:lnTo>
                  <a:lnTo>
                    <a:pt x="196" y="241"/>
                  </a:lnTo>
                  <a:lnTo>
                    <a:pt x="195" y="235"/>
                  </a:lnTo>
                  <a:lnTo>
                    <a:pt x="193" y="228"/>
                  </a:lnTo>
                  <a:lnTo>
                    <a:pt x="190" y="222"/>
                  </a:lnTo>
                  <a:lnTo>
                    <a:pt x="188" y="216"/>
                  </a:lnTo>
                  <a:lnTo>
                    <a:pt x="187" y="209"/>
                  </a:lnTo>
                  <a:lnTo>
                    <a:pt x="185" y="203"/>
                  </a:lnTo>
                  <a:lnTo>
                    <a:pt x="182" y="198"/>
                  </a:lnTo>
                  <a:lnTo>
                    <a:pt x="179" y="192"/>
                  </a:lnTo>
                  <a:lnTo>
                    <a:pt x="176" y="187"/>
                  </a:lnTo>
                  <a:lnTo>
                    <a:pt x="172" y="188"/>
                  </a:lnTo>
                  <a:lnTo>
                    <a:pt x="169" y="192"/>
                  </a:lnTo>
                  <a:lnTo>
                    <a:pt x="168" y="195"/>
                  </a:lnTo>
                  <a:lnTo>
                    <a:pt x="166" y="198"/>
                  </a:lnTo>
                  <a:lnTo>
                    <a:pt x="166" y="203"/>
                  </a:lnTo>
                  <a:lnTo>
                    <a:pt x="166" y="206"/>
                  </a:lnTo>
                  <a:lnTo>
                    <a:pt x="168" y="211"/>
                  </a:lnTo>
                  <a:lnTo>
                    <a:pt x="168" y="214"/>
                  </a:lnTo>
                  <a:lnTo>
                    <a:pt x="168" y="217"/>
                  </a:lnTo>
                  <a:lnTo>
                    <a:pt x="168" y="222"/>
                  </a:lnTo>
                  <a:lnTo>
                    <a:pt x="150" y="179"/>
                  </a:lnTo>
                  <a:lnTo>
                    <a:pt x="147" y="182"/>
                  </a:lnTo>
                  <a:lnTo>
                    <a:pt x="145" y="185"/>
                  </a:lnTo>
                  <a:lnTo>
                    <a:pt x="144" y="188"/>
                  </a:lnTo>
                  <a:lnTo>
                    <a:pt x="142" y="193"/>
                  </a:lnTo>
                  <a:lnTo>
                    <a:pt x="142" y="198"/>
                  </a:lnTo>
                  <a:lnTo>
                    <a:pt x="142" y="203"/>
                  </a:lnTo>
                  <a:lnTo>
                    <a:pt x="142" y="208"/>
                  </a:lnTo>
                  <a:lnTo>
                    <a:pt x="144" y="212"/>
                  </a:lnTo>
                  <a:lnTo>
                    <a:pt x="144" y="217"/>
                  </a:lnTo>
                  <a:lnTo>
                    <a:pt x="144" y="222"/>
                  </a:lnTo>
                  <a:lnTo>
                    <a:pt x="144" y="214"/>
                  </a:lnTo>
                  <a:lnTo>
                    <a:pt x="144" y="208"/>
                  </a:lnTo>
                  <a:lnTo>
                    <a:pt x="144" y="200"/>
                  </a:lnTo>
                  <a:lnTo>
                    <a:pt x="142" y="193"/>
                  </a:lnTo>
                  <a:lnTo>
                    <a:pt x="139" y="187"/>
                  </a:lnTo>
                  <a:lnTo>
                    <a:pt x="136" y="182"/>
                  </a:lnTo>
                  <a:lnTo>
                    <a:pt x="131" y="176"/>
                  </a:lnTo>
                  <a:lnTo>
                    <a:pt x="128" y="171"/>
                  </a:lnTo>
                  <a:lnTo>
                    <a:pt x="121" y="166"/>
                  </a:lnTo>
                  <a:lnTo>
                    <a:pt x="115" y="161"/>
                  </a:lnTo>
                  <a:lnTo>
                    <a:pt x="113" y="161"/>
                  </a:lnTo>
                  <a:lnTo>
                    <a:pt x="110" y="161"/>
                  </a:lnTo>
                  <a:lnTo>
                    <a:pt x="107" y="163"/>
                  </a:lnTo>
                  <a:lnTo>
                    <a:pt x="105" y="164"/>
                  </a:lnTo>
                  <a:lnTo>
                    <a:pt x="104" y="166"/>
                  </a:lnTo>
                  <a:lnTo>
                    <a:pt x="100" y="169"/>
                  </a:lnTo>
                  <a:lnTo>
                    <a:pt x="99" y="171"/>
                  </a:lnTo>
                  <a:lnTo>
                    <a:pt x="97" y="174"/>
                  </a:lnTo>
                  <a:lnTo>
                    <a:pt x="94" y="177"/>
                  </a:lnTo>
                  <a:lnTo>
                    <a:pt x="91" y="179"/>
                  </a:lnTo>
                  <a:lnTo>
                    <a:pt x="91" y="182"/>
                  </a:lnTo>
                  <a:lnTo>
                    <a:pt x="91" y="185"/>
                  </a:lnTo>
                  <a:lnTo>
                    <a:pt x="92" y="188"/>
                  </a:lnTo>
                  <a:lnTo>
                    <a:pt x="94" y="190"/>
                  </a:lnTo>
                  <a:lnTo>
                    <a:pt x="96" y="193"/>
                  </a:lnTo>
                  <a:lnTo>
                    <a:pt x="99" y="195"/>
                  </a:lnTo>
                  <a:lnTo>
                    <a:pt x="100" y="198"/>
                  </a:lnTo>
                  <a:lnTo>
                    <a:pt x="104" y="200"/>
                  </a:lnTo>
                  <a:lnTo>
                    <a:pt x="107" y="201"/>
                  </a:lnTo>
                  <a:lnTo>
                    <a:pt x="108" y="204"/>
                  </a:lnTo>
                  <a:lnTo>
                    <a:pt x="110" y="203"/>
                  </a:lnTo>
                  <a:lnTo>
                    <a:pt x="110" y="201"/>
                  </a:lnTo>
                  <a:lnTo>
                    <a:pt x="112" y="200"/>
                  </a:lnTo>
                  <a:lnTo>
                    <a:pt x="113" y="198"/>
                  </a:lnTo>
                  <a:lnTo>
                    <a:pt x="115" y="198"/>
                  </a:lnTo>
                  <a:lnTo>
                    <a:pt x="116" y="196"/>
                  </a:lnTo>
                  <a:lnTo>
                    <a:pt x="118" y="196"/>
                  </a:lnTo>
                  <a:lnTo>
                    <a:pt x="121" y="196"/>
                  </a:lnTo>
                  <a:lnTo>
                    <a:pt x="123" y="196"/>
                  </a:lnTo>
                  <a:lnTo>
                    <a:pt x="126" y="196"/>
                  </a:lnTo>
                  <a:lnTo>
                    <a:pt x="120" y="209"/>
                  </a:lnTo>
                  <a:lnTo>
                    <a:pt x="112" y="214"/>
                  </a:lnTo>
                  <a:lnTo>
                    <a:pt x="104" y="214"/>
                  </a:lnTo>
                  <a:lnTo>
                    <a:pt x="96" y="209"/>
                  </a:lnTo>
                  <a:lnTo>
                    <a:pt x="88" y="204"/>
                  </a:lnTo>
                  <a:lnTo>
                    <a:pt x="80" y="198"/>
                  </a:lnTo>
                  <a:lnTo>
                    <a:pt x="70" y="196"/>
                  </a:lnTo>
                  <a:lnTo>
                    <a:pt x="62" y="196"/>
                  </a:lnTo>
                  <a:lnTo>
                    <a:pt x="56" y="204"/>
                  </a:lnTo>
                  <a:lnTo>
                    <a:pt x="49" y="222"/>
                  </a:lnTo>
                  <a:lnTo>
                    <a:pt x="0" y="211"/>
                  </a:lnTo>
                  <a:lnTo>
                    <a:pt x="4" y="198"/>
                  </a:lnTo>
                  <a:lnTo>
                    <a:pt x="9" y="185"/>
                  </a:lnTo>
                  <a:lnTo>
                    <a:pt x="14" y="172"/>
                  </a:lnTo>
                  <a:lnTo>
                    <a:pt x="19" y="160"/>
                  </a:lnTo>
                  <a:lnTo>
                    <a:pt x="25" y="147"/>
                  </a:lnTo>
                  <a:lnTo>
                    <a:pt x="32" y="136"/>
                  </a:lnTo>
                  <a:lnTo>
                    <a:pt x="38" y="124"/>
                  </a:lnTo>
                  <a:lnTo>
                    <a:pt x="46" y="113"/>
                  </a:lnTo>
                  <a:lnTo>
                    <a:pt x="56" y="104"/>
                  </a:lnTo>
                  <a:lnTo>
                    <a:pt x="67" y="94"/>
                  </a:lnTo>
                  <a:lnTo>
                    <a:pt x="67" y="96"/>
                  </a:lnTo>
                  <a:lnTo>
                    <a:pt x="67" y="99"/>
                  </a:lnTo>
                  <a:lnTo>
                    <a:pt x="67" y="104"/>
                  </a:lnTo>
                  <a:lnTo>
                    <a:pt x="67" y="112"/>
                  </a:lnTo>
                  <a:lnTo>
                    <a:pt x="65" y="120"/>
                  </a:lnTo>
                  <a:lnTo>
                    <a:pt x="65" y="129"/>
                  </a:lnTo>
                  <a:lnTo>
                    <a:pt x="67" y="139"/>
                  </a:lnTo>
                  <a:lnTo>
                    <a:pt x="67" y="147"/>
                  </a:lnTo>
                  <a:lnTo>
                    <a:pt x="70" y="155"/>
                  </a:lnTo>
                  <a:lnTo>
                    <a:pt x="73" y="161"/>
                  </a:lnTo>
                  <a:lnTo>
                    <a:pt x="80" y="156"/>
                  </a:lnTo>
                  <a:lnTo>
                    <a:pt x="86" y="152"/>
                  </a:lnTo>
                  <a:lnTo>
                    <a:pt x="94" y="147"/>
                  </a:lnTo>
                  <a:lnTo>
                    <a:pt x="102" y="142"/>
                  </a:lnTo>
                  <a:lnTo>
                    <a:pt x="110" y="136"/>
                  </a:lnTo>
                  <a:lnTo>
                    <a:pt x="115" y="129"/>
                  </a:lnTo>
                  <a:lnTo>
                    <a:pt x="118" y="123"/>
                  </a:lnTo>
                  <a:lnTo>
                    <a:pt x="118" y="115"/>
                  </a:lnTo>
                  <a:lnTo>
                    <a:pt x="115" y="105"/>
                  </a:lnTo>
                  <a:lnTo>
                    <a:pt x="108" y="94"/>
                  </a:lnTo>
                  <a:lnTo>
                    <a:pt x="123" y="89"/>
                  </a:lnTo>
                  <a:lnTo>
                    <a:pt x="129" y="83"/>
                  </a:lnTo>
                  <a:lnTo>
                    <a:pt x="132" y="75"/>
                  </a:lnTo>
                  <a:lnTo>
                    <a:pt x="132" y="67"/>
                  </a:lnTo>
                  <a:lnTo>
                    <a:pt x="131" y="56"/>
                  </a:lnTo>
                  <a:lnTo>
                    <a:pt x="128" y="46"/>
                  </a:lnTo>
                  <a:lnTo>
                    <a:pt x="123" y="35"/>
                  </a:lnTo>
                  <a:lnTo>
                    <a:pt x="121" y="24"/>
                  </a:lnTo>
                  <a:lnTo>
                    <a:pt x="121" y="11"/>
                  </a:lnTo>
                  <a:lnTo>
                    <a:pt x="126" y="0"/>
                  </a:lnTo>
                  <a:lnTo>
                    <a:pt x="124" y="12"/>
                  </a:lnTo>
                  <a:lnTo>
                    <a:pt x="124" y="22"/>
                  </a:lnTo>
                  <a:lnTo>
                    <a:pt x="126" y="33"/>
                  </a:lnTo>
                  <a:lnTo>
                    <a:pt x="131" y="43"/>
                  </a:lnTo>
                  <a:lnTo>
                    <a:pt x="134" y="52"/>
                  </a:lnTo>
                  <a:lnTo>
                    <a:pt x="139" y="60"/>
                  </a:lnTo>
                  <a:lnTo>
                    <a:pt x="144" y="70"/>
                  </a:lnTo>
                  <a:lnTo>
                    <a:pt x="147" y="80"/>
                  </a:lnTo>
                  <a:lnTo>
                    <a:pt x="150" y="91"/>
                  </a:lnTo>
                  <a:lnTo>
                    <a:pt x="150" y="102"/>
                  </a:lnTo>
                  <a:lnTo>
                    <a:pt x="150" y="102"/>
                  </a:lnTo>
                  <a:lnTo>
                    <a:pt x="150" y="100"/>
                  </a:lnTo>
                  <a:close/>
                </a:path>
              </a:pathLst>
            </a:custGeom>
            <a:solidFill>
              <a:srgbClr val="520000"/>
            </a:solidFill>
            <a:ln w="9525">
              <a:noFill/>
              <a:round/>
              <a:headEnd/>
              <a:tailEnd/>
            </a:ln>
          </p:spPr>
          <p:txBody>
            <a:bodyPr/>
            <a:lstStyle/>
            <a:p>
              <a:endParaRPr lang="en-US"/>
            </a:p>
          </p:txBody>
        </p:sp>
        <p:sp>
          <p:nvSpPr>
            <p:cNvPr id="37943" name="Freeform 55"/>
            <p:cNvSpPr>
              <a:spLocks/>
            </p:cNvSpPr>
            <p:nvPr/>
          </p:nvSpPr>
          <p:spPr bwMode="auto">
            <a:xfrm>
              <a:off x="3042" y="3317"/>
              <a:ext cx="20" cy="34"/>
            </a:xfrm>
            <a:custGeom>
              <a:avLst/>
              <a:gdLst/>
              <a:ahLst/>
              <a:cxnLst>
                <a:cxn ang="0">
                  <a:pos x="42" y="0"/>
                </a:cxn>
                <a:cxn ang="0">
                  <a:pos x="42" y="8"/>
                </a:cxn>
                <a:cxn ang="0">
                  <a:pos x="40" y="16"/>
                </a:cxn>
                <a:cxn ang="0">
                  <a:pos x="35" y="22"/>
                </a:cxn>
                <a:cxn ang="0">
                  <a:pos x="31" y="29"/>
                </a:cxn>
                <a:cxn ang="0">
                  <a:pos x="24" y="35"/>
                </a:cxn>
                <a:cxn ang="0">
                  <a:pos x="19" y="41"/>
                </a:cxn>
                <a:cxn ang="0">
                  <a:pos x="13" y="46"/>
                </a:cxn>
                <a:cxn ang="0">
                  <a:pos x="7" y="53"/>
                </a:cxn>
                <a:cxn ang="0">
                  <a:pos x="3" y="59"/>
                </a:cxn>
                <a:cxn ang="0">
                  <a:pos x="0" y="67"/>
                </a:cxn>
                <a:cxn ang="0">
                  <a:pos x="3" y="59"/>
                </a:cxn>
                <a:cxn ang="0">
                  <a:pos x="7" y="51"/>
                </a:cxn>
                <a:cxn ang="0">
                  <a:pos x="8" y="43"/>
                </a:cxn>
                <a:cxn ang="0">
                  <a:pos x="10" y="33"/>
                </a:cxn>
                <a:cxn ang="0">
                  <a:pos x="11" y="24"/>
                </a:cxn>
                <a:cxn ang="0">
                  <a:pos x="15" y="16"/>
                </a:cxn>
                <a:cxn ang="0">
                  <a:pos x="18" y="9"/>
                </a:cxn>
                <a:cxn ang="0">
                  <a:pos x="24" y="3"/>
                </a:cxn>
                <a:cxn ang="0">
                  <a:pos x="32" y="0"/>
                </a:cxn>
                <a:cxn ang="0">
                  <a:pos x="42" y="0"/>
                </a:cxn>
                <a:cxn ang="0">
                  <a:pos x="42" y="0"/>
                </a:cxn>
              </a:cxnLst>
              <a:rect l="0" t="0" r="r" b="b"/>
              <a:pathLst>
                <a:path w="42" h="67">
                  <a:moveTo>
                    <a:pt x="42" y="0"/>
                  </a:moveTo>
                  <a:lnTo>
                    <a:pt x="42" y="8"/>
                  </a:lnTo>
                  <a:lnTo>
                    <a:pt x="40" y="16"/>
                  </a:lnTo>
                  <a:lnTo>
                    <a:pt x="35" y="22"/>
                  </a:lnTo>
                  <a:lnTo>
                    <a:pt x="31" y="29"/>
                  </a:lnTo>
                  <a:lnTo>
                    <a:pt x="24" y="35"/>
                  </a:lnTo>
                  <a:lnTo>
                    <a:pt x="19" y="41"/>
                  </a:lnTo>
                  <a:lnTo>
                    <a:pt x="13" y="46"/>
                  </a:lnTo>
                  <a:lnTo>
                    <a:pt x="7" y="53"/>
                  </a:lnTo>
                  <a:lnTo>
                    <a:pt x="3" y="59"/>
                  </a:lnTo>
                  <a:lnTo>
                    <a:pt x="0" y="67"/>
                  </a:lnTo>
                  <a:lnTo>
                    <a:pt x="3" y="59"/>
                  </a:lnTo>
                  <a:lnTo>
                    <a:pt x="7" y="51"/>
                  </a:lnTo>
                  <a:lnTo>
                    <a:pt x="8" y="43"/>
                  </a:lnTo>
                  <a:lnTo>
                    <a:pt x="10" y="33"/>
                  </a:lnTo>
                  <a:lnTo>
                    <a:pt x="11" y="24"/>
                  </a:lnTo>
                  <a:lnTo>
                    <a:pt x="15" y="16"/>
                  </a:lnTo>
                  <a:lnTo>
                    <a:pt x="18" y="9"/>
                  </a:lnTo>
                  <a:lnTo>
                    <a:pt x="24" y="3"/>
                  </a:lnTo>
                  <a:lnTo>
                    <a:pt x="32" y="0"/>
                  </a:lnTo>
                  <a:lnTo>
                    <a:pt x="42" y="0"/>
                  </a:lnTo>
                  <a:lnTo>
                    <a:pt x="42" y="0"/>
                  </a:lnTo>
                  <a:close/>
                </a:path>
              </a:pathLst>
            </a:custGeom>
            <a:solidFill>
              <a:srgbClr val="FFFF00"/>
            </a:solidFill>
            <a:ln w="9525">
              <a:noFill/>
              <a:round/>
              <a:headEnd/>
              <a:tailEnd/>
            </a:ln>
          </p:spPr>
          <p:txBody>
            <a:bodyPr/>
            <a:lstStyle/>
            <a:p>
              <a:endParaRPr lang="en-US"/>
            </a:p>
          </p:txBody>
        </p:sp>
        <p:sp>
          <p:nvSpPr>
            <p:cNvPr id="37944" name="Freeform 56"/>
            <p:cNvSpPr>
              <a:spLocks/>
            </p:cNvSpPr>
            <p:nvPr/>
          </p:nvSpPr>
          <p:spPr bwMode="auto">
            <a:xfrm>
              <a:off x="2936" y="3321"/>
              <a:ext cx="75" cy="60"/>
            </a:xfrm>
            <a:custGeom>
              <a:avLst/>
              <a:gdLst/>
              <a:ahLst/>
              <a:cxnLst>
                <a:cxn ang="0">
                  <a:pos x="150" y="29"/>
                </a:cxn>
                <a:cxn ang="0">
                  <a:pos x="146" y="42"/>
                </a:cxn>
                <a:cxn ang="0">
                  <a:pos x="139" y="53"/>
                </a:cxn>
                <a:cxn ang="0">
                  <a:pos x="131" y="64"/>
                </a:cxn>
                <a:cxn ang="0">
                  <a:pos x="123" y="74"/>
                </a:cxn>
                <a:cxn ang="0">
                  <a:pos x="115" y="83"/>
                </a:cxn>
                <a:cxn ang="0">
                  <a:pos x="106" y="93"/>
                </a:cxn>
                <a:cxn ang="0">
                  <a:pos x="94" y="101"/>
                </a:cxn>
                <a:cxn ang="0">
                  <a:pos x="83" y="109"/>
                </a:cxn>
                <a:cxn ang="0">
                  <a:pos x="72" y="115"/>
                </a:cxn>
                <a:cxn ang="0">
                  <a:pos x="59" y="120"/>
                </a:cxn>
                <a:cxn ang="0">
                  <a:pos x="0" y="114"/>
                </a:cxn>
                <a:cxn ang="0">
                  <a:pos x="10" y="106"/>
                </a:cxn>
                <a:cxn ang="0">
                  <a:pos x="19" y="96"/>
                </a:cxn>
                <a:cxn ang="0">
                  <a:pos x="27" y="87"/>
                </a:cxn>
                <a:cxn ang="0">
                  <a:pos x="35" y="75"/>
                </a:cxn>
                <a:cxn ang="0">
                  <a:pos x="42" y="64"/>
                </a:cxn>
                <a:cxn ang="0">
                  <a:pos x="48" y="51"/>
                </a:cxn>
                <a:cxn ang="0">
                  <a:pos x="54" y="39"/>
                </a:cxn>
                <a:cxn ang="0">
                  <a:pos x="59" y="26"/>
                </a:cxn>
                <a:cxn ang="0">
                  <a:pos x="62" y="13"/>
                </a:cxn>
                <a:cxn ang="0">
                  <a:pos x="67" y="0"/>
                </a:cxn>
                <a:cxn ang="0">
                  <a:pos x="150" y="29"/>
                </a:cxn>
                <a:cxn ang="0">
                  <a:pos x="150" y="29"/>
                </a:cxn>
              </a:cxnLst>
              <a:rect l="0" t="0" r="r" b="b"/>
              <a:pathLst>
                <a:path w="150" h="120">
                  <a:moveTo>
                    <a:pt x="150" y="29"/>
                  </a:moveTo>
                  <a:lnTo>
                    <a:pt x="146" y="42"/>
                  </a:lnTo>
                  <a:lnTo>
                    <a:pt x="139" y="53"/>
                  </a:lnTo>
                  <a:lnTo>
                    <a:pt x="131" y="64"/>
                  </a:lnTo>
                  <a:lnTo>
                    <a:pt x="123" y="74"/>
                  </a:lnTo>
                  <a:lnTo>
                    <a:pt x="115" y="83"/>
                  </a:lnTo>
                  <a:lnTo>
                    <a:pt x="106" y="93"/>
                  </a:lnTo>
                  <a:lnTo>
                    <a:pt x="94" y="101"/>
                  </a:lnTo>
                  <a:lnTo>
                    <a:pt x="83" y="109"/>
                  </a:lnTo>
                  <a:lnTo>
                    <a:pt x="72" y="115"/>
                  </a:lnTo>
                  <a:lnTo>
                    <a:pt x="59" y="120"/>
                  </a:lnTo>
                  <a:lnTo>
                    <a:pt x="0" y="114"/>
                  </a:lnTo>
                  <a:lnTo>
                    <a:pt x="10" y="106"/>
                  </a:lnTo>
                  <a:lnTo>
                    <a:pt x="19" y="96"/>
                  </a:lnTo>
                  <a:lnTo>
                    <a:pt x="27" y="87"/>
                  </a:lnTo>
                  <a:lnTo>
                    <a:pt x="35" y="75"/>
                  </a:lnTo>
                  <a:lnTo>
                    <a:pt x="42" y="64"/>
                  </a:lnTo>
                  <a:lnTo>
                    <a:pt x="48" y="51"/>
                  </a:lnTo>
                  <a:lnTo>
                    <a:pt x="54" y="39"/>
                  </a:lnTo>
                  <a:lnTo>
                    <a:pt x="59" y="26"/>
                  </a:lnTo>
                  <a:lnTo>
                    <a:pt x="62" y="13"/>
                  </a:lnTo>
                  <a:lnTo>
                    <a:pt x="67" y="0"/>
                  </a:lnTo>
                  <a:lnTo>
                    <a:pt x="150" y="29"/>
                  </a:lnTo>
                  <a:lnTo>
                    <a:pt x="150" y="29"/>
                  </a:lnTo>
                  <a:close/>
                </a:path>
              </a:pathLst>
            </a:custGeom>
            <a:solidFill>
              <a:srgbClr val="CEA156"/>
            </a:solidFill>
            <a:ln w="9525">
              <a:noFill/>
              <a:round/>
              <a:headEnd/>
              <a:tailEnd/>
            </a:ln>
          </p:spPr>
          <p:txBody>
            <a:bodyPr/>
            <a:lstStyle/>
            <a:p>
              <a:endParaRPr lang="en-US"/>
            </a:p>
          </p:txBody>
        </p:sp>
        <p:sp>
          <p:nvSpPr>
            <p:cNvPr id="37945" name="Freeform 57"/>
            <p:cNvSpPr>
              <a:spLocks/>
            </p:cNvSpPr>
            <p:nvPr/>
          </p:nvSpPr>
          <p:spPr bwMode="auto">
            <a:xfrm>
              <a:off x="3316" y="3321"/>
              <a:ext cx="18" cy="23"/>
            </a:xfrm>
            <a:custGeom>
              <a:avLst/>
              <a:gdLst/>
              <a:ahLst/>
              <a:cxnLst>
                <a:cxn ang="0">
                  <a:pos x="24" y="42"/>
                </a:cxn>
                <a:cxn ang="0">
                  <a:pos x="0" y="43"/>
                </a:cxn>
                <a:cxn ang="0">
                  <a:pos x="35" y="0"/>
                </a:cxn>
                <a:cxn ang="0">
                  <a:pos x="29" y="7"/>
                </a:cxn>
                <a:cxn ang="0">
                  <a:pos x="24" y="13"/>
                </a:cxn>
                <a:cxn ang="0">
                  <a:pos x="21" y="21"/>
                </a:cxn>
                <a:cxn ang="0">
                  <a:pos x="21" y="29"/>
                </a:cxn>
                <a:cxn ang="0">
                  <a:pos x="21" y="35"/>
                </a:cxn>
                <a:cxn ang="0">
                  <a:pos x="22" y="40"/>
                </a:cxn>
                <a:cxn ang="0">
                  <a:pos x="22" y="45"/>
                </a:cxn>
                <a:cxn ang="0">
                  <a:pos x="24" y="47"/>
                </a:cxn>
                <a:cxn ang="0">
                  <a:pos x="26" y="47"/>
                </a:cxn>
                <a:cxn ang="0">
                  <a:pos x="24" y="43"/>
                </a:cxn>
                <a:cxn ang="0">
                  <a:pos x="24" y="43"/>
                </a:cxn>
                <a:cxn ang="0">
                  <a:pos x="24" y="42"/>
                </a:cxn>
              </a:cxnLst>
              <a:rect l="0" t="0" r="r" b="b"/>
              <a:pathLst>
                <a:path w="35" h="47">
                  <a:moveTo>
                    <a:pt x="24" y="42"/>
                  </a:moveTo>
                  <a:lnTo>
                    <a:pt x="0" y="43"/>
                  </a:lnTo>
                  <a:lnTo>
                    <a:pt x="35" y="0"/>
                  </a:lnTo>
                  <a:lnTo>
                    <a:pt x="29" y="7"/>
                  </a:lnTo>
                  <a:lnTo>
                    <a:pt x="24" y="13"/>
                  </a:lnTo>
                  <a:lnTo>
                    <a:pt x="21" y="21"/>
                  </a:lnTo>
                  <a:lnTo>
                    <a:pt x="21" y="29"/>
                  </a:lnTo>
                  <a:lnTo>
                    <a:pt x="21" y="35"/>
                  </a:lnTo>
                  <a:lnTo>
                    <a:pt x="22" y="40"/>
                  </a:lnTo>
                  <a:lnTo>
                    <a:pt x="22" y="45"/>
                  </a:lnTo>
                  <a:lnTo>
                    <a:pt x="24" y="47"/>
                  </a:lnTo>
                  <a:lnTo>
                    <a:pt x="26" y="47"/>
                  </a:lnTo>
                  <a:lnTo>
                    <a:pt x="24" y="43"/>
                  </a:lnTo>
                  <a:lnTo>
                    <a:pt x="24" y="43"/>
                  </a:lnTo>
                  <a:lnTo>
                    <a:pt x="24" y="42"/>
                  </a:lnTo>
                  <a:close/>
                </a:path>
              </a:pathLst>
            </a:custGeom>
            <a:solidFill>
              <a:srgbClr val="CEA156"/>
            </a:solidFill>
            <a:ln w="9525">
              <a:noFill/>
              <a:round/>
              <a:headEnd/>
              <a:tailEnd/>
            </a:ln>
          </p:spPr>
          <p:txBody>
            <a:bodyPr/>
            <a:lstStyle/>
            <a:p>
              <a:endParaRPr lang="en-US"/>
            </a:p>
          </p:txBody>
        </p:sp>
        <p:sp>
          <p:nvSpPr>
            <p:cNvPr id="37946" name="Freeform 58"/>
            <p:cNvSpPr>
              <a:spLocks/>
            </p:cNvSpPr>
            <p:nvPr/>
          </p:nvSpPr>
          <p:spPr bwMode="auto">
            <a:xfrm>
              <a:off x="3599" y="3321"/>
              <a:ext cx="55" cy="153"/>
            </a:xfrm>
            <a:custGeom>
              <a:avLst/>
              <a:gdLst/>
              <a:ahLst/>
              <a:cxnLst>
                <a:cxn ang="0">
                  <a:pos x="53" y="119"/>
                </a:cxn>
                <a:cxn ang="0">
                  <a:pos x="56" y="115"/>
                </a:cxn>
                <a:cxn ang="0">
                  <a:pos x="60" y="109"/>
                </a:cxn>
                <a:cxn ang="0">
                  <a:pos x="60" y="104"/>
                </a:cxn>
                <a:cxn ang="0">
                  <a:pos x="61" y="98"/>
                </a:cxn>
                <a:cxn ang="0">
                  <a:pos x="63" y="96"/>
                </a:cxn>
                <a:cxn ang="0">
                  <a:pos x="68" y="96"/>
                </a:cxn>
                <a:cxn ang="0">
                  <a:pos x="74" y="96"/>
                </a:cxn>
                <a:cxn ang="0">
                  <a:pos x="80" y="96"/>
                </a:cxn>
                <a:cxn ang="0">
                  <a:pos x="84" y="99"/>
                </a:cxn>
                <a:cxn ang="0">
                  <a:pos x="77" y="107"/>
                </a:cxn>
                <a:cxn ang="0">
                  <a:pos x="71" y="122"/>
                </a:cxn>
                <a:cxn ang="0">
                  <a:pos x="76" y="138"/>
                </a:cxn>
                <a:cxn ang="0">
                  <a:pos x="84" y="155"/>
                </a:cxn>
                <a:cxn ang="0">
                  <a:pos x="92" y="173"/>
                </a:cxn>
                <a:cxn ang="0">
                  <a:pos x="103" y="170"/>
                </a:cxn>
                <a:cxn ang="0">
                  <a:pos x="109" y="186"/>
                </a:cxn>
                <a:cxn ang="0">
                  <a:pos x="111" y="187"/>
                </a:cxn>
                <a:cxn ang="0">
                  <a:pos x="111" y="183"/>
                </a:cxn>
                <a:cxn ang="0">
                  <a:pos x="109" y="176"/>
                </a:cxn>
                <a:cxn ang="0">
                  <a:pos x="106" y="171"/>
                </a:cxn>
                <a:cxn ang="0">
                  <a:pos x="92" y="307"/>
                </a:cxn>
                <a:cxn ang="0">
                  <a:pos x="100" y="269"/>
                </a:cxn>
                <a:cxn ang="0">
                  <a:pos x="100" y="232"/>
                </a:cxn>
                <a:cxn ang="0">
                  <a:pos x="93" y="195"/>
                </a:cxn>
                <a:cxn ang="0">
                  <a:pos x="82" y="160"/>
                </a:cxn>
                <a:cxn ang="0">
                  <a:pos x="68" y="128"/>
                </a:cxn>
                <a:cxn ang="0">
                  <a:pos x="61" y="133"/>
                </a:cxn>
                <a:cxn ang="0">
                  <a:pos x="60" y="139"/>
                </a:cxn>
                <a:cxn ang="0">
                  <a:pos x="60" y="147"/>
                </a:cxn>
                <a:cxn ang="0">
                  <a:pos x="60" y="155"/>
                </a:cxn>
                <a:cxn ang="0">
                  <a:pos x="61" y="163"/>
                </a:cxn>
                <a:cxn ang="0">
                  <a:pos x="50" y="120"/>
                </a:cxn>
              </a:cxnLst>
              <a:rect l="0" t="0" r="r" b="b"/>
              <a:pathLst>
                <a:path w="111" h="307">
                  <a:moveTo>
                    <a:pt x="50" y="120"/>
                  </a:moveTo>
                  <a:lnTo>
                    <a:pt x="53" y="119"/>
                  </a:lnTo>
                  <a:lnTo>
                    <a:pt x="55" y="117"/>
                  </a:lnTo>
                  <a:lnTo>
                    <a:pt x="56" y="115"/>
                  </a:lnTo>
                  <a:lnTo>
                    <a:pt x="58" y="112"/>
                  </a:lnTo>
                  <a:lnTo>
                    <a:pt x="60" y="109"/>
                  </a:lnTo>
                  <a:lnTo>
                    <a:pt x="60" y="106"/>
                  </a:lnTo>
                  <a:lnTo>
                    <a:pt x="60" y="104"/>
                  </a:lnTo>
                  <a:lnTo>
                    <a:pt x="61" y="101"/>
                  </a:lnTo>
                  <a:lnTo>
                    <a:pt x="61" y="98"/>
                  </a:lnTo>
                  <a:lnTo>
                    <a:pt x="61" y="96"/>
                  </a:lnTo>
                  <a:lnTo>
                    <a:pt x="63" y="96"/>
                  </a:lnTo>
                  <a:lnTo>
                    <a:pt x="66" y="96"/>
                  </a:lnTo>
                  <a:lnTo>
                    <a:pt x="68" y="96"/>
                  </a:lnTo>
                  <a:lnTo>
                    <a:pt x="71" y="95"/>
                  </a:lnTo>
                  <a:lnTo>
                    <a:pt x="74" y="96"/>
                  </a:lnTo>
                  <a:lnTo>
                    <a:pt x="77" y="96"/>
                  </a:lnTo>
                  <a:lnTo>
                    <a:pt x="80" y="96"/>
                  </a:lnTo>
                  <a:lnTo>
                    <a:pt x="82" y="98"/>
                  </a:lnTo>
                  <a:lnTo>
                    <a:pt x="84" y="99"/>
                  </a:lnTo>
                  <a:lnTo>
                    <a:pt x="85" y="103"/>
                  </a:lnTo>
                  <a:lnTo>
                    <a:pt x="77" y="107"/>
                  </a:lnTo>
                  <a:lnTo>
                    <a:pt x="72" y="114"/>
                  </a:lnTo>
                  <a:lnTo>
                    <a:pt x="71" y="122"/>
                  </a:lnTo>
                  <a:lnTo>
                    <a:pt x="72" y="130"/>
                  </a:lnTo>
                  <a:lnTo>
                    <a:pt x="76" y="138"/>
                  </a:lnTo>
                  <a:lnTo>
                    <a:pt x="80" y="146"/>
                  </a:lnTo>
                  <a:lnTo>
                    <a:pt x="84" y="155"/>
                  </a:lnTo>
                  <a:lnTo>
                    <a:pt x="88" y="163"/>
                  </a:lnTo>
                  <a:lnTo>
                    <a:pt x="92" y="173"/>
                  </a:lnTo>
                  <a:lnTo>
                    <a:pt x="92" y="181"/>
                  </a:lnTo>
                  <a:lnTo>
                    <a:pt x="103" y="170"/>
                  </a:lnTo>
                  <a:lnTo>
                    <a:pt x="109" y="181"/>
                  </a:lnTo>
                  <a:lnTo>
                    <a:pt x="109" y="186"/>
                  </a:lnTo>
                  <a:lnTo>
                    <a:pt x="111" y="187"/>
                  </a:lnTo>
                  <a:lnTo>
                    <a:pt x="111" y="187"/>
                  </a:lnTo>
                  <a:lnTo>
                    <a:pt x="111" y="186"/>
                  </a:lnTo>
                  <a:lnTo>
                    <a:pt x="111" y="183"/>
                  </a:lnTo>
                  <a:lnTo>
                    <a:pt x="109" y="179"/>
                  </a:lnTo>
                  <a:lnTo>
                    <a:pt x="109" y="176"/>
                  </a:lnTo>
                  <a:lnTo>
                    <a:pt x="108" y="173"/>
                  </a:lnTo>
                  <a:lnTo>
                    <a:pt x="106" y="171"/>
                  </a:lnTo>
                  <a:lnTo>
                    <a:pt x="103" y="170"/>
                  </a:lnTo>
                  <a:lnTo>
                    <a:pt x="92" y="307"/>
                  </a:lnTo>
                  <a:lnTo>
                    <a:pt x="98" y="288"/>
                  </a:lnTo>
                  <a:lnTo>
                    <a:pt x="100" y="269"/>
                  </a:lnTo>
                  <a:lnTo>
                    <a:pt x="101" y="250"/>
                  </a:lnTo>
                  <a:lnTo>
                    <a:pt x="100" y="232"/>
                  </a:lnTo>
                  <a:lnTo>
                    <a:pt x="96" y="213"/>
                  </a:lnTo>
                  <a:lnTo>
                    <a:pt x="93" y="195"/>
                  </a:lnTo>
                  <a:lnTo>
                    <a:pt x="88" y="178"/>
                  </a:lnTo>
                  <a:lnTo>
                    <a:pt x="82" y="160"/>
                  </a:lnTo>
                  <a:lnTo>
                    <a:pt x="76" y="144"/>
                  </a:lnTo>
                  <a:lnTo>
                    <a:pt x="68" y="128"/>
                  </a:lnTo>
                  <a:lnTo>
                    <a:pt x="64" y="130"/>
                  </a:lnTo>
                  <a:lnTo>
                    <a:pt x="61" y="133"/>
                  </a:lnTo>
                  <a:lnTo>
                    <a:pt x="60" y="136"/>
                  </a:lnTo>
                  <a:lnTo>
                    <a:pt x="60" y="139"/>
                  </a:lnTo>
                  <a:lnTo>
                    <a:pt x="60" y="144"/>
                  </a:lnTo>
                  <a:lnTo>
                    <a:pt x="60" y="147"/>
                  </a:lnTo>
                  <a:lnTo>
                    <a:pt x="60" y="152"/>
                  </a:lnTo>
                  <a:lnTo>
                    <a:pt x="60" y="155"/>
                  </a:lnTo>
                  <a:lnTo>
                    <a:pt x="60" y="159"/>
                  </a:lnTo>
                  <a:lnTo>
                    <a:pt x="61" y="163"/>
                  </a:lnTo>
                  <a:lnTo>
                    <a:pt x="0" y="0"/>
                  </a:lnTo>
                  <a:lnTo>
                    <a:pt x="50" y="120"/>
                  </a:lnTo>
                  <a:lnTo>
                    <a:pt x="50" y="120"/>
                  </a:lnTo>
                  <a:close/>
                </a:path>
              </a:pathLst>
            </a:custGeom>
            <a:solidFill>
              <a:srgbClr val="520000"/>
            </a:solidFill>
            <a:ln w="9525">
              <a:noFill/>
              <a:round/>
              <a:headEnd/>
              <a:tailEnd/>
            </a:ln>
          </p:spPr>
          <p:txBody>
            <a:bodyPr/>
            <a:lstStyle/>
            <a:p>
              <a:endParaRPr lang="en-US"/>
            </a:p>
          </p:txBody>
        </p:sp>
        <p:sp>
          <p:nvSpPr>
            <p:cNvPr id="37947" name="Freeform 59"/>
            <p:cNvSpPr>
              <a:spLocks/>
            </p:cNvSpPr>
            <p:nvPr/>
          </p:nvSpPr>
          <p:spPr bwMode="auto">
            <a:xfrm>
              <a:off x="2700" y="3329"/>
              <a:ext cx="58" cy="48"/>
            </a:xfrm>
            <a:custGeom>
              <a:avLst/>
              <a:gdLst/>
              <a:ahLst/>
              <a:cxnLst>
                <a:cxn ang="0">
                  <a:pos x="115" y="2"/>
                </a:cxn>
                <a:cxn ang="0">
                  <a:pos x="112" y="13"/>
                </a:cxn>
                <a:cxn ang="0">
                  <a:pos x="104" y="24"/>
                </a:cxn>
                <a:cxn ang="0">
                  <a:pos x="96" y="34"/>
                </a:cxn>
                <a:cxn ang="0">
                  <a:pos x="85" y="42"/>
                </a:cxn>
                <a:cxn ang="0">
                  <a:pos x="74" y="51"/>
                </a:cxn>
                <a:cxn ang="0">
                  <a:pos x="62" y="59"/>
                </a:cxn>
                <a:cxn ang="0">
                  <a:pos x="51" y="69"/>
                </a:cxn>
                <a:cxn ang="0">
                  <a:pos x="42" y="77"/>
                </a:cxn>
                <a:cxn ang="0">
                  <a:pos x="32" y="87"/>
                </a:cxn>
                <a:cxn ang="0">
                  <a:pos x="24" y="98"/>
                </a:cxn>
                <a:cxn ang="0">
                  <a:pos x="16" y="93"/>
                </a:cxn>
                <a:cxn ang="0">
                  <a:pos x="10" y="88"/>
                </a:cxn>
                <a:cxn ang="0">
                  <a:pos x="5" y="80"/>
                </a:cxn>
                <a:cxn ang="0">
                  <a:pos x="2" y="72"/>
                </a:cxn>
                <a:cxn ang="0">
                  <a:pos x="0" y="63"/>
                </a:cxn>
                <a:cxn ang="0">
                  <a:pos x="0" y="53"/>
                </a:cxn>
                <a:cxn ang="0">
                  <a:pos x="0" y="43"/>
                </a:cxn>
                <a:cxn ang="0">
                  <a:pos x="0" y="32"/>
                </a:cxn>
                <a:cxn ang="0">
                  <a:pos x="0" y="23"/>
                </a:cxn>
                <a:cxn ang="0">
                  <a:pos x="0" y="13"/>
                </a:cxn>
                <a:cxn ang="0">
                  <a:pos x="13" y="10"/>
                </a:cxn>
                <a:cxn ang="0">
                  <a:pos x="26" y="7"/>
                </a:cxn>
                <a:cxn ang="0">
                  <a:pos x="37" y="5"/>
                </a:cxn>
                <a:cxn ang="0">
                  <a:pos x="48" y="3"/>
                </a:cxn>
                <a:cxn ang="0">
                  <a:pos x="59" y="2"/>
                </a:cxn>
                <a:cxn ang="0">
                  <a:pos x="70" y="0"/>
                </a:cxn>
                <a:cxn ang="0">
                  <a:pos x="82" y="0"/>
                </a:cxn>
                <a:cxn ang="0">
                  <a:pos x="93" y="0"/>
                </a:cxn>
                <a:cxn ang="0">
                  <a:pos x="104" y="0"/>
                </a:cxn>
                <a:cxn ang="0">
                  <a:pos x="117" y="2"/>
                </a:cxn>
                <a:cxn ang="0">
                  <a:pos x="117" y="2"/>
                </a:cxn>
                <a:cxn ang="0">
                  <a:pos x="115" y="2"/>
                </a:cxn>
              </a:cxnLst>
              <a:rect l="0" t="0" r="r" b="b"/>
              <a:pathLst>
                <a:path w="117" h="98">
                  <a:moveTo>
                    <a:pt x="115" y="2"/>
                  </a:moveTo>
                  <a:lnTo>
                    <a:pt x="112" y="13"/>
                  </a:lnTo>
                  <a:lnTo>
                    <a:pt x="104" y="24"/>
                  </a:lnTo>
                  <a:lnTo>
                    <a:pt x="96" y="34"/>
                  </a:lnTo>
                  <a:lnTo>
                    <a:pt x="85" y="42"/>
                  </a:lnTo>
                  <a:lnTo>
                    <a:pt x="74" y="51"/>
                  </a:lnTo>
                  <a:lnTo>
                    <a:pt x="62" y="59"/>
                  </a:lnTo>
                  <a:lnTo>
                    <a:pt x="51" y="69"/>
                  </a:lnTo>
                  <a:lnTo>
                    <a:pt x="42" y="77"/>
                  </a:lnTo>
                  <a:lnTo>
                    <a:pt x="32" y="87"/>
                  </a:lnTo>
                  <a:lnTo>
                    <a:pt x="24" y="98"/>
                  </a:lnTo>
                  <a:lnTo>
                    <a:pt x="16" y="93"/>
                  </a:lnTo>
                  <a:lnTo>
                    <a:pt x="10" y="88"/>
                  </a:lnTo>
                  <a:lnTo>
                    <a:pt x="5" y="80"/>
                  </a:lnTo>
                  <a:lnTo>
                    <a:pt x="2" y="72"/>
                  </a:lnTo>
                  <a:lnTo>
                    <a:pt x="0" y="63"/>
                  </a:lnTo>
                  <a:lnTo>
                    <a:pt x="0" y="53"/>
                  </a:lnTo>
                  <a:lnTo>
                    <a:pt x="0" y="43"/>
                  </a:lnTo>
                  <a:lnTo>
                    <a:pt x="0" y="32"/>
                  </a:lnTo>
                  <a:lnTo>
                    <a:pt x="0" y="23"/>
                  </a:lnTo>
                  <a:lnTo>
                    <a:pt x="0" y="13"/>
                  </a:lnTo>
                  <a:lnTo>
                    <a:pt x="13" y="10"/>
                  </a:lnTo>
                  <a:lnTo>
                    <a:pt x="26" y="7"/>
                  </a:lnTo>
                  <a:lnTo>
                    <a:pt x="37" y="5"/>
                  </a:lnTo>
                  <a:lnTo>
                    <a:pt x="48" y="3"/>
                  </a:lnTo>
                  <a:lnTo>
                    <a:pt x="59" y="2"/>
                  </a:lnTo>
                  <a:lnTo>
                    <a:pt x="70" y="0"/>
                  </a:lnTo>
                  <a:lnTo>
                    <a:pt x="82" y="0"/>
                  </a:lnTo>
                  <a:lnTo>
                    <a:pt x="93" y="0"/>
                  </a:lnTo>
                  <a:lnTo>
                    <a:pt x="104" y="0"/>
                  </a:lnTo>
                  <a:lnTo>
                    <a:pt x="117" y="2"/>
                  </a:lnTo>
                  <a:lnTo>
                    <a:pt x="117" y="2"/>
                  </a:lnTo>
                  <a:lnTo>
                    <a:pt x="115" y="2"/>
                  </a:lnTo>
                  <a:close/>
                </a:path>
              </a:pathLst>
            </a:custGeom>
            <a:solidFill>
              <a:srgbClr val="CEA156"/>
            </a:solidFill>
            <a:ln w="9525">
              <a:noFill/>
              <a:round/>
              <a:headEnd/>
              <a:tailEnd/>
            </a:ln>
          </p:spPr>
          <p:txBody>
            <a:bodyPr/>
            <a:lstStyle/>
            <a:p>
              <a:endParaRPr lang="en-US"/>
            </a:p>
          </p:txBody>
        </p:sp>
        <p:sp>
          <p:nvSpPr>
            <p:cNvPr id="37948" name="Freeform 60"/>
            <p:cNvSpPr>
              <a:spLocks/>
            </p:cNvSpPr>
            <p:nvPr/>
          </p:nvSpPr>
          <p:spPr bwMode="auto">
            <a:xfrm>
              <a:off x="2332" y="3335"/>
              <a:ext cx="13" cy="16"/>
            </a:xfrm>
            <a:custGeom>
              <a:avLst/>
              <a:gdLst/>
              <a:ahLst/>
              <a:cxnLst>
                <a:cxn ang="0">
                  <a:pos x="24" y="0"/>
                </a:cxn>
                <a:cxn ang="0">
                  <a:pos x="24" y="3"/>
                </a:cxn>
                <a:cxn ang="0">
                  <a:pos x="24" y="6"/>
                </a:cxn>
                <a:cxn ang="0">
                  <a:pos x="24" y="10"/>
                </a:cxn>
                <a:cxn ang="0">
                  <a:pos x="26" y="14"/>
                </a:cxn>
                <a:cxn ang="0">
                  <a:pos x="26" y="18"/>
                </a:cxn>
                <a:cxn ang="0">
                  <a:pos x="26" y="21"/>
                </a:cxn>
                <a:cxn ang="0">
                  <a:pos x="26" y="24"/>
                </a:cxn>
                <a:cxn ang="0">
                  <a:pos x="24" y="27"/>
                </a:cxn>
                <a:cxn ang="0">
                  <a:pos x="21" y="29"/>
                </a:cxn>
                <a:cxn ang="0">
                  <a:pos x="18" y="32"/>
                </a:cxn>
                <a:cxn ang="0">
                  <a:pos x="0" y="32"/>
                </a:cxn>
                <a:cxn ang="0">
                  <a:pos x="8" y="32"/>
                </a:cxn>
                <a:cxn ang="0">
                  <a:pos x="8" y="0"/>
                </a:cxn>
                <a:cxn ang="0">
                  <a:pos x="26" y="0"/>
                </a:cxn>
                <a:cxn ang="0">
                  <a:pos x="26" y="0"/>
                </a:cxn>
                <a:cxn ang="0">
                  <a:pos x="24" y="0"/>
                </a:cxn>
              </a:cxnLst>
              <a:rect l="0" t="0" r="r" b="b"/>
              <a:pathLst>
                <a:path w="26" h="32">
                  <a:moveTo>
                    <a:pt x="24" y="0"/>
                  </a:moveTo>
                  <a:lnTo>
                    <a:pt x="24" y="3"/>
                  </a:lnTo>
                  <a:lnTo>
                    <a:pt x="24" y="6"/>
                  </a:lnTo>
                  <a:lnTo>
                    <a:pt x="24" y="10"/>
                  </a:lnTo>
                  <a:lnTo>
                    <a:pt x="26" y="14"/>
                  </a:lnTo>
                  <a:lnTo>
                    <a:pt x="26" y="18"/>
                  </a:lnTo>
                  <a:lnTo>
                    <a:pt x="26" y="21"/>
                  </a:lnTo>
                  <a:lnTo>
                    <a:pt x="26" y="24"/>
                  </a:lnTo>
                  <a:lnTo>
                    <a:pt x="24" y="27"/>
                  </a:lnTo>
                  <a:lnTo>
                    <a:pt x="21" y="29"/>
                  </a:lnTo>
                  <a:lnTo>
                    <a:pt x="18" y="32"/>
                  </a:lnTo>
                  <a:lnTo>
                    <a:pt x="0" y="32"/>
                  </a:lnTo>
                  <a:lnTo>
                    <a:pt x="8" y="32"/>
                  </a:lnTo>
                  <a:lnTo>
                    <a:pt x="8" y="0"/>
                  </a:lnTo>
                  <a:lnTo>
                    <a:pt x="26" y="0"/>
                  </a:lnTo>
                  <a:lnTo>
                    <a:pt x="26" y="0"/>
                  </a:lnTo>
                  <a:lnTo>
                    <a:pt x="24" y="0"/>
                  </a:lnTo>
                  <a:close/>
                </a:path>
              </a:pathLst>
            </a:custGeom>
            <a:solidFill>
              <a:srgbClr val="CEA156"/>
            </a:solidFill>
            <a:ln w="9525">
              <a:noFill/>
              <a:round/>
              <a:headEnd/>
              <a:tailEnd/>
            </a:ln>
          </p:spPr>
          <p:txBody>
            <a:bodyPr/>
            <a:lstStyle/>
            <a:p>
              <a:endParaRPr lang="en-US"/>
            </a:p>
          </p:txBody>
        </p:sp>
        <p:sp>
          <p:nvSpPr>
            <p:cNvPr id="37949" name="Freeform 61"/>
            <p:cNvSpPr>
              <a:spLocks/>
            </p:cNvSpPr>
            <p:nvPr/>
          </p:nvSpPr>
          <p:spPr bwMode="auto">
            <a:xfrm>
              <a:off x="2996" y="3334"/>
              <a:ext cx="6" cy="22"/>
            </a:xfrm>
            <a:custGeom>
              <a:avLst/>
              <a:gdLst/>
              <a:ahLst/>
              <a:cxnLst>
                <a:cxn ang="0">
                  <a:pos x="13" y="8"/>
                </a:cxn>
                <a:cxn ang="0">
                  <a:pos x="0" y="44"/>
                </a:cxn>
                <a:cxn ang="0">
                  <a:pos x="0" y="2"/>
                </a:cxn>
                <a:cxn ang="0">
                  <a:pos x="2" y="2"/>
                </a:cxn>
                <a:cxn ang="0">
                  <a:pos x="3" y="0"/>
                </a:cxn>
                <a:cxn ang="0">
                  <a:pos x="5" y="2"/>
                </a:cxn>
                <a:cxn ang="0">
                  <a:pos x="6" y="2"/>
                </a:cxn>
                <a:cxn ang="0">
                  <a:pos x="8" y="4"/>
                </a:cxn>
                <a:cxn ang="0">
                  <a:pos x="10" y="4"/>
                </a:cxn>
                <a:cxn ang="0">
                  <a:pos x="10" y="5"/>
                </a:cxn>
                <a:cxn ang="0">
                  <a:pos x="11" y="7"/>
                </a:cxn>
                <a:cxn ang="0">
                  <a:pos x="13" y="8"/>
                </a:cxn>
                <a:cxn ang="0">
                  <a:pos x="13" y="8"/>
                </a:cxn>
                <a:cxn ang="0">
                  <a:pos x="13" y="8"/>
                </a:cxn>
              </a:cxnLst>
              <a:rect l="0" t="0" r="r" b="b"/>
              <a:pathLst>
                <a:path w="13" h="44">
                  <a:moveTo>
                    <a:pt x="13" y="8"/>
                  </a:moveTo>
                  <a:lnTo>
                    <a:pt x="0" y="44"/>
                  </a:lnTo>
                  <a:lnTo>
                    <a:pt x="0" y="2"/>
                  </a:lnTo>
                  <a:lnTo>
                    <a:pt x="2" y="2"/>
                  </a:lnTo>
                  <a:lnTo>
                    <a:pt x="3" y="0"/>
                  </a:lnTo>
                  <a:lnTo>
                    <a:pt x="5" y="2"/>
                  </a:lnTo>
                  <a:lnTo>
                    <a:pt x="6" y="2"/>
                  </a:lnTo>
                  <a:lnTo>
                    <a:pt x="8" y="4"/>
                  </a:lnTo>
                  <a:lnTo>
                    <a:pt x="10" y="4"/>
                  </a:lnTo>
                  <a:lnTo>
                    <a:pt x="10" y="5"/>
                  </a:lnTo>
                  <a:lnTo>
                    <a:pt x="11" y="7"/>
                  </a:lnTo>
                  <a:lnTo>
                    <a:pt x="13" y="8"/>
                  </a:lnTo>
                  <a:lnTo>
                    <a:pt x="13" y="8"/>
                  </a:lnTo>
                  <a:lnTo>
                    <a:pt x="13" y="8"/>
                  </a:lnTo>
                  <a:close/>
                </a:path>
              </a:pathLst>
            </a:custGeom>
            <a:solidFill>
              <a:srgbClr val="FFFF00"/>
            </a:solidFill>
            <a:ln w="9525">
              <a:noFill/>
              <a:round/>
              <a:headEnd/>
              <a:tailEnd/>
            </a:ln>
          </p:spPr>
          <p:txBody>
            <a:bodyPr/>
            <a:lstStyle/>
            <a:p>
              <a:endParaRPr lang="en-US"/>
            </a:p>
          </p:txBody>
        </p:sp>
        <p:sp>
          <p:nvSpPr>
            <p:cNvPr id="37950" name="Freeform 62"/>
            <p:cNvSpPr>
              <a:spLocks/>
            </p:cNvSpPr>
            <p:nvPr/>
          </p:nvSpPr>
          <p:spPr bwMode="auto">
            <a:xfrm>
              <a:off x="3050" y="3335"/>
              <a:ext cx="21" cy="22"/>
            </a:xfrm>
            <a:custGeom>
              <a:avLst/>
              <a:gdLst/>
              <a:ahLst/>
              <a:cxnLst>
                <a:cxn ang="0">
                  <a:pos x="0" y="42"/>
                </a:cxn>
                <a:cxn ang="0">
                  <a:pos x="43" y="0"/>
                </a:cxn>
                <a:cxn ang="0">
                  <a:pos x="40" y="5"/>
                </a:cxn>
                <a:cxn ang="0">
                  <a:pos x="37" y="11"/>
                </a:cxn>
                <a:cxn ang="0">
                  <a:pos x="34" y="16"/>
                </a:cxn>
                <a:cxn ang="0">
                  <a:pos x="31" y="22"/>
                </a:cxn>
                <a:cxn ang="0">
                  <a:pos x="27" y="29"/>
                </a:cxn>
                <a:cxn ang="0">
                  <a:pos x="24" y="35"/>
                </a:cxn>
                <a:cxn ang="0">
                  <a:pos x="21" y="38"/>
                </a:cxn>
                <a:cxn ang="0">
                  <a:pos x="15" y="42"/>
                </a:cxn>
                <a:cxn ang="0">
                  <a:pos x="10" y="43"/>
                </a:cxn>
                <a:cxn ang="0">
                  <a:pos x="2" y="42"/>
                </a:cxn>
                <a:cxn ang="0">
                  <a:pos x="2" y="42"/>
                </a:cxn>
                <a:cxn ang="0">
                  <a:pos x="0" y="42"/>
                </a:cxn>
              </a:cxnLst>
              <a:rect l="0" t="0" r="r" b="b"/>
              <a:pathLst>
                <a:path w="43" h="43">
                  <a:moveTo>
                    <a:pt x="0" y="42"/>
                  </a:moveTo>
                  <a:lnTo>
                    <a:pt x="43" y="0"/>
                  </a:lnTo>
                  <a:lnTo>
                    <a:pt x="40" y="5"/>
                  </a:lnTo>
                  <a:lnTo>
                    <a:pt x="37" y="11"/>
                  </a:lnTo>
                  <a:lnTo>
                    <a:pt x="34" y="16"/>
                  </a:lnTo>
                  <a:lnTo>
                    <a:pt x="31" y="22"/>
                  </a:lnTo>
                  <a:lnTo>
                    <a:pt x="27" y="29"/>
                  </a:lnTo>
                  <a:lnTo>
                    <a:pt x="24" y="35"/>
                  </a:lnTo>
                  <a:lnTo>
                    <a:pt x="21" y="38"/>
                  </a:lnTo>
                  <a:lnTo>
                    <a:pt x="15" y="42"/>
                  </a:lnTo>
                  <a:lnTo>
                    <a:pt x="10" y="43"/>
                  </a:lnTo>
                  <a:lnTo>
                    <a:pt x="2" y="42"/>
                  </a:lnTo>
                  <a:lnTo>
                    <a:pt x="2" y="42"/>
                  </a:lnTo>
                  <a:lnTo>
                    <a:pt x="0" y="42"/>
                  </a:lnTo>
                  <a:close/>
                </a:path>
              </a:pathLst>
            </a:custGeom>
            <a:solidFill>
              <a:srgbClr val="FFFF00"/>
            </a:solidFill>
            <a:ln w="9525">
              <a:noFill/>
              <a:round/>
              <a:headEnd/>
              <a:tailEnd/>
            </a:ln>
          </p:spPr>
          <p:txBody>
            <a:bodyPr/>
            <a:lstStyle/>
            <a:p>
              <a:endParaRPr lang="en-US"/>
            </a:p>
          </p:txBody>
        </p:sp>
        <p:sp>
          <p:nvSpPr>
            <p:cNvPr id="37951" name="Freeform 63"/>
            <p:cNvSpPr>
              <a:spLocks/>
            </p:cNvSpPr>
            <p:nvPr/>
          </p:nvSpPr>
          <p:spPr bwMode="auto">
            <a:xfrm>
              <a:off x="3594" y="3335"/>
              <a:ext cx="5" cy="21"/>
            </a:xfrm>
            <a:custGeom>
              <a:avLst/>
              <a:gdLst/>
              <a:ahLst/>
              <a:cxnLst>
                <a:cxn ang="0">
                  <a:pos x="9" y="42"/>
                </a:cxn>
                <a:cxn ang="0">
                  <a:pos x="0" y="0"/>
                </a:cxn>
                <a:cxn ang="0">
                  <a:pos x="9" y="24"/>
                </a:cxn>
                <a:cxn ang="0">
                  <a:pos x="9" y="42"/>
                </a:cxn>
                <a:cxn ang="0">
                  <a:pos x="9" y="42"/>
                </a:cxn>
              </a:cxnLst>
              <a:rect l="0" t="0" r="r" b="b"/>
              <a:pathLst>
                <a:path w="9" h="42">
                  <a:moveTo>
                    <a:pt x="9" y="42"/>
                  </a:moveTo>
                  <a:lnTo>
                    <a:pt x="0" y="0"/>
                  </a:lnTo>
                  <a:lnTo>
                    <a:pt x="9" y="24"/>
                  </a:lnTo>
                  <a:lnTo>
                    <a:pt x="9" y="42"/>
                  </a:lnTo>
                  <a:lnTo>
                    <a:pt x="9" y="42"/>
                  </a:lnTo>
                  <a:close/>
                </a:path>
              </a:pathLst>
            </a:custGeom>
            <a:solidFill>
              <a:srgbClr val="893939"/>
            </a:solidFill>
            <a:ln w="9525">
              <a:noFill/>
              <a:round/>
              <a:headEnd/>
              <a:tailEnd/>
            </a:ln>
          </p:spPr>
          <p:txBody>
            <a:bodyPr/>
            <a:lstStyle/>
            <a:p>
              <a:endParaRPr lang="en-US"/>
            </a:p>
          </p:txBody>
        </p:sp>
        <p:sp>
          <p:nvSpPr>
            <p:cNvPr id="37952" name="Freeform 64"/>
            <p:cNvSpPr>
              <a:spLocks/>
            </p:cNvSpPr>
            <p:nvPr/>
          </p:nvSpPr>
          <p:spPr bwMode="auto">
            <a:xfrm>
              <a:off x="2707" y="3338"/>
              <a:ext cx="18" cy="22"/>
            </a:xfrm>
            <a:custGeom>
              <a:avLst/>
              <a:gdLst/>
              <a:ahLst/>
              <a:cxnLst>
                <a:cxn ang="0">
                  <a:pos x="34" y="0"/>
                </a:cxn>
                <a:cxn ang="0">
                  <a:pos x="32" y="7"/>
                </a:cxn>
                <a:cxn ang="0">
                  <a:pos x="31" y="12"/>
                </a:cxn>
                <a:cxn ang="0">
                  <a:pos x="28" y="15"/>
                </a:cxn>
                <a:cxn ang="0">
                  <a:pos x="24" y="20"/>
                </a:cxn>
                <a:cxn ang="0">
                  <a:pos x="20" y="23"/>
                </a:cxn>
                <a:cxn ang="0">
                  <a:pos x="16" y="28"/>
                </a:cxn>
                <a:cxn ang="0">
                  <a:pos x="13" y="31"/>
                </a:cxn>
                <a:cxn ang="0">
                  <a:pos x="8" y="36"/>
                </a:cxn>
                <a:cxn ang="0">
                  <a:pos x="4" y="39"/>
                </a:cxn>
                <a:cxn ang="0">
                  <a:pos x="0" y="44"/>
                </a:cxn>
                <a:cxn ang="0">
                  <a:pos x="0" y="0"/>
                </a:cxn>
                <a:cxn ang="0">
                  <a:pos x="36" y="0"/>
                </a:cxn>
                <a:cxn ang="0">
                  <a:pos x="36" y="0"/>
                </a:cxn>
                <a:cxn ang="0">
                  <a:pos x="34" y="0"/>
                </a:cxn>
              </a:cxnLst>
              <a:rect l="0" t="0" r="r" b="b"/>
              <a:pathLst>
                <a:path w="36" h="44">
                  <a:moveTo>
                    <a:pt x="34" y="0"/>
                  </a:moveTo>
                  <a:lnTo>
                    <a:pt x="32" y="7"/>
                  </a:lnTo>
                  <a:lnTo>
                    <a:pt x="31" y="12"/>
                  </a:lnTo>
                  <a:lnTo>
                    <a:pt x="28" y="15"/>
                  </a:lnTo>
                  <a:lnTo>
                    <a:pt x="24" y="20"/>
                  </a:lnTo>
                  <a:lnTo>
                    <a:pt x="20" y="23"/>
                  </a:lnTo>
                  <a:lnTo>
                    <a:pt x="16" y="28"/>
                  </a:lnTo>
                  <a:lnTo>
                    <a:pt x="13" y="31"/>
                  </a:lnTo>
                  <a:lnTo>
                    <a:pt x="8" y="36"/>
                  </a:lnTo>
                  <a:lnTo>
                    <a:pt x="4" y="39"/>
                  </a:lnTo>
                  <a:lnTo>
                    <a:pt x="0" y="44"/>
                  </a:lnTo>
                  <a:lnTo>
                    <a:pt x="0" y="0"/>
                  </a:lnTo>
                  <a:lnTo>
                    <a:pt x="36" y="0"/>
                  </a:lnTo>
                  <a:lnTo>
                    <a:pt x="36" y="0"/>
                  </a:lnTo>
                  <a:lnTo>
                    <a:pt x="34" y="0"/>
                  </a:lnTo>
                  <a:close/>
                </a:path>
              </a:pathLst>
            </a:custGeom>
            <a:solidFill>
              <a:srgbClr val="FFFF00"/>
            </a:solidFill>
            <a:ln w="9525">
              <a:noFill/>
              <a:round/>
              <a:headEnd/>
              <a:tailEnd/>
            </a:ln>
          </p:spPr>
          <p:txBody>
            <a:bodyPr/>
            <a:lstStyle/>
            <a:p>
              <a:endParaRPr lang="en-US"/>
            </a:p>
          </p:txBody>
        </p:sp>
        <p:sp>
          <p:nvSpPr>
            <p:cNvPr id="37953" name="Freeform 65"/>
            <p:cNvSpPr>
              <a:spLocks/>
            </p:cNvSpPr>
            <p:nvPr/>
          </p:nvSpPr>
          <p:spPr bwMode="auto">
            <a:xfrm>
              <a:off x="2725" y="3338"/>
              <a:ext cx="21" cy="22"/>
            </a:xfrm>
            <a:custGeom>
              <a:avLst/>
              <a:gdLst/>
              <a:ahLst/>
              <a:cxnLst>
                <a:cxn ang="0">
                  <a:pos x="41" y="0"/>
                </a:cxn>
                <a:cxn ang="0">
                  <a:pos x="0" y="44"/>
                </a:cxn>
                <a:cxn ang="0">
                  <a:pos x="41" y="0"/>
                </a:cxn>
                <a:cxn ang="0">
                  <a:pos x="41" y="0"/>
                </a:cxn>
              </a:cxnLst>
              <a:rect l="0" t="0" r="r" b="b"/>
              <a:pathLst>
                <a:path w="41" h="44">
                  <a:moveTo>
                    <a:pt x="41" y="0"/>
                  </a:moveTo>
                  <a:lnTo>
                    <a:pt x="0" y="44"/>
                  </a:lnTo>
                  <a:lnTo>
                    <a:pt x="41" y="0"/>
                  </a:lnTo>
                  <a:lnTo>
                    <a:pt x="41" y="0"/>
                  </a:lnTo>
                  <a:close/>
                </a:path>
              </a:pathLst>
            </a:custGeom>
            <a:solidFill>
              <a:srgbClr val="FFFF00"/>
            </a:solidFill>
            <a:ln w="9525">
              <a:noFill/>
              <a:round/>
              <a:headEnd/>
              <a:tailEnd/>
            </a:ln>
          </p:spPr>
          <p:txBody>
            <a:bodyPr/>
            <a:lstStyle/>
            <a:p>
              <a:endParaRPr lang="en-US"/>
            </a:p>
          </p:txBody>
        </p:sp>
        <p:sp>
          <p:nvSpPr>
            <p:cNvPr id="37954" name="Freeform 66"/>
            <p:cNvSpPr>
              <a:spLocks/>
            </p:cNvSpPr>
            <p:nvPr/>
          </p:nvSpPr>
          <p:spPr bwMode="auto">
            <a:xfrm>
              <a:off x="2577" y="3347"/>
              <a:ext cx="160" cy="157"/>
            </a:xfrm>
            <a:custGeom>
              <a:avLst/>
              <a:gdLst/>
              <a:ahLst/>
              <a:cxnLst>
                <a:cxn ang="0">
                  <a:pos x="57" y="157"/>
                </a:cxn>
                <a:cxn ang="0">
                  <a:pos x="100" y="138"/>
                </a:cxn>
                <a:cxn ang="0">
                  <a:pos x="144" y="114"/>
                </a:cxn>
                <a:cxn ang="0">
                  <a:pos x="185" y="98"/>
                </a:cxn>
                <a:cxn ang="0">
                  <a:pos x="225" y="102"/>
                </a:cxn>
                <a:cxn ang="0">
                  <a:pos x="248" y="136"/>
                </a:cxn>
                <a:cxn ang="0">
                  <a:pos x="259" y="173"/>
                </a:cxn>
                <a:cxn ang="0">
                  <a:pos x="272" y="208"/>
                </a:cxn>
                <a:cxn ang="0">
                  <a:pos x="278" y="245"/>
                </a:cxn>
                <a:cxn ang="0">
                  <a:pos x="267" y="283"/>
                </a:cxn>
                <a:cxn ang="0">
                  <a:pos x="259" y="306"/>
                </a:cxn>
                <a:cxn ang="0">
                  <a:pos x="272" y="301"/>
                </a:cxn>
                <a:cxn ang="0">
                  <a:pos x="284" y="290"/>
                </a:cxn>
                <a:cxn ang="0">
                  <a:pos x="299" y="277"/>
                </a:cxn>
                <a:cxn ang="0">
                  <a:pos x="313" y="266"/>
                </a:cxn>
                <a:cxn ang="0">
                  <a:pos x="313" y="267"/>
                </a:cxn>
                <a:cxn ang="0">
                  <a:pos x="300" y="282"/>
                </a:cxn>
                <a:cxn ang="0">
                  <a:pos x="288" y="296"/>
                </a:cxn>
                <a:cxn ang="0">
                  <a:pos x="272" y="307"/>
                </a:cxn>
                <a:cxn ang="0">
                  <a:pos x="256" y="314"/>
                </a:cxn>
                <a:cxn ang="0">
                  <a:pos x="251" y="299"/>
                </a:cxn>
                <a:cxn ang="0">
                  <a:pos x="260" y="267"/>
                </a:cxn>
                <a:cxn ang="0">
                  <a:pos x="267" y="234"/>
                </a:cxn>
                <a:cxn ang="0">
                  <a:pos x="267" y="202"/>
                </a:cxn>
                <a:cxn ang="0">
                  <a:pos x="257" y="173"/>
                </a:cxn>
                <a:cxn ang="0">
                  <a:pos x="244" y="157"/>
                </a:cxn>
                <a:cxn ang="0">
                  <a:pos x="240" y="154"/>
                </a:cxn>
                <a:cxn ang="0">
                  <a:pos x="233" y="152"/>
                </a:cxn>
                <a:cxn ang="0">
                  <a:pos x="227" y="152"/>
                </a:cxn>
                <a:cxn ang="0">
                  <a:pos x="220" y="152"/>
                </a:cxn>
                <a:cxn ang="0">
                  <a:pos x="211" y="93"/>
                </a:cxn>
                <a:cxn ang="0">
                  <a:pos x="168" y="104"/>
                </a:cxn>
                <a:cxn ang="0">
                  <a:pos x="126" y="125"/>
                </a:cxn>
                <a:cxn ang="0">
                  <a:pos x="86" y="147"/>
                </a:cxn>
                <a:cxn ang="0">
                  <a:pos x="46" y="158"/>
                </a:cxn>
                <a:cxn ang="0">
                  <a:pos x="0" y="152"/>
                </a:cxn>
                <a:cxn ang="0">
                  <a:pos x="4" y="120"/>
                </a:cxn>
                <a:cxn ang="0">
                  <a:pos x="11" y="93"/>
                </a:cxn>
                <a:cxn ang="0">
                  <a:pos x="16" y="67"/>
                </a:cxn>
                <a:cxn ang="0">
                  <a:pos x="16" y="43"/>
                </a:cxn>
                <a:cxn ang="0">
                  <a:pos x="6" y="18"/>
                </a:cxn>
                <a:cxn ang="0">
                  <a:pos x="38" y="40"/>
                </a:cxn>
                <a:cxn ang="0">
                  <a:pos x="41" y="30"/>
                </a:cxn>
                <a:cxn ang="0">
                  <a:pos x="40" y="21"/>
                </a:cxn>
                <a:cxn ang="0">
                  <a:pos x="35" y="11"/>
                </a:cxn>
                <a:cxn ang="0">
                  <a:pos x="28" y="3"/>
                </a:cxn>
                <a:cxn ang="0">
                  <a:pos x="40" y="16"/>
                </a:cxn>
                <a:cxn ang="0">
                  <a:pos x="40" y="50"/>
                </a:cxn>
                <a:cxn ang="0">
                  <a:pos x="22" y="83"/>
                </a:cxn>
                <a:cxn ang="0">
                  <a:pos x="6" y="117"/>
                </a:cxn>
                <a:cxn ang="0">
                  <a:pos x="14" y="147"/>
                </a:cxn>
                <a:cxn ang="0">
                  <a:pos x="35" y="158"/>
                </a:cxn>
              </a:cxnLst>
              <a:rect l="0" t="0" r="r" b="b"/>
              <a:pathLst>
                <a:path w="320" h="314">
                  <a:moveTo>
                    <a:pt x="35" y="158"/>
                  </a:moveTo>
                  <a:lnTo>
                    <a:pt x="57" y="157"/>
                  </a:lnTo>
                  <a:lnTo>
                    <a:pt x="78" y="149"/>
                  </a:lnTo>
                  <a:lnTo>
                    <a:pt x="100" y="138"/>
                  </a:lnTo>
                  <a:lnTo>
                    <a:pt x="121" y="126"/>
                  </a:lnTo>
                  <a:lnTo>
                    <a:pt x="144" y="114"/>
                  </a:lnTo>
                  <a:lnTo>
                    <a:pt x="164" y="104"/>
                  </a:lnTo>
                  <a:lnTo>
                    <a:pt x="185" y="98"/>
                  </a:lnTo>
                  <a:lnTo>
                    <a:pt x="206" y="98"/>
                  </a:lnTo>
                  <a:lnTo>
                    <a:pt x="225" y="102"/>
                  </a:lnTo>
                  <a:lnTo>
                    <a:pt x="246" y="117"/>
                  </a:lnTo>
                  <a:lnTo>
                    <a:pt x="248" y="136"/>
                  </a:lnTo>
                  <a:lnTo>
                    <a:pt x="252" y="154"/>
                  </a:lnTo>
                  <a:lnTo>
                    <a:pt x="259" y="173"/>
                  </a:lnTo>
                  <a:lnTo>
                    <a:pt x="265" y="190"/>
                  </a:lnTo>
                  <a:lnTo>
                    <a:pt x="272" y="208"/>
                  </a:lnTo>
                  <a:lnTo>
                    <a:pt x="276" y="227"/>
                  </a:lnTo>
                  <a:lnTo>
                    <a:pt x="278" y="245"/>
                  </a:lnTo>
                  <a:lnTo>
                    <a:pt x="275" y="264"/>
                  </a:lnTo>
                  <a:lnTo>
                    <a:pt x="267" y="283"/>
                  </a:lnTo>
                  <a:lnTo>
                    <a:pt x="252" y="304"/>
                  </a:lnTo>
                  <a:lnTo>
                    <a:pt x="259" y="306"/>
                  </a:lnTo>
                  <a:lnTo>
                    <a:pt x="265" y="304"/>
                  </a:lnTo>
                  <a:lnTo>
                    <a:pt x="272" y="301"/>
                  </a:lnTo>
                  <a:lnTo>
                    <a:pt x="278" y="296"/>
                  </a:lnTo>
                  <a:lnTo>
                    <a:pt x="284" y="290"/>
                  </a:lnTo>
                  <a:lnTo>
                    <a:pt x="292" y="283"/>
                  </a:lnTo>
                  <a:lnTo>
                    <a:pt x="299" y="277"/>
                  </a:lnTo>
                  <a:lnTo>
                    <a:pt x="305" y="270"/>
                  </a:lnTo>
                  <a:lnTo>
                    <a:pt x="313" y="266"/>
                  </a:lnTo>
                  <a:lnTo>
                    <a:pt x="320" y="261"/>
                  </a:lnTo>
                  <a:lnTo>
                    <a:pt x="313" y="267"/>
                  </a:lnTo>
                  <a:lnTo>
                    <a:pt x="307" y="275"/>
                  </a:lnTo>
                  <a:lnTo>
                    <a:pt x="300" y="282"/>
                  </a:lnTo>
                  <a:lnTo>
                    <a:pt x="294" y="290"/>
                  </a:lnTo>
                  <a:lnTo>
                    <a:pt x="288" y="296"/>
                  </a:lnTo>
                  <a:lnTo>
                    <a:pt x="280" y="301"/>
                  </a:lnTo>
                  <a:lnTo>
                    <a:pt x="272" y="307"/>
                  </a:lnTo>
                  <a:lnTo>
                    <a:pt x="264" y="310"/>
                  </a:lnTo>
                  <a:lnTo>
                    <a:pt x="256" y="314"/>
                  </a:lnTo>
                  <a:lnTo>
                    <a:pt x="246" y="314"/>
                  </a:lnTo>
                  <a:lnTo>
                    <a:pt x="251" y="299"/>
                  </a:lnTo>
                  <a:lnTo>
                    <a:pt x="256" y="283"/>
                  </a:lnTo>
                  <a:lnTo>
                    <a:pt x="260" y="267"/>
                  </a:lnTo>
                  <a:lnTo>
                    <a:pt x="264" y="250"/>
                  </a:lnTo>
                  <a:lnTo>
                    <a:pt x="267" y="234"/>
                  </a:lnTo>
                  <a:lnTo>
                    <a:pt x="268" y="218"/>
                  </a:lnTo>
                  <a:lnTo>
                    <a:pt x="267" y="202"/>
                  </a:lnTo>
                  <a:lnTo>
                    <a:pt x="264" y="187"/>
                  </a:lnTo>
                  <a:lnTo>
                    <a:pt x="257" y="173"/>
                  </a:lnTo>
                  <a:lnTo>
                    <a:pt x="246" y="158"/>
                  </a:lnTo>
                  <a:lnTo>
                    <a:pt x="244" y="157"/>
                  </a:lnTo>
                  <a:lnTo>
                    <a:pt x="241" y="154"/>
                  </a:lnTo>
                  <a:lnTo>
                    <a:pt x="240" y="154"/>
                  </a:lnTo>
                  <a:lnTo>
                    <a:pt x="236" y="152"/>
                  </a:lnTo>
                  <a:lnTo>
                    <a:pt x="233" y="152"/>
                  </a:lnTo>
                  <a:lnTo>
                    <a:pt x="230" y="152"/>
                  </a:lnTo>
                  <a:lnTo>
                    <a:pt x="227" y="152"/>
                  </a:lnTo>
                  <a:lnTo>
                    <a:pt x="224" y="152"/>
                  </a:lnTo>
                  <a:lnTo>
                    <a:pt x="220" y="152"/>
                  </a:lnTo>
                  <a:lnTo>
                    <a:pt x="217" y="152"/>
                  </a:lnTo>
                  <a:lnTo>
                    <a:pt x="211" y="93"/>
                  </a:lnTo>
                  <a:lnTo>
                    <a:pt x="188" y="96"/>
                  </a:lnTo>
                  <a:lnTo>
                    <a:pt x="168" y="104"/>
                  </a:lnTo>
                  <a:lnTo>
                    <a:pt x="147" y="114"/>
                  </a:lnTo>
                  <a:lnTo>
                    <a:pt x="126" y="125"/>
                  </a:lnTo>
                  <a:lnTo>
                    <a:pt x="107" y="136"/>
                  </a:lnTo>
                  <a:lnTo>
                    <a:pt x="86" y="147"/>
                  </a:lnTo>
                  <a:lnTo>
                    <a:pt x="67" y="154"/>
                  </a:lnTo>
                  <a:lnTo>
                    <a:pt x="46" y="158"/>
                  </a:lnTo>
                  <a:lnTo>
                    <a:pt x="24" y="158"/>
                  </a:lnTo>
                  <a:lnTo>
                    <a:pt x="0" y="152"/>
                  </a:lnTo>
                  <a:lnTo>
                    <a:pt x="1" y="136"/>
                  </a:lnTo>
                  <a:lnTo>
                    <a:pt x="4" y="120"/>
                  </a:lnTo>
                  <a:lnTo>
                    <a:pt x="8" y="106"/>
                  </a:lnTo>
                  <a:lnTo>
                    <a:pt x="11" y="93"/>
                  </a:lnTo>
                  <a:lnTo>
                    <a:pt x="14" y="80"/>
                  </a:lnTo>
                  <a:lnTo>
                    <a:pt x="16" y="67"/>
                  </a:lnTo>
                  <a:lnTo>
                    <a:pt x="17" y="54"/>
                  </a:lnTo>
                  <a:lnTo>
                    <a:pt x="16" y="43"/>
                  </a:lnTo>
                  <a:lnTo>
                    <a:pt x="12" y="30"/>
                  </a:lnTo>
                  <a:lnTo>
                    <a:pt x="6" y="18"/>
                  </a:lnTo>
                  <a:lnTo>
                    <a:pt x="35" y="43"/>
                  </a:lnTo>
                  <a:lnTo>
                    <a:pt x="38" y="40"/>
                  </a:lnTo>
                  <a:lnTo>
                    <a:pt x="41" y="35"/>
                  </a:lnTo>
                  <a:lnTo>
                    <a:pt x="41" y="30"/>
                  </a:lnTo>
                  <a:lnTo>
                    <a:pt x="41" y="26"/>
                  </a:lnTo>
                  <a:lnTo>
                    <a:pt x="40" y="21"/>
                  </a:lnTo>
                  <a:lnTo>
                    <a:pt x="38" y="16"/>
                  </a:lnTo>
                  <a:lnTo>
                    <a:pt x="35" y="11"/>
                  </a:lnTo>
                  <a:lnTo>
                    <a:pt x="32" y="6"/>
                  </a:lnTo>
                  <a:lnTo>
                    <a:pt x="28" y="3"/>
                  </a:lnTo>
                  <a:lnTo>
                    <a:pt x="24" y="0"/>
                  </a:lnTo>
                  <a:lnTo>
                    <a:pt x="40" y="16"/>
                  </a:lnTo>
                  <a:lnTo>
                    <a:pt x="43" y="32"/>
                  </a:lnTo>
                  <a:lnTo>
                    <a:pt x="40" y="50"/>
                  </a:lnTo>
                  <a:lnTo>
                    <a:pt x="32" y="67"/>
                  </a:lnTo>
                  <a:lnTo>
                    <a:pt x="22" y="83"/>
                  </a:lnTo>
                  <a:lnTo>
                    <a:pt x="12" y="101"/>
                  </a:lnTo>
                  <a:lnTo>
                    <a:pt x="6" y="117"/>
                  </a:lnTo>
                  <a:lnTo>
                    <a:pt x="6" y="133"/>
                  </a:lnTo>
                  <a:lnTo>
                    <a:pt x="14" y="147"/>
                  </a:lnTo>
                  <a:lnTo>
                    <a:pt x="35" y="158"/>
                  </a:lnTo>
                  <a:lnTo>
                    <a:pt x="35" y="158"/>
                  </a:lnTo>
                  <a:close/>
                </a:path>
              </a:pathLst>
            </a:custGeom>
            <a:solidFill>
              <a:srgbClr val="CEA156"/>
            </a:solidFill>
            <a:ln w="9525">
              <a:noFill/>
              <a:round/>
              <a:headEnd/>
              <a:tailEnd/>
            </a:ln>
          </p:spPr>
          <p:txBody>
            <a:bodyPr/>
            <a:lstStyle/>
            <a:p>
              <a:endParaRPr lang="en-US"/>
            </a:p>
          </p:txBody>
        </p:sp>
        <p:sp>
          <p:nvSpPr>
            <p:cNvPr id="37955" name="Freeform 67"/>
            <p:cNvSpPr>
              <a:spLocks/>
            </p:cNvSpPr>
            <p:nvPr/>
          </p:nvSpPr>
          <p:spPr bwMode="auto">
            <a:xfrm>
              <a:off x="2366" y="3355"/>
              <a:ext cx="22" cy="18"/>
            </a:xfrm>
            <a:custGeom>
              <a:avLst/>
              <a:gdLst/>
              <a:ahLst/>
              <a:cxnLst>
                <a:cxn ang="0">
                  <a:pos x="42" y="26"/>
                </a:cxn>
                <a:cxn ang="0">
                  <a:pos x="45" y="34"/>
                </a:cxn>
                <a:cxn ang="0">
                  <a:pos x="45" y="35"/>
                </a:cxn>
                <a:cxn ang="0">
                  <a:pos x="43" y="34"/>
                </a:cxn>
                <a:cxn ang="0">
                  <a:pos x="40" y="27"/>
                </a:cxn>
                <a:cxn ang="0">
                  <a:pos x="35" y="21"/>
                </a:cxn>
                <a:cxn ang="0">
                  <a:pos x="31" y="14"/>
                </a:cxn>
                <a:cxn ang="0">
                  <a:pos x="24" y="8"/>
                </a:cxn>
                <a:cxn ang="0">
                  <a:pos x="16" y="3"/>
                </a:cxn>
                <a:cxn ang="0">
                  <a:pos x="8" y="0"/>
                </a:cxn>
                <a:cxn ang="0">
                  <a:pos x="0" y="2"/>
                </a:cxn>
                <a:cxn ang="0">
                  <a:pos x="3" y="6"/>
                </a:cxn>
                <a:cxn ang="0">
                  <a:pos x="8" y="8"/>
                </a:cxn>
                <a:cxn ang="0">
                  <a:pos x="13" y="10"/>
                </a:cxn>
                <a:cxn ang="0">
                  <a:pos x="18" y="11"/>
                </a:cxn>
                <a:cxn ang="0">
                  <a:pos x="23" y="11"/>
                </a:cxn>
                <a:cxn ang="0">
                  <a:pos x="27" y="13"/>
                </a:cxn>
                <a:cxn ang="0">
                  <a:pos x="32" y="14"/>
                </a:cxn>
                <a:cxn ang="0">
                  <a:pos x="37" y="18"/>
                </a:cxn>
                <a:cxn ang="0">
                  <a:pos x="40" y="21"/>
                </a:cxn>
                <a:cxn ang="0">
                  <a:pos x="42" y="27"/>
                </a:cxn>
                <a:cxn ang="0">
                  <a:pos x="42" y="27"/>
                </a:cxn>
                <a:cxn ang="0">
                  <a:pos x="42" y="26"/>
                </a:cxn>
              </a:cxnLst>
              <a:rect l="0" t="0" r="r" b="b"/>
              <a:pathLst>
                <a:path w="45" h="35">
                  <a:moveTo>
                    <a:pt x="42" y="26"/>
                  </a:moveTo>
                  <a:lnTo>
                    <a:pt x="45" y="34"/>
                  </a:lnTo>
                  <a:lnTo>
                    <a:pt x="45" y="35"/>
                  </a:lnTo>
                  <a:lnTo>
                    <a:pt x="43" y="34"/>
                  </a:lnTo>
                  <a:lnTo>
                    <a:pt x="40" y="27"/>
                  </a:lnTo>
                  <a:lnTo>
                    <a:pt x="35" y="21"/>
                  </a:lnTo>
                  <a:lnTo>
                    <a:pt x="31" y="14"/>
                  </a:lnTo>
                  <a:lnTo>
                    <a:pt x="24" y="8"/>
                  </a:lnTo>
                  <a:lnTo>
                    <a:pt x="16" y="3"/>
                  </a:lnTo>
                  <a:lnTo>
                    <a:pt x="8" y="0"/>
                  </a:lnTo>
                  <a:lnTo>
                    <a:pt x="0" y="2"/>
                  </a:lnTo>
                  <a:lnTo>
                    <a:pt x="3" y="6"/>
                  </a:lnTo>
                  <a:lnTo>
                    <a:pt x="8" y="8"/>
                  </a:lnTo>
                  <a:lnTo>
                    <a:pt x="13" y="10"/>
                  </a:lnTo>
                  <a:lnTo>
                    <a:pt x="18" y="11"/>
                  </a:lnTo>
                  <a:lnTo>
                    <a:pt x="23" y="11"/>
                  </a:lnTo>
                  <a:lnTo>
                    <a:pt x="27" y="13"/>
                  </a:lnTo>
                  <a:lnTo>
                    <a:pt x="32" y="14"/>
                  </a:lnTo>
                  <a:lnTo>
                    <a:pt x="37" y="18"/>
                  </a:lnTo>
                  <a:lnTo>
                    <a:pt x="40" y="21"/>
                  </a:lnTo>
                  <a:lnTo>
                    <a:pt x="42" y="27"/>
                  </a:lnTo>
                  <a:lnTo>
                    <a:pt x="42" y="27"/>
                  </a:lnTo>
                  <a:lnTo>
                    <a:pt x="42" y="26"/>
                  </a:lnTo>
                  <a:close/>
                </a:path>
              </a:pathLst>
            </a:custGeom>
            <a:solidFill>
              <a:srgbClr val="CEA156"/>
            </a:solidFill>
            <a:ln w="9525">
              <a:noFill/>
              <a:round/>
              <a:headEnd/>
              <a:tailEnd/>
            </a:ln>
          </p:spPr>
          <p:txBody>
            <a:bodyPr/>
            <a:lstStyle/>
            <a:p>
              <a:endParaRPr lang="en-US"/>
            </a:p>
          </p:txBody>
        </p:sp>
        <p:sp>
          <p:nvSpPr>
            <p:cNvPr id="37956" name="Freeform 68"/>
            <p:cNvSpPr>
              <a:spLocks/>
            </p:cNvSpPr>
            <p:nvPr/>
          </p:nvSpPr>
          <p:spPr bwMode="auto">
            <a:xfrm>
              <a:off x="3551" y="3356"/>
              <a:ext cx="15" cy="29"/>
            </a:xfrm>
            <a:custGeom>
              <a:avLst/>
              <a:gdLst/>
              <a:ahLst/>
              <a:cxnLst>
                <a:cxn ang="0">
                  <a:pos x="0" y="0"/>
                </a:cxn>
                <a:cxn ang="0">
                  <a:pos x="29" y="57"/>
                </a:cxn>
                <a:cxn ang="0">
                  <a:pos x="2" y="0"/>
                </a:cxn>
                <a:cxn ang="0">
                  <a:pos x="2" y="0"/>
                </a:cxn>
                <a:cxn ang="0">
                  <a:pos x="0" y="0"/>
                </a:cxn>
              </a:cxnLst>
              <a:rect l="0" t="0" r="r" b="b"/>
              <a:pathLst>
                <a:path w="29" h="57">
                  <a:moveTo>
                    <a:pt x="0" y="0"/>
                  </a:moveTo>
                  <a:lnTo>
                    <a:pt x="29" y="57"/>
                  </a:lnTo>
                  <a:lnTo>
                    <a:pt x="2" y="0"/>
                  </a:lnTo>
                  <a:lnTo>
                    <a:pt x="2" y="0"/>
                  </a:lnTo>
                  <a:lnTo>
                    <a:pt x="0" y="0"/>
                  </a:lnTo>
                  <a:close/>
                </a:path>
              </a:pathLst>
            </a:custGeom>
            <a:solidFill>
              <a:srgbClr val="893939"/>
            </a:solidFill>
            <a:ln w="9525">
              <a:noFill/>
              <a:round/>
              <a:headEnd/>
              <a:tailEnd/>
            </a:ln>
          </p:spPr>
          <p:txBody>
            <a:bodyPr/>
            <a:lstStyle/>
            <a:p>
              <a:endParaRPr lang="en-US"/>
            </a:p>
          </p:txBody>
        </p:sp>
        <p:sp>
          <p:nvSpPr>
            <p:cNvPr id="37957" name="Freeform 69"/>
            <p:cNvSpPr>
              <a:spLocks/>
            </p:cNvSpPr>
            <p:nvPr/>
          </p:nvSpPr>
          <p:spPr bwMode="auto">
            <a:xfrm>
              <a:off x="3642" y="3356"/>
              <a:ext cx="8" cy="13"/>
            </a:xfrm>
            <a:custGeom>
              <a:avLst/>
              <a:gdLst/>
              <a:ahLst/>
              <a:cxnLst>
                <a:cxn ang="0">
                  <a:pos x="0" y="0"/>
                </a:cxn>
                <a:cxn ang="0">
                  <a:pos x="18" y="25"/>
                </a:cxn>
                <a:cxn ang="0">
                  <a:pos x="0" y="0"/>
                </a:cxn>
                <a:cxn ang="0">
                  <a:pos x="0" y="0"/>
                </a:cxn>
              </a:cxnLst>
              <a:rect l="0" t="0" r="r" b="b"/>
              <a:pathLst>
                <a:path w="18" h="25">
                  <a:moveTo>
                    <a:pt x="0" y="0"/>
                  </a:moveTo>
                  <a:lnTo>
                    <a:pt x="18" y="25"/>
                  </a:lnTo>
                  <a:lnTo>
                    <a:pt x="0" y="0"/>
                  </a:lnTo>
                  <a:lnTo>
                    <a:pt x="0" y="0"/>
                  </a:lnTo>
                  <a:close/>
                </a:path>
              </a:pathLst>
            </a:custGeom>
            <a:solidFill>
              <a:srgbClr val="893939"/>
            </a:solidFill>
            <a:ln w="9525">
              <a:noFill/>
              <a:round/>
              <a:headEnd/>
              <a:tailEnd/>
            </a:ln>
          </p:spPr>
          <p:txBody>
            <a:bodyPr/>
            <a:lstStyle/>
            <a:p>
              <a:endParaRPr lang="en-US"/>
            </a:p>
          </p:txBody>
        </p:sp>
        <p:sp>
          <p:nvSpPr>
            <p:cNvPr id="37958" name="Freeform 70"/>
            <p:cNvSpPr>
              <a:spLocks/>
            </p:cNvSpPr>
            <p:nvPr/>
          </p:nvSpPr>
          <p:spPr bwMode="auto">
            <a:xfrm>
              <a:off x="3539" y="3360"/>
              <a:ext cx="18" cy="33"/>
            </a:xfrm>
            <a:custGeom>
              <a:avLst/>
              <a:gdLst/>
              <a:ahLst/>
              <a:cxnLst>
                <a:cxn ang="0">
                  <a:pos x="36" y="65"/>
                </a:cxn>
                <a:cxn ang="0">
                  <a:pos x="0" y="0"/>
                </a:cxn>
                <a:cxn ang="0">
                  <a:pos x="36" y="49"/>
                </a:cxn>
                <a:cxn ang="0">
                  <a:pos x="36" y="67"/>
                </a:cxn>
                <a:cxn ang="0">
                  <a:pos x="36" y="67"/>
                </a:cxn>
                <a:cxn ang="0">
                  <a:pos x="36" y="65"/>
                </a:cxn>
              </a:cxnLst>
              <a:rect l="0" t="0" r="r" b="b"/>
              <a:pathLst>
                <a:path w="36" h="67">
                  <a:moveTo>
                    <a:pt x="36" y="65"/>
                  </a:moveTo>
                  <a:lnTo>
                    <a:pt x="0" y="0"/>
                  </a:lnTo>
                  <a:lnTo>
                    <a:pt x="36" y="49"/>
                  </a:lnTo>
                  <a:lnTo>
                    <a:pt x="36" y="67"/>
                  </a:lnTo>
                  <a:lnTo>
                    <a:pt x="36" y="67"/>
                  </a:lnTo>
                  <a:lnTo>
                    <a:pt x="36" y="65"/>
                  </a:lnTo>
                  <a:close/>
                </a:path>
              </a:pathLst>
            </a:custGeom>
            <a:solidFill>
              <a:srgbClr val="893939"/>
            </a:solidFill>
            <a:ln w="9525">
              <a:noFill/>
              <a:round/>
              <a:headEnd/>
              <a:tailEnd/>
            </a:ln>
          </p:spPr>
          <p:txBody>
            <a:bodyPr/>
            <a:lstStyle/>
            <a:p>
              <a:endParaRPr lang="en-US"/>
            </a:p>
          </p:txBody>
        </p:sp>
        <p:sp>
          <p:nvSpPr>
            <p:cNvPr id="37959" name="Freeform 71"/>
            <p:cNvSpPr>
              <a:spLocks/>
            </p:cNvSpPr>
            <p:nvPr/>
          </p:nvSpPr>
          <p:spPr bwMode="auto">
            <a:xfrm>
              <a:off x="3316" y="3363"/>
              <a:ext cx="25" cy="9"/>
            </a:xfrm>
            <a:custGeom>
              <a:avLst/>
              <a:gdLst/>
              <a:ahLst/>
              <a:cxnLst>
                <a:cxn ang="0">
                  <a:pos x="0" y="0"/>
                </a:cxn>
                <a:cxn ang="0">
                  <a:pos x="50" y="18"/>
                </a:cxn>
                <a:cxn ang="0">
                  <a:pos x="0" y="0"/>
                </a:cxn>
                <a:cxn ang="0">
                  <a:pos x="0" y="0"/>
                </a:cxn>
              </a:cxnLst>
              <a:rect l="0" t="0" r="r" b="b"/>
              <a:pathLst>
                <a:path w="50" h="18">
                  <a:moveTo>
                    <a:pt x="0" y="0"/>
                  </a:moveTo>
                  <a:lnTo>
                    <a:pt x="50" y="18"/>
                  </a:lnTo>
                  <a:lnTo>
                    <a:pt x="0" y="0"/>
                  </a:lnTo>
                  <a:lnTo>
                    <a:pt x="0" y="0"/>
                  </a:lnTo>
                  <a:close/>
                </a:path>
              </a:pathLst>
            </a:custGeom>
            <a:solidFill>
              <a:srgbClr val="CEA156"/>
            </a:solidFill>
            <a:ln w="9525">
              <a:noFill/>
              <a:round/>
              <a:headEnd/>
              <a:tailEnd/>
            </a:ln>
          </p:spPr>
          <p:txBody>
            <a:bodyPr/>
            <a:lstStyle/>
            <a:p>
              <a:endParaRPr lang="en-US"/>
            </a:p>
          </p:txBody>
        </p:sp>
        <p:sp>
          <p:nvSpPr>
            <p:cNvPr id="37960" name="Freeform 72"/>
            <p:cNvSpPr>
              <a:spLocks/>
            </p:cNvSpPr>
            <p:nvPr/>
          </p:nvSpPr>
          <p:spPr bwMode="auto">
            <a:xfrm>
              <a:off x="2357" y="3368"/>
              <a:ext cx="12" cy="13"/>
            </a:xfrm>
            <a:custGeom>
              <a:avLst/>
              <a:gdLst/>
              <a:ahLst/>
              <a:cxnLst>
                <a:cxn ang="0">
                  <a:pos x="0" y="0"/>
                </a:cxn>
                <a:cxn ang="0">
                  <a:pos x="24" y="25"/>
                </a:cxn>
                <a:cxn ang="0">
                  <a:pos x="0" y="1"/>
                </a:cxn>
                <a:cxn ang="0">
                  <a:pos x="0" y="1"/>
                </a:cxn>
                <a:cxn ang="0">
                  <a:pos x="0" y="0"/>
                </a:cxn>
              </a:cxnLst>
              <a:rect l="0" t="0" r="r" b="b"/>
              <a:pathLst>
                <a:path w="24" h="25">
                  <a:moveTo>
                    <a:pt x="0" y="0"/>
                  </a:moveTo>
                  <a:lnTo>
                    <a:pt x="24" y="25"/>
                  </a:lnTo>
                  <a:lnTo>
                    <a:pt x="0" y="1"/>
                  </a:lnTo>
                  <a:lnTo>
                    <a:pt x="0" y="1"/>
                  </a:lnTo>
                  <a:lnTo>
                    <a:pt x="0" y="0"/>
                  </a:lnTo>
                  <a:close/>
                </a:path>
              </a:pathLst>
            </a:custGeom>
            <a:solidFill>
              <a:srgbClr val="CEA156"/>
            </a:solidFill>
            <a:ln w="9525">
              <a:noFill/>
              <a:round/>
              <a:headEnd/>
              <a:tailEnd/>
            </a:ln>
          </p:spPr>
          <p:txBody>
            <a:bodyPr/>
            <a:lstStyle/>
            <a:p>
              <a:endParaRPr lang="en-US"/>
            </a:p>
          </p:txBody>
        </p:sp>
        <p:sp>
          <p:nvSpPr>
            <p:cNvPr id="37961" name="Freeform 73"/>
            <p:cNvSpPr>
              <a:spLocks/>
            </p:cNvSpPr>
            <p:nvPr/>
          </p:nvSpPr>
          <p:spPr bwMode="auto">
            <a:xfrm>
              <a:off x="3228" y="3369"/>
              <a:ext cx="42" cy="16"/>
            </a:xfrm>
            <a:custGeom>
              <a:avLst/>
              <a:gdLst/>
              <a:ahLst/>
              <a:cxnLst>
                <a:cxn ang="0">
                  <a:pos x="83" y="16"/>
                </a:cxn>
                <a:cxn ang="0">
                  <a:pos x="74" y="18"/>
                </a:cxn>
                <a:cxn ang="0">
                  <a:pos x="64" y="16"/>
                </a:cxn>
                <a:cxn ang="0">
                  <a:pos x="56" y="16"/>
                </a:cxn>
                <a:cxn ang="0">
                  <a:pos x="48" y="16"/>
                </a:cxn>
                <a:cxn ang="0">
                  <a:pos x="42" y="15"/>
                </a:cxn>
                <a:cxn ang="0">
                  <a:pos x="35" y="15"/>
                </a:cxn>
                <a:cxn ang="0">
                  <a:pos x="29" y="15"/>
                </a:cxn>
                <a:cxn ang="0">
                  <a:pos x="22" y="15"/>
                </a:cxn>
                <a:cxn ang="0">
                  <a:pos x="14" y="16"/>
                </a:cxn>
                <a:cxn ang="0">
                  <a:pos x="6" y="18"/>
                </a:cxn>
                <a:cxn ang="0">
                  <a:pos x="8" y="19"/>
                </a:cxn>
                <a:cxn ang="0">
                  <a:pos x="8" y="21"/>
                </a:cxn>
                <a:cxn ang="0">
                  <a:pos x="8" y="23"/>
                </a:cxn>
                <a:cxn ang="0">
                  <a:pos x="6" y="24"/>
                </a:cxn>
                <a:cxn ang="0">
                  <a:pos x="6" y="26"/>
                </a:cxn>
                <a:cxn ang="0">
                  <a:pos x="5" y="27"/>
                </a:cxn>
                <a:cxn ang="0">
                  <a:pos x="3" y="29"/>
                </a:cxn>
                <a:cxn ang="0">
                  <a:pos x="3" y="29"/>
                </a:cxn>
                <a:cxn ang="0">
                  <a:pos x="2" y="31"/>
                </a:cxn>
                <a:cxn ang="0">
                  <a:pos x="0" y="32"/>
                </a:cxn>
                <a:cxn ang="0">
                  <a:pos x="6" y="0"/>
                </a:cxn>
                <a:cxn ang="0">
                  <a:pos x="85" y="18"/>
                </a:cxn>
                <a:cxn ang="0">
                  <a:pos x="85" y="18"/>
                </a:cxn>
                <a:cxn ang="0">
                  <a:pos x="83" y="16"/>
                </a:cxn>
              </a:cxnLst>
              <a:rect l="0" t="0" r="r" b="b"/>
              <a:pathLst>
                <a:path w="85" h="32">
                  <a:moveTo>
                    <a:pt x="83" y="16"/>
                  </a:moveTo>
                  <a:lnTo>
                    <a:pt x="74" y="18"/>
                  </a:lnTo>
                  <a:lnTo>
                    <a:pt x="64" y="16"/>
                  </a:lnTo>
                  <a:lnTo>
                    <a:pt x="56" y="16"/>
                  </a:lnTo>
                  <a:lnTo>
                    <a:pt x="48" y="16"/>
                  </a:lnTo>
                  <a:lnTo>
                    <a:pt x="42" y="15"/>
                  </a:lnTo>
                  <a:lnTo>
                    <a:pt x="35" y="15"/>
                  </a:lnTo>
                  <a:lnTo>
                    <a:pt x="29" y="15"/>
                  </a:lnTo>
                  <a:lnTo>
                    <a:pt x="22" y="15"/>
                  </a:lnTo>
                  <a:lnTo>
                    <a:pt x="14" y="16"/>
                  </a:lnTo>
                  <a:lnTo>
                    <a:pt x="6" y="18"/>
                  </a:lnTo>
                  <a:lnTo>
                    <a:pt x="8" y="19"/>
                  </a:lnTo>
                  <a:lnTo>
                    <a:pt x="8" y="21"/>
                  </a:lnTo>
                  <a:lnTo>
                    <a:pt x="8" y="23"/>
                  </a:lnTo>
                  <a:lnTo>
                    <a:pt x="6" y="24"/>
                  </a:lnTo>
                  <a:lnTo>
                    <a:pt x="6" y="26"/>
                  </a:lnTo>
                  <a:lnTo>
                    <a:pt x="5" y="27"/>
                  </a:lnTo>
                  <a:lnTo>
                    <a:pt x="3" y="29"/>
                  </a:lnTo>
                  <a:lnTo>
                    <a:pt x="3" y="29"/>
                  </a:lnTo>
                  <a:lnTo>
                    <a:pt x="2" y="31"/>
                  </a:lnTo>
                  <a:lnTo>
                    <a:pt x="0" y="32"/>
                  </a:lnTo>
                  <a:lnTo>
                    <a:pt x="6" y="0"/>
                  </a:lnTo>
                  <a:lnTo>
                    <a:pt x="85" y="18"/>
                  </a:lnTo>
                  <a:lnTo>
                    <a:pt x="85" y="18"/>
                  </a:lnTo>
                  <a:lnTo>
                    <a:pt x="83" y="16"/>
                  </a:lnTo>
                  <a:close/>
                </a:path>
              </a:pathLst>
            </a:custGeom>
            <a:solidFill>
              <a:srgbClr val="CEA156"/>
            </a:solidFill>
            <a:ln w="9525">
              <a:noFill/>
              <a:round/>
              <a:headEnd/>
              <a:tailEnd/>
            </a:ln>
          </p:spPr>
          <p:txBody>
            <a:bodyPr/>
            <a:lstStyle/>
            <a:p>
              <a:endParaRPr lang="en-US"/>
            </a:p>
          </p:txBody>
        </p:sp>
        <p:sp>
          <p:nvSpPr>
            <p:cNvPr id="37962" name="Freeform 74"/>
            <p:cNvSpPr>
              <a:spLocks/>
            </p:cNvSpPr>
            <p:nvPr/>
          </p:nvSpPr>
          <p:spPr bwMode="auto">
            <a:xfrm>
              <a:off x="2320" y="3372"/>
              <a:ext cx="7" cy="17"/>
            </a:xfrm>
            <a:custGeom>
              <a:avLst/>
              <a:gdLst/>
              <a:ahLst/>
              <a:cxnLst>
                <a:cxn ang="0">
                  <a:pos x="13" y="35"/>
                </a:cxn>
                <a:cxn ang="0">
                  <a:pos x="0" y="0"/>
                </a:cxn>
                <a:cxn ang="0">
                  <a:pos x="14" y="0"/>
                </a:cxn>
                <a:cxn ang="0">
                  <a:pos x="14" y="35"/>
                </a:cxn>
                <a:cxn ang="0">
                  <a:pos x="14" y="35"/>
                </a:cxn>
                <a:cxn ang="0">
                  <a:pos x="13" y="35"/>
                </a:cxn>
              </a:cxnLst>
              <a:rect l="0" t="0" r="r" b="b"/>
              <a:pathLst>
                <a:path w="14" h="35">
                  <a:moveTo>
                    <a:pt x="13" y="35"/>
                  </a:moveTo>
                  <a:lnTo>
                    <a:pt x="0" y="0"/>
                  </a:lnTo>
                  <a:lnTo>
                    <a:pt x="14" y="0"/>
                  </a:lnTo>
                  <a:lnTo>
                    <a:pt x="14" y="35"/>
                  </a:lnTo>
                  <a:lnTo>
                    <a:pt x="14" y="35"/>
                  </a:lnTo>
                  <a:lnTo>
                    <a:pt x="13" y="35"/>
                  </a:lnTo>
                  <a:close/>
                </a:path>
              </a:pathLst>
            </a:custGeom>
            <a:solidFill>
              <a:srgbClr val="CEA156"/>
            </a:solidFill>
            <a:ln w="9525">
              <a:noFill/>
              <a:round/>
              <a:headEnd/>
              <a:tailEnd/>
            </a:ln>
          </p:spPr>
          <p:txBody>
            <a:bodyPr/>
            <a:lstStyle/>
            <a:p>
              <a:endParaRPr lang="en-US"/>
            </a:p>
          </p:txBody>
        </p:sp>
        <p:sp>
          <p:nvSpPr>
            <p:cNvPr id="37963" name="Freeform 75"/>
            <p:cNvSpPr>
              <a:spLocks/>
            </p:cNvSpPr>
            <p:nvPr/>
          </p:nvSpPr>
          <p:spPr bwMode="auto">
            <a:xfrm>
              <a:off x="3430" y="3372"/>
              <a:ext cx="4" cy="17"/>
            </a:xfrm>
            <a:custGeom>
              <a:avLst/>
              <a:gdLst/>
              <a:ahLst/>
              <a:cxnLst>
                <a:cxn ang="0">
                  <a:pos x="0" y="0"/>
                </a:cxn>
                <a:cxn ang="0">
                  <a:pos x="6" y="0"/>
                </a:cxn>
                <a:cxn ang="0">
                  <a:pos x="6" y="35"/>
                </a:cxn>
                <a:cxn ang="0">
                  <a:pos x="0" y="35"/>
                </a:cxn>
                <a:cxn ang="0">
                  <a:pos x="0" y="0"/>
                </a:cxn>
                <a:cxn ang="0">
                  <a:pos x="0" y="0"/>
                </a:cxn>
              </a:cxnLst>
              <a:rect l="0" t="0" r="r" b="b"/>
              <a:pathLst>
                <a:path w="6" h="35">
                  <a:moveTo>
                    <a:pt x="0" y="0"/>
                  </a:moveTo>
                  <a:lnTo>
                    <a:pt x="6" y="0"/>
                  </a:lnTo>
                  <a:lnTo>
                    <a:pt x="6" y="35"/>
                  </a:lnTo>
                  <a:lnTo>
                    <a:pt x="0" y="35"/>
                  </a:lnTo>
                  <a:lnTo>
                    <a:pt x="0" y="0"/>
                  </a:lnTo>
                  <a:lnTo>
                    <a:pt x="0" y="0"/>
                  </a:lnTo>
                  <a:close/>
                </a:path>
              </a:pathLst>
            </a:custGeom>
            <a:solidFill>
              <a:srgbClr val="893939"/>
            </a:solidFill>
            <a:ln w="9525">
              <a:noFill/>
              <a:round/>
              <a:headEnd/>
              <a:tailEnd/>
            </a:ln>
          </p:spPr>
          <p:txBody>
            <a:bodyPr/>
            <a:lstStyle/>
            <a:p>
              <a:endParaRPr lang="en-US"/>
            </a:p>
          </p:txBody>
        </p:sp>
        <p:sp>
          <p:nvSpPr>
            <p:cNvPr id="37964" name="Freeform 76"/>
            <p:cNvSpPr>
              <a:spLocks/>
            </p:cNvSpPr>
            <p:nvPr/>
          </p:nvSpPr>
          <p:spPr bwMode="auto">
            <a:xfrm>
              <a:off x="3594" y="3381"/>
              <a:ext cx="5" cy="33"/>
            </a:xfrm>
            <a:custGeom>
              <a:avLst/>
              <a:gdLst/>
              <a:ahLst/>
              <a:cxnLst>
                <a:cxn ang="0">
                  <a:pos x="9" y="67"/>
                </a:cxn>
                <a:cxn ang="0">
                  <a:pos x="0" y="0"/>
                </a:cxn>
                <a:cxn ang="0">
                  <a:pos x="9" y="43"/>
                </a:cxn>
                <a:cxn ang="0">
                  <a:pos x="9" y="67"/>
                </a:cxn>
                <a:cxn ang="0">
                  <a:pos x="9" y="67"/>
                </a:cxn>
              </a:cxnLst>
              <a:rect l="0" t="0" r="r" b="b"/>
              <a:pathLst>
                <a:path w="9" h="67">
                  <a:moveTo>
                    <a:pt x="9" y="67"/>
                  </a:moveTo>
                  <a:lnTo>
                    <a:pt x="0" y="0"/>
                  </a:lnTo>
                  <a:lnTo>
                    <a:pt x="9" y="43"/>
                  </a:lnTo>
                  <a:lnTo>
                    <a:pt x="9" y="67"/>
                  </a:lnTo>
                  <a:lnTo>
                    <a:pt x="9" y="67"/>
                  </a:lnTo>
                  <a:close/>
                </a:path>
              </a:pathLst>
            </a:custGeom>
            <a:solidFill>
              <a:srgbClr val="893939"/>
            </a:solidFill>
            <a:ln w="9525">
              <a:noFill/>
              <a:round/>
              <a:headEnd/>
              <a:tailEnd/>
            </a:ln>
          </p:spPr>
          <p:txBody>
            <a:bodyPr/>
            <a:lstStyle/>
            <a:p>
              <a:endParaRPr lang="en-US"/>
            </a:p>
          </p:txBody>
        </p:sp>
        <p:sp>
          <p:nvSpPr>
            <p:cNvPr id="37965" name="Freeform 77"/>
            <p:cNvSpPr>
              <a:spLocks/>
            </p:cNvSpPr>
            <p:nvPr/>
          </p:nvSpPr>
          <p:spPr bwMode="auto">
            <a:xfrm>
              <a:off x="3422" y="3389"/>
              <a:ext cx="3" cy="22"/>
            </a:xfrm>
            <a:custGeom>
              <a:avLst/>
              <a:gdLst/>
              <a:ahLst/>
              <a:cxnLst>
                <a:cxn ang="0">
                  <a:pos x="0" y="0"/>
                </a:cxn>
                <a:cxn ang="0">
                  <a:pos x="7" y="0"/>
                </a:cxn>
                <a:cxn ang="0">
                  <a:pos x="7" y="43"/>
                </a:cxn>
                <a:cxn ang="0">
                  <a:pos x="0" y="43"/>
                </a:cxn>
                <a:cxn ang="0">
                  <a:pos x="0" y="0"/>
                </a:cxn>
                <a:cxn ang="0">
                  <a:pos x="0" y="0"/>
                </a:cxn>
              </a:cxnLst>
              <a:rect l="0" t="0" r="r" b="b"/>
              <a:pathLst>
                <a:path w="7" h="43">
                  <a:moveTo>
                    <a:pt x="0" y="0"/>
                  </a:moveTo>
                  <a:lnTo>
                    <a:pt x="7" y="0"/>
                  </a:lnTo>
                  <a:lnTo>
                    <a:pt x="7" y="43"/>
                  </a:lnTo>
                  <a:lnTo>
                    <a:pt x="0" y="43"/>
                  </a:lnTo>
                  <a:lnTo>
                    <a:pt x="0" y="0"/>
                  </a:lnTo>
                  <a:lnTo>
                    <a:pt x="0" y="0"/>
                  </a:lnTo>
                  <a:close/>
                </a:path>
              </a:pathLst>
            </a:custGeom>
            <a:solidFill>
              <a:srgbClr val="600C0C"/>
            </a:solidFill>
            <a:ln w="9525">
              <a:noFill/>
              <a:round/>
              <a:headEnd/>
              <a:tailEnd/>
            </a:ln>
          </p:spPr>
          <p:txBody>
            <a:bodyPr/>
            <a:lstStyle/>
            <a:p>
              <a:endParaRPr lang="en-US"/>
            </a:p>
          </p:txBody>
        </p:sp>
        <p:sp>
          <p:nvSpPr>
            <p:cNvPr id="37966" name="Freeform 78"/>
            <p:cNvSpPr>
              <a:spLocks/>
            </p:cNvSpPr>
            <p:nvPr/>
          </p:nvSpPr>
          <p:spPr bwMode="auto">
            <a:xfrm>
              <a:off x="3658" y="3393"/>
              <a:ext cx="17" cy="93"/>
            </a:xfrm>
            <a:custGeom>
              <a:avLst/>
              <a:gdLst/>
              <a:ahLst/>
              <a:cxnLst>
                <a:cxn ang="0">
                  <a:pos x="34" y="185"/>
                </a:cxn>
                <a:cxn ang="0">
                  <a:pos x="0" y="0"/>
                </a:cxn>
                <a:cxn ang="0">
                  <a:pos x="35" y="83"/>
                </a:cxn>
                <a:cxn ang="0">
                  <a:pos x="35" y="185"/>
                </a:cxn>
                <a:cxn ang="0">
                  <a:pos x="35" y="185"/>
                </a:cxn>
                <a:cxn ang="0">
                  <a:pos x="34" y="185"/>
                </a:cxn>
              </a:cxnLst>
              <a:rect l="0" t="0" r="r" b="b"/>
              <a:pathLst>
                <a:path w="35" h="185">
                  <a:moveTo>
                    <a:pt x="34" y="185"/>
                  </a:moveTo>
                  <a:lnTo>
                    <a:pt x="0" y="0"/>
                  </a:lnTo>
                  <a:lnTo>
                    <a:pt x="35" y="83"/>
                  </a:lnTo>
                  <a:lnTo>
                    <a:pt x="35" y="185"/>
                  </a:lnTo>
                  <a:lnTo>
                    <a:pt x="35" y="185"/>
                  </a:lnTo>
                  <a:lnTo>
                    <a:pt x="34" y="185"/>
                  </a:lnTo>
                  <a:close/>
                </a:path>
              </a:pathLst>
            </a:custGeom>
            <a:solidFill>
              <a:srgbClr val="520000"/>
            </a:solidFill>
            <a:ln w="9525">
              <a:noFill/>
              <a:round/>
              <a:headEnd/>
              <a:tailEnd/>
            </a:ln>
          </p:spPr>
          <p:txBody>
            <a:bodyPr/>
            <a:lstStyle/>
            <a:p>
              <a:endParaRPr lang="en-US"/>
            </a:p>
          </p:txBody>
        </p:sp>
        <p:sp>
          <p:nvSpPr>
            <p:cNvPr id="37967" name="Freeform 79"/>
            <p:cNvSpPr>
              <a:spLocks/>
            </p:cNvSpPr>
            <p:nvPr/>
          </p:nvSpPr>
          <p:spPr bwMode="auto">
            <a:xfrm>
              <a:off x="2344" y="3398"/>
              <a:ext cx="13" cy="16"/>
            </a:xfrm>
            <a:custGeom>
              <a:avLst/>
              <a:gdLst/>
              <a:ahLst/>
              <a:cxnLst>
                <a:cxn ang="0">
                  <a:pos x="0" y="0"/>
                </a:cxn>
                <a:cxn ang="0">
                  <a:pos x="26" y="32"/>
                </a:cxn>
                <a:cxn ang="0">
                  <a:pos x="2" y="0"/>
                </a:cxn>
                <a:cxn ang="0">
                  <a:pos x="2" y="0"/>
                </a:cxn>
                <a:cxn ang="0">
                  <a:pos x="0" y="0"/>
                </a:cxn>
              </a:cxnLst>
              <a:rect l="0" t="0" r="r" b="b"/>
              <a:pathLst>
                <a:path w="26" h="32">
                  <a:moveTo>
                    <a:pt x="0" y="0"/>
                  </a:moveTo>
                  <a:lnTo>
                    <a:pt x="26" y="32"/>
                  </a:lnTo>
                  <a:lnTo>
                    <a:pt x="2" y="0"/>
                  </a:lnTo>
                  <a:lnTo>
                    <a:pt x="2" y="0"/>
                  </a:lnTo>
                  <a:lnTo>
                    <a:pt x="0" y="0"/>
                  </a:lnTo>
                  <a:close/>
                </a:path>
              </a:pathLst>
            </a:custGeom>
            <a:solidFill>
              <a:srgbClr val="CEA156"/>
            </a:solidFill>
            <a:ln w="9525">
              <a:noFill/>
              <a:round/>
              <a:headEnd/>
              <a:tailEnd/>
            </a:ln>
          </p:spPr>
          <p:txBody>
            <a:bodyPr/>
            <a:lstStyle/>
            <a:p>
              <a:endParaRPr lang="en-US"/>
            </a:p>
          </p:txBody>
        </p:sp>
        <p:sp>
          <p:nvSpPr>
            <p:cNvPr id="37968" name="Freeform 80"/>
            <p:cNvSpPr>
              <a:spLocks/>
            </p:cNvSpPr>
            <p:nvPr/>
          </p:nvSpPr>
          <p:spPr bwMode="auto">
            <a:xfrm>
              <a:off x="3608" y="3402"/>
              <a:ext cx="8" cy="39"/>
            </a:xfrm>
            <a:custGeom>
              <a:avLst/>
              <a:gdLst/>
              <a:ahLst/>
              <a:cxnLst>
                <a:cxn ang="0">
                  <a:pos x="6" y="77"/>
                </a:cxn>
                <a:cxn ang="0">
                  <a:pos x="0" y="0"/>
                </a:cxn>
                <a:cxn ang="0">
                  <a:pos x="2" y="7"/>
                </a:cxn>
                <a:cxn ang="0">
                  <a:pos x="3" y="15"/>
                </a:cxn>
                <a:cxn ang="0">
                  <a:pos x="6" y="23"/>
                </a:cxn>
                <a:cxn ang="0">
                  <a:pos x="10" y="29"/>
                </a:cxn>
                <a:cxn ang="0">
                  <a:pos x="13" y="37"/>
                </a:cxn>
                <a:cxn ang="0">
                  <a:pos x="16" y="45"/>
                </a:cxn>
                <a:cxn ang="0">
                  <a:pos x="16" y="53"/>
                </a:cxn>
                <a:cxn ang="0">
                  <a:pos x="16" y="61"/>
                </a:cxn>
                <a:cxn ang="0">
                  <a:pos x="13" y="69"/>
                </a:cxn>
                <a:cxn ang="0">
                  <a:pos x="8" y="77"/>
                </a:cxn>
                <a:cxn ang="0">
                  <a:pos x="8" y="77"/>
                </a:cxn>
                <a:cxn ang="0">
                  <a:pos x="6" y="77"/>
                </a:cxn>
              </a:cxnLst>
              <a:rect l="0" t="0" r="r" b="b"/>
              <a:pathLst>
                <a:path w="16" h="77">
                  <a:moveTo>
                    <a:pt x="6" y="77"/>
                  </a:moveTo>
                  <a:lnTo>
                    <a:pt x="0" y="0"/>
                  </a:lnTo>
                  <a:lnTo>
                    <a:pt x="2" y="7"/>
                  </a:lnTo>
                  <a:lnTo>
                    <a:pt x="3" y="15"/>
                  </a:lnTo>
                  <a:lnTo>
                    <a:pt x="6" y="23"/>
                  </a:lnTo>
                  <a:lnTo>
                    <a:pt x="10" y="29"/>
                  </a:lnTo>
                  <a:lnTo>
                    <a:pt x="13" y="37"/>
                  </a:lnTo>
                  <a:lnTo>
                    <a:pt x="16" y="45"/>
                  </a:lnTo>
                  <a:lnTo>
                    <a:pt x="16" y="53"/>
                  </a:lnTo>
                  <a:lnTo>
                    <a:pt x="16" y="61"/>
                  </a:lnTo>
                  <a:lnTo>
                    <a:pt x="13" y="69"/>
                  </a:lnTo>
                  <a:lnTo>
                    <a:pt x="8" y="77"/>
                  </a:lnTo>
                  <a:lnTo>
                    <a:pt x="8" y="77"/>
                  </a:lnTo>
                  <a:lnTo>
                    <a:pt x="6" y="77"/>
                  </a:lnTo>
                  <a:close/>
                </a:path>
              </a:pathLst>
            </a:custGeom>
            <a:solidFill>
              <a:srgbClr val="893939"/>
            </a:solidFill>
            <a:ln w="9525">
              <a:noFill/>
              <a:round/>
              <a:headEnd/>
              <a:tailEnd/>
            </a:ln>
          </p:spPr>
          <p:txBody>
            <a:bodyPr/>
            <a:lstStyle/>
            <a:p>
              <a:endParaRPr lang="en-US"/>
            </a:p>
          </p:txBody>
        </p:sp>
        <p:sp>
          <p:nvSpPr>
            <p:cNvPr id="37969" name="Freeform 81"/>
            <p:cNvSpPr>
              <a:spLocks/>
            </p:cNvSpPr>
            <p:nvPr/>
          </p:nvSpPr>
          <p:spPr bwMode="auto">
            <a:xfrm>
              <a:off x="2302" y="3405"/>
              <a:ext cx="25" cy="36"/>
            </a:xfrm>
            <a:custGeom>
              <a:avLst/>
              <a:gdLst/>
              <a:ahLst/>
              <a:cxnLst>
                <a:cxn ang="0">
                  <a:pos x="0" y="35"/>
                </a:cxn>
                <a:cxn ang="0">
                  <a:pos x="19" y="70"/>
                </a:cxn>
                <a:cxn ang="0">
                  <a:pos x="8" y="62"/>
                </a:cxn>
                <a:cxn ang="0">
                  <a:pos x="2" y="54"/>
                </a:cxn>
                <a:cxn ang="0">
                  <a:pos x="2" y="45"/>
                </a:cxn>
                <a:cxn ang="0">
                  <a:pos x="3" y="37"/>
                </a:cxn>
                <a:cxn ang="0">
                  <a:pos x="7" y="30"/>
                </a:cxn>
                <a:cxn ang="0">
                  <a:pos x="11" y="22"/>
                </a:cxn>
                <a:cxn ang="0">
                  <a:pos x="18" y="16"/>
                </a:cxn>
                <a:cxn ang="0">
                  <a:pos x="23" y="9"/>
                </a:cxn>
                <a:cxn ang="0">
                  <a:pos x="26" y="5"/>
                </a:cxn>
                <a:cxn ang="0">
                  <a:pos x="26" y="0"/>
                </a:cxn>
                <a:cxn ang="0">
                  <a:pos x="51" y="11"/>
                </a:cxn>
                <a:cxn ang="0">
                  <a:pos x="2" y="35"/>
                </a:cxn>
                <a:cxn ang="0">
                  <a:pos x="2" y="35"/>
                </a:cxn>
                <a:cxn ang="0">
                  <a:pos x="0" y="35"/>
                </a:cxn>
              </a:cxnLst>
              <a:rect l="0" t="0" r="r" b="b"/>
              <a:pathLst>
                <a:path w="51" h="70">
                  <a:moveTo>
                    <a:pt x="0" y="35"/>
                  </a:moveTo>
                  <a:lnTo>
                    <a:pt x="19" y="70"/>
                  </a:lnTo>
                  <a:lnTo>
                    <a:pt x="8" y="62"/>
                  </a:lnTo>
                  <a:lnTo>
                    <a:pt x="2" y="54"/>
                  </a:lnTo>
                  <a:lnTo>
                    <a:pt x="2" y="45"/>
                  </a:lnTo>
                  <a:lnTo>
                    <a:pt x="3" y="37"/>
                  </a:lnTo>
                  <a:lnTo>
                    <a:pt x="7" y="30"/>
                  </a:lnTo>
                  <a:lnTo>
                    <a:pt x="11" y="22"/>
                  </a:lnTo>
                  <a:lnTo>
                    <a:pt x="18" y="16"/>
                  </a:lnTo>
                  <a:lnTo>
                    <a:pt x="23" y="9"/>
                  </a:lnTo>
                  <a:lnTo>
                    <a:pt x="26" y="5"/>
                  </a:lnTo>
                  <a:lnTo>
                    <a:pt x="26" y="0"/>
                  </a:lnTo>
                  <a:lnTo>
                    <a:pt x="51" y="11"/>
                  </a:lnTo>
                  <a:lnTo>
                    <a:pt x="2" y="35"/>
                  </a:lnTo>
                  <a:lnTo>
                    <a:pt x="2" y="35"/>
                  </a:lnTo>
                  <a:lnTo>
                    <a:pt x="0" y="35"/>
                  </a:lnTo>
                  <a:close/>
                </a:path>
              </a:pathLst>
            </a:custGeom>
            <a:solidFill>
              <a:srgbClr val="CEA156"/>
            </a:solidFill>
            <a:ln w="9525">
              <a:noFill/>
              <a:round/>
              <a:headEnd/>
              <a:tailEnd/>
            </a:ln>
          </p:spPr>
          <p:txBody>
            <a:bodyPr/>
            <a:lstStyle/>
            <a:p>
              <a:endParaRPr lang="en-US"/>
            </a:p>
          </p:txBody>
        </p:sp>
        <p:sp>
          <p:nvSpPr>
            <p:cNvPr id="37970" name="Freeform 82"/>
            <p:cNvSpPr>
              <a:spLocks/>
            </p:cNvSpPr>
            <p:nvPr/>
          </p:nvSpPr>
          <p:spPr bwMode="auto">
            <a:xfrm>
              <a:off x="2749" y="3411"/>
              <a:ext cx="60" cy="63"/>
            </a:xfrm>
            <a:custGeom>
              <a:avLst/>
              <a:gdLst/>
              <a:ahLst/>
              <a:cxnLst>
                <a:cxn ang="0">
                  <a:pos x="120" y="16"/>
                </a:cxn>
                <a:cxn ang="0">
                  <a:pos x="113" y="19"/>
                </a:cxn>
                <a:cxn ang="0">
                  <a:pos x="105" y="22"/>
                </a:cxn>
                <a:cxn ang="0">
                  <a:pos x="96" y="24"/>
                </a:cxn>
                <a:cxn ang="0">
                  <a:pos x="88" y="26"/>
                </a:cxn>
                <a:cxn ang="0">
                  <a:pos x="80" y="29"/>
                </a:cxn>
                <a:cxn ang="0">
                  <a:pos x="73" y="32"/>
                </a:cxn>
                <a:cxn ang="0">
                  <a:pos x="67" y="37"/>
                </a:cxn>
                <a:cxn ang="0">
                  <a:pos x="60" y="42"/>
                </a:cxn>
                <a:cxn ang="0">
                  <a:pos x="56" y="50"/>
                </a:cxn>
                <a:cxn ang="0">
                  <a:pos x="54" y="59"/>
                </a:cxn>
                <a:cxn ang="0">
                  <a:pos x="60" y="72"/>
                </a:cxn>
                <a:cxn ang="0">
                  <a:pos x="64" y="82"/>
                </a:cxn>
                <a:cxn ang="0">
                  <a:pos x="62" y="90"/>
                </a:cxn>
                <a:cxn ang="0">
                  <a:pos x="59" y="96"/>
                </a:cxn>
                <a:cxn ang="0">
                  <a:pos x="51" y="102"/>
                </a:cxn>
                <a:cxn ang="0">
                  <a:pos x="41" y="107"/>
                </a:cxn>
                <a:cxn ang="0">
                  <a:pos x="32" y="110"/>
                </a:cxn>
                <a:cxn ang="0">
                  <a:pos x="20" y="115"/>
                </a:cxn>
                <a:cxn ang="0">
                  <a:pos x="9" y="120"/>
                </a:cxn>
                <a:cxn ang="0">
                  <a:pos x="1" y="126"/>
                </a:cxn>
                <a:cxn ang="0">
                  <a:pos x="0" y="123"/>
                </a:cxn>
                <a:cxn ang="0">
                  <a:pos x="3" y="122"/>
                </a:cxn>
                <a:cxn ang="0">
                  <a:pos x="8" y="120"/>
                </a:cxn>
                <a:cxn ang="0">
                  <a:pos x="12" y="118"/>
                </a:cxn>
                <a:cxn ang="0">
                  <a:pos x="20" y="117"/>
                </a:cxn>
                <a:cxn ang="0">
                  <a:pos x="28" y="114"/>
                </a:cxn>
                <a:cxn ang="0">
                  <a:pos x="36" y="110"/>
                </a:cxn>
                <a:cxn ang="0">
                  <a:pos x="43" y="106"/>
                </a:cxn>
                <a:cxn ang="0">
                  <a:pos x="49" y="99"/>
                </a:cxn>
                <a:cxn ang="0">
                  <a:pos x="54" y="91"/>
                </a:cxn>
                <a:cxn ang="0">
                  <a:pos x="52" y="80"/>
                </a:cxn>
                <a:cxn ang="0">
                  <a:pos x="51" y="69"/>
                </a:cxn>
                <a:cxn ang="0">
                  <a:pos x="49" y="58"/>
                </a:cxn>
                <a:cxn ang="0">
                  <a:pos x="48" y="45"/>
                </a:cxn>
                <a:cxn ang="0">
                  <a:pos x="48" y="34"/>
                </a:cxn>
                <a:cxn ang="0">
                  <a:pos x="51" y="22"/>
                </a:cxn>
                <a:cxn ang="0">
                  <a:pos x="54" y="13"/>
                </a:cxn>
                <a:cxn ang="0">
                  <a:pos x="60" y="6"/>
                </a:cxn>
                <a:cxn ang="0">
                  <a:pos x="72" y="2"/>
                </a:cxn>
                <a:cxn ang="0">
                  <a:pos x="84" y="0"/>
                </a:cxn>
                <a:cxn ang="0">
                  <a:pos x="89" y="0"/>
                </a:cxn>
                <a:cxn ang="0">
                  <a:pos x="94" y="2"/>
                </a:cxn>
                <a:cxn ang="0">
                  <a:pos x="97" y="3"/>
                </a:cxn>
                <a:cxn ang="0">
                  <a:pos x="102" y="5"/>
                </a:cxn>
                <a:cxn ang="0">
                  <a:pos x="105" y="5"/>
                </a:cxn>
                <a:cxn ang="0">
                  <a:pos x="108" y="8"/>
                </a:cxn>
                <a:cxn ang="0">
                  <a:pos x="112" y="10"/>
                </a:cxn>
                <a:cxn ang="0">
                  <a:pos x="115" y="11"/>
                </a:cxn>
                <a:cxn ang="0">
                  <a:pos x="118" y="14"/>
                </a:cxn>
                <a:cxn ang="0">
                  <a:pos x="120" y="18"/>
                </a:cxn>
                <a:cxn ang="0">
                  <a:pos x="120" y="18"/>
                </a:cxn>
                <a:cxn ang="0">
                  <a:pos x="120" y="16"/>
                </a:cxn>
              </a:cxnLst>
              <a:rect l="0" t="0" r="r" b="b"/>
              <a:pathLst>
                <a:path w="120" h="126">
                  <a:moveTo>
                    <a:pt x="120" y="16"/>
                  </a:moveTo>
                  <a:lnTo>
                    <a:pt x="113" y="19"/>
                  </a:lnTo>
                  <a:lnTo>
                    <a:pt x="105" y="22"/>
                  </a:lnTo>
                  <a:lnTo>
                    <a:pt x="96" y="24"/>
                  </a:lnTo>
                  <a:lnTo>
                    <a:pt x="88" y="26"/>
                  </a:lnTo>
                  <a:lnTo>
                    <a:pt x="80" y="29"/>
                  </a:lnTo>
                  <a:lnTo>
                    <a:pt x="73" y="32"/>
                  </a:lnTo>
                  <a:lnTo>
                    <a:pt x="67" y="37"/>
                  </a:lnTo>
                  <a:lnTo>
                    <a:pt x="60" y="42"/>
                  </a:lnTo>
                  <a:lnTo>
                    <a:pt x="56" y="50"/>
                  </a:lnTo>
                  <a:lnTo>
                    <a:pt x="54" y="59"/>
                  </a:lnTo>
                  <a:lnTo>
                    <a:pt x="60" y="72"/>
                  </a:lnTo>
                  <a:lnTo>
                    <a:pt x="64" y="82"/>
                  </a:lnTo>
                  <a:lnTo>
                    <a:pt x="62" y="90"/>
                  </a:lnTo>
                  <a:lnTo>
                    <a:pt x="59" y="96"/>
                  </a:lnTo>
                  <a:lnTo>
                    <a:pt x="51" y="102"/>
                  </a:lnTo>
                  <a:lnTo>
                    <a:pt x="41" y="107"/>
                  </a:lnTo>
                  <a:lnTo>
                    <a:pt x="32" y="110"/>
                  </a:lnTo>
                  <a:lnTo>
                    <a:pt x="20" y="115"/>
                  </a:lnTo>
                  <a:lnTo>
                    <a:pt x="9" y="120"/>
                  </a:lnTo>
                  <a:lnTo>
                    <a:pt x="1" y="126"/>
                  </a:lnTo>
                  <a:lnTo>
                    <a:pt x="0" y="123"/>
                  </a:lnTo>
                  <a:lnTo>
                    <a:pt x="3" y="122"/>
                  </a:lnTo>
                  <a:lnTo>
                    <a:pt x="8" y="120"/>
                  </a:lnTo>
                  <a:lnTo>
                    <a:pt x="12" y="118"/>
                  </a:lnTo>
                  <a:lnTo>
                    <a:pt x="20" y="117"/>
                  </a:lnTo>
                  <a:lnTo>
                    <a:pt x="28" y="114"/>
                  </a:lnTo>
                  <a:lnTo>
                    <a:pt x="36" y="110"/>
                  </a:lnTo>
                  <a:lnTo>
                    <a:pt x="43" y="106"/>
                  </a:lnTo>
                  <a:lnTo>
                    <a:pt x="49" y="99"/>
                  </a:lnTo>
                  <a:lnTo>
                    <a:pt x="54" y="91"/>
                  </a:lnTo>
                  <a:lnTo>
                    <a:pt x="52" y="80"/>
                  </a:lnTo>
                  <a:lnTo>
                    <a:pt x="51" y="69"/>
                  </a:lnTo>
                  <a:lnTo>
                    <a:pt x="49" y="58"/>
                  </a:lnTo>
                  <a:lnTo>
                    <a:pt x="48" y="45"/>
                  </a:lnTo>
                  <a:lnTo>
                    <a:pt x="48" y="34"/>
                  </a:lnTo>
                  <a:lnTo>
                    <a:pt x="51" y="22"/>
                  </a:lnTo>
                  <a:lnTo>
                    <a:pt x="54" y="13"/>
                  </a:lnTo>
                  <a:lnTo>
                    <a:pt x="60" y="6"/>
                  </a:lnTo>
                  <a:lnTo>
                    <a:pt x="72" y="2"/>
                  </a:lnTo>
                  <a:lnTo>
                    <a:pt x="84" y="0"/>
                  </a:lnTo>
                  <a:lnTo>
                    <a:pt x="89" y="0"/>
                  </a:lnTo>
                  <a:lnTo>
                    <a:pt x="94" y="2"/>
                  </a:lnTo>
                  <a:lnTo>
                    <a:pt x="97" y="3"/>
                  </a:lnTo>
                  <a:lnTo>
                    <a:pt x="102" y="5"/>
                  </a:lnTo>
                  <a:lnTo>
                    <a:pt x="105" y="5"/>
                  </a:lnTo>
                  <a:lnTo>
                    <a:pt x="108" y="8"/>
                  </a:lnTo>
                  <a:lnTo>
                    <a:pt x="112" y="10"/>
                  </a:lnTo>
                  <a:lnTo>
                    <a:pt x="115" y="11"/>
                  </a:lnTo>
                  <a:lnTo>
                    <a:pt x="118" y="14"/>
                  </a:lnTo>
                  <a:lnTo>
                    <a:pt x="120" y="18"/>
                  </a:lnTo>
                  <a:lnTo>
                    <a:pt x="120" y="18"/>
                  </a:lnTo>
                  <a:lnTo>
                    <a:pt x="120" y="16"/>
                  </a:lnTo>
                  <a:close/>
                </a:path>
              </a:pathLst>
            </a:custGeom>
            <a:solidFill>
              <a:srgbClr val="CEA156"/>
            </a:solidFill>
            <a:ln w="9525">
              <a:noFill/>
              <a:round/>
              <a:headEnd/>
              <a:tailEnd/>
            </a:ln>
          </p:spPr>
          <p:txBody>
            <a:bodyPr/>
            <a:lstStyle/>
            <a:p>
              <a:endParaRPr lang="en-US"/>
            </a:p>
          </p:txBody>
        </p:sp>
        <p:sp>
          <p:nvSpPr>
            <p:cNvPr id="37971" name="Freeform 83"/>
            <p:cNvSpPr>
              <a:spLocks/>
            </p:cNvSpPr>
            <p:nvPr/>
          </p:nvSpPr>
          <p:spPr bwMode="auto">
            <a:xfrm>
              <a:off x="3391" y="3410"/>
              <a:ext cx="6" cy="31"/>
            </a:xfrm>
            <a:custGeom>
              <a:avLst/>
              <a:gdLst/>
              <a:ahLst/>
              <a:cxnLst>
                <a:cxn ang="0">
                  <a:pos x="0" y="0"/>
                </a:cxn>
                <a:cxn ang="0">
                  <a:pos x="12" y="61"/>
                </a:cxn>
                <a:cxn ang="0">
                  <a:pos x="2" y="2"/>
                </a:cxn>
                <a:cxn ang="0">
                  <a:pos x="2" y="2"/>
                </a:cxn>
                <a:cxn ang="0">
                  <a:pos x="0" y="0"/>
                </a:cxn>
              </a:cxnLst>
              <a:rect l="0" t="0" r="r" b="b"/>
              <a:pathLst>
                <a:path w="12" h="61">
                  <a:moveTo>
                    <a:pt x="0" y="0"/>
                  </a:moveTo>
                  <a:lnTo>
                    <a:pt x="12" y="61"/>
                  </a:lnTo>
                  <a:lnTo>
                    <a:pt x="2" y="2"/>
                  </a:lnTo>
                  <a:lnTo>
                    <a:pt x="2" y="2"/>
                  </a:lnTo>
                  <a:lnTo>
                    <a:pt x="0" y="0"/>
                  </a:lnTo>
                  <a:close/>
                </a:path>
              </a:pathLst>
            </a:custGeom>
            <a:solidFill>
              <a:srgbClr val="893939"/>
            </a:solidFill>
            <a:ln w="9525">
              <a:noFill/>
              <a:round/>
              <a:headEnd/>
              <a:tailEnd/>
            </a:ln>
          </p:spPr>
          <p:txBody>
            <a:bodyPr/>
            <a:lstStyle/>
            <a:p>
              <a:endParaRPr lang="en-US"/>
            </a:p>
          </p:txBody>
        </p:sp>
        <p:sp>
          <p:nvSpPr>
            <p:cNvPr id="37972" name="Freeform 84"/>
            <p:cNvSpPr>
              <a:spLocks/>
            </p:cNvSpPr>
            <p:nvPr/>
          </p:nvSpPr>
          <p:spPr bwMode="auto">
            <a:xfrm>
              <a:off x="3066" y="3409"/>
              <a:ext cx="442" cy="407"/>
            </a:xfrm>
            <a:custGeom>
              <a:avLst/>
              <a:gdLst/>
              <a:ahLst/>
              <a:cxnLst>
                <a:cxn ang="0">
                  <a:pos x="853" y="113"/>
                </a:cxn>
                <a:cxn ang="0">
                  <a:pos x="856" y="179"/>
                </a:cxn>
                <a:cxn ang="0">
                  <a:pos x="845" y="262"/>
                </a:cxn>
                <a:cxn ang="0">
                  <a:pos x="744" y="593"/>
                </a:cxn>
                <a:cxn ang="0">
                  <a:pos x="784" y="584"/>
                </a:cxn>
                <a:cxn ang="0">
                  <a:pos x="813" y="534"/>
                </a:cxn>
                <a:cxn ang="0">
                  <a:pos x="869" y="411"/>
                </a:cxn>
                <a:cxn ang="0">
                  <a:pos x="697" y="662"/>
                </a:cxn>
                <a:cxn ang="0">
                  <a:pos x="721" y="552"/>
                </a:cxn>
                <a:cxn ang="0">
                  <a:pos x="689" y="589"/>
                </a:cxn>
                <a:cxn ang="0">
                  <a:pos x="637" y="606"/>
                </a:cxn>
                <a:cxn ang="0">
                  <a:pos x="584" y="657"/>
                </a:cxn>
                <a:cxn ang="0">
                  <a:pos x="517" y="675"/>
                </a:cxn>
                <a:cxn ang="0">
                  <a:pos x="566" y="539"/>
                </a:cxn>
                <a:cxn ang="0">
                  <a:pos x="517" y="509"/>
                </a:cxn>
                <a:cxn ang="0">
                  <a:pos x="464" y="443"/>
                </a:cxn>
                <a:cxn ang="0">
                  <a:pos x="440" y="499"/>
                </a:cxn>
                <a:cxn ang="0">
                  <a:pos x="470" y="606"/>
                </a:cxn>
                <a:cxn ang="0">
                  <a:pos x="493" y="566"/>
                </a:cxn>
                <a:cxn ang="0">
                  <a:pos x="457" y="619"/>
                </a:cxn>
                <a:cxn ang="0">
                  <a:pos x="440" y="654"/>
                </a:cxn>
                <a:cxn ang="0">
                  <a:pos x="417" y="641"/>
                </a:cxn>
                <a:cxn ang="0">
                  <a:pos x="395" y="672"/>
                </a:cxn>
                <a:cxn ang="0">
                  <a:pos x="387" y="704"/>
                </a:cxn>
                <a:cxn ang="0">
                  <a:pos x="360" y="760"/>
                </a:cxn>
                <a:cxn ang="0">
                  <a:pos x="339" y="712"/>
                </a:cxn>
                <a:cxn ang="0">
                  <a:pos x="365" y="534"/>
                </a:cxn>
                <a:cxn ang="0">
                  <a:pos x="339" y="536"/>
                </a:cxn>
                <a:cxn ang="0">
                  <a:pos x="329" y="541"/>
                </a:cxn>
                <a:cxn ang="0">
                  <a:pos x="294" y="526"/>
                </a:cxn>
                <a:cxn ang="0">
                  <a:pos x="280" y="552"/>
                </a:cxn>
                <a:cxn ang="0">
                  <a:pos x="270" y="518"/>
                </a:cxn>
                <a:cxn ang="0">
                  <a:pos x="246" y="517"/>
                </a:cxn>
                <a:cxn ang="0">
                  <a:pos x="211" y="438"/>
                </a:cxn>
                <a:cxn ang="0">
                  <a:pos x="195" y="443"/>
                </a:cxn>
                <a:cxn ang="0">
                  <a:pos x="184" y="425"/>
                </a:cxn>
                <a:cxn ang="0">
                  <a:pos x="161" y="441"/>
                </a:cxn>
                <a:cxn ang="0">
                  <a:pos x="115" y="478"/>
                </a:cxn>
                <a:cxn ang="0">
                  <a:pos x="118" y="456"/>
                </a:cxn>
                <a:cxn ang="0">
                  <a:pos x="81" y="473"/>
                </a:cxn>
                <a:cxn ang="0">
                  <a:pos x="94" y="502"/>
                </a:cxn>
                <a:cxn ang="0">
                  <a:pos x="70" y="569"/>
                </a:cxn>
                <a:cxn ang="0">
                  <a:pos x="25" y="569"/>
                </a:cxn>
                <a:cxn ang="0">
                  <a:pos x="9" y="464"/>
                </a:cxn>
                <a:cxn ang="0">
                  <a:pos x="27" y="425"/>
                </a:cxn>
                <a:cxn ang="0">
                  <a:pos x="73" y="355"/>
                </a:cxn>
                <a:cxn ang="0">
                  <a:pos x="145" y="347"/>
                </a:cxn>
                <a:cxn ang="0">
                  <a:pos x="147" y="305"/>
                </a:cxn>
                <a:cxn ang="0">
                  <a:pos x="168" y="267"/>
                </a:cxn>
                <a:cxn ang="0">
                  <a:pos x="197" y="278"/>
                </a:cxn>
                <a:cxn ang="0">
                  <a:pos x="225" y="313"/>
                </a:cxn>
                <a:cxn ang="0">
                  <a:pos x="425" y="235"/>
                </a:cxn>
                <a:cxn ang="0">
                  <a:pos x="531" y="237"/>
                </a:cxn>
                <a:cxn ang="0">
                  <a:pos x="526" y="155"/>
                </a:cxn>
                <a:cxn ang="0">
                  <a:pos x="539" y="211"/>
                </a:cxn>
                <a:cxn ang="0">
                  <a:pos x="539" y="333"/>
                </a:cxn>
                <a:cxn ang="0">
                  <a:pos x="584" y="246"/>
                </a:cxn>
                <a:cxn ang="0">
                  <a:pos x="561" y="166"/>
                </a:cxn>
                <a:cxn ang="0">
                  <a:pos x="760" y="51"/>
                </a:cxn>
                <a:cxn ang="0">
                  <a:pos x="755" y="6"/>
                </a:cxn>
              </a:cxnLst>
              <a:rect l="0" t="0" r="r" b="b"/>
              <a:pathLst>
                <a:path w="883" h="813">
                  <a:moveTo>
                    <a:pt x="787" y="1"/>
                  </a:moveTo>
                  <a:lnTo>
                    <a:pt x="779" y="13"/>
                  </a:lnTo>
                  <a:lnTo>
                    <a:pt x="777" y="21"/>
                  </a:lnTo>
                  <a:lnTo>
                    <a:pt x="777" y="27"/>
                  </a:lnTo>
                  <a:lnTo>
                    <a:pt x="782" y="32"/>
                  </a:lnTo>
                  <a:lnTo>
                    <a:pt x="789" y="38"/>
                  </a:lnTo>
                  <a:lnTo>
                    <a:pt x="797" y="41"/>
                  </a:lnTo>
                  <a:lnTo>
                    <a:pt x="806" y="46"/>
                  </a:lnTo>
                  <a:lnTo>
                    <a:pt x="816" y="51"/>
                  </a:lnTo>
                  <a:lnTo>
                    <a:pt x="824" y="56"/>
                  </a:lnTo>
                  <a:lnTo>
                    <a:pt x="830" y="62"/>
                  </a:lnTo>
                  <a:lnTo>
                    <a:pt x="835" y="80"/>
                  </a:lnTo>
                  <a:lnTo>
                    <a:pt x="843" y="97"/>
                  </a:lnTo>
                  <a:lnTo>
                    <a:pt x="853" y="113"/>
                  </a:lnTo>
                  <a:lnTo>
                    <a:pt x="861" y="128"/>
                  </a:lnTo>
                  <a:lnTo>
                    <a:pt x="870" y="142"/>
                  </a:lnTo>
                  <a:lnTo>
                    <a:pt x="877" y="158"/>
                  </a:lnTo>
                  <a:lnTo>
                    <a:pt x="881" y="174"/>
                  </a:lnTo>
                  <a:lnTo>
                    <a:pt x="883" y="192"/>
                  </a:lnTo>
                  <a:lnTo>
                    <a:pt x="880" y="209"/>
                  </a:lnTo>
                  <a:lnTo>
                    <a:pt x="872" y="232"/>
                  </a:lnTo>
                  <a:lnTo>
                    <a:pt x="867" y="224"/>
                  </a:lnTo>
                  <a:lnTo>
                    <a:pt x="864" y="217"/>
                  </a:lnTo>
                  <a:lnTo>
                    <a:pt x="862" y="209"/>
                  </a:lnTo>
                  <a:lnTo>
                    <a:pt x="861" y="203"/>
                  </a:lnTo>
                  <a:lnTo>
                    <a:pt x="859" y="195"/>
                  </a:lnTo>
                  <a:lnTo>
                    <a:pt x="857" y="187"/>
                  </a:lnTo>
                  <a:lnTo>
                    <a:pt x="856" y="179"/>
                  </a:lnTo>
                  <a:lnTo>
                    <a:pt x="853" y="173"/>
                  </a:lnTo>
                  <a:lnTo>
                    <a:pt x="849" y="166"/>
                  </a:lnTo>
                  <a:lnTo>
                    <a:pt x="845" y="161"/>
                  </a:lnTo>
                  <a:lnTo>
                    <a:pt x="848" y="174"/>
                  </a:lnTo>
                  <a:lnTo>
                    <a:pt x="848" y="185"/>
                  </a:lnTo>
                  <a:lnTo>
                    <a:pt x="846" y="198"/>
                  </a:lnTo>
                  <a:lnTo>
                    <a:pt x="841" y="211"/>
                  </a:lnTo>
                  <a:lnTo>
                    <a:pt x="837" y="224"/>
                  </a:lnTo>
                  <a:lnTo>
                    <a:pt x="832" y="237"/>
                  </a:lnTo>
                  <a:lnTo>
                    <a:pt x="827" y="249"/>
                  </a:lnTo>
                  <a:lnTo>
                    <a:pt x="825" y="262"/>
                  </a:lnTo>
                  <a:lnTo>
                    <a:pt x="825" y="275"/>
                  </a:lnTo>
                  <a:lnTo>
                    <a:pt x="830" y="288"/>
                  </a:lnTo>
                  <a:lnTo>
                    <a:pt x="845" y="262"/>
                  </a:lnTo>
                  <a:lnTo>
                    <a:pt x="829" y="289"/>
                  </a:lnTo>
                  <a:lnTo>
                    <a:pt x="822" y="318"/>
                  </a:lnTo>
                  <a:lnTo>
                    <a:pt x="819" y="349"/>
                  </a:lnTo>
                  <a:lnTo>
                    <a:pt x="821" y="379"/>
                  </a:lnTo>
                  <a:lnTo>
                    <a:pt x="822" y="411"/>
                  </a:lnTo>
                  <a:lnTo>
                    <a:pt x="822" y="443"/>
                  </a:lnTo>
                  <a:lnTo>
                    <a:pt x="819" y="475"/>
                  </a:lnTo>
                  <a:lnTo>
                    <a:pt x="811" y="507"/>
                  </a:lnTo>
                  <a:lnTo>
                    <a:pt x="795" y="537"/>
                  </a:lnTo>
                  <a:lnTo>
                    <a:pt x="769" y="569"/>
                  </a:lnTo>
                  <a:lnTo>
                    <a:pt x="763" y="576"/>
                  </a:lnTo>
                  <a:lnTo>
                    <a:pt x="757" y="582"/>
                  </a:lnTo>
                  <a:lnTo>
                    <a:pt x="750" y="587"/>
                  </a:lnTo>
                  <a:lnTo>
                    <a:pt x="744" y="593"/>
                  </a:lnTo>
                  <a:lnTo>
                    <a:pt x="739" y="598"/>
                  </a:lnTo>
                  <a:lnTo>
                    <a:pt x="733" y="605"/>
                  </a:lnTo>
                  <a:lnTo>
                    <a:pt x="728" y="611"/>
                  </a:lnTo>
                  <a:lnTo>
                    <a:pt x="723" y="617"/>
                  </a:lnTo>
                  <a:lnTo>
                    <a:pt x="720" y="627"/>
                  </a:lnTo>
                  <a:lnTo>
                    <a:pt x="717" y="637"/>
                  </a:lnTo>
                  <a:lnTo>
                    <a:pt x="729" y="638"/>
                  </a:lnTo>
                  <a:lnTo>
                    <a:pt x="739" y="637"/>
                  </a:lnTo>
                  <a:lnTo>
                    <a:pt x="747" y="632"/>
                  </a:lnTo>
                  <a:lnTo>
                    <a:pt x="755" y="624"/>
                  </a:lnTo>
                  <a:lnTo>
                    <a:pt x="761" y="614"/>
                  </a:lnTo>
                  <a:lnTo>
                    <a:pt x="769" y="605"/>
                  </a:lnTo>
                  <a:lnTo>
                    <a:pt x="776" y="593"/>
                  </a:lnTo>
                  <a:lnTo>
                    <a:pt x="784" y="584"/>
                  </a:lnTo>
                  <a:lnTo>
                    <a:pt x="792" y="576"/>
                  </a:lnTo>
                  <a:lnTo>
                    <a:pt x="801" y="569"/>
                  </a:lnTo>
                  <a:lnTo>
                    <a:pt x="795" y="558"/>
                  </a:lnTo>
                  <a:lnTo>
                    <a:pt x="801" y="569"/>
                  </a:lnTo>
                  <a:lnTo>
                    <a:pt x="813" y="565"/>
                  </a:lnTo>
                  <a:lnTo>
                    <a:pt x="817" y="560"/>
                  </a:lnTo>
                  <a:lnTo>
                    <a:pt x="819" y="553"/>
                  </a:lnTo>
                  <a:lnTo>
                    <a:pt x="819" y="549"/>
                  </a:lnTo>
                  <a:lnTo>
                    <a:pt x="816" y="542"/>
                  </a:lnTo>
                  <a:lnTo>
                    <a:pt x="813" y="537"/>
                  </a:lnTo>
                  <a:lnTo>
                    <a:pt x="811" y="533"/>
                  </a:lnTo>
                  <a:lnTo>
                    <a:pt x="808" y="531"/>
                  </a:lnTo>
                  <a:lnTo>
                    <a:pt x="809" y="531"/>
                  </a:lnTo>
                  <a:lnTo>
                    <a:pt x="813" y="534"/>
                  </a:lnTo>
                  <a:lnTo>
                    <a:pt x="827" y="510"/>
                  </a:lnTo>
                  <a:lnTo>
                    <a:pt x="840" y="485"/>
                  </a:lnTo>
                  <a:lnTo>
                    <a:pt x="851" y="459"/>
                  </a:lnTo>
                  <a:lnTo>
                    <a:pt x="859" y="432"/>
                  </a:lnTo>
                  <a:lnTo>
                    <a:pt x="865" y="405"/>
                  </a:lnTo>
                  <a:lnTo>
                    <a:pt x="869" y="376"/>
                  </a:lnTo>
                  <a:lnTo>
                    <a:pt x="872" y="347"/>
                  </a:lnTo>
                  <a:lnTo>
                    <a:pt x="873" y="317"/>
                  </a:lnTo>
                  <a:lnTo>
                    <a:pt x="873" y="286"/>
                  </a:lnTo>
                  <a:lnTo>
                    <a:pt x="872" y="256"/>
                  </a:lnTo>
                  <a:lnTo>
                    <a:pt x="872" y="293"/>
                  </a:lnTo>
                  <a:lnTo>
                    <a:pt x="872" y="331"/>
                  </a:lnTo>
                  <a:lnTo>
                    <a:pt x="872" y="371"/>
                  </a:lnTo>
                  <a:lnTo>
                    <a:pt x="869" y="411"/>
                  </a:lnTo>
                  <a:lnTo>
                    <a:pt x="862" y="451"/>
                  </a:lnTo>
                  <a:lnTo>
                    <a:pt x="853" y="491"/>
                  </a:lnTo>
                  <a:lnTo>
                    <a:pt x="838" y="529"/>
                  </a:lnTo>
                  <a:lnTo>
                    <a:pt x="819" y="565"/>
                  </a:lnTo>
                  <a:lnTo>
                    <a:pt x="792" y="597"/>
                  </a:lnTo>
                  <a:lnTo>
                    <a:pt x="760" y="625"/>
                  </a:lnTo>
                  <a:lnTo>
                    <a:pt x="753" y="633"/>
                  </a:lnTo>
                  <a:lnTo>
                    <a:pt x="745" y="638"/>
                  </a:lnTo>
                  <a:lnTo>
                    <a:pt x="737" y="643"/>
                  </a:lnTo>
                  <a:lnTo>
                    <a:pt x="729" y="646"/>
                  </a:lnTo>
                  <a:lnTo>
                    <a:pt x="721" y="649"/>
                  </a:lnTo>
                  <a:lnTo>
                    <a:pt x="713" y="653"/>
                  </a:lnTo>
                  <a:lnTo>
                    <a:pt x="705" y="656"/>
                  </a:lnTo>
                  <a:lnTo>
                    <a:pt x="697" y="662"/>
                  </a:lnTo>
                  <a:lnTo>
                    <a:pt x="691" y="669"/>
                  </a:lnTo>
                  <a:lnTo>
                    <a:pt x="686" y="678"/>
                  </a:lnTo>
                  <a:lnTo>
                    <a:pt x="691" y="665"/>
                  </a:lnTo>
                  <a:lnTo>
                    <a:pt x="697" y="654"/>
                  </a:lnTo>
                  <a:lnTo>
                    <a:pt x="704" y="643"/>
                  </a:lnTo>
                  <a:lnTo>
                    <a:pt x="710" y="632"/>
                  </a:lnTo>
                  <a:lnTo>
                    <a:pt x="717" y="619"/>
                  </a:lnTo>
                  <a:lnTo>
                    <a:pt x="723" y="608"/>
                  </a:lnTo>
                  <a:lnTo>
                    <a:pt x="728" y="597"/>
                  </a:lnTo>
                  <a:lnTo>
                    <a:pt x="731" y="584"/>
                  </a:lnTo>
                  <a:lnTo>
                    <a:pt x="734" y="573"/>
                  </a:lnTo>
                  <a:lnTo>
                    <a:pt x="734" y="558"/>
                  </a:lnTo>
                  <a:lnTo>
                    <a:pt x="717" y="558"/>
                  </a:lnTo>
                  <a:lnTo>
                    <a:pt x="721" y="552"/>
                  </a:lnTo>
                  <a:lnTo>
                    <a:pt x="725" y="545"/>
                  </a:lnTo>
                  <a:lnTo>
                    <a:pt x="726" y="537"/>
                  </a:lnTo>
                  <a:lnTo>
                    <a:pt x="728" y="529"/>
                  </a:lnTo>
                  <a:lnTo>
                    <a:pt x="728" y="521"/>
                  </a:lnTo>
                  <a:lnTo>
                    <a:pt x="728" y="513"/>
                  </a:lnTo>
                  <a:lnTo>
                    <a:pt x="726" y="505"/>
                  </a:lnTo>
                  <a:lnTo>
                    <a:pt x="725" y="499"/>
                  </a:lnTo>
                  <a:lnTo>
                    <a:pt x="721" y="491"/>
                  </a:lnTo>
                  <a:lnTo>
                    <a:pt x="717" y="485"/>
                  </a:lnTo>
                  <a:lnTo>
                    <a:pt x="713" y="505"/>
                  </a:lnTo>
                  <a:lnTo>
                    <a:pt x="709" y="526"/>
                  </a:lnTo>
                  <a:lnTo>
                    <a:pt x="702" y="547"/>
                  </a:lnTo>
                  <a:lnTo>
                    <a:pt x="697" y="568"/>
                  </a:lnTo>
                  <a:lnTo>
                    <a:pt x="689" y="589"/>
                  </a:lnTo>
                  <a:lnTo>
                    <a:pt x="681" y="609"/>
                  </a:lnTo>
                  <a:lnTo>
                    <a:pt x="672" y="629"/>
                  </a:lnTo>
                  <a:lnTo>
                    <a:pt x="661" y="646"/>
                  </a:lnTo>
                  <a:lnTo>
                    <a:pt x="648" y="664"/>
                  </a:lnTo>
                  <a:lnTo>
                    <a:pt x="633" y="678"/>
                  </a:lnTo>
                  <a:lnTo>
                    <a:pt x="641" y="664"/>
                  </a:lnTo>
                  <a:lnTo>
                    <a:pt x="648" y="654"/>
                  </a:lnTo>
                  <a:lnTo>
                    <a:pt x="651" y="645"/>
                  </a:lnTo>
                  <a:lnTo>
                    <a:pt x="651" y="638"/>
                  </a:lnTo>
                  <a:lnTo>
                    <a:pt x="649" y="633"/>
                  </a:lnTo>
                  <a:lnTo>
                    <a:pt x="648" y="629"/>
                  </a:lnTo>
                  <a:lnTo>
                    <a:pt x="645" y="622"/>
                  </a:lnTo>
                  <a:lnTo>
                    <a:pt x="640" y="616"/>
                  </a:lnTo>
                  <a:lnTo>
                    <a:pt x="637" y="606"/>
                  </a:lnTo>
                  <a:lnTo>
                    <a:pt x="633" y="593"/>
                  </a:lnTo>
                  <a:lnTo>
                    <a:pt x="633" y="603"/>
                  </a:lnTo>
                  <a:lnTo>
                    <a:pt x="632" y="611"/>
                  </a:lnTo>
                  <a:lnTo>
                    <a:pt x="629" y="616"/>
                  </a:lnTo>
                  <a:lnTo>
                    <a:pt x="622" y="619"/>
                  </a:lnTo>
                  <a:lnTo>
                    <a:pt x="616" y="622"/>
                  </a:lnTo>
                  <a:lnTo>
                    <a:pt x="609" y="625"/>
                  </a:lnTo>
                  <a:lnTo>
                    <a:pt x="601" y="627"/>
                  </a:lnTo>
                  <a:lnTo>
                    <a:pt x="595" y="630"/>
                  </a:lnTo>
                  <a:lnTo>
                    <a:pt x="589" y="637"/>
                  </a:lnTo>
                  <a:lnTo>
                    <a:pt x="584" y="643"/>
                  </a:lnTo>
                  <a:lnTo>
                    <a:pt x="582" y="653"/>
                  </a:lnTo>
                  <a:lnTo>
                    <a:pt x="582" y="657"/>
                  </a:lnTo>
                  <a:lnTo>
                    <a:pt x="584" y="657"/>
                  </a:lnTo>
                  <a:lnTo>
                    <a:pt x="584" y="654"/>
                  </a:lnTo>
                  <a:lnTo>
                    <a:pt x="584" y="648"/>
                  </a:lnTo>
                  <a:lnTo>
                    <a:pt x="584" y="641"/>
                  </a:lnTo>
                  <a:lnTo>
                    <a:pt x="584" y="633"/>
                  </a:lnTo>
                  <a:lnTo>
                    <a:pt x="582" y="627"/>
                  </a:lnTo>
                  <a:lnTo>
                    <a:pt x="581" y="621"/>
                  </a:lnTo>
                  <a:lnTo>
                    <a:pt x="576" y="619"/>
                  </a:lnTo>
                  <a:lnTo>
                    <a:pt x="574" y="645"/>
                  </a:lnTo>
                  <a:lnTo>
                    <a:pt x="569" y="661"/>
                  </a:lnTo>
                  <a:lnTo>
                    <a:pt x="561" y="669"/>
                  </a:lnTo>
                  <a:lnTo>
                    <a:pt x="550" y="672"/>
                  </a:lnTo>
                  <a:lnTo>
                    <a:pt x="539" y="672"/>
                  </a:lnTo>
                  <a:lnTo>
                    <a:pt x="528" y="672"/>
                  </a:lnTo>
                  <a:lnTo>
                    <a:pt x="517" y="675"/>
                  </a:lnTo>
                  <a:lnTo>
                    <a:pt x="505" y="681"/>
                  </a:lnTo>
                  <a:lnTo>
                    <a:pt x="497" y="696"/>
                  </a:lnTo>
                  <a:lnTo>
                    <a:pt x="493" y="720"/>
                  </a:lnTo>
                  <a:lnTo>
                    <a:pt x="549" y="569"/>
                  </a:lnTo>
                  <a:lnTo>
                    <a:pt x="558" y="576"/>
                  </a:lnTo>
                  <a:lnTo>
                    <a:pt x="563" y="574"/>
                  </a:lnTo>
                  <a:lnTo>
                    <a:pt x="565" y="571"/>
                  </a:lnTo>
                  <a:lnTo>
                    <a:pt x="566" y="566"/>
                  </a:lnTo>
                  <a:lnTo>
                    <a:pt x="568" y="563"/>
                  </a:lnTo>
                  <a:lnTo>
                    <a:pt x="568" y="558"/>
                  </a:lnTo>
                  <a:lnTo>
                    <a:pt x="568" y="553"/>
                  </a:lnTo>
                  <a:lnTo>
                    <a:pt x="568" y="549"/>
                  </a:lnTo>
                  <a:lnTo>
                    <a:pt x="566" y="544"/>
                  </a:lnTo>
                  <a:lnTo>
                    <a:pt x="566" y="539"/>
                  </a:lnTo>
                  <a:lnTo>
                    <a:pt x="566" y="534"/>
                  </a:lnTo>
                  <a:lnTo>
                    <a:pt x="517" y="552"/>
                  </a:lnTo>
                  <a:lnTo>
                    <a:pt x="523" y="544"/>
                  </a:lnTo>
                  <a:lnTo>
                    <a:pt x="531" y="536"/>
                  </a:lnTo>
                  <a:lnTo>
                    <a:pt x="539" y="528"/>
                  </a:lnTo>
                  <a:lnTo>
                    <a:pt x="549" y="518"/>
                  </a:lnTo>
                  <a:lnTo>
                    <a:pt x="558" y="509"/>
                  </a:lnTo>
                  <a:lnTo>
                    <a:pt x="568" y="497"/>
                  </a:lnTo>
                  <a:lnTo>
                    <a:pt x="579" y="486"/>
                  </a:lnTo>
                  <a:lnTo>
                    <a:pt x="589" y="477"/>
                  </a:lnTo>
                  <a:lnTo>
                    <a:pt x="598" y="467"/>
                  </a:lnTo>
                  <a:lnTo>
                    <a:pt x="608" y="456"/>
                  </a:lnTo>
                  <a:lnTo>
                    <a:pt x="601" y="449"/>
                  </a:lnTo>
                  <a:lnTo>
                    <a:pt x="517" y="509"/>
                  </a:lnTo>
                  <a:lnTo>
                    <a:pt x="509" y="504"/>
                  </a:lnTo>
                  <a:lnTo>
                    <a:pt x="502" y="496"/>
                  </a:lnTo>
                  <a:lnTo>
                    <a:pt x="501" y="486"/>
                  </a:lnTo>
                  <a:lnTo>
                    <a:pt x="499" y="477"/>
                  </a:lnTo>
                  <a:lnTo>
                    <a:pt x="499" y="467"/>
                  </a:lnTo>
                  <a:lnTo>
                    <a:pt x="499" y="457"/>
                  </a:lnTo>
                  <a:lnTo>
                    <a:pt x="497" y="448"/>
                  </a:lnTo>
                  <a:lnTo>
                    <a:pt x="496" y="438"/>
                  </a:lnTo>
                  <a:lnTo>
                    <a:pt x="489" y="430"/>
                  </a:lnTo>
                  <a:lnTo>
                    <a:pt x="481" y="425"/>
                  </a:lnTo>
                  <a:lnTo>
                    <a:pt x="464" y="449"/>
                  </a:lnTo>
                  <a:lnTo>
                    <a:pt x="464" y="448"/>
                  </a:lnTo>
                  <a:lnTo>
                    <a:pt x="465" y="445"/>
                  </a:lnTo>
                  <a:lnTo>
                    <a:pt x="464" y="443"/>
                  </a:lnTo>
                  <a:lnTo>
                    <a:pt x="464" y="441"/>
                  </a:lnTo>
                  <a:lnTo>
                    <a:pt x="462" y="440"/>
                  </a:lnTo>
                  <a:lnTo>
                    <a:pt x="462" y="438"/>
                  </a:lnTo>
                  <a:lnTo>
                    <a:pt x="461" y="437"/>
                  </a:lnTo>
                  <a:lnTo>
                    <a:pt x="459" y="435"/>
                  </a:lnTo>
                  <a:lnTo>
                    <a:pt x="457" y="433"/>
                  </a:lnTo>
                  <a:lnTo>
                    <a:pt x="457" y="432"/>
                  </a:lnTo>
                  <a:lnTo>
                    <a:pt x="454" y="441"/>
                  </a:lnTo>
                  <a:lnTo>
                    <a:pt x="453" y="451"/>
                  </a:lnTo>
                  <a:lnTo>
                    <a:pt x="449" y="461"/>
                  </a:lnTo>
                  <a:lnTo>
                    <a:pt x="448" y="470"/>
                  </a:lnTo>
                  <a:lnTo>
                    <a:pt x="445" y="480"/>
                  </a:lnTo>
                  <a:lnTo>
                    <a:pt x="441" y="489"/>
                  </a:lnTo>
                  <a:lnTo>
                    <a:pt x="440" y="499"/>
                  </a:lnTo>
                  <a:lnTo>
                    <a:pt x="437" y="509"/>
                  </a:lnTo>
                  <a:lnTo>
                    <a:pt x="435" y="517"/>
                  </a:lnTo>
                  <a:lnTo>
                    <a:pt x="432" y="526"/>
                  </a:lnTo>
                  <a:lnTo>
                    <a:pt x="457" y="526"/>
                  </a:lnTo>
                  <a:lnTo>
                    <a:pt x="457" y="541"/>
                  </a:lnTo>
                  <a:lnTo>
                    <a:pt x="475" y="541"/>
                  </a:lnTo>
                  <a:lnTo>
                    <a:pt x="475" y="550"/>
                  </a:lnTo>
                  <a:lnTo>
                    <a:pt x="475" y="558"/>
                  </a:lnTo>
                  <a:lnTo>
                    <a:pt x="473" y="566"/>
                  </a:lnTo>
                  <a:lnTo>
                    <a:pt x="473" y="576"/>
                  </a:lnTo>
                  <a:lnTo>
                    <a:pt x="472" y="584"/>
                  </a:lnTo>
                  <a:lnTo>
                    <a:pt x="470" y="592"/>
                  </a:lnTo>
                  <a:lnTo>
                    <a:pt x="470" y="600"/>
                  </a:lnTo>
                  <a:lnTo>
                    <a:pt x="470" y="606"/>
                  </a:lnTo>
                  <a:lnTo>
                    <a:pt x="472" y="613"/>
                  </a:lnTo>
                  <a:lnTo>
                    <a:pt x="475" y="619"/>
                  </a:lnTo>
                  <a:lnTo>
                    <a:pt x="481" y="613"/>
                  </a:lnTo>
                  <a:lnTo>
                    <a:pt x="488" y="605"/>
                  </a:lnTo>
                  <a:lnTo>
                    <a:pt x="489" y="597"/>
                  </a:lnTo>
                  <a:lnTo>
                    <a:pt x="491" y="589"/>
                  </a:lnTo>
                  <a:lnTo>
                    <a:pt x="491" y="579"/>
                  </a:lnTo>
                  <a:lnTo>
                    <a:pt x="491" y="569"/>
                  </a:lnTo>
                  <a:lnTo>
                    <a:pt x="491" y="560"/>
                  </a:lnTo>
                  <a:lnTo>
                    <a:pt x="491" y="550"/>
                  </a:lnTo>
                  <a:lnTo>
                    <a:pt x="494" y="542"/>
                  </a:lnTo>
                  <a:lnTo>
                    <a:pt x="499" y="534"/>
                  </a:lnTo>
                  <a:lnTo>
                    <a:pt x="496" y="550"/>
                  </a:lnTo>
                  <a:lnTo>
                    <a:pt x="493" y="566"/>
                  </a:lnTo>
                  <a:lnTo>
                    <a:pt x="491" y="584"/>
                  </a:lnTo>
                  <a:lnTo>
                    <a:pt x="489" y="601"/>
                  </a:lnTo>
                  <a:lnTo>
                    <a:pt x="488" y="619"/>
                  </a:lnTo>
                  <a:lnTo>
                    <a:pt x="485" y="635"/>
                  </a:lnTo>
                  <a:lnTo>
                    <a:pt x="480" y="649"/>
                  </a:lnTo>
                  <a:lnTo>
                    <a:pt x="475" y="662"/>
                  </a:lnTo>
                  <a:lnTo>
                    <a:pt x="467" y="672"/>
                  </a:lnTo>
                  <a:lnTo>
                    <a:pt x="457" y="678"/>
                  </a:lnTo>
                  <a:lnTo>
                    <a:pt x="456" y="669"/>
                  </a:lnTo>
                  <a:lnTo>
                    <a:pt x="456" y="659"/>
                  </a:lnTo>
                  <a:lnTo>
                    <a:pt x="456" y="649"/>
                  </a:lnTo>
                  <a:lnTo>
                    <a:pt x="457" y="640"/>
                  </a:lnTo>
                  <a:lnTo>
                    <a:pt x="457" y="629"/>
                  </a:lnTo>
                  <a:lnTo>
                    <a:pt x="457" y="619"/>
                  </a:lnTo>
                  <a:lnTo>
                    <a:pt x="457" y="609"/>
                  </a:lnTo>
                  <a:lnTo>
                    <a:pt x="456" y="601"/>
                  </a:lnTo>
                  <a:lnTo>
                    <a:pt x="453" y="592"/>
                  </a:lnTo>
                  <a:lnTo>
                    <a:pt x="449" y="584"/>
                  </a:lnTo>
                  <a:lnTo>
                    <a:pt x="445" y="589"/>
                  </a:lnTo>
                  <a:lnTo>
                    <a:pt x="443" y="595"/>
                  </a:lnTo>
                  <a:lnTo>
                    <a:pt x="440" y="601"/>
                  </a:lnTo>
                  <a:lnTo>
                    <a:pt x="440" y="608"/>
                  </a:lnTo>
                  <a:lnTo>
                    <a:pt x="440" y="616"/>
                  </a:lnTo>
                  <a:lnTo>
                    <a:pt x="440" y="624"/>
                  </a:lnTo>
                  <a:lnTo>
                    <a:pt x="440" y="630"/>
                  </a:lnTo>
                  <a:lnTo>
                    <a:pt x="440" y="638"/>
                  </a:lnTo>
                  <a:lnTo>
                    <a:pt x="440" y="646"/>
                  </a:lnTo>
                  <a:lnTo>
                    <a:pt x="440" y="654"/>
                  </a:lnTo>
                  <a:lnTo>
                    <a:pt x="437" y="648"/>
                  </a:lnTo>
                  <a:lnTo>
                    <a:pt x="435" y="640"/>
                  </a:lnTo>
                  <a:lnTo>
                    <a:pt x="433" y="633"/>
                  </a:lnTo>
                  <a:lnTo>
                    <a:pt x="433" y="625"/>
                  </a:lnTo>
                  <a:lnTo>
                    <a:pt x="433" y="619"/>
                  </a:lnTo>
                  <a:lnTo>
                    <a:pt x="432" y="611"/>
                  </a:lnTo>
                  <a:lnTo>
                    <a:pt x="432" y="603"/>
                  </a:lnTo>
                  <a:lnTo>
                    <a:pt x="429" y="597"/>
                  </a:lnTo>
                  <a:lnTo>
                    <a:pt x="425" y="590"/>
                  </a:lnTo>
                  <a:lnTo>
                    <a:pt x="422" y="584"/>
                  </a:lnTo>
                  <a:lnTo>
                    <a:pt x="413" y="600"/>
                  </a:lnTo>
                  <a:lnTo>
                    <a:pt x="409" y="614"/>
                  </a:lnTo>
                  <a:lnTo>
                    <a:pt x="413" y="629"/>
                  </a:lnTo>
                  <a:lnTo>
                    <a:pt x="417" y="641"/>
                  </a:lnTo>
                  <a:lnTo>
                    <a:pt x="425" y="654"/>
                  </a:lnTo>
                  <a:lnTo>
                    <a:pt x="433" y="667"/>
                  </a:lnTo>
                  <a:lnTo>
                    <a:pt x="440" y="680"/>
                  </a:lnTo>
                  <a:lnTo>
                    <a:pt x="445" y="693"/>
                  </a:lnTo>
                  <a:lnTo>
                    <a:pt x="445" y="705"/>
                  </a:lnTo>
                  <a:lnTo>
                    <a:pt x="440" y="720"/>
                  </a:lnTo>
                  <a:lnTo>
                    <a:pt x="440" y="704"/>
                  </a:lnTo>
                  <a:lnTo>
                    <a:pt x="438" y="693"/>
                  </a:lnTo>
                  <a:lnTo>
                    <a:pt x="433" y="685"/>
                  </a:lnTo>
                  <a:lnTo>
                    <a:pt x="427" y="681"/>
                  </a:lnTo>
                  <a:lnTo>
                    <a:pt x="421" y="680"/>
                  </a:lnTo>
                  <a:lnTo>
                    <a:pt x="411" y="678"/>
                  </a:lnTo>
                  <a:lnTo>
                    <a:pt x="403" y="675"/>
                  </a:lnTo>
                  <a:lnTo>
                    <a:pt x="395" y="672"/>
                  </a:lnTo>
                  <a:lnTo>
                    <a:pt x="387" y="665"/>
                  </a:lnTo>
                  <a:lnTo>
                    <a:pt x="379" y="654"/>
                  </a:lnTo>
                  <a:lnTo>
                    <a:pt x="397" y="710"/>
                  </a:lnTo>
                  <a:lnTo>
                    <a:pt x="398" y="709"/>
                  </a:lnTo>
                  <a:lnTo>
                    <a:pt x="398" y="705"/>
                  </a:lnTo>
                  <a:lnTo>
                    <a:pt x="398" y="704"/>
                  </a:lnTo>
                  <a:lnTo>
                    <a:pt x="397" y="702"/>
                  </a:lnTo>
                  <a:lnTo>
                    <a:pt x="397" y="702"/>
                  </a:lnTo>
                  <a:lnTo>
                    <a:pt x="395" y="701"/>
                  </a:lnTo>
                  <a:lnTo>
                    <a:pt x="393" y="699"/>
                  </a:lnTo>
                  <a:lnTo>
                    <a:pt x="392" y="697"/>
                  </a:lnTo>
                  <a:lnTo>
                    <a:pt x="392" y="697"/>
                  </a:lnTo>
                  <a:lnTo>
                    <a:pt x="390" y="696"/>
                  </a:lnTo>
                  <a:lnTo>
                    <a:pt x="387" y="704"/>
                  </a:lnTo>
                  <a:lnTo>
                    <a:pt x="385" y="713"/>
                  </a:lnTo>
                  <a:lnTo>
                    <a:pt x="384" y="721"/>
                  </a:lnTo>
                  <a:lnTo>
                    <a:pt x="384" y="729"/>
                  </a:lnTo>
                  <a:lnTo>
                    <a:pt x="382" y="737"/>
                  </a:lnTo>
                  <a:lnTo>
                    <a:pt x="382" y="747"/>
                  </a:lnTo>
                  <a:lnTo>
                    <a:pt x="379" y="755"/>
                  </a:lnTo>
                  <a:lnTo>
                    <a:pt x="376" y="763"/>
                  </a:lnTo>
                  <a:lnTo>
                    <a:pt x="371" y="773"/>
                  </a:lnTo>
                  <a:lnTo>
                    <a:pt x="365" y="781"/>
                  </a:lnTo>
                  <a:lnTo>
                    <a:pt x="368" y="779"/>
                  </a:lnTo>
                  <a:lnTo>
                    <a:pt x="368" y="776"/>
                  </a:lnTo>
                  <a:lnTo>
                    <a:pt x="366" y="773"/>
                  </a:lnTo>
                  <a:lnTo>
                    <a:pt x="363" y="766"/>
                  </a:lnTo>
                  <a:lnTo>
                    <a:pt x="360" y="760"/>
                  </a:lnTo>
                  <a:lnTo>
                    <a:pt x="357" y="752"/>
                  </a:lnTo>
                  <a:lnTo>
                    <a:pt x="355" y="744"/>
                  </a:lnTo>
                  <a:lnTo>
                    <a:pt x="353" y="736"/>
                  </a:lnTo>
                  <a:lnTo>
                    <a:pt x="353" y="728"/>
                  </a:lnTo>
                  <a:lnTo>
                    <a:pt x="355" y="720"/>
                  </a:lnTo>
                  <a:lnTo>
                    <a:pt x="347" y="710"/>
                  </a:lnTo>
                  <a:lnTo>
                    <a:pt x="329" y="813"/>
                  </a:lnTo>
                  <a:lnTo>
                    <a:pt x="336" y="809"/>
                  </a:lnTo>
                  <a:lnTo>
                    <a:pt x="337" y="801"/>
                  </a:lnTo>
                  <a:lnTo>
                    <a:pt x="339" y="789"/>
                  </a:lnTo>
                  <a:lnTo>
                    <a:pt x="339" y="771"/>
                  </a:lnTo>
                  <a:lnTo>
                    <a:pt x="339" y="752"/>
                  </a:lnTo>
                  <a:lnTo>
                    <a:pt x="339" y="731"/>
                  </a:lnTo>
                  <a:lnTo>
                    <a:pt x="339" y="712"/>
                  </a:lnTo>
                  <a:lnTo>
                    <a:pt x="342" y="691"/>
                  </a:lnTo>
                  <a:lnTo>
                    <a:pt x="347" y="675"/>
                  </a:lnTo>
                  <a:lnTo>
                    <a:pt x="355" y="661"/>
                  </a:lnTo>
                  <a:lnTo>
                    <a:pt x="337" y="661"/>
                  </a:lnTo>
                  <a:lnTo>
                    <a:pt x="337" y="645"/>
                  </a:lnTo>
                  <a:lnTo>
                    <a:pt x="341" y="630"/>
                  </a:lnTo>
                  <a:lnTo>
                    <a:pt x="344" y="617"/>
                  </a:lnTo>
                  <a:lnTo>
                    <a:pt x="350" y="606"/>
                  </a:lnTo>
                  <a:lnTo>
                    <a:pt x="355" y="595"/>
                  </a:lnTo>
                  <a:lnTo>
                    <a:pt x="360" y="584"/>
                  </a:lnTo>
                  <a:lnTo>
                    <a:pt x="365" y="573"/>
                  </a:lnTo>
                  <a:lnTo>
                    <a:pt x="368" y="560"/>
                  </a:lnTo>
                  <a:lnTo>
                    <a:pt x="368" y="549"/>
                  </a:lnTo>
                  <a:lnTo>
                    <a:pt x="365" y="534"/>
                  </a:lnTo>
                  <a:lnTo>
                    <a:pt x="355" y="541"/>
                  </a:lnTo>
                  <a:lnTo>
                    <a:pt x="355" y="550"/>
                  </a:lnTo>
                  <a:lnTo>
                    <a:pt x="355" y="555"/>
                  </a:lnTo>
                  <a:lnTo>
                    <a:pt x="357" y="553"/>
                  </a:lnTo>
                  <a:lnTo>
                    <a:pt x="357" y="550"/>
                  </a:lnTo>
                  <a:lnTo>
                    <a:pt x="357" y="544"/>
                  </a:lnTo>
                  <a:lnTo>
                    <a:pt x="357" y="536"/>
                  </a:lnTo>
                  <a:lnTo>
                    <a:pt x="355" y="528"/>
                  </a:lnTo>
                  <a:lnTo>
                    <a:pt x="353" y="520"/>
                  </a:lnTo>
                  <a:lnTo>
                    <a:pt x="352" y="513"/>
                  </a:lnTo>
                  <a:lnTo>
                    <a:pt x="347" y="509"/>
                  </a:lnTo>
                  <a:lnTo>
                    <a:pt x="344" y="518"/>
                  </a:lnTo>
                  <a:lnTo>
                    <a:pt x="342" y="526"/>
                  </a:lnTo>
                  <a:lnTo>
                    <a:pt x="339" y="536"/>
                  </a:lnTo>
                  <a:lnTo>
                    <a:pt x="339" y="545"/>
                  </a:lnTo>
                  <a:lnTo>
                    <a:pt x="337" y="555"/>
                  </a:lnTo>
                  <a:lnTo>
                    <a:pt x="337" y="565"/>
                  </a:lnTo>
                  <a:lnTo>
                    <a:pt x="336" y="574"/>
                  </a:lnTo>
                  <a:lnTo>
                    <a:pt x="334" y="584"/>
                  </a:lnTo>
                  <a:lnTo>
                    <a:pt x="333" y="592"/>
                  </a:lnTo>
                  <a:lnTo>
                    <a:pt x="329" y="601"/>
                  </a:lnTo>
                  <a:lnTo>
                    <a:pt x="329" y="592"/>
                  </a:lnTo>
                  <a:lnTo>
                    <a:pt x="329" y="584"/>
                  </a:lnTo>
                  <a:lnTo>
                    <a:pt x="329" y="574"/>
                  </a:lnTo>
                  <a:lnTo>
                    <a:pt x="329" y="566"/>
                  </a:lnTo>
                  <a:lnTo>
                    <a:pt x="331" y="557"/>
                  </a:lnTo>
                  <a:lnTo>
                    <a:pt x="331" y="549"/>
                  </a:lnTo>
                  <a:lnTo>
                    <a:pt x="329" y="541"/>
                  </a:lnTo>
                  <a:lnTo>
                    <a:pt x="329" y="533"/>
                  </a:lnTo>
                  <a:lnTo>
                    <a:pt x="326" y="525"/>
                  </a:lnTo>
                  <a:lnTo>
                    <a:pt x="323" y="517"/>
                  </a:lnTo>
                  <a:lnTo>
                    <a:pt x="305" y="593"/>
                  </a:lnTo>
                  <a:lnTo>
                    <a:pt x="305" y="587"/>
                  </a:lnTo>
                  <a:lnTo>
                    <a:pt x="305" y="579"/>
                  </a:lnTo>
                  <a:lnTo>
                    <a:pt x="305" y="571"/>
                  </a:lnTo>
                  <a:lnTo>
                    <a:pt x="305" y="563"/>
                  </a:lnTo>
                  <a:lnTo>
                    <a:pt x="305" y="557"/>
                  </a:lnTo>
                  <a:lnTo>
                    <a:pt x="305" y="549"/>
                  </a:lnTo>
                  <a:lnTo>
                    <a:pt x="304" y="542"/>
                  </a:lnTo>
                  <a:lnTo>
                    <a:pt x="302" y="537"/>
                  </a:lnTo>
                  <a:lnTo>
                    <a:pt x="299" y="531"/>
                  </a:lnTo>
                  <a:lnTo>
                    <a:pt x="294" y="526"/>
                  </a:lnTo>
                  <a:lnTo>
                    <a:pt x="291" y="528"/>
                  </a:lnTo>
                  <a:lnTo>
                    <a:pt x="289" y="531"/>
                  </a:lnTo>
                  <a:lnTo>
                    <a:pt x="288" y="533"/>
                  </a:lnTo>
                  <a:lnTo>
                    <a:pt x="288" y="536"/>
                  </a:lnTo>
                  <a:lnTo>
                    <a:pt x="288" y="541"/>
                  </a:lnTo>
                  <a:lnTo>
                    <a:pt x="288" y="544"/>
                  </a:lnTo>
                  <a:lnTo>
                    <a:pt x="288" y="547"/>
                  </a:lnTo>
                  <a:lnTo>
                    <a:pt x="288" y="552"/>
                  </a:lnTo>
                  <a:lnTo>
                    <a:pt x="288" y="555"/>
                  </a:lnTo>
                  <a:lnTo>
                    <a:pt x="288" y="558"/>
                  </a:lnTo>
                  <a:lnTo>
                    <a:pt x="286" y="555"/>
                  </a:lnTo>
                  <a:lnTo>
                    <a:pt x="285" y="553"/>
                  </a:lnTo>
                  <a:lnTo>
                    <a:pt x="283" y="552"/>
                  </a:lnTo>
                  <a:lnTo>
                    <a:pt x="280" y="552"/>
                  </a:lnTo>
                  <a:lnTo>
                    <a:pt x="277" y="552"/>
                  </a:lnTo>
                  <a:lnTo>
                    <a:pt x="273" y="550"/>
                  </a:lnTo>
                  <a:lnTo>
                    <a:pt x="270" y="552"/>
                  </a:lnTo>
                  <a:lnTo>
                    <a:pt x="269" y="552"/>
                  </a:lnTo>
                  <a:lnTo>
                    <a:pt x="265" y="552"/>
                  </a:lnTo>
                  <a:lnTo>
                    <a:pt x="264" y="552"/>
                  </a:lnTo>
                  <a:lnTo>
                    <a:pt x="267" y="549"/>
                  </a:lnTo>
                  <a:lnTo>
                    <a:pt x="269" y="544"/>
                  </a:lnTo>
                  <a:lnTo>
                    <a:pt x="270" y="541"/>
                  </a:lnTo>
                  <a:lnTo>
                    <a:pt x="272" y="536"/>
                  </a:lnTo>
                  <a:lnTo>
                    <a:pt x="272" y="531"/>
                  </a:lnTo>
                  <a:lnTo>
                    <a:pt x="272" y="528"/>
                  </a:lnTo>
                  <a:lnTo>
                    <a:pt x="272" y="523"/>
                  </a:lnTo>
                  <a:lnTo>
                    <a:pt x="270" y="518"/>
                  </a:lnTo>
                  <a:lnTo>
                    <a:pt x="270" y="513"/>
                  </a:lnTo>
                  <a:lnTo>
                    <a:pt x="270" y="509"/>
                  </a:lnTo>
                  <a:lnTo>
                    <a:pt x="264" y="499"/>
                  </a:lnTo>
                  <a:lnTo>
                    <a:pt x="238" y="576"/>
                  </a:lnTo>
                  <a:lnTo>
                    <a:pt x="237" y="581"/>
                  </a:lnTo>
                  <a:lnTo>
                    <a:pt x="237" y="582"/>
                  </a:lnTo>
                  <a:lnTo>
                    <a:pt x="237" y="579"/>
                  </a:lnTo>
                  <a:lnTo>
                    <a:pt x="240" y="573"/>
                  </a:lnTo>
                  <a:lnTo>
                    <a:pt x="241" y="565"/>
                  </a:lnTo>
                  <a:lnTo>
                    <a:pt x="245" y="555"/>
                  </a:lnTo>
                  <a:lnTo>
                    <a:pt x="246" y="545"/>
                  </a:lnTo>
                  <a:lnTo>
                    <a:pt x="248" y="534"/>
                  </a:lnTo>
                  <a:lnTo>
                    <a:pt x="248" y="525"/>
                  </a:lnTo>
                  <a:lnTo>
                    <a:pt x="246" y="517"/>
                  </a:lnTo>
                  <a:lnTo>
                    <a:pt x="246" y="491"/>
                  </a:lnTo>
                  <a:lnTo>
                    <a:pt x="240" y="497"/>
                  </a:lnTo>
                  <a:lnTo>
                    <a:pt x="235" y="499"/>
                  </a:lnTo>
                  <a:lnTo>
                    <a:pt x="230" y="499"/>
                  </a:lnTo>
                  <a:lnTo>
                    <a:pt x="224" y="496"/>
                  </a:lnTo>
                  <a:lnTo>
                    <a:pt x="221" y="491"/>
                  </a:lnTo>
                  <a:lnTo>
                    <a:pt x="216" y="483"/>
                  </a:lnTo>
                  <a:lnTo>
                    <a:pt x="213" y="475"/>
                  </a:lnTo>
                  <a:lnTo>
                    <a:pt x="211" y="467"/>
                  </a:lnTo>
                  <a:lnTo>
                    <a:pt x="209" y="457"/>
                  </a:lnTo>
                  <a:lnTo>
                    <a:pt x="211" y="449"/>
                  </a:lnTo>
                  <a:lnTo>
                    <a:pt x="211" y="446"/>
                  </a:lnTo>
                  <a:lnTo>
                    <a:pt x="211" y="443"/>
                  </a:lnTo>
                  <a:lnTo>
                    <a:pt x="211" y="438"/>
                  </a:lnTo>
                  <a:lnTo>
                    <a:pt x="213" y="435"/>
                  </a:lnTo>
                  <a:lnTo>
                    <a:pt x="213" y="430"/>
                  </a:lnTo>
                  <a:lnTo>
                    <a:pt x="213" y="427"/>
                  </a:lnTo>
                  <a:lnTo>
                    <a:pt x="211" y="422"/>
                  </a:lnTo>
                  <a:lnTo>
                    <a:pt x="209" y="419"/>
                  </a:lnTo>
                  <a:lnTo>
                    <a:pt x="206" y="417"/>
                  </a:lnTo>
                  <a:lnTo>
                    <a:pt x="203" y="414"/>
                  </a:lnTo>
                  <a:lnTo>
                    <a:pt x="200" y="417"/>
                  </a:lnTo>
                  <a:lnTo>
                    <a:pt x="197" y="421"/>
                  </a:lnTo>
                  <a:lnTo>
                    <a:pt x="195" y="425"/>
                  </a:lnTo>
                  <a:lnTo>
                    <a:pt x="195" y="430"/>
                  </a:lnTo>
                  <a:lnTo>
                    <a:pt x="195" y="433"/>
                  </a:lnTo>
                  <a:lnTo>
                    <a:pt x="195" y="438"/>
                  </a:lnTo>
                  <a:lnTo>
                    <a:pt x="195" y="443"/>
                  </a:lnTo>
                  <a:lnTo>
                    <a:pt x="195" y="448"/>
                  </a:lnTo>
                  <a:lnTo>
                    <a:pt x="197" y="453"/>
                  </a:lnTo>
                  <a:lnTo>
                    <a:pt x="197" y="456"/>
                  </a:lnTo>
                  <a:lnTo>
                    <a:pt x="195" y="453"/>
                  </a:lnTo>
                  <a:lnTo>
                    <a:pt x="195" y="449"/>
                  </a:lnTo>
                  <a:lnTo>
                    <a:pt x="195" y="446"/>
                  </a:lnTo>
                  <a:lnTo>
                    <a:pt x="195" y="443"/>
                  </a:lnTo>
                  <a:lnTo>
                    <a:pt x="195" y="440"/>
                  </a:lnTo>
                  <a:lnTo>
                    <a:pt x="195" y="437"/>
                  </a:lnTo>
                  <a:lnTo>
                    <a:pt x="193" y="433"/>
                  </a:lnTo>
                  <a:lnTo>
                    <a:pt x="192" y="430"/>
                  </a:lnTo>
                  <a:lnTo>
                    <a:pt x="189" y="427"/>
                  </a:lnTo>
                  <a:lnTo>
                    <a:pt x="185" y="425"/>
                  </a:lnTo>
                  <a:lnTo>
                    <a:pt x="184" y="425"/>
                  </a:lnTo>
                  <a:lnTo>
                    <a:pt x="181" y="424"/>
                  </a:lnTo>
                  <a:lnTo>
                    <a:pt x="177" y="424"/>
                  </a:lnTo>
                  <a:lnTo>
                    <a:pt x="176" y="424"/>
                  </a:lnTo>
                  <a:lnTo>
                    <a:pt x="173" y="424"/>
                  </a:lnTo>
                  <a:lnTo>
                    <a:pt x="169" y="425"/>
                  </a:lnTo>
                  <a:lnTo>
                    <a:pt x="166" y="425"/>
                  </a:lnTo>
                  <a:lnTo>
                    <a:pt x="165" y="427"/>
                  </a:lnTo>
                  <a:lnTo>
                    <a:pt x="163" y="429"/>
                  </a:lnTo>
                  <a:lnTo>
                    <a:pt x="161" y="432"/>
                  </a:lnTo>
                  <a:lnTo>
                    <a:pt x="168" y="432"/>
                  </a:lnTo>
                  <a:lnTo>
                    <a:pt x="168" y="449"/>
                  </a:lnTo>
                  <a:lnTo>
                    <a:pt x="161" y="449"/>
                  </a:lnTo>
                  <a:lnTo>
                    <a:pt x="161" y="446"/>
                  </a:lnTo>
                  <a:lnTo>
                    <a:pt x="161" y="441"/>
                  </a:lnTo>
                  <a:lnTo>
                    <a:pt x="160" y="440"/>
                  </a:lnTo>
                  <a:lnTo>
                    <a:pt x="158" y="437"/>
                  </a:lnTo>
                  <a:lnTo>
                    <a:pt x="157" y="435"/>
                  </a:lnTo>
                  <a:lnTo>
                    <a:pt x="153" y="432"/>
                  </a:lnTo>
                  <a:lnTo>
                    <a:pt x="152" y="430"/>
                  </a:lnTo>
                  <a:lnTo>
                    <a:pt x="149" y="429"/>
                  </a:lnTo>
                  <a:lnTo>
                    <a:pt x="145" y="427"/>
                  </a:lnTo>
                  <a:lnTo>
                    <a:pt x="144" y="425"/>
                  </a:lnTo>
                  <a:lnTo>
                    <a:pt x="133" y="429"/>
                  </a:lnTo>
                  <a:lnTo>
                    <a:pt x="125" y="437"/>
                  </a:lnTo>
                  <a:lnTo>
                    <a:pt x="120" y="445"/>
                  </a:lnTo>
                  <a:lnTo>
                    <a:pt x="117" y="456"/>
                  </a:lnTo>
                  <a:lnTo>
                    <a:pt x="115" y="467"/>
                  </a:lnTo>
                  <a:lnTo>
                    <a:pt x="115" y="478"/>
                  </a:lnTo>
                  <a:lnTo>
                    <a:pt x="115" y="491"/>
                  </a:lnTo>
                  <a:lnTo>
                    <a:pt x="115" y="504"/>
                  </a:lnTo>
                  <a:lnTo>
                    <a:pt x="113" y="515"/>
                  </a:lnTo>
                  <a:lnTo>
                    <a:pt x="112" y="526"/>
                  </a:lnTo>
                  <a:lnTo>
                    <a:pt x="110" y="529"/>
                  </a:lnTo>
                  <a:lnTo>
                    <a:pt x="110" y="528"/>
                  </a:lnTo>
                  <a:lnTo>
                    <a:pt x="110" y="523"/>
                  </a:lnTo>
                  <a:lnTo>
                    <a:pt x="110" y="515"/>
                  </a:lnTo>
                  <a:lnTo>
                    <a:pt x="112" y="505"/>
                  </a:lnTo>
                  <a:lnTo>
                    <a:pt x="112" y="496"/>
                  </a:lnTo>
                  <a:lnTo>
                    <a:pt x="113" y="485"/>
                  </a:lnTo>
                  <a:lnTo>
                    <a:pt x="115" y="473"/>
                  </a:lnTo>
                  <a:lnTo>
                    <a:pt x="117" y="464"/>
                  </a:lnTo>
                  <a:lnTo>
                    <a:pt x="118" y="456"/>
                  </a:lnTo>
                  <a:lnTo>
                    <a:pt x="113" y="451"/>
                  </a:lnTo>
                  <a:lnTo>
                    <a:pt x="110" y="449"/>
                  </a:lnTo>
                  <a:lnTo>
                    <a:pt x="107" y="451"/>
                  </a:lnTo>
                  <a:lnTo>
                    <a:pt x="105" y="454"/>
                  </a:lnTo>
                  <a:lnTo>
                    <a:pt x="104" y="459"/>
                  </a:lnTo>
                  <a:lnTo>
                    <a:pt x="102" y="462"/>
                  </a:lnTo>
                  <a:lnTo>
                    <a:pt x="102" y="464"/>
                  </a:lnTo>
                  <a:lnTo>
                    <a:pt x="101" y="462"/>
                  </a:lnTo>
                  <a:lnTo>
                    <a:pt x="97" y="459"/>
                  </a:lnTo>
                  <a:lnTo>
                    <a:pt x="94" y="449"/>
                  </a:lnTo>
                  <a:lnTo>
                    <a:pt x="89" y="454"/>
                  </a:lnTo>
                  <a:lnTo>
                    <a:pt x="86" y="461"/>
                  </a:lnTo>
                  <a:lnTo>
                    <a:pt x="83" y="467"/>
                  </a:lnTo>
                  <a:lnTo>
                    <a:pt x="81" y="473"/>
                  </a:lnTo>
                  <a:lnTo>
                    <a:pt x="78" y="480"/>
                  </a:lnTo>
                  <a:lnTo>
                    <a:pt x="77" y="488"/>
                  </a:lnTo>
                  <a:lnTo>
                    <a:pt x="77" y="494"/>
                  </a:lnTo>
                  <a:lnTo>
                    <a:pt x="75" y="502"/>
                  </a:lnTo>
                  <a:lnTo>
                    <a:pt x="77" y="509"/>
                  </a:lnTo>
                  <a:lnTo>
                    <a:pt x="77" y="517"/>
                  </a:lnTo>
                  <a:lnTo>
                    <a:pt x="83" y="526"/>
                  </a:lnTo>
                  <a:lnTo>
                    <a:pt x="88" y="525"/>
                  </a:lnTo>
                  <a:lnTo>
                    <a:pt x="91" y="521"/>
                  </a:lnTo>
                  <a:lnTo>
                    <a:pt x="93" y="518"/>
                  </a:lnTo>
                  <a:lnTo>
                    <a:pt x="94" y="515"/>
                  </a:lnTo>
                  <a:lnTo>
                    <a:pt x="94" y="510"/>
                  </a:lnTo>
                  <a:lnTo>
                    <a:pt x="94" y="507"/>
                  </a:lnTo>
                  <a:lnTo>
                    <a:pt x="94" y="502"/>
                  </a:lnTo>
                  <a:lnTo>
                    <a:pt x="94" y="499"/>
                  </a:lnTo>
                  <a:lnTo>
                    <a:pt x="94" y="496"/>
                  </a:lnTo>
                  <a:lnTo>
                    <a:pt x="94" y="491"/>
                  </a:lnTo>
                  <a:lnTo>
                    <a:pt x="53" y="637"/>
                  </a:lnTo>
                  <a:lnTo>
                    <a:pt x="51" y="637"/>
                  </a:lnTo>
                  <a:lnTo>
                    <a:pt x="51" y="633"/>
                  </a:lnTo>
                  <a:lnTo>
                    <a:pt x="51" y="629"/>
                  </a:lnTo>
                  <a:lnTo>
                    <a:pt x="53" y="622"/>
                  </a:lnTo>
                  <a:lnTo>
                    <a:pt x="56" y="613"/>
                  </a:lnTo>
                  <a:lnTo>
                    <a:pt x="59" y="603"/>
                  </a:lnTo>
                  <a:lnTo>
                    <a:pt x="61" y="593"/>
                  </a:lnTo>
                  <a:lnTo>
                    <a:pt x="64" y="585"/>
                  </a:lnTo>
                  <a:lnTo>
                    <a:pt x="67" y="576"/>
                  </a:lnTo>
                  <a:lnTo>
                    <a:pt x="70" y="569"/>
                  </a:lnTo>
                  <a:lnTo>
                    <a:pt x="64" y="563"/>
                  </a:lnTo>
                  <a:lnTo>
                    <a:pt x="61" y="561"/>
                  </a:lnTo>
                  <a:lnTo>
                    <a:pt x="57" y="563"/>
                  </a:lnTo>
                  <a:lnTo>
                    <a:pt x="56" y="565"/>
                  </a:lnTo>
                  <a:lnTo>
                    <a:pt x="54" y="569"/>
                  </a:lnTo>
                  <a:lnTo>
                    <a:pt x="53" y="573"/>
                  </a:lnTo>
                  <a:lnTo>
                    <a:pt x="51" y="574"/>
                  </a:lnTo>
                  <a:lnTo>
                    <a:pt x="49" y="573"/>
                  </a:lnTo>
                  <a:lnTo>
                    <a:pt x="46" y="568"/>
                  </a:lnTo>
                  <a:lnTo>
                    <a:pt x="41" y="558"/>
                  </a:lnTo>
                  <a:lnTo>
                    <a:pt x="17" y="601"/>
                  </a:lnTo>
                  <a:lnTo>
                    <a:pt x="22" y="592"/>
                  </a:lnTo>
                  <a:lnTo>
                    <a:pt x="25" y="581"/>
                  </a:lnTo>
                  <a:lnTo>
                    <a:pt x="25" y="569"/>
                  </a:lnTo>
                  <a:lnTo>
                    <a:pt x="24" y="558"/>
                  </a:lnTo>
                  <a:lnTo>
                    <a:pt x="22" y="547"/>
                  </a:lnTo>
                  <a:lnTo>
                    <a:pt x="19" y="534"/>
                  </a:lnTo>
                  <a:lnTo>
                    <a:pt x="17" y="520"/>
                  </a:lnTo>
                  <a:lnTo>
                    <a:pt x="16" y="505"/>
                  </a:lnTo>
                  <a:lnTo>
                    <a:pt x="14" y="491"/>
                  </a:lnTo>
                  <a:lnTo>
                    <a:pt x="17" y="473"/>
                  </a:lnTo>
                  <a:lnTo>
                    <a:pt x="0" y="509"/>
                  </a:lnTo>
                  <a:lnTo>
                    <a:pt x="3" y="513"/>
                  </a:lnTo>
                  <a:lnTo>
                    <a:pt x="6" y="510"/>
                  </a:lnTo>
                  <a:lnTo>
                    <a:pt x="8" y="504"/>
                  </a:lnTo>
                  <a:lnTo>
                    <a:pt x="9" y="493"/>
                  </a:lnTo>
                  <a:lnTo>
                    <a:pt x="9" y="478"/>
                  </a:lnTo>
                  <a:lnTo>
                    <a:pt x="9" y="464"/>
                  </a:lnTo>
                  <a:lnTo>
                    <a:pt x="9" y="449"/>
                  </a:lnTo>
                  <a:lnTo>
                    <a:pt x="9" y="435"/>
                  </a:lnTo>
                  <a:lnTo>
                    <a:pt x="9" y="422"/>
                  </a:lnTo>
                  <a:lnTo>
                    <a:pt x="9" y="414"/>
                  </a:lnTo>
                  <a:lnTo>
                    <a:pt x="11" y="414"/>
                  </a:lnTo>
                  <a:lnTo>
                    <a:pt x="14" y="414"/>
                  </a:lnTo>
                  <a:lnTo>
                    <a:pt x="16" y="416"/>
                  </a:lnTo>
                  <a:lnTo>
                    <a:pt x="17" y="417"/>
                  </a:lnTo>
                  <a:lnTo>
                    <a:pt x="19" y="417"/>
                  </a:lnTo>
                  <a:lnTo>
                    <a:pt x="21" y="419"/>
                  </a:lnTo>
                  <a:lnTo>
                    <a:pt x="22" y="421"/>
                  </a:lnTo>
                  <a:lnTo>
                    <a:pt x="24" y="422"/>
                  </a:lnTo>
                  <a:lnTo>
                    <a:pt x="25" y="424"/>
                  </a:lnTo>
                  <a:lnTo>
                    <a:pt x="27" y="425"/>
                  </a:lnTo>
                  <a:lnTo>
                    <a:pt x="35" y="421"/>
                  </a:lnTo>
                  <a:lnTo>
                    <a:pt x="41" y="414"/>
                  </a:lnTo>
                  <a:lnTo>
                    <a:pt x="43" y="408"/>
                  </a:lnTo>
                  <a:lnTo>
                    <a:pt x="45" y="401"/>
                  </a:lnTo>
                  <a:lnTo>
                    <a:pt x="45" y="393"/>
                  </a:lnTo>
                  <a:lnTo>
                    <a:pt x="45" y="387"/>
                  </a:lnTo>
                  <a:lnTo>
                    <a:pt x="43" y="379"/>
                  </a:lnTo>
                  <a:lnTo>
                    <a:pt x="41" y="371"/>
                  </a:lnTo>
                  <a:lnTo>
                    <a:pt x="41" y="365"/>
                  </a:lnTo>
                  <a:lnTo>
                    <a:pt x="41" y="358"/>
                  </a:lnTo>
                  <a:lnTo>
                    <a:pt x="49" y="360"/>
                  </a:lnTo>
                  <a:lnTo>
                    <a:pt x="57" y="360"/>
                  </a:lnTo>
                  <a:lnTo>
                    <a:pt x="65" y="358"/>
                  </a:lnTo>
                  <a:lnTo>
                    <a:pt x="73" y="355"/>
                  </a:lnTo>
                  <a:lnTo>
                    <a:pt x="80" y="352"/>
                  </a:lnTo>
                  <a:lnTo>
                    <a:pt x="88" y="350"/>
                  </a:lnTo>
                  <a:lnTo>
                    <a:pt x="94" y="349"/>
                  </a:lnTo>
                  <a:lnTo>
                    <a:pt x="101" y="350"/>
                  </a:lnTo>
                  <a:lnTo>
                    <a:pt x="107" y="355"/>
                  </a:lnTo>
                  <a:lnTo>
                    <a:pt x="112" y="365"/>
                  </a:lnTo>
                  <a:lnTo>
                    <a:pt x="126" y="341"/>
                  </a:lnTo>
                  <a:lnTo>
                    <a:pt x="128" y="344"/>
                  </a:lnTo>
                  <a:lnTo>
                    <a:pt x="131" y="345"/>
                  </a:lnTo>
                  <a:lnTo>
                    <a:pt x="133" y="347"/>
                  </a:lnTo>
                  <a:lnTo>
                    <a:pt x="136" y="347"/>
                  </a:lnTo>
                  <a:lnTo>
                    <a:pt x="139" y="347"/>
                  </a:lnTo>
                  <a:lnTo>
                    <a:pt x="142" y="349"/>
                  </a:lnTo>
                  <a:lnTo>
                    <a:pt x="145" y="347"/>
                  </a:lnTo>
                  <a:lnTo>
                    <a:pt x="147" y="347"/>
                  </a:lnTo>
                  <a:lnTo>
                    <a:pt x="150" y="347"/>
                  </a:lnTo>
                  <a:lnTo>
                    <a:pt x="153" y="347"/>
                  </a:lnTo>
                  <a:lnTo>
                    <a:pt x="158" y="344"/>
                  </a:lnTo>
                  <a:lnTo>
                    <a:pt x="161" y="339"/>
                  </a:lnTo>
                  <a:lnTo>
                    <a:pt x="161" y="334"/>
                  </a:lnTo>
                  <a:lnTo>
                    <a:pt x="161" y="329"/>
                  </a:lnTo>
                  <a:lnTo>
                    <a:pt x="160" y="323"/>
                  </a:lnTo>
                  <a:lnTo>
                    <a:pt x="157" y="318"/>
                  </a:lnTo>
                  <a:lnTo>
                    <a:pt x="153" y="313"/>
                  </a:lnTo>
                  <a:lnTo>
                    <a:pt x="150" y="310"/>
                  </a:lnTo>
                  <a:lnTo>
                    <a:pt x="147" y="307"/>
                  </a:lnTo>
                  <a:lnTo>
                    <a:pt x="144" y="305"/>
                  </a:lnTo>
                  <a:lnTo>
                    <a:pt x="147" y="305"/>
                  </a:lnTo>
                  <a:lnTo>
                    <a:pt x="149" y="305"/>
                  </a:lnTo>
                  <a:lnTo>
                    <a:pt x="152" y="305"/>
                  </a:lnTo>
                  <a:lnTo>
                    <a:pt x="153" y="307"/>
                  </a:lnTo>
                  <a:lnTo>
                    <a:pt x="155" y="307"/>
                  </a:lnTo>
                  <a:lnTo>
                    <a:pt x="157" y="309"/>
                  </a:lnTo>
                  <a:lnTo>
                    <a:pt x="158" y="310"/>
                  </a:lnTo>
                  <a:lnTo>
                    <a:pt x="158" y="312"/>
                  </a:lnTo>
                  <a:lnTo>
                    <a:pt x="160" y="313"/>
                  </a:lnTo>
                  <a:lnTo>
                    <a:pt x="161" y="315"/>
                  </a:lnTo>
                  <a:lnTo>
                    <a:pt x="165" y="310"/>
                  </a:lnTo>
                  <a:lnTo>
                    <a:pt x="168" y="301"/>
                  </a:lnTo>
                  <a:lnTo>
                    <a:pt x="169" y="291"/>
                  </a:lnTo>
                  <a:lnTo>
                    <a:pt x="169" y="278"/>
                  </a:lnTo>
                  <a:lnTo>
                    <a:pt x="168" y="267"/>
                  </a:lnTo>
                  <a:lnTo>
                    <a:pt x="168" y="256"/>
                  </a:lnTo>
                  <a:lnTo>
                    <a:pt x="169" y="245"/>
                  </a:lnTo>
                  <a:lnTo>
                    <a:pt x="171" y="237"/>
                  </a:lnTo>
                  <a:lnTo>
                    <a:pt x="174" y="232"/>
                  </a:lnTo>
                  <a:lnTo>
                    <a:pt x="179" y="232"/>
                  </a:lnTo>
                  <a:lnTo>
                    <a:pt x="177" y="238"/>
                  </a:lnTo>
                  <a:lnTo>
                    <a:pt x="177" y="245"/>
                  </a:lnTo>
                  <a:lnTo>
                    <a:pt x="177" y="251"/>
                  </a:lnTo>
                  <a:lnTo>
                    <a:pt x="179" y="257"/>
                  </a:lnTo>
                  <a:lnTo>
                    <a:pt x="181" y="262"/>
                  </a:lnTo>
                  <a:lnTo>
                    <a:pt x="182" y="267"/>
                  </a:lnTo>
                  <a:lnTo>
                    <a:pt x="187" y="272"/>
                  </a:lnTo>
                  <a:lnTo>
                    <a:pt x="190" y="277"/>
                  </a:lnTo>
                  <a:lnTo>
                    <a:pt x="197" y="278"/>
                  </a:lnTo>
                  <a:lnTo>
                    <a:pt x="203" y="280"/>
                  </a:lnTo>
                  <a:lnTo>
                    <a:pt x="238" y="280"/>
                  </a:lnTo>
                  <a:lnTo>
                    <a:pt x="233" y="285"/>
                  </a:lnTo>
                  <a:lnTo>
                    <a:pt x="227" y="288"/>
                  </a:lnTo>
                  <a:lnTo>
                    <a:pt x="219" y="291"/>
                  </a:lnTo>
                  <a:lnTo>
                    <a:pt x="213" y="293"/>
                  </a:lnTo>
                  <a:lnTo>
                    <a:pt x="206" y="296"/>
                  </a:lnTo>
                  <a:lnTo>
                    <a:pt x="201" y="299"/>
                  </a:lnTo>
                  <a:lnTo>
                    <a:pt x="198" y="304"/>
                  </a:lnTo>
                  <a:lnTo>
                    <a:pt x="195" y="309"/>
                  </a:lnTo>
                  <a:lnTo>
                    <a:pt x="195" y="315"/>
                  </a:lnTo>
                  <a:lnTo>
                    <a:pt x="197" y="323"/>
                  </a:lnTo>
                  <a:lnTo>
                    <a:pt x="203" y="329"/>
                  </a:lnTo>
                  <a:lnTo>
                    <a:pt x="225" y="313"/>
                  </a:lnTo>
                  <a:lnTo>
                    <a:pt x="246" y="296"/>
                  </a:lnTo>
                  <a:lnTo>
                    <a:pt x="264" y="280"/>
                  </a:lnTo>
                  <a:lnTo>
                    <a:pt x="280" y="262"/>
                  </a:lnTo>
                  <a:lnTo>
                    <a:pt x="296" y="246"/>
                  </a:lnTo>
                  <a:lnTo>
                    <a:pt x="313" y="230"/>
                  </a:lnTo>
                  <a:lnTo>
                    <a:pt x="333" y="217"/>
                  </a:lnTo>
                  <a:lnTo>
                    <a:pt x="353" y="205"/>
                  </a:lnTo>
                  <a:lnTo>
                    <a:pt x="379" y="195"/>
                  </a:lnTo>
                  <a:lnTo>
                    <a:pt x="408" y="189"/>
                  </a:lnTo>
                  <a:lnTo>
                    <a:pt x="400" y="206"/>
                  </a:lnTo>
                  <a:lnTo>
                    <a:pt x="398" y="219"/>
                  </a:lnTo>
                  <a:lnTo>
                    <a:pt x="403" y="227"/>
                  </a:lnTo>
                  <a:lnTo>
                    <a:pt x="413" y="232"/>
                  </a:lnTo>
                  <a:lnTo>
                    <a:pt x="425" y="235"/>
                  </a:lnTo>
                  <a:lnTo>
                    <a:pt x="438" y="238"/>
                  </a:lnTo>
                  <a:lnTo>
                    <a:pt x="454" y="240"/>
                  </a:lnTo>
                  <a:lnTo>
                    <a:pt x="469" y="243"/>
                  </a:lnTo>
                  <a:lnTo>
                    <a:pt x="481" y="248"/>
                  </a:lnTo>
                  <a:lnTo>
                    <a:pt x="493" y="256"/>
                  </a:lnTo>
                  <a:lnTo>
                    <a:pt x="496" y="253"/>
                  </a:lnTo>
                  <a:lnTo>
                    <a:pt x="499" y="249"/>
                  </a:lnTo>
                  <a:lnTo>
                    <a:pt x="504" y="248"/>
                  </a:lnTo>
                  <a:lnTo>
                    <a:pt x="509" y="248"/>
                  </a:lnTo>
                  <a:lnTo>
                    <a:pt x="513" y="246"/>
                  </a:lnTo>
                  <a:lnTo>
                    <a:pt x="518" y="245"/>
                  </a:lnTo>
                  <a:lnTo>
                    <a:pt x="523" y="243"/>
                  </a:lnTo>
                  <a:lnTo>
                    <a:pt x="526" y="240"/>
                  </a:lnTo>
                  <a:lnTo>
                    <a:pt x="531" y="237"/>
                  </a:lnTo>
                  <a:lnTo>
                    <a:pt x="534" y="232"/>
                  </a:lnTo>
                  <a:lnTo>
                    <a:pt x="536" y="224"/>
                  </a:lnTo>
                  <a:lnTo>
                    <a:pt x="534" y="217"/>
                  </a:lnTo>
                  <a:lnTo>
                    <a:pt x="533" y="213"/>
                  </a:lnTo>
                  <a:lnTo>
                    <a:pt x="528" y="209"/>
                  </a:lnTo>
                  <a:lnTo>
                    <a:pt x="523" y="206"/>
                  </a:lnTo>
                  <a:lnTo>
                    <a:pt x="518" y="205"/>
                  </a:lnTo>
                  <a:lnTo>
                    <a:pt x="512" y="203"/>
                  </a:lnTo>
                  <a:lnTo>
                    <a:pt x="509" y="203"/>
                  </a:lnTo>
                  <a:lnTo>
                    <a:pt x="507" y="203"/>
                  </a:lnTo>
                  <a:lnTo>
                    <a:pt x="505" y="203"/>
                  </a:lnTo>
                  <a:lnTo>
                    <a:pt x="515" y="189"/>
                  </a:lnTo>
                  <a:lnTo>
                    <a:pt x="521" y="173"/>
                  </a:lnTo>
                  <a:lnTo>
                    <a:pt x="526" y="155"/>
                  </a:lnTo>
                  <a:lnTo>
                    <a:pt x="531" y="136"/>
                  </a:lnTo>
                  <a:lnTo>
                    <a:pt x="534" y="117"/>
                  </a:lnTo>
                  <a:lnTo>
                    <a:pt x="539" y="99"/>
                  </a:lnTo>
                  <a:lnTo>
                    <a:pt x="545" y="81"/>
                  </a:lnTo>
                  <a:lnTo>
                    <a:pt x="552" y="67"/>
                  </a:lnTo>
                  <a:lnTo>
                    <a:pt x="563" y="54"/>
                  </a:lnTo>
                  <a:lnTo>
                    <a:pt x="576" y="45"/>
                  </a:lnTo>
                  <a:lnTo>
                    <a:pt x="565" y="65"/>
                  </a:lnTo>
                  <a:lnTo>
                    <a:pt x="557" y="88"/>
                  </a:lnTo>
                  <a:lnTo>
                    <a:pt x="552" y="112"/>
                  </a:lnTo>
                  <a:lnTo>
                    <a:pt x="547" y="136"/>
                  </a:lnTo>
                  <a:lnTo>
                    <a:pt x="545" y="161"/>
                  </a:lnTo>
                  <a:lnTo>
                    <a:pt x="542" y="187"/>
                  </a:lnTo>
                  <a:lnTo>
                    <a:pt x="539" y="211"/>
                  </a:lnTo>
                  <a:lnTo>
                    <a:pt x="534" y="233"/>
                  </a:lnTo>
                  <a:lnTo>
                    <a:pt x="528" y="256"/>
                  </a:lnTo>
                  <a:lnTo>
                    <a:pt x="517" y="273"/>
                  </a:lnTo>
                  <a:lnTo>
                    <a:pt x="523" y="280"/>
                  </a:lnTo>
                  <a:lnTo>
                    <a:pt x="526" y="288"/>
                  </a:lnTo>
                  <a:lnTo>
                    <a:pt x="526" y="294"/>
                  </a:lnTo>
                  <a:lnTo>
                    <a:pt x="525" y="302"/>
                  </a:lnTo>
                  <a:lnTo>
                    <a:pt x="521" y="310"/>
                  </a:lnTo>
                  <a:lnTo>
                    <a:pt x="520" y="317"/>
                  </a:lnTo>
                  <a:lnTo>
                    <a:pt x="518" y="323"/>
                  </a:lnTo>
                  <a:lnTo>
                    <a:pt x="520" y="329"/>
                  </a:lnTo>
                  <a:lnTo>
                    <a:pt x="525" y="336"/>
                  </a:lnTo>
                  <a:lnTo>
                    <a:pt x="534" y="341"/>
                  </a:lnTo>
                  <a:lnTo>
                    <a:pt x="539" y="333"/>
                  </a:lnTo>
                  <a:lnTo>
                    <a:pt x="542" y="323"/>
                  </a:lnTo>
                  <a:lnTo>
                    <a:pt x="542" y="313"/>
                  </a:lnTo>
                  <a:lnTo>
                    <a:pt x="542" y="301"/>
                  </a:lnTo>
                  <a:lnTo>
                    <a:pt x="542" y="289"/>
                  </a:lnTo>
                  <a:lnTo>
                    <a:pt x="542" y="277"/>
                  </a:lnTo>
                  <a:lnTo>
                    <a:pt x="544" y="265"/>
                  </a:lnTo>
                  <a:lnTo>
                    <a:pt x="549" y="254"/>
                  </a:lnTo>
                  <a:lnTo>
                    <a:pt x="555" y="246"/>
                  </a:lnTo>
                  <a:lnTo>
                    <a:pt x="566" y="238"/>
                  </a:lnTo>
                  <a:lnTo>
                    <a:pt x="568" y="233"/>
                  </a:lnTo>
                  <a:lnTo>
                    <a:pt x="571" y="232"/>
                  </a:lnTo>
                  <a:lnTo>
                    <a:pt x="574" y="235"/>
                  </a:lnTo>
                  <a:lnTo>
                    <a:pt x="579" y="240"/>
                  </a:lnTo>
                  <a:lnTo>
                    <a:pt x="584" y="246"/>
                  </a:lnTo>
                  <a:lnTo>
                    <a:pt x="589" y="251"/>
                  </a:lnTo>
                  <a:lnTo>
                    <a:pt x="593" y="254"/>
                  </a:lnTo>
                  <a:lnTo>
                    <a:pt x="598" y="254"/>
                  </a:lnTo>
                  <a:lnTo>
                    <a:pt x="603" y="249"/>
                  </a:lnTo>
                  <a:lnTo>
                    <a:pt x="608" y="238"/>
                  </a:lnTo>
                  <a:lnTo>
                    <a:pt x="606" y="229"/>
                  </a:lnTo>
                  <a:lnTo>
                    <a:pt x="600" y="221"/>
                  </a:lnTo>
                  <a:lnTo>
                    <a:pt x="593" y="214"/>
                  </a:lnTo>
                  <a:lnTo>
                    <a:pt x="585" y="206"/>
                  </a:lnTo>
                  <a:lnTo>
                    <a:pt x="577" y="200"/>
                  </a:lnTo>
                  <a:lnTo>
                    <a:pt x="571" y="192"/>
                  </a:lnTo>
                  <a:lnTo>
                    <a:pt x="565" y="185"/>
                  </a:lnTo>
                  <a:lnTo>
                    <a:pt x="561" y="176"/>
                  </a:lnTo>
                  <a:lnTo>
                    <a:pt x="561" y="166"/>
                  </a:lnTo>
                  <a:lnTo>
                    <a:pt x="566" y="153"/>
                  </a:lnTo>
                  <a:lnTo>
                    <a:pt x="584" y="136"/>
                  </a:lnTo>
                  <a:lnTo>
                    <a:pt x="584" y="171"/>
                  </a:lnTo>
                  <a:lnTo>
                    <a:pt x="598" y="163"/>
                  </a:lnTo>
                  <a:lnTo>
                    <a:pt x="613" y="150"/>
                  </a:lnTo>
                  <a:lnTo>
                    <a:pt x="627" y="137"/>
                  </a:lnTo>
                  <a:lnTo>
                    <a:pt x="641" y="121"/>
                  </a:lnTo>
                  <a:lnTo>
                    <a:pt x="656" y="105"/>
                  </a:lnTo>
                  <a:lnTo>
                    <a:pt x="672" y="89"/>
                  </a:lnTo>
                  <a:lnTo>
                    <a:pt x="686" y="73"/>
                  </a:lnTo>
                  <a:lnTo>
                    <a:pt x="702" y="57"/>
                  </a:lnTo>
                  <a:lnTo>
                    <a:pt x="718" y="45"/>
                  </a:lnTo>
                  <a:lnTo>
                    <a:pt x="734" y="33"/>
                  </a:lnTo>
                  <a:lnTo>
                    <a:pt x="760" y="51"/>
                  </a:lnTo>
                  <a:lnTo>
                    <a:pt x="765" y="48"/>
                  </a:lnTo>
                  <a:lnTo>
                    <a:pt x="768" y="43"/>
                  </a:lnTo>
                  <a:lnTo>
                    <a:pt x="769" y="38"/>
                  </a:lnTo>
                  <a:lnTo>
                    <a:pt x="769" y="35"/>
                  </a:lnTo>
                  <a:lnTo>
                    <a:pt x="766" y="30"/>
                  </a:lnTo>
                  <a:lnTo>
                    <a:pt x="763" y="27"/>
                  </a:lnTo>
                  <a:lnTo>
                    <a:pt x="760" y="22"/>
                  </a:lnTo>
                  <a:lnTo>
                    <a:pt x="757" y="17"/>
                  </a:lnTo>
                  <a:lnTo>
                    <a:pt x="753" y="14"/>
                  </a:lnTo>
                  <a:lnTo>
                    <a:pt x="752" y="9"/>
                  </a:lnTo>
                  <a:lnTo>
                    <a:pt x="750" y="11"/>
                  </a:lnTo>
                  <a:lnTo>
                    <a:pt x="750" y="11"/>
                  </a:lnTo>
                  <a:lnTo>
                    <a:pt x="752" y="9"/>
                  </a:lnTo>
                  <a:lnTo>
                    <a:pt x="755" y="6"/>
                  </a:lnTo>
                  <a:lnTo>
                    <a:pt x="760" y="5"/>
                  </a:lnTo>
                  <a:lnTo>
                    <a:pt x="765" y="3"/>
                  </a:lnTo>
                  <a:lnTo>
                    <a:pt x="771" y="0"/>
                  </a:lnTo>
                  <a:lnTo>
                    <a:pt x="776" y="0"/>
                  </a:lnTo>
                  <a:lnTo>
                    <a:pt x="782" y="0"/>
                  </a:lnTo>
                  <a:lnTo>
                    <a:pt x="787" y="3"/>
                  </a:lnTo>
                  <a:lnTo>
                    <a:pt x="787" y="3"/>
                  </a:lnTo>
                  <a:lnTo>
                    <a:pt x="787" y="1"/>
                  </a:lnTo>
                  <a:close/>
                </a:path>
              </a:pathLst>
            </a:custGeom>
            <a:solidFill>
              <a:srgbClr val="600C0C"/>
            </a:solidFill>
            <a:ln w="9525">
              <a:noFill/>
              <a:round/>
              <a:headEnd/>
              <a:tailEnd/>
            </a:ln>
          </p:spPr>
          <p:txBody>
            <a:bodyPr/>
            <a:lstStyle/>
            <a:p>
              <a:endParaRPr lang="en-US"/>
            </a:p>
          </p:txBody>
        </p:sp>
        <p:sp>
          <p:nvSpPr>
            <p:cNvPr id="37973" name="Freeform 85"/>
            <p:cNvSpPr>
              <a:spLocks/>
            </p:cNvSpPr>
            <p:nvPr/>
          </p:nvSpPr>
          <p:spPr bwMode="auto">
            <a:xfrm>
              <a:off x="3514" y="3410"/>
              <a:ext cx="10" cy="43"/>
            </a:xfrm>
            <a:custGeom>
              <a:avLst/>
              <a:gdLst/>
              <a:ahLst/>
              <a:cxnLst>
                <a:cxn ang="0">
                  <a:pos x="0" y="0"/>
                </a:cxn>
                <a:cxn ang="0">
                  <a:pos x="19" y="85"/>
                </a:cxn>
                <a:cxn ang="0">
                  <a:pos x="1" y="2"/>
                </a:cxn>
                <a:cxn ang="0">
                  <a:pos x="1" y="2"/>
                </a:cxn>
                <a:cxn ang="0">
                  <a:pos x="0" y="0"/>
                </a:cxn>
              </a:cxnLst>
              <a:rect l="0" t="0" r="r" b="b"/>
              <a:pathLst>
                <a:path w="19" h="85">
                  <a:moveTo>
                    <a:pt x="0" y="0"/>
                  </a:moveTo>
                  <a:lnTo>
                    <a:pt x="19" y="85"/>
                  </a:lnTo>
                  <a:lnTo>
                    <a:pt x="1" y="2"/>
                  </a:lnTo>
                  <a:lnTo>
                    <a:pt x="1" y="2"/>
                  </a:lnTo>
                  <a:lnTo>
                    <a:pt x="0" y="0"/>
                  </a:lnTo>
                  <a:close/>
                </a:path>
              </a:pathLst>
            </a:custGeom>
            <a:solidFill>
              <a:srgbClr val="893939"/>
            </a:solidFill>
            <a:ln w="9525">
              <a:noFill/>
              <a:round/>
              <a:headEnd/>
              <a:tailEnd/>
            </a:ln>
          </p:spPr>
          <p:txBody>
            <a:bodyPr/>
            <a:lstStyle/>
            <a:p>
              <a:endParaRPr lang="en-US"/>
            </a:p>
          </p:txBody>
        </p:sp>
        <p:sp>
          <p:nvSpPr>
            <p:cNvPr id="37974" name="Freeform 86"/>
            <p:cNvSpPr>
              <a:spLocks/>
            </p:cNvSpPr>
            <p:nvPr/>
          </p:nvSpPr>
          <p:spPr bwMode="auto">
            <a:xfrm>
              <a:off x="2511" y="3414"/>
              <a:ext cx="28" cy="54"/>
            </a:xfrm>
            <a:custGeom>
              <a:avLst/>
              <a:gdLst/>
              <a:ahLst/>
              <a:cxnLst>
                <a:cxn ang="0">
                  <a:pos x="12" y="53"/>
                </a:cxn>
                <a:cxn ang="0">
                  <a:pos x="20" y="55"/>
                </a:cxn>
                <a:cxn ang="0">
                  <a:pos x="26" y="56"/>
                </a:cxn>
                <a:cxn ang="0">
                  <a:pos x="31" y="60"/>
                </a:cxn>
                <a:cxn ang="0">
                  <a:pos x="34" y="64"/>
                </a:cxn>
                <a:cxn ang="0">
                  <a:pos x="37" y="69"/>
                </a:cxn>
                <a:cxn ang="0">
                  <a:pos x="39" y="76"/>
                </a:cxn>
                <a:cxn ang="0">
                  <a:pos x="39" y="82"/>
                </a:cxn>
                <a:cxn ang="0">
                  <a:pos x="40" y="90"/>
                </a:cxn>
                <a:cxn ang="0">
                  <a:pos x="40" y="96"/>
                </a:cxn>
                <a:cxn ang="0">
                  <a:pos x="40" y="103"/>
                </a:cxn>
                <a:cxn ang="0">
                  <a:pos x="39" y="108"/>
                </a:cxn>
                <a:cxn ang="0">
                  <a:pos x="39" y="106"/>
                </a:cxn>
                <a:cxn ang="0">
                  <a:pos x="39" y="101"/>
                </a:cxn>
                <a:cxn ang="0">
                  <a:pos x="39" y="95"/>
                </a:cxn>
                <a:cxn ang="0">
                  <a:pos x="37" y="85"/>
                </a:cxn>
                <a:cxn ang="0">
                  <a:pos x="34" y="76"/>
                </a:cxn>
                <a:cxn ang="0">
                  <a:pos x="31" y="68"/>
                </a:cxn>
                <a:cxn ang="0">
                  <a:pos x="24" y="61"/>
                </a:cxn>
                <a:cxn ang="0">
                  <a:pos x="16" y="58"/>
                </a:cxn>
                <a:cxn ang="0">
                  <a:pos x="5" y="60"/>
                </a:cxn>
                <a:cxn ang="0">
                  <a:pos x="0" y="53"/>
                </a:cxn>
                <a:cxn ang="0">
                  <a:pos x="4" y="48"/>
                </a:cxn>
                <a:cxn ang="0">
                  <a:pos x="10" y="45"/>
                </a:cxn>
                <a:cxn ang="0">
                  <a:pos x="20" y="42"/>
                </a:cxn>
                <a:cxn ang="0">
                  <a:pos x="31" y="39"/>
                </a:cxn>
                <a:cxn ang="0">
                  <a:pos x="42" y="36"/>
                </a:cxn>
                <a:cxn ang="0">
                  <a:pos x="50" y="31"/>
                </a:cxn>
                <a:cxn ang="0">
                  <a:pos x="55" y="24"/>
                </a:cxn>
                <a:cxn ang="0">
                  <a:pos x="55" y="15"/>
                </a:cxn>
                <a:cxn ang="0">
                  <a:pos x="47" y="0"/>
                </a:cxn>
                <a:cxn ang="0">
                  <a:pos x="55" y="12"/>
                </a:cxn>
                <a:cxn ang="0">
                  <a:pos x="56" y="20"/>
                </a:cxn>
                <a:cxn ang="0">
                  <a:pos x="56" y="24"/>
                </a:cxn>
                <a:cxn ang="0">
                  <a:pos x="53" y="28"/>
                </a:cxn>
                <a:cxn ang="0">
                  <a:pos x="47" y="31"/>
                </a:cxn>
                <a:cxn ang="0">
                  <a:pos x="39" y="32"/>
                </a:cxn>
                <a:cxn ang="0">
                  <a:pos x="32" y="36"/>
                </a:cxn>
                <a:cxn ang="0">
                  <a:pos x="24" y="39"/>
                </a:cxn>
                <a:cxn ang="0">
                  <a:pos x="16" y="45"/>
                </a:cxn>
                <a:cxn ang="0">
                  <a:pos x="12" y="53"/>
                </a:cxn>
                <a:cxn ang="0">
                  <a:pos x="12" y="53"/>
                </a:cxn>
              </a:cxnLst>
              <a:rect l="0" t="0" r="r" b="b"/>
              <a:pathLst>
                <a:path w="56" h="108">
                  <a:moveTo>
                    <a:pt x="12" y="53"/>
                  </a:moveTo>
                  <a:lnTo>
                    <a:pt x="20" y="55"/>
                  </a:lnTo>
                  <a:lnTo>
                    <a:pt x="26" y="56"/>
                  </a:lnTo>
                  <a:lnTo>
                    <a:pt x="31" y="60"/>
                  </a:lnTo>
                  <a:lnTo>
                    <a:pt x="34" y="64"/>
                  </a:lnTo>
                  <a:lnTo>
                    <a:pt x="37" y="69"/>
                  </a:lnTo>
                  <a:lnTo>
                    <a:pt x="39" y="76"/>
                  </a:lnTo>
                  <a:lnTo>
                    <a:pt x="39" y="82"/>
                  </a:lnTo>
                  <a:lnTo>
                    <a:pt x="40" y="90"/>
                  </a:lnTo>
                  <a:lnTo>
                    <a:pt x="40" y="96"/>
                  </a:lnTo>
                  <a:lnTo>
                    <a:pt x="40" y="103"/>
                  </a:lnTo>
                  <a:lnTo>
                    <a:pt x="39" y="108"/>
                  </a:lnTo>
                  <a:lnTo>
                    <a:pt x="39" y="106"/>
                  </a:lnTo>
                  <a:lnTo>
                    <a:pt x="39" y="101"/>
                  </a:lnTo>
                  <a:lnTo>
                    <a:pt x="39" y="95"/>
                  </a:lnTo>
                  <a:lnTo>
                    <a:pt x="37" y="85"/>
                  </a:lnTo>
                  <a:lnTo>
                    <a:pt x="34" y="76"/>
                  </a:lnTo>
                  <a:lnTo>
                    <a:pt x="31" y="68"/>
                  </a:lnTo>
                  <a:lnTo>
                    <a:pt x="24" y="61"/>
                  </a:lnTo>
                  <a:lnTo>
                    <a:pt x="16" y="58"/>
                  </a:lnTo>
                  <a:lnTo>
                    <a:pt x="5" y="60"/>
                  </a:lnTo>
                  <a:lnTo>
                    <a:pt x="0" y="53"/>
                  </a:lnTo>
                  <a:lnTo>
                    <a:pt x="4" y="48"/>
                  </a:lnTo>
                  <a:lnTo>
                    <a:pt x="10" y="45"/>
                  </a:lnTo>
                  <a:lnTo>
                    <a:pt x="20" y="42"/>
                  </a:lnTo>
                  <a:lnTo>
                    <a:pt x="31" y="39"/>
                  </a:lnTo>
                  <a:lnTo>
                    <a:pt x="42" y="36"/>
                  </a:lnTo>
                  <a:lnTo>
                    <a:pt x="50" y="31"/>
                  </a:lnTo>
                  <a:lnTo>
                    <a:pt x="55" y="24"/>
                  </a:lnTo>
                  <a:lnTo>
                    <a:pt x="55" y="15"/>
                  </a:lnTo>
                  <a:lnTo>
                    <a:pt x="47" y="0"/>
                  </a:lnTo>
                  <a:lnTo>
                    <a:pt x="55" y="12"/>
                  </a:lnTo>
                  <a:lnTo>
                    <a:pt x="56" y="20"/>
                  </a:lnTo>
                  <a:lnTo>
                    <a:pt x="56" y="24"/>
                  </a:lnTo>
                  <a:lnTo>
                    <a:pt x="53" y="28"/>
                  </a:lnTo>
                  <a:lnTo>
                    <a:pt x="47" y="31"/>
                  </a:lnTo>
                  <a:lnTo>
                    <a:pt x="39" y="32"/>
                  </a:lnTo>
                  <a:lnTo>
                    <a:pt x="32" y="36"/>
                  </a:lnTo>
                  <a:lnTo>
                    <a:pt x="24" y="39"/>
                  </a:lnTo>
                  <a:lnTo>
                    <a:pt x="16" y="45"/>
                  </a:lnTo>
                  <a:lnTo>
                    <a:pt x="12" y="53"/>
                  </a:lnTo>
                  <a:lnTo>
                    <a:pt x="12" y="53"/>
                  </a:lnTo>
                  <a:close/>
                </a:path>
              </a:pathLst>
            </a:custGeom>
            <a:solidFill>
              <a:srgbClr val="CEA156"/>
            </a:solidFill>
            <a:ln w="9525">
              <a:noFill/>
              <a:round/>
              <a:headEnd/>
              <a:tailEnd/>
            </a:ln>
          </p:spPr>
          <p:txBody>
            <a:bodyPr/>
            <a:lstStyle/>
            <a:p>
              <a:endParaRPr lang="en-US"/>
            </a:p>
          </p:txBody>
        </p:sp>
        <p:sp>
          <p:nvSpPr>
            <p:cNvPr id="37975" name="Freeform 87"/>
            <p:cNvSpPr>
              <a:spLocks/>
            </p:cNvSpPr>
            <p:nvPr/>
          </p:nvSpPr>
          <p:spPr bwMode="auto">
            <a:xfrm>
              <a:off x="3382" y="3414"/>
              <a:ext cx="6" cy="27"/>
            </a:xfrm>
            <a:custGeom>
              <a:avLst/>
              <a:gdLst/>
              <a:ahLst/>
              <a:cxnLst>
                <a:cxn ang="0">
                  <a:pos x="0" y="0"/>
                </a:cxn>
                <a:cxn ang="0">
                  <a:pos x="11" y="53"/>
                </a:cxn>
                <a:cxn ang="0">
                  <a:pos x="1" y="0"/>
                </a:cxn>
                <a:cxn ang="0">
                  <a:pos x="1" y="0"/>
                </a:cxn>
                <a:cxn ang="0">
                  <a:pos x="0" y="0"/>
                </a:cxn>
              </a:cxnLst>
              <a:rect l="0" t="0" r="r" b="b"/>
              <a:pathLst>
                <a:path w="11" h="53">
                  <a:moveTo>
                    <a:pt x="0" y="0"/>
                  </a:moveTo>
                  <a:lnTo>
                    <a:pt x="11" y="53"/>
                  </a:lnTo>
                  <a:lnTo>
                    <a:pt x="1" y="0"/>
                  </a:lnTo>
                  <a:lnTo>
                    <a:pt x="1" y="0"/>
                  </a:lnTo>
                  <a:lnTo>
                    <a:pt x="0" y="0"/>
                  </a:lnTo>
                  <a:close/>
                </a:path>
              </a:pathLst>
            </a:custGeom>
            <a:solidFill>
              <a:srgbClr val="520000"/>
            </a:solidFill>
            <a:ln w="9525">
              <a:noFill/>
              <a:round/>
              <a:headEnd/>
              <a:tailEnd/>
            </a:ln>
          </p:spPr>
          <p:txBody>
            <a:bodyPr/>
            <a:lstStyle/>
            <a:p>
              <a:endParaRPr lang="en-US"/>
            </a:p>
          </p:txBody>
        </p:sp>
        <p:sp>
          <p:nvSpPr>
            <p:cNvPr id="37976" name="Freeform 88"/>
            <p:cNvSpPr>
              <a:spLocks/>
            </p:cNvSpPr>
            <p:nvPr/>
          </p:nvSpPr>
          <p:spPr bwMode="auto">
            <a:xfrm>
              <a:off x="3024" y="3420"/>
              <a:ext cx="14" cy="33"/>
            </a:xfrm>
            <a:custGeom>
              <a:avLst/>
              <a:gdLst/>
              <a:ahLst/>
              <a:cxnLst>
                <a:cxn ang="0">
                  <a:pos x="10" y="30"/>
                </a:cxn>
                <a:cxn ang="0">
                  <a:pos x="0" y="41"/>
                </a:cxn>
                <a:cxn ang="0">
                  <a:pos x="27" y="0"/>
                </a:cxn>
                <a:cxn ang="0">
                  <a:pos x="27" y="65"/>
                </a:cxn>
                <a:cxn ang="0">
                  <a:pos x="10" y="30"/>
                </a:cxn>
                <a:cxn ang="0">
                  <a:pos x="10" y="30"/>
                </a:cxn>
              </a:cxnLst>
              <a:rect l="0" t="0" r="r" b="b"/>
              <a:pathLst>
                <a:path w="27" h="65">
                  <a:moveTo>
                    <a:pt x="10" y="30"/>
                  </a:moveTo>
                  <a:lnTo>
                    <a:pt x="0" y="41"/>
                  </a:lnTo>
                  <a:lnTo>
                    <a:pt x="27" y="0"/>
                  </a:lnTo>
                  <a:lnTo>
                    <a:pt x="27" y="65"/>
                  </a:lnTo>
                  <a:lnTo>
                    <a:pt x="10" y="30"/>
                  </a:lnTo>
                  <a:lnTo>
                    <a:pt x="10" y="30"/>
                  </a:lnTo>
                  <a:close/>
                </a:path>
              </a:pathLst>
            </a:custGeom>
            <a:solidFill>
              <a:srgbClr val="FFFF00"/>
            </a:solidFill>
            <a:ln w="9525">
              <a:noFill/>
              <a:round/>
              <a:headEnd/>
              <a:tailEnd/>
            </a:ln>
          </p:spPr>
          <p:txBody>
            <a:bodyPr/>
            <a:lstStyle/>
            <a:p>
              <a:endParaRPr lang="en-US"/>
            </a:p>
          </p:txBody>
        </p:sp>
        <p:sp>
          <p:nvSpPr>
            <p:cNvPr id="37977" name="Freeform 89"/>
            <p:cNvSpPr>
              <a:spLocks/>
            </p:cNvSpPr>
            <p:nvPr/>
          </p:nvSpPr>
          <p:spPr bwMode="auto">
            <a:xfrm>
              <a:off x="3122" y="3419"/>
              <a:ext cx="21" cy="22"/>
            </a:xfrm>
            <a:custGeom>
              <a:avLst/>
              <a:gdLst/>
              <a:ahLst/>
              <a:cxnLst>
                <a:cxn ang="0">
                  <a:pos x="41" y="0"/>
                </a:cxn>
                <a:cxn ang="0">
                  <a:pos x="0" y="43"/>
                </a:cxn>
                <a:cxn ang="0">
                  <a:pos x="41" y="2"/>
                </a:cxn>
                <a:cxn ang="0">
                  <a:pos x="41" y="2"/>
                </a:cxn>
                <a:cxn ang="0">
                  <a:pos x="41" y="0"/>
                </a:cxn>
              </a:cxnLst>
              <a:rect l="0" t="0" r="r" b="b"/>
              <a:pathLst>
                <a:path w="41" h="43">
                  <a:moveTo>
                    <a:pt x="41" y="0"/>
                  </a:moveTo>
                  <a:lnTo>
                    <a:pt x="0" y="43"/>
                  </a:lnTo>
                  <a:lnTo>
                    <a:pt x="41" y="2"/>
                  </a:lnTo>
                  <a:lnTo>
                    <a:pt x="41" y="2"/>
                  </a:lnTo>
                  <a:lnTo>
                    <a:pt x="41" y="0"/>
                  </a:lnTo>
                  <a:close/>
                </a:path>
              </a:pathLst>
            </a:custGeom>
            <a:solidFill>
              <a:srgbClr val="CEA156"/>
            </a:solidFill>
            <a:ln w="9525">
              <a:noFill/>
              <a:round/>
              <a:headEnd/>
              <a:tailEnd/>
            </a:ln>
          </p:spPr>
          <p:txBody>
            <a:bodyPr/>
            <a:lstStyle/>
            <a:p>
              <a:endParaRPr lang="en-US"/>
            </a:p>
          </p:txBody>
        </p:sp>
        <p:sp>
          <p:nvSpPr>
            <p:cNvPr id="37978" name="Freeform 90"/>
            <p:cNvSpPr>
              <a:spLocks/>
            </p:cNvSpPr>
            <p:nvPr/>
          </p:nvSpPr>
          <p:spPr bwMode="auto">
            <a:xfrm>
              <a:off x="3587" y="3420"/>
              <a:ext cx="3" cy="15"/>
            </a:xfrm>
            <a:custGeom>
              <a:avLst/>
              <a:gdLst/>
              <a:ahLst/>
              <a:cxnLst>
                <a:cxn ang="0">
                  <a:pos x="7" y="30"/>
                </a:cxn>
                <a:cxn ang="0">
                  <a:pos x="0" y="0"/>
                </a:cxn>
                <a:cxn ang="0">
                  <a:pos x="7" y="6"/>
                </a:cxn>
                <a:cxn ang="0">
                  <a:pos x="7" y="30"/>
                </a:cxn>
                <a:cxn ang="0">
                  <a:pos x="7" y="30"/>
                </a:cxn>
              </a:cxnLst>
              <a:rect l="0" t="0" r="r" b="b"/>
              <a:pathLst>
                <a:path w="7" h="30">
                  <a:moveTo>
                    <a:pt x="7" y="30"/>
                  </a:moveTo>
                  <a:lnTo>
                    <a:pt x="0" y="0"/>
                  </a:lnTo>
                  <a:lnTo>
                    <a:pt x="7" y="6"/>
                  </a:lnTo>
                  <a:lnTo>
                    <a:pt x="7" y="30"/>
                  </a:lnTo>
                  <a:lnTo>
                    <a:pt x="7" y="30"/>
                  </a:lnTo>
                  <a:close/>
                </a:path>
              </a:pathLst>
            </a:custGeom>
            <a:solidFill>
              <a:srgbClr val="893939"/>
            </a:solidFill>
            <a:ln w="9525">
              <a:noFill/>
              <a:round/>
              <a:headEnd/>
              <a:tailEnd/>
            </a:ln>
          </p:spPr>
          <p:txBody>
            <a:bodyPr/>
            <a:lstStyle/>
            <a:p>
              <a:endParaRPr lang="en-US"/>
            </a:p>
          </p:txBody>
        </p:sp>
        <p:sp>
          <p:nvSpPr>
            <p:cNvPr id="37979" name="Freeform 91"/>
            <p:cNvSpPr>
              <a:spLocks/>
            </p:cNvSpPr>
            <p:nvPr/>
          </p:nvSpPr>
          <p:spPr bwMode="auto">
            <a:xfrm>
              <a:off x="3633" y="3426"/>
              <a:ext cx="9" cy="43"/>
            </a:xfrm>
            <a:custGeom>
              <a:avLst/>
              <a:gdLst/>
              <a:ahLst/>
              <a:cxnLst>
                <a:cxn ang="0">
                  <a:pos x="6" y="85"/>
                </a:cxn>
                <a:cxn ang="0">
                  <a:pos x="0" y="0"/>
                </a:cxn>
                <a:cxn ang="0">
                  <a:pos x="17" y="29"/>
                </a:cxn>
                <a:cxn ang="0">
                  <a:pos x="6" y="85"/>
                </a:cxn>
                <a:cxn ang="0">
                  <a:pos x="6" y="85"/>
                </a:cxn>
              </a:cxnLst>
              <a:rect l="0" t="0" r="r" b="b"/>
              <a:pathLst>
                <a:path w="17" h="85">
                  <a:moveTo>
                    <a:pt x="6" y="85"/>
                  </a:moveTo>
                  <a:lnTo>
                    <a:pt x="0" y="0"/>
                  </a:lnTo>
                  <a:lnTo>
                    <a:pt x="17" y="29"/>
                  </a:lnTo>
                  <a:lnTo>
                    <a:pt x="6" y="85"/>
                  </a:lnTo>
                  <a:lnTo>
                    <a:pt x="6" y="85"/>
                  </a:lnTo>
                  <a:close/>
                </a:path>
              </a:pathLst>
            </a:custGeom>
            <a:solidFill>
              <a:srgbClr val="893939"/>
            </a:solidFill>
            <a:ln w="9525">
              <a:noFill/>
              <a:round/>
              <a:headEnd/>
              <a:tailEnd/>
            </a:ln>
          </p:spPr>
          <p:txBody>
            <a:bodyPr/>
            <a:lstStyle/>
            <a:p>
              <a:endParaRPr lang="en-US"/>
            </a:p>
          </p:txBody>
        </p:sp>
        <p:sp>
          <p:nvSpPr>
            <p:cNvPr id="37980" name="Freeform 92"/>
            <p:cNvSpPr>
              <a:spLocks/>
            </p:cNvSpPr>
            <p:nvPr/>
          </p:nvSpPr>
          <p:spPr bwMode="auto">
            <a:xfrm>
              <a:off x="3370" y="3441"/>
              <a:ext cx="6" cy="24"/>
            </a:xfrm>
            <a:custGeom>
              <a:avLst/>
              <a:gdLst/>
              <a:ahLst/>
              <a:cxnLst>
                <a:cxn ang="0">
                  <a:pos x="0" y="0"/>
                </a:cxn>
                <a:cxn ang="0">
                  <a:pos x="11" y="50"/>
                </a:cxn>
                <a:cxn ang="0">
                  <a:pos x="0" y="0"/>
                </a:cxn>
                <a:cxn ang="0">
                  <a:pos x="0" y="0"/>
                </a:cxn>
              </a:cxnLst>
              <a:rect l="0" t="0" r="r" b="b"/>
              <a:pathLst>
                <a:path w="11" h="50">
                  <a:moveTo>
                    <a:pt x="0" y="0"/>
                  </a:moveTo>
                  <a:lnTo>
                    <a:pt x="11" y="50"/>
                  </a:lnTo>
                  <a:lnTo>
                    <a:pt x="0" y="0"/>
                  </a:lnTo>
                  <a:lnTo>
                    <a:pt x="0" y="0"/>
                  </a:lnTo>
                  <a:close/>
                </a:path>
              </a:pathLst>
            </a:custGeom>
            <a:solidFill>
              <a:srgbClr val="893939"/>
            </a:solidFill>
            <a:ln w="9525">
              <a:noFill/>
              <a:round/>
              <a:headEnd/>
              <a:tailEnd/>
            </a:ln>
          </p:spPr>
          <p:txBody>
            <a:bodyPr/>
            <a:lstStyle/>
            <a:p>
              <a:endParaRPr lang="en-US"/>
            </a:p>
          </p:txBody>
        </p:sp>
        <p:sp>
          <p:nvSpPr>
            <p:cNvPr id="37981" name="Freeform 93"/>
            <p:cNvSpPr>
              <a:spLocks/>
            </p:cNvSpPr>
            <p:nvPr/>
          </p:nvSpPr>
          <p:spPr bwMode="auto">
            <a:xfrm>
              <a:off x="3573" y="3441"/>
              <a:ext cx="5" cy="28"/>
            </a:xfrm>
            <a:custGeom>
              <a:avLst/>
              <a:gdLst/>
              <a:ahLst/>
              <a:cxnLst>
                <a:cxn ang="0">
                  <a:pos x="9" y="0"/>
                </a:cxn>
                <a:cxn ang="0">
                  <a:pos x="0" y="56"/>
                </a:cxn>
                <a:cxn ang="0">
                  <a:pos x="11" y="0"/>
                </a:cxn>
                <a:cxn ang="0">
                  <a:pos x="11" y="0"/>
                </a:cxn>
                <a:cxn ang="0">
                  <a:pos x="9" y="0"/>
                </a:cxn>
              </a:cxnLst>
              <a:rect l="0" t="0" r="r" b="b"/>
              <a:pathLst>
                <a:path w="11" h="56">
                  <a:moveTo>
                    <a:pt x="9" y="0"/>
                  </a:moveTo>
                  <a:lnTo>
                    <a:pt x="0" y="56"/>
                  </a:lnTo>
                  <a:lnTo>
                    <a:pt x="11" y="0"/>
                  </a:lnTo>
                  <a:lnTo>
                    <a:pt x="11" y="0"/>
                  </a:lnTo>
                  <a:lnTo>
                    <a:pt x="9" y="0"/>
                  </a:lnTo>
                  <a:close/>
                </a:path>
              </a:pathLst>
            </a:custGeom>
            <a:solidFill>
              <a:srgbClr val="520000"/>
            </a:solidFill>
            <a:ln w="9525">
              <a:noFill/>
              <a:round/>
              <a:headEnd/>
              <a:tailEnd/>
            </a:ln>
          </p:spPr>
          <p:txBody>
            <a:bodyPr/>
            <a:lstStyle/>
            <a:p>
              <a:endParaRPr lang="en-US"/>
            </a:p>
          </p:txBody>
        </p:sp>
        <p:sp>
          <p:nvSpPr>
            <p:cNvPr id="37982" name="Freeform 94"/>
            <p:cNvSpPr>
              <a:spLocks/>
            </p:cNvSpPr>
            <p:nvPr/>
          </p:nvSpPr>
          <p:spPr bwMode="auto">
            <a:xfrm>
              <a:off x="3430" y="3444"/>
              <a:ext cx="13" cy="30"/>
            </a:xfrm>
            <a:custGeom>
              <a:avLst/>
              <a:gdLst/>
              <a:ahLst/>
              <a:cxnLst>
                <a:cxn ang="0">
                  <a:pos x="17" y="49"/>
                </a:cxn>
                <a:cxn ang="0">
                  <a:pos x="21" y="48"/>
                </a:cxn>
                <a:cxn ang="0">
                  <a:pos x="22" y="46"/>
                </a:cxn>
                <a:cxn ang="0">
                  <a:pos x="24" y="44"/>
                </a:cxn>
                <a:cxn ang="0">
                  <a:pos x="24" y="43"/>
                </a:cxn>
                <a:cxn ang="0">
                  <a:pos x="25" y="40"/>
                </a:cxn>
                <a:cxn ang="0">
                  <a:pos x="25" y="36"/>
                </a:cxn>
                <a:cxn ang="0">
                  <a:pos x="25" y="35"/>
                </a:cxn>
                <a:cxn ang="0">
                  <a:pos x="25" y="32"/>
                </a:cxn>
                <a:cxn ang="0">
                  <a:pos x="24" y="28"/>
                </a:cxn>
                <a:cxn ang="0">
                  <a:pos x="24" y="25"/>
                </a:cxn>
                <a:cxn ang="0">
                  <a:pos x="24" y="60"/>
                </a:cxn>
                <a:cxn ang="0">
                  <a:pos x="6" y="60"/>
                </a:cxn>
                <a:cxn ang="0">
                  <a:pos x="0" y="0"/>
                </a:cxn>
                <a:cxn ang="0">
                  <a:pos x="17" y="49"/>
                </a:cxn>
                <a:cxn ang="0">
                  <a:pos x="17" y="49"/>
                </a:cxn>
              </a:cxnLst>
              <a:rect l="0" t="0" r="r" b="b"/>
              <a:pathLst>
                <a:path w="25" h="60">
                  <a:moveTo>
                    <a:pt x="17" y="49"/>
                  </a:moveTo>
                  <a:lnTo>
                    <a:pt x="21" y="48"/>
                  </a:lnTo>
                  <a:lnTo>
                    <a:pt x="22" y="46"/>
                  </a:lnTo>
                  <a:lnTo>
                    <a:pt x="24" y="44"/>
                  </a:lnTo>
                  <a:lnTo>
                    <a:pt x="24" y="43"/>
                  </a:lnTo>
                  <a:lnTo>
                    <a:pt x="25" y="40"/>
                  </a:lnTo>
                  <a:lnTo>
                    <a:pt x="25" y="36"/>
                  </a:lnTo>
                  <a:lnTo>
                    <a:pt x="25" y="35"/>
                  </a:lnTo>
                  <a:lnTo>
                    <a:pt x="25" y="32"/>
                  </a:lnTo>
                  <a:lnTo>
                    <a:pt x="24" y="28"/>
                  </a:lnTo>
                  <a:lnTo>
                    <a:pt x="24" y="25"/>
                  </a:lnTo>
                  <a:lnTo>
                    <a:pt x="24" y="60"/>
                  </a:lnTo>
                  <a:lnTo>
                    <a:pt x="6" y="60"/>
                  </a:lnTo>
                  <a:lnTo>
                    <a:pt x="0" y="0"/>
                  </a:lnTo>
                  <a:lnTo>
                    <a:pt x="17" y="49"/>
                  </a:lnTo>
                  <a:lnTo>
                    <a:pt x="17" y="49"/>
                  </a:lnTo>
                  <a:close/>
                </a:path>
              </a:pathLst>
            </a:custGeom>
            <a:solidFill>
              <a:srgbClr val="893939"/>
            </a:solidFill>
            <a:ln w="9525">
              <a:noFill/>
              <a:round/>
              <a:headEnd/>
              <a:tailEnd/>
            </a:ln>
          </p:spPr>
          <p:txBody>
            <a:bodyPr/>
            <a:lstStyle/>
            <a:p>
              <a:endParaRPr lang="en-US"/>
            </a:p>
          </p:txBody>
        </p:sp>
        <p:sp>
          <p:nvSpPr>
            <p:cNvPr id="37983" name="Freeform 95"/>
            <p:cNvSpPr>
              <a:spLocks/>
            </p:cNvSpPr>
            <p:nvPr/>
          </p:nvSpPr>
          <p:spPr bwMode="auto">
            <a:xfrm>
              <a:off x="3458" y="3444"/>
              <a:ext cx="27" cy="46"/>
            </a:xfrm>
            <a:custGeom>
              <a:avLst/>
              <a:gdLst/>
              <a:ahLst/>
              <a:cxnLst>
                <a:cxn ang="0">
                  <a:pos x="35" y="35"/>
                </a:cxn>
                <a:cxn ang="0">
                  <a:pos x="53" y="92"/>
                </a:cxn>
                <a:cxn ang="0">
                  <a:pos x="49" y="83"/>
                </a:cxn>
                <a:cxn ang="0">
                  <a:pos x="43" y="75"/>
                </a:cxn>
                <a:cxn ang="0">
                  <a:pos x="35" y="67"/>
                </a:cxn>
                <a:cxn ang="0">
                  <a:pos x="27" y="59"/>
                </a:cxn>
                <a:cxn ang="0">
                  <a:pos x="17" y="51"/>
                </a:cxn>
                <a:cxn ang="0">
                  <a:pos x="9" y="43"/>
                </a:cxn>
                <a:cxn ang="0">
                  <a:pos x="3" y="35"/>
                </a:cxn>
                <a:cxn ang="0">
                  <a:pos x="0" y="24"/>
                </a:cxn>
                <a:cxn ang="0">
                  <a:pos x="0" y="12"/>
                </a:cxn>
                <a:cxn ang="0">
                  <a:pos x="3" y="0"/>
                </a:cxn>
                <a:cxn ang="0">
                  <a:pos x="6" y="4"/>
                </a:cxn>
                <a:cxn ang="0">
                  <a:pos x="8" y="9"/>
                </a:cxn>
                <a:cxn ang="0">
                  <a:pos x="8" y="17"/>
                </a:cxn>
                <a:cxn ang="0">
                  <a:pos x="8" y="25"/>
                </a:cxn>
                <a:cxn ang="0">
                  <a:pos x="8" y="33"/>
                </a:cxn>
                <a:cxn ang="0">
                  <a:pos x="8" y="40"/>
                </a:cxn>
                <a:cxn ang="0">
                  <a:pos x="11" y="44"/>
                </a:cxn>
                <a:cxn ang="0">
                  <a:pos x="16" y="46"/>
                </a:cxn>
                <a:cxn ang="0">
                  <a:pos x="24" y="43"/>
                </a:cxn>
                <a:cxn ang="0">
                  <a:pos x="35" y="35"/>
                </a:cxn>
                <a:cxn ang="0">
                  <a:pos x="35" y="35"/>
                </a:cxn>
              </a:cxnLst>
              <a:rect l="0" t="0" r="r" b="b"/>
              <a:pathLst>
                <a:path w="53" h="92">
                  <a:moveTo>
                    <a:pt x="35" y="35"/>
                  </a:moveTo>
                  <a:lnTo>
                    <a:pt x="53" y="92"/>
                  </a:lnTo>
                  <a:lnTo>
                    <a:pt x="49" y="83"/>
                  </a:lnTo>
                  <a:lnTo>
                    <a:pt x="43" y="75"/>
                  </a:lnTo>
                  <a:lnTo>
                    <a:pt x="35" y="67"/>
                  </a:lnTo>
                  <a:lnTo>
                    <a:pt x="27" y="59"/>
                  </a:lnTo>
                  <a:lnTo>
                    <a:pt x="17" y="51"/>
                  </a:lnTo>
                  <a:lnTo>
                    <a:pt x="9" y="43"/>
                  </a:lnTo>
                  <a:lnTo>
                    <a:pt x="3" y="35"/>
                  </a:lnTo>
                  <a:lnTo>
                    <a:pt x="0" y="24"/>
                  </a:lnTo>
                  <a:lnTo>
                    <a:pt x="0" y="12"/>
                  </a:lnTo>
                  <a:lnTo>
                    <a:pt x="3" y="0"/>
                  </a:lnTo>
                  <a:lnTo>
                    <a:pt x="6" y="4"/>
                  </a:lnTo>
                  <a:lnTo>
                    <a:pt x="8" y="9"/>
                  </a:lnTo>
                  <a:lnTo>
                    <a:pt x="8" y="17"/>
                  </a:lnTo>
                  <a:lnTo>
                    <a:pt x="8" y="25"/>
                  </a:lnTo>
                  <a:lnTo>
                    <a:pt x="8" y="33"/>
                  </a:lnTo>
                  <a:lnTo>
                    <a:pt x="8" y="40"/>
                  </a:lnTo>
                  <a:lnTo>
                    <a:pt x="11" y="44"/>
                  </a:lnTo>
                  <a:lnTo>
                    <a:pt x="16" y="46"/>
                  </a:lnTo>
                  <a:lnTo>
                    <a:pt x="24" y="43"/>
                  </a:lnTo>
                  <a:lnTo>
                    <a:pt x="35" y="35"/>
                  </a:lnTo>
                  <a:lnTo>
                    <a:pt x="35" y="35"/>
                  </a:lnTo>
                  <a:close/>
                </a:path>
              </a:pathLst>
            </a:custGeom>
            <a:solidFill>
              <a:srgbClr val="893939"/>
            </a:solidFill>
            <a:ln w="9525">
              <a:noFill/>
              <a:round/>
              <a:headEnd/>
              <a:tailEnd/>
            </a:ln>
          </p:spPr>
          <p:txBody>
            <a:bodyPr/>
            <a:lstStyle/>
            <a:p>
              <a:endParaRPr lang="en-US"/>
            </a:p>
          </p:txBody>
        </p:sp>
        <p:sp>
          <p:nvSpPr>
            <p:cNvPr id="37984" name="Freeform 96"/>
            <p:cNvSpPr>
              <a:spLocks/>
            </p:cNvSpPr>
            <p:nvPr/>
          </p:nvSpPr>
          <p:spPr bwMode="auto">
            <a:xfrm>
              <a:off x="3506" y="3444"/>
              <a:ext cx="4" cy="25"/>
            </a:xfrm>
            <a:custGeom>
              <a:avLst/>
              <a:gdLst/>
              <a:ahLst/>
              <a:cxnLst>
                <a:cxn ang="0">
                  <a:pos x="6" y="49"/>
                </a:cxn>
                <a:cxn ang="0">
                  <a:pos x="0" y="0"/>
                </a:cxn>
                <a:cxn ang="0">
                  <a:pos x="6" y="25"/>
                </a:cxn>
                <a:cxn ang="0">
                  <a:pos x="6" y="49"/>
                </a:cxn>
                <a:cxn ang="0">
                  <a:pos x="6" y="49"/>
                </a:cxn>
              </a:cxnLst>
              <a:rect l="0" t="0" r="r" b="b"/>
              <a:pathLst>
                <a:path w="6" h="49">
                  <a:moveTo>
                    <a:pt x="6" y="49"/>
                  </a:moveTo>
                  <a:lnTo>
                    <a:pt x="0" y="0"/>
                  </a:lnTo>
                  <a:lnTo>
                    <a:pt x="6" y="25"/>
                  </a:lnTo>
                  <a:lnTo>
                    <a:pt x="6" y="49"/>
                  </a:lnTo>
                  <a:lnTo>
                    <a:pt x="6" y="49"/>
                  </a:lnTo>
                  <a:close/>
                </a:path>
              </a:pathLst>
            </a:custGeom>
            <a:solidFill>
              <a:srgbClr val="893939"/>
            </a:solidFill>
            <a:ln w="9525">
              <a:noFill/>
              <a:round/>
              <a:headEnd/>
              <a:tailEnd/>
            </a:ln>
          </p:spPr>
          <p:txBody>
            <a:bodyPr/>
            <a:lstStyle/>
            <a:p>
              <a:endParaRPr lang="en-US"/>
            </a:p>
          </p:txBody>
        </p:sp>
        <p:sp>
          <p:nvSpPr>
            <p:cNvPr id="37985" name="Freeform 97"/>
            <p:cNvSpPr>
              <a:spLocks/>
            </p:cNvSpPr>
            <p:nvPr/>
          </p:nvSpPr>
          <p:spPr bwMode="auto">
            <a:xfrm>
              <a:off x="2311" y="3457"/>
              <a:ext cx="4" cy="17"/>
            </a:xfrm>
            <a:custGeom>
              <a:avLst/>
              <a:gdLst/>
              <a:ahLst/>
              <a:cxnLst>
                <a:cxn ang="0">
                  <a:pos x="7" y="24"/>
                </a:cxn>
                <a:cxn ang="0">
                  <a:pos x="0" y="35"/>
                </a:cxn>
                <a:cxn ang="0">
                  <a:pos x="0" y="0"/>
                </a:cxn>
                <a:cxn ang="0">
                  <a:pos x="4" y="2"/>
                </a:cxn>
                <a:cxn ang="0">
                  <a:pos x="5" y="3"/>
                </a:cxn>
                <a:cxn ang="0">
                  <a:pos x="7" y="5"/>
                </a:cxn>
                <a:cxn ang="0">
                  <a:pos x="7" y="8"/>
                </a:cxn>
                <a:cxn ang="0">
                  <a:pos x="7" y="11"/>
                </a:cxn>
                <a:cxn ang="0">
                  <a:pos x="8" y="15"/>
                </a:cxn>
                <a:cxn ang="0">
                  <a:pos x="7" y="16"/>
                </a:cxn>
                <a:cxn ang="0">
                  <a:pos x="7" y="19"/>
                </a:cxn>
                <a:cxn ang="0">
                  <a:pos x="7" y="23"/>
                </a:cxn>
                <a:cxn ang="0">
                  <a:pos x="7" y="24"/>
                </a:cxn>
                <a:cxn ang="0">
                  <a:pos x="7" y="24"/>
                </a:cxn>
              </a:cxnLst>
              <a:rect l="0" t="0" r="r" b="b"/>
              <a:pathLst>
                <a:path w="8" h="35">
                  <a:moveTo>
                    <a:pt x="7" y="24"/>
                  </a:moveTo>
                  <a:lnTo>
                    <a:pt x="0" y="35"/>
                  </a:lnTo>
                  <a:lnTo>
                    <a:pt x="0" y="0"/>
                  </a:lnTo>
                  <a:lnTo>
                    <a:pt x="4" y="2"/>
                  </a:lnTo>
                  <a:lnTo>
                    <a:pt x="5" y="3"/>
                  </a:lnTo>
                  <a:lnTo>
                    <a:pt x="7" y="5"/>
                  </a:lnTo>
                  <a:lnTo>
                    <a:pt x="7" y="8"/>
                  </a:lnTo>
                  <a:lnTo>
                    <a:pt x="7" y="11"/>
                  </a:lnTo>
                  <a:lnTo>
                    <a:pt x="8" y="15"/>
                  </a:lnTo>
                  <a:lnTo>
                    <a:pt x="7" y="16"/>
                  </a:lnTo>
                  <a:lnTo>
                    <a:pt x="7" y="19"/>
                  </a:lnTo>
                  <a:lnTo>
                    <a:pt x="7" y="23"/>
                  </a:lnTo>
                  <a:lnTo>
                    <a:pt x="7" y="24"/>
                  </a:lnTo>
                  <a:lnTo>
                    <a:pt x="7" y="24"/>
                  </a:lnTo>
                  <a:close/>
                </a:path>
              </a:pathLst>
            </a:custGeom>
            <a:solidFill>
              <a:srgbClr val="CEA156"/>
            </a:solidFill>
            <a:ln w="9525">
              <a:noFill/>
              <a:round/>
              <a:headEnd/>
              <a:tailEnd/>
            </a:ln>
          </p:spPr>
          <p:txBody>
            <a:bodyPr/>
            <a:lstStyle/>
            <a:p>
              <a:endParaRPr lang="en-US"/>
            </a:p>
          </p:txBody>
        </p:sp>
        <p:sp>
          <p:nvSpPr>
            <p:cNvPr id="37986" name="Freeform 98"/>
            <p:cNvSpPr>
              <a:spLocks/>
            </p:cNvSpPr>
            <p:nvPr/>
          </p:nvSpPr>
          <p:spPr bwMode="auto">
            <a:xfrm>
              <a:off x="2939" y="3457"/>
              <a:ext cx="43" cy="33"/>
            </a:xfrm>
            <a:custGeom>
              <a:avLst/>
              <a:gdLst/>
              <a:ahLst/>
              <a:cxnLst>
                <a:cxn ang="0">
                  <a:pos x="53" y="34"/>
                </a:cxn>
                <a:cxn ang="0">
                  <a:pos x="56" y="37"/>
                </a:cxn>
                <a:cxn ang="0">
                  <a:pos x="60" y="40"/>
                </a:cxn>
                <a:cxn ang="0">
                  <a:pos x="63" y="43"/>
                </a:cxn>
                <a:cxn ang="0">
                  <a:pos x="64" y="45"/>
                </a:cxn>
                <a:cxn ang="0">
                  <a:pos x="68" y="48"/>
                </a:cxn>
                <a:cxn ang="0">
                  <a:pos x="71" y="50"/>
                </a:cxn>
                <a:cxn ang="0">
                  <a:pos x="74" y="51"/>
                </a:cxn>
                <a:cxn ang="0">
                  <a:pos x="77" y="53"/>
                </a:cxn>
                <a:cxn ang="0">
                  <a:pos x="80" y="53"/>
                </a:cxn>
                <a:cxn ang="0">
                  <a:pos x="85" y="53"/>
                </a:cxn>
                <a:cxn ang="0">
                  <a:pos x="84" y="63"/>
                </a:cxn>
                <a:cxn ang="0">
                  <a:pos x="80" y="66"/>
                </a:cxn>
                <a:cxn ang="0">
                  <a:pos x="77" y="67"/>
                </a:cxn>
                <a:cxn ang="0">
                  <a:pos x="74" y="64"/>
                </a:cxn>
                <a:cxn ang="0">
                  <a:pos x="69" y="59"/>
                </a:cxn>
                <a:cxn ang="0">
                  <a:pos x="63" y="55"/>
                </a:cxn>
                <a:cxn ang="0">
                  <a:pos x="56" y="50"/>
                </a:cxn>
                <a:cxn ang="0">
                  <a:pos x="50" y="47"/>
                </a:cxn>
                <a:cxn ang="0">
                  <a:pos x="44" y="48"/>
                </a:cxn>
                <a:cxn ang="0">
                  <a:pos x="36" y="53"/>
                </a:cxn>
                <a:cxn ang="0">
                  <a:pos x="39" y="50"/>
                </a:cxn>
                <a:cxn ang="0">
                  <a:pos x="40" y="47"/>
                </a:cxn>
                <a:cxn ang="0">
                  <a:pos x="44" y="45"/>
                </a:cxn>
                <a:cxn ang="0">
                  <a:pos x="47" y="42"/>
                </a:cxn>
                <a:cxn ang="0">
                  <a:pos x="48" y="40"/>
                </a:cxn>
                <a:cxn ang="0">
                  <a:pos x="52" y="37"/>
                </a:cxn>
                <a:cxn ang="0">
                  <a:pos x="53" y="35"/>
                </a:cxn>
                <a:cxn ang="0">
                  <a:pos x="53" y="32"/>
                </a:cxn>
                <a:cxn ang="0">
                  <a:pos x="55" y="29"/>
                </a:cxn>
                <a:cxn ang="0">
                  <a:pos x="53" y="24"/>
                </a:cxn>
                <a:cxn ang="0">
                  <a:pos x="0" y="0"/>
                </a:cxn>
                <a:cxn ang="0">
                  <a:pos x="71" y="18"/>
                </a:cxn>
                <a:cxn ang="0">
                  <a:pos x="53" y="35"/>
                </a:cxn>
                <a:cxn ang="0">
                  <a:pos x="53" y="35"/>
                </a:cxn>
                <a:cxn ang="0">
                  <a:pos x="53" y="34"/>
                </a:cxn>
              </a:cxnLst>
              <a:rect l="0" t="0" r="r" b="b"/>
              <a:pathLst>
                <a:path w="85" h="67">
                  <a:moveTo>
                    <a:pt x="53" y="34"/>
                  </a:moveTo>
                  <a:lnTo>
                    <a:pt x="56" y="37"/>
                  </a:lnTo>
                  <a:lnTo>
                    <a:pt x="60" y="40"/>
                  </a:lnTo>
                  <a:lnTo>
                    <a:pt x="63" y="43"/>
                  </a:lnTo>
                  <a:lnTo>
                    <a:pt x="64" y="45"/>
                  </a:lnTo>
                  <a:lnTo>
                    <a:pt x="68" y="48"/>
                  </a:lnTo>
                  <a:lnTo>
                    <a:pt x="71" y="50"/>
                  </a:lnTo>
                  <a:lnTo>
                    <a:pt x="74" y="51"/>
                  </a:lnTo>
                  <a:lnTo>
                    <a:pt x="77" y="53"/>
                  </a:lnTo>
                  <a:lnTo>
                    <a:pt x="80" y="53"/>
                  </a:lnTo>
                  <a:lnTo>
                    <a:pt x="85" y="53"/>
                  </a:lnTo>
                  <a:lnTo>
                    <a:pt x="84" y="63"/>
                  </a:lnTo>
                  <a:lnTo>
                    <a:pt x="80" y="66"/>
                  </a:lnTo>
                  <a:lnTo>
                    <a:pt x="77" y="67"/>
                  </a:lnTo>
                  <a:lnTo>
                    <a:pt x="74" y="64"/>
                  </a:lnTo>
                  <a:lnTo>
                    <a:pt x="69" y="59"/>
                  </a:lnTo>
                  <a:lnTo>
                    <a:pt x="63" y="55"/>
                  </a:lnTo>
                  <a:lnTo>
                    <a:pt x="56" y="50"/>
                  </a:lnTo>
                  <a:lnTo>
                    <a:pt x="50" y="47"/>
                  </a:lnTo>
                  <a:lnTo>
                    <a:pt x="44" y="48"/>
                  </a:lnTo>
                  <a:lnTo>
                    <a:pt x="36" y="53"/>
                  </a:lnTo>
                  <a:lnTo>
                    <a:pt x="39" y="50"/>
                  </a:lnTo>
                  <a:lnTo>
                    <a:pt x="40" y="47"/>
                  </a:lnTo>
                  <a:lnTo>
                    <a:pt x="44" y="45"/>
                  </a:lnTo>
                  <a:lnTo>
                    <a:pt x="47" y="42"/>
                  </a:lnTo>
                  <a:lnTo>
                    <a:pt x="48" y="40"/>
                  </a:lnTo>
                  <a:lnTo>
                    <a:pt x="52" y="37"/>
                  </a:lnTo>
                  <a:lnTo>
                    <a:pt x="53" y="35"/>
                  </a:lnTo>
                  <a:lnTo>
                    <a:pt x="53" y="32"/>
                  </a:lnTo>
                  <a:lnTo>
                    <a:pt x="55" y="29"/>
                  </a:lnTo>
                  <a:lnTo>
                    <a:pt x="53" y="24"/>
                  </a:lnTo>
                  <a:lnTo>
                    <a:pt x="0" y="0"/>
                  </a:lnTo>
                  <a:lnTo>
                    <a:pt x="71" y="18"/>
                  </a:lnTo>
                  <a:lnTo>
                    <a:pt x="53" y="35"/>
                  </a:lnTo>
                  <a:lnTo>
                    <a:pt x="53" y="35"/>
                  </a:lnTo>
                  <a:lnTo>
                    <a:pt x="53" y="34"/>
                  </a:lnTo>
                  <a:close/>
                </a:path>
              </a:pathLst>
            </a:custGeom>
            <a:solidFill>
              <a:srgbClr val="CEA156"/>
            </a:solidFill>
            <a:ln w="9525">
              <a:noFill/>
              <a:round/>
              <a:headEnd/>
              <a:tailEnd/>
            </a:ln>
          </p:spPr>
          <p:txBody>
            <a:bodyPr/>
            <a:lstStyle/>
            <a:p>
              <a:endParaRPr lang="en-US"/>
            </a:p>
          </p:txBody>
        </p:sp>
        <p:sp>
          <p:nvSpPr>
            <p:cNvPr id="37987" name="Freeform 99"/>
            <p:cNvSpPr>
              <a:spLocks/>
            </p:cNvSpPr>
            <p:nvPr/>
          </p:nvSpPr>
          <p:spPr bwMode="auto">
            <a:xfrm>
              <a:off x="3362" y="3456"/>
              <a:ext cx="5" cy="13"/>
            </a:xfrm>
            <a:custGeom>
              <a:avLst/>
              <a:gdLst/>
              <a:ahLst/>
              <a:cxnLst>
                <a:cxn ang="0">
                  <a:pos x="0" y="0"/>
                </a:cxn>
                <a:cxn ang="0">
                  <a:pos x="11" y="25"/>
                </a:cxn>
                <a:cxn ang="0">
                  <a:pos x="0" y="1"/>
                </a:cxn>
                <a:cxn ang="0">
                  <a:pos x="0" y="1"/>
                </a:cxn>
                <a:cxn ang="0">
                  <a:pos x="0" y="0"/>
                </a:cxn>
              </a:cxnLst>
              <a:rect l="0" t="0" r="r" b="b"/>
              <a:pathLst>
                <a:path w="11" h="25">
                  <a:moveTo>
                    <a:pt x="0" y="0"/>
                  </a:moveTo>
                  <a:lnTo>
                    <a:pt x="11" y="25"/>
                  </a:lnTo>
                  <a:lnTo>
                    <a:pt x="0" y="1"/>
                  </a:lnTo>
                  <a:lnTo>
                    <a:pt x="0" y="1"/>
                  </a:lnTo>
                  <a:lnTo>
                    <a:pt x="0" y="0"/>
                  </a:lnTo>
                  <a:close/>
                </a:path>
              </a:pathLst>
            </a:custGeom>
            <a:solidFill>
              <a:srgbClr val="520000"/>
            </a:solidFill>
            <a:ln w="9525">
              <a:noFill/>
              <a:round/>
              <a:headEnd/>
              <a:tailEnd/>
            </a:ln>
          </p:spPr>
          <p:txBody>
            <a:bodyPr/>
            <a:lstStyle/>
            <a:p>
              <a:endParaRPr lang="en-US"/>
            </a:p>
          </p:txBody>
        </p:sp>
        <p:sp>
          <p:nvSpPr>
            <p:cNvPr id="37988" name="Freeform 100"/>
            <p:cNvSpPr>
              <a:spLocks/>
            </p:cNvSpPr>
            <p:nvPr/>
          </p:nvSpPr>
          <p:spPr bwMode="auto">
            <a:xfrm>
              <a:off x="2767" y="3465"/>
              <a:ext cx="39" cy="51"/>
            </a:xfrm>
            <a:custGeom>
              <a:avLst/>
              <a:gdLst/>
              <a:ahLst/>
              <a:cxnLst>
                <a:cxn ang="0">
                  <a:pos x="16" y="65"/>
                </a:cxn>
                <a:cxn ang="0">
                  <a:pos x="15" y="67"/>
                </a:cxn>
                <a:cxn ang="0">
                  <a:pos x="12" y="70"/>
                </a:cxn>
                <a:cxn ang="0">
                  <a:pos x="10" y="72"/>
                </a:cxn>
                <a:cxn ang="0">
                  <a:pos x="8" y="75"/>
                </a:cxn>
                <a:cxn ang="0">
                  <a:pos x="8" y="77"/>
                </a:cxn>
                <a:cxn ang="0">
                  <a:pos x="7" y="80"/>
                </a:cxn>
                <a:cxn ang="0">
                  <a:pos x="7" y="83"/>
                </a:cxn>
                <a:cxn ang="0">
                  <a:pos x="7" y="86"/>
                </a:cxn>
                <a:cxn ang="0">
                  <a:pos x="7" y="89"/>
                </a:cxn>
                <a:cxn ang="0">
                  <a:pos x="7" y="91"/>
                </a:cxn>
                <a:cxn ang="0">
                  <a:pos x="15" y="97"/>
                </a:cxn>
                <a:cxn ang="0">
                  <a:pos x="21" y="99"/>
                </a:cxn>
                <a:cxn ang="0">
                  <a:pos x="28" y="97"/>
                </a:cxn>
                <a:cxn ang="0">
                  <a:pos x="34" y="94"/>
                </a:cxn>
                <a:cxn ang="0">
                  <a:pos x="39" y="88"/>
                </a:cxn>
                <a:cxn ang="0">
                  <a:pos x="45" y="81"/>
                </a:cxn>
                <a:cxn ang="0">
                  <a:pos x="52" y="77"/>
                </a:cxn>
                <a:cxn ang="0">
                  <a:pos x="60" y="73"/>
                </a:cxn>
                <a:cxn ang="0">
                  <a:pos x="68" y="73"/>
                </a:cxn>
                <a:cxn ang="0">
                  <a:pos x="77" y="77"/>
                </a:cxn>
                <a:cxn ang="0">
                  <a:pos x="71" y="73"/>
                </a:cxn>
                <a:cxn ang="0">
                  <a:pos x="64" y="75"/>
                </a:cxn>
                <a:cxn ang="0">
                  <a:pos x="58" y="78"/>
                </a:cxn>
                <a:cxn ang="0">
                  <a:pos x="50" y="83"/>
                </a:cxn>
                <a:cxn ang="0">
                  <a:pos x="42" y="89"/>
                </a:cxn>
                <a:cxn ang="0">
                  <a:pos x="34" y="94"/>
                </a:cxn>
                <a:cxn ang="0">
                  <a:pos x="26" y="99"/>
                </a:cxn>
                <a:cxn ang="0">
                  <a:pos x="16" y="101"/>
                </a:cxn>
                <a:cxn ang="0">
                  <a:pos x="8" y="97"/>
                </a:cxn>
                <a:cxn ang="0">
                  <a:pos x="0" y="91"/>
                </a:cxn>
                <a:cxn ang="0">
                  <a:pos x="0" y="78"/>
                </a:cxn>
                <a:cxn ang="0">
                  <a:pos x="5" y="69"/>
                </a:cxn>
                <a:cxn ang="0">
                  <a:pos x="13" y="61"/>
                </a:cxn>
                <a:cxn ang="0">
                  <a:pos x="24" y="53"/>
                </a:cxn>
                <a:cxn ang="0">
                  <a:pos x="34" y="46"/>
                </a:cxn>
                <a:cxn ang="0">
                  <a:pos x="44" y="40"/>
                </a:cxn>
                <a:cxn ang="0">
                  <a:pos x="50" y="32"/>
                </a:cxn>
                <a:cxn ang="0">
                  <a:pos x="53" y="24"/>
                </a:cxn>
                <a:cxn ang="0">
                  <a:pos x="52" y="13"/>
                </a:cxn>
                <a:cxn ang="0">
                  <a:pos x="42" y="0"/>
                </a:cxn>
                <a:cxn ang="0">
                  <a:pos x="48" y="8"/>
                </a:cxn>
                <a:cxn ang="0">
                  <a:pos x="52" y="16"/>
                </a:cxn>
                <a:cxn ang="0">
                  <a:pos x="53" y="24"/>
                </a:cxn>
                <a:cxn ang="0">
                  <a:pos x="52" y="32"/>
                </a:cxn>
                <a:cxn ang="0">
                  <a:pos x="50" y="40"/>
                </a:cxn>
                <a:cxn ang="0">
                  <a:pos x="45" y="46"/>
                </a:cxn>
                <a:cxn ang="0">
                  <a:pos x="40" y="53"/>
                </a:cxn>
                <a:cxn ang="0">
                  <a:pos x="32" y="57"/>
                </a:cxn>
                <a:cxn ang="0">
                  <a:pos x="26" y="62"/>
                </a:cxn>
                <a:cxn ang="0">
                  <a:pos x="18" y="67"/>
                </a:cxn>
                <a:cxn ang="0">
                  <a:pos x="18" y="67"/>
                </a:cxn>
                <a:cxn ang="0">
                  <a:pos x="16" y="65"/>
                </a:cxn>
              </a:cxnLst>
              <a:rect l="0" t="0" r="r" b="b"/>
              <a:pathLst>
                <a:path w="77" h="101">
                  <a:moveTo>
                    <a:pt x="16" y="65"/>
                  </a:moveTo>
                  <a:lnTo>
                    <a:pt x="15" y="67"/>
                  </a:lnTo>
                  <a:lnTo>
                    <a:pt x="12" y="70"/>
                  </a:lnTo>
                  <a:lnTo>
                    <a:pt x="10" y="72"/>
                  </a:lnTo>
                  <a:lnTo>
                    <a:pt x="8" y="75"/>
                  </a:lnTo>
                  <a:lnTo>
                    <a:pt x="8" y="77"/>
                  </a:lnTo>
                  <a:lnTo>
                    <a:pt x="7" y="80"/>
                  </a:lnTo>
                  <a:lnTo>
                    <a:pt x="7" y="83"/>
                  </a:lnTo>
                  <a:lnTo>
                    <a:pt x="7" y="86"/>
                  </a:lnTo>
                  <a:lnTo>
                    <a:pt x="7" y="89"/>
                  </a:lnTo>
                  <a:lnTo>
                    <a:pt x="7" y="91"/>
                  </a:lnTo>
                  <a:lnTo>
                    <a:pt x="15" y="97"/>
                  </a:lnTo>
                  <a:lnTo>
                    <a:pt x="21" y="99"/>
                  </a:lnTo>
                  <a:lnTo>
                    <a:pt x="28" y="97"/>
                  </a:lnTo>
                  <a:lnTo>
                    <a:pt x="34" y="94"/>
                  </a:lnTo>
                  <a:lnTo>
                    <a:pt x="39" y="88"/>
                  </a:lnTo>
                  <a:lnTo>
                    <a:pt x="45" y="81"/>
                  </a:lnTo>
                  <a:lnTo>
                    <a:pt x="52" y="77"/>
                  </a:lnTo>
                  <a:lnTo>
                    <a:pt x="60" y="73"/>
                  </a:lnTo>
                  <a:lnTo>
                    <a:pt x="68" y="73"/>
                  </a:lnTo>
                  <a:lnTo>
                    <a:pt x="77" y="77"/>
                  </a:lnTo>
                  <a:lnTo>
                    <a:pt x="71" y="73"/>
                  </a:lnTo>
                  <a:lnTo>
                    <a:pt x="64" y="75"/>
                  </a:lnTo>
                  <a:lnTo>
                    <a:pt x="58" y="78"/>
                  </a:lnTo>
                  <a:lnTo>
                    <a:pt x="50" y="83"/>
                  </a:lnTo>
                  <a:lnTo>
                    <a:pt x="42" y="89"/>
                  </a:lnTo>
                  <a:lnTo>
                    <a:pt x="34" y="94"/>
                  </a:lnTo>
                  <a:lnTo>
                    <a:pt x="26" y="99"/>
                  </a:lnTo>
                  <a:lnTo>
                    <a:pt x="16" y="101"/>
                  </a:lnTo>
                  <a:lnTo>
                    <a:pt x="8" y="97"/>
                  </a:lnTo>
                  <a:lnTo>
                    <a:pt x="0" y="91"/>
                  </a:lnTo>
                  <a:lnTo>
                    <a:pt x="0" y="78"/>
                  </a:lnTo>
                  <a:lnTo>
                    <a:pt x="5" y="69"/>
                  </a:lnTo>
                  <a:lnTo>
                    <a:pt x="13" y="61"/>
                  </a:lnTo>
                  <a:lnTo>
                    <a:pt x="24" y="53"/>
                  </a:lnTo>
                  <a:lnTo>
                    <a:pt x="34" y="46"/>
                  </a:lnTo>
                  <a:lnTo>
                    <a:pt x="44" y="40"/>
                  </a:lnTo>
                  <a:lnTo>
                    <a:pt x="50" y="32"/>
                  </a:lnTo>
                  <a:lnTo>
                    <a:pt x="53" y="24"/>
                  </a:lnTo>
                  <a:lnTo>
                    <a:pt x="52" y="13"/>
                  </a:lnTo>
                  <a:lnTo>
                    <a:pt x="42" y="0"/>
                  </a:lnTo>
                  <a:lnTo>
                    <a:pt x="48" y="8"/>
                  </a:lnTo>
                  <a:lnTo>
                    <a:pt x="52" y="16"/>
                  </a:lnTo>
                  <a:lnTo>
                    <a:pt x="53" y="24"/>
                  </a:lnTo>
                  <a:lnTo>
                    <a:pt x="52" y="32"/>
                  </a:lnTo>
                  <a:lnTo>
                    <a:pt x="50" y="40"/>
                  </a:lnTo>
                  <a:lnTo>
                    <a:pt x="45" y="46"/>
                  </a:lnTo>
                  <a:lnTo>
                    <a:pt x="40" y="53"/>
                  </a:lnTo>
                  <a:lnTo>
                    <a:pt x="32" y="57"/>
                  </a:lnTo>
                  <a:lnTo>
                    <a:pt x="26" y="62"/>
                  </a:lnTo>
                  <a:lnTo>
                    <a:pt x="18" y="67"/>
                  </a:lnTo>
                  <a:lnTo>
                    <a:pt x="18" y="67"/>
                  </a:lnTo>
                  <a:lnTo>
                    <a:pt x="16" y="65"/>
                  </a:lnTo>
                  <a:close/>
                </a:path>
              </a:pathLst>
            </a:custGeom>
            <a:solidFill>
              <a:srgbClr val="CEA156"/>
            </a:solidFill>
            <a:ln w="9525">
              <a:noFill/>
              <a:round/>
              <a:headEnd/>
              <a:tailEnd/>
            </a:ln>
          </p:spPr>
          <p:txBody>
            <a:bodyPr/>
            <a:lstStyle/>
            <a:p>
              <a:endParaRPr lang="en-US"/>
            </a:p>
          </p:txBody>
        </p:sp>
        <p:sp>
          <p:nvSpPr>
            <p:cNvPr id="37989" name="Freeform 101"/>
            <p:cNvSpPr>
              <a:spLocks/>
            </p:cNvSpPr>
            <p:nvPr/>
          </p:nvSpPr>
          <p:spPr bwMode="auto">
            <a:xfrm>
              <a:off x="2899" y="3474"/>
              <a:ext cx="37" cy="36"/>
            </a:xfrm>
            <a:custGeom>
              <a:avLst/>
              <a:gdLst/>
              <a:ahLst/>
              <a:cxnLst>
                <a:cxn ang="0">
                  <a:pos x="72" y="66"/>
                </a:cxn>
                <a:cxn ang="0">
                  <a:pos x="69" y="66"/>
                </a:cxn>
                <a:cxn ang="0">
                  <a:pos x="63" y="68"/>
                </a:cxn>
                <a:cxn ang="0">
                  <a:pos x="56" y="69"/>
                </a:cxn>
                <a:cxn ang="0">
                  <a:pos x="48" y="71"/>
                </a:cxn>
                <a:cxn ang="0">
                  <a:pos x="42" y="71"/>
                </a:cxn>
                <a:cxn ang="0">
                  <a:pos x="34" y="72"/>
                </a:cxn>
                <a:cxn ang="0">
                  <a:pos x="26" y="72"/>
                </a:cxn>
                <a:cxn ang="0">
                  <a:pos x="20" y="69"/>
                </a:cxn>
                <a:cxn ang="0">
                  <a:pos x="13" y="66"/>
                </a:cxn>
                <a:cxn ang="0">
                  <a:pos x="7" y="60"/>
                </a:cxn>
                <a:cxn ang="0">
                  <a:pos x="4" y="53"/>
                </a:cxn>
                <a:cxn ang="0">
                  <a:pos x="2" y="45"/>
                </a:cxn>
                <a:cxn ang="0">
                  <a:pos x="0" y="39"/>
                </a:cxn>
                <a:cxn ang="0">
                  <a:pos x="0" y="34"/>
                </a:cxn>
                <a:cxn ang="0">
                  <a:pos x="0" y="28"/>
                </a:cxn>
                <a:cxn ang="0">
                  <a:pos x="2" y="21"/>
                </a:cxn>
                <a:cxn ang="0">
                  <a:pos x="4" y="16"/>
                </a:cxn>
                <a:cxn ang="0">
                  <a:pos x="7" y="10"/>
                </a:cxn>
                <a:cxn ang="0">
                  <a:pos x="10" y="5"/>
                </a:cxn>
                <a:cxn ang="0">
                  <a:pos x="13" y="0"/>
                </a:cxn>
                <a:cxn ang="0">
                  <a:pos x="13" y="60"/>
                </a:cxn>
                <a:cxn ang="0">
                  <a:pos x="74" y="68"/>
                </a:cxn>
                <a:cxn ang="0">
                  <a:pos x="74" y="68"/>
                </a:cxn>
                <a:cxn ang="0">
                  <a:pos x="72" y="66"/>
                </a:cxn>
              </a:cxnLst>
              <a:rect l="0" t="0" r="r" b="b"/>
              <a:pathLst>
                <a:path w="74" h="72">
                  <a:moveTo>
                    <a:pt x="72" y="66"/>
                  </a:moveTo>
                  <a:lnTo>
                    <a:pt x="69" y="66"/>
                  </a:lnTo>
                  <a:lnTo>
                    <a:pt x="63" y="68"/>
                  </a:lnTo>
                  <a:lnTo>
                    <a:pt x="56" y="69"/>
                  </a:lnTo>
                  <a:lnTo>
                    <a:pt x="48" y="71"/>
                  </a:lnTo>
                  <a:lnTo>
                    <a:pt x="42" y="71"/>
                  </a:lnTo>
                  <a:lnTo>
                    <a:pt x="34" y="72"/>
                  </a:lnTo>
                  <a:lnTo>
                    <a:pt x="26" y="72"/>
                  </a:lnTo>
                  <a:lnTo>
                    <a:pt x="20" y="69"/>
                  </a:lnTo>
                  <a:lnTo>
                    <a:pt x="13" y="66"/>
                  </a:lnTo>
                  <a:lnTo>
                    <a:pt x="7" y="60"/>
                  </a:lnTo>
                  <a:lnTo>
                    <a:pt x="4" y="53"/>
                  </a:lnTo>
                  <a:lnTo>
                    <a:pt x="2" y="45"/>
                  </a:lnTo>
                  <a:lnTo>
                    <a:pt x="0" y="39"/>
                  </a:lnTo>
                  <a:lnTo>
                    <a:pt x="0" y="34"/>
                  </a:lnTo>
                  <a:lnTo>
                    <a:pt x="0" y="28"/>
                  </a:lnTo>
                  <a:lnTo>
                    <a:pt x="2" y="21"/>
                  </a:lnTo>
                  <a:lnTo>
                    <a:pt x="4" y="16"/>
                  </a:lnTo>
                  <a:lnTo>
                    <a:pt x="7" y="10"/>
                  </a:lnTo>
                  <a:lnTo>
                    <a:pt x="10" y="5"/>
                  </a:lnTo>
                  <a:lnTo>
                    <a:pt x="13" y="0"/>
                  </a:lnTo>
                  <a:lnTo>
                    <a:pt x="13" y="60"/>
                  </a:lnTo>
                  <a:lnTo>
                    <a:pt x="74" y="68"/>
                  </a:lnTo>
                  <a:lnTo>
                    <a:pt x="74" y="68"/>
                  </a:lnTo>
                  <a:lnTo>
                    <a:pt x="72" y="66"/>
                  </a:lnTo>
                  <a:close/>
                </a:path>
              </a:pathLst>
            </a:custGeom>
            <a:solidFill>
              <a:srgbClr val="CEA156"/>
            </a:solidFill>
            <a:ln w="9525">
              <a:noFill/>
              <a:round/>
              <a:headEnd/>
              <a:tailEnd/>
            </a:ln>
          </p:spPr>
          <p:txBody>
            <a:bodyPr/>
            <a:lstStyle/>
            <a:p>
              <a:endParaRPr lang="en-US"/>
            </a:p>
          </p:txBody>
        </p:sp>
        <p:sp>
          <p:nvSpPr>
            <p:cNvPr id="37990" name="Freeform 102"/>
            <p:cNvSpPr>
              <a:spLocks/>
            </p:cNvSpPr>
            <p:nvPr/>
          </p:nvSpPr>
          <p:spPr bwMode="auto">
            <a:xfrm>
              <a:off x="3222" y="3482"/>
              <a:ext cx="6" cy="26"/>
            </a:xfrm>
            <a:custGeom>
              <a:avLst/>
              <a:gdLst/>
              <a:ahLst/>
              <a:cxnLst>
                <a:cxn ang="0">
                  <a:pos x="11" y="0"/>
                </a:cxn>
                <a:cxn ang="0">
                  <a:pos x="0" y="52"/>
                </a:cxn>
                <a:cxn ang="0">
                  <a:pos x="11" y="2"/>
                </a:cxn>
                <a:cxn ang="0">
                  <a:pos x="11" y="2"/>
                </a:cxn>
                <a:cxn ang="0">
                  <a:pos x="11" y="0"/>
                </a:cxn>
              </a:cxnLst>
              <a:rect l="0" t="0" r="r" b="b"/>
              <a:pathLst>
                <a:path w="11" h="52">
                  <a:moveTo>
                    <a:pt x="11" y="0"/>
                  </a:moveTo>
                  <a:lnTo>
                    <a:pt x="0" y="52"/>
                  </a:lnTo>
                  <a:lnTo>
                    <a:pt x="11" y="2"/>
                  </a:lnTo>
                  <a:lnTo>
                    <a:pt x="11" y="2"/>
                  </a:lnTo>
                  <a:lnTo>
                    <a:pt x="11" y="0"/>
                  </a:lnTo>
                  <a:close/>
                </a:path>
              </a:pathLst>
            </a:custGeom>
            <a:solidFill>
              <a:srgbClr val="520000"/>
            </a:solidFill>
            <a:ln w="9525">
              <a:noFill/>
              <a:round/>
              <a:headEnd/>
              <a:tailEnd/>
            </a:ln>
          </p:spPr>
          <p:txBody>
            <a:bodyPr/>
            <a:lstStyle/>
            <a:p>
              <a:endParaRPr lang="en-US"/>
            </a:p>
          </p:txBody>
        </p:sp>
        <p:sp>
          <p:nvSpPr>
            <p:cNvPr id="37991" name="Freeform 103"/>
            <p:cNvSpPr>
              <a:spLocks/>
            </p:cNvSpPr>
            <p:nvPr/>
          </p:nvSpPr>
          <p:spPr bwMode="auto">
            <a:xfrm>
              <a:off x="3498" y="3503"/>
              <a:ext cx="89" cy="174"/>
            </a:xfrm>
            <a:custGeom>
              <a:avLst/>
              <a:gdLst/>
              <a:ahLst/>
              <a:cxnLst>
                <a:cxn ang="0">
                  <a:pos x="67" y="168"/>
                </a:cxn>
                <a:cxn ang="0">
                  <a:pos x="67" y="179"/>
                </a:cxn>
                <a:cxn ang="0">
                  <a:pos x="71" y="190"/>
                </a:cxn>
                <a:cxn ang="0">
                  <a:pos x="80" y="190"/>
                </a:cxn>
                <a:cxn ang="0">
                  <a:pos x="85" y="171"/>
                </a:cxn>
                <a:cxn ang="0">
                  <a:pos x="85" y="149"/>
                </a:cxn>
                <a:cxn ang="0">
                  <a:pos x="83" y="128"/>
                </a:cxn>
                <a:cxn ang="0">
                  <a:pos x="107" y="136"/>
                </a:cxn>
                <a:cxn ang="0">
                  <a:pos x="115" y="128"/>
                </a:cxn>
                <a:cxn ang="0">
                  <a:pos x="120" y="118"/>
                </a:cxn>
                <a:cxn ang="0">
                  <a:pos x="107" y="112"/>
                </a:cxn>
                <a:cxn ang="0">
                  <a:pos x="91" y="90"/>
                </a:cxn>
                <a:cxn ang="0">
                  <a:pos x="87" y="48"/>
                </a:cxn>
                <a:cxn ang="0">
                  <a:pos x="83" y="10"/>
                </a:cxn>
                <a:cxn ang="0">
                  <a:pos x="104" y="26"/>
                </a:cxn>
                <a:cxn ang="0">
                  <a:pos x="136" y="27"/>
                </a:cxn>
                <a:cxn ang="0">
                  <a:pos x="170" y="26"/>
                </a:cxn>
                <a:cxn ang="0">
                  <a:pos x="168" y="118"/>
                </a:cxn>
                <a:cxn ang="0">
                  <a:pos x="155" y="139"/>
                </a:cxn>
                <a:cxn ang="0">
                  <a:pos x="154" y="165"/>
                </a:cxn>
                <a:cxn ang="0">
                  <a:pos x="147" y="189"/>
                </a:cxn>
                <a:cxn ang="0">
                  <a:pos x="179" y="154"/>
                </a:cxn>
                <a:cxn ang="0">
                  <a:pos x="170" y="182"/>
                </a:cxn>
                <a:cxn ang="0">
                  <a:pos x="155" y="221"/>
                </a:cxn>
                <a:cxn ang="0">
                  <a:pos x="130" y="259"/>
                </a:cxn>
                <a:cxn ang="0">
                  <a:pos x="122" y="267"/>
                </a:cxn>
                <a:cxn ang="0">
                  <a:pos x="125" y="264"/>
                </a:cxn>
                <a:cxn ang="0">
                  <a:pos x="127" y="259"/>
                </a:cxn>
                <a:cxn ang="0">
                  <a:pos x="119" y="245"/>
                </a:cxn>
                <a:cxn ang="0">
                  <a:pos x="114" y="246"/>
                </a:cxn>
                <a:cxn ang="0">
                  <a:pos x="123" y="219"/>
                </a:cxn>
                <a:cxn ang="0">
                  <a:pos x="115" y="198"/>
                </a:cxn>
                <a:cxn ang="0">
                  <a:pos x="99" y="206"/>
                </a:cxn>
                <a:cxn ang="0">
                  <a:pos x="88" y="238"/>
                </a:cxn>
                <a:cxn ang="0">
                  <a:pos x="75" y="267"/>
                </a:cxn>
                <a:cxn ang="0">
                  <a:pos x="59" y="298"/>
                </a:cxn>
                <a:cxn ang="0">
                  <a:pos x="58" y="275"/>
                </a:cxn>
                <a:cxn ang="0">
                  <a:pos x="66" y="254"/>
                </a:cxn>
                <a:cxn ang="0">
                  <a:pos x="66" y="234"/>
                </a:cxn>
                <a:cxn ang="0">
                  <a:pos x="24" y="330"/>
                </a:cxn>
                <a:cxn ang="0">
                  <a:pos x="47" y="240"/>
                </a:cxn>
                <a:cxn ang="0">
                  <a:pos x="59" y="123"/>
                </a:cxn>
                <a:cxn ang="0">
                  <a:pos x="42" y="10"/>
                </a:cxn>
                <a:cxn ang="0">
                  <a:pos x="43" y="102"/>
                </a:cxn>
                <a:cxn ang="0">
                  <a:pos x="35" y="202"/>
                </a:cxn>
                <a:cxn ang="0">
                  <a:pos x="11" y="294"/>
                </a:cxn>
                <a:cxn ang="0">
                  <a:pos x="10" y="286"/>
                </a:cxn>
                <a:cxn ang="0">
                  <a:pos x="27" y="203"/>
                </a:cxn>
                <a:cxn ang="0">
                  <a:pos x="35" y="106"/>
                </a:cxn>
                <a:cxn ang="0">
                  <a:pos x="23" y="37"/>
                </a:cxn>
                <a:cxn ang="0">
                  <a:pos x="26" y="16"/>
                </a:cxn>
                <a:cxn ang="0">
                  <a:pos x="40" y="3"/>
                </a:cxn>
                <a:cxn ang="0">
                  <a:pos x="59" y="2"/>
                </a:cxn>
                <a:cxn ang="0">
                  <a:pos x="67" y="50"/>
                </a:cxn>
                <a:cxn ang="0">
                  <a:pos x="67" y="93"/>
                </a:cxn>
                <a:cxn ang="0">
                  <a:pos x="67" y="142"/>
                </a:cxn>
              </a:cxnLst>
              <a:rect l="0" t="0" r="r" b="b"/>
              <a:pathLst>
                <a:path w="179" h="347">
                  <a:moveTo>
                    <a:pt x="66" y="160"/>
                  </a:moveTo>
                  <a:lnTo>
                    <a:pt x="67" y="163"/>
                  </a:lnTo>
                  <a:lnTo>
                    <a:pt x="67" y="168"/>
                  </a:lnTo>
                  <a:lnTo>
                    <a:pt x="67" y="171"/>
                  </a:lnTo>
                  <a:lnTo>
                    <a:pt x="67" y="176"/>
                  </a:lnTo>
                  <a:lnTo>
                    <a:pt x="67" y="179"/>
                  </a:lnTo>
                  <a:lnTo>
                    <a:pt x="69" y="182"/>
                  </a:lnTo>
                  <a:lnTo>
                    <a:pt x="69" y="187"/>
                  </a:lnTo>
                  <a:lnTo>
                    <a:pt x="71" y="190"/>
                  </a:lnTo>
                  <a:lnTo>
                    <a:pt x="74" y="194"/>
                  </a:lnTo>
                  <a:lnTo>
                    <a:pt x="77" y="195"/>
                  </a:lnTo>
                  <a:lnTo>
                    <a:pt x="80" y="190"/>
                  </a:lnTo>
                  <a:lnTo>
                    <a:pt x="83" y="184"/>
                  </a:lnTo>
                  <a:lnTo>
                    <a:pt x="85" y="178"/>
                  </a:lnTo>
                  <a:lnTo>
                    <a:pt x="85" y="171"/>
                  </a:lnTo>
                  <a:lnTo>
                    <a:pt x="87" y="163"/>
                  </a:lnTo>
                  <a:lnTo>
                    <a:pt x="85" y="157"/>
                  </a:lnTo>
                  <a:lnTo>
                    <a:pt x="85" y="149"/>
                  </a:lnTo>
                  <a:lnTo>
                    <a:pt x="85" y="142"/>
                  </a:lnTo>
                  <a:lnTo>
                    <a:pt x="85" y="134"/>
                  </a:lnTo>
                  <a:lnTo>
                    <a:pt x="83" y="128"/>
                  </a:lnTo>
                  <a:lnTo>
                    <a:pt x="101" y="142"/>
                  </a:lnTo>
                  <a:lnTo>
                    <a:pt x="104" y="139"/>
                  </a:lnTo>
                  <a:lnTo>
                    <a:pt x="107" y="136"/>
                  </a:lnTo>
                  <a:lnTo>
                    <a:pt x="111" y="134"/>
                  </a:lnTo>
                  <a:lnTo>
                    <a:pt x="112" y="131"/>
                  </a:lnTo>
                  <a:lnTo>
                    <a:pt x="115" y="128"/>
                  </a:lnTo>
                  <a:lnTo>
                    <a:pt x="119" y="125"/>
                  </a:lnTo>
                  <a:lnTo>
                    <a:pt x="120" y="122"/>
                  </a:lnTo>
                  <a:lnTo>
                    <a:pt x="120" y="118"/>
                  </a:lnTo>
                  <a:lnTo>
                    <a:pt x="120" y="115"/>
                  </a:lnTo>
                  <a:lnTo>
                    <a:pt x="119" y="110"/>
                  </a:lnTo>
                  <a:lnTo>
                    <a:pt x="107" y="112"/>
                  </a:lnTo>
                  <a:lnTo>
                    <a:pt x="99" y="107"/>
                  </a:lnTo>
                  <a:lnTo>
                    <a:pt x="95" y="101"/>
                  </a:lnTo>
                  <a:lnTo>
                    <a:pt x="91" y="90"/>
                  </a:lnTo>
                  <a:lnTo>
                    <a:pt x="88" y="77"/>
                  </a:lnTo>
                  <a:lnTo>
                    <a:pt x="87" y="62"/>
                  </a:lnTo>
                  <a:lnTo>
                    <a:pt x="87" y="48"/>
                  </a:lnTo>
                  <a:lnTo>
                    <a:pt x="87" y="34"/>
                  </a:lnTo>
                  <a:lnTo>
                    <a:pt x="85" y="21"/>
                  </a:lnTo>
                  <a:lnTo>
                    <a:pt x="83" y="10"/>
                  </a:lnTo>
                  <a:lnTo>
                    <a:pt x="90" y="18"/>
                  </a:lnTo>
                  <a:lnTo>
                    <a:pt x="96" y="22"/>
                  </a:lnTo>
                  <a:lnTo>
                    <a:pt x="104" y="26"/>
                  </a:lnTo>
                  <a:lnTo>
                    <a:pt x="114" y="27"/>
                  </a:lnTo>
                  <a:lnTo>
                    <a:pt x="125" y="27"/>
                  </a:lnTo>
                  <a:lnTo>
                    <a:pt x="136" y="27"/>
                  </a:lnTo>
                  <a:lnTo>
                    <a:pt x="147" y="26"/>
                  </a:lnTo>
                  <a:lnTo>
                    <a:pt x="159" y="26"/>
                  </a:lnTo>
                  <a:lnTo>
                    <a:pt x="170" y="26"/>
                  </a:lnTo>
                  <a:lnTo>
                    <a:pt x="179" y="27"/>
                  </a:lnTo>
                  <a:lnTo>
                    <a:pt x="179" y="128"/>
                  </a:lnTo>
                  <a:lnTo>
                    <a:pt x="168" y="118"/>
                  </a:lnTo>
                  <a:lnTo>
                    <a:pt x="162" y="123"/>
                  </a:lnTo>
                  <a:lnTo>
                    <a:pt x="159" y="131"/>
                  </a:lnTo>
                  <a:lnTo>
                    <a:pt x="155" y="139"/>
                  </a:lnTo>
                  <a:lnTo>
                    <a:pt x="154" y="147"/>
                  </a:lnTo>
                  <a:lnTo>
                    <a:pt x="154" y="155"/>
                  </a:lnTo>
                  <a:lnTo>
                    <a:pt x="154" y="165"/>
                  </a:lnTo>
                  <a:lnTo>
                    <a:pt x="152" y="173"/>
                  </a:lnTo>
                  <a:lnTo>
                    <a:pt x="151" y="181"/>
                  </a:lnTo>
                  <a:lnTo>
                    <a:pt x="147" y="189"/>
                  </a:lnTo>
                  <a:lnTo>
                    <a:pt x="144" y="195"/>
                  </a:lnTo>
                  <a:lnTo>
                    <a:pt x="151" y="203"/>
                  </a:lnTo>
                  <a:lnTo>
                    <a:pt x="179" y="154"/>
                  </a:lnTo>
                  <a:lnTo>
                    <a:pt x="176" y="162"/>
                  </a:lnTo>
                  <a:lnTo>
                    <a:pt x="175" y="171"/>
                  </a:lnTo>
                  <a:lnTo>
                    <a:pt x="170" y="182"/>
                  </a:lnTo>
                  <a:lnTo>
                    <a:pt x="167" y="194"/>
                  </a:lnTo>
                  <a:lnTo>
                    <a:pt x="162" y="208"/>
                  </a:lnTo>
                  <a:lnTo>
                    <a:pt x="155" y="221"/>
                  </a:lnTo>
                  <a:lnTo>
                    <a:pt x="147" y="234"/>
                  </a:lnTo>
                  <a:lnTo>
                    <a:pt x="139" y="248"/>
                  </a:lnTo>
                  <a:lnTo>
                    <a:pt x="130" y="259"/>
                  </a:lnTo>
                  <a:lnTo>
                    <a:pt x="119" y="269"/>
                  </a:lnTo>
                  <a:lnTo>
                    <a:pt x="120" y="269"/>
                  </a:lnTo>
                  <a:lnTo>
                    <a:pt x="122" y="267"/>
                  </a:lnTo>
                  <a:lnTo>
                    <a:pt x="123" y="266"/>
                  </a:lnTo>
                  <a:lnTo>
                    <a:pt x="125" y="266"/>
                  </a:lnTo>
                  <a:lnTo>
                    <a:pt x="125" y="264"/>
                  </a:lnTo>
                  <a:lnTo>
                    <a:pt x="127" y="262"/>
                  </a:lnTo>
                  <a:lnTo>
                    <a:pt x="127" y="261"/>
                  </a:lnTo>
                  <a:lnTo>
                    <a:pt x="127" y="259"/>
                  </a:lnTo>
                  <a:lnTo>
                    <a:pt x="127" y="258"/>
                  </a:lnTo>
                  <a:lnTo>
                    <a:pt x="127" y="256"/>
                  </a:lnTo>
                  <a:lnTo>
                    <a:pt x="119" y="245"/>
                  </a:lnTo>
                  <a:lnTo>
                    <a:pt x="101" y="262"/>
                  </a:lnTo>
                  <a:lnTo>
                    <a:pt x="109" y="256"/>
                  </a:lnTo>
                  <a:lnTo>
                    <a:pt x="114" y="246"/>
                  </a:lnTo>
                  <a:lnTo>
                    <a:pt x="119" y="237"/>
                  </a:lnTo>
                  <a:lnTo>
                    <a:pt x="122" y="227"/>
                  </a:lnTo>
                  <a:lnTo>
                    <a:pt x="123" y="219"/>
                  </a:lnTo>
                  <a:lnTo>
                    <a:pt x="122" y="210"/>
                  </a:lnTo>
                  <a:lnTo>
                    <a:pt x="120" y="203"/>
                  </a:lnTo>
                  <a:lnTo>
                    <a:pt x="115" y="198"/>
                  </a:lnTo>
                  <a:lnTo>
                    <a:pt x="111" y="195"/>
                  </a:lnTo>
                  <a:lnTo>
                    <a:pt x="101" y="195"/>
                  </a:lnTo>
                  <a:lnTo>
                    <a:pt x="99" y="206"/>
                  </a:lnTo>
                  <a:lnTo>
                    <a:pt x="96" y="218"/>
                  </a:lnTo>
                  <a:lnTo>
                    <a:pt x="93" y="227"/>
                  </a:lnTo>
                  <a:lnTo>
                    <a:pt x="88" y="238"/>
                  </a:lnTo>
                  <a:lnTo>
                    <a:pt x="85" y="248"/>
                  </a:lnTo>
                  <a:lnTo>
                    <a:pt x="80" y="258"/>
                  </a:lnTo>
                  <a:lnTo>
                    <a:pt x="75" y="267"/>
                  </a:lnTo>
                  <a:lnTo>
                    <a:pt x="71" y="277"/>
                  </a:lnTo>
                  <a:lnTo>
                    <a:pt x="64" y="288"/>
                  </a:lnTo>
                  <a:lnTo>
                    <a:pt x="59" y="298"/>
                  </a:lnTo>
                  <a:lnTo>
                    <a:pt x="56" y="290"/>
                  </a:lnTo>
                  <a:lnTo>
                    <a:pt x="56" y="282"/>
                  </a:lnTo>
                  <a:lnTo>
                    <a:pt x="58" y="275"/>
                  </a:lnTo>
                  <a:lnTo>
                    <a:pt x="61" y="267"/>
                  </a:lnTo>
                  <a:lnTo>
                    <a:pt x="63" y="261"/>
                  </a:lnTo>
                  <a:lnTo>
                    <a:pt x="66" y="254"/>
                  </a:lnTo>
                  <a:lnTo>
                    <a:pt x="67" y="248"/>
                  </a:lnTo>
                  <a:lnTo>
                    <a:pt x="67" y="242"/>
                  </a:lnTo>
                  <a:lnTo>
                    <a:pt x="66" y="234"/>
                  </a:lnTo>
                  <a:lnTo>
                    <a:pt x="59" y="227"/>
                  </a:lnTo>
                  <a:lnTo>
                    <a:pt x="18" y="347"/>
                  </a:lnTo>
                  <a:lnTo>
                    <a:pt x="24" y="330"/>
                  </a:lnTo>
                  <a:lnTo>
                    <a:pt x="32" y="306"/>
                  </a:lnTo>
                  <a:lnTo>
                    <a:pt x="40" y="275"/>
                  </a:lnTo>
                  <a:lnTo>
                    <a:pt x="47" y="240"/>
                  </a:lnTo>
                  <a:lnTo>
                    <a:pt x="53" y="203"/>
                  </a:lnTo>
                  <a:lnTo>
                    <a:pt x="58" y="163"/>
                  </a:lnTo>
                  <a:lnTo>
                    <a:pt x="59" y="123"/>
                  </a:lnTo>
                  <a:lnTo>
                    <a:pt x="58" y="83"/>
                  </a:lnTo>
                  <a:lnTo>
                    <a:pt x="51" y="45"/>
                  </a:lnTo>
                  <a:lnTo>
                    <a:pt x="42" y="10"/>
                  </a:lnTo>
                  <a:lnTo>
                    <a:pt x="43" y="40"/>
                  </a:lnTo>
                  <a:lnTo>
                    <a:pt x="43" y="70"/>
                  </a:lnTo>
                  <a:lnTo>
                    <a:pt x="43" y="102"/>
                  </a:lnTo>
                  <a:lnTo>
                    <a:pt x="42" y="136"/>
                  </a:lnTo>
                  <a:lnTo>
                    <a:pt x="39" y="168"/>
                  </a:lnTo>
                  <a:lnTo>
                    <a:pt x="35" y="202"/>
                  </a:lnTo>
                  <a:lnTo>
                    <a:pt x="29" y="234"/>
                  </a:lnTo>
                  <a:lnTo>
                    <a:pt x="23" y="264"/>
                  </a:lnTo>
                  <a:lnTo>
                    <a:pt x="11" y="294"/>
                  </a:lnTo>
                  <a:lnTo>
                    <a:pt x="0" y="322"/>
                  </a:lnTo>
                  <a:lnTo>
                    <a:pt x="3" y="307"/>
                  </a:lnTo>
                  <a:lnTo>
                    <a:pt x="10" y="286"/>
                  </a:lnTo>
                  <a:lnTo>
                    <a:pt x="16" y="261"/>
                  </a:lnTo>
                  <a:lnTo>
                    <a:pt x="23" y="234"/>
                  </a:lnTo>
                  <a:lnTo>
                    <a:pt x="27" y="203"/>
                  </a:lnTo>
                  <a:lnTo>
                    <a:pt x="32" y="171"/>
                  </a:lnTo>
                  <a:lnTo>
                    <a:pt x="35" y="138"/>
                  </a:lnTo>
                  <a:lnTo>
                    <a:pt x="35" y="106"/>
                  </a:lnTo>
                  <a:lnTo>
                    <a:pt x="32" y="74"/>
                  </a:lnTo>
                  <a:lnTo>
                    <a:pt x="24" y="45"/>
                  </a:lnTo>
                  <a:lnTo>
                    <a:pt x="23" y="37"/>
                  </a:lnTo>
                  <a:lnTo>
                    <a:pt x="23" y="30"/>
                  </a:lnTo>
                  <a:lnTo>
                    <a:pt x="24" y="22"/>
                  </a:lnTo>
                  <a:lnTo>
                    <a:pt x="26" y="16"/>
                  </a:lnTo>
                  <a:lnTo>
                    <a:pt x="31" y="11"/>
                  </a:lnTo>
                  <a:lnTo>
                    <a:pt x="34" y="6"/>
                  </a:lnTo>
                  <a:lnTo>
                    <a:pt x="40" y="3"/>
                  </a:lnTo>
                  <a:lnTo>
                    <a:pt x="45" y="2"/>
                  </a:lnTo>
                  <a:lnTo>
                    <a:pt x="53" y="0"/>
                  </a:lnTo>
                  <a:lnTo>
                    <a:pt x="59" y="2"/>
                  </a:lnTo>
                  <a:lnTo>
                    <a:pt x="63" y="18"/>
                  </a:lnTo>
                  <a:lnTo>
                    <a:pt x="66" y="34"/>
                  </a:lnTo>
                  <a:lnTo>
                    <a:pt x="67" y="50"/>
                  </a:lnTo>
                  <a:lnTo>
                    <a:pt x="67" y="64"/>
                  </a:lnTo>
                  <a:lnTo>
                    <a:pt x="69" y="78"/>
                  </a:lnTo>
                  <a:lnTo>
                    <a:pt x="67" y="93"/>
                  </a:lnTo>
                  <a:lnTo>
                    <a:pt x="67" y="109"/>
                  </a:lnTo>
                  <a:lnTo>
                    <a:pt x="67" y="125"/>
                  </a:lnTo>
                  <a:lnTo>
                    <a:pt x="67" y="142"/>
                  </a:lnTo>
                  <a:lnTo>
                    <a:pt x="66" y="160"/>
                  </a:lnTo>
                  <a:lnTo>
                    <a:pt x="66" y="160"/>
                  </a:lnTo>
                  <a:close/>
                </a:path>
              </a:pathLst>
            </a:custGeom>
            <a:solidFill>
              <a:srgbClr val="520000"/>
            </a:solidFill>
            <a:ln w="9525">
              <a:noFill/>
              <a:round/>
              <a:headEnd/>
              <a:tailEnd/>
            </a:ln>
          </p:spPr>
          <p:txBody>
            <a:bodyPr/>
            <a:lstStyle/>
            <a:p>
              <a:endParaRPr lang="en-US"/>
            </a:p>
          </p:txBody>
        </p:sp>
        <p:sp>
          <p:nvSpPr>
            <p:cNvPr id="37992" name="Freeform 104"/>
            <p:cNvSpPr>
              <a:spLocks/>
            </p:cNvSpPr>
            <p:nvPr/>
          </p:nvSpPr>
          <p:spPr bwMode="auto">
            <a:xfrm>
              <a:off x="2269" y="3520"/>
              <a:ext cx="16" cy="29"/>
            </a:xfrm>
            <a:custGeom>
              <a:avLst/>
              <a:gdLst/>
              <a:ahLst/>
              <a:cxnLst>
                <a:cxn ang="0">
                  <a:pos x="30" y="24"/>
                </a:cxn>
                <a:cxn ang="0">
                  <a:pos x="24" y="59"/>
                </a:cxn>
                <a:cxn ang="0">
                  <a:pos x="0" y="0"/>
                </a:cxn>
                <a:cxn ang="0">
                  <a:pos x="24" y="35"/>
                </a:cxn>
                <a:cxn ang="0">
                  <a:pos x="32" y="24"/>
                </a:cxn>
                <a:cxn ang="0">
                  <a:pos x="32" y="24"/>
                </a:cxn>
                <a:cxn ang="0">
                  <a:pos x="30" y="24"/>
                </a:cxn>
              </a:cxnLst>
              <a:rect l="0" t="0" r="r" b="b"/>
              <a:pathLst>
                <a:path w="32" h="59">
                  <a:moveTo>
                    <a:pt x="30" y="24"/>
                  </a:moveTo>
                  <a:lnTo>
                    <a:pt x="24" y="59"/>
                  </a:lnTo>
                  <a:lnTo>
                    <a:pt x="0" y="0"/>
                  </a:lnTo>
                  <a:lnTo>
                    <a:pt x="24" y="35"/>
                  </a:lnTo>
                  <a:lnTo>
                    <a:pt x="32" y="24"/>
                  </a:lnTo>
                  <a:lnTo>
                    <a:pt x="32" y="24"/>
                  </a:lnTo>
                  <a:lnTo>
                    <a:pt x="30" y="24"/>
                  </a:lnTo>
                  <a:close/>
                </a:path>
              </a:pathLst>
            </a:custGeom>
            <a:solidFill>
              <a:srgbClr val="CEA156"/>
            </a:solidFill>
            <a:ln w="9525">
              <a:noFill/>
              <a:round/>
              <a:headEnd/>
              <a:tailEnd/>
            </a:ln>
          </p:spPr>
          <p:txBody>
            <a:bodyPr/>
            <a:lstStyle/>
            <a:p>
              <a:endParaRPr lang="en-US"/>
            </a:p>
          </p:txBody>
        </p:sp>
        <p:sp>
          <p:nvSpPr>
            <p:cNvPr id="37993" name="Freeform 105"/>
            <p:cNvSpPr>
              <a:spLocks/>
            </p:cNvSpPr>
            <p:nvPr/>
          </p:nvSpPr>
          <p:spPr bwMode="auto">
            <a:xfrm>
              <a:off x="2926" y="3529"/>
              <a:ext cx="22" cy="8"/>
            </a:xfrm>
            <a:custGeom>
              <a:avLst/>
              <a:gdLst/>
              <a:ahLst/>
              <a:cxnLst>
                <a:cxn ang="0">
                  <a:pos x="0" y="18"/>
                </a:cxn>
                <a:cxn ang="0">
                  <a:pos x="11" y="0"/>
                </a:cxn>
                <a:cxn ang="0">
                  <a:pos x="43" y="0"/>
                </a:cxn>
                <a:cxn ang="0">
                  <a:pos x="1" y="18"/>
                </a:cxn>
                <a:cxn ang="0">
                  <a:pos x="1" y="18"/>
                </a:cxn>
                <a:cxn ang="0">
                  <a:pos x="0" y="18"/>
                </a:cxn>
              </a:cxnLst>
              <a:rect l="0" t="0" r="r" b="b"/>
              <a:pathLst>
                <a:path w="43" h="18">
                  <a:moveTo>
                    <a:pt x="0" y="18"/>
                  </a:moveTo>
                  <a:lnTo>
                    <a:pt x="11" y="0"/>
                  </a:lnTo>
                  <a:lnTo>
                    <a:pt x="43" y="0"/>
                  </a:lnTo>
                  <a:lnTo>
                    <a:pt x="1" y="18"/>
                  </a:lnTo>
                  <a:lnTo>
                    <a:pt x="1" y="18"/>
                  </a:lnTo>
                  <a:lnTo>
                    <a:pt x="0" y="18"/>
                  </a:lnTo>
                  <a:close/>
                </a:path>
              </a:pathLst>
            </a:custGeom>
            <a:solidFill>
              <a:srgbClr val="CEA156"/>
            </a:solidFill>
            <a:ln w="9525">
              <a:noFill/>
              <a:round/>
              <a:headEnd/>
              <a:tailEnd/>
            </a:ln>
          </p:spPr>
          <p:txBody>
            <a:bodyPr/>
            <a:lstStyle/>
            <a:p>
              <a:endParaRPr lang="en-US"/>
            </a:p>
          </p:txBody>
        </p:sp>
        <p:sp>
          <p:nvSpPr>
            <p:cNvPr id="37994" name="Freeform 106"/>
            <p:cNvSpPr>
              <a:spLocks/>
            </p:cNvSpPr>
            <p:nvPr/>
          </p:nvSpPr>
          <p:spPr bwMode="auto">
            <a:xfrm>
              <a:off x="3138" y="3529"/>
              <a:ext cx="5" cy="20"/>
            </a:xfrm>
            <a:custGeom>
              <a:avLst/>
              <a:gdLst/>
              <a:ahLst/>
              <a:cxnLst>
                <a:cxn ang="0">
                  <a:pos x="0" y="0"/>
                </a:cxn>
                <a:cxn ang="0">
                  <a:pos x="11" y="0"/>
                </a:cxn>
                <a:cxn ang="0">
                  <a:pos x="11" y="42"/>
                </a:cxn>
                <a:cxn ang="0">
                  <a:pos x="2" y="42"/>
                </a:cxn>
                <a:cxn ang="0">
                  <a:pos x="2" y="0"/>
                </a:cxn>
                <a:cxn ang="0">
                  <a:pos x="2" y="0"/>
                </a:cxn>
                <a:cxn ang="0">
                  <a:pos x="0" y="0"/>
                </a:cxn>
              </a:cxnLst>
              <a:rect l="0" t="0" r="r" b="b"/>
              <a:pathLst>
                <a:path w="11" h="42">
                  <a:moveTo>
                    <a:pt x="0" y="0"/>
                  </a:moveTo>
                  <a:lnTo>
                    <a:pt x="11" y="0"/>
                  </a:lnTo>
                  <a:lnTo>
                    <a:pt x="11" y="42"/>
                  </a:lnTo>
                  <a:lnTo>
                    <a:pt x="2" y="42"/>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37995" name="Freeform 107"/>
            <p:cNvSpPr>
              <a:spLocks/>
            </p:cNvSpPr>
            <p:nvPr/>
          </p:nvSpPr>
          <p:spPr bwMode="auto">
            <a:xfrm>
              <a:off x="3401" y="3529"/>
              <a:ext cx="21" cy="24"/>
            </a:xfrm>
            <a:custGeom>
              <a:avLst/>
              <a:gdLst/>
              <a:ahLst/>
              <a:cxnLst>
                <a:cxn ang="0">
                  <a:pos x="41" y="0"/>
                </a:cxn>
                <a:cxn ang="0">
                  <a:pos x="43" y="10"/>
                </a:cxn>
                <a:cxn ang="0">
                  <a:pos x="41" y="16"/>
                </a:cxn>
                <a:cxn ang="0">
                  <a:pos x="38" y="21"/>
                </a:cxn>
                <a:cxn ang="0">
                  <a:pos x="33" y="24"/>
                </a:cxn>
                <a:cxn ang="0">
                  <a:pos x="27" y="27"/>
                </a:cxn>
                <a:cxn ang="0">
                  <a:pos x="22" y="31"/>
                </a:cxn>
                <a:cxn ang="0">
                  <a:pos x="16" y="34"/>
                </a:cxn>
                <a:cxn ang="0">
                  <a:pos x="11" y="37"/>
                </a:cxn>
                <a:cxn ang="0">
                  <a:pos x="8" y="42"/>
                </a:cxn>
                <a:cxn ang="0">
                  <a:pos x="6" y="50"/>
                </a:cxn>
                <a:cxn ang="0">
                  <a:pos x="0" y="42"/>
                </a:cxn>
                <a:cxn ang="0">
                  <a:pos x="6" y="50"/>
                </a:cxn>
                <a:cxn ang="0">
                  <a:pos x="6" y="24"/>
                </a:cxn>
                <a:cxn ang="0">
                  <a:pos x="17" y="35"/>
                </a:cxn>
                <a:cxn ang="0">
                  <a:pos x="20" y="32"/>
                </a:cxn>
                <a:cxn ang="0">
                  <a:pos x="24" y="27"/>
                </a:cxn>
                <a:cxn ang="0">
                  <a:pos x="25" y="23"/>
                </a:cxn>
                <a:cxn ang="0">
                  <a:pos x="25" y="18"/>
                </a:cxn>
                <a:cxn ang="0">
                  <a:pos x="27" y="13"/>
                </a:cxn>
                <a:cxn ang="0">
                  <a:pos x="27" y="8"/>
                </a:cxn>
                <a:cxn ang="0">
                  <a:pos x="28" y="5"/>
                </a:cxn>
                <a:cxn ang="0">
                  <a:pos x="32" y="2"/>
                </a:cxn>
                <a:cxn ang="0">
                  <a:pos x="35" y="0"/>
                </a:cxn>
                <a:cxn ang="0">
                  <a:pos x="41" y="0"/>
                </a:cxn>
                <a:cxn ang="0">
                  <a:pos x="41" y="0"/>
                </a:cxn>
              </a:cxnLst>
              <a:rect l="0" t="0" r="r" b="b"/>
              <a:pathLst>
                <a:path w="43" h="50">
                  <a:moveTo>
                    <a:pt x="41" y="0"/>
                  </a:moveTo>
                  <a:lnTo>
                    <a:pt x="43" y="10"/>
                  </a:lnTo>
                  <a:lnTo>
                    <a:pt x="41" y="16"/>
                  </a:lnTo>
                  <a:lnTo>
                    <a:pt x="38" y="21"/>
                  </a:lnTo>
                  <a:lnTo>
                    <a:pt x="33" y="24"/>
                  </a:lnTo>
                  <a:lnTo>
                    <a:pt x="27" y="27"/>
                  </a:lnTo>
                  <a:lnTo>
                    <a:pt x="22" y="31"/>
                  </a:lnTo>
                  <a:lnTo>
                    <a:pt x="16" y="34"/>
                  </a:lnTo>
                  <a:lnTo>
                    <a:pt x="11" y="37"/>
                  </a:lnTo>
                  <a:lnTo>
                    <a:pt x="8" y="42"/>
                  </a:lnTo>
                  <a:lnTo>
                    <a:pt x="6" y="50"/>
                  </a:lnTo>
                  <a:lnTo>
                    <a:pt x="0" y="42"/>
                  </a:lnTo>
                  <a:lnTo>
                    <a:pt x="6" y="50"/>
                  </a:lnTo>
                  <a:lnTo>
                    <a:pt x="6" y="24"/>
                  </a:lnTo>
                  <a:lnTo>
                    <a:pt x="17" y="35"/>
                  </a:lnTo>
                  <a:lnTo>
                    <a:pt x="20" y="32"/>
                  </a:lnTo>
                  <a:lnTo>
                    <a:pt x="24" y="27"/>
                  </a:lnTo>
                  <a:lnTo>
                    <a:pt x="25" y="23"/>
                  </a:lnTo>
                  <a:lnTo>
                    <a:pt x="25" y="18"/>
                  </a:lnTo>
                  <a:lnTo>
                    <a:pt x="27" y="13"/>
                  </a:lnTo>
                  <a:lnTo>
                    <a:pt x="27" y="8"/>
                  </a:lnTo>
                  <a:lnTo>
                    <a:pt x="28" y="5"/>
                  </a:lnTo>
                  <a:lnTo>
                    <a:pt x="32" y="2"/>
                  </a:lnTo>
                  <a:lnTo>
                    <a:pt x="35" y="0"/>
                  </a:lnTo>
                  <a:lnTo>
                    <a:pt x="41" y="0"/>
                  </a:lnTo>
                  <a:lnTo>
                    <a:pt x="41" y="0"/>
                  </a:lnTo>
                  <a:close/>
                </a:path>
              </a:pathLst>
            </a:custGeom>
            <a:solidFill>
              <a:srgbClr val="520000"/>
            </a:solidFill>
            <a:ln w="9525">
              <a:noFill/>
              <a:round/>
              <a:headEnd/>
              <a:tailEnd/>
            </a:ln>
          </p:spPr>
          <p:txBody>
            <a:bodyPr/>
            <a:lstStyle/>
            <a:p>
              <a:endParaRPr lang="en-US"/>
            </a:p>
          </p:txBody>
        </p:sp>
        <p:sp>
          <p:nvSpPr>
            <p:cNvPr id="37996" name="Freeform 108"/>
            <p:cNvSpPr>
              <a:spLocks/>
            </p:cNvSpPr>
            <p:nvPr/>
          </p:nvSpPr>
          <p:spPr bwMode="auto">
            <a:xfrm>
              <a:off x="3557" y="3529"/>
              <a:ext cx="5" cy="17"/>
            </a:xfrm>
            <a:custGeom>
              <a:avLst/>
              <a:gdLst/>
              <a:ahLst/>
              <a:cxnLst>
                <a:cxn ang="0">
                  <a:pos x="6" y="0"/>
                </a:cxn>
                <a:cxn ang="0">
                  <a:pos x="8" y="3"/>
                </a:cxn>
                <a:cxn ang="0">
                  <a:pos x="8" y="7"/>
                </a:cxn>
                <a:cxn ang="0">
                  <a:pos x="9" y="11"/>
                </a:cxn>
                <a:cxn ang="0">
                  <a:pos x="9" y="15"/>
                </a:cxn>
                <a:cxn ang="0">
                  <a:pos x="9" y="19"/>
                </a:cxn>
                <a:cxn ang="0">
                  <a:pos x="9" y="23"/>
                </a:cxn>
                <a:cxn ang="0">
                  <a:pos x="8" y="27"/>
                </a:cxn>
                <a:cxn ang="0">
                  <a:pos x="6" y="31"/>
                </a:cxn>
                <a:cxn ang="0">
                  <a:pos x="4" y="32"/>
                </a:cxn>
                <a:cxn ang="0">
                  <a:pos x="0" y="35"/>
                </a:cxn>
                <a:cxn ang="0">
                  <a:pos x="0" y="0"/>
                </a:cxn>
                <a:cxn ang="0">
                  <a:pos x="8" y="0"/>
                </a:cxn>
                <a:cxn ang="0">
                  <a:pos x="8" y="0"/>
                </a:cxn>
                <a:cxn ang="0">
                  <a:pos x="6" y="0"/>
                </a:cxn>
              </a:cxnLst>
              <a:rect l="0" t="0" r="r" b="b"/>
              <a:pathLst>
                <a:path w="9" h="35">
                  <a:moveTo>
                    <a:pt x="6" y="0"/>
                  </a:moveTo>
                  <a:lnTo>
                    <a:pt x="8" y="3"/>
                  </a:lnTo>
                  <a:lnTo>
                    <a:pt x="8" y="7"/>
                  </a:lnTo>
                  <a:lnTo>
                    <a:pt x="9" y="11"/>
                  </a:lnTo>
                  <a:lnTo>
                    <a:pt x="9" y="15"/>
                  </a:lnTo>
                  <a:lnTo>
                    <a:pt x="9" y="19"/>
                  </a:lnTo>
                  <a:lnTo>
                    <a:pt x="9" y="23"/>
                  </a:lnTo>
                  <a:lnTo>
                    <a:pt x="8" y="27"/>
                  </a:lnTo>
                  <a:lnTo>
                    <a:pt x="6" y="31"/>
                  </a:lnTo>
                  <a:lnTo>
                    <a:pt x="4" y="32"/>
                  </a:lnTo>
                  <a:lnTo>
                    <a:pt x="0" y="35"/>
                  </a:lnTo>
                  <a:lnTo>
                    <a:pt x="0" y="0"/>
                  </a:lnTo>
                  <a:lnTo>
                    <a:pt x="8" y="0"/>
                  </a:lnTo>
                  <a:lnTo>
                    <a:pt x="8" y="0"/>
                  </a:lnTo>
                  <a:lnTo>
                    <a:pt x="6" y="0"/>
                  </a:lnTo>
                  <a:close/>
                </a:path>
              </a:pathLst>
            </a:custGeom>
            <a:solidFill>
              <a:srgbClr val="893939"/>
            </a:solidFill>
            <a:ln w="9525">
              <a:noFill/>
              <a:round/>
              <a:headEnd/>
              <a:tailEnd/>
            </a:ln>
          </p:spPr>
          <p:txBody>
            <a:bodyPr/>
            <a:lstStyle/>
            <a:p>
              <a:endParaRPr lang="en-US"/>
            </a:p>
          </p:txBody>
        </p:sp>
        <p:sp>
          <p:nvSpPr>
            <p:cNvPr id="37997" name="Freeform 109"/>
            <p:cNvSpPr>
              <a:spLocks/>
            </p:cNvSpPr>
            <p:nvPr/>
          </p:nvSpPr>
          <p:spPr bwMode="auto">
            <a:xfrm>
              <a:off x="3430" y="3532"/>
              <a:ext cx="12" cy="17"/>
            </a:xfrm>
            <a:custGeom>
              <a:avLst/>
              <a:gdLst/>
              <a:ahLst/>
              <a:cxnLst>
                <a:cxn ang="0">
                  <a:pos x="24" y="11"/>
                </a:cxn>
                <a:cxn ang="0">
                  <a:pos x="6" y="35"/>
                </a:cxn>
                <a:cxn ang="0">
                  <a:pos x="0" y="35"/>
                </a:cxn>
                <a:cxn ang="0">
                  <a:pos x="0" y="0"/>
                </a:cxn>
                <a:cxn ang="0">
                  <a:pos x="6" y="0"/>
                </a:cxn>
                <a:cxn ang="0">
                  <a:pos x="6" y="11"/>
                </a:cxn>
                <a:cxn ang="0">
                  <a:pos x="24" y="11"/>
                </a:cxn>
                <a:cxn ang="0">
                  <a:pos x="24" y="11"/>
                </a:cxn>
              </a:cxnLst>
              <a:rect l="0" t="0" r="r" b="b"/>
              <a:pathLst>
                <a:path w="24" h="35">
                  <a:moveTo>
                    <a:pt x="24" y="11"/>
                  </a:moveTo>
                  <a:lnTo>
                    <a:pt x="6" y="35"/>
                  </a:lnTo>
                  <a:lnTo>
                    <a:pt x="0" y="35"/>
                  </a:lnTo>
                  <a:lnTo>
                    <a:pt x="0" y="0"/>
                  </a:lnTo>
                  <a:lnTo>
                    <a:pt x="6" y="0"/>
                  </a:lnTo>
                  <a:lnTo>
                    <a:pt x="6" y="11"/>
                  </a:lnTo>
                  <a:lnTo>
                    <a:pt x="24" y="11"/>
                  </a:lnTo>
                  <a:lnTo>
                    <a:pt x="24" y="11"/>
                  </a:lnTo>
                  <a:close/>
                </a:path>
              </a:pathLst>
            </a:custGeom>
            <a:solidFill>
              <a:srgbClr val="520000"/>
            </a:solidFill>
            <a:ln w="9525">
              <a:noFill/>
              <a:round/>
              <a:headEnd/>
              <a:tailEnd/>
            </a:ln>
          </p:spPr>
          <p:txBody>
            <a:bodyPr/>
            <a:lstStyle/>
            <a:p>
              <a:endParaRPr lang="en-US"/>
            </a:p>
          </p:txBody>
        </p:sp>
        <p:sp>
          <p:nvSpPr>
            <p:cNvPr id="37998" name="Freeform 110"/>
            <p:cNvSpPr>
              <a:spLocks/>
            </p:cNvSpPr>
            <p:nvPr/>
          </p:nvSpPr>
          <p:spPr bwMode="auto">
            <a:xfrm>
              <a:off x="3467" y="3532"/>
              <a:ext cx="9" cy="21"/>
            </a:xfrm>
            <a:custGeom>
              <a:avLst/>
              <a:gdLst/>
              <a:ahLst/>
              <a:cxnLst>
                <a:cxn ang="0">
                  <a:pos x="18" y="0"/>
                </a:cxn>
                <a:cxn ang="0">
                  <a:pos x="0" y="43"/>
                </a:cxn>
                <a:cxn ang="0">
                  <a:pos x="18" y="0"/>
                </a:cxn>
                <a:cxn ang="0">
                  <a:pos x="18" y="0"/>
                </a:cxn>
              </a:cxnLst>
              <a:rect l="0" t="0" r="r" b="b"/>
              <a:pathLst>
                <a:path w="18" h="43">
                  <a:moveTo>
                    <a:pt x="18" y="0"/>
                  </a:moveTo>
                  <a:lnTo>
                    <a:pt x="0" y="43"/>
                  </a:lnTo>
                  <a:lnTo>
                    <a:pt x="18" y="0"/>
                  </a:lnTo>
                  <a:lnTo>
                    <a:pt x="18" y="0"/>
                  </a:lnTo>
                  <a:close/>
                </a:path>
              </a:pathLst>
            </a:custGeom>
            <a:solidFill>
              <a:srgbClr val="893939"/>
            </a:solidFill>
            <a:ln w="9525">
              <a:noFill/>
              <a:round/>
              <a:headEnd/>
              <a:tailEnd/>
            </a:ln>
          </p:spPr>
          <p:txBody>
            <a:bodyPr/>
            <a:lstStyle/>
            <a:p>
              <a:endParaRPr lang="en-US"/>
            </a:p>
          </p:txBody>
        </p:sp>
        <p:sp>
          <p:nvSpPr>
            <p:cNvPr id="37999" name="Freeform 111"/>
            <p:cNvSpPr>
              <a:spLocks/>
            </p:cNvSpPr>
            <p:nvPr/>
          </p:nvSpPr>
          <p:spPr bwMode="auto">
            <a:xfrm>
              <a:off x="3573" y="3541"/>
              <a:ext cx="5" cy="17"/>
            </a:xfrm>
            <a:custGeom>
              <a:avLst/>
              <a:gdLst/>
              <a:ahLst/>
              <a:cxnLst>
                <a:cxn ang="0">
                  <a:pos x="9" y="0"/>
                </a:cxn>
                <a:cxn ang="0">
                  <a:pos x="9" y="5"/>
                </a:cxn>
                <a:cxn ang="0">
                  <a:pos x="9" y="8"/>
                </a:cxn>
                <a:cxn ang="0">
                  <a:pos x="9" y="11"/>
                </a:cxn>
                <a:cxn ang="0">
                  <a:pos x="11" y="16"/>
                </a:cxn>
                <a:cxn ang="0">
                  <a:pos x="11" y="19"/>
                </a:cxn>
                <a:cxn ang="0">
                  <a:pos x="11" y="24"/>
                </a:cxn>
                <a:cxn ang="0">
                  <a:pos x="9" y="27"/>
                </a:cxn>
                <a:cxn ang="0">
                  <a:pos x="8" y="31"/>
                </a:cxn>
                <a:cxn ang="0">
                  <a:pos x="4" y="34"/>
                </a:cxn>
                <a:cxn ang="0">
                  <a:pos x="0" y="35"/>
                </a:cxn>
                <a:cxn ang="0">
                  <a:pos x="0" y="0"/>
                </a:cxn>
                <a:cxn ang="0">
                  <a:pos x="11" y="0"/>
                </a:cxn>
                <a:cxn ang="0">
                  <a:pos x="11" y="0"/>
                </a:cxn>
                <a:cxn ang="0">
                  <a:pos x="9" y="0"/>
                </a:cxn>
              </a:cxnLst>
              <a:rect l="0" t="0" r="r" b="b"/>
              <a:pathLst>
                <a:path w="11" h="35">
                  <a:moveTo>
                    <a:pt x="9" y="0"/>
                  </a:moveTo>
                  <a:lnTo>
                    <a:pt x="9" y="5"/>
                  </a:lnTo>
                  <a:lnTo>
                    <a:pt x="9" y="8"/>
                  </a:lnTo>
                  <a:lnTo>
                    <a:pt x="9" y="11"/>
                  </a:lnTo>
                  <a:lnTo>
                    <a:pt x="11" y="16"/>
                  </a:lnTo>
                  <a:lnTo>
                    <a:pt x="11" y="19"/>
                  </a:lnTo>
                  <a:lnTo>
                    <a:pt x="11" y="24"/>
                  </a:lnTo>
                  <a:lnTo>
                    <a:pt x="9" y="27"/>
                  </a:lnTo>
                  <a:lnTo>
                    <a:pt x="8" y="31"/>
                  </a:lnTo>
                  <a:lnTo>
                    <a:pt x="4" y="34"/>
                  </a:lnTo>
                  <a:lnTo>
                    <a:pt x="0" y="35"/>
                  </a:lnTo>
                  <a:lnTo>
                    <a:pt x="0" y="0"/>
                  </a:lnTo>
                  <a:lnTo>
                    <a:pt x="11" y="0"/>
                  </a:lnTo>
                  <a:lnTo>
                    <a:pt x="11" y="0"/>
                  </a:lnTo>
                  <a:lnTo>
                    <a:pt x="9" y="0"/>
                  </a:lnTo>
                  <a:close/>
                </a:path>
              </a:pathLst>
            </a:custGeom>
            <a:solidFill>
              <a:srgbClr val="893939"/>
            </a:solidFill>
            <a:ln w="9525">
              <a:noFill/>
              <a:round/>
              <a:headEnd/>
              <a:tailEnd/>
            </a:ln>
          </p:spPr>
          <p:txBody>
            <a:bodyPr/>
            <a:lstStyle/>
            <a:p>
              <a:endParaRPr lang="en-US"/>
            </a:p>
          </p:txBody>
        </p:sp>
        <p:sp>
          <p:nvSpPr>
            <p:cNvPr id="38000" name="Freeform 112"/>
            <p:cNvSpPr>
              <a:spLocks/>
            </p:cNvSpPr>
            <p:nvPr/>
          </p:nvSpPr>
          <p:spPr bwMode="auto">
            <a:xfrm>
              <a:off x="3278" y="3549"/>
              <a:ext cx="26" cy="31"/>
            </a:xfrm>
            <a:custGeom>
              <a:avLst/>
              <a:gdLst/>
              <a:ahLst/>
              <a:cxnLst>
                <a:cxn ang="0">
                  <a:pos x="51" y="0"/>
                </a:cxn>
                <a:cxn ang="0">
                  <a:pos x="48" y="8"/>
                </a:cxn>
                <a:cxn ang="0">
                  <a:pos x="45" y="16"/>
                </a:cxn>
                <a:cxn ang="0">
                  <a:pos x="42" y="24"/>
                </a:cxn>
                <a:cxn ang="0">
                  <a:pos x="39" y="32"/>
                </a:cxn>
                <a:cxn ang="0">
                  <a:pos x="34" y="38"/>
                </a:cxn>
                <a:cxn ang="0">
                  <a:pos x="29" y="45"/>
                </a:cxn>
                <a:cxn ang="0">
                  <a:pos x="24" y="51"/>
                </a:cxn>
                <a:cxn ang="0">
                  <a:pos x="18" y="56"/>
                </a:cxn>
                <a:cxn ang="0">
                  <a:pos x="10" y="59"/>
                </a:cxn>
                <a:cxn ang="0">
                  <a:pos x="0" y="61"/>
                </a:cxn>
                <a:cxn ang="0">
                  <a:pos x="3" y="53"/>
                </a:cxn>
                <a:cxn ang="0">
                  <a:pos x="8" y="46"/>
                </a:cxn>
                <a:cxn ang="0">
                  <a:pos x="15" y="41"/>
                </a:cxn>
                <a:cxn ang="0">
                  <a:pos x="21" y="35"/>
                </a:cxn>
                <a:cxn ang="0">
                  <a:pos x="29" y="30"/>
                </a:cxn>
                <a:cxn ang="0">
                  <a:pos x="35" y="25"/>
                </a:cxn>
                <a:cxn ang="0">
                  <a:pos x="42" y="19"/>
                </a:cxn>
                <a:cxn ang="0">
                  <a:pos x="47" y="14"/>
                </a:cxn>
                <a:cxn ang="0">
                  <a:pos x="50" y="8"/>
                </a:cxn>
                <a:cxn ang="0">
                  <a:pos x="53" y="0"/>
                </a:cxn>
                <a:cxn ang="0">
                  <a:pos x="53" y="0"/>
                </a:cxn>
                <a:cxn ang="0">
                  <a:pos x="51" y="0"/>
                </a:cxn>
              </a:cxnLst>
              <a:rect l="0" t="0" r="r" b="b"/>
              <a:pathLst>
                <a:path w="53" h="61">
                  <a:moveTo>
                    <a:pt x="51" y="0"/>
                  </a:moveTo>
                  <a:lnTo>
                    <a:pt x="48" y="8"/>
                  </a:lnTo>
                  <a:lnTo>
                    <a:pt x="45" y="16"/>
                  </a:lnTo>
                  <a:lnTo>
                    <a:pt x="42" y="24"/>
                  </a:lnTo>
                  <a:lnTo>
                    <a:pt x="39" y="32"/>
                  </a:lnTo>
                  <a:lnTo>
                    <a:pt x="34" y="38"/>
                  </a:lnTo>
                  <a:lnTo>
                    <a:pt x="29" y="45"/>
                  </a:lnTo>
                  <a:lnTo>
                    <a:pt x="24" y="51"/>
                  </a:lnTo>
                  <a:lnTo>
                    <a:pt x="18" y="56"/>
                  </a:lnTo>
                  <a:lnTo>
                    <a:pt x="10" y="59"/>
                  </a:lnTo>
                  <a:lnTo>
                    <a:pt x="0" y="61"/>
                  </a:lnTo>
                  <a:lnTo>
                    <a:pt x="3" y="53"/>
                  </a:lnTo>
                  <a:lnTo>
                    <a:pt x="8" y="46"/>
                  </a:lnTo>
                  <a:lnTo>
                    <a:pt x="15" y="41"/>
                  </a:lnTo>
                  <a:lnTo>
                    <a:pt x="21" y="35"/>
                  </a:lnTo>
                  <a:lnTo>
                    <a:pt x="29" y="30"/>
                  </a:lnTo>
                  <a:lnTo>
                    <a:pt x="35" y="25"/>
                  </a:lnTo>
                  <a:lnTo>
                    <a:pt x="42" y="19"/>
                  </a:lnTo>
                  <a:lnTo>
                    <a:pt x="47" y="14"/>
                  </a:lnTo>
                  <a:lnTo>
                    <a:pt x="50" y="8"/>
                  </a:lnTo>
                  <a:lnTo>
                    <a:pt x="53" y="0"/>
                  </a:lnTo>
                  <a:lnTo>
                    <a:pt x="53" y="0"/>
                  </a:lnTo>
                  <a:lnTo>
                    <a:pt x="51" y="0"/>
                  </a:lnTo>
                  <a:close/>
                </a:path>
              </a:pathLst>
            </a:custGeom>
            <a:solidFill>
              <a:srgbClr val="520000"/>
            </a:solidFill>
            <a:ln w="9525">
              <a:noFill/>
              <a:round/>
              <a:headEnd/>
              <a:tailEnd/>
            </a:ln>
          </p:spPr>
          <p:txBody>
            <a:bodyPr/>
            <a:lstStyle/>
            <a:p>
              <a:endParaRPr lang="en-US"/>
            </a:p>
          </p:txBody>
        </p:sp>
        <p:sp>
          <p:nvSpPr>
            <p:cNvPr id="38001" name="Freeform 113"/>
            <p:cNvSpPr>
              <a:spLocks/>
            </p:cNvSpPr>
            <p:nvPr/>
          </p:nvSpPr>
          <p:spPr bwMode="auto">
            <a:xfrm>
              <a:off x="3630" y="3553"/>
              <a:ext cx="6" cy="21"/>
            </a:xfrm>
            <a:custGeom>
              <a:avLst/>
              <a:gdLst/>
              <a:ahLst/>
              <a:cxnLst>
                <a:cxn ang="0">
                  <a:pos x="13" y="0"/>
                </a:cxn>
                <a:cxn ang="0">
                  <a:pos x="0" y="43"/>
                </a:cxn>
                <a:cxn ang="0">
                  <a:pos x="13" y="2"/>
                </a:cxn>
                <a:cxn ang="0">
                  <a:pos x="13" y="2"/>
                </a:cxn>
                <a:cxn ang="0">
                  <a:pos x="13" y="0"/>
                </a:cxn>
              </a:cxnLst>
              <a:rect l="0" t="0" r="r" b="b"/>
              <a:pathLst>
                <a:path w="13" h="43">
                  <a:moveTo>
                    <a:pt x="13" y="0"/>
                  </a:moveTo>
                  <a:lnTo>
                    <a:pt x="0" y="43"/>
                  </a:lnTo>
                  <a:lnTo>
                    <a:pt x="13" y="2"/>
                  </a:lnTo>
                  <a:lnTo>
                    <a:pt x="13" y="2"/>
                  </a:lnTo>
                  <a:lnTo>
                    <a:pt x="13" y="0"/>
                  </a:lnTo>
                  <a:close/>
                </a:path>
              </a:pathLst>
            </a:custGeom>
            <a:solidFill>
              <a:srgbClr val="520000"/>
            </a:solidFill>
            <a:ln w="9525">
              <a:noFill/>
              <a:round/>
              <a:headEnd/>
              <a:tailEnd/>
            </a:ln>
          </p:spPr>
          <p:txBody>
            <a:bodyPr/>
            <a:lstStyle/>
            <a:p>
              <a:endParaRPr lang="en-US"/>
            </a:p>
          </p:txBody>
        </p:sp>
        <p:sp>
          <p:nvSpPr>
            <p:cNvPr id="38002" name="Freeform 114"/>
            <p:cNvSpPr>
              <a:spLocks/>
            </p:cNvSpPr>
            <p:nvPr/>
          </p:nvSpPr>
          <p:spPr bwMode="auto">
            <a:xfrm>
              <a:off x="3467" y="3558"/>
              <a:ext cx="9" cy="13"/>
            </a:xfrm>
            <a:custGeom>
              <a:avLst/>
              <a:gdLst/>
              <a:ahLst/>
              <a:cxnLst>
                <a:cxn ang="0">
                  <a:pos x="18" y="0"/>
                </a:cxn>
                <a:cxn ang="0">
                  <a:pos x="0" y="26"/>
                </a:cxn>
                <a:cxn ang="0">
                  <a:pos x="18" y="0"/>
                </a:cxn>
                <a:cxn ang="0">
                  <a:pos x="18" y="0"/>
                </a:cxn>
              </a:cxnLst>
              <a:rect l="0" t="0" r="r" b="b"/>
              <a:pathLst>
                <a:path w="18" h="26">
                  <a:moveTo>
                    <a:pt x="18" y="0"/>
                  </a:moveTo>
                  <a:lnTo>
                    <a:pt x="0" y="26"/>
                  </a:lnTo>
                  <a:lnTo>
                    <a:pt x="18" y="0"/>
                  </a:lnTo>
                  <a:lnTo>
                    <a:pt x="18" y="0"/>
                  </a:lnTo>
                  <a:close/>
                </a:path>
              </a:pathLst>
            </a:custGeom>
            <a:solidFill>
              <a:srgbClr val="893939"/>
            </a:solidFill>
            <a:ln w="9525">
              <a:noFill/>
              <a:round/>
              <a:headEnd/>
              <a:tailEnd/>
            </a:ln>
          </p:spPr>
          <p:txBody>
            <a:bodyPr/>
            <a:lstStyle/>
            <a:p>
              <a:endParaRPr lang="en-US"/>
            </a:p>
          </p:txBody>
        </p:sp>
        <p:sp>
          <p:nvSpPr>
            <p:cNvPr id="38003" name="Freeform 115"/>
            <p:cNvSpPr>
              <a:spLocks/>
            </p:cNvSpPr>
            <p:nvPr/>
          </p:nvSpPr>
          <p:spPr bwMode="auto">
            <a:xfrm>
              <a:off x="3594" y="3558"/>
              <a:ext cx="14" cy="51"/>
            </a:xfrm>
            <a:custGeom>
              <a:avLst/>
              <a:gdLst/>
              <a:ahLst/>
              <a:cxnLst>
                <a:cxn ang="0">
                  <a:pos x="27" y="0"/>
                </a:cxn>
                <a:cxn ang="0">
                  <a:pos x="0" y="103"/>
                </a:cxn>
                <a:cxn ang="0">
                  <a:pos x="27" y="0"/>
                </a:cxn>
                <a:cxn ang="0">
                  <a:pos x="27" y="0"/>
                </a:cxn>
              </a:cxnLst>
              <a:rect l="0" t="0" r="r" b="b"/>
              <a:pathLst>
                <a:path w="27" h="103">
                  <a:moveTo>
                    <a:pt x="27" y="0"/>
                  </a:moveTo>
                  <a:lnTo>
                    <a:pt x="0" y="103"/>
                  </a:lnTo>
                  <a:lnTo>
                    <a:pt x="27" y="0"/>
                  </a:lnTo>
                  <a:lnTo>
                    <a:pt x="27" y="0"/>
                  </a:lnTo>
                  <a:close/>
                </a:path>
              </a:pathLst>
            </a:custGeom>
            <a:solidFill>
              <a:srgbClr val="520000"/>
            </a:solidFill>
            <a:ln w="9525">
              <a:noFill/>
              <a:round/>
              <a:headEnd/>
              <a:tailEnd/>
            </a:ln>
          </p:spPr>
          <p:txBody>
            <a:bodyPr/>
            <a:lstStyle/>
            <a:p>
              <a:endParaRPr lang="en-US"/>
            </a:p>
          </p:txBody>
        </p:sp>
        <p:sp>
          <p:nvSpPr>
            <p:cNvPr id="38004" name="Freeform 116"/>
            <p:cNvSpPr>
              <a:spLocks/>
            </p:cNvSpPr>
            <p:nvPr/>
          </p:nvSpPr>
          <p:spPr bwMode="auto">
            <a:xfrm>
              <a:off x="2547" y="3562"/>
              <a:ext cx="443" cy="329"/>
            </a:xfrm>
            <a:custGeom>
              <a:avLst/>
              <a:gdLst/>
              <a:ahLst/>
              <a:cxnLst>
                <a:cxn ang="0">
                  <a:pos x="333" y="53"/>
                </a:cxn>
                <a:cxn ang="0">
                  <a:pos x="380" y="58"/>
                </a:cxn>
                <a:cxn ang="0">
                  <a:pos x="447" y="63"/>
                </a:cxn>
                <a:cxn ang="0">
                  <a:pos x="428" y="80"/>
                </a:cxn>
                <a:cxn ang="0">
                  <a:pos x="404" y="117"/>
                </a:cxn>
                <a:cxn ang="0">
                  <a:pos x="498" y="140"/>
                </a:cxn>
                <a:cxn ang="0">
                  <a:pos x="524" y="109"/>
                </a:cxn>
                <a:cxn ang="0">
                  <a:pos x="578" y="146"/>
                </a:cxn>
                <a:cxn ang="0">
                  <a:pos x="557" y="140"/>
                </a:cxn>
                <a:cxn ang="0">
                  <a:pos x="581" y="173"/>
                </a:cxn>
                <a:cxn ang="0">
                  <a:pos x="592" y="200"/>
                </a:cxn>
                <a:cxn ang="0">
                  <a:pos x="604" y="224"/>
                </a:cxn>
                <a:cxn ang="0">
                  <a:pos x="623" y="215"/>
                </a:cxn>
                <a:cxn ang="0">
                  <a:pos x="629" y="168"/>
                </a:cxn>
                <a:cxn ang="0">
                  <a:pos x="626" y="144"/>
                </a:cxn>
                <a:cxn ang="0">
                  <a:pos x="740" y="189"/>
                </a:cxn>
                <a:cxn ang="0">
                  <a:pos x="762" y="188"/>
                </a:cxn>
                <a:cxn ang="0">
                  <a:pos x="788" y="170"/>
                </a:cxn>
                <a:cxn ang="0">
                  <a:pos x="788" y="191"/>
                </a:cxn>
                <a:cxn ang="0">
                  <a:pos x="887" y="194"/>
                </a:cxn>
                <a:cxn ang="0">
                  <a:pos x="773" y="199"/>
                </a:cxn>
                <a:cxn ang="0">
                  <a:pos x="826" y="223"/>
                </a:cxn>
                <a:cxn ang="0">
                  <a:pos x="794" y="228"/>
                </a:cxn>
                <a:cxn ang="0">
                  <a:pos x="788" y="245"/>
                </a:cxn>
                <a:cxn ang="0">
                  <a:pos x="778" y="261"/>
                </a:cxn>
                <a:cxn ang="0">
                  <a:pos x="812" y="282"/>
                </a:cxn>
                <a:cxn ang="0">
                  <a:pos x="797" y="319"/>
                </a:cxn>
                <a:cxn ang="0">
                  <a:pos x="778" y="271"/>
                </a:cxn>
                <a:cxn ang="0">
                  <a:pos x="744" y="274"/>
                </a:cxn>
                <a:cxn ang="0">
                  <a:pos x="751" y="293"/>
                </a:cxn>
                <a:cxn ang="0">
                  <a:pos x="732" y="296"/>
                </a:cxn>
                <a:cxn ang="0">
                  <a:pos x="746" y="314"/>
                </a:cxn>
                <a:cxn ang="0">
                  <a:pos x="608" y="288"/>
                </a:cxn>
                <a:cxn ang="0">
                  <a:pos x="578" y="264"/>
                </a:cxn>
                <a:cxn ang="0">
                  <a:pos x="386" y="125"/>
                </a:cxn>
                <a:cxn ang="0">
                  <a:pos x="445" y="269"/>
                </a:cxn>
                <a:cxn ang="0">
                  <a:pos x="725" y="399"/>
                </a:cxn>
                <a:cxn ang="0">
                  <a:pos x="669" y="415"/>
                </a:cxn>
                <a:cxn ang="0">
                  <a:pos x="621" y="400"/>
                </a:cxn>
                <a:cxn ang="0">
                  <a:pos x="618" y="413"/>
                </a:cxn>
                <a:cxn ang="0">
                  <a:pos x="621" y="453"/>
                </a:cxn>
                <a:cxn ang="0">
                  <a:pos x="608" y="490"/>
                </a:cxn>
                <a:cxn ang="0">
                  <a:pos x="722" y="615"/>
                </a:cxn>
                <a:cxn ang="0">
                  <a:pos x="722" y="655"/>
                </a:cxn>
                <a:cxn ang="0">
                  <a:pos x="655" y="564"/>
                </a:cxn>
                <a:cxn ang="0">
                  <a:pos x="519" y="488"/>
                </a:cxn>
                <a:cxn ang="0">
                  <a:pos x="332" y="322"/>
                </a:cxn>
                <a:cxn ang="0">
                  <a:pos x="402" y="420"/>
                </a:cxn>
                <a:cxn ang="0">
                  <a:pos x="373" y="397"/>
                </a:cxn>
                <a:cxn ang="0">
                  <a:pos x="341" y="408"/>
                </a:cxn>
                <a:cxn ang="0">
                  <a:pos x="224" y="352"/>
                </a:cxn>
                <a:cxn ang="0">
                  <a:pos x="112" y="215"/>
                </a:cxn>
                <a:cxn ang="0">
                  <a:pos x="186" y="263"/>
                </a:cxn>
                <a:cxn ang="0">
                  <a:pos x="205" y="268"/>
                </a:cxn>
                <a:cxn ang="0">
                  <a:pos x="213" y="308"/>
                </a:cxn>
                <a:cxn ang="0">
                  <a:pos x="271" y="314"/>
                </a:cxn>
                <a:cxn ang="0">
                  <a:pos x="88" y="124"/>
                </a:cxn>
                <a:cxn ang="0">
                  <a:pos x="15" y="133"/>
                </a:cxn>
                <a:cxn ang="0">
                  <a:pos x="63" y="20"/>
                </a:cxn>
                <a:cxn ang="0">
                  <a:pos x="253" y="32"/>
                </a:cxn>
              </a:cxnLst>
              <a:rect l="0" t="0" r="r" b="b"/>
              <a:pathLst>
                <a:path w="887" h="658">
                  <a:moveTo>
                    <a:pt x="336" y="95"/>
                  </a:moveTo>
                  <a:lnTo>
                    <a:pt x="343" y="90"/>
                  </a:lnTo>
                  <a:lnTo>
                    <a:pt x="346" y="85"/>
                  </a:lnTo>
                  <a:lnTo>
                    <a:pt x="348" y="79"/>
                  </a:lnTo>
                  <a:lnTo>
                    <a:pt x="346" y="74"/>
                  </a:lnTo>
                  <a:lnTo>
                    <a:pt x="343" y="69"/>
                  </a:lnTo>
                  <a:lnTo>
                    <a:pt x="340" y="63"/>
                  </a:lnTo>
                  <a:lnTo>
                    <a:pt x="336" y="58"/>
                  </a:lnTo>
                  <a:lnTo>
                    <a:pt x="333" y="53"/>
                  </a:lnTo>
                  <a:lnTo>
                    <a:pt x="332" y="47"/>
                  </a:lnTo>
                  <a:lnTo>
                    <a:pt x="330" y="42"/>
                  </a:lnTo>
                  <a:lnTo>
                    <a:pt x="335" y="53"/>
                  </a:lnTo>
                  <a:lnTo>
                    <a:pt x="341" y="58"/>
                  </a:lnTo>
                  <a:lnTo>
                    <a:pt x="348" y="61"/>
                  </a:lnTo>
                  <a:lnTo>
                    <a:pt x="354" y="63"/>
                  </a:lnTo>
                  <a:lnTo>
                    <a:pt x="362" y="61"/>
                  </a:lnTo>
                  <a:lnTo>
                    <a:pt x="370" y="60"/>
                  </a:lnTo>
                  <a:lnTo>
                    <a:pt x="380" y="58"/>
                  </a:lnTo>
                  <a:lnTo>
                    <a:pt x="388" y="60"/>
                  </a:lnTo>
                  <a:lnTo>
                    <a:pt x="396" y="61"/>
                  </a:lnTo>
                  <a:lnTo>
                    <a:pt x="405" y="68"/>
                  </a:lnTo>
                  <a:lnTo>
                    <a:pt x="412" y="71"/>
                  </a:lnTo>
                  <a:lnTo>
                    <a:pt x="418" y="71"/>
                  </a:lnTo>
                  <a:lnTo>
                    <a:pt x="424" y="71"/>
                  </a:lnTo>
                  <a:lnTo>
                    <a:pt x="432" y="69"/>
                  </a:lnTo>
                  <a:lnTo>
                    <a:pt x="440" y="66"/>
                  </a:lnTo>
                  <a:lnTo>
                    <a:pt x="447" y="63"/>
                  </a:lnTo>
                  <a:lnTo>
                    <a:pt x="455" y="58"/>
                  </a:lnTo>
                  <a:lnTo>
                    <a:pt x="461" y="53"/>
                  </a:lnTo>
                  <a:lnTo>
                    <a:pt x="469" y="48"/>
                  </a:lnTo>
                  <a:lnTo>
                    <a:pt x="476" y="42"/>
                  </a:lnTo>
                  <a:lnTo>
                    <a:pt x="468" y="52"/>
                  </a:lnTo>
                  <a:lnTo>
                    <a:pt x="460" y="61"/>
                  </a:lnTo>
                  <a:lnTo>
                    <a:pt x="450" y="68"/>
                  </a:lnTo>
                  <a:lnTo>
                    <a:pt x="439" y="76"/>
                  </a:lnTo>
                  <a:lnTo>
                    <a:pt x="428" y="80"/>
                  </a:lnTo>
                  <a:lnTo>
                    <a:pt x="416" y="87"/>
                  </a:lnTo>
                  <a:lnTo>
                    <a:pt x="405" y="92"/>
                  </a:lnTo>
                  <a:lnTo>
                    <a:pt x="394" y="98"/>
                  </a:lnTo>
                  <a:lnTo>
                    <a:pt x="383" y="103"/>
                  </a:lnTo>
                  <a:lnTo>
                    <a:pt x="373" y="109"/>
                  </a:lnTo>
                  <a:lnTo>
                    <a:pt x="380" y="114"/>
                  </a:lnTo>
                  <a:lnTo>
                    <a:pt x="388" y="117"/>
                  </a:lnTo>
                  <a:lnTo>
                    <a:pt x="396" y="119"/>
                  </a:lnTo>
                  <a:lnTo>
                    <a:pt x="404" y="117"/>
                  </a:lnTo>
                  <a:lnTo>
                    <a:pt x="412" y="116"/>
                  </a:lnTo>
                  <a:lnTo>
                    <a:pt x="418" y="112"/>
                  </a:lnTo>
                  <a:lnTo>
                    <a:pt x="426" y="108"/>
                  </a:lnTo>
                  <a:lnTo>
                    <a:pt x="434" y="104"/>
                  </a:lnTo>
                  <a:lnTo>
                    <a:pt x="440" y="100"/>
                  </a:lnTo>
                  <a:lnTo>
                    <a:pt x="447" y="95"/>
                  </a:lnTo>
                  <a:lnTo>
                    <a:pt x="482" y="144"/>
                  </a:lnTo>
                  <a:lnTo>
                    <a:pt x="490" y="143"/>
                  </a:lnTo>
                  <a:lnTo>
                    <a:pt x="498" y="140"/>
                  </a:lnTo>
                  <a:lnTo>
                    <a:pt x="503" y="138"/>
                  </a:lnTo>
                  <a:lnTo>
                    <a:pt x="508" y="136"/>
                  </a:lnTo>
                  <a:lnTo>
                    <a:pt x="512" y="135"/>
                  </a:lnTo>
                  <a:lnTo>
                    <a:pt x="516" y="133"/>
                  </a:lnTo>
                  <a:lnTo>
                    <a:pt x="520" y="132"/>
                  </a:lnTo>
                  <a:lnTo>
                    <a:pt x="527" y="130"/>
                  </a:lnTo>
                  <a:lnTo>
                    <a:pt x="533" y="128"/>
                  </a:lnTo>
                  <a:lnTo>
                    <a:pt x="541" y="127"/>
                  </a:lnTo>
                  <a:lnTo>
                    <a:pt x="524" y="109"/>
                  </a:lnTo>
                  <a:lnTo>
                    <a:pt x="530" y="114"/>
                  </a:lnTo>
                  <a:lnTo>
                    <a:pt x="535" y="119"/>
                  </a:lnTo>
                  <a:lnTo>
                    <a:pt x="541" y="122"/>
                  </a:lnTo>
                  <a:lnTo>
                    <a:pt x="548" y="125"/>
                  </a:lnTo>
                  <a:lnTo>
                    <a:pt x="554" y="128"/>
                  </a:lnTo>
                  <a:lnTo>
                    <a:pt x="560" y="133"/>
                  </a:lnTo>
                  <a:lnTo>
                    <a:pt x="567" y="136"/>
                  </a:lnTo>
                  <a:lnTo>
                    <a:pt x="573" y="141"/>
                  </a:lnTo>
                  <a:lnTo>
                    <a:pt x="578" y="146"/>
                  </a:lnTo>
                  <a:lnTo>
                    <a:pt x="584" y="151"/>
                  </a:lnTo>
                  <a:lnTo>
                    <a:pt x="581" y="149"/>
                  </a:lnTo>
                  <a:lnTo>
                    <a:pt x="578" y="146"/>
                  </a:lnTo>
                  <a:lnTo>
                    <a:pt x="575" y="144"/>
                  </a:lnTo>
                  <a:lnTo>
                    <a:pt x="572" y="143"/>
                  </a:lnTo>
                  <a:lnTo>
                    <a:pt x="568" y="141"/>
                  </a:lnTo>
                  <a:lnTo>
                    <a:pt x="564" y="141"/>
                  </a:lnTo>
                  <a:lnTo>
                    <a:pt x="560" y="140"/>
                  </a:lnTo>
                  <a:lnTo>
                    <a:pt x="557" y="140"/>
                  </a:lnTo>
                  <a:lnTo>
                    <a:pt x="552" y="138"/>
                  </a:lnTo>
                  <a:lnTo>
                    <a:pt x="549" y="138"/>
                  </a:lnTo>
                  <a:lnTo>
                    <a:pt x="548" y="144"/>
                  </a:lnTo>
                  <a:lnTo>
                    <a:pt x="549" y="151"/>
                  </a:lnTo>
                  <a:lnTo>
                    <a:pt x="552" y="156"/>
                  </a:lnTo>
                  <a:lnTo>
                    <a:pt x="557" y="160"/>
                  </a:lnTo>
                  <a:lnTo>
                    <a:pt x="565" y="165"/>
                  </a:lnTo>
                  <a:lnTo>
                    <a:pt x="573" y="168"/>
                  </a:lnTo>
                  <a:lnTo>
                    <a:pt x="581" y="173"/>
                  </a:lnTo>
                  <a:lnTo>
                    <a:pt x="589" y="176"/>
                  </a:lnTo>
                  <a:lnTo>
                    <a:pt x="596" y="181"/>
                  </a:lnTo>
                  <a:lnTo>
                    <a:pt x="602" y="186"/>
                  </a:lnTo>
                  <a:lnTo>
                    <a:pt x="599" y="188"/>
                  </a:lnTo>
                  <a:lnTo>
                    <a:pt x="597" y="189"/>
                  </a:lnTo>
                  <a:lnTo>
                    <a:pt x="594" y="192"/>
                  </a:lnTo>
                  <a:lnTo>
                    <a:pt x="594" y="196"/>
                  </a:lnTo>
                  <a:lnTo>
                    <a:pt x="592" y="197"/>
                  </a:lnTo>
                  <a:lnTo>
                    <a:pt x="592" y="200"/>
                  </a:lnTo>
                  <a:lnTo>
                    <a:pt x="591" y="204"/>
                  </a:lnTo>
                  <a:lnTo>
                    <a:pt x="591" y="207"/>
                  </a:lnTo>
                  <a:lnTo>
                    <a:pt x="591" y="208"/>
                  </a:lnTo>
                  <a:lnTo>
                    <a:pt x="591" y="212"/>
                  </a:lnTo>
                  <a:lnTo>
                    <a:pt x="594" y="213"/>
                  </a:lnTo>
                  <a:lnTo>
                    <a:pt x="597" y="216"/>
                  </a:lnTo>
                  <a:lnTo>
                    <a:pt x="599" y="220"/>
                  </a:lnTo>
                  <a:lnTo>
                    <a:pt x="602" y="221"/>
                  </a:lnTo>
                  <a:lnTo>
                    <a:pt x="604" y="224"/>
                  </a:lnTo>
                  <a:lnTo>
                    <a:pt x="605" y="226"/>
                  </a:lnTo>
                  <a:lnTo>
                    <a:pt x="608" y="228"/>
                  </a:lnTo>
                  <a:lnTo>
                    <a:pt x="610" y="229"/>
                  </a:lnTo>
                  <a:lnTo>
                    <a:pt x="613" y="229"/>
                  </a:lnTo>
                  <a:lnTo>
                    <a:pt x="616" y="229"/>
                  </a:lnTo>
                  <a:lnTo>
                    <a:pt x="623" y="226"/>
                  </a:lnTo>
                  <a:lnTo>
                    <a:pt x="626" y="223"/>
                  </a:lnTo>
                  <a:lnTo>
                    <a:pt x="626" y="218"/>
                  </a:lnTo>
                  <a:lnTo>
                    <a:pt x="623" y="215"/>
                  </a:lnTo>
                  <a:lnTo>
                    <a:pt x="621" y="210"/>
                  </a:lnTo>
                  <a:lnTo>
                    <a:pt x="618" y="207"/>
                  </a:lnTo>
                  <a:lnTo>
                    <a:pt x="616" y="204"/>
                  </a:lnTo>
                  <a:lnTo>
                    <a:pt x="618" y="202"/>
                  </a:lnTo>
                  <a:lnTo>
                    <a:pt x="623" y="202"/>
                  </a:lnTo>
                  <a:lnTo>
                    <a:pt x="634" y="204"/>
                  </a:lnTo>
                  <a:lnTo>
                    <a:pt x="616" y="162"/>
                  </a:lnTo>
                  <a:lnTo>
                    <a:pt x="623" y="165"/>
                  </a:lnTo>
                  <a:lnTo>
                    <a:pt x="629" y="168"/>
                  </a:lnTo>
                  <a:lnTo>
                    <a:pt x="634" y="172"/>
                  </a:lnTo>
                  <a:lnTo>
                    <a:pt x="640" y="176"/>
                  </a:lnTo>
                  <a:lnTo>
                    <a:pt x="647" y="180"/>
                  </a:lnTo>
                  <a:lnTo>
                    <a:pt x="653" y="183"/>
                  </a:lnTo>
                  <a:lnTo>
                    <a:pt x="660" y="184"/>
                  </a:lnTo>
                  <a:lnTo>
                    <a:pt x="664" y="186"/>
                  </a:lnTo>
                  <a:lnTo>
                    <a:pt x="671" y="183"/>
                  </a:lnTo>
                  <a:lnTo>
                    <a:pt x="676" y="180"/>
                  </a:lnTo>
                  <a:lnTo>
                    <a:pt x="626" y="144"/>
                  </a:lnTo>
                  <a:lnTo>
                    <a:pt x="639" y="151"/>
                  </a:lnTo>
                  <a:lnTo>
                    <a:pt x="650" y="159"/>
                  </a:lnTo>
                  <a:lnTo>
                    <a:pt x="663" y="165"/>
                  </a:lnTo>
                  <a:lnTo>
                    <a:pt x="676" y="173"/>
                  </a:lnTo>
                  <a:lnTo>
                    <a:pt x="688" y="178"/>
                  </a:lnTo>
                  <a:lnTo>
                    <a:pt x="701" y="184"/>
                  </a:lnTo>
                  <a:lnTo>
                    <a:pt x="714" y="188"/>
                  </a:lnTo>
                  <a:lnTo>
                    <a:pt x="727" y="189"/>
                  </a:lnTo>
                  <a:lnTo>
                    <a:pt x="740" y="189"/>
                  </a:lnTo>
                  <a:lnTo>
                    <a:pt x="752" y="186"/>
                  </a:lnTo>
                  <a:lnTo>
                    <a:pt x="743" y="180"/>
                  </a:lnTo>
                  <a:lnTo>
                    <a:pt x="744" y="183"/>
                  </a:lnTo>
                  <a:lnTo>
                    <a:pt x="748" y="184"/>
                  </a:lnTo>
                  <a:lnTo>
                    <a:pt x="749" y="186"/>
                  </a:lnTo>
                  <a:lnTo>
                    <a:pt x="752" y="186"/>
                  </a:lnTo>
                  <a:lnTo>
                    <a:pt x="756" y="188"/>
                  </a:lnTo>
                  <a:lnTo>
                    <a:pt x="759" y="188"/>
                  </a:lnTo>
                  <a:lnTo>
                    <a:pt x="762" y="188"/>
                  </a:lnTo>
                  <a:lnTo>
                    <a:pt x="764" y="188"/>
                  </a:lnTo>
                  <a:lnTo>
                    <a:pt x="767" y="186"/>
                  </a:lnTo>
                  <a:lnTo>
                    <a:pt x="770" y="186"/>
                  </a:lnTo>
                  <a:lnTo>
                    <a:pt x="778" y="180"/>
                  </a:lnTo>
                  <a:lnTo>
                    <a:pt x="700" y="144"/>
                  </a:lnTo>
                  <a:lnTo>
                    <a:pt x="796" y="168"/>
                  </a:lnTo>
                  <a:lnTo>
                    <a:pt x="792" y="168"/>
                  </a:lnTo>
                  <a:lnTo>
                    <a:pt x="789" y="170"/>
                  </a:lnTo>
                  <a:lnTo>
                    <a:pt x="788" y="170"/>
                  </a:lnTo>
                  <a:lnTo>
                    <a:pt x="786" y="170"/>
                  </a:lnTo>
                  <a:lnTo>
                    <a:pt x="784" y="172"/>
                  </a:lnTo>
                  <a:lnTo>
                    <a:pt x="783" y="173"/>
                  </a:lnTo>
                  <a:lnTo>
                    <a:pt x="781" y="175"/>
                  </a:lnTo>
                  <a:lnTo>
                    <a:pt x="780" y="176"/>
                  </a:lnTo>
                  <a:lnTo>
                    <a:pt x="778" y="178"/>
                  </a:lnTo>
                  <a:lnTo>
                    <a:pt x="778" y="180"/>
                  </a:lnTo>
                  <a:lnTo>
                    <a:pt x="778" y="186"/>
                  </a:lnTo>
                  <a:lnTo>
                    <a:pt x="788" y="191"/>
                  </a:lnTo>
                  <a:lnTo>
                    <a:pt x="797" y="192"/>
                  </a:lnTo>
                  <a:lnTo>
                    <a:pt x="808" y="194"/>
                  </a:lnTo>
                  <a:lnTo>
                    <a:pt x="820" y="196"/>
                  </a:lnTo>
                  <a:lnTo>
                    <a:pt x="831" y="196"/>
                  </a:lnTo>
                  <a:lnTo>
                    <a:pt x="842" y="196"/>
                  </a:lnTo>
                  <a:lnTo>
                    <a:pt x="853" y="196"/>
                  </a:lnTo>
                  <a:lnTo>
                    <a:pt x="864" y="194"/>
                  </a:lnTo>
                  <a:lnTo>
                    <a:pt x="876" y="194"/>
                  </a:lnTo>
                  <a:lnTo>
                    <a:pt x="887" y="194"/>
                  </a:lnTo>
                  <a:lnTo>
                    <a:pt x="879" y="199"/>
                  </a:lnTo>
                  <a:lnTo>
                    <a:pt x="869" y="202"/>
                  </a:lnTo>
                  <a:lnTo>
                    <a:pt x="858" y="204"/>
                  </a:lnTo>
                  <a:lnTo>
                    <a:pt x="844" y="202"/>
                  </a:lnTo>
                  <a:lnTo>
                    <a:pt x="831" y="200"/>
                  </a:lnTo>
                  <a:lnTo>
                    <a:pt x="815" y="199"/>
                  </a:lnTo>
                  <a:lnTo>
                    <a:pt x="800" y="197"/>
                  </a:lnTo>
                  <a:lnTo>
                    <a:pt x="786" y="197"/>
                  </a:lnTo>
                  <a:lnTo>
                    <a:pt x="773" y="199"/>
                  </a:lnTo>
                  <a:lnTo>
                    <a:pt x="760" y="204"/>
                  </a:lnTo>
                  <a:lnTo>
                    <a:pt x="768" y="207"/>
                  </a:lnTo>
                  <a:lnTo>
                    <a:pt x="776" y="208"/>
                  </a:lnTo>
                  <a:lnTo>
                    <a:pt x="784" y="212"/>
                  </a:lnTo>
                  <a:lnTo>
                    <a:pt x="792" y="215"/>
                  </a:lnTo>
                  <a:lnTo>
                    <a:pt x="800" y="216"/>
                  </a:lnTo>
                  <a:lnTo>
                    <a:pt x="810" y="220"/>
                  </a:lnTo>
                  <a:lnTo>
                    <a:pt x="818" y="221"/>
                  </a:lnTo>
                  <a:lnTo>
                    <a:pt x="826" y="223"/>
                  </a:lnTo>
                  <a:lnTo>
                    <a:pt x="836" y="223"/>
                  </a:lnTo>
                  <a:lnTo>
                    <a:pt x="845" y="221"/>
                  </a:lnTo>
                  <a:lnTo>
                    <a:pt x="839" y="232"/>
                  </a:lnTo>
                  <a:lnTo>
                    <a:pt x="831" y="237"/>
                  </a:lnTo>
                  <a:lnTo>
                    <a:pt x="824" y="237"/>
                  </a:lnTo>
                  <a:lnTo>
                    <a:pt x="816" y="236"/>
                  </a:lnTo>
                  <a:lnTo>
                    <a:pt x="808" y="232"/>
                  </a:lnTo>
                  <a:lnTo>
                    <a:pt x="802" y="229"/>
                  </a:lnTo>
                  <a:lnTo>
                    <a:pt x="794" y="228"/>
                  </a:lnTo>
                  <a:lnTo>
                    <a:pt x="786" y="226"/>
                  </a:lnTo>
                  <a:lnTo>
                    <a:pt x="778" y="229"/>
                  </a:lnTo>
                  <a:lnTo>
                    <a:pt x="770" y="236"/>
                  </a:lnTo>
                  <a:lnTo>
                    <a:pt x="802" y="253"/>
                  </a:lnTo>
                  <a:lnTo>
                    <a:pt x="800" y="250"/>
                  </a:lnTo>
                  <a:lnTo>
                    <a:pt x="797" y="247"/>
                  </a:lnTo>
                  <a:lnTo>
                    <a:pt x="794" y="245"/>
                  </a:lnTo>
                  <a:lnTo>
                    <a:pt x="791" y="245"/>
                  </a:lnTo>
                  <a:lnTo>
                    <a:pt x="788" y="245"/>
                  </a:lnTo>
                  <a:lnTo>
                    <a:pt x="784" y="245"/>
                  </a:lnTo>
                  <a:lnTo>
                    <a:pt x="781" y="245"/>
                  </a:lnTo>
                  <a:lnTo>
                    <a:pt x="778" y="245"/>
                  </a:lnTo>
                  <a:lnTo>
                    <a:pt x="773" y="247"/>
                  </a:lnTo>
                  <a:lnTo>
                    <a:pt x="770" y="247"/>
                  </a:lnTo>
                  <a:lnTo>
                    <a:pt x="760" y="253"/>
                  </a:lnTo>
                  <a:lnTo>
                    <a:pt x="767" y="256"/>
                  </a:lnTo>
                  <a:lnTo>
                    <a:pt x="772" y="258"/>
                  </a:lnTo>
                  <a:lnTo>
                    <a:pt x="778" y="261"/>
                  </a:lnTo>
                  <a:lnTo>
                    <a:pt x="783" y="264"/>
                  </a:lnTo>
                  <a:lnTo>
                    <a:pt x="789" y="268"/>
                  </a:lnTo>
                  <a:lnTo>
                    <a:pt x="794" y="269"/>
                  </a:lnTo>
                  <a:lnTo>
                    <a:pt x="800" y="272"/>
                  </a:lnTo>
                  <a:lnTo>
                    <a:pt x="807" y="272"/>
                  </a:lnTo>
                  <a:lnTo>
                    <a:pt x="813" y="272"/>
                  </a:lnTo>
                  <a:lnTo>
                    <a:pt x="820" y="271"/>
                  </a:lnTo>
                  <a:lnTo>
                    <a:pt x="815" y="276"/>
                  </a:lnTo>
                  <a:lnTo>
                    <a:pt x="812" y="282"/>
                  </a:lnTo>
                  <a:lnTo>
                    <a:pt x="812" y="288"/>
                  </a:lnTo>
                  <a:lnTo>
                    <a:pt x="812" y="295"/>
                  </a:lnTo>
                  <a:lnTo>
                    <a:pt x="812" y="301"/>
                  </a:lnTo>
                  <a:lnTo>
                    <a:pt x="812" y="308"/>
                  </a:lnTo>
                  <a:lnTo>
                    <a:pt x="810" y="312"/>
                  </a:lnTo>
                  <a:lnTo>
                    <a:pt x="808" y="317"/>
                  </a:lnTo>
                  <a:lnTo>
                    <a:pt x="804" y="319"/>
                  </a:lnTo>
                  <a:lnTo>
                    <a:pt x="796" y="320"/>
                  </a:lnTo>
                  <a:lnTo>
                    <a:pt x="797" y="319"/>
                  </a:lnTo>
                  <a:lnTo>
                    <a:pt x="797" y="316"/>
                  </a:lnTo>
                  <a:lnTo>
                    <a:pt x="799" y="311"/>
                  </a:lnTo>
                  <a:lnTo>
                    <a:pt x="799" y="306"/>
                  </a:lnTo>
                  <a:lnTo>
                    <a:pt x="799" y="300"/>
                  </a:lnTo>
                  <a:lnTo>
                    <a:pt x="797" y="293"/>
                  </a:lnTo>
                  <a:lnTo>
                    <a:pt x="794" y="287"/>
                  </a:lnTo>
                  <a:lnTo>
                    <a:pt x="791" y="282"/>
                  </a:lnTo>
                  <a:lnTo>
                    <a:pt x="784" y="276"/>
                  </a:lnTo>
                  <a:lnTo>
                    <a:pt x="778" y="271"/>
                  </a:lnTo>
                  <a:lnTo>
                    <a:pt x="775" y="272"/>
                  </a:lnTo>
                  <a:lnTo>
                    <a:pt x="770" y="272"/>
                  </a:lnTo>
                  <a:lnTo>
                    <a:pt x="767" y="271"/>
                  </a:lnTo>
                  <a:lnTo>
                    <a:pt x="762" y="271"/>
                  </a:lnTo>
                  <a:lnTo>
                    <a:pt x="759" y="271"/>
                  </a:lnTo>
                  <a:lnTo>
                    <a:pt x="756" y="271"/>
                  </a:lnTo>
                  <a:lnTo>
                    <a:pt x="751" y="271"/>
                  </a:lnTo>
                  <a:lnTo>
                    <a:pt x="748" y="272"/>
                  </a:lnTo>
                  <a:lnTo>
                    <a:pt x="744" y="274"/>
                  </a:lnTo>
                  <a:lnTo>
                    <a:pt x="743" y="279"/>
                  </a:lnTo>
                  <a:lnTo>
                    <a:pt x="743" y="280"/>
                  </a:lnTo>
                  <a:lnTo>
                    <a:pt x="743" y="284"/>
                  </a:lnTo>
                  <a:lnTo>
                    <a:pt x="744" y="285"/>
                  </a:lnTo>
                  <a:lnTo>
                    <a:pt x="744" y="288"/>
                  </a:lnTo>
                  <a:lnTo>
                    <a:pt x="746" y="290"/>
                  </a:lnTo>
                  <a:lnTo>
                    <a:pt x="748" y="292"/>
                  </a:lnTo>
                  <a:lnTo>
                    <a:pt x="749" y="293"/>
                  </a:lnTo>
                  <a:lnTo>
                    <a:pt x="751" y="293"/>
                  </a:lnTo>
                  <a:lnTo>
                    <a:pt x="752" y="295"/>
                  </a:lnTo>
                  <a:lnTo>
                    <a:pt x="752" y="296"/>
                  </a:lnTo>
                  <a:lnTo>
                    <a:pt x="756" y="296"/>
                  </a:lnTo>
                  <a:lnTo>
                    <a:pt x="756" y="296"/>
                  </a:lnTo>
                  <a:lnTo>
                    <a:pt x="752" y="296"/>
                  </a:lnTo>
                  <a:lnTo>
                    <a:pt x="749" y="296"/>
                  </a:lnTo>
                  <a:lnTo>
                    <a:pt x="743" y="296"/>
                  </a:lnTo>
                  <a:lnTo>
                    <a:pt x="738" y="296"/>
                  </a:lnTo>
                  <a:lnTo>
                    <a:pt x="732" y="296"/>
                  </a:lnTo>
                  <a:lnTo>
                    <a:pt x="725" y="300"/>
                  </a:lnTo>
                  <a:lnTo>
                    <a:pt x="720" y="301"/>
                  </a:lnTo>
                  <a:lnTo>
                    <a:pt x="717" y="306"/>
                  </a:lnTo>
                  <a:lnTo>
                    <a:pt x="760" y="320"/>
                  </a:lnTo>
                  <a:lnTo>
                    <a:pt x="762" y="319"/>
                  </a:lnTo>
                  <a:lnTo>
                    <a:pt x="760" y="317"/>
                  </a:lnTo>
                  <a:lnTo>
                    <a:pt x="757" y="317"/>
                  </a:lnTo>
                  <a:lnTo>
                    <a:pt x="752" y="316"/>
                  </a:lnTo>
                  <a:lnTo>
                    <a:pt x="746" y="314"/>
                  </a:lnTo>
                  <a:lnTo>
                    <a:pt x="738" y="314"/>
                  </a:lnTo>
                  <a:lnTo>
                    <a:pt x="732" y="312"/>
                  </a:lnTo>
                  <a:lnTo>
                    <a:pt x="724" y="312"/>
                  </a:lnTo>
                  <a:lnTo>
                    <a:pt x="717" y="312"/>
                  </a:lnTo>
                  <a:lnTo>
                    <a:pt x="711" y="314"/>
                  </a:lnTo>
                  <a:lnTo>
                    <a:pt x="700" y="320"/>
                  </a:lnTo>
                  <a:lnTo>
                    <a:pt x="728" y="349"/>
                  </a:lnTo>
                  <a:lnTo>
                    <a:pt x="602" y="296"/>
                  </a:lnTo>
                  <a:lnTo>
                    <a:pt x="608" y="288"/>
                  </a:lnTo>
                  <a:lnTo>
                    <a:pt x="605" y="285"/>
                  </a:lnTo>
                  <a:lnTo>
                    <a:pt x="602" y="282"/>
                  </a:lnTo>
                  <a:lnTo>
                    <a:pt x="600" y="279"/>
                  </a:lnTo>
                  <a:lnTo>
                    <a:pt x="597" y="276"/>
                  </a:lnTo>
                  <a:lnTo>
                    <a:pt x="594" y="272"/>
                  </a:lnTo>
                  <a:lnTo>
                    <a:pt x="591" y="269"/>
                  </a:lnTo>
                  <a:lnTo>
                    <a:pt x="588" y="268"/>
                  </a:lnTo>
                  <a:lnTo>
                    <a:pt x="583" y="266"/>
                  </a:lnTo>
                  <a:lnTo>
                    <a:pt x="578" y="264"/>
                  </a:lnTo>
                  <a:lnTo>
                    <a:pt x="573" y="264"/>
                  </a:lnTo>
                  <a:lnTo>
                    <a:pt x="573" y="296"/>
                  </a:lnTo>
                  <a:lnTo>
                    <a:pt x="540" y="279"/>
                  </a:lnTo>
                  <a:lnTo>
                    <a:pt x="511" y="256"/>
                  </a:lnTo>
                  <a:lnTo>
                    <a:pt x="485" y="231"/>
                  </a:lnTo>
                  <a:lnTo>
                    <a:pt x="460" y="204"/>
                  </a:lnTo>
                  <a:lnTo>
                    <a:pt x="436" y="176"/>
                  </a:lnTo>
                  <a:lnTo>
                    <a:pt x="412" y="149"/>
                  </a:lnTo>
                  <a:lnTo>
                    <a:pt x="386" y="125"/>
                  </a:lnTo>
                  <a:lnTo>
                    <a:pt x="357" y="103"/>
                  </a:lnTo>
                  <a:lnTo>
                    <a:pt x="325" y="87"/>
                  </a:lnTo>
                  <a:lnTo>
                    <a:pt x="288" y="77"/>
                  </a:lnTo>
                  <a:lnTo>
                    <a:pt x="311" y="106"/>
                  </a:lnTo>
                  <a:lnTo>
                    <a:pt x="335" y="138"/>
                  </a:lnTo>
                  <a:lnTo>
                    <a:pt x="360" y="172"/>
                  </a:lnTo>
                  <a:lnTo>
                    <a:pt x="388" y="205"/>
                  </a:lnTo>
                  <a:lnTo>
                    <a:pt x="415" y="237"/>
                  </a:lnTo>
                  <a:lnTo>
                    <a:pt x="445" y="269"/>
                  </a:lnTo>
                  <a:lnTo>
                    <a:pt x="477" y="298"/>
                  </a:lnTo>
                  <a:lnTo>
                    <a:pt x="511" y="322"/>
                  </a:lnTo>
                  <a:lnTo>
                    <a:pt x="546" y="341"/>
                  </a:lnTo>
                  <a:lnTo>
                    <a:pt x="584" y="356"/>
                  </a:lnTo>
                  <a:lnTo>
                    <a:pt x="602" y="320"/>
                  </a:lnTo>
                  <a:lnTo>
                    <a:pt x="743" y="391"/>
                  </a:lnTo>
                  <a:lnTo>
                    <a:pt x="738" y="396"/>
                  </a:lnTo>
                  <a:lnTo>
                    <a:pt x="732" y="397"/>
                  </a:lnTo>
                  <a:lnTo>
                    <a:pt x="725" y="399"/>
                  </a:lnTo>
                  <a:lnTo>
                    <a:pt x="717" y="397"/>
                  </a:lnTo>
                  <a:lnTo>
                    <a:pt x="711" y="396"/>
                  </a:lnTo>
                  <a:lnTo>
                    <a:pt x="703" y="392"/>
                  </a:lnTo>
                  <a:lnTo>
                    <a:pt x="695" y="388"/>
                  </a:lnTo>
                  <a:lnTo>
                    <a:pt x="688" y="383"/>
                  </a:lnTo>
                  <a:lnTo>
                    <a:pt x="682" y="378"/>
                  </a:lnTo>
                  <a:lnTo>
                    <a:pt x="676" y="373"/>
                  </a:lnTo>
                  <a:lnTo>
                    <a:pt x="644" y="397"/>
                  </a:lnTo>
                  <a:lnTo>
                    <a:pt x="669" y="415"/>
                  </a:lnTo>
                  <a:lnTo>
                    <a:pt x="668" y="418"/>
                  </a:lnTo>
                  <a:lnTo>
                    <a:pt x="664" y="418"/>
                  </a:lnTo>
                  <a:lnTo>
                    <a:pt x="661" y="415"/>
                  </a:lnTo>
                  <a:lnTo>
                    <a:pt x="655" y="412"/>
                  </a:lnTo>
                  <a:lnTo>
                    <a:pt x="648" y="407"/>
                  </a:lnTo>
                  <a:lnTo>
                    <a:pt x="642" y="404"/>
                  </a:lnTo>
                  <a:lnTo>
                    <a:pt x="636" y="400"/>
                  </a:lnTo>
                  <a:lnTo>
                    <a:pt x="628" y="399"/>
                  </a:lnTo>
                  <a:lnTo>
                    <a:pt x="621" y="400"/>
                  </a:lnTo>
                  <a:lnTo>
                    <a:pt x="616" y="405"/>
                  </a:lnTo>
                  <a:lnTo>
                    <a:pt x="652" y="432"/>
                  </a:lnTo>
                  <a:lnTo>
                    <a:pt x="650" y="436"/>
                  </a:lnTo>
                  <a:lnTo>
                    <a:pt x="647" y="434"/>
                  </a:lnTo>
                  <a:lnTo>
                    <a:pt x="644" y="432"/>
                  </a:lnTo>
                  <a:lnTo>
                    <a:pt x="637" y="429"/>
                  </a:lnTo>
                  <a:lnTo>
                    <a:pt x="631" y="424"/>
                  </a:lnTo>
                  <a:lnTo>
                    <a:pt x="624" y="420"/>
                  </a:lnTo>
                  <a:lnTo>
                    <a:pt x="618" y="413"/>
                  </a:lnTo>
                  <a:lnTo>
                    <a:pt x="612" y="408"/>
                  </a:lnTo>
                  <a:lnTo>
                    <a:pt x="607" y="402"/>
                  </a:lnTo>
                  <a:lnTo>
                    <a:pt x="602" y="397"/>
                  </a:lnTo>
                  <a:lnTo>
                    <a:pt x="584" y="415"/>
                  </a:lnTo>
                  <a:lnTo>
                    <a:pt x="626" y="458"/>
                  </a:lnTo>
                  <a:lnTo>
                    <a:pt x="624" y="456"/>
                  </a:lnTo>
                  <a:lnTo>
                    <a:pt x="624" y="455"/>
                  </a:lnTo>
                  <a:lnTo>
                    <a:pt x="623" y="453"/>
                  </a:lnTo>
                  <a:lnTo>
                    <a:pt x="621" y="453"/>
                  </a:lnTo>
                  <a:lnTo>
                    <a:pt x="620" y="452"/>
                  </a:lnTo>
                  <a:lnTo>
                    <a:pt x="616" y="450"/>
                  </a:lnTo>
                  <a:lnTo>
                    <a:pt x="615" y="448"/>
                  </a:lnTo>
                  <a:lnTo>
                    <a:pt x="613" y="448"/>
                  </a:lnTo>
                  <a:lnTo>
                    <a:pt x="612" y="447"/>
                  </a:lnTo>
                  <a:lnTo>
                    <a:pt x="608" y="447"/>
                  </a:lnTo>
                  <a:lnTo>
                    <a:pt x="602" y="458"/>
                  </a:lnTo>
                  <a:lnTo>
                    <a:pt x="652" y="490"/>
                  </a:lnTo>
                  <a:lnTo>
                    <a:pt x="608" y="490"/>
                  </a:lnTo>
                  <a:lnTo>
                    <a:pt x="615" y="503"/>
                  </a:lnTo>
                  <a:lnTo>
                    <a:pt x="624" y="517"/>
                  </a:lnTo>
                  <a:lnTo>
                    <a:pt x="636" y="533"/>
                  </a:lnTo>
                  <a:lnTo>
                    <a:pt x="648" y="548"/>
                  </a:lnTo>
                  <a:lnTo>
                    <a:pt x="661" y="562"/>
                  </a:lnTo>
                  <a:lnTo>
                    <a:pt x="676" y="576"/>
                  </a:lnTo>
                  <a:lnTo>
                    <a:pt x="692" y="591"/>
                  </a:lnTo>
                  <a:lnTo>
                    <a:pt x="706" y="604"/>
                  </a:lnTo>
                  <a:lnTo>
                    <a:pt x="722" y="615"/>
                  </a:lnTo>
                  <a:lnTo>
                    <a:pt x="735" y="626"/>
                  </a:lnTo>
                  <a:lnTo>
                    <a:pt x="735" y="652"/>
                  </a:lnTo>
                  <a:lnTo>
                    <a:pt x="733" y="650"/>
                  </a:lnTo>
                  <a:lnTo>
                    <a:pt x="732" y="650"/>
                  </a:lnTo>
                  <a:lnTo>
                    <a:pt x="728" y="650"/>
                  </a:lnTo>
                  <a:lnTo>
                    <a:pt x="727" y="652"/>
                  </a:lnTo>
                  <a:lnTo>
                    <a:pt x="725" y="652"/>
                  </a:lnTo>
                  <a:lnTo>
                    <a:pt x="724" y="653"/>
                  </a:lnTo>
                  <a:lnTo>
                    <a:pt x="722" y="655"/>
                  </a:lnTo>
                  <a:lnTo>
                    <a:pt x="720" y="656"/>
                  </a:lnTo>
                  <a:lnTo>
                    <a:pt x="719" y="656"/>
                  </a:lnTo>
                  <a:lnTo>
                    <a:pt x="717" y="658"/>
                  </a:lnTo>
                  <a:lnTo>
                    <a:pt x="706" y="637"/>
                  </a:lnTo>
                  <a:lnTo>
                    <a:pt x="695" y="620"/>
                  </a:lnTo>
                  <a:lnTo>
                    <a:pt x="685" y="604"/>
                  </a:lnTo>
                  <a:lnTo>
                    <a:pt x="676" y="589"/>
                  </a:lnTo>
                  <a:lnTo>
                    <a:pt x="666" y="576"/>
                  </a:lnTo>
                  <a:lnTo>
                    <a:pt x="655" y="564"/>
                  </a:lnTo>
                  <a:lnTo>
                    <a:pt x="644" y="551"/>
                  </a:lnTo>
                  <a:lnTo>
                    <a:pt x="629" y="538"/>
                  </a:lnTo>
                  <a:lnTo>
                    <a:pt x="612" y="524"/>
                  </a:lnTo>
                  <a:lnTo>
                    <a:pt x="591" y="508"/>
                  </a:lnTo>
                  <a:lnTo>
                    <a:pt x="573" y="516"/>
                  </a:lnTo>
                  <a:lnTo>
                    <a:pt x="557" y="516"/>
                  </a:lnTo>
                  <a:lnTo>
                    <a:pt x="543" y="511"/>
                  </a:lnTo>
                  <a:lnTo>
                    <a:pt x="530" y="501"/>
                  </a:lnTo>
                  <a:lnTo>
                    <a:pt x="519" y="488"/>
                  </a:lnTo>
                  <a:lnTo>
                    <a:pt x="508" y="476"/>
                  </a:lnTo>
                  <a:lnTo>
                    <a:pt x="496" y="463"/>
                  </a:lnTo>
                  <a:lnTo>
                    <a:pt x="485" y="453"/>
                  </a:lnTo>
                  <a:lnTo>
                    <a:pt x="472" y="447"/>
                  </a:lnTo>
                  <a:lnTo>
                    <a:pt x="458" y="447"/>
                  </a:lnTo>
                  <a:lnTo>
                    <a:pt x="476" y="464"/>
                  </a:lnTo>
                  <a:lnTo>
                    <a:pt x="330" y="296"/>
                  </a:lnTo>
                  <a:lnTo>
                    <a:pt x="330" y="309"/>
                  </a:lnTo>
                  <a:lnTo>
                    <a:pt x="332" y="322"/>
                  </a:lnTo>
                  <a:lnTo>
                    <a:pt x="338" y="335"/>
                  </a:lnTo>
                  <a:lnTo>
                    <a:pt x="344" y="348"/>
                  </a:lnTo>
                  <a:lnTo>
                    <a:pt x="354" y="360"/>
                  </a:lnTo>
                  <a:lnTo>
                    <a:pt x="365" y="373"/>
                  </a:lnTo>
                  <a:lnTo>
                    <a:pt x="376" y="384"/>
                  </a:lnTo>
                  <a:lnTo>
                    <a:pt x="386" y="397"/>
                  </a:lnTo>
                  <a:lnTo>
                    <a:pt x="396" y="410"/>
                  </a:lnTo>
                  <a:lnTo>
                    <a:pt x="405" y="423"/>
                  </a:lnTo>
                  <a:lnTo>
                    <a:pt x="402" y="420"/>
                  </a:lnTo>
                  <a:lnTo>
                    <a:pt x="399" y="418"/>
                  </a:lnTo>
                  <a:lnTo>
                    <a:pt x="396" y="415"/>
                  </a:lnTo>
                  <a:lnTo>
                    <a:pt x="392" y="410"/>
                  </a:lnTo>
                  <a:lnTo>
                    <a:pt x="391" y="407"/>
                  </a:lnTo>
                  <a:lnTo>
                    <a:pt x="388" y="405"/>
                  </a:lnTo>
                  <a:lnTo>
                    <a:pt x="384" y="402"/>
                  </a:lnTo>
                  <a:lnTo>
                    <a:pt x="381" y="400"/>
                  </a:lnTo>
                  <a:lnTo>
                    <a:pt x="376" y="399"/>
                  </a:lnTo>
                  <a:lnTo>
                    <a:pt x="373" y="397"/>
                  </a:lnTo>
                  <a:lnTo>
                    <a:pt x="370" y="407"/>
                  </a:lnTo>
                  <a:lnTo>
                    <a:pt x="368" y="410"/>
                  </a:lnTo>
                  <a:lnTo>
                    <a:pt x="365" y="412"/>
                  </a:lnTo>
                  <a:lnTo>
                    <a:pt x="362" y="412"/>
                  </a:lnTo>
                  <a:lnTo>
                    <a:pt x="357" y="410"/>
                  </a:lnTo>
                  <a:lnTo>
                    <a:pt x="354" y="407"/>
                  </a:lnTo>
                  <a:lnTo>
                    <a:pt x="351" y="405"/>
                  </a:lnTo>
                  <a:lnTo>
                    <a:pt x="346" y="407"/>
                  </a:lnTo>
                  <a:lnTo>
                    <a:pt x="341" y="408"/>
                  </a:lnTo>
                  <a:lnTo>
                    <a:pt x="338" y="415"/>
                  </a:lnTo>
                  <a:lnTo>
                    <a:pt x="312" y="391"/>
                  </a:lnTo>
                  <a:lnTo>
                    <a:pt x="301" y="391"/>
                  </a:lnTo>
                  <a:lnTo>
                    <a:pt x="290" y="388"/>
                  </a:lnTo>
                  <a:lnTo>
                    <a:pt x="277" y="384"/>
                  </a:lnTo>
                  <a:lnTo>
                    <a:pt x="264" y="378"/>
                  </a:lnTo>
                  <a:lnTo>
                    <a:pt x="252" y="370"/>
                  </a:lnTo>
                  <a:lnTo>
                    <a:pt x="237" y="362"/>
                  </a:lnTo>
                  <a:lnTo>
                    <a:pt x="224" y="352"/>
                  </a:lnTo>
                  <a:lnTo>
                    <a:pt x="212" y="341"/>
                  </a:lnTo>
                  <a:lnTo>
                    <a:pt x="199" y="332"/>
                  </a:lnTo>
                  <a:lnTo>
                    <a:pt x="186" y="320"/>
                  </a:lnTo>
                  <a:lnTo>
                    <a:pt x="53" y="162"/>
                  </a:lnTo>
                  <a:lnTo>
                    <a:pt x="66" y="170"/>
                  </a:lnTo>
                  <a:lnTo>
                    <a:pt x="77" y="180"/>
                  </a:lnTo>
                  <a:lnTo>
                    <a:pt x="90" y="191"/>
                  </a:lnTo>
                  <a:lnTo>
                    <a:pt x="101" y="202"/>
                  </a:lnTo>
                  <a:lnTo>
                    <a:pt x="112" y="215"/>
                  </a:lnTo>
                  <a:lnTo>
                    <a:pt x="124" y="228"/>
                  </a:lnTo>
                  <a:lnTo>
                    <a:pt x="136" y="240"/>
                  </a:lnTo>
                  <a:lnTo>
                    <a:pt x="149" y="252"/>
                  </a:lnTo>
                  <a:lnTo>
                    <a:pt x="164" y="263"/>
                  </a:lnTo>
                  <a:lnTo>
                    <a:pt x="180" y="271"/>
                  </a:lnTo>
                  <a:lnTo>
                    <a:pt x="183" y="269"/>
                  </a:lnTo>
                  <a:lnTo>
                    <a:pt x="184" y="268"/>
                  </a:lnTo>
                  <a:lnTo>
                    <a:pt x="186" y="266"/>
                  </a:lnTo>
                  <a:lnTo>
                    <a:pt x="186" y="263"/>
                  </a:lnTo>
                  <a:lnTo>
                    <a:pt x="186" y="260"/>
                  </a:lnTo>
                  <a:lnTo>
                    <a:pt x="188" y="256"/>
                  </a:lnTo>
                  <a:lnTo>
                    <a:pt x="186" y="255"/>
                  </a:lnTo>
                  <a:lnTo>
                    <a:pt x="186" y="252"/>
                  </a:lnTo>
                  <a:lnTo>
                    <a:pt x="186" y="248"/>
                  </a:lnTo>
                  <a:lnTo>
                    <a:pt x="186" y="247"/>
                  </a:lnTo>
                  <a:lnTo>
                    <a:pt x="212" y="264"/>
                  </a:lnTo>
                  <a:lnTo>
                    <a:pt x="207" y="266"/>
                  </a:lnTo>
                  <a:lnTo>
                    <a:pt x="205" y="268"/>
                  </a:lnTo>
                  <a:lnTo>
                    <a:pt x="204" y="271"/>
                  </a:lnTo>
                  <a:lnTo>
                    <a:pt x="202" y="274"/>
                  </a:lnTo>
                  <a:lnTo>
                    <a:pt x="202" y="277"/>
                  </a:lnTo>
                  <a:lnTo>
                    <a:pt x="202" y="280"/>
                  </a:lnTo>
                  <a:lnTo>
                    <a:pt x="202" y="285"/>
                  </a:lnTo>
                  <a:lnTo>
                    <a:pt x="204" y="288"/>
                  </a:lnTo>
                  <a:lnTo>
                    <a:pt x="204" y="293"/>
                  </a:lnTo>
                  <a:lnTo>
                    <a:pt x="204" y="296"/>
                  </a:lnTo>
                  <a:lnTo>
                    <a:pt x="213" y="308"/>
                  </a:lnTo>
                  <a:lnTo>
                    <a:pt x="220" y="312"/>
                  </a:lnTo>
                  <a:lnTo>
                    <a:pt x="226" y="312"/>
                  </a:lnTo>
                  <a:lnTo>
                    <a:pt x="232" y="309"/>
                  </a:lnTo>
                  <a:lnTo>
                    <a:pt x="237" y="304"/>
                  </a:lnTo>
                  <a:lnTo>
                    <a:pt x="242" y="300"/>
                  </a:lnTo>
                  <a:lnTo>
                    <a:pt x="248" y="296"/>
                  </a:lnTo>
                  <a:lnTo>
                    <a:pt x="255" y="296"/>
                  </a:lnTo>
                  <a:lnTo>
                    <a:pt x="263" y="301"/>
                  </a:lnTo>
                  <a:lnTo>
                    <a:pt x="271" y="314"/>
                  </a:lnTo>
                  <a:lnTo>
                    <a:pt x="256" y="290"/>
                  </a:lnTo>
                  <a:lnTo>
                    <a:pt x="239" y="269"/>
                  </a:lnTo>
                  <a:lnTo>
                    <a:pt x="221" y="247"/>
                  </a:lnTo>
                  <a:lnTo>
                    <a:pt x="200" y="228"/>
                  </a:lnTo>
                  <a:lnTo>
                    <a:pt x="180" y="207"/>
                  </a:lnTo>
                  <a:lnTo>
                    <a:pt x="157" y="186"/>
                  </a:lnTo>
                  <a:lnTo>
                    <a:pt x="135" y="165"/>
                  </a:lnTo>
                  <a:lnTo>
                    <a:pt x="112" y="144"/>
                  </a:lnTo>
                  <a:lnTo>
                    <a:pt x="88" y="124"/>
                  </a:lnTo>
                  <a:lnTo>
                    <a:pt x="66" y="103"/>
                  </a:lnTo>
                  <a:lnTo>
                    <a:pt x="55" y="98"/>
                  </a:lnTo>
                  <a:lnTo>
                    <a:pt x="47" y="98"/>
                  </a:lnTo>
                  <a:lnTo>
                    <a:pt x="39" y="101"/>
                  </a:lnTo>
                  <a:lnTo>
                    <a:pt x="34" y="106"/>
                  </a:lnTo>
                  <a:lnTo>
                    <a:pt x="29" y="111"/>
                  </a:lnTo>
                  <a:lnTo>
                    <a:pt x="24" y="119"/>
                  </a:lnTo>
                  <a:lnTo>
                    <a:pt x="20" y="125"/>
                  </a:lnTo>
                  <a:lnTo>
                    <a:pt x="15" y="133"/>
                  </a:lnTo>
                  <a:lnTo>
                    <a:pt x="8" y="140"/>
                  </a:lnTo>
                  <a:lnTo>
                    <a:pt x="0" y="144"/>
                  </a:lnTo>
                  <a:lnTo>
                    <a:pt x="4" y="130"/>
                  </a:lnTo>
                  <a:lnTo>
                    <a:pt x="8" y="112"/>
                  </a:lnTo>
                  <a:lnTo>
                    <a:pt x="15" y="93"/>
                  </a:lnTo>
                  <a:lnTo>
                    <a:pt x="23" y="74"/>
                  </a:lnTo>
                  <a:lnTo>
                    <a:pt x="34" y="53"/>
                  </a:lnTo>
                  <a:lnTo>
                    <a:pt x="47" y="36"/>
                  </a:lnTo>
                  <a:lnTo>
                    <a:pt x="63" y="20"/>
                  </a:lnTo>
                  <a:lnTo>
                    <a:pt x="80" y="8"/>
                  </a:lnTo>
                  <a:lnTo>
                    <a:pt x="101" y="2"/>
                  </a:lnTo>
                  <a:lnTo>
                    <a:pt x="127" y="0"/>
                  </a:lnTo>
                  <a:lnTo>
                    <a:pt x="152" y="18"/>
                  </a:lnTo>
                  <a:lnTo>
                    <a:pt x="175" y="28"/>
                  </a:lnTo>
                  <a:lnTo>
                    <a:pt x="197" y="32"/>
                  </a:lnTo>
                  <a:lnTo>
                    <a:pt x="216" y="32"/>
                  </a:lnTo>
                  <a:lnTo>
                    <a:pt x="234" y="32"/>
                  </a:lnTo>
                  <a:lnTo>
                    <a:pt x="253" y="32"/>
                  </a:lnTo>
                  <a:lnTo>
                    <a:pt x="272" y="37"/>
                  </a:lnTo>
                  <a:lnTo>
                    <a:pt x="292" y="47"/>
                  </a:lnTo>
                  <a:lnTo>
                    <a:pt x="314" y="66"/>
                  </a:lnTo>
                  <a:lnTo>
                    <a:pt x="338" y="95"/>
                  </a:lnTo>
                  <a:lnTo>
                    <a:pt x="338" y="95"/>
                  </a:lnTo>
                  <a:lnTo>
                    <a:pt x="336" y="95"/>
                  </a:lnTo>
                  <a:close/>
                </a:path>
              </a:pathLst>
            </a:custGeom>
            <a:solidFill>
              <a:srgbClr val="600C0C"/>
            </a:solidFill>
            <a:ln w="9525">
              <a:noFill/>
              <a:round/>
              <a:headEnd/>
              <a:tailEnd/>
            </a:ln>
          </p:spPr>
          <p:txBody>
            <a:bodyPr/>
            <a:lstStyle/>
            <a:p>
              <a:endParaRPr lang="en-US"/>
            </a:p>
          </p:txBody>
        </p:sp>
        <p:sp>
          <p:nvSpPr>
            <p:cNvPr id="38005" name="Freeform 117"/>
            <p:cNvSpPr>
              <a:spLocks/>
            </p:cNvSpPr>
            <p:nvPr/>
          </p:nvSpPr>
          <p:spPr bwMode="auto">
            <a:xfrm>
              <a:off x="3198" y="3562"/>
              <a:ext cx="9" cy="18"/>
            </a:xfrm>
            <a:custGeom>
              <a:avLst/>
              <a:gdLst/>
              <a:ahLst/>
              <a:cxnLst>
                <a:cxn ang="0">
                  <a:pos x="16" y="10"/>
                </a:cxn>
                <a:cxn ang="0">
                  <a:pos x="17" y="13"/>
                </a:cxn>
                <a:cxn ang="0">
                  <a:pos x="17" y="16"/>
                </a:cxn>
                <a:cxn ang="0">
                  <a:pos x="16" y="18"/>
                </a:cxn>
                <a:cxn ang="0">
                  <a:pos x="14" y="21"/>
                </a:cxn>
                <a:cxn ang="0">
                  <a:pos x="13" y="23"/>
                </a:cxn>
                <a:cxn ang="0">
                  <a:pos x="9" y="24"/>
                </a:cxn>
                <a:cxn ang="0">
                  <a:pos x="6" y="28"/>
                </a:cxn>
                <a:cxn ang="0">
                  <a:pos x="5" y="29"/>
                </a:cxn>
                <a:cxn ang="0">
                  <a:pos x="1" y="32"/>
                </a:cxn>
                <a:cxn ang="0">
                  <a:pos x="0" y="36"/>
                </a:cxn>
                <a:cxn ang="0">
                  <a:pos x="17" y="18"/>
                </a:cxn>
                <a:cxn ang="0">
                  <a:pos x="0" y="0"/>
                </a:cxn>
                <a:cxn ang="0">
                  <a:pos x="1" y="0"/>
                </a:cxn>
                <a:cxn ang="0">
                  <a:pos x="3" y="0"/>
                </a:cxn>
                <a:cxn ang="0">
                  <a:pos x="5" y="0"/>
                </a:cxn>
                <a:cxn ang="0">
                  <a:pos x="6" y="2"/>
                </a:cxn>
                <a:cxn ang="0">
                  <a:pos x="8" y="2"/>
                </a:cxn>
                <a:cxn ang="0">
                  <a:pos x="9" y="4"/>
                </a:cxn>
                <a:cxn ang="0">
                  <a:pos x="11" y="5"/>
                </a:cxn>
                <a:cxn ang="0">
                  <a:pos x="13" y="7"/>
                </a:cxn>
                <a:cxn ang="0">
                  <a:pos x="14" y="8"/>
                </a:cxn>
                <a:cxn ang="0">
                  <a:pos x="17" y="10"/>
                </a:cxn>
                <a:cxn ang="0">
                  <a:pos x="17" y="10"/>
                </a:cxn>
                <a:cxn ang="0">
                  <a:pos x="16" y="10"/>
                </a:cxn>
              </a:cxnLst>
              <a:rect l="0" t="0" r="r" b="b"/>
              <a:pathLst>
                <a:path w="17" h="36">
                  <a:moveTo>
                    <a:pt x="16" y="10"/>
                  </a:moveTo>
                  <a:lnTo>
                    <a:pt x="17" y="13"/>
                  </a:lnTo>
                  <a:lnTo>
                    <a:pt x="17" y="16"/>
                  </a:lnTo>
                  <a:lnTo>
                    <a:pt x="16" y="18"/>
                  </a:lnTo>
                  <a:lnTo>
                    <a:pt x="14" y="21"/>
                  </a:lnTo>
                  <a:lnTo>
                    <a:pt x="13" y="23"/>
                  </a:lnTo>
                  <a:lnTo>
                    <a:pt x="9" y="24"/>
                  </a:lnTo>
                  <a:lnTo>
                    <a:pt x="6" y="28"/>
                  </a:lnTo>
                  <a:lnTo>
                    <a:pt x="5" y="29"/>
                  </a:lnTo>
                  <a:lnTo>
                    <a:pt x="1" y="32"/>
                  </a:lnTo>
                  <a:lnTo>
                    <a:pt x="0" y="36"/>
                  </a:lnTo>
                  <a:lnTo>
                    <a:pt x="17" y="18"/>
                  </a:lnTo>
                  <a:lnTo>
                    <a:pt x="0" y="0"/>
                  </a:lnTo>
                  <a:lnTo>
                    <a:pt x="1" y="0"/>
                  </a:lnTo>
                  <a:lnTo>
                    <a:pt x="3" y="0"/>
                  </a:lnTo>
                  <a:lnTo>
                    <a:pt x="5" y="0"/>
                  </a:lnTo>
                  <a:lnTo>
                    <a:pt x="6" y="2"/>
                  </a:lnTo>
                  <a:lnTo>
                    <a:pt x="8" y="2"/>
                  </a:lnTo>
                  <a:lnTo>
                    <a:pt x="9" y="4"/>
                  </a:lnTo>
                  <a:lnTo>
                    <a:pt x="11" y="5"/>
                  </a:lnTo>
                  <a:lnTo>
                    <a:pt x="13" y="7"/>
                  </a:lnTo>
                  <a:lnTo>
                    <a:pt x="14" y="8"/>
                  </a:lnTo>
                  <a:lnTo>
                    <a:pt x="17" y="10"/>
                  </a:lnTo>
                  <a:lnTo>
                    <a:pt x="17" y="10"/>
                  </a:lnTo>
                  <a:lnTo>
                    <a:pt x="16" y="10"/>
                  </a:lnTo>
                  <a:close/>
                </a:path>
              </a:pathLst>
            </a:custGeom>
            <a:solidFill>
              <a:srgbClr val="520000"/>
            </a:solidFill>
            <a:ln w="9525">
              <a:noFill/>
              <a:round/>
              <a:headEnd/>
              <a:tailEnd/>
            </a:ln>
          </p:spPr>
          <p:txBody>
            <a:bodyPr/>
            <a:lstStyle/>
            <a:p>
              <a:endParaRPr lang="en-US"/>
            </a:p>
          </p:txBody>
        </p:sp>
        <p:sp>
          <p:nvSpPr>
            <p:cNvPr id="38006" name="Freeform 118"/>
            <p:cNvSpPr>
              <a:spLocks/>
            </p:cNvSpPr>
            <p:nvPr/>
          </p:nvSpPr>
          <p:spPr bwMode="auto">
            <a:xfrm>
              <a:off x="3332" y="3567"/>
              <a:ext cx="26" cy="64"/>
            </a:xfrm>
            <a:custGeom>
              <a:avLst/>
              <a:gdLst/>
              <a:ahLst/>
              <a:cxnLst>
                <a:cxn ang="0">
                  <a:pos x="16" y="24"/>
                </a:cxn>
                <a:cxn ang="0">
                  <a:pos x="19" y="29"/>
                </a:cxn>
                <a:cxn ang="0">
                  <a:pos x="22" y="32"/>
                </a:cxn>
                <a:cxn ang="0">
                  <a:pos x="26" y="34"/>
                </a:cxn>
                <a:cxn ang="0">
                  <a:pos x="30" y="34"/>
                </a:cxn>
                <a:cxn ang="0">
                  <a:pos x="34" y="34"/>
                </a:cxn>
                <a:cxn ang="0">
                  <a:pos x="37" y="34"/>
                </a:cxn>
                <a:cxn ang="0">
                  <a:pos x="42" y="34"/>
                </a:cxn>
                <a:cxn ang="0">
                  <a:pos x="45" y="34"/>
                </a:cxn>
                <a:cxn ang="0">
                  <a:pos x="50" y="32"/>
                </a:cxn>
                <a:cxn ang="0">
                  <a:pos x="53" y="32"/>
                </a:cxn>
                <a:cxn ang="0">
                  <a:pos x="38" y="40"/>
                </a:cxn>
                <a:cxn ang="0">
                  <a:pos x="30" y="51"/>
                </a:cxn>
                <a:cxn ang="0">
                  <a:pos x="27" y="62"/>
                </a:cxn>
                <a:cxn ang="0">
                  <a:pos x="26" y="74"/>
                </a:cxn>
                <a:cxn ang="0">
                  <a:pos x="27" y="85"/>
                </a:cxn>
                <a:cxn ang="0">
                  <a:pos x="27" y="96"/>
                </a:cxn>
                <a:cxn ang="0">
                  <a:pos x="27" y="107"/>
                </a:cxn>
                <a:cxn ang="0">
                  <a:pos x="22" y="115"/>
                </a:cxn>
                <a:cxn ang="0">
                  <a:pos x="16" y="123"/>
                </a:cxn>
                <a:cxn ang="0">
                  <a:pos x="3" y="128"/>
                </a:cxn>
                <a:cxn ang="0">
                  <a:pos x="0" y="128"/>
                </a:cxn>
                <a:cxn ang="0">
                  <a:pos x="0" y="128"/>
                </a:cxn>
                <a:cxn ang="0">
                  <a:pos x="2" y="126"/>
                </a:cxn>
                <a:cxn ang="0">
                  <a:pos x="5" y="125"/>
                </a:cxn>
                <a:cxn ang="0">
                  <a:pos x="10" y="120"/>
                </a:cxn>
                <a:cxn ang="0">
                  <a:pos x="13" y="115"/>
                </a:cxn>
                <a:cxn ang="0">
                  <a:pos x="18" y="110"/>
                </a:cxn>
                <a:cxn ang="0">
                  <a:pos x="22" y="104"/>
                </a:cxn>
                <a:cxn ang="0">
                  <a:pos x="26" y="99"/>
                </a:cxn>
                <a:cxn ang="0">
                  <a:pos x="27" y="93"/>
                </a:cxn>
                <a:cxn ang="0">
                  <a:pos x="3" y="85"/>
                </a:cxn>
                <a:cxn ang="0">
                  <a:pos x="35" y="43"/>
                </a:cxn>
                <a:cxn ang="0">
                  <a:pos x="34" y="40"/>
                </a:cxn>
                <a:cxn ang="0">
                  <a:pos x="32" y="38"/>
                </a:cxn>
                <a:cxn ang="0">
                  <a:pos x="29" y="35"/>
                </a:cxn>
                <a:cxn ang="0">
                  <a:pos x="27" y="35"/>
                </a:cxn>
                <a:cxn ang="0">
                  <a:pos x="24" y="34"/>
                </a:cxn>
                <a:cxn ang="0">
                  <a:pos x="21" y="34"/>
                </a:cxn>
                <a:cxn ang="0">
                  <a:pos x="18" y="32"/>
                </a:cxn>
                <a:cxn ang="0">
                  <a:pos x="14" y="32"/>
                </a:cxn>
                <a:cxn ang="0">
                  <a:pos x="13" y="32"/>
                </a:cxn>
                <a:cxn ang="0">
                  <a:pos x="10" y="32"/>
                </a:cxn>
                <a:cxn ang="0">
                  <a:pos x="27" y="0"/>
                </a:cxn>
                <a:cxn ang="0">
                  <a:pos x="53" y="8"/>
                </a:cxn>
                <a:cxn ang="0">
                  <a:pos x="18" y="26"/>
                </a:cxn>
                <a:cxn ang="0">
                  <a:pos x="18" y="26"/>
                </a:cxn>
                <a:cxn ang="0">
                  <a:pos x="16" y="24"/>
                </a:cxn>
              </a:cxnLst>
              <a:rect l="0" t="0" r="r" b="b"/>
              <a:pathLst>
                <a:path w="53" h="128">
                  <a:moveTo>
                    <a:pt x="16" y="24"/>
                  </a:moveTo>
                  <a:lnTo>
                    <a:pt x="19" y="29"/>
                  </a:lnTo>
                  <a:lnTo>
                    <a:pt x="22" y="32"/>
                  </a:lnTo>
                  <a:lnTo>
                    <a:pt x="26" y="34"/>
                  </a:lnTo>
                  <a:lnTo>
                    <a:pt x="30" y="34"/>
                  </a:lnTo>
                  <a:lnTo>
                    <a:pt x="34" y="34"/>
                  </a:lnTo>
                  <a:lnTo>
                    <a:pt x="37" y="34"/>
                  </a:lnTo>
                  <a:lnTo>
                    <a:pt x="42" y="34"/>
                  </a:lnTo>
                  <a:lnTo>
                    <a:pt x="45" y="34"/>
                  </a:lnTo>
                  <a:lnTo>
                    <a:pt x="50" y="32"/>
                  </a:lnTo>
                  <a:lnTo>
                    <a:pt x="53" y="32"/>
                  </a:lnTo>
                  <a:lnTo>
                    <a:pt x="38" y="40"/>
                  </a:lnTo>
                  <a:lnTo>
                    <a:pt x="30" y="51"/>
                  </a:lnTo>
                  <a:lnTo>
                    <a:pt x="27" y="62"/>
                  </a:lnTo>
                  <a:lnTo>
                    <a:pt x="26" y="74"/>
                  </a:lnTo>
                  <a:lnTo>
                    <a:pt x="27" y="85"/>
                  </a:lnTo>
                  <a:lnTo>
                    <a:pt x="27" y="96"/>
                  </a:lnTo>
                  <a:lnTo>
                    <a:pt x="27" y="107"/>
                  </a:lnTo>
                  <a:lnTo>
                    <a:pt x="22" y="115"/>
                  </a:lnTo>
                  <a:lnTo>
                    <a:pt x="16" y="123"/>
                  </a:lnTo>
                  <a:lnTo>
                    <a:pt x="3" y="128"/>
                  </a:lnTo>
                  <a:lnTo>
                    <a:pt x="0" y="128"/>
                  </a:lnTo>
                  <a:lnTo>
                    <a:pt x="0" y="128"/>
                  </a:lnTo>
                  <a:lnTo>
                    <a:pt x="2" y="126"/>
                  </a:lnTo>
                  <a:lnTo>
                    <a:pt x="5" y="125"/>
                  </a:lnTo>
                  <a:lnTo>
                    <a:pt x="10" y="120"/>
                  </a:lnTo>
                  <a:lnTo>
                    <a:pt x="13" y="115"/>
                  </a:lnTo>
                  <a:lnTo>
                    <a:pt x="18" y="110"/>
                  </a:lnTo>
                  <a:lnTo>
                    <a:pt x="22" y="104"/>
                  </a:lnTo>
                  <a:lnTo>
                    <a:pt x="26" y="99"/>
                  </a:lnTo>
                  <a:lnTo>
                    <a:pt x="27" y="93"/>
                  </a:lnTo>
                  <a:lnTo>
                    <a:pt x="3" y="85"/>
                  </a:lnTo>
                  <a:lnTo>
                    <a:pt x="35" y="43"/>
                  </a:lnTo>
                  <a:lnTo>
                    <a:pt x="34" y="40"/>
                  </a:lnTo>
                  <a:lnTo>
                    <a:pt x="32" y="38"/>
                  </a:lnTo>
                  <a:lnTo>
                    <a:pt x="29" y="35"/>
                  </a:lnTo>
                  <a:lnTo>
                    <a:pt x="27" y="35"/>
                  </a:lnTo>
                  <a:lnTo>
                    <a:pt x="24" y="34"/>
                  </a:lnTo>
                  <a:lnTo>
                    <a:pt x="21" y="34"/>
                  </a:lnTo>
                  <a:lnTo>
                    <a:pt x="18" y="32"/>
                  </a:lnTo>
                  <a:lnTo>
                    <a:pt x="14" y="32"/>
                  </a:lnTo>
                  <a:lnTo>
                    <a:pt x="13" y="32"/>
                  </a:lnTo>
                  <a:lnTo>
                    <a:pt x="10" y="32"/>
                  </a:lnTo>
                  <a:lnTo>
                    <a:pt x="27" y="0"/>
                  </a:lnTo>
                  <a:lnTo>
                    <a:pt x="53" y="8"/>
                  </a:lnTo>
                  <a:lnTo>
                    <a:pt x="18" y="26"/>
                  </a:lnTo>
                  <a:lnTo>
                    <a:pt x="18" y="26"/>
                  </a:lnTo>
                  <a:lnTo>
                    <a:pt x="16" y="24"/>
                  </a:lnTo>
                  <a:close/>
                </a:path>
              </a:pathLst>
            </a:custGeom>
            <a:solidFill>
              <a:srgbClr val="520000"/>
            </a:solidFill>
            <a:ln w="9525">
              <a:noFill/>
              <a:round/>
              <a:headEnd/>
              <a:tailEnd/>
            </a:ln>
          </p:spPr>
          <p:txBody>
            <a:bodyPr/>
            <a:lstStyle/>
            <a:p>
              <a:endParaRPr lang="en-US"/>
            </a:p>
          </p:txBody>
        </p:sp>
        <p:sp>
          <p:nvSpPr>
            <p:cNvPr id="38007" name="Freeform 119"/>
            <p:cNvSpPr>
              <a:spLocks/>
            </p:cNvSpPr>
            <p:nvPr/>
          </p:nvSpPr>
          <p:spPr bwMode="auto">
            <a:xfrm>
              <a:off x="3494" y="3560"/>
              <a:ext cx="4" cy="13"/>
            </a:xfrm>
            <a:custGeom>
              <a:avLst/>
              <a:gdLst/>
              <a:ahLst/>
              <a:cxnLst>
                <a:cxn ang="0">
                  <a:pos x="0" y="0"/>
                </a:cxn>
                <a:cxn ang="0">
                  <a:pos x="8" y="0"/>
                </a:cxn>
                <a:cxn ang="0">
                  <a:pos x="8" y="25"/>
                </a:cxn>
                <a:cxn ang="0">
                  <a:pos x="0" y="25"/>
                </a:cxn>
                <a:cxn ang="0">
                  <a:pos x="0" y="0"/>
                </a:cxn>
                <a:cxn ang="0">
                  <a:pos x="0" y="0"/>
                </a:cxn>
              </a:cxnLst>
              <a:rect l="0" t="0" r="r" b="b"/>
              <a:pathLst>
                <a:path w="8" h="25">
                  <a:moveTo>
                    <a:pt x="0" y="0"/>
                  </a:moveTo>
                  <a:lnTo>
                    <a:pt x="8" y="0"/>
                  </a:lnTo>
                  <a:lnTo>
                    <a:pt x="8" y="25"/>
                  </a:lnTo>
                  <a:lnTo>
                    <a:pt x="0" y="25"/>
                  </a:lnTo>
                  <a:lnTo>
                    <a:pt x="0" y="0"/>
                  </a:lnTo>
                  <a:lnTo>
                    <a:pt x="0" y="0"/>
                  </a:lnTo>
                  <a:close/>
                </a:path>
              </a:pathLst>
            </a:custGeom>
            <a:solidFill>
              <a:srgbClr val="893939"/>
            </a:solidFill>
            <a:ln w="9525">
              <a:noFill/>
              <a:round/>
              <a:headEnd/>
              <a:tailEnd/>
            </a:ln>
          </p:spPr>
          <p:txBody>
            <a:bodyPr/>
            <a:lstStyle/>
            <a:p>
              <a:endParaRPr lang="en-US"/>
            </a:p>
          </p:txBody>
        </p:sp>
        <p:sp>
          <p:nvSpPr>
            <p:cNvPr id="38008" name="Freeform 120"/>
            <p:cNvSpPr>
              <a:spLocks/>
            </p:cNvSpPr>
            <p:nvPr/>
          </p:nvSpPr>
          <p:spPr bwMode="auto">
            <a:xfrm>
              <a:off x="3552" y="3570"/>
              <a:ext cx="9" cy="26"/>
            </a:xfrm>
            <a:custGeom>
              <a:avLst/>
              <a:gdLst/>
              <a:ahLst/>
              <a:cxnLst>
                <a:cxn ang="0">
                  <a:pos x="16" y="0"/>
                </a:cxn>
                <a:cxn ang="0">
                  <a:pos x="0" y="52"/>
                </a:cxn>
                <a:cxn ang="0">
                  <a:pos x="18" y="2"/>
                </a:cxn>
                <a:cxn ang="0">
                  <a:pos x="18" y="2"/>
                </a:cxn>
                <a:cxn ang="0">
                  <a:pos x="16" y="0"/>
                </a:cxn>
              </a:cxnLst>
              <a:rect l="0" t="0" r="r" b="b"/>
              <a:pathLst>
                <a:path w="18" h="52">
                  <a:moveTo>
                    <a:pt x="16" y="0"/>
                  </a:moveTo>
                  <a:lnTo>
                    <a:pt x="0" y="52"/>
                  </a:lnTo>
                  <a:lnTo>
                    <a:pt x="18" y="2"/>
                  </a:lnTo>
                  <a:lnTo>
                    <a:pt x="18" y="2"/>
                  </a:lnTo>
                  <a:lnTo>
                    <a:pt x="16" y="0"/>
                  </a:lnTo>
                  <a:close/>
                </a:path>
              </a:pathLst>
            </a:custGeom>
            <a:solidFill>
              <a:srgbClr val="893939"/>
            </a:solidFill>
            <a:ln w="9525">
              <a:noFill/>
              <a:round/>
              <a:headEnd/>
              <a:tailEnd/>
            </a:ln>
          </p:spPr>
          <p:txBody>
            <a:bodyPr/>
            <a:lstStyle/>
            <a:p>
              <a:endParaRPr lang="en-US"/>
            </a:p>
          </p:txBody>
        </p:sp>
        <p:sp>
          <p:nvSpPr>
            <p:cNvPr id="38009" name="Freeform 121"/>
            <p:cNvSpPr>
              <a:spLocks/>
            </p:cNvSpPr>
            <p:nvPr/>
          </p:nvSpPr>
          <p:spPr bwMode="auto">
            <a:xfrm>
              <a:off x="3608" y="3570"/>
              <a:ext cx="7" cy="31"/>
            </a:xfrm>
            <a:custGeom>
              <a:avLst/>
              <a:gdLst/>
              <a:ahLst/>
              <a:cxnLst>
                <a:cxn ang="0">
                  <a:pos x="14" y="0"/>
                </a:cxn>
                <a:cxn ang="0">
                  <a:pos x="0" y="61"/>
                </a:cxn>
                <a:cxn ang="0">
                  <a:pos x="14" y="2"/>
                </a:cxn>
                <a:cxn ang="0">
                  <a:pos x="14" y="2"/>
                </a:cxn>
                <a:cxn ang="0">
                  <a:pos x="14" y="0"/>
                </a:cxn>
              </a:cxnLst>
              <a:rect l="0" t="0" r="r" b="b"/>
              <a:pathLst>
                <a:path w="14" h="61">
                  <a:moveTo>
                    <a:pt x="14" y="0"/>
                  </a:moveTo>
                  <a:lnTo>
                    <a:pt x="0" y="61"/>
                  </a:lnTo>
                  <a:lnTo>
                    <a:pt x="14" y="2"/>
                  </a:lnTo>
                  <a:lnTo>
                    <a:pt x="14" y="2"/>
                  </a:lnTo>
                  <a:lnTo>
                    <a:pt x="14" y="0"/>
                  </a:lnTo>
                  <a:close/>
                </a:path>
              </a:pathLst>
            </a:custGeom>
            <a:solidFill>
              <a:srgbClr val="520000"/>
            </a:solidFill>
            <a:ln w="9525">
              <a:noFill/>
              <a:round/>
              <a:headEnd/>
              <a:tailEnd/>
            </a:ln>
          </p:spPr>
          <p:txBody>
            <a:bodyPr/>
            <a:lstStyle/>
            <a:p>
              <a:endParaRPr lang="en-US"/>
            </a:p>
          </p:txBody>
        </p:sp>
        <p:sp>
          <p:nvSpPr>
            <p:cNvPr id="38010" name="Freeform 122"/>
            <p:cNvSpPr>
              <a:spLocks/>
            </p:cNvSpPr>
            <p:nvPr/>
          </p:nvSpPr>
          <p:spPr bwMode="auto">
            <a:xfrm>
              <a:off x="3222" y="3574"/>
              <a:ext cx="10" cy="31"/>
            </a:xfrm>
            <a:custGeom>
              <a:avLst/>
              <a:gdLst/>
              <a:ahLst/>
              <a:cxnLst>
                <a:cxn ang="0">
                  <a:pos x="17" y="60"/>
                </a:cxn>
                <a:cxn ang="0">
                  <a:pos x="0" y="29"/>
                </a:cxn>
                <a:cxn ang="0">
                  <a:pos x="11" y="36"/>
                </a:cxn>
                <a:cxn ang="0">
                  <a:pos x="11" y="0"/>
                </a:cxn>
                <a:cxn ang="0">
                  <a:pos x="14" y="7"/>
                </a:cxn>
                <a:cxn ang="0">
                  <a:pos x="17" y="12"/>
                </a:cxn>
                <a:cxn ang="0">
                  <a:pos x="17" y="18"/>
                </a:cxn>
                <a:cxn ang="0">
                  <a:pos x="19" y="24"/>
                </a:cxn>
                <a:cxn ang="0">
                  <a:pos x="19" y="31"/>
                </a:cxn>
                <a:cxn ang="0">
                  <a:pos x="17" y="37"/>
                </a:cxn>
                <a:cxn ang="0">
                  <a:pos x="17" y="44"/>
                </a:cxn>
                <a:cxn ang="0">
                  <a:pos x="17" y="50"/>
                </a:cxn>
                <a:cxn ang="0">
                  <a:pos x="17" y="55"/>
                </a:cxn>
                <a:cxn ang="0">
                  <a:pos x="17" y="61"/>
                </a:cxn>
                <a:cxn ang="0">
                  <a:pos x="17" y="61"/>
                </a:cxn>
                <a:cxn ang="0">
                  <a:pos x="17" y="60"/>
                </a:cxn>
              </a:cxnLst>
              <a:rect l="0" t="0" r="r" b="b"/>
              <a:pathLst>
                <a:path w="19" h="61">
                  <a:moveTo>
                    <a:pt x="17" y="60"/>
                  </a:moveTo>
                  <a:lnTo>
                    <a:pt x="0" y="29"/>
                  </a:lnTo>
                  <a:lnTo>
                    <a:pt x="11" y="36"/>
                  </a:lnTo>
                  <a:lnTo>
                    <a:pt x="11" y="0"/>
                  </a:lnTo>
                  <a:lnTo>
                    <a:pt x="14" y="7"/>
                  </a:lnTo>
                  <a:lnTo>
                    <a:pt x="17" y="12"/>
                  </a:lnTo>
                  <a:lnTo>
                    <a:pt x="17" y="18"/>
                  </a:lnTo>
                  <a:lnTo>
                    <a:pt x="19" y="24"/>
                  </a:lnTo>
                  <a:lnTo>
                    <a:pt x="19" y="31"/>
                  </a:lnTo>
                  <a:lnTo>
                    <a:pt x="17" y="37"/>
                  </a:lnTo>
                  <a:lnTo>
                    <a:pt x="17" y="44"/>
                  </a:lnTo>
                  <a:lnTo>
                    <a:pt x="17" y="50"/>
                  </a:lnTo>
                  <a:lnTo>
                    <a:pt x="17" y="55"/>
                  </a:lnTo>
                  <a:lnTo>
                    <a:pt x="17" y="61"/>
                  </a:lnTo>
                  <a:lnTo>
                    <a:pt x="17" y="61"/>
                  </a:lnTo>
                  <a:lnTo>
                    <a:pt x="17" y="60"/>
                  </a:lnTo>
                  <a:close/>
                </a:path>
              </a:pathLst>
            </a:custGeom>
            <a:solidFill>
              <a:srgbClr val="520000"/>
            </a:solidFill>
            <a:ln w="9525">
              <a:noFill/>
              <a:round/>
              <a:headEnd/>
              <a:tailEnd/>
            </a:ln>
          </p:spPr>
          <p:txBody>
            <a:bodyPr/>
            <a:lstStyle/>
            <a:p>
              <a:endParaRPr lang="en-US"/>
            </a:p>
          </p:txBody>
        </p:sp>
        <p:sp>
          <p:nvSpPr>
            <p:cNvPr id="38011" name="Freeform 123"/>
            <p:cNvSpPr>
              <a:spLocks/>
            </p:cNvSpPr>
            <p:nvPr/>
          </p:nvSpPr>
          <p:spPr bwMode="auto">
            <a:xfrm>
              <a:off x="3561" y="3574"/>
              <a:ext cx="9" cy="31"/>
            </a:xfrm>
            <a:custGeom>
              <a:avLst/>
              <a:gdLst/>
              <a:ahLst/>
              <a:cxnLst>
                <a:cxn ang="0">
                  <a:pos x="16" y="0"/>
                </a:cxn>
                <a:cxn ang="0">
                  <a:pos x="0" y="61"/>
                </a:cxn>
                <a:cxn ang="0">
                  <a:pos x="17" y="0"/>
                </a:cxn>
                <a:cxn ang="0">
                  <a:pos x="17" y="0"/>
                </a:cxn>
                <a:cxn ang="0">
                  <a:pos x="16" y="0"/>
                </a:cxn>
              </a:cxnLst>
              <a:rect l="0" t="0" r="r" b="b"/>
              <a:pathLst>
                <a:path w="17" h="61">
                  <a:moveTo>
                    <a:pt x="16" y="0"/>
                  </a:moveTo>
                  <a:lnTo>
                    <a:pt x="0" y="61"/>
                  </a:lnTo>
                  <a:lnTo>
                    <a:pt x="17" y="0"/>
                  </a:lnTo>
                  <a:lnTo>
                    <a:pt x="17" y="0"/>
                  </a:lnTo>
                  <a:lnTo>
                    <a:pt x="16" y="0"/>
                  </a:lnTo>
                  <a:close/>
                </a:path>
              </a:pathLst>
            </a:custGeom>
            <a:solidFill>
              <a:srgbClr val="893939"/>
            </a:solidFill>
            <a:ln w="9525">
              <a:noFill/>
              <a:round/>
              <a:headEnd/>
              <a:tailEnd/>
            </a:ln>
          </p:spPr>
          <p:txBody>
            <a:bodyPr/>
            <a:lstStyle/>
            <a:p>
              <a:endParaRPr lang="en-US"/>
            </a:p>
          </p:txBody>
        </p:sp>
        <p:sp>
          <p:nvSpPr>
            <p:cNvPr id="38012" name="Freeform 124"/>
            <p:cNvSpPr>
              <a:spLocks/>
            </p:cNvSpPr>
            <p:nvPr/>
          </p:nvSpPr>
          <p:spPr bwMode="auto">
            <a:xfrm>
              <a:off x="2982" y="3583"/>
              <a:ext cx="17" cy="13"/>
            </a:xfrm>
            <a:custGeom>
              <a:avLst/>
              <a:gdLst/>
              <a:ahLst/>
              <a:cxnLst>
                <a:cxn ang="0">
                  <a:pos x="35" y="24"/>
                </a:cxn>
                <a:cxn ang="0">
                  <a:pos x="32" y="21"/>
                </a:cxn>
                <a:cxn ang="0">
                  <a:pos x="31" y="19"/>
                </a:cxn>
                <a:cxn ang="0">
                  <a:pos x="27" y="18"/>
                </a:cxn>
                <a:cxn ang="0">
                  <a:pos x="23" y="18"/>
                </a:cxn>
                <a:cxn ang="0">
                  <a:pos x="19" y="18"/>
                </a:cxn>
                <a:cxn ang="0">
                  <a:pos x="15" y="18"/>
                </a:cxn>
                <a:cxn ang="0">
                  <a:pos x="11" y="18"/>
                </a:cxn>
                <a:cxn ang="0">
                  <a:pos x="7" y="19"/>
                </a:cxn>
                <a:cxn ang="0">
                  <a:pos x="3" y="19"/>
                </a:cxn>
                <a:cxn ang="0">
                  <a:pos x="0" y="18"/>
                </a:cxn>
                <a:cxn ang="0">
                  <a:pos x="35" y="0"/>
                </a:cxn>
                <a:cxn ang="0">
                  <a:pos x="35" y="26"/>
                </a:cxn>
                <a:cxn ang="0">
                  <a:pos x="35" y="26"/>
                </a:cxn>
                <a:cxn ang="0">
                  <a:pos x="35" y="24"/>
                </a:cxn>
              </a:cxnLst>
              <a:rect l="0" t="0" r="r" b="b"/>
              <a:pathLst>
                <a:path w="35" h="26">
                  <a:moveTo>
                    <a:pt x="35" y="24"/>
                  </a:moveTo>
                  <a:lnTo>
                    <a:pt x="32" y="21"/>
                  </a:lnTo>
                  <a:lnTo>
                    <a:pt x="31" y="19"/>
                  </a:lnTo>
                  <a:lnTo>
                    <a:pt x="27" y="18"/>
                  </a:lnTo>
                  <a:lnTo>
                    <a:pt x="23" y="18"/>
                  </a:lnTo>
                  <a:lnTo>
                    <a:pt x="19" y="18"/>
                  </a:lnTo>
                  <a:lnTo>
                    <a:pt x="15" y="18"/>
                  </a:lnTo>
                  <a:lnTo>
                    <a:pt x="11" y="18"/>
                  </a:lnTo>
                  <a:lnTo>
                    <a:pt x="7" y="19"/>
                  </a:lnTo>
                  <a:lnTo>
                    <a:pt x="3" y="19"/>
                  </a:lnTo>
                  <a:lnTo>
                    <a:pt x="0" y="18"/>
                  </a:lnTo>
                  <a:lnTo>
                    <a:pt x="35" y="0"/>
                  </a:lnTo>
                  <a:lnTo>
                    <a:pt x="35" y="26"/>
                  </a:lnTo>
                  <a:lnTo>
                    <a:pt x="35" y="26"/>
                  </a:lnTo>
                  <a:lnTo>
                    <a:pt x="35" y="24"/>
                  </a:lnTo>
                  <a:close/>
                </a:path>
              </a:pathLst>
            </a:custGeom>
            <a:solidFill>
              <a:srgbClr val="CEA156"/>
            </a:solidFill>
            <a:ln w="9525">
              <a:noFill/>
              <a:round/>
              <a:headEnd/>
              <a:tailEnd/>
            </a:ln>
          </p:spPr>
          <p:txBody>
            <a:bodyPr/>
            <a:lstStyle/>
            <a:p>
              <a:endParaRPr lang="en-US"/>
            </a:p>
          </p:txBody>
        </p:sp>
        <p:sp>
          <p:nvSpPr>
            <p:cNvPr id="38013" name="Freeform 125"/>
            <p:cNvSpPr>
              <a:spLocks/>
            </p:cNvSpPr>
            <p:nvPr/>
          </p:nvSpPr>
          <p:spPr bwMode="auto">
            <a:xfrm>
              <a:off x="3159" y="3583"/>
              <a:ext cx="6" cy="13"/>
            </a:xfrm>
            <a:custGeom>
              <a:avLst/>
              <a:gdLst/>
              <a:ahLst/>
              <a:cxnLst>
                <a:cxn ang="0">
                  <a:pos x="10" y="24"/>
                </a:cxn>
                <a:cxn ang="0">
                  <a:pos x="0" y="0"/>
                </a:cxn>
                <a:cxn ang="0">
                  <a:pos x="12" y="0"/>
                </a:cxn>
                <a:cxn ang="0">
                  <a:pos x="12" y="26"/>
                </a:cxn>
                <a:cxn ang="0">
                  <a:pos x="12" y="26"/>
                </a:cxn>
                <a:cxn ang="0">
                  <a:pos x="10" y="24"/>
                </a:cxn>
              </a:cxnLst>
              <a:rect l="0" t="0" r="r" b="b"/>
              <a:pathLst>
                <a:path w="12" h="26">
                  <a:moveTo>
                    <a:pt x="10" y="24"/>
                  </a:moveTo>
                  <a:lnTo>
                    <a:pt x="0" y="0"/>
                  </a:lnTo>
                  <a:lnTo>
                    <a:pt x="12" y="0"/>
                  </a:lnTo>
                  <a:lnTo>
                    <a:pt x="12" y="26"/>
                  </a:lnTo>
                  <a:lnTo>
                    <a:pt x="12" y="26"/>
                  </a:lnTo>
                  <a:lnTo>
                    <a:pt x="10" y="24"/>
                  </a:lnTo>
                  <a:close/>
                </a:path>
              </a:pathLst>
            </a:custGeom>
            <a:solidFill>
              <a:srgbClr val="520000"/>
            </a:solidFill>
            <a:ln w="9525">
              <a:noFill/>
              <a:round/>
              <a:headEnd/>
              <a:tailEnd/>
            </a:ln>
          </p:spPr>
          <p:txBody>
            <a:bodyPr/>
            <a:lstStyle/>
            <a:p>
              <a:endParaRPr lang="en-US"/>
            </a:p>
          </p:txBody>
        </p:sp>
        <p:sp>
          <p:nvSpPr>
            <p:cNvPr id="38014" name="Freeform 126"/>
            <p:cNvSpPr>
              <a:spLocks/>
            </p:cNvSpPr>
            <p:nvPr/>
          </p:nvSpPr>
          <p:spPr bwMode="auto">
            <a:xfrm>
              <a:off x="2649" y="3583"/>
              <a:ext cx="151" cy="157"/>
            </a:xfrm>
            <a:custGeom>
              <a:avLst/>
              <a:gdLst/>
              <a:ahLst/>
              <a:cxnLst>
                <a:cxn ang="0">
                  <a:pos x="302" y="306"/>
                </a:cxn>
                <a:cxn ang="0">
                  <a:pos x="288" y="298"/>
                </a:cxn>
                <a:cxn ang="0">
                  <a:pos x="272" y="286"/>
                </a:cxn>
                <a:cxn ang="0">
                  <a:pos x="257" y="275"/>
                </a:cxn>
                <a:cxn ang="0">
                  <a:pos x="243" y="262"/>
                </a:cxn>
                <a:cxn ang="0">
                  <a:pos x="228" y="248"/>
                </a:cxn>
                <a:cxn ang="0">
                  <a:pos x="216" y="235"/>
                </a:cxn>
                <a:cxn ang="0">
                  <a:pos x="201" y="221"/>
                </a:cxn>
                <a:cxn ang="0">
                  <a:pos x="187" y="206"/>
                </a:cxn>
                <a:cxn ang="0">
                  <a:pos x="172" y="194"/>
                </a:cxn>
                <a:cxn ang="0">
                  <a:pos x="158" y="179"/>
                </a:cxn>
                <a:cxn ang="0">
                  <a:pos x="160" y="194"/>
                </a:cxn>
                <a:cxn ang="0">
                  <a:pos x="163" y="206"/>
                </a:cxn>
                <a:cxn ang="0">
                  <a:pos x="171" y="221"/>
                </a:cxn>
                <a:cxn ang="0">
                  <a:pos x="179" y="234"/>
                </a:cxn>
                <a:cxn ang="0">
                  <a:pos x="190" y="246"/>
                </a:cxn>
                <a:cxn ang="0">
                  <a:pos x="201" y="259"/>
                </a:cxn>
                <a:cxn ang="0">
                  <a:pos x="212" y="274"/>
                </a:cxn>
                <a:cxn ang="0">
                  <a:pos x="224" y="286"/>
                </a:cxn>
                <a:cxn ang="0">
                  <a:pos x="235" y="299"/>
                </a:cxn>
                <a:cxn ang="0">
                  <a:pos x="243" y="314"/>
                </a:cxn>
                <a:cxn ang="0">
                  <a:pos x="217" y="282"/>
                </a:cxn>
                <a:cxn ang="0">
                  <a:pos x="193" y="250"/>
                </a:cxn>
                <a:cxn ang="0">
                  <a:pos x="169" y="218"/>
                </a:cxn>
                <a:cxn ang="0">
                  <a:pos x="147" y="184"/>
                </a:cxn>
                <a:cxn ang="0">
                  <a:pos x="124" y="150"/>
                </a:cxn>
                <a:cxn ang="0">
                  <a:pos x="100" y="118"/>
                </a:cxn>
                <a:cxn ang="0">
                  <a:pos x="78" y="86"/>
                </a:cxn>
                <a:cxn ang="0">
                  <a:pos x="54" y="56"/>
                </a:cxn>
                <a:cxn ang="0">
                  <a:pos x="27" y="27"/>
                </a:cxn>
                <a:cxn ang="0">
                  <a:pos x="0" y="0"/>
                </a:cxn>
                <a:cxn ang="0">
                  <a:pos x="38" y="22"/>
                </a:cxn>
                <a:cxn ang="0">
                  <a:pos x="70" y="50"/>
                </a:cxn>
                <a:cxn ang="0">
                  <a:pos x="99" y="82"/>
                </a:cxn>
                <a:cxn ang="0">
                  <a:pos x="124" y="115"/>
                </a:cxn>
                <a:cxn ang="0">
                  <a:pos x="148" y="150"/>
                </a:cxn>
                <a:cxn ang="0">
                  <a:pos x="174" y="187"/>
                </a:cxn>
                <a:cxn ang="0">
                  <a:pos x="200" y="221"/>
                </a:cxn>
                <a:cxn ang="0">
                  <a:pos x="228" y="254"/>
                </a:cxn>
                <a:cxn ang="0">
                  <a:pos x="262" y="283"/>
                </a:cxn>
                <a:cxn ang="0">
                  <a:pos x="302" y="307"/>
                </a:cxn>
                <a:cxn ang="0">
                  <a:pos x="302" y="307"/>
                </a:cxn>
                <a:cxn ang="0">
                  <a:pos x="302" y="306"/>
                </a:cxn>
              </a:cxnLst>
              <a:rect l="0" t="0" r="r" b="b"/>
              <a:pathLst>
                <a:path w="302" h="314">
                  <a:moveTo>
                    <a:pt x="302" y="306"/>
                  </a:moveTo>
                  <a:lnTo>
                    <a:pt x="288" y="298"/>
                  </a:lnTo>
                  <a:lnTo>
                    <a:pt x="272" y="286"/>
                  </a:lnTo>
                  <a:lnTo>
                    <a:pt x="257" y="275"/>
                  </a:lnTo>
                  <a:lnTo>
                    <a:pt x="243" y="262"/>
                  </a:lnTo>
                  <a:lnTo>
                    <a:pt x="228" y="248"/>
                  </a:lnTo>
                  <a:lnTo>
                    <a:pt x="216" y="235"/>
                  </a:lnTo>
                  <a:lnTo>
                    <a:pt x="201" y="221"/>
                  </a:lnTo>
                  <a:lnTo>
                    <a:pt x="187" y="206"/>
                  </a:lnTo>
                  <a:lnTo>
                    <a:pt x="172" y="194"/>
                  </a:lnTo>
                  <a:lnTo>
                    <a:pt x="158" y="179"/>
                  </a:lnTo>
                  <a:lnTo>
                    <a:pt x="160" y="194"/>
                  </a:lnTo>
                  <a:lnTo>
                    <a:pt x="163" y="206"/>
                  </a:lnTo>
                  <a:lnTo>
                    <a:pt x="171" y="221"/>
                  </a:lnTo>
                  <a:lnTo>
                    <a:pt x="179" y="234"/>
                  </a:lnTo>
                  <a:lnTo>
                    <a:pt x="190" y="246"/>
                  </a:lnTo>
                  <a:lnTo>
                    <a:pt x="201" y="259"/>
                  </a:lnTo>
                  <a:lnTo>
                    <a:pt x="212" y="274"/>
                  </a:lnTo>
                  <a:lnTo>
                    <a:pt x="224" y="286"/>
                  </a:lnTo>
                  <a:lnTo>
                    <a:pt x="235" y="299"/>
                  </a:lnTo>
                  <a:lnTo>
                    <a:pt x="243" y="314"/>
                  </a:lnTo>
                  <a:lnTo>
                    <a:pt x="217" y="282"/>
                  </a:lnTo>
                  <a:lnTo>
                    <a:pt x="193" y="250"/>
                  </a:lnTo>
                  <a:lnTo>
                    <a:pt x="169" y="218"/>
                  </a:lnTo>
                  <a:lnTo>
                    <a:pt x="147" y="184"/>
                  </a:lnTo>
                  <a:lnTo>
                    <a:pt x="124" y="150"/>
                  </a:lnTo>
                  <a:lnTo>
                    <a:pt x="100" y="118"/>
                  </a:lnTo>
                  <a:lnTo>
                    <a:pt x="78" y="86"/>
                  </a:lnTo>
                  <a:lnTo>
                    <a:pt x="54" y="56"/>
                  </a:lnTo>
                  <a:lnTo>
                    <a:pt x="27" y="27"/>
                  </a:lnTo>
                  <a:lnTo>
                    <a:pt x="0" y="0"/>
                  </a:lnTo>
                  <a:lnTo>
                    <a:pt x="38" y="22"/>
                  </a:lnTo>
                  <a:lnTo>
                    <a:pt x="70" y="50"/>
                  </a:lnTo>
                  <a:lnTo>
                    <a:pt x="99" y="82"/>
                  </a:lnTo>
                  <a:lnTo>
                    <a:pt x="124" y="115"/>
                  </a:lnTo>
                  <a:lnTo>
                    <a:pt x="148" y="150"/>
                  </a:lnTo>
                  <a:lnTo>
                    <a:pt x="174" y="187"/>
                  </a:lnTo>
                  <a:lnTo>
                    <a:pt x="200" y="221"/>
                  </a:lnTo>
                  <a:lnTo>
                    <a:pt x="228" y="254"/>
                  </a:lnTo>
                  <a:lnTo>
                    <a:pt x="262" y="283"/>
                  </a:lnTo>
                  <a:lnTo>
                    <a:pt x="302" y="307"/>
                  </a:lnTo>
                  <a:lnTo>
                    <a:pt x="302" y="307"/>
                  </a:lnTo>
                  <a:lnTo>
                    <a:pt x="302" y="306"/>
                  </a:lnTo>
                  <a:close/>
                </a:path>
              </a:pathLst>
            </a:custGeom>
            <a:solidFill>
              <a:srgbClr val="520000"/>
            </a:solidFill>
            <a:ln w="9525">
              <a:noFill/>
              <a:round/>
              <a:headEnd/>
              <a:tailEnd/>
            </a:ln>
          </p:spPr>
          <p:txBody>
            <a:bodyPr/>
            <a:lstStyle/>
            <a:p>
              <a:endParaRPr lang="en-US"/>
            </a:p>
          </p:txBody>
        </p:sp>
        <p:sp>
          <p:nvSpPr>
            <p:cNvPr id="38015" name="Freeform 127"/>
            <p:cNvSpPr>
              <a:spLocks/>
            </p:cNvSpPr>
            <p:nvPr/>
          </p:nvSpPr>
          <p:spPr bwMode="auto">
            <a:xfrm>
              <a:off x="2574" y="3588"/>
              <a:ext cx="211" cy="185"/>
            </a:xfrm>
            <a:custGeom>
              <a:avLst/>
              <a:gdLst/>
              <a:ahLst/>
              <a:cxnLst>
                <a:cxn ang="0">
                  <a:pos x="75" y="32"/>
                </a:cxn>
                <a:cxn ang="0">
                  <a:pos x="77" y="30"/>
                </a:cxn>
                <a:cxn ang="0">
                  <a:pos x="80" y="27"/>
                </a:cxn>
                <a:cxn ang="0">
                  <a:pos x="82" y="22"/>
                </a:cxn>
                <a:cxn ang="0">
                  <a:pos x="83" y="17"/>
                </a:cxn>
                <a:cxn ang="0">
                  <a:pos x="66" y="1"/>
                </a:cxn>
                <a:cxn ang="0">
                  <a:pos x="63" y="0"/>
                </a:cxn>
                <a:cxn ang="0">
                  <a:pos x="67" y="0"/>
                </a:cxn>
                <a:cxn ang="0">
                  <a:pos x="77" y="3"/>
                </a:cxn>
                <a:cxn ang="0">
                  <a:pos x="87" y="8"/>
                </a:cxn>
                <a:cxn ang="0">
                  <a:pos x="91" y="16"/>
                </a:cxn>
                <a:cxn ang="0">
                  <a:pos x="91" y="22"/>
                </a:cxn>
                <a:cxn ang="0">
                  <a:pos x="91" y="27"/>
                </a:cxn>
                <a:cxn ang="0">
                  <a:pos x="91" y="33"/>
                </a:cxn>
                <a:cxn ang="0">
                  <a:pos x="88" y="38"/>
                </a:cxn>
                <a:cxn ang="0">
                  <a:pos x="83" y="43"/>
                </a:cxn>
                <a:cxn ang="0">
                  <a:pos x="93" y="54"/>
                </a:cxn>
                <a:cxn ang="0">
                  <a:pos x="104" y="62"/>
                </a:cxn>
                <a:cxn ang="0">
                  <a:pos x="115" y="65"/>
                </a:cxn>
                <a:cxn ang="0">
                  <a:pos x="127" y="60"/>
                </a:cxn>
                <a:cxn ang="0">
                  <a:pos x="133" y="51"/>
                </a:cxn>
                <a:cxn ang="0">
                  <a:pos x="141" y="75"/>
                </a:cxn>
                <a:cxn ang="0">
                  <a:pos x="127" y="75"/>
                </a:cxn>
                <a:cxn ang="0">
                  <a:pos x="157" y="121"/>
                </a:cxn>
                <a:cxn ang="0">
                  <a:pos x="195" y="161"/>
                </a:cxn>
                <a:cxn ang="0">
                  <a:pos x="234" y="198"/>
                </a:cxn>
                <a:cxn ang="0">
                  <a:pos x="271" y="228"/>
                </a:cxn>
                <a:cxn ang="0">
                  <a:pos x="303" y="254"/>
                </a:cxn>
                <a:cxn ang="0">
                  <a:pos x="285" y="201"/>
                </a:cxn>
                <a:cxn ang="0">
                  <a:pos x="255" y="150"/>
                </a:cxn>
                <a:cxn ang="0">
                  <a:pos x="215" y="100"/>
                </a:cxn>
                <a:cxn ang="0">
                  <a:pos x="171" y="52"/>
                </a:cxn>
                <a:cxn ang="0">
                  <a:pos x="127" y="8"/>
                </a:cxn>
                <a:cxn ang="0">
                  <a:pos x="187" y="62"/>
                </a:cxn>
                <a:cxn ang="0">
                  <a:pos x="243" y="134"/>
                </a:cxn>
                <a:cxn ang="0">
                  <a:pos x="299" y="214"/>
                </a:cxn>
                <a:cxn ang="0">
                  <a:pos x="357" y="296"/>
                </a:cxn>
                <a:cxn ang="0">
                  <a:pos x="423" y="371"/>
                </a:cxn>
                <a:cxn ang="0">
                  <a:pos x="392" y="344"/>
                </a:cxn>
                <a:cxn ang="0">
                  <a:pos x="355" y="304"/>
                </a:cxn>
                <a:cxn ang="0">
                  <a:pos x="312" y="262"/>
                </a:cxn>
                <a:cxn ang="0">
                  <a:pos x="264" y="227"/>
                </a:cxn>
                <a:cxn ang="0">
                  <a:pos x="211" y="212"/>
                </a:cxn>
                <a:cxn ang="0">
                  <a:pos x="178" y="185"/>
                </a:cxn>
                <a:cxn ang="0">
                  <a:pos x="154" y="153"/>
                </a:cxn>
                <a:cxn ang="0">
                  <a:pos x="133" y="121"/>
                </a:cxn>
                <a:cxn ang="0">
                  <a:pos x="107" y="99"/>
                </a:cxn>
                <a:cxn ang="0">
                  <a:pos x="74" y="92"/>
                </a:cxn>
                <a:cxn ang="0">
                  <a:pos x="79" y="76"/>
                </a:cxn>
                <a:cxn ang="0">
                  <a:pos x="71" y="64"/>
                </a:cxn>
                <a:cxn ang="0">
                  <a:pos x="55" y="54"/>
                </a:cxn>
                <a:cxn ang="0">
                  <a:pos x="39" y="44"/>
                </a:cxn>
                <a:cxn ang="0">
                  <a:pos x="24" y="33"/>
                </a:cxn>
                <a:cxn ang="0">
                  <a:pos x="31" y="33"/>
                </a:cxn>
                <a:cxn ang="0">
                  <a:pos x="29" y="3"/>
                </a:cxn>
                <a:cxn ang="0">
                  <a:pos x="32" y="9"/>
                </a:cxn>
                <a:cxn ang="0">
                  <a:pos x="42" y="19"/>
                </a:cxn>
                <a:cxn ang="0">
                  <a:pos x="55" y="27"/>
                </a:cxn>
                <a:cxn ang="0">
                  <a:pos x="67" y="32"/>
                </a:cxn>
                <a:cxn ang="0">
                  <a:pos x="74" y="33"/>
                </a:cxn>
              </a:cxnLst>
              <a:rect l="0" t="0" r="r" b="b"/>
              <a:pathLst>
                <a:path w="423" h="371">
                  <a:moveTo>
                    <a:pt x="72" y="32"/>
                  </a:moveTo>
                  <a:lnTo>
                    <a:pt x="75" y="32"/>
                  </a:lnTo>
                  <a:lnTo>
                    <a:pt x="75" y="30"/>
                  </a:lnTo>
                  <a:lnTo>
                    <a:pt x="77" y="30"/>
                  </a:lnTo>
                  <a:lnTo>
                    <a:pt x="79" y="28"/>
                  </a:lnTo>
                  <a:lnTo>
                    <a:pt x="80" y="27"/>
                  </a:lnTo>
                  <a:lnTo>
                    <a:pt x="82" y="25"/>
                  </a:lnTo>
                  <a:lnTo>
                    <a:pt x="82" y="22"/>
                  </a:lnTo>
                  <a:lnTo>
                    <a:pt x="83" y="20"/>
                  </a:lnTo>
                  <a:lnTo>
                    <a:pt x="83" y="17"/>
                  </a:lnTo>
                  <a:lnTo>
                    <a:pt x="83" y="16"/>
                  </a:lnTo>
                  <a:lnTo>
                    <a:pt x="66" y="1"/>
                  </a:lnTo>
                  <a:lnTo>
                    <a:pt x="64" y="0"/>
                  </a:lnTo>
                  <a:lnTo>
                    <a:pt x="63" y="0"/>
                  </a:lnTo>
                  <a:lnTo>
                    <a:pt x="64" y="0"/>
                  </a:lnTo>
                  <a:lnTo>
                    <a:pt x="67" y="0"/>
                  </a:lnTo>
                  <a:lnTo>
                    <a:pt x="72" y="1"/>
                  </a:lnTo>
                  <a:lnTo>
                    <a:pt x="77" y="3"/>
                  </a:lnTo>
                  <a:lnTo>
                    <a:pt x="82" y="4"/>
                  </a:lnTo>
                  <a:lnTo>
                    <a:pt x="87" y="8"/>
                  </a:lnTo>
                  <a:lnTo>
                    <a:pt x="90" y="11"/>
                  </a:lnTo>
                  <a:lnTo>
                    <a:pt x="91" y="16"/>
                  </a:lnTo>
                  <a:lnTo>
                    <a:pt x="91" y="19"/>
                  </a:lnTo>
                  <a:lnTo>
                    <a:pt x="91" y="22"/>
                  </a:lnTo>
                  <a:lnTo>
                    <a:pt x="91" y="24"/>
                  </a:lnTo>
                  <a:lnTo>
                    <a:pt x="91" y="27"/>
                  </a:lnTo>
                  <a:lnTo>
                    <a:pt x="91" y="30"/>
                  </a:lnTo>
                  <a:lnTo>
                    <a:pt x="91" y="33"/>
                  </a:lnTo>
                  <a:lnTo>
                    <a:pt x="90" y="36"/>
                  </a:lnTo>
                  <a:lnTo>
                    <a:pt x="88" y="38"/>
                  </a:lnTo>
                  <a:lnTo>
                    <a:pt x="87" y="41"/>
                  </a:lnTo>
                  <a:lnTo>
                    <a:pt x="83" y="43"/>
                  </a:lnTo>
                  <a:lnTo>
                    <a:pt x="88" y="49"/>
                  </a:lnTo>
                  <a:lnTo>
                    <a:pt x="93" y="54"/>
                  </a:lnTo>
                  <a:lnTo>
                    <a:pt x="98" y="59"/>
                  </a:lnTo>
                  <a:lnTo>
                    <a:pt x="104" y="62"/>
                  </a:lnTo>
                  <a:lnTo>
                    <a:pt x="111" y="64"/>
                  </a:lnTo>
                  <a:lnTo>
                    <a:pt x="115" y="65"/>
                  </a:lnTo>
                  <a:lnTo>
                    <a:pt x="122" y="64"/>
                  </a:lnTo>
                  <a:lnTo>
                    <a:pt x="127" y="60"/>
                  </a:lnTo>
                  <a:lnTo>
                    <a:pt x="130" y="57"/>
                  </a:lnTo>
                  <a:lnTo>
                    <a:pt x="133" y="51"/>
                  </a:lnTo>
                  <a:lnTo>
                    <a:pt x="141" y="51"/>
                  </a:lnTo>
                  <a:lnTo>
                    <a:pt x="141" y="75"/>
                  </a:lnTo>
                  <a:lnTo>
                    <a:pt x="133" y="68"/>
                  </a:lnTo>
                  <a:lnTo>
                    <a:pt x="127" y="75"/>
                  </a:lnTo>
                  <a:lnTo>
                    <a:pt x="141" y="99"/>
                  </a:lnTo>
                  <a:lnTo>
                    <a:pt x="157" y="121"/>
                  </a:lnTo>
                  <a:lnTo>
                    <a:pt x="176" y="142"/>
                  </a:lnTo>
                  <a:lnTo>
                    <a:pt x="195" y="161"/>
                  </a:lnTo>
                  <a:lnTo>
                    <a:pt x="215" y="180"/>
                  </a:lnTo>
                  <a:lnTo>
                    <a:pt x="234" y="198"/>
                  </a:lnTo>
                  <a:lnTo>
                    <a:pt x="253" y="214"/>
                  </a:lnTo>
                  <a:lnTo>
                    <a:pt x="271" y="228"/>
                  </a:lnTo>
                  <a:lnTo>
                    <a:pt x="288" y="243"/>
                  </a:lnTo>
                  <a:lnTo>
                    <a:pt x="303" y="254"/>
                  </a:lnTo>
                  <a:lnTo>
                    <a:pt x="295" y="227"/>
                  </a:lnTo>
                  <a:lnTo>
                    <a:pt x="285" y="201"/>
                  </a:lnTo>
                  <a:lnTo>
                    <a:pt x="271" y="174"/>
                  </a:lnTo>
                  <a:lnTo>
                    <a:pt x="255" y="150"/>
                  </a:lnTo>
                  <a:lnTo>
                    <a:pt x="235" y="124"/>
                  </a:lnTo>
                  <a:lnTo>
                    <a:pt x="215" y="100"/>
                  </a:lnTo>
                  <a:lnTo>
                    <a:pt x="194" y="76"/>
                  </a:lnTo>
                  <a:lnTo>
                    <a:pt x="171" y="52"/>
                  </a:lnTo>
                  <a:lnTo>
                    <a:pt x="149" y="30"/>
                  </a:lnTo>
                  <a:lnTo>
                    <a:pt x="127" y="8"/>
                  </a:lnTo>
                  <a:lnTo>
                    <a:pt x="159" y="32"/>
                  </a:lnTo>
                  <a:lnTo>
                    <a:pt x="187" y="62"/>
                  </a:lnTo>
                  <a:lnTo>
                    <a:pt x="216" y="96"/>
                  </a:lnTo>
                  <a:lnTo>
                    <a:pt x="243" y="134"/>
                  </a:lnTo>
                  <a:lnTo>
                    <a:pt x="272" y="174"/>
                  </a:lnTo>
                  <a:lnTo>
                    <a:pt x="299" y="214"/>
                  </a:lnTo>
                  <a:lnTo>
                    <a:pt x="328" y="256"/>
                  </a:lnTo>
                  <a:lnTo>
                    <a:pt x="357" y="296"/>
                  </a:lnTo>
                  <a:lnTo>
                    <a:pt x="389" y="336"/>
                  </a:lnTo>
                  <a:lnTo>
                    <a:pt x="423" y="371"/>
                  </a:lnTo>
                  <a:lnTo>
                    <a:pt x="408" y="360"/>
                  </a:lnTo>
                  <a:lnTo>
                    <a:pt x="392" y="344"/>
                  </a:lnTo>
                  <a:lnTo>
                    <a:pt x="375" y="324"/>
                  </a:lnTo>
                  <a:lnTo>
                    <a:pt x="355" y="304"/>
                  </a:lnTo>
                  <a:lnTo>
                    <a:pt x="335" y="283"/>
                  </a:lnTo>
                  <a:lnTo>
                    <a:pt x="312" y="262"/>
                  </a:lnTo>
                  <a:lnTo>
                    <a:pt x="290" y="243"/>
                  </a:lnTo>
                  <a:lnTo>
                    <a:pt x="264" y="227"/>
                  </a:lnTo>
                  <a:lnTo>
                    <a:pt x="239" y="217"/>
                  </a:lnTo>
                  <a:lnTo>
                    <a:pt x="211" y="212"/>
                  </a:lnTo>
                  <a:lnTo>
                    <a:pt x="194" y="200"/>
                  </a:lnTo>
                  <a:lnTo>
                    <a:pt x="178" y="185"/>
                  </a:lnTo>
                  <a:lnTo>
                    <a:pt x="167" y="169"/>
                  </a:lnTo>
                  <a:lnTo>
                    <a:pt x="154" y="153"/>
                  </a:lnTo>
                  <a:lnTo>
                    <a:pt x="144" y="137"/>
                  </a:lnTo>
                  <a:lnTo>
                    <a:pt x="133" y="121"/>
                  </a:lnTo>
                  <a:lnTo>
                    <a:pt x="120" y="108"/>
                  </a:lnTo>
                  <a:lnTo>
                    <a:pt x="107" y="99"/>
                  </a:lnTo>
                  <a:lnTo>
                    <a:pt x="91" y="92"/>
                  </a:lnTo>
                  <a:lnTo>
                    <a:pt x="74" y="92"/>
                  </a:lnTo>
                  <a:lnTo>
                    <a:pt x="77" y="83"/>
                  </a:lnTo>
                  <a:lnTo>
                    <a:pt x="79" y="76"/>
                  </a:lnTo>
                  <a:lnTo>
                    <a:pt x="75" y="70"/>
                  </a:lnTo>
                  <a:lnTo>
                    <a:pt x="71" y="64"/>
                  </a:lnTo>
                  <a:lnTo>
                    <a:pt x="63" y="59"/>
                  </a:lnTo>
                  <a:lnTo>
                    <a:pt x="55" y="54"/>
                  </a:lnTo>
                  <a:lnTo>
                    <a:pt x="47" y="49"/>
                  </a:lnTo>
                  <a:lnTo>
                    <a:pt x="39" y="44"/>
                  </a:lnTo>
                  <a:lnTo>
                    <a:pt x="31" y="38"/>
                  </a:lnTo>
                  <a:lnTo>
                    <a:pt x="24" y="33"/>
                  </a:lnTo>
                  <a:lnTo>
                    <a:pt x="0" y="33"/>
                  </a:lnTo>
                  <a:lnTo>
                    <a:pt x="31" y="33"/>
                  </a:lnTo>
                  <a:lnTo>
                    <a:pt x="31" y="1"/>
                  </a:lnTo>
                  <a:lnTo>
                    <a:pt x="29" y="3"/>
                  </a:lnTo>
                  <a:lnTo>
                    <a:pt x="31" y="6"/>
                  </a:lnTo>
                  <a:lnTo>
                    <a:pt x="32" y="9"/>
                  </a:lnTo>
                  <a:lnTo>
                    <a:pt x="37" y="14"/>
                  </a:lnTo>
                  <a:lnTo>
                    <a:pt x="42" y="19"/>
                  </a:lnTo>
                  <a:lnTo>
                    <a:pt x="48" y="22"/>
                  </a:lnTo>
                  <a:lnTo>
                    <a:pt x="55" y="27"/>
                  </a:lnTo>
                  <a:lnTo>
                    <a:pt x="61" y="30"/>
                  </a:lnTo>
                  <a:lnTo>
                    <a:pt x="67" y="32"/>
                  </a:lnTo>
                  <a:lnTo>
                    <a:pt x="74" y="33"/>
                  </a:lnTo>
                  <a:lnTo>
                    <a:pt x="74" y="33"/>
                  </a:lnTo>
                  <a:lnTo>
                    <a:pt x="72" y="32"/>
                  </a:lnTo>
                  <a:close/>
                </a:path>
              </a:pathLst>
            </a:custGeom>
            <a:solidFill>
              <a:srgbClr val="520000"/>
            </a:solidFill>
            <a:ln w="9525">
              <a:noFill/>
              <a:round/>
              <a:headEnd/>
              <a:tailEnd/>
            </a:ln>
          </p:spPr>
          <p:txBody>
            <a:bodyPr/>
            <a:lstStyle/>
            <a:p>
              <a:endParaRPr lang="en-US"/>
            </a:p>
          </p:txBody>
        </p:sp>
        <p:sp>
          <p:nvSpPr>
            <p:cNvPr id="38016" name="Freeform 128"/>
            <p:cNvSpPr>
              <a:spLocks/>
            </p:cNvSpPr>
            <p:nvPr/>
          </p:nvSpPr>
          <p:spPr bwMode="auto">
            <a:xfrm>
              <a:off x="3366" y="3588"/>
              <a:ext cx="4" cy="13"/>
            </a:xfrm>
            <a:custGeom>
              <a:avLst/>
              <a:gdLst/>
              <a:ahLst/>
              <a:cxnLst>
                <a:cxn ang="0">
                  <a:pos x="0" y="0"/>
                </a:cxn>
                <a:cxn ang="0">
                  <a:pos x="8" y="1"/>
                </a:cxn>
                <a:cxn ang="0">
                  <a:pos x="8" y="25"/>
                </a:cxn>
                <a:cxn ang="0">
                  <a:pos x="1" y="25"/>
                </a:cxn>
                <a:cxn ang="0">
                  <a:pos x="1" y="1"/>
                </a:cxn>
                <a:cxn ang="0">
                  <a:pos x="1" y="1"/>
                </a:cxn>
                <a:cxn ang="0">
                  <a:pos x="0" y="0"/>
                </a:cxn>
              </a:cxnLst>
              <a:rect l="0" t="0" r="r" b="b"/>
              <a:pathLst>
                <a:path w="8" h="25">
                  <a:moveTo>
                    <a:pt x="0" y="0"/>
                  </a:moveTo>
                  <a:lnTo>
                    <a:pt x="8" y="1"/>
                  </a:lnTo>
                  <a:lnTo>
                    <a:pt x="8" y="25"/>
                  </a:lnTo>
                  <a:lnTo>
                    <a:pt x="1" y="25"/>
                  </a:lnTo>
                  <a:lnTo>
                    <a:pt x="1" y="1"/>
                  </a:lnTo>
                  <a:lnTo>
                    <a:pt x="1" y="1"/>
                  </a:lnTo>
                  <a:lnTo>
                    <a:pt x="0" y="0"/>
                  </a:lnTo>
                  <a:close/>
                </a:path>
              </a:pathLst>
            </a:custGeom>
            <a:solidFill>
              <a:srgbClr val="520000"/>
            </a:solidFill>
            <a:ln w="9525">
              <a:noFill/>
              <a:round/>
              <a:headEnd/>
              <a:tailEnd/>
            </a:ln>
          </p:spPr>
          <p:txBody>
            <a:bodyPr/>
            <a:lstStyle/>
            <a:p>
              <a:endParaRPr lang="en-US"/>
            </a:p>
          </p:txBody>
        </p:sp>
        <p:sp>
          <p:nvSpPr>
            <p:cNvPr id="38017" name="Freeform 129"/>
            <p:cNvSpPr>
              <a:spLocks/>
            </p:cNvSpPr>
            <p:nvPr/>
          </p:nvSpPr>
          <p:spPr bwMode="auto">
            <a:xfrm>
              <a:off x="3413" y="3588"/>
              <a:ext cx="5" cy="17"/>
            </a:xfrm>
            <a:custGeom>
              <a:avLst/>
              <a:gdLst/>
              <a:ahLst/>
              <a:cxnLst>
                <a:cxn ang="0">
                  <a:pos x="0" y="0"/>
                </a:cxn>
                <a:cxn ang="0">
                  <a:pos x="11" y="1"/>
                </a:cxn>
                <a:cxn ang="0">
                  <a:pos x="11" y="33"/>
                </a:cxn>
                <a:cxn ang="0">
                  <a:pos x="0" y="33"/>
                </a:cxn>
                <a:cxn ang="0">
                  <a:pos x="0" y="1"/>
                </a:cxn>
                <a:cxn ang="0">
                  <a:pos x="0" y="1"/>
                </a:cxn>
                <a:cxn ang="0">
                  <a:pos x="0" y="0"/>
                </a:cxn>
              </a:cxnLst>
              <a:rect l="0" t="0" r="r" b="b"/>
              <a:pathLst>
                <a:path w="11" h="33">
                  <a:moveTo>
                    <a:pt x="0" y="0"/>
                  </a:moveTo>
                  <a:lnTo>
                    <a:pt x="11" y="1"/>
                  </a:lnTo>
                  <a:lnTo>
                    <a:pt x="11" y="33"/>
                  </a:lnTo>
                  <a:lnTo>
                    <a:pt x="0" y="33"/>
                  </a:lnTo>
                  <a:lnTo>
                    <a:pt x="0" y="1"/>
                  </a:lnTo>
                  <a:lnTo>
                    <a:pt x="0" y="1"/>
                  </a:lnTo>
                  <a:lnTo>
                    <a:pt x="0" y="0"/>
                  </a:lnTo>
                  <a:close/>
                </a:path>
              </a:pathLst>
            </a:custGeom>
            <a:solidFill>
              <a:srgbClr val="520000"/>
            </a:solidFill>
            <a:ln w="9525">
              <a:noFill/>
              <a:round/>
              <a:headEnd/>
              <a:tailEnd/>
            </a:ln>
          </p:spPr>
          <p:txBody>
            <a:bodyPr/>
            <a:lstStyle/>
            <a:p>
              <a:endParaRPr lang="en-US"/>
            </a:p>
          </p:txBody>
        </p:sp>
        <p:sp>
          <p:nvSpPr>
            <p:cNvPr id="38018" name="Freeform 130"/>
            <p:cNvSpPr>
              <a:spLocks/>
            </p:cNvSpPr>
            <p:nvPr/>
          </p:nvSpPr>
          <p:spPr bwMode="auto">
            <a:xfrm>
              <a:off x="3463" y="3588"/>
              <a:ext cx="4" cy="21"/>
            </a:xfrm>
            <a:custGeom>
              <a:avLst/>
              <a:gdLst/>
              <a:ahLst/>
              <a:cxnLst>
                <a:cxn ang="0">
                  <a:pos x="0" y="0"/>
                </a:cxn>
                <a:cxn ang="0">
                  <a:pos x="8" y="43"/>
                </a:cxn>
                <a:cxn ang="0">
                  <a:pos x="2" y="1"/>
                </a:cxn>
                <a:cxn ang="0">
                  <a:pos x="2" y="1"/>
                </a:cxn>
                <a:cxn ang="0">
                  <a:pos x="0" y="0"/>
                </a:cxn>
              </a:cxnLst>
              <a:rect l="0" t="0" r="r" b="b"/>
              <a:pathLst>
                <a:path w="8" h="43">
                  <a:moveTo>
                    <a:pt x="0" y="0"/>
                  </a:moveTo>
                  <a:lnTo>
                    <a:pt x="8" y="43"/>
                  </a:lnTo>
                  <a:lnTo>
                    <a:pt x="2" y="1"/>
                  </a:lnTo>
                  <a:lnTo>
                    <a:pt x="2" y="1"/>
                  </a:lnTo>
                  <a:lnTo>
                    <a:pt x="0" y="0"/>
                  </a:lnTo>
                  <a:close/>
                </a:path>
              </a:pathLst>
            </a:custGeom>
            <a:solidFill>
              <a:srgbClr val="520000"/>
            </a:solidFill>
            <a:ln w="9525">
              <a:noFill/>
              <a:round/>
              <a:headEnd/>
              <a:tailEnd/>
            </a:ln>
          </p:spPr>
          <p:txBody>
            <a:bodyPr/>
            <a:lstStyle/>
            <a:p>
              <a:endParaRPr lang="en-US"/>
            </a:p>
          </p:txBody>
        </p:sp>
        <p:sp>
          <p:nvSpPr>
            <p:cNvPr id="38019" name="Freeform 131"/>
            <p:cNvSpPr>
              <a:spLocks/>
            </p:cNvSpPr>
            <p:nvPr/>
          </p:nvSpPr>
          <p:spPr bwMode="auto">
            <a:xfrm>
              <a:off x="3388" y="3592"/>
              <a:ext cx="4" cy="17"/>
            </a:xfrm>
            <a:custGeom>
              <a:avLst/>
              <a:gdLst/>
              <a:ahLst/>
              <a:cxnLst>
                <a:cxn ang="0">
                  <a:pos x="0" y="0"/>
                </a:cxn>
                <a:cxn ang="0">
                  <a:pos x="8" y="0"/>
                </a:cxn>
                <a:cxn ang="0">
                  <a:pos x="8" y="35"/>
                </a:cxn>
                <a:cxn ang="0">
                  <a:pos x="0" y="35"/>
                </a:cxn>
                <a:cxn ang="0">
                  <a:pos x="0" y="0"/>
                </a:cxn>
                <a:cxn ang="0">
                  <a:pos x="0" y="0"/>
                </a:cxn>
              </a:cxnLst>
              <a:rect l="0" t="0" r="r" b="b"/>
              <a:pathLst>
                <a:path w="8" h="35">
                  <a:moveTo>
                    <a:pt x="0" y="0"/>
                  </a:moveTo>
                  <a:lnTo>
                    <a:pt x="8" y="0"/>
                  </a:lnTo>
                  <a:lnTo>
                    <a:pt x="8" y="35"/>
                  </a:lnTo>
                  <a:lnTo>
                    <a:pt x="0" y="35"/>
                  </a:lnTo>
                  <a:lnTo>
                    <a:pt x="0" y="0"/>
                  </a:lnTo>
                  <a:lnTo>
                    <a:pt x="0" y="0"/>
                  </a:lnTo>
                  <a:close/>
                </a:path>
              </a:pathLst>
            </a:custGeom>
            <a:solidFill>
              <a:srgbClr val="520000"/>
            </a:solidFill>
            <a:ln w="9525">
              <a:noFill/>
              <a:round/>
              <a:headEnd/>
              <a:tailEnd/>
            </a:ln>
          </p:spPr>
          <p:txBody>
            <a:bodyPr/>
            <a:lstStyle/>
            <a:p>
              <a:endParaRPr lang="en-US"/>
            </a:p>
          </p:txBody>
        </p:sp>
        <p:sp>
          <p:nvSpPr>
            <p:cNvPr id="38020" name="Freeform 132"/>
            <p:cNvSpPr>
              <a:spLocks/>
            </p:cNvSpPr>
            <p:nvPr/>
          </p:nvSpPr>
          <p:spPr bwMode="auto">
            <a:xfrm>
              <a:off x="3397" y="3592"/>
              <a:ext cx="4" cy="25"/>
            </a:xfrm>
            <a:custGeom>
              <a:avLst/>
              <a:gdLst/>
              <a:ahLst/>
              <a:cxnLst>
                <a:cxn ang="0">
                  <a:pos x="0" y="0"/>
                </a:cxn>
                <a:cxn ang="0">
                  <a:pos x="8" y="0"/>
                </a:cxn>
                <a:cxn ang="0">
                  <a:pos x="8" y="49"/>
                </a:cxn>
                <a:cxn ang="0">
                  <a:pos x="0" y="49"/>
                </a:cxn>
                <a:cxn ang="0">
                  <a:pos x="0" y="0"/>
                </a:cxn>
                <a:cxn ang="0">
                  <a:pos x="0" y="0"/>
                </a:cxn>
              </a:cxnLst>
              <a:rect l="0" t="0" r="r" b="b"/>
              <a:pathLst>
                <a:path w="8" h="49">
                  <a:moveTo>
                    <a:pt x="0" y="0"/>
                  </a:moveTo>
                  <a:lnTo>
                    <a:pt x="8" y="0"/>
                  </a:lnTo>
                  <a:lnTo>
                    <a:pt x="8" y="49"/>
                  </a:lnTo>
                  <a:lnTo>
                    <a:pt x="0" y="49"/>
                  </a:lnTo>
                  <a:lnTo>
                    <a:pt x="0" y="0"/>
                  </a:lnTo>
                  <a:lnTo>
                    <a:pt x="0" y="0"/>
                  </a:lnTo>
                  <a:close/>
                </a:path>
              </a:pathLst>
            </a:custGeom>
            <a:solidFill>
              <a:srgbClr val="520000"/>
            </a:solidFill>
            <a:ln w="9525">
              <a:noFill/>
              <a:round/>
              <a:headEnd/>
              <a:tailEnd/>
            </a:ln>
          </p:spPr>
          <p:txBody>
            <a:bodyPr/>
            <a:lstStyle/>
            <a:p>
              <a:endParaRPr lang="en-US"/>
            </a:p>
          </p:txBody>
        </p:sp>
        <p:sp>
          <p:nvSpPr>
            <p:cNvPr id="38021" name="Freeform 133"/>
            <p:cNvSpPr>
              <a:spLocks/>
            </p:cNvSpPr>
            <p:nvPr/>
          </p:nvSpPr>
          <p:spPr bwMode="auto">
            <a:xfrm>
              <a:off x="3181" y="3596"/>
              <a:ext cx="39" cy="50"/>
            </a:xfrm>
            <a:custGeom>
              <a:avLst/>
              <a:gdLst/>
              <a:ahLst/>
              <a:cxnLst>
                <a:cxn ang="0">
                  <a:pos x="33" y="76"/>
                </a:cxn>
                <a:cxn ang="0">
                  <a:pos x="17" y="41"/>
                </a:cxn>
                <a:cxn ang="0">
                  <a:pos x="12" y="46"/>
                </a:cxn>
                <a:cxn ang="0">
                  <a:pos x="11" y="52"/>
                </a:cxn>
                <a:cxn ang="0">
                  <a:pos x="9" y="59"/>
                </a:cxn>
                <a:cxn ang="0">
                  <a:pos x="8" y="65"/>
                </a:cxn>
                <a:cxn ang="0">
                  <a:pos x="8" y="72"/>
                </a:cxn>
                <a:cxn ang="0">
                  <a:pos x="8" y="78"/>
                </a:cxn>
                <a:cxn ang="0">
                  <a:pos x="8" y="84"/>
                </a:cxn>
                <a:cxn ang="0">
                  <a:pos x="9" y="89"/>
                </a:cxn>
                <a:cxn ang="0">
                  <a:pos x="9" y="96"/>
                </a:cxn>
                <a:cxn ang="0">
                  <a:pos x="9" y="100"/>
                </a:cxn>
                <a:cxn ang="0">
                  <a:pos x="0" y="17"/>
                </a:cxn>
                <a:cxn ang="0">
                  <a:pos x="3" y="25"/>
                </a:cxn>
                <a:cxn ang="0">
                  <a:pos x="6" y="33"/>
                </a:cxn>
                <a:cxn ang="0">
                  <a:pos x="11" y="38"/>
                </a:cxn>
                <a:cxn ang="0">
                  <a:pos x="16" y="41"/>
                </a:cxn>
                <a:cxn ang="0">
                  <a:pos x="20" y="43"/>
                </a:cxn>
                <a:cxn ang="0">
                  <a:pos x="27" y="43"/>
                </a:cxn>
                <a:cxn ang="0">
                  <a:pos x="33" y="43"/>
                </a:cxn>
                <a:cxn ang="0">
                  <a:pos x="41" y="43"/>
                </a:cxn>
                <a:cxn ang="0">
                  <a:pos x="49" y="41"/>
                </a:cxn>
                <a:cxn ang="0">
                  <a:pos x="59" y="41"/>
                </a:cxn>
                <a:cxn ang="0">
                  <a:pos x="64" y="40"/>
                </a:cxn>
                <a:cxn ang="0">
                  <a:pos x="68" y="35"/>
                </a:cxn>
                <a:cxn ang="0">
                  <a:pos x="72" y="30"/>
                </a:cxn>
                <a:cxn ang="0">
                  <a:pos x="75" y="25"/>
                </a:cxn>
                <a:cxn ang="0">
                  <a:pos x="76" y="19"/>
                </a:cxn>
                <a:cxn ang="0">
                  <a:pos x="76" y="12"/>
                </a:cxn>
                <a:cxn ang="0">
                  <a:pos x="75" y="8"/>
                </a:cxn>
                <a:cxn ang="0">
                  <a:pos x="72" y="3"/>
                </a:cxn>
                <a:cxn ang="0">
                  <a:pos x="67" y="0"/>
                </a:cxn>
                <a:cxn ang="0">
                  <a:pos x="59" y="0"/>
                </a:cxn>
                <a:cxn ang="0">
                  <a:pos x="72" y="8"/>
                </a:cxn>
                <a:cxn ang="0">
                  <a:pos x="78" y="16"/>
                </a:cxn>
                <a:cxn ang="0">
                  <a:pos x="78" y="22"/>
                </a:cxn>
                <a:cxn ang="0">
                  <a:pos x="72" y="28"/>
                </a:cxn>
                <a:cxn ang="0">
                  <a:pos x="64" y="33"/>
                </a:cxn>
                <a:cxn ang="0">
                  <a:pos x="54" y="40"/>
                </a:cxn>
                <a:cxn ang="0">
                  <a:pos x="44" y="48"/>
                </a:cxn>
                <a:cxn ang="0">
                  <a:pos x="36" y="56"/>
                </a:cxn>
                <a:cxn ang="0">
                  <a:pos x="33" y="65"/>
                </a:cxn>
                <a:cxn ang="0">
                  <a:pos x="35" y="76"/>
                </a:cxn>
                <a:cxn ang="0">
                  <a:pos x="35" y="76"/>
                </a:cxn>
                <a:cxn ang="0">
                  <a:pos x="33" y="76"/>
                </a:cxn>
              </a:cxnLst>
              <a:rect l="0" t="0" r="r" b="b"/>
              <a:pathLst>
                <a:path w="78" h="100">
                  <a:moveTo>
                    <a:pt x="33" y="76"/>
                  </a:moveTo>
                  <a:lnTo>
                    <a:pt x="17" y="41"/>
                  </a:lnTo>
                  <a:lnTo>
                    <a:pt x="12" y="46"/>
                  </a:lnTo>
                  <a:lnTo>
                    <a:pt x="11" y="52"/>
                  </a:lnTo>
                  <a:lnTo>
                    <a:pt x="9" y="59"/>
                  </a:lnTo>
                  <a:lnTo>
                    <a:pt x="8" y="65"/>
                  </a:lnTo>
                  <a:lnTo>
                    <a:pt x="8" y="72"/>
                  </a:lnTo>
                  <a:lnTo>
                    <a:pt x="8" y="78"/>
                  </a:lnTo>
                  <a:lnTo>
                    <a:pt x="8" y="84"/>
                  </a:lnTo>
                  <a:lnTo>
                    <a:pt x="9" y="89"/>
                  </a:lnTo>
                  <a:lnTo>
                    <a:pt x="9" y="96"/>
                  </a:lnTo>
                  <a:lnTo>
                    <a:pt x="9" y="100"/>
                  </a:lnTo>
                  <a:lnTo>
                    <a:pt x="0" y="17"/>
                  </a:lnTo>
                  <a:lnTo>
                    <a:pt x="3" y="25"/>
                  </a:lnTo>
                  <a:lnTo>
                    <a:pt x="6" y="33"/>
                  </a:lnTo>
                  <a:lnTo>
                    <a:pt x="11" y="38"/>
                  </a:lnTo>
                  <a:lnTo>
                    <a:pt x="16" y="41"/>
                  </a:lnTo>
                  <a:lnTo>
                    <a:pt x="20" y="43"/>
                  </a:lnTo>
                  <a:lnTo>
                    <a:pt x="27" y="43"/>
                  </a:lnTo>
                  <a:lnTo>
                    <a:pt x="33" y="43"/>
                  </a:lnTo>
                  <a:lnTo>
                    <a:pt x="41" y="43"/>
                  </a:lnTo>
                  <a:lnTo>
                    <a:pt x="49" y="41"/>
                  </a:lnTo>
                  <a:lnTo>
                    <a:pt x="59" y="41"/>
                  </a:lnTo>
                  <a:lnTo>
                    <a:pt x="64" y="40"/>
                  </a:lnTo>
                  <a:lnTo>
                    <a:pt x="68" y="35"/>
                  </a:lnTo>
                  <a:lnTo>
                    <a:pt x="72" y="30"/>
                  </a:lnTo>
                  <a:lnTo>
                    <a:pt x="75" y="25"/>
                  </a:lnTo>
                  <a:lnTo>
                    <a:pt x="76" y="19"/>
                  </a:lnTo>
                  <a:lnTo>
                    <a:pt x="76" y="12"/>
                  </a:lnTo>
                  <a:lnTo>
                    <a:pt x="75" y="8"/>
                  </a:lnTo>
                  <a:lnTo>
                    <a:pt x="72" y="3"/>
                  </a:lnTo>
                  <a:lnTo>
                    <a:pt x="67" y="0"/>
                  </a:lnTo>
                  <a:lnTo>
                    <a:pt x="59" y="0"/>
                  </a:lnTo>
                  <a:lnTo>
                    <a:pt x="72" y="8"/>
                  </a:lnTo>
                  <a:lnTo>
                    <a:pt x="78" y="16"/>
                  </a:lnTo>
                  <a:lnTo>
                    <a:pt x="78" y="22"/>
                  </a:lnTo>
                  <a:lnTo>
                    <a:pt x="72" y="28"/>
                  </a:lnTo>
                  <a:lnTo>
                    <a:pt x="64" y="33"/>
                  </a:lnTo>
                  <a:lnTo>
                    <a:pt x="54" y="40"/>
                  </a:lnTo>
                  <a:lnTo>
                    <a:pt x="44" y="48"/>
                  </a:lnTo>
                  <a:lnTo>
                    <a:pt x="36" y="56"/>
                  </a:lnTo>
                  <a:lnTo>
                    <a:pt x="33" y="65"/>
                  </a:lnTo>
                  <a:lnTo>
                    <a:pt x="35" y="76"/>
                  </a:lnTo>
                  <a:lnTo>
                    <a:pt x="35" y="76"/>
                  </a:lnTo>
                  <a:lnTo>
                    <a:pt x="33" y="76"/>
                  </a:lnTo>
                  <a:close/>
                </a:path>
              </a:pathLst>
            </a:custGeom>
            <a:solidFill>
              <a:srgbClr val="520000"/>
            </a:solidFill>
            <a:ln w="9525">
              <a:noFill/>
              <a:round/>
              <a:headEnd/>
              <a:tailEnd/>
            </a:ln>
          </p:spPr>
          <p:txBody>
            <a:bodyPr/>
            <a:lstStyle/>
            <a:p>
              <a:endParaRPr lang="en-US"/>
            </a:p>
          </p:txBody>
        </p:sp>
        <p:sp>
          <p:nvSpPr>
            <p:cNvPr id="38022" name="Freeform 134"/>
            <p:cNvSpPr>
              <a:spLocks/>
            </p:cNvSpPr>
            <p:nvPr/>
          </p:nvSpPr>
          <p:spPr bwMode="auto">
            <a:xfrm>
              <a:off x="3566" y="3604"/>
              <a:ext cx="4" cy="18"/>
            </a:xfrm>
            <a:custGeom>
              <a:avLst/>
              <a:gdLst/>
              <a:ahLst/>
              <a:cxnLst>
                <a:cxn ang="0">
                  <a:pos x="7" y="0"/>
                </a:cxn>
                <a:cxn ang="0">
                  <a:pos x="0" y="36"/>
                </a:cxn>
                <a:cxn ang="0">
                  <a:pos x="8" y="1"/>
                </a:cxn>
                <a:cxn ang="0">
                  <a:pos x="8" y="1"/>
                </a:cxn>
                <a:cxn ang="0">
                  <a:pos x="7" y="0"/>
                </a:cxn>
              </a:cxnLst>
              <a:rect l="0" t="0" r="r" b="b"/>
              <a:pathLst>
                <a:path w="8" h="36">
                  <a:moveTo>
                    <a:pt x="7" y="0"/>
                  </a:moveTo>
                  <a:lnTo>
                    <a:pt x="0" y="36"/>
                  </a:lnTo>
                  <a:lnTo>
                    <a:pt x="8" y="1"/>
                  </a:lnTo>
                  <a:lnTo>
                    <a:pt x="8" y="1"/>
                  </a:lnTo>
                  <a:lnTo>
                    <a:pt x="7" y="0"/>
                  </a:lnTo>
                  <a:close/>
                </a:path>
              </a:pathLst>
            </a:custGeom>
            <a:solidFill>
              <a:srgbClr val="893939"/>
            </a:solidFill>
            <a:ln w="9525">
              <a:noFill/>
              <a:round/>
              <a:headEnd/>
              <a:tailEnd/>
            </a:ln>
          </p:spPr>
          <p:txBody>
            <a:bodyPr/>
            <a:lstStyle/>
            <a:p>
              <a:endParaRPr lang="en-US"/>
            </a:p>
          </p:txBody>
        </p:sp>
        <p:sp>
          <p:nvSpPr>
            <p:cNvPr id="38023" name="Freeform 135"/>
            <p:cNvSpPr>
              <a:spLocks/>
            </p:cNvSpPr>
            <p:nvPr/>
          </p:nvSpPr>
          <p:spPr bwMode="auto">
            <a:xfrm>
              <a:off x="3002" y="3613"/>
              <a:ext cx="22" cy="24"/>
            </a:xfrm>
            <a:custGeom>
              <a:avLst/>
              <a:gdLst/>
              <a:ahLst/>
              <a:cxnLst>
                <a:cxn ang="0">
                  <a:pos x="11" y="41"/>
                </a:cxn>
                <a:cxn ang="0">
                  <a:pos x="43" y="48"/>
                </a:cxn>
                <a:cxn ang="0">
                  <a:pos x="0" y="48"/>
                </a:cxn>
                <a:cxn ang="0">
                  <a:pos x="29" y="0"/>
                </a:cxn>
                <a:cxn ang="0">
                  <a:pos x="24" y="3"/>
                </a:cxn>
                <a:cxn ang="0">
                  <a:pos x="19" y="6"/>
                </a:cxn>
                <a:cxn ang="0">
                  <a:pos x="16" y="9"/>
                </a:cxn>
                <a:cxn ang="0">
                  <a:pos x="14" y="14"/>
                </a:cxn>
                <a:cxn ang="0">
                  <a:pos x="13" y="17"/>
                </a:cxn>
                <a:cxn ang="0">
                  <a:pos x="11" y="22"/>
                </a:cxn>
                <a:cxn ang="0">
                  <a:pos x="9" y="27"/>
                </a:cxn>
                <a:cxn ang="0">
                  <a:pos x="9" y="32"/>
                </a:cxn>
                <a:cxn ang="0">
                  <a:pos x="9" y="37"/>
                </a:cxn>
                <a:cxn ang="0">
                  <a:pos x="11" y="41"/>
                </a:cxn>
                <a:cxn ang="0">
                  <a:pos x="11" y="41"/>
                </a:cxn>
              </a:cxnLst>
              <a:rect l="0" t="0" r="r" b="b"/>
              <a:pathLst>
                <a:path w="43" h="48">
                  <a:moveTo>
                    <a:pt x="11" y="41"/>
                  </a:moveTo>
                  <a:lnTo>
                    <a:pt x="43" y="48"/>
                  </a:lnTo>
                  <a:lnTo>
                    <a:pt x="0" y="48"/>
                  </a:lnTo>
                  <a:lnTo>
                    <a:pt x="29" y="0"/>
                  </a:lnTo>
                  <a:lnTo>
                    <a:pt x="24" y="3"/>
                  </a:lnTo>
                  <a:lnTo>
                    <a:pt x="19" y="6"/>
                  </a:lnTo>
                  <a:lnTo>
                    <a:pt x="16" y="9"/>
                  </a:lnTo>
                  <a:lnTo>
                    <a:pt x="14" y="14"/>
                  </a:lnTo>
                  <a:lnTo>
                    <a:pt x="13" y="17"/>
                  </a:lnTo>
                  <a:lnTo>
                    <a:pt x="11" y="22"/>
                  </a:lnTo>
                  <a:lnTo>
                    <a:pt x="9" y="27"/>
                  </a:lnTo>
                  <a:lnTo>
                    <a:pt x="9" y="32"/>
                  </a:lnTo>
                  <a:lnTo>
                    <a:pt x="9" y="37"/>
                  </a:lnTo>
                  <a:lnTo>
                    <a:pt x="11" y="41"/>
                  </a:lnTo>
                  <a:lnTo>
                    <a:pt x="11" y="41"/>
                  </a:lnTo>
                  <a:close/>
                </a:path>
              </a:pathLst>
            </a:custGeom>
            <a:solidFill>
              <a:srgbClr val="CEA156"/>
            </a:solidFill>
            <a:ln w="9525">
              <a:noFill/>
              <a:round/>
              <a:headEnd/>
              <a:tailEnd/>
            </a:ln>
          </p:spPr>
          <p:txBody>
            <a:bodyPr/>
            <a:lstStyle/>
            <a:p>
              <a:endParaRPr lang="en-US"/>
            </a:p>
          </p:txBody>
        </p:sp>
        <p:sp>
          <p:nvSpPr>
            <p:cNvPr id="38024" name="Freeform 136"/>
            <p:cNvSpPr>
              <a:spLocks/>
            </p:cNvSpPr>
            <p:nvPr/>
          </p:nvSpPr>
          <p:spPr bwMode="auto">
            <a:xfrm>
              <a:off x="3418" y="3621"/>
              <a:ext cx="4" cy="22"/>
            </a:xfrm>
            <a:custGeom>
              <a:avLst/>
              <a:gdLst/>
              <a:ahLst/>
              <a:cxnLst>
                <a:cxn ang="0">
                  <a:pos x="0" y="0"/>
                </a:cxn>
                <a:cxn ang="0">
                  <a:pos x="8" y="1"/>
                </a:cxn>
                <a:cxn ang="0">
                  <a:pos x="8" y="43"/>
                </a:cxn>
                <a:cxn ang="0">
                  <a:pos x="2" y="43"/>
                </a:cxn>
                <a:cxn ang="0">
                  <a:pos x="2" y="1"/>
                </a:cxn>
                <a:cxn ang="0">
                  <a:pos x="2" y="1"/>
                </a:cxn>
                <a:cxn ang="0">
                  <a:pos x="0" y="0"/>
                </a:cxn>
              </a:cxnLst>
              <a:rect l="0" t="0" r="r" b="b"/>
              <a:pathLst>
                <a:path w="8" h="43">
                  <a:moveTo>
                    <a:pt x="0" y="0"/>
                  </a:moveTo>
                  <a:lnTo>
                    <a:pt x="8" y="1"/>
                  </a:lnTo>
                  <a:lnTo>
                    <a:pt x="8" y="43"/>
                  </a:lnTo>
                  <a:lnTo>
                    <a:pt x="2" y="43"/>
                  </a:lnTo>
                  <a:lnTo>
                    <a:pt x="2" y="1"/>
                  </a:lnTo>
                  <a:lnTo>
                    <a:pt x="2" y="1"/>
                  </a:lnTo>
                  <a:lnTo>
                    <a:pt x="0" y="0"/>
                  </a:lnTo>
                  <a:close/>
                </a:path>
              </a:pathLst>
            </a:custGeom>
            <a:solidFill>
              <a:srgbClr val="520000"/>
            </a:solidFill>
            <a:ln w="9525">
              <a:noFill/>
              <a:round/>
              <a:headEnd/>
              <a:tailEnd/>
            </a:ln>
          </p:spPr>
          <p:txBody>
            <a:bodyPr/>
            <a:lstStyle/>
            <a:p>
              <a:endParaRPr lang="en-US"/>
            </a:p>
          </p:txBody>
        </p:sp>
        <p:sp>
          <p:nvSpPr>
            <p:cNvPr id="38025" name="Freeform 137"/>
            <p:cNvSpPr>
              <a:spLocks/>
            </p:cNvSpPr>
            <p:nvPr/>
          </p:nvSpPr>
          <p:spPr bwMode="auto">
            <a:xfrm>
              <a:off x="3434" y="3631"/>
              <a:ext cx="26" cy="54"/>
            </a:xfrm>
            <a:custGeom>
              <a:avLst/>
              <a:gdLst/>
              <a:ahLst/>
              <a:cxnLst>
                <a:cxn ang="0">
                  <a:pos x="35" y="48"/>
                </a:cxn>
                <a:cxn ang="0">
                  <a:pos x="53" y="24"/>
                </a:cxn>
                <a:cxn ang="0">
                  <a:pos x="0" y="109"/>
                </a:cxn>
                <a:cxn ang="0">
                  <a:pos x="26" y="0"/>
                </a:cxn>
                <a:cxn ang="0">
                  <a:pos x="26" y="3"/>
                </a:cxn>
                <a:cxn ang="0">
                  <a:pos x="26" y="8"/>
                </a:cxn>
                <a:cxn ang="0">
                  <a:pos x="27" y="13"/>
                </a:cxn>
                <a:cxn ang="0">
                  <a:pos x="27" y="19"/>
                </a:cxn>
                <a:cxn ang="0">
                  <a:pos x="27" y="24"/>
                </a:cxn>
                <a:cxn ang="0">
                  <a:pos x="27" y="29"/>
                </a:cxn>
                <a:cxn ang="0">
                  <a:pos x="29" y="35"/>
                </a:cxn>
                <a:cxn ang="0">
                  <a:pos x="31" y="40"/>
                </a:cxn>
                <a:cxn ang="0">
                  <a:pos x="32" y="45"/>
                </a:cxn>
                <a:cxn ang="0">
                  <a:pos x="35" y="48"/>
                </a:cxn>
                <a:cxn ang="0">
                  <a:pos x="35" y="48"/>
                </a:cxn>
              </a:cxnLst>
              <a:rect l="0" t="0" r="r" b="b"/>
              <a:pathLst>
                <a:path w="53" h="109">
                  <a:moveTo>
                    <a:pt x="35" y="48"/>
                  </a:moveTo>
                  <a:lnTo>
                    <a:pt x="53" y="24"/>
                  </a:lnTo>
                  <a:lnTo>
                    <a:pt x="0" y="109"/>
                  </a:lnTo>
                  <a:lnTo>
                    <a:pt x="26" y="0"/>
                  </a:lnTo>
                  <a:lnTo>
                    <a:pt x="26" y="3"/>
                  </a:lnTo>
                  <a:lnTo>
                    <a:pt x="26" y="8"/>
                  </a:lnTo>
                  <a:lnTo>
                    <a:pt x="27" y="13"/>
                  </a:lnTo>
                  <a:lnTo>
                    <a:pt x="27" y="19"/>
                  </a:lnTo>
                  <a:lnTo>
                    <a:pt x="27" y="24"/>
                  </a:lnTo>
                  <a:lnTo>
                    <a:pt x="27" y="29"/>
                  </a:lnTo>
                  <a:lnTo>
                    <a:pt x="29" y="35"/>
                  </a:lnTo>
                  <a:lnTo>
                    <a:pt x="31" y="40"/>
                  </a:lnTo>
                  <a:lnTo>
                    <a:pt x="32" y="45"/>
                  </a:lnTo>
                  <a:lnTo>
                    <a:pt x="35" y="48"/>
                  </a:lnTo>
                  <a:lnTo>
                    <a:pt x="35" y="48"/>
                  </a:lnTo>
                  <a:close/>
                </a:path>
              </a:pathLst>
            </a:custGeom>
            <a:solidFill>
              <a:srgbClr val="520000"/>
            </a:solidFill>
            <a:ln w="9525">
              <a:noFill/>
              <a:round/>
              <a:headEnd/>
              <a:tailEnd/>
            </a:ln>
          </p:spPr>
          <p:txBody>
            <a:bodyPr/>
            <a:lstStyle/>
            <a:p>
              <a:endParaRPr lang="en-US"/>
            </a:p>
          </p:txBody>
        </p:sp>
        <p:sp>
          <p:nvSpPr>
            <p:cNvPr id="38026" name="Freeform 138"/>
            <p:cNvSpPr>
              <a:spLocks/>
            </p:cNvSpPr>
            <p:nvPr/>
          </p:nvSpPr>
          <p:spPr bwMode="auto">
            <a:xfrm>
              <a:off x="3442" y="3631"/>
              <a:ext cx="31" cy="58"/>
            </a:xfrm>
            <a:custGeom>
              <a:avLst/>
              <a:gdLst/>
              <a:ahLst/>
              <a:cxnLst>
                <a:cxn ang="0">
                  <a:pos x="0" y="115"/>
                </a:cxn>
                <a:cxn ang="0">
                  <a:pos x="61" y="0"/>
                </a:cxn>
                <a:cxn ang="0">
                  <a:pos x="17" y="98"/>
                </a:cxn>
                <a:cxn ang="0">
                  <a:pos x="0" y="115"/>
                </a:cxn>
                <a:cxn ang="0">
                  <a:pos x="0" y="115"/>
                </a:cxn>
              </a:cxnLst>
              <a:rect l="0" t="0" r="r" b="b"/>
              <a:pathLst>
                <a:path w="61" h="115">
                  <a:moveTo>
                    <a:pt x="0" y="115"/>
                  </a:moveTo>
                  <a:lnTo>
                    <a:pt x="61" y="0"/>
                  </a:lnTo>
                  <a:lnTo>
                    <a:pt x="17" y="98"/>
                  </a:lnTo>
                  <a:lnTo>
                    <a:pt x="0" y="115"/>
                  </a:lnTo>
                  <a:lnTo>
                    <a:pt x="0" y="115"/>
                  </a:lnTo>
                  <a:close/>
                </a:path>
              </a:pathLst>
            </a:custGeom>
            <a:solidFill>
              <a:srgbClr val="520000"/>
            </a:solidFill>
            <a:ln w="9525">
              <a:noFill/>
              <a:round/>
              <a:headEnd/>
              <a:tailEnd/>
            </a:ln>
          </p:spPr>
          <p:txBody>
            <a:bodyPr/>
            <a:lstStyle/>
            <a:p>
              <a:endParaRPr lang="en-US"/>
            </a:p>
          </p:txBody>
        </p:sp>
        <p:sp>
          <p:nvSpPr>
            <p:cNvPr id="38027" name="Freeform 139"/>
            <p:cNvSpPr>
              <a:spLocks/>
            </p:cNvSpPr>
            <p:nvPr/>
          </p:nvSpPr>
          <p:spPr bwMode="auto">
            <a:xfrm>
              <a:off x="2770" y="3634"/>
              <a:ext cx="9" cy="12"/>
            </a:xfrm>
            <a:custGeom>
              <a:avLst/>
              <a:gdLst/>
              <a:ahLst/>
              <a:cxnLst>
                <a:cxn ang="0">
                  <a:pos x="17" y="24"/>
                </a:cxn>
                <a:cxn ang="0">
                  <a:pos x="0" y="24"/>
                </a:cxn>
                <a:cxn ang="0">
                  <a:pos x="0" y="0"/>
                </a:cxn>
                <a:cxn ang="0">
                  <a:pos x="17" y="0"/>
                </a:cxn>
                <a:cxn ang="0">
                  <a:pos x="17" y="24"/>
                </a:cxn>
                <a:cxn ang="0">
                  <a:pos x="17" y="24"/>
                </a:cxn>
              </a:cxnLst>
              <a:rect l="0" t="0" r="r" b="b"/>
              <a:pathLst>
                <a:path w="17" h="24">
                  <a:moveTo>
                    <a:pt x="17" y="24"/>
                  </a:moveTo>
                  <a:lnTo>
                    <a:pt x="0" y="24"/>
                  </a:lnTo>
                  <a:lnTo>
                    <a:pt x="0" y="0"/>
                  </a:lnTo>
                  <a:lnTo>
                    <a:pt x="17" y="0"/>
                  </a:lnTo>
                  <a:lnTo>
                    <a:pt x="17" y="24"/>
                  </a:lnTo>
                  <a:lnTo>
                    <a:pt x="17" y="24"/>
                  </a:lnTo>
                  <a:close/>
                </a:path>
              </a:pathLst>
            </a:custGeom>
            <a:solidFill>
              <a:srgbClr val="520000"/>
            </a:solidFill>
            <a:ln w="9525">
              <a:noFill/>
              <a:round/>
              <a:headEnd/>
              <a:tailEnd/>
            </a:ln>
          </p:spPr>
          <p:txBody>
            <a:bodyPr/>
            <a:lstStyle/>
            <a:p>
              <a:endParaRPr lang="en-US"/>
            </a:p>
          </p:txBody>
        </p:sp>
        <p:sp>
          <p:nvSpPr>
            <p:cNvPr id="38028" name="Freeform 140"/>
            <p:cNvSpPr>
              <a:spLocks/>
            </p:cNvSpPr>
            <p:nvPr/>
          </p:nvSpPr>
          <p:spPr bwMode="auto">
            <a:xfrm>
              <a:off x="2813" y="3637"/>
              <a:ext cx="13" cy="9"/>
            </a:xfrm>
            <a:custGeom>
              <a:avLst/>
              <a:gdLst/>
              <a:ahLst/>
              <a:cxnLst>
                <a:cxn ang="0">
                  <a:pos x="27" y="17"/>
                </a:cxn>
                <a:cxn ang="0">
                  <a:pos x="0" y="17"/>
                </a:cxn>
                <a:cxn ang="0">
                  <a:pos x="0" y="0"/>
                </a:cxn>
                <a:cxn ang="0">
                  <a:pos x="3" y="0"/>
                </a:cxn>
                <a:cxn ang="0">
                  <a:pos x="6" y="0"/>
                </a:cxn>
                <a:cxn ang="0">
                  <a:pos x="9" y="1"/>
                </a:cxn>
                <a:cxn ang="0">
                  <a:pos x="12" y="3"/>
                </a:cxn>
                <a:cxn ang="0">
                  <a:pos x="14" y="5"/>
                </a:cxn>
                <a:cxn ang="0">
                  <a:pos x="17" y="8"/>
                </a:cxn>
                <a:cxn ang="0">
                  <a:pos x="19" y="11"/>
                </a:cxn>
                <a:cxn ang="0">
                  <a:pos x="22" y="13"/>
                </a:cxn>
                <a:cxn ang="0">
                  <a:pos x="25" y="16"/>
                </a:cxn>
                <a:cxn ang="0">
                  <a:pos x="27" y="17"/>
                </a:cxn>
                <a:cxn ang="0">
                  <a:pos x="27" y="17"/>
                </a:cxn>
              </a:cxnLst>
              <a:rect l="0" t="0" r="r" b="b"/>
              <a:pathLst>
                <a:path w="27" h="17">
                  <a:moveTo>
                    <a:pt x="27" y="17"/>
                  </a:moveTo>
                  <a:lnTo>
                    <a:pt x="0" y="17"/>
                  </a:lnTo>
                  <a:lnTo>
                    <a:pt x="0" y="0"/>
                  </a:lnTo>
                  <a:lnTo>
                    <a:pt x="3" y="0"/>
                  </a:lnTo>
                  <a:lnTo>
                    <a:pt x="6" y="0"/>
                  </a:lnTo>
                  <a:lnTo>
                    <a:pt x="9" y="1"/>
                  </a:lnTo>
                  <a:lnTo>
                    <a:pt x="12" y="3"/>
                  </a:lnTo>
                  <a:lnTo>
                    <a:pt x="14" y="5"/>
                  </a:lnTo>
                  <a:lnTo>
                    <a:pt x="17" y="8"/>
                  </a:lnTo>
                  <a:lnTo>
                    <a:pt x="19" y="11"/>
                  </a:lnTo>
                  <a:lnTo>
                    <a:pt x="22" y="13"/>
                  </a:lnTo>
                  <a:lnTo>
                    <a:pt x="25" y="16"/>
                  </a:lnTo>
                  <a:lnTo>
                    <a:pt x="27" y="17"/>
                  </a:lnTo>
                  <a:lnTo>
                    <a:pt x="27" y="17"/>
                  </a:lnTo>
                  <a:close/>
                </a:path>
              </a:pathLst>
            </a:custGeom>
            <a:solidFill>
              <a:srgbClr val="520000"/>
            </a:solidFill>
            <a:ln w="9525">
              <a:noFill/>
              <a:round/>
              <a:headEnd/>
              <a:tailEnd/>
            </a:ln>
          </p:spPr>
          <p:txBody>
            <a:bodyPr/>
            <a:lstStyle/>
            <a:p>
              <a:endParaRPr lang="en-US"/>
            </a:p>
          </p:txBody>
        </p:sp>
        <p:sp>
          <p:nvSpPr>
            <p:cNvPr id="38029" name="Freeform 141"/>
            <p:cNvSpPr>
              <a:spLocks/>
            </p:cNvSpPr>
            <p:nvPr/>
          </p:nvSpPr>
          <p:spPr bwMode="auto">
            <a:xfrm>
              <a:off x="2387" y="3643"/>
              <a:ext cx="12" cy="67"/>
            </a:xfrm>
            <a:custGeom>
              <a:avLst/>
              <a:gdLst/>
              <a:ahLst/>
              <a:cxnLst>
                <a:cxn ang="0">
                  <a:pos x="16" y="133"/>
                </a:cxn>
                <a:cxn ang="0">
                  <a:pos x="8" y="122"/>
                </a:cxn>
                <a:cxn ang="0">
                  <a:pos x="4" y="109"/>
                </a:cxn>
                <a:cxn ang="0">
                  <a:pos x="0" y="94"/>
                </a:cxn>
                <a:cxn ang="0">
                  <a:pos x="0" y="82"/>
                </a:cxn>
                <a:cxn ang="0">
                  <a:pos x="2" y="67"/>
                </a:cxn>
                <a:cxn ang="0">
                  <a:pos x="5" y="53"/>
                </a:cxn>
                <a:cxn ang="0">
                  <a:pos x="10" y="38"/>
                </a:cxn>
                <a:cxn ang="0">
                  <a:pos x="15" y="26"/>
                </a:cxn>
                <a:cxn ang="0">
                  <a:pos x="20" y="13"/>
                </a:cxn>
                <a:cxn ang="0">
                  <a:pos x="24" y="0"/>
                </a:cxn>
                <a:cxn ang="0">
                  <a:pos x="21" y="13"/>
                </a:cxn>
                <a:cxn ang="0">
                  <a:pos x="18" y="24"/>
                </a:cxn>
                <a:cxn ang="0">
                  <a:pos x="16" y="38"/>
                </a:cxn>
                <a:cxn ang="0">
                  <a:pos x="15" y="51"/>
                </a:cxn>
                <a:cxn ang="0">
                  <a:pos x="15" y="66"/>
                </a:cxn>
                <a:cxn ang="0">
                  <a:pos x="15" y="80"/>
                </a:cxn>
                <a:cxn ang="0">
                  <a:pos x="16" y="93"/>
                </a:cxn>
                <a:cxn ang="0">
                  <a:pos x="16" y="107"/>
                </a:cxn>
                <a:cxn ang="0">
                  <a:pos x="16" y="120"/>
                </a:cxn>
                <a:cxn ang="0">
                  <a:pos x="16" y="134"/>
                </a:cxn>
                <a:cxn ang="0">
                  <a:pos x="16" y="134"/>
                </a:cxn>
                <a:cxn ang="0">
                  <a:pos x="16" y="133"/>
                </a:cxn>
              </a:cxnLst>
              <a:rect l="0" t="0" r="r" b="b"/>
              <a:pathLst>
                <a:path w="24" h="134">
                  <a:moveTo>
                    <a:pt x="16" y="133"/>
                  </a:moveTo>
                  <a:lnTo>
                    <a:pt x="8" y="122"/>
                  </a:lnTo>
                  <a:lnTo>
                    <a:pt x="4" y="109"/>
                  </a:lnTo>
                  <a:lnTo>
                    <a:pt x="0" y="94"/>
                  </a:lnTo>
                  <a:lnTo>
                    <a:pt x="0" y="82"/>
                  </a:lnTo>
                  <a:lnTo>
                    <a:pt x="2" y="67"/>
                  </a:lnTo>
                  <a:lnTo>
                    <a:pt x="5" y="53"/>
                  </a:lnTo>
                  <a:lnTo>
                    <a:pt x="10" y="38"/>
                  </a:lnTo>
                  <a:lnTo>
                    <a:pt x="15" y="26"/>
                  </a:lnTo>
                  <a:lnTo>
                    <a:pt x="20" y="13"/>
                  </a:lnTo>
                  <a:lnTo>
                    <a:pt x="24" y="0"/>
                  </a:lnTo>
                  <a:lnTo>
                    <a:pt x="21" y="13"/>
                  </a:lnTo>
                  <a:lnTo>
                    <a:pt x="18" y="24"/>
                  </a:lnTo>
                  <a:lnTo>
                    <a:pt x="16" y="38"/>
                  </a:lnTo>
                  <a:lnTo>
                    <a:pt x="15" y="51"/>
                  </a:lnTo>
                  <a:lnTo>
                    <a:pt x="15" y="66"/>
                  </a:lnTo>
                  <a:lnTo>
                    <a:pt x="15" y="80"/>
                  </a:lnTo>
                  <a:lnTo>
                    <a:pt x="16" y="93"/>
                  </a:lnTo>
                  <a:lnTo>
                    <a:pt x="16" y="107"/>
                  </a:lnTo>
                  <a:lnTo>
                    <a:pt x="16" y="120"/>
                  </a:lnTo>
                  <a:lnTo>
                    <a:pt x="16" y="134"/>
                  </a:lnTo>
                  <a:lnTo>
                    <a:pt x="16" y="134"/>
                  </a:lnTo>
                  <a:lnTo>
                    <a:pt x="16" y="133"/>
                  </a:lnTo>
                  <a:close/>
                </a:path>
              </a:pathLst>
            </a:custGeom>
            <a:solidFill>
              <a:srgbClr val="600C0C"/>
            </a:solidFill>
            <a:ln w="9525">
              <a:noFill/>
              <a:round/>
              <a:headEnd/>
              <a:tailEnd/>
            </a:ln>
          </p:spPr>
          <p:txBody>
            <a:bodyPr/>
            <a:lstStyle/>
            <a:p>
              <a:endParaRPr lang="en-US"/>
            </a:p>
          </p:txBody>
        </p:sp>
        <p:sp>
          <p:nvSpPr>
            <p:cNvPr id="38030" name="Freeform 142"/>
            <p:cNvSpPr>
              <a:spLocks/>
            </p:cNvSpPr>
            <p:nvPr/>
          </p:nvSpPr>
          <p:spPr bwMode="auto">
            <a:xfrm>
              <a:off x="2665" y="3643"/>
              <a:ext cx="26" cy="30"/>
            </a:xfrm>
            <a:custGeom>
              <a:avLst/>
              <a:gdLst/>
              <a:ahLst/>
              <a:cxnLst>
                <a:cxn ang="0">
                  <a:pos x="0" y="0"/>
                </a:cxn>
                <a:cxn ang="0">
                  <a:pos x="52" y="59"/>
                </a:cxn>
                <a:cxn ang="0">
                  <a:pos x="0" y="0"/>
                </a:cxn>
                <a:cxn ang="0">
                  <a:pos x="0" y="0"/>
                </a:cxn>
              </a:cxnLst>
              <a:rect l="0" t="0" r="r" b="b"/>
              <a:pathLst>
                <a:path w="52" h="59">
                  <a:moveTo>
                    <a:pt x="0" y="0"/>
                  </a:moveTo>
                  <a:lnTo>
                    <a:pt x="52" y="59"/>
                  </a:lnTo>
                  <a:lnTo>
                    <a:pt x="0" y="0"/>
                  </a:lnTo>
                  <a:lnTo>
                    <a:pt x="0" y="0"/>
                  </a:lnTo>
                  <a:close/>
                </a:path>
              </a:pathLst>
            </a:custGeom>
            <a:solidFill>
              <a:srgbClr val="520000"/>
            </a:solidFill>
            <a:ln w="9525">
              <a:noFill/>
              <a:round/>
              <a:headEnd/>
              <a:tailEnd/>
            </a:ln>
          </p:spPr>
          <p:txBody>
            <a:bodyPr/>
            <a:lstStyle/>
            <a:p>
              <a:endParaRPr lang="en-US"/>
            </a:p>
          </p:txBody>
        </p:sp>
        <p:sp>
          <p:nvSpPr>
            <p:cNvPr id="38031" name="Freeform 143"/>
            <p:cNvSpPr>
              <a:spLocks/>
            </p:cNvSpPr>
            <p:nvPr/>
          </p:nvSpPr>
          <p:spPr bwMode="auto">
            <a:xfrm>
              <a:off x="3354" y="3643"/>
              <a:ext cx="25" cy="30"/>
            </a:xfrm>
            <a:custGeom>
              <a:avLst/>
              <a:gdLst/>
              <a:ahLst/>
              <a:cxnLst>
                <a:cxn ang="0">
                  <a:pos x="0" y="59"/>
                </a:cxn>
                <a:cxn ang="0">
                  <a:pos x="49" y="0"/>
                </a:cxn>
                <a:cxn ang="0">
                  <a:pos x="49" y="10"/>
                </a:cxn>
                <a:cxn ang="0">
                  <a:pos x="48" y="16"/>
                </a:cxn>
                <a:cxn ang="0">
                  <a:pos x="43" y="22"/>
                </a:cxn>
                <a:cxn ang="0">
                  <a:pos x="38" y="29"/>
                </a:cxn>
                <a:cxn ang="0">
                  <a:pos x="32" y="34"/>
                </a:cxn>
                <a:cxn ang="0">
                  <a:pos x="25" y="38"/>
                </a:cxn>
                <a:cxn ang="0">
                  <a:pos x="17" y="43"/>
                </a:cxn>
                <a:cxn ang="0">
                  <a:pos x="11" y="48"/>
                </a:cxn>
                <a:cxn ang="0">
                  <a:pos x="5" y="54"/>
                </a:cxn>
                <a:cxn ang="0">
                  <a:pos x="0" y="59"/>
                </a:cxn>
                <a:cxn ang="0">
                  <a:pos x="0" y="59"/>
                </a:cxn>
              </a:cxnLst>
              <a:rect l="0" t="0" r="r" b="b"/>
              <a:pathLst>
                <a:path w="49" h="59">
                  <a:moveTo>
                    <a:pt x="0" y="59"/>
                  </a:moveTo>
                  <a:lnTo>
                    <a:pt x="49" y="0"/>
                  </a:lnTo>
                  <a:lnTo>
                    <a:pt x="49" y="10"/>
                  </a:lnTo>
                  <a:lnTo>
                    <a:pt x="48" y="16"/>
                  </a:lnTo>
                  <a:lnTo>
                    <a:pt x="43" y="22"/>
                  </a:lnTo>
                  <a:lnTo>
                    <a:pt x="38" y="29"/>
                  </a:lnTo>
                  <a:lnTo>
                    <a:pt x="32" y="34"/>
                  </a:lnTo>
                  <a:lnTo>
                    <a:pt x="25" y="38"/>
                  </a:lnTo>
                  <a:lnTo>
                    <a:pt x="17" y="43"/>
                  </a:lnTo>
                  <a:lnTo>
                    <a:pt x="11" y="48"/>
                  </a:lnTo>
                  <a:lnTo>
                    <a:pt x="5" y="54"/>
                  </a:lnTo>
                  <a:lnTo>
                    <a:pt x="0" y="59"/>
                  </a:lnTo>
                  <a:lnTo>
                    <a:pt x="0" y="59"/>
                  </a:lnTo>
                  <a:close/>
                </a:path>
              </a:pathLst>
            </a:custGeom>
            <a:solidFill>
              <a:srgbClr val="520000"/>
            </a:solidFill>
            <a:ln w="9525">
              <a:noFill/>
              <a:round/>
              <a:headEnd/>
              <a:tailEnd/>
            </a:ln>
          </p:spPr>
          <p:txBody>
            <a:bodyPr/>
            <a:lstStyle/>
            <a:p>
              <a:endParaRPr lang="en-US"/>
            </a:p>
          </p:txBody>
        </p:sp>
        <p:sp>
          <p:nvSpPr>
            <p:cNvPr id="38032" name="Freeform 144"/>
            <p:cNvSpPr>
              <a:spLocks/>
            </p:cNvSpPr>
            <p:nvPr/>
          </p:nvSpPr>
          <p:spPr bwMode="auto">
            <a:xfrm>
              <a:off x="3096" y="3652"/>
              <a:ext cx="6" cy="25"/>
            </a:xfrm>
            <a:custGeom>
              <a:avLst/>
              <a:gdLst/>
              <a:ahLst/>
              <a:cxnLst>
                <a:cxn ang="0">
                  <a:pos x="0" y="48"/>
                </a:cxn>
                <a:cxn ang="0">
                  <a:pos x="11" y="0"/>
                </a:cxn>
                <a:cxn ang="0">
                  <a:pos x="0" y="24"/>
                </a:cxn>
                <a:cxn ang="0">
                  <a:pos x="0" y="49"/>
                </a:cxn>
                <a:cxn ang="0">
                  <a:pos x="0" y="49"/>
                </a:cxn>
                <a:cxn ang="0">
                  <a:pos x="0" y="48"/>
                </a:cxn>
              </a:cxnLst>
              <a:rect l="0" t="0" r="r" b="b"/>
              <a:pathLst>
                <a:path w="11" h="49">
                  <a:moveTo>
                    <a:pt x="0" y="48"/>
                  </a:moveTo>
                  <a:lnTo>
                    <a:pt x="11" y="0"/>
                  </a:lnTo>
                  <a:lnTo>
                    <a:pt x="0" y="24"/>
                  </a:lnTo>
                  <a:lnTo>
                    <a:pt x="0" y="49"/>
                  </a:lnTo>
                  <a:lnTo>
                    <a:pt x="0" y="49"/>
                  </a:lnTo>
                  <a:lnTo>
                    <a:pt x="0" y="48"/>
                  </a:lnTo>
                  <a:close/>
                </a:path>
              </a:pathLst>
            </a:custGeom>
            <a:solidFill>
              <a:srgbClr val="520000"/>
            </a:solidFill>
            <a:ln w="9525">
              <a:noFill/>
              <a:round/>
              <a:headEnd/>
              <a:tailEnd/>
            </a:ln>
          </p:spPr>
          <p:txBody>
            <a:bodyPr/>
            <a:lstStyle/>
            <a:p>
              <a:endParaRPr lang="en-US"/>
            </a:p>
          </p:txBody>
        </p:sp>
        <p:sp>
          <p:nvSpPr>
            <p:cNvPr id="38033" name="Freeform 145"/>
            <p:cNvSpPr>
              <a:spLocks/>
            </p:cNvSpPr>
            <p:nvPr/>
          </p:nvSpPr>
          <p:spPr bwMode="auto">
            <a:xfrm>
              <a:off x="3548" y="3652"/>
              <a:ext cx="10" cy="25"/>
            </a:xfrm>
            <a:custGeom>
              <a:avLst/>
              <a:gdLst/>
              <a:ahLst/>
              <a:cxnLst>
                <a:cxn ang="0">
                  <a:pos x="6" y="48"/>
                </a:cxn>
                <a:cxn ang="0">
                  <a:pos x="0" y="49"/>
                </a:cxn>
                <a:cxn ang="0">
                  <a:pos x="0" y="0"/>
                </a:cxn>
                <a:cxn ang="0">
                  <a:pos x="3" y="8"/>
                </a:cxn>
                <a:cxn ang="0">
                  <a:pos x="6" y="12"/>
                </a:cxn>
                <a:cxn ang="0">
                  <a:pos x="11" y="17"/>
                </a:cxn>
                <a:cxn ang="0">
                  <a:pos x="14" y="20"/>
                </a:cxn>
                <a:cxn ang="0">
                  <a:pos x="18" y="24"/>
                </a:cxn>
                <a:cxn ang="0">
                  <a:pos x="19" y="27"/>
                </a:cxn>
                <a:cxn ang="0">
                  <a:pos x="19" y="32"/>
                </a:cxn>
                <a:cxn ang="0">
                  <a:pos x="19" y="36"/>
                </a:cxn>
                <a:cxn ang="0">
                  <a:pos x="14" y="41"/>
                </a:cxn>
                <a:cxn ang="0">
                  <a:pos x="8" y="49"/>
                </a:cxn>
                <a:cxn ang="0">
                  <a:pos x="8" y="49"/>
                </a:cxn>
                <a:cxn ang="0">
                  <a:pos x="6" y="48"/>
                </a:cxn>
              </a:cxnLst>
              <a:rect l="0" t="0" r="r" b="b"/>
              <a:pathLst>
                <a:path w="19" h="49">
                  <a:moveTo>
                    <a:pt x="6" y="48"/>
                  </a:moveTo>
                  <a:lnTo>
                    <a:pt x="0" y="49"/>
                  </a:lnTo>
                  <a:lnTo>
                    <a:pt x="0" y="0"/>
                  </a:lnTo>
                  <a:lnTo>
                    <a:pt x="3" y="8"/>
                  </a:lnTo>
                  <a:lnTo>
                    <a:pt x="6" y="12"/>
                  </a:lnTo>
                  <a:lnTo>
                    <a:pt x="11" y="17"/>
                  </a:lnTo>
                  <a:lnTo>
                    <a:pt x="14" y="20"/>
                  </a:lnTo>
                  <a:lnTo>
                    <a:pt x="18" y="24"/>
                  </a:lnTo>
                  <a:lnTo>
                    <a:pt x="19" y="27"/>
                  </a:lnTo>
                  <a:lnTo>
                    <a:pt x="19" y="32"/>
                  </a:lnTo>
                  <a:lnTo>
                    <a:pt x="19" y="36"/>
                  </a:lnTo>
                  <a:lnTo>
                    <a:pt x="14" y="41"/>
                  </a:lnTo>
                  <a:lnTo>
                    <a:pt x="8" y="49"/>
                  </a:lnTo>
                  <a:lnTo>
                    <a:pt x="8" y="49"/>
                  </a:lnTo>
                  <a:lnTo>
                    <a:pt x="6" y="48"/>
                  </a:lnTo>
                  <a:close/>
                </a:path>
              </a:pathLst>
            </a:custGeom>
            <a:solidFill>
              <a:srgbClr val="893939"/>
            </a:solidFill>
            <a:ln w="9525">
              <a:noFill/>
              <a:round/>
              <a:headEnd/>
              <a:tailEnd/>
            </a:ln>
          </p:spPr>
          <p:txBody>
            <a:bodyPr/>
            <a:lstStyle/>
            <a:p>
              <a:endParaRPr lang="en-US"/>
            </a:p>
          </p:txBody>
        </p:sp>
        <p:sp>
          <p:nvSpPr>
            <p:cNvPr id="38034" name="Freeform 146"/>
            <p:cNvSpPr>
              <a:spLocks/>
            </p:cNvSpPr>
            <p:nvPr/>
          </p:nvSpPr>
          <p:spPr bwMode="auto">
            <a:xfrm>
              <a:off x="2885" y="3655"/>
              <a:ext cx="42" cy="22"/>
            </a:xfrm>
            <a:custGeom>
              <a:avLst/>
              <a:gdLst/>
              <a:ahLst/>
              <a:cxnLst>
                <a:cxn ang="0">
                  <a:pos x="0" y="0"/>
                </a:cxn>
                <a:cxn ang="0">
                  <a:pos x="84" y="43"/>
                </a:cxn>
                <a:cxn ang="0">
                  <a:pos x="0" y="0"/>
                </a:cxn>
                <a:cxn ang="0">
                  <a:pos x="0" y="0"/>
                </a:cxn>
              </a:cxnLst>
              <a:rect l="0" t="0" r="r" b="b"/>
              <a:pathLst>
                <a:path w="84" h="43">
                  <a:moveTo>
                    <a:pt x="0" y="0"/>
                  </a:moveTo>
                  <a:lnTo>
                    <a:pt x="84" y="43"/>
                  </a:lnTo>
                  <a:lnTo>
                    <a:pt x="0" y="0"/>
                  </a:lnTo>
                  <a:lnTo>
                    <a:pt x="0" y="0"/>
                  </a:lnTo>
                  <a:close/>
                </a:path>
              </a:pathLst>
            </a:custGeom>
            <a:solidFill>
              <a:srgbClr val="520000"/>
            </a:solidFill>
            <a:ln w="9525">
              <a:noFill/>
              <a:round/>
              <a:headEnd/>
              <a:tailEnd/>
            </a:ln>
          </p:spPr>
          <p:txBody>
            <a:bodyPr/>
            <a:lstStyle/>
            <a:p>
              <a:endParaRPr lang="en-US"/>
            </a:p>
          </p:txBody>
        </p:sp>
        <p:sp>
          <p:nvSpPr>
            <p:cNvPr id="38035" name="Freeform 147"/>
            <p:cNvSpPr>
              <a:spLocks/>
            </p:cNvSpPr>
            <p:nvPr/>
          </p:nvSpPr>
          <p:spPr bwMode="auto">
            <a:xfrm>
              <a:off x="3252" y="3655"/>
              <a:ext cx="4" cy="22"/>
            </a:xfrm>
            <a:custGeom>
              <a:avLst/>
              <a:gdLst/>
              <a:ahLst/>
              <a:cxnLst>
                <a:cxn ang="0">
                  <a:pos x="0" y="0"/>
                </a:cxn>
                <a:cxn ang="0">
                  <a:pos x="8" y="0"/>
                </a:cxn>
                <a:cxn ang="0">
                  <a:pos x="8" y="43"/>
                </a:cxn>
                <a:cxn ang="0">
                  <a:pos x="2" y="43"/>
                </a:cxn>
                <a:cxn ang="0">
                  <a:pos x="2" y="0"/>
                </a:cxn>
                <a:cxn ang="0">
                  <a:pos x="2" y="0"/>
                </a:cxn>
                <a:cxn ang="0">
                  <a:pos x="0" y="0"/>
                </a:cxn>
              </a:cxnLst>
              <a:rect l="0" t="0" r="r" b="b"/>
              <a:pathLst>
                <a:path w="8" h="43">
                  <a:moveTo>
                    <a:pt x="0" y="0"/>
                  </a:moveTo>
                  <a:lnTo>
                    <a:pt x="8" y="0"/>
                  </a:lnTo>
                  <a:lnTo>
                    <a:pt x="8" y="43"/>
                  </a:lnTo>
                  <a:lnTo>
                    <a:pt x="2" y="43"/>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38036" name="Freeform 148"/>
            <p:cNvSpPr>
              <a:spLocks/>
            </p:cNvSpPr>
            <p:nvPr/>
          </p:nvSpPr>
          <p:spPr bwMode="auto">
            <a:xfrm>
              <a:off x="3376" y="3655"/>
              <a:ext cx="37" cy="46"/>
            </a:xfrm>
            <a:custGeom>
              <a:avLst/>
              <a:gdLst/>
              <a:ahLst/>
              <a:cxnLst>
                <a:cxn ang="0">
                  <a:pos x="56" y="91"/>
                </a:cxn>
                <a:cxn ang="0">
                  <a:pos x="59" y="88"/>
                </a:cxn>
                <a:cxn ang="0">
                  <a:pos x="61" y="85"/>
                </a:cxn>
                <a:cxn ang="0">
                  <a:pos x="62" y="80"/>
                </a:cxn>
                <a:cxn ang="0">
                  <a:pos x="64" y="75"/>
                </a:cxn>
                <a:cxn ang="0">
                  <a:pos x="66" y="70"/>
                </a:cxn>
                <a:cxn ang="0">
                  <a:pos x="66" y="64"/>
                </a:cxn>
                <a:cxn ang="0">
                  <a:pos x="66" y="59"/>
                </a:cxn>
                <a:cxn ang="0">
                  <a:pos x="67" y="54"/>
                </a:cxn>
                <a:cxn ang="0">
                  <a:pos x="67" y="48"/>
                </a:cxn>
                <a:cxn ang="0">
                  <a:pos x="67" y="43"/>
                </a:cxn>
                <a:cxn ang="0">
                  <a:pos x="59" y="42"/>
                </a:cxn>
                <a:cxn ang="0">
                  <a:pos x="51" y="45"/>
                </a:cxn>
                <a:cxn ang="0">
                  <a:pos x="43" y="51"/>
                </a:cxn>
                <a:cxn ang="0">
                  <a:pos x="37" y="59"/>
                </a:cxn>
                <a:cxn ang="0">
                  <a:pos x="30" y="67"/>
                </a:cxn>
                <a:cxn ang="0">
                  <a:pos x="24" y="77"/>
                </a:cxn>
                <a:cxn ang="0">
                  <a:pos x="18" y="85"/>
                </a:cxn>
                <a:cxn ang="0">
                  <a:pos x="13" y="90"/>
                </a:cxn>
                <a:cxn ang="0">
                  <a:pos x="6" y="93"/>
                </a:cxn>
                <a:cxn ang="0">
                  <a:pos x="0" y="93"/>
                </a:cxn>
                <a:cxn ang="0">
                  <a:pos x="74" y="0"/>
                </a:cxn>
                <a:cxn ang="0">
                  <a:pos x="56" y="93"/>
                </a:cxn>
                <a:cxn ang="0">
                  <a:pos x="56" y="93"/>
                </a:cxn>
                <a:cxn ang="0">
                  <a:pos x="56" y="91"/>
                </a:cxn>
              </a:cxnLst>
              <a:rect l="0" t="0" r="r" b="b"/>
              <a:pathLst>
                <a:path w="74" h="93">
                  <a:moveTo>
                    <a:pt x="56" y="91"/>
                  </a:moveTo>
                  <a:lnTo>
                    <a:pt x="59" y="88"/>
                  </a:lnTo>
                  <a:lnTo>
                    <a:pt x="61" y="85"/>
                  </a:lnTo>
                  <a:lnTo>
                    <a:pt x="62" y="80"/>
                  </a:lnTo>
                  <a:lnTo>
                    <a:pt x="64" y="75"/>
                  </a:lnTo>
                  <a:lnTo>
                    <a:pt x="66" y="70"/>
                  </a:lnTo>
                  <a:lnTo>
                    <a:pt x="66" y="64"/>
                  </a:lnTo>
                  <a:lnTo>
                    <a:pt x="66" y="59"/>
                  </a:lnTo>
                  <a:lnTo>
                    <a:pt x="67" y="54"/>
                  </a:lnTo>
                  <a:lnTo>
                    <a:pt x="67" y="48"/>
                  </a:lnTo>
                  <a:lnTo>
                    <a:pt x="67" y="43"/>
                  </a:lnTo>
                  <a:lnTo>
                    <a:pt x="59" y="42"/>
                  </a:lnTo>
                  <a:lnTo>
                    <a:pt x="51" y="45"/>
                  </a:lnTo>
                  <a:lnTo>
                    <a:pt x="43" y="51"/>
                  </a:lnTo>
                  <a:lnTo>
                    <a:pt x="37" y="59"/>
                  </a:lnTo>
                  <a:lnTo>
                    <a:pt x="30" y="67"/>
                  </a:lnTo>
                  <a:lnTo>
                    <a:pt x="24" y="77"/>
                  </a:lnTo>
                  <a:lnTo>
                    <a:pt x="18" y="85"/>
                  </a:lnTo>
                  <a:lnTo>
                    <a:pt x="13" y="90"/>
                  </a:lnTo>
                  <a:lnTo>
                    <a:pt x="6" y="93"/>
                  </a:lnTo>
                  <a:lnTo>
                    <a:pt x="0" y="93"/>
                  </a:lnTo>
                  <a:lnTo>
                    <a:pt x="74" y="0"/>
                  </a:lnTo>
                  <a:lnTo>
                    <a:pt x="56" y="93"/>
                  </a:lnTo>
                  <a:lnTo>
                    <a:pt x="56" y="93"/>
                  </a:lnTo>
                  <a:lnTo>
                    <a:pt x="56" y="91"/>
                  </a:lnTo>
                  <a:close/>
                </a:path>
              </a:pathLst>
            </a:custGeom>
            <a:solidFill>
              <a:srgbClr val="520000"/>
            </a:solidFill>
            <a:ln w="9525">
              <a:noFill/>
              <a:round/>
              <a:headEnd/>
              <a:tailEnd/>
            </a:ln>
          </p:spPr>
          <p:txBody>
            <a:bodyPr/>
            <a:lstStyle/>
            <a:p>
              <a:endParaRPr lang="en-US"/>
            </a:p>
          </p:txBody>
        </p:sp>
        <p:sp>
          <p:nvSpPr>
            <p:cNvPr id="38037" name="Freeform 149"/>
            <p:cNvSpPr>
              <a:spLocks/>
            </p:cNvSpPr>
            <p:nvPr/>
          </p:nvSpPr>
          <p:spPr bwMode="auto">
            <a:xfrm>
              <a:off x="2420" y="3658"/>
              <a:ext cx="6" cy="82"/>
            </a:xfrm>
            <a:custGeom>
              <a:avLst/>
              <a:gdLst/>
              <a:ahLst/>
              <a:cxnLst>
                <a:cxn ang="0">
                  <a:pos x="0" y="0"/>
                </a:cxn>
                <a:cxn ang="0">
                  <a:pos x="11" y="2"/>
                </a:cxn>
                <a:cxn ang="0">
                  <a:pos x="11" y="164"/>
                </a:cxn>
                <a:cxn ang="0">
                  <a:pos x="0" y="164"/>
                </a:cxn>
                <a:cxn ang="0">
                  <a:pos x="0" y="2"/>
                </a:cxn>
                <a:cxn ang="0">
                  <a:pos x="0" y="2"/>
                </a:cxn>
                <a:cxn ang="0">
                  <a:pos x="0" y="0"/>
                </a:cxn>
              </a:cxnLst>
              <a:rect l="0" t="0" r="r" b="b"/>
              <a:pathLst>
                <a:path w="11" h="164">
                  <a:moveTo>
                    <a:pt x="0" y="0"/>
                  </a:moveTo>
                  <a:lnTo>
                    <a:pt x="11" y="2"/>
                  </a:lnTo>
                  <a:lnTo>
                    <a:pt x="11" y="164"/>
                  </a:lnTo>
                  <a:lnTo>
                    <a:pt x="0" y="164"/>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38038" name="Freeform 150"/>
            <p:cNvSpPr>
              <a:spLocks/>
            </p:cNvSpPr>
            <p:nvPr/>
          </p:nvSpPr>
          <p:spPr bwMode="auto">
            <a:xfrm>
              <a:off x="2797" y="3659"/>
              <a:ext cx="9" cy="14"/>
            </a:xfrm>
            <a:custGeom>
              <a:avLst/>
              <a:gdLst/>
              <a:ahLst/>
              <a:cxnLst>
                <a:cxn ang="0">
                  <a:pos x="17" y="10"/>
                </a:cxn>
                <a:cxn ang="0">
                  <a:pos x="17" y="27"/>
                </a:cxn>
                <a:cxn ang="0">
                  <a:pos x="0" y="0"/>
                </a:cxn>
                <a:cxn ang="0">
                  <a:pos x="1" y="0"/>
                </a:cxn>
                <a:cxn ang="0">
                  <a:pos x="3" y="0"/>
                </a:cxn>
                <a:cxn ang="0">
                  <a:pos x="4" y="2"/>
                </a:cxn>
                <a:cxn ang="0">
                  <a:pos x="8" y="2"/>
                </a:cxn>
                <a:cxn ang="0">
                  <a:pos x="8" y="3"/>
                </a:cxn>
                <a:cxn ang="0">
                  <a:pos x="9" y="5"/>
                </a:cxn>
                <a:cxn ang="0">
                  <a:pos x="12" y="6"/>
                </a:cxn>
                <a:cxn ang="0">
                  <a:pos x="14" y="8"/>
                </a:cxn>
                <a:cxn ang="0">
                  <a:pos x="16" y="10"/>
                </a:cxn>
                <a:cxn ang="0">
                  <a:pos x="17" y="10"/>
                </a:cxn>
                <a:cxn ang="0">
                  <a:pos x="17" y="10"/>
                </a:cxn>
              </a:cxnLst>
              <a:rect l="0" t="0" r="r" b="b"/>
              <a:pathLst>
                <a:path w="17" h="27">
                  <a:moveTo>
                    <a:pt x="17" y="10"/>
                  </a:moveTo>
                  <a:lnTo>
                    <a:pt x="17" y="27"/>
                  </a:lnTo>
                  <a:lnTo>
                    <a:pt x="0" y="0"/>
                  </a:lnTo>
                  <a:lnTo>
                    <a:pt x="1" y="0"/>
                  </a:lnTo>
                  <a:lnTo>
                    <a:pt x="3" y="0"/>
                  </a:lnTo>
                  <a:lnTo>
                    <a:pt x="4" y="2"/>
                  </a:lnTo>
                  <a:lnTo>
                    <a:pt x="8" y="2"/>
                  </a:lnTo>
                  <a:lnTo>
                    <a:pt x="8" y="3"/>
                  </a:lnTo>
                  <a:lnTo>
                    <a:pt x="9" y="5"/>
                  </a:lnTo>
                  <a:lnTo>
                    <a:pt x="12" y="6"/>
                  </a:lnTo>
                  <a:lnTo>
                    <a:pt x="14" y="8"/>
                  </a:lnTo>
                  <a:lnTo>
                    <a:pt x="16" y="10"/>
                  </a:lnTo>
                  <a:lnTo>
                    <a:pt x="17" y="10"/>
                  </a:lnTo>
                  <a:lnTo>
                    <a:pt x="17" y="10"/>
                  </a:lnTo>
                  <a:close/>
                </a:path>
              </a:pathLst>
            </a:custGeom>
            <a:solidFill>
              <a:srgbClr val="520000"/>
            </a:solidFill>
            <a:ln w="9525">
              <a:noFill/>
              <a:round/>
              <a:headEnd/>
              <a:tailEnd/>
            </a:ln>
          </p:spPr>
          <p:txBody>
            <a:bodyPr/>
            <a:lstStyle/>
            <a:p>
              <a:endParaRPr lang="en-US"/>
            </a:p>
          </p:txBody>
        </p:sp>
        <p:sp>
          <p:nvSpPr>
            <p:cNvPr id="38039" name="Freeform 151"/>
            <p:cNvSpPr>
              <a:spLocks/>
            </p:cNvSpPr>
            <p:nvPr/>
          </p:nvSpPr>
          <p:spPr bwMode="auto">
            <a:xfrm>
              <a:off x="2869" y="3664"/>
              <a:ext cx="25" cy="13"/>
            </a:xfrm>
            <a:custGeom>
              <a:avLst/>
              <a:gdLst/>
              <a:ahLst/>
              <a:cxnLst>
                <a:cxn ang="0">
                  <a:pos x="0" y="0"/>
                </a:cxn>
                <a:cxn ang="0">
                  <a:pos x="49" y="25"/>
                </a:cxn>
                <a:cxn ang="0">
                  <a:pos x="0" y="0"/>
                </a:cxn>
                <a:cxn ang="0">
                  <a:pos x="0" y="0"/>
                </a:cxn>
              </a:cxnLst>
              <a:rect l="0" t="0" r="r" b="b"/>
              <a:pathLst>
                <a:path w="49" h="25">
                  <a:moveTo>
                    <a:pt x="0" y="0"/>
                  </a:moveTo>
                  <a:lnTo>
                    <a:pt x="49" y="25"/>
                  </a:lnTo>
                  <a:lnTo>
                    <a:pt x="0" y="0"/>
                  </a:lnTo>
                  <a:lnTo>
                    <a:pt x="0" y="0"/>
                  </a:lnTo>
                  <a:close/>
                </a:path>
              </a:pathLst>
            </a:custGeom>
            <a:solidFill>
              <a:srgbClr val="520000"/>
            </a:solidFill>
            <a:ln w="9525">
              <a:noFill/>
              <a:round/>
              <a:headEnd/>
              <a:tailEnd/>
            </a:ln>
          </p:spPr>
          <p:txBody>
            <a:bodyPr/>
            <a:lstStyle/>
            <a:p>
              <a:endParaRPr lang="en-US"/>
            </a:p>
          </p:txBody>
        </p:sp>
        <p:sp>
          <p:nvSpPr>
            <p:cNvPr id="38040" name="Freeform 152"/>
            <p:cNvSpPr>
              <a:spLocks/>
            </p:cNvSpPr>
            <p:nvPr/>
          </p:nvSpPr>
          <p:spPr bwMode="auto">
            <a:xfrm>
              <a:off x="3270" y="3664"/>
              <a:ext cx="4" cy="21"/>
            </a:xfrm>
            <a:custGeom>
              <a:avLst/>
              <a:gdLst/>
              <a:ahLst/>
              <a:cxnLst>
                <a:cxn ang="0">
                  <a:pos x="6" y="0"/>
                </a:cxn>
                <a:cxn ang="0">
                  <a:pos x="0" y="43"/>
                </a:cxn>
                <a:cxn ang="0">
                  <a:pos x="6" y="0"/>
                </a:cxn>
                <a:cxn ang="0">
                  <a:pos x="6" y="0"/>
                </a:cxn>
              </a:cxnLst>
              <a:rect l="0" t="0" r="r" b="b"/>
              <a:pathLst>
                <a:path w="6" h="43">
                  <a:moveTo>
                    <a:pt x="6" y="0"/>
                  </a:moveTo>
                  <a:lnTo>
                    <a:pt x="0" y="43"/>
                  </a:lnTo>
                  <a:lnTo>
                    <a:pt x="6" y="0"/>
                  </a:lnTo>
                  <a:lnTo>
                    <a:pt x="6" y="0"/>
                  </a:lnTo>
                  <a:close/>
                </a:path>
              </a:pathLst>
            </a:custGeom>
            <a:solidFill>
              <a:srgbClr val="520000"/>
            </a:solidFill>
            <a:ln w="9525">
              <a:noFill/>
              <a:round/>
              <a:headEnd/>
              <a:tailEnd/>
            </a:ln>
          </p:spPr>
          <p:txBody>
            <a:bodyPr/>
            <a:lstStyle/>
            <a:p>
              <a:endParaRPr lang="en-US"/>
            </a:p>
          </p:txBody>
        </p:sp>
        <p:sp>
          <p:nvSpPr>
            <p:cNvPr id="38041" name="Freeform 153"/>
            <p:cNvSpPr>
              <a:spLocks/>
            </p:cNvSpPr>
            <p:nvPr/>
          </p:nvSpPr>
          <p:spPr bwMode="auto">
            <a:xfrm>
              <a:off x="2272" y="3667"/>
              <a:ext cx="9" cy="34"/>
            </a:xfrm>
            <a:custGeom>
              <a:avLst/>
              <a:gdLst/>
              <a:ahLst/>
              <a:cxnLst>
                <a:cxn ang="0">
                  <a:pos x="18" y="0"/>
                </a:cxn>
                <a:cxn ang="0">
                  <a:pos x="0" y="69"/>
                </a:cxn>
                <a:cxn ang="0">
                  <a:pos x="18" y="2"/>
                </a:cxn>
                <a:cxn ang="0">
                  <a:pos x="18" y="2"/>
                </a:cxn>
                <a:cxn ang="0">
                  <a:pos x="18" y="0"/>
                </a:cxn>
              </a:cxnLst>
              <a:rect l="0" t="0" r="r" b="b"/>
              <a:pathLst>
                <a:path w="18" h="69">
                  <a:moveTo>
                    <a:pt x="18" y="0"/>
                  </a:moveTo>
                  <a:lnTo>
                    <a:pt x="0" y="69"/>
                  </a:lnTo>
                  <a:lnTo>
                    <a:pt x="18" y="2"/>
                  </a:lnTo>
                  <a:lnTo>
                    <a:pt x="18" y="2"/>
                  </a:lnTo>
                  <a:lnTo>
                    <a:pt x="18" y="0"/>
                  </a:lnTo>
                  <a:close/>
                </a:path>
              </a:pathLst>
            </a:custGeom>
            <a:solidFill>
              <a:srgbClr val="600C0C"/>
            </a:solidFill>
            <a:ln w="9525">
              <a:noFill/>
              <a:round/>
              <a:headEnd/>
              <a:tailEnd/>
            </a:ln>
          </p:spPr>
          <p:txBody>
            <a:bodyPr/>
            <a:lstStyle/>
            <a:p>
              <a:endParaRPr lang="en-US"/>
            </a:p>
          </p:txBody>
        </p:sp>
        <p:sp>
          <p:nvSpPr>
            <p:cNvPr id="38042" name="Freeform 154"/>
            <p:cNvSpPr>
              <a:spLocks/>
            </p:cNvSpPr>
            <p:nvPr/>
          </p:nvSpPr>
          <p:spPr bwMode="auto">
            <a:xfrm>
              <a:off x="3045" y="3668"/>
              <a:ext cx="9" cy="17"/>
            </a:xfrm>
            <a:custGeom>
              <a:avLst/>
              <a:gdLst/>
              <a:ahLst/>
              <a:cxnLst>
                <a:cxn ang="0">
                  <a:pos x="17" y="33"/>
                </a:cxn>
                <a:cxn ang="0">
                  <a:pos x="0" y="0"/>
                </a:cxn>
                <a:cxn ang="0">
                  <a:pos x="17" y="0"/>
                </a:cxn>
                <a:cxn ang="0">
                  <a:pos x="17" y="35"/>
                </a:cxn>
                <a:cxn ang="0">
                  <a:pos x="17" y="35"/>
                </a:cxn>
                <a:cxn ang="0">
                  <a:pos x="17" y="33"/>
                </a:cxn>
              </a:cxnLst>
              <a:rect l="0" t="0" r="r" b="b"/>
              <a:pathLst>
                <a:path w="17" h="35">
                  <a:moveTo>
                    <a:pt x="17" y="33"/>
                  </a:moveTo>
                  <a:lnTo>
                    <a:pt x="0" y="0"/>
                  </a:lnTo>
                  <a:lnTo>
                    <a:pt x="17" y="0"/>
                  </a:lnTo>
                  <a:lnTo>
                    <a:pt x="17" y="35"/>
                  </a:lnTo>
                  <a:lnTo>
                    <a:pt x="17" y="35"/>
                  </a:lnTo>
                  <a:lnTo>
                    <a:pt x="17" y="33"/>
                  </a:lnTo>
                  <a:close/>
                </a:path>
              </a:pathLst>
            </a:custGeom>
            <a:solidFill>
              <a:srgbClr val="520000"/>
            </a:solidFill>
            <a:ln w="9525">
              <a:noFill/>
              <a:round/>
              <a:headEnd/>
              <a:tailEnd/>
            </a:ln>
          </p:spPr>
          <p:txBody>
            <a:bodyPr/>
            <a:lstStyle/>
            <a:p>
              <a:endParaRPr lang="en-US"/>
            </a:p>
          </p:txBody>
        </p:sp>
        <p:sp>
          <p:nvSpPr>
            <p:cNvPr id="38043" name="Freeform 155"/>
            <p:cNvSpPr>
              <a:spLocks/>
            </p:cNvSpPr>
            <p:nvPr/>
          </p:nvSpPr>
          <p:spPr bwMode="auto">
            <a:xfrm>
              <a:off x="2429" y="3673"/>
              <a:ext cx="9" cy="96"/>
            </a:xfrm>
            <a:custGeom>
              <a:avLst/>
              <a:gdLst/>
              <a:ahLst/>
              <a:cxnLst>
                <a:cxn ang="0">
                  <a:pos x="0" y="0"/>
                </a:cxn>
                <a:cxn ang="0">
                  <a:pos x="17" y="194"/>
                </a:cxn>
                <a:cxn ang="0">
                  <a:pos x="0" y="0"/>
                </a:cxn>
                <a:cxn ang="0">
                  <a:pos x="0" y="0"/>
                </a:cxn>
              </a:cxnLst>
              <a:rect l="0" t="0" r="r" b="b"/>
              <a:pathLst>
                <a:path w="17" h="194">
                  <a:moveTo>
                    <a:pt x="0" y="0"/>
                  </a:moveTo>
                  <a:lnTo>
                    <a:pt x="17" y="194"/>
                  </a:lnTo>
                  <a:lnTo>
                    <a:pt x="0" y="0"/>
                  </a:lnTo>
                  <a:lnTo>
                    <a:pt x="0" y="0"/>
                  </a:lnTo>
                  <a:close/>
                </a:path>
              </a:pathLst>
            </a:custGeom>
            <a:solidFill>
              <a:srgbClr val="520000"/>
            </a:solidFill>
            <a:ln w="9525">
              <a:noFill/>
              <a:round/>
              <a:headEnd/>
              <a:tailEnd/>
            </a:ln>
          </p:spPr>
          <p:txBody>
            <a:bodyPr/>
            <a:lstStyle/>
            <a:p>
              <a:endParaRPr lang="en-US"/>
            </a:p>
          </p:txBody>
        </p:sp>
        <p:sp>
          <p:nvSpPr>
            <p:cNvPr id="38044" name="Freeform 156"/>
            <p:cNvSpPr>
              <a:spLocks/>
            </p:cNvSpPr>
            <p:nvPr/>
          </p:nvSpPr>
          <p:spPr bwMode="auto">
            <a:xfrm>
              <a:off x="2462" y="3673"/>
              <a:ext cx="6" cy="21"/>
            </a:xfrm>
            <a:custGeom>
              <a:avLst/>
              <a:gdLst/>
              <a:ahLst/>
              <a:cxnLst>
                <a:cxn ang="0">
                  <a:pos x="0" y="0"/>
                </a:cxn>
                <a:cxn ang="0">
                  <a:pos x="11" y="43"/>
                </a:cxn>
                <a:cxn ang="0">
                  <a:pos x="0" y="0"/>
                </a:cxn>
                <a:cxn ang="0">
                  <a:pos x="0" y="0"/>
                </a:cxn>
              </a:cxnLst>
              <a:rect l="0" t="0" r="r" b="b"/>
              <a:pathLst>
                <a:path w="11" h="43">
                  <a:moveTo>
                    <a:pt x="0" y="0"/>
                  </a:moveTo>
                  <a:lnTo>
                    <a:pt x="11" y="43"/>
                  </a:lnTo>
                  <a:lnTo>
                    <a:pt x="0" y="0"/>
                  </a:lnTo>
                  <a:lnTo>
                    <a:pt x="0" y="0"/>
                  </a:lnTo>
                  <a:close/>
                </a:path>
              </a:pathLst>
            </a:custGeom>
            <a:solidFill>
              <a:srgbClr val="600C0C"/>
            </a:solidFill>
            <a:ln w="9525">
              <a:noFill/>
              <a:round/>
              <a:headEnd/>
              <a:tailEnd/>
            </a:ln>
          </p:spPr>
          <p:txBody>
            <a:bodyPr/>
            <a:lstStyle/>
            <a:p>
              <a:endParaRPr lang="en-US"/>
            </a:p>
          </p:txBody>
        </p:sp>
        <p:sp>
          <p:nvSpPr>
            <p:cNvPr id="38045" name="Freeform 157"/>
            <p:cNvSpPr>
              <a:spLocks/>
            </p:cNvSpPr>
            <p:nvPr/>
          </p:nvSpPr>
          <p:spPr bwMode="auto">
            <a:xfrm>
              <a:off x="3102" y="3673"/>
              <a:ext cx="3" cy="16"/>
            </a:xfrm>
            <a:custGeom>
              <a:avLst/>
              <a:gdLst/>
              <a:ahLst/>
              <a:cxnLst>
                <a:cxn ang="0">
                  <a:pos x="7" y="0"/>
                </a:cxn>
                <a:cxn ang="0">
                  <a:pos x="0" y="32"/>
                </a:cxn>
                <a:cxn ang="0">
                  <a:pos x="7" y="0"/>
                </a:cxn>
                <a:cxn ang="0">
                  <a:pos x="7" y="0"/>
                </a:cxn>
              </a:cxnLst>
              <a:rect l="0" t="0" r="r" b="b"/>
              <a:pathLst>
                <a:path w="7" h="32">
                  <a:moveTo>
                    <a:pt x="7" y="0"/>
                  </a:moveTo>
                  <a:lnTo>
                    <a:pt x="0" y="32"/>
                  </a:lnTo>
                  <a:lnTo>
                    <a:pt x="7" y="0"/>
                  </a:lnTo>
                  <a:lnTo>
                    <a:pt x="7" y="0"/>
                  </a:lnTo>
                  <a:close/>
                </a:path>
              </a:pathLst>
            </a:custGeom>
            <a:solidFill>
              <a:srgbClr val="520000"/>
            </a:solidFill>
            <a:ln w="9525">
              <a:noFill/>
              <a:round/>
              <a:headEnd/>
              <a:tailEnd/>
            </a:ln>
          </p:spPr>
          <p:txBody>
            <a:bodyPr/>
            <a:lstStyle/>
            <a:p>
              <a:endParaRPr lang="en-US"/>
            </a:p>
          </p:txBody>
        </p:sp>
        <p:sp>
          <p:nvSpPr>
            <p:cNvPr id="38046" name="Freeform 158"/>
            <p:cNvSpPr>
              <a:spLocks/>
            </p:cNvSpPr>
            <p:nvPr/>
          </p:nvSpPr>
          <p:spPr bwMode="auto">
            <a:xfrm>
              <a:off x="2284" y="3677"/>
              <a:ext cx="18" cy="66"/>
            </a:xfrm>
            <a:custGeom>
              <a:avLst/>
              <a:gdLst/>
              <a:ahLst/>
              <a:cxnLst>
                <a:cxn ang="0">
                  <a:pos x="11" y="77"/>
                </a:cxn>
                <a:cxn ang="0">
                  <a:pos x="29" y="42"/>
                </a:cxn>
                <a:cxn ang="0">
                  <a:pos x="37" y="133"/>
                </a:cxn>
                <a:cxn ang="0">
                  <a:pos x="21" y="130"/>
                </a:cxn>
                <a:cxn ang="0">
                  <a:pos x="11" y="120"/>
                </a:cxn>
                <a:cxn ang="0">
                  <a:pos x="5" y="109"/>
                </a:cxn>
                <a:cxn ang="0">
                  <a:pos x="2" y="95"/>
                </a:cxn>
                <a:cxn ang="0">
                  <a:pos x="0" y="79"/>
                </a:cxn>
                <a:cxn ang="0">
                  <a:pos x="2" y="61"/>
                </a:cxn>
                <a:cxn ang="0">
                  <a:pos x="5" y="45"/>
                </a:cxn>
                <a:cxn ang="0">
                  <a:pos x="8" y="27"/>
                </a:cxn>
                <a:cxn ang="0">
                  <a:pos x="10" y="13"/>
                </a:cxn>
                <a:cxn ang="0">
                  <a:pos x="11" y="0"/>
                </a:cxn>
                <a:cxn ang="0">
                  <a:pos x="13" y="8"/>
                </a:cxn>
                <a:cxn ang="0">
                  <a:pos x="13" y="16"/>
                </a:cxn>
                <a:cxn ang="0">
                  <a:pos x="10" y="24"/>
                </a:cxn>
                <a:cxn ang="0">
                  <a:pos x="8" y="31"/>
                </a:cxn>
                <a:cxn ang="0">
                  <a:pos x="5" y="39"/>
                </a:cxn>
                <a:cxn ang="0">
                  <a:pos x="3" y="47"/>
                </a:cxn>
                <a:cxn ang="0">
                  <a:pos x="2" y="53"/>
                </a:cxn>
                <a:cxn ang="0">
                  <a:pos x="3" y="61"/>
                </a:cxn>
                <a:cxn ang="0">
                  <a:pos x="6" y="69"/>
                </a:cxn>
                <a:cxn ang="0">
                  <a:pos x="11" y="77"/>
                </a:cxn>
                <a:cxn ang="0">
                  <a:pos x="11" y="77"/>
                </a:cxn>
              </a:cxnLst>
              <a:rect l="0" t="0" r="r" b="b"/>
              <a:pathLst>
                <a:path w="37" h="133">
                  <a:moveTo>
                    <a:pt x="11" y="77"/>
                  </a:moveTo>
                  <a:lnTo>
                    <a:pt x="29" y="42"/>
                  </a:lnTo>
                  <a:lnTo>
                    <a:pt x="37" y="133"/>
                  </a:lnTo>
                  <a:lnTo>
                    <a:pt x="21" y="130"/>
                  </a:lnTo>
                  <a:lnTo>
                    <a:pt x="11" y="120"/>
                  </a:lnTo>
                  <a:lnTo>
                    <a:pt x="5" y="109"/>
                  </a:lnTo>
                  <a:lnTo>
                    <a:pt x="2" y="95"/>
                  </a:lnTo>
                  <a:lnTo>
                    <a:pt x="0" y="79"/>
                  </a:lnTo>
                  <a:lnTo>
                    <a:pt x="2" y="61"/>
                  </a:lnTo>
                  <a:lnTo>
                    <a:pt x="5" y="45"/>
                  </a:lnTo>
                  <a:lnTo>
                    <a:pt x="8" y="27"/>
                  </a:lnTo>
                  <a:lnTo>
                    <a:pt x="10" y="13"/>
                  </a:lnTo>
                  <a:lnTo>
                    <a:pt x="11" y="0"/>
                  </a:lnTo>
                  <a:lnTo>
                    <a:pt x="13" y="8"/>
                  </a:lnTo>
                  <a:lnTo>
                    <a:pt x="13" y="16"/>
                  </a:lnTo>
                  <a:lnTo>
                    <a:pt x="10" y="24"/>
                  </a:lnTo>
                  <a:lnTo>
                    <a:pt x="8" y="31"/>
                  </a:lnTo>
                  <a:lnTo>
                    <a:pt x="5" y="39"/>
                  </a:lnTo>
                  <a:lnTo>
                    <a:pt x="3" y="47"/>
                  </a:lnTo>
                  <a:lnTo>
                    <a:pt x="2" y="53"/>
                  </a:lnTo>
                  <a:lnTo>
                    <a:pt x="3" y="61"/>
                  </a:lnTo>
                  <a:lnTo>
                    <a:pt x="6" y="69"/>
                  </a:lnTo>
                  <a:lnTo>
                    <a:pt x="11" y="77"/>
                  </a:lnTo>
                  <a:lnTo>
                    <a:pt x="11" y="77"/>
                  </a:lnTo>
                  <a:close/>
                </a:path>
              </a:pathLst>
            </a:custGeom>
            <a:solidFill>
              <a:srgbClr val="600C0C"/>
            </a:solidFill>
            <a:ln w="9525">
              <a:noFill/>
              <a:round/>
              <a:headEnd/>
              <a:tailEnd/>
            </a:ln>
          </p:spPr>
          <p:txBody>
            <a:bodyPr/>
            <a:lstStyle/>
            <a:p>
              <a:endParaRPr lang="en-US"/>
            </a:p>
          </p:txBody>
        </p:sp>
        <p:sp>
          <p:nvSpPr>
            <p:cNvPr id="38047" name="Freeform 159"/>
            <p:cNvSpPr>
              <a:spLocks/>
            </p:cNvSpPr>
            <p:nvPr/>
          </p:nvSpPr>
          <p:spPr bwMode="auto">
            <a:xfrm>
              <a:off x="2813" y="3677"/>
              <a:ext cx="9" cy="12"/>
            </a:xfrm>
            <a:custGeom>
              <a:avLst/>
              <a:gdLst/>
              <a:ahLst/>
              <a:cxnLst>
                <a:cxn ang="0">
                  <a:pos x="16" y="24"/>
                </a:cxn>
                <a:cxn ang="0">
                  <a:pos x="0" y="24"/>
                </a:cxn>
                <a:cxn ang="0">
                  <a:pos x="0" y="0"/>
                </a:cxn>
                <a:cxn ang="0">
                  <a:pos x="1" y="2"/>
                </a:cxn>
                <a:cxn ang="0">
                  <a:pos x="4" y="3"/>
                </a:cxn>
                <a:cxn ang="0">
                  <a:pos x="8" y="7"/>
                </a:cxn>
                <a:cxn ang="0">
                  <a:pos x="9" y="8"/>
                </a:cxn>
                <a:cxn ang="0">
                  <a:pos x="12" y="11"/>
                </a:cxn>
                <a:cxn ang="0">
                  <a:pos x="14" y="13"/>
                </a:cxn>
                <a:cxn ang="0">
                  <a:pos x="16" y="16"/>
                </a:cxn>
                <a:cxn ang="0">
                  <a:pos x="17" y="18"/>
                </a:cxn>
                <a:cxn ang="0">
                  <a:pos x="17" y="21"/>
                </a:cxn>
                <a:cxn ang="0">
                  <a:pos x="17" y="24"/>
                </a:cxn>
                <a:cxn ang="0">
                  <a:pos x="17" y="24"/>
                </a:cxn>
                <a:cxn ang="0">
                  <a:pos x="16" y="24"/>
                </a:cxn>
              </a:cxnLst>
              <a:rect l="0" t="0" r="r" b="b"/>
              <a:pathLst>
                <a:path w="17" h="24">
                  <a:moveTo>
                    <a:pt x="16" y="24"/>
                  </a:moveTo>
                  <a:lnTo>
                    <a:pt x="0" y="24"/>
                  </a:lnTo>
                  <a:lnTo>
                    <a:pt x="0" y="0"/>
                  </a:lnTo>
                  <a:lnTo>
                    <a:pt x="1" y="2"/>
                  </a:lnTo>
                  <a:lnTo>
                    <a:pt x="4" y="3"/>
                  </a:lnTo>
                  <a:lnTo>
                    <a:pt x="8" y="7"/>
                  </a:lnTo>
                  <a:lnTo>
                    <a:pt x="9" y="8"/>
                  </a:lnTo>
                  <a:lnTo>
                    <a:pt x="12" y="11"/>
                  </a:lnTo>
                  <a:lnTo>
                    <a:pt x="14" y="13"/>
                  </a:lnTo>
                  <a:lnTo>
                    <a:pt x="16" y="16"/>
                  </a:lnTo>
                  <a:lnTo>
                    <a:pt x="17" y="18"/>
                  </a:lnTo>
                  <a:lnTo>
                    <a:pt x="17" y="21"/>
                  </a:lnTo>
                  <a:lnTo>
                    <a:pt x="17" y="24"/>
                  </a:lnTo>
                  <a:lnTo>
                    <a:pt x="17" y="24"/>
                  </a:lnTo>
                  <a:lnTo>
                    <a:pt x="16" y="24"/>
                  </a:lnTo>
                  <a:close/>
                </a:path>
              </a:pathLst>
            </a:custGeom>
            <a:solidFill>
              <a:srgbClr val="520000"/>
            </a:solidFill>
            <a:ln w="9525">
              <a:noFill/>
              <a:round/>
              <a:headEnd/>
              <a:tailEnd/>
            </a:ln>
          </p:spPr>
          <p:txBody>
            <a:bodyPr/>
            <a:lstStyle/>
            <a:p>
              <a:endParaRPr lang="en-US"/>
            </a:p>
          </p:txBody>
        </p:sp>
        <p:sp>
          <p:nvSpPr>
            <p:cNvPr id="38048" name="Freeform 160"/>
            <p:cNvSpPr>
              <a:spLocks/>
            </p:cNvSpPr>
            <p:nvPr/>
          </p:nvSpPr>
          <p:spPr bwMode="auto">
            <a:xfrm>
              <a:off x="2851" y="3680"/>
              <a:ext cx="18" cy="20"/>
            </a:xfrm>
            <a:custGeom>
              <a:avLst/>
              <a:gdLst/>
              <a:ahLst/>
              <a:cxnLst>
                <a:cxn ang="0">
                  <a:pos x="36" y="17"/>
                </a:cxn>
                <a:cxn ang="0">
                  <a:pos x="31" y="20"/>
                </a:cxn>
                <a:cxn ang="0">
                  <a:pos x="26" y="25"/>
                </a:cxn>
                <a:cxn ang="0">
                  <a:pos x="23" y="30"/>
                </a:cxn>
                <a:cxn ang="0">
                  <a:pos x="21" y="33"/>
                </a:cxn>
                <a:cxn ang="0">
                  <a:pos x="18" y="38"/>
                </a:cxn>
                <a:cxn ang="0">
                  <a:pos x="16" y="40"/>
                </a:cxn>
                <a:cxn ang="0">
                  <a:pos x="13" y="40"/>
                </a:cxn>
                <a:cxn ang="0">
                  <a:pos x="10" y="40"/>
                </a:cxn>
                <a:cxn ang="0">
                  <a:pos x="7" y="35"/>
                </a:cxn>
                <a:cxn ang="0">
                  <a:pos x="0" y="28"/>
                </a:cxn>
                <a:cxn ang="0">
                  <a:pos x="18" y="0"/>
                </a:cxn>
                <a:cxn ang="0">
                  <a:pos x="36" y="17"/>
                </a:cxn>
                <a:cxn ang="0">
                  <a:pos x="36" y="17"/>
                </a:cxn>
              </a:cxnLst>
              <a:rect l="0" t="0" r="r" b="b"/>
              <a:pathLst>
                <a:path w="36" h="40">
                  <a:moveTo>
                    <a:pt x="36" y="17"/>
                  </a:moveTo>
                  <a:lnTo>
                    <a:pt x="31" y="20"/>
                  </a:lnTo>
                  <a:lnTo>
                    <a:pt x="26" y="25"/>
                  </a:lnTo>
                  <a:lnTo>
                    <a:pt x="23" y="30"/>
                  </a:lnTo>
                  <a:lnTo>
                    <a:pt x="21" y="33"/>
                  </a:lnTo>
                  <a:lnTo>
                    <a:pt x="18" y="38"/>
                  </a:lnTo>
                  <a:lnTo>
                    <a:pt x="16" y="40"/>
                  </a:lnTo>
                  <a:lnTo>
                    <a:pt x="13" y="40"/>
                  </a:lnTo>
                  <a:lnTo>
                    <a:pt x="10" y="40"/>
                  </a:lnTo>
                  <a:lnTo>
                    <a:pt x="7" y="35"/>
                  </a:lnTo>
                  <a:lnTo>
                    <a:pt x="0" y="28"/>
                  </a:lnTo>
                  <a:lnTo>
                    <a:pt x="18" y="0"/>
                  </a:lnTo>
                  <a:lnTo>
                    <a:pt x="36" y="17"/>
                  </a:lnTo>
                  <a:lnTo>
                    <a:pt x="36" y="17"/>
                  </a:lnTo>
                  <a:close/>
                </a:path>
              </a:pathLst>
            </a:custGeom>
            <a:solidFill>
              <a:srgbClr val="520000"/>
            </a:solidFill>
            <a:ln w="9525">
              <a:noFill/>
              <a:round/>
              <a:headEnd/>
              <a:tailEnd/>
            </a:ln>
          </p:spPr>
          <p:txBody>
            <a:bodyPr/>
            <a:lstStyle/>
            <a:p>
              <a:endParaRPr lang="en-US"/>
            </a:p>
          </p:txBody>
        </p:sp>
        <p:sp>
          <p:nvSpPr>
            <p:cNvPr id="38049" name="Freeform 161"/>
            <p:cNvSpPr>
              <a:spLocks/>
            </p:cNvSpPr>
            <p:nvPr/>
          </p:nvSpPr>
          <p:spPr bwMode="auto">
            <a:xfrm>
              <a:off x="2902" y="3680"/>
              <a:ext cx="21" cy="5"/>
            </a:xfrm>
            <a:custGeom>
              <a:avLst/>
              <a:gdLst/>
              <a:ahLst/>
              <a:cxnLst>
                <a:cxn ang="0">
                  <a:pos x="0" y="0"/>
                </a:cxn>
                <a:cxn ang="0">
                  <a:pos x="41" y="11"/>
                </a:cxn>
                <a:cxn ang="0">
                  <a:pos x="0" y="0"/>
                </a:cxn>
                <a:cxn ang="0">
                  <a:pos x="0" y="0"/>
                </a:cxn>
              </a:cxnLst>
              <a:rect l="0" t="0" r="r" b="b"/>
              <a:pathLst>
                <a:path w="41" h="11">
                  <a:moveTo>
                    <a:pt x="0" y="0"/>
                  </a:moveTo>
                  <a:lnTo>
                    <a:pt x="41" y="11"/>
                  </a:lnTo>
                  <a:lnTo>
                    <a:pt x="0" y="0"/>
                  </a:lnTo>
                  <a:lnTo>
                    <a:pt x="0" y="0"/>
                  </a:lnTo>
                  <a:close/>
                </a:path>
              </a:pathLst>
            </a:custGeom>
            <a:solidFill>
              <a:srgbClr val="520000"/>
            </a:solidFill>
            <a:ln w="9525">
              <a:noFill/>
              <a:round/>
              <a:headEnd/>
              <a:tailEnd/>
            </a:ln>
          </p:spPr>
          <p:txBody>
            <a:bodyPr/>
            <a:lstStyle/>
            <a:p>
              <a:endParaRPr lang="en-US"/>
            </a:p>
          </p:txBody>
        </p:sp>
        <p:sp>
          <p:nvSpPr>
            <p:cNvPr id="38050" name="Freeform 162"/>
            <p:cNvSpPr>
              <a:spLocks/>
            </p:cNvSpPr>
            <p:nvPr/>
          </p:nvSpPr>
          <p:spPr bwMode="auto">
            <a:xfrm>
              <a:off x="2208" y="3696"/>
              <a:ext cx="9" cy="25"/>
            </a:xfrm>
            <a:custGeom>
              <a:avLst/>
              <a:gdLst/>
              <a:ahLst/>
              <a:cxnLst>
                <a:cxn ang="0">
                  <a:pos x="16" y="0"/>
                </a:cxn>
                <a:cxn ang="0">
                  <a:pos x="14" y="5"/>
                </a:cxn>
                <a:cxn ang="0">
                  <a:pos x="13" y="8"/>
                </a:cxn>
                <a:cxn ang="0">
                  <a:pos x="11" y="13"/>
                </a:cxn>
                <a:cxn ang="0">
                  <a:pos x="9" y="18"/>
                </a:cxn>
                <a:cxn ang="0">
                  <a:pos x="9" y="24"/>
                </a:cxn>
                <a:cxn ang="0">
                  <a:pos x="9" y="29"/>
                </a:cxn>
                <a:cxn ang="0">
                  <a:pos x="9" y="34"/>
                </a:cxn>
                <a:cxn ang="0">
                  <a:pos x="9" y="40"/>
                </a:cxn>
                <a:cxn ang="0">
                  <a:pos x="9" y="45"/>
                </a:cxn>
                <a:cxn ang="0">
                  <a:pos x="9" y="51"/>
                </a:cxn>
                <a:cxn ang="0">
                  <a:pos x="0" y="2"/>
                </a:cxn>
                <a:cxn ang="0">
                  <a:pos x="17" y="2"/>
                </a:cxn>
                <a:cxn ang="0">
                  <a:pos x="17" y="2"/>
                </a:cxn>
                <a:cxn ang="0">
                  <a:pos x="16" y="0"/>
                </a:cxn>
              </a:cxnLst>
              <a:rect l="0" t="0" r="r" b="b"/>
              <a:pathLst>
                <a:path w="17" h="51">
                  <a:moveTo>
                    <a:pt x="16" y="0"/>
                  </a:moveTo>
                  <a:lnTo>
                    <a:pt x="14" y="5"/>
                  </a:lnTo>
                  <a:lnTo>
                    <a:pt x="13" y="8"/>
                  </a:lnTo>
                  <a:lnTo>
                    <a:pt x="11" y="13"/>
                  </a:lnTo>
                  <a:lnTo>
                    <a:pt x="9" y="18"/>
                  </a:lnTo>
                  <a:lnTo>
                    <a:pt x="9" y="24"/>
                  </a:lnTo>
                  <a:lnTo>
                    <a:pt x="9" y="29"/>
                  </a:lnTo>
                  <a:lnTo>
                    <a:pt x="9" y="34"/>
                  </a:lnTo>
                  <a:lnTo>
                    <a:pt x="9" y="40"/>
                  </a:lnTo>
                  <a:lnTo>
                    <a:pt x="9" y="45"/>
                  </a:lnTo>
                  <a:lnTo>
                    <a:pt x="9" y="51"/>
                  </a:lnTo>
                  <a:lnTo>
                    <a:pt x="0" y="2"/>
                  </a:lnTo>
                  <a:lnTo>
                    <a:pt x="17" y="2"/>
                  </a:lnTo>
                  <a:lnTo>
                    <a:pt x="17" y="2"/>
                  </a:lnTo>
                  <a:lnTo>
                    <a:pt x="16" y="0"/>
                  </a:lnTo>
                  <a:close/>
                </a:path>
              </a:pathLst>
            </a:custGeom>
            <a:solidFill>
              <a:srgbClr val="600C0C"/>
            </a:solidFill>
            <a:ln w="9525">
              <a:noFill/>
              <a:round/>
              <a:headEnd/>
              <a:tailEnd/>
            </a:ln>
          </p:spPr>
          <p:txBody>
            <a:bodyPr/>
            <a:lstStyle/>
            <a:p>
              <a:endParaRPr lang="en-US"/>
            </a:p>
          </p:txBody>
        </p:sp>
        <p:sp>
          <p:nvSpPr>
            <p:cNvPr id="38051" name="Freeform 163"/>
            <p:cNvSpPr>
              <a:spLocks/>
            </p:cNvSpPr>
            <p:nvPr/>
          </p:nvSpPr>
          <p:spPr bwMode="auto">
            <a:xfrm>
              <a:off x="2242" y="3685"/>
              <a:ext cx="6" cy="30"/>
            </a:xfrm>
            <a:custGeom>
              <a:avLst/>
              <a:gdLst/>
              <a:ahLst/>
              <a:cxnLst>
                <a:cxn ang="0">
                  <a:pos x="9" y="0"/>
                </a:cxn>
                <a:cxn ang="0">
                  <a:pos x="0" y="61"/>
                </a:cxn>
                <a:cxn ang="0">
                  <a:pos x="11" y="2"/>
                </a:cxn>
                <a:cxn ang="0">
                  <a:pos x="11" y="2"/>
                </a:cxn>
                <a:cxn ang="0">
                  <a:pos x="9" y="0"/>
                </a:cxn>
              </a:cxnLst>
              <a:rect l="0" t="0" r="r" b="b"/>
              <a:pathLst>
                <a:path w="11" h="61">
                  <a:moveTo>
                    <a:pt x="9" y="0"/>
                  </a:moveTo>
                  <a:lnTo>
                    <a:pt x="0" y="61"/>
                  </a:lnTo>
                  <a:lnTo>
                    <a:pt x="11" y="2"/>
                  </a:lnTo>
                  <a:lnTo>
                    <a:pt x="11" y="2"/>
                  </a:lnTo>
                  <a:lnTo>
                    <a:pt x="9" y="0"/>
                  </a:lnTo>
                  <a:close/>
                </a:path>
              </a:pathLst>
            </a:custGeom>
            <a:solidFill>
              <a:srgbClr val="600C0C"/>
            </a:solidFill>
            <a:ln w="9525">
              <a:noFill/>
              <a:round/>
              <a:headEnd/>
              <a:tailEnd/>
            </a:ln>
          </p:spPr>
          <p:txBody>
            <a:bodyPr/>
            <a:lstStyle/>
            <a:p>
              <a:endParaRPr lang="en-US"/>
            </a:p>
          </p:txBody>
        </p:sp>
        <p:sp>
          <p:nvSpPr>
            <p:cNvPr id="38052" name="Freeform 164"/>
            <p:cNvSpPr>
              <a:spLocks/>
            </p:cNvSpPr>
            <p:nvPr/>
          </p:nvSpPr>
          <p:spPr bwMode="auto">
            <a:xfrm>
              <a:off x="2306" y="3685"/>
              <a:ext cx="8" cy="55"/>
            </a:xfrm>
            <a:custGeom>
              <a:avLst/>
              <a:gdLst/>
              <a:ahLst/>
              <a:cxnLst>
                <a:cxn ang="0">
                  <a:pos x="16" y="109"/>
                </a:cxn>
                <a:cxn ang="0">
                  <a:pos x="6" y="99"/>
                </a:cxn>
                <a:cxn ang="0">
                  <a:pos x="1" y="88"/>
                </a:cxn>
                <a:cxn ang="0">
                  <a:pos x="0" y="78"/>
                </a:cxn>
                <a:cxn ang="0">
                  <a:pos x="0" y="67"/>
                </a:cxn>
                <a:cxn ang="0">
                  <a:pos x="1" y="56"/>
                </a:cxn>
                <a:cxn ang="0">
                  <a:pos x="5" y="45"/>
                </a:cxn>
                <a:cxn ang="0">
                  <a:pos x="9" y="32"/>
                </a:cxn>
                <a:cxn ang="0">
                  <a:pos x="13" y="21"/>
                </a:cxn>
                <a:cxn ang="0">
                  <a:pos x="16" y="11"/>
                </a:cxn>
                <a:cxn ang="0">
                  <a:pos x="16" y="0"/>
                </a:cxn>
                <a:cxn ang="0">
                  <a:pos x="16" y="109"/>
                </a:cxn>
                <a:cxn ang="0">
                  <a:pos x="16" y="109"/>
                </a:cxn>
              </a:cxnLst>
              <a:rect l="0" t="0" r="r" b="b"/>
              <a:pathLst>
                <a:path w="16" h="109">
                  <a:moveTo>
                    <a:pt x="16" y="109"/>
                  </a:moveTo>
                  <a:lnTo>
                    <a:pt x="6" y="99"/>
                  </a:lnTo>
                  <a:lnTo>
                    <a:pt x="1" y="88"/>
                  </a:lnTo>
                  <a:lnTo>
                    <a:pt x="0" y="78"/>
                  </a:lnTo>
                  <a:lnTo>
                    <a:pt x="0" y="67"/>
                  </a:lnTo>
                  <a:lnTo>
                    <a:pt x="1" y="56"/>
                  </a:lnTo>
                  <a:lnTo>
                    <a:pt x="5" y="45"/>
                  </a:lnTo>
                  <a:lnTo>
                    <a:pt x="9" y="32"/>
                  </a:lnTo>
                  <a:lnTo>
                    <a:pt x="13" y="21"/>
                  </a:lnTo>
                  <a:lnTo>
                    <a:pt x="16" y="11"/>
                  </a:lnTo>
                  <a:lnTo>
                    <a:pt x="16" y="0"/>
                  </a:lnTo>
                  <a:lnTo>
                    <a:pt x="16" y="109"/>
                  </a:lnTo>
                  <a:lnTo>
                    <a:pt x="16" y="109"/>
                  </a:lnTo>
                  <a:close/>
                </a:path>
              </a:pathLst>
            </a:custGeom>
            <a:solidFill>
              <a:srgbClr val="600C0C"/>
            </a:solidFill>
            <a:ln w="9525">
              <a:noFill/>
              <a:round/>
              <a:headEnd/>
              <a:tailEnd/>
            </a:ln>
          </p:spPr>
          <p:txBody>
            <a:bodyPr/>
            <a:lstStyle/>
            <a:p>
              <a:endParaRPr lang="en-US"/>
            </a:p>
          </p:txBody>
        </p:sp>
        <p:sp>
          <p:nvSpPr>
            <p:cNvPr id="38053" name="Freeform 165"/>
            <p:cNvSpPr>
              <a:spLocks/>
            </p:cNvSpPr>
            <p:nvPr/>
          </p:nvSpPr>
          <p:spPr bwMode="auto">
            <a:xfrm>
              <a:off x="3282" y="3685"/>
              <a:ext cx="4" cy="16"/>
            </a:xfrm>
            <a:custGeom>
              <a:avLst/>
              <a:gdLst/>
              <a:ahLst/>
              <a:cxnLst>
                <a:cxn ang="0">
                  <a:pos x="0" y="0"/>
                </a:cxn>
                <a:cxn ang="0">
                  <a:pos x="8" y="2"/>
                </a:cxn>
                <a:cxn ang="0">
                  <a:pos x="8" y="34"/>
                </a:cxn>
                <a:cxn ang="0">
                  <a:pos x="0" y="34"/>
                </a:cxn>
                <a:cxn ang="0">
                  <a:pos x="0" y="2"/>
                </a:cxn>
                <a:cxn ang="0">
                  <a:pos x="0" y="2"/>
                </a:cxn>
                <a:cxn ang="0">
                  <a:pos x="0" y="0"/>
                </a:cxn>
              </a:cxnLst>
              <a:rect l="0" t="0" r="r" b="b"/>
              <a:pathLst>
                <a:path w="8" h="34">
                  <a:moveTo>
                    <a:pt x="0" y="0"/>
                  </a:moveTo>
                  <a:lnTo>
                    <a:pt x="8" y="2"/>
                  </a:lnTo>
                  <a:lnTo>
                    <a:pt x="8" y="34"/>
                  </a:lnTo>
                  <a:lnTo>
                    <a:pt x="0" y="34"/>
                  </a:lnTo>
                  <a:lnTo>
                    <a:pt x="0" y="2"/>
                  </a:lnTo>
                  <a:lnTo>
                    <a:pt x="0" y="2"/>
                  </a:lnTo>
                  <a:lnTo>
                    <a:pt x="0" y="0"/>
                  </a:lnTo>
                  <a:close/>
                </a:path>
              </a:pathLst>
            </a:custGeom>
            <a:solidFill>
              <a:srgbClr val="520000"/>
            </a:solidFill>
            <a:ln w="9525">
              <a:noFill/>
              <a:round/>
              <a:headEnd/>
              <a:tailEnd/>
            </a:ln>
          </p:spPr>
          <p:txBody>
            <a:bodyPr/>
            <a:lstStyle/>
            <a:p>
              <a:endParaRPr lang="en-US"/>
            </a:p>
          </p:txBody>
        </p:sp>
        <p:sp>
          <p:nvSpPr>
            <p:cNvPr id="38054" name="Freeform 166"/>
            <p:cNvSpPr>
              <a:spLocks/>
            </p:cNvSpPr>
            <p:nvPr/>
          </p:nvSpPr>
          <p:spPr bwMode="auto">
            <a:xfrm>
              <a:off x="2188" y="3689"/>
              <a:ext cx="18" cy="39"/>
            </a:xfrm>
            <a:custGeom>
              <a:avLst/>
              <a:gdLst/>
              <a:ahLst/>
              <a:cxnLst>
                <a:cxn ang="0">
                  <a:pos x="16" y="42"/>
                </a:cxn>
                <a:cxn ang="0">
                  <a:pos x="10" y="53"/>
                </a:cxn>
                <a:cxn ang="0">
                  <a:pos x="10" y="61"/>
                </a:cxn>
                <a:cxn ang="0">
                  <a:pos x="10" y="66"/>
                </a:cxn>
                <a:cxn ang="0">
                  <a:pos x="10" y="67"/>
                </a:cxn>
                <a:cxn ang="0">
                  <a:pos x="10" y="66"/>
                </a:cxn>
                <a:cxn ang="0">
                  <a:pos x="10" y="63"/>
                </a:cxn>
                <a:cxn ang="0">
                  <a:pos x="8" y="58"/>
                </a:cxn>
                <a:cxn ang="0">
                  <a:pos x="8" y="53"/>
                </a:cxn>
                <a:cxn ang="0">
                  <a:pos x="6" y="48"/>
                </a:cxn>
                <a:cxn ang="0">
                  <a:pos x="3" y="45"/>
                </a:cxn>
                <a:cxn ang="0">
                  <a:pos x="0" y="43"/>
                </a:cxn>
                <a:cxn ang="0">
                  <a:pos x="10" y="53"/>
                </a:cxn>
                <a:cxn ang="0">
                  <a:pos x="14" y="48"/>
                </a:cxn>
                <a:cxn ang="0">
                  <a:pos x="18" y="42"/>
                </a:cxn>
                <a:cxn ang="0">
                  <a:pos x="18" y="35"/>
                </a:cxn>
                <a:cxn ang="0">
                  <a:pos x="18" y="27"/>
                </a:cxn>
                <a:cxn ang="0">
                  <a:pos x="16" y="21"/>
                </a:cxn>
                <a:cxn ang="0">
                  <a:pos x="13" y="16"/>
                </a:cxn>
                <a:cxn ang="0">
                  <a:pos x="11" y="10"/>
                </a:cxn>
                <a:cxn ang="0">
                  <a:pos x="10" y="5"/>
                </a:cxn>
                <a:cxn ang="0">
                  <a:pos x="10" y="2"/>
                </a:cxn>
                <a:cxn ang="0">
                  <a:pos x="10" y="0"/>
                </a:cxn>
                <a:cxn ang="0">
                  <a:pos x="35" y="79"/>
                </a:cxn>
                <a:cxn ang="0">
                  <a:pos x="18" y="43"/>
                </a:cxn>
                <a:cxn ang="0">
                  <a:pos x="18" y="43"/>
                </a:cxn>
                <a:cxn ang="0">
                  <a:pos x="16" y="42"/>
                </a:cxn>
              </a:cxnLst>
              <a:rect l="0" t="0" r="r" b="b"/>
              <a:pathLst>
                <a:path w="35" h="79">
                  <a:moveTo>
                    <a:pt x="16" y="42"/>
                  </a:moveTo>
                  <a:lnTo>
                    <a:pt x="10" y="53"/>
                  </a:lnTo>
                  <a:lnTo>
                    <a:pt x="10" y="61"/>
                  </a:lnTo>
                  <a:lnTo>
                    <a:pt x="10" y="66"/>
                  </a:lnTo>
                  <a:lnTo>
                    <a:pt x="10" y="67"/>
                  </a:lnTo>
                  <a:lnTo>
                    <a:pt x="10" y="66"/>
                  </a:lnTo>
                  <a:lnTo>
                    <a:pt x="10" y="63"/>
                  </a:lnTo>
                  <a:lnTo>
                    <a:pt x="8" y="58"/>
                  </a:lnTo>
                  <a:lnTo>
                    <a:pt x="8" y="53"/>
                  </a:lnTo>
                  <a:lnTo>
                    <a:pt x="6" y="48"/>
                  </a:lnTo>
                  <a:lnTo>
                    <a:pt x="3" y="45"/>
                  </a:lnTo>
                  <a:lnTo>
                    <a:pt x="0" y="43"/>
                  </a:lnTo>
                  <a:lnTo>
                    <a:pt x="10" y="53"/>
                  </a:lnTo>
                  <a:lnTo>
                    <a:pt x="14" y="48"/>
                  </a:lnTo>
                  <a:lnTo>
                    <a:pt x="18" y="42"/>
                  </a:lnTo>
                  <a:lnTo>
                    <a:pt x="18" y="35"/>
                  </a:lnTo>
                  <a:lnTo>
                    <a:pt x="18" y="27"/>
                  </a:lnTo>
                  <a:lnTo>
                    <a:pt x="16" y="21"/>
                  </a:lnTo>
                  <a:lnTo>
                    <a:pt x="13" y="16"/>
                  </a:lnTo>
                  <a:lnTo>
                    <a:pt x="11" y="10"/>
                  </a:lnTo>
                  <a:lnTo>
                    <a:pt x="10" y="5"/>
                  </a:lnTo>
                  <a:lnTo>
                    <a:pt x="10" y="2"/>
                  </a:lnTo>
                  <a:lnTo>
                    <a:pt x="10" y="0"/>
                  </a:lnTo>
                  <a:lnTo>
                    <a:pt x="35" y="79"/>
                  </a:lnTo>
                  <a:lnTo>
                    <a:pt x="18" y="43"/>
                  </a:lnTo>
                  <a:lnTo>
                    <a:pt x="18" y="43"/>
                  </a:lnTo>
                  <a:lnTo>
                    <a:pt x="16" y="42"/>
                  </a:lnTo>
                  <a:close/>
                </a:path>
              </a:pathLst>
            </a:custGeom>
            <a:solidFill>
              <a:srgbClr val="600C0C"/>
            </a:solidFill>
            <a:ln w="9525">
              <a:noFill/>
              <a:round/>
              <a:headEnd/>
              <a:tailEnd/>
            </a:ln>
          </p:spPr>
          <p:txBody>
            <a:bodyPr/>
            <a:lstStyle/>
            <a:p>
              <a:endParaRPr lang="en-US"/>
            </a:p>
          </p:txBody>
        </p:sp>
        <p:sp>
          <p:nvSpPr>
            <p:cNvPr id="38055" name="Freeform 167"/>
            <p:cNvSpPr>
              <a:spLocks/>
            </p:cNvSpPr>
            <p:nvPr/>
          </p:nvSpPr>
          <p:spPr bwMode="auto">
            <a:xfrm>
              <a:off x="2256" y="3693"/>
              <a:ext cx="4" cy="35"/>
            </a:xfrm>
            <a:custGeom>
              <a:avLst/>
              <a:gdLst/>
              <a:ahLst/>
              <a:cxnLst>
                <a:cxn ang="0">
                  <a:pos x="0" y="0"/>
                </a:cxn>
                <a:cxn ang="0">
                  <a:pos x="8" y="1"/>
                </a:cxn>
                <a:cxn ang="0">
                  <a:pos x="8" y="69"/>
                </a:cxn>
                <a:cxn ang="0">
                  <a:pos x="2" y="69"/>
                </a:cxn>
                <a:cxn ang="0">
                  <a:pos x="2" y="1"/>
                </a:cxn>
                <a:cxn ang="0">
                  <a:pos x="2" y="1"/>
                </a:cxn>
                <a:cxn ang="0">
                  <a:pos x="0" y="0"/>
                </a:cxn>
              </a:cxnLst>
              <a:rect l="0" t="0" r="r" b="b"/>
              <a:pathLst>
                <a:path w="8" h="69">
                  <a:moveTo>
                    <a:pt x="0" y="0"/>
                  </a:moveTo>
                  <a:lnTo>
                    <a:pt x="8" y="1"/>
                  </a:lnTo>
                  <a:lnTo>
                    <a:pt x="8" y="69"/>
                  </a:lnTo>
                  <a:lnTo>
                    <a:pt x="2" y="69"/>
                  </a:lnTo>
                  <a:lnTo>
                    <a:pt x="2" y="1"/>
                  </a:lnTo>
                  <a:lnTo>
                    <a:pt x="2" y="1"/>
                  </a:lnTo>
                  <a:lnTo>
                    <a:pt x="0" y="0"/>
                  </a:lnTo>
                  <a:close/>
                </a:path>
              </a:pathLst>
            </a:custGeom>
            <a:solidFill>
              <a:srgbClr val="600C0C"/>
            </a:solidFill>
            <a:ln w="9525">
              <a:noFill/>
              <a:round/>
              <a:headEnd/>
              <a:tailEnd/>
            </a:ln>
          </p:spPr>
          <p:txBody>
            <a:bodyPr/>
            <a:lstStyle/>
            <a:p>
              <a:endParaRPr lang="en-US"/>
            </a:p>
          </p:txBody>
        </p:sp>
        <p:sp>
          <p:nvSpPr>
            <p:cNvPr id="38056" name="Freeform 168"/>
            <p:cNvSpPr>
              <a:spLocks/>
            </p:cNvSpPr>
            <p:nvPr/>
          </p:nvSpPr>
          <p:spPr bwMode="auto">
            <a:xfrm>
              <a:off x="3193" y="3693"/>
              <a:ext cx="5" cy="22"/>
            </a:xfrm>
            <a:custGeom>
              <a:avLst/>
              <a:gdLst/>
              <a:ahLst/>
              <a:cxnLst>
                <a:cxn ang="0">
                  <a:pos x="9" y="0"/>
                </a:cxn>
                <a:cxn ang="0">
                  <a:pos x="0" y="43"/>
                </a:cxn>
                <a:cxn ang="0">
                  <a:pos x="11" y="1"/>
                </a:cxn>
                <a:cxn ang="0">
                  <a:pos x="11" y="1"/>
                </a:cxn>
                <a:cxn ang="0">
                  <a:pos x="9" y="0"/>
                </a:cxn>
              </a:cxnLst>
              <a:rect l="0" t="0" r="r" b="b"/>
              <a:pathLst>
                <a:path w="11" h="43">
                  <a:moveTo>
                    <a:pt x="9" y="0"/>
                  </a:moveTo>
                  <a:lnTo>
                    <a:pt x="0" y="43"/>
                  </a:lnTo>
                  <a:lnTo>
                    <a:pt x="11" y="1"/>
                  </a:lnTo>
                  <a:lnTo>
                    <a:pt x="11" y="1"/>
                  </a:lnTo>
                  <a:lnTo>
                    <a:pt x="9" y="0"/>
                  </a:lnTo>
                  <a:close/>
                </a:path>
              </a:pathLst>
            </a:custGeom>
            <a:solidFill>
              <a:srgbClr val="520000"/>
            </a:solidFill>
            <a:ln w="9525">
              <a:noFill/>
              <a:round/>
              <a:headEnd/>
              <a:tailEnd/>
            </a:ln>
          </p:spPr>
          <p:txBody>
            <a:bodyPr/>
            <a:lstStyle/>
            <a:p>
              <a:endParaRPr lang="en-US"/>
            </a:p>
          </p:txBody>
        </p:sp>
        <p:sp>
          <p:nvSpPr>
            <p:cNvPr id="38057" name="Freeform 169"/>
            <p:cNvSpPr>
              <a:spLocks/>
            </p:cNvSpPr>
            <p:nvPr/>
          </p:nvSpPr>
          <p:spPr bwMode="auto">
            <a:xfrm>
              <a:off x="3261" y="3693"/>
              <a:ext cx="9" cy="38"/>
            </a:xfrm>
            <a:custGeom>
              <a:avLst/>
              <a:gdLst/>
              <a:ahLst/>
              <a:cxnLst>
                <a:cxn ang="0">
                  <a:pos x="0" y="0"/>
                </a:cxn>
                <a:cxn ang="0">
                  <a:pos x="19" y="75"/>
                </a:cxn>
                <a:cxn ang="0">
                  <a:pos x="1" y="1"/>
                </a:cxn>
                <a:cxn ang="0">
                  <a:pos x="1" y="1"/>
                </a:cxn>
                <a:cxn ang="0">
                  <a:pos x="0" y="0"/>
                </a:cxn>
              </a:cxnLst>
              <a:rect l="0" t="0" r="r" b="b"/>
              <a:pathLst>
                <a:path w="19" h="75">
                  <a:moveTo>
                    <a:pt x="0" y="0"/>
                  </a:moveTo>
                  <a:lnTo>
                    <a:pt x="19" y="75"/>
                  </a:lnTo>
                  <a:lnTo>
                    <a:pt x="1" y="1"/>
                  </a:lnTo>
                  <a:lnTo>
                    <a:pt x="1" y="1"/>
                  </a:lnTo>
                  <a:lnTo>
                    <a:pt x="0" y="0"/>
                  </a:lnTo>
                  <a:close/>
                </a:path>
              </a:pathLst>
            </a:custGeom>
            <a:solidFill>
              <a:srgbClr val="520000"/>
            </a:solidFill>
            <a:ln w="9525">
              <a:noFill/>
              <a:round/>
              <a:headEnd/>
              <a:tailEnd/>
            </a:ln>
          </p:spPr>
          <p:txBody>
            <a:bodyPr/>
            <a:lstStyle/>
            <a:p>
              <a:endParaRPr lang="en-US"/>
            </a:p>
          </p:txBody>
        </p:sp>
        <p:sp>
          <p:nvSpPr>
            <p:cNvPr id="38058" name="Freeform 170"/>
            <p:cNvSpPr>
              <a:spLocks/>
            </p:cNvSpPr>
            <p:nvPr/>
          </p:nvSpPr>
          <p:spPr bwMode="auto">
            <a:xfrm>
              <a:off x="2885" y="3697"/>
              <a:ext cx="17" cy="13"/>
            </a:xfrm>
            <a:custGeom>
              <a:avLst/>
              <a:gdLst/>
              <a:ahLst/>
              <a:cxnLst>
                <a:cxn ang="0">
                  <a:pos x="0" y="0"/>
                </a:cxn>
                <a:cxn ang="0">
                  <a:pos x="35" y="25"/>
                </a:cxn>
                <a:cxn ang="0">
                  <a:pos x="0" y="0"/>
                </a:cxn>
                <a:cxn ang="0">
                  <a:pos x="0" y="0"/>
                </a:cxn>
              </a:cxnLst>
              <a:rect l="0" t="0" r="r" b="b"/>
              <a:pathLst>
                <a:path w="35" h="25">
                  <a:moveTo>
                    <a:pt x="0" y="0"/>
                  </a:moveTo>
                  <a:lnTo>
                    <a:pt x="35" y="25"/>
                  </a:lnTo>
                  <a:lnTo>
                    <a:pt x="0" y="0"/>
                  </a:lnTo>
                  <a:lnTo>
                    <a:pt x="0" y="0"/>
                  </a:lnTo>
                  <a:close/>
                </a:path>
              </a:pathLst>
            </a:custGeom>
            <a:solidFill>
              <a:srgbClr val="520000"/>
            </a:solidFill>
            <a:ln w="9525">
              <a:noFill/>
              <a:round/>
              <a:headEnd/>
              <a:tailEnd/>
            </a:ln>
          </p:spPr>
          <p:txBody>
            <a:bodyPr/>
            <a:lstStyle/>
            <a:p>
              <a:endParaRPr lang="en-US"/>
            </a:p>
          </p:txBody>
        </p:sp>
        <p:sp>
          <p:nvSpPr>
            <p:cNvPr id="38059" name="Freeform 171"/>
            <p:cNvSpPr>
              <a:spLocks/>
            </p:cNvSpPr>
            <p:nvPr/>
          </p:nvSpPr>
          <p:spPr bwMode="auto">
            <a:xfrm>
              <a:off x="2327" y="3706"/>
              <a:ext cx="9" cy="31"/>
            </a:xfrm>
            <a:custGeom>
              <a:avLst/>
              <a:gdLst/>
              <a:ahLst/>
              <a:cxnLst>
                <a:cxn ang="0">
                  <a:pos x="16" y="0"/>
                </a:cxn>
                <a:cxn ang="0">
                  <a:pos x="0" y="61"/>
                </a:cxn>
                <a:cxn ang="0">
                  <a:pos x="18" y="0"/>
                </a:cxn>
                <a:cxn ang="0">
                  <a:pos x="18" y="0"/>
                </a:cxn>
                <a:cxn ang="0">
                  <a:pos x="16" y="0"/>
                </a:cxn>
              </a:cxnLst>
              <a:rect l="0" t="0" r="r" b="b"/>
              <a:pathLst>
                <a:path w="18" h="61">
                  <a:moveTo>
                    <a:pt x="16" y="0"/>
                  </a:moveTo>
                  <a:lnTo>
                    <a:pt x="0" y="61"/>
                  </a:lnTo>
                  <a:lnTo>
                    <a:pt x="18" y="0"/>
                  </a:lnTo>
                  <a:lnTo>
                    <a:pt x="18" y="0"/>
                  </a:lnTo>
                  <a:lnTo>
                    <a:pt x="16" y="0"/>
                  </a:lnTo>
                  <a:close/>
                </a:path>
              </a:pathLst>
            </a:custGeom>
            <a:solidFill>
              <a:srgbClr val="520000"/>
            </a:solidFill>
            <a:ln w="9525">
              <a:noFill/>
              <a:round/>
              <a:headEnd/>
              <a:tailEnd/>
            </a:ln>
          </p:spPr>
          <p:txBody>
            <a:bodyPr/>
            <a:lstStyle/>
            <a:p>
              <a:endParaRPr lang="en-US"/>
            </a:p>
          </p:txBody>
        </p:sp>
        <p:sp>
          <p:nvSpPr>
            <p:cNvPr id="38060" name="Freeform 172"/>
            <p:cNvSpPr>
              <a:spLocks/>
            </p:cNvSpPr>
            <p:nvPr/>
          </p:nvSpPr>
          <p:spPr bwMode="auto">
            <a:xfrm>
              <a:off x="2154" y="3710"/>
              <a:ext cx="18" cy="59"/>
            </a:xfrm>
            <a:custGeom>
              <a:avLst/>
              <a:gdLst/>
              <a:ahLst/>
              <a:cxnLst>
                <a:cxn ang="0">
                  <a:pos x="26" y="60"/>
                </a:cxn>
                <a:cxn ang="0">
                  <a:pos x="19" y="66"/>
                </a:cxn>
                <a:cxn ang="0">
                  <a:pos x="18" y="72"/>
                </a:cxn>
                <a:cxn ang="0">
                  <a:pos x="18" y="79"/>
                </a:cxn>
                <a:cxn ang="0">
                  <a:pos x="19" y="84"/>
                </a:cxn>
                <a:cxn ang="0">
                  <a:pos x="24" y="90"/>
                </a:cxn>
                <a:cxn ang="0">
                  <a:pos x="29" y="95"/>
                </a:cxn>
                <a:cxn ang="0">
                  <a:pos x="32" y="100"/>
                </a:cxn>
                <a:cxn ang="0">
                  <a:pos x="35" y="106"/>
                </a:cxn>
                <a:cxn ang="0">
                  <a:pos x="37" y="112"/>
                </a:cxn>
                <a:cxn ang="0">
                  <a:pos x="37" y="119"/>
                </a:cxn>
                <a:cxn ang="0">
                  <a:pos x="35" y="117"/>
                </a:cxn>
                <a:cxn ang="0">
                  <a:pos x="32" y="114"/>
                </a:cxn>
                <a:cxn ang="0">
                  <a:pos x="29" y="106"/>
                </a:cxn>
                <a:cxn ang="0">
                  <a:pos x="24" y="96"/>
                </a:cxn>
                <a:cxn ang="0">
                  <a:pos x="18" y="87"/>
                </a:cxn>
                <a:cxn ang="0">
                  <a:pos x="13" y="74"/>
                </a:cxn>
                <a:cxn ang="0">
                  <a:pos x="8" y="63"/>
                </a:cxn>
                <a:cxn ang="0">
                  <a:pos x="3" y="48"/>
                </a:cxn>
                <a:cxn ang="0">
                  <a:pos x="2" y="37"/>
                </a:cxn>
                <a:cxn ang="0">
                  <a:pos x="2" y="24"/>
                </a:cxn>
                <a:cxn ang="0">
                  <a:pos x="0" y="31"/>
                </a:cxn>
                <a:cxn ang="0">
                  <a:pos x="0" y="36"/>
                </a:cxn>
                <a:cxn ang="0">
                  <a:pos x="2" y="40"/>
                </a:cxn>
                <a:cxn ang="0">
                  <a:pos x="3" y="44"/>
                </a:cxn>
                <a:cxn ang="0">
                  <a:pos x="5" y="48"/>
                </a:cxn>
                <a:cxn ang="0">
                  <a:pos x="8" y="52"/>
                </a:cxn>
                <a:cxn ang="0">
                  <a:pos x="11" y="55"/>
                </a:cxn>
                <a:cxn ang="0">
                  <a:pos x="15" y="60"/>
                </a:cxn>
                <a:cxn ang="0">
                  <a:pos x="16" y="63"/>
                </a:cxn>
                <a:cxn ang="0">
                  <a:pos x="19" y="66"/>
                </a:cxn>
                <a:cxn ang="0">
                  <a:pos x="19" y="0"/>
                </a:cxn>
                <a:cxn ang="0">
                  <a:pos x="37" y="66"/>
                </a:cxn>
                <a:cxn ang="0">
                  <a:pos x="26" y="60"/>
                </a:cxn>
                <a:cxn ang="0">
                  <a:pos x="26" y="60"/>
                </a:cxn>
              </a:cxnLst>
              <a:rect l="0" t="0" r="r" b="b"/>
              <a:pathLst>
                <a:path w="37" h="119">
                  <a:moveTo>
                    <a:pt x="26" y="60"/>
                  </a:moveTo>
                  <a:lnTo>
                    <a:pt x="19" y="66"/>
                  </a:lnTo>
                  <a:lnTo>
                    <a:pt x="18" y="72"/>
                  </a:lnTo>
                  <a:lnTo>
                    <a:pt x="18" y="79"/>
                  </a:lnTo>
                  <a:lnTo>
                    <a:pt x="19" y="84"/>
                  </a:lnTo>
                  <a:lnTo>
                    <a:pt x="24" y="90"/>
                  </a:lnTo>
                  <a:lnTo>
                    <a:pt x="29" y="95"/>
                  </a:lnTo>
                  <a:lnTo>
                    <a:pt x="32" y="100"/>
                  </a:lnTo>
                  <a:lnTo>
                    <a:pt x="35" y="106"/>
                  </a:lnTo>
                  <a:lnTo>
                    <a:pt x="37" y="112"/>
                  </a:lnTo>
                  <a:lnTo>
                    <a:pt x="37" y="119"/>
                  </a:lnTo>
                  <a:lnTo>
                    <a:pt x="35" y="117"/>
                  </a:lnTo>
                  <a:lnTo>
                    <a:pt x="32" y="114"/>
                  </a:lnTo>
                  <a:lnTo>
                    <a:pt x="29" y="106"/>
                  </a:lnTo>
                  <a:lnTo>
                    <a:pt x="24" y="96"/>
                  </a:lnTo>
                  <a:lnTo>
                    <a:pt x="18" y="87"/>
                  </a:lnTo>
                  <a:lnTo>
                    <a:pt x="13" y="74"/>
                  </a:lnTo>
                  <a:lnTo>
                    <a:pt x="8" y="63"/>
                  </a:lnTo>
                  <a:lnTo>
                    <a:pt x="3" y="48"/>
                  </a:lnTo>
                  <a:lnTo>
                    <a:pt x="2" y="37"/>
                  </a:lnTo>
                  <a:lnTo>
                    <a:pt x="2" y="24"/>
                  </a:lnTo>
                  <a:lnTo>
                    <a:pt x="0" y="31"/>
                  </a:lnTo>
                  <a:lnTo>
                    <a:pt x="0" y="36"/>
                  </a:lnTo>
                  <a:lnTo>
                    <a:pt x="2" y="40"/>
                  </a:lnTo>
                  <a:lnTo>
                    <a:pt x="3" y="44"/>
                  </a:lnTo>
                  <a:lnTo>
                    <a:pt x="5" y="48"/>
                  </a:lnTo>
                  <a:lnTo>
                    <a:pt x="8" y="52"/>
                  </a:lnTo>
                  <a:lnTo>
                    <a:pt x="11" y="55"/>
                  </a:lnTo>
                  <a:lnTo>
                    <a:pt x="15" y="60"/>
                  </a:lnTo>
                  <a:lnTo>
                    <a:pt x="16" y="63"/>
                  </a:lnTo>
                  <a:lnTo>
                    <a:pt x="19" y="66"/>
                  </a:lnTo>
                  <a:lnTo>
                    <a:pt x="19" y="0"/>
                  </a:lnTo>
                  <a:lnTo>
                    <a:pt x="37" y="66"/>
                  </a:lnTo>
                  <a:lnTo>
                    <a:pt x="26" y="60"/>
                  </a:lnTo>
                  <a:lnTo>
                    <a:pt x="26" y="60"/>
                  </a:lnTo>
                  <a:close/>
                </a:path>
              </a:pathLst>
            </a:custGeom>
            <a:solidFill>
              <a:srgbClr val="600C0C"/>
            </a:solidFill>
            <a:ln w="9525">
              <a:noFill/>
              <a:round/>
              <a:headEnd/>
              <a:tailEnd/>
            </a:ln>
          </p:spPr>
          <p:txBody>
            <a:bodyPr/>
            <a:lstStyle/>
            <a:p>
              <a:endParaRPr lang="en-US"/>
            </a:p>
          </p:txBody>
        </p:sp>
        <p:sp>
          <p:nvSpPr>
            <p:cNvPr id="38061" name="Freeform 173"/>
            <p:cNvSpPr>
              <a:spLocks/>
            </p:cNvSpPr>
            <p:nvPr/>
          </p:nvSpPr>
          <p:spPr bwMode="auto">
            <a:xfrm>
              <a:off x="2340" y="3715"/>
              <a:ext cx="9" cy="54"/>
            </a:xfrm>
            <a:custGeom>
              <a:avLst/>
              <a:gdLst/>
              <a:ahLst/>
              <a:cxnLst>
                <a:cxn ang="0">
                  <a:pos x="16" y="109"/>
                </a:cxn>
                <a:cxn ang="0">
                  <a:pos x="18" y="106"/>
                </a:cxn>
                <a:cxn ang="0">
                  <a:pos x="16" y="98"/>
                </a:cxn>
                <a:cxn ang="0">
                  <a:pos x="13" y="90"/>
                </a:cxn>
                <a:cxn ang="0">
                  <a:pos x="8" y="78"/>
                </a:cxn>
                <a:cxn ang="0">
                  <a:pos x="5" y="67"/>
                </a:cxn>
                <a:cxn ang="0">
                  <a:pos x="0" y="54"/>
                </a:cxn>
                <a:cxn ang="0">
                  <a:pos x="0" y="40"/>
                </a:cxn>
                <a:cxn ang="0">
                  <a:pos x="0" y="27"/>
                </a:cxn>
                <a:cxn ang="0">
                  <a:pos x="6" y="13"/>
                </a:cxn>
                <a:cxn ang="0">
                  <a:pos x="16" y="0"/>
                </a:cxn>
                <a:cxn ang="0">
                  <a:pos x="16" y="109"/>
                </a:cxn>
                <a:cxn ang="0">
                  <a:pos x="16" y="109"/>
                </a:cxn>
              </a:cxnLst>
              <a:rect l="0" t="0" r="r" b="b"/>
              <a:pathLst>
                <a:path w="18" h="109">
                  <a:moveTo>
                    <a:pt x="16" y="109"/>
                  </a:moveTo>
                  <a:lnTo>
                    <a:pt x="18" y="106"/>
                  </a:lnTo>
                  <a:lnTo>
                    <a:pt x="16" y="98"/>
                  </a:lnTo>
                  <a:lnTo>
                    <a:pt x="13" y="90"/>
                  </a:lnTo>
                  <a:lnTo>
                    <a:pt x="8" y="78"/>
                  </a:lnTo>
                  <a:lnTo>
                    <a:pt x="5" y="67"/>
                  </a:lnTo>
                  <a:lnTo>
                    <a:pt x="0" y="54"/>
                  </a:lnTo>
                  <a:lnTo>
                    <a:pt x="0" y="40"/>
                  </a:lnTo>
                  <a:lnTo>
                    <a:pt x="0" y="27"/>
                  </a:lnTo>
                  <a:lnTo>
                    <a:pt x="6" y="13"/>
                  </a:lnTo>
                  <a:lnTo>
                    <a:pt x="16" y="0"/>
                  </a:lnTo>
                  <a:lnTo>
                    <a:pt x="16" y="109"/>
                  </a:lnTo>
                  <a:lnTo>
                    <a:pt x="16" y="109"/>
                  </a:lnTo>
                  <a:close/>
                </a:path>
              </a:pathLst>
            </a:custGeom>
            <a:solidFill>
              <a:srgbClr val="600C0C"/>
            </a:solidFill>
            <a:ln w="9525">
              <a:noFill/>
              <a:round/>
              <a:headEnd/>
              <a:tailEnd/>
            </a:ln>
          </p:spPr>
          <p:txBody>
            <a:bodyPr/>
            <a:lstStyle/>
            <a:p>
              <a:endParaRPr lang="en-US"/>
            </a:p>
          </p:txBody>
        </p:sp>
        <p:sp>
          <p:nvSpPr>
            <p:cNvPr id="38062" name="Freeform 174"/>
            <p:cNvSpPr>
              <a:spLocks/>
            </p:cNvSpPr>
            <p:nvPr/>
          </p:nvSpPr>
          <p:spPr bwMode="auto">
            <a:xfrm>
              <a:off x="2441" y="3715"/>
              <a:ext cx="5" cy="16"/>
            </a:xfrm>
            <a:custGeom>
              <a:avLst/>
              <a:gdLst/>
              <a:ahLst/>
              <a:cxnLst>
                <a:cxn ang="0">
                  <a:pos x="0" y="0"/>
                </a:cxn>
                <a:cxn ang="0">
                  <a:pos x="11" y="0"/>
                </a:cxn>
                <a:cxn ang="0">
                  <a:pos x="11" y="32"/>
                </a:cxn>
                <a:cxn ang="0">
                  <a:pos x="1" y="32"/>
                </a:cxn>
                <a:cxn ang="0">
                  <a:pos x="1" y="0"/>
                </a:cxn>
                <a:cxn ang="0">
                  <a:pos x="1" y="0"/>
                </a:cxn>
                <a:cxn ang="0">
                  <a:pos x="0" y="0"/>
                </a:cxn>
              </a:cxnLst>
              <a:rect l="0" t="0" r="r" b="b"/>
              <a:pathLst>
                <a:path w="11" h="32">
                  <a:moveTo>
                    <a:pt x="0" y="0"/>
                  </a:moveTo>
                  <a:lnTo>
                    <a:pt x="11" y="0"/>
                  </a:lnTo>
                  <a:lnTo>
                    <a:pt x="11" y="32"/>
                  </a:lnTo>
                  <a:lnTo>
                    <a:pt x="1" y="32"/>
                  </a:lnTo>
                  <a:lnTo>
                    <a:pt x="1" y="0"/>
                  </a:lnTo>
                  <a:lnTo>
                    <a:pt x="1" y="0"/>
                  </a:lnTo>
                  <a:lnTo>
                    <a:pt x="0" y="0"/>
                  </a:lnTo>
                  <a:close/>
                </a:path>
              </a:pathLst>
            </a:custGeom>
            <a:solidFill>
              <a:srgbClr val="600C0C"/>
            </a:solidFill>
            <a:ln w="9525">
              <a:noFill/>
              <a:round/>
              <a:headEnd/>
              <a:tailEnd/>
            </a:ln>
          </p:spPr>
          <p:txBody>
            <a:bodyPr/>
            <a:lstStyle/>
            <a:p>
              <a:endParaRPr lang="en-US"/>
            </a:p>
          </p:txBody>
        </p:sp>
        <p:sp>
          <p:nvSpPr>
            <p:cNvPr id="38063" name="Freeform 175"/>
            <p:cNvSpPr>
              <a:spLocks/>
            </p:cNvSpPr>
            <p:nvPr/>
          </p:nvSpPr>
          <p:spPr bwMode="auto">
            <a:xfrm>
              <a:off x="2474" y="3715"/>
              <a:ext cx="22" cy="67"/>
            </a:xfrm>
            <a:custGeom>
              <a:avLst/>
              <a:gdLst/>
              <a:ahLst/>
              <a:cxnLst>
                <a:cxn ang="0">
                  <a:pos x="0" y="0"/>
                </a:cxn>
                <a:cxn ang="0">
                  <a:pos x="43" y="134"/>
                </a:cxn>
                <a:cxn ang="0">
                  <a:pos x="0" y="0"/>
                </a:cxn>
                <a:cxn ang="0">
                  <a:pos x="0" y="0"/>
                </a:cxn>
              </a:cxnLst>
              <a:rect l="0" t="0" r="r" b="b"/>
              <a:pathLst>
                <a:path w="43" h="134">
                  <a:moveTo>
                    <a:pt x="0" y="0"/>
                  </a:moveTo>
                  <a:lnTo>
                    <a:pt x="43" y="134"/>
                  </a:lnTo>
                  <a:lnTo>
                    <a:pt x="0" y="0"/>
                  </a:lnTo>
                  <a:lnTo>
                    <a:pt x="0" y="0"/>
                  </a:lnTo>
                  <a:close/>
                </a:path>
              </a:pathLst>
            </a:custGeom>
            <a:solidFill>
              <a:srgbClr val="600C0C"/>
            </a:solidFill>
            <a:ln w="9525">
              <a:noFill/>
              <a:round/>
              <a:headEnd/>
              <a:tailEnd/>
            </a:ln>
          </p:spPr>
          <p:txBody>
            <a:bodyPr/>
            <a:lstStyle/>
            <a:p>
              <a:endParaRPr lang="en-US"/>
            </a:p>
          </p:txBody>
        </p:sp>
        <p:sp>
          <p:nvSpPr>
            <p:cNvPr id="38064" name="Freeform 176"/>
            <p:cNvSpPr>
              <a:spLocks/>
            </p:cNvSpPr>
            <p:nvPr/>
          </p:nvSpPr>
          <p:spPr bwMode="auto">
            <a:xfrm>
              <a:off x="2378" y="3722"/>
              <a:ext cx="30" cy="69"/>
            </a:xfrm>
            <a:custGeom>
              <a:avLst/>
              <a:gdLst/>
              <a:ahLst/>
              <a:cxnLst>
                <a:cxn ang="0">
                  <a:pos x="59" y="136"/>
                </a:cxn>
                <a:cxn ang="0">
                  <a:pos x="51" y="127"/>
                </a:cxn>
                <a:cxn ang="0">
                  <a:pos x="43" y="116"/>
                </a:cxn>
                <a:cxn ang="0">
                  <a:pos x="34" y="104"/>
                </a:cxn>
                <a:cxn ang="0">
                  <a:pos x="27" y="92"/>
                </a:cxn>
                <a:cxn ang="0">
                  <a:pos x="19" y="77"/>
                </a:cxn>
                <a:cxn ang="0">
                  <a:pos x="15" y="63"/>
                </a:cxn>
                <a:cxn ang="0">
                  <a:pos x="10" y="47"/>
                </a:cxn>
                <a:cxn ang="0">
                  <a:pos x="5" y="32"/>
                </a:cxn>
                <a:cxn ang="0">
                  <a:pos x="2" y="16"/>
                </a:cxn>
                <a:cxn ang="0">
                  <a:pos x="0" y="0"/>
                </a:cxn>
                <a:cxn ang="0">
                  <a:pos x="2" y="16"/>
                </a:cxn>
                <a:cxn ang="0">
                  <a:pos x="3" y="32"/>
                </a:cxn>
                <a:cxn ang="0">
                  <a:pos x="8" y="47"/>
                </a:cxn>
                <a:cxn ang="0">
                  <a:pos x="15" y="60"/>
                </a:cxn>
                <a:cxn ang="0">
                  <a:pos x="21" y="72"/>
                </a:cxn>
                <a:cxn ang="0">
                  <a:pos x="29" y="85"/>
                </a:cxn>
                <a:cxn ang="0">
                  <a:pos x="37" y="98"/>
                </a:cxn>
                <a:cxn ang="0">
                  <a:pos x="47" y="111"/>
                </a:cxn>
                <a:cxn ang="0">
                  <a:pos x="53" y="124"/>
                </a:cxn>
                <a:cxn ang="0">
                  <a:pos x="61" y="138"/>
                </a:cxn>
                <a:cxn ang="0">
                  <a:pos x="61" y="138"/>
                </a:cxn>
                <a:cxn ang="0">
                  <a:pos x="59" y="136"/>
                </a:cxn>
              </a:cxnLst>
              <a:rect l="0" t="0" r="r" b="b"/>
              <a:pathLst>
                <a:path w="61" h="138">
                  <a:moveTo>
                    <a:pt x="59" y="136"/>
                  </a:moveTo>
                  <a:lnTo>
                    <a:pt x="51" y="127"/>
                  </a:lnTo>
                  <a:lnTo>
                    <a:pt x="43" y="116"/>
                  </a:lnTo>
                  <a:lnTo>
                    <a:pt x="34" y="104"/>
                  </a:lnTo>
                  <a:lnTo>
                    <a:pt x="27" y="92"/>
                  </a:lnTo>
                  <a:lnTo>
                    <a:pt x="19" y="77"/>
                  </a:lnTo>
                  <a:lnTo>
                    <a:pt x="15" y="63"/>
                  </a:lnTo>
                  <a:lnTo>
                    <a:pt x="10" y="47"/>
                  </a:lnTo>
                  <a:lnTo>
                    <a:pt x="5" y="32"/>
                  </a:lnTo>
                  <a:lnTo>
                    <a:pt x="2" y="16"/>
                  </a:lnTo>
                  <a:lnTo>
                    <a:pt x="0" y="0"/>
                  </a:lnTo>
                  <a:lnTo>
                    <a:pt x="2" y="16"/>
                  </a:lnTo>
                  <a:lnTo>
                    <a:pt x="3" y="32"/>
                  </a:lnTo>
                  <a:lnTo>
                    <a:pt x="8" y="47"/>
                  </a:lnTo>
                  <a:lnTo>
                    <a:pt x="15" y="60"/>
                  </a:lnTo>
                  <a:lnTo>
                    <a:pt x="21" y="72"/>
                  </a:lnTo>
                  <a:lnTo>
                    <a:pt x="29" y="85"/>
                  </a:lnTo>
                  <a:lnTo>
                    <a:pt x="37" y="98"/>
                  </a:lnTo>
                  <a:lnTo>
                    <a:pt x="47" y="111"/>
                  </a:lnTo>
                  <a:lnTo>
                    <a:pt x="53" y="124"/>
                  </a:lnTo>
                  <a:lnTo>
                    <a:pt x="61" y="138"/>
                  </a:lnTo>
                  <a:lnTo>
                    <a:pt x="61" y="138"/>
                  </a:lnTo>
                  <a:lnTo>
                    <a:pt x="59" y="136"/>
                  </a:lnTo>
                  <a:close/>
                </a:path>
              </a:pathLst>
            </a:custGeom>
            <a:solidFill>
              <a:srgbClr val="600C0C"/>
            </a:solidFill>
            <a:ln w="9525">
              <a:noFill/>
              <a:round/>
              <a:headEnd/>
              <a:tailEnd/>
            </a:ln>
          </p:spPr>
          <p:txBody>
            <a:bodyPr/>
            <a:lstStyle/>
            <a:p>
              <a:endParaRPr lang="en-US"/>
            </a:p>
          </p:txBody>
        </p:sp>
        <p:sp>
          <p:nvSpPr>
            <p:cNvPr id="38065" name="Freeform 177"/>
            <p:cNvSpPr>
              <a:spLocks/>
            </p:cNvSpPr>
            <p:nvPr/>
          </p:nvSpPr>
          <p:spPr bwMode="auto">
            <a:xfrm>
              <a:off x="2674" y="3722"/>
              <a:ext cx="12" cy="18"/>
            </a:xfrm>
            <a:custGeom>
              <a:avLst/>
              <a:gdLst/>
              <a:ahLst/>
              <a:cxnLst>
                <a:cxn ang="0">
                  <a:pos x="24" y="18"/>
                </a:cxn>
                <a:cxn ang="0">
                  <a:pos x="24" y="36"/>
                </a:cxn>
                <a:cxn ang="0">
                  <a:pos x="0" y="0"/>
                </a:cxn>
                <a:cxn ang="0">
                  <a:pos x="3" y="0"/>
                </a:cxn>
                <a:cxn ang="0">
                  <a:pos x="8" y="0"/>
                </a:cxn>
                <a:cxn ang="0">
                  <a:pos x="10" y="2"/>
                </a:cxn>
                <a:cxn ang="0">
                  <a:pos x="13" y="4"/>
                </a:cxn>
                <a:cxn ang="0">
                  <a:pos x="15" y="5"/>
                </a:cxn>
                <a:cxn ang="0">
                  <a:pos x="18" y="8"/>
                </a:cxn>
                <a:cxn ang="0">
                  <a:pos x="19" y="10"/>
                </a:cxn>
                <a:cxn ang="0">
                  <a:pos x="21" y="13"/>
                </a:cxn>
                <a:cxn ang="0">
                  <a:pos x="23" y="16"/>
                </a:cxn>
                <a:cxn ang="0">
                  <a:pos x="24" y="18"/>
                </a:cxn>
                <a:cxn ang="0">
                  <a:pos x="24" y="18"/>
                </a:cxn>
              </a:cxnLst>
              <a:rect l="0" t="0" r="r" b="b"/>
              <a:pathLst>
                <a:path w="24" h="36">
                  <a:moveTo>
                    <a:pt x="24" y="18"/>
                  </a:moveTo>
                  <a:lnTo>
                    <a:pt x="24" y="36"/>
                  </a:lnTo>
                  <a:lnTo>
                    <a:pt x="0" y="0"/>
                  </a:lnTo>
                  <a:lnTo>
                    <a:pt x="3" y="0"/>
                  </a:lnTo>
                  <a:lnTo>
                    <a:pt x="8" y="0"/>
                  </a:lnTo>
                  <a:lnTo>
                    <a:pt x="10" y="2"/>
                  </a:lnTo>
                  <a:lnTo>
                    <a:pt x="13" y="4"/>
                  </a:lnTo>
                  <a:lnTo>
                    <a:pt x="15" y="5"/>
                  </a:lnTo>
                  <a:lnTo>
                    <a:pt x="18" y="8"/>
                  </a:lnTo>
                  <a:lnTo>
                    <a:pt x="19" y="10"/>
                  </a:lnTo>
                  <a:lnTo>
                    <a:pt x="21" y="13"/>
                  </a:lnTo>
                  <a:lnTo>
                    <a:pt x="23" y="16"/>
                  </a:lnTo>
                  <a:lnTo>
                    <a:pt x="24" y="18"/>
                  </a:lnTo>
                  <a:lnTo>
                    <a:pt x="24" y="18"/>
                  </a:lnTo>
                  <a:close/>
                </a:path>
              </a:pathLst>
            </a:custGeom>
            <a:solidFill>
              <a:srgbClr val="520000"/>
            </a:solidFill>
            <a:ln w="9525">
              <a:noFill/>
              <a:round/>
              <a:headEnd/>
              <a:tailEnd/>
            </a:ln>
          </p:spPr>
          <p:txBody>
            <a:bodyPr/>
            <a:lstStyle/>
            <a:p>
              <a:endParaRPr lang="en-US"/>
            </a:p>
          </p:txBody>
        </p:sp>
        <p:sp>
          <p:nvSpPr>
            <p:cNvPr id="38066" name="Freeform 178"/>
            <p:cNvSpPr>
              <a:spLocks/>
            </p:cNvSpPr>
            <p:nvPr/>
          </p:nvSpPr>
          <p:spPr bwMode="auto">
            <a:xfrm>
              <a:off x="3066" y="3722"/>
              <a:ext cx="5" cy="18"/>
            </a:xfrm>
            <a:custGeom>
              <a:avLst/>
              <a:gdLst/>
              <a:ahLst/>
              <a:cxnLst>
                <a:cxn ang="0">
                  <a:pos x="0" y="36"/>
                </a:cxn>
                <a:cxn ang="0">
                  <a:pos x="11" y="0"/>
                </a:cxn>
                <a:cxn ang="0">
                  <a:pos x="2" y="29"/>
                </a:cxn>
                <a:cxn ang="0">
                  <a:pos x="2" y="36"/>
                </a:cxn>
                <a:cxn ang="0">
                  <a:pos x="2" y="36"/>
                </a:cxn>
                <a:cxn ang="0">
                  <a:pos x="0" y="36"/>
                </a:cxn>
              </a:cxnLst>
              <a:rect l="0" t="0" r="r" b="b"/>
              <a:pathLst>
                <a:path w="11" h="36">
                  <a:moveTo>
                    <a:pt x="0" y="36"/>
                  </a:moveTo>
                  <a:lnTo>
                    <a:pt x="11" y="0"/>
                  </a:lnTo>
                  <a:lnTo>
                    <a:pt x="2" y="29"/>
                  </a:lnTo>
                  <a:lnTo>
                    <a:pt x="2" y="36"/>
                  </a:lnTo>
                  <a:lnTo>
                    <a:pt x="2" y="36"/>
                  </a:lnTo>
                  <a:lnTo>
                    <a:pt x="0" y="36"/>
                  </a:lnTo>
                  <a:close/>
                </a:path>
              </a:pathLst>
            </a:custGeom>
            <a:solidFill>
              <a:srgbClr val="520000"/>
            </a:solidFill>
            <a:ln w="9525">
              <a:noFill/>
              <a:round/>
              <a:headEnd/>
              <a:tailEnd/>
            </a:ln>
          </p:spPr>
          <p:txBody>
            <a:bodyPr/>
            <a:lstStyle/>
            <a:p>
              <a:endParaRPr lang="en-US"/>
            </a:p>
          </p:txBody>
        </p:sp>
        <p:sp>
          <p:nvSpPr>
            <p:cNvPr id="38067" name="Freeform 179"/>
            <p:cNvSpPr>
              <a:spLocks/>
            </p:cNvSpPr>
            <p:nvPr/>
          </p:nvSpPr>
          <p:spPr bwMode="auto">
            <a:xfrm>
              <a:off x="3143" y="3722"/>
              <a:ext cx="4" cy="18"/>
            </a:xfrm>
            <a:custGeom>
              <a:avLst/>
              <a:gdLst/>
              <a:ahLst/>
              <a:cxnLst>
                <a:cxn ang="0">
                  <a:pos x="0" y="0"/>
                </a:cxn>
                <a:cxn ang="0">
                  <a:pos x="8" y="0"/>
                </a:cxn>
                <a:cxn ang="0">
                  <a:pos x="8" y="36"/>
                </a:cxn>
                <a:cxn ang="0">
                  <a:pos x="0" y="36"/>
                </a:cxn>
                <a:cxn ang="0">
                  <a:pos x="0" y="0"/>
                </a:cxn>
                <a:cxn ang="0">
                  <a:pos x="0" y="0"/>
                </a:cxn>
              </a:cxnLst>
              <a:rect l="0" t="0" r="r" b="b"/>
              <a:pathLst>
                <a:path w="8" h="36">
                  <a:moveTo>
                    <a:pt x="0" y="0"/>
                  </a:moveTo>
                  <a:lnTo>
                    <a:pt x="8" y="0"/>
                  </a:lnTo>
                  <a:lnTo>
                    <a:pt x="8" y="36"/>
                  </a:lnTo>
                  <a:lnTo>
                    <a:pt x="0" y="36"/>
                  </a:lnTo>
                  <a:lnTo>
                    <a:pt x="0" y="0"/>
                  </a:lnTo>
                  <a:lnTo>
                    <a:pt x="0" y="0"/>
                  </a:lnTo>
                  <a:close/>
                </a:path>
              </a:pathLst>
            </a:custGeom>
            <a:solidFill>
              <a:srgbClr val="CEA156"/>
            </a:solidFill>
            <a:ln w="9525">
              <a:noFill/>
              <a:round/>
              <a:headEnd/>
              <a:tailEnd/>
            </a:ln>
          </p:spPr>
          <p:txBody>
            <a:bodyPr/>
            <a:lstStyle/>
            <a:p>
              <a:endParaRPr lang="en-US"/>
            </a:p>
          </p:txBody>
        </p:sp>
        <p:sp>
          <p:nvSpPr>
            <p:cNvPr id="38068" name="Freeform 180"/>
            <p:cNvSpPr>
              <a:spLocks/>
            </p:cNvSpPr>
            <p:nvPr/>
          </p:nvSpPr>
          <p:spPr bwMode="auto">
            <a:xfrm>
              <a:off x="2214" y="3728"/>
              <a:ext cx="25" cy="37"/>
            </a:xfrm>
            <a:custGeom>
              <a:avLst/>
              <a:gdLst/>
              <a:ahLst/>
              <a:cxnLst>
                <a:cxn ang="0">
                  <a:pos x="24" y="16"/>
                </a:cxn>
                <a:cxn ang="0">
                  <a:pos x="49" y="73"/>
                </a:cxn>
                <a:cxn ang="0">
                  <a:pos x="14" y="6"/>
                </a:cxn>
                <a:cxn ang="0">
                  <a:pos x="6" y="17"/>
                </a:cxn>
                <a:cxn ang="0">
                  <a:pos x="0" y="0"/>
                </a:cxn>
                <a:cxn ang="0">
                  <a:pos x="0" y="8"/>
                </a:cxn>
                <a:cxn ang="0">
                  <a:pos x="1" y="12"/>
                </a:cxn>
                <a:cxn ang="0">
                  <a:pos x="5" y="12"/>
                </a:cxn>
                <a:cxn ang="0">
                  <a:pos x="8" y="12"/>
                </a:cxn>
                <a:cxn ang="0">
                  <a:pos x="11" y="11"/>
                </a:cxn>
                <a:cxn ang="0">
                  <a:pos x="14" y="8"/>
                </a:cxn>
                <a:cxn ang="0">
                  <a:pos x="17" y="8"/>
                </a:cxn>
                <a:cxn ang="0">
                  <a:pos x="21" y="8"/>
                </a:cxn>
                <a:cxn ang="0">
                  <a:pos x="22" y="11"/>
                </a:cxn>
                <a:cxn ang="0">
                  <a:pos x="24" y="17"/>
                </a:cxn>
                <a:cxn ang="0">
                  <a:pos x="24" y="17"/>
                </a:cxn>
                <a:cxn ang="0">
                  <a:pos x="24" y="16"/>
                </a:cxn>
              </a:cxnLst>
              <a:rect l="0" t="0" r="r" b="b"/>
              <a:pathLst>
                <a:path w="49" h="73">
                  <a:moveTo>
                    <a:pt x="24" y="16"/>
                  </a:moveTo>
                  <a:lnTo>
                    <a:pt x="49" y="73"/>
                  </a:lnTo>
                  <a:lnTo>
                    <a:pt x="14" y="6"/>
                  </a:lnTo>
                  <a:lnTo>
                    <a:pt x="6" y="17"/>
                  </a:lnTo>
                  <a:lnTo>
                    <a:pt x="0" y="0"/>
                  </a:lnTo>
                  <a:lnTo>
                    <a:pt x="0" y="8"/>
                  </a:lnTo>
                  <a:lnTo>
                    <a:pt x="1" y="12"/>
                  </a:lnTo>
                  <a:lnTo>
                    <a:pt x="5" y="12"/>
                  </a:lnTo>
                  <a:lnTo>
                    <a:pt x="8" y="12"/>
                  </a:lnTo>
                  <a:lnTo>
                    <a:pt x="11" y="11"/>
                  </a:lnTo>
                  <a:lnTo>
                    <a:pt x="14" y="8"/>
                  </a:lnTo>
                  <a:lnTo>
                    <a:pt x="17" y="8"/>
                  </a:lnTo>
                  <a:lnTo>
                    <a:pt x="21" y="8"/>
                  </a:lnTo>
                  <a:lnTo>
                    <a:pt x="22" y="11"/>
                  </a:lnTo>
                  <a:lnTo>
                    <a:pt x="24" y="17"/>
                  </a:lnTo>
                  <a:lnTo>
                    <a:pt x="24" y="17"/>
                  </a:lnTo>
                  <a:lnTo>
                    <a:pt x="24" y="16"/>
                  </a:lnTo>
                  <a:close/>
                </a:path>
              </a:pathLst>
            </a:custGeom>
            <a:solidFill>
              <a:srgbClr val="600C0C"/>
            </a:solidFill>
            <a:ln w="9525">
              <a:noFill/>
              <a:round/>
              <a:headEnd/>
              <a:tailEnd/>
            </a:ln>
          </p:spPr>
          <p:txBody>
            <a:bodyPr/>
            <a:lstStyle/>
            <a:p>
              <a:endParaRPr lang="en-US"/>
            </a:p>
          </p:txBody>
        </p:sp>
        <p:sp>
          <p:nvSpPr>
            <p:cNvPr id="38069" name="Freeform 181"/>
            <p:cNvSpPr>
              <a:spLocks/>
            </p:cNvSpPr>
            <p:nvPr/>
          </p:nvSpPr>
          <p:spPr bwMode="auto">
            <a:xfrm>
              <a:off x="3102" y="3727"/>
              <a:ext cx="6" cy="22"/>
            </a:xfrm>
            <a:custGeom>
              <a:avLst/>
              <a:gdLst/>
              <a:ahLst/>
              <a:cxnLst>
                <a:cxn ang="0">
                  <a:pos x="13" y="0"/>
                </a:cxn>
                <a:cxn ang="0">
                  <a:pos x="0" y="43"/>
                </a:cxn>
                <a:cxn ang="0">
                  <a:pos x="13" y="2"/>
                </a:cxn>
                <a:cxn ang="0">
                  <a:pos x="13" y="2"/>
                </a:cxn>
                <a:cxn ang="0">
                  <a:pos x="13" y="0"/>
                </a:cxn>
              </a:cxnLst>
              <a:rect l="0" t="0" r="r" b="b"/>
              <a:pathLst>
                <a:path w="13" h="43">
                  <a:moveTo>
                    <a:pt x="13" y="0"/>
                  </a:moveTo>
                  <a:lnTo>
                    <a:pt x="0" y="43"/>
                  </a:lnTo>
                  <a:lnTo>
                    <a:pt x="13" y="2"/>
                  </a:lnTo>
                  <a:lnTo>
                    <a:pt x="13" y="2"/>
                  </a:lnTo>
                  <a:lnTo>
                    <a:pt x="13" y="0"/>
                  </a:lnTo>
                  <a:close/>
                </a:path>
              </a:pathLst>
            </a:custGeom>
            <a:solidFill>
              <a:srgbClr val="CEA156"/>
            </a:solidFill>
            <a:ln w="9525">
              <a:noFill/>
              <a:round/>
              <a:headEnd/>
              <a:tailEnd/>
            </a:ln>
          </p:spPr>
          <p:txBody>
            <a:bodyPr/>
            <a:lstStyle/>
            <a:p>
              <a:endParaRPr lang="en-US"/>
            </a:p>
          </p:txBody>
        </p:sp>
        <p:sp>
          <p:nvSpPr>
            <p:cNvPr id="38070" name="Freeform 182"/>
            <p:cNvSpPr>
              <a:spLocks/>
            </p:cNvSpPr>
            <p:nvPr/>
          </p:nvSpPr>
          <p:spPr bwMode="auto">
            <a:xfrm>
              <a:off x="3108" y="3731"/>
              <a:ext cx="9" cy="21"/>
            </a:xfrm>
            <a:custGeom>
              <a:avLst/>
              <a:gdLst/>
              <a:ahLst/>
              <a:cxnLst>
                <a:cxn ang="0">
                  <a:pos x="18" y="0"/>
                </a:cxn>
                <a:cxn ang="0">
                  <a:pos x="0" y="42"/>
                </a:cxn>
                <a:cxn ang="0">
                  <a:pos x="18" y="0"/>
                </a:cxn>
                <a:cxn ang="0">
                  <a:pos x="18" y="0"/>
                </a:cxn>
              </a:cxnLst>
              <a:rect l="0" t="0" r="r" b="b"/>
              <a:pathLst>
                <a:path w="18" h="42">
                  <a:moveTo>
                    <a:pt x="18" y="0"/>
                  </a:moveTo>
                  <a:lnTo>
                    <a:pt x="0" y="42"/>
                  </a:lnTo>
                  <a:lnTo>
                    <a:pt x="18" y="0"/>
                  </a:lnTo>
                  <a:lnTo>
                    <a:pt x="18" y="0"/>
                  </a:lnTo>
                  <a:close/>
                </a:path>
              </a:pathLst>
            </a:custGeom>
            <a:solidFill>
              <a:srgbClr val="CEA156"/>
            </a:solidFill>
            <a:ln w="9525">
              <a:noFill/>
              <a:round/>
              <a:headEnd/>
              <a:tailEnd/>
            </a:ln>
          </p:spPr>
          <p:txBody>
            <a:bodyPr/>
            <a:lstStyle/>
            <a:p>
              <a:endParaRPr lang="en-US"/>
            </a:p>
          </p:txBody>
        </p:sp>
        <p:sp>
          <p:nvSpPr>
            <p:cNvPr id="38071" name="Freeform 183"/>
            <p:cNvSpPr>
              <a:spLocks/>
            </p:cNvSpPr>
            <p:nvPr/>
          </p:nvSpPr>
          <p:spPr bwMode="auto">
            <a:xfrm>
              <a:off x="3150" y="3736"/>
              <a:ext cx="6" cy="16"/>
            </a:xfrm>
            <a:custGeom>
              <a:avLst/>
              <a:gdLst/>
              <a:ahLst/>
              <a:cxnLst>
                <a:cxn ang="0">
                  <a:pos x="0" y="0"/>
                </a:cxn>
                <a:cxn ang="0">
                  <a:pos x="11" y="1"/>
                </a:cxn>
                <a:cxn ang="0">
                  <a:pos x="11" y="32"/>
                </a:cxn>
                <a:cxn ang="0">
                  <a:pos x="0" y="32"/>
                </a:cxn>
                <a:cxn ang="0">
                  <a:pos x="0" y="1"/>
                </a:cxn>
                <a:cxn ang="0">
                  <a:pos x="0" y="1"/>
                </a:cxn>
                <a:cxn ang="0">
                  <a:pos x="0" y="0"/>
                </a:cxn>
              </a:cxnLst>
              <a:rect l="0" t="0" r="r" b="b"/>
              <a:pathLst>
                <a:path w="11" h="32">
                  <a:moveTo>
                    <a:pt x="0" y="0"/>
                  </a:moveTo>
                  <a:lnTo>
                    <a:pt x="11" y="1"/>
                  </a:lnTo>
                  <a:lnTo>
                    <a:pt x="11" y="32"/>
                  </a:lnTo>
                  <a:lnTo>
                    <a:pt x="0" y="32"/>
                  </a:lnTo>
                  <a:lnTo>
                    <a:pt x="0" y="1"/>
                  </a:lnTo>
                  <a:lnTo>
                    <a:pt x="0" y="1"/>
                  </a:lnTo>
                  <a:lnTo>
                    <a:pt x="0" y="0"/>
                  </a:lnTo>
                  <a:close/>
                </a:path>
              </a:pathLst>
            </a:custGeom>
            <a:solidFill>
              <a:srgbClr val="CEA156"/>
            </a:solidFill>
            <a:ln w="9525">
              <a:noFill/>
              <a:round/>
              <a:headEnd/>
              <a:tailEnd/>
            </a:ln>
          </p:spPr>
          <p:txBody>
            <a:bodyPr/>
            <a:lstStyle/>
            <a:p>
              <a:endParaRPr lang="en-US"/>
            </a:p>
          </p:txBody>
        </p:sp>
        <p:sp>
          <p:nvSpPr>
            <p:cNvPr id="38072" name="Freeform 184"/>
            <p:cNvSpPr>
              <a:spLocks/>
            </p:cNvSpPr>
            <p:nvPr/>
          </p:nvSpPr>
          <p:spPr bwMode="auto">
            <a:xfrm>
              <a:off x="2809" y="3740"/>
              <a:ext cx="25" cy="9"/>
            </a:xfrm>
            <a:custGeom>
              <a:avLst/>
              <a:gdLst/>
              <a:ahLst/>
              <a:cxnLst>
                <a:cxn ang="0">
                  <a:pos x="0" y="0"/>
                </a:cxn>
                <a:cxn ang="0">
                  <a:pos x="49" y="17"/>
                </a:cxn>
                <a:cxn ang="0">
                  <a:pos x="0" y="0"/>
                </a:cxn>
                <a:cxn ang="0">
                  <a:pos x="0" y="0"/>
                </a:cxn>
              </a:cxnLst>
              <a:rect l="0" t="0" r="r" b="b"/>
              <a:pathLst>
                <a:path w="49" h="17">
                  <a:moveTo>
                    <a:pt x="0" y="0"/>
                  </a:moveTo>
                  <a:lnTo>
                    <a:pt x="49" y="17"/>
                  </a:lnTo>
                  <a:lnTo>
                    <a:pt x="0" y="0"/>
                  </a:lnTo>
                  <a:lnTo>
                    <a:pt x="0" y="0"/>
                  </a:lnTo>
                  <a:close/>
                </a:path>
              </a:pathLst>
            </a:custGeom>
            <a:solidFill>
              <a:srgbClr val="520000"/>
            </a:solidFill>
            <a:ln w="9525">
              <a:noFill/>
              <a:round/>
              <a:headEnd/>
              <a:tailEnd/>
            </a:ln>
          </p:spPr>
          <p:txBody>
            <a:bodyPr/>
            <a:lstStyle/>
            <a:p>
              <a:endParaRPr lang="en-US"/>
            </a:p>
          </p:txBody>
        </p:sp>
        <p:sp>
          <p:nvSpPr>
            <p:cNvPr id="38073" name="Freeform 185"/>
            <p:cNvSpPr>
              <a:spLocks/>
            </p:cNvSpPr>
            <p:nvPr/>
          </p:nvSpPr>
          <p:spPr bwMode="auto">
            <a:xfrm>
              <a:off x="3425" y="3740"/>
              <a:ext cx="14" cy="17"/>
            </a:xfrm>
            <a:custGeom>
              <a:avLst/>
              <a:gdLst/>
              <a:ahLst/>
              <a:cxnLst>
                <a:cxn ang="0">
                  <a:pos x="28" y="0"/>
                </a:cxn>
                <a:cxn ang="0">
                  <a:pos x="0" y="35"/>
                </a:cxn>
                <a:cxn ang="0">
                  <a:pos x="28" y="0"/>
                </a:cxn>
                <a:cxn ang="0">
                  <a:pos x="28" y="0"/>
                </a:cxn>
              </a:cxnLst>
              <a:rect l="0" t="0" r="r" b="b"/>
              <a:pathLst>
                <a:path w="28" h="35">
                  <a:moveTo>
                    <a:pt x="28" y="0"/>
                  </a:moveTo>
                  <a:lnTo>
                    <a:pt x="0" y="35"/>
                  </a:lnTo>
                  <a:lnTo>
                    <a:pt x="28" y="0"/>
                  </a:lnTo>
                  <a:lnTo>
                    <a:pt x="28" y="0"/>
                  </a:lnTo>
                  <a:close/>
                </a:path>
              </a:pathLst>
            </a:custGeom>
            <a:solidFill>
              <a:srgbClr val="520000"/>
            </a:solidFill>
            <a:ln w="9525">
              <a:noFill/>
              <a:round/>
              <a:headEnd/>
              <a:tailEnd/>
            </a:ln>
          </p:spPr>
          <p:txBody>
            <a:bodyPr/>
            <a:lstStyle/>
            <a:p>
              <a:endParaRPr lang="en-US"/>
            </a:p>
          </p:txBody>
        </p:sp>
        <p:sp>
          <p:nvSpPr>
            <p:cNvPr id="38074" name="Freeform 186"/>
            <p:cNvSpPr>
              <a:spLocks/>
            </p:cNvSpPr>
            <p:nvPr/>
          </p:nvSpPr>
          <p:spPr bwMode="auto">
            <a:xfrm>
              <a:off x="2188" y="3743"/>
              <a:ext cx="18" cy="18"/>
            </a:xfrm>
            <a:custGeom>
              <a:avLst/>
              <a:gdLst/>
              <a:ahLst/>
              <a:cxnLst>
                <a:cxn ang="0">
                  <a:pos x="24" y="29"/>
                </a:cxn>
                <a:cxn ang="0">
                  <a:pos x="26" y="27"/>
                </a:cxn>
                <a:cxn ang="0">
                  <a:pos x="29" y="26"/>
                </a:cxn>
                <a:cxn ang="0">
                  <a:pos x="30" y="24"/>
                </a:cxn>
                <a:cxn ang="0">
                  <a:pos x="30" y="21"/>
                </a:cxn>
                <a:cxn ang="0">
                  <a:pos x="32" y="21"/>
                </a:cxn>
                <a:cxn ang="0">
                  <a:pos x="34" y="19"/>
                </a:cxn>
                <a:cxn ang="0">
                  <a:pos x="34" y="16"/>
                </a:cxn>
                <a:cxn ang="0">
                  <a:pos x="35" y="14"/>
                </a:cxn>
                <a:cxn ang="0">
                  <a:pos x="35" y="13"/>
                </a:cxn>
                <a:cxn ang="0">
                  <a:pos x="35" y="11"/>
                </a:cxn>
                <a:cxn ang="0">
                  <a:pos x="24" y="0"/>
                </a:cxn>
                <a:cxn ang="0">
                  <a:pos x="26" y="3"/>
                </a:cxn>
                <a:cxn ang="0">
                  <a:pos x="29" y="5"/>
                </a:cxn>
                <a:cxn ang="0">
                  <a:pos x="30" y="6"/>
                </a:cxn>
                <a:cxn ang="0">
                  <a:pos x="30" y="8"/>
                </a:cxn>
                <a:cxn ang="0">
                  <a:pos x="32" y="10"/>
                </a:cxn>
                <a:cxn ang="0">
                  <a:pos x="34" y="11"/>
                </a:cxn>
                <a:cxn ang="0">
                  <a:pos x="34" y="13"/>
                </a:cxn>
                <a:cxn ang="0">
                  <a:pos x="35" y="14"/>
                </a:cxn>
                <a:cxn ang="0">
                  <a:pos x="35" y="16"/>
                </a:cxn>
                <a:cxn ang="0">
                  <a:pos x="35" y="18"/>
                </a:cxn>
                <a:cxn ang="0">
                  <a:pos x="18" y="35"/>
                </a:cxn>
                <a:cxn ang="0">
                  <a:pos x="0" y="0"/>
                </a:cxn>
                <a:cxn ang="0">
                  <a:pos x="24" y="29"/>
                </a:cxn>
                <a:cxn ang="0">
                  <a:pos x="24" y="29"/>
                </a:cxn>
              </a:cxnLst>
              <a:rect l="0" t="0" r="r" b="b"/>
              <a:pathLst>
                <a:path w="35" h="35">
                  <a:moveTo>
                    <a:pt x="24" y="29"/>
                  </a:moveTo>
                  <a:lnTo>
                    <a:pt x="26" y="27"/>
                  </a:lnTo>
                  <a:lnTo>
                    <a:pt x="29" y="26"/>
                  </a:lnTo>
                  <a:lnTo>
                    <a:pt x="30" y="24"/>
                  </a:lnTo>
                  <a:lnTo>
                    <a:pt x="30" y="21"/>
                  </a:lnTo>
                  <a:lnTo>
                    <a:pt x="32" y="21"/>
                  </a:lnTo>
                  <a:lnTo>
                    <a:pt x="34" y="19"/>
                  </a:lnTo>
                  <a:lnTo>
                    <a:pt x="34" y="16"/>
                  </a:lnTo>
                  <a:lnTo>
                    <a:pt x="35" y="14"/>
                  </a:lnTo>
                  <a:lnTo>
                    <a:pt x="35" y="13"/>
                  </a:lnTo>
                  <a:lnTo>
                    <a:pt x="35" y="11"/>
                  </a:lnTo>
                  <a:lnTo>
                    <a:pt x="24" y="0"/>
                  </a:lnTo>
                  <a:lnTo>
                    <a:pt x="26" y="3"/>
                  </a:lnTo>
                  <a:lnTo>
                    <a:pt x="29" y="5"/>
                  </a:lnTo>
                  <a:lnTo>
                    <a:pt x="30" y="6"/>
                  </a:lnTo>
                  <a:lnTo>
                    <a:pt x="30" y="8"/>
                  </a:lnTo>
                  <a:lnTo>
                    <a:pt x="32" y="10"/>
                  </a:lnTo>
                  <a:lnTo>
                    <a:pt x="34" y="11"/>
                  </a:lnTo>
                  <a:lnTo>
                    <a:pt x="34" y="13"/>
                  </a:lnTo>
                  <a:lnTo>
                    <a:pt x="35" y="14"/>
                  </a:lnTo>
                  <a:lnTo>
                    <a:pt x="35" y="16"/>
                  </a:lnTo>
                  <a:lnTo>
                    <a:pt x="35" y="18"/>
                  </a:lnTo>
                  <a:lnTo>
                    <a:pt x="18" y="35"/>
                  </a:lnTo>
                  <a:lnTo>
                    <a:pt x="0" y="0"/>
                  </a:lnTo>
                  <a:lnTo>
                    <a:pt x="24" y="29"/>
                  </a:lnTo>
                  <a:lnTo>
                    <a:pt x="24" y="29"/>
                  </a:lnTo>
                  <a:close/>
                </a:path>
              </a:pathLst>
            </a:custGeom>
            <a:solidFill>
              <a:srgbClr val="600C0C"/>
            </a:solidFill>
            <a:ln w="9525">
              <a:noFill/>
              <a:round/>
              <a:headEnd/>
              <a:tailEnd/>
            </a:ln>
          </p:spPr>
          <p:txBody>
            <a:bodyPr/>
            <a:lstStyle/>
            <a:p>
              <a:endParaRPr lang="en-US"/>
            </a:p>
          </p:txBody>
        </p:sp>
        <p:sp>
          <p:nvSpPr>
            <p:cNvPr id="38075" name="Freeform 187"/>
            <p:cNvSpPr>
              <a:spLocks/>
            </p:cNvSpPr>
            <p:nvPr/>
          </p:nvSpPr>
          <p:spPr bwMode="auto">
            <a:xfrm>
              <a:off x="2323" y="3743"/>
              <a:ext cx="9" cy="39"/>
            </a:xfrm>
            <a:custGeom>
              <a:avLst/>
              <a:gdLst/>
              <a:ahLst/>
              <a:cxnLst>
                <a:cxn ang="0">
                  <a:pos x="18" y="77"/>
                </a:cxn>
                <a:cxn ang="0">
                  <a:pos x="0" y="0"/>
                </a:cxn>
                <a:cxn ang="0">
                  <a:pos x="18" y="53"/>
                </a:cxn>
                <a:cxn ang="0">
                  <a:pos x="18" y="78"/>
                </a:cxn>
                <a:cxn ang="0">
                  <a:pos x="18" y="78"/>
                </a:cxn>
                <a:cxn ang="0">
                  <a:pos x="18" y="77"/>
                </a:cxn>
              </a:cxnLst>
              <a:rect l="0" t="0" r="r" b="b"/>
              <a:pathLst>
                <a:path w="18" h="78">
                  <a:moveTo>
                    <a:pt x="18" y="77"/>
                  </a:moveTo>
                  <a:lnTo>
                    <a:pt x="0" y="0"/>
                  </a:lnTo>
                  <a:lnTo>
                    <a:pt x="18" y="53"/>
                  </a:lnTo>
                  <a:lnTo>
                    <a:pt x="18" y="78"/>
                  </a:lnTo>
                  <a:lnTo>
                    <a:pt x="18" y="78"/>
                  </a:lnTo>
                  <a:lnTo>
                    <a:pt x="18" y="77"/>
                  </a:lnTo>
                  <a:close/>
                </a:path>
              </a:pathLst>
            </a:custGeom>
            <a:solidFill>
              <a:srgbClr val="520000"/>
            </a:solidFill>
            <a:ln w="9525">
              <a:noFill/>
              <a:round/>
              <a:headEnd/>
              <a:tailEnd/>
            </a:ln>
          </p:spPr>
          <p:txBody>
            <a:bodyPr/>
            <a:lstStyle/>
            <a:p>
              <a:endParaRPr lang="en-US"/>
            </a:p>
          </p:txBody>
        </p:sp>
        <p:sp>
          <p:nvSpPr>
            <p:cNvPr id="38076" name="Freeform 188"/>
            <p:cNvSpPr>
              <a:spLocks/>
            </p:cNvSpPr>
            <p:nvPr/>
          </p:nvSpPr>
          <p:spPr bwMode="auto">
            <a:xfrm>
              <a:off x="2446" y="3743"/>
              <a:ext cx="4" cy="30"/>
            </a:xfrm>
            <a:custGeom>
              <a:avLst/>
              <a:gdLst/>
              <a:ahLst/>
              <a:cxnLst>
                <a:cxn ang="0">
                  <a:pos x="0" y="0"/>
                </a:cxn>
                <a:cxn ang="0">
                  <a:pos x="8" y="61"/>
                </a:cxn>
                <a:cxn ang="0">
                  <a:pos x="0" y="0"/>
                </a:cxn>
                <a:cxn ang="0">
                  <a:pos x="0" y="0"/>
                </a:cxn>
              </a:cxnLst>
              <a:rect l="0" t="0" r="r" b="b"/>
              <a:pathLst>
                <a:path w="8" h="61">
                  <a:moveTo>
                    <a:pt x="0" y="0"/>
                  </a:moveTo>
                  <a:lnTo>
                    <a:pt x="8" y="61"/>
                  </a:lnTo>
                  <a:lnTo>
                    <a:pt x="0" y="0"/>
                  </a:lnTo>
                  <a:lnTo>
                    <a:pt x="0" y="0"/>
                  </a:lnTo>
                  <a:close/>
                </a:path>
              </a:pathLst>
            </a:custGeom>
            <a:solidFill>
              <a:srgbClr val="520000"/>
            </a:solidFill>
            <a:ln w="9525">
              <a:noFill/>
              <a:round/>
              <a:headEnd/>
              <a:tailEnd/>
            </a:ln>
          </p:spPr>
          <p:txBody>
            <a:bodyPr/>
            <a:lstStyle/>
            <a:p>
              <a:endParaRPr lang="en-US"/>
            </a:p>
          </p:txBody>
        </p:sp>
        <p:sp>
          <p:nvSpPr>
            <p:cNvPr id="38077" name="Freeform 189"/>
            <p:cNvSpPr>
              <a:spLocks/>
            </p:cNvSpPr>
            <p:nvPr/>
          </p:nvSpPr>
          <p:spPr bwMode="auto">
            <a:xfrm>
              <a:off x="3114" y="3743"/>
              <a:ext cx="12" cy="26"/>
            </a:xfrm>
            <a:custGeom>
              <a:avLst/>
              <a:gdLst/>
              <a:ahLst/>
              <a:cxnLst>
                <a:cxn ang="0">
                  <a:pos x="18" y="35"/>
                </a:cxn>
                <a:cxn ang="0">
                  <a:pos x="0" y="35"/>
                </a:cxn>
                <a:cxn ang="0">
                  <a:pos x="18" y="0"/>
                </a:cxn>
                <a:cxn ang="0">
                  <a:pos x="24" y="0"/>
                </a:cxn>
                <a:cxn ang="0">
                  <a:pos x="24" y="53"/>
                </a:cxn>
                <a:cxn ang="0">
                  <a:pos x="18" y="53"/>
                </a:cxn>
                <a:cxn ang="0">
                  <a:pos x="18" y="35"/>
                </a:cxn>
                <a:cxn ang="0">
                  <a:pos x="18" y="35"/>
                </a:cxn>
              </a:cxnLst>
              <a:rect l="0" t="0" r="r" b="b"/>
              <a:pathLst>
                <a:path w="24" h="53">
                  <a:moveTo>
                    <a:pt x="18" y="35"/>
                  </a:moveTo>
                  <a:lnTo>
                    <a:pt x="0" y="35"/>
                  </a:lnTo>
                  <a:lnTo>
                    <a:pt x="18" y="0"/>
                  </a:lnTo>
                  <a:lnTo>
                    <a:pt x="24" y="0"/>
                  </a:lnTo>
                  <a:lnTo>
                    <a:pt x="24" y="53"/>
                  </a:lnTo>
                  <a:lnTo>
                    <a:pt x="18" y="53"/>
                  </a:lnTo>
                  <a:lnTo>
                    <a:pt x="18" y="35"/>
                  </a:lnTo>
                  <a:lnTo>
                    <a:pt x="18" y="35"/>
                  </a:lnTo>
                  <a:close/>
                </a:path>
              </a:pathLst>
            </a:custGeom>
            <a:solidFill>
              <a:srgbClr val="CEA156"/>
            </a:solidFill>
            <a:ln w="9525">
              <a:noFill/>
              <a:round/>
              <a:headEnd/>
              <a:tailEnd/>
            </a:ln>
          </p:spPr>
          <p:txBody>
            <a:bodyPr/>
            <a:lstStyle/>
            <a:p>
              <a:endParaRPr lang="en-US"/>
            </a:p>
          </p:txBody>
        </p:sp>
        <p:sp>
          <p:nvSpPr>
            <p:cNvPr id="38078" name="Freeform 190"/>
            <p:cNvSpPr>
              <a:spLocks/>
            </p:cNvSpPr>
            <p:nvPr/>
          </p:nvSpPr>
          <p:spPr bwMode="auto">
            <a:xfrm>
              <a:off x="2395" y="3749"/>
              <a:ext cx="13" cy="20"/>
            </a:xfrm>
            <a:custGeom>
              <a:avLst/>
              <a:gdLst/>
              <a:ahLst/>
              <a:cxnLst>
                <a:cxn ang="0">
                  <a:pos x="0" y="0"/>
                </a:cxn>
                <a:cxn ang="0">
                  <a:pos x="26" y="42"/>
                </a:cxn>
                <a:cxn ang="0">
                  <a:pos x="0" y="0"/>
                </a:cxn>
                <a:cxn ang="0">
                  <a:pos x="0" y="0"/>
                </a:cxn>
              </a:cxnLst>
              <a:rect l="0" t="0" r="r" b="b"/>
              <a:pathLst>
                <a:path w="26" h="42">
                  <a:moveTo>
                    <a:pt x="0" y="0"/>
                  </a:moveTo>
                  <a:lnTo>
                    <a:pt x="26" y="42"/>
                  </a:lnTo>
                  <a:lnTo>
                    <a:pt x="0" y="0"/>
                  </a:lnTo>
                  <a:lnTo>
                    <a:pt x="0" y="0"/>
                  </a:lnTo>
                  <a:close/>
                </a:path>
              </a:pathLst>
            </a:custGeom>
            <a:solidFill>
              <a:srgbClr val="520000"/>
            </a:solidFill>
            <a:ln w="9525">
              <a:noFill/>
              <a:round/>
              <a:headEnd/>
              <a:tailEnd/>
            </a:ln>
          </p:spPr>
          <p:txBody>
            <a:bodyPr/>
            <a:lstStyle/>
            <a:p>
              <a:endParaRPr lang="en-US"/>
            </a:p>
          </p:txBody>
        </p:sp>
        <p:sp>
          <p:nvSpPr>
            <p:cNvPr id="38079" name="Freeform 191"/>
            <p:cNvSpPr>
              <a:spLocks/>
            </p:cNvSpPr>
            <p:nvPr/>
          </p:nvSpPr>
          <p:spPr bwMode="auto">
            <a:xfrm>
              <a:off x="2776" y="3749"/>
              <a:ext cx="78" cy="58"/>
            </a:xfrm>
            <a:custGeom>
              <a:avLst/>
              <a:gdLst/>
              <a:ahLst/>
              <a:cxnLst>
                <a:cxn ang="0">
                  <a:pos x="115" y="59"/>
                </a:cxn>
                <a:cxn ang="0">
                  <a:pos x="133" y="74"/>
                </a:cxn>
                <a:cxn ang="0">
                  <a:pos x="126" y="85"/>
                </a:cxn>
                <a:cxn ang="0">
                  <a:pos x="150" y="103"/>
                </a:cxn>
                <a:cxn ang="0">
                  <a:pos x="155" y="104"/>
                </a:cxn>
                <a:cxn ang="0">
                  <a:pos x="157" y="106"/>
                </a:cxn>
                <a:cxn ang="0">
                  <a:pos x="157" y="106"/>
                </a:cxn>
                <a:cxn ang="0">
                  <a:pos x="154" y="104"/>
                </a:cxn>
                <a:cxn ang="0">
                  <a:pos x="149" y="103"/>
                </a:cxn>
                <a:cxn ang="0">
                  <a:pos x="144" y="99"/>
                </a:cxn>
                <a:cxn ang="0">
                  <a:pos x="139" y="98"/>
                </a:cxn>
                <a:cxn ang="0">
                  <a:pos x="133" y="95"/>
                </a:cxn>
                <a:cxn ang="0">
                  <a:pos x="130" y="93"/>
                </a:cxn>
                <a:cxn ang="0">
                  <a:pos x="126" y="91"/>
                </a:cxn>
                <a:cxn ang="0">
                  <a:pos x="133" y="117"/>
                </a:cxn>
                <a:cxn ang="0">
                  <a:pos x="0" y="0"/>
                </a:cxn>
                <a:cxn ang="0">
                  <a:pos x="109" y="91"/>
                </a:cxn>
                <a:cxn ang="0">
                  <a:pos x="115" y="59"/>
                </a:cxn>
                <a:cxn ang="0">
                  <a:pos x="115" y="59"/>
                </a:cxn>
              </a:cxnLst>
              <a:rect l="0" t="0" r="r" b="b"/>
              <a:pathLst>
                <a:path w="157" h="117">
                  <a:moveTo>
                    <a:pt x="115" y="59"/>
                  </a:moveTo>
                  <a:lnTo>
                    <a:pt x="133" y="74"/>
                  </a:lnTo>
                  <a:lnTo>
                    <a:pt x="126" y="85"/>
                  </a:lnTo>
                  <a:lnTo>
                    <a:pt x="150" y="103"/>
                  </a:lnTo>
                  <a:lnTo>
                    <a:pt x="155" y="104"/>
                  </a:lnTo>
                  <a:lnTo>
                    <a:pt x="157" y="106"/>
                  </a:lnTo>
                  <a:lnTo>
                    <a:pt x="157" y="106"/>
                  </a:lnTo>
                  <a:lnTo>
                    <a:pt x="154" y="104"/>
                  </a:lnTo>
                  <a:lnTo>
                    <a:pt x="149" y="103"/>
                  </a:lnTo>
                  <a:lnTo>
                    <a:pt x="144" y="99"/>
                  </a:lnTo>
                  <a:lnTo>
                    <a:pt x="139" y="98"/>
                  </a:lnTo>
                  <a:lnTo>
                    <a:pt x="133" y="95"/>
                  </a:lnTo>
                  <a:lnTo>
                    <a:pt x="130" y="93"/>
                  </a:lnTo>
                  <a:lnTo>
                    <a:pt x="126" y="91"/>
                  </a:lnTo>
                  <a:lnTo>
                    <a:pt x="133" y="117"/>
                  </a:lnTo>
                  <a:lnTo>
                    <a:pt x="0" y="0"/>
                  </a:lnTo>
                  <a:lnTo>
                    <a:pt x="109" y="91"/>
                  </a:lnTo>
                  <a:lnTo>
                    <a:pt x="115" y="59"/>
                  </a:lnTo>
                  <a:lnTo>
                    <a:pt x="115" y="59"/>
                  </a:lnTo>
                  <a:close/>
                </a:path>
              </a:pathLst>
            </a:custGeom>
            <a:solidFill>
              <a:srgbClr val="520000"/>
            </a:solidFill>
            <a:ln w="9525">
              <a:noFill/>
              <a:round/>
              <a:headEnd/>
              <a:tailEnd/>
            </a:ln>
          </p:spPr>
          <p:txBody>
            <a:bodyPr/>
            <a:lstStyle/>
            <a:p>
              <a:endParaRPr lang="en-US"/>
            </a:p>
          </p:txBody>
        </p:sp>
        <p:sp>
          <p:nvSpPr>
            <p:cNvPr id="38080" name="Freeform 192"/>
            <p:cNvSpPr>
              <a:spLocks/>
            </p:cNvSpPr>
            <p:nvPr/>
          </p:nvSpPr>
          <p:spPr bwMode="auto">
            <a:xfrm>
              <a:off x="3134" y="3749"/>
              <a:ext cx="4" cy="20"/>
            </a:xfrm>
            <a:custGeom>
              <a:avLst/>
              <a:gdLst/>
              <a:ahLst/>
              <a:cxnLst>
                <a:cxn ang="0">
                  <a:pos x="6" y="0"/>
                </a:cxn>
                <a:cxn ang="0">
                  <a:pos x="0" y="42"/>
                </a:cxn>
                <a:cxn ang="0">
                  <a:pos x="8" y="0"/>
                </a:cxn>
                <a:cxn ang="0">
                  <a:pos x="8" y="0"/>
                </a:cxn>
                <a:cxn ang="0">
                  <a:pos x="6" y="0"/>
                </a:cxn>
              </a:cxnLst>
              <a:rect l="0" t="0" r="r" b="b"/>
              <a:pathLst>
                <a:path w="8" h="42">
                  <a:moveTo>
                    <a:pt x="6" y="0"/>
                  </a:moveTo>
                  <a:lnTo>
                    <a:pt x="0" y="42"/>
                  </a:lnTo>
                  <a:lnTo>
                    <a:pt x="8" y="0"/>
                  </a:lnTo>
                  <a:lnTo>
                    <a:pt x="8" y="0"/>
                  </a:lnTo>
                  <a:lnTo>
                    <a:pt x="6" y="0"/>
                  </a:lnTo>
                  <a:close/>
                </a:path>
              </a:pathLst>
            </a:custGeom>
            <a:solidFill>
              <a:srgbClr val="CEA156"/>
            </a:solidFill>
            <a:ln w="9525">
              <a:noFill/>
              <a:round/>
              <a:headEnd/>
              <a:tailEnd/>
            </a:ln>
          </p:spPr>
          <p:txBody>
            <a:bodyPr/>
            <a:lstStyle/>
            <a:p>
              <a:endParaRPr lang="en-US"/>
            </a:p>
          </p:txBody>
        </p:sp>
        <p:sp>
          <p:nvSpPr>
            <p:cNvPr id="38081" name="Freeform 193"/>
            <p:cNvSpPr>
              <a:spLocks/>
            </p:cNvSpPr>
            <p:nvPr/>
          </p:nvSpPr>
          <p:spPr bwMode="auto">
            <a:xfrm>
              <a:off x="2420" y="3752"/>
              <a:ext cx="9" cy="30"/>
            </a:xfrm>
            <a:custGeom>
              <a:avLst/>
              <a:gdLst/>
              <a:ahLst/>
              <a:cxnLst>
                <a:cxn ang="0">
                  <a:pos x="18" y="59"/>
                </a:cxn>
                <a:cxn ang="0">
                  <a:pos x="0" y="0"/>
                </a:cxn>
                <a:cxn ang="0">
                  <a:pos x="18" y="35"/>
                </a:cxn>
                <a:cxn ang="0">
                  <a:pos x="18" y="60"/>
                </a:cxn>
                <a:cxn ang="0">
                  <a:pos x="18" y="60"/>
                </a:cxn>
                <a:cxn ang="0">
                  <a:pos x="18" y="59"/>
                </a:cxn>
              </a:cxnLst>
              <a:rect l="0" t="0" r="r" b="b"/>
              <a:pathLst>
                <a:path w="18" h="60">
                  <a:moveTo>
                    <a:pt x="18" y="59"/>
                  </a:moveTo>
                  <a:lnTo>
                    <a:pt x="0" y="0"/>
                  </a:lnTo>
                  <a:lnTo>
                    <a:pt x="18" y="35"/>
                  </a:lnTo>
                  <a:lnTo>
                    <a:pt x="18" y="60"/>
                  </a:lnTo>
                  <a:lnTo>
                    <a:pt x="18" y="60"/>
                  </a:lnTo>
                  <a:lnTo>
                    <a:pt x="18" y="59"/>
                  </a:lnTo>
                  <a:close/>
                </a:path>
              </a:pathLst>
            </a:custGeom>
            <a:solidFill>
              <a:srgbClr val="600C0C"/>
            </a:solidFill>
            <a:ln w="9525">
              <a:noFill/>
              <a:round/>
              <a:headEnd/>
              <a:tailEnd/>
            </a:ln>
          </p:spPr>
          <p:txBody>
            <a:bodyPr/>
            <a:lstStyle/>
            <a:p>
              <a:endParaRPr lang="en-US"/>
            </a:p>
          </p:txBody>
        </p:sp>
        <p:sp>
          <p:nvSpPr>
            <p:cNvPr id="38082" name="Freeform 194"/>
            <p:cNvSpPr>
              <a:spLocks/>
            </p:cNvSpPr>
            <p:nvPr/>
          </p:nvSpPr>
          <p:spPr bwMode="auto">
            <a:xfrm>
              <a:off x="2218" y="3757"/>
              <a:ext cx="8" cy="12"/>
            </a:xfrm>
            <a:custGeom>
              <a:avLst/>
              <a:gdLst/>
              <a:ahLst/>
              <a:cxnLst>
                <a:cxn ang="0">
                  <a:pos x="0" y="0"/>
                </a:cxn>
                <a:cxn ang="0">
                  <a:pos x="18" y="24"/>
                </a:cxn>
                <a:cxn ang="0">
                  <a:pos x="0" y="0"/>
                </a:cxn>
                <a:cxn ang="0">
                  <a:pos x="0" y="0"/>
                </a:cxn>
              </a:cxnLst>
              <a:rect l="0" t="0" r="r" b="b"/>
              <a:pathLst>
                <a:path w="18" h="24">
                  <a:moveTo>
                    <a:pt x="0" y="0"/>
                  </a:moveTo>
                  <a:lnTo>
                    <a:pt x="18" y="24"/>
                  </a:lnTo>
                  <a:lnTo>
                    <a:pt x="0" y="0"/>
                  </a:lnTo>
                  <a:lnTo>
                    <a:pt x="0" y="0"/>
                  </a:lnTo>
                  <a:close/>
                </a:path>
              </a:pathLst>
            </a:custGeom>
            <a:solidFill>
              <a:srgbClr val="600C0C"/>
            </a:solidFill>
            <a:ln w="9525">
              <a:noFill/>
              <a:round/>
              <a:headEnd/>
              <a:tailEnd/>
            </a:ln>
          </p:spPr>
          <p:txBody>
            <a:bodyPr/>
            <a:lstStyle/>
            <a:p>
              <a:endParaRPr lang="en-US"/>
            </a:p>
          </p:txBody>
        </p:sp>
        <p:sp>
          <p:nvSpPr>
            <p:cNvPr id="38083" name="Freeform 195"/>
            <p:cNvSpPr>
              <a:spLocks/>
            </p:cNvSpPr>
            <p:nvPr/>
          </p:nvSpPr>
          <p:spPr bwMode="auto">
            <a:xfrm>
              <a:off x="2474" y="3757"/>
              <a:ext cx="27" cy="55"/>
            </a:xfrm>
            <a:custGeom>
              <a:avLst/>
              <a:gdLst/>
              <a:ahLst/>
              <a:cxnLst>
                <a:cxn ang="0">
                  <a:pos x="0" y="0"/>
                </a:cxn>
                <a:cxn ang="0">
                  <a:pos x="53" y="109"/>
                </a:cxn>
                <a:cxn ang="0">
                  <a:pos x="0" y="0"/>
                </a:cxn>
                <a:cxn ang="0">
                  <a:pos x="0" y="0"/>
                </a:cxn>
              </a:cxnLst>
              <a:rect l="0" t="0" r="r" b="b"/>
              <a:pathLst>
                <a:path w="53" h="109">
                  <a:moveTo>
                    <a:pt x="0" y="0"/>
                  </a:moveTo>
                  <a:lnTo>
                    <a:pt x="53" y="109"/>
                  </a:lnTo>
                  <a:lnTo>
                    <a:pt x="0" y="0"/>
                  </a:lnTo>
                  <a:lnTo>
                    <a:pt x="0" y="0"/>
                  </a:lnTo>
                  <a:close/>
                </a:path>
              </a:pathLst>
            </a:custGeom>
            <a:solidFill>
              <a:srgbClr val="520000"/>
            </a:solidFill>
            <a:ln w="9525">
              <a:noFill/>
              <a:round/>
              <a:headEnd/>
              <a:tailEnd/>
            </a:ln>
          </p:spPr>
          <p:txBody>
            <a:bodyPr/>
            <a:lstStyle/>
            <a:p>
              <a:endParaRPr lang="en-US"/>
            </a:p>
          </p:txBody>
        </p:sp>
        <p:sp>
          <p:nvSpPr>
            <p:cNvPr id="38084" name="Freeform 196"/>
            <p:cNvSpPr>
              <a:spLocks/>
            </p:cNvSpPr>
            <p:nvPr/>
          </p:nvSpPr>
          <p:spPr bwMode="auto">
            <a:xfrm>
              <a:off x="2806" y="3757"/>
              <a:ext cx="12" cy="12"/>
            </a:xfrm>
            <a:custGeom>
              <a:avLst/>
              <a:gdLst/>
              <a:ahLst/>
              <a:cxnLst>
                <a:cxn ang="0">
                  <a:pos x="24" y="6"/>
                </a:cxn>
                <a:cxn ang="0">
                  <a:pos x="24" y="24"/>
                </a:cxn>
                <a:cxn ang="0">
                  <a:pos x="0" y="0"/>
                </a:cxn>
                <a:cxn ang="0">
                  <a:pos x="2" y="0"/>
                </a:cxn>
                <a:cxn ang="0">
                  <a:pos x="5" y="0"/>
                </a:cxn>
                <a:cxn ang="0">
                  <a:pos x="8" y="0"/>
                </a:cxn>
                <a:cxn ang="0">
                  <a:pos x="11" y="0"/>
                </a:cxn>
                <a:cxn ang="0">
                  <a:pos x="15" y="0"/>
                </a:cxn>
                <a:cxn ang="0">
                  <a:pos x="16" y="0"/>
                </a:cxn>
                <a:cxn ang="0">
                  <a:pos x="19" y="1"/>
                </a:cxn>
                <a:cxn ang="0">
                  <a:pos x="21" y="1"/>
                </a:cxn>
                <a:cxn ang="0">
                  <a:pos x="24" y="5"/>
                </a:cxn>
                <a:cxn ang="0">
                  <a:pos x="24" y="6"/>
                </a:cxn>
                <a:cxn ang="0">
                  <a:pos x="24" y="6"/>
                </a:cxn>
              </a:cxnLst>
              <a:rect l="0" t="0" r="r" b="b"/>
              <a:pathLst>
                <a:path w="24" h="24">
                  <a:moveTo>
                    <a:pt x="24" y="6"/>
                  </a:moveTo>
                  <a:lnTo>
                    <a:pt x="24" y="24"/>
                  </a:lnTo>
                  <a:lnTo>
                    <a:pt x="0" y="0"/>
                  </a:lnTo>
                  <a:lnTo>
                    <a:pt x="2" y="0"/>
                  </a:lnTo>
                  <a:lnTo>
                    <a:pt x="5" y="0"/>
                  </a:lnTo>
                  <a:lnTo>
                    <a:pt x="8" y="0"/>
                  </a:lnTo>
                  <a:lnTo>
                    <a:pt x="11" y="0"/>
                  </a:lnTo>
                  <a:lnTo>
                    <a:pt x="15" y="0"/>
                  </a:lnTo>
                  <a:lnTo>
                    <a:pt x="16" y="0"/>
                  </a:lnTo>
                  <a:lnTo>
                    <a:pt x="19" y="1"/>
                  </a:lnTo>
                  <a:lnTo>
                    <a:pt x="21" y="1"/>
                  </a:lnTo>
                  <a:lnTo>
                    <a:pt x="24" y="5"/>
                  </a:lnTo>
                  <a:lnTo>
                    <a:pt x="24" y="6"/>
                  </a:lnTo>
                  <a:lnTo>
                    <a:pt x="24" y="6"/>
                  </a:lnTo>
                  <a:close/>
                </a:path>
              </a:pathLst>
            </a:custGeom>
            <a:solidFill>
              <a:srgbClr val="520000"/>
            </a:solidFill>
            <a:ln w="9525">
              <a:noFill/>
              <a:round/>
              <a:headEnd/>
              <a:tailEnd/>
            </a:ln>
          </p:spPr>
          <p:txBody>
            <a:bodyPr/>
            <a:lstStyle/>
            <a:p>
              <a:endParaRPr lang="en-US"/>
            </a:p>
          </p:txBody>
        </p:sp>
        <p:sp>
          <p:nvSpPr>
            <p:cNvPr id="38085" name="Freeform 197"/>
            <p:cNvSpPr>
              <a:spLocks/>
            </p:cNvSpPr>
            <p:nvPr/>
          </p:nvSpPr>
          <p:spPr bwMode="auto">
            <a:xfrm>
              <a:off x="3186" y="3757"/>
              <a:ext cx="42" cy="85"/>
            </a:xfrm>
            <a:custGeom>
              <a:avLst/>
              <a:gdLst/>
              <a:ahLst/>
              <a:cxnLst>
                <a:cxn ang="0">
                  <a:pos x="67" y="6"/>
                </a:cxn>
                <a:cxn ang="0">
                  <a:pos x="75" y="13"/>
                </a:cxn>
                <a:cxn ang="0">
                  <a:pos x="80" y="19"/>
                </a:cxn>
                <a:cxn ang="0">
                  <a:pos x="83" y="27"/>
                </a:cxn>
                <a:cxn ang="0">
                  <a:pos x="85" y="37"/>
                </a:cxn>
                <a:cxn ang="0">
                  <a:pos x="85" y="46"/>
                </a:cxn>
                <a:cxn ang="0">
                  <a:pos x="85" y="56"/>
                </a:cxn>
                <a:cxn ang="0">
                  <a:pos x="83" y="67"/>
                </a:cxn>
                <a:cxn ang="0">
                  <a:pos x="83" y="78"/>
                </a:cxn>
                <a:cxn ang="0">
                  <a:pos x="83" y="88"/>
                </a:cxn>
                <a:cxn ang="0">
                  <a:pos x="85" y="99"/>
                </a:cxn>
                <a:cxn ang="0">
                  <a:pos x="85" y="96"/>
                </a:cxn>
                <a:cxn ang="0">
                  <a:pos x="83" y="91"/>
                </a:cxn>
                <a:cxn ang="0">
                  <a:pos x="83" y="88"/>
                </a:cxn>
                <a:cxn ang="0">
                  <a:pos x="83" y="85"/>
                </a:cxn>
                <a:cxn ang="0">
                  <a:pos x="83" y="81"/>
                </a:cxn>
                <a:cxn ang="0">
                  <a:pos x="83" y="78"/>
                </a:cxn>
                <a:cxn ang="0">
                  <a:pos x="82" y="75"/>
                </a:cxn>
                <a:cxn ang="0">
                  <a:pos x="80" y="72"/>
                </a:cxn>
                <a:cxn ang="0">
                  <a:pos x="79" y="69"/>
                </a:cxn>
                <a:cxn ang="0">
                  <a:pos x="74" y="67"/>
                </a:cxn>
                <a:cxn ang="0">
                  <a:pos x="69" y="80"/>
                </a:cxn>
                <a:cxn ang="0">
                  <a:pos x="67" y="89"/>
                </a:cxn>
                <a:cxn ang="0">
                  <a:pos x="67" y="96"/>
                </a:cxn>
                <a:cxn ang="0">
                  <a:pos x="67" y="101"/>
                </a:cxn>
                <a:cxn ang="0">
                  <a:pos x="67" y="104"/>
                </a:cxn>
                <a:cxn ang="0">
                  <a:pos x="67" y="107"/>
                </a:cxn>
                <a:cxn ang="0">
                  <a:pos x="64" y="109"/>
                </a:cxn>
                <a:cxn ang="0">
                  <a:pos x="58" y="110"/>
                </a:cxn>
                <a:cxn ang="0">
                  <a:pos x="47" y="112"/>
                </a:cxn>
                <a:cxn ang="0">
                  <a:pos x="32" y="117"/>
                </a:cxn>
                <a:cxn ang="0">
                  <a:pos x="8" y="169"/>
                </a:cxn>
                <a:cxn ang="0">
                  <a:pos x="26" y="134"/>
                </a:cxn>
                <a:cxn ang="0">
                  <a:pos x="0" y="141"/>
                </a:cxn>
                <a:cxn ang="0">
                  <a:pos x="2" y="128"/>
                </a:cxn>
                <a:cxn ang="0">
                  <a:pos x="2" y="115"/>
                </a:cxn>
                <a:cxn ang="0">
                  <a:pos x="3" y="101"/>
                </a:cxn>
                <a:cxn ang="0">
                  <a:pos x="5" y="86"/>
                </a:cxn>
                <a:cxn ang="0">
                  <a:pos x="7" y="70"/>
                </a:cxn>
                <a:cxn ang="0">
                  <a:pos x="10" y="54"/>
                </a:cxn>
                <a:cxn ang="0">
                  <a:pos x="13" y="40"/>
                </a:cxn>
                <a:cxn ang="0">
                  <a:pos x="18" y="25"/>
                </a:cxn>
                <a:cxn ang="0">
                  <a:pos x="24" y="13"/>
                </a:cxn>
                <a:cxn ang="0">
                  <a:pos x="32" y="0"/>
                </a:cxn>
                <a:cxn ang="0">
                  <a:pos x="50" y="24"/>
                </a:cxn>
                <a:cxn ang="0">
                  <a:pos x="67" y="6"/>
                </a:cxn>
                <a:cxn ang="0">
                  <a:pos x="67" y="6"/>
                </a:cxn>
              </a:cxnLst>
              <a:rect l="0" t="0" r="r" b="b"/>
              <a:pathLst>
                <a:path w="85" h="169">
                  <a:moveTo>
                    <a:pt x="67" y="6"/>
                  </a:moveTo>
                  <a:lnTo>
                    <a:pt x="75" y="13"/>
                  </a:lnTo>
                  <a:lnTo>
                    <a:pt x="80" y="19"/>
                  </a:lnTo>
                  <a:lnTo>
                    <a:pt x="83" y="27"/>
                  </a:lnTo>
                  <a:lnTo>
                    <a:pt x="85" y="37"/>
                  </a:lnTo>
                  <a:lnTo>
                    <a:pt x="85" y="46"/>
                  </a:lnTo>
                  <a:lnTo>
                    <a:pt x="85" y="56"/>
                  </a:lnTo>
                  <a:lnTo>
                    <a:pt x="83" y="67"/>
                  </a:lnTo>
                  <a:lnTo>
                    <a:pt x="83" y="78"/>
                  </a:lnTo>
                  <a:lnTo>
                    <a:pt x="83" y="88"/>
                  </a:lnTo>
                  <a:lnTo>
                    <a:pt x="85" y="99"/>
                  </a:lnTo>
                  <a:lnTo>
                    <a:pt x="85" y="96"/>
                  </a:lnTo>
                  <a:lnTo>
                    <a:pt x="83" y="91"/>
                  </a:lnTo>
                  <a:lnTo>
                    <a:pt x="83" y="88"/>
                  </a:lnTo>
                  <a:lnTo>
                    <a:pt x="83" y="85"/>
                  </a:lnTo>
                  <a:lnTo>
                    <a:pt x="83" y="81"/>
                  </a:lnTo>
                  <a:lnTo>
                    <a:pt x="83" y="78"/>
                  </a:lnTo>
                  <a:lnTo>
                    <a:pt x="82" y="75"/>
                  </a:lnTo>
                  <a:lnTo>
                    <a:pt x="80" y="72"/>
                  </a:lnTo>
                  <a:lnTo>
                    <a:pt x="79" y="69"/>
                  </a:lnTo>
                  <a:lnTo>
                    <a:pt x="74" y="67"/>
                  </a:lnTo>
                  <a:lnTo>
                    <a:pt x="69" y="80"/>
                  </a:lnTo>
                  <a:lnTo>
                    <a:pt x="67" y="89"/>
                  </a:lnTo>
                  <a:lnTo>
                    <a:pt x="67" y="96"/>
                  </a:lnTo>
                  <a:lnTo>
                    <a:pt x="67" y="101"/>
                  </a:lnTo>
                  <a:lnTo>
                    <a:pt x="67" y="104"/>
                  </a:lnTo>
                  <a:lnTo>
                    <a:pt x="67" y="107"/>
                  </a:lnTo>
                  <a:lnTo>
                    <a:pt x="64" y="109"/>
                  </a:lnTo>
                  <a:lnTo>
                    <a:pt x="58" y="110"/>
                  </a:lnTo>
                  <a:lnTo>
                    <a:pt x="47" y="112"/>
                  </a:lnTo>
                  <a:lnTo>
                    <a:pt x="32" y="117"/>
                  </a:lnTo>
                  <a:lnTo>
                    <a:pt x="8" y="169"/>
                  </a:lnTo>
                  <a:lnTo>
                    <a:pt x="26" y="134"/>
                  </a:lnTo>
                  <a:lnTo>
                    <a:pt x="0" y="141"/>
                  </a:lnTo>
                  <a:lnTo>
                    <a:pt x="2" y="128"/>
                  </a:lnTo>
                  <a:lnTo>
                    <a:pt x="2" y="115"/>
                  </a:lnTo>
                  <a:lnTo>
                    <a:pt x="3" y="101"/>
                  </a:lnTo>
                  <a:lnTo>
                    <a:pt x="5" y="86"/>
                  </a:lnTo>
                  <a:lnTo>
                    <a:pt x="7" y="70"/>
                  </a:lnTo>
                  <a:lnTo>
                    <a:pt x="10" y="54"/>
                  </a:lnTo>
                  <a:lnTo>
                    <a:pt x="13" y="40"/>
                  </a:lnTo>
                  <a:lnTo>
                    <a:pt x="18" y="25"/>
                  </a:lnTo>
                  <a:lnTo>
                    <a:pt x="24" y="13"/>
                  </a:lnTo>
                  <a:lnTo>
                    <a:pt x="32" y="0"/>
                  </a:lnTo>
                  <a:lnTo>
                    <a:pt x="50" y="24"/>
                  </a:lnTo>
                  <a:lnTo>
                    <a:pt x="67" y="6"/>
                  </a:lnTo>
                  <a:lnTo>
                    <a:pt x="67" y="6"/>
                  </a:lnTo>
                  <a:close/>
                </a:path>
              </a:pathLst>
            </a:custGeom>
            <a:solidFill>
              <a:srgbClr val="520000"/>
            </a:solidFill>
            <a:ln w="9525">
              <a:noFill/>
              <a:round/>
              <a:headEnd/>
              <a:tailEnd/>
            </a:ln>
          </p:spPr>
          <p:txBody>
            <a:bodyPr/>
            <a:lstStyle/>
            <a:p>
              <a:endParaRPr lang="en-US"/>
            </a:p>
          </p:txBody>
        </p:sp>
        <p:sp>
          <p:nvSpPr>
            <p:cNvPr id="38086" name="Freeform 198"/>
            <p:cNvSpPr>
              <a:spLocks/>
            </p:cNvSpPr>
            <p:nvPr/>
          </p:nvSpPr>
          <p:spPr bwMode="auto">
            <a:xfrm>
              <a:off x="2158" y="3781"/>
              <a:ext cx="26" cy="26"/>
            </a:xfrm>
            <a:custGeom>
              <a:avLst/>
              <a:gdLst/>
              <a:ahLst/>
              <a:cxnLst>
                <a:cxn ang="0">
                  <a:pos x="0" y="0"/>
                </a:cxn>
                <a:cxn ang="0">
                  <a:pos x="53" y="51"/>
                </a:cxn>
                <a:cxn ang="0">
                  <a:pos x="0" y="1"/>
                </a:cxn>
                <a:cxn ang="0">
                  <a:pos x="0" y="1"/>
                </a:cxn>
                <a:cxn ang="0">
                  <a:pos x="0" y="0"/>
                </a:cxn>
              </a:cxnLst>
              <a:rect l="0" t="0" r="r" b="b"/>
              <a:pathLst>
                <a:path w="53" h="51">
                  <a:moveTo>
                    <a:pt x="0" y="0"/>
                  </a:moveTo>
                  <a:lnTo>
                    <a:pt x="53" y="51"/>
                  </a:lnTo>
                  <a:lnTo>
                    <a:pt x="0" y="1"/>
                  </a:lnTo>
                  <a:lnTo>
                    <a:pt x="0" y="1"/>
                  </a:lnTo>
                  <a:lnTo>
                    <a:pt x="0" y="0"/>
                  </a:lnTo>
                  <a:close/>
                </a:path>
              </a:pathLst>
            </a:custGeom>
            <a:solidFill>
              <a:srgbClr val="600C0C"/>
            </a:solidFill>
            <a:ln w="9525">
              <a:noFill/>
              <a:round/>
              <a:headEnd/>
              <a:tailEnd/>
            </a:ln>
          </p:spPr>
          <p:txBody>
            <a:bodyPr/>
            <a:lstStyle/>
            <a:p>
              <a:endParaRPr lang="en-US"/>
            </a:p>
          </p:txBody>
        </p:sp>
        <p:sp>
          <p:nvSpPr>
            <p:cNvPr id="38087" name="Freeform 199"/>
            <p:cNvSpPr>
              <a:spLocks/>
            </p:cNvSpPr>
            <p:nvPr/>
          </p:nvSpPr>
          <p:spPr bwMode="auto">
            <a:xfrm>
              <a:off x="2251" y="3790"/>
              <a:ext cx="12" cy="22"/>
            </a:xfrm>
            <a:custGeom>
              <a:avLst/>
              <a:gdLst/>
              <a:ahLst/>
              <a:cxnLst>
                <a:cxn ang="0">
                  <a:pos x="0" y="0"/>
                </a:cxn>
                <a:cxn ang="0">
                  <a:pos x="24" y="44"/>
                </a:cxn>
                <a:cxn ang="0">
                  <a:pos x="0" y="2"/>
                </a:cxn>
                <a:cxn ang="0">
                  <a:pos x="0" y="2"/>
                </a:cxn>
                <a:cxn ang="0">
                  <a:pos x="0" y="0"/>
                </a:cxn>
              </a:cxnLst>
              <a:rect l="0" t="0" r="r" b="b"/>
              <a:pathLst>
                <a:path w="24" h="44">
                  <a:moveTo>
                    <a:pt x="0" y="0"/>
                  </a:moveTo>
                  <a:lnTo>
                    <a:pt x="24" y="44"/>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38088" name="Freeform 200"/>
            <p:cNvSpPr>
              <a:spLocks/>
            </p:cNvSpPr>
            <p:nvPr/>
          </p:nvSpPr>
          <p:spPr bwMode="auto">
            <a:xfrm>
              <a:off x="2446" y="3790"/>
              <a:ext cx="4" cy="13"/>
            </a:xfrm>
            <a:custGeom>
              <a:avLst/>
              <a:gdLst/>
              <a:ahLst/>
              <a:cxnLst>
                <a:cxn ang="0">
                  <a:pos x="0" y="0"/>
                </a:cxn>
                <a:cxn ang="0">
                  <a:pos x="8" y="26"/>
                </a:cxn>
                <a:cxn ang="0">
                  <a:pos x="0" y="2"/>
                </a:cxn>
                <a:cxn ang="0">
                  <a:pos x="0" y="2"/>
                </a:cxn>
                <a:cxn ang="0">
                  <a:pos x="0" y="0"/>
                </a:cxn>
              </a:cxnLst>
              <a:rect l="0" t="0" r="r" b="b"/>
              <a:pathLst>
                <a:path w="8" h="26">
                  <a:moveTo>
                    <a:pt x="0" y="0"/>
                  </a:moveTo>
                  <a:lnTo>
                    <a:pt x="8" y="26"/>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38089" name="Freeform 201"/>
            <p:cNvSpPr>
              <a:spLocks/>
            </p:cNvSpPr>
            <p:nvPr/>
          </p:nvSpPr>
          <p:spPr bwMode="auto">
            <a:xfrm>
              <a:off x="2474" y="3790"/>
              <a:ext cx="9" cy="17"/>
            </a:xfrm>
            <a:custGeom>
              <a:avLst/>
              <a:gdLst/>
              <a:ahLst/>
              <a:cxnLst>
                <a:cxn ang="0">
                  <a:pos x="0" y="0"/>
                </a:cxn>
                <a:cxn ang="0">
                  <a:pos x="17" y="34"/>
                </a:cxn>
                <a:cxn ang="0">
                  <a:pos x="0" y="2"/>
                </a:cxn>
                <a:cxn ang="0">
                  <a:pos x="0" y="2"/>
                </a:cxn>
                <a:cxn ang="0">
                  <a:pos x="0" y="0"/>
                </a:cxn>
              </a:cxnLst>
              <a:rect l="0" t="0" r="r" b="b"/>
              <a:pathLst>
                <a:path w="17" h="34">
                  <a:moveTo>
                    <a:pt x="0" y="0"/>
                  </a:moveTo>
                  <a:lnTo>
                    <a:pt x="17" y="34"/>
                  </a:lnTo>
                  <a:lnTo>
                    <a:pt x="0" y="2"/>
                  </a:lnTo>
                  <a:lnTo>
                    <a:pt x="0" y="2"/>
                  </a:lnTo>
                  <a:lnTo>
                    <a:pt x="0" y="0"/>
                  </a:lnTo>
                  <a:close/>
                </a:path>
              </a:pathLst>
            </a:custGeom>
            <a:solidFill>
              <a:srgbClr val="520000"/>
            </a:solidFill>
            <a:ln w="9525">
              <a:noFill/>
              <a:round/>
              <a:headEnd/>
              <a:tailEnd/>
            </a:ln>
          </p:spPr>
          <p:txBody>
            <a:bodyPr/>
            <a:lstStyle/>
            <a:p>
              <a:endParaRPr lang="en-US"/>
            </a:p>
          </p:txBody>
        </p:sp>
        <p:sp>
          <p:nvSpPr>
            <p:cNvPr id="38090" name="Freeform 202"/>
            <p:cNvSpPr>
              <a:spLocks/>
            </p:cNvSpPr>
            <p:nvPr/>
          </p:nvSpPr>
          <p:spPr bwMode="auto">
            <a:xfrm>
              <a:off x="2314" y="3800"/>
              <a:ext cx="196" cy="279"/>
            </a:xfrm>
            <a:custGeom>
              <a:avLst/>
              <a:gdLst/>
              <a:ahLst/>
              <a:cxnLst>
                <a:cxn ang="0">
                  <a:pos x="146" y="97"/>
                </a:cxn>
                <a:cxn ang="0">
                  <a:pos x="77" y="147"/>
                </a:cxn>
                <a:cxn ang="0">
                  <a:pos x="69" y="216"/>
                </a:cxn>
                <a:cxn ang="0">
                  <a:pos x="128" y="249"/>
                </a:cxn>
                <a:cxn ang="0">
                  <a:pos x="173" y="268"/>
                </a:cxn>
                <a:cxn ang="0">
                  <a:pos x="181" y="204"/>
                </a:cxn>
                <a:cxn ang="0">
                  <a:pos x="160" y="174"/>
                </a:cxn>
                <a:cxn ang="0">
                  <a:pos x="181" y="176"/>
                </a:cxn>
                <a:cxn ang="0">
                  <a:pos x="280" y="185"/>
                </a:cxn>
                <a:cxn ang="0">
                  <a:pos x="309" y="158"/>
                </a:cxn>
                <a:cxn ang="0">
                  <a:pos x="303" y="198"/>
                </a:cxn>
                <a:cxn ang="0">
                  <a:pos x="207" y="267"/>
                </a:cxn>
                <a:cxn ang="0">
                  <a:pos x="303" y="281"/>
                </a:cxn>
                <a:cxn ang="0">
                  <a:pos x="314" y="276"/>
                </a:cxn>
                <a:cxn ang="0">
                  <a:pos x="323" y="288"/>
                </a:cxn>
                <a:cxn ang="0">
                  <a:pos x="319" y="304"/>
                </a:cxn>
                <a:cxn ang="0">
                  <a:pos x="296" y="292"/>
                </a:cxn>
                <a:cxn ang="0">
                  <a:pos x="277" y="284"/>
                </a:cxn>
                <a:cxn ang="0">
                  <a:pos x="253" y="305"/>
                </a:cxn>
                <a:cxn ang="0">
                  <a:pos x="298" y="334"/>
                </a:cxn>
                <a:cxn ang="0">
                  <a:pos x="315" y="379"/>
                </a:cxn>
                <a:cxn ang="0">
                  <a:pos x="330" y="387"/>
                </a:cxn>
                <a:cxn ang="0">
                  <a:pos x="355" y="366"/>
                </a:cxn>
                <a:cxn ang="0">
                  <a:pos x="347" y="300"/>
                </a:cxn>
                <a:cxn ang="0">
                  <a:pos x="352" y="265"/>
                </a:cxn>
                <a:cxn ang="0">
                  <a:pos x="392" y="300"/>
                </a:cxn>
                <a:cxn ang="0">
                  <a:pos x="376" y="366"/>
                </a:cxn>
                <a:cxn ang="0">
                  <a:pos x="328" y="416"/>
                </a:cxn>
                <a:cxn ang="0">
                  <a:pos x="275" y="390"/>
                </a:cxn>
                <a:cxn ang="0">
                  <a:pos x="261" y="430"/>
                </a:cxn>
                <a:cxn ang="0">
                  <a:pos x="339" y="457"/>
                </a:cxn>
                <a:cxn ang="0">
                  <a:pos x="325" y="528"/>
                </a:cxn>
                <a:cxn ang="0">
                  <a:pos x="351" y="524"/>
                </a:cxn>
                <a:cxn ang="0">
                  <a:pos x="351" y="547"/>
                </a:cxn>
                <a:cxn ang="0">
                  <a:pos x="336" y="556"/>
                </a:cxn>
                <a:cxn ang="0">
                  <a:pos x="312" y="534"/>
                </a:cxn>
                <a:cxn ang="0">
                  <a:pos x="248" y="502"/>
                </a:cxn>
                <a:cxn ang="0">
                  <a:pos x="192" y="528"/>
                </a:cxn>
                <a:cxn ang="0">
                  <a:pos x="186" y="508"/>
                </a:cxn>
                <a:cxn ang="0">
                  <a:pos x="224" y="496"/>
                </a:cxn>
                <a:cxn ang="0">
                  <a:pos x="192" y="475"/>
                </a:cxn>
                <a:cxn ang="0">
                  <a:pos x="207" y="451"/>
                </a:cxn>
                <a:cxn ang="0">
                  <a:pos x="256" y="449"/>
                </a:cxn>
                <a:cxn ang="0">
                  <a:pos x="218" y="416"/>
                </a:cxn>
                <a:cxn ang="0">
                  <a:pos x="197" y="406"/>
                </a:cxn>
                <a:cxn ang="0">
                  <a:pos x="184" y="401"/>
                </a:cxn>
                <a:cxn ang="0">
                  <a:pos x="146" y="379"/>
                </a:cxn>
                <a:cxn ang="0">
                  <a:pos x="104" y="310"/>
                </a:cxn>
                <a:cxn ang="0">
                  <a:pos x="149" y="300"/>
                </a:cxn>
                <a:cxn ang="0">
                  <a:pos x="98" y="276"/>
                </a:cxn>
                <a:cxn ang="0">
                  <a:pos x="53" y="262"/>
                </a:cxn>
                <a:cxn ang="0">
                  <a:pos x="50" y="208"/>
                </a:cxn>
                <a:cxn ang="0">
                  <a:pos x="21" y="190"/>
                </a:cxn>
                <a:cxn ang="0">
                  <a:pos x="19" y="208"/>
                </a:cxn>
                <a:cxn ang="0">
                  <a:pos x="3" y="16"/>
                </a:cxn>
                <a:cxn ang="0">
                  <a:pos x="15" y="43"/>
                </a:cxn>
              </a:cxnLst>
              <a:rect l="0" t="0" r="r" b="b"/>
              <a:pathLst>
                <a:path w="392" h="558">
                  <a:moveTo>
                    <a:pt x="11" y="48"/>
                  </a:moveTo>
                  <a:lnTo>
                    <a:pt x="45" y="49"/>
                  </a:lnTo>
                  <a:lnTo>
                    <a:pt x="45" y="73"/>
                  </a:lnTo>
                  <a:lnTo>
                    <a:pt x="122" y="49"/>
                  </a:lnTo>
                  <a:lnTo>
                    <a:pt x="80" y="91"/>
                  </a:lnTo>
                  <a:lnTo>
                    <a:pt x="146" y="97"/>
                  </a:lnTo>
                  <a:lnTo>
                    <a:pt x="135" y="104"/>
                  </a:lnTo>
                  <a:lnTo>
                    <a:pt x="123" y="110"/>
                  </a:lnTo>
                  <a:lnTo>
                    <a:pt x="111" y="118"/>
                  </a:lnTo>
                  <a:lnTo>
                    <a:pt x="99" y="126"/>
                  </a:lnTo>
                  <a:lnTo>
                    <a:pt x="88" y="136"/>
                  </a:lnTo>
                  <a:lnTo>
                    <a:pt x="77" y="147"/>
                  </a:lnTo>
                  <a:lnTo>
                    <a:pt x="67" y="158"/>
                  </a:lnTo>
                  <a:lnTo>
                    <a:pt x="61" y="171"/>
                  </a:lnTo>
                  <a:lnTo>
                    <a:pt x="56" y="185"/>
                  </a:lnTo>
                  <a:lnTo>
                    <a:pt x="55" y="200"/>
                  </a:lnTo>
                  <a:lnTo>
                    <a:pt x="61" y="208"/>
                  </a:lnTo>
                  <a:lnTo>
                    <a:pt x="69" y="216"/>
                  </a:lnTo>
                  <a:lnTo>
                    <a:pt x="77" y="224"/>
                  </a:lnTo>
                  <a:lnTo>
                    <a:pt x="87" y="230"/>
                  </a:lnTo>
                  <a:lnTo>
                    <a:pt x="96" y="236"/>
                  </a:lnTo>
                  <a:lnTo>
                    <a:pt x="107" y="243"/>
                  </a:lnTo>
                  <a:lnTo>
                    <a:pt x="117" y="246"/>
                  </a:lnTo>
                  <a:lnTo>
                    <a:pt x="128" y="249"/>
                  </a:lnTo>
                  <a:lnTo>
                    <a:pt x="138" y="252"/>
                  </a:lnTo>
                  <a:lnTo>
                    <a:pt x="146" y="252"/>
                  </a:lnTo>
                  <a:lnTo>
                    <a:pt x="154" y="296"/>
                  </a:lnTo>
                  <a:lnTo>
                    <a:pt x="162" y="288"/>
                  </a:lnTo>
                  <a:lnTo>
                    <a:pt x="168" y="278"/>
                  </a:lnTo>
                  <a:lnTo>
                    <a:pt x="173" y="268"/>
                  </a:lnTo>
                  <a:lnTo>
                    <a:pt x="178" y="259"/>
                  </a:lnTo>
                  <a:lnTo>
                    <a:pt x="179" y="248"/>
                  </a:lnTo>
                  <a:lnTo>
                    <a:pt x="181" y="236"/>
                  </a:lnTo>
                  <a:lnTo>
                    <a:pt x="181" y="225"/>
                  </a:lnTo>
                  <a:lnTo>
                    <a:pt x="181" y="214"/>
                  </a:lnTo>
                  <a:lnTo>
                    <a:pt x="181" y="204"/>
                  </a:lnTo>
                  <a:lnTo>
                    <a:pt x="181" y="193"/>
                  </a:lnTo>
                  <a:lnTo>
                    <a:pt x="178" y="188"/>
                  </a:lnTo>
                  <a:lnTo>
                    <a:pt x="175" y="185"/>
                  </a:lnTo>
                  <a:lnTo>
                    <a:pt x="170" y="182"/>
                  </a:lnTo>
                  <a:lnTo>
                    <a:pt x="165" y="179"/>
                  </a:lnTo>
                  <a:lnTo>
                    <a:pt x="160" y="174"/>
                  </a:lnTo>
                  <a:lnTo>
                    <a:pt x="157" y="171"/>
                  </a:lnTo>
                  <a:lnTo>
                    <a:pt x="154" y="166"/>
                  </a:lnTo>
                  <a:lnTo>
                    <a:pt x="152" y="161"/>
                  </a:lnTo>
                  <a:lnTo>
                    <a:pt x="152" y="156"/>
                  </a:lnTo>
                  <a:lnTo>
                    <a:pt x="154" y="150"/>
                  </a:lnTo>
                  <a:lnTo>
                    <a:pt x="181" y="176"/>
                  </a:lnTo>
                  <a:lnTo>
                    <a:pt x="224" y="132"/>
                  </a:lnTo>
                  <a:lnTo>
                    <a:pt x="274" y="217"/>
                  </a:lnTo>
                  <a:lnTo>
                    <a:pt x="279" y="209"/>
                  </a:lnTo>
                  <a:lnTo>
                    <a:pt x="282" y="201"/>
                  </a:lnTo>
                  <a:lnTo>
                    <a:pt x="282" y="193"/>
                  </a:lnTo>
                  <a:lnTo>
                    <a:pt x="280" y="185"/>
                  </a:lnTo>
                  <a:lnTo>
                    <a:pt x="280" y="179"/>
                  </a:lnTo>
                  <a:lnTo>
                    <a:pt x="280" y="172"/>
                  </a:lnTo>
                  <a:lnTo>
                    <a:pt x="282" y="166"/>
                  </a:lnTo>
                  <a:lnTo>
                    <a:pt x="287" y="161"/>
                  </a:lnTo>
                  <a:lnTo>
                    <a:pt x="295" y="158"/>
                  </a:lnTo>
                  <a:lnTo>
                    <a:pt x="309" y="158"/>
                  </a:lnTo>
                  <a:lnTo>
                    <a:pt x="299" y="168"/>
                  </a:lnTo>
                  <a:lnTo>
                    <a:pt x="296" y="177"/>
                  </a:lnTo>
                  <a:lnTo>
                    <a:pt x="296" y="184"/>
                  </a:lnTo>
                  <a:lnTo>
                    <a:pt x="298" y="188"/>
                  </a:lnTo>
                  <a:lnTo>
                    <a:pt x="301" y="193"/>
                  </a:lnTo>
                  <a:lnTo>
                    <a:pt x="303" y="198"/>
                  </a:lnTo>
                  <a:lnTo>
                    <a:pt x="304" y="203"/>
                  </a:lnTo>
                  <a:lnTo>
                    <a:pt x="301" y="209"/>
                  </a:lnTo>
                  <a:lnTo>
                    <a:pt x="293" y="216"/>
                  </a:lnTo>
                  <a:lnTo>
                    <a:pt x="280" y="225"/>
                  </a:lnTo>
                  <a:lnTo>
                    <a:pt x="266" y="211"/>
                  </a:lnTo>
                  <a:lnTo>
                    <a:pt x="207" y="267"/>
                  </a:lnTo>
                  <a:lnTo>
                    <a:pt x="224" y="284"/>
                  </a:lnTo>
                  <a:lnTo>
                    <a:pt x="266" y="243"/>
                  </a:lnTo>
                  <a:lnTo>
                    <a:pt x="298" y="284"/>
                  </a:lnTo>
                  <a:lnTo>
                    <a:pt x="299" y="283"/>
                  </a:lnTo>
                  <a:lnTo>
                    <a:pt x="301" y="281"/>
                  </a:lnTo>
                  <a:lnTo>
                    <a:pt x="303" y="281"/>
                  </a:lnTo>
                  <a:lnTo>
                    <a:pt x="304" y="280"/>
                  </a:lnTo>
                  <a:lnTo>
                    <a:pt x="306" y="278"/>
                  </a:lnTo>
                  <a:lnTo>
                    <a:pt x="307" y="278"/>
                  </a:lnTo>
                  <a:lnTo>
                    <a:pt x="309" y="276"/>
                  </a:lnTo>
                  <a:lnTo>
                    <a:pt x="311" y="276"/>
                  </a:lnTo>
                  <a:lnTo>
                    <a:pt x="314" y="276"/>
                  </a:lnTo>
                  <a:lnTo>
                    <a:pt x="315" y="278"/>
                  </a:lnTo>
                  <a:lnTo>
                    <a:pt x="319" y="278"/>
                  </a:lnTo>
                  <a:lnTo>
                    <a:pt x="320" y="281"/>
                  </a:lnTo>
                  <a:lnTo>
                    <a:pt x="322" y="283"/>
                  </a:lnTo>
                  <a:lnTo>
                    <a:pt x="322" y="286"/>
                  </a:lnTo>
                  <a:lnTo>
                    <a:pt x="323" y="288"/>
                  </a:lnTo>
                  <a:lnTo>
                    <a:pt x="323" y="291"/>
                  </a:lnTo>
                  <a:lnTo>
                    <a:pt x="323" y="294"/>
                  </a:lnTo>
                  <a:lnTo>
                    <a:pt x="323" y="297"/>
                  </a:lnTo>
                  <a:lnTo>
                    <a:pt x="322" y="300"/>
                  </a:lnTo>
                  <a:lnTo>
                    <a:pt x="322" y="302"/>
                  </a:lnTo>
                  <a:lnTo>
                    <a:pt x="319" y="304"/>
                  </a:lnTo>
                  <a:lnTo>
                    <a:pt x="314" y="304"/>
                  </a:lnTo>
                  <a:lnTo>
                    <a:pt x="311" y="302"/>
                  </a:lnTo>
                  <a:lnTo>
                    <a:pt x="306" y="300"/>
                  </a:lnTo>
                  <a:lnTo>
                    <a:pt x="303" y="299"/>
                  </a:lnTo>
                  <a:lnTo>
                    <a:pt x="299" y="296"/>
                  </a:lnTo>
                  <a:lnTo>
                    <a:pt x="296" y="292"/>
                  </a:lnTo>
                  <a:lnTo>
                    <a:pt x="295" y="289"/>
                  </a:lnTo>
                  <a:lnTo>
                    <a:pt x="291" y="286"/>
                  </a:lnTo>
                  <a:lnTo>
                    <a:pt x="291" y="284"/>
                  </a:lnTo>
                  <a:lnTo>
                    <a:pt x="287" y="283"/>
                  </a:lnTo>
                  <a:lnTo>
                    <a:pt x="282" y="283"/>
                  </a:lnTo>
                  <a:lnTo>
                    <a:pt x="277" y="284"/>
                  </a:lnTo>
                  <a:lnTo>
                    <a:pt x="271" y="286"/>
                  </a:lnTo>
                  <a:lnTo>
                    <a:pt x="266" y="289"/>
                  </a:lnTo>
                  <a:lnTo>
                    <a:pt x="261" y="292"/>
                  </a:lnTo>
                  <a:lnTo>
                    <a:pt x="256" y="296"/>
                  </a:lnTo>
                  <a:lnTo>
                    <a:pt x="255" y="300"/>
                  </a:lnTo>
                  <a:lnTo>
                    <a:pt x="253" y="305"/>
                  </a:lnTo>
                  <a:lnTo>
                    <a:pt x="256" y="308"/>
                  </a:lnTo>
                  <a:lnTo>
                    <a:pt x="269" y="307"/>
                  </a:lnTo>
                  <a:lnTo>
                    <a:pt x="279" y="310"/>
                  </a:lnTo>
                  <a:lnTo>
                    <a:pt x="287" y="316"/>
                  </a:lnTo>
                  <a:lnTo>
                    <a:pt x="293" y="324"/>
                  </a:lnTo>
                  <a:lnTo>
                    <a:pt x="298" y="334"/>
                  </a:lnTo>
                  <a:lnTo>
                    <a:pt x="303" y="344"/>
                  </a:lnTo>
                  <a:lnTo>
                    <a:pt x="306" y="353"/>
                  </a:lnTo>
                  <a:lnTo>
                    <a:pt x="311" y="361"/>
                  </a:lnTo>
                  <a:lnTo>
                    <a:pt x="315" y="368"/>
                  </a:lnTo>
                  <a:lnTo>
                    <a:pt x="322" y="369"/>
                  </a:lnTo>
                  <a:lnTo>
                    <a:pt x="315" y="379"/>
                  </a:lnTo>
                  <a:lnTo>
                    <a:pt x="317" y="382"/>
                  </a:lnTo>
                  <a:lnTo>
                    <a:pt x="319" y="384"/>
                  </a:lnTo>
                  <a:lnTo>
                    <a:pt x="320" y="385"/>
                  </a:lnTo>
                  <a:lnTo>
                    <a:pt x="323" y="387"/>
                  </a:lnTo>
                  <a:lnTo>
                    <a:pt x="327" y="387"/>
                  </a:lnTo>
                  <a:lnTo>
                    <a:pt x="330" y="387"/>
                  </a:lnTo>
                  <a:lnTo>
                    <a:pt x="333" y="387"/>
                  </a:lnTo>
                  <a:lnTo>
                    <a:pt x="335" y="387"/>
                  </a:lnTo>
                  <a:lnTo>
                    <a:pt x="338" y="387"/>
                  </a:lnTo>
                  <a:lnTo>
                    <a:pt x="339" y="387"/>
                  </a:lnTo>
                  <a:lnTo>
                    <a:pt x="349" y="376"/>
                  </a:lnTo>
                  <a:lnTo>
                    <a:pt x="355" y="366"/>
                  </a:lnTo>
                  <a:lnTo>
                    <a:pt x="359" y="355"/>
                  </a:lnTo>
                  <a:lnTo>
                    <a:pt x="360" y="344"/>
                  </a:lnTo>
                  <a:lnTo>
                    <a:pt x="359" y="334"/>
                  </a:lnTo>
                  <a:lnTo>
                    <a:pt x="355" y="323"/>
                  </a:lnTo>
                  <a:lnTo>
                    <a:pt x="352" y="312"/>
                  </a:lnTo>
                  <a:lnTo>
                    <a:pt x="347" y="300"/>
                  </a:lnTo>
                  <a:lnTo>
                    <a:pt x="344" y="289"/>
                  </a:lnTo>
                  <a:lnTo>
                    <a:pt x="339" y="278"/>
                  </a:lnTo>
                  <a:lnTo>
                    <a:pt x="322" y="260"/>
                  </a:lnTo>
                  <a:lnTo>
                    <a:pt x="331" y="260"/>
                  </a:lnTo>
                  <a:lnTo>
                    <a:pt x="343" y="262"/>
                  </a:lnTo>
                  <a:lnTo>
                    <a:pt x="352" y="265"/>
                  </a:lnTo>
                  <a:lnTo>
                    <a:pt x="360" y="268"/>
                  </a:lnTo>
                  <a:lnTo>
                    <a:pt x="370" y="273"/>
                  </a:lnTo>
                  <a:lnTo>
                    <a:pt x="378" y="278"/>
                  </a:lnTo>
                  <a:lnTo>
                    <a:pt x="384" y="284"/>
                  </a:lnTo>
                  <a:lnTo>
                    <a:pt x="389" y="292"/>
                  </a:lnTo>
                  <a:lnTo>
                    <a:pt x="392" y="300"/>
                  </a:lnTo>
                  <a:lnTo>
                    <a:pt x="392" y="308"/>
                  </a:lnTo>
                  <a:lnTo>
                    <a:pt x="392" y="323"/>
                  </a:lnTo>
                  <a:lnTo>
                    <a:pt x="391" y="334"/>
                  </a:lnTo>
                  <a:lnTo>
                    <a:pt x="387" y="345"/>
                  </a:lnTo>
                  <a:lnTo>
                    <a:pt x="383" y="356"/>
                  </a:lnTo>
                  <a:lnTo>
                    <a:pt x="376" y="366"/>
                  </a:lnTo>
                  <a:lnTo>
                    <a:pt x="370" y="374"/>
                  </a:lnTo>
                  <a:lnTo>
                    <a:pt x="363" y="384"/>
                  </a:lnTo>
                  <a:lnTo>
                    <a:pt x="355" y="393"/>
                  </a:lnTo>
                  <a:lnTo>
                    <a:pt x="347" y="401"/>
                  </a:lnTo>
                  <a:lnTo>
                    <a:pt x="339" y="411"/>
                  </a:lnTo>
                  <a:lnTo>
                    <a:pt x="328" y="416"/>
                  </a:lnTo>
                  <a:lnTo>
                    <a:pt x="317" y="416"/>
                  </a:lnTo>
                  <a:lnTo>
                    <a:pt x="309" y="414"/>
                  </a:lnTo>
                  <a:lnTo>
                    <a:pt x="299" y="409"/>
                  </a:lnTo>
                  <a:lnTo>
                    <a:pt x="291" y="403"/>
                  </a:lnTo>
                  <a:lnTo>
                    <a:pt x="283" y="396"/>
                  </a:lnTo>
                  <a:lnTo>
                    <a:pt x="275" y="390"/>
                  </a:lnTo>
                  <a:lnTo>
                    <a:pt x="267" y="385"/>
                  </a:lnTo>
                  <a:lnTo>
                    <a:pt x="258" y="380"/>
                  </a:lnTo>
                  <a:lnTo>
                    <a:pt x="248" y="379"/>
                  </a:lnTo>
                  <a:lnTo>
                    <a:pt x="242" y="404"/>
                  </a:lnTo>
                  <a:lnTo>
                    <a:pt x="248" y="420"/>
                  </a:lnTo>
                  <a:lnTo>
                    <a:pt x="261" y="430"/>
                  </a:lnTo>
                  <a:lnTo>
                    <a:pt x="280" y="433"/>
                  </a:lnTo>
                  <a:lnTo>
                    <a:pt x="299" y="435"/>
                  </a:lnTo>
                  <a:lnTo>
                    <a:pt x="319" y="436"/>
                  </a:lnTo>
                  <a:lnTo>
                    <a:pt x="335" y="438"/>
                  </a:lnTo>
                  <a:lnTo>
                    <a:pt x="341" y="444"/>
                  </a:lnTo>
                  <a:lnTo>
                    <a:pt x="339" y="457"/>
                  </a:lnTo>
                  <a:lnTo>
                    <a:pt x="322" y="478"/>
                  </a:lnTo>
                  <a:lnTo>
                    <a:pt x="331" y="488"/>
                  </a:lnTo>
                  <a:lnTo>
                    <a:pt x="333" y="499"/>
                  </a:lnTo>
                  <a:lnTo>
                    <a:pt x="333" y="508"/>
                  </a:lnTo>
                  <a:lnTo>
                    <a:pt x="328" y="518"/>
                  </a:lnTo>
                  <a:lnTo>
                    <a:pt x="325" y="528"/>
                  </a:lnTo>
                  <a:lnTo>
                    <a:pt x="322" y="532"/>
                  </a:lnTo>
                  <a:lnTo>
                    <a:pt x="320" y="536"/>
                  </a:lnTo>
                  <a:lnTo>
                    <a:pt x="325" y="536"/>
                  </a:lnTo>
                  <a:lnTo>
                    <a:pt x="333" y="531"/>
                  </a:lnTo>
                  <a:lnTo>
                    <a:pt x="351" y="520"/>
                  </a:lnTo>
                  <a:lnTo>
                    <a:pt x="351" y="524"/>
                  </a:lnTo>
                  <a:lnTo>
                    <a:pt x="351" y="528"/>
                  </a:lnTo>
                  <a:lnTo>
                    <a:pt x="349" y="531"/>
                  </a:lnTo>
                  <a:lnTo>
                    <a:pt x="349" y="536"/>
                  </a:lnTo>
                  <a:lnTo>
                    <a:pt x="349" y="539"/>
                  </a:lnTo>
                  <a:lnTo>
                    <a:pt x="349" y="544"/>
                  </a:lnTo>
                  <a:lnTo>
                    <a:pt x="351" y="547"/>
                  </a:lnTo>
                  <a:lnTo>
                    <a:pt x="352" y="550"/>
                  </a:lnTo>
                  <a:lnTo>
                    <a:pt x="354" y="553"/>
                  </a:lnTo>
                  <a:lnTo>
                    <a:pt x="357" y="555"/>
                  </a:lnTo>
                  <a:lnTo>
                    <a:pt x="349" y="558"/>
                  </a:lnTo>
                  <a:lnTo>
                    <a:pt x="341" y="558"/>
                  </a:lnTo>
                  <a:lnTo>
                    <a:pt x="336" y="556"/>
                  </a:lnTo>
                  <a:lnTo>
                    <a:pt x="331" y="555"/>
                  </a:lnTo>
                  <a:lnTo>
                    <a:pt x="327" y="552"/>
                  </a:lnTo>
                  <a:lnTo>
                    <a:pt x="323" y="547"/>
                  </a:lnTo>
                  <a:lnTo>
                    <a:pt x="319" y="542"/>
                  </a:lnTo>
                  <a:lnTo>
                    <a:pt x="315" y="539"/>
                  </a:lnTo>
                  <a:lnTo>
                    <a:pt x="312" y="534"/>
                  </a:lnTo>
                  <a:lnTo>
                    <a:pt x="309" y="531"/>
                  </a:lnTo>
                  <a:lnTo>
                    <a:pt x="298" y="496"/>
                  </a:lnTo>
                  <a:lnTo>
                    <a:pt x="239" y="555"/>
                  </a:lnTo>
                  <a:lnTo>
                    <a:pt x="266" y="507"/>
                  </a:lnTo>
                  <a:lnTo>
                    <a:pt x="256" y="502"/>
                  </a:lnTo>
                  <a:lnTo>
                    <a:pt x="248" y="502"/>
                  </a:lnTo>
                  <a:lnTo>
                    <a:pt x="239" y="504"/>
                  </a:lnTo>
                  <a:lnTo>
                    <a:pt x="229" y="508"/>
                  </a:lnTo>
                  <a:lnTo>
                    <a:pt x="219" y="513"/>
                  </a:lnTo>
                  <a:lnTo>
                    <a:pt x="211" y="518"/>
                  </a:lnTo>
                  <a:lnTo>
                    <a:pt x="202" y="524"/>
                  </a:lnTo>
                  <a:lnTo>
                    <a:pt x="192" y="528"/>
                  </a:lnTo>
                  <a:lnTo>
                    <a:pt x="181" y="531"/>
                  </a:lnTo>
                  <a:lnTo>
                    <a:pt x="171" y="531"/>
                  </a:lnTo>
                  <a:lnTo>
                    <a:pt x="173" y="523"/>
                  </a:lnTo>
                  <a:lnTo>
                    <a:pt x="176" y="516"/>
                  </a:lnTo>
                  <a:lnTo>
                    <a:pt x="181" y="512"/>
                  </a:lnTo>
                  <a:lnTo>
                    <a:pt x="186" y="508"/>
                  </a:lnTo>
                  <a:lnTo>
                    <a:pt x="192" y="507"/>
                  </a:lnTo>
                  <a:lnTo>
                    <a:pt x="199" y="505"/>
                  </a:lnTo>
                  <a:lnTo>
                    <a:pt x="205" y="504"/>
                  </a:lnTo>
                  <a:lnTo>
                    <a:pt x="211" y="502"/>
                  </a:lnTo>
                  <a:lnTo>
                    <a:pt x="218" y="499"/>
                  </a:lnTo>
                  <a:lnTo>
                    <a:pt x="224" y="496"/>
                  </a:lnTo>
                  <a:lnTo>
                    <a:pt x="221" y="488"/>
                  </a:lnTo>
                  <a:lnTo>
                    <a:pt x="216" y="483"/>
                  </a:lnTo>
                  <a:lnTo>
                    <a:pt x="210" y="480"/>
                  </a:lnTo>
                  <a:lnTo>
                    <a:pt x="203" y="478"/>
                  </a:lnTo>
                  <a:lnTo>
                    <a:pt x="197" y="476"/>
                  </a:lnTo>
                  <a:lnTo>
                    <a:pt x="192" y="475"/>
                  </a:lnTo>
                  <a:lnTo>
                    <a:pt x="187" y="472"/>
                  </a:lnTo>
                  <a:lnTo>
                    <a:pt x="184" y="465"/>
                  </a:lnTo>
                  <a:lnTo>
                    <a:pt x="186" y="457"/>
                  </a:lnTo>
                  <a:lnTo>
                    <a:pt x="189" y="446"/>
                  </a:lnTo>
                  <a:lnTo>
                    <a:pt x="199" y="449"/>
                  </a:lnTo>
                  <a:lnTo>
                    <a:pt x="207" y="451"/>
                  </a:lnTo>
                  <a:lnTo>
                    <a:pt x="216" y="452"/>
                  </a:lnTo>
                  <a:lnTo>
                    <a:pt x="224" y="454"/>
                  </a:lnTo>
                  <a:lnTo>
                    <a:pt x="232" y="456"/>
                  </a:lnTo>
                  <a:lnTo>
                    <a:pt x="240" y="456"/>
                  </a:lnTo>
                  <a:lnTo>
                    <a:pt x="248" y="454"/>
                  </a:lnTo>
                  <a:lnTo>
                    <a:pt x="256" y="449"/>
                  </a:lnTo>
                  <a:lnTo>
                    <a:pt x="264" y="444"/>
                  </a:lnTo>
                  <a:lnTo>
                    <a:pt x="274" y="436"/>
                  </a:lnTo>
                  <a:lnTo>
                    <a:pt x="213" y="428"/>
                  </a:lnTo>
                  <a:lnTo>
                    <a:pt x="224" y="422"/>
                  </a:lnTo>
                  <a:lnTo>
                    <a:pt x="221" y="419"/>
                  </a:lnTo>
                  <a:lnTo>
                    <a:pt x="218" y="416"/>
                  </a:lnTo>
                  <a:lnTo>
                    <a:pt x="215" y="414"/>
                  </a:lnTo>
                  <a:lnTo>
                    <a:pt x="211" y="412"/>
                  </a:lnTo>
                  <a:lnTo>
                    <a:pt x="208" y="411"/>
                  </a:lnTo>
                  <a:lnTo>
                    <a:pt x="203" y="409"/>
                  </a:lnTo>
                  <a:lnTo>
                    <a:pt x="200" y="408"/>
                  </a:lnTo>
                  <a:lnTo>
                    <a:pt x="197" y="406"/>
                  </a:lnTo>
                  <a:lnTo>
                    <a:pt x="192" y="404"/>
                  </a:lnTo>
                  <a:lnTo>
                    <a:pt x="189" y="404"/>
                  </a:lnTo>
                  <a:lnTo>
                    <a:pt x="191" y="406"/>
                  </a:lnTo>
                  <a:lnTo>
                    <a:pt x="191" y="404"/>
                  </a:lnTo>
                  <a:lnTo>
                    <a:pt x="189" y="403"/>
                  </a:lnTo>
                  <a:lnTo>
                    <a:pt x="184" y="401"/>
                  </a:lnTo>
                  <a:lnTo>
                    <a:pt x="178" y="396"/>
                  </a:lnTo>
                  <a:lnTo>
                    <a:pt x="171" y="393"/>
                  </a:lnTo>
                  <a:lnTo>
                    <a:pt x="165" y="390"/>
                  </a:lnTo>
                  <a:lnTo>
                    <a:pt x="157" y="385"/>
                  </a:lnTo>
                  <a:lnTo>
                    <a:pt x="152" y="382"/>
                  </a:lnTo>
                  <a:lnTo>
                    <a:pt x="146" y="379"/>
                  </a:lnTo>
                  <a:lnTo>
                    <a:pt x="122" y="387"/>
                  </a:lnTo>
                  <a:lnTo>
                    <a:pt x="154" y="352"/>
                  </a:lnTo>
                  <a:lnTo>
                    <a:pt x="98" y="308"/>
                  </a:lnTo>
                  <a:lnTo>
                    <a:pt x="96" y="310"/>
                  </a:lnTo>
                  <a:lnTo>
                    <a:pt x="99" y="310"/>
                  </a:lnTo>
                  <a:lnTo>
                    <a:pt x="104" y="310"/>
                  </a:lnTo>
                  <a:lnTo>
                    <a:pt x="111" y="310"/>
                  </a:lnTo>
                  <a:lnTo>
                    <a:pt x="119" y="310"/>
                  </a:lnTo>
                  <a:lnTo>
                    <a:pt x="127" y="308"/>
                  </a:lnTo>
                  <a:lnTo>
                    <a:pt x="135" y="307"/>
                  </a:lnTo>
                  <a:lnTo>
                    <a:pt x="143" y="305"/>
                  </a:lnTo>
                  <a:lnTo>
                    <a:pt x="149" y="300"/>
                  </a:lnTo>
                  <a:lnTo>
                    <a:pt x="154" y="296"/>
                  </a:lnTo>
                  <a:lnTo>
                    <a:pt x="146" y="286"/>
                  </a:lnTo>
                  <a:lnTo>
                    <a:pt x="136" y="281"/>
                  </a:lnTo>
                  <a:lnTo>
                    <a:pt x="123" y="278"/>
                  </a:lnTo>
                  <a:lnTo>
                    <a:pt x="111" y="276"/>
                  </a:lnTo>
                  <a:lnTo>
                    <a:pt x="98" y="276"/>
                  </a:lnTo>
                  <a:lnTo>
                    <a:pt x="85" y="278"/>
                  </a:lnTo>
                  <a:lnTo>
                    <a:pt x="74" y="280"/>
                  </a:lnTo>
                  <a:lnTo>
                    <a:pt x="64" y="280"/>
                  </a:lnTo>
                  <a:lnTo>
                    <a:pt x="58" y="280"/>
                  </a:lnTo>
                  <a:lnTo>
                    <a:pt x="55" y="278"/>
                  </a:lnTo>
                  <a:lnTo>
                    <a:pt x="53" y="262"/>
                  </a:lnTo>
                  <a:lnTo>
                    <a:pt x="53" y="249"/>
                  </a:lnTo>
                  <a:lnTo>
                    <a:pt x="53" y="238"/>
                  </a:lnTo>
                  <a:lnTo>
                    <a:pt x="55" y="230"/>
                  </a:lnTo>
                  <a:lnTo>
                    <a:pt x="55" y="222"/>
                  </a:lnTo>
                  <a:lnTo>
                    <a:pt x="53" y="214"/>
                  </a:lnTo>
                  <a:lnTo>
                    <a:pt x="50" y="208"/>
                  </a:lnTo>
                  <a:lnTo>
                    <a:pt x="45" y="200"/>
                  </a:lnTo>
                  <a:lnTo>
                    <a:pt x="37" y="192"/>
                  </a:lnTo>
                  <a:lnTo>
                    <a:pt x="27" y="182"/>
                  </a:lnTo>
                  <a:lnTo>
                    <a:pt x="24" y="185"/>
                  </a:lnTo>
                  <a:lnTo>
                    <a:pt x="23" y="187"/>
                  </a:lnTo>
                  <a:lnTo>
                    <a:pt x="21" y="190"/>
                  </a:lnTo>
                  <a:lnTo>
                    <a:pt x="19" y="192"/>
                  </a:lnTo>
                  <a:lnTo>
                    <a:pt x="19" y="195"/>
                  </a:lnTo>
                  <a:lnTo>
                    <a:pt x="19" y="198"/>
                  </a:lnTo>
                  <a:lnTo>
                    <a:pt x="19" y="201"/>
                  </a:lnTo>
                  <a:lnTo>
                    <a:pt x="19" y="204"/>
                  </a:lnTo>
                  <a:lnTo>
                    <a:pt x="19" y="208"/>
                  </a:lnTo>
                  <a:lnTo>
                    <a:pt x="19" y="211"/>
                  </a:lnTo>
                  <a:lnTo>
                    <a:pt x="2" y="211"/>
                  </a:lnTo>
                  <a:lnTo>
                    <a:pt x="2" y="0"/>
                  </a:lnTo>
                  <a:lnTo>
                    <a:pt x="0" y="6"/>
                  </a:lnTo>
                  <a:lnTo>
                    <a:pt x="2" y="11"/>
                  </a:lnTo>
                  <a:lnTo>
                    <a:pt x="3" y="16"/>
                  </a:lnTo>
                  <a:lnTo>
                    <a:pt x="5" y="20"/>
                  </a:lnTo>
                  <a:lnTo>
                    <a:pt x="7" y="24"/>
                  </a:lnTo>
                  <a:lnTo>
                    <a:pt x="10" y="28"/>
                  </a:lnTo>
                  <a:lnTo>
                    <a:pt x="11" y="33"/>
                  </a:lnTo>
                  <a:lnTo>
                    <a:pt x="13" y="38"/>
                  </a:lnTo>
                  <a:lnTo>
                    <a:pt x="15" y="43"/>
                  </a:lnTo>
                  <a:lnTo>
                    <a:pt x="13" y="49"/>
                  </a:lnTo>
                  <a:lnTo>
                    <a:pt x="13" y="49"/>
                  </a:lnTo>
                  <a:lnTo>
                    <a:pt x="11" y="48"/>
                  </a:lnTo>
                  <a:close/>
                </a:path>
              </a:pathLst>
            </a:custGeom>
            <a:solidFill>
              <a:srgbClr val="00A359"/>
            </a:solidFill>
            <a:ln w="9525">
              <a:noFill/>
              <a:round/>
              <a:headEnd/>
              <a:tailEnd/>
            </a:ln>
          </p:spPr>
          <p:txBody>
            <a:bodyPr/>
            <a:lstStyle/>
            <a:p>
              <a:endParaRPr lang="en-US"/>
            </a:p>
          </p:txBody>
        </p:sp>
        <p:sp>
          <p:nvSpPr>
            <p:cNvPr id="38091" name="Freeform 203"/>
            <p:cNvSpPr>
              <a:spLocks/>
            </p:cNvSpPr>
            <p:nvPr/>
          </p:nvSpPr>
          <p:spPr bwMode="auto">
            <a:xfrm>
              <a:off x="3017" y="3825"/>
              <a:ext cx="16" cy="12"/>
            </a:xfrm>
            <a:custGeom>
              <a:avLst/>
              <a:gdLst/>
              <a:ahLst/>
              <a:cxnLst>
                <a:cxn ang="0">
                  <a:pos x="30" y="24"/>
                </a:cxn>
                <a:cxn ang="0">
                  <a:pos x="0" y="0"/>
                </a:cxn>
                <a:cxn ang="0">
                  <a:pos x="14" y="0"/>
                </a:cxn>
                <a:cxn ang="0">
                  <a:pos x="32" y="24"/>
                </a:cxn>
                <a:cxn ang="0">
                  <a:pos x="32" y="24"/>
                </a:cxn>
                <a:cxn ang="0">
                  <a:pos x="30" y="24"/>
                </a:cxn>
              </a:cxnLst>
              <a:rect l="0" t="0" r="r" b="b"/>
              <a:pathLst>
                <a:path w="32" h="24">
                  <a:moveTo>
                    <a:pt x="30" y="24"/>
                  </a:moveTo>
                  <a:lnTo>
                    <a:pt x="0" y="0"/>
                  </a:lnTo>
                  <a:lnTo>
                    <a:pt x="14" y="0"/>
                  </a:lnTo>
                  <a:lnTo>
                    <a:pt x="32" y="24"/>
                  </a:lnTo>
                  <a:lnTo>
                    <a:pt x="32" y="24"/>
                  </a:lnTo>
                  <a:lnTo>
                    <a:pt x="30" y="24"/>
                  </a:lnTo>
                  <a:close/>
                </a:path>
              </a:pathLst>
            </a:custGeom>
            <a:solidFill>
              <a:srgbClr val="520000"/>
            </a:solidFill>
            <a:ln w="9525">
              <a:noFill/>
              <a:round/>
              <a:headEnd/>
              <a:tailEnd/>
            </a:ln>
          </p:spPr>
          <p:txBody>
            <a:bodyPr/>
            <a:lstStyle/>
            <a:p>
              <a:endParaRPr lang="en-US"/>
            </a:p>
          </p:txBody>
        </p:sp>
        <p:sp>
          <p:nvSpPr>
            <p:cNvPr id="38092" name="Freeform 204"/>
            <p:cNvSpPr>
              <a:spLocks/>
            </p:cNvSpPr>
            <p:nvPr/>
          </p:nvSpPr>
          <p:spPr bwMode="auto">
            <a:xfrm>
              <a:off x="2636" y="3828"/>
              <a:ext cx="22" cy="35"/>
            </a:xfrm>
            <a:custGeom>
              <a:avLst/>
              <a:gdLst/>
              <a:ahLst/>
              <a:cxnLst>
                <a:cxn ang="0">
                  <a:pos x="0" y="0"/>
                </a:cxn>
                <a:cxn ang="0">
                  <a:pos x="43" y="70"/>
                </a:cxn>
                <a:cxn ang="0">
                  <a:pos x="2" y="0"/>
                </a:cxn>
                <a:cxn ang="0">
                  <a:pos x="2" y="0"/>
                </a:cxn>
                <a:cxn ang="0">
                  <a:pos x="0" y="0"/>
                </a:cxn>
              </a:cxnLst>
              <a:rect l="0" t="0" r="r" b="b"/>
              <a:pathLst>
                <a:path w="43" h="70">
                  <a:moveTo>
                    <a:pt x="0" y="0"/>
                  </a:moveTo>
                  <a:lnTo>
                    <a:pt x="43" y="70"/>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38093" name="Freeform 205"/>
            <p:cNvSpPr>
              <a:spLocks/>
            </p:cNvSpPr>
            <p:nvPr/>
          </p:nvSpPr>
          <p:spPr bwMode="auto">
            <a:xfrm>
              <a:off x="3108" y="3845"/>
              <a:ext cx="6" cy="21"/>
            </a:xfrm>
            <a:custGeom>
              <a:avLst/>
              <a:gdLst/>
              <a:ahLst/>
              <a:cxnLst>
                <a:cxn ang="0">
                  <a:pos x="0" y="0"/>
                </a:cxn>
                <a:cxn ang="0">
                  <a:pos x="11" y="41"/>
                </a:cxn>
                <a:cxn ang="0">
                  <a:pos x="0" y="0"/>
                </a:cxn>
                <a:cxn ang="0">
                  <a:pos x="0" y="0"/>
                </a:cxn>
              </a:cxnLst>
              <a:rect l="0" t="0" r="r" b="b"/>
              <a:pathLst>
                <a:path w="11" h="41">
                  <a:moveTo>
                    <a:pt x="0" y="0"/>
                  </a:moveTo>
                  <a:lnTo>
                    <a:pt x="11" y="41"/>
                  </a:lnTo>
                  <a:lnTo>
                    <a:pt x="0" y="0"/>
                  </a:lnTo>
                  <a:lnTo>
                    <a:pt x="0" y="0"/>
                  </a:lnTo>
                  <a:close/>
                </a:path>
              </a:pathLst>
            </a:custGeom>
            <a:solidFill>
              <a:srgbClr val="520000"/>
            </a:solidFill>
            <a:ln w="9525">
              <a:noFill/>
              <a:round/>
              <a:headEnd/>
              <a:tailEnd/>
            </a:ln>
          </p:spPr>
          <p:txBody>
            <a:bodyPr/>
            <a:lstStyle/>
            <a:p>
              <a:endParaRPr lang="en-US"/>
            </a:p>
          </p:txBody>
        </p:sp>
        <p:sp>
          <p:nvSpPr>
            <p:cNvPr id="38094" name="Freeform 206"/>
            <p:cNvSpPr>
              <a:spLocks/>
            </p:cNvSpPr>
            <p:nvPr/>
          </p:nvSpPr>
          <p:spPr bwMode="auto">
            <a:xfrm>
              <a:off x="2734" y="3909"/>
              <a:ext cx="29" cy="21"/>
            </a:xfrm>
            <a:custGeom>
              <a:avLst/>
              <a:gdLst/>
              <a:ahLst/>
              <a:cxnLst>
                <a:cxn ang="0">
                  <a:pos x="48" y="24"/>
                </a:cxn>
                <a:cxn ang="0">
                  <a:pos x="59" y="35"/>
                </a:cxn>
                <a:cxn ang="0">
                  <a:pos x="50" y="26"/>
                </a:cxn>
                <a:cxn ang="0">
                  <a:pos x="48" y="26"/>
                </a:cxn>
                <a:cxn ang="0">
                  <a:pos x="47" y="27"/>
                </a:cxn>
                <a:cxn ang="0">
                  <a:pos x="45" y="29"/>
                </a:cxn>
                <a:cxn ang="0">
                  <a:pos x="43" y="31"/>
                </a:cxn>
                <a:cxn ang="0">
                  <a:pos x="43" y="32"/>
                </a:cxn>
                <a:cxn ang="0">
                  <a:pos x="42" y="34"/>
                </a:cxn>
                <a:cxn ang="0">
                  <a:pos x="42" y="37"/>
                </a:cxn>
                <a:cxn ang="0">
                  <a:pos x="42" y="39"/>
                </a:cxn>
                <a:cxn ang="0">
                  <a:pos x="42" y="40"/>
                </a:cxn>
                <a:cxn ang="0">
                  <a:pos x="42" y="43"/>
                </a:cxn>
                <a:cxn ang="0">
                  <a:pos x="0" y="0"/>
                </a:cxn>
                <a:cxn ang="0">
                  <a:pos x="42" y="35"/>
                </a:cxn>
                <a:cxn ang="0">
                  <a:pos x="50" y="26"/>
                </a:cxn>
                <a:cxn ang="0">
                  <a:pos x="50" y="26"/>
                </a:cxn>
                <a:cxn ang="0">
                  <a:pos x="48" y="24"/>
                </a:cxn>
              </a:cxnLst>
              <a:rect l="0" t="0" r="r" b="b"/>
              <a:pathLst>
                <a:path w="59" h="43">
                  <a:moveTo>
                    <a:pt x="48" y="24"/>
                  </a:moveTo>
                  <a:lnTo>
                    <a:pt x="59" y="35"/>
                  </a:lnTo>
                  <a:lnTo>
                    <a:pt x="50" y="26"/>
                  </a:lnTo>
                  <a:lnTo>
                    <a:pt x="48" y="26"/>
                  </a:lnTo>
                  <a:lnTo>
                    <a:pt x="47" y="27"/>
                  </a:lnTo>
                  <a:lnTo>
                    <a:pt x="45" y="29"/>
                  </a:lnTo>
                  <a:lnTo>
                    <a:pt x="43" y="31"/>
                  </a:lnTo>
                  <a:lnTo>
                    <a:pt x="43" y="32"/>
                  </a:lnTo>
                  <a:lnTo>
                    <a:pt x="42" y="34"/>
                  </a:lnTo>
                  <a:lnTo>
                    <a:pt x="42" y="37"/>
                  </a:lnTo>
                  <a:lnTo>
                    <a:pt x="42" y="39"/>
                  </a:lnTo>
                  <a:lnTo>
                    <a:pt x="42" y="40"/>
                  </a:lnTo>
                  <a:lnTo>
                    <a:pt x="42" y="43"/>
                  </a:lnTo>
                  <a:lnTo>
                    <a:pt x="0" y="0"/>
                  </a:lnTo>
                  <a:lnTo>
                    <a:pt x="42" y="35"/>
                  </a:lnTo>
                  <a:lnTo>
                    <a:pt x="50" y="26"/>
                  </a:lnTo>
                  <a:lnTo>
                    <a:pt x="50" y="26"/>
                  </a:lnTo>
                  <a:lnTo>
                    <a:pt x="48" y="24"/>
                  </a:lnTo>
                  <a:close/>
                </a:path>
              </a:pathLst>
            </a:custGeom>
            <a:solidFill>
              <a:srgbClr val="CEA156"/>
            </a:solidFill>
            <a:ln w="9525">
              <a:noFill/>
              <a:round/>
              <a:headEnd/>
              <a:tailEnd/>
            </a:ln>
          </p:spPr>
          <p:txBody>
            <a:bodyPr/>
            <a:lstStyle/>
            <a:p>
              <a:endParaRPr lang="en-US"/>
            </a:p>
          </p:txBody>
        </p:sp>
        <p:sp>
          <p:nvSpPr>
            <p:cNvPr id="38095" name="Freeform 207"/>
            <p:cNvSpPr>
              <a:spLocks/>
            </p:cNvSpPr>
            <p:nvPr/>
          </p:nvSpPr>
          <p:spPr bwMode="auto">
            <a:xfrm>
              <a:off x="2260" y="3917"/>
              <a:ext cx="18" cy="22"/>
            </a:xfrm>
            <a:custGeom>
              <a:avLst/>
              <a:gdLst/>
              <a:ahLst/>
              <a:cxnLst>
                <a:cxn ang="0">
                  <a:pos x="24" y="41"/>
                </a:cxn>
                <a:cxn ang="0">
                  <a:pos x="0" y="17"/>
                </a:cxn>
                <a:cxn ang="0">
                  <a:pos x="35" y="0"/>
                </a:cxn>
                <a:cxn ang="0">
                  <a:pos x="35" y="5"/>
                </a:cxn>
                <a:cxn ang="0">
                  <a:pos x="34" y="9"/>
                </a:cxn>
                <a:cxn ang="0">
                  <a:pos x="34" y="14"/>
                </a:cxn>
                <a:cxn ang="0">
                  <a:pos x="34" y="17"/>
                </a:cxn>
                <a:cxn ang="0">
                  <a:pos x="34" y="22"/>
                </a:cxn>
                <a:cxn ang="0">
                  <a:pos x="34" y="27"/>
                </a:cxn>
                <a:cxn ang="0">
                  <a:pos x="32" y="32"/>
                </a:cxn>
                <a:cxn ang="0">
                  <a:pos x="30" y="35"/>
                </a:cxn>
                <a:cxn ang="0">
                  <a:pos x="29" y="38"/>
                </a:cxn>
                <a:cxn ang="0">
                  <a:pos x="24" y="43"/>
                </a:cxn>
                <a:cxn ang="0">
                  <a:pos x="24" y="43"/>
                </a:cxn>
                <a:cxn ang="0">
                  <a:pos x="24" y="41"/>
                </a:cxn>
              </a:cxnLst>
              <a:rect l="0" t="0" r="r" b="b"/>
              <a:pathLst>
                <a:path w="35" h="43">
                  <a:moveTo>
                    <a:pt x="24" y="41"/>
                  </a:moveTo>
                  <a:lnTo>
                    <a:pt x="0" y="17"/>
                  </a:lnTo>
                  <a:lnTo>
                    <a:pt x="35" y="0"/>
                  </a:lnTo>
                  <a:lnTo>
                    <a:pt x="35" y="5"/>
                  </a:lnTo>
                  <a:lnTo>
                    <a:pt x="34" y="9"/>
                  </a:lnTo>
                  <a:lnTo>
                    <a:pt x="34" y="14"/>
                  </a:lnTo>
                  <a:lnTo>
                    <a:pt x="34" y="17"/>
                  </a:lnTo>
                  <a:lnTo>
                    <a:pt x="34" y="22"/>
                  </a:lnTo>
                  <a:lnTo>
                    <a:pt x="34" y="27"/>
                  </a:lnTo>
                  <a:lnTo>
                    <a:pt x="32" y="32"/>
                  </a:lnTo>
                  <a:lnTo>
                    <a:pt x="30" y="35"/>
                  </a:lnTo>
                  <a:lnTo>
                    <a:pt x="29" y="38"/>
                  </a:lnTo>
                  <a:lnTo>
                    <a:pt x="24" y="43"/>
                  </a:lnTo>
                  <a:lnTo>
                    <a:pt x="24" y="43"/>
                  </a:lnTo>
                  <a:lnTo>
                    <a:pt x="24" y="41"/>
                  </a:lnTo>
                  <a:close/>
                </a:path>
              </a:pathLst>
            </a:custGeom>
            <a:solidFill>
              <a:srgbClr val="00A359"/>
            </a:solidFill>
            <a:ln w="9525">
              <a:noFill/>
              <a:round/>
              <a:headEnd/>
              <a:tailEnd/>
            </a:ln>
          </p:spPr>
          <p:txBody>
            <a:bodyPr/>
            <a:lstStyle/>
            <a:p>
              <a:endParaRPr lang="en-US"/>
            </a:p>
          </p:txBody>
        </p:sp>
        <p:sp>
          <p:nvSpPr>
            <p:cNvPr id="38096" name="Freeform 208"/>
            <p:cNvSpPr>
              <a:spLocks/>
            </p:cNvSpPr>
            <p:nvPr/>
          </p:nvSpPr>
          <p:spPr bwMode="auto">
            <a:xfrm>
              <a:off x="2496" y="3917"/>
              <a:ext cx="90" cy="140"/>
            </a:xfrm>
            <a:custGeom>
              <a:avLst/>
              <a:gdLst/>
              <a:ahLst/>
              <a:cxnLst>
                <a:cxn ang="0">
                  <a:pos x="179" y="67"/>
                </a:cxn>
                <a:cxn ang="0">
                  <a:pos x="170" y="72"/>
                </a:cxn>
                <a:cxn ang="0">
                  <a:pos x="160" y="78"/>
                </a:cxn>
                <a:cxn ang="0">
                  <a:pos x="152" y="86"/>
                </a:cxn>
                <a:cxn ang="0">
                  <a:pos x="144" y="94"/>
                </a:cxn>
                <a:cxn ang="0">
                  <a:pos x="138" y="102"/>
                </a:cxn>
                <a:cxn ang="0">
                  <a:pos x="138" y="158"/>
                </a:cxn>
                <a:cxn ang="0">
                  <a:pos x="120" y="193"/>
                </a:cxn>
                <a:cxn ang="0">
                  <a:pos x="139" y="208"/>
                </a:cxn>
                <a:cxn ang="0">
                  <a:pos x="149" y="225"/>
                </a:cxn>
                <a:cxn ang="0">
                  <a:pos x="149" y="246"/>
                </a:cxn>
                <a:cxn ang="0">
                  <a:pos x="144" y="264"/>
                </a:cxn>
                <a:cxn ang="0">
                  <a:pos x="138" y="278"/>
                </a:cxn>
                <a:cxn ang="0">
                  <a:pos x="94" y="278"/>
                </a:cxn>
                <a:cxn ang="0">
                  <a:pos x="77" y="264"/>
                </a:cxn>
                <a:cxn ang="0">
                  <a:pos x="67" y="233"/>
                </a:cxn>
                <a:cxn ang="0">
                  <a:pos x="59" y="201"/>
                </a:cxn>
                <a:cxn ang="0">
                  <a:pos x="40" y="184"/>
                </a:cxn>
                <a:cxn ang="0">
                  <a:pos x="0" y="193"/>
                </a:cxn>
                <a:cxn ang="0">
                  <a:pos x="27" y="144"/>
                </a:cxn>
                <a:cxn ang="0">
                  <a:pos x="38" y="153"/>
                </a:cxn>
                <a:cxn ang="0">
                  <a:pos x="48" y="150"/>
                </a:cxn>
                <a:cxn ang="0">
                  <a:pos x="56" y="139"/>
                </a:cxn>
                <a:cxn ang="0">
                  <a:pos x="66" y="129"/>
                </a:cxn>
                <a:cxn ang="0">
                  <a:pos x="77" y="126"/>
                </a:cxn>
                <a:cxn ang="0">
                  <a:pos x="85" y="97"/>
                </a:cxn>
                <a:cxn ang="0">
                  <a:pos x="98" y="67"/>
                </a:cxn>
                <a:cxn ang="0">
                  <a:pos x="115" y="40"/>
                </a:cxn>
                <a:cxn ang="0">
                  <a:pos x="136" y="17"/>
                </a:cxn>
                <a:cxn ang="0">
                  <a:pos x="162" y="0"/>
                </a:cxn>
                <a:cxn ang="0">
                  <a:pos x="157" y="11"/>
                </a:cxn>
                <a:cxn ang="0">
                  <a:pos x="144" y="27"/>
                </a:cxn>
                <a:cxn ang="0">
                  <a:pos x="131" y="45"/>
                </a:cxn>
                <a:cxn ang="0">
                  <a:pos x="128" y="65"/>
                </a:cxn>
                <a:cxn ang="0">
                  <a:pos x="144" y="85"/>
                </a:cxn>
              </a:cxnLst>
              <a:rect l="0" t="0" r="r" b="b"/>
              <a:pathLst>
                <a:path w="179" h="278">
                  <a:moveTo>
                    <a:pt x="144" y="85"/>
                  </a:moveTo>
                  <a:lnTo>
                    <a:pt x="179" y="67"/>
                  </a:lnTo>
                  <a:lnTo>
                    <a:pt x="174" y="69"/>
                  </a:lnTo>
                  <a:lnTo>
                    <a:pt x="170" y="72"/>
                  </a:lnTo>
                  <a:lnTo>
                    <a:pt x="165" y="75"/>
                  </a:lnTo>
                  <a:lnTo>
                    <a:pt x="160" y="78"/>
                  </a:lnTo>
                  <a:lnTo>
                    <a:pt x="155" y="81"/>
                  </a:lnTo>
                  <a:lnTo>
                    <a:pt x="152" y="86"/>
                  </a:lnTo>
                  <a:lnTo>
                    <a:pt x="147" y="89"/>
                  </a:lnTo>
                  <a:lnTo>
                    <a:pt x="144" y="94"/>
                  </a:lnTo>
                  <a:lnTo>
                    <a:pt x="141" y="97"/>
                  </a:lnTo>
                  <a:lnTo>
                    <a:pt x="138" y="102"/>
                  </a:lnTo>
                  <a:lnTo>
                    <a:pt x="168" y="144"/>
                  </a:lnTo>
                  <a:lnTo>
                    <a:pt x="138" y="158"/>
                  </a:lnTo>
                  <a:lnTo>
                    <a:pt x="144" y="169"/>
                  </a:lnTo>
                  <a:lnTo>
                    <a:pt x="120" y="193"/>
                  </a:lnTo>
                  <a:lnTo>
                    <a:pt x="131" y="200"/>
                  </a:lnTo>
                  <a:lnTo>
                    <a:pt x="139" y="208"/>
                  </a:lnTo>
                  <a:lnTo>
                    <a:pt x="146" y="216"/>
                  </a:lnTo>
                  <a:lnTo>
                    <a:pt x="149" y="225"/>
                  </a:lnTo>
                  <a:lnTo>
                    <a:pt x="149" y="237"/>
                  </a:lnTo>
                  <a:lnTo>
                    <a:pt x="149" y="246"/>
                  </a:lnTo>
                  <a:lnTo>
                    <a:pt x="147" y="256"/>
                  </a:lnTo>
                  <a:lnTo>
                    <a:pt x="144" y="264"/>
                  </a:lnTo>
                  <a:lnTo>
                    <a:pt x="141" y="272"/>
                  </a:lnTo>
                  <a:lnTo>
                    <a:pt x="138" y="278"/>
                  </a:lnTo>
                  <a:lnTo>
                    <a:pt x="102" y="193"/>
                  </a:lnTo>
                  <a:lnTo>
                    <a:pt x="94" y="278"/>
                  </a:lnTo>
                  <a:lnTo>
                    <a:pt x="83" y="273"/>
                  </a:lnTo>
                  <a:lnTo>
                    <a:pt x="77" y="264"/>
                  </a:lnTo>
                  <a:lnTo>
                    <a:pt x="72" y="249"/>
                  </a:lnTo>
                  <a:lnTo>
                    <a:pt x="67" y="233"/>
                  </a:lnTo>
                  <a:lnTo>
                    <a:pt x="64" y="216"/>
                  </a:lnTo>
                  <a:lnTo>
                    <a:pt x="59" y="201"/>
                  </a:lnTo>
                  <a:lnTo>
                    <a:pt x="51" y="190"/>
                  </a:lnTo>
                  <a:lnTo>
                    <a:pt x="40" y="184"/>
                  </a:lnTo>
                  <a:lnTo>
                    <a:pt x="24" y="184"/>
                  </a:lnTo>
                  <a:lnTo>
                    <a:pt x="0" y="193"/>
                  </a:lnTo>
                  <a:lnTo>
                    <a:pt x="35" y="134"/>
                  </a:lnTo>
                  <a:lnTo>
                    <a:pt x="27" y="144"/>
                  </a:lnTo>
                  <a:lnTo>
                    <a:pt x="34" y="150"/>
                  </a:lnTo>
                  <a:lnTo>
                    <a:pt x="38" y="153"/>
                  </a:lnTo>
                  <a:lnTo>
                    <a:pt x="43" y="152"/>
                  </a:lnTo>
                  <a:lnTo>
                    <a:pt x="48" y="150"/>
                  </a:lnTo>
                  <a:lnTo>
                    <a:pt x="53" y="145"/>
                  </a:lnTo>
                  <a:lnTo>
                    <a:pt x="56" y="139"/>
                  </a:lnTo>
                  <a:lnTo>
                    <a:pt x="61" y="134"/>
                  </a:lnTo>
                  <a:lnTo>
                    <a:pt x="66" y="129"/>
                  </a:lnTo>
                  <a:lnTo>
                    <a:pt x="70" y="128"/>
                  </a:lnTo>
                  <a:lnTo>
                    <a:pt x="77" y="126"/>
                  </a:lnTo>
                  <a:lnTo>
                    <a:pt x="82" y="112"/>
                  </a:lnTo>
                  <a:lnTo>
                    <a:pt x="85" y="97"/>
                  </a:lnTo>
                  <a:lnTo>
                    <a:pt x="91" y="81"/>
                  </a:lnTo>
                  <a:lnTo>
                    <a:pt x="98" y="67"/>
                  </a:lnTo>
                  <a:lnTo>
                    <a:pt x="106" y="53"/>
                  </a:lnTo>
                  <a:lnTo>
                    <a:pt x="115" y="40"/>
                  </a:lnTo>
                  <a:lnTo>
                    <a:pt x="125" y="27"/>
                  </a:lnTo>
                  <a:lnTo>
                    <a:pt x="136" y="17"/>
                  </a:lnTo>
                  <a:lnTo>
                    <a:pt x="149" y="8"/>
                  </a:lnTo>
                  <a:lnTo>
                    <a:pt x="162" y="0"/>
                  </a:lnTo>
                  <a:lnTo>
                    <a:pt x="160" y="5"/>
                  </a:lnTo>
                  <a:lnTo>
                    <a:pt x="157" y="11"/>
                  </a:lnTo>
                  <a:lnTo>
                    <a:pt x="150" y="19"/>
                  </a:lnTo>
                  <a:lnTo>
                    <a:pt x="144" y="27"/>
                  </a:lnTo>
                  <a:lnTo>
                    <a:pt x="138" y="35"/>
                  </a:lnTo>
                  <a:lnTo>
                    <a:pt x="131" y="45"/>
                  </a:lnTo>
                  <a:lnTo>
                    <a:pt x="128" y="56"/>
                  </a:lnTo>
                  <a:lnTo>
                    <a:pt x="128" y="65"/>
                  </a:lnTo>
                  <a:lnTo>
                    <a:pt x="133" y="75"/>
                  </a:lnTo>
                  <a:lnTo>
                    <a:pt x="144" y="85"/>
                  </a:lnTo>
                  <a:lnTo>
                    <a:pt x="144" y="85"/>
                  </a:lnTo>
                  <a:close/>
                </a:path>
              </a:pathLst>
            </a:custGeom>
            <a:solidFill>
              <a:srgbClr val="00A359"/>
            </a:solidFill>
            <a:ln w="9525">
              <a:noFill/>
              <a:round/>
              <a:headEnd/>
              <a:tailEnd/>
            </a:ln>
          </p:spPr>
          <p:txBody>
            <a:bodyPr/>
            <a:lstStyle/>
            <a:p>
              <a:endParaRPr lang="en-US"/>
            </a:p>
          </p:txBody>
        </p:sp>
      </p:grpSp>
      <p:pic>
        <p:nvPicPr>
          <p:cNvPr id="38097" name="Picture 209" descr="D:\IMAGES\FOOD_BEV\VEGETABL\BFH00009.WMF"/>
          <p:cNvPicPr>
            <a:picLocks noChangeAspect="1" noChangeArrowheads="1"/>
          </p:cNvPicPr>
          <p:nvPr/>
        </p:nvPicPr>
        <p:blipFill>
          <a:blip r:embed="rId5"/>
          <a:srcRect/>
          <a:stretch>
            <a:fillRect/>
          </a:stretch>
        </p:blipFill>
        <p:spPr bwMode="auto">
          <a:xfrm>
            <a:off x="3048000" y="4572000"/>
            <a:ext cx="1981200" cy="154463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SAE and the Full Plate</a:t>
            </a:r>
          </a:p>
        </p:txBody>
      </p:sp>
      <p:sp>
        <p:nvSpPr>
          <p:cNvPr id="39939" name="AutoShape 3"/>
          <p:cNvSpPr>
            <a:spLocks noChangeArrowheads="1"/>
          </p:cNvSpPr>
          <p:nvPr/>
        </p:nvSpPr>
        <p:spPr bwMode="auto">
          <a:xfrm flipH="1">
            <a:off x="533400" y="1600200"/>
            <a:ext cx="6553200" cy="3124200"/>
          </a:xfrm>
          <a:prstGeom prst="wedgeRoundRectCallout">
            <a:avLst>
              <a:gd name="adj1" fmla="val -40407"/>
              <a:gd name="adj2" fmla="val 81398"/>
              <a:gd name="adj3" fmla="val 16667"/>
            </a:avLst>
          </a:prstGeom>
          <a:noFill/>
          <a:ln w="9525">
            <a:solidFill>
              <a:schemeClr val="tx1"/>
            </a:solidFill>
            <a:miter lim="800000"/>
            <a:headEnd/>
            <a:tailEnd/>
          </a:ln>
          <a:effectLst/>
        </p:spPr>
        <p:txBody>
          <a:bodyPr wrap="none" anchor="ctr"/>
          <a:lstStyle/>
          <a:p>
            <a:pPr algn="ctr"/>
            <a:endParaRPr lang="en-US"/>
          </a:p>
        </p:txBody>
      </p:sp>
      <p:pic>
        <p:nvPicPr>
          <p:cNvPr id="39940" name="Picture 4" descr="E:\IMAGES\PEOPLE\WOM_CART\CKQ00412.WMF"/>
          <p:cNvPicPr>
            <a:picLocks noChangeAspect="1" noChangeArrowheads="1"/>
          </p:cNvPicPr>
          <p:nvPr/>
        </p:nvPicPr>
        <p:blipFill>
          <a:blip r:embed="rId2"/>
          <a:srcRect/>
          <a:stretch>
            <a:fillRect/>
          </a:stretch>
        </p:blipFill>
        <p:spPr bwMode="auto">
          <a:xfrm>
            <a:off x="6400800" y="4343400"/>
            <a:ext cx="1892300" cy="1955800"/>
          </a:xfrm>
          <a:prstGeom prst="rect">
            <a:avLst/>
          </a:prstGeom>
          <a:noFill/>
        </p:spPr>
      </p:pic>
      <p:sp>
        <p:nvSpPr>
          <p:cNvPr id="39941" name="Text Box 5"/>
          <p:cNvSpPr txBox="1">
            <a:spLocks noChangeArrowheads="1"/>
          </p:cNvSpPr>
          <p:nvPr/>
        </p:nvSpPr>
        <p:spPr bwMode="auto">
          <a:xfrm>
            <a:off x="990600" y="1752600"/>
            <a:ext cx="5638800" cy="2654300"/>
          </a:xfrm>
          <a:prstGeom prst="rect">
            <a:avLst/>
          </a:prstGeom>
          <a:noFill/>
          <a:ln w="9525">
            <a:noFill/>
            <a:miter lim="800000"/>
            <a:headEnd/>
            <a:tailEnd/>
          </a:ln>
          <a:effectLst/>
        </p:spPr>
        <p:txBody>
          <a:bodyPr>
            <a:spAutoFit/>
          </a:bodyPr>
          <a:lstStyle/>
          <a:p>
            <a:pPr>
              <a:spcBef>
                <a:spcPct val="50000"/>
              </a:spcBef>
            </a:pPr>
            <a:r>
              <a:rPr lang="en-US" sz="2800"/>
              <a:t>We now have a full plate. However, our meal would be improved by the addition of several additional items. These additional items help round our our SAE plate. We call them minor SAE components.</a:t>
            </a:r>
          </a:p>
        </p:txBody>
      </p:sp>
      <p:sp>
        <p:nvSpPr>
          <p:cNvPr id="40148" name="Freeform 212"/>
          <p:cNvSpPr>
            <a:spLocks/>
          </p:cNvSpPr>
          <p:nvPr/>
        </p:nvSpPr>
        <p:spPr bwMode="auto">
          <a:xfrm>
            <a:off x="6775450" y="3208338"/>
            <a:ext cx="3175" cy="34925"/>
          </a:xfrm>
          <a:custGeom>
            <a:avLst/>
            <a:gdLst/>
            <a:ahLst/>
            <a:cxnLst>
              <a:cxn ang="0">
                <a:pos x="8" y="67"/>
              </a:cxn>
              <a:cxn ang="0">
                <a:pos x="0" y="0"/>
              </a:cxn>
              <a:cxn ang="0">
                <a:pos x="8" y="0"/>
              </a:cxn>
              <a:cxn ang="0">
                <a:pos x="8" y="67"/>
              </a:cxn>
              <a:cxn ang="0">
                <a:pos x="8" y="67"/>
              </a:cxn>
            </a:cxnLst>
            <a:rect l="0" t="0" r="r" b="b"/>
            <a:pathLst>
              <a:path w="8" h="67">
                <a:moveTo>
                  <a:pt x="8" y="67"/>
                </a:moveTo>
                <a:lnTo>
                  <a:pt x="0" y="0"/>
                </a:lnTo>
                <a:lnTo>
                  <a:pt x="8" y="0"/>
                </a:lnTo>
                <a:lnTo>
                  <a:pt x="8" y="67"/>
                </a:lnTo>
                <a:lnTo>
                  <a:pt x="8" y="67"/>
                </a:lnTo>
                <a:close/>
              </a:path>
            </a:pathLst>
          </a:custGeom>
          <a:solidFill>
            <a:srgbClr val="FFD633"/>
          </a:solidFill>
          <a:ln w="9525">
            <a:noFill/>
            <a:round/>
            <a:headEnd/>
            <a:tailEnd/>
          </a:ln>
        </p:spPr>
        <p:txBody>
          <a:bodyPr/>
          <a:lstStyle/>
          <a:p>
            <a:endParaRPr lang="en-US"/>
          </a:p>
        </p:txBody>
      </p:sp>
      <p:grpSp>
        <p:nvGrpSpPr>
          <p:cNvPr id="40149" name="Group 213"/>
          <p:cNvGrpSpPr>
            <a:grpSpLocks/>
          </p:cNvGrpSpPr>
          <p:nvPr/>
        </p:nvGrpSpPr>
        <p:grpSpPr bwMode="auto">
          <a:xfrm>
            <a:off x="2590800" y="4267200"/>
            <a:ext cx="3146425" cy="2319338"/>
            <a:chOff x="1632" y="2688"/>
            <a:chExt cx="1982" cy="1461"/>
          </a:xfrm>
        </p:grpSpPr>
        <p:pic>
          <p:nvPicPr>
            <p:cNvPr id="40150" name="Picture 214" descr="D:\IMAGES\HOMEHOUS\KITCHEN\CAZ00043.WMF"/>
            <p:cNvPicPr>
              <a:picLocks noChangeAspect="1" noChangeArrowheads="1"/>
            </p:cNvPicPr>
            <p:nvPr/>
          </p:nvPicPr>
          <p:blipFill>
            <a:blip r:embed="rId3"/>
            <a:srcRect/>
            <a:stretch>
              <a:fillRect/>
            </a:stretch>
          </p:blipFill>
          <p:spPr bwMode="auto">
            <a:xfrm>
              <a:off x="1680" y="2736"/>
              <a:ext cx="1920" cy="1413"/>
            </a:xfrm>
            <a:prstGeom prst="rect">
              <a:avLst/>
            </a:prstGeom>
            <a:noFill/>
          </p:spPr>
        </p:pic>
        <p:pic>
          <p:nvPicPr>
            <p:cNvPr id="40151" name="Picture 215" descr="D:\IMAGES\FOOD_BEV\MEAT\BDO00016.WMF"/>
            <p:cNvPicPr>
              <a:picLocks noChangeAspect="1" noChangeArrowheads="1"/>
            </p:cNvPicPr>
            <p:nvPr/>
          </p:nvPicPr>
          <p:blipFill>
            <a:blip r:embed="rId4"/>
            <a:srcRect/>
            <a:stretch>
              <a:fillRect/>
            </a:stretch>
          </p:blipFill>
          <p:spPr bwMode="auto">
            <a:xfrm>
              <a:off x="2688" y="3072"/>
              <a:ext cx="926" cy="1056"/>
            </a:xfrm>
            <a:prstGeom prst="rect">
              <a:avLst/>
            </a:prstGeom>
            <a:noFill/>
          </p:spPr>
        </p:pic>
        <p:grpSp>
          <p:nvGrpSpPr>
            <p:cNvPr id="40152" name="Group 216"/>
            <p:cNvGrpSpPr>
              <a:grpSpLocks/>
            </p:cNvGrpSpPr>
            <p:nvPr/>
          </p:nvGrpSpPr>
          <p:grpSpPr bwMode="auto">
            <a:xfrm>
              <a:off x="1632" y="2688"/>
              <a:ext cx="1536" cy="1165"/>
              <a:chOff x="1632" y="2688"/>
              <a:chExt cx="1536" cy="1165"/>
            </a:xfrm>
          </p:grpSpPr>
          <p:grpSp>
            <p:nvGrpSpPr>
              <p:cNvPr id="40153" name="Group 217"/>
              <p:cNvGrpSpPr>
                <a:grpSpLocks/>
              </p:cNvGrpSpPr>
              <p:nvPr/>
            </p:nvGrpSpPr>
            <p:grpSpPr bwMode="auto">
              <a:xfrm>
                <a:off x="1632" y="2688"/>
                <a:ext cx="1008" cy="775"/>
                <a:chOff x="2112" y="2976"/>
                <a:chExt cx="1610" cy="1159"/>
              </a:xfrm>
            </p:grpSpPr>
            <p:sp>
              <p:nvSpPr>
                <p:cNvPr id="40154" name="Freeform 218"/>
                <p:cNvSpPr>
                  <a:spLocks/>
                </p:cNvSpPr>
                <p:nvPr/>
              </p:nvSpPr>
              <p:spPr bwMode="auto">
                <a:xfrm>
                  <a:off x="2174" y="3883"/>
                  <a:ext cx="230" cy="252"/>
                </a:xfrm>
                <a:custGeom>
                  <a:avLst/>
                  <a:gdLst/>
                  <a:ahLst/>
                  <a:cxnLst>
                    <a:cxn ang="0">
                      <a:pos x="160" y="29"/>
                    </a:cxn>
                    <a:cxn ang="0">
                      <a:pos x="91" y="10"/>
                    </a:cxn>
                    <a:cxn ang="0">
                      <a:pos x="34" y="0"/>
                    </a:cxn>
                    <a:cxn ang="0">
                      <a:pos x="34" y="38"/>
                    </a:cxn>
                    <a:cxn ang="0">
                      <a:pos x="47" y="56"/>
                    </a:cxn>
                    <a:cxn ang="0">
                      <a:pos x="66" y="66"/>
                    </a:cxn>
                    <a:cxn ang="0">
                      <a:pos x="66" y="82"/>
                    </a:cxn>
                    <a:cxn ang="0">
                      <a:pos x="58" y="86"/>
                    </a:cxn>
                    <a:cxn ang="0">
                      <a:pos x="45" y="101"/>
                    </a:cxn>
                    <a:cxn ang="0">
                      <a:pos x="43" y="134"/>
                    </a:cxn>
                    <a:cxn ang="0">
                      <a:pos x="80" y="149"/>
                    </a:cxn>
                    <a:cxn ang="0">
                      <a:pos x="107" y="158"/>
                    </a:cxn>
                    <a:cxn ang="0">
                      <a:pos x="98" y="181"/>
                    </a:cxn>
                    <a:cxn ang="0">
                      <a:pos x="91" y="181"/>
                    </a:cxn>
                    <a:cxn ang="0">
                      <a:pos x="87" y="187"/>
                    </a:cxn>
                    <a:cxn ang="0">
                      <a:pos x="77" y="190"/>
                    </a:cxn>
                    <a:cxn ang="0">
                      <a:pos x="51" y="206"/>
                    </a:cxn>
                    <a:cxn ang="0">
                      <a:pos x="47" y="246"/>
                    </a:cxn>
                    <a:cxn ang="0">
                      <a:pos x="32" y="278"/>
                    </a:cxn>
                    <a:cxn ang="0">
                      <a:pos x="5" y="277"/>
                    </a:cxn>
                    <a:cxn ang="0">
                      <a:pos x="0" y="301"/>
                    </a:cxn>
                    <a:cxn ang="0">
                      <a:pos x="8" y="330"/>
                    </a:cxn>
                    <a:cxn ang="0">
                      <a:pos x="24" y="341"/>
                    </a:cxn>
                    <a:cxn ang="0">
                      <a:pos x="75" y="362"/>
                    </a:cxn>
                    <a:cxn ang="0">
                      <a:pos x="133" y="378"/>
                    </a:cxn>
                    <a:cxn ang="0">
                      <a:pos x="191" y="381"/>
                    </a:cxn>
                    <a:cxn ang="0">
                      <a:pos x="210" y="392"/>
                    </a:cxn>
                    <a:cxn ang="0">
                      <a:pos x="226" y="443"/>
                    </a:cxn>
                    <a:cxn ang="0">
                      <a:pos x="234" y="502"/>
                    </a:cxn>
                    <a:cxn ang="0">
                      <a:pos x="251" y="502"/>
                    </a:cxn>
                    <a:cxn ang="0">
                      <a:pos x="266" y="491"/>
                    </a:cxn>
                    <a:cxn ang="0">
                      <a:pos x="274" y="482"/>
                    </a:cxn>
                    <a:cxn ang="0">
                      <a:pos x="274" y="475"/>
                    </a:cxn>
                    <a:cxn ang="0">
                      <a:pos x="301" y="482"/>
                    </a:cxn>
                    <a:cxn ang="0">
                      <a:pos x="331" y="499"/>
                    </a:cxn>
                    <a:cxn ang="0">
                      <a:pos x="365" y="480"/>
                    </a:cxn>
                    <a:cxn ang="0">
                      <a:pos x="421" y="475"/>
                    </a:cxn>
                    <a:cxn ang="0">
                      <a:pos x="456" y="451"/>
                    </a:cxn>
                    <a:cxn ang="0">
                      <a:pos x="456" y="416"/>
                    </a:cxn>
                    <a:cxn ang="0">
                      <a:pos x="440" y="406"/>
                    </a:cxn>
                    <a:cxn ang="0">
                      <a:pos x="419" y="403"/>
                    </a:cxn>
                    <a:cxn ang="0">
                      <a:pos x="395" y="400"/>
                    </a:cxn>
                    <a:cxn ang="0">
                      <a:pos x="384" y="386"/>
                    </a:cxn>
                    <a:cxn ang="0">
                      <a:pos x="360" y="374"/>
                    </a:cxn>
                    <a:cxn ang="0">
                      <a:pos x="336" y="342"/>
                    </a:cxn>
                    <a:cxn ang="0">
                      <a:pos x="330" y="280"/>
                    </a:cxn>
                    <a:cxn ang="0">
                      <a:pos x="336" y="254"/>
                    </a:cxn>
                    <a:cxn ang="0">
                      <a:pos x="331" y="238"/>
                    </a:cxn>
                    <a:cxn ang="0">
                      <a:pos x="322" y="229"/>
                    </a:cxn>
                    <a:cxn ang="0">
                      <a:pos x="307" y="230"/>
                    </a:cxn>
                    <a:cxn ang="0">
                      <a:pos x="315" y="218"/>
                    </a:cxn>
                    <a:cxn ang="0">
                      <a:pos x="333" y="200"/>
                    </a:cxn>
                    <a:cxn ang="0">
                      <a:pos x="378" y="197"/>
                    </a:cxn>
                    <a:cxn ang="0">
                      <a:pos x="394" y="163"/>
                    </a:cxn>
                    <a:cxn ang="0">
                      <a:pos x="352" y="118"/>
                    </a:cxn>
                    <a:cxn ang="0">
                      <a:pos x="275" y="56"/>
                    </a:cxn>
                    <a:cxn ang="0">
                      <a:pos x="258" y="48"/>
                    </a:cxn>
                    <a:cxn ang="0">
                      <a:pos x="248" y="42"/>
                    </a:cxn>
                    <a:cxn ang="0">
                      <a:pos x="237" y="32"/>
                    </a:cxn>
                  </a:cxnLst>
                  <a:rect l="0" t="0" r="r" b="b"/>
                  <a:pathLst>
                    <a:path w="461" h="504">
                      <a:moveTo>
                        <a:pt x="235" y="32"/>
                      </a:moveTo>
                      <a:lnTo>
                        <a:pt x="224" y="32"/>
                      </a:lnTo>
                      <a:lnTo>
                        <a:pt x="211" y="32"/>
                      </a:lnTo>
                      <a:lnTo>
                        <a:pt x="199" y="30"/>
                      </a:lnTo>
                      <a:lnTo>
                        <a:pt x="186" y="30"/>
                      </a:lnTo>
                      <a:lnTo>
                        <a:pt x="173" y="29"/>
                      </a:lnTo>
                      <a:lnTo>
                        <a:pt x="160" y="29"/>
                      </a:lnTo>
                      <a:lnTo>
                        <a:pt x="147" y="27"/>
                      </a:lnTo>
                      <a:lnTo>
                        <a:pt x="135" y="27"/>
                      </a:lnTo>
                      <a:lnTo>
                        <a:pt x="122" y="27"/>
                      </a:lnTo>
                      <a:lnTo>
                        <a:pt x="109" y="27"/>
                      </a:lnTo>
                      <a:lnTo>
                        <a:pt x="104" y="19"/>
                      </a:lnTo>
                      <a:lnTo>
                        <a:pt x="98" y="13"/>
                      </a:lnTo>
                      <a:lnTo>
                        <a:pt x="91" y="10"/>
                      </a:lnTo>
                      <a:lnTo>
                        <a:pt x="83" y="6"/>
                      </a:lnTo>
                      <a:lnTo>
                        <a:pt x="75" y="3"/>
                      </a:lnTo>
                      <a:lnTo>
                        <a:pt x="67" y="2"/>
                      </a:lnTo>
                      <a:lnTo>
                        <a:pt x="59" y="0"/>
                      </a:lnTo>
                      <a:lnTo>
                        <a:pt x="51" y="0"/>
                      </a:lnTo>
                      <a:lnTo>
                        <a:pt x="42" y="0"/>
                      </a:lnTo>
                      <a:lnTo>
                        <a:pt x="34" y="0"/>
                      </a:lnTo>
                      <a:lnTo>
                        <a:pt x="34" y="5"/>
                      </a:lnTo>
                      <a:lnTo>
                        <a:pt x="34" y="10"/>
                      </a:lnTo>
                      <a:lnTo>
                        <a:pt x="34" y="16"/>
                      </a:lnTo>
                      <a:lnTo>
                        <a:pt x="32" y="21"/>
                      </a:lnTo>
                      <a:lnTo>
                        <a:pt x="32" y="27"/>
                      </a:lnTo>
                      <a:lnTo>
                        <a:pt x="34" y="32"/>
                      </a:lnTo>
                      <a:lnTo>
                        <a:pt x="34" y="38"/>
                      </a:lnTo>
                      <a:lnTo>
                        <a:pt x="35" y="43"/>
                      </a:lnTo>
                      <a:lnTo>
                        <a:pt x="37" y="48"/>
                      </a:lnTo>
                      <a:lnTo>
                        <a:pt x="40" y="53"/>
                      </a:lnTo>
                      <a:lnTo>
                        <a:pt x="40" y="54"/>
                      </a:lnTo>
                      <a:lnTo>
                        <a:pt x="42" y="56"/>
                      </a:lnTo>
                      <a:lnTo>
                        <a:pt x="45" y="56"/>
                      </a:lnTo>
                      <a:lnTo>
                        <a:pt x="47" y="56"/>
                      </a:lnTo>
                      <a:lnTo>
                        <a:pt x="51" y="56"/>
                      </a:lnTo>
                      <a:lnTo>
                        <a:pt x="55" y="58"/>
                      </a:lnTo>
                      <a:lnTo>
                        <a:pt x="58" y="58"/>
                      </a:lnTo>
                      <a:lnTo>
                        <a:pt x="61" y="59"/>
                      </a:lnTo>
                      <a:lnTo>
                        <a:pt x="64" y="61"/>
                      </a:lnTo>
                      <a:lnTo>
                        <a:pt x="66" y="64"/>
                      </a:lnTo>
                      <a:lnTo>
                        <a:pt x="66" y="66"/>
                      </a:lnTo>
                      <a:lnTo>
                        <a:pt x="66" y="67"/>
                      </a:lnTo>
                      <a:lnTo>
                        <a:pt x="66" y="70"/>
                      </a:lnTo>
                      <a:lnTo>
                        <a:pt x="66" y="72"/>
                      </a:lnTo>
                      <a:lnTo>
                        <a:pt x="66" y="75"/>
                      </a:lnTo>
                      <a:lnTo>
                        <a:pt x="66" y="77"/>
                      </a:lnTo>
                      <a:lnTo>
                        <a:pt x="66" y="80"/>
                      </a:lnTo>
                      <a:lnTo>
                        <a:pt x="66" y="82"/>
                      </a:lnTo>
                      <a:lnTo>
                        <a:pt x="66" y="83"/>
                      </a:lnTo>
                      <a:lnTo>
                        <a:pt x="66" y="85"/>
                      </a:lnTo>
                      <a:lnTo>
                        <a:pt x="64" y="85"/>
                      </a:lnTo>
                      <a:lnTo>
                        <a:pt x="63" y="83"/>
                      </a:lnTo>
                      <a:lnTo>
                        <a:pt x="61" y="83"/>
                      </a:lnTo>
                      <a:lnTo>
                        <a:pt x="59" y="85"/>
                      </a:lnTo>
                      <a:lnTo>
                        <a:pt x="58" y="86"/>
                      </a:lnTo>
                      <a:lnTo>
                        <a:pt x="56" y="86"/>
                      </a:lnTo>
                      <a:lnTo>
                        <a:pt x="55" y="88"/>
                      </a:lnTo>
                      <a:lnTo>
                        <a:pt x="53" y="90"/>
                      </a:lnTo>
                      <a:lnTo>
                        <a:pt x="51" y="90"/>
                      </a:lnTo>
                      <a:lnTo>
                        <a:pt x="50" y="91"/>
                      </a:lnTo>
                      <a:lnTo>
                        <a:pt x="47" y="96"/>
                      </a:lnTo>
                      <a:lnTo>
                        <a:pt x="45" y="101"/>
                      </a:lnTo>
                      <a:lnTo>
                        <a:pt x="43" y="106"/>
                      </a:lnTo>
                      <a:lnTo>
                        <a:pt x="42" y="110"/>
                      </a:lnTo>
                      <a:lnTo>
                        <a:pt x="42" y="115"/>
                      </a:lnTo>
                      <a:lnTo>
                        <a:pt x="42" y="120"/>
                      </a:lnTo>
                      <a:lnTo>
                        <a:pt x="42" y="125"/>
                      </a:lnTo>
                      <a:lnTo>
                        <a:pt x="42" y="130"/>
                      </a:lnTo>
                      <a:lnTo>
                        <a:pt x="43" y="134"/>
                      </a:lnTo>
                      <a:lnTo>
                        <a:pt x="45" y="139"/>
                      </a:lnTo>
                      <a:lnTo>
                        <a:pt x="50" y="142"/>
                      </a:lnTo>
                      <a:lnTo>
                        <a:pt x="56" y="146"/>
                      </a:lnTo>
                      <a:lnTo>
                        <a:pt x="61" y="147"/>
                      </a:lnTo>
                      <a:lnTo>
                        <a:pt x="67" y="147"/>
                      </a:lnTo>
                      <a:lnTo>
                        <a:pt x="74" y="149"/>
                      </a:lnTo>
                      <a:lnTo>
                        <a:pt x="80" y="149"/>
                      </a:lnTo>
                      <a:lnTo>
                        <a:pt x="87" y="149"/>
                      </a:lnTo>
                      <a:lnTo>
                        <a:pt x="93" y="150"/>
                      </a:lnTo>
                      <a:lnTo>
                        <a:pt x="98" y="152"/>
                      </a:lnTo>
                      <a:lnTo>
                        <a:pt x="104" y="155"/>
                      </a:lnTo>
                      <a:lnTo>
                        <a:pt x="104" y="155"/>
                      </a:lnTo>
                      <a:lnTo>
                        <a:pt x="106" y="157"/>
                      </a:lnTo>
                      <a:lnTo>
                        <a:pt x="107" y="158"/>
                      </a:lnTo>
                      <a:lnTo>
                        <a:pt x="107" y="162"/>
                      </a:lnTo>
                      <a:lnTo>
                        <a:pt x="107" y="163"/>
                      </a:lnTo>
                      <a:lnTo>
                        <a:pt x="106" y="166"/>
                      </a:lnTo>
                      <a:lnTo>
                        <a:pt x="106" y="171"/>
                      </a:lnTo>
                      <a:lnTo>
                        <a:pt x="103" y="174"/>
                      </a:lnTo>
                      <a:lnTo>
                        <a:pt x="101" y="178"/>
                      </a:lnTo>
                      <a:lnTo>
                        <a:pt x="98" y="181"/>
                      </a:lnTo>
                      <a:lnTo>
                        <a:pt x="98" y="181"/>
                      </a:lnTo>
                      <a:lnTo>
                        <a:pt x="98" y="181"/>
                      </a:lnTo>
                      <a:lnTo>
                        <a:pt x="96" y="181"/>
                      </a:lnTo>
                      <a:lnTo>
                        <a:pt x="96" y="181"/>
                      </a:lnTo>
                      <a:lnTo>
                        <a:pt x="95" y="181"/>
                      </a:lnTo>
                      <a:lnTo>
                        <a:pt x="93" y="181"/>
                      </a:lnTo>
                      <a:lnTo>
                        <a:pt x="91" y="181"/>
                      </a:lnTo>
                      <a:lnTo>
                        <a:pt x="91" y="181"/>
                      </a:lnTo>
                      <a:lnTo>
                        <a:pt x="90" y="181"/>
                      </a:lnTo>
                      <a:lnTo>
                        <a:pt x="88" y="181"/>
                      </a:lnTo>
                      <a:lnTo>
                        <a:pt x="88" y="182"/>
                      </a:lnTo>
                      <a:lnTo>
                        <a:pt x="88" y="184"/>
                      </a:lnTo>
                      <a:lnTo>
                        <a:pt x="87" y="186"/>
                      </a:lnTo>
                      <a:lnTo>
                        <a:pt x="87" y="187"/>
                      </a:lnTo>
                      <a:lnTo>
                        <a:pt x="87" y="189"/>
                      </a:lnTo>
                      <a:lnTo>
                        <a:pt x="87" y="190"/>
                      </a:lnTo>
                      <a:lnTo>
                        <a:pt x="85" y="190"/>
                      </a:lnTo>
                      <a:lnTo>
                        <a:pt x="85" y="192"/>
                      </a:lnTo>
                      <a:lnTo>
                        <a:pt x="83" y="192"/>
                      </a:lnTo>
                      <a:lnTo>
                        <a:pt x="82" y="192"/>
                      </a:lnTo>
                      <a:lnTo>
                        <a:pt x="77" y="190"/>
                      </a:lnTo>
                      <a:lnTo>
                        <a:pt x="74" y="190"/>
                      </a:lnTo>
                      <a:lnTo>
                        <a:pt x="69" y="192"/>
                      </a:lnTo>
                      <a:lnTo>
                        <a:pt x="66" y="194"/>
                      </a:lnTo>
                      <a:lnTo>
                        <a:pt x="61" y="197"/>
                      </a:lnTo>
                      <a:lnTo>
                        <a:pt x="58" y="200"/>
                      </a:lnTo>
                      <a:lnTo>
                        <a:pt x="55" y="203"/>
                      </a:lnTo>
                      <a:lnTo>
                        <a:pt x="51" y="206"/>
                      </a:lnTo>
                      <a:lnTo>
                        <a:pt x="48" y="210"/>
                      </a:lnTo>
                      <a:lnTo>
                        <a:pt x="45" y="213"/>
                      </a:lnTo>
                      <a:lnTo>
                        <a:pt x="43" y="219"/>
                      </a:lnTo>
                      <a:lnTo>
                        <a:pt x="43" y="227"/>
                      </a:lnTo>
                      <a:lnTo>
                        <a:pt x="45" y="234"/>
                      </a:lnTo>
                      <a:lnTo>
                        <a:pt x="45" y="240"/>
                      </a:lnTo>
                      <a:lnTo>
                        <a:pt x="47" y="246"/>
                      </a:lnTo>
                      <a:lnTo>
                        <a:pt x="47" y="254"/>
                      </a:lnTo>
                      <a:lnTo>
                        <a:pt x="47" y="261"/>
                      </a:lnTo>
                      <a:lnTo>
                        <a:pt x="45" y="267"/>
                      </a:lnTo>
                      <a:lnTo>
                        <a:pt x="43" y="272"/>
                      </a:lnTo>
                      <a:lnTo>
                        <a:pt x="40" y="277"/>
                      </a:lnTo>
                      <a:lnTo>
                        <a:pt x="35" y="278"/>
                      </a:lnTo>
                      <a:lnTo>
                        <a:pt x="32" y="278"/>
                      </a:lnTo>
                      <a:lnTo>
                        <a:pt x="27" y="278"/>
                      </a:lnTo>
                      <a:lnTo>
                        <a:pt x="23" y="278"/>
                      </a:lnTo>
                      <a:lnTo>
                        <a:pt x="19" y="277"/>
                      </a:lnTo>
                      <a:lnTo>
                        <a:pt x="15" y="277"/>
                      </a:lnTo>
                      <a:lnTo>
                        <a:pt x="10" y="275"/>
                      </a:lnTo>
                      <a:lnTo>
                        <a:pt x="7" y="275"/>
                      </a:lnTo>
                      <a:lnTo>
                        <a:pt x="5" y="277"/>
                      </a:lnTo>
                      <a:lnTo>
                        <a:pt x="2" y="277"/>
                      </a:lnTo>
                      <a:lnTo>
                        <a:pt x="0" y="280"/>
                      </a:lnTo>
                      <a:lnTo>
                        <a:pt x="0" y="285"/>
                      </a:lnTo>
                      <a:lnTo>
                        <a:pt x="0" y="288"/>
                      </a:lnTo>
                      <a:lnTo>
                        <a:pt x="0" y="293"/>
                      </a:lnTo>
                      <a:lnTo>
                        <a:pt x="0" y="296"/>
                      </a:lnTo>
                      <a:lnTo>
                        <a:pt x="0" y="301"/>
                      </a:lnTo>
                      <a:lnTo>
                        <a:pt x="2" y="306"/>
                      </a:lnTo>
                      <a:lnTo>
                        <a:pt x="2" y="310"/>
                      </a:lnTo>
                      <a:lnTo>
                        <a:pt x="2" y="315"/>
                      </a:lnTo>
                      <a:lnTo>
                        <a:pt x="2" y="320"/>
                      </a:lnTo>
                      <a:lnTo>
                        <a:pt x="3" y="323"/>
                      </a:lnTo>
                      <a:lnTo>
                        <a:pt x="7" y="326"/>
                      </a:lnTo>
                      <a:lnTo>
                        <a:pt x="8" y="330"/>
                      </a:lnTo>
                      <a:lnTo>
                        <a:pt x="10" y="331"/>
                      </a:lnTo>
                      <a:lnTo>
                        <a:pt x="13" y="334"/>
                      </a:lnTo>
                      <a:lnTo>
                        <a:pt x="15" y="336"/>
                      </a:lnTo>
                      <a:lnTo>
                        <a:pt x="18" y="339"/>
                      </a:lnTo>
                      <a:lnTo>
                        <a:pt x="19" y="339"/>
                      </a:lnTo>
                      <a:lnTo>
                        <a:pt x="21" y="341"/>
                      </a:lnTo>
                      <a:lnTo>
                        <a:pt x="24" y="341"/>
                      </a:lnTo>
                      <a:lnTo>
                        <a:pt x="31" y="346"/>
                      </a:lnTo>
                      <a:lnTo>
                        <a:pt x="39" y="349"/>
                      </a:lnTo>
                      <a:lnTo>
                        <a:pt x="47" y="352"/>
                      </a:lnTo>
                      <a:lnTo>
                        <a:pt x="53" y="355"/>
                      </a:lnTo>
                      <a:lnTo>
                        <a:pt x="61" y="357"/>
                      </a:lnTo>
                      <a:lnTo>
                        <a:pt x="67" y="360"/>
                      </a:lnTo>
                      <a:lnTo>
                        <a:pt x="75" y="362"/>
                      </a:lnTo>
                      <a:lnTo>
                        <a:pt x="83" y="365"/>
                      </a:lnTo>
                      <a:lnTo>
                        <a:pt x="90" y="370"/>
                      </a:lnTo>
                      <a:lnTo>
                        <a:pt x="98" y="373"/>
                      </a:lnTo>
                      <a:lnTo>
                        <a:pt x="106" y="376"/>
                      </a:lnTo>
                      <a:lnTo>
                        <a:pt x="115" y="378"/>
                      </a:lnTo>
                      <a:lnTo>
                        <a:pt x="123" y="378"/>
                      </a:lnTo>
                      <a:lnTo>
                        <a:pt x="133" y="378"/>
                      </a:lnTo>
                      <a:lnTo>
                        <a:pt x="141" y="378"/>
                      </a:lnTo>
                      <a:lnTo>
                        <a:pt x="151" y="378"/>
                      </a:lnTo>
                      <a:lnTo>
                        <a:pt x="160" y="378"/>
                      </a:lnTo>
                      <a:lnTo>
                        <a:pt x="170" y="378"/>
                      </a:lnTo>
                      <a:lnTo>
                        <a:pt x="179" y="378"/>
                      </a:lnTo>
                      <a:lnTo>
                        <a:pt x="189" y="379"/>
                      </a:lnTo>
                      <a:lnTo>
                        <a:pt x="191" y="381"/>
                      </a:lnTo>
                      <a:lnTo>
                        <a:pt x="192" y="382"/>
                      </a:lnTo>
                      <a:lnTo>
                        <a:pt x="195" y="384"/>
                      </a:lnTo>
                      <a:lnTo>
                        <a:pt x="197" y="386"/>
                      </a:lnTo>
                      <a:lnTo>
                        <a:pt x="200" y="387"/>
                      </a:lnTo>
                      <a:lnTo>
                        <a:pt x="203" y="389"/>
                      </a:lnTo>
                      <a:lnTo>
                        <a:pt x="207" y="390"/>
                      </a:lnTo>
                      <a:lnTo>
                        <a:pt x="210" y="392"/>
                      </a:lnTo>
                      <a:lnTo>
                        <a:pt x="213" y="394"/>
                      </a:lnTo>
                      <a:lnTo>
                        <a:pt x="216" y="395"/>
                      </a:lnTo>
                      <a:lnTo>
                        <a:pt x="216" y="405"/>
                      </a:lnTo>
                      <a:lnTo>
                        <a:pt x="223" y="414"/>
                      </a:lnTo>
                      <a:lnTo>
                        <a:pt x="226" y="422"/>
                      </a:lnTo>
                      <a:lnTo>
                        <a:pt x="227" y="432"/>
                      </a:lnTo>
                      <a:lnTo>
                        <a:pt x="226" y="443"/>
                      </a:lnTo>
                      <a:lnTo>
                        <a:pt x="226" y="453"/>
                      </a:lnTo>
                      <a:lnTo>
                        <a:pt x="224" y="464"/>
                      </a:lnTo>
                      <a:lnTo>
                        <a:pt x="224" y="474"/>
                      </a:lnTo>
                      <a:lnTo>
                        <a:pt x="224" y="483"/>
                      </a:lnTo>
                      <a:lnTo>
                        <a:pt x="226" y="493"/>
                      </a:lnTo>
                      <a:lnTo>
                        <a:pt x="232" y="501"/>
                      </a:lnTo>
                      <a:lnTo>
                        <a:pt x="234" y="502"/>
                      </a:lnTo>
                      <a:lnTo>
                        <a:pt x="235" y="504"/>
                      </a:lnTo>
                      <a:lnTo>
                        <a:pt x="237" y="504"/>
                      </a:lnTo>
                      <a:lnTo>
                        <a:pt x="240" y="504"/>
                      </a:lnTo>
                      <a:lnTo>
                        <a:pt x="243" y="502"/>
                      </a:lnTo>
                      <a:lnTo>
                        <a:pt x="245" y="502"/>
                      </a:lnTo>
                      <a:lnTo>
                        <a:pt x="248" y="502"/>
                      </a:lnTo>
                      <a:lnTo>
                        <a:pt x="251" y="502"/>
                      </a:lnTo>
                      <a:lnTo>
                        <a:pt x="255" y="501"/>
                      </a:lnTo>
                      <a:lnTo>
                        <a:pt x="258" y="501"/>
                      </a:lnTo>
                      <a:lnTo>
                        <a:pt x="261" y="501"/>
                      </a:lnTo>
                      <a:lnTo>
                        <a:pt x="263" y="499"/>
                      </a:lnTo>
                      <a:lnTo>
                        <a:pt x="264" y="496"/>
                      </a:lnTo>
                      <a:lnTo>
                        <a:pt x="266" y="494"/>
                      </a:lnTo>
                      <a:lnTo>
                        <a:pt x="266" y="491"/>
                      </a:lnTo>
                      <a:lnTo>
                        <a:pt x="267" y="488"/>
                      </a:lnTo>
                      <a:lnTo>
                        <a:pt x="267" y="486"/>
                      </a:lnTo>
                      <a:lnTo>
                        <a:pt x="269" y="485"/>
                      </a:lnTo>
                      <a:lnTo>
                        <a:pt x="272" y="485"/>
                      </a:lnTo>
                      <a:lnTo>
                        <a:pt x="274" y="485"/>
                      </a:lnTo>
                      <a:lnTo>
                        <a:pt x="274" y="483"/>
                      </a:lnTo>
                      <a:lnTo>
                        <a:pt x="274" y="482"/>
                      </a:lnTo>
                      <a:lnTo>
                        <a:pt x="274" y="480"/>
                      </a:lnTo>
                      <a:lnTo>
                        <a:pt x="274" y="478"/>
                      </a:lnTo>
                      <a:lnTo>
                        <a:pt x="274" y="478"/>
                      </a:lnTo>
                      <a:lnTo>
                        <a:pt x="274" y="477"/>
                      </a:lnTo>
                      <a:lnTo>
                        <a:pt x="274" y="475"/>
                      </a:lnTo>
                      <a:lnTo>
                        <a:pt x="274" y="475"/>
                      </a:lnTo>
                      <a:lnTo>
                        <a:pt x="274" y="475"/>
                      </a:lnTo>
                      <a:lnTo>
                        <a:pt x="274" y="475"/>
                      </a:lnTo>
                      <a:lnTo>
                        <a:pt x="280" y="474"/>
                      </a:lnTo>
                      <a:lnTo>
                        <a:pt x="285" y="474"/>
                      </a:lnTo>
                      <a:lnTo>
                        <a:pt x="290" y="475"/>
                      </a:lnTo>
                      <a:lnTo>
                        <a:pt x="295" y="477"/>
                      </a:lnTo>
                      <a:lnTo>
                        <a:pt x="298" y="478"/>
                      </a:lnTo>
                      <a:lnTo>
                        <a:pt x="301" y="482"/>
                      </a:lnTo>
                      <a:lnTo>
                        <a:pt x="304" y="485"/>
                      </a:lnTo>
                      <a:lnTo>
                        <a:pt x="309" y="490"/>
                      </a:lnTo>
                      <a:lnTo>
                        <a:pt x="312" y="493"/>
                      </a:lnTo>
                      <a:lnTo>
                        <a:pt x="317" y="496"/>
                      </a:lnTo>
                      <a:lnTo>
                        <a:pt x="322" y="498"/>
                      </a:lnTo>
                      <a:lnTo>
                        <a:pt x="327" y="499"/>
                      </a:lnTo>
                      <a:lnTo>
                        <a:pt x="331" y="499"/>
                      </a:lnTo>
                      <a:lnTo>
                        <a:pt x="336" y="498"/>
                      </a:lnTo>
                      <a:lnTo>
                        <a:pt x="341" y="496"/>
                      </a:lnTo>
                      <a:lnTo>
                        <a:pt x="346" y="493"/>
                      </a:lnTo>
                      <a:lnTo>
                        <a:pt x="351" y="490"/>
                      </a:lnTo>
                      <a:lnTo>
                        <a:pt x="355" y="486"/>
                      </a:lnTo>
                      <a:lnTo>
                        <a:pt x="360" y="483"/>
                      </a:lnTo>
                      <a:lnTo>
                        <a:pt x="365" y="480"/>
                      </a:lnTo>
                      <a:lnTo>
                        <a:pt x="373" y="475"/>
                      </a:lnTo>
                      <a:lnTo>
                        <a:pt x="381" y="474"/>
                      </a:lnTo>
                      <a:lnTo>
                        <a:pt x="389" y="472"/>
                      </a:lnTo>
                      <a:lnTo>
                        <a:pt x="397" y="472"/>
                      </a:lnTo>
                      <a:lnTo>
                        <a:pt x="405" y="474"/>
                      </a:lnTo>
                      <a:lnTo>
                        <a:pt x="413" y="474"/>
                      </a:lnTo>
                      <a:lnTo>
                        <a:pt x="421" y="475"/>
                      </a:lnTo>
                      <a:lnTo>
                        <a:pt x="429" y="475"/>
                      </a:lnTo>
                      <a:lnTo>
                        <a:pt x="437" y="475"/>
                      </a:lnTo>
                      <a:lnTo>
                        <a:pt x="445" y="475"/>
                      </a:lnTo>
                      <a:lnTo>
                        <a:pt x="445" y="464"/>
                      </a:lnTo>
                      <a:lnTo>
                        <a:pt x="450" y="461"/>
                      </a:lnTo>
                      <a:lnTo>
                        <a:pt x="453" y="456"/>
                      </a:lnTo>
                      <a:lnTo>
                        <a:pt x="456" y="451"/>
                      </a:lnTo>
                      <a:lnTo>
                        <a:pt x="458" y="445"/>
                      </a:lnTo>
                      <a:lnTo>
                        <a:pt x="459" y="440"/>
                      </a:lnTo>
                      <a:lnTo>
                        <a:pt x="461" y="434"/>
                      </a:lnTo>
                      <a:lnTo>
                        <a:pt x="461" y="429"/>
                      </a:lnTo>
                      <a:lnTo>
                        <a:pt x="459" y="424"/>
                      </a:lnTo>
                      <a:lnTo>
                        <a:pt x="458" y="419"/>
                      </a:lnTo>
                      <a:lnTo>
                        <a:pt x="456" y="416"/>
                      </a:lnTo>
                      <a:lnTo>
                        <a:pt x="453" y="414"/>
                      </a:lnTo>
                      <a:lnTo>
                        <a:pt x="451" y="413"/>
                      </a:lnTo>
                      <a:lnTo>
                        <a:pt x="450" y="411"/>
                      </a:lnTo>
                      <a:lnTo>
                        <a:pt x="447" y="410"/>
                      </a:lnTo>
                      <a:lnTo>
                        <a:pt x="445" y="408"/>
                      </a:lnTo>
                      <a:lnTo>
                        <a:pt x="442" y="408"/>
                      </a:lnTo>
                      <a:lnTo>
                        <a:pt x="440" y="406"/>
                      </a:lnTo>
                      <a:lnTo>
                        <a:pt x="439" y="406"/>
                      </a:lnTo>
                      <a:lnTo>
                        <a:pt x="435" y="405"/>
                      </a:lnTo>
                      <a:lnTo>
                        <a:pt x="434" y="405"/>
                      </a:lnTo>
                      <a:lnTo>
                        <a:pt x="431" y="405"/>
                      </a:lnTo>
                      <a:lnTo>
                        <a:pt x="427" y="405"/>
                      </a:lnTo>
                      <a:lnTo>
                        <a:pt x="424" y="405"/>
                      </a:lnTo>
                      <a:lnTo>
                        <a:pt x="419" y="403"/>
                      </a:lnTo>
                      <a:lnTo>
                        <a:pt x="416" y="403"/>
                      </a:lnTo>
                      <a:lnTo>
                        <a:pt x="411" y="402"/>
                      </a:lnTo>
                      <a:lnTo>
                        <a:pt x="408" y="402"/>
                      </a:lnTo>
                      <a:lnTo>
                        <a:pt x="403" y="400"/>
                      </a:lnTo>
                      <a:lnTo>
                        <a:pt x="400" y="400"/>
                      </a:lnTo>
                      <a:lnTo>
                        <a:pt x="397" y="400"/>
                      </a:lnTo>
                      <a:lnTo>
                        <a:pt x="395" y="400"/>
                      </a:lnTo>
                      <a:lnTo>
                        <a:pt x="394" y="398"/>
                      </a:lnTo>
                      <a:lnTo>
                        <a:pt x="392" y="397"/>
                      </a:lnTo>
                      <a:lnTo>
                        <a:pt x="391" y="394"/>
                      </a:lnTo>
                      <a:lnTo>
                        <a:pt x="389" y="392"/>
                      </a:lnTo>
                      <a:lnTo>
                        <a:pt x="387" y="389"/>
                      </a:lnTo>
                      <a:lnTo>
                        <a:pt x="386" y="387"/>
                      </a:lnTo>
                      <a:lnTo>
                        <a:pt x="384" y="386"/>
                      </a:lnTo>
                      <a:lnTo>
                        <a:pt x="383" y="384"/>
                      </a:lnTo>
                      <a:lnTo>
                        <a:pt x="381" y="384"/>
                      </a:lnTo>
                      <a:lnTo>
                        <a:pt x="376" y="384"/>
                      </a:lnTo>
                      <a:lnTo>
                        <a:pt x="371" y="382"/>
                      </a:lnTo>
                      <a:lnTo>
                        <a:pt x="368" y="381"/>
                      </a:lnTo>
                      <a:lnTo>
                        <a:pt x="363" y="378"/>
                      </a:lnTo>
                      <a:lnTo>
                        <a:pt x="360" y="374"/>
                      </a:lnTo>
                      <a:lnTo>
                        <a:pt x="357" y="371"/>
                      </a:lnTo>
                      <a:lnTo>
                        <a:pt x="355" y="368"/>
                      </a:lnTo>
                      <a:lnTo>
                        <a:pt x="352" y="365"/>
                      </a:lnTo>
                      <a:lnTo>
                        <a:pt x="351" y="360"/>
                      </a:lnTo>
                      <a:lnTo>
                        <a:pt x="349" y="357"/>
                      </a:lnTo>
                      <a:lnTo>
                        <a:pt x="341" y="350"/>
                      </a:lnTo>
                      <a:lnTo>
                        <a:pt x="336" y="342"/>
                      </a:lnTo>
                      <a:lnTo>
                        <a:pt x="331" y="334"/>
                      </a:lnTo>
                      <a:lnTo>
                        <a:pt x="328" y="326"/>
                      </a:lnTo>
                      <a:lnTo>
                        <a:pt x="327" y="317"/>
                      </a:lnTo>
                      <a:lnTo>
                        <a:pt x="327" y="307"/>
                      </a:lnTo>
                      <a:lnTo>
                        <a:pt x="327" y="298"/>
                      </a:lnTo>
                      <a:lnTo>
                        <a:pt x="328" y="290"/>
                      </a:lnTo>
                      <a:lnTo>
                        <a:pt x="330" y="280"/>
                      </a:lnTo>
                      <a:lnTo>
                        <a:pt x="333" y="272"/>
                      </a:lnTo>
                      <a:lnTo>
                        <a:pt x="333" y="270"/>
                      </a:lnTo>
                      <a:lnTo>
                        <a:pt x="333" y="267"/>
                      </a:lnTo>
                      <a:lnTo>
                        <a:pt x="335" y="264"/>
                      </a:lnTo>
                      <a:lnTo>
                        <a:pt x="335" y="261"/>
                      </a:lnTo>
                      <a:lnTo>
                        <a:pt x="336" y="258"/>
                      </a:lnTo>
                      <a:lnTo>
                        <a:pt x="336" y="254"/>
                      </a:lnTo>
                      <a:lnTo>
                        <a:pt x="338" y="251"/>
                      </a:lnTo>
                      <a:lnTo>
                        <a:pt x="338" y="246"/>
                      </a:lnTo>
                      <a:lnTo>
                        <a:pt x="338" y="243"/>
                      </a:lnTo>
                      <a:lnTo>
                        <a:pt x="338" y="240"/>
                      </a:lnTo>
                      <a:lnTo>
                        <a:pt x="335" y="240"/>
                      </a:lnTo>
                      <a:lnTo>
                        <a:pt x="333" y="240"/>
                      </a:lnTo>
                      <a:lnTo>
                        <a:pt x="331" y="238"/>
                      </a:lnTo>
                      <a:lnTo>
                        <a:pt x="330" y="238"/>
                      </a:lnTo>
                      <a:lnTo>
                        <a:pt x="328" y="237"/>
                      </a:lnTo>
                      <a:lnTo>
                        <a:pt x="327" y="235"/>
                      </a:lnTo>
                      <a:lnTo>
                        <a:pt x="327" y="234"/>
                      </a:lnTo>
                      <a:lnTo>
                        <a:pt x="325" y="232"/>
                      </a:lnTo>
                      <a:lnTo>
                        <a:pt x="323" y="230"/>
                      </a:lnTo>
                      <a:lnTo>
                        <a:pt x="322" y="229"/>
                      </a:lnTo>
                      <a:lnTo>
                        <a:pt x="320" y="229"/>
                      </a:lnTo>
                      <a:lnTo>
                        <a:pt x="319" y="229"/>
                      </a:lnTo>
                      <a:lnTo>
                        <a:pt x="317" y="229"/>
                      </a:lnTo>
                      <a:lnTo>
                        <a:pt x="314" y="229"/>
                      </a:lnTo>
                      <a:lnTo>
                        <a:pt x="312" y="230"/>
                      </a:lnTo>
                      <a:lnTo>
                        <a:pt x="309" y="230"/>
                      </a:lnTo>
                      <a:lnTo>
                        <a:pt x="307" y="230"/>
                      </a:lnTo>
                      <a:lnTo>
                        <a:pt x="304" y="230"/>
                      </a:lnTo>
                      <a:lnTo>
                        <a:pt x="303" y="227"/>
                      </a:lnTo>
                      <a:lnTo>
                        <a:pt x="301" y="224"/>
                      </a:lnTo>
                      <a:lnTo>
                        <a:pt x="306" y="224"/>
                      </a:lnTo>
                      <a:lnTo>
                        <a:pt x="309" y="222"/>
                      </a:lnTo>
                      <a:lnTo>
                        <a:pt x="312" y="221"/>
                      </a:lnTo>
                      <a:lnTo>
                        <a:pt x="315" y="218"/>
                      </a:lnTo>
                      <a:lnTo>
                        <a:pt x="319" y="214"/>
                      </a:lnTo>
                      <a:lnTo>
                        <a:pt x="320" y="213"/>
                      </a:lnTo>
                      <a:lnTo>
                        <a:pt x="322" y="210"/>
                      </a:lnTo>
                      <a:lnTo>
                        <a:pt x="325" y="206"/>
                      </a:lnTo>
                      <a:lnTo>
                        <a:pt x="327" y="205"/>
                      </a:lnTo>
                      <a:lnTo>
                        <a:pt x="328" y="203"/>
                      </a:lnTo>
                      <a:lnTo>
                        <a:pt x="333" y="200"/>
                      </a:lnTo>
                      <a:lnTo>
                        <a:pt x="338" y="198"/>
                      </a:lnTo>
                      <a:lnTo>
                        <a:pt x="344" y="197"/>
                      </a:lnTo>
                      <a:lnTo>
                        <a:pt x="351" y="197"/>
                      </a:lnTo>
                      <a:lnTo>
                        <a:pt x="357" y="195"/>
                      </a:lnTo>
                      <a:lnTo>
                        <a:pt x="365" y="195"/>
                      </a:lnTo>
                      <a:lnTo>
                        <a:pt x="371" y="197"/>
                      </a:lnTo>
                      <a:lnTo>
                        <a:pt x="378" y="197"/>
                      </a:lnTo>
                      <a:lnTo>
                        <a:pt x="384" y="197"/>
                      </a:lnTo>
                      <a:lnTo>
                        <a:pt x="392" y="197"/>
                      </a:lnTo>
                      <a:lnTo>
                        <a:pt x="392" y="190"/>
                      </a:lnTo>
                      <a:lnTo>
                        <a:pt x="392" y="184"/>
                      </a:lnTo>
                      <a:lnTo>
                        <a:pt x="394" y="178"/>
                      </a:lnTo>
                      <a:lnTo>
                        <a:pt x="394" y="170"/>
                      </a:lnTo>
                      <a:lnTo>
                        <a:pt x="394" y="163"/>
                      </a:lnTo>
                      <a:lnTo>
                        <a:pt x="392" y="157"/>
                      </a:lnTo>
                      <a:lnTo>
                        <a:pt x="391" y="150"/>
                      </a:lnTo>
                      <a:lnTo>
                        <a:pt x="387" y="144"/>
                      </a:lnTo>
                      <a:lnTo>
                        <a:pt x="383" y="138"/>
                      </a:lnTo>
                      <a:lnTo>
                        <a:pt x="376" y="133"/>
                      </a:lnTo>
                      <a:lnTo>
                        <a:pt x="363" y="126"/>
                      </a:lnTo>
                      <a:lnTo>
                        <a:pt x="352" y="118"/>
                      </a:lnTo>
                      <a:lnTo>
                        <a:pt x="341" y="110"/>
                      </a:lnTo>
                      <a:lnTo>
                        <a:pt x="330" y="102"/>
                      </a:lnTo>
                      <a:lnTo>
                        <a:pt x="320" y="93"/>
                      </a:lnTo>
                      <a:lnTo>
                        <a:pt x="309" y="83"/>
                      </a:lnTo>
                      <a:lnTo>
                        <a:pt x="298" y="74"/>
                      </a:lnTo>
                      <a:lnTo>
                        <a:pt x="288" y="66"/>
                      </a:lnTo>
                      <a:lnTo>
                        <a:pt x="275" y="56"/>
                      </a:lnTo>
                      <a:lnTo>
                        <a:pt x="264" y="48"/>
                      </a:lnTo>
                      <a:lnTo>
                        <a:pt x="263" y="48"/>
                      </a:lnTo>
                      <a:lnTo>
                        <a:pt x="261" y="48"/>
                      </a:lnTo>
                      <a:lnTo>
                        <a:pt x="259" y="48"/>
                      </a:lnTo>
                      <a:lnTo>
                        <a:pt x="259" y="48"/>
                      </a:lnTo>
                      <a:lnTo>
                        <a:pt x="258" y="48"/>
                      </a:lnTo>
                      <a:lnTo>
                        <a:pt x="258" y="48"/>
                      </a:lnTo>
                      <a:lnTo>
                        <a:pt x="256" y="48"/>
                      </a:lnTo>
                      <a:lnTo>
                        <a:pt x="256" y="48"/>
                      </a:lnTo>
                      <a:lnTo>
                        <a:pt x="255" y="48"/>
                      </a:lnTo>
                      <a:lnTo>
                        <a:pt x="253" y="48"/>
                      </a:lnTo>
                      <a:lnTo>
                        <a:pt x="251" y="46"/>
                      </a:lnTo>
                      <a:lnTo>
                        <a:pt x="250" y="45"/>
                      </a:lnTo>
                      <a:lnTo>
                        <a:pt x="248" y="42"/>
                      </a:lnTo>
                      <a:lnTo>
                        <a:pt x="247" y="40"/>
                      </a:lnTo>
                      <a:lnTo>
                        <a:pt x="245" y="38"/>
                      </a:lnTo>
                      <a:lnTo>
                        <a:pt x="243" y="35"/>
                      </a:lnTo>
                      <a:lnTo>
                        <a:pt x="242" y="34"/>
                      </a:lnTo>
                      <a:lnTo>
                        <a:pt x="240" y="34"/>
                      </a:lnTo>
                      <a:lnTo>
                        <a:pt x="239" y="32"/>
                      </a:lnTo>
                      <a:lnTo>
                        <a:pt x="237" y="32"/>
                      </a:lnTo>
                      <a:lnTo>
                        <a:pt x="237" y="32"/>
                      </a:lnTo>
                      <a:lnTo>
                        <a:pt x="235" y="32"/>
                      </a:lnTo>
                      <a:close/>
                    </a:path>
                  </a:pathLst>
                </a:custGeom>
                <a:solidFill>
                  <a:srgbClr val="B1FFD0"/>
                </a:solidFill>
                <a:ln w="9525">
                  <a:noFill/>
                  <a:round/>
                  <a:headEnd/>
                  <a:tailEnd/>
                </a:ln>
              </p:spPr>
              <p:txBody>
                <a:bodyPr/>
                <a:lstStyle/>
                <a:p>
                  <a:endParaRPr lang="en-US"/>
                </a:p>
              </p:txBody>
            </p:sp>
            <p:sp>
              <p:nvSpPr>
                <p:cNvPr id="40155" name="Freeform 219"/>
                <p:cNvSpPr>
                  <a:spLocks/>
                </p:cNvSpPr>
                <p:nvPr/>
              </p:nvSpPr>
              <p:spPr bwMode="auto">
                <a:xfrm>
                  <a:off x="2231" y="3020"/>
                  <a:ext cx="1409" cy="745"/>
                </a:xfrm>
                <a:custGeom>
                  <a:avLst/>
                  <a:gdLst/>
                  <a:ahLst/>
                  <a:cxnLst>
                    <a:cxn ang="0">
                      <a:pos x="509" y="441"/>
                    </a:cxn>
                    <a:cxn ang="0">
                      <a:pos x="308" y="480"/>
                    </a:cxn>
                    <a:cxn ang="0">
                      <a:pos x="237" y="529"/>
                    </a:cxn>
                    <a:cxn ang="0">
                      <a:pos x="204" y="558"/>
                    </a:cxn>
                    <a:cxn ang="0">
                      <a:pos x="87" y="636"/>
                    </a:cxn>
                    <a:cxn ang="0">
                      <a:pos x="58" y="748"/>
                    </a:cxn>
                    <a:cxn ang="0">
                      <a:pos x="40" y="801"/>
                    </a:cxn>
                    <a:cxn ang="0">
                      <a:pos x="31" y="873"/>
                    </a:cxn>
                    <a:cxn ang="0">
                      <a:pos x="13" y="990"/>
                    </a:cxn>
                    <a:cxn ang="0">
                      <a:pos x="4" y="1225"/>
                    </a:cxn>
                    <a:cxn ang="0">
                      <a:pos x="128" y="1161"/>
                    </a:cxn>
                    <a:cxn ang="0">
                      <a:pos x="168" y="1072"/>
                    </a:cxn>
                    <a:cxn ang="0">
                      <a:pos x="280" y="897"/>
                    </a:cxn>
                    <a:cxn ang="0">
                      <a:pos x="434" y="928"/>
                    </a:cxn>
                    <a:cxn ang="0">
                      <a:pos x="484" y="960"/>
                    </a:cxn>
                    <a:cxn ang="0">
                      <a:pos x="535" y="976"/>
                    </a:cxn>
                    <a:cxn ang="0">
                      <a:pos x="685" y="1028"/>
                    </a:cxn>
                    <a:cxn ang="0">
                      <a:pos x="877" y="1060"/>
                    </a:cxn>
                    <a:cxn ang="0">
                      <a:pos x="1186" y="1089"/>
                    </a:cxn>
                    <a:cxn ang="0">
                      <a:pos x="1316" y="1110"/>
                    </a:cxn>
                    <a:cxn ang="0">
                      <a:pos x="1341" y="1124"/>
                    </a:cxn>
                    <a:cxn ang="0">
                      <a:pos x="1468" y="1256"/>
                    </a:cxn>
                    <a:cxn ang="0">
                      <a:pos x="1504" y="1321"/>
                    </a:cxn>
                    <a:cxn ang="0">
                      <a:pos x="1572" y="1432"/>
                    </a:cxn>
                    <a:cxn ang="0">
                      <a:pos x="1709" y="1489"/>
                    </a:cxn>
                    <a:cxn ang="0">
                      <a:pos x="1749" y="1428"/>
                    </a:cxn>
                    <a:cxn ang="0">
                      <a:pos x="1727" y="1198"/>
                    </a:cxn>
                    <a:cxn ang="0">
                      <a:pos x="1751" y="1062"/>
                    </a:cxn>
                    <a:cxn ang="0">
                      <a:pos x="1890" y="985"/>
                    </a:cxn>
                    <a:cxn ang="0">
                      <a:pos x="1999" y="953"/>
                    </a:cxn>
                    <a:cxn ang="0">
                      <a:pos x="2028" y="952"/>
                    </a:cxn>
                    <a:cxn ang="0">
                      <a:pos x="2052" y="944"/>
                    </a:cxn>
                    <a:cxn ang="0">
                      <a:pos x="2160" y="886"/>
                    </a:cxn>
                    <a:cxn ang="0">
                      <a:pos x="2272" y="808"/>
                    </a:cxn>
                    <a:cxn ang="0">
                      <a:pos x="2436" y="726"/>
                    </a:cxn>
                    <a:cxn ang="0">
                      <a:pos x="2530" y="668"/>
                    </a:cxn>
                    <a:cxn ang="0">
                      <a:pos x="2570" y="649"/>
                    </a:cxn>
                    <a:cxn ang="0">
                      <a:pos x="2613" y="622"/>
                    </a:cxn>
                    <a:cxn ang="0">
                      <a:pos x="2760" y="488"/>
                    </a:cxn>
                    <a:cxn ang="0">
                      <a:pos x="2813" y="382"/>
                    </a:cxn>
                    <a:cxn ang="0">
                      <a:pos x="2600" y="190"/>
                    </a:cxn>
                    <a:cxn ang="0">
                      <a:pos x="2588" y="179"/>
                    </a:cxn>
                    <a:cxn ang="0">
                      <a:pos x="2575" y="174"/>
                    </a:cxn>
                    <a:cxn ang="0">
                      <a:pos x="2559" y="169"/>
                    </a:cxn>
                    <a:cxn ang="0">
                      <a:pos x="2439" y="152"/>
                    </a:cxn>
                    <a:cxn ang="0">
                      <a:pos x="2415" y="140"/>
                    </a:cxn>
                    <a:cxn ang="0">
                      <a:pos x="2319" y="108"/>
                    </a:cxn>
                    <a:cxn ang="0">
                      <a:pos x="2180" y="62"/>
                    </a:cxn>
                    <a:cxn ang="0">
                      <a:pos x="2096" y="40"/>
                    </a:cxn>
                    <a:cxn ang="0">
                      <a:pos x="1957" y="3"/>
                    </a:cxn>
                    <a:cxn ang="0">
                      <a:pos x="1898" y="14"/>
                    </a:cxn>
                    <a:cxn ang="0">
                      <a:pos x="1860" y="22"/>
                    </a:cxn>
                    <a:cxn ang="0">
                      <a:pos x="1634" y="19"/>
                    </a:cxn>
                    <a:cxn ang="0">
                      <a:pos x="1421" y="3"/>
                    </a:cxn>
                    <a:cxn ang="0">
                      <a:pos x="1196" y="60"/>
                    </a:cxn>
                    <a:cxn ang="0">
                      <a:pos x="1056" y="115"/>
                    </a:cxn>
                    <a:cxn ang="0">
                      <a:pos x="978" y="148"/>
                    </a:cxn>
                    <a:cxn ang="0">
                      <a:pos x="895" y="148"/>
                    </a:cxn>
                    <a:cxn ang="0">
                      <a:pos x="852" y="187"/>
                    </a:cxn>
                    <a:cxn ang="0">
                      <a:pos x="736" y="297"/>
                    </a:cxn>
                    <a:cxn ang="0">
                      <a:pos x="703" y="348"/>
                    </a:cxn>
                    <a:cxn ang="0">
                      <a:pos x="640" y="411"/>
                    </a:cxn>
                  </a:cxnLst>
                  <a:rect l="0" t="0" r="r" b="b"/>
                  <a:pathLst>
                    <a:path w="2818" h="1489">
                      <a:moveTo>
                        <a:pt x="607" y="435"/>
                      </a:moveTo>
                      <a:lnTo>
                        <a:pt x="599" y="436"/>
                      </a:lnTo>
                      <a:lnTo>
                        <a:pt x="591" y="438"/>
                      </a:lnTo>
                      <a:lnTo>
                        <a:pt x="583" y="438"/>
                      </a:lnTo>
                      <a:lnTo>
                        <a:pt x="575" y="438"/>
                      </a:lnTo>
                      <a:lnTo>
                        <a:pt x="567" y="436"/>
                      </a:lnTo>
                      <a:lnTo>
                        <a:pt x="559" y="435"/>
                      </a:lnTo>
                      <a:lnTo>
                        <a:pt x="551" y="435"/>
                      </a:lnTo>
                      <a:lnTo>
                        <a:pt x="543" y="433"/>
                      </a:lnTo>
                      <a:lnTo>
                        <a:pt x="535" y="435"/>
                      </a:lnTo>
                      <a:lnTo>
                        <a:pt x="527" y="435"/>
                      </a:lnTo>
                      <a:lnTo>
                        <a:pt x="509" y="441"/>
                      </a:lnTo>
                      <a:lnTo>
                        <a:pt x="492" y="446"/>
                      </a:lnTo>
                      <a:lnTo>
                        <a:pt x="472" y="451"/>
                      </a:lnTo>
                      <a:lnTo>
                        <a:pt x="455" y="454"/>
                      </a:lnTo>
                      <a:lnTo>
                        <a:pt x="436" y="457"/>
                      </a:lnTo>
                      <a:lnTo>
                        <a:pt x="416" y="460"/>
                      </a:lnTo>
                      <a:lnTo>
                        <a:pt x="397" y="464"/>
                      </a:lnTo>
                      <a:lnTo>
                        <a:pt x="380" y="467"/>
                      </a:lnTo>
                      <a:lnTo>
                        <a:pt x="360" y="470"/>
                      </a:lnTo>
                      <a:lnTo>
                        <a:pt x="341" y="473"/>
                      </a:lnTo>
                      <a:lnTo>
                        <a:pt x="330" y="473"/>
                      </a:lnTo>
                      <a:lnTo>
                        <a:pt x="319" y="475"/>
                      </a:lnTo>
                      <a:lnTo>
                        <a:pt x="308" y="480"/>
                      </a:lnTo>
                      <a:lnTo>
                        <a:pt x="298" y="484"/>
                      </a:lnTo>
                      <a:lnTo>
                        <a:pt x="288" y="489"/>
                      </a:lnTo>
                      <a:lnTo>
                        <a:pt x="279" y="496"/>
                      </a:lnTo>
                      <a:lnTo>
                        <a:pt x="269" y="502"/>
                      </a:lnTo>
                      <a:lnTo>
                        <a:pt x="261" y="510"/>
                      </a:lnTo>
                      <a:lnTo>
                        <a:pt x="253" y="518"/>
                      </a:lnTo>
                      <a:lnTo>
                        <a:pt x="245" y="526"/>
                      </a:lnTo>
                      <a:lnTo>
                        <a:pt x="244" y="526"/>
                      </a:lnTo>
                      <a:lnTo>
                        <a:pt x="242" y="526"/>
                      </a:lnTo>
                      <a:lnTo>
                        <a:pt x="240" y="528"/>
                      </a:lnTo>
                      <a:lnTo>
                        <a:pt x="239" y="528"/>
                      </a:lnTo>
                      <a:lnTo>
                        <a:pt x="237" y="529"/>
                      </a:lnTo>
                      <a:lnTo>
                        <a:pt x="236" y="529"/>
                      </a:lnTo>
                      <a:lnTo>
                        <a:pt x="234" y="531"/>
                      </a:lnTo>
                      <a:lnTo>
                        <a:pt x="232" y="531"/>
                      </a:lnTo>
                      <a:lnTo>
                        <a:pt x="231" y="531"/>
                      </a:lnTo>
                      <a:lnTo>
                        <a:pt x="229" y="531"/>
                      </a:lnTo>
                      <a:lnTo>
                        <a:pt x="224" y="534"/>
                      </a:lnTo>
                      <a:lnTo>
                        <a:pt x="220" y="539"/>
                      </a:lnTo>
                      <a:lnTo>
                        <a:pt x="216" y="542"/>
                      </a:lnTo>
                      <a:lnTo>
                        <a:pt x="213" y="545"/>
                      </a:lnTo>
                      <a:lnTo>
                        <a:pt x="210" y="550"/>
                      </a:lnTo>
                      <a:lnTo>
                        <a:pt x="207" y="553"/>
                      </a:lnTo>
                      <a:lnTo>
                        <a:pt x="204" y="558"/>
                      </a:lnTo>
                      <a:lnTo>
                        <a:pt x="200" y="561"/>
                      </a:lnTo>
                      <a:lnTo>
                        <a:pt x="196" y="564"/>
                      </a:lnTo>
                      <a:lnTo>
                        <a:pt x="191" y="569"/>
                      </a:lnTo>
                      <a:lnTo>
                        <a:pt x="178" y="574"/>
                      </a:lnTo>
                      <a:lnTo>
                        <a:pt x="165" y="580"/>
                      </a:lnTo>
                      <a:lnTo>
                        <a:pt x="152" y="587"/>
                      </a:lnTo>
                      <a:lnTo>
                        <a:pt x="140" y="593"/>
                      </a:lnTo>
                      <a:lnTo>
                        <a:pt x="127" y="601"/>
                      </a:lnTo>
                      <a:lnTo>
                        <a:pt x="116" y="608"/>
                      </a:lnTo>
                      <a:lnTo>
                        <a:pt x="104" y="617"/>
                      </a:lnTo>
                      <a:lnTo>
                        <a:pt x="95" y="625"/>
                      </a:lnTo>
                      <a:lnTo>
                        <a:pt x="87" y="636"/>
                      </a:lnTo>
                      <a:lnTo>
                        <a:pt x="79" y="649"/>
                      </a:lnTo>
                      <a:lnTo>
                        <a:pt x="77" y="659"/>
                      </a:lnTo>
                      <a:lnTo>
                        <a:pt x="74" y="668"/>
                      </a:lnTo>
                      <a:lnTo>
                        <a:pt x="72" y="678"/>
                      </a:lnTo>
                      <a:lnTo>
                        <a:pt x="72" y="688"/>
                      </a:lnTo>
                      <a:lnTo>
                        <a:pt x="71" y="697"/>
                      </a:lnTo>
                      <a:lnTo>
                        <a:pt x="69" y="707"/>
                      </a:lnTo>
                      <a:lnTo>
                        <a:pt x="68" y="716"/>
                      </a:lnTo>
                      <a:lnTo>
                        <a:pt x="64" y="726"/>
                      </a:lnTo>
                      <a:lnTo>
                        <a:pt x="63" y="736"/>
                      </a:lnTo>
                      <a:lnTo>
                        <a:pt x="58" y="745"/>
                      </a:lnTo>
                      <a:lnTo>
                        <a:pt x="58" y="748"/>
                      </a:lnTo>
                      <a:lnTo>
                        <a:pt x="58" y="752"/>
                      </a:lnTo>
                      <a:lnTo>
                        <a:pt x="56" y="755"/>
                      </a:lnTo>
                      <a:lnTo>
                        <a:pt x="56" y="758"/>
                      </a:lnTo>
                      <a:lnTo>
                        <a:pt x="55" y="761"/>
                      </a:lnTo>
                      <a:lnTo>
                        <a:pt x="53" y="764"/>
                      </a:lnTo>
                      <a:lnTo>
                        <a:pt x="52" y="768"/>
                      </a:lnTo>
                      <a:lnTo>
                        <a:pt x="50" y="771"/>
                      </a:lnTo>
                      <a:lnTo>
                        <a:pt x="48" y="774"/>
                      </a:lnTo>
                      <a:lnTo>
                        <a:pt x="47" y="777"/>
                      </a:lnTo>
                      <a:lnTo>
                        <a:pt x="45" y="785"/>
                      </a:lnTo>
                      <a:lnTo>
                        <a:pt x="42" y="793"/>
                      </a:lnTo>
                      <a:lnTo>
                        <a:pt x="40" y="801"/>
                      </a:lnTo>
                      <a:lnTo>
                        <a:pt x="40" y="809"/>
                      </a:lnTo>
                      <a:lnTo>
                        <a:pt x="39" y="817"/>
                      </a:lnTo>
                      <a:lnTo>
                        <a:pt x="39" y="825"/>
                      </a:lnTo>
                      <a:lnTo>
                        <a:pt x="37" y="833"/>
                      </a:lnTo>
                      <a:lnTo>
                        <a:pt x="36" y="841"/>
                      </a:lnTo>
                      <a:lnTo>
                        <a:pt x="34" y="849"/>
                      </a:lnTo>
                      <a:lnTo>
                        <a:pt x="31" y="857"/>
                      </a:lnTo>
                      <a:lnTo>
                        <a:pt x="31" y="860"/>
                      </a:lnTo>
                      <a:lnTo>
                        <a:pt x="31" y="864"/>
                      </a:lnTo>
                      <a:lnTo>
                        <a:pt x="31" y="867"/>
                      </a:lnTo>
                      <a:lnTo>
                        <a:pt x="31" y="870"/>
                      </a:lnTo>
                      <a:lnTo>
                        <a:pt x="31" y="873"/>
                      </a:lnTo>
                      <a:lnTo>
                        <a:pt x="31" y="876"/>
                      </a:lnTo>
                      <a:lnTo>
                        <a:pt x="31" y="880"/>
                      </a:lnTo>
                      <a:lnTo>
                        <a:pt x="31" y="883"/>
                      </a:lnTo>
                      <a:lnTo>
                        <a:pt x="31" y="886"/>
                      </a:lnTo>
                      <a:lnTo>
                        <a:pt x="31" y="889"/>
                      </a:lnTo>
                      <a:lnTo>
                        <a:pt x="26" y="904"/>
                      </a:lnTo>
                      <a:lnTo>
                        <a:pt x="21" y="918"/>
                      </a:lnTo>
                      <a:lnTo>
                        <a:pt x="18" y="932"/>
                      </a:lnTo>
                      <a:lnTo>
                        <a:pt x="16" y="947"/>
                      </a:lnTo>
                      <a:lnTo>
                        <a:pt x="15" y="961"/>
                      </a:lnTo>
                      <a:lnTo>
                        <a:pt x="13" y="976"/>
                      </a:lnTo>
                      <a:lnTo>
                        <a:pt x="13" y="990"/>
                      </a:lnTo>
                      <a:lnTo>
                        <a:pt x="12" y="1004"/>
                      </a:lnTo>
                      <a:lnTo>
                        <a:pt x="12" y="1019"/>
                      </a:lnTo>
                      <a:lnTo>
                        <a:pt x="10" y="1033"/>
                      </a:lnTo>
                      <a:lnTo>
                        <a:pt x="5" y="1054"/>
                      </a:lnTo>
                      <a:lnTo>
                        <a:pt x="4" y="1075"/>
                      </a:lnTo>
                      <a:lnTo>
                        <a:pt x="2" y="1096"/>
                      </a:lnTo>
                      <a:lnTo>
                        <a:pt x="0" y="1118"/>
                      </a:lnTo>
                      <a:lnTo>
                        <a:pt x="0" y="1139"/>
                      </a:lnTo>
                      <a:lnTo>
                        <a:pt x="2" y="1161"/>
                      </a:lnTo>
                      <a:lnTo>
                        <a:pt x="2" y="1182"/>
                      </a:lnTo>
                      <a:lnTo>
                        <a:pt x="4" y="1204"/>
                      </a:lnTo>
                      <a:lnTo>
                        <a:pt x="4" y="1225"/>
                      </a:lnTo>
                      <a:lnTo>
                        <a:pt x="5" y="1246"/>
                      </a:lnTo>
                      <a:lnTo>
                        <a:pt x="20" y="1246"/>
                      </a:lnTo>
                      <a:lnTo>
                        <a:pt x="36" y="1244"/>
                      </a:lnTo>
                      <a:lnTo>
                        <a:pt x="50" y="1240"/>
                      </a:lnTo>
                      <a:lnTo>
                        <a:pt x="63" y="1232"/>
                      </a:lnTo>
                      <a:lnTo>
                        <a:pt x="76" y="1224"/>
                      </a:lnTo>
                      <a:lnTo>
                        <a:pt x="88" y="1214"/>
                      </a:lnTo>
                      <a:lnTo>
                        <a:pt x="100" y="1203"/>
                      </a:lnTo>
                      <a:lnTo>
                        <a:pt x="109" y="1192"/>
                      </a:lnTo>
                      <a:lnTo>
                        <a:pt x="119" y="1179"/>
                      </a:lnTo>
                      <a:lnTo>
                        <a:pt x="127" y="1166"/>
                      </a:lnTo>
                      <a:lnTo>
                        <a:pt x="128" y="1161"/>
                      </a:lnTo>
                      <a:lnTo>
                        <a:pt x="130" y="1156"/>
                      </a:lnTo>
                      <a:lnTo>
                        <a:pt x="132" y="1152"/>
                      </a:lnTo>
                      <a:lnTo>
                        <a:pt x="133" y="1147"/>
                      </a:lnTo>
                      <a:lnTo>
                        <a:pt x="135" y="1142"/>
                      </a:lnTo>
                      <a:lnTo>
                        <a:pt x="136" y="1137"/>
                      </a:lnTo>
                      <a:lnTo>
                        <a:pt x="138" y="1132"/>
                      </a:lnTo>
                      <a:lnTo>
                        <a:pt x="140" y="1128"/>
                      </a:lnTo>
                      <a:lnTo>
                        <a:pt x="141" y="1123"/>
                      </a:lnTo>
                      <a:lnTo>
                        <a:pt x="143" y="1118"/>
                      </a:lnTo>
                      <a:lnTo>
                        <a:pt x="151" y="1102"/>
                      </a:lnTo>
                      <a:lnTo>
                        <a:pt x="160" y="1086"/>
                      </a:lnTo>
                      <a:lnTo>
                        <a:pt x="168" y="1072"/>
                      </a:lnTo>
                      <a:lnTo>
                        <a:pt x="176" y="1056"/>
                      </a:lnTo>
                      <a:lnTo>
                        <a:pt x="186" y="1041"/>
                      </a:lnTo>
                      <a:lnTo>
                        <a:pt x="194" y="1025"/>
                      </a:lnTo>
                      <a:lnTo>
                        <a:pt x="204" y="1011"/>
                      </a:lnTo>
                      <a:lnTo>
                        <a:pt x="212" y="995"/>
                      </a:lnTo>
                      <a:lnTo>
                        <a:pt x="220" y="979"/>
                      </a:lnTo>
                      <a:lnTo>
                        <a:pt x="229" y="963"/>
                      </a:lnTo>
                      <a:lnTo>
                        <a:pt x="237" y="950"/>
                      </a:lnTo>
                      <a:lnTo>
                        <a:pt x="247" y="936"/>
                      </a:lnTo>
                      <a:lnTo>
                        <a:pt x="256" y="921"/>
                      </a:lnTo>
                      <a:lnTo>
                        <a:pt x="268" y="908"/>
                      </a:lnTo>
                      <a:lnTo>
                        <a:pt x="280" y="897"/>
                      </a:lnTo>
                      <a:lnTo>
                        <a:pt x="293" y="886"/>
                      </a:lnTo>
                      <a:lnTo>
                        <a:pt x="308" y="880"/>
                      </a:lnTo>
                      <a:lnTo>
                        <a:pt x="324" y="875"/>
                      </a:lnTo>
                      <a:lnTo>
                        <a:pt x="340" y="873"/>
                      </a:lnTo>
                      <a:lnTo>
                        <a:pt x="357" y="878"/>
                      </a:lnTo>
                      <a:lnTo>
                        <a:pt x="368" y="881"/>
                      </a:lnTo>
                      <a:lnTo>
                        <a:pt x="381" y="888"/>
                      </a:lnTo>
                      <a:lnTo>
                        <a:pt x="391" y="894"/>
                      </a:lnTo>
                      <a:lnTo>
                        <a:pt x="402" y="902"/>
                      </a:lnTo>
                      <a:lnTo>
                        <a:pt x="413" y="910"/>
                      </a:lnTo>
                      <a:lnTo>
                        <a:pt x="423" y="920"/>
                      </a:lnTo>
                      <a:lnTo>
                        <a:pt x="434" y="928"/>
                      </a:lnTo>
                      <a:lnTo>
                        <a:pt x="445" y="936"/>
                      </a:lnTo>
                      <a:lnTo>
                        <a:pt x="456" y="942"/>
                      </a:lnTo>
                      <a:lnTo>
                        <a:pt x="469" y="947"/>
                      </a:lnTo>
                      <a:lnTo>
                        <a:pt x="471" y="948"/>
                      </a:lnTo>
                      <a:lnTo>
                        <a:pt x="472" y="950"/>
                      </a:lnTo>
                      <a:lnTo>
                        <a:pt x="474" y="952"/>
                      </a:lnTo>
                      <a:lnTo>
                        <a:pt x="477" y="952"/>
                      </a:lnTo>
                      <a:lnTo>
                        <a:pt x="479" y="953"/>
                      </a:lnTo>
                      <a:lnTo>
                        <a:pt x="480" y="955"/>
                      </a:lnTo>
                      <a:lnTo>
                        <a:pt x="482" y="956"/>
                      </a:lnTo>
                      <a:lnTo>
                        <a:pt x="484" y="958"/>
                      </a:lnTo>
                      <a:lnTo>
                        <a:pt x="484" y="960"/>
                      </a:lnTo>
                      <a:lnTo>
                        <a:pt x="485" y="963"/>
                      </a:lnTo>
                      <a:lnTo>
                        <a:pt x="490" y="963"/>
                      </a:lnTo>
                      <a:lnTo>
                        <a:pt x="495" y="963"/>
                      </a:lnTo>
                      <a:lnTo>
                        <a:pt x="498" y="963"/>
                      </a:lnTo>
                      <a:lnTo>
                        <a:pt x="503" y="963"/>
                      </a:lnTo>
                      <a:lnTo>
                        <a:pt x="508" y="964"/>
                      </a:lnTo>
                      <a:lnTo>
                        <a:pt x="512" y="964"/>
                      </a:lnTo>
                      <a:lnTo>
                        <a:pt x="516" y="964"/>
                      </a:lnTo>
                      <a:lnTo>
                        <a:pt x="520" y="966"/>
                      </a:lnTo>
                      <a:lnTo>
                        <a:pt x="524" y="968"/>
                      </a:lnTo>
                      <a:lnTo>
                        <a:pt x="527" y="969"/>
                      </a:lnTo>
                      <a:lnTo>
                        <a:pt x="535" y="976"/>
                      </a:lnTo>
                      <a:lnTo>
                        <a:pt x="543" y="984"/>
                      </a:lnTo>
                      <a:lnTo>
                        <a:pt x="551" y="990"/>
                      </a:lnTo>
                      <a:lnTo>
                        <a:pt x="559" y="995"/>
                      </a:lnTo>
                      <a:lnTo>
                        <a:pt x="568" y="1001"/>
                      </a:lnTo>
                      <a:lnTo>
                        <a:pt x="576" y="1004"/>
                      </a:lnTo>
                      <a:lnTo>
                        <a:pt x="584" y="1009"/>
                      </a:lnTo>
                      <a:lnTo>
                        <a:pt x="594" y="1012"/>
                      </a:lnTo>
                      <a:lnTo>
                        <a:pt x="604" y="1014"/>
                      </a:lnTo>
                      <a:lnTo>
                        <a:pt x="613" y="1017"/>
                      </a:lnTo>
                      <a:lnTo>
                        <a:pt x="637" y="1022"/>
                      </a:lnTo>
                      <a:lnTo>
                        <a:pt x="661" y="1025"/>
                      </a:lnTo>
                      <a:lnTo>
                        <a:pt x="685" y="1028"/>
                      </a:lnTo>
                      <a:lnTo>
                        <a:pt x="709" y="1032"/>
                      </a:lnTo>
                      <a:lnTo>
                        <a:pt x="733" y="1033"/>
                      </a:lnTo>
                      <a:lnTo>
                        <a:pt x="757" y="1035"/>
                      </a:lnTo>
                      <a:lnTo>
                        <a:pt x="781" y="1036"/>
                      </a:lnTo>
                      <a:lnTo>
                        <a:pt x="805" y="1040"/>
                      </a:lnTo>
                      <a:lnTo>
                        <a:pt x="829" y="1043"/>
                      </a:lnTo>
                      <a:lnTo>
                        <a:pt x="853" y="1049"/>
                      </a:lnTo>
                      <a:lnTo>
                        <a:pt x="858" y="1051"/>
                      </a:lnTo>
                      <a:lnTo>
                        <a:pt x="863" y="1052"/>
                      </a:lnTo>
                      <a:lnTo>
                        <a:pt x="868" y="1056"/>
                      </a:lnTo>
                      <a:lnTo>
                        <a:pt x="872" y="1059"/>
                      </a:lnTo>
                      <a:lnTo>
                        <a:pt x="877" y="1060"/>
                      </a:lnTo>
                      <a:lnTo>
                        <a:pt x="882" y="1064"/>
                      </a:lnTo>
                      <a:lnTo>
                        <a:pt x="887" y="1067"/>
                      </a:lnTo>
                      <a:lnTo>
                        <a:pt x="892" y="1068"/>
                      </a:lnTo>
                      <a:lnTo>
                        <a:pt x="896" y="1070"/>
                      </a:lnTo>
                      <a:lnTo>
                        <a:pt x="901" y="1070"/>
                      </a:lnTo>
                      <a:lnTo>
                        <a:pt x="941" y="1075"/>
                      </a:lnTo>
                      <a:lnTo>
                        <a:pt x="983" y="1080"/>
                      </a:lnTo>
                      <a:lnTo>
                        <a:pt x="1024" y="1083"/>
                      </a:lnTo>
                      <a:lnTo>
                        <a:pt x="1064" y="1084"/>
                      </a:lnTo>
                      <a:lnTo>
                        <a:pt x="1104" y="1086"/>
                      </a:lnTo>
                      <a:lnTo>
                        <a:pt x="1146" y="1088"/>
                      </a:lnTo>
                      <a:lnTo>
                        <a:pt x="1186" y="1089"/>
                      </a:lnTo>
                      <a:lnTo>
                        <a:pt x="1226" y="1092"/>
                      </a:lnTo>
                      <a:lnTo>
                        <a:pt x="1266" y="1096"/>
                      </a:lnTo>
                      <a:lnTo>
                        <a:pt x="1306" y="1102"/>
                      </a:lnTo>
                      <a:lnTo>
                        <a:pt x="1304" y="1105"/>
                      </a:lnTo>
                      <a:lnTo>
                        <a:pt x="1304" y="1107"/>
                      </a:lnTo>
                      <a:lnTo>
                        <a:pt x="1306" y="1107"/>
                      </a:lnTo>
                      <a:lnTo>
                        <a:pt x="1308" y="1107"/>
                      </a:lnTo>
                      <a:lnTo>
                        <a:pt x="1309" y="1107"/>
                      </a:lnTo>
                      <a:lnTo>
                        <a:pt x="1311" y="1107"/>
                      </a:lnTo>
                      <a:lnTo>
                        <a:pt x="1312" y="1107"/>
                      </a:lnTo>
                      <a:lnTo>
                        <a:pt x="1316" y="1108"/>
                      </a:lnTo>
                      <a:lnTo>
                        <a:pt x="1316" y="1110"/>
                      </a:lnTo>
                      <a:lnTo>
                        <a:pt x="1317" y="1113"/>
                      </a:lnTo>
                      <a:lnTo>
                        <a:pt x="1317" y="1113"/>
                      </a:lnTo>
                      <a:lnTo>
                        <a:pt x="1319" y="1113"/>
                      </a:lnTo>
                      <a:lnTo>
                        <a:pt x="1320" y="1113"/>
                      </a:lnTo>
                      <a:lnTo>
                        <a:pt x="1320" y="1113"/>
                      </a:lnTo>
                      <a:lnTo>
                        <a:pt x="1322" y="1113"/>
                      </a:lnTo>
                      <a:lnTo>
                        <a:pt x="1322" y="1113"/>
                      </a:lnTo>
                      <a:lnTo>
                        <a:pt x="1324" y="1113"/>
                      </a:lnTo>
                      <a:lnTo>
                        <a:pt x="1325" y="1113"/>
                      </a:lnTo>
                      <a:lnTo>
                        <a:pt x="1325" y="1113"/>
                      </a:lnTo>
                      <a:lnTo>
                        <a:pt x="1327" y="1113"/>
                      </a:lnTo>
                      <a:lnTo>
                        <a:pt x="1341" y="1124"/>
                      </a:lnTo>
                      <a:lnTo>
                        <a:pt x="1356" y="1136"/>
                      </a:lnTo>
                      <a:lnTo>
                        <a:pt x="1370" y="1147"/>
                      </a:lnTo>
                      <a:lnTo>
                        <a:pt x="1384" y="1158"/>
                      </a:lnTo>
                      <a:lnTo>
                        <a:pt x="1397" y="1169"/>
                      </a:lnTo>
                      <a:lnTo>
                        <a:pt x="1410" y="1182"/>
                      </a:lnTo>
                      <a:lnTo>
                        <a:pt x="1423" y="1195"/>
                      </a:lnTo>
                      <a:lnTo>
                        <a:pt x="1434" y="1208"/>
                      </a:lnTo>
                      <a:lnTo>
                        <a:pt x="1445" y="1220"/>
                      </a:lnTo>
                      <a:lnTo>
                        <a:pt x="1455" y="1235"/>
                      </a:lnTo>
                      <a:lnTo>
                        <a:pt x="1460" y="1241"/>
                      </a:lnTo>
                      <a:lnTo>
                        <a:pt x="1464" y="1249"/>
                      </a:lnTo>
                      <a:lnTo>
                        <a:pt x="1468" y="1256"/>
                      </a:lnTo>
                      <a:lnTo>
                        <a:pt x="1472" y="1262"/>
                      </a:lnTo>
                      <a:lnTo>
                        <a:pt x="1476" y="1270"/>
                      </a:lnTo>
                      <a:lnTo>
                        <a:pt x="1479" y="1276"/>
                      </a:lnTo>
                      <a:lnTo>
                        <a:pt x="1482" y="1284"/>
                      </a:lnTo>
                      <a:lnTo>
                        <a:pt x="1487" y="1291"/>
                      </a:lnTo>
                      <a:lnTo>
                        <a:pt x="1490" y="1297"/>
                      </a:lnTo>
                      <a:lnTo>
                        <a:pt x="1493" y="1305"/>
                      </a:lnTo>
                      <a:lnTo>
                        <a:pt x="1495" y="1308"/>
                      </a:lnTo>
                      <a:lnTo>
                        <a:pt x="1496" y="1312"/>
                      </a:lnTo>
                      <a:lnTo>
                        <a:pt x="1498" y="1315"/>
                      </a:lnTo>
                      <a:lnTo>
                        <a:pt x="1501" y="1318"/>
                      </a:lnTo>
                      <a:lnTo>
                        <a:pt x="1504" y="1321"/>
                      </a:lnTo>
                      <a:lnTo>
                        <a:pt x="1506" y="1324"/>
                      </a:lnTo>
                      <a:lnTo>
                        <a:pt x="1509" y="1328"/>
                      </a:lnTo>
                      <a:lnTo>
                        <a:pt x="1512" y="1331"/>
                      </a:lnTo>
                      <a:lnTo>
                        <a:pt x="1516" y="1334"/>
                      </a:lnTo>
                      <a:lnTo>
                        <a:pt x="1519" y="1337"/>
                      </a:lnTo>
                      <a:lnTo>
                        <a:pt x="1527" y="1352"/>
                      </a:lnTo>
                      <a:lnTo>
                        <a:pt x="1535" y="1364"/>
                      </a:lnTo>
                      <a:lnTo>
                        <a:pt x="1541" y="1379"/>
                      </a:lnTo>
                      <a:lnTo>
                        <a:pt x="1549" y="1393"/>
                      </a:lnTo>
                      <a:lnTo>
                        <a:pt x="1556" y="1406"/>
                      </a:lnTo>
                      <a:lnTo>
                        <a:pt x="1564" y="1419"/>
                      </a:lnTo>
                      <a:lnTo>
                        <a:pt x="1572" y="1432"/>
                      </a:lnTo>
                      <a:lnTo>
                        <a:pt x="1581" y="1443"/>
                      </a:lnTo>
                      <a:lnTo>
                        <a:pt x="1592" y="1454"/>
                      </a:lnTo>
                      <a:lnTo>
                        <a:pt x="1605" y="1465"/>
                      </a:lnTo>
                      <a:lnTo>
                        <a:pt x="1616" y="1470"/>
                      </a:lnTo>
                      <a:lnTo>
                        <a:pt x="1628" y="1476"/>
                      </a:lnTo>
                      <a:lnTo>
                        <a:pt x="1639" y="1481"/>
                      </a:lnTo>
                      <a:lnTo>
                        <a:pt x="1650" y="1484"/>
                      </a:lnTo>
                      <a:lnTo>
                        <a:pt x="1661" y="1488"/>
                      </a:lnTo>
                      <a:lnTo>
                        <a:pt x="1672" y="1489"/>
                      </a:lnTo>
                      <a:lnTo>
                        <a:pt x="1685" y="1489"/>
                      </a:lnTo>
                      <a:lnTo>
                        <a:pt x="1696" y="1489"/>
                      </a:lnTo>
                      <a:lnTo>
                        <a:pt x="1709" y="1489"/>
                      </a:lnTo>
                      <a:lnTo>
                        <a:pt x="1722" y="1486"/>
                      </a:lnTo>
                      <a:lnTo>
                        <a:pt x="1727" y="1484"/>
                      </a:lnTo>
                      <a:lnTo>
                        <a:pt x="1730" y="1481"/>
                      </a:lnTo>
                      <a:lnTo>
                        <a:pt x="1735" y="1478"/>
                      </a:lnTo>
                      <a:lnTo>
                        <a:pt x="1738" y="1475"/>
                      </a:lnTo>
                      <a:lnTo>
                        <a:pt x="1741" y="1472"/>
                      </a:lnTo>
                      <a:lnTo>
                        <a:pt x="1744" y="1467"/>
                      </a:lnTo>
                      <a:lnTo>
                        <a:pt x="1746" y="1462"/>
                      </a:lnTo>
                      <a:lnTo>
                        <a:pt x="1748" y="1459"/>
                      </a:lnTo>
                      <a:lnTo>
                        <a:pt x="1748" y="1454"/>
                      </a:lnTo>
                      <a:lnTo>
                        <a:pt x="1749" y="1449"/>
                      </a:lnTo>
                      <a:lnTo>
                        <a:pt x="1749" y="1428"/>
                      </a:lnTo>
                      <a:lnTo>
                        <a:pt x="1751" y="1409"/>
                      </a:lnTo>
                      <a:lnTo>
                        <a:pt x="1751" y="1390"/>
                      </a:lnTo>
                      <a:lnTo>
                        <a:pt x="1751" y="1369"/>
                      </a:lnTo>
                      <a:lnTo>
                        <a:pt x="1751" y="1350"/>
                      </a:lnTo>
                      <a:lnTo>
                        <a:pt x="1751" y="1329"/>
                      </a:lnTo>
                      <a:lnTo>
                        <a:pt x="1749" y="1310"/>
                      </a:lnTo>
                      <a:lnTo>
                        <a:pt x="1749" y="1291"/>
                      </a:lnTo>
                      <a:lnTo>
                        <a:pt x="1749" y="1270"/>
                      </a:lnTo>
                      <a:lnTo>
                        <a:pt x="1749" y="1251"/>
                      </a:lnTo>
                      <a:lnTo>
                        <a:pt x="1741" y="1235"/>
                      </a:lnTo>
                      <a:lnTo>
                        <a:pt x="1735" y="1217"/>
                      </a:lnTo>
                      <a:lnTo>
                        <a:pt x="1727" y="1198"/>
                      </a:lnTo>
                      <a:lnTo>
                        <a:pt x="1722" y="1180"/>
                      </a:lnTo>
                      <a:lnTo>
                        <a:pt x="1717" y="1161"/>
                      </a:lnTo>
                      <a:lnTo>
                        <a:pt x="1714" y="1142"/>
                      </a:lnTo>
                      <a:lnTo>
                        <a:pt x="1712" y="1123"/>
                      </a:lnTo>
                      <a:lnTo>
                        <a:pt x="1716" y="1104"/>
                      </a:lnTo>
                      <a:lnTo>
                        <a:pt x="1722" y="1086"/>
                      </a:lnTo>
                      <a:lnTo>
                        <a:pt x="1733" y="1070"/>
                      </a:lnTo>
                      <a:lnTo>
                        <a:pt x="1736" y="1068"/>
                      </a:lnTo>
                      <a:lnTo>
                        <a:pt x="1740" y="1067"/>
                      </a:lnTo>
                      <a:lnTo>
                        <a:pt x="1743" y="1065"/>
                      </a:lnTo>
                      <a:lnTo>
                        <a:pt x="1748" y="1064"/>
                      </a:lnTo>
                      <a:lnTo>
                        <a:pt x="1751" y="1062"/>
                      </a:lnTo>
                      <a:lnTo>
                        <a:pt x="1756" y="1060"/>
                      </a:lnTo>
                      <a:lnTo>
                        <a:pt x="1759" y="1059"/>
                      </a:lnTo>
                      <a:lnTo>
                        <a:pt x="1764" y="1057"/>
                      </a:lnTo>
                      <a:lnTo>
                        <a:pt x="1767" y="1056"/>
                      </a:lnTo>
                      <a:lnTo>
                        <a:pt x="1770" y="1054"/>
                      </a:lnTo>
                      <a:lnTo>
                        <a:pt x="1788" y="1043"/>
                      </a:lnTo>
                      <a:lnTo>
                        <a:pt x="1805" y="1032"/>
                      </a:lnTo>
                      <a:lnTo>
                        <a:pt x="1821" y="1022"/>
                      </a:lnTo>
                      <a:lnTo>
                        <a:pt x="1839" y="1012"/>
                      </a:lnTo>
                      <a:lnTo>
                        <a:pt x="1856" y="1003"/>
                      </a:lnTo>
                      <a:lnTo>
                        <a:pt x="1872" y="993"/>
                      </a:lnTo>
                      <a:lnTo>
                        <a:pt x="1890" y="985"/>
                      </a:lnTo>
                      <a:lnTo>
                        <a:pt x="1909" y="977"/>
                      </a:lnTo>
                      <a:lnTo>
                        <a:pt x="1927" y="969"/>
                      </a:lnTo>
                      <a:lnTo>
                        <a:pt x="1946" y="963"/>
                      </a:lnTo>
                      <a:lnTo>
                        <a:pt x="1952" y="961"/>
                      </a:lnTo>
                      <a:lnTo>
                        <a:pt x="1959" y="961"/>
                      </a:lnTo>
                      <a:lnTo>
                        <a:pt x="1964" y="960"/>
                      </a:lnTo>
                      <a:lnTo>
                        <a:pt x="1970" y="958"/>
                      </a:lnTo>
                      <a:lnTo>
                        <a:pt x="1975" y="958"/>
                      </a:lnTo>
                      <a:lnTo>
                        <a:pt x="1981" y="956"/>
                      </a:lnTo>
                      <a:lnTo>
                        <a:pt x="1986" y="956"/>
                      </a:lnTo>
                      <a:lnTo>
                        <a:pt x="1992" y="955"/>
                      </a:lnTo>
                      <a:lnTo>
                        <a:pt x="1999" y="953"/>
                      </a:lnTo>
                      <a:lnTo>
                        <a:pt x="2005" y="953"/>
                      </a:lnTo>
                      <a:lnTo>
                        <a:pt x="2007" y="953"/>
                      </a:lnTo>
                      <a:lnTo>
                        <a:pt x="2008" y="953"/>
                      </a:lnTo>
                      <a:lnTo>
                        <a:pt x="2010" y="953"/>
                      </a:lnTo>
                      <a:lnTo>
                        <a:pt x="2013" y="953"/>
                      </a:lnTo>
                      <a:lnTo>
                        <a:pt x="2015" y="953"/>
                      </a:lnTo>
                      <a:lnTo>
                        <a:pt x="2018" y="953"/>
                      </a:lnTo>
                      <a:lnTo>
                        <a:pt x="2020" y="953"/>
                      </a:lnTo>
                      <a:lnTo>
                        <a:pt x="2023" y="953"/>
                      </a:lnTo>
                      <a:lnTo>
                        <a:pt x="2024" y="953"/>
                      </a:lnTo>
                      <a:lnTo>
                        <a:pt x="2026" y="953"/>
                      </a:lnTo>
                      <a:lnTo>
                        <a:pt x="2028" y="952"/>
                      </a:lnTo>
                      <a:lnTo>
                        <a:pt x="2029" y="952"/>
                      </a:lnTo>
                      <a:lnTo>
                        <a:pt x="2031" y="952"/>
                      </a:lnTo>
                      <a:lnTo>
                        <a:pt x="2032" y="950"/>
                      </a:lnTo>
                      <a:lnTo>
                        <a:pt x="2034" y="948"/>
                      </a:lnTo>
                      <a:lnTo>
                        <a:pt x="2036" y="948"/>
                      </a:lnTo>
                      <a:lnTo>
                        <a:pt x="2037" y="947"/>
                      </a:lnTo>
                      <a:lnTo>
                        <a:pt x="2039" y="945"/>
                      </a:lnTo>
                      <a:lnTo>
                        <a:pt x="2040" y="944"/>
                      </a:lnTo>
                      <a:lnTo>
                        <a:pt x="2042" y="942"/>
                      </a:lnTo>
                      <a:lnTo>
                        <a:pt x="2045" y="942"/>
                      </a:lnTo>
                      <a:lnTo>
                        <a:pt x="2048" y="942"/>
                      </a:lnTo>
                      <a:lnTo>
                        <a:pt x="2052" y="944"/>
                      </a:lnTo>
                      <a:lnTo>
                        <a:pt x="2055" y="944"/>
                      </a:lnTo>
                      <a:lnTo>
                        <a:pt x="2058" y="944"/>
                      </a:lnTo>
                      <a:lnTo>
                        <a:pt x="2061" y="944"/>
                      </a:lnTo>
                      <a:lnTo>
                        <a:pt x="2064" y="944"/>
                      </a:lnTo>
                      <a:lnTo>
                        <a:pt x="2068" y="944"/>
                      </a:lnTo>
                      <a:lnTo>
                        <a:pt x="2071" y="944"/>
                      </a:lnTo>
                      <a:lnTo>
                        <a:pt x="2074" y="942"/>
                      </a:lnTo>
                      <a:lnTo>
                        <a:pt x="2092" y="931"/>
                      </a:lnTo>
                      <a:lnTo>
                        <a:pt x="2109" y="920"/>
                      </a:lnTo>
                      <a:lnTo>
                        <a:pt x="2125" y="908"/>
                      </a:lnTo>
                      <a:lnTo>
                        <a:pt x="2143" y="897"/>
                      </a:lnTo>
                      <a:lnTo>
                        <a:pt x="2160" y="886"/>
                      </a:lnTo>
                      <a:lnTo>
                        <a:pt x="2176" y="875"/>
                      </a:lnTo>
                      <a:lnTo>
                        <a:pt x="2194" y="864"/>
                      </a:lnTo>
                      <a:lnTo>
                        <a:pt x="2213" y="852"/>
                      </a:lnTo>
                      <a:lnTo>
                        <a:pt x="2231" y="841"/>
                      </a:lnTo>
                      <a:lnTo>
                        <a:pt x="2250" y="830"/>
                      </a:lnTo>
                      <a:lnTo>
                        <a:pt x="2253" y="827"/>
                      </a:lnTo>
                      <a:lnTo>
                        <a:pt x="2256" y="824"/>
                      </a:lnTo>
                      <a:lnTo>
                        <a:pt x="2260" y="820"/>
                      </a:lnTo>
                      <a:lnTo>
                        <a:pt x="2263" y="817"/>
                      </a:lnTo>
                      <a:lnTo>
                        <a:pt x="2266" y="814"/>
                      </a:lnTo>
                      <a:lnTo>
                        <a:pt x="2269" y="811"/>
                      </a:lnTo>
                      <a:lnTo>
                        <a:pt x="2272" y="808"/>
                      </a:lnTo>
                      <a:lnTo>
                        <a:pt x="2276" y="804"/>
                      </a:lnTo>
                      <a:lnTo>
                        <a:pt x="2279" y="801"/>
                      </a:lnTo>
                      <a:lnTo>
                        <a:pt x="2282" y="798"/>
                      </a:lnTo>
                      <a:lnTo>
                        <a:pt x="2298" y="787"/>
                      </a:lnTo>
                      <a:lnTo>
                        <a:pt x="2314" y="777"/>
                      </a:lnTo>
                      <a:lnTo>
                        <a:pt x="2332" y="769"/>
                      </a:lnTo>
                      <a:lnTo>
                        <a:pt x="2348" y="761"/>
                      </a:lnTo>
                      <a:lnTo>
                        <a:pt x="2365" y="753"/>
                      </a:lnTo>
                      <a:lnTo>
                        <a:pt x="2383" y="747"/>
                      </a:lnTo>
                      <a:lnTo>
                        <a:pt x="2400" y="740"/>
                      </a:lnTo>
                      <a:lnTo>
                        <a:pt x="2418" y="732"/>
                      </a:lnTo>
                      <a:lnTo>
                        <a:pt x="2436" y="726"/>
                      </a:lnTo>
                      <a:lnTo>
                        <a:pt x="2453" y="718"/>
                      </a:lnTo>
                      <a:lnTo>
                        <a:pt x="2460" y="715"/>
                      </a:lnTo>
                      <a:lnTo>
                        <a:pt x="2468" y="710"/>
                      </a:lnTo>
                      <a:lnTo>
                        <a:pt x="2476" y="705"/>
                      </a:lnTo>
                      <a:lnTo>
                        <a:pt x="2482" y="700"/>
                      </a:lnTo>
                      <a:lnTo>
                        <a:pt x="2490" y="696"/>
                      </a:lnTo>
                      <a:lnTo>
                        <a:pt x="2496" y="691"/>
                      </a:lnTo>
                      <a:lnTo>
                        <a:pt x="2504" y="686"/>
                      </a:lnTo>
                      <a:lnTo>
                        <a:pt x="2512" y="680"/>
                      </a:lnTo>
                      <a:lnTo>
                        <a:pt x="2519" y="675"/>
                      </a:lnTo>
                      <a:lnTo>
                        <a:pt x="2527" y="670"/>
                      </a:lnTo>
                      <a:lnTo>
                        <a:pt x="2530" y="668"/>
                      </a:lnTo>
                      <a:lnTo>
                        <a:pt x="2535" y="667"/>
                      </a:lnTo>
                      <a:lnTo>
                        <a:pt x="2538" y="665"/>
                      </a:lnTo>
                      <a:lnTo>
                        <a:pt x="2541" y="664"/>
                      </a:lnTo>
                      <a:lnTo>
                        <a:pt x="2546" y="662"/>
                      </a:lnTo>
                      <a:lnTo>
                        <a:pt x="2549" y="660"/>
                      </a:lnTo>
                      <a:lnTo>
                        <a:pt x="2554" y="659"/>
                      </a:lnTo>
                      <a:lnTo>
                        <a:pt x="2557" y="657"/>
                      </a:lnTo>
                      <a:lnTo>
                        <a:pt x="2560" y="656"/>
                      </a:lnTo>
                      <a:lnTo>
                        <a:pt x="2565" y="654"/>
                      </a:lnTo>
                      <a:lnTo>
                        <a:pt x="2567" y="652"/>
                      </a:lnTo>
                      <a:lnTo>
                        <a:pt x="2568" y="651"/>
                      </a:lnTo>
                      <a:lnTo>
                        <a:pt x="2570" y="649"/>
                      </a:lnTo>
                      <a:lnTo>
                        <a:pt x="2573" y="648"/>
                      </a:lnTo>
                      <a:lnTo>
                        <a:pt x="2576" y="646"/>
                      </a:lnTo>
                      <a:lnTo>
                        <a:pt x="2578" y="644"/>
                      </a:lnTo>
                      <a:lnTo>
                        <a:pt x="2581" y="643"/>
                      </a:lnTo>
                      <a:lnTo>
                        <a:pt x="2584" y="641"/>
                      </a:lnTo>
                      <a:lnTo>
                        <a:pt x="2588" y="640"/>
                      </a:lnTo>
                      <a:lnTo>
                        <a:pt x="2591" y="638"/>
                      </a:lnTo>
                      <a:lnTo>
                        <a:pt x="2596" y="635"/>
                      </a:lnTo>
                      <a:lnTo>
                        <a:pt x="2600" y="632"/>
                      </a:lnTo>
                      <a:lnTo>
                        <a:pt x="2605" y="628"/>
                      </a:lnTo>
                      <a:lnTo>
                        <a:pt x="2608" y="625"/>
                      </a:lnTo>
                      <a:lnTo>
                        <a:pt x="2613" y="622"/>
                      </a:lnTo>
                      <a:lnTo>
                        <a:pt x="2616" y="619"/>
                      </a:lnTo>
                      <a:lnTo>
                        <a:pt x="2621" y="616"/>
                      </a:lnTo>
                      <a:lnTo>
                        <a:pt x="2624" y="612"/>
                      </a:lnTo>
                      <a:lnTo>
                        <a:pt x="2629" y="609"/>
                      </a:lnTo>
                      <a:lnTo>
                        <a:pt x="2634" y="606"/>
                      </a:lnTo>
                      <a:lnTo>
                        <a:pt x="2653" y="588"/>
                      </a:lnTo>
                      <a:lnTo>
                        <a:pt x="2672" y="572"/>
                      </a:lnTo>
                      <a:lnTo>
                        <a:pt x="2690" y="555"/>
                      </a:lnTo>
                      <a:lnTo>
                        <a:pt x="2708" y="539"/>
                      </a:lnTo>
                      <a:lnTo>
                        <a:pt x="2725" y="521"/>
                      </a:lnTo>
                      <a:lnTo>
                        <a:pt x="2743" y="505"/>
                      </a:lnTo>
                      <a:lnTo>
                        <a:pt x="2760" y="488"/>
                      </a:lnTo>
                      <a:lnTo>
                        <a:pt x="2778" y="468"/>
                      </a:lnTo>
                      <a:lnTo>
                        <a:pt x="2794" y="451"/>
                      </a:lnTo>
                      <a:lnTo>
                        <a:pt x="2810" y="430"/>
                      </a:lnTo>
                      <a:lnTo>
                        <a:pt x="2813" y="425"/>
                      </a:lnTo>
                      <a:lnTo>
                        <a:pt x="2815" y="420"/>
                      </a:lnTo>
                      <a:lnTo>
                        <a:pt x="2816" y="414"/>
                      </a:lnTo>
                      <a:lnTo>
                        <a:pt x="2818" y="409"/>
                      </a:lnTo>
                      <a:lnTo>
                        <a:pt x="2818" y="403"/>
                      </a:lnTo>
                      <a:lnTo>
                        <a:pt x="2818" y="398"/>
                      </a:lnTo>
                      <a:lnTo>
                        <a:pt x="2816" y="392"/>
                      </a:lnTo>
                      <a:lnTo>
                        <a:pt x="2815" y="387"/>
                      </a:lnTo>
                      <a:lnTo>
                        <a:pt x="2813" y="382"/>
                      </a:lnTo>
                      <a:lnTo>
                        <a:pt x="2810" y="377"/>
                      </a:lnTo>
                      <a:lnTo>
                        <a:pt x="2792" y="353"/>
                      </a:lnTo>
                      <a:lnTo>
                        <a:pt x="2775" y="331"/>
                      </a:lnTo>
                      <a:lnTo>
                        <a:pt x="2759" y="308"/>
                      </a:lnTo>
                      <a:lnTo>
                        <a:pt x="2741" y="286"/>
                      </a:lnTo>
                      <a:lnTo>
                        <a:pt x="2722" y="265"/>
                      </a:lnTo>
                      <a:lnTo>
                        <a:pt x="2701" y="246"/>
                      </a:lnTo>
                      <a:lnTo>
                        <a:pt x="2680" y="228"/>
                      </a:lnTo>
                      <a:lnTo>
                        <a:pt x="2656" y="212"/>
                      </a:lnTo>
                      <a:lnTo>
                        <a:pt x="2631" y="200"/>
                      </a:lnTo>
                      <a:lnTo>
                        <a:pt x="2602" y="190"/>
                      </a:lnTo>
                      <a:lnTo>
                        <a:pt x="2600" y="190"/>
                      </a:lnTo>
                      <a:lnTo>
                        <a:pt x="2599" y="188"/>
                      </a:lnTo>
                      <a:lnTo>
                        <a:pt x="2599" y="187"/>
                      </a:lnTo>
                      <a:lnTo>
                        <a:pt x="2597" y="187"/>
                      </a:lnTo>
                      <a:lnTo>
                        <a:pt x="2597" y="185"/>
                      </a:lnTo>
                      <a:lnTo>
                        <a:pt x="2596" y="184"/>
                      </a:lnTo>
                      <a:lnTo>
                        <a:pt x="2596" y="182"/>
                      </a:lnTo>
                      <a:lnTo>
                        <a:pt x="2594" y="180"/>
                      </a:lnTo>
                      <a:lnTo>
                        <a:pt x="2592" y="179"/>
                      </a:lnTo>
                      <a:lnTo>
                        <a:pt x="2591" y="179"/>
                      </a:lnTo>
                      <a:lnTo>
                        <a:pt x="2589" y="179"/>
                      </a:lnTo>
                      <a:lnTo>
                        <a:pt x="2589" y="179"/>
                      </a:lnTo>
                      <a:lnTo>
                        <a:pt x="2588" y="179"/>
                      </a:lnTo>
                      <a:lnTo>
                        <a:pt x="2586" y="179"/>
                      </a:lnTo>
                      <a:lnTo>
                        <a:pt x="2586" y="179"/>
                      </a:lnTo>
                      <a:lnTo>
                        <a:pt x="2584" y="179"/>
                      </a:lnTo>
                      <a:lnTo>
                        <a:pt x="2584" y="179"/>
                      </a:lnTo>
                      <a:lnTo>
                        <a:pt x="2583" y="179"/>
                      </a:lnTo>
                      <a:lnTo>
                        <a:pt x="2581" y="179"/>
                      </a:lnTo>
                      <a:lnTo>
                        <a:pt x="2581" y="179"/>
                      </a:lnTo>
                      <a:lnTo>
                        <a:pt x="2580" y="179"/>
                      </a:lnTo>
                      <a:lnTo>
                        <a:pt x="2578" y="179"/>
                      </a:lnTo>
                      <a:lnTo>
                        <a:pt x="2576" y="177"/>
                      </a:lnTo>
                      <a:lnTo>
                        <a:pt x="2576" y="176"/>
                      </a:lnTo>
                      <a:lnTo>
                        <a:pt x="2575" y="174"/>
                      </a:lnTo>
                      <a:lnTo>
                        <a:pt x="2575" y="172"/>
                      </a:lnTo>
                      <a:lnTo>
                        <a:pt x="2573" y="171"/>
                      </a:lnTo>
                      <a:lnTo>
                        <a:pt x="2573" y="169"/>
                      </a:lnTo>
                      <a:lnTo>
                        <a:pt x="2572" y="169"/>
                      </a:lnTo>
                      <a:lnTo>
                        <a:pt x="2570" y="169"/>
                      </a:lnTo>
                      <a:lnTo>
                        <a:pt x="2568" y="169"/>
                      </a:lnTo>
                      <a:lnTo>
                        <a:pt x="2567" y="169"/>
                      </a:lnTo>
                      <a:lnTo>
                        <a:pt x="2565" y="169"/>
                      </a:lnTo>
                      <a:lnTo>
                        <a:pt x="2564" y="169"/>
                      </a:lnTo>
                      <a:lnTo>
                        <a:pt x="2562" y="169"/>
                      </a:lnTo>
                      <a:lnTo>
                        <a:pt x="2560" y="169"/>
                      </a:lnTo>
                      <a:lnTo>
                        <a:pt x="2559" y="169"/>
                      </a:lnTo>
                      <a:lnTo>
                        <a:pt x="2557" y="169"/>
                      </a:lnTo>
                      <a:lnTo>
                        <a:pt x="2556" y="169"/>
                      </a:lnTo>
                      <a:lnTo>
                        <a:pt x="2554" y="169"/>
                      </a:lnTo>
                      <a:lnTo>
                        <a:pt x="2543" y="163"/>
                      </a:lnTo>
                      <a:lnTo>
                        <a:pt x="2530" y="158"/>
                      </a:lnTo>
                      <a:lnTo>
                        <a:pt x="2517" y="156"/>
                      </a:lnTo>
                      <a:lnTo>
                        <a:pt x="2504" y="153"/>
                      </a:lnTo>
                      <a:lnTo>
                        <a:pt x="2492" y="153"/>
                      </a:lnTo>
                      <a:lnTo>
                        <a:pt x="2479" y="152"/>
                      </a:lnTo>
                      <a:lnTo>
                        <a:pt x="2466" y="152"/>
                      </a:lnTo>
                      <a:lnTo>
                        <a:pt x="2452" y="152"/>
                      </a:lnTo>
                      <a:lnTo>
                        <a:pt x="2439" y="152"/>
                      </a:lnTo>
                      <a:lnTo>
                        <a:pt x="2426" y="153"/>
                      </a:lnTo>
                      <a:lnTo>
                        <a:pt x="2426" y="152"/>
                      </a:lnTo>
                      <a:lnTo>
                        <a:pt x="2426" y="150"/>
                      </a:lnTo>
                      <a:lnTo>
                        <a:pt x="2426" y="148"/>
                      </a:lnTo>
                      <a:lnTo>
                        <a:pt x="2426" y="147"/>
                      </a:lnTo>
                      <a:lnTo>
                        <a:pt x="2424" y="145"/>
                      </a:lnTo>
                      <a:lnTo>
                        <a:pt x="2424" y="144"/>
                      </a:lnTo>
                      <a:lnTo>
                        <a:pt x="2424" y="144"/>
                      </a:lnTo>
                      <a:lnTo>
                        <a:pt x="2423" y="142"/>
                      </a:lnTo>
                      <a:lnTo>
                        <a:pt x="2421" y="142"/>
                      </a:lnTo>
                      <a:lnTo>
                        <a:pt x="2421" y="142"/>
                      </a:lnTo>
                      <a:lnTo>
                        <a:pt x="2415" y="140"/>
                      </a:lnTo>
                      <a:lnTo>
                        <a:pt x="2408" y="137"/>
                      </a:lnTo>
                      <a:lnTo>
                        <a:pt x="2402" y="134"/>
                      </a:lnTo>
                      <a:lnTo>
                        <a:pt x="2397" y="132"/>
                      </a:lnTo>
                      <a:lnTo>
                        <a:pt x="2391" y="129"/>
                      </a:lnTo>
                      <a:lnTo>
                        <a:pt x="2386" y="126"/>
                      </a:lnTo>
                      <a:lnTo>
                        <a:pt x="2380" y="123"/>
                      </a:lnTo>
                      <a:lnTo>
                        <a:pt x="2375" y="120"/>
                      </a:lnTo>
                      <a:lnTo>
                        <a:pt x="2368" y="116"/>
                      </a:lnTo>
                      <a:lnTo>
                        <a:pt x="2362" y="115"/>
                      </a:lnTo>
                      <a:lnTo>
                        <a:pt x="2348" y="112"/>
                      </a:lnTo>
                      <a:lnTo>
                        <a:pt x="2333" y="110"/>
                      </a:lnTo>
                      <a:lnTo>
                        <a:pt x="2319" y="108"/>
                      </a:lnTo>
                      <a:lnTo>
                        <a:pt x="2304" y="108"/>
                      </a:lnTo>
                      <a:lnTo>
                        <a:pt x="2290" y="110"/>
                      </a:lnTo>
                      <a:lnTo>
                        <a:pt x="2277" y="110"/>
                      </a:lnTo>
                      <a:lnTo>
                        <a:pt x="2263" y="112"/>
                      </a:lnTo>
                      <a:lnTo>
                        <a:pt x="2250" y="110"/>
                      </a:lnTo>
                      <a:lnTo>
                        <a:pt x="2236" y="108"/>
                      </a:lnTo>
                      <a:lnTo>
                        <a:pt x="2223" y="105"/>
                      </a:lnTo>
                      <a:lnTo>
                        <a:pt x="2223" y="94"/>
                      </a:lnTo>
                      <a:lnTo>
                        <a:pt x="2213" y="84"/>
                      </a:lnTo>
                      <a:lnTo>
                        <a:pt x="2202" y="76"/>
                      </a:lnTo>
                      <a:lnTo>
                        <a:pt x="2192" y="68"/>
                      </a:lnTo>
                      <a:lnTo>
                        <a:pt x="2180" y="62"/>
                      </a:lnTo>
                      <a:lnTo>
                        <a:pt x="2168" y="56"/>
                      </a:lnTo>
                      <a:lnTo>
                        <a:pt x="2156" y="51"/>
                      </a:lnTo>
                      <a:lnTo>
                        <a:pt x="2143" y="48"/>
                      </a:lnTo>
                      <a:lnTo>
                        <a:pt x="2128" y="46"/>
                      </a:lnTo>
                      <a:lnTo>
                        <a:pt x="2114" y="44"/>
                      </a:lnTo>
                      <a:lnTo>
                        <a:pt x="2101" y="46"/>
                      </a:lnTo>
                      <a:lnTo>
                        <a:pt x="2100" y="46"/>
                      </a:lnTo>
                      <a:lnTo>
                        <a:pt x="2100" y="44"/>
                      </a:lnTo>
                      <a:lnTo>
                        <a:pt x="2100" y="43"/>
                      </a:lnTo>
                      <a:lnTo>
                        <a:pt x="2098" y="43"/>
                      </a:lnTo>
                      <a:lnTo>
                        <a:pt x="2096" y="41"/>
                      </a:lnTo>
                      <a:lnTo>
                        <a:pt x="2096" y="40"/>
                      </a:lnTo>
                      <a:lnTo>
                        <a:pt x="2095" y="38"/>
                      </a:lnTo>
                      <a:lnTo>
                        <a:pt x="2093" y="36"/>
                      </a:lnTo>
                      <a:lnTo>
                        <a:pt x="2092" y="35"/>
                      </a:lnTo>
                      <a:lnTo>
                        <a:pt x="2090" y="35"/>
                      </a:lnTo>
                      <a:lnTo>
                        <a:pt x="2090" y="25"/>
                      </a:lnTo>
                      <a:lnTo>
                        <a:pt x="2074" y="14"/>
                      </a:lnTo>
                      <a:lnTo>
                        <a:pt x="2055" y="6"/>
                      </a:lnTo>
                      <a:lnTo>
                        <a:pt x="2037" y="3"/>
                      </a:lnTo>
                      <a:lnTo>
                        <a:pt x="2018" y="0"/>
                      </a:lnTo>
                      <a:lnTo>
                        <a:pt x="1997" y="0"/>
                      </a:lnTo>
                      <a:lnTo>
                        <a:pt x="1978" y="1"/>
                      </a:lnTo>
                      <a:lnTo>
                        <a:pt x="1957" y="3"/>
                      </a:lnTo>
                      <a:lnTo>
                        <a:pt x="1938" y="3"/>
                      </a:lnTo>
                      <a:lnTo>
                        <a:pt x="1917" y="4"/>
                      </a:lnTo>
                      <a:lnTo>
                        <a:pt x="1898" y="3"/>
                      </a:lnTo>
                      <a:lnTo>
                        <a:pt x="1898" y="4"/>
                      </a:lnTo>
                      <a:lnTo>
                        <a:pt x="1898" y="6"/>
                      </a:lnTo>
                      <a:lnTo>
                        <a:pt x="1898" y="8"/>
                      </a:lnTo>
                      <a:lnTo>
                        <a:pt x="1898" y="9"/>
                      </a:lnTo>
                      <a:lnTo>
                        <a:pt x="1898" y="11"/>
                      </a:lnTo>
                      <a:lnTo>
                        <a:pt x="1898" y="12"/>
                      </a:lnTo>
                      <a:lnTo>
                        <a:pt x="1898" y="12"/>
                      </a:lnTo>
                      <a:lnTo>
                        <a:pt x="1898" y="14"/>
                      </a:lnTo>
                      <a:lnTo>
                        <a:pt x="1898" y="14"/>
                      </a:lnTo>
                      <a:lnTo>
                        <a:pt x="1898" y="14"/>
                      </a:lnTo>
                      <a:lnTo>
                        <a:pt x="1896" y="16"/>
                      </a:lnTo>
                      <a:lnTo>
                        <a:pt x="1895" y="17"/>
                      </a:lnTo>
                      <a:lnTo>
                        <a:pt x="1893" y="17"/>
                      </a:lnTo>
                      <a:lnTo>
                        <a:pt x="1892" y="19"/>
                      </a:lnTo>
                      <a:lnTo>
                        <a:pt x="1890" y="19"/>
                      </a:lnTo>
                      <a:lnTo>
                        <a:pt x="1888" y="19"/>
                      </a:lnTo>
                      <a:lnTo>
                        <a:pt x="1887" y="19"/>
                      </a:lnTo>
                      <a:lnTo>
                        <a:pt x="1885" y="19"/>
                      </a:lnTo>
                      <a:lnTo>
                        <a:pt x="1884" y="19"/>
                      </a:lnTo>
                      <a:lnTo>
                        <a:pt x="1882" y="19"/>
                      </a:lnTo>
                      <a:lnTo>
                        <a:pt x="1860" y="22"/>
                      </a:lnTo>
                      <a:lnTo>
                        <a:pt x="1837" y="24"/>
                      </a:lnTo>
                      <a:lnTo>
                        <a:pt x="1816" y="25"/>
                      </a:lnTo>
                      <a:lnTo>
                        <a:pt x="1794" y="27"/>
                      </a:lnTo>
                      <a:lnTo>
                        <a:pt x="1773" y="27"/>
                      </a:lnTo>
                      <a:lnTo>
                        <a:pt x="1751" y="27"/>
                      </a:lnTo>
                      <a:lnTo>
                        <a:pt x="1730" y="25"/>
                      </a:lnTo>
                      <a:lnTo>
                        <a:pt x="1708" y="24"/>
                      </a:lnTo>
                      <a:lnTo>
                        <a:pt x="1685" y="22"/>
                      </a:lnTo>
                      <a:lnTo>
                        <a:pt x="1663" y="19"/>
                      </a:lnTo>
                      <a:lnTo>
                        <a:pt x="1653" y="19"/>
                      </a:lnTo>
                      <a:lnTo>
                        <a:pt x="1644" y="19"/>
                      </a:lnTo>
                      <a:lnTo>
                        <a:pt x="1634" y="19"/>
                      </a:lnTo>
                      <a:lnTo>
                        <a:pt x="1623" y="17"/>
                      </a:lnTo>
                      <a:lnTo>
                        <a:pt x="1613" y="17"/>
                      </a:lnTo>
                      <a:lnTo>
                        <a:pt x="1602" y="16"/>
                      </a:lnTo>
                      <a:lnTo>
                        <a:pt x="1592" y="16"/>
                      </a:lnTo>
                      <a:lnTo>
                        <a:pt x="1581" y="14"/>
                      </a:lnTo>
                      <a:lnTo>
                        <a:pt x="1572" y="14"/>
                      </a:lnTo>
                      <a:lnTo>
                        <a:pt x="1562" y="14"/>
                      </a:lnTo>
                      <a:lnTo>
                        <a:pt x="1533" y="11"/>
                      </a:lnTo>
                      <a:lnTo>
                        <a:pt x="1504" y="8"/>
                      </a:lnTo>
                      <a:lnTo>
                        <a:pt x="1477" y="6"/>
                      </a:lnTo>
                      <a:lnTo>
                        <a:pt x="1448" y="3"/>
                      </a:lnTo>
                      <a:lnTo>
                        <a:pt x="1421" y="3"/>
                      </a:lnTo>
                      <a:lnTo>
                        <a:pt x="1392" y="3"/>
                      </a:lnTo>
                      <a:lnTo>
                        <a:pt x="1365" y="4"/>
                      </a:lnTo>
                      <a:lnTo>
                        <a:pt x="1336" y="8"/>
                      </a:lnTo>
                      <a:lnTo>
                        <a:pt x="1308" y="12"/>
                      </a:lnTo>
                      <a:lnTo>
                        <a:pt x="1279" y="19"/>
                      </a:lnTo>
                      <a:lnTo>
                        <a:pt x="1266" y="24"/>
                      </a:lnTo>
                      <a:lnTo>
                        <a:pt x="1255" y="28"/>
                      </a:lnTo>
                      <a:lnTo>
                        <a:pt x="1242" y="33"/>
                      </a:lnTo>
                      <a:lnTo>
                        <a:pt x="1231" y="40"/>
                      </a:lnTo>
                      <a:lnTo>
                        <a:pt x="1218" y="46"/>
                      </a:lnTo>
                      <a:lnTo>
                        <a:pt x="1207" y="54"/>
                      </a:lnTo>
                      <a:lnTo>
                        <a:pt x="1196" y="60"/>
                      </a:lnTo>
                      <a:lnTo>
                        <a:pt x="1184" y="67"/>
                      </a:lnTo>
                      <a:lnTo>
                        <a:pt x="1173" y="73"/>
                      </a:lnTo>
                      <a:lnTo>
                        <a:pt x="1162" y="78"/>
                      </a:lnTo>
                      <a:lnTo>
                        <a:pt x="1151" y="84"/>
                      </a:lnTo>
                      <a:lnTo>
                        <a:pt x="1140" y="89"/>
                      </a:lnTo>
                      <a:lnTo>
                        <a:pt x="1128" y="96"/>
                      </a:lnTo>
                      <a:lnTo>
                        <a:pt x="1117" y="100"/>
                      </a:lnTo>
                      <a:lnTo>
                        <a:pt x="1104" y="105"/>
                      </a:lnTo>
                      <a:lnTo>
                        <a:pt x="1093" y="108"/>
                      </a:lnTo>
                      <a:lnTo>
                        <a:pt x="1082" y="112"/>
                      </a:lnTo>
                      <a:lnTo>
                        <a:pt x="1069" y="113"/>
                      </a:lnTo>
                      <a:lnTo>
                        <a:pt x="1056" y="115"/>
                      </a:lnTo>
                      <a:lnTo>
                        <a:pt x="1045" y="115"/>
                      </a:lnTo>
                      <a:lnTo>
                        <a:pt x="1039" y="120"/>
                      </a:lnTo>
                      <a:lnTo>
                        <a:pt x="1034" y="124"/>
                      </a:lnTo>
                      <a:lnTo>
                        <a:pt x="1029" y="128"/>
                      </a:lnTo>
                      <a:lnTo>
                        <a:pt x="1023" y="131"/>
                      </a:lnTo>
                      <a:lnTo>
                        <a:pt x="1016" y="132"/>
                      </a:lnTo>
                      <a:lnTo>
                        <a:pt x="1012" y="136"/>
                      </a:lnTo>
                      <a:lnTo>
                        <a:pt x="1005" y="139"/>
                      </a:lnTo>
                      <a:lnTo>
                        <a:pt x="999" y="142"/>
                      </a:lnTo>
                      <a:lnTo>
                        <a:pt x="992" y="144"/>
                      </a:lnTo>
                      <a:lnTo>
                        <a:pt x="986" y="147"/>
                      </a:lnTo>
                      <a:lnTo>
                        <a:pt x="978" y="148"/>
                      </a:lnTo>
                      <a:lnTo>
                        <a:pt x="970" y="148"/>
                      </a:lnTo>
                      <a:lnTo>
                        <a:pt x="960" y="148"/>
                      </a:lnTo>
                      <a:lnTo>
                        <a:pt x="952" y="148"/>
                      </a:lnTo>
                      <a:lnTo>
                        <a:pt x="943" y="147"/>
                      </a:lnTo>
                      <a:lnTo>
                        <a:pt x="935" y="147"/>
                      </a:lnTo>
                      <a:lnTo>
                        <a:pt x="925" y="145"/>
                      </a:lnTo>
                      <a:lnTo>
                        <a:pt x="917" y="145"/>
                      </a:lnTo>
                      <a:lnTo>
                        <a:pt x="909" y="147"/>
                      </a:lnTo>
                      <a:lnTo>
                        <a:pt x="901" y="147"/>
                      </a:lnTo>
                      <a:lnTo>
                        <a:pt x="898" y="147"/>
                      </a:lnTo>
                      <a:lnTo>
                        <a:pt x="896" y="148"/>
                      </a:lnTo>
                      <a:lnTo>
                        <a:pt x="895" y="148"/>
                      </a:lnTo>
                      <a:lnTo>
                        <a:pt x="892" y="150"/>
                      </a:lnTo>
                      <a:lnTo>
                        <a:pt x="890" y="150"/>
                      </a:lnTo>
                      <a:lnTo>
                        <a:pt x="887" y="152"/>
                      </a:lnTo>
                      <a:lnTo>
                        <a:pt x="885" y="153"/>
                      </a:lnTo>
                      <a:lnTo>
                        <a:pt x="884" y="155"/>
                      </a:lnTo>
                      <a:lnTo>
                        <a:pt x="880" y="156"/>
                      </a:lnTo>
                      <a:lnTo>
                        <a:pt x="879" y="158"/>
                      </a:lnTo>
                      <a:lnTo>
                        <a:pt x="874" y="164"/>
                      </a:lnTo>
                      <a:lnTo>
                        <a:pt x="869" y="171"/>
                      </a:lnTo>
                      <a:lnTo>
                        <a:pt x="863" y="177"/>
                      </a:lnTo>
                      <a:lnTo>
                        <a:pt x="858" y="182"/>
                      </a:lnTo>
                      <a:lnTo>
                        <a:pt x="852" y="187"/>
                      </a:lnTo>
                      <a:lnTo>
                        <a:pt x="845" y="192"/>
                      </a:lnTo>
                      <a:lnTo>
                        <a:pt x="837" y="195"/>
                      </a:lnTo>
                      <a:lnTo>
                        <a:pt x="831" y="198"/>
                      </a:lnTo>
                      <a:lnTo>
                        <a:pt x="823" y="200"/>
                      </a:lnTo>
                      <a:lnTo>
                        <a:pt x="815" y="201"/>
                      </a:lnTo>
                      <a:lnTo>
                        <a:pt x="804" y="214"/>
                      </a:lnTo>
                      <a:lnTo>
                        <a:pt x="792" y="228"/>
                      </a:lnTo>
                      <a:lnTo>
                        <a:pt x="781" y="243"/>
                      </a:lnTo>
                      <a:lnTo>
                        <a:pt x="770" y="256"/>
                      </a:lnTo>
                      <a:lnTo>
                        <a:pt x="759" y="270"/>
                      </a:lnTo>
                      <a:lnTo>
                        <a:pt x="748" y="283"/>
                      </a:lnTo>
                      <a:lnTo>
                        <a:pt x="736" y="297"/>
                      </a:lnTo>
                      <a:lnTo>
                        <a:pt x="725" y="312"/>
                      </a:lnTo>
                      <a:lnTo>
                        <a:pt x="714" y="324"/>
                      </a:lnTo>
                      <a:lnTo>
                        <a:pt x="703" y="339"/>
                      </a:lnTo>
                      <a:lnTo>
                        <a:pt x="703" y="340"/>
                      </a:lnTo>
                      <a:lnTo>
                        <a:pt x="703" y="342"/>
                      </a:lnTo>
                      <a:lnTo>
                        <a:pt x="703" y="344"/>
                      </a:lnTo>
                      <a:lnTo>
                        <a:pt x="703" y="344"/>
                      </a:lnTo>
                      <a:lnTo>
                        <a:pt x="703" y="345"/>
                      </a:lnTo>
                      <a:lnTo>
                        <a:pt x="703" y="345"/>
                      </a:lnTo>
                      <a:lnTo>
                        <a:pt x="703" y="347"/>
                      </a:lnTo>
                      <a:lnTo>
                        <a:pt x="703" y="347"/>
                      </a:lnTo>
                      <a:lnTo>
                        <a:pt x="703" y="348"/>
                      </a:lnTo>
                      <a:lnTo>
                        <a:pt x="703" y="350"/>
                      </a:lnTo>
                      <a:lnTo>
                        <a:pt x="698" y="358"/>
                      </a:lnTo>
                      <a:lnTo>
                        <a:pt x="693" y="366"/>
                      </a:lnTo>
                      <a:lnTo>
                        <a:pt x="688" y="374"/>
                      </a:lnTo>
                      <a:lnTo>
                        <a:pt x="684" y="380"/>
                      </a:lnTo>
                      <a:lnTo>
                        <a:pt x="677" y="387"/>
                      </a:lnTo>
                      <a:lnTo>
                        <a:pt x="672" y="393"/>
                      </a:lnTo>
                      <a:lnTo>
                        <a:pt x="666" y="398"/>
                      </a:lnTo>
                      <a:lnTo>
                        <a:pt x="660" y="403"/>
                      </a:lnTo>
                      <a:lnTo>
                        <a:pt x="652" y="406"/>
                      </a:lnTo>
                      <a:lnTo>
                        <a:pt x="645" y="409"/>
                      </a:lnTo>
                      <a:lnTo>
                        <a:pt x="640" y="411"/>
                      </a:lnTo>
                      <a:lnTo>
                        <a:pt x="636" y="412"/>
                      </a:lnTo>
                      <a:lnTo>
                        <a:pt x="632" y="416"/>
                      </a:lnTo>
                      <a:lnTo>
                        <a:pt x="629" y="419"/>
                      </a:lnTo>
                      <a:lnTo>
                        <a:pt x="626" y="422"/>
                      </a:lnTo>
                      <a:lnTo>
                        <a:pt x="623" y="425"/>
                      </a:lnTo>
                      <a:lnTo>
                        <a:pt x="620" y="428"/>
                      </a:lnTo>
                      <a:lnTo>
                        <a:pt x="616" y="432"/>
                      </a:lnTo>
                      <a:lnTo>
                        <a:pt x="612" y="433"/>
                      </a:lnTo>
                      <a:lnTo>
                        <a:pt x="607" y="435"/>
                      </a:lnTo>
                      <a:lnTo>
                        <a:pt x="607" y="435"/>
                      </a:lnTo>
                      <a:close/>
                    </a:path>
                  </a:pathLst>
                </a:custGeom>
                <a:solidFill>
                  <a:srgbClr val="E1C597"/>
                </a:solidFill>
                <a:ln w="9525">
                  <a:noFill/>
                  <a:round/>
                  <a:headEnd/>
                  <a:tailEnd/>
                </a:ln>
              </p:spPr>
              <p:txBody>
                <a:bodyPr/>
                <a:lstStyle/>
                <a:p>
                  <a:endParaRPr lang="en-US"/>
                </a:p>
              </p:txBody>
            </p:sp>
            <p:sp>
              <p:nvSpPr>
                <p:cNvPr id="40156" name="Freeform 220"/>
                <p:cNvSpPr>
                  <a:spLocks/>
                </p:cNvSpPr>
                <p:nvPr/>
              </p:nvSpPr>
              <p:spPr bwMode="auto">
                <a:xfrm>
                  <a:off x="2454" y="3000"/>
                  <a:ext cx="980" cy="493"/>
                </a:xfrm>
                <a:custGeom>
                  <a:avLst/>
                  <a:gdLst/>
                  <a:ahLst/>
                  <a:cxnLst>
                    <a:cxn ang="0">
                      <a:pos x="278" y="694"/>
                    </a:cxn>
                    <a:cxn ang="0">
                      <a:pos x="273" y="776"/>
                    </a:cxn>
                    <a:cxn ang="0">
                      <a:pos x="283" y="838"/>
                    </a:cxn>
                    <a:cxn ang="0">
                      <a:pos x="389" y="822"/>
                    </a:cxn>
                    <a:cxn ang="0">
                      <a:pos x="433" y="811"/>
                    </a:cxn>
                    <a:cxn ang="0">
                      <a:pos x="489" y="824"/>
                    </a:cxn>
                    <a:cxn ang="0">
                      <a:pos x="502" y="924"/>
                    </a:cxn>
                    <a:cxn ang="0">
                      <a:pos x="605" y="944"/>
                    </a:cxn>
                    <a:cxn ang="0">
                      <a:pos x="645" y="864"/>
                    </a:cxn>
                    <a:cxn ang="0">
                      <a:pos x="693" y="835"/>
                    </a:cxn>
                    <a:cxn ang="0">
                      <a:pos x="704" y="822"/>
                    </a:cxn>
                    <a:cxn ang="0">
                      <a:pos x="750" y="801"/>
                    </a:cxn>
                    <a:cxn ang="0">
                      <a:pos x="829" y="804"/>
                    </a:cxn>
                    <a:cxn ang="0">
                      <a:pos x="859" y="828"/>
                    </a:cxn>
                    <a:cxn ang="0">
                      <a:pos x="982" y="841"/>
                    </a:cxn>
                    <a:cxn ang="0">
                      <a:pos x="1187" y="817"/>
                    </a:cxn>
                    <a:cxn ang="0">
                      <a:pos x="1225" y="849"/>
                    </a:cxn>
                    <a:cxn ang="0">
                      <a:pos x="1281" y="889"/>
                    </a:cxn>
                    <a:cxn ang="0">
                      <a:pos x="1307" y="873"/>
                    </a:cxn>
                    <a:cxn ang="0">
                      <a:pos x="1438" y="761"/>
                    </a:cxn>
                    <a:cxn ang="0">
                      <a:pos x="1483" y="699"/>
                    </a:cxn>
                    <a:cxn ang="0">
                      <a:pos x="1528" y="673"/>
                    </a:cxn>
                    <a:cxn ang="0">
                      <a:pos x="1550" y="672"/>
                    </a:cxn>
                    <a:cxn ang="0">
                      <a:pos x="1619" y="654"/>
                    </a:cxn>
                    <a:cxn ang="0">
                      <a:pos x="1784" y="611"/>
                    </a:cxn>
                    <a:cxn ang="0">
                      <a:pos x="1870" y="638"/>
                    </a:cxn>
                    <a:cxn ang="0">
                      <a:pos x="1923" y="667"/>
                    </a:cxn>
                    <a:cxn ang="0">
                      <a:pos x="1958" y="574"/>
                    </a:cxn>
                    <a:cxn ang="0">
                      <a:pos x="1883" y="448"/>
                    </a:cxn>
                    <a:cxn ang="0">
                      <a:pos x="1805" y="369"/>
                    </a:cxn>
                    <a:cxn ang="0">
                      <a:pos x="1787" y="363"/>
                    </a:cxn>
                    <a:cxn ang="0">
                      <a:pos x="1771" y="334"/>
                    </a:cxn>
                    <a:cxn ang="0">
                      <a:pos x="1771" y="313"/>
                    </a:cxn>
                    <a:cxn ang="0">
                      <a:pos x="1760" y="305"/>
                    </a:cxn>
                    <a:cxn ang="0">
                      <a:pos x="1741" y="278"/>
                    </a:cxn>
                    <a:cxn ang="0">
                      <a:pos x="1712" y="243"/>
                    </a:cxn>
                    <a:cxn ang="0">
                      <a:pos x="1693" y="214"/>
                    </a:cxn>
                    <a:cxn ang="0">
                      <a:pos x="1590" y="147"/>
                    </a:cxn>
                    <a:cxn ang="0">
                      <a:pos x="1481" y="100"/>
                    </a:cxn>
                    <a:cxn ang="0">
                      <a:pos x="1408" y="49"/>
                    </a:cxn>
                    <a:cxn ang="0">
                      <a:pos x="1328" y="1"/>
                    </a:cxn>
                    <a:cxn ang="0">
                      <a:pos x="1273" y="43"/>
                    </a:cxn>
                    <a:cxn ang="0">
                      <a:pos x="1203" y="54"/>
                    </a:cxn>
                    <a:cxn ang="0">
                      <a:pos x="885" y="81"/>
                    </a:cxn>
                    <a:cxn ang="0">
                      <a:pos x="648" y="113"/>
                    </a:cxn>
                    <a:cxn ang="0">
                      <a:pos x="510" y="164"/>
                    </a:cxn>
                    <a:cxn ang="0">
                      <a:pos x="491" y="182"/>
                    </a:cxn>
                    <a:cxn ang="0">
                      <a:pos x="483" y="192"/>
                    </a:cxn>
                    <a:cxn ang="0">
                      <a:pos x="409" y="211"/>
                    </a:cxn>
                    <a:cxn ang="0">
                      <a:pos x="381" y="224"/>
                    </a:cxn>
                    <a:cxn ang="0">
                      <a:pos x="368" y="225"/>
                    </a:cxn>
                    <a:cxn ang="0">
                      <a:pos x="254" y="408"/>
                    </a:cxn>
                    <a:cxn ang="0">
                      <a:pos x="240" y="425"/>
                    </a:cxn>
                    <a:cxn ang="0">
                      <a:pos x="221" y="451"/>
                    </a:cxn>
                    <a:cxn ang="0">
                      <a:pos x="173" y="526"/>
                    </a:cxn>
                    <a:cxn ang="0">
                      <a:pos x="112" y="576"/>
                    </a:cxn>
                    <a:cxn ang="0">
                      <a:pos x="48" y="625"/>
                    </a:cxn>
                    <a:cxn ang="0">
                      <a:pos x="24" y="715"/>
                    </a:cxn>
                    <a:cxn ang="0">
                      <a:pos x="0" y="777"/>
                    </a:cxn>
                    <a:cxn ang="0">
                      <a:pos x="64" y="768"/>
                    </a:cxn>
                    <a:cxn ang="0">
                      <a:pos x="85" y="753"/>
                    </a:cxn>
                    <a:cxn ang="0">
                      <a:pos x="139" y="715"/>
                    </a:cxn>
                    <a:cxn ang="0">
                      <a:pos x="216" y="672"/>
                    </a:cxn>
                  </a:cxnLst>
                  <a:rect l="0" t="0" r="r" b="b"/>
                  <a:pathLst>
                    <a:path w="1958" h="987">
                      <a:moveTo>
                        <a:pt x="240" y="678"/>
                      </a:moveTo>
                      <a:lnTo>
                        <a:pt x="245" y="680"/>
                      </a:lnTo>
                      <a:lnTo>
                        <a:pt x="249" y="681"/>
                      </a:lnTo>
                      <a:lnTo>
                        <a:pt x="254" y="681"/>
                      </a:lnTo>
                      <a:lnTo>
                        <a:pt x="257" y="681"/>
                      </a:lnTo>
                      <a:lnTo>
                        <a:pt x="262" y="683"/>
                      </a:lnTo>
                      <a:lnTo>
                        <a:pt x="265" y="683"/>
                      </a:lnTo>
                      <a:lnTo>
                        <a:pt x="270" y="684"/>
                      </a:lnTo>
                      <a:lnTo>
                        <a:pt x="273" y="686"/>
                      </a:lnTo>
                      <a:lnTo>
                        <a:pt x="275" y="689"/>
                      </a:lnTo>
                      <a:lnTo>
                        <a:pt x="278" y="694"/>
                      </a:lnTo>
                      <a:lnTo>
                        <a:pt x="278" y="702"/>
                      </a:lnTo>
                      <a:lnTo>
                        <a:pt x="280" y="710"/>
                      </a:lnTo>
                      <a:lnTo>
                        <a:pt x="281" y="716"/>
                      </a:lnTo>
                      <a:lnTo>
                        <a:pt x="281" y="724"/>
                      </a:lnTo>
                      <a:lnTo>
                        <a:pt x="281" y="731"/>
                      </a:lnTo>
                      <a:lnTo>
                        <a:pt x="281" y="739"/>
                      </a:lnTo>
                      <a:lnTo>
                        <a:pt x="281" y="745"/>
                      </a:lnTo>
                      <a:lnTo>
                        <a:pt x="280" y="753"/>
                      </a:lnTo>
                      <a:lnTo>
                        <a:pt x="278" y="761"/>
                      </a:lnTo>
                      <a:lnTo>
                        <a:pt x="278" y="769"/>
                      </a:lnTo>
                      <a:lnTo>
                        <a:pt x="273" y="776"/>
                      </a:lnTo>
                      <a:lnTo>
                        <a:pt x="270" y="782"/>
                      </a:lnTo>
                      <a:lnTo>
                        <a:pt x="267" y="788"/>
                      </a:lnTo>
                      <a:lnTo>
                        <a:pt x="264" y="795"/>
                      </a:lnTo>
                      <a:lnTo>
                        <a:pt x="261" y="801"/>
                      </a:lnTo>
                      <a:lnTo>
                        <a:pt x="259" y="808"/>
                      </a:lnTo>
                      <a:lnTo>
                        <a:pt x="256" y="816"/>
                      </a:lnTo>
                      <a:lnTo>
                        <a:pt x="256" y="822"/>
                      </a:lnTo>
                      <a:lnTo>
                        <a:pt x="256" y="830"/>
                      </a:lnTo>
                      <a:lnTo>
                        <a:pt x="256" y="838"/>
                      </a:lnTo>
                      <a:lnTo>
                        <a:pt x="269" y="836"/>
                      </a:lnTo>
                      <a:lnTo>
                        <a:pt x="283" y="838"/>
                      </a:lnTo>
                      <a:lnTo>
                        <a:pt x="296" y="838"/>
                      </a:lnTo>
                      <a:lnTo>
                        <a:pt x="310" y="840"/>
                      </a:lnTo>
                      <a:lnTo>
                        <a:pt x="325" y="840"/>
                      </a:lnTo>
                      <a:lnTo>
                        <a:pt x="337" y="840"/>
                      </a:lnTo>
                      <a:lnTo>
                        <a:pt x="350" y="838"/>
                      </a:lnTo>
                      <a:lnTo>
                        <a:pt x="363" y="835"/>
                      </a:lnTo>
                      <a:lnTo>
                        <a:pt x="374" y="830"/>
                      </a:lnTo>
                      <a:lnTo>
                        <a:pt x="384" y="822"/>
                      </a:lnTo>
                      <a:lnTo>
                        <a:pt x="385" y="822"/>
                      </a:lnTo>
                      <a:lnTo>
                        <a:pt x="387" y="822"/>
                      </a:lnTo>
                      <a:lnTo>
                        <a:pt x="389" y="822"/>
                      </a:lnTo>
                      <a:lnTo>
                        <a:pt x="390" y="822"/>
                      </a:lnTo>
                      <a:lnTo>
                        <a:pt x="392" y="822"/>
                      </a:lnTo>
                      <a:lnTo>
                        <a:pt x="393" y="822"/>
                      </a:lnTo>
                      <a:lnTo>
                        <a:pt x="395" y="822"/>
                      </a:lnTo>
                      <a:lnTo>
                        <a:pt x="397" y="822"/>
                      </a:lnTo>
                      <a:lnTo>
                        <a:pt x="398" y="822"/>
                      </a:lnTo>
                      <a:lnTo>
                        <a:pt x="400" y="822"/>
                      </a:lnTo>
                      <a:lnTo>
                        <a:pt x="408" y="817"/>
                      </a:lnTo>
                      <a:lnTo>
                        <a:pt x="417" y="812"/>
                      </a:lnTo>
                      <a:lnTo>
                        <a:pt x="425" y="811"/>
                      </a:lnTo>
                      <a:lnTo>
                        <a:pt x="433" y="811"/>
                      </a:lnTo>
                      <a:lnTo>
                        <a:pt x="443" y="811"/>
                      </a:lnTo>
                      <a:lnTo>
                        <a:pt x="451" y="811"/>
                      </a:lnTo>
                      <a:lnTo>
                        <a:pt x="461" y="812"/>
                      </a:lnTo>
                      <a:lnTo>
                        <a:pt x="469" y="812"/>
                      </a:lnTo>
                      <a:lnTo>
                        <a:pt x="477" y="812"/>
                      </a:lnTo>
                      <a:lnTo>
                        <a:pt x="486" y="811"/>
                      </a:lnTo>
                      <a:lnTo>
                        <a:pt x="486" y="814"/>
                      </a:lnTo>
                      <a:lnTo>
                        <a:pt x="486" y="817"/>
                      </a:lnTo>
                      <a:lnTo>
                        <a:pt x="486" y="819"/>
                      </a:lnTo>
                      <a:lnTo>
                        <a:pt x="488" y="822"/>
                      </a:lnTo>
                      <a:lnTo>
                        <a:pt x="489" y="824"/>
                      </a:lnTo>
                      <a:lnTo>
                        <a:pt x="489" y="825"/>
                      </a:lnTo>
                      <a:lnTo>
                        <a:pt x="491" y="827"/>
                      </a:lnTo>
                      <a:lnTo>
                        <a:pt x="493" y="830"/>
                      </a:lnTo>
                      <a:lnTo>
                        <a:pt x="494" y="832"/>
                      </a:lnTo>
                      <a:lnTo>
                        <a:pt x="496" y="833"/>
                      </a:lnTo>
                      <a:lnTo>
                        <a:pt x="501" y="848"/>
                      </a:lnTo>
                      <a:lnTo>
                        <a:pt x="502" y="864"/>
                      </a:lnTo>
                      <a:lnTo>
                        <a:pt x="504" y="880"/>
                      </a:lnTo>
                      <a:lnTo>
                        <a:pt x="504" y="894"/>
                      </a:lnTo>
                      <a:lnTo>
                        <a:pt x="502" y="910"/>
                      </a:lnTo>
                      <a:lnTo>
                        <a:pt x="502" y="924"/>
                      </a:lnTo>
                      <a:lnTo>
                        <a:pt x="501" y="940"/>
                      </a:lnTo>
                      <a:lnTo>
                        <a:pt x="501" y="956"/>
                      </a:lnTo>
                      <a:lnTo>
                        <a:pt x="501" y="971"/>
                      </a:lnTo>
                      <a:lnTo>
                        <a:pt x="502" y="987"/>
                      </a:lnTo>
                      <a:lnTo>
                        <a:pt x="518" y="987"/>
                      </a:lnTo>
                      <a:lnTo>
                        <a:pt x="534" y="985"/>
                      </a:lnTo>
                      <a:lnTo>
                        <a:pt x="550" y="980"/>
                      </a:lnTo>
                      <a:lnTo>
                        <a:pt x="565" y="974"/>
                      </a:lnTo>
                      <a:lnTo>
                        <a:pt x="579" y="964"/>
                      </a:lnTo>
                      <a:lnTo>
                        <a:pt x="592" y="955"/>
                      </a:lnTo>
                      <a:lnTo>
                        <a:pt x="605" y="944"/>
                      </a:lnTo>
                      <a:lnTo>
                        <a:pt x="617" y="932"/>
                      </a:lnTo>
                      <a:lnTo>
                        <a:pt x="629" y="920"/>
                      </a:lnTo>
                      <a:lnTo>
                        <a:pt x="640" y="907"/>
                      </a:lnTo>
                      <a:lnTo>
                        <a:pt x="643" y="902"/>
                      </a:lnTo>
                      <a:lnTo>
                        <a:pt x="645" y="897"/>
                      </a:lnTo>
                      <a:lnTo>
                        <a:pt x="645" y="892"/>
                      </a:lnTo>
                      <a:lnTo>
                        <a:pt x="645" y="886"/>
                      </a:lnTo>
                      <a:lnTo>
                        <a:pt x="645" y="881"/>
                      </a:lnTo>
                      <a:lnTo>
                        <a:pt x="645" y="875"/>
                      </a:lnTo>
                      <a:lnTo>
                        <a:pt x="645" y="870"/>
                      </a:lnTo>
                      <a:lnTo>
                        <a:pt x="645" y="864"/>
                      </a:lnTo>
                      <a:lnTo>
                        <a:pt x="645" y="859"/>
                      </a:lnTo>
                      <a:lnTo>
                        <a:pt x="646" y="854"/>
                      </a:lnTo>
                      <a:lnTo>
                        <a:pt x="648" y="848"/>
                      </a:lnTo>
                      <a:lnTo>
                        <a:pt x="651" y="844"/>
                      </a:lnTo>
                      <a:lnTo>
                        <a:pt x="656" y="841"/>
                      </a:lnTo>
                      <a:lnTo>
                        <a:pt x="661" y="840"/>
                      </a:lnTo>
                      <a:lnTo>
                        <a:pt x="665" y="840"/>
                      </a:lnTo>
                      <a:lnTo>
                        <a:pt x="672" y="838"/>
                      </a:lnTo>
                      <a:lnTo>
                        <a:pt x="678" y="838"/>
                      </a:lnTo>
                      <a:lnTo>
                        <a:pt x="686" y="836"/>
                      </a:lnTo>
                      <a:lnTo>
                        <a:pt x="693" y="835"/>
                      </a:lnTo>
                      <a:lnTo>
                        <a:pt x="699" y="833"/>
                      </a:lnTo>
                      <a:lnTo>
                        <a:pt x="701" y="832"/>
                      </a:lnTo>
                      <a:lnTo>
                        <a:pt x="702" y="832"/>
                      </a:lnTo>
                      <a:lnTo>
                        <a:pt x="702" y="832"/>
                      </a:lnTo>
                      <a:lnTo>
                        <a:pt x="704" y="830"/>
                      </a:lnTo>
                      <a:lnTo>
                        <a:pt x="704" y="828"/>
                      </a:lnTo>
                      <a:lnTo>
                        <a:pt x="704" y="828"/>
                      </a:lnTo>
                      <a:lnTo>
                        <a:pt x="704" y="827"/>
                      </a:lnTo>
                      <a:lnTo>
                        <a:pt x="704" y="825"/>
                      </a:lnTo>
                      <a:lnTo>
                        <a:pt x="704" y="824"/>
                      </a:lnTo>
                      <a:lnTo>
                        <a:pt x="704" y="822"/>
                      </a:lnTo>
                      <a:lnTo>
                        <a:pt x="709" y="824"/>
                      </a:lnTo>
                      <a:lnTo>
                        <a:pt x="713" y="824"/>
                      </a:lnTo>
                      <a:lnTo>
                        <a:pt x="717" y="822"/>
                      </a:lnTo>
                      <a:lnTo>
                        <a:pt x="721" y="822"/>
                      </a:lnTo>
                      <a:lnTo>
                        <a:pt x="725" y="820"/>
                      </a:lnTo>
                      <a:lnTo>
                        <a:pt x="728" y="817"/>
                      </a:lnTo>
                      <a:lnTo>
                        <a:pt x="731" y="816"/>
                      </a:lnTo>
                      <a:lnTo>
                        <a:pt x="736" y="812"/>
                      </a:lnTo>
                      <a:lnTo>
                        <a:pt x="739" y="809"/>
                      </a:lnTo>
                      <a:lnTo>
                        <a:pt x="742" y="806"/>
                      </a:lnTo>
                      <a:lnTo>
                        <a:pt x="750" y="801"/>
                      </a:lnTo>
                      <a:lnTo>
                        <a:pt x="758" y="798"/>
                      </a:lnTo>
                      <a:lnTo>
                        <a:pt x="766" y="796"/>
                      </a:lnTo>
                      <a:lnTo>
                        <a:pt x="774" y="795"/>
                      </a:lnTo>
                      <a:lnTo>
                        <a:pt x="782" y="795"/>
                      </a:lnTo>
                      <a:lnTo>
                        <a:pt x="790" y="795"/>
                      </a:lnTo>
                      <a:lnTo>
                        <a:pt x="798" y="796"/>
                      </a:lnTo>
                      <a:lnTo>
                        <a:pt x="806" y="798"/>
                      </a:lnTo>
                      <a:lnTo>
                        <a:pt x="814" y="800"/>
                      </a:lnTo>
                      <a:lnTo>
                        <a:pt x="822" y="801"/>
                      </a:lnTo>
                      <a:lnTo>
                        <a:pt x="825" y="803"/>
                      </a:lnTo>
                      <a:lnTo>
                        <a:pt x="829" y="804"/>
                      </a:lnTo>
                      <a:lnTo>
                        <a:pt x="832" y="806"/>
                      </a:lnTo>
                      <a:lnTo>
                        <a:pt x="835" y="809"/>
                      </a:lnTo>
                      <a:lnTo>
                        <a:pt x="838" y="811"/>
                      </a:lnTo>
                      <a:lnTo>
                        <a:pt x="841" y="814"/>
                      </a:lnTo>
                      <a:lnTo>
                        <a:pt x="845" y="816"/>
                      </a:lnTo>
                      <a:lnTo>
                        <a:pt x="848" y="819"/>
                      </a:lnTo>
                      <a:lnTo>
                        <a:pt x="851" y="820"/>
                      </a:lnTo>
                      <a:lnTo>
                        <a:pt x="854" y="822"/>
                      </a:lnTo>
                      <a:lnTo>
                        <a:pt x="856" y="824"/>
                      </a:lnTo>
                      <a:lnTo>
                        <a:pt x="857" y="825"/>
                      </a:lnTo>
                      <a:lnTo>
                        <a:pt x="859" y="828"/>
                      </a:lnTo>
                      <a:lnTo>
                        <a:pt x="861" y="830"/>
                      </a:lnTo>
                      <a:lnTo>
                        <a:pt x="862" y="832"/>
                      </a:lnTo>
                      <a:lnTo>
                        <a:pt x="864" y="833"/>
                      </a:lnTo>
                      <a:lnTo>
                        <a:pt x="865" y="835"/>
                      </a:lnTo>
                      <a:lnTo>
                        <a:pt x="867" y="836"/>
                      </a:lnTo>
                      <a:lnTo>
                        <a:pt x="869" y="838"/>
                      </a:lnTo>
                      <a:lnTo>
                        <a:pt x="870" y="838"/>
                      </a:lnTo>
                      <a:lnTo>
                        <a:pt x="897" y="838"/>
                      </a:lnTo>
                      <a:lnTo>
                        <a:pt x="926" y="840"/>
                      </a:lnTo>
                      <a:lnTo>
                        <a:pt x="955" y="840"/>
                      </a:lnTo>
                      <a:lnTo>
                        <a:pt x="982" y="841"/>
                      </a:lnTo>
                      <a:lnTo>
                        <a:pt x="1011" y="841"/>
                      </a:lnTo>
                      <a:lnTo>
                        <a:pt x="1038" y="841"/>
                      </a:lnTo>
                      <a:lnTo>
                        <a:pt x="1067" y="841"/>
                      </a:lnTo>
                      <a:lnTo>
                        <a:pt x="1096" y="840"/>
                      </a:lnTo>
                      <a:lnTo>
                        <a:pt x="1123" y="836"/>
                      </a:lnTo>
                      <a:lnTo>
                        <a:pt x="1152" y="833"/>
                      </a:lnTo>
                      <a:lnTo>
                        <a:pt x="1158" y="827"/>
                      </a:lnTo>
                      <a:lnTo>
                        <a:pt x="1166" y="822"/>
                      </a:lnTo>
                      <a:lnTo>
                        <a:pt x="1173" y="820"/>
                      </a:lnTo>
                      <a:lnTo>
                        <a:pt x="1181" y="817"/>
                      </a:lnTo>
                      <a:lnTo>
                        <a:pt x="1187" y="817"/>
                      </a:lnTo>
                      <a:lnTo>
                        <a:pt x="1195" y="816"/>
                      </a:lnTo>
                      <a:lnTo>
                        <a:pt x="1203" y="816"/>
                      </a:lnTo>
                      <a:lnTo>
                        <a:pt x="1211" y="816"/>
                      </a:lnTo>
                      <a:lnTo>
                        <a:pt x="1219" y="816"/>
                      </a:lnTo>
                      <a:lnTo>
                        <a:pt x="1227" y="817"/>
                      </a:lnTo>
                      <a:lnTo>
                        <a:pt x="1227" y="822"/>
                      </a:lnTo>
                      <a:lnTo>
                        <a:pt x="1227" y="827"/>
                      </a:lnTo>
                      <a:lnTo>
                        <a:pt x="1225" y="832"/>
                      </a:lnTo>
                      <a:lnTo>
                        <a:pt x="1225" y="838"/>
                      </a:lnTo>
                      <a:lnTo>
                        <a:pt x="1225" y="843"/>
                      </a:lnTo>
                      <a:lnTo>
                        <a:pt x="1225" y="849"/>
                      </a:lnTo>
                      <a:lnTo>
                        <a:pt x="1227" y="854"/>
                      </a:lnTo>
                      <a:lnTo>
                        <a:pt x="1227" y="860"/>
                      </a:lnTo>
                      <a:lnTo>
                        <a:pt x="1230" y="865"/>
                      </a:lnTo>
                      <a:lnTo>
                        <a:pt x="1232" y="870"/>
                      </a:lnTo>
                      <a:lnTo>
                        <a:pt x="1237" y="876"/>
                      </a:lnTo>
                      <a:lnTo>
                        <a:pt x="1241" y="881"/>
                      </a:lnTo>
                      <a:lnTo>
                        <a:pt x="1248" y="884"/>
                      </a:lnTo>
                      <a:lnTo>
                        <a:pt x="1256" y="888"/>
                      </a:lnTo>
                      <a:lnTo>
                        <a:pt x="1264" y="889"/>
                      </a:lnTo>
                      <a:lnTo>
                        <a:pt x="1272" y="889"/>
                      </a:lnTo>
                      <a:lnTo>
                        <a:pt x="1281" y="889"/>
                      </a:lnTo>
                      <a:lnTo>
                        <a:pt x="1289" y="888"/>
                      </a:lnTo>
                      <a:lnTo>
                        <a:pt x="1299" y="884"/>
                      </a:lnTo>
                      <a:lnTo>
                        <a:pt x="1307" y="881"/>
                      </a:lnTo>
                      <a:lnTo>
                        <a:pt x="1307" y="880"/>
                      </a:lnTo>
                      <a:lnTo>
                        <a:pt x="1307" y="880"/>
                      </a:lnTo>
                      <a:lnTo>
                        <a:pt x="1307" y="880"/>
                      </a:lnTo>
                      <a:lnTo>
                        <a:pt x="1307" y="878"/>
                      </a:lnTo>
                      <a:lnTo>
                        <a:pt x="1307" y="876"/>
                      </a:lnTo>
                      <a:lnTo>
                        <a:pt x="1307" y="876"/>
                      </a:lnTo>
                      <a:lnTo>
                        <a:pt x="1307" y="875"/>
                      </a:lnTo>
                      <a:lnTo>
                        <a:pt x="1307" y="873"/>
                      </a:lnTo>
                      <a:lnTo>
                        <a:pt x="1307" y="872"/>
                      </a:lnTo>
                      <a:lnTo>
                        <a:pt x="1307" y="870"/>
                      </a:lnTo>
                      <a:lnTo>
                        <a:pt x="1317" y="852"/>
                      </a:lnTo>
                      <a:lnTo>
                        <a:pt x="1329" y="838"/>
                      </a:lnTo>
                      <a:lnTo>
                        <a:pt x="1342" y="824"/>
                      </a:lnTo>
                      <a:lnTo>
                        <a:pt x="1357" y="811"/>
                      </a:lnTo>
                      <a:lnTo>
                        <a:pt x="1371" y="800"/>
                      </a:lnTo>
                      <a:lnTo>
                        <a:pt x="1387" y="788"/>
                      </a:lnTo>
                      <a:lnTo>
                        <a:pt x="1405" y="779"/>
                      </a:lnTo>
                      <a:lnTo>
                        <a:pt x="1421" y="769"/>
                      </a:lnTo>
                      <a:lnTo>
                        <a:pt x="1438" y="761"/>
                      </a:lnTo>
                      <a:lnTo>
                        <a:pt x="1456" y="753"/>
                      </a:lnTo>
                      <a:lnTo>
                        <a:pt x="1457" y="747"/>
                      </a:lnTo>
                      <a:lnTo>
                        <a:pt x="1461" y="740"/>
                      </a:lnTo>
                      <a:lnTo>
                        <a:pt x="1464" y="736"/>
                      </a:lnTo>
                      <a:lnTo>
                        <a:pt x="1467" y="731"/>
                      </a:lnTo>
                      <a:lnTo>
                        <a:pt x="1470" y="726"/>
                      </a:lnTo>
                      <a:lnTo>
                        <a:pt x="1473" y="721"/>
                      </a:lnTo>
                      <a:lnTo>
                        <a:pt x="1475" y="716"/>
                      </a:lnTo>
                      <a:lnTo>
                        <a:pt x="1478" y="712"/>
                      </a:lnTo>
                      <a:lnTo>
                        <a:pt x="1481" y="705"/>
                      </a:lnTo>
                      <a:lnTo>
                        <a:pt x="1483" y="699"/>
                      </a:lnTo>
                      <a:lnTo>
                        <a:pt x="1486" y="696"/>
                      </a:lnTo>
                      <a:lnTo>
                        <a:pt x="1489" y="691"/>
                      </a:lnTo>
                      <a:lnTo>
                        <a:pt x="1494" y="688"/>
                      </a:lnTo>
                      <a:lnTo>
                        <a:pt x="1497" y="686"/>
                      </a:lnTo>
                      <a:lnTo>
                        <a:pt x="1502" y="684"/>
                      </a:lnTo>
                      <a:lnTo>
                        <a:pt x="1507" y="681"/>
                      </a:lnTo>
                      <a:lnTo>
                        <a:pt x="1512" y="680"/>
                      </a:lnTo>
                      <a:lnTo>
                        <a:pt x="1517" y="678"/>
                      </a:lnTo>
                      <a:lnTo>
                        <a:pt x="1521" y="675"/>
                      </a:lnTo>
                      <a:lnTo>
                        <a:pt x="1526" y="673"/>
                      </a:lnTo>
                      <a:lnTo>
                        <a:pt x="1528" y="673"/>
                      </a:lnTo>
                      <a:lnTo>
                        <a:pt x="1529" y="673"/>
                      </a:lnTo>
                      <a:lnTo>
                        <a:pt x="1531" y="673"/>
                      </a:lnTo>
                      <a:lnTo>
                        <a:pt x="1534" y="673"/>
                      </a:lnTo>
                      <a:lnTo>
                        <a:pt x="1536" y="673"/>
                      </a:lnTo>
                      <a:lnTo>
                        <a:pt x="1539" y="673"/>
                      </a:lnTo>
                      <a:lnTo>
                        <a:pt x="1541" y="673"/>
                      </a:lnTo>
                      <a:lnTo>
                        <a:pt x="1544" y="673"/>
                      </a:lnTo>
                      <a:lnTo>
                        <a:pt x="1545" y="673"/>
                      </a:lnTo>
                      <a:lnTo>
                        <a:pt x="1547" y="673"/>
                      </a:lnTo>
                      <a:lnTo>
                        <a:pt x="1549" y="672"/>
                      </a:lnTo>
                      <a:lnTo>
                        <a:pt x="1550" y="672"/>
                      </a:lnTo>
                      <a:lnTo>
                        <a:pt x="1553" y="670"/>
                      </a:lnTo>
                      <a:lnTo>
                        <a:pt x="1555" y="668"/>
                      </a:lnTo>
                      <a:lnTo>
                        <a:pt x="1558" y="667"/>
                      </a:lnTo>
                      <a:lnTo>
                        <a:pt x="1560" y="665"/>
                      </a:lnTo>
                      <a:lnTo>
                        <a:pt x="1563" y="664"/>
                      </a:lnTo>
                      <a:lnTo>
                        <a:pt x="1565" y="664"/>
                      </a:lnTo>
                      <a:lnTo>
                        <a:pt x="1566" y="662"/>
                      </a:lnTo>
                      <a:lnTo>
                        <a:pt x="1568" y="662"/>
                      </a:lnTo>
                      <a:lnTo>
                        <a:pt x="1585" y="660"/>
                      </a:lnTo>
                      <a:lnTo>
                        <a:pt x="1603" y="659"/>
                      </a:lnTo>
                      <a:lnTo>
                        <a:pt x="1619" y="654"/>
                      </a:lnTo>
                      <a:lnTo>
                        <a:pt x="1635" y="649"/>
                      </a:lnTo>
                      <a:lnTo>
                        <a:pt x="1651" y="644"/>
                      </a:lnTo>
                      <a:lnTo>
                        <a:pt x="1667" y="638"/>
                      </a:lnTo>
                      <a:lnTo>
                        <a:pt x="1683" y="633"/>
                      </a:lnTo>
                      <a:lnTo>
                        <a:pt x="1699" y="628"/>
                      </a:lnTo>
                      <a:lnTo>
                        <a:pt x="1717" y="624"/>
                      </a:lnTo>
                      <a:lnTo>
                        <a:pt x="1734" y="619"/>
                      </a:lnTo>
                      <a:lnTo>
                        <a:pt x="1747" y="616"/>
                      </a:lnTo>
                      <a:lnTo>
                        <a:pt x="1760" y="614"/>
                      </a:lnTo>
                      <a:lnTo>
                        <a:pt x="1771" y="612"/>
                      </a:lnTo>
                      <a:lnTo>
                        <a:pt x="1784" y="611"/>
                      </a:lnTo>
                      <a:lnTo>
                        <a:pt x="1797" y="611"/>
                      </a:lnTo>
                      <a:lnTo>
                        <a:pt x="1809" y="611"/>
                      </a:lnTo>
                      <a:lnTo>
                        <a:pt x="1821" y="612"/>
                      </a:lnTo>
                      <a:lnTo>
                        <a:pt x="1833" y="614"/>
                      </a:lnTo>
                      <a:lnTo>
                        <a:pt x="1845" y="616"/>
                      </a:lnTo>
                      <a:lnTo>
                        <a:pt x="1856" y="619"/>
                      </a:lnTo>
                      <a:lnTo>
                        <a:pt x="1861" y="622"/>
                      </a:lnTo>
                      <a:lnTo>
                        <a:pt x="1864" y="625"/>
                      </a:lnTo>
                      <a:lnTo>
                        <a:pt x="1865" y="628"/>
                      </a:lnTo>
                      <a:lnTo>
                        <a:pt x="1869" y="633"/>
                      </a:lnTo>
                      <a:lnTo>
                        <a:pt x="1870" y="638"/>
                      </a:lnTo>
                      <a:lnTo>
                        <a:pt x="1872" y="644"/>
                      </a:lnTo>
                      <a:lnTo>
                        <a:pt x="1875" y="649"/>
                      </a:lnTo>
                      <a:lnTo>
                        <a:pt x="1878" y="654"/>
                      </a:lnTo>
                      <a:lnTo>
                        <a:pt x="1883" y="659"/>
                      </a:lnTo>
                      <a:lnTo>
                        <a:pt x="1888" y="662"/>
                      </a:lnTo>
                      <a:lnTo>
                        <a:pt x="1894" y="665"/>
                      </a:lnTo>
                      <a:lnTo>
                        <a:pt x="1901" y="665"/>
                      </a:lnTo>
                      <a:lnTo>
                        <a:pt x="1907" y="667"/>
                      </a:lnTo>
                      <a:lnTo>
                        <a:pt x="1912" y="667"/>
                      </a:lnTo>
                      <a:lnTo>
                        <a:pt x="1918" y="667"/>
                      </a:lnTo>
                      <a:lnTo>
                        <a:pt x="1923" y="667"/>
                      </a:lnTo>
                      <a:lnTo>
                        <a:pt x="1929" y="665"/>
                      </a:lnTo>
                      <a:lnTo>
                        <a:pt x="1934" y="665"/>
                      </a:lnTo>
                      <a:lnTo>
                        <a:pt x="1941" y="667"/>
                      </a:lnTo>
                      <a:lnTo>
                        <a:pt x="1947" y="667"/>
                      </a:lnTo>
                      <a:lnTo>
                        <a:pt x="1952" y="654"/>
                      </a:lnTo>
                      <a:lnTo>
                        <a:pt x="1953" y="641"/>
                      </a:lnTo>
                      <a:lnTo>
                        <a:pt x="1957" y="628"/>
                      </a:lnTo>
                      <a:lnTo>
                        <a:pt x="1958" y="614"/>
                      </a:lnTo>
                      <a:lnTo>
                        <a:pt x="1958" y="601"/>
                      </a:lnTo>
                      <a:lnTo>
                        <a:pt x="1958" y="587"/>
                      </a:lnTo>
                      <a:lnTo>
                        <a:pt x="1958" y="574"/>
                      </a:lnTo>
                      <a:lnTo>
                        <a:pt x="1958" y="560"/>
                      </a:lnTo>
                      <a:lnTo>
                        <a:pt x="1958" y="547"/>
                      </a:lnTo>
                      <a:lnTo>
                        <a:pt x="1958" y="534"/>
                      </a:lnTo>
                      <a:lnTo>
                        <a:pt x="1947" y="524"/>
                      </a:lnTo>
                      <a:lnTo>
                        <a:pt x="1936" y="515"/>
                      </a:lnTo>
                      <a:lnTo>
                        <a:pt x="1926" y="504"/>
                      </a:lnTo>
                      <a:lnTo>
                        <a:pt x="1917" y="492"/>
                      </a:lnTo>
                      <a:lnTo>
                        <a:pt x="1909" y="481"/>
                      </a:lnTo>
                      <a:lnTo>
                        <a:pt x="1899" y="470"/>
                      </a:lnTo>
                      <a:lnTo>
                        <a:pt x="1891" y="459"/>
                      </a:lnTo>
                      <a:lnTo>
                        <a:pt x="1883" y="448"/>
                      </a:lnTo>
                      <a:lnTo>
                        <a:pt x="1875" y="435"/>
                      </a:lnTo>
                      <a:lnTo>
                        <a:pt x="1867" y="422"/>
                      </a:lnTo>
                      <a:lnTo>
                        <a:pt x="1862" y="414"/>
                      </a:lnTo>
                      <a:lnTo>
                        <a:pt x="1856" y="408"/>
                      </a:lnTo>
                      <a:lnTo>
                        <a:pt x="1849" y="401"/>
                      </a:lnTo>
                      <a:lnTo>
                        <a:pt x="1841" y="396"/>
                      </a:lnTo>
                      <a:lnTo>
                        <a:pt x="1833" y="390"/>
                      </a:lnTo>
                      <a:lnTo>
                        <a:pt x="1827" y="385"/>
                      </a:lnTo>
                      <a:lnTo>
                        <a:pt x="1819" y="380"/>
                      </a:lnTo>
                      <a:lnTo>
                        <a:pt x="1811" y="376"/>
                      </a:lnTo>
                      <a:lnTo>
                        <a:pt x="1805" y="369"/>
                      </a:lnTo>
                      <a:lnTo>
                        <a:pt x="1798" y="363"/>
                      </a:lnTo>
                      <a:lnTo>
                        <a:pt x="1797" y="363"/>
                      </a:lnTo>
                      <a:lnTo>
                        <a:pt x="1795" y="363"/>
                      </a:lnTo>
                      <a:lnTo>
                        <a:pt x="1793" y="363"/>
                      </a:lnTo>
                      <a:lnTo>
                        <a:pt x="1792" y="363"/>
                      </a:lnTo>
                      <a:lnTo>
                        <a:pt x="1790" y="363"/>
                      </a:lnTo>
                      <a:lnTo>
                        <a:pt x="1789" y="363"/>
                      </a:lnTo>
                      <a:lnTo>
                        <a:pt x="1789" y="363"/>
                      </a:lnTo>
                      <a:lnTo>
                        <a:pt x="1787" y="363"/>
                      </a:lnTo>
                      <a:lnTo>
                        <a:pt x="1787" y="363"/>
                      </a:lnTo>
                      <a:lnTo>
                        <a:pt x="1787" y="363"/>
                      </a:lnTo>
                      <a:lnTo>
                        <a:pt x="1785" y="360"/>
                      </a:lnTo>
                      <a:lnTo>
                        <a:pt x="1784" y="358"/>
                      </a:lnTo>
                      <a:lnTo>
                        <a:pt x="1782" y="355"/>
                      </a:lnTo>
                      <a:lnTo>
                        <a:pt x="1781" y="352"/>
                      </a:lnTo>
                      <a:lnTo>
                        <a:pt x="1779" y="350"/>
                      </a:lnTo>
                      <a:lnTo>
                        <a:pt x="1777" y="347"/>
                      </a:lnTo>
                      <a:lnTo>
                        <a:pt x="1776" y="345"/>
                      </a:lnTo>
                      <a:lnTo>
                        <a:pt x="1774" y="342"/>
                      </a:lnTo>
                      <a:lnTo>
                        <a:pt x="1773" y="339"/>
                      </a:lnTo>
                      <a:lnTo>
                        <a:pt x="1771" y="337"/>
                      </a:lnTo>
                      <a:lnTo>
                        <a:pt x="1771" y="334"/>
                      </a:lnTo>
                      <a:lnTo>
                        <a:pt x="1771" y="332"/>
                      </a:lnTo>
                      <a:lnTo>
                        <a:pt x="1771" y="331"/>
                      </a:lnTo>
                      <a:lnTo>
                        <a:pt x="1771" y="328"/>
                      </a:lnTo>
                      <a:lnTo>
                        <a:pt x="1771" y="326"/>
                      </a:lnTo>
                      <a:lnTo>
                        <a:pt x="1771" y="323"/>
                      </a:lnTo>
                      <a:lnTo>
                        <a:pt x="1771" y="321"/>
                      </a:lnTo>
                      <a:lnTo>
                        <a:pt x="1771" y="320"/>
                      </a:lnTo>
                      <a:lnTo>
                        <a:pt x="1771" y="316"/>
                      </a:lnTo>
                      <a:lnTo>
                        <a:pt x="1771" y="315"/>
                      </a:lnTo>
                      <a:lnTo>
                        <a:pt x="1771" y="313"/>
                      </a:lnTo>
                      <a:lnTo>
                        <a:pt x="1771" y="313"/>
                      </a:lnTo>
                      <a:lnTo>
                        <a:pt x="1769" y="312"/>
                      </a:lnTo>
                      <a:lnTo>
                        <a:pt x="1769" y="312"/>
                      </a:lnTo>
                      <a:lnTo>
                        <a:pt x="1768" y="310"/>
                      </a:lnTo>
                      <a:lnTo>
                        <a:pt x="1766" y="310"/>
                      </a:lnTo>
                      <a:lnTo>
                        <a:pt x="1765" y="310"/>
                      </a:lnTo>
                      <a:lnTo>
                        <a:pt x="1763" y="310"/>
                      </a:lnTo>
                      <a:lnTo>
                        <a:pt x="1761" y="310"/>
                      </a:lnTo>
                      <a:lnTo>
                        <a:pt x="1760" y="310"/>
                      </a:lnTo>
                      <a:lnTo>
                        <a:pt x="1760" y="308"/>
                      </a:lnTo>
                      <a:lnTo>
                        <a:pt x="1760" y="307"/>
                      </a:lnTo>
                      <a:lnTo>
                        <a:pt x="1760" y="305"/>
                      </a:lnTo>
                      <a:lnTo>
                        <a:pt x="1760" y="304"/>
                      </a:lnTo>
                      <a:lnTo>
                        <a:pt x="1760" y="302"/>
                      </a:lnTo>
                      <a:lnTo>
                        <a:pt x="1760" y="302"/>
                      </a:lnTo>
                      <a:lnTo>
                        <a:pt x="1760" y="300"/>
                      </a:lnTo>
                      <a:lnTo>
                        <a:pt x="1760" y="300"/>
                      </a:lnTo>
                      <a:lnTo>
                        <a:pt x="1760" y="299"/>
                      </a:lnTo>
                      <a:lnTo>
                        <a:pt x="1760" y="299"/>
                      </a:lnTo>
                      <a:lnTo>
                        <a:pt x="1755" y="294"/>
                      </a:lnTo>
                      <a:lnTo>
                        <a:pt x="1750" y="289"/>
                      </a:lnTo>
                      <a:lnTo>
                        <a:pt x="1745" y="284"/>
                      </a:lnTo>
                      <a:lnTo>
                        <a:pt x="1741" y="278"/>
                      </a:lnTo>
                      <a:lnTo>
                        <a:pt x="1736" y="273"/>
                      </a:lnTo>
                      <a:lnTo>
                        <a:pt x="1731" y="267"/>
                      </a:lnTo>
                      <a:lnTo>
                        <a:pt x="1726" y="262"/>
                      </a:lnTo>
                      <a:lnTo>
                        <a:pt x="1721" y="256"/>
                      </a:lnTo>
                      <a:lnTo>
                        <a:pt x="1717" y="251"/>
                      </a:lnTo>
                      <a:lnTo>
                        <a:pt x="1712" y="246"/>
                      </a:lnTo>
                      <a:lnTo>
                        <a:pt x="1712" y="246"/>
                      </a:lnTo>
                      <a:lnTo>
                        <a:pt x="1712" y="246"/>
                      </a:lnTo>
                      <a:lnTo>
                        <a:pt x="1712" y="244"/>
                      </a:lnTo>
                      <a:lnTo>
                        <a:pt x="1712" y="244"/>
                      </a:lnTo>
                      <a:lnTo>
                        <a:pt x="1712" y="243"/>
                      </a:lnTo>
                      <a:lnTo>
                        <a:pt x="1712" y="241"/>
                      </a:lnTo>
                      <a:lnTo>
                        <a:pt x="1712" y="240"/>
                      </a:lnTo>
                      <a:lnTo>
                        <a:pt x="1712" y="238"/>
                      </a:lnTo>
                      <a:lnTo>
                        <a:pt x="1712" y="236"/>
                      </a:lnTo>
                      <a:lnTo>
                        <a:pt x="1712" y="235"/>
                      </a:lnTo>
                      <a:lnTo>
                        <a:pt x="1709" y="232"/>
                      </a:lnTo>
                      <a:lnTo>
                        <a:pt x="1705" y="228"/>
                      </a:lnTo>
                      <a:lnTo>
                        <a:pt x="1702" y="225"/>
                      </a:lnTo>
                      <a:lnTo>
                        <a:pt x="1699" y="220"/>
                      </a:lnTo>
                      <a:lnTo>
                        <a:pt x="1696" y="217"/>
                      </a:lnTo>
                      <a:lnTo>
                        <a:pt x="1693" y="214"/>
                      </a:lnTo>
                      <a:lnTo>
                        <a:pt x="1689" y="211"/>
                      </a:lnTo>
                      <a:lnTo>
                        <a:pt x="1686" y="208"/>
                      </a:lnTo>
                      <a:lnTo>
                        <a:pt x="1683" y="204"/>
                      </a:lnTo>
                      <a:lnTo>
                        <a:pt x="1680" y="203"/>
                      </a:lnTo>
                      <a:lnTo>
                        <a:pt x="1665" y="198"/>
                      </a:lnTo>
                      <a:lnTo>
                        <a:pt x="1651" y="192"/>
                      </a:lnTo>
                      <a:lnTo>
                        <a:pt x="1637" y="184"/>
                      </a:lnTo>
                      <a:lnTo>
                        <a:pt x="1625" y="176"/>
                      </a:lnTo>
                      <a:lnTo>
                        <a:pt x="1613" y="166"/>
                      </a:lnTo>
                      <a:lnTo>
                        <a:pt x="1601" y="156"/>
                      </a:lnTo>
                      <a:lnTo>
                        <a:pt x="1590" y="147"/>
                      </a:lnTo>
                      <a:lnTo>
                        <a:pt x="1579" y="137"/>
                      </a:lnTo>
                      <a:lnTo>
                        <a:pt x="1568" y="128"/>
                      </a:lnTo>
                      <a:lnTo>
                        <a:pt x="1558" y="118"/>
                      </a:lnTo>
                      <a:lnTo>
                        <a:pt x="1549" y="112"/>
                      </a:lnTo>
                      <a:lnTo>
                        <a:pt x="1541" y="108"/>
                      </a:lnTo>
                      <a:lnTo>
                        <a:pt x="1531" y="105"/>
                      </a:lnTo>
                      <a:lnTo>
                        <a:pt x="1521" y="104"/>
                      </a:lnTo>
                      <a:lnTo>
                        <a:pt x="1512" y="104"/>
                      </a:lnTo>
                      <a:lnTo>
                        <a:pt x="1502" y="102"/>
                      </a:lnTo>
                      <a:lnTo>
                        <a:pt x="1491" y="102"/>
                      </a:lnTo>
                      <a:lnTo>
                        <a:pt x="1481" y="100"/>
                      </a:lnTo>
                      <a:lnTo>
                        <a:pt x="1472" y="99"/>
                      </a:lnTo>
                      <a:lnTo>
                        <a:pt x="1462" y="97"/>
                      </a:lnTo>
                      <a:lnTo>
                        <a:pt x="1456" y="94"/>
                      </a:lnTo>
                      <a:lnTo>
                        <a:pt x="1449" y="91"/>
                      </a:lnTo>
                      <a:lnTo>
                        <a:pt x="1443" y="86"/>
                      </a:lnTo>
                      <a:lnTo>
                        <a:pt x="1437" y="81"/>
                      </a:lnTo>
                      <a:lnTo>
                        <a:pt x="1430" y="76"/>
                      </a:lnTo>
                      <a:lnTo>
                        <a:pt x="1424" y="70"/>
                      </a:lnTo>
                      <a:lnTo>
                        <a:pt x="1419" y="64"/>
                      </a:lnTo>
                      <a:lnTo>
                        <a:pt x="1413" y="56"/>
                      </a:lnTo>
                      <a:lnTo>
                        <a:pt x="1408" y="49"/>
                      </a:lnTo>
                      <a:lnTo>
                        <a:pt x="1403" y="43"/>
                      </a:lnTo>
                      <a:lnTo>
                        <a:pt x="1400" y="35"/>
                      </a:lnTo>
                      <a:lnTo>
                        <a:pt x="1393" y="25"/>
                      </a:lnTo>
                      <a:lnTo>
                        <a:pt x="1389" y="19"/>
                      </a:lnTo>
                      <a:lnTo>
                        <a:pt x="1381" y="12"/>
                      </a:lnTo>
                      <a:lnTo>
                        <a:pt x="1374" y="8"/>
                      </a:lnTo>
                      <a:lnTo>
                        <a:pt x="1365" y="4"/>
                      </a:lnTo>
                      <a:lnTo>
                        <a:pt x="1357" y="1"/>
                      </a:lnTo>
                      <a:lnTo>
                        <a:pt x="1347" y="0"/>
                      </a:lnTo>
                      <a:lnTo>
                        <a:pt x="1337" y="0"/>
                      </a:lnTo>
                      <a:lnTo>
                        <a:pt x="1328" y="1"/>
                      </a:lnTo>
                      <a:lnTo>
                        <a:pt x="1325" y="8"/>
                      </a:lnTo>
                      <a:lnTo>
                        <a:pt x="1321" y="12"/>
                      </a:lnTo>
                      <a:lnTo>
                        <a:pt x="1317" y="19"/>
                      </a:lnTo>
                      <a:lnTo>
                        <a:pt x="1312" y="25"/>
                      </a:lnTo>
                      <a:lnTo>
                        <a:pt x="1307" y="30"/>
                      </a:lnTo>
                      <a:lnTo>
                        <a:pt x="1302" y="35"/>
                      </a:lnTo>
                      <a:lnTo>
                        <a:pt x="1296" y="38"/>
                      </a:lnTo>
                      <a:lnTo>
                        <a:pt x="1289" y="41"/>
                      </a:lnTo>
                      <a:lnTo>
                        <a:pt x="1283" y="43"/>
                      </a:lnTo>
                      <a:lnTo>
                        <a:pt x="1275" y="43"/>
                      </a:lnTo>
                      <a:lnTo>
                        <a:pt x="1273" y="43"/>
                      </a:lnTo>
                      <a:lnTo>
                        <a:pt x="1272" y="44"/>
                      </a:lnTo>
                      <a:lnTo>
                        <a:pt x="1272" y="46"/>
                      </a:lnTo>
                      <a:lnTo>
                        <a:pt x="1270" y="48"/>
                      </a:lnTo>
                      <a:lnTo>
                        <a:pt x="1270" y="49"/>
                      </a:lnTo>
                      <a:lnTo>
                        <a:pt x="1269" y="51"/>
                      </a:lnTo>
                      <a:lnTo>
                        <a:pt x="1269" y="51"/>
                      </a:lnTo>
                      <a:lnTo>
                        <a:pt x="1267" y="52"/>
                      </a:lnTo>
                      <a:lnTo>
                        <a:pt x="1265" y="54"/>
                      </a:lnTo>
                      <a:lnTo>
                        <a:pt x="1264" y="54"/>
                      </a:lnTo>
                      <a:lnTo>
                        <a:pt x="1233" y="54"/>
                      </a:lnTo>
                      <a:lnTo>
                        <a:pt x="1203" y="54"/>
                      </a:lnTo>
                      <a:lnTo>
                        <a:pt x="1173" y="54"/>
                      </a:lnTo>
                      <a:lnTo>
                        <a:pt x="1142" y="56"/>
                      </a:lnTo>
                      <a:lnTo>
                        <a:pt x="1112" y="57"/>
                      </a:lnTo>
                      <a:lnTo>
                        <a:pt x="1081" y="59"/>
                      </a:lnTo>
                      <a:lnTo>
                        <a:pt x="1049" y="60"/>
                      </a:lnTo>
                      <a:lnTo>
                        <a:pt x="1019" y="65"/>
                      </a:lnTo>
                      <a:lnTo>
                        <a:pt x="987" y="70"/>
                      </a:lnTo>
                      <a:lnTo>
                        <a:pt x="955" y="75"/>
                      </a:lnTo>
                      <a:lnTo>
                        <a:pt x="931" y="80"/>
                      </a:lnTo>
                      <a:lnTo>
                        <a:pt x="909" y="81"/>
                      </a:lnTo>
                      <a:lnTo>
                        <a:pt x="885" y="81"/>
                      </a:lnTo>
                      <a:lnTo>
                        <a:pt x="862" y="81"/>
                      </a:lnTo>
                      <a:lnTo>
                        <a:pt x="840" y="81"/>
                      </a:lnTo>
                      <a:lnTo>
                        <a:pt x="817" y="80"/>
                      </a:lnTo>
                      <a:lnTo>
                        <a:pt x="795" y="80"/>
                      </a:lnTo>
                      <a:lnTo>
                        <a:pt x="773" y="80"/>
                      </a:lnTo>
                      <a:lnTo>
                        <a:pt x="749" y="83"/>
                      </a:lnTo>
                      <a:lnTo>
                        <a:pt x="726" y="86"/>
                      </a:lnTo>
                      <a:lnTo>
                        <a:pt x="705" y="91"/>
                      </a:lnTo>
                      <a:lnTo>
                        <a:pt x="686" y="97"/>
                      </a:lnTo>
                      <a:lnTo>
                        <a:pt x="667" y="105"/>
                      </a:lnTo>
                      <a:lnTo>
                        <a:pt x="648" y="113"/>
                      </a:lnTo>
                      <a:lnTo>
                        <a:pt x="629" y="121"/>
                      </a:lnTo>
                      <a:lnTo>
                        <a:pt x="609" y="129"/>
                      </a:lnTo>
                      <a:lnTo>
                        <a:pt x="590" y="137"/>
                      </a:lnTo>
                      <a:lnTo>
                        <a:pt x="571" y="147"/>
                      </a:lnTo>
                      <a:lnTo>
                        <a:pt x="550" y="153"/>
                      </a:lnTo>
                      <a:lnTo>
                        <a:pt x="528" y="161"/>
                      </a:lnTo>
                      <a:lnTo>
                        <a:pt x="525" y="161"/>
                      </a:lnTo>
                      <a:lnTo>
                        <a:pt x="521" y="161"/>
                      </a:lnTo>
                      <a:lnTo>
                        <a:pt x="518" y="163"/>
                      </a:lnTo>
                      <a:lnTo>
                        <a:pt x="513" y="163"/>
                      </a:lnTo>
                      <a:lnTo>
                        <a:pt x="510" y="164"/>
                      </a:lnTo>
                      <a:lnTo>
                        <a:pt x="507" y="168"/>
                      </a:lnTo>
                      <a:lnTo>
                        <a:pt x="504" y="171"/>
                      </a:lnTo>
                      <a:lnTo>
                        <a:pt x="501" y="174"/>
                      </a:lnTo>
                      <a:lnTo>
                        <a:pt x="497" y="177"/>
                      </a:lnTo>
                      <a:lnTo>
                        <a:pt x="496" y="182"/>
                      </a:lnTo>
                      <a:lnTo>
                        <a:pt x="496" y="182"/>
                      </a:lnTo>
                      <a:lnTo>
                        <a:pt x="496" y="182"/>
                      </a:lnTo>
                      <a:lnTo>
                        <a:pt x="494" y="182"/>
                      </a:lnTo>
                      <a:lnTo>
                        <a:pt x="494" y="182"/>
                      </a:lnTo>
                      <a:lnTo>
                        <a:pt x="493" y="182"/>
                      </a:lnTo>
                      <a:lnTo>
                        <a:pt x="491" y="182"/>
                      </a:lnTo>
                      <a:lnTo>
                        <a:pt x="489" y="182"/>
                      </a:lnTo>
                      <a:lnTo>
                        <a:pt x="489" y="182"/>
                      </a:lnTo>
                      <a:lnTo>
                        <a:pt x="488" y="182"/>
                      </a:lnTo>
                      <a:lnTo>
                        <a:pt x="486" y="182"/>
                      </a:lnTo>
                      <a:lnTo>
                        <a:pt x="486" y="184"/>
                      </a:lnTo>
                      <a:lnTo>
                        <a:pt x="486" y="185"/>
                      </a:lnTo>
                      <a:lnTo>
                        <a:pt x="485" y="187"/>
                      </a:lnTo>
                      <a:lnTo>
                        <a:pt x="485" y="188"/>
                      </a:lnTo>
                      <a:lnTo>
                        <a:pt x="485" y="188"/>
                      </a:lnTo>
                      <a:lnTo>
                        <a:pt x="485" y="190"/>
                      </a:lnTo>
                      <a:lnTo>
                        <a:pt x="483" y="192"/>
                      </a:lnTo>
                      <a:lnTo>
                        <a:pt x="483" y="192"/>
                      </a:lnTo>
                      <a:lnTo>
                        <a:pt x="481" y="192"/>
                      </a:lnTo>
                      <a:lnTo>
                        <a:pt x="480" y="193"/>
                      </a:lnTo>
                      <a:lnTo>
                        <a:pt x="472" y="196"/>
                      </a:lnTo>
                      <a:lnTo>
                        <a:pt x="464" y="200"/>
                      </a:lnTo>
                      <a:lnTo>
                        <a:pt x="454" y="203"/>
                      </a:lnTo>
                      <a:lnTo>
                        <a:pt x="446" y="206"/>
                      </a:lnTo>
                      <a:lnTo>
                        <a:pt x="437" y="208"/>
                      </a:lnTo>
                      <a:lnTo>
                        <a:pt x="427" y="209"/>
                      </a:lnTo>
                      <a:lnTo>
                        <a:pt x="417" y="209"/>
                      </a:lnTo>
                      <a:lnTo>
                        <a:pt x="409" y="211"/>
                      </a:lnTo>
                      <a:lnTo>
                        <a:pt x="400" y="212"/>
                      </a:lnTo>
                      <a:lnTo>
                        <a:pt x="390" y="214"/>
                      </a:lnTo>
                      <a:lnTo>
                        <a:pt x="389" y="214"/>
                      </a:lnTo>
                      <a:lnTo>
                        <a:pt x="387" y="216"/>
                      </a:lnTo>
                      <a:lnTo>
                        <a:pt x="385" y="216"/>
                      </a:lnTo>
                      <a:lnTo>
                        <a:pt x="385" y="217"/>
                      </a:lnTo>
                      <a:lnTo>
                        <a:pt x="384" y="219"/>
                      </a:lnTo>
                      <a:lnTo>
                        <a:pt x="384" y="220"/>
                      </a:lnTo>
                      <a:lnTo>
                        <a:pt x="382" y="222"/>
                      </a:lnTo>
                      <a:lnTo>
                        <a:pt x="382" y="224"/>
                      </a:lnTo>
                      <a:lnTo>
                        <a:pt x="381" y="224"/>
                      </a:lnTo>
                      <a:lnTo>
                        <a:pt x="379" y="225"/>
                      </a:lnTo>
                      <a:lnTo>
                        <a:pt x="377" y="225"/>
                      </a:lnTo>
                      <a:lnTo>
                        <a:pt x="376" y="225"/>
                      </a:lnTo>
                      <a:lnTo>
                        <a:pt x="376" y="225"/>
                      </a:lnTo>
                      <a:lnTo>
                        <a:pt x="374" y="225"/>
                      </a:lnTo>
                      <a:lnTo>
                        <a:pt x="374" y="225"/>
                      </a:lnTo>
                      <a:lnTo>
                        <a:pt x="373" y="225"/>
                      </a:lnTo>
                      <a:lnTo>
                        <a:pt x="373" y="225"/>
                      </a:lnTo>
                      <a:lnTo>
                        <a:pt x="371" y="225"/>
                      </a:lnTo>
                      <a:lnTo>
                        <a:pt x="369" y="225"/>
                      </a:lnTo>
                      <a:lnTo>
                        <a:pt x="368" y="225"/>
                      </a:lnTo>
                      <a:lnTo>
                        <a:pt x="349" y="238"/>
                      </a:lnTo>
                      <a:lnTo>
                        <a:pt x="333" y="254"/>
                      </a:lnTo>
                      <a:lnTo>
                        <a:pt x="320" y="270"/>
                      </a:lnTo>
                      <a:lnTo>
                        <a:pt x="309" y="288"/>
                      </a:lnTo>
                      <a:lnTo>
                        <a:pt x="297" y="307"/>
                      </a:lnTo>
                      <a:lnTo>
                        <a:pt x="289" y="326"/>
                      </a:lnTo>
                      <a:lnTo>
                        <a:pt x="281" y="347"/>
                      </a:lnTo>
                      <a:lnTo>
                        <a:pt x="273" y="366"/>
                      </a:lnTo>
                      <a:lnTo>
                        <a:pt x="265" y="387"/>
                      </a:lnTo>
                      <a:lnTo>
                        <a:pt x="256" y="406"/>
                      </a:lnTo>
                      <a:lnTo>
                        <a:pt x="254" y="408"/>
                      </a:lnTo>
                      <a:lnTo>
                        <a:pt x="253" y="409"/>
                      </a:lnTo>
                      <a:lnTo>
                        <a:pt x="251" y="411"/>
                      </a:lnTo>
                      <a:lnTo>
                        <a:pt x="249" y="412"/>
                      </a:lnTo>
                      <a:lnTo>
                        <a:pt x="248" y="414"/>
                      </a:lnTo>
                      <a:lnTo>
                        <a:pt x="246" y="416"/>
                      </a:lnTo>
                      <a:lnTo>
                        <a:pt x="245" y="417"/>
                      </a:lnTo>
                      <a:lnTo>
                        <a:pt x="243" y="419"/>
                      </a:lnTo>
                      <a:lnTo>
                        <a:pt x="241" y="420"/>
                      </a:lnTo>
                      <a:lnTo>
                        <a:pt x="240" y="422"/>
                      </a:lnTo>
                      <a:lnTo>
                        <a:pt x="240" y="424"/>
                      </a:lnTo>
                      <a:lnTo>
                        <a:pt x="240" y="425"/>
                      </a:lnTo>
                      <a:lnTo>
                        <a:pt x="240" y="427"/>
                      </a:lnTo>
                      <a:lnTo>
                        <a:pt x="240" y="428"/>
                      </a:lnTo>
                      <a:lnTo>
                        <a:pt x="240" y="428"/>
                      </a:lnTo>
                      <a:lnTo>
                        <a:pt x="240" y="430"/>
                      </a:lnTo>
                      <a:lnTo>
                        <a:pt x="240" y="432"/>
                      </a:lnTo>
                      <a:lnTo>
                        <a:pt x="240" y="432"/>
                      </a:lnTo>
                      <a:lnTo>
                        <a:pt x="240" y="432"/>
                      </a:lnTo>
                      <a:lnTo>
                        <a:pt x="240" y="433"/>
                      </a:lnTo>
                      <a:lnTo>
                        <a:pt x="230" y="433"/>
                      </a:lnTo>
                      <a:lnTo>
                        <a:pt x="225" y="441"/>
                      </a:lnTo>
                      <a:lnTo>
                        <a:pt x="221" y="451"/>
                      </a:lnTo>
                      <a:lnTo>
                        <a:pt x="216" y="459"/>
                      </a:lnTo>
                      <a:lnTo>
                        <a:pt x="209" y="467"/>
                      </a:lnTo>
                      <a:lnTo>
                        <a:pt x="203" y="475"/>
                      </a:lnTo>
                      <a:lnTo>
                        <a:pt x="198" y="483"/>
                      </a:lnTo>
                      <a:lnTo>
                        <a:pt x="192" y="491"/>
                      </a:lnTo>
                      <a:lnTo>
                        <a:pt x="187" y="500"/>
                      </a:lnTo>
                      <a:lnTo>
                        <a:pt x="184" y="508"/>
                      </a:lnTo>
                      <a:lnTo>
                        <a:pt x="182" y="518"/>
                      </a:lnTo>
                      <a:lnTo>
                        <a:pt x="179" y="521"/>
                      </a:lnTo>
                      <a:lnTo>
                        <a:pt x="177" y="524"/>
                      </a:lnTo>
                      <a:lnTo>
                        <a:pt x="173" y="526"/>
                      </a:lnTo>
                      <a:lnTo>
                        <a:pt x="169" y="529"/>
                      </a:lnTo>
                      <a:lnTo>
                        <a:pt x="166" y="532"/>
                      </a:lnTo>
                      <a:lnTo>
                        <a:pt x="163" y="534"/>
                      </a:lnTo>
                      <a:lnTo>
                        <a:pt x="160" y="537"/>
                      </a:lnTo>
                      <a:lnTo>
                        <a:pt x="157" y="542"/>
                      </a:lnTo>
                      <a:lnTo>
                        <a:pt x="155" y="545"/>
                      </a:lnTo>
                      <a:lnTo>
                        <a:pt x="155" y="550"/>
                      </a:lnTo>
                      <a:lnTo>
                        <a:pt x="142" y="555"/>
                      </a:lnTo>
                      <a:lnTo>
                        <a:pt x="131" y="561"/>
                      </a:lnTo>
                      <a:lnTo>
                        <a:pt x="121" y="568"/>
                      </a:lnTo>
                      <a:lnTo>
                        <a:pt x="112" y="576"/>
                      </a:lnTo>
                      <a:lnTo>
                        <a:pt x="102" y="584"/>
                      </a:lnTo>
                      <a:lnTo>
                        <a:pt x="93" y="592"/>
                      </a:lnTo>
                      <a:lnTo>
                        <a:pt x="83" y="600"/>
                      </a:lnTo>
                      <a:lnTo>
                        <a:pt x="75" y="608"/>
                      </a:lnTo>
                      <a:lnTo>
                        <a:pt x="64" y="616"/>
                      </a:lnTo>
                      <a:lnTo>
                        <a:pt x="54" y="625"/>
                      </a:lnTo>
                      <a:lnTo>
                        <a:pt x="53" y="625"/>
                      </a:lnTo>
                      <a:lnTo>
                        <a:pt x="53" y="625"/>
                      </a:lnTo>
                      <a:lnTo>
                        <a:pt x="51" y="625"/>
                      </a:lnTo>
                      <a:lnTo>
                        <a:pt x="49" y="625"/>
                      </a:lnTo>
                      <a:lnTo>
                        <a:pt x="48" y="625"/>
                      </a:lnTo>
                      <a:lnTo>
                        <a:pt x="46" y="627"/>
                      </a:lnTo>
                      <a:lnTo>
                        <a:pt x="43" y="628"/>
                      </a:lnTo>
                      <a:lnTo>
                        <a:pt x="41" y="630"/>
                      </a:lnTo>
                      <a:lnTo>
                        <a:pt x="40" y="632"/>
                      </a:lnTo>
                      <a:lnTo>
                        <a:pt x="38" y="635"/>
                      </a:lnTo>
                      <a:lnTo>
                        <a:pt x="35" y="648"/>
                      </a:lnTo>
                      <a:lnTo>
                        <a:pt x="33" y="662"/>
                      </a:lnTo>
                      <a:lnTo>
                        <a:pt x="30" y="675"/>
                      </a:lnTo>
                      <a:lnTo>
                        <a:pt x="29" y="688"/>
                      </a:lnTo>
                      <a:lnTo>
                        <a:pt x="27" y="700"/>
                      </a:lnTo>
                      <a:lnTo>
                        <a:pt x="24" y="715"/>
                      </a:lnTo>
                      <a:lnTo>
                        <a:pt x="21" y="728"/>
                      </a:lnTo>
                      <a:lnTo>
                        <a:pt x="16" y="740"/>
                      </a:lnTo>
                      <a:lnTo>
                        <a:pt x="9" y="752"/>
                      </a:lnTo>
                      <a:lnTo>
                        <a:pt x="0" y="763"/>
                      </a:lnTo>
                      <a:lnTo>
                        <a:pt x="0" y="764"/>
                      </a:lnTo>
                      <a:lnTo>
                        <a:pt x="0" y="768"/>
                      </a:lnTo>
                      <a:lnTo>
                        <a:pt x="0" y="769"/>
                      </a:lnTo>
                      <a:lnTo>
                        <a:pt x="0" y="771"/>
                      </a:lnTo>
                      <a:lnTo>
                        <a:pt x="0" y="772"/>
                      </a:lnTo>
                      <a:lnTo>
                        <a:pt x="0" y="776"/>
                      </a:lnTo>
                      <a:lnTo>
                        <a:pt x="0" y="777"/>
                      </a:lnTo>
                      <a:lnTo>
                        <a:pt x="0" y="779"/>
                      </a:lnTo>
                      <a:lnTo>
                        <a:pt x="0" y="779"/>
                      </a:lnTo>
                      <a:lnTo>
                        <a:pt x="0" y="779"/>
                      </a:lnTo>
                      <a:lnTo>
                        <a:pt x="8" y="780"/>
                      </a:lnTo>
                      <a:lnTo>
                        <a:pt x="17" y="782"/>
                      </a:lnTo>
                      <a:lnTo>
                        <a:pt x="25" y="782"/>
                      </a:lnTo>
                      <a:lnTo>
                        <a:pt x="33" y="782"/>
                      </a:lnTo>
                      <a:lnTo>
                        <a:pt x="41" y="780"/>
                      </a:lnTo>
                      <a:lnTo>
                        <a:pt x="49" y="777"/>
                      </a:lnTo>
                      <a:lnTo>
                        <a:pt x="57" y="774"/>
                      </a:lnTo>
                      <a:lnTo>
                        <a:pt x="64" y="768"/>
                      </a:lnTo>
                      <a:lnTo>
                        <a:pt x="70" y="761"/>
                      </a:lnTo>
                      <a:lnTo>
                        <a:pt x="75" y="753"/>
                      </a:lnTo>
                      <a:lnTo>
                        <a:pt x="75" y="753"/>
                      </a:lnTo>
                      <a:lnTo>
                        <a:pt x="75" y="753"/>
                      </a:lnTo>
                      <a:lnTo>
                        <a:pt x="77" y="753"/>
                      </a:lnTo>
                      <a:lnTo>
                        <a:pt x="77" y="753"/>
                      </a:lnTo>
                      <a:lnTo>
                        <a:pt x="78" y="753"/>
                      </a:lnTo>
                      <a:lnTo>
                        <a:pt x="80" y="753"/>
                      </a:lnTo>
                      <a:lnTo>
                        <a:pt x="81" y="753"/>
                      </a:lnTo>
                      <a:lnTo>
                        <a:pt x="83" y="753"/>
                      </a:lnTo>
                      <a:lnTo>
                        <a:pt x="85" y="753"/>
                      </a:lnTo>
                      <a:lnTo>
                        <a:pt x="86" y="753"/>
                      </a:lnTo>
                      <a:lnTo>
                        <a:pt x="91" y="748"/>
                      </a:lnTo>
                      <a:lnTo>
                        <a:pt x="96" y="744"/>
                      </a:lnTo>
                      <a:lnTo>
                        <a:pt x="102" y="740"/>
                      </a:lnTo>
                      <a:lnTo>
                        <a:pt x="109" y="737"/>
                      </a:lnTo>
                      <a:lnTo>
                        <a:pt x="113" y="734"/>
                      </a:lnTo>
                      <a:lnTo>
                        <a:pt x="120" y="731"/>
                      </a:lnTo>
                      <a:lnTo>
                        <a:pt x="126" y="728"/>
                      </a:lnTo>
                      <a:lnTo>
                        <a:pt x="131" y="724"/>
                      </a:lnTo>
                      <a:lnTo>
                        <a:pt x="136" y="720"/>
                      </a:lnTo>
                      <a:lnTo>
                        <a:pt x="139" y="715"/>
                      </a:lnTo>
                      <a:lnTo>
                        <a:pt x="145" y="710"/>
                      </a:lnTo>
                      <a:lnTo>
                        <a:pt x="153" y="707"/>
                      </a:lnTo>
                      <a:lnTo>
                        <a:pt x="160" y="704"/>
                      </a:lnTo>
                      <a:lnTo>
                        <a:pt x="168" y="699"/>
                      </a:lnTo>
                      <a:lnTo>
                        <a:pt x="176" y="696"/>
                      </a:lnTo>
                      <a:lnTo>
                        <a:pt x="184" y="692"/>
                      </a:lnTo>
                      <a:lnTo>
                        <a:pt x="192" y="688"/>
                      </a:lnTo>
                      <a:lnTo>
                        <a:pt x="200" y="684"/>
                      </a:lnTo>
                      <a:lnTo>
                        <a:pt x="206" y="678"/>
                      </a:lnTo>
                      <a:lnTo>
                        <a:pt x="214" y="673"/>
                      </a:lnTo>
                      <a:lnTo>
                        <a:pt x="216" y="672"/>
                      </a:lnTo>
                      <a:lnTo>
                        <a:pt x="217" y="670"/>
                      </a:lnTo>
                      <a:lnTo>
                        <a:pt x="219" y="670"/>
                      </a:lnTo>
                      <a:lnTo>
                        <a:pt x="222" y="670"/>
                      </a:lnTo>
                      <a:lnTo>
                        <a:pt x="225" y="672"/>
                      </a:lnTo>
                      <a:lnTo>
                        <a:pt x="227" y="672"/>
                      </a:lnTo>
                      <a:lnTo>
                        <a:pt x="230" y="673"/>
                      </a:lnTo>
                      <a:lnTo>
                        <a:pt x="233" y="675"/>
                      </a:lnTo>
                      <a:lnTo>
                        <a:pt x="237" y="676"/>
                      </a:lnTo>
                      <a:lnTo>
                        <a:pt x="240" y="678"/>
                      </a:lnTo>
                      <a:lnTo>
                        <a:pt x="240" y="678"/>
                      </a:lnTo>
                      <a:close/>
                    </a:path>
                  </a:pathLst>
                </a:custGeom>
                <a:solidFill>
                  <a:srgbClr val="FFFF63"/>
                </a:solidFill>
                <a:ln w="9525">
                  <a:noFill/>
                  <a:round/>
                  <a:headEnd/>
                  <a:tailEnd/>
                </a:ln>
              </p:spPr>
              <p:txBody>
                <a:bodyPr/>
                <a:lstStyle/>
                <a:p>
                  <a:endParaRPr lang="en-US"/>
                </a:p>
              </p:txBody>
            </p:sp>
            <p:sp>
              <p:nvSpPr>
                <p:cNvPr id="40157" name="Freeform 221"/>
                <p:cNvSpPr>
                  <a:spLocks/>
                </p:cNvSpPr>
                <p:nvPr/>
              </p:nvSpPr>
              <p:spPr bwMode="auto">
                <a:xfrm>
                  <a:off x="2525" y="2976"/>
                  <a:ext cx="951" cy="505"/>
                </a:xfrm>
                <a:custGeom>
                  <a:avLst/>
                  <a:gdLst/>
                  <a:ahLst/>
                  <a:cxnLst>
                    <a:cxn ang="0">
                      <a:pos x="998" y="75"/>
                    </a:cxn>
                    <a:cxn ang="0">
                      <a:pos x="1113" y="97"/>
                    </a:cxn>
                    <a:cxn ang="0">
                      <a:pos x="1286" y="112"/>
                    </a:cxn>
                    <a:cxn ang="0">
                      <a:pos x="1408" y="81"/>
                    </a:cxn>
                    <a:cxn ang="0">
                      <a:pos x="1340" y="124"/>
                    </a:cxn>
                    <a:cxn ang="0">
                      <a:pos x="1491" y="108"/>
                    </a:cxn>
                    <a:cxn ang="0">
                      <a:pos x="1460" y="80"/>
                    </a:cxn>
                    <a:cxn ang="0">
                      <a:pos x="1564" y="152"/>
                    </a:cxn>
                    <a:cxn ang="0">
                      <a:pos x="1523" y="145"/>
                    </a:cxn>
                    <a:cxn ang="0">
                      <a:pos x="1507" y="147"/>
                    </a:cxn>
                    <a:cxn ang="0">
                      <a:pos x="1515" y="200"/>
                    </a:cxn>
                    <a:cxn ang="0">
                      <a:pos x="1520" y="235"/>
                    </a:cxn>
                    <a:cxn ang="0">
                      <a:pos x="1678" y="393"/>
                    </a:cxn>
                    <a:cxn ang="0">
                      <a:pos x="1756" y="524"/>
                    </a:cxn>
                    <a:cxn ang="0">
                      <a:pos x="1844" y="633"/>
                    </a:cxn>
                    <a:cxn ang="0">
                      <a:pos x="1865" y="662"/>
                    </a:cxn>
                    <a:cxn ang="0">
                      <a:pos x="1742" y="740"/>
                    </a:cxn>
                    <a:cxn ang="0">
                      <a:pos x="1694" y="726"/>
                    </a:cxn>
                    <a:cxn ang="0">
                      <a:pos x="1656" y="688"/>
                    </a:cxn>
                    <a:cxn ang="0">
                      <a:pos x="1624" y="676"/>
                    </a:cxn>
                    <a:cxn ang="0">
                      <a:pos x="1529" y="694"/>
                    </a:cxn>
                    <a:cxn ang="0">
                      <a:pos x="1540" y="720"/>
                    </a:cxn>
                    <a:cxn ang="0">
                      <a:pos x="1464" y="745"/>
                    </a:cxn>
                    <a:cxn ang="0">
                      <a:pos x="1408" y="702"/>
                    </a:cxn>
                    <a:cxn ang="0">
                      <a:pos x="1379" y="795"/>
                    </a:cxn>
                    <a:cxn ang="0">
                      <a:pos x="1329" y="843"/>
                    </a:cxn>
                    <a:cxn ang="0">
                      <a:pos x="1340" y="779"/>
                    </a:cxn>
                    <a:cxn ang="0">
                      <a:pos x="1102" y="940"/>
                    </a:cxn>
                    <a:cxn ang="0">
                      <a:pos x="1067" y="942"/>
                    </a:cxn>
                    <a:cxn ang="0">
                      <a:pos x="1033" y="1011"/>
                    </a:cxn>
                    <a:cxn ang="0">
                      <a:pos x="988" y="961"/>
                    </a:cxn>
                    <a:cxn ang="0">
                      <a:pos x="974" y="900"/>
                    </a:cxn>
                    <a:cxn ang="0">
                      <a:pos x="920" y="928"/>
                    </a:cxn>
                    <a:cxn ang="0">
                      <a:pos x="809" y="894"/>
                    </a:cxn>
                    <a:cxn ang="0">
                      <a:pos x="734" y="896"/>
                    </a:cxn>
                    <a:cxn ang="0">
                      <a:pos x="708" y="880"/>
                    </a:cxn>
                    <a:cxn ang="0">
                      <a:pos x="980" y="856"/>
                    </a:cxn>
                    <a:cxn ang="0">
                      <a:pos x="1147" y="953"/>
                    </a:cxn>
                    <a:cxn ang="0">
                      <a:pos x="1408" y="688"/>
                    </a:cxn>
                    <a:cxn ang="0">
                      <a:pos x="1593" y="651"/>
                    </a:cxn>
                    <a:cxn ang="0">
                      <a:pos x="1705" y="675"/>
                    </a:cxn>
                    <a:cxn ang="0">
                      <a:pos x="1814" y="670"/>
                    </a:cxn>
                    <a:cxn ang="0">
                      <a:pos x="1718" y="473"/>
                    </a:cxn>
                    <a:cxn ang="0">
                      <a:pos x="1563" y="401"/>
                    </a:cxn>
                    <a:cxn ang="0">
                      <a:pos x="1462" y="236"/>
                    </a:cxn>
                    <a:cxn ang="0">
                      <a:pos x="1256" y="78"/>
                    </a:cxn>
                    <a:cxn ang="0">
                      <a:pos x="1084" y="132"/>
                    </a:cxn>
                    <a:cxn ang="0">
                      <a:pos x="1025" y="126"/>
                    </a:cxn>
                    <a:cxn ang="0">
                      <a:pos x="1011" y="190"/>
                    </a:cxn>
                    <a:cxn ang="0">
                      <a:pos x="884" y="121"/>
                    </a:cxn>
                    <a:cxn ang="0">
                      <a:pos x="481" y="300"/>
                    </a:cxn>
                    <a:cxn ang="0">
                      <a:pos x="702" y="158"/>
                    </a:cxn>
                    <a:cxn ang="0">
                      <a:pos x="561" y="227"/>
                    </a:cxn>
                    <a:cxn ang="0">
                      <a:pos x="492" y="251"/>
                    </a:cxn>
                    <a:cxn ang="0">
                      <a:pos x="419" y="259"/>
                    </a:cxn>
                    <a:cxn ang="0">
                      <a:pos x="120" y="454"/>
                    </a:cxn>
                    <a:cxn ang="0">
                      <a:pos x="305" y="350"/>
                    </a:cxn>
                    <a:cxn ang="0">
                      <a:pos x="163" y="489"/>
                    </a:cxn>
                    <a:cxn ang="0">
                      <a:pos x="24" y="603"/>
                    </a:cxn>
                    <a:cxn ang="0">
                      <a:pos x="19" y="552"/>
                    </a:cxn>
                    <a:cxn ang="0">
                      <a:pos x="46" y="539"/>
                    </a:cxn>
                    <a:cxn ang="0">
                      <a:pos x="217" y="257"/>
                    </a:cxn>
                    <a:cxn ang="0">
                      <a:pos x="728" y="22"/>
                    </a:cxn>
                  </a:cxnLst>
                  <a:rect l="0" t="0" r="r" b="b"/>
                  <a:pathLst>
                    <a:path w="1902" h="1011">
                      <a:moveTo>
                        <a:pt x="814" y="14"/>
                      </a:moveTo>
                      <a:lnTo>
                        <a:pt x="817" y="40"/>
                      </a:lnTo>
                      <a:lnTo>
                        <a:pt x="824" y="59"/>
                      </a:lnTo>
                      <a:lnTo>
                        <a:pt x="836" y="73"/>
                      </a:lnTo>
                      <a:lnTo>
                        <a:pt x="852" y="84"/>
                      </a:lnTo>
                      <a:lnTo>
                        <a:pt x="872" y="91"/>
                      </a:lnTo>
                      <a:lnTo>
                        <a:pt x="892" y="97"/>
                      </a:lnTo>
                      <a:lnTo>
                        <a:pt x="913" y="100"/>
                      </a:lnTo>
                      <a:lnTo>
                        <a:pt x="934" y="105"/>
                      </a:lnTo>
                      <a:lnTo>
                        <a:pt x="955" y="110"/>
                      </a:lnTo>
                      <a:lnTo>
                        <a:pt x="972" y="116"/>
                      </a:lnTo>
                      <a:lnTo>
                        <a:pt x="979" y="110"/>
                      </a:lnTo>
                      <a:lnTo>
                        <a:pt x="984" y="102"/>
                      </a:lnTo>
                      <a:lnTo>
                        <a:pt x="987" y="96"/>
                      </a:lnTo>
                      <a:lnTo>
                        <a:pt x="992" y="89"/>
                      </a:lnTo>
                      <a:lnTo>
                        <a:pt x="995" y="81"/>
                      </a:lnTo>
                      <a:lnTo>
                        <a:pt x="998" y="75"/>
                      </a:lnTo>
                      <a:lnTo>
                        <a:pt x="1001" y="67"/>
                      </a:lnTo>
                      <a:lnTo>
                        <a:pt x="1004" y="60"/>
                      </a:lnTo>
                      <a:lnTo>
                        <a:pt x="1009" y="54"/>
                      </a:lnTo>
                      <a:lnTo>
                        <a:pt x="1016" y="49"/>
                      </a:lnTo>
                      <a:lnTo>
                        <a:pt x="1028" y="49"/>
                      </a:lnTo>
                      <a:lnTo>
                        <a:pt x="1038" y="54"/>
                      </a:lnTo>
                      <a:lnTo>
                        <a:pt x="1046" y="62"/>
                      </a:lnTo>
                      <a:lnTo>
                        <a:pt x="1051" y="73"/>
                      </a:lnTo>
                      <a:lnTo>
                        <a:pt x="1054" y="86"/>
                      </a:lnTo>
                      <a:lnTo>
                        <a:pt x="1057" y="96"/>
                      </a:lnTo>
                      <a:lnTo>
                        <a:pt x="1062" y="102"/>
                      </a:lnTo>
                      <a:lnTo>
                        <a:pt x="1070" y="104"/>
                      </a:lnTo>
                      <a:lnTo>
                        <a:pt x="1080" y="99"/>
                      </a:lnTo>
                      <a:lnTo>
                        <a:pt x="1092" y="84"/>
                      </a:lnTo>
                      <a:lnTo>
                        <a:pt x="1092" y="91"/>
                      </a:lnTo>
                      <a:lnTo>
                        <a:pt x="1104" y="94"/>
                      </a:lnTo>
                      <a:lnTo>
                        <a:pt x="1113" y="97"/>
                      </a:lnTo>
                      <a:lnTo>
                        <a:pt x="1126" y="100"/>
                      </a:lnTo>
                      <a:lnTo>
                        <a:pt x="1137" y="100"/>
                      </a:lnTo>
                      <a:lnTo>
                        <a:pt x="1150" y="100"/>
                      </a:lnTo>
                      <a:lnTo>
                        <a:pt x="1161" y="100"/>
                      </a:lnTo>
                      <a:lnTo>
                        <a:pt x="1174" y="97"/>
                      </a:lnTo>
                      <a:lnTo>
                        <a:pt x="1184" y="91"/>
                      </a:lnTo>
                      <a:lnTo>
                        <a:pt x="1193" y="84"/>
                      </a:lnTo>
                      <a:lnTo>
                        <a:pt x="1201" y="73"/>
                      </a:lnTo>
                      <a:lnTo>
                        <a:pt x="1195" y="32"/>
                      </a:lnTo>
                      <a:lnTo>
                        <a:pt x="1211" y="33"/>
                      </a:lnTo>
                      <a:lnTo>
                        <a:pt x="1224" y="40"/>
                      </a:lnTo>
                      <a:lnTo>
                        <a:pt x="1236" y="49"/>
                      </a:lnTo>
                      <a:lnTo>
                        <a:pt x="1248" y="60"/>
                      </a:lnTo>
                      <a:lnTo>
                        <a:pt x="1257" y="73"/>
                      </a:lnTo>
                      <a:lnTo>
                        <a:pt x="1267" y="88"/>
                      </a:lnTo>
                      <a:lnTo>
                        <a:pt x="1276" y="100"/>
                      </a:lnTo>
                      <a:lnTo>
                        <a:pt x="1286" y="112"/>
                      </a:lnTo>
                      <a:lnTo>
                        <a:pt x="1299" y="121"/>
                      </a:lnTo>
                      <a:lnTo>
                        <a:pt x="1312" y="126"/>
                      </a:lnTo>
                      <a:lnTo>
                        <a:pt x="1312" y="99"/>
                      </a:lnTo>
                      <a:lnTo>
                        <a:pt x="1320" y="83"/>
                      </a:lnTo>
                      <a:lnTo>
                        <a:pt x="1331" y="76"/>
                      </a:lnTo>
                      <a:lnTo>
                        <a:pt x="1345" y="76"/>
                      </a:lnTo>
                      <a:lnTo>
                        <a:pt x="1363" y="80"/>
                      </a:lnTo>
                      <a:lnTo>
                        <a:pt x="1380" y="84"/>
                      </a:lnTo>
                      <a:lnTo>
                        <a:pt x="1398" y="86"/>
                      </a:lnTo>
                      <a:lnTo>
                        <a:pt x="1412" y="84"/>
                      </a:lnTo>
                      <a:lnTo>
                        <a:pt x="1424" y="75"/>
                      </a:lnTo>
                      <a:lnTo>
                        <a:pt x="1430" y="56"/>
                      </a:lnTo>
                      <a:lnTo>
                        <a:pt x="1430" y="67"/>
                      </a:lnTo>
                      <a:lnTo>
                        <a:pt x="1428" y="65"/>
                      </a:lnTo>
                      <a:lnTo>
                        <a:pt x="1424" y="68"/>
                      </a:lnTo>
                      <a:lnTo>
                        <a:pt x="1417" y="75"/>
                      </a:lnTo>
                      <a:lnTo>
                        <a:pt x="1408" y="81"/>
                      </a:lnTo>
                      <a:lnTo>
                        <a:pt x="1398" y="89"/>
                      </a:lnTo>
                      <a:lnTo>
                        <a:pt x="1387" y="96"/>
                      </a:lnTo>
                      <a:lnTo>
                        <a:pt x="1374" y="99"/>
                      </a:lnTo>
                      <a:lnTo>
                        <a:pt x="1361" y="99"/>
                      </a:lnTo>
                      <a:lnTo>
                        <a:pt x="1348" y="94"/>
                      </a:lnTo>
                      <a:lnTo>
                        <a:pt x="1336" y="84"/>
                      </a:lnTo>
                      <a:lnTo>
                        <a:pt x="1332" y="88"/>
                      </a:lnTo>
                      <a:lnTo>
                        <a:pt x="1329" y="91"/>
                      </a:lnTo>
                      <a:lnTo>
                        <a:pt x="1328" y="96"/>
                      </a:lnTo>
                      <a:lnTo>
                        <a:pt x="1328" y="100"/>
                      </a:lnTo>
                      <a:lnTo>
                        <a:pt x="1328" y="104"/>
                      </a:lnTo>
                      <a:lnTo>
                        <a:pt x="1328" y="108"/>
                      </a:lnTo>
                      <a:lnTo>
                        <a:pt x="1326" y="113"/>
                      </a:lnTo>
                      <a:lnTo>
                        <a:pt x="1326" y="118"/>
                      </a:lnTo>
                      <a:lnTo>
                        <a:pt x="1324" y="123"/>
                      </a:lnTo>
                      <a:lnTo>
                        <a:pt x="1321" y="126"/>
                      </a:lnTo>
                      <a:lnTo>
                        <a:pt x="1340" y="124"/>
                      </a:lnTo>
                      <a:lnTo>
                        <a:pt x="1360" y="128"/>
                      </a:lnTo>
                      <a:lnTo>
                        <a:pt x="1379" y="131"/>
                      </a:lnTo>
                      <a:lnTo>
                        <a:pt x="1396" y="139"/>
                      </a:lnTo>
                      <a:lnTo>
                        <a:pt x="1412" y="148"/>
                      </a:lnTo>
                      <a:lnTo>
                        <a:pt x="1428" y="158"/>
                      </a:lnTo>
                      <a:lnTo>
                        <a:pt x="1443" y="171"/>
                      </a:lnTo>
                      <a:lnTo>
                        <a:pt x="1456" y="184"/>
                      </a:lnTo>
                      <a:lnTo>
                        <a:pt x="1465" y="198"/>
                      </a:lnTo>
                      <a:lnTo>
                        <a:pt x="1473" y="211"/>
                      </a:lnTo>
                      <a:lnTo>
                        <a:pt x="1476" y="200"/>
                      </a:lnTo>
                      <a:lnTo>
                        <a:pt x="1480" y="188"/>
                      </a:lnTo>
                      <a:lnTo>
                        <a:pt x="1483" y="176"/>
                      </a:lnTo>
                      <a:lnTo>
                        <a:pt x="1484" y="161"/>
                      </a:lnTo>
                      <a:lnTo>
                        <a:pt x="1488" y="148"/>
                      </a:lnTo>
                      <a:lnTo>
                        <a:pt x="1489" y="134"/>
                      </a:lnTo>
                      <a:lnTo>
                        <a:pt x="1491" y="121"/>
                      </a:lnTo>
                      <a:lnTo>
                        <a:pt x="1491" y="108"/>
                      </a:lnTo>
                      <a:lnTo>
                        <a:pt x="1491" y="96"/>
                      </a:lnTo>
                      <a:lnTo>
                        <a:pt x="1491" y="84"/>
                      </a:lnTo>
                      <a:lnTo>
                        <a:pt x="1488" y="81"/>
                      </a:lnTo>
                      <a:lnTo>
                        <a:pt x="1486" y="80"/>
                      </a:lnTo>
                      <a:lnTo>
                        <a:pt x="1483" y="78"/>
                      </a:lnTo>
                      <a:lnTo>
                        <a:pt x="1481" y="76"/>
                      </a:lnTo>
                      <a:lnTo>
                        <a:pt x="1478" y="75"/>
                      </a:lnTo>
                      <a:lnTo>
                        <a:pt x="1475" y="75"/>
                      </a:lnTo>
                      <a:lnTo>
                        <a:pt x="1472" y="75"/>
                      </a:lnTo>
                      <a:lnTo>
                        <a:pt x="1468" y="73"/>
                      </a:lnTo>
                      <a:lnTo>
                        <a:pt x="1465" y="73"/>
                      </a:lnTo>
                      <a:lnTo>
                        <a:pt x="1462" y="73"/>
                      </a:lnTo>
                      <a:lnTo>
                        <a:pt x="1448" y="91"/>
                      </a:lnTo>
                      <a:lnTo>
                        <a:pt x="1451" y="89"/>
                      </a:lnTo>
                      <a:lnTo>
                        <a:pt x="1454" y="86"/>
                      </a:lnTo>
                      <a:lnTo>
                        <a:pt x="1457" y="83"/>
                      </a:lnTo>
                      <a:lnTo>
                        <a:pt x="1460" y="80"/>
                      </a:lnTo>
                      <a:lnTo>
                        <a:pt x="1462" y="78"/>
                      </a:lnTo>
                      <a:lnTo>
                        <a:pt x="1465" y="75"/>
                      </a:lnTo>
                      <a:lnTo>
                        <a:pt x="1468" y="73"/>
                      </a:lnTo>
                      <a:lnTo>
                        <a:pt x="1472" y="72"/>
                      </a:lnTo>
                      <a:lnTo>
                        <a:pt x="1476" y="73"/>
                      </a:lnTo>
                      <a:lnTo>
                        <a:pt x="1480" y="73"/>
                      </a:lnTo>
                      <a:lnTo>
                        <a:pt x="1505" y="134"/>
                      </a:lnTo>
                      <a:lnTo>
                        <a:pt x="1513" y="123"/>
                      </a:lnTo>
                      <a:lnTo>
                        <a:pt x="1521" y="118"/>
                      </a:lnTo>
                      <a:lnTo>
                        <a:pt x="1531" y="116"/>
                      </a:lnTo>
                      <a:lnTo>
                        <a:pt x="1539" y="120"/>
                      </a:lnTo>
                      <a:lnTo>
                        <a:pt x="1547" y="124"/>
                      </a:lnTo>
                      <a:lnTo>
                        <a:pt x="1553" y="131"/>
                      </a:lnTo>
                      <a:lnTo>
                        <a:pt x="1558" y="137"/>
                      </a:lnTo>
                      <a:lnTo>
                        <a:pt x="1563" y="144"/>
                      </a:lnTo>
                      <a:lnTo>
                        <a:pt x="1564" y="148"/>
                      </a:lnTo>
                      <a:lnTo>
                        <a:pt x="1564" y="152"/>
                      </a:lnTo>
                      <a:lnTo>
                        <a:pt x="1561" y="147"/>
                      </a:lnTo>
                      <a:lnTo>
                        <a:pt x="1558" y="142"/>
                      </a:lnTo>
                      <a:lnTo>
                        <a:pt x="1556" y="137"/>
                      </a:lnTo>
                      <a:lnTo>
                        <a:pt x="1555" y="131"/>
                      </a:lnTo>
                      <a:lnTo>
                        <a:pt x="1553" y="126"/>
                      </a:lnTo>
                      <a:lnTo>
                        <a:pt x="1552" y="121"/>
                      </a:lnTo>
                      <a:lnTo>
                        <a:pt x="1550" y="116"/>
                      </a:lnTo>
                      <a:lnTo>
                        <a:pt x="1545" y="115"/>
                      </a:lnTo>
                      <a:lnTo>
                        <a:pt x="1540" y="115"/>
                      </a:lnTo>
                      <a:lnTo>
                        <a:pt x="1532" y="116"/>
                      </a:lnTo>
                      <a:lnTo>
                        <a:pt x="1528" y="120"/>
                      </a:lnTo>
                      <a:lnTo>
                        <a:pt x="1526" y="123"/>
                      </a:lnTo>
                      <a:lnTo>
                        <a:pt x="1523" y="128"/>
                      </a:lnTo>
                      <a:lnTo>
                        <a:pt x="1523" y="131"/>
                      </a:lnTo>
                      <a:lnTo>
                        <a:pt x="1523" y="136"/>
                      </a:lnTo>
                      <a:lnTo>
                        <a:pt x="1523" y="140"/>
                      </a:lnTo>
                      <a:lnTo>
                        <a:pt x="1523" y="145"/>
                      </a:lnTo>
                      <a:lnTo>
                        <a:pt x="1523" y="150"/>
                      </a:lnTo>
                      <a:lnTo>
                        <a:pt x="1523" y="153"/>
                      </a:lnTo>
                      <a:lnTo>
                        <a:pt x="1523" y="158"/>
                      </a:lnTo>
                      <a:lnTo>
                        <a:pt x="1523" y="156"/>
                      </a:lnTo>
                      <a:lnTo>
                        <a:pt x="1523" y="153"/>
                      </a:lnTo>
                      <a:lnTo>
                        <a:pt x="1523" y="150"/>
                      </a:lnTo>
                      <a:lnTo>
                        <a:pt x="1523" y="148"/>
                      </a:lnTo>
                      <a:lnTo>
                        <a:pt x="1523" y="145"/>
                      </a:lnTo>
                      <a:lnTo>
                        <a:pt x="1523" y="142"/>
                      </a:lnTo>
                      <a:lnTo>
                        <a:pt x="1521" y="139"/>
                      </a:lnTo>
                      <a:lnTo>
                        <a:pt x="1520" y="137"/>
                      </a:lnTo>
                      <a:lnTo>
                        <a:pt x="1518" y="136"/>
                      </a:lnTo>
                      <a:lnTo>
                        <a:pt x="1515" y="134"/>
                      </a:lnTo>
                      <a:lnTo>
                        <a:pt x="1512" y="136"/>
                      </a:lnTo>
                      <a:lnTo>
                        <a:pt x="1508" y="139"/>
                      </a:lnTo>
                      <a:lnTo>
                        <a:pt x="1507" y="144"/>
                      </a:lnTo>
                      <a:lnTo>
                        <a:pt x="1507" y="147"/>
                      </a:lnTo>
                      <a:lnTo>
                        <a:pt x="1505" y="152"/>
                      </a:lnTo>
                      <a:lnTo>
                        <a:pt x="1505" y="156"/>
                      </a:lnTo>
                      <a:lnTo>
                        <a:pt x="1505" y="161"/>
                      </a:lnTo>
                      <a:lnTo>
                        <a:pt x="1505" y="166"/>
                      </a:lnTo>
                      <a:lnTo>
                        <a:pt x="1505" y="171"/>
                      </a:lnTo>
                      <a:lnTo>
                        <a:pt x="1505" y="176"/>
                      </a:lnTo>
                      <a:lnTo>
                        <a:pt x="1510" y="179"/>
                      </a:lnTo>
                      <a:lnTo>
                        <a:pt x="1513" y="180"/>
                      </a:lnTo>
                      <a:lnTo>
                        <a:pt x="1516" y="180"/>
                      </a:lnTo>
                      <a:lnTo>
                        <a:pt x="1520" y="180"/>
                      </a:lnTo>
                      <a:lnTo>
                        <a:pt x="1521" y="182"/>
                      </a:lnTo>
                      <a:lnTo>
                        <a:pt x="1523" y="182"/>
                      </a:lnTo>
                      <a:lnTo>
                        <a:pt x="1523" y="185"/>
                      </a:lnTo>
                      <a:lnTo>
                        <a:pt x="1523" y="188"/>
                      </a:lnTo>
                      <a:lnTo>
                        <a:pt x="1523" y="193"/>
                      </a:lnTo>
                      <a:lnTo>
                        <a:pt x="1523" y="201"/>
                      </a:lnTo>
                      <a:lnTo>
                        <a:pt x="1515" y="200"/>
                      </a:lnTo>
                      <a:lnTo>
                        <a:pt x="1510" y="201"/>
                      </a:lnTo>
                      <a:lnTo>
                        <a:pt x="1505" y="203"/>
                      </a:lnTo>
                      <a:lnTo>
                        <a:pt x="1500" y="206"/>
                      </a:lnTo>
                      <a:lnTo>
                        <a:pt x="1496" y="211"/>
                      </a:lnTo>
                      <a:lnTo>
                        <a:pt x="1492" y="214"/>
                      </a:lnTo>
                      <a:lnTo>
                        <a:pt x="1488" y="219"/>
                      </a:lnTo>
                      <a:lnTo>
                        <a:pt x="1484" y="222"/>
                      </a:lnTo>
                      <a:lnTo>
                        <a:pt x="1478" y="224"/>
                      </a:lnTo>
                      <a:lnTo>
                        <a:pt x="1473" y="225"/>
                      </a:lnTo>
                      <a:lnTo>
                        <a:pt x="1478" y="235"/>
                      </a:lnTo>
                      <a:lnTo>
                        <a:pt x="1483" y="241"/>
                      </a:lnTo>
                      <a:lnTo>
                        <a:pt x="1488" y="243"/>
                      </a:lnTo>
                      <a:lnTo>
                        <a:pt x="1494" y="241"/>
                      </a:lnTo>
                      <a:lnTo>
                        <a:pt x="1500" y="240"/>
                      </a:lnTo>
                      <a:lnTo>
                        <a:pt x="1507" y="236"/>
                      </a:lnTo>
                      <a:lnTo>
                        <a:pt x="1513" y="235"/>
                      </a:lnTo>
                      <a:lnTo>
                        <a:pt x="1520" y="235"/>
                      </a:lnTo>
                      <a:lnTo>
                        <a:pt x="1526" y="236"/>
                      </a:lnTo>
                      <a:lnTo>
                        <a:pt x="1532" y="243"/>
                      </a:lnTo>
                      <a:lnTo>
                        <a:pt x="1550" y="260"/>
                      </a:lnTo>
                      <a:lnTo>
                        <a:pt x="1564" y="278"/>
                      </a:lnTo>
                      <a:lnTo>
                        <a:pt x="1577" y="299"/>
                      </a:lnTo>
                      <a:lnTo>
                        <a:pt x="1590" y="320"/>
                      </a:lnTo>
                      <a:lnTo>
                        <a:pt x="1601" y="339"/>
                      </a:lnTo>
                      <a:lnTo>
                        <a:pt x="1614" y="358"/>
                      </a:lnTo>
                      <a:lnTo>
                        <a:pt x="1627" y="376"/>
                      </a:lnTo>
                      <a:lnTo>
                        <a:pt x="1640" y="392"/>
                      </a:lnTo>
                      <a:lnTo>
                        <a:pt x="1656" y="403"/>
                      </a:lnTo>
                      <a:lnTo>
                        <a:pt x="1673" y="412"/>
                      </a:lnTo>
                      <a:lnTo>
                        <a:pt x="1676" y="408"/>
                      </a:lnTo>
                      <a:lnTo>
                        <a:pt x="1676" y="404"/>
                      </a:lnTo>
                      <a:lnTo>
                        <a:pt x="1678" y="401"/>
                      </a:lnTo>
                      <a:lnTo>
                        <a:pt x="1678" y="396"/>
                      </a:lnTo>
                      <a:lnTo>
                        <a:pt x="1678" y="393"/>
                      </a:lnTo>
                      <a:lnTo>
                        <a:pt x="1680" y="390"/>
                      </a:lnTo>
                      <a:lnTo>
                        <a:pt x="1683" y="387"/>
                      </a:lnTo>
                      <a:lnTo>
                        <a:pt x="1686" y="385"/>
                      </a:lnTo>
                      <a:lnTo>
                        <a:pt x="1692" y="385"/>
                      </a:lnTo>
                      <a:lnTo>
                        <a:pt x="1702" y="387"/>
                      </a:lnTo>
                      <a:lnTo>
                        <a:pt x="1699" y="404"/>
                      </a:lnTo>
                      <a:lnTo>
                        <a:pt x="1700" y="417"/>
                      </a:lnTo>
                      <a:lnTo>
                        <a:pt x="1705" y="428"/>
                      </a:lnTo>
                      <a:lnTo>
                        <a:pt x="1715" y="438"/>
                      </a:lnTo>
                      <a:lnTo>
                        <a:pt x="1724" y="444"/>
                      </a:lnTo>
                      <a:lnTo>
                        <a:pt x="1736" y="451"/>
                      </a:lnTo>
                      <a:lnTo>
                        <a:pt x="1747" y="457"/>
                      </a:lnTo>
                      <a:lnTo>
                        <a:pt x="1758" y="464"/>
                      </a:lnTo>
                      <a:lnTo>
                        <a:pt x="1768" y="470"/>
                      </a:lnTo>
                      <a:lnTo>
                        <a:pt x="1776" y="478"/>
                      </a:lnTo>
                      <a:lnTo>
                        <a:pt x="1744" y="513"/>
                      </a:lnTo>
                      <a:lnTo>
                        <a:pt x="1756" y="524"/>
                      </a:lnTo>
                      <a:lnTo>
                        <a:pt x="1769" y="534"/>
                      </a:lnTo>
                      <a:lnTo>
                        <a:pt x="1782" y="545"/>
                      </a:lnTo>
                      <a:lnTo>
                        <a:pt x="1793" y="555"/>
                      </a:lnTo>
                      <a:lnTo>
                        <a:pt x="1804" y="563"/>
                      </a:lnTo>
                      <a:lnTo>
                        <a:pt x="1817" y="572"/>
                      </a:lnTo>
                      <a:lnTo>
                        <a:pt x="1828" y="582"/>
                      </a:lnTo>
                      <a:lnTo>
                        <a:pt x="1841" y="590"/>
                      </a:lnTo>
                      <a:lnTo>
                        <a:pt x="1856" y="598"/>
                      </a:lnTo>
                      <a:lnTo>
                        <a:pt x="1870" y="606"/>
                      </a:lnTo>
                      <a:lnTo>
                        <a:pt x="1870" y="633"/>
                      </a:lnTo>
                      <a:lnTo>
                        <a:pt x="1867" y="633"/>
                      </a:lnTo>
                      <a:lnTo>
                        <a:pt x="1864" y="633"/>
                      </a:lnTo>
                      <a:lnTo>
                        <a:pt x="1860" y="632"/>
                      </a:lnTo>
                      <a:lnTo>
                        <a:pt x="1856" y="632"/>
                      </a:lnTo>
                      <a:lnTo>
                        <a:pt x="1852" y="632"/>
                      </a:lnTo>
                      <a:lnTo>
                        <a:pt x="1848" y="632"/>
                      </a:lnTo>
                      <a:lnTo>
                        <a:pt x="1844" y="633"/>
                      </a:lnTo>
                      <a:lnTo>
                        <a:pt x="1841" y="635"/>
                      </a:lnTo>
                      <a:lnTo>
                        <a:pt x="1838" y="636"/>
                      </a:lnTo>
                      <a:lnTo>
                        <a:pt x="1835" y="641"/>
                      </a:lnTo>
                      <a:lnTo>
                        <a:pt x="1841" y="646"/>
                      </a:lnTo>
                      <a:lnTo>
                        <a:pt x="1846" y="651"/>
                      </a:lnTo>
                      <a:lnTo>
                        <a:pt x="1852" y="654"/>
                      </a:lnTo>
                      <a:lnTo>
                        <a:pt x="1859" y="656"/>
                      </a:lnTo>
                      <a:lnTo>
                        <a:pt x="1867" y="656"/>
                      </a:lnTo>
                      <a:lnTo>
                        <a:pt x="1873" y="656"/>
                      </a:lnTo>
                      <a:lnTo>
                        <a:pt x="1880" y="657"/>
                      </a:lnTo>
                      <a:lnTo>
                        <a:pt x="1888" y="659"/>
                      </a:lnTo>
                      <a:lnTo>
                        <a:pt x="1896" y="660"/>
                      </a:lnTo>
                      <a:lnTo>
                        <a:pt x="1902" y="665"/>
                      </a:lnTo>
                      <a:lnTo>
                        <a:pt x="1889" y="657"/>
                      </a:lnTo>
                      <a:lnTo>
                        <a:pt x="1878" y="656"/>
                      </a:lnTo>
                      <a:lnTo>
                        <a:pt x="1870" y="657"/>
                      </a:lnTo>
                      <a:lnTo>
                        <a:pt x="1865" y="662"/>
                      </a:lnTo>
                      <a:lnTo>
                        <a:pt x="1860" y="667"/>
                      </a:lnTo>
                      <a:lnTo>
                        <a:pt x="1856" y="672"/>
                      </a:lnTo>
                      <a:lnTo>
                        <a:pt x="1851" y="673"/>
                      </a:lnTo>
                      <a:lnTo>
                        <a:pt x="1846" y="670"/>
                      </a:lnTo>
                      <a:lnTo>
                        <a:pt x="1838" y="662"/>
                      </a:lnTo>
                      <a:lnTo>
                        <a:pt x="1828" y="648"/>
                      </a:lnTo>
                      <a:lnTo>
                        <a:pt x="1824" y="659"/>
                      </a:lnTo>
                      <a:lnTo>
                        <a:pt x="1817" y="670"/>
                      </a:lnTo>
                      <a:lnTo>
                        <a:pt x="1812" y="683"/>
                      </a:lnTo>
                      <a:lnTo>
                        <a:pt x="1806" y="694"/>
                      </a:lnTo>
                      <a:lnTo>
                        <a:pt x="1800" y="705"/>
                      </a:lnTo>
                      <a:lnTo>
                        <a:pt x="1793" y="716"/>
                      </a:lnTo>
                      <a:lnTo>
                        <a:pt x="1785" y="726"/>
                      </a:lnTo>
                      <a:lnTo>
                        <a:pt x="1776" y="734"/>
                      </a:lnTo>
                      <a:lnTo>
                        <a:pt x="1764" y="739"/>
                      </a:lnTo>
                      <a:lnTo>
                        <a:pt x="1752" y="742"/>
                      </a:lnTo>
                      <a:lnTo>
                        <a:pt x="1742" y="740"/>
                      </a:lnTo>
                      <a:lnTo>
                        <a:pt x="1734" y="736"/>
                      </a:lnTo>
                      <a:lnTo>
                        <a:pt x="1728" y="729"/>
                      </a:lnTo>
                      <a:lnTo>
                        <a:pt x="1723" y="721"/>
                      </a:lnTo>
                      <a:lnTo>
                        <a:pt x="1716" y="712"/>
                      </a:lnTo>
                      <a:lnTo>
                        <a:pt x="1712" y="702"/>
                      </a:lnTo>
                      <a:lnTo>
                        <a:pt x="1707" y="692"/>
                      </a:lnTo>
                      <a:lnTo>
                        <a:pt x="1702" y="683"/>
                      </a:lnTo>
                      <a:lnTo>
                        <a:pt x="1697" y="673"/>
                      </a:lnTo>
                      <a:lnTo>
                        <a:pt x="1691" y="665"/>
                      </a:lnTo>
                      <a:lnTo>
                        <a:pt x="1683" y="672"/>
                      </a:lnTo>
                      <a:lnTo>
                        <a:pt x="1678" y="678"/>
                      </a:lnTo>
                      <a:lnTo>
                        <a:pt x="1678" y="686"/>
                      </a:lnTo>
                      <a:lnTo>
                        <a:pt x="1681" y="694"/>
                      </a:lnTo>
                      <a:lnTo>
                        <a:pt x="1684" y="702"/>
                      </a:lnTo>
                      <a:lnTo>
                        <a:pt x="1689" y="710"/>
                      </a:lnTo>
                      <a:lnTo>
                        <a:pt x="1692" y="718"/>
                      </a:lnTo>
                      <a:lnTo>
                        <a:pt x="1694" y="726"/>
                      </a:lnTo>
                      <a:lnTo>
                        <a:pt x="1691" y="734"/>
                      </a:lnTo>
                      <a:lnTo>
                        <a:pt x="1684" y="742"/>
                      </a:lnTo>
                      <a:lnTo>
                        <a:pt x="1678" y="747"/>
                      </a:lnTo>
                      <a:lnTo>
                        <a:pt x="1675" y="750"/>
                      </a:lnTo>
                      <a:lnTo>
                        <a:pt x="1675" y="750"/>
                      </a:lnTo>
                      <a:lnTo>
                        <a:pt x="1676" y="748"/>
                      </a:lnTo>
                      <a:lnTo>
                        <a:pt x="1680" y="747"/>
                      </a:lnTo>
                      <a:lnTo>
                        <a:pt x="1681" y="744"/>
                      </a:lnTo>
                      <a:lnTo>
                        <a:pt x="1683" y="740"/>
                      </a:lnTo>
                      <a:lnTo>
                        <a:pt x="1683" y="737"/>
                      </a:lnTo>
                      <a:lnTo>
                        <a:pt x="1680" y="734"/>
                      </a:lnTo>
                      <a:lnTo>
                        <a:pt x="1673" y="732"/>
                      </a:lnTo>
                      <a:lnTo>
                        <a:pt x="1641" y="750"/>
                      </a:lnTo>
                      <a:lnTo>
                        <a:pt x="1673" y="700"/>
                      </a:lnTo>
                      <a:lnTo>
                        <a:pt x="1665" y="696"/>
                      </a:lnTo>
                      <a:lnTo>
                        <a:pt x="1659" y="691"/>
                      </a:lnTo>
                      <a:lnTo>
                        <a:pt x="1656" y="688"/>
                      </a:lnTo>
                      <a:lnTo>
                        <a:pt x="1652" y="683"/>
                      </a:lnTo>
                      <a:lnTo>
                        <a:pt x="1649" y="680"/>
                      </a:lnTo>
                      <a:lnTo>
                        <a:pt x="1648" y="675"/>
                      </a:lnTo>
                      <a:lnTo>
                        <a:pt x="1646" y="670"/>
                      </a:lnTo>
                      <a:lnTo>
                        <a:pt x="1643" y="664"/>
                      </a:lnTo>
                      <a:lnTo>
                        <a:pt x="1638" y="656"/>
                      </a:lnTo>
                      <a:lnTo>
                        <a:pt x="1632" y="648"/>
                      </a:lnTo>
                      <a:lnTo>
                        <a:pt x="1628" y="649"/>
                      </a:lnTo>
                      <a:lnTo>
                        <a:pt x="1627" y="652"/>
                      </a:lnTo>
                      <a:lnTo>
                        <a:pt x="1625" y="654"/>
                      </a:lnTo>
                      <a:lnTo>
                        <a:pt x="1624" y="657"/>
                      </a:lnTo>
                      <a:lnTo>
                        <a:pt x="1624" y="660"/>
                      </a:lnTo>
                      <a:lnTo>
                        <a:pt x="1624" y="664"/>
                      </a:lnTo>
                      <a:lnTo>
                        <a:pt x="1624" y="667"/>
                      </a:lnTo>
                      <a:lnTo>
                        <a:pt x="1624" y="670"/>
                      </a:lnTo>
                      <a:lnTo>
                        <a:pt x="1624" y="673"/>
                      </a:lnTo>
                      <a:lnTo>
                        <a:pt x="1624" y="676"/>
                      </a:lnTo>
                      <a:lnTo>
                        <a:pt x="1625" y="672"/>
                      </a:lnTo>
                      <a:lnTo>
                        <a:pt x="1625" y="668"/>
                      </a:lnTo>
                      <a:lnTo>
                        <a:pt x="1624" y="665"/>
                      </a:lnTo>
                      <a:lnTo>
                        <a:pt x="1622" y="664"/>
                      </a:lnTo>
                      <a:lnTo>
                        <a:pt x="1619" y="660"/>
                      </a:lnTo>
                      <a:lnTo>
                        <a:pt x="1617" y="659"/>
                      </a:lnTo>
                      <a:lnTo>
                        <a:pt x="1614" y="656"/>
                      </a:lnTo>
                      <a:lnTo>
                        <a:pt x="1611" y="654"/>
                      </a:lnTo>
                      <a:lnTo>
                        <a:pt x="1609" y="651"/>
                      </a:lnTo>
                      <a:lnTo>
                        <a:pt x="1606" y="648"/>
                      </a:lnTo>
                      <a:lnTo>
                        <a:pt x="1595" y="651"/>
                      </a:lnTo>
                      <a:lnTo>
                        <a:pt x="1584" y="657"/>
                      </a:lnTo>
                      <a:lnTo>
                        <a:pt x="1571" y="664"/>
                      </a:lnTo>
                      <a:lnTo>
                        <a:pt x="1560" y="670"/>
                      </a:lnTo>
                      <a:lnTo>
                        <a:pt x="1548" y="678"/>
                      </a:lnTo>
                      <a:lnTo>
                        <a:pt x="1539" y="686"/>
                      </a:lnTo>
                      <a:lnTo>
                        <a:pt x="1529" y="694"/>
                      </a:lnTo>
                      <a:lnTo>
                        <a:pt x="1520" y="702"/>
                      </a:lnTo>
                      <a:lnTo>
                        <a:pt x="1512" y="710"/>
                      </a:lnTo>
                      <a:lnTo>
                        <a:pt x="1505" y="718"/>
                      </a:lnTo>
                      <a:lnTo>
                        <a:pt x="1576" y="718"/>
                      </a:lnTo>
                      <a:lnTo>
                        <a:pt x="1547" y="760"/>
                      </a:lnTo>
                      <a:lnTo>
                        <a:pt x="1547" y="756"/>
                      </a:lnTo>
                      <a:lnTo>
                        <a:pt x="1548" y="753"/>
                      </a:lnTo>
                      <a:lnTo>
                        <a:pt x="1548" y="750"/>
                      </a:lnTo>
                      <a:lnTo>
                        <a:pt x="1548" y="745"/>
                      </a:lnTo>
                      <a:lnTo>
                        <a:pt x="1548" y="742"/>
                      </a:lnTo>
                      <a:lnTo>
                        <a:pt x="1548" y="737"/>
                      </a:lnTo>
                      <a:lnTo>
                        <a:pt x="1550" y="734"/>
                      </a:lnTo>
                      <a:lnTo>
                        <a:pt x="1552" y="731"/>
                      </a:lnTo>
                      <a:lnTo>
                        <a:pt x="1553" y="728"/>
                      </a:lnTo>
                      <a:lnTo>
                        <a:pt x="1558" y="724"/>
                      </a:lnTo>
                      <a:lnTo>
                        <a:pt x="1547" y="718"/>
                      </a:lnTo>
                      <a:lnTo>
                        <a:pt x="1540" y="720"/>
                      </a:lnTo>
                      <a:lnTo>
                        <a:pt x="1534" y="723"/>
                      </a:lnTo>
                      <a:lnTo>
                        <a:pt x="1529" y="728"/>
                      </a:lnTo>
                      <a:lnTo>
                        <a:pt x="1524" y="732"/>
                      </a:lnTo>
                      <a:lnTo>
                        <a:pt x="1521" y="739"/>
                      </a:lnTo>
                      <a:lnTo>
                        <a:pt x="1516" y="745"/>
                      </a:lnTo>
                      <a:lnTo>
                        <a:pt x="1515" y="752"/>
                      </a:lnTo>
                      <a:lnTo>
                        <a:pt x="1513" y="760"/>
                      </a:lnTo>
                      <a:lnTo>
                        <a:pt x="1513" y="768"/>
                      </a:lnTo>
                      <a:lnTo>
                        <a:pt x="1515" y="774"/>
                      </a:lnTo>
                      <a:lnTo>
                        <a:pt x="1510" y="779"/>
                      </a:lnTo>
                      <a:lnTo>
                        <a:pt x="1504" y="777"/>
                      </a:lnTo>
                      <a:lnTo>
                        <a:pt x="1497" y="774"/>
                      </a:lnTo>
                      <a:lnTo>
                        <a:pt x="1491" y="768"/>
                      </a:lnTo>
                      <a:lnTo>
                        <a:pt x="1484" y="761"/>
                      </a:lnTo>
                      <a:lnTo>
                        <a:pt x="1478" y="753"/>
                      </a:lnTo>
                      <a:lnTo>
                        <a:pt x="1470" y="748"/>
                      </a:lnTo>
                      <a:lnTo>
                        <a:pt x="1464" y="745"/>
                      </a:lnTo>
                      <a:lnTo>
                        <a:pt x="1456" y="745"/>
                      </a:lnTo>
                      <a:lnTo>
                        <a:pt x="1448" y="750"/>
                      </a:lnTo>
                      <a:lnTo>
                        <a:pt x="1448" y="774"/>
                      </a:lnTo>
                      <a:lnTo>
                        <a:pt x="1430" y="732"/>
                      </a:lnTo>
                      <a:lnTo>
                        <a:pt x="1420" y="742"/>
                      </a:lnTo>
                      <a:lnTo>
                        <a:pt x="1422" y="744"/>
                      </a:lnTo>
                      <a:lnTo>
                        <a:pt x="1422" y="744"/>
                      </a:lnTo>
                      <a:lnTo>
                        <a:pt x="1422" y="740"/>
                      </a:lnTo>
                      <a:lnTo>
                        <a:pt x="1420" y="737"/>
                      </a:lnTo>
                      <a:lnTo>
                        <a:pt x="1417" y="732"/>
                      </a:lnTo>
                      <a:lnTo>
                        <a:pt x="1416" y="728"/>
                      </a:lnTo>
                      <a:lnTo>
                        <a:pt x="1414" y="723"/>
                      </a:lnTo>
                      <a:lnTo>
                        <a:pt x="1412" y="716"/>
                      </a:lnTo>
                      <a:lnTo>
                        <a:pt x="1412" y="712"/>
                      </a:lnTo>
                      <a:lnTo>
                        <a:pt x="1412" y="707"/>
                      </a:lnTo>
                      <a:lnTo>
                        <a:pt x="1411" y="704"/>
                      </a:lnTo>
                      <a:lnTo>
                        <a:pt x="1408" y="702"/>
                      </a:lnTo>
                      <a:lnTo>
                        <a:pt x="1404" y="700"/>
                      </a:lnTo>
                      <a:lnTo>
                        <a:pt x="1401" y="699"/>
                      </a:lnTo>
                      <a:lnTo>
                        <a:pt x="1396" y="699"/>
                      </a:lnTo>
                      <a:lnTo>
                        <a:pt x="1393" y="699"/>
                      </a:lnTo>
                      <a:lnTo>
                        <a:pt x="1388" y="699"/>
                      </a:lnTo>
                      <a:lnTo>
                        <a:pt x="1385" y="700"/>
                      </a:lnTo>
                      <a:lnTo>
                        <a:pt x="1382" y="700"/>
                      </a:lnTo>
                      <a:lnTo>
                        <a:pt x="1377" y="700"/>
                      </a:lnTo>
                      <a:lnTo>
                        <a:pt x="1358" y="712"/>
                      </a:lnTo>
                      <a:lnTo>
                        <a:pt x="1347" y="721"/>
                      </a:lnTo>
                      <a:lnTo>
                        <a:pt x="1345" y="732"/>
                      </a:lnTo>
                      <a:lnTo>
                        <a:pt x="1348" y="742"/>
                      </a:lnTo>
                      <a:lnTo>
                        <a:pt x="1356" y="752"/>
                      </a:lnTo>
                      <a:lnTo>
                        <a:pt x="1364" y="761"/>
                      </a:lnTo>
                      <a:lnTo>
                        <a:pt x="1372" y="771"/>
                      </a:lnTo>
                      <a:lnTo>
                        <a:pt x="1377" y="784"/>
                      </a:lnTo>
                      <a:lnTo>
                        <a:pt x="1379" y="795"/>
                      </a:lnTo>
                      <a:lnTo>
                        <a:pt x="1371" y="809"/>
                      </a:lnTo>
                      <a:lnTo>
                        <a:pt x="1366" y="809"/>
                      </a:lnTo>
                      <a:lnTo>
                        <a:pt x="1361" y="809"/>
                      </a:lnTo>
                      <a:lnTo>
                        <a:pt x="1356" y="809"/>
                      </a:lnTo>
                      <a:lnTo>
                        <a:pt x="1352" y="811"/>
                      </a:lnTo>
                      <a:lnTo>
                        <a:pt x="1347" y="812"/>
                      </a:lnTo>
                      <a:lnTo>
                        <a:pt x="1344" y="814"/>
                      </a:lnTo>
                      <a:lnTo>
                        <a:pt x="1339" y="817"/>
                      </a:lnTo>
                      <a:lnTo>
                        <a:pt x="1336" y="819"/>
                      </a:lnTo>
                      <a:lnTo>
                        <a:pt x="1332" y="824"/>
                      </a:lnTo>
                      <a:lnTo>
                        <a:pt x="1329" y="827"/>
                      </a:lnTo>
                      <a:lnTo>
                        <a:pt x="1329" y="830"/>
                      </a:lnTo>
                      <a:lnTo>
                        <a:pt x="1328" y="832"/>
                      </a:lnTo>
                      <a:lnTo>
                        <a:pt x="1328" y="835"/>
                      </a:lnTo>
                      <a:lnTo>
                        <a:pt x="1328" y="838"/>
                      </a:lnTo>
                      <a:lnTo>
                        <a:pt x="1328" y="841"/>
                      </a:lnTo>
                      <a:lnTo>
                        <a:pt x="1329" y="843"/>
                      </a:lnTo>
                      <a:lnTo>
                        <a:pt x="1329" y="846"/>
                      </a:lnTo>
                      <a:lnTo>
                        <a:pt x="1331" y="849"/>
                      </a:lnTo>
                      <a:lnTo>
                        <a:pt x="1332" y="851"/>
                      </a:lnTo>
                      <a:lnTo>
                        <a:pt x="1336" y="852"/>
                      </a:lnTo>
                      <a:lnTo>
                        <a:pt x="1329" y="852"/>
                      </a:lnTo>
                      <a:lnTo>
                        <a:pt x="1321" y="833"/>
                      </a:lnTo>
                      <a:lnTo>
                        <a:pt x="1323" y="822"/>
                      </a:lnTo>
                      <a:lnTo>
                        <a:pt x="1331" y="814"/>
                      </a:lnTo>
                      <a:lnTo>
                        <a:pt x="1342" y="809"/>
                      </a:lnTo>
                      <a:lnTo>
                        <a:pt x="1355" y="808"/>
                      </a:lnTo>
                      <a:lnTo>
                        <a:pt x="1366" y="804"/>
                      </a:lnTo>
                      <a:lnTo>
                        <a:pt x="1372" y="800"/>
                      </a:lnTo>
                      <a:lnTo>
                        <a:pt x="1376" y="793"/>
                      </a:lnTo>
                      <a:lnTo>
                        <a:pt x="1369" y="784"/>
                      </a:lnTo>
                      <a:lnTo>
                        <a:pt x="1353" y="768"/>
                      </a:lnTo>
                      <a:lnTo>
                        <a:pt x="1347" y="776"/>
                      </a:lnTo>
                      <a:lnTo>
                        <a:pt x="1340" y="779"/>
                      </a:lnTo>
                      <a:lnTo>
                        <a:pt x="1334" y="780"/>
                      </a:lnTo>
                      <a:lnTo>
                        <a:pt x="1328" y="780"/>
                      </a:lnTo>
                      <a:lnTo>
                        <a:pt x="1321" y="779"/>
                      </a:lnTo>
                      <a:lnTo>
                        <a:pt x="1315" y="777"/>
                      </a:lnTo>
                      <a:lnTo>
                        <a:pt x="1308" y="776"/>
                      </a:lnTo>
                      <a:lnTo>
                        <a:pt x="1300" y="777"/>
                      </a:lnTo>
                      <a:lnTo>
                        <a:pt x="1294" y="779"/>
                      </a:lnTo>
                      <a:lnTo>
                        <a:pt x="1286" y="785"/>
                      </a:lnTo>
                      <a:lnTo>
                        <a:pt x="1256" y="792"/>
                      </a:lnTo>
                      <a:lnTo>
                        <a:pt x="1230" y="816"/>
                      </a:lnTo>
                      <a:lnTo>
                        <a:pt x="1209" y="848"/>
                      </a:lnTo>
                      <a:lnTo>
                        <a:pt x="1192" y="884"/>
                      </a:lnTo>
                      <a:lnTo>
                        <a:pt x="1176" y="920"/>
                      </a:lnTo>
                      <a:lnTo>
                        <a:pt x="1160" y="950"/>
                      </a:lnTo>
                      <a:lnTo>
                        <a:pt x="1144" y="966"/>
                      </a:lnTo>
                      <a:lnTo>
                        <a:pt x="1124" y="964"/>
                      </a:lnTo>
                      <a:lnTo>
                        <a:pt x="1102" y="940"/>
                      </a:lnTo>
                      <a:lnTo>
                        <a:pt x="1075" y="888"/>
                      </a:lnTo>
                      <a:lnTo>
                        <a:pt x="1068" y="886"/>
                      </a:lnTo>
                      <a:lnTo>
                        <a:pt x="1064" y="884"/>
                      </a:lnTo>
                      <a:lnTo>
                        <a:pt x="1057" y="886"/>
                      </a:lnTo>
                      <a:lnTo>
                        <a:pt x="1052" y="888"/>
                      </a:lnTo>
                      <a:lnTo>
                        <a:pt x="1048" y="891"/>
                      </a:lnTo>
                      <a:lnTo>
                        <a:pt x="1043" y="894"/>
                      </a:lnTo>
                      <a:lnTo>
                        <a:pt x="1040" y="897"/>
                      </a:lnTo>
                      <a:lnTo>
                        <a:pt x="1036" y="902"/>
                      </a:lnTo>
                      <a:lnTo>
                        <a:pt x="1035" y="907"/>
                      </a:lnTo>
                      <a:lnTo>
                        <a:pt x="1033" y="912"/>
                      </a:lnTo>
                      <a:lnTo>
                        <a:pt x="1033" y="923"/>
                      </a:lnTo>
                      <a:lnTo>
                        <a:pt x="1036" y="929"/>
                      </a:lnTo>
                      <a:lnTo>
                        <a:pt x="1043" y="934"/>
                      </a:lnTo>
                      <a:lnTo>
                        <a:pt x="1051" y="937"/>
                      </a:lnTo>
                      <a:lnTo>
                        <a:pt x="1059" y="940"/>
                      </a:lnTo>
                      <a:lnTo>
                        <a:pt x="1067" y="942"/>
                      </a:lnTo>
                      <a:lnTo>
                        <a:pt x="1075" y="947"/>
                      </a:lnTo>
                      <a:lnTo>
                        <a:pt x="1081" y="952"/>
                      </a:lnTo>
                      <a:lnTo>
                        <a:pt x="1083" y="960"/>
                      </a:lnTo>
                      <a:lnTo>
                        <a:pt x="1083" y="971"/>
                      </a:lnTo>
                      <a:lnTo>
                        <a:pt x="1051" y="944"/>
                      </a:lnTo>
                      <a:lnTo>
                        <a:pt x="1048" y="950"/>
                      </a:lnTo>
                      <a:lnTo>
                        <a:pt x="1044" y="955"/>
                      </a:lnTo>
                      <a:lnTo>
                        <a:pt x="1041" y="961"/>
                      </a:lnTo>
                      <a:lnTo>
                        <a:pt x="1038" y="968"/>
                      </a:lnTo>
                      <a:lnTo>
                        <a:pt x="1035" y="972"/>
                      </a:lnTo>
                      <a:lnTo>
                        <a:pt x="1033" y="979"/>
                      </a:lnTo>
                      <a:lnTo>
                        <a:pt x="1032" y="985"/>
                      </a:lnTo>
                      <a:lnTo>
                        <a:pt x="1032" y="992"/>
                      </a:lnTo>
                      <a:lnTo>
                        <a:pt x="1032" y="996"/>
                      </a:lnTo>
                      <a:lnTo>
                        <a:pt x="1033" y="1003"/>
                      </a:lnTo>
                      <a:lnTo>
                        <a:pt x="1033" y="1009"/>
                      </a:lnTo>
                      <a:lnTo>
                        <a:pt x="1033" y="1011"/>
                      </a:lnTo>
                      <a:lnTo>
                        <a:pt x="1033" y="1009"/>
                      </a:lnTo>
                      <a:lnTo>
                        <a:pt x="1033" y="1006"/>
                      </a:lnTo>
                      <a:lnTo>
                        <a:pt x="1032" y="1001"/>
                      </a:lnTo>
                      <a:lnTo>
                        <a:pt x="1032" y="995"/>
                      </a:lnTo>
                      <a:lnTo>
                        <a:pt x="1030" y="987"/>
                      </a:lnTo>
                      <a:lnTo>
                        <a:pt x="1028" y="980"/>
                      </a:lnTo>
                      <a:lnTo>
                        <a:pt x="1027" y="976"/>
                      </a:lnTo>
                      <a:lnTo>
                        <a:pt x="1025" y="971"/>
                      </a:lnTo>
                      <a:lnTo>
                        <a:pt x="1022" y="968"/>
                      </a:lnTo>
                      <a:lnTo>
                        <a:pt x="1019" y="964"/>
                      </a:lnTo>
                      <a:lnTo>
                        <a:pt x="1014" y="963"/>
                      </a:lnTo>
                      <a:lnTo>
                        <a:pt x="1011" y="961"/>
                      </a:lnTo>
                      <a:lnTo>
                        <a:pt x="1006" y="961"/>
                      </a:lnTo>
                      <a:lnTo>
                        <a:pt x="1001" y="961"/>
                      </a:lnTo>
                      <a:lnTo>
                        <a:pt x="996" y="961"/>
                      </a:lnTo>
                      <a:lnTo>
                        <a:pt x="992" y="961"/>
                      </a:lnTo>
                      <a:lnTo>
                        <a:pt x="988" y="961"/>
                      </a:lnTo>
                      <a:lnTo>
                        <a:pt x="984" y="961"/>
                      </a:lnTo>
                      <a:lnTo>
                        <a:pt x="987" y="958"/>
                      </a:lnTo>
                      <a:lnTo>
                        <a:pt x="990" y="955"/>
                      </a:lnTo>
                      <a:lnTo>
                        <a:pt x="990" y="952"/>
                      </a:lnTo>
                      <a:lnTo>
                        <a:pt x="992" y="947"/>
                      </a:lnTo>
                      <a:lnTo>
                        <a:pt x="992" y="942"/>
                      </a:lnTo>
                      <a:lnTo>
                        <a:pt x="990" y="937"/>
                      </a:lnTo>
                      <a:lnTo>
                        <a:pt x="990" y="932"/>
                      </a:lnTo>
                      <a:lnTo>
                        <a:pt x="990" y="928"/>
                      </a:lnTo>
                      <a:lnTo>
                        <a:pt x="990" y="923"/>
                      </a:lnTo>
                      <a:lnTo>
                        <a:pt x="990" y="918"/>
                      </a:lnTo>
                      <a:lnTo>
                        <a:pt x="987" y="923"/>
                      </a:lnTo>
                      <a:lnTo>
                        <a:pt x="984" y="921"/>
                      </a:lnTo>
                      <a:lnTo>
                        <a:pt x="980" y="918"/>
                      </a:lnTo>
                      <a:lnTo>
                        <a:pt x="979" y="912"/>
                      </a:lnTo>
                      <a:lnTo>
                        <a:pt x="976" y="905"/>
                      </a:lnTo>
                      <a:lnTo>
                        <a:pt x="974" y="900"/>
                      </a:lnTo>
                      <a:lnTo>
                        <a:pt x="969" y="897"/>
                      </a:lnTo>
                      <a:lnTo>
                        <a:pt x="964" y="899"/>
                      </a:lnTo>
                      <a:lnTo>
                        <a:pt x="958" y="905"/>
                      </a:lnTo>
                      <a:lnTo>
                        <a:pt x="948" y="918"/>
                      </a:lnTo>
                      <a:lnTo>
                        <a:pt x="948" y="912"/>
                      </a:lnTo>
                      <a:lnTo>
                        <a:pt x="944" y="908"/>
                      </a:lnTo>
                      <a:lnTo>
                        <a:pt x="939" y="908"/>
                      </a:lnTo>
                      <a:lnTo>
                        <a:pt x="934" y="910"/>
                      </a:lnTo>
                      <a:lnTo>
                        <a:pt x="929" y="913"/>
                      </a:lnTo>
                      <a:lnTo>
                        <a:pt x="923" y="916"/>
                      </a:lnTo>
                      <a:lnTo>
                        <a:pt x="918" y="921"/>
                      </a:lnTo>
                      <a:lnTo>
                        <a:pt x="915" y="928"/>
                      </a:lnTo>
                      <a:lnTo>
                        <a:pt x="910" y="934"/>
                      </a:lnTo>
                      <a:lnTo>
                        <a:pt x="908" y="939"/>
                      </a:lnTo>
                      <a:lnTo>
                        <a:pt x="907" y="944"/>
                      </a:lnTo>
                      <a:lnTo>
                        <a:pt x="916" y="934"/>
                      </a:lnTo>
                      <a:lnTo>
                        <a:pt x="920" y="928"/>
                      </a:lnTo>
                      <a:lnTo>
                        <a:pt x="916" y="923"/>
                      </a:lnTo>
                      <a:lnTo>
                        <a:pt x="910" y="918"/>
                      </a:lnTo>
                      <a:lnTo>
                        <a:pt x="899" y="915"/>
                      </a:lnTo>
                      <a:lnTo>
                        <a:pt x="886" y="912"/>
                      </a:lnTo>
                      <a:lnTo>
                        <a:pt x="873" y="905"/>
                      </a:lnTo>
                      <a:lnTo>
                        <a:pt x="862" y="899"/>
                      </a:lnTo>
                      <a:lnTo>
                        <a:pt x="852" y="889"/>
                      </a:lnTo>
                      <a:lnTo>
                        <a:pt x="846" y="876"/>
                      </a:lnTo>
                      <a:lnTo>
                        <a:pt x="828" y="876"/>
                      </a:lnTo>
                      <a:lnTo>
                        <a:pt x="828" y="912"/>
                      </a:lnTo>
                      <a:lnTo>
                        <a:pt x="840" y="900"/>
                      </a:lnTo>
                      <a:lnTo>
                        <a:pt x="835" y="897"/>
                      </a:lnTo>
                      <a:lnTo>
                        <a:pt x="830" y="896"/>
                      </a:lnTo>
                      <a:lnTo>
                        <a:pt x="825" y="894"/>
                      </a:lnTo>
                      <a:lnTo>
                        <a:pt x="820" y="894"/>
                      </a:lnTo>
                      <a:lnTo>
                        <a:pt x="814" y="894"/>
                      </a:lnTo>
                      <a:lnTo>
                        <a:pt x="809" y="894"/>
                      </a:lnTo>
                      <a:lnTo>
                        <a:pt x="803" y="894"/>
                      </a:lnTo>
                      <a:lnTo>
                        <a:pt x="798" y="894"/>
                      </a:lnTo>
                      <a:lnTo>
                        <a:pt x="792" y="894"/>
                      </a:lnTo>
                      <a:lnTo>
                        <a:pt x="787" y="894"/>
                      </a:lnTo>
                      <a:lnTo>
                        <a:pt x="796" y="888"/>
                      </a:lnTo>
                      <a:lnTo>
                        <a:pt x="793" y="884"/>
                      </a:lnTo>
                      <a:lnTo>
                        <a:pt x="790" y="880"/>
                      </a:lnTo>
                      <a:lnTo>
                        <a:pt x="787" y="876"/>
                      </a:lnTo>
                      <a:lnTo>
                        <a:pt x="784" y="875"/>
                      </a:lnTo>
                      <a:lnTo>
                        <a:pt x="780" y="872"/>
                      </a:lnTo>
                      <a:lnTo>
                        <a:pt x="777" y="870"/>
                      </a:lnTo>
                      <a:lnTo>
                        <a:pt x="774" y="868"/>
                      </a:lnTo>
                      <a:lnTo>
                        <a:pt x="769" y="867"/>
                      </a:lnTo>
                      <a:lnTo>
                        <a:pt x="766" y="868"/>
                      </a:lnTo>
                      <a:lnTo>
                        <a:pt x="761" y="870"/>
                      </a:lnTo>
                      <a:lnTo>
                        <a:pt x="755" y="894"/>
                      </a:lnTo>
                      <a:lnTo>
                        <a:pt x="734" y="896"/>
                      </a:lnTo>
                      <a:lnTo>
                        <a:pt x="716" y="889"/>
                      </a:lnTo>
                      <a:lnTo>
                        <a:pt x="699" y="880"/>
                      </a:lnTo>
                      <a:lnTo>
                        <a:pt x="684" y="868"/>
                      </a:lnTo>
                      <a:lnTo>
                        <a:pt x="670" y="856"/>
                      </a:lnTo>
                      <a:lnTo>
                        <a:pt x="656" y="846"/>
                      </a:lnTo>
                      <a:lnTo>
                        <a:pt x="641" y="841"/>
                      </a:lnTo>
                      <a:lnTo>
                        <a:pt x="627" y="843"/>
                      </a:lnTo>
                      <a:lnTo>
                        <a:pt x="611" y="854"/>
                      </a:lnTo>
                      <a:lnTo>
                        <a:pt x="593" y="876"/>
                      </a:lnTo>
                      <a:lnTo>
                        <a:pt x="609" y="856"/>
                      </a:lnTo>
                      <a:lnTo>
                        <a:pt x="624" y="844"/>
                      </a:lnTo>
                      <a:lnTo>
                        <a:pt x="638" y="843"/>
                      </a:lnTo>
                      <a:lnTo>
                        <a:pt x="651" y="846"/>
                      </a:lnTo>
                      <a:lnTo>
                        <a:pt x="665" y="854"/>
                      </a:lnTo>
                      <a:lnTo>
                        <a:pt x="678" y="864"/>
                      </a:lnTo>
                      <a:lnTo>
                        <a:pt x="692" y="873"/>
                      </a:lnTo>
                      <a:lnTo>
                        <a:pt x="708" y="880"/>
                      </a:lnTo>
                      <a:lnTo>
                        <a:pt x="726" y="881"/>
                      </a:lnTo>
                      <a:lnTo>
                        <a:pt x="744" y="876"/>
                      </a:lnTo>
                      <a:lnTo>
                        <a:pt x="758" y="880"/>
                      </a:lnTo>
                      <a:lnTo>
                        <a:pt x="774" y="880"/>
                      </a:lnTo>
                      <a:lnTo>
                        <a:pt x="790" y="876"/>
                      </a:lnTo>
                      <a:lnTo>
                        <a:pt x="806" y="873"/>
                      </a:lnTo>
                      <a:lnTo>
                        <a:pt x="822" y="870"/>
                      </a:lnTo>
                      <a:lnTo>
                        <a:pt x="838" y="868"/>
                      </a:lnTo>
                      <a:lnTo>
                        <a:pt x="852" y="870"/>
                      </a:lnTo>
                      <a:lnTo>
                        <a:pt x="865" y="875"/>
                      </a:lnTo>
                      <a:lnTo>
                        <a:pt x="878" y="884"/>
                      </a:lnTo>
                      <a:lnTo>
                        <a:pt x="889" y="900"/>
                      </a:lnTo>
                      <a:lnTo>
                        <a:pt x="907" y="897"/>
                      </a:lnTo>
                      <a:lnTo>
                        <a:pt x="926" y="889"/>
                      </a:lnTo>
                      <a:lnTo>
                        <a:pt x="944" y="878"/>
                      </a:lnTo>
                      <a:lnTo>
                        <a:pt x="963" y="867"/>
                      </a:lnTo>
                      <a:lnTo>
                        <a:pt x="980" y="856"/>
                      </a:lnTo>
                      <a:lnTo>
                        <a:pt x="1000" y="848"/>
                      </a:lnTo>
                      <a:lnTo>
                        <a:pt x="1017" y="843"/>
                      </a:lnTo>
                      <a:lnTo>
                        <a:pt x="1036" y="844"/>
                      </a:lnTo>
                      <a:lnTo>
                        <a:pt x="1056" y="852"/>
                      </a:lnTo>
                      <a:lnTo>
                        <a:pt x="1075" y="870"/>
                      </a:lnTo>
                      <a:lnTo>
                        <a:pt x="1083" y="859"/>
                      </a:lnTo>
                      <a:lnTo>
                        <a:pt x="1091" y="867"/>
                      </a:lnTo>
                      <a:lnTo>
                        <a:pt x="1096" y="876"/>
                      </a:lnTo>
                      <a:lnTo>
                        <a:pt x="1099" y="888"/>
                      </a:lnTo>
                      <a:lnTo>
                        <a:pt x="1102" y="899"/>
                      </a:lnTo>
                      <a:lnTo>
                        <a:pt x="1105" y="912"/>
                      </a:lnTo>
                      <a:lnTo>
                        <a:pt x="1107" y="923"/>
                      </a:lnTo>
                      <a:lnTo>
                        <a:pt x="1112" y="936"/>
                      </a:lnTo>
                      <a:lnTo>
                        <a:pt x="1116" y="945"/>
                      </a:lnTo>
                      <a:lnTo>
                        <a:pt x="1124" y="955"/>
                      </a:lnTo>
                      <a:lnTo>
                        <a:pt x="1136" y="961"/>
                      </a:lnTo>
                      <a:lnTo>
                        <a:pt x="1147" y="953"/>
                      </a:lnTo>
                      <a:lnTo>
                        <a:pt x="1156" y="944"/>
                      </a:lnTo>
                      <a:lnTo>
                        <a:pt x="1164" y="932"/>
                      </a:lnTo>
                      <a:lnTo>
                        <a:pt x="1172" y="921"/>
                      </a:lnTo>
                      <a:lnTo>
                        <a:pt x="1177" y="908"/>
                      </a:lnTo>
                      <a:lnTo>
                        <a:pt x="1182" y="894"/>
                      </a:lnTo>
                      <a:lnTo>
                        <a:pt x="1187" y="881"/>
                      </a:lnTo>
                      <a:lnTo>
                        <a:pt x="1193" y="868"/>
                      </a:lnTo>
                      <a:lnTo>
                        <a:pt x="1200" y="856"/>
                      </a:lnTo>
                      <a:lnTo>
                        <a:pt x="1209" y="844"/>
                      </a:lnTo>
                      <a:lnTo>
                        <a:pt x="1232" y="819"/>
                      </a:lnTo>
                      <a:lnTo>
                        <a:pt x="1254" y="793"/>
                      </a:lnTo>
                      <a:lnTo>
                        <a:pt x="1276" y="769"/>
                      </a:lnTo>
                      <a:lnTo>
                        <a:pt x="1300" y="747"/>
                      </a:lnTo>
                      <a:lnTo>
                        <a:pt x="1324" y="726"/>
                      </a:lnTo>
                      <a:lnTo>
                        <a:pt x="1352" y="710"/>
                      </a:lnTo>
                      <a:lnTo>
                        <a:pt x="1379" y="697"/>
                      </a:lnTo>
                      <a:lnTo>
                        <a:pt x="1408" y="688"/>
                      </a:lnTo>
                      <a:lnTo>
                        <a:pt x="1440" y="686"/>
                      </a:lnTo>
                      <a:lnTo>
                        <a:pt x="1473" y="689"/>
                      </a:lnTo>
                      <a:lnTo>
                        <a:pt x="1476" y="688"/>
                      </a:lnTo>
                      <a:lnTo>
                        <a:pt x="1481" y="686"/>
                      </a:lnTo>
                      <a:lnTo>
                        <a:pt x="1484" y="684"/>
                      </a:lnTo>
                      <a:lnTo>
                        <a:pt x="1488" y="681"/>
                      </a:lnTo>
                      <a:lnTo>
                        <a:pt x="1491" y="680"/>
                      </a:lnTo>
                      <a:lnTo>
                        <a:pt x="1496" y="676"/>
                      </a:lnTo>
                      <a:lnTo>
                        <a:pt x="1499" y="675"/>
                      </a:lnTo>
                      <a:lnTo>
                        <a:pt x="1504" y="675"/>
                      </a:lnTo>
                      <a:lnTo>
                        <a:pt x="1508" y="675"/>
                      </a:lnTo>
                      <a:lnTo>
                        <a:pt x="1515" y="676"/>
                      </a:lnTo>
                      <a:lnTo>
                        <a:pt x="1528" y="672"/>
                      </a:lnTo>
                      <a:lnTo>
                        <a:pt x="1542" y="665"/>
                      </a:lnTo>
                      <a:lnTo>
                        <a:pt x="1558" y="659"/>
                      </a:lnTo>
                      <a:lnTo>
                        <a:pt x="1576" y="654"/>
                      </a:lnTo>
                      <a:lnTo>
                        <a:pt x="1593" y="651"/>
                      </a:lnTo>
                      <a:lnTo>
                        <a:pt x="1611" y="649"/>
                      </a:lnTo>
                      <a:lnTo>
                        <a:pt x="1628" y="649"/>
                      </a:lnTo>
                      <a:lnTo>
                        <a:pt x="1643" y="654"/>
                      </a:lnTo>
                      <a:lnTo>
                        <a:pt x="1656" y="662"/>
                      </a:lnTo>
                      <a:lnTo>
                        <a:pt x="1667" y="676"/>
                      </a:lnTo>
                      <a:lnTo>
                        <a:pt x="1670" y="673"/>
                      </a:lnTo>
                      <a:lnTo>
                        <a:pt x="1673" y="668"/>
                      </a:lnTo>
                      <a:lnTo>
                        <a:pt x="1675" y="665"/>
                      </a:lnTo>
                      <a:lnTo>
                        <a:pt x="1678" y="664"/>
                      </a:lnTo>
                      <a:lnTo>
                        <a:pt x="1681" y="660"/>
                      </a:lnTo>
                      <a:lnTo>
                        <a:pt x="1684" y="659"/>
                      </a:lnTo>
                      <a:lnTo>
                        <a:pt x="1688" y="657"/>
                      </a:lnTo>
                      <a:lnTo>
                        <a:pt x="1692" y="656"/>
                      </a:lnTo>
                      <a:lnTo>
                        <a:pt x="1697" y="657"/>
                      </a:lnTo>
                      <a:lnTo>
                        <a:pt x="1702" y="659"/>
                      </a:lnTo>
                      <a:lnTo>
                        <a:pt x="1704" y="667"/>
                      </a:lnTo>
                      <a:lnTo>
                        <a:pt x="1705" y="675"/>
                      </a:lnTo>
                      <a:lnTo>
                        <a:pt x="1708" y="681"/>
                      </a:lnTo>
                      <a:lnTo>
                        <a:pt x="1713" y="689"/>
                      </a:lnTo>
                      <a:lnTo>
                        <a:pt x="1718" y="697"/>
                      </a:lnTo>
                      <a:lnTo>
                        <a:pt x="1723" y="704"/>
                      </a:lnTo>
                      <a:lnTo>
                        <a:pt x="1728" y="710"/>
                      </a:lnTo>
                      <a:lnTo>
                        <a:pt x="1732" y="718"/>
                      </a:lnTo>
                      <a:lnTo>
                        <a:pt x="1739" y="724"/>
                      </a:lnTo>
                      <a:lnTo>
                        <a:pt x="1744" y="732"/>
                      </a:lnTo>
                      <a:lnTo>
                        <a:pt x="1755" y="729"/>
                      </a:lnTo>
                      <a:lnTo>
                        <a:pt x="1764" y="724"/>
                      </a:lnTo>
                      <a:lnTo>
                        <a:pt x="1774" y="718"/>
                      </a:lnTo>
                      <a:lnTo>
                        <a:pt x="1782" y="713"/>
                      </a:lnTo>
                      <a:lnTo>
                        <a:pt x="1790" y="705"/>
                      </a:lnTo>
                      <a:lnTo>
                        <a:pt x="1798" y="697"/>
                      </a:lnTo>
                      <a:lnTo>
                        <a:pt x="1804" y="689"/>
                      </a:lnTo>
                      <a:lnTo>
                        <a:pt x="1809" y="680"/>
                      </a:lnTo>
                      <a:lnTo>
                        <a:pt x="1814" y="670"/>
                      </a:lnTo>
                      <a:lnTo>
                        <a:pt x="1817" y="659"/>
                      </a:lnTo>
                      <a:lnTo>
                        <a:pt x="1820" y="630"/>
                      </a:lnTo>
                      <a:lnTo>
                        <a:pt x="1816" y="608"/>
                      </a:lnTo>
                      <a:lnTo>
                        <a:pt x="1804" y="587"/>
                      </a:lnTo>
                      <a:lnTo>
                        <a:pt x="1790" y="569"/>
                      </a:lnTo>
                      <a:lnTo>
                        <a:pt x="1772" y="553"/>
                      </a:lnTo>
                      <a:lnTo>
                        <a:pt x="1753" y="539"/>
                      </a:lnTo>
                      <a:lnTo>
                        <a:pt x="1736" y="524"/>
                      </a:lnTo>
                      <a:lnTo>
                        <a:pt x="1716" y="512"/>
                      </a:lnTo>
                      <a:lnTo>
                        <a:pt x="1702" y="496"/>
                      </a:lnTo>
                      <a:lnTo>
                        <a:pt x="1691" y="478"/>
                      </a:lnTo>
                      <a:lnTo>
                        <a:pt x="1697" y="480"/>
                      </a:lnTo>
                      <a:lnTo>
                        <a:pt x="1702" y="480"/>
                      </a:lnTo>
                      <a:lnTo>
                        <a:pt x="1707" y="480"/>
                      </a:lnTo>
                      <a:lnTo>
                        <a:pt x="1712" y="478"/>
                      </a:lnTo>
                      <a:lnTo>
                        <a:pt x="1715" y="475"/>
                      </a:lnTo>
                      <a:lnTo>
                        <a:pt x="1718" y="473"/>
                      </a:lnTo>
                      <a:lnTo>
                        <a:pt x="1723" y="470"/>
                      </a:lnTo>
                      <a:lnTo>
                        <a:pt x="1726" y="468"/>
                      </a:lnTo>
                      <a:lnTo>
                        <a:pt x="1729" y="465"/>
                      </a:lnTo>
                      <a:lnTo>
                        <a:pt x="1734" y="465"/>
                      </a:lnTo>
                      <a:lnTo>
                        <a:pt x="1723" y="452"/>
                      </a:lnTo>
                      <a:lnTo>
                        <a:pt x="1708" y="444"/>
                      </a:lnTo>
                      <a:lnTo>
                        <a:pt x="1692" y="440"/>
                      </a:lnTo>
                      <a:lnTo>
                        <a:pt x="1675" y="438"/>
                      </a:lnTo>
                      <a:lnTo>
                        <a:pt x="1657" y="438"/>
                      </a:lnTo>
                      <a:lnTo>
                        <a:pt x="1638" y="438"/>
                      </a:lnTo>
                      <a:lnTo>
                        <a:pt x="1619" y="438"/>
                      </a:lnTo>
                      <a:lnTo>
                        <a:pt x="1600" y="438"/>
                      </a:lnTo>
                      <a:lnTo>
                        <a:pt x="1580" y="435"/>
                      </a:lnTo>
                      <a:lnTo>
                        <a:pt x="1564" y="430"/>
                      </a:lnTo>
                      <a:lnTo>
                        <a:pt x="1560" y="419"/>
                      </a:lnTo>
                      <a:lnTo>
                        <a:pt x="1560" y="409"/>
                      </a:lnTo>
                      <a:lnTo>
                        <a:pt x="1563" y="401"/>
                      </a:lnTo>
                      <a:lnTo>
                        <a:pt x="1568" y="393"/>
                      </a:lnTo>
                      <a:lnTo>
                        <a:pt x="1576" y="385"/>
                      </a:lnTo>
                      <a:lnTo>
                        <a:pt x="1584" y="379"/>
                      </a:lnTo>
                      <a:lnTo>
                        <a:pt x="1593" y="371"/>
                      </a:lnTo>
                      <a:lnTo>
                        <a:pt x="1601" y="363"/>
                      </a:lnTo>
                      <a:lnTo>
                        <a:pt x="1611" y="355"/>
                      </a:lnTo>
                      <a:lnTo>
                        <a:pt x="1617" y="345"/>
                      </a:lnTo>
                      <a:lnTo>
                        <a:pt x="1601" y="332"/>
                      </a:lnTo>
                      <a:lnTo>
                        <a:pt x="1587" y="320"/>
                      </a:lnTo>
                      <a:lnTo>
                        <a:pt x="1574" y="304"/>
                      </a:lnTo>
                      <a:lnTo>
                        <a:pt x="1560" y="288"/>
                      </a:lnTo>
                      <a:lnTo>
                        <a:pt x="1547" y="273"/>
                      </a:lnTo>
                      <a:lnTo>
                        <a:pt x="1532" y="259"/>
                      </a:lnTo>
                      <a:lnTo>
                        <a:pt x="1516" y="248"/>
                      </a:lnTo>
                      <a:lnTo>
                        <a:pt x="1500" y="240"/>
                      </a:lnTo>
                      <a:lnTo>
                        <a:pt x="1483" y="235"/>
                      </a:lnTo>
                      <a:lnTo>
                        <a:pt x="1462" y="236"/>
                      </a:lnTo>
                      <a:lnTo>
                        <a:pt x="1465" y="216"/>
                      </a:lnTo>
                      <a:lnTo>
                        <a:pt x="1464" y="200"/>
                      </a:lnTo>
                      <a:lnTo>
                        <a:pt x="1457" y="188"/>
                      </a:lnTo>
                      <a:lnTo>
                        <a:pt x="1449" y="179"/>
                      </a:lnTo>
                      <a:lnTo>
                        <a:pt x="1438" y="171"/>
                      </a:lnTo>
                      <a:lnTo>
                        <a:pt x="1425" y="163"/>
                      </a:lnTo>
                      <a:lnTo>
                        <a:pt x="1411" y="158"/>
                      </a:lnTo>
                      <a:lnTo>
                        <a:pt x="1396" y="150"/>
                      </a:lnTo>
                      <a:lnTo>
                        <a:pt x="1384" y="144"/>
                      </a:lnTo>
                      <a:lnTo>
                        <a:pt x="1371" y="134"/>
                      </a:lnTo>
                      <a:lnTo>
                        <a:pt x="1268" y="134"/>
                      </a:lnTo>
                      <a:lnTo>
                        <a:pt x="1272" y="123"/>
                      </a:lnTo>
                      <a:lnTo>
                        <a:pt x="1272" y="112"/>
                      </a:lnTo>
                      <a:lnTo>
                        <a:pt x="1270" y="104"/>
                      </a:lnTo>
                      <a:lnTo>
                        <a:pt x="1267" y="94"/>
                      </a:lnTo>
                      <a:lnTo>
                        <a:pt x="1262" y="86"/>
                      </a:lnTo>
                      <a:lnTo>
                        <a:pt x="1256" y="78"/>
                      </a:lnTo>
                      <a:lnTo>
                        <a:pt x="1249" y="72"/>
                      </a:lnTo>
                      <a:lnTo>
                        <a:pt x="1241" y="64"/>
                      </a:lnTo>
                      <a:lnTo>
                        <a:pt x="1235" y="57"/>
                      </a:lnTo>
                      <a:lnTo>
                        <a:pt x="1227" y="49"/>
                      </a:lnTo>
                      <a:lnTo>
                        <a:pt x="1217" y="59"/>
                      </a:lnTo>
                      <a:lnTo>
                        <a:pt x="1208" y="70"/>
                      </a:lnTo>
                      <a:lnTo>
                        <a:pt x="1196" y="80"/>
                      </a:lnTo>
                      <a:lnTo>
                        <a:pt x="1187" y="89"/>
                      </a:lnTo>
                      <a:lnTo>
                        <a:pt x="1176" y="99"/>
                      </a:lnTo>
                      <a:lnTo>
                        <a:pt x="1163" y="107"/>
                      </a:lnTo>
                      <a:lnTo>
                        <a:pt x="1148" y="112"/>
                      </a:lnTo>
                      <a:lnTo>
                        <a:pt x="1134" y="116"/>
                      </a:lnTo>
                      <a:lnTo>
                        <a:pt x="1118" y="118"/>
                      </a:lnTo>
                      <a:lnTo>
                        <a:pt x="1100" y="116"/>
                      </a:lnTo>
                      <a:lnTo>
                        <a:pt x="1096" y="123"/>
                      </a:lnTo>
                      <a:lnTo>
                        <a:pt x="1091" y="128"/>
                      </a:lnTo>
                      <a:lnTo>
                        <a:pt x="1084" y="132"/>
                      </a:lnTo>
                      <a:lnTo>
                        <a:pt x="1078" y="137"/>
                      </a:lnTo>
                      <a:lnTo>
                        <a:pt x="1073" y="139"/>
                      </a:lnTo>
                      <a:lnTo>
                        <a:pt x="1067" y="140"/>
                      </a:lnTo>
                      <a:lnTo>
                        <a:pt x="1059" y="142"/>
                      </a:lnTo>
                      <a:lnTo>
                        <a:pt x="1052" y="140"/>
                      </a:lnTo>
                      <a:lnTo>
                        <a:pt x="1046" y="139"/>
                      </a:lnTo>
                      <a:lnTo>
                        <a:pt x="1040" y="134"/>
                      </a:lnTo>
                      <a:lnTo>
                        <a:pt x="1038" y="134"/>
                      </a:lnTo>
                      <a:lnTo>
                        <a:pt x="1036" y="134"/>
                      </a:lnTo>
                      <a:lnTo>
                        <a:pt x="1035" y="134"/>
                      </a:lnTo>
                      <a:lnTo>
                        <a:pt x="1033" y="134"/>
                      </a:lnTo>
                      <a:lnTo>
                        <a:pt x="1032" y="132"/>
                      </a:lnTo>
                      <a:lnTo>
                        <a:pt x="1030" y="132"/>
                      </a:lnTo>
                      <a:lnTo>
                        <a:pt x="1028" y="131"/>
                      </a:lnTo>
                      <a:lnTo>
                        <a:pt x="1028" y="129"/>
                      </a:lnTo>
                      <a:lnTo>
                        <a:pt x="1027" y="128"/>
                      </a:lnTo>
                      <a:lnTo>
                        <a:pt x="1025" y="126"/>
                      </a:lnTo>
                      <a:lnTo>
                        <a:pt x="1022" y="129"/>
                      </a:lnTo>
                      <a:lnTo>
                        <a:pt x="1019" y="132"/>
                      </a:lnTo>
                      <a:lnTo>
                        <a:pt x="1017" y="136"/>
                      </a:lnTo>
                      <a:lnTo>
                        <a:pt x="1016" y="139"/>
                      </a:lnTo>
                      <a:lnTo>
                        <a:pt x="1016" y="144"/>
                      </a:lnTo>
                      <a:lnTo>
                        <a:pt x="1016" y="148"/>
                      </a:lnTo>
                      <a:lnTo>
                        <a:pt x="1016" y="153"/>
                      </a:lnTo>
                      <a:lnTo>
                        <a:pt x="1016" y="158"/>
                      </a:lnTo>
                      <a:lnTo>
                        <a:pt x="1016" y="164"/>
                      </a:lnTo>
                      <a:lnTo>
                        <a:pt x="1016" y="169"/>
                      </a:lnTo>
                      <a:lnTo>
                        <a:pt x="1033" y="184"/>
                      </a:lnTo>
                      <a:lnTo>
                        <a:pt x="1030" y="185"/>
                      </a:lnTo>
                      <a:lnTo>
                        <a:pt x="1027" y="187"/>
                      </a:lnTo>
                      <a:lnTo>
                        <a:pt x="1022" y="188"/>
                      </a:lnTo>
                      <a:lnTo>
                        <a:pt x="1019" y="188"/>
                      </a:lnTo>
                      <a:lnTo>
                        <a:pt x="1014" y="188"/>
                      </a:lnTo>
                      <a:lnTo>
                        <a:pt x="1011" y="190"/>
                      </a:lnTo>
                      <a:lnTo>
                        <a:pt x="1008" y="193"/>
                      </a:lnTo>
                      <a:lnTo>
                        <a:pt x="1006" y="196"/>
                      </a:lnTo>
                      <a:lnTo>
                        <a:pt x="1006" y="203"/>
                      </a:lnTo>
                      <a:lnTo>
                        <a:pt x="1008" y="211"/>
                      </a:lnTo>
                      <a:lnTo>
                        <a:pt x="966" y="176"/>
                      </a:lnTo>
                      <a:lnTo>
                        <a:pt x="990" y="152"/>
                      </a:lnTo>
                      <a:lnTo>
                        <a:pt x="987" y="142"/>
                      </a:lnTo>
                      <a:lnTo>
                        <a:pt x="982" y="134"/>
                      </a:lnTo>
                      <a:lnTo>
                        <a:pt x="976" y="128"/>
                      </a:lnTo>
                      <a:lnTo>
                        <a:pt x="968" y="124"/>
                      </a:lnTo>
                      <a:lnTo>
                        <a:pt x="960" y="121"/>
                      </a:lnTo>
                      <a:lnTo>
                        <a:pt x="948" y="118"/>
                      </a:lnTo>
                      <a:lnTo>
                        <a:pt x="939" y="116"/>
                      </a:lnTo>
                      <a:lnTo>
                        <a:pt x="928" y="116"/>
                      </a:lnTo>
                      <a:lnTo>
                        <a:pt x="916" y="116"/>
                      </a:lnTo>
                      <a:lnTo>
                        <a:pt x="907" y="116"/>
                      </a:lnTo>
                      <a:lnTo>
                        <a:pt x="884" y="121"/>
                      </a:lnTo>
                      <a:lnTo>
                        <a:pt x="864" y="128"/>
                      </a:lnTo>
                      <a:lnTo>
                        <a:pt x="841" y="136"/>
                      </a:lnTo>
                      <a:lnTo>
                        <a:pt x="819" y="144"/>
                      </a:lnTo>
                      <a:lnTo>
                        <a:pt x="796" y="153"/>
                      </a:lnTo>
                      <a:lnTo>
                        <a:pt x="774" y="163"/>
                      </a:lnTo>
                      <a:lnTo>
                        <a:pt x="752" y="174"/>
                      </a:lnTo>
                      <a:lnTo>
                        <a:pt x="729" y="187"/>
                      </a:lnTo>
                      <a:lnTo>
                        <a:pt x="708" y="198"/>
                      </a:lnTo>
                      <a:lnTo>
                        <a:pt x="688" y="211"/>
                      </a:lnTo>
                      <a:lnTo>
                        <a:pt x="670" y="238"/>
                      </a:lnTo>
                      <a:lnTo>
                        <a:pt x="649" y="257"/>
                      </a:lnTo>
                      <a:lnTo>
                        <a:pt x="624" y="272"/>
                      </a:lnTo>
                      <a:lnTo>
                        <a:pt x="596" y="281"/>
                      </a:lnTo>
                      <a:lnTo>
                        <a:pt x="568" y="286"/>
                      </a:lnTo>
                      <a:lnTo>
                        <a:pt x="539" y="291"/>
                      </a:lnTo>
                      <a:lnTo>
                        <a:pt x="510" y="296"/>
                      </a:lnTo>
                      <a:lnTo>
                        <a:pt x="481" y="300"/>
                      </a:lnTo>
                      <a:lnTo>
                        <a:pt x="457" y="308"/>
                      </a:lnTo>
                      <a:lnTo>
                        <a:pt x="435" y="320"/>
                      </a:lnTo>
                      <a:lnTo>
                        <a:pt x="417" y="302"/>
                      </a:lnTo>
                      <a:lnTo>
                        <a:pt x="456" y="302"/>
                      </a:lnTo>
                      <a:lnTo>
                        <a:pt x="494" y="297"/>
                      </a:lnTo>
                      <a:lnTo>
                        <a:pt x="531" y="289"/>
                      </a:lnTo>
                      <a:lnTo>
                        <a:pt x="566" y="278"/>
                      </a:lnTo>
                      <a:lnTo>
                        <a:pt x="600" y="265"/>
                      </a:lnTo>
                      <a:lnTo>
                        <a:pt x="633" y="248"/>
                      </a:lnTo>
                      <a:lnTo>
                        <a:pt x="664" y="228"/>
                      </a:lnTo>
                      <a:lnTo>
                        <a:pt x="692" y="208"/>
                      </a:lnTo>
                      <a:lnTo>
                        <a:pt x="720" y="184"/>
                      </a:lnTo>
                      <a:lnTo>
                        <a:pt x="744" y="158"/>
                      </a:lnTo>
                      <a:lnTo>
                        <a:pt x="734" y="160"/>
                      </a:lnTo>
                      <a:lnTo>
                        <a:pt x="724" y="161"/>
                      </a:lnTo>
                      <a:lnTo>
                        <a:pt x="713" y="160"/>
                      </a:lnTo>
                      <a:lnTo>
                        <a:pt x="702" y="158"/>
                      </a:lnTo>
                      <a:lnTo>
                        <a:pt x="689" y="155"/>
                      </a:lnTo>
                      <a:lnTo>
                        <a:pt x="678" y="152"/>
                      </a:lnTo>
                      <a:lnTo>
                        <a:pt x="667" y="150"/>
                      </a:lnTo>
                      <a:lnTo>
                        <a:pt x="656" y="148"/>
                      </a:lnTo>
                      <a:lnTo>
                        <a:pt x="644" y="148"/>
                      </a:lnTo>
                      <a:lnTo>
                        <a:pt x="635" y="152"/>
                      </a:lnTo>
                      <a:lnTo>
                        <a:pt x="652" y="184"/>
                      </a:lnTo>
                      <a:lnTo>
                        <a:pt x="603" y="152"/>
                      </a:lnTo>
                      <a:lnTo>
                        <a:pt x="601" y="163"/>
                      </a:lnTo>
                      <a:lnTo>
                        <a:pt x="595" y="172"/>
                      </a:lnTo>
                      <a:lnTo>
                        <a:pt x="588" y="180"/>
                      </a:lnTo>
                      <a:lnTo>
                        <a:pt x="580" y="188"/>
                      </a:lnTo>
                      <a:lnTo>
                        <a:pt x="572" y="196"/>
                      </a:lnTo>
                      <a:lnTo>
                        <a:pt x="566" y="203"/>
                      </a:lnTo>
                      <a:lnTo>
                        <a:pt x="561" y="211"/>
                      </a:lnTo>
                      <a:lnTo>
                        <a:pt x="560" y="219"/>
                      </a:lnTo>
                      <a:lnTo>
                        <a:pt x="561" y="227"/>
                      </a:lnTo>
                      <a:lnTo>
                        <a:pt x="568" y="236"/>
                      </a:lnTo>
                      <a:lnTo>
                        <a:pt x="561" y="243"/>
                      </a:lnTo>
                      <a:lnTo>
                        <a:pt x="556" y="240"/>
                      </a:lnTo>
                      <a:lnTo>
                        <a:pt x="553" y="235"/>
                      </a:lnTo>
                      <a:lnTo>
                        <a:pt x="552" y="232"/>
                      </a:lnTo>
                      <a:lnTo>
                        <a:pt x="550" y="227"/>
                      </a:lnTo>
                      <a:lnTo>
                        <a:pt x="548" y="222"/>
                      </a:lnTo>
                      <a:lnTo>
                        <a:pt x="547" y="217"/>
                      </a:lnTo>
                      <a:lnTo>
                        <a:pt x="545" y="212"/>
                      </a:lnTo>
                      <a:lnTo>
                        <a:pt x="542" y="208"/>
                      </a:lnTo>
                      <a:lnTo>
                        <a:pt x="539" y="204"/>
                      </a:lnTo>
                      <a:lnTo>
                        <a:pt x="532" y="201"/>
                      </a:lnTo>
                      <a:lnTo>
                        <a:pt x="528" y="216"/>
                      </a:lnTo>
                      <a:lnTo>
                        <a:pt x="521" y="227"/>
                      </a:lnTo>
                      <a:lnTo>
                        <a:pt x="512" y="236"/>
                      </a:lnTo>
                      <a:lnTo>
                        <a:pt x="502" y="244"/>
                      </a:lnTo>
                      <a:lnTo>
                        <a:pt x="492" y="251"/>
                      </a:lnTo>
                      <a:lnTo>
                        <a:pt x="481" y="257"/>
                      </a:lnTo>
                      <a:lnTo>
                        <a:pt x="472" y="262"/>
                      </a:lnTo>
                      <a:lnTo>
                        <a:pt x="462" y="267"/>
                      </a:lnTo>
                      <a:lnTo>
                        <a:pt x="456" y="272"/>
                      </a:lnTo>
                      <a:lnTo>
                        <a:pt x="449" y="278"/>
                      </a:lnTo>
                      <a:lnTo>
                        <a:pt x="451" y="276"/>
                      </a:lnTo>
                      <a:lnTo>
                        <a:pt x="454" y="275"/>
                      </a:lnTo>
                      <a:lnTo>
                        <a:pt x="456" y="273"/>
                      </a:lnTo>
                      <a:lnTo>
                        <a:pt x="457" y="270"/>
                      </a:lnTo>
                      <a:lnTo>
                        <a:pt x="457" y="267"/>
                      </a:lnTo>
                      <a:lnTo>
                        <a:pt x="459" y="264"/>
                      </a:lnTo>
                      <a:lnTo>
                        <a:pt x="459" y="260"/>
                      </a:lnTo>
                      <a:lnTo>
                        <a:pt x="459" y="259"/>
                      </a:lnTo>
                      <a:lnTo>
                        <a:pt x="459" y="256"/>
                      </a:lnTo>
                      <a:lnTo>
                        <a:pt x="459" y="254"/>
                      </a:lnTo>
                      <a:lnTo>
                        <a:pt x="440" y="256"/>
                      </a:lnTo>
                      <a:lnTo>
                        <a:pt x="419" y="259"/>
                      </a:lnTo>
                      <a:lnTo>
                        <a:pt x="398" y="264"/>
                      </a:lnTo>
                      <a:lnTo>
                        <a:pt x="376" y="270"/>
                      </a:lnTo>
                      <a:lnTo>
                        <a:pt x="353" y="276"/>
                      </a:lnTo>
                      <a:lnTo>
                        <a:pt x="329" y="283"/>
                      </a:lnTo>
                      <a:lnTo>
                        <a:pt x="304" y="288"/>
                      </a:lnTo>
                      <a:lnTo>
                        <a:pt x="278" y="289"/>
                      </a:lnTo>
                      <a:lnTo>
                        <a:pt x="251" y="289"/>
                      </a:lnTo>
                      <a:lnTo>
                        <a:pt x="224" y="284"/>
                      </a:lnTo>
                      <a:lnTo>
                        <a:pt x="211" y="304"/>
                      </a:lnTo>
                      <a:lnTo>
                        <a:pt x="198" y="323"/>
                      </a:lnTo>
                      <a:lnTo>
                        <a:pt x="182" y="342"/>
                      </a:lnTo>
                      <a:lnTo>
                        <a:pt x="168" y="361"/>
                      </a:lnTo>
                      <a:lnTo>
                        <a:pt x="153" y="380"/>
                      </a:lnTo>
                      <a:lnTo>
                        <a:pt x="139" y="398"/>
                      </a:lnTo>
                      <a:lnTo>
                        <a:pt x="129" y="417"/>
                      </a:lnTo>
                      <a:lnTo>
                        <a:pt x="121" y="435"/>
                      </a:lnTo>
                      <a:lnTo>
                        <a:pt x="120" y="454"/>
                      </a:lnTo>
                      <a:lnTo>
                        <a:pt x="121" y="472"/>
                      </a:lnTo>
                      <a:lnTo>
                        <a:pt x="145" y="467"/>
                      </a:lnTo>
                      <a:lnTo>
                        <a:pt x="169" y="457"/>
                      </a:lnTo>
                      <a:lnTo>
                        <a:pt x="193" y="443"/>
                      </a:lnTo>
                      <a:lnTo>
                        <a:pt x="216" y="425"/>
                      </a:lnTo>
                      <a:lnTo>
                        <a:pt x="240" y="406"/>
                      </a:lnTo>
                      <a:lnTo>
                        <a:pt x="262" y="385"/>
                      </a:lnTo>
                      <a:lnTo>
                        <a:pt x="286" y="364"/>
                      </a:lnTo>
                      <a:lnTo>
                        <a:pt x="308" y="345"/>
                      </a:lnTo>
                      <a:lnTo>
                        <a:pt x="332" y="326"/>
                      </a:lnTo>
                      <a:lnTo>
                        <a:pt x="356" y="310"/>
                      </a:lnTo>
                      <a:lnTo>
                        <a:pt x="356" y="328"/>
                      </a:lnTo>
                      <a:lnTo>
                        <a:pt x="350" y="320"/>
                      </a:lnTo>
                      <a:lnTo>
                        <a:pt x="337" y="328"/>
                      </a:lnTo>
                      <a:lnTo>
                        <a:pt x="326" y="334"/>
                      </a:lnTo>
                      <a:lnTo>
                        <a:pt x="315" y="342"/>
                      </a:lnTo>
                      <a:lnTo>
                        <a:pt x="305" y="350"/>
                      </a:lnTo>
                      <a:lnTo>
                        <a:pt x="296" y="360"/>
                      </a:lnTo>
                      <a:lnTo>
                        <a:pt x="288" y="369"/>
                      </a:lnTo>
                      <a:lnTo>
                        <a:pt x="278" y="379"/>
                      </a:lnTo>
                      <a:lnTo>
                        <a:pt x="270" y="390"/>
                      </a:lnTo>
                      <a:lnTo>
                        <a:pt x="262" y="400"/>
                      </a:lnTo>
                      <a:lnTo>
                        <a:pt x="256" y="412"/>
                      </a:lnTo>
                      <a:lnTo>
                        <a:pt x="248" y="404"/>
                      </a:lnTo>
                      <a:lnTo>
                        <a:pt x="246" y="417"/>
                      </a:lnTo>
                      <a:lnTo>
                        <a:pt x="241" y="428"/>
                      </a:lnTo>
                      <a:lnTo>
                        <a:pt x="233" y="436"/>
                      </a:lnTo>
                      <a:lnTo>
                        <a:pt x="222" y="444"/>
                      </a:lnTo>
                      <a:lnTo>
                        <a:pt x="211" y="451"/>
                      </a:lnTo>
                      <a:lnTo>
                        <a:pt x="198" y="457"/>
                      </a:lnTo>
                      <a:lnTo>
                        <a:pt x="187" y="464"/>
                      </a:lnTo>
                      <a:lnTo>
                        <a:pt x="177" y="472"/>
                      </a:lnTo>
                      <a:lnTo>
                        <a:pt x="169" y="480"/>
                      </a:lnTo>
                      <a:lnTo>
                        <a:pt x="163" y="489"/>
                      </a:lnTo>
                      <a:lnTo>
                        <a:pt x="140" y="484"/>
                      </a:lnTo>
                      <a:lnTo>
                        <a:pt x="126" y="486"/>
                      </a:lnTo>
                      <a:lnTo>
                        <a:pt x="115" y="494"/>
                      </a:lnTo>
                      <a:lnTo>
                        <a:pt x="108" y="505"/>
                      </a:lnTo>
                      <a:lnTo>
                        <a:pt x="104" y="518"/>
                      </a:lnTo>
                      <a:lnTo>
                        <a:pt x="99" y="531"/>
                      </a:lnTo>
                      <a:lnTo>
                        <a:pt x="94" y="542"/>
                      </a:lnTo>
                      <a:lnTo>
                        <a:pt x="86" y="552"/>
                      </a:lnTo>
                      <a:lnTo>
                        <a:pt x="73" y="556"/>
                      </a:lnTo>
                      <a:lnTo>
                        <a:pt x="54" y="556"/>
                      </a:lnTo>
                      <a:lnTo>
                        <a:pt x="49" y="561"/>
                      </a:lnTo>
                      <a:lnTo>
                        <a:pt x="44" y="568"/>
                      </a:lnTo>
                      <a:lnTo>
                        <a:pt x="41" y="576"/>
                      </a:lnTo>
                      <a:lnTo>
                        <a:pt x="38" y="582"/>
                      </a:lnTo>
                      <a:lnTo>
                        <a:pt x="33" y="590"/>
                      </a:lnTo>
                      <a:lnTo>
                        <a:pt x="28" y="596"/>
                      </a:lnTo>
                      <a:lnTo>
                        <a:pt x="24" y="603"/>
                      </a:lnTo>
                      <a:lnTo>
                        <a:pt x="17" y="609"/>
                      </a:lnTo>
                      <a:lnTo>
                        <a:pt x="11" y="612"/>
                      </a:lnTo>
                      <a:lnTo>
                        <a:pt x="1" y="616"/>
                      </a:lnTo>
                      <a:lnTo>
                        <a:pt x="0" y="616"/>
                      </a:lnTo>
                      <a:lnTo>
                        <a:pt x="0" y="614"/>
                      </a:lnTo>
                      <a:lnTo>
                        <a:pt x="3" y="614"/>
                      </a:lnTo>
                      <a:lnTo>
                        <a:pt x="6" y="611"/>
                      </a:lnTo>
                      <a:lnTo>
                        <a:pt x="11" y="609"/>
                      </a:lnTo>
                      <a:lnTo>
                        <a:pt x="17" y="606"/>
                      </a:lnTo>
                      <a:lnTo>
                        <a:pt x="22" y="603"/>
                      </a:lnTo>
                      <a:lnTo>
                        <a:pt x="28" y="600"/>
                      </a:lnTo>
                      <a:lnTo>
                        <a:pt x="33" y="595"/>
                      </a:lnTo>
                      <a:lnTo>
                        <a:pt x="36" y="592"/>
                      </a:lnTo>
                      <a:lnTo>
                        <a:pt x="19" y="556"/>
                      </a:lnTo>
                      <a:lnTo>
                        <a:pt x="12" y="563"/>
                      </a:lnTo>
                      <a:lnTo>
                        <a:pt x="19" y="548"/>
                      </a:lnTo>
                      <a:lnTo>
                        <a:pt x="19" y="552"/>
                      </a:lnTo>
                      <a:lnTo>
                        <a:pt x="19" y="553"/>
                      </a:lnTo>
                      <a:lnTo>
                        <a:pt x="19" y="555"/>
                      </a:lnTo>
                      <a:lnTo>
                        <a:pt x="19" y="556"/>
                      </a:lnTo>
                      <a:lnTo>
                        <a:pt x="20" y="558"/>
                      </a:lnTo>
                      <a:lnTo>
                        <a:pt x="20" y="558"/>
                      </a:lnTo>
                      <a:lnTo>
                        <a:pt x="22" y="560"/>
                      </a:lnTo>
                      <a:lnTo>
                        <a:pt x="24" y="561"/>
                      </a:lnTo>
                      <a:lnTo>
                        <a:pt x="25" y="563"/>
                      </a:lnTo>
                      <a:lnTo>
                        <a:pt x="27" y="563"/>
                      </a:lnTo>
                      <a:lnTo>
                        <a:pt x="30" y="560"/>
                      </a:lnTo>
                      <a:lnTo>
                        <a:pt x="33" y="556"/>
                      </a:lnTo>
                      <a:lnTo>
                        <a:pt x="36" y="555"/>
                      </a:lnTo>
                      <a:lnTo>
                        <a:pt x="40" y="552"/>
                      </a:lnTo>
                      <a:lnTo>
                        <a:pt x="41" y="548"/>
                      </a:lnTo>
                      <a:lnTo>
                        <a:pt x="44" y="545"/>
                      </a:lnTo>
                      <a:lnTo>
                        <a:pt x="44" y="542"/>
                      </a:lnTo>
                      <a:lnTo>
                        <a:pt x="46" y="539"/>
                      </a:lnTo>
                      <a:lnTo>
                        <a:pt x="46" y="536"/>
                      </a:lnTo>
                      <a:lnTo>
                        <a:pt x="44" y="531"/>
                      </a:lnTo>
                      <a:lnTo>
                        <a:pt x="56" y="521"/>
                      </a:lnTo>
                      <a:lnTo>
                        <a:pt x="64" y="508"/>
                      </a:lnTo>
                      <a:lnTo>
                        <a:pt x="68" y="492"/>
                      </a:lnTo>
                      <a:lnTo>
                        <a:pt x="73" y="475"/>
                      </a:lnTo>
                      <a:lnTo>
                        <a:pt x="76" y="457"/>
                      </a:lnTo>
                      <a:lnTo>
                        <a:pt x="81" y="441"/>
                      </a:lnTo>
                      <a:lnTo>
                        <a:pt x="88" y="425"/>
                      </a:lnTo>
                      <a:lnTo>
                        <a:pt x="97" y="411"/>
                      </a:lnTo>
                      <a:lnTo>
                        <a:pt x="110" y="401"/>
                      </a:lnTo>
                      <a:lnTo>
                        <a:pt x="128" y="395"/>
                      </a:lnTo>
                      <a:lnTo>
                        <a:pt x="147" y="366"/>
                      </a:lnTo>
                      <a:lnTo>
                        <a:pt x="164" y="337"/>
                      </a:lnTo>
                      <a:lnTo>
                        <a:pt x="182" y="308"/>
                      </a:lnTo>
                      <a:lnTo>
                        <a:pt x="198" y="281"/>
                      </a:lnTo>
                      <a:lnTo>
                        <a:pt x="217" y="257"/>
                      </a:lnTo>
                      <a:lnTo>
                        <a:pt x="238" y="238"/>
                      </a:lnTo>
                      <a:lnTo>
                        <a:pt x="262" y="224"/>
                      </a:lnTo>
                      <a:lnTo>
                        <a:pt x="291" y="219"/>
                      </a:lnTo>
                      <a:lnTo>
                        <a:pt x="324" y="222"/>
                      </a:lnTo>
                      <a:lnTo>
                        <a:pt x="364" y="236"/>
                      </a:lnTo>
                      <a:lnTo>
                        <a:pt x="395" y="206"/>
                      </a:lnTo>
                      <a:lnTo>
                        <a:pt x="428" y="179"/>
                      </a:lnTo>
                      <a:lnTo>
                        <a:pt x="462" y="153"/>
                      </a:lnTo>
                      <a:lnTo>
                        <a:pt x="496" y="128"/>
                      </a:lnTo>
                      <a:lnTo>
                        <a:pt x="532" y="105"/>
                      </a:lnTo>
                      <a:lnTo>
                        <a:pt x="568" y="83"/>
                      </a:lnTo>
                      <a:lnTo>
                        <a:pt x="604" y="60"/>
                      </a:lnTo>
                      <a:lnTo>
                        <a:pt x="640" y="40"/>
                      </a:lnTo>
                      <a:lnTo>
                        <a:pt x="676" y="20"/>
                      </a:lnTo>
                      <a:lnTo>
                        <a:pt x="713" y="0"/>
                      </a:lnTo>
                      <a:lnTo>
                        <a:pt x="720" y="14"/>
                      </a:lnTo>
                      <a:lnTo>
                        <a:pt x="728" y="22"/>
                      </a:lnTo>
                      <a:lnTo>
                        <a:pt x="737" y="27"/>
                      </a:lnTo>
                      <a:lnTo>
                        <a:pt x="747" y="28"/>
                      </a:lnTo>
                      <a:lnTo>
                        <a:pt x="756" y="28"/>
                      </a:lnTo>
                      <a:lnTo>
                        <a:pt x="768" y="25"/>
                      </a:lnTo>
                      <a:lnTo>
                        <a:pt x="779" y="22"/>
                      </a:lnTo>
                      <a:lnTo>
                        <a:pt x="792" y="19"/>
                      </a:lnTo>
                      <a:lnTo>
                        <a:pt x="803" y="16"/>
                      </a:lnTo>
                      <a:lnTo>
                        <a:pt x="814" y="14"/>
                      </a:lnTo>
                      <a:lnTo>
                        <a:pt x="814" y="14"/>
                      </a:lnTo>
                      <a:close/>
                    </a:path>
                  </a:pathLst>
                </a:custGeom>
                <a:solidFill>
                  <a:srgbClr val="721E1E"/>
                </a:solidFill>
                <a:ln w="9525">
                  <a:noFill/>
                  <a:round/>
                  <a:headEnd/>
                  <a:tailEnd/>
                </a:ln>
              </p:spPr>
              <p:txBody>
                <a:bodyPr/>
                <a:lstStyle/>
                <a:p>
                  <a:endParaRPr lang="en-US"/>
                </a:p>
              </p:txBody>
            </p:sp>
            <p:sp>
              <p:nvSpPr>
                <p:cNvPr id="40158" name="Freeform 222"/>
                <p:cNvSpPr>
                  <a:spLocks/>
                </p:cNvSpPr>
                <p:nvPr/>
              </p:nvSpPr>
              <p:spPr bwMode="auto">
                <a:xfrm>
                  <a:off x="2112" y="3042"/>
                  <a:ext cx="1610" cy="1051"/>
                </a:xfrm>
                <a:custGeom>
                  <a:avLst/>
                  <a:gdLst/>
                  <a:ahLst/>
                  <a:cxnLst>
                    <a:cxn ang="0">
                      <a:pos x="2523" y="93"/>
                    </a:cxn>
                    <a:cxn ang="0">
                      <a:pos x="2694" y="53"/>
                    </a:cxn>
                    <a:cxn ang="0">
                      <a:pos x="2781" y="50"/>
                    </a:cxn>
                    <a:cxn ang="0">
                      <a:pos x="3042" y="213"/>
                    </a:cxn>
                    <a:cxn ang="0">
                      <a:pos x="3184" y="967"/>
                    </a:cxn>
                    <a:cxn ang="0">
                      <a:pos x="1827" y="1754"/>
                    </a:cxn>
                    <a:cxn ang="0">
                      <a:pos x="930" y="1972"/>
                    </a:cxn>
                    <a:cxn ang="0">
                      <a:pos x="1176" y="2047"/>
                    </a:cxn>
                    <a:cxn ang="0">
                      <a:pos x="1114" y="2055"/>
                    </a:cxn>
                    <a:cxn ang="0">
                      <a:pos x="810" y="1980"/>
                    </a:cxn>
                    <a:cxn ang="0">
                      <a:pos x="642" y="2088"/>
                    </a:cxn>
                    <a:cxn ang="0">
                      <a:pos x="573" y="1949"/>
                    </a:cxn>
                    <a:cxn ang="0">
                      <a:pos x="450" y="1898"/>
                    </a:cxn>
                    <a:cxn ang="0">
                      <a:pos x="458" y="1866"/>
                    </a:cxn>
                    <a:cxn ang="0">
                      <a:pos x="458" y="1837"/>
                    </a:cxn>
                    <a:cxn ang="0">
                      <a:pos x="342" y="1730"/>
                    </a:cxn>
                    <a:cxn ang="0">
                      <a:pos x="186" y="1682"/>
                    </a:cxn>
                    <a:cxn ang="0">
                      <a:pos x="160" y="1698"/>
                    </a:cxn>
                    <a:cxn ang="0">
                      <a:pos x="227" y="1757"/>
                    </a:cxn>
                    <a:cxn ang="0">
                      <a:pos x="208" y="1759"/>
                    </a:cxn>
                    <a:cxn ang="0">
                      <a:pos x="234" y="1813"/>
                    </a:cxn>
                    <a:cxn ang="0">
                      <a:pos x="266" y="1834"/>
                    </a:cxn>
                    <a:cxn ang="0">
                      <a:pos x="171" y="1924"/>
                    </a:cxn>
                    <a:cxn ang="0">
                      <a:pos x="194" y="1970"/>
                    </a:cxn>
                    <a:cxn ang="0">
                      <a:pos x="152" y="2012"/>
                    </a:cxn>
                    <a:cxn ang="0">
                      <a:pos x="144" y="1957"/>
                    </a:cxn>
                    <a:cxn ang="0">
                      <a:pos x="99" y="1925"/>
                    </a:cxn>
                    <a:cxn ang="0">
                      <a:pos x="134" y="1799"/>
                    </a:cxn>
                    <a:cxn ang="0">
                      <a:pos x="134" y="1712"/>
                    </a:cxn>
                    <a:cxn ang="0">
                      <a:pos x="243" y="1695"/>
                    </a:cxn>
                    <a:cxn ang="0">
                      <a:pos x="338" y="1607"/>
                    </a:cxn>
                    <a:cxn ang="0">
                      <a:pos x="176" y="1581"/>
                    </a:cxn>
                    <a:cxn ang="0">
                      <a:pos x="118" y="900"/>
                    </a:cxn>
                    <a:cxn ang="0">
                      <a:pos x="554" y="397"/>
                    </a:cxn>
                    <a:cxn ang="0">
                      <a:pos x="770" y="383"/>
                    </a:cxn>
                    <a:cxn ang="0">
                      <a:pos x="621" y="480"/>
                    </a:cxn>
                    <a:cxn ang="0">
                      <a:pos x="458" y="519"/>
                    </a:cxn>
                    <a:cxn ang="0">
                      <a:pos x="389" y="637"/>
                    </a:cxn>
                    <a:cxn ang="0">
                      <a:pos x="333" y="682"/>
                    </a:cxn>
                    <a:cxn ang="0">
                      <a:pos x="270" y="1104"/>
                    </a:cxn>
                    <a:cxn ang="0">
                      <a:pos x="659" y="776"/>
                    </a:cxn>
                    <a:cxn ang="0">
                      <a:pos x="886" y="912"/>
                    </a:cxn>
                    <a:cxn ang="0">
                      <a:pos x="1267" y="1016"/>
                    </a:cxn>
                    <a:cxn ang="0">
                      <a:pos x="1621" y="1040"/>
                    </a:cxn>
                    <a:cxn ang="0">
                      <a:pos x="1878" y="1336"/>
                    </a:cxn>
                    <a:cxn ang="0">
                      <a:pos x="1829" y="992"/>
                    </a:cxn>
                    <a:cxn ang="0">
                      <a:pos x="1894" y="989"/>
                    </a:cxn>
                    <a:cxn ang="0">
                      <a:pos x="1901" y="871"/>
                    </a:cxn>
                    <a:cxn ang="0">
                      <a:pos x="2021" y="864"/>
                    </a:cxn>
                    <a:cxn ang="0">
                      <a:pos x="2171" y="860"/>
                    </a:cxn>
                    <a:cxn ang="0">
                      <a:pos x="2294" y="831"/>
                    </a:cxn>
                    <a:cxn ang="0">
                      <a:pos x="2330" y="765"/>
                    </a:cxn>
                    <a:cxn ang="0">
                      <a:pos x="2403" y="695"/>
                    </a:cxn>
                    <a:cxn ang="0">
                      <a:pos x="2382" y="653"/>
                    </a:cxn>
                    <a:cxn ang="0">
                      <a:pos x="2534" y="666"/>
                    </a:cxn>
                    <a:cxn ang="0">
                      <a:pos x="2870" y="469"/>
                    </a:cxn>
                    <a:cxn ang="0">
                      <a:pos x="2888" y="236"/>
                    </a:cxn>
                    <a:cxn ang="0">
                      <a:pos x="2709" y="117"/>
                    </a:cxn>
                    <a:cxn ang="0">
                      <a:pos x="2613" y="146"/>
                    </a:cxn>
                    <a:cxn ang="0">
                      <a:pos x="2450" y="52"/>
                    </a:cxn>
                    <a:cxn ang="0">
                      <a:pos x="2459" y="39"/>
                    </a:cxn>
                  </a:cxnLst>
                  <a:rect l="0" t="0" r="r" b="b"/>
                  <a:pathLst>
                    <a:path w="3219" h="2101">
                      <a:moveTo>
                        <a:pt x="2456" y="44"/>
                      </a:moveTo>
                      <a:lnTo>
                        <a:pt x="2456" y="50"/>
                      </a:lnTo>
                      <a:lnTo>
                        <a:pt x="2456" y="55"/>
                      </a:lnTo>
                      <a:lnTo>
                        <a:pt x="2458" y="60"/>
                      </a:lnTo>
                      <a:lnTo>
                        <a:pt x="2461" y="64"/>
                      </a:lnTo>
                      <a:lnTo>
                        <a:pt x="2464" y="68"/>
                      </a:lnTo>
                      <a:lnTo>
                        <a:pt x="2469" y="71"/>
                      </a:lnTo>
                      <a:lnTo>
                        <a:pt x="2474" y="76"/>
                      </a:lnTo>
                      <a:lnTo>
                        <a:pt x="2478" y="79"/>
                      </a:lnTo>
                      <a:lnTo>
                        <a:pt x="2482" y="82"/>
                      </a:lnTo>
                      <a:lnTo>
                        <a:pt x="2485" y="87"/>
                      </a:lnTo>
                      <a:lnTo>
                        <a:pt x="2490" y="80"/>
                      </a:lnTo>
                      <a:lnTo>
                        <a:pt x="2493" y="77"/>
                      </a:lnTo>
                      <a:lnTo>
                        <a:pt x="2498" y="77"/>
                      </a:lnTo>
                      <a:lnTo>
                        <a:pt x="2501" y="79"/>
                      </a:lnTo>
                      <a:lnTo>
                        <a:pt x="2506" y="82"/>
                      </a:lnTo>
                      <a:lnTo>
                        <a:pt x="2509" y="85"/>
                      </a:lnTo>
                      <a:lnTo>
                        <a:pt x="2514" y="88"/>
                      </a:lnTo>
                      <a:lnTo>
                        <a:pt x="2518" y="92"/>
                      </a:lnTo>
                      <a:lnTo>
                        <a:pt x="2523" y="93"/>
                      </a:lnTo>
                      <a:lnTo>
                        <a:pt x="2528" y="93"/>
                      </a:lnTo>
                      <a:lnTo>
                        <a:pt x="2520" y="79"/>
                      </a:lnTo>
                      <a:lnTo>
                        <a:pt x="2518" y="69"/>
                      </a:lnTo>
                      <a:lnTo>
                        <a:pt x="2523" y="63"/>
                      </a:lnTo>
                      <a:lnTo>
                        <a:pt x="2533" y="58"/>
                      </a:lnTo>
                      <a:lnTo>
                        <a:pt x="2546" y="56"/>
                      </a:lnTo>
                      <a:lnTo>
                        <a:pt x="2558" y="53"/>
                      </a:lnTo>
                      <a:lnTo>
                        <a:pt x="2574" y="52"/>
                      </a:lnTo>
                      <a:lnTo>
                        <a:pt x="2589" y="48"/>
                      </a:lnTo>
                      <a:lnTo>
                        <a:pt x="2602" y="44"/>
                      </a:lnTo>
                      <a:lnTo>
                        <a:pt x="2613" y="37"/>
                      </a:lnTo>
                      <a:lnTo>
                        <a:pt x="2618" y="39"/>
                      </a:lnTo>
                      <a:lnTo>
                        <a:pt x="2626" y="40"/>
                      </a:lnTo>
                      <a:lnTo>
                        <a:pt x="2634" y="44"/>
                      </a:lnTo>
                      <a:lnTo>
                        <a:pt x="2643" y="47"/>
                      </a:lnTo>
                      <a:lnTo>
                        <a:pt x="2654" y="48"/>
                      </a:lnTo>
                      <a:lnTo>
                        <a:pt x="2664" y="52"/>
                      </a:lnTo>
                      <a:lnTo>
                        <a:pt x="2675" y="53"/>
                      </a:lnTo>
                      <a:lnTo>
                        <a:pt x="2685" y="53"/>
                      </a:lnTo>
                      <a:lnTo>
                        <a:pt x="2694" y="53"/>
                      </a:lnTo>
                      <a:lnTo>
                        <a:pt x="2704" y="52"/>
                      </a:lnTo>
                      <a:lnTo>
                        <a:pt x="2699" y="50"/>
                      </a:lnTo>
                      <a:lnTo>
                        <a:pt x="2696" y="50"/>
                      </a:lnTo>
                      <a:lnTo>
                        <a:pt x="2693" y="52"/>
                      </a:lnTo>
                      <a:lnTo>
                        <a:pt x="2691" y="53"/>
                      </a:lnTo>
                      <a:lnTo>
                        <a:pt x="2688" y="56"/>
                      </a:lnTo>
                      <a:lnTo>
                        <a:pt x="2686" y="58"/>
                      </a:lnTo>
                      <a:lnTo>
                        <a:pt x="2685" y="61"/>
                      </a:lnTo>
                      <a:lnTo>
                        <a:pt x="2683" y="64"/>
                      </a:lnTo>
                      <a:lnTo>
                        <a:pt x="2682" y="66"/>
                      </a:lnTo>
                      <a:lnTo>
                        <a:pt x="2678" y="69"/>
                      </a:lnTo>
                      <a:lnTo>
                        <a:pt x="2694" y="69"/>
                      </a:lnTo>
                      <a:lnTo>
                        <a:pt x="2706" y="69"/>
                      </a:lnTo>
                      <a:lnTo>
                        <a:pt x="2717" y="69"/>
                      </a:lnTo>
                      <a:lnTo>
                        <a:pt x="2728" y="68"/>
                      </a:lnTo>
                      <a:lnTo>
                        <a:pt x="2738" y="66"/>
                      </a:lnTo>
                      <a:lnTo>
                        <a:pt x="2747" y="63"/>
                      </a:lnTo>
                      <a:lnTo>
                        <a:pt x="2757" y="60"/>
                      </a:lnTo>
                      <a:lnTo>
                        <a:pt x="2768" y="55"/>
                      </a:lnTo>
                      <a:lnTo>
                        <a:pt x="2781" y="50"/>
                      </a:lnTo>
                      <a:lnTo>
                        <a:pt x="2795" y="44"/>
                      </a:lnTo>
                      <a:lnTo>
                        <a:pt x="2781" y="26"/>
                      </a:lnTo>
                      <a:lnTo>
                        <a:pt x="2792" y="39"/>
                      </a:lnTo>
                      <a:lnTo>
                        <a:pt x="2805" y="47"/>
                      </a:lnTo>
                      <a:lnTo>
                        <a:pt x="2819" y="53"/>
                      </a:lnTo>
                      <a:lnTo>
                        <a:pt x="2834" y="56"/>
                      </a:lnTo>
                      <a:lnTo>
                        <a:pt x="2848" y="56"/>
                      </a:lnTo>
                      <a:lnTo>
                        <a:pt x="2862" y="55"/>
                      </a:lnTo>
                      <a:lnTo>
                        <a:pt x="2877" y="53"/>
                      </a:lnTo>
                      <a:lnTo>
                        <a:pt x="2888" y="48"/>
                      </a:lnTo>
                      <a:lnTo>
                        <a:pt x="2899" y="44"/>
                      </a:lnTo>
                      <a:lnTo>
                        <a:pt x="2907" y="37"/>
                      </a:lnTo>
                      <a:lnTo>
                        <a:pt x="2904" y="77"/>
                      </a:lnTo>
                      <a:lnTo>
                        <a:pt x="2912" y="106"/>
                      </a:lnTo>
                      <a:lnTo>
                        <a:pt x="2931" y="128"/>
                      </a:lnTo>
                      <a:lnTo>
                        <a:pt x="2955" y="146"/>
                      </a:lnTo>
                      <a:lnTo>
                        <a:pt x="2982" y="160"/>
                      </a:lnTo>
                      <a:lnTo>
                        <a:pt x="3010" y="175"/>
                      </a:lnTo>
                      <a:lnTo>
                        <a:pt x="3030" y="192"/>
                      </a:lnTo>
                      <a:lnTo>
                        <a:pt x="3042" y="213"/>
                      </a:lnTo>
                      <a:lnTo>
                        <a:pt x="3042" y="242"/>
                      </a:lnTo>
                      <a:lnTo>
                        <a:pt x="3024" y="280"/>
                      </a:lnTo>
                      <a:lnTo>
                        <a:pt x="3042" y="298"/>
                      </a:lnTo>
                      <a:lnTo>
                        <a:pt x="3066" y="263"/>
                      </a:lnTo>
                      <a:lnTo>
                        <a:pt x="3054" y="301"/>
                      </a:lnTo>
                      <a:lnTo>
                        <a:pt x="3054" y="338"/>
                      </a:lnTo>
                      <a:lnTo>
                        <a:pt x="3064" y="373"/>
                      </a:lnTo>
                      <a:lnTo>
                        <a:pt x="3082" y="405"/>
                      </a:lnTo>
                      <a:lnTo>
                        <a:pt x="3102" y="436"/>
                      </a:lnTo>
                      <a:lnTo>
                        <a:pt x="3125" y="468"/>
                      </a:lnTo>
                      <a:lnTo>
                        <a:pt x="3149" y="498"/>
                      </a:lnTo>
                      <a:lnTo>
                        <a:pt x="3168" y="532"/>
                      </a:lnTo>
                      <a:lnTo>
                        <a:pt x="3184" y="564"/>
                      </a:lnTo>
                      <a:lnTo>
                        <a:pt x="3194" y="600"/>
                      </a:lnTo>
                      <a:lnTo>
                        <a:pt x="3210" y="661"/>
                      </a:lnTo>
                      <a:lnTo>
                        <a:pt x="3219" y="722"/>
                      </a:lnTo>
                      <a:lnTo>
                        <a:pt x="3219" y="784"/>
                      </a:lnTo>
                      <a:lnTo>
                        <a:pt x="3214" y="845"/>
                      </a:lnTo>
                      <a:lnTo>
                        <a:pt x="3202" y="906"/>
                      </a:lnTo>
                      <a:lnTo>
                        <a:pt x="3184" y="967"/>
                      </a:lnTo>
                      <a:lnTo>
                        <a:pt x="3162" y="1024"/>
                      </a:lnTo>
                      <a:lnTo>
                        <a:pt x="3133" y="1080"/>
                      </a:lnTo>
                      <a:lnTo>
                        <a:pt x="3102" y="1135"/>
                      </a:lnTo>
                      <a:lnTo>
                        <a:pt x="3066" y="1184"/>
                      </a:lnTo>
                      <a:lnTo>
                        <a:pt x="2973" y="1272"/>
                      </a:lnTo>
                      <a:lnTo>
                        <a:pt x="2872" y="1346"/>
                      </a:lnTo>
                      <a:lnTo>
                        <a:pt x="2768" y="1410"/>
                      </a:lnTo>
                      <a:lnTo>
                        <a:pt x="2659" y="1464"/>
                      </a:lnTo>
                      <a:lnTo>
                        <a:pt x="2549" y="1512"/>
                      </a:lnTo>
                      <a:lnTo>
                        <a:pt x="2437" y="1557"/>
                      </a:lnTo>
                      <a:lnTo>
                        <a:pt x="2325" y="1599"/>
                      </a:lnTo>
                      <a:lnTo>
                        <a:pt x="2211" y="1640"/>
                      </a:lnTo>
                      <a:lnTo>
                        <a:pt x="2101" y="1685"/>
                      </a:lnTo>
                      <a:lnTo>
                        <a:pt x="1992" y="1733"/>
                      </a:lnTo>
                      <a:lnTo>
                        <a:pt x="1962" y="1730"/>
                      </a:lnTo>
                      <a:lnTo>
                        <a:pt x="1933" y="1728"/>
                      </a:lnTo>
                      <a:lnTo>
                        <a:pt x="1906" y="1732"/>
                      </a:lnTo>
                      <a:lnTo>
                        <a:pt x="1878" y="1738"/>
                      </a:lnTo>
                      <a:lnTo>
                        <a:pt x="1853" y="1744"/>
                      </a:lnTo>
                      <a:lnTo>
                        <a:pt x="1827" y="1754"/>
                      </a:lnTo>
                      <a:lnTo>
                        <a:pt x="1802" y="1762"/>
                      </a:lnTo>
                      <a:lnTo>
                        <a:pt x="1776" y="1770"/>
                      </a:lnTo>
                      <a:lnTo>
                        <a:pt x="1750" y="1778"/>
                      </a:lnTo>
                      <a:lnTo>
                        <a:pt x="1725" y="1783"/>
                      </a:lnTo>
                      <a:lnTo>
                        <a:pt x="1653" y="1808"/>
                      </a:lnTo>
                      <a:lnTo>
                        <a:pt x="1578" y="1837"/>
                      </a:lnTo>
                      <a:lnTo>
                        <a:pt x="1504" y="1868"/>
                      </a:lnTo>
                      <a:lnTo>
                        <a:pt x="1429" y="1895"/>
                      </a:lnTo>
                      <a:lnTo>
                        <a:pt x="1354" y="1919"/>
                      </a:lnTo>
                      <a:lnTo>
                        <a:pt x="1275" y="1936"/>
                      </a:lnTo>
                      <a:lnTo>
                        <a:pt x="1197" y="1948"/>
                      </a:lnTo>
                      <a:lnTo>
                        <a:pt x="1118" y="1948"/>
                      </a:lnTo>
                      <a:lnTo>
                        <a:pt x="1037" y="1935"/>
                      </a:lnTo>
                      <a:lnTo>
                        <a:pt x="954" y="1909"/>
                      </a:lnTo>
                      <a:lnTo>
                        <a:pt x="949" y="1924"/>
                      </a:lnTo>
                      <a:lnTo>
                        <a:pt x="944" y="1935"/>
                      </a:lnTo>
                      <a:lnTo>
                        <a:pt x="939" y="1944"/>
                      </a:lnTo>
                      <a:lnTo>
                        <a:pt x="936" y="1954"/>
                      </a:lnTo>
                      <a:lnTo>
                        <a:pt x="933" y="1964"/>
                      </a:lnTo>
                      <a:lnTo>
                        <a:pt x="930" y="1972"/>
                      </a:lnTo>
                      <a:lnTo>
                        <a:pt x="930" y="1983"/>
                      </a:lnTo>
                      <a:lnTo>
                        <a:pt x="930" y="1994"/>
                      </a:lnTo>
                      <a:lnTo>
                        <a:pt x="933" y="2007"/>
                      </a:lnTo>
                      <a:lnTo>
                        <a:pt x="936" y="2023"/>
                      </a:lnTo>
                      <a:lnTo>
                        <a:pt x="944" y="2026"/>
                      </a:lnTo>
                      <a:lnTo>
                        <a:pt x="954" y="2028"/>
                      </a:lnTo>
                      <a:lnTo>
                        <a:pt x="963" y="2029"/>
                      </a:lnTo>
                      <a:lnTo>
                        <a:pt x="971" y="2029"/>
                      </a:lnTo>
                      <a:lnTo>
                        <a:pt x="981" y="2029"/>
                      </a:lnTo>
                      <a:lnTo>
                        <a:pt x="990" y="2029"/>
                      </a:lnTo>
                      <a:lnTo>
                        <a:pt x="1000" y="2029"/>
                      </a:lnTo>
                      <a:lnTo>
                        <a:pt x="1008" y="2029"/>
                      </a:lnTo>
                      <a:lnTo>
                        <a:pt x="1014" y="2029"/>
                      </a:lnTo>
                      <a:lnTo>
                        <a:pt x="1021" y="2029"/>
                      </a:lnTo>
                      <a:lnTo>
                        <a:pt x="1218" y="2012"/>
                      </a:lnTo>
                      <a:lnTo>
                        <a:pt x="1232" y="2029"/>
                      </a:lnTo>
                      <a:lnTo>
                        <a:pt x="1182" y="2047"/>
                      </a:lnTo>
                      <a:lnTo>
                        <a:pt x="1178" y="2047"/>
                      </a:lnTo>
                      <a:lnTo>
                        <a:pt x="1176" y="2047"/>
                      </a:lnTo>
                      <a:lnTo>
                        <a:pt x="1176" y="2047"/>
                      </a:lnTo>
                      <a:lnTo>
                        <a:pt x="1176" y="2047"/>
                      </a:lnTo>
                      <a:lnTo>
                        <a:pt x="1179" y="2045"/>
                      </a:lnTo>
                      <a:lnTo>
                        <a:pt x="1181" y="2045"/>
                      </a:lnTo>
                      <a:lnTo>
                        <a:pt x="1184" y="2044"/>
                      </a:lnTo>
                      <a:lnTo>
                        <a:pt x="1187" y="2042"/>
                      </a:lnTo>
                      <a:lnTo>
                        <a:pt x="1189" y="2039"/>
                      </a:lnTo>
                      <a:lnTo>
                        <a:pt x="1190" y="2036"/>
                      </a:lnTo>
                      <a:lnTo>
                        <a:pt x="1181" y="2031"/>
                      </a:lnTo>
                      <a:lnTo>
                        <a:pt x="1171" y="2029"/>
                      </a:lnTo>
                      <a:lnTo>
                        <a:pt x="1162" y="2029"/>
                      </a:lnTo>
                      <a:lnTo>
                        <a:pt x="1154" y="2029"/>
                      </a:lnTo>
                      <a:lnTo>
                        <a:pt x="1144" y="2032"/>
                      </a:lnTo>
                      <a:lnTo>
                        <a:pt x="1136" y="2036"/>
                      </a:lnTo>
                      <a:lnTo>
                        <a:pt x="1126" y="2039"/>
                      </a:lnTo>
                      <a:lnTo>
                        <a:pt x="1117" y="2042"/>
                      </a:lnTo>
                      <a:lnTo>
                        <a:pt x="1107" y="2045"/>
                      </a:lnTo>
                      <a:lnTo>
                        <a:pt x="1099" y="2047"/>
                      </a:lnTo>
                      <a:lnTo>
                        <a:pt x="1102" y="2050"/>
                      </a:lnTo>
                      <a:lnTo>
                        <a:pt x="1109" y="2053"/>
                      </a:lnTo>
                      <a:lnTo>
                        <a:pt x="1114" y="2055"/>
                      </a:lnTo>
                      <a:lnTo>
                        <a:pt x="1120" y="2055"/>
                      </a:lnTo>
                      <a:lnTo>
                        <a:pt x="1126" y="2056"/>
                      </a:lnTo>
                      <a:lnTo>
                        <a:pt x="1133" y="2055"/>
                      </a:lnTo>
                      <a:lnTo>
                        <a:pt x="1139" y="2055"/>
                      </a:lnTo>
                      <a:lnTo>
                        <a:pt x="1146" y="2055"/>
                      </a:lnTo>
                      <a:lnTo>
                        <a:pt x="1152" y="2055"/>
                      </a:lnTo>
                      <a:lnTo>
                        <a:pt x="1158" y="2053"/>
                      </a:lnTo>
                      <a:lnTo>
                        <a:pt x="894" y="2036"/>
                      </a:lnTo>
                      <a:lnTo>
                        <a:pt x="894" y="2029"/>
                      </a:lnTo>
                      <a:lnTo>
                        <a:pt x="886" y="2042"/>
                      </a:lnTo>
                      <a:lnTo>
                        <a:pt x="878" y="2047"/>
                      </a:lnTo>
                      <a:lnTo>
                        <a:pt x="872" y="2047"/>
                      </a:lnTo>
                      <a:lnTo>
                        <a:pt x="862" y="2042"/>
                      </a:lnTo>
                      <a:lnTo>
                        <a:pt x="854" y="2034"/>
                      </a:lnTo>
                      <a:lnTo>
                        <a:pt x="846" y="2024"/>
                      </a:lnTo>
                      <a:lnTo>
                        <a:pt x="837" y="2013"/>
                      </a:lnTo>
                      <a:lnTo>
                        <a:pt x="829" y="2005"/>
                      </a:lnTo>
                      <a:lnTo>
                        <a:pt x="819" y="1997"/>
                      </a:lnTo>
                      <a:lnTo>
                        <a:pt x="810" y="1994"/>
                      </a:lnTo>
                      <a:lnTo>
                        <a:pt x="810" y="1980"/>
                      </a:lnTo>
                      <a:lnTo>
                        <a:pt x="790" y="1978"/>
                      </a:lnTo>
                      <a:lnTo>
                        <a:pt x="779" y="1981"/>
                      </a:lnTo>
                      <a:lnTo>
                        <a:pt x="773" y="1989"/>
                      </a:lnTo>
                      <a:lnTo>
                        <a:pt x="771" y="2000"/>
                      </a:lnTo>
                      <a:lnTo>
                        <a:pt x="773" y="2015"/>
                      </a:lnTo>
                      <a:lnTo>
                        <a:pt x="776" y="2032"/>
                      </a:lnTo>
                      <a:lnTo>
                        <a:pt x="778" y="2048"/>
                      </a:lnTo>
                      <a:lnTo>
                        <a:pt x="778" y="2066"/>
                      </a:lnTo>
                      <a:lnTo>
                        <a:pt x="776" y="2082"/>
                      </a:lnTo>
                      <a:lnTo>
                        <a:pt x="768" y="2096"/>
                      </a:lnTo>
                      <a:lnTo>
                        <a:pt x="746" y="2101"/>
                      </a:lnTo>
                      <a:lnTo>
                        <a:pt x="728" y="2098"/>
                      </a:lnTo>
                      <a:lnTo>
                        <a:pt x="715" y="2092"/>
                      </a:lnTo>
                      <a:lnTo>
                        <a:pt x="706" y="2084"/>
                      </a:lnTo>
                      <a:lnTo>
                        <a:pt x="698" y="2074"/>
                      </a:lnTo>
                      <a:lnTo>
                        <a:pt x="690" y="2066"/>
                      </a:lnTo>
                      <a:lnTo>
                        <a:pt x="682" y="2061"/>
                      </a:lnTo>
                      <a:lnTo>
                        <a:pt x="672" y="2063"/>
                      </a:lnTo>
                      <a:lnTo>
                        <a:pt x="659" y="2071"/>
                      </a:lnTo>
                      <a:lnTo>
                        <a:pt x="642" y="2088"/>
                      </a:lnTo>
                      <a:lnTo>
                        <a:pt x="634" y="2036"/>
                      </a:lnTo>
                      <a:lnTo>
                        <a:pt x="627" y="2039"/>
                      </a:lnTo>
                      <a:lnTo>
                        <a:pt x="621" y="2042"/>
                      </a:lnTo>
                      <a:lnTo>
                        <a:pt x="614" y="2045"/>
                      </a:lnTo>
                      <a:lnTo>
                        <a:pt x="608" y="2047"/>
                      </a:lnTo>
                      <a:lnTo>
                        <a:pt x="602" y="2050"/>
                      </a:lnTo>
                      <a:lnTo>
                        <a:pt x="595" y="2053"/>
                      </a:lnTo>
                      <a:lnTo>
                        <a:pt x="589" y="2055"/>
                      </a:lnTo>
                      <a:lnTo>
                        <a:pt x="582" y="2055"/>
                      </a:lnTo>
                      <a:lnTo>
                        <a:pt x="574" y="2055"/>
                      </a:lnTo>
                      <a:lnTo>
                        <a:pt x="566" y="2053"/>
                      </a:lnTo>
                      <a:lnTo>
                        <a:pt x="576" y="2044"/>
                      </a:lnTo>
                      <a:lnTo>
                        <a:pt x="581" y="2032"/>
                      </a:lnTo>
                      <a:lnTo>
                        <a:pt x="582" y="2020"/>
                      </a:lnTo>
                      <a:lnTo>
                        <a:pt x="582" y="2008"/>
                      </a:lnTo>
                      <a:lnTo>
                        <a:pt x="581" y="1996"/>
                      </a:lnTo>
                      <a:lnTo>
                        <a:pt x="579" y="1984"/>
                      </a:lnTo>
                      <a:lnTo>
                        <a:pt x="576" y="1972"/>
                      </a:lnTo>
                      <a:lnTo>
                        <a:pt x="574" y="1960"/>
                      </a:lnTo>
                      <a:lnTo>
                        <a:pt x="573" y="1949"/>
                      </a:lnTo>
                      <a:lnTo>
                        <a:pt x="574" y="1938"/>
                      </a:lnTo>
                      <a:lnTo>
                        <a:pt x="563" y="1933"/>
                      </a:lnTo>
                      <a:lnTo>
                        <a:pt x="552" y="1927"/>
                      </a:lnTo>
                      <a:lnTo>
                        <a:pt x="541" y="1919"/>
                      </a:lnTo>
                      <a:lnTo>
                        <a:pt x="531" y="1912"/>
                      </a:lnTo>
                      <a:lnTo>
                        <a:pt x="520" y="1906"/>
                      </a:lnTo>
                      <a:lnTo>
                        <a:pt x="510" y="1901"/>
                      </a:lnTo>
                      <a:lnTo>
                        <a:pt x="501" y="1900"/>
                      </a:lnTo>
                      <a:lnTo>
                        <a:pt x="491" y="1900"/>
                      </a:lnTo>
                      <a:lnTo>
                        <a:pt x="482" y="1903"/>
                      </a:lnTo>
                      <a:lnTo>
                        <a:pt x="472" y="1909"/>
                      </a:lnTo>
                      <a:lnTo>
                        <a:pt x="458" y="1909"/>
                      </a:lnTo>
                      <a:lnTo>
                        <a:pt x="458" y="1908"/>
                      </a:lnTo>
                      <a:lnTo>
                        <a:pt x="458" y="1906"/>
                      </a:lnTo>
                      <a:lnTo>
                        <a:pt x="456" y="1904"/>
                      </a:lnTo>
                      <a:lnTo>
                        <a:pt x="456" y="1903"/>
                      </a:lnTo>
                      <a:lnTo>
                        <a:pt x="454" y="1901"/>
                      </a:lnTo>
                      <a:lnTo>
                        <a:pt x="453" y="1900"/>
                      </a:lnTo>
                      <a:lnTo>
                        <a:pt x="451" y="1898"/>
                      </a:lnTo>
                      <a:lnTo>
                        <a:pt x="450" y="1898"/>
                      </a:lnTo>
                      <a:lnTo>
                        <a:pt x="448" y="1896"/>
                      </a:lnTo>
                      <a:lnTo>
                        <a:pt x="448" y="1895"/>
                      </a:lnTo>
                      <a:lnTo>
                        <a:pt x="466" y="1909"/>
                      </a:lnTo>
                      <a:lnTo>
                        <a:pt x="467" y="1908"/>
                      </a:lnTo>
                      <a:lnTo>
                        <a:pt x="470" y="1906"/>
                      </a:lnTo>
                      <a:lnTo>
                        <a:pt x="470" y="1904"/>
                      </a:lnTo>
                      <a:lnTo>
                        <a:pt x="472" y="1903"/>
                      </a:lnTo>
                      <a:lnTo>
                        <a:pt x="472" y="1900"/>
                      </a:lnTo>
                      <a:lnTo>
                        <a:pt x="472" y="1896"/>
                      </a:lnTo>
                      <a:lnTo>
                        <a:pt x="472" y="1895"/>
                      </a:lnTo>
                      <a:lnTo>
                        <a:pt x="472" y="1892"/>
                      </a:lnTo>
                      <a:lnTo>
                        <a:pt x="472" y="1888"/>
                      </a:lnTo>
                      <a:lnTo>
                        <a:pt x="472" y="1885"/>
                      </a:lnTo>
                      <a:lnTo>
                        <a:pt x="448" y="1860"/>
                      </a:lnTo>
                      <a:lnTo>
                        <a:pt x="422" y="1903"/>
                      </a:lnTo>
                      <a:lnTo>
                        <a:pt x="422" y="1853"/>
                      </a:lnTo>
                      <a:lnTo>
                        <a:pt x="430" y="1856"/>
                      </a:lnTo>
                      <a:lnTo>
                        <a:pt x="440" y="1860"/>
                      </a:lnTo>
                      <a:lnTo>
                        <a:pt x="448" y="1863"/>
                      </a:lnTo>
                      <a:lnTo>
                        <a:pt x="458" y="1866"/>
                      </a:lnTo>
                      <a:lnTo>
                        <a:pt x="466" y="1871"/>
                      </a:lnTo>
                      <a:lnTo>
                        <a:pt x="475" y="1874"/>
                      </a:lnTo>
                      <a:lnTo>
                        <a:pt x="485" y="1879"/>
                      </a:lnTo>
                      <a:lnTo>
                        <a:pt x="494" y="1884"/>
                      </a:lnTo>
                      <a:lnTo>
                        <a:pt x="504" y="1890"/>
                      </a:lnTo>
                      <a:lnTo>
                        <a:pt x="514" y="1895"/>
                      </a:lnTo>
                      <a:lnTo>
                        <a:pt x="531" y="1877"/>
                      </a:lnTo>
                      <a:lnTo>
                        <a:pt x="483" y="1836"/>
                      </a:lnTo>
                      <a:lnTo>
                        <a:pt x="482" y="1839"/>
                      </a:lnTo>
                      <a:lnTo>
                        <a:pt x="480" y="1840"/>
                      </a:lnTo>
                      <a:lnTo>
                        <a:pt x="477" y="1842"/>
                      </a:lnTo>
                      <a:lnTo>
                        <a:pt x="474" y="1842"/>
                      </a:lnTo>
                      <a:lnTo>
                        <a:pt x="472" y="1844"/>
                      </a:lnTo>
                      <a:lnTo>
                        <a:pt x="469" y="1844"/>
                      </a:lnTo>
                      <a:lnTo>
                        <a:pt x="466" y="1844"/>
                      </a:lnTo>
                      <a:lnTo>
                        <a:pt x="462" y="1844"/>
                      </a:lnTo>
                      <a:lnTo>
                        <a:pt x="461" y="1842"/>
                      </a:lnTo>
                      <a:lnTo>
                        <a:pt x="458" y="1842"/>
                      </a:lnTo>
                      <a:lnTo>
                        <a:pt x="458" y="1840"/>
                      </a:lnTo>
                      <a:lnTo>
                        <a:pt x="458" y="1837"/>
                      </a:lnTo>
                      <a:lnTo>
                        <a:pt x="458" y="1836"/>
                      </a:lnTo>
                      <a:lnTo>
                        <a:pt x="458" y="1832"/>
                      </a:lnTo>
                      <a:lnTo>
                        <a:pt x="456" y="1829"/>
                      </a:lnTo>
                      <a:lnTo>
                        <a:pt x="456" y="1826"/>
                      </a:lnTo>
                      <a:lnTo>
                        <a:pt x="454" y="1823"/>
                      </a:lnTo>
                      <a:lnTo>
                        <a:pt x="453" y="1821"/>
                      </a:lnTo>
                      <a:lnTo>
                        <a:pt x="450" y="1820"/>
                      </a:lnTo>
                      <a:lnTo>
                        <a:pt x="448" y="1818"/>
                      </a:lnTo>
                      <a:lnTo>
                        <a:pt x="430" y="1818"/>
                      </a:lnTo>
                      <a:lnTo>
                        <a:pt x="422" y="1805"/>
                      </a:lnTo>
                      <a:lnTo>
                        <a:pt x="414" y="1797"/>
                      </a:lnTo>
                      <a:lnTo>
                        <a:pt x="405" y="1791"/>
                      </a:lnTo>
                      <a:lnTo>
                        <a:pt x="395" y="1788"/>
                      </a:lnTo>
                      <a:lnTo>
                        <a:pt x="386" y="1784"/>
                      </a:lnTo>
                      <a:lnTo>
                        <a:pt x="378" y="1780"/>
                      </a:lnTo>
                      <a:lnTo>
                        <a:pt x="370" y="1773"/>
                      </a:lnTo>
                      <a:lnTo>
                        <a:pt x="363" y="1765"/>
                      </a:lnTo>
                      <a:lnTo>
                        <a:pt x="358" y="1752"/>
                      </a:lnTo>
                      <a:lnTo>
                        <a:pt x="355" y="1733"/>
                      </a:lnTo>
                      <a:lnTo>
                        <a:pt x="342" y="1730"/>
                      </a:lnTo>
                      <a:lnTo>
                        <a:pt x="330" y="1727"/>
                      </a:lnTo>
                      <a:lnTo>
                        <a:pt x="317" y="1725"/>
                      </a:lnTo>
                      <a:lnTo>
                        <a:pt x="302" y="1725"/>
                      </a:lnTo>
                      <a:lnTo>
                        <a:pt x="288" y="1725"/>
                      </a:lnTo>
                      <a:lnTo>
                        <a:pt x="275" y="1725"/>
                      </a:lnTo>
                      <a:lnTo>
                        <a:pt x="261" y="1725"/>
                      </a:lnTo>
                      <a:lnTo>
                        <a:pt x="246" y="1725"/>
                      </a:lnTo>
                      <a:lnTo>
                        <a:pt x="232" y="1727"/>
                      </a:lnTo>
                      <a:lnTo>
                        <a:pt x="219" y="1727"/>
                      </a:lnTo>
                      <a:lnTo>
                        <a:pt x="221" y="1720"/>
                      </a:lnTo>
                      <a:lnTo>
                        <a:pt x="221" y="1716"/>
                      </a:lnTo>
                      <a:lnTo>
                        <a:pt x="219" y="1711"/>
                      </a:lnTo>
                      <a:lnTo>
                        <a:pt x="218" y="1706"/>
                      </a:lnTo>
                      <a:lnTo>
                        <a:pt x="214" y="1703"/>
                      </a:lnTo>
                      <a:lnTo>
                        <a:pt x="210" y="1700"/>
                      </a:lnTo>
                      <a:lnTo>
                        <a:pt x="206" y="1695"/>
                      </a:lnTo>
                      <a:lnTo>
                        <a:pt x="202" y="1692"/>
                      </a:lnTo>
                      <a:lnTo>
                        <a:pt x="197" y="1688"/>
                      </a:lnTo>
                      <a:lnTo>
                        <a:pt x="194" y="1684"/>
                      </a:lnTo>
                      <a:lnTo>
                        <a:pt x="186" y="1682"/>
                      </a:lnTo>
                      <a:lnTo>
                        <a:pt x="179" y="1682"/>
                      </a:lnTo>
                      <a:lnTo>
                        <a:pt x="176" y="1685"/>
                      </a:lnTo>
                      <a:lnTo>
                        <a:pt x="173" y="1690"/>
                      </a:lnTo>
                      <a:lnTo>
                        <a:pt x="171" y="1696"/>
                      </a:lnTo>
                      <a:lnTo>
                        <a:pt x="170" y="1703"/>
                      </a:lnTo>
                      <a:lnTo>
                        <a:pt x="170" y="1708"/>
                      </a:lnTo>
                      <a:lnTo>
                        <a:pt x="170" y="1712"/>
                      </a:lnTo>
                      <a:lnTo>
                        <a:pt x="170" y="1716"/>
                      </a:lnTo>
                      <a:lnTo>
                        <a:pt x="170" y="1716"/>
                      </a:lnTo>
                      <a:lnTo>
                        <a:pt x="170" y="1714"/>
                      </a:lnTo>
                      <a:lnTo>
                        <a:pt x="170" y="1712"/>
                      </a:lnTo>
                      <a:lnTo>
                        <a:pt x="170" y="1711"/>
                      </a:lnTo>
                      <a:lnTo>
                        <a:pt x="170" y="1709"/>
                      </a:lnTo>
                      <a:lnTo>
                        <a:pt x="168" y="1708"/>
                      </a:lnTo>
                      <a:lnTo>
                        <a:pt x="168" y="1706"/>
                      </a:lnTo>
                      <a:lnTo>
                        <a:pt x="166" y="1704"/>
                      </a:lnTo>
                      <a:lnTo>
                        <a:pt x="165" y="1703"/>
                      </a:lnTo>
                      <a:lnTo>
                        <a:pt x="163" y="1700"/>
                      </a:lnTo>
                      <a:lnTo>
                        <a:pt x="162" y="1698"/>
                      </a:lnTo>
                      <a:lnTo>
                        <a:pt x="160" y="1698"/>
                      </a:lnTo>
                      <a:lnTo>
                        <a:pt x="157" y="1700"/>
                      </a:lnTo>
                      <a:lnTo>
                        <a:pt x="155" y="1700"/>
                      </a:lnTo>
                      <a:lnTo>
                        <a:pt x="152" y="1701"/>
                      </a:lnTo>
                      <a:lnTo>
                        <a:pt x="150" y="1703"/>
                      </a:lnTo>
                      <a:lnTo>
                        <a:pt x="149" y="1704"/>
                      </a:lnTo>
                      <a:lnTo>
                        <a:pt x="147" y="1704"/>
                      </a:lnTo>
                      <a:lnTo>
                        <a:pt x="147" y="1706"/>
                      </a:lnTo>
                      <a:lnTo>
                        <a:pt x="146" y="1708"/>
                      </a:lnTo>
                      <a:lnTo>
                        <a:pt x="144" y="1709"/>
                      </a:lnTo>
                      <a:lnTo>
                        <a:pt x="146" y="1722"/>
                      </a:lnTo>
                      <a:lnTo>
                        <a:pt x="150" y="1730"/>
                      </a:lnTo>
                      <a:lnTo>
                        <a:pt x="158" y="1733"/>
                      </a:lnTo>
                      <a:lnTo>
                        <a:pt x="166" y="1735"/>
                      </a:lnTo>
                      <a:lnTo>
                        <a:pt x="178" y="1733"/>
                      </a:lnTo>
                      <a:lnTo>
                        <a:pt x="189" y="1733"/>
                      </a:lnTo>
                      <a:lnTo>
                        <a:pt x="198" y="1733"/>
                      </a:lnTo>
                      <a:lnTo>
                        <a:pt x="208" y="1735"/>
                      </a:lnTo>
                      <a:lnTo>
                        <a:pt x="214" y="1741"/>
                      </a:lnTo>
                      <a:lnTo>
                        <a:pt x="219" y="1751"/>
                      </a:lnTo>
                      <a:lnTo>
                        <a:pt x="227" y="1757"/>
                      </a:lnTo>
                      <a:lnTo>
                        <a:pt x="235" y="1762"/>
                      </a:lnTo>
                      <a:lnTo>
                        <a:pt x="245" y="1767"/>
                      </a:lnTo>
                      <a:lnTo>
                        <a:pt x="253" y="1773"/>
                      </a:lnTo>
                      <a:lnTo>
                        <a:pt x="261" y="1778"/>
                      </a:lnTo>
                      <a:lnTo>
                        <a:pt x="269" y="1784"/>
                      </a:lnTo>
                      <a:lnTo>
                        <a:pt x="277" y="1791"/>
                      </a:lnTo>
                      <a:lnTo>
                        <a:pt x="283" y="1797"/>
                      </a:lnTo>
                      <a:lnTo>
                        <a:pt x="290" y="1804"/>
                      </a:lnTo>
                      <a:lnTo>
                        <a:pt x="296" y="1812"/>
                      </a:lnTo>
                      <a:lnTo>
                        <a:pt x="288" y="1802"/>
                      </a:lnTo>
                      <a:lnTo>
                        <a:pt x="282" y="1796"/>
                      </a:lnTo>
                      <a:lnTo>
                        <a:pt x="274" y="1788"/>
                      </a:lnTo>
                      <a:lnTo>
                        <a:pt x="266" y="1781"/>
                      </a:lnTo>
                      <a:lnTo>
                        <a:pt x="258" y="1775"/>
                      </a:lnTo>
                      <a:lnTo>
                        <a:pt x="250" y="1770"/>
                      </a:lnTo>
                      <a:lnTo>
                        <a:pt x="240" y="1765"/>
                      </a:lnTo>
                      <a:lnTo>
                        <a:pt x="232" y="1762"/>
                      </a:lnTo>
                      <a:lnTo>
                        <a:pt x="222" y="1760"/>
                      </a:lnTo>
                      <a:lnTo>
                        <a:pt x="211" y="1759"/>
                      </a:lnTo>
                      <a:lnTo>
                        <a:pt x="208" y="1759"/>
                      </a:lnTo>
                      <a:lnTo>
                        <a:pt x="206" y="1762"/>
                      </a:lnTo>
                      <a:lnTo>
                        <a:pt x="205" y="1764"/>
                      </a:lnTo>
                      <a:lnTo>
                        <a:pt x="205" y="1767"/>
                      </a:lnTo>
                      <a:lnTo>
                        <a:pt x="205" y="1768"/>
                      </a:lnTo>
                      <a:lnTo>
                        <a:pt x="203" y="1772"/>
                      </a:lnTo>
                      <a:lnTo>
                        <a:pt x="203" y="1775"/>
                      </a:lnTo>
                      <a:lnTo>
                        <a:pt x="205" y="1778"/>
                      </a:lnTo>
                      <a:lnTo>
                        <a:pt x="205" y="1781"/>
                      </a:lnTo>
                      <a:lnTo>
                        <a:pt x="205" y="1783"/>
                      </a:lnTo>
                      <a:lnTo>
                        <a:pt x="208" y="1786"/>
                      </a:lnTo>
                      <a:lnTo>
                        <a:pt x="211" y="1788"/>
                      </a:lnTo>
                      <a:lnTo>
                        <a:pt x="214" y="1791"/>
                      </a:lnTo>
                      <a:lnTo>
                        <a:pt x="218" y="1792"/>
                      </a:lnTo>
                      <a:lnTo>
                        <a:pt x="222" y="1794"/>
                      </a:lnTo>
                      <a:lnTo>
                        <a:pt x="226" y="1797"/>
                      </a:lnTo>
                      <a:lnTo>
                        <a:pt x="229" y="1799"/>
                      </a:lnTo>
                      <a:lnTo>
                        <a:pt x="230" y="1802"/>
                      </a:lnTo>
                      <a:lnTo>
                        <a:pt x="234" y="1807"/>
                      </a:lnTo>
                      <a:lnTo>
                        <a:pt x="237" y="1812"/>
                      </a:lnTo>
                      <a:lnTo>
                        <a:pt x="234" y="1813"/>
                      </a:lnTo>
                      <a:lnTo>
                        <a:pt x="229" y="1813"/>
                      </a:lnTo>
                      <a:lnTo>
                        <a:pt x="221" y="1812"/>
                      </a:lnTo>
                      <a:lnTo>
                        <a:pt x="211" y="1808"/>
                      </a:lnTo>
                      <a:lnTo>
                        <a:pt x="202" y="1805"/>
                      </a:lnTo>
                      <a:lnTo>
                        <a:pt x="192" y="1804"/>
                      </a:lnTo>
                      <a:lnTo>
                        <a:pt x="182" y="1802"/>
                      </a:lnTo>
                      <a:lnTo>
                        <a:pt x="174" y="1804"/>
                      </a:lnTo>
                      <a:lnTo>
                        <a:pt x="166" y="1808"/>
                      </a:lnTo>
                      <a:lnTo>
                        <a:pt x="162" y="1818"/>
                      </a:lnTo>
                      <a:lnTo>
                        <a:pt x="171" y="1821"/>
                      </a:lnTo>
                      <a:lnTo>
                        <a:pt x="181" y="1824"/>
                      </a:lnTo>
                      <a:lnTo>
                        <a:pt x="190" y="1826"/>
                      </a:lnTo>
                      <a:lnTo>
                        <a:pt x="200" y="1826"/>
                      </a:lnTo>
                      <a:lnTo>
                        <a:pt x="210" y="1828"/>
                      </a:lnTo>
                      <a:lnTo>
                        <a:pt x="221" y="1826"/>
                      </a:lnTo>
                      <a:lnTo>
                        <a:pt x="230" y="1826"/>
                      </a:lnTo>
                      <a:lnTo>
                        <a:pt x="242" y="1826"/>
                      </a:lnTo>
                      <a:lnTo>
                        <a:pt x="251" y="1826"/>
                      </a:lnTo>
                      <a:lnTo>
                        <a:pt x="261" y="1824"/>
                      </a:lnTo>
                      <a:lnTo>
                        <a:pt x="266" y="1834"/>
                      </a:lnTo>
                      <a:lnTo>
                        <a:pt x="267" y="1844"/>
                      </a:lnTo>
                      <a:lnTo>
                        <a:pt x="267" y="1852"/>
                      </a:lnTo>
                      <a:lnTo>
                        <a:pt x="264" y="1860"/>
                      </a:lnTo>
                      <a:lnTo>
                        <a:pt x="261" y="1868"/>
                      </a:lnTo>
                      <a:lnTo>
                        <a:pt x="256" y="1872"/>
                      </a:lnTo>
                      <a:lnTo>
                        <a:pt x="248" y="1877"/>
                      </a:lnTo>
                      <a:lnTo>
                        <a:pt x="240" y="1882"/>
                      </a:lnTo>
                      <a:lnTo>
                        <a:pt x="230" y="1884"/>
                      </a:lnTo>
                      <a:lnTo>
                        <a:pt x="219" y="1885"/>
                      </a:lnTo>
                      <a:lnTo>
                        <a:pt x="210" y="1882"/>
                      </a:lnTo>
                      <a:lnTo>
                        <a:pt x="202" y="1882"/>
                      </a:lnTo>
                      <a:lnTo>
                        <a:pt x="197" y="1884"/>
                      </a:lnTo>
                      <a:lnTo>
                        <a:pt x="194" y="1888"/>
                      </a:lnTo>
                      <a:lnTo>
                        <a:pt x="190" y="1893"/>
                      </a:lnTo>
                      <a:lnTo>
                        <a:pt x="187" y="1900"/>
                      </a:lnTo>
                      <a:lnTo>
                        <a:pt x="184" y="1904"/>
                      </a:lnTo>
                      <a:lnTo>
                        <a:pt x="181" y="1911"/>
                      </a:lnTo>
                      <a:lnTo>
                        <a:pt x="176" y="1916"/>
                      </a:lnTo>
                      <a:lnTo>
                        <a:pt x="170" y="1920"/>
                      </a:lnTo>
                      <a:lnTo>
                        <a:pt x="171" y="1924"/>
                      </a:lnTo>
                      <a:lnTo>
                        <a:pt x="174" y="1927"/>
                      </a:lnTo>
                      <a:lnTo>
                        <a:pt x="179" y="1928"/>
                      </a:lnTo>
                      <a:lnTo>
                        <a:pt x="182" y="1928"/>
                      </a:lnTo>
                      <a:lnTo>
                        <a:pt x="187" y="1928"/>
                      </a:lnTo>
                      <a:lnTo>
                        <a:pt x="192" y="1928"/>
                      </a:lnTo>
                      <a:lnTo>
                        <a:pt x="197" y="1928"/>
                      </a:lnTo>
                      <a:lnTo>
                        <a:pt x="202" y="1928"/>
                      </a:lnTo>
                      <a:lnTo>
                        <a:pt x="206" y="1927"/>
                      </a:lnTo>
                      <a:lnTo>
                        <a:pt x="211" y="1927"/>
                      </a:lnTo>
                      <a:lnTo>
                        <a:pt x="210" y="1935"/>
                      </a:lnTo>
                      <a:lnTo>
                        <a:pt x="206" y="1944"/>
                      </a:lnTo>
                      <a:lnTo>
                        <a:pt x="203" y="1952"/>
                      </a:lnTo>
                      <a:lnTo>
                        <a:pt x="200" y="1960"/>
                      </a:lnTo>
                      <a:lnTo>
                        <a:pt x="197" y="1968"/>
                      </a:lnTo>
                      <a:lnTo>
                        <a:pt x="195" y="1976"/>
                      </a:lnTo>
                      <a:lnTo>
                        <a:pt x="194" y="1984"/>
                      </a:lnTo>
                      <a:lnTo>
                        <a:pt x="192" y="1994"/>
                      </a:lnTo>
                      <a:lnTo>
                        <a:pt x="192" y="2002"/>
                      </a:lnTo>
                      <a:lnTo>
                        <a:pt x="194" y="2012"/>
                      </a:lnTo>
                      <a:lnTo>
                        <a:pt x="194" y="1970"/>
                      </a:lnTo>
                      <a:lnTo>
                        <a:pt x="190" y="1968"/>
                      </a:lnTo>
                      <a:lnTo>
                        <a:pt x="187" y="1968"/>
                      </a:lnTo>
                      <a:lnTo>
                        <a:pt x="182" y="1967"/>
                      </a:lnTo>
                      <a:lnTo>
                        <a:pt x="176" y="1967"/>
                      </a:lnTo>
                      <a:lnTo>
                        <a:pt x="171" y="1968"/>
                      </a:lnTo>
                      <a:lnTo>
                        <a:pt x="165" y="1968"/>
                      </a:lnTo>
                      <a:lnTo>
                        <a:pt x="158" y="1970"/>
                      </a:lnTo>
                      <a:lnTo>
                        <a:pt x="154" y="1973"/>
                      </a:lnTo>
                      <a:lnTo>
                        <a:pt x="149" y="1976"/>
                      </a:lnTo>
                      <a:lnTo>
                        <a:pt x="144" y="1980"/>
                      </a:lnTo>
                      <a:lnTo>
                        <a:pt x="144" y="1983"/>
                      </a:lnTo>
                      <a:lnTo>
                        <a:pt x="144" y="1986"/>
                      </a:lnTo>
                      <a:lnTo>
                        <a:pt x="144" y="1991"/>
                      </a:lnTo>
                      <a:lnTo>
                        <a:pt x="142" y="1994"/>
                      </a:lnTo>
                      <a:lnTo>
                        <a:pt x="142" y="1997"/>
                      </a:lnTo>
                      <a:lnTo>
                        <a:pt x="142" y="2000"/>
                      </a:lnTo>
                      <a:lnTo>
                        <a:pt x="144" y="2004"/>
                      </a:lnTo>
                      <a:lnTo>
                        <a:pt x="146" y="2007"/>
                      </a:lnTo>
                      <a:lnTo>
                        <a:pt x="149" y="2010"/>
                      </a:lnTo>
                      <a:lnTo>
                        <a:pt x="152" y="2012"/>
                      </a:lnTo>
                      <a:lnTo>
                        <a:pt x="162" y="2005"/>
                      </a:lnTo>
                      <a:lnTo>
                        <a:pt x="162" y="2010"/>
                      </a:lnTo>
                      <a:lnTo>
                        <a:pt x="162" y="2015"/>
                      </a:lnTo>
                      <a:lnTo>
                        <a:pt x="160" y="2020"/>
                      </a:lnTo>
                      <a:lnTo>
                        <a:pt x="158" y="2023"/>
                      </a:lnTo>
                      <a:lnTo>
                        <a:pt x="155" y="2026"/>
                      </a:lnTo>
                      <a:lnTo>
                        <a:pt x="152" y="2029"/>
                      </a:lnTo>
                      <a:lnTo>
                        <a:pt x="147" y="2031"/>
                      </a:lnTo>
                      <a:lnTo>
                        <a:pt x="141" y="2031"/>
                      </a:lnTo>
                      <a:lnTo>
                        <a:pt x="134" y="2031"/>
                      </a:lnTo>
                      <a:lnTo>
                        <a:pt x="126" y="2029"/>
                      </a:lnTo>
                      <a:lnTo>
                        <a:pt x="122" y="2018"/>
                      </a:lnTo>
                      <a:lnTo>
                        <a:pt x="117" y="2007"/>
                      </a:lnTo>
                      <a:lnTo>
                        <a:pt x="117" y="1997"/>
                      </a:lnTo>
                      <a:lnTo>
                        <a:pt x="117" y="1989"/>
                      </a:lnTo>
                      <a:lnTo>
                        <a:pt x="120" y="1983"/>
                      </a:lnTo>
                      <a:lnTo>
                        <a:pt x="123" y="1976"/>
                      </a:lnTo>
                      <a:lnTo>
                        <a:pt x="130" y="1970"/>
                      </a:lnTo>
                      <a:lnTo>
                        <a:pt x="136" y="1964"/>
                      </a:lnTo>
                      <a:lnTo>
                        <a:pt x="144" y="1957"/>
                      </a:lnTo>
                      <a:lnTo>
                        <a:pt x="152" y="1952"/>
                      </a:lnTo>
                      <a:lnTo>
                        <a:pt x="155" y="1952"/>
                      </a:lnTo>
                      <a:lnTo>
                        <a:pt x="158" y="1952"/>
                      </a:lnTo>
                      <a:lnTo>
                        <a:pt x="162" y="1952"/>
                      </a:lnTo>
                      <a:lnTo>
                        <a:pt x="163" y="1952"/>
                      </a:lnTo>
                      <a:lnTo>
                        <a:pt x="166" y="1952"/>
                      </a:lnTo>
                      <a:lnTo>
                        <a:pt x="170" y="1952"/>
                      </a:lnTo>
                      <a:lnTo>
                        <a:pt x="171" y="1951"/>
                      </a:lnTo>
                      <a:lnTo>
                        <a:pt x="173" y="1949"/>
                      </a:lnTo>
                      <a:lnTo>
                        <a:pt x="174" y="1948"/>
                      </a:lnTo>
                      <a:lnTo>
                        <a:pt x="176" y="1944"/>
                      </a:lnTo>
                      <a:lnTo>
                        <a:pt x="168" y="1941"/>
                      </a:lnTo>
                      <a:lnTo>
                        <a:pt x="158" y="1938"/>
                      </a:lnTo>
                      <a:lnTo>
                        <a:pt x="150" y="1936"/>
                      </a:lnTo>
                      <a:lnTo>
                        <a:pt x="141" y="1936"/>
                      </a:lnTo>
                      <a:lnTo>
                        <a:pt x="133" y="1935"/>
                      </a:lnTo>
                      <a:lnTo>
                        <a:pt x="125" y="1933"/>
                      </a:lnTo>
                      <a:lnTo>
                        <a:pt x="115" y="1932"/>
                      </a:lnTo>
                      <a:lnTo>
                        <a:pt x="107" y="1930"/>
                      </a:lnTo>
                      <a:lnTo>
                        <a:pt x="99" y="1925"/>
                      </a:lnTo>
                      <a:lnTo>
                        <a:pt x="91" y="1920"/>
                      </a:lnTo>
                      <a:lnTo>
                        <a:pt x="109" y="1914"/>
                      </a:lnTo>
                      <a:lnTo>
                        <a:pt x="123" y="1906"/>
                      </a:lnTo>
                      <a:lnTo>
                        <a:pt x="138" y="1898"/>
                      </a:lnTo>
                      <a:lnTo>
                        <a:pt x="150" y="1887"/>
                      </a:lnTo>
                      <a:lnTo>
                        <a:pt x="163" y="1877"/>
                      </a:lnTo>
                      <a:lnTo>
                        <a:pt x="178" y="1868"/>
                      </a:lnTo>
                      <a:lnTo>
                        <a:pt x="192" y="1860"/>
                      </a:lnTo>
                      <a:lnTo>
                        <a:pt x="208" y="1855"/>
                      </a:lnTo>
                      <a:lnTo>
                        <a:pt x="226" y="1852"/>
                      </a:lnTo>
                      <a:lnTo>
                        <a:pt x="246" y="1853"/>
                      </a:lnTo>
                      <a:lnTo>
                        <a:pt x="227" y="1850"/>
                      </a:lnTo>
                      <a:lnTo>
                        <a:pt x="210" y="1847"/>
                      </a:lnTo>
                      <a:lnTo>
                        <a:pt x="194" y="1845"/>
                      </a:lnTo>
                      <a:lnTo>
                        <a:pt x="181" y="1840"/>
                      </a:lnTo>
                      <a:lnTo>
                        <a:pt x="168" y="1837"/>
                      </a:lnTo>
                      <a:lnTo>
                        <a:pt x="158" y="1831"/>
                      </a:lnTo>
                      <a:lnTo>
                        <a:pt x="149" y="1823"/>
                      </a:lnTo>
                      <a:lnTo>
                        <a:pt x="141" y="1812"/>
                      </a:lnTo>
                      <a:lnTo>
                        <a:pt x="134" y="1799"/>
                      </a:lnTo>
                      <a:lnTo>
                        <a:pt x="126" y="1783"/>
                      </a:lnTo>
                      <a:lnTo>
                        <a:pt x="138" y="1786"/>
                      </a:lnTo>
                      <a:lnTo>
                        <a:pt x="146" y="1788"/>
                      </a:lnTo>
                      <a:lnTo>
                        <a:pt x="154" y="1786"/>
                      </a:lnTo>
                      <a:lnTo>
                        <a:pt x="158" y="1783"/>
                      </a:lnTo>
                      <a:lnTo>
                        <a:pt x="163" y="1778"/>
                      </a:lnTo>
                      <a:lnTo>
                        <a:pt x="168" y="1772"/>
                      </a:lnTo>
                      <a:lnTo>
                        <a:pt x="171" y="1765"/>
                      </a:lnTo>
                      <a:lnTo>
                        <a:pt x="176" y="1760"/>
                      </a:lnTo>
                      <a:lnTo>
                        <a:pt x="181" y="1756"/>
                      </a:lnTo>
                      <a:lnTo>
                        <a:pt x="187" y="1751"/>
                      </a:lnTo>
                      <a:lnTo>
                        <a:pt x="176" y="1754"/>
                      </a:lnTo>
                      <a:lnTo>
                        <a:pt x="168" y="1754"/>
                      </a:lnTo>
                      <a:lnTo>
                        <a:pt x="162" y="1752"/>
                      </a:lnTo>
                      <a:lnTo>
                        <a:pt x="157" y="1748"/>
                      </a:lnTo>
                      <a:lnTo>
                        <a:pt x="154" y="1741"/>
                      </a:lnTo>
                      <a:lnTo>
                        <a:pt x="149" y="1733"/>
                      </a:lnTo>
                      <a:lnTo>
                        <a:pt x="146" y="1725"/>
                      </a:lnTo>
                      <a:lnTo>
                        <a:pt x="141" y="1719"/>
                      </a:lnTo>
                      <a:lnTo>
                        <a:pt x="134" y="1712"/>
                      </a:lnTo>
                      <a:lnTo>
                        <a:pt x="126" y="1709"/>
                      </a:lnTo>
                      <a:lnTo>
                        <a:pt x="138" y="1711"/>
                      </a:lnTo>
                      <a:lnTo>
                        <a:pt x="146" y="1709"/>
                      </a:lnTo>
                      <a:lnTo>
                        <a:pt x="150" y="1704"/>
                      </a:lnTo>
                      <a:lnTo>
                        <a:pt x="152" y="1698"/>
                      </a:lnTo>
                      <a:lnTo>
                        <a:pt x="152" y="1690"/>
                      </a:lnTo>
                      <a:lnTo>
                        <a:pt x="152" y="1682"/>
                      </a:lnTo>
                      <a:lnTo>
                        <a:pt x="154" y="1674"/>
                      </a:lnTo>
                      <a:lnTo>
                        <a:pt x="155" y="1666"/>
                      </a:lnTo>
                      <a:lnTo>
                        <a:pt x="160" y="1661"/>
                      </a:lnTo>
                      <a:lnTo>
                        <a:pt x="170" y="1656"/>
                      </a:lnTo>
                      <a:lnTo>
                        <a:pt x="178" y="1664"/>
                      </a:lnTo>
                      <a:lnTo>
                        <a:pt x="186" y="1671"/>
                      </a:lnTo>
                      <a:lnTo>
                        <a:pt x="195" y="1672"/>
                      </a:lnTo>
                      <a:lnTo>
                        <a:pt x="205" y="1674"/>
                      </a:lnTo>
                      <a:lnTo>
                        <a:pt x="214" y="1676"/>
                      </a:lnTo>
                      <a:lnTo>
                        <a:pt x="224" y="1677"/>
                      </a:lnTo>
                      <a:lnTo>
                        <a:pt x="232" y="1680"/>
                      </a:lnTo>
                      <a:lnTo>
                        <a:pt x="238" y="1687"/>
                      </a:lnTo>
                      <a:lnTo>
                        <a:pt x="243" y="1695"/>
                      </a:lnTo>
                      <a:lnTo>
                        <a:pt x="246" y="1709"/>
                      </a:lnTo>
                      <a:lnTo>
                        <a:pt x="261" y="1708"/>
                      </a:lnTo>
                      <a:lnTo>
                        <a:pt x="277" y="1708"/>
                      </a:lnTo>
                      <a:lnTo>
                        <a:pt x="293" y="1709"/>
                      </a:lnTo>
                      <a:lnTo>
                        <a:pt x="309" y="1711"/>
                      </a:lnTo>
                      <a:lnTo>
                        <a:pt x="326" y="1711"/>
                      </a:lnTo>
                      <a:lnTo>
                        <a:pt x="341" y="1711"/>
                      </a:lnTo>
                      <a:lnTo>
                        <a:pt x="354" y="1708"/>
                      </a:lnTo>
                      <a:lnTo>
                        <a:pt x="365" y="1701"/>
                      </a:lnTo>
                      <a:lnTo>
                        <a:pt x="371" y="1690"/>
                      </a:lnTo>
                      <a:lnTo>
                        <a:pt x="373" y="1674"/>
                      </a:lnTo>
                      <a:lnTo>
                        <a:pt x="374" y="1664"/>
                      </a:lnTo>
                      <a:lnTo>
                        <a:pt x="373" y="1656"/>
                      </a:lnTo>
                      <a:lnTo>
                        <a:pt x="370" y="1648"/>
                      </a:lnTo>
                      <a:lnTo>
                        <a:pt x="366" y="1640"/>
                      </a:lnTo>
                      <a:lnTo>
                        <a:pt x="362" y="1632"/>
                      </a:lnTo>
                      <a:lnTo>
                        <a:pt x="357" y="1626"/>
                      </a:lnTo>
                      <a:lnTo>
                        <a:pt x="350" y="1620"/>
                      </a:lnTo>
                      <a:lnTo>
                        <a:pt x="344" y="1613"/>
                      </a:lnTo>
                      <a:lnTo>
                        <a:pt x="338" y="1607"/>
                      </a:lnTo>
                      <a:lnTo>
                        <a:pt x="331" y="1600"/>
                      </a:lnTo>
                      <a:lnTo>
                        <a:pt x="320" y="1642"/>
                      </a:lnTo>
                      <a:lnTo>
                        <a:pt x="320" y="1637"/>
                      </a:lnTo>
                      <a:lnTo>
                        <a:pt x="318" y="1632"/>
                      </a:lnTo>
                      <a:lnTo>
                        <a:pt x="315" y="1628"/>
                      </a:lnTo>
                      <a:lnTo>
                        <a:pt x="312" y="1623"/>
                      </a:lnTo>
                      <a:lnTo>
                        <a:pt x="309" y="1620"/>
                      </a:lnTo>
                      <a:lnTo>
                        <a:pt x="304" y="1616"/>
                      </a:lnTo>
                      <a:lnTo>
                        <a:pt x="301" y="1612"/>
                      </a:lnTo>
                      <a:lnTo>
                        <a:pt x="296" y="1608"/>
                      </a:lnTo>
                      <a:lnTo>
                        <a:pt x="293" y="1604"/>
                      </a:lnTo>
                      <a:lnTo>
                        <a:pt x="290" y="1600"/>
                      </a:lnTo>
                      <a:lnTo>
                        <a:pt x="277" y="1615"/>
                      </a:lnTo>
                      <a:lnTo>
                        <a:pt x="262" y="1621"/>
                      </a:lnTo>
                      <a:lnTo>
                        <a:pt x="250" y="1624"/>
                      </a:lnTo>
                      <a:lnTo>
                        <a:pt x="234" y="1621"/>
                      </a:lnTo>
                      <a:lnTo>
                        <a:pt x="219" y="1615"/>
                      </a:lnTo>
                      <a:lnTo>
                        <a:pt x="205" y="1605"/>
                      </a:lnTo>
                      <a:lnTo>
                        <a:pt x="189" y="1594"/>
                      </a:lnTo>
                      <a:lnTo>
                        <a:pt x="176" y="1581"/>
                      </a:lnTo>
                      <a:lnTo>
                        <a:pt x="163" y="1568"/>
                      </a:lnTo>
                      <a:lnTo>
                        <a:pt x="152" y="1557"/>
                      </a:lnTo>
                      <a:lnTo>
                        <a:pt x="131" y="1535"/>
                      </a:lnTo>
                      <a:lnTo>
                        <a:pt x="110" y="1512"/>
                      </a:lnTo>
                      <a:lnTo>
                        <a:pt x="91" y="1490"/>
                      </a:lnTo>
                      <a:lnTo>
                        <a:pt x="74" y="1466"/>
                      </a:lnTo>
                      <a:lnTo>
                        <a:pt x="56" y="1442"/>
                      </a:lnTo>
                      <a:lnTo>
                        <a:pt x="42" y="1418"/>
                      </a:lnTo>
                      <a:lnTo>
                        <a:pt x="27" y="1392"/>
                      </a:lnTo>
                      <a:lnTo>
                        <a:pt x="16" y="1367"/>
                      </a:lnTo>
                      <a:lnTo>
                        <a:pt x="6" y="1340"/>
                      </a:lnTo>
                      <a:lnTo>
                        <a:pt x="0" y="1311"/>
                      </a:lnTo>
                      <a:lnTo>
                        <a:pt x="67" y="1015"/>
                      </a:lnTo>
                      <a:lnTo>
                        <a:pt x="86" y="1010"/>
                      </a:lnTo>
                      <a:lnTo>
                        <a:pt x="99" y="999"/>
                      </a:lnTo>
                      <a:lnTo>
                        <a:pt x="107" y="984"/>
                      </a:lnTo>
                      <a:lnTo>
                        <a:pt x="112" y="965"/>
                      </a:lnTo>
                      <a:lnTo>
                        <a:pt x="115" y="944"/>
                      </a:lnTo>
                      <a:lnTo>
                        <a:pt x="117" y="922"/>
                      </a:lnTo>
                      <a:lnTo>
                        <a:pt x="118" y="900"/>
                      </a:lnTo>
                      <a:lnTo>
                        <a:pt x="120" y="877"/>
                      </a:lnTo>
                      <a:lnTo>
                        <a:pt x="126" y="856"/>
                      </a:lnTo>
                      <a:lnTo>
                        <a:pt x="134" y="839"/>
                      </a:lnTo>
                      <a:lnTo>
                        <a:pt x="158" y="808"/>
                      </a:lnTo>
                      <a:lnTo>
                        <a:pt x="182" y="778"/>
                      </a:lnTo>
                      <a:lnTo>
                        <a:pt x="205" y="746"/>
                      </a:lnTo>
                      <a:lnTo>
                        <a:pt x="227" y="714"/>
                      </a:lnTo>
                      <a:lnTo>
                        <a:pt x="246" y="682"/>
                      </a:lnTo>
                      <a:lnTo>
                        <a:pt x="266" y="648"/>
                      </a:lnTo>
                      <a:lnTo>
                        <a:pt x="283" y="615"/>
                      </a:lnTo>
                      <a:lnTo>
                        <a:pt x="298" y="581"/>
                      </a:lnTo>
                      <a:lnTo>
                        <a:pt x="310" y="544"/>
                      </a:lnTo>
                      <a:lnTo>
                        <a:pt x="320" y="509"/>
                      </a:lnTo>
                      <a:lnTo>
                        <a:pt x="357" y="498"/>
                      </a:lnTo>
                      <a:lnTo>
                        <a:pt x="390" y="487"/>
                      </a:lnTo>
                      <a:lnTo>
                        <a:pt x="426" y="472"/>
                      </a:lnTo>
                      <a:lnTo>
                        <a:pt x="459" y="456"/>
                      </a:lnTo>
                      <a:lnTo>
                        <a:pt x="491" y="437"/>
                      </a:lnTo>
                      <a:lnTo>
                        <a:pt x="523" y="418"/>
                      </a:lnTo>
                      <a:lnTo>
                        <a:pt x="554" y="397"/>
                      </a:lnTo>
                      <a:lnTo>
                        <a:pt x="584" y="376"/>
                      </a:lnTo>
                      <a:lnTo>
                        <a:pt x="613" y="354"/>
                      </a:lnTo>
                      <a:lnTo>
                        <a:pt x="642" y="333"/>
                      </a:lnTo>
                      <a:lnTo>
                        <a:pt x="640" y="340"/>
                      </a:lnTo>
                      <a:lnTo>
                        <a:pt x="642" y="348"/>
                      </a:lnTo>
                      <a:lnTo>
                        <a:pt x="645" y="357"/>
                      </a:lnTo>
                      <a:lnTo>
                        <a:pt x="648" y="367"/>
                      </a:lnTo>
                      <a:lnTo>
                        <a:pt x="653" y="376"/>
                      </a:lnTo>
                      <a:lnTo>
                        <a:pt x="659" y="388"/>
                      </a:lnTo>
                      <a:lnTo>
                        <a:pt x="666" y="397"/>
                      </a:lnTo>
                      <a:lnTo>
                        <a:pt x="675" y="407"/>
                      </a:lnTo>
                      <a:lnTo>
                        <a:pt x="683" y="416"/>
                      </a:lnTo>
                      <a:lnTo>
                        <a:pt x="694" y="424"/>
                      </a:lnTo>
                      <a:lnTo>
                        <a:pt x="704" y="416"/>
                      </a:lnTo>
                      <a:lnTo>
                        <a:pt x="714" y="410"/>
                      </a:lnTo>
                      <a:lnTo>
                        <a:pt x="725" y="402"/>
                      </a:lnTo>
                      <a:lnTo>
                        <a:pt x="736" y="394"/>
                      </a:lnTo>
                      <a:lnTo>
                        <a:pt x="747" y="388"/>
                      </a:lnTo>
                      <a:lnTo>
                        <a:pt x="758" y="384"/>
                      </a:lnTo>
                      <a:lnTo>
                        <a:pt x="770" y="383"/>
                      </a:lnTo>
                      <a:lnTo>
                        <a:pt x="781" y="384"/>
                      </a:lnTo>
                      <a:lnTo>
                        <a:pt x="792" y="389"/>
                      </a:lnTo>
                      <a:lnTo>
                        <a:pt x="803" y="399"/>
                      </a:lnTo>
                      <a:lnTo>
                        <a:pt x="782" y="405"/>
                      </a:lnTo>
                      <a:lnTo>
                        <a:pt x="765" y="413"/>
                      </a:lnTo>
                      <a:lnTo>
                        <a:pt x="747" y="423"/>
                      </a:lnTo>
                      <a:lnTo>
                        <a:pt x="731" y="434"/>
                      </a:lnTo>
                      <a:lnTo>
                        <a:pt x="717" y="447"/>
                      </a:lnTo>
                      <a:lnTo>
                        <a:pt x="701" y="456"/>
                      </a:lnTo>
                      <a:lnTo>
                        <a:pt x="685" y="464"/>
                      </a:lnTo>
                      <a:lnTo>
                        <a:pt x="667" y="469"/>
                      </a:lnTo>
                      <a:lnTo>
                        <a:pt x="648" y="471"/>
                      </a:lnTo>
                      <a:lnTo>
                        <a:pt x="627" y="466"/>
                      </a:lnTo>
                      <a:lnTo>
                        <a:pt x="627" y="469"/>
                      </a:lnTo>
                      <a:lnTo>
                        <a:pt x="626" y="471"/>
                      </a:lnTo>
                      <a:lnTo>
                        <a:pt x="626" y="472"/>
                      </a:lnTo>
                      <a:lnTo>
                        <a:pt x="624" y="474"/>
                      </a:lnTo>
                      <a:lnTo>
                        <a:pt x="622" y="477"/>
                      </a:lnTo>
                      <a:lnTo>
                        <a:pt x="621" y="479"/>
                      </a:lnTo>
                      <a:lnTo>
                        <a:pt x="621" y="480"/>
                      </a:lnTo>
                      <a:lnTo>
                        <a:pt x="619" y="482"/>
                      </a:lnTo>
                      <a:lnTo>
                        <a:pt x="618" y="482"/>
                      </a:lnTo>
                      <a:lnTo>
                        <a:pt x="616" y="484"/>
                      </a:lnTo>
                      <a:lnTo>
                        <a:pt x="600" y="476"/>
                      </a:lnTo>
                      <a:lnTo>
                        <a:pt x="586" y="472"/>
                      </a:lnTo>
                      <a:lnTo>
                        <a:pt x="574" y="477"/>
                      </a:lnTo>
                      <a:lnTo>
                        <a:pt x="563" y="484"/>
                      </a:lnTo>
                      <a:lnTo>
                        <a:pt x="554" y="495"/>
                      </a:lnTo>
                      <a:lnTo>
                        <a:pt x="542" y="508"/>
                      </a:lnTo>
                      <a:lnTo>
                        <a:pt x="533" y="520"/>
                      </a:lnTo>
                      <a:lnTo>
                        <a:pt x="520" y="533"/>
                      </a:lnTo>
                      <a:lnTo>
                        <a:pt x="506" y="543"/>
                      </a:lnTo>
                      <a:lnTo>
                        <a:pt x="490" y="551"/>
                      </a:lnTo>
                      <a:lnTo>
                        <a:pt x="485" y="548"/>
                      </a:lnTo>
                      <a:lnTo>
                        <a:pt x="480" y="543"/>
                      </a:lnTo>
                      <a:lnTo>
                        <a:pt x="475" y="538"/>
                      </a:lnTo>
                      <a:lnTo>
                        <a:pt x="470" y="532"/>
                      </a:lnTo>
                      <a:lnTo>
                        <a:pt x="466" y="527"/>
                      </a:lnTo>
                      <a:lnTo>
                        <a:pt x="462" y="522"/>
                      </a:lnTo>
                      <a:lnTo>
                        <a:pt x="458" y="519"/>
                      </a:lnTo>
                      <a:lnTo>
                        <a:pt x="451" y="519"/>
                      </a:lnTo>
                      <a:lnTo>
                        <a:pt x="446" y="520"/>
                      </a:lnTo>
                      <a:lnTo>
                        <a:pt x="440" y="527"/>
                      </a:lnTo>
                      <a:lnTo>
                        <a:pt x="432" y="533"/>
                      </a:lnTo>
                      <a:lnTo>
                        <a:pt x="427" y="544"/>
                      </a:lnTo>
                      <a:lnTo>
                        <a:pt x="422" y="554"/>
                      </a:lnTo>
                      <a:lnTo>
                        <a:pt x="421" y="567"/>
                      </a:lnTo>
                      <a:lnTo>
                        <a:pt x="418" y="578"/>
                      </a:lnTo>
                      <a:lnTo>
                        <a:pt x="416" y="588"/>
                      </a:lnTo>
                      <a:lnTo>
                        <a:pt x="411" y="596"/>
                      </a:lnTo>
                      <a:lnTo>
                        <a:pt x="406" y="600"/>
                      </a:lnTo>
                      <a:lnTo>
                        <a:pt x="398" y="604"/>
                      </a:lnTo>
                      <a:lnTo>
                        <a:pt x="387" y="600"/>
                      </a:lnTo>
                      <a:lnTo>
                        <a:pt x="381" y="605"/>
                      </a:lnTo>
                      <a:lnTo>
                        <a:pt x="378" y="612"/>
                      </a:lnTo>
                      <a:lnTo>
                        <a:pt x="379" y="616"/>
                      </a:lnTo>
                      <a:lnTo>
                        <a:pt x="381" y="623"/>
                      </a:lnTo>
                      <a:lnTo>
                        <a:pt x="384" y="628"/>
                      </a:lnTo>
                      <a:lnTo>
                        <a:pt x="387" y="632"/>
                      </a:lnTo>
                      <a:lnTo>
                        <a:pt x="389" y="637"/>
                      </a:lnTo>
                      <a:lnTo>
                        <a:pt x="389" y="640"/>
                      </a:lnTo>
                      <a:lnTo>
                        <a:pt x="384" y="642"/>
                      </a:lnTo>
                      <a:lnTo>
                        <a:pt x="373" y="642"/>
                      </a:lnTo>
                      <a:lnTo>
                        <a:pt x="373" y="677"/>
                      </a:lnTo>
                      <a:lnTo>
                        <a:pt x="355" y="677"/>
                      </a:lnTo>
                      <a:lnTo>
                        <a:pt x="354" y="669"/>
                      </a:lnTo>
                      <a:lnTo>
                        <a:pt x="355" y="660"/>
                      </a:lnTo>
                      <a:lnTo>
                        <a:pt x="358" y="650"/>
                      </a:lnTo>
                      <a:lnTo>
                        <a:pt x="363" y="642"/>
                      </a:lnTo>
                      <a:lnTo>
                        <a:pt x="368" y="634"/>
                      </a:lnTo>
                      <a:lnTo>
                        <a:pt x="371" y="626"/>
                      </a:lnTo>
                      <a:lnTo>
                        <a:pt x="371" y="620"/>
                      </a:lnTo>
                      <a:lnTo>
                        <a:pt x="368" y="615"/>
                      </a:lnTo>
                      <a:lnTo>
                        <a:pt x="360" y="612"/>
                      </a:lnTo>
                      <a:lnTo>
                        <a:pt x="346" y="610"/>
                      </a:lnTo>
                      <a:lnTo>
                        <a:pt x="336" y="624"/>
                      </a:lnTo>
                      <a:lnTo>
                        <a:pt x="331" y="639"/>
                      </a:lnTo>
                      <a:lnTo>
                        <a:pt x="330" y="653"/>
                      </a:lnTo>
                      <a:lnTo>
                        <a:pt x="330" y="668"/>
                      </a:lnTo>
                      <a:lnTo>
                        <a:pt x="333" y="682"/>
                      </a:lnTo>
                      <a:lnTo>
                        <a:pt x="336" y="698"/>
                      </a:lnTo>
                      <a:lnTo>
                        <a:pt x="339" y="712"/>
                      </a:lnTo>
                      <a:lnTo>
                        <a:pt x="341" y="728"/>
                      </a:lnTo>
                      <a:lnTo>
                        <a:pt x="341" y="746"/>
                      </a:lnTo>
                      <a:lnTo>
                        <a:pt x="338" y="762"/>
                      </a:lnTo>
                      <a:lnTo>
                        <a:pt x="336" y="791"/>
                      </a:lnTo>
                      <a:lnTo>
                        <a:pt x="331" y="820"/>
                      </a:lnTo>
                      <a:lnTo>
                        <a:pt x="322" y="848"/>
                      </a:lnTo>
                      <a:lnTo>
                        <a:pt x="312" y="877"/>
                      </a:lnTo>
                      <a:lnTo>
                        <a:pt x="301" y="908"/>
                      </a:lnTo>
                      <a:lnTo>
                        <a:pt x="293" y="936"/>
                      </a:lnTo>
                      <a:lnTo>
                        <a:pt x="286" y="967"/>
                      </a:lnTo>
                      <a:lnTo>
                        <a:pt x="283" y="997"/>
                      </a:lnTo>
                      <a:lnTo>
                        <a:pt x="286" y="1028"/>
                      </a:lnTo>
                      <a:lnTo>
                        <a:pt x="296" y="1058"/>
                      </a:lnTo>
                      <a:lnTo>
                        <a:pt x="286" y="1068"/>
                      </a:lnTo>
                      <a:lnTo>
                        <a:pt x="280" y="1077"/>
                      </a:lnTo>
                      <a:lnTo>
                        <a:pt x="275" y="1085"/>
                      </a:lnTo>
                      <a:lnTo>
                        <a:pt x="272" y="1095"/>
                      </a:lnTo>
                      <a:lnTo>
                        <a:pt x="270" y="1104"/>
                      </a:lnTo>
                      <a:lnTo>
                        <a:pt x="270" y="1114"/>
                      </a:lnTo>
                      <a:lnTo>
                        <a:pt x="270" y="1125"/>
                      </a:lnTo>
                      <a:lnTo>
                        <a:pt x="272" y="1136"/>
                      </a:lnTo>
                      <a:lnTo>
                        <a:pt x="275" y="1148"/>
                      </a:lnTo>
                      <a:lnTo>
                        <a:pt x="278" y="1160"/>
                      </a:lnTo>
                      <a:lnTo>
                        <a:pt x="294" y="1146"/>
                      </a:lnTo>
                      <a:lnTo>
                        <a:pt x="310" y="1130"/>
                      </a:lnTo>
                      <a:lnTo>
                        <a:pt x="325" y="1112"/>
                      </a:lnTo>
                      <a:lnTo>
                        <a:pt x="338" y="1093"/>
                      </a:lnTo>
                      <a:lnTo>
                        <a:pt x="349" y="1074"/>
                      </a:lnTo>
                      <a:lnTo>
                        <a:pt x="358" y="1052"/>
                      </a:lnTo>
                      <a:lnTo>
                        <a:pt x="365" y="1029"/>
                      </a:lnTo>
                      <a:lnTo>
                        <a:pt x="370" y="1005"/>
                      </a:lnTo>
                      <a:lnTo>
                        <a:pt x="373" y="981"/>
                      </a:lnTo>
                      <a:lnTo>
                        <a:pt x="373" y="956"/>
                      </a:lnTo>
                      <a:lnTo>
                        <a:pt x="598" y="712"/>
                      </a:lnTo>
                      <a:lnTo>
                        <a:pt x="618" y="725"/>
                      </a:lnTo>
                      <a:lnTo>
                        <a:pt x="634" y="740"/>
                      </a:lnTo>
                      <a:lnTo>
                        <a:pt x="648" y="757"/>
                      </a:lnTo>
                      <a:lnTo>
                        <a:pt x="659" y="776"/>
                      </a:lnTo>
                      <a:lnTo>
                        <a:pt x="670" y="796"/>
                      </a:lnTo>
                      <a:lnTo>
                        <a:pt x="680" y="816"/>
                      </a:lnTo>
                      <a:lnTo>
                        <a:pt x="690" y="839"/>
                      </a:lnTo>
                      <a:lnTo>
                        <a:pt x="701" y="858"/>
                      </a:lnTo>
                      <a:lnTo>
                        <a:pt x="712" y="877"/>
                      </a:lnTo>
                      <a:lnTo>
                        <a:pt x="725" y="896"/>
                      </a:lnTo>
                      <a:lnTo>
                        <a:pt x="778" y="853"/>
                      </a:lnTo>
                      <a:lnTo>
                        <a:pt x="784" y="863"/>
                      </a:lnTo>
                      <a:lnTo>
                        <a:pt x="790" y="871"/>
                      </a:lnTo>
                      <a:lnTo>
                        <a:pt x="797" y="879"/>
                      </a:lnTo>
                      <a:lnTo>
                        <a:pt x="802" y="888"/>
                      </a:lnTo>
                      <a:lnTo>
                        <a:pt x="808" y="896"/>
                      </a:lnTo>
                      <a:lnTo>
                        <a:pt x="814" y="906"/>
                      </a:lnTo>
                      <a:lnTo>
                        <a:pt x="821" y="914"/>
                      </a:lnTo>
                      <a:lnTo>
                        <a:pt x="829" y="922"/>
                      </a:lnTo>
                      <a:lnTo>
                        <a:pt x="837" y="930"/>
                      </a:lnTo>
                      <a:lnTo>
                        <a:pt x="845" y="938"/>
                      </a:lnTo>
                      <a:lnTo>
                        <a:pt x="859" y="920"/>
                      </a:lnTo>
                      <a:lnTo>
                        <a:pt x="874" y="912"/>
                      </a:lnTo>
                      <a:lnTo>
                        <a:pt x="886" y="912"/>
                      </a:lnTo>
                      <a:lnTo>
                        <a:pt x="899" y="917"/>
                      </a:lnTo>
                      <a:lnTo>
                        <a:pt x="912" y="925"/>
                      </a:lnTo>
                      <a:lnTo>
                        <a:pt x="925" y="936"/>
                      </a:lnTo>
                      <a:lnTo>
                        <a:pt x="938" y="948"/>
                      </a:lnTo>
                      <a:lnTo>
                        <a:pt x="950" y="957"/>
                      </a:lnTo>
                      <a:lnTo>
                        <a:pt x="965" y="964"/>
                      </a:lnTo>
                      <a:lnTo>
                        <a:pt x="979" y="967"/>
                      </a:lnTo>
                      <a:lnTo>
                        <a:pt x="1002" y="970"/>
                      </a:lnTo>
                      <a:lnTo>
                        <a:pt x="1026" y="967"/>
                      </a:lnTo>
                      <a:lnTo>
                        <a:pt x="1051" y="959"/>
                      </a:lnTo>
                      <a:lnTo>
                        <a:pt x="1075" y="949"/>
                      </a:lnTo>
                      <a:lnTo>
                        <a:pt x="1098" y="940"/>
                      </a:lnTo>
                      <a:lnTo>
                        <a:pt x="1118" y="933"/>
                      </a:lnTo>
                      <a:lnTo>
                        <a:pt x="1136" y="933"/>
                      </a:lnTo>
                      <a:lnTo>
                        <a:pt x="1150" y="941"/>
                      </a:lnTo>
                      <a:lnTo>
                        <a:pt x="1160" y="959"/>
                      </a:lnTo>
                      <a:lnTo>
                        <a:pt x="1165" y="991"/>
                      </a:lnTo>
                      <a:lnTo>
                        <a:pt x="1200" y="1010"/>
                      </a:lnTo>
                      <a:lnTo>
                        <a:pt x="1234" y="1018"/>
                      </a:lnTo>
                      <a:lnTo>
                        <a:pt x="1267" y="1016"/>
                      </a:lnTo>
                      <a:lnTo>
                        <a:pt x="1301" y="1008"/>
                      </a:lnTo>
                      <a:lnTo>
                        <a:pt x="1333" y="994"/>
                      </a:lnTo>
                      <a:lnTo>
                        <a:pt x="1366" y="976"/>
                      </a:lnTo>
                      <a:lnTo>
                        <a:pt x="1398" y="959"/>
                      </a:lnTo>
                      <a:lnTo>
                        <a:pt x="1430" y="940"/>
                      </a:lnTo>
                      <a:lnTo>
                        <a:pt x="1464" y="925"/>
                      </a:lnTo>
                      <a:lnTo>
                        <a:pt x="1496" y="914"/>
                      </a:lnTo>
                      <a:lnTo>
                        <a:pt x="1506" y="925"/>
                      </a:lnTo>
                      <a:lnTo>
                        <a:pt x="1514" y="941"/>
                      </a:lnTo>
                      <a:lnTo>
                        <a:pt x="1520" y="959"/>
                      </a:lnTo>
                      <a:lnTo>
                        <a:pt x="1525" y="976"/>
                      </a:lnTo>
                      <a:lnTo>
                        <a:pt x="1531" y="992"/>
                      </a:lnTo>
                      <a:lnTo>
                        <a:pt x="1539" y="1007"/>
                      </a:lnTo>
                      <a:lnTo>
                        <a:pt x="1549" y="1016"/>
                      </a:lnTo>
                      <a:lnTo>
                        <a:pt x="1562" y="1023"/>
                      </a:lnTo>
                      <a:lnTo>
                        <a:pt x="1578" y="1023"/>
                      </a:lnTo>
                      <a:lnTo>
                        <a:pt x="1598" y="1015"/>
                      </a:lnTo>
                      <a:lnTo>
                        <a:pt x="1605" y="1026"/>
                      </a:lnTo>
                      <a:lnTo>
                        <a:pt x="1613" y="1034"/>
                      </a:lnTo>
                      <a:lnTo>
                        <a:pt x="1621" y="1040"/>
                      </a:lnTo>
                      <a:lnTo>
                        <a:pt x="1629" y="1044"/>
                      </a:lnTo>
                      <a:lnTo>
                        <a:pt x="1637" y="1047"/>
                      </a:lnTo>
                      <a:lnTo>
                        <a:pt x="1646" y="1047"/>
                      </a:lnTo>
                      <a:lnTo>
                        <a:pt x="1658" y="1047"/>
                      </a:lnTo>
                      <a:lnTo>
                        <a:pt x="1667" y="1045"/>
                      </a:lnTo>
                      <a:lnTo>
                        <a:pt x="1678" y="1044"/>
                      </a:lnTo>
                      <a:lnTo>
                        <a:pt x="1690" y="1040"/>
                      </a:lnTo>
                      <a:lnTo>
                        <a:pt x="1706" y="1066"/>
                      </a:lnTo>
                      <a:lnTo>
                        <a:pt x="1718" y="1093"/>
                      </a:lnTo>
                      <a:lnTo>
                        <a:pt x="1730" y="1122"/>
                      </a:lnTo>
                      <a:lnTo>
                        <a:pt x="1739" y="1151"/>
                      </a:lnTo>
                      <a:lnTo>
                        <a:pt x="1750" y="1181"/>
                      </a:lnTo>
                      <a:lnTo>
                        <a:pt x="1762" y="1210"/>
                      </a:lnTo>
                      <a:lnTo>
                        <a:pt x="1774" y="1239"/>
                      </a:lnTo>
                      <a:lnTo>
                        <a:pt x="1790" y="1264"/>
                      </a:lnTo>
                      <a:lnTo>
                        <a:pt x="1810" y="1290"/>
                      </a:lnTo>
                      <a:lnTo>
                        <a:pt x="1834" y="1311"/>
                      </a:lnTo>
                      <a:lnTo>
                        <a:pt x="1866" y="1378"/>
                      </a:lnTo>
                      <a:lnTo>
                        <a:pt x="1877" y="1357"/>
                      </a:lnTo>
                      <a:lnTo>
                        <a:pt x="1878" y="1336"/>
                      </a:lnTo>
                      <a:lnTo>
                        <a:pt x="1875" y="1317"/>
                      </a:lnTo>
                      <a:lnTo>
                        <a:pt x="1869" y="1298"/>
                      </a:lnTo>
                      <a:lnTo>
                        <a:pt x="1861" y="1280"/>
                      </a:lnTo>
                      <a:lnTo>
                        <a:pt x="1853" y="1261"/>
                      </a:lnTo>
                      <a:lnTo>
                        <a:pt x="1848" y="1244"/>
                      </a:lnTo>
                      <a:lnTo>
                        <a:pt x="1846" y="1224"/>
                      </a:lnTo>
                      <a:lnTo>
                        <a:pt x="1851" y="1205"/>
                      </a:lnTo>
                      <a:lnTo>
                        <a:pt x="1866" y="1184"/>
                      </a:lnTo>
                      <a:lnTo>
                        <a:pt x="1853" y="1167"/>
                      </a:lnTo>
                      <a:lnTo>
                        <a:pt x="1840" y="1149"/>
                      </a:lnTo>
                      <a:lnTo>
                        <a:pt x="1827" y="1132"/>
                      </a:lnTo>
                      <a:lnTo>
                        <a:pt x="1818" y="1112"/>
                      </a:lnTo>
                      <a:lnTo>
                        <a:pt x="1808" y="1095"/>
                      </a:lnTo>
                      <a:lnTo>
                        <a:pt x="1802" y="1076"/>
                      </a:lnTo>
                      <a:lnTo>
                        <a:pt x="1798" y="1055"/>
                      </a:lnTo>
                      <a:lnTo>
                        <a:pt x="1800" y="1036"/>
                      </a:lnTo>
                      <a:lnTo>
                        <a:pt x="1806" y="1013"/>
                      </a:lnTo>
                      <a:lnTo>
                        <a:pt x="1816" y="991"/>
                      </a:lnTo>
                      <a:lnTo>
                        <a:pt x="1824" y="992"/>
                      </a:lnTo>
                      <a:lnTo>
                        <a:pt x="1829" y="992"/>
                      </a:lnTo>
                      <a:lnTo>
                        <a:pt x="1834" y="989"/>
                      </a:lnTo>
                      <a:lnTo>
                        <a:pt x="1837" y="986"/>
                      </a:lnTo>
                      <a:lnTo>
                        <a:pt x="1838" y="981"/>
                      </a:lnTo>
                      <a:lnTo>
                        <a:pt x="1840" y="975"/>
                      </a:lnTo>
                      <a:lnTo>
                        <a:pt x="1842" y="970"/>
                      </a:lnTo>
                      <a:lnTo>
                        <a:pt x="1845" y="964"/>
                      </a:lnTo>
                      <a:lnTo>
                        <a:pt x="1848" y="959"/>
                      </a:lnTo>
                      <a:lnTo>
                        <a:pt x="1851" y="956"/>
                      </a:lnTo>
                      <a:lnTo>
                        <a:pt x="1854" y="960"/>
                      </a:lnTo>
                      <a:lnTo>
                        <a:pt x="1854" y="967"/>
                      </a:lnTo>
                      <a:lnTo>
                        <a:pt x="1856" y="975"/>
                      </a:lnTo>
                      <a:lnTo>
                        <a:pt x="1856" y="983"/>
                      </a:lnTo>
                      <a:lnTo>
                        <a:pt x="1856" y="992"/>
                      </a:lnTo>
                      <a:lnTo>
                        <a:pt x="1858" y="1000"/>
                      </a:lnTo>
                      <a:lnTo>
                        <a:pt x="1861" y="1008"/>
                      </a:lnTo>
                      <a:lnTo>
                        <a:pt x="1866" y="1013"/>
                      </a:lnTo>
                      <a:lnTo>
                        <a:pt x="1872" y="1016"/>
                      </a:lnTo>
                      <a:lnTo>
                        <a:pt x="1883" y="1015"/>
                      </a:lnTo>
                      <a:lnTo>
                        <a:pt x="1890" y="1002"/>
                      </a:lnTo>
                      <a:lnTo>
                        <a:pt x="1894" y="989"/>
                      </a:lnTo>
                      <a:lnTo>
                        <a:pt x="1899" y="976"/>
                      </a:lnTo>
                      <a:lnTo>
                        <a:pt x="1902" y="965"/>
                      </a:lnTo>
                      <a:lnTo>
                        <a:pt x="1907" y="956"/>
                      </a:lnTo>
                      <a:lnTo>
                        <a:pt x="1912" y="946"/>
                      </a:lnTo>
                      <a:lnTo>
                        <a:pt x="1920" y="938"/>
                      </a:lnTo>
                      <a:lnTo>
                        <a:pt x="1930" y="932"/>
                      </a:lnTo>
                      <a:lnTo>
                        <a:pt x="1944" y="927"/>
                      </a:lnTo>
                      <a:lnTo>
                        <a:pt x="1962" y="924"/>
                      </a:lnTo>
                      <a:lnTo>
                        <a:pt x="1968" y="914"/>
                      </a:lnTo>
                      <a:lnTo>
                        <a:pt x="1909" y="906"/>
                      </a:lnTo>
                      <a:lnTo>
                        <a:pt x="1909" y="903"/>
                      </a:lnTo>
                      <a:lnTo>
                        <a:pt x="1909" y="900"/>
                      </a:lnTo>
                      <a:lnTo>
                        <a:pt x="1909" y="895"/>
                      </a:lnTo>
                      <a:lnTo>
                        <a:pt x="1910" y="892"/>
                      </a:lnTo>
                      <a:lnTo>
                        <a:pt x="1910" y="887"/>
                      </a:lnTo>
                      <a:lnTo>
                        <a:pt x="1910" y="884"/>
                      </a:lnTo>
                      <a:lnTo>
                        <a:pt x="1909" y="880"/>
                      </a:lnTo>
                      <a:lnTo>
                        <a:pt x="1907" y="877"/>
                      </a:lnTo>
                      <a:lnTo>
                        <a:pt x="1904" y="874"/>
                      </a:lnTo>
                      <a:lnTo>
                        <a:pt x="1901" y="871"/>
                      </a:lnTo>
                      <a:lnTo>
                        <a:pt x="1899" y="869"/>
                      </a:lnTo>
                      <a:lnTo>
                        <a:pt x="1902" y="872"/>
                      </a:lnTo>
                      <a:lnTo>
                        <a:pt x="1907" y="880"/>
                      </a:lnTo>
                      <a:lnTo>
                        <a:pt x="1915" y="890"/>
                      </a:lnTo>
                      <a:lnTo>
                        <a:pt x="1925" y="900"/>
                      </a:lnTo>
                      <a:lnTo>
                        <a:pt x="1934" y="906"/>
                      </a:lnTo>
                      <a:lnTo>
                        <a:pt x="1944" y="909"/>
                      </a:lnTo>
                      <a:lnTo>
                        <a:pt x="1954" y="906"/>
                      </a:lnTo>
                      <a:lnTo>
                        <a:pt x="1962" y="893"/>
                      </a:lnTo>
                      <a:lnTo>
                        <a:pt x="1968" y="871"/>
                      </a:lnTo>
                      <a:lnTo>
                        <a:pt x="1970" y="868"/>
                      </a:lnTo>
                      <a:lnTo>
                        <a:pt x="1973" y="864"/>
                      </a:lnTo>
                      <a:lnTo>
                        <a:pt x="1978" y="863"/>
                      </a:lnTo>
                      <a:lnTo>
                        <a:pt x="1982" y="863"/>
                      </a:lnTo>
                      <a:lnTo>
                        <a:pt x="1989" y="863"/>
                      </a:lnTo>
                      <a:lnTo>
                        <a:pt x="1995" y="863"/>
                      </a:lnTo>
                      <a:lnTo>
                        <a:pt x="2002" y="863"/>
                      </a:lnTo>
                      <a:lnTo>
                        <a:pt x="2010" y="863"/>
                      </a:lnTo>
                      <a:lnTo>
                        <a:pt x="2014" y="864"/>
                      </a:lnTo>
                      <a:lnTo>
                        <a:pt x="2021" y="864"/>
                      </a:lnTo>
                      <a:lnTo>
                        <a:pt x="2014" y="864"/>
                      </a:lnTo>
                      <a:lnTo>
                        <a:pt x="2008" y="864"/>
                      </a:lnTo>
                      <a:lnTo>
                        <a:pt x="2000" y="864"/>
                      </a:lnTo>
                      <a:lnTo>
                        <a:pt x="1994" y="864"/>
                      </a:lnTo>
                      <a:lnTo>
                        <a:pt x="1987" y="864"/>
                      </a:lnTo>
                      <a:lnTo>
                        <a:pt x="1981" y="864"/>
                      </a:lnTo>
                      <a:lnTo>
                        <a:pt x="1974" y="866"/>
                      </a:lnTo>
                      <a:lnTo>
                        <a:pt x="1970" y="869"/>
                      </a:lnTo>
                      <a:lnTo>
                        <a:pt x="1965" y="874"/>
                      </a:lnTo>
                      <a:lnTo>
                        <a:pt x="1962" y="882"/>
                      </a:lnTo>
                      <a:lnTo>
                        <a:pt x="1968" y="914"/>
                      </a:lnTo>
                      <a:lnTo>
                        <a:pt x="1990" y="908"/>
                      </a:lnTo>
                      <a:lnTo>
                        <a:pt x="2014" y="898"/>
                      </a:lnTo>
                      <a:lnTo>
                        <a:pt x="2038" y="885"/>
                      </a:lnTo>
                      <a:lnTo>
                        <a:pt x="2062" y="871"/>
                      </a:lnTo>
                      <a:lnTo>
                        <a:pt x="2085" y="860"/>
                      </a:lnTo>
                      <a:lnTo>
                        <a:pt x="2109" y="850"/>
                      </a:lnTo>
                      <a:lnTo>
                        <a:pt x="2131" y="847"/>
                      </a:lnTo>
                      <a:lnTo>
                        <a:pt x="2152" y="848"/>
                      </a:lnTo>
                      <a:lnTo>
                        <a:pt x="2171" y="860"/>
                      </a:lnTo>
                      <a:lnTo>
                        <a:pt x="2190" y="882"/>
                      </a:lnTo>
                      <a:lnTo>
                        <a:pt x="2200" y="876"/>
                      </a:lnTo>
                      <a:lnTo>
                        <a:pt x="2210" y="871"/>
                      </a:lnTo>
                      <a:lnTo>
                        <a:pt x="2221" y="866"/>
                      </a:lnTo>
                      <a:lnTo>
                        <a:pt x="2230" y="861"/>
                      </a:lnTo>
                      <a:lnTo>
                        <a:pt x="2242" y="856"/>
                      </a:lnTo>
                      <a:lnTo>
                        <a:pt x="2251" y="850"/>
                      </a:lnTo>
                      <a:lnTo>
                        <a:pt x="2259" y="845"/>
                      </a:lnTo>
                      <a:lnTo>
                        <a:pt x="2269" y="839"/>
                      </a:lnTo>
                      <a:lnTo>
                        <a:pt x="2275" y="831"/>
                      </a:lnTo>
                      <a:lnTo>
                        <a:pt x="2282" y="821"/>
                      </a:lnTo>
                      <a:lnTo>
                        <a:pt x="2280" y="816"/>
                      </a:lnTo>
                      <a:lnTo>
                        <a:pt x="2280" y="815"/>
                      </a:lnTo>
                      <a:lnTo>
                        <a:pt x="2282" y="816"/>
                      </a:lnTo>
                      <a:lnTo>
                        <a:pt x="2282" y="818"/>
                      </a:lnTo>
                      <a:lnTo>
                        <a:pt x="2283" y="821"/>
                      </a:lnTo>
                      <a:lnTo>
                        <a:pt x="2285" y="824"/>
                      </a:lnTo>
                      <a:lnTo>
                        <a:pt x="2288" y="828"/>
                      </a:lnTo>
                      <a:lnTo>
                        <a:pt x="2291" y="831"/>
                      </a:lnTo>
                      <a:lnTo>
                        <a:pt x="2294" y="831"/>
                      </a:lnTo>
                      <a:lnTo>
                        <a:pt x="2299" y="829"/>
                      </a:lnTo>
                      <a:lnTo>
                        <a:pt x="2306" y="826"/>
                      </a:lnTo>
                      <a:lnTo>
                        <a:pt x="2310" y="821"/>
                      </a:lnTo>
                      <a:lnTo>
                        <a:pt x="2314" y="815"/>
                      </a:lnTo>
                      <a:lnTo>
                        <a:pt x="2315" y="810"/>
                      </a:lnTo>
                      <a:lnTo>
                        <a:pt x="2315" y="804"/>
                      </a:lnTo>
                      <a:lnTo>
                        <a:pt x="2315" y="796"/>
                      </a:lnTo>
                      <a:lnTo>
                        <a:pt x="2315" y="789"/>
                      </a:lnTo>
                      <a:lnTo>
                        <a:pt x="2315" y="783"/>
                      </a:lnTo>
                      <a:lnTo>
                        <a:pt x="2315" y="775"/>
                      </a:lnTo>
                      <a:lnTo>
                        <a:pt x="2317" y="768"/>
                      </a:lnTo>
                      <a:lnTo>
                        <a:pt x="2299" y="762"/>
                      </a:lnTo>
                      <a:lnTo>
                        <a:pt x="2331" y="695"/>
                      </a:lnTo>
                      <a:lnTo>
                        <a:pt x="2349" y="720"/>
                      </a:lnTo>
                      <a:lnTo>
                        <a:pt x="2323" y="727"/>
                      </a:lnTo>
                      <a:lnTo>
                        <a:pt x="2326" y="733"/>
                      </a:lnTo>
                      <a:lnTo>
                        <a:pt x="2328" y="741"/>
                      </a:lnTo>
                      <a:lnTo>
                        <a:pt x="2330" y="749"/>
                      </a:lnTo>
                      <a:lnTo>
                        <a:pt x="2330" y="757"/>
                      </a:lnTo>
                      <a:lnTo>
                        <a:pt x="2330" y="765"/>
                      </a:lnTo>
                      <a:lnTo>
                        <a:pt x="2330" y="773"/>
                      </a:lnTo>
                      <a:lnTo>
                        <a:pt x="2331" y="780"/>
                      </a:lnTo>
                      <a:lnTo>
                        <a:pt x="2334" y="786"/>
                      </a:lnTo>
                      <a:lnTo>
                        <a:pt x="2341" y="792"/>
                      </a:lnTo>
                      <a:lnTo>
                        <a:pt x="2349" y="797"/>
                      </a:lnTo>
                      <a:lnTo>
                        <a:pt x="2362" y="797"/>
                      </a:lnTo>
                      <a:lnTo>
                        <a:pt x="2371" y="794"/>
                      </a:lnTo>
                      <a:lnTo>
                        <a:pt x="2376" y="786"/>
                      </a:lnTo>
                      <a:lnTo>
                        <a:pt x="2379" y="776"/>
                      </a:lnTo>
                      <a:lnTo>
                        <a:pt x="2381" y="767"/>
                      </a:lnTo>
                      <a:lnTo>
                        <a:pt x="2382" y="757"/>
                      </a:lnTo>
                      <a:lnTo>
                        <a:pt x="2386" y="749"/>
                      </a:lnTo>
                      <a:lnTo>
                        <a:pt x="2390" y="743"/>
                      </a:lnTo>
                      <a:lnTo>
                        <a:pt x="2400" y="741"/>
                      </a:lnTo>
                      <a:lnTo>
                        <a:pt x="2414" y="744"/>
                      </a:lnTo>
                      <a:lnTo>
                        <a:pt x="2419" y="733"/>
                      </a:lnTo>
                      <a:lnTo>
                        <a:pt x="2419" y="722"/>
                      </a:lnTo>
                      <a:lnTo>
                        <a:pt x="2416" y="712"/>
                      </a:lnTo>
                      <a:lnTo>
                        <a:pt x="2411" y="704"/>
                      </a:lnTo>
                      <a:lnTo>
                        <a:pt x="2403" y="695"/>
                      </a:lnTo>
                      <a:lnTo>
                        <a:pt x="2394" y="688"/>
                      </a:lnTo>
                      <a:lnTo>
                        <a:pt x="2384" y="680"/>
                      </a:lnTo>
                      <a:lnTo>
                        <a:pt x="2374" y="672"/>
                      </a:lnTo>
                      <a:lnTo>
                        <a:pt x="2366" y="666"/>
                      </a:lnTo>
                      <a:lnTo>
                        <a:pt x="2358" y="660"/>
                      </a:lnTo>
                      <a:lnTo>
                        <a:pt x="2360" y="656"/>
                      </a:lnTo>
                      <a:lnTo>
                        <a:pt x="2362" y="653"/>
                      </a:lnTo>
                      <a:lnTo>
                        <a:pt x="2365" y="652"/>
                      </a:lnTo>
                      <a:lnTo>
                        <a:pt x="2368" y="652"/>
                      </a:lnTo>
                      <a:lnTo>
                        <a:pt x="2371" y="652"/>
                      </a:lnTo>
                      <a:lnTo>
                        <a:pt x="2376" y="652"/>
                      </a:lnTo>
                      <a:lnTo>
                        <a:pt x="2379" y="652"/>
                      </a:lnTo>
                      <a:lnTo>
                        <a:pt x="2384" y="652"/>
                      </a:lnTo>
                      <a:lnTo>
                        <a:pt x="2387" y="653"/>
                      </a:lnTo>
                      <a:lnTo>
                        <a:pt x="2390" y="653"/>
                      </a:lnTo>
                      <a:lnTo>
                        <a:pt x="2389" y="652"/>
                      </a:lnTo>
                      <a:lnTo>
                        <a:pt x="2387" y="652"/>
                      </a:lnTo>
                      <a:lnTo>
                        <a:pt x="2386" y="652"/>
                      </a:lnTo>
                      <a:lnTo>
                        <a:pt x="2382" y="653"/>
                      </a:lnTo>
                      <a:lnTo>
                        <a:pt x="2382" y="653"/>
                      </a:lnTo>
                      <a:lnTo>
                        <a:pt x="2381" y="655"/>
                      </a:lnTo>
                      <a:lnTo>
                        <a:pt x="2378" y="656"/>
                      </a:lnTo>
                      <a:lnTo>
                        <a:pt x="2376" y="658"/>
                      </a:lnTo>
                      <a:lnTo>
                        <a:pt x="2374" y="658"/>
                      </a:lnTo>
                      <a:lnTo>
                        <a:pt x="2373" y="660"/>
                      </a:lnTo>
                      <a:lnTo>
                        <a:pt x="2379" y="669"/>
                      </a:lnTo>
                      <a:lnTo>
                        <a:pt x="2384" y="677"/>
                      </a:lnTo>
                      <a:lnTo>
                        <a:pt x="2390" y="684"/>
                      </a:lnTo>
                      <a:lnTo>
                        <a:pt x="2395" y="688"/>
                      </a:lnTo>
                      <a:lnTo>
                        <a:pt x="2400" y="693"/>
                      </a:lnTo>
                      <a:lnTo>
                        <a:pt x="2405" y="698"/>
                      </a:lnTo>
                      <a:lnTo>
                        <a:pt x="2411" y="703"/>
                      </a:lnTo>
                      <a:lnTo>
                        <a:pt x="2416" y="709"/>
                      </a:lnTo>
                      <a:lnTo>
                        <a:pt x="2421" y="717"/>
                      </a:lnTo>
                      <a:lnTo>
                        <a:pt x="2426" y="727"/>
                      </a:lnTo>
                      <a:lnTo>
                        <a:pt x="2445" y="701"/>
                      </a:lnTo>
                      <a:lnTo>
                        <a:pt x="2467" y="685"/>
                      </a:lnTo>
                      <a:lnTo>
                        <a:pt x="2488" y="676"/>
                      </a:lnTo>
                      <a:lnTo>
                        <a:pt x="2512" y="669"/>
                      </a:lnTo>
                      <a:lnTo>
                        <a:pt x="2534" y="666"/>
                      </a:lnTo>
                      <a:lnTo>
                        <a:pt x="2558" y="663"/>
                      </a:lnTo>
                      <a:lnTo>
                        <a:pt x="2581" y="658"/>
                      </a:lnTo>
                      <a:lnTo>
                        <a:pt x="2603" y="650"/>
                      </a:lnTo>
                      <a:lnTo>
                        <a:pt x="2624" y="637"/>
                      </a:lnTo>
                      <a:lnTo>
                        <a:pt x="2643" y="618"/>
                      </a:lnTo>
                      <a:lnTo>
                        <a:pt x="2659" y="605"/>
                      </a:lnTo>
                      <a:lnTo>
                        <a:pt x="2672" y="597"/>
                      </a:lnTo>
                      <a:lnTo>
                        <a:pt x="2683" y="592"/>
                      </a:lnTo>
                      <a:lnTo>
                        <a:pt x="2694" y="591"/>
                      </a:lnTo>
                      <a:lnTo>
                        <a:pt x="2704" y="591"/>
                      </a:lnTo>
                      <a:lnTo>
                        <a:pt x="2715" y="592"/>
                      </a:lnTo>
                      <a:lnTo>
                        <a:pt x="2726" y="594"/>
                      </a:lnTo>
                      <a:lnTo>
                        <a:pt x="2739" y="596"/>
                      </a:lnTo>
                      <a:lnTo>
                        <a:pt x="2754" y="596"/>
                      </a:lnTo>
                      <a:lnTo>
                        <a:pt x="2771" y="592"/>
                      </a:lnTo>
                      <a:lnTo>
                        <a:pt x="2786" y="567"/>
                      </a:lnTo>
                      <a:lnTo>
                        <a:pt x="2803" y="540"/>
                      </a:lnTo>
                      <a:lnTo>
                        <a:pt x="2824" y="516"/>
                      </a:lnTo>
                      <a:lnTo>
                        <a:pt x="2846" y="492"/>
                      </a:lnTo>
                      <a:lnTo>
                        <a:pt x="2870" y="469"/>
                      </a:lnTo>
                      <a:lnTo>
                        <a:pt x="2896" y="448"/>
                      </a:lnTo>
                      <a:lnTo>
                        <a:pt x="2922" y="428"/>
                      </a:lnTo>
                      <a:lnTo>
                        <a:pt x="2947" y="408"/>
                      </a:lnTo>
                      <a:lnTo>
                        <a:pt x="2974" y="391"/>
                      </a:lnTo>
                      <a:lnTo>
                        <a:pt x="3000" y="375"/>
                      </a:lnTo>
                      <a:lnTo>
                        <a:pt x="2994" y="357"/>
                      </a:lnTo>
                      <a:lnTo>
                        <a:pt x="2986" y="344"/>
                      </a:lnTo>
                      <a:lnTo>
                        <a:pt x="2976" y="333"/>
                      </a:lnTo>
                      <a:lnTo>
                        <a:pt x="2965" y="325"/>
                      </a:lnTo>
                      <a:lnTo>
                        <a:pt x="2954" y="316"/>
                      </a:lnTo>
                      <a:lnTo>
                        <a:pt x="2942" y="308"/>
                      </a:lnTo>
                      <a:lnTo>
                        <a:pt x="2933" y="298"/>
                      </a:lnTo>
                      <a:lnTo>
                        <a:pt x="2923" y="287"/>
                      </a:lnTo>
                      <a:lnTo>
                        <a:pt x="2918" y="272"/>
                      </a:lnTo>
                      <a:lnTo>
                        <a:pt x="2915" y="255"/>
                      </a:lnTo>
                      <a:lnTo>
                        <a:pt x="2890" y="255"/>
                      </a:lnTo>
                      <a:lnTo>
                        <a:pt x="2891" y="250"/>
                      </a:lnTo>
                      <a:lnTo>
                        <a:pt x="2891" y="245"/>
                      </a:lnTo>
                      <a:lnTo>
                        <a:pt x="2890" y="240"/>
                      </a:lnTo>
                      <a:lnTo>
                        <a:pt x="2888" y="236"/>
                      </a:lnTo>
                      <a:lnTo>
                        <a:pt x="2885" y="232"/>
                      </a:lnTo>
                      <a:lnTo>
                        <a:pt x="2882" y="229"/>
                      </a:lnTo>
                      <a:lnTo>
                        <a:pt x="2877" y="226"/>
                      </a:lnTo>
                      <a:lnTo>
                        <a:pt x="2874" y="223"/>
                      </a:lnTo>
                      <a:lnTo>
                        <a:pt x="2869" y="221"/>
                      </a:lnTo>
                      <a:lnTo>
                        <a:pt x="2866" y="220"/>
                      </a:lnTo>
                      <a:lnTo>
                        <a:pt x="2813" y="220"/>
                      </a:lnTo>
                      <a:lnTo>
                        <a:pt x="2824" y="196"/>
                      </a:lnTo>
                      <a:lnTo>
                        <a:pt x="2763" y="196"/>
                      </a:lnTo>
                      <a:lnTo>
                        <a:pt x="2773" y="188"/>
                      </a:lnTo>
                      <a:lnTo>
                        <a:pt x="2778" y="178"/>
                      </a:lnTo>
                      <a:lnTo>
                        <a:pt x="2779" y="167"/>
                      </a:lnTo>
                      <a:lnTo>
                        <a:pt x="2776" y="157"/>
                      </a:lnTo>
                      <a:lnTo>
                        <a:pt x="2771" y="146"/>
                      </a:lnTo>
                      <a:lnTo>
                        <a:pt x="2765" y="136"/>
                      </a:lnTo>
                      <a:lnTo>
                        <a:pt x="2755" y="127"/>
                      </a:lnTo>
                      <a:lnTo>
                        <a:pt x="2744" y="120"/>
                      </a:lnTo>
                      <a:lnTo>
                        <a:pt x="2733" y="114"/>
                      </a:lnTo>
                      <a:lnTo>
                        <a:pt x="2722" y="111"/>
                      </a:lnTo>
                      <a:lnTo>
                        <a:pt x="2709" y="117"/>
                      </a:lnTo>
                      <a:lnTo>
                        <a:pt x="2698" y="127"/>
                      </a:lnTo>
                      <a:lnTo>
                        <a:pt x="2688" y="136"/>
                      </a:lnTo>
                      <a:lnTo>
                        <a:pt x="2678" y="146"/>
                      </a:lnTo>
                      <a:lnTo>
                        <a:pt x="2669" y="157"/>
                      </a:lnTo>
                      <a:lnTo>
                        <a:pt x="2661" y="165"/>
                      </a:lnTo>
                      <a:lnTo>
                        <a:pt x="2650" y="172"/>
                      </a:lnTo>
                      <a:lnTo>
                        <a:pt x="2640" y="175"/>
                      </a:lnTo>
                      <a:lnTo>
                        <a:pt x="2627" y="175"/>
                      </a:lnTo>
                      <a:lnTo>
                        <a:pt x="2613" y="170"/>
                      </a:lnTo>
                      <a:lnTo>
                        <a:pt x="2613" y="165"/>
                      </a:lnTo>
                      <a:lnTo>
                        <a:pt x="2613" y="160"/>
                      </a:lnTo>
                      <a:lnTo>
                        <a:pt x="2611" y="157"/>
                      </a:lnTo>
                      <a:lnTo>
                        <a:pt x="2610" y="152"/>
                      </a:lnTo>
                      <a:lnTo>
                        <a:pt x="2608" y="148"/>
                      </a:lnTo>
                      <a:lnTo>
                        <a:pt x="2605" y="144"/>
                      </a:lnTo>
                      <a:lnTo>
                        <a:pt x="2602" y="141"/>
                      </a:lnTo>
                      <a:lnTo>
                        <a:pt x="2600" y="136"/>
                      </a:lnTo>
                      <a:lnTo>
                        <a:pt x="2597" y="133"/>
                      </a:lnTo>
                      <a:lnTo>
                        <a:pt x="2595" y="128"/>
                      </a:lnTo>
                      <a:lnTo>
                        <a:pt x="2613" y="146"/>
                      </a:lnTo>
                      <a:lnTo>
                        <a:pt x="2616" y="143"/>
                      </a:lnTo>
                      <a:lnTo>
                        <a:pt x="2618" y="141"/>
                      </a:lnTo>
                      <a:lnTo>
                        <a:pt x="2619" y="138"/>
                      </a:lnTo>
                      <a:lnTo>
                        <a:pt x="2619" y="133"/>
                      </a:lnTo>
                      <a:lnTo>
                        <a:pt x="2619" y="130"/>
                      </a:lnTo>
                      <a:lnTo>
                        <a:pt x="2619" y="125"/>
                      </a:lnTo>
                      <a:lnTo>
                        <a:pt x="2619" y="122"/>
                      </a:lnTo>
                      <a:lnTo>
                        <a:pt x="2619" y="117"/>
                      </a:lnTo>
                      <a:lnTo>
                        <a:pt x="2619" y="114"/>
                      </a:lnTo>
                      <a:lnTo>
                        <a:pt x="2619" y="111"/>
                      </a:lnTo>
                      <a:lnTo>
                        <a:pt x="2603" y="98"/>
                      </a:lnTo>
                      <a:lnTo>
                        <a:pt x="2584" y="92"/>
                      </a:lnTo>
                      <a:lnTo>
                        <a:pt x="2565" y="87"/>
                      </a:lnTo>
                      <a:lnTo>
                        <a:pt x="2546" y="85"/>
                      </a:lnTo>
                      <a:lnTo>
                        <a:pt x="2526" y="85"/>
                      </a:lnTo>
                      <a:lnTo>
                        <a:pt x="2509" y="84"/>
                      </a:lnTo>
                      <a:lnTo>
                        <a:pt x="2491" y="80"/>
                      </a:lnTo>
                      <a:lnTo>
                        <a:pt x="2475" y="76"/>
                      </a:lnTo>
                      <a:lnTo>
                        <a:pt x="2461" y="66"/>
                      </a:lnTo>
                      <a:lnTo>
                        <a:pt x="2450" y="52"/>
                      </a:lnTo>
                      <a:lnTo>
                        <a:pt x="2454" y="50"/>
                      </a:lnTo>
                      <a:lnTo>
                        <a:pt x="2456" y="47"/>
                      </a:lnTo>
                      <a:lnTo>
                        <a:pt x="2458" y="45"/>
                      </a:lnTo>
                      <a:lnTo>
                        <a:pt x="2459" y="42"/>
                      </a:lnTo>
                      <a:lnTo>
                        <a:pt x="2459" y="37"/>
                      </a:lnTo>
                      <a:lnTo>
                        <a:pt x="2459" y="34"/>
                      </a:lnTo>
                      <a:lnTo>
                        <a:pt x="2459" y="31"/>
                      </a:lnTo>
                      <a:lnTo>
                        <a:pt x="2458" y="26"/>
                      </a:lnTo>
                      <a:lnTo>
                        <a:pt x="2458" y="23"/>
                      </a:lnTo>
                      <a:lnTo>
                        <a:pt x="2458" y="20"/>
                      </a:lnTo>
                      <a:lnTo>
                        <a:pt x="2432" y="2"/>
                      </a:lnTo>
                      <a:lnTo>
                        <a:pt x="2438" y="0"/>
                      </a:lnTo>
                      <a:lnTo>
                        <a:pt x="2443" y="2"/>
                      </a:lnTo>
                      <a:lnTo>
                        <a:pt x="2448" y="4"/>
                      </a:lnTo>
                      <a:lnTo>
                        <a:pt x="2453" y="8"/>
                      </a:lnTo>
                      <a:lnTo>
                        <a:pt x="2456" y="13"/>
                      </a:lnTo>
                      <a:lnTo>
                        <a:pt x="2458" y="20"/>
                      </a:lnTo>
                      <a:lnTo>
                        <a:pt x="2459" y="26"/>
                      </a:lnTo>
                      <a:lnTo>
                        <a:pt x="2459" y="32"/>
                      </a:lnTo>
                      <a:lnTo>
                        <a:pt x="2459" y="39"/>
                      </a:lnTo>
                      <a:lnTo>
                        <a:pt x="2458" y="44"/>
                      </a:lnTo>
                      <a:lnTo>
                        <a:pt x="2458" y="44"/>
                      </a:lnTo>
                      <a:lnTo>
                        <a:pt x="2456" y="44"/>
                      </a:lnTo>
                      <a:close/>
                    </a:path>
                  </a:pathLst>
                </a:custGeom>
                <a:solidFill>
                  <a:srgbClr val="808000"/>
                </a:solidFill>
                <a:ln w="9525">
                  <a:noFill/>
                  <a:round/>
                  <a:headEnd/>
                  <a:tailEnd/>
                </a:ln>
              </p:spPr>
              <p:txBody>
                <a:bodyPr/>
                <a:lstStyle/>
                <a:p>
                  <a:endParaRPr lang="en-US"/>
                </a:p>
              </p:txBody>
            </p:sp>
            <p:sp>
              <p:nvSpPr>
                <p:cNvPr id="40159" name="Freeform 223"/>
                <p:cNvSpPr>
                  <a:spLocks/>
                </p:cNvSpPr>
                <p:nvPr/>
              </p:nvSpPr>
              <p:spPr bwMode="auto">
                <a:xfrm>
                  <a:off x="2112" y="3042"/>
                  <a:ext cx="1610" cy="1051"/>
                </a:xfrm>
                <a:custGeom>
                  <a:avLst/>
                  <a:gdLst/>
                  <a:ahLst/>
                  <a:cxnLst>
                    <a:cxn ang="0">
                      <a:pos x="2523" y="93"/>
                    </a:cxn>
                    <a:cxn ang="0">
                      <a:pos x="2694" y="53"/>
                    </a:cxn>
                    <a:cxn ang="0">
                      <a:pos x="2781" y="50"/>
                    </a:cxn>
                    <a:cxn ang="0">
                      <a:pos x="3042" y="213"/>
                    </a:cxn>
                    <a:cxn ang="0">
                      <a:pos x="3184" y="967"/>
                    </a:cxn>
                    <a:cxn ang="0">
                      <a:pos x="1827" y="1754"/>
                    </a:cxn>
                    <a:cxn ang="0">
                      <a:pos x="930" y="1972"/>
                    </a:cxn>
                    <a:cxn ang="0">
                      <a:pos x="1176" y="2047"/>
                    </a:cxn>
                    <a:cxn ang="0">
                      <a:pos x="1114" y="2055"/>
                    </a:cxn>
                    <a:cxn ang="0">
                      <a:pos x="810" y="1980"/>
                    </a:cxn>
                    <a:cxn ang="0">
                      <a:pos x="642" y="2088"/>
                    </a:cxn>
                    <a:cxn ang="0">
                      <a:pos x="573" y="1949"/>
                    </a:cxn>
                    <a:cxn ang="0">
                      <a:pos x="450" y="1898"/>
                    </a:cxn>
                    <a:cxn ang="0">
                      <a:pos x="458" y="1866"/>
                    </a:cxn>
                    <a:cxn ang="0">
                      <a:pos x="458" y="1837"/>
                    </a:cxn>
                    <a:cxn ang="0">
                      <a:pos x="342" y="1730"/>
                    </a:cxn>
                    <a:cxn ang="0">
                      <a:pos x="186" y="1682"/>
                    </a:cxn>
                    <a:cxn ang="0">
                      <a:pos x="160" y="1698"/>
                    </a:cxn>
                    <a:cxn ang="0">
                      <a:pos x="227" y="1757"/>
                    </a:cxn>
                    <a:cxn ang="0">
                      <a:pos x="208" y="1759"/>
                    </a:cxn>
                    <a:cxn ang="0">
                      <a:pos x="234" y="1813"/>
                    </a:cxn>
                    <a:cxn ang="0">
                      <a:pos x="266" y="1834"/>
                    </a:cxn>
                    <a:cxn ang="0">
                      <a:pos x="171" y="1924"/>
                    </a:cxn>
                    <a:cxn ang="0">
                      <a:pos x="194" y="1970"/>
                    </a:cxn>
                    <a:cxn ang="0">
                      <a:pos x="152" y="2012"/>
                    </a:cxn>
                    <a:cxn ang="0">
                      <a:pos x="144" y="1957"/>
                    </a:cxn>
                    <a:cxn ang="0">
                      <a:pos x="99" y="1925"/>
                    </a:cxn>
                    <a:cxn ang="0">
                      <a:pos x="134" y="1799"/>
                    </a:cxn>
                    <a:cxn ang="0">
                      <a:pos x="134" y="1712"/>
                    </a:cxn>
                    <a:cxn ang="0">
                      <a:pos x="243" y="1695"/>
                    </a:cxn>
                    <a:cxn ang="0">
                      <a:pos x="338" y="1607"/>
                    </a:cxn>
                    <a:cxn ang="0">
                      <a:pos x="176" y="1581"/>
                    </a:cxn>
                    <a:cxn ang="0">
                      <a:pos x="118" y="900"/>
                    </a:cxn>
                    <a:cxn ang="0">
                      <a:pos x="554" y="397"/>
                    </a:cxn>
                    <a:cxn ang="0">
                      <a:pos x="770" y="383"/>
                    </a:cxn>
                    <a:cxn ang="0">
                      <a:pos x="621" y="480"/>
                    </a:cxn>
                    <a:cxn ang="0">
                      <a:pos x="458" y="519"/>
                    </a:cxn>
                    <a:cxn ang="0">
                      <a:pos x="389" y="637"/>
                    </a:cxn>
                    <a:cxn ang="0">
                      <a:pos x="333" y="682"/>
                    </a:cxn>
                    <a:cxn ang="0">
                      <a:pos x="270" y="1104"/>
                    </a:cxn>
                    <a:cxn ang="0">
                      <a:pos x="659" y="776"/>
                    </a:cxn>
                    <a:cxn ang="0">
                      <a:pos x="886" y="912"/>
                    </a:cxn>
                    <a:cxn ang="0">
                      <a:pos x="1267" y="1016"/>
                    </a:cxn>
                    <a:cxn ang="0">
                      <a:pos x="1621" y="1040"/>
                    </a:cxn>
                    <a:cxn ang="0">
                      <a:pos x="1878" y="1336"/>
                    </a:cxn>
                    <a:cxn ang="0">
                      <a:pos x="1829" y="992"/>
                    </a:cxn>
                    <a:cxn ang="0">
                      <a:pos x="1894" y="989"/>
                    </a:cxn>
                    <a:cxn ang="0">
                      <a:pos x="1901" y="871"/>
                    </a:cxn>
                    <a:cxn ang="0">
                      <a:pos x="2021" y="864"/>
                    </a:cxn>
                    <a:cxn ang="0">
                      <a:pos x="2171" y="860"/>
                    </a:cxn>
                    <a:cxn ang="0">
                      <a:pos x="2294" y="831"/>
                    </a:cxn>
                    <a:cxn ang="0">
                      <a:pos x="2330" y="765"/>
                    </a:cxn>
                    <a:cxn ang="0">
                      <a:pos x="2403" y="695"/>
                    </a:cxn>
                    <a:cxn ang="0">
                      <a:pos x="2382" y="653"/>
                    </a:cxn>
                    <a:cxn ang="0">
                      <a:pos x="2534" y="666"/>
                    </a:cxn>
                    <a:cxn ang="0">
                      <a:pos x="2870" y="469"/>
                    </a:cxn>
                    <a:cxn ang="0">
                      <a:pos x="2888" y="236"/>
                    </a:cxn>
                    <a:cxn ang="0">
                      <a:pos x="2709" y="117"/>
                    </a:cxn>
                    <a:cxn ang="0">
                      <a:pos x="2613" y="146"/>
                    </a:cxn>
                    <a:cxn ang="0">
                      <a:pos x="2450" y="52"/>
                    </a:cxn>
                    <a:cxn ang="0">
                      <a:pos x="2459" y="39"/>
                    </a:cxn>
                  </a:cxnLst>
                  <a:rect l="0" t="0" r="r" b="b"/>
                  <a:pathLst>
                    <a:path w="3219" h="2101">
                      <a:moveTo>
                        <a:pt x="2456" y="44"/>
                      </a:moveTo>
                      <a:lnTo>
                        <a:pt x="2456" y="50"/>
                      </a:lnTo>
                      <a:lnTo>
                        <a:pt x="2456" y="55"/>
                      </a:lnTo>
                      <a:lnTo>
                        <a:pt x="2458" y="60"/>
                      </a:lnTo>
                      <a:lnTo>
                        <a:pt x="2461" y="64"/>
                      </a:lnTo>
                      <a:lnTo>
                        <a:pt x="2464" y="68"/>
                      </a:lnTo>
                      <a:lnTo>
                        <a:pt x="2469" y="71"/>
                      </a:lnTo>
                      <a:lnTo>
                        <a:pt x="2474" y="76"/>
                      </a:lnTo>
                      <a:lnTo>
                        <a:pt x="2478" y="79"/>
                      </a:lnTo>
                      <a:lnTo>
                        <a:pt x="2482" y="82"/>
                      </a:lnTo>
                      <a:lnTo>
                        <a:pt x="2485" y="87"/>
                      </a:lnTo>
                      <a:lnTo>
                        <a:pt x="2490" y="80"/>
                      </a:lnTo>
                      <a:lnTo>
                        <a:pt x="2493" y="77"/>
                      </a:lnTo>
                      <a:lnTo>
                        <a:pt x="2498" y="77"/>
                      </a:lnTo>
                      <a:lnTo>
                        <a:pt x="2501" y="79"/>
                      </a:lnTo>
                      <a:lnTo>
                        <a:pt x="2506" y="82"/>
                      </a:lnTo>
                      <a:lnTo>
                        <a:pt x="2509" y="85"/>
                      </a:lnTo>
                      <a:lnTo>
                        <a:pt x="2514" y="88"/>
                      </a:lnTo>
                      <a:lnTo>
                        <a:pt x="2518" y="92"/>
                      </a:lnTo>
                      <a:lnTo>
                        <a:pt x="2523" y="93"/>
                      </a:lnTo>
                      <a:lnTo>
                        <a:pt x="2528" y="93"/>
                      </a:lnTo>
                      <a:lnTo>
                        <a:pt x="2520" y="79"/>
                      </a:lnTo>
                      <a:lnTo>
                        <a:pt x="2518" y="69"/>
                      </a:lnTo>
                      <a:lnTo>
                        <a:pt x="2523" y="63"/>
                      </a:lnTo>
                      <a:lnTo>
                        <a:pt x="2533" y="58"/>
                      </a:lnTo>
                      <a:lnTo>
                        <a:pt x="2546" y="56"/>
                      </a:lnTo>
                      <a:lnTo>
                        <a:pt x="2558" y="53"/>
                      </a:lnTo>
                      <a:lnTo>
                        <a:pt x="2574" y="52"/>
                      </a:lnTo>
                      <a:lnTo>
                        <a:pt x="2589" y="48"/>
                      </a:lnTo>
                      <a:lnTo>
                        <a:pt x="2602" y="44"/>
                      </a:lnTo>
                      <a:lnTo>
                        <a:pt x="2613" y="37"/>
                      </a:lnTo>
                      <a:lnTo>
                        <a:pt x="2618" y="39"/>
                      </a:lnTo>
                      <a:lnTo>
                        <a:pt x="2626" y="40"/>
                      </a:lnTo>
                      <a:lnTo>
                        <a:pt x="2634" y="44"/>
                      </a:lnTo>
                      <a:lnTo>
                        <a:pt x="2643" y="47"/>
                      </a:lnTo>
                      <a:lnTo>
                        <a:pt x="2654" y="48"/>
                      </a:lnTo>
                      <a:lnTo>
                        <a:pt x="2664" y="52"/>
                      </a:lnTo>
                      <a:lnTo>
                        <a:pt x="2675" y="53"/>
                      </a:lnTo>
                      <a:lnTo>
                        <a:pt x="2685" y="53"/>
                      </a:lnTo>
                      <a:lnTo>
                        <a:pt x="2694" y="53"/>
                      </a:lnTo>
                      <a:lnTo>
                        <a:pt x="2704" y="52"/>
                      </a:lnTo>
                      <a:lnTo>
                        <a:pt x="2699" y="50"/>
                      </a:lnTo>
                      <a:lnTo>
                        <a:pt x="2696" y="50"/>
                      </a:lnTo>
                      <a:lnTo>
                        <a:pt x="2693" y="52"/>
                      </a:lnTo>
                      <a:lnTo>
                        <a:pt x="2691" y="53"/>
                      </a:lnTo>
                      <a:lnTo>
                        <a:pt x="2688" y="56"/>
                      </a:lnTo>
                      <a:lnTo>
                        <a:pt x="2686" y="58"/>
                      </a:lnTo>
                      <a:lnTo>
                        <a:pt x="2685" y="61"/>
                      </a:lnTo>
                      <a:lnTo>
                        <a:pt x="2683" y="64"/>
                      </a:lnTo>
                      <a:lnTo>
                        <a:pt x="2682" y="66"/>
                      </a:lnTo>
                      <a:lnTo>
                        <a:pt x="2678" y="69"/>
                      </a:lnTo>
                      <a:lnTo>
                        <a:pt x="2694" y="69"/>
                      </a:lnTo>
                      <a:lnTo>
                        <a:pt x="2706" y="69"/>
                      </a:lnTo>
                      <a:lnTo>
                        <a:pt x="2717" y="69"/>
                      </a:lnTo>
                      <a:lnTo>
                        <a:pt x="2728" y="68"/>
                      </a:lnTo>
                      <a:lnTo>
                        <a:pt x="2738" y="66"/>
                      </a:lnTo>
                      <a:lnTo>
                        <a:pt x="2747" y="63"/>
                      </a:lnTo>
                      <a:lnTo>
                        <a:pt x="2757" y="60"/>
                      </a:lnTo>
                      <a:lnTo>
                        <a:pt x="2768" y="55"/>
                      </a:lnTo>
                      <a:lnTo>
                        <a:pt x="2781" y="50"/>
                      </a:lnTo>
                      <a:lnTo>
                        <a:pt x="2795" y="44"/>
                      </a:lnTo>
                      <a:lnTo>
                        <a:pt x="2781" y="26"/>
                      </a:lnTo>
                      <a:lnTo>
                        <a:pt x="2792" y="39"/>
                      </a:lnTo>
                      <a:lnTo>
                        <a:pt x="2805" y="47"/>
                      </a:lnTo>
                      <a:lnTo>
                        <a:pt x="2819" y="53"/>
                      </a:lnTo>
                      <a:lnTo>
                        <a:pt x="2834" y="56"/>
                      </a:lnTo>
                      <a:lnTo>
                        <a:pt x="2848" y="56"/>
                      </a:lnTo>
                      <a:lnTo>
                        <a:pt x="2862" y="55"/>
                      </a:lnTo>
                      <a:lnTo>
                        <a:pt x="2877" y="53"/>
                      </a:lnTo>
                      <a:lnTo>
                        <a:pt x="2888" y="48"/>
                      </a:lnTo>
                      <a:lnTo>
                        <a:pt x="2899" y="44"/>
                      </a:lnTo>
                      <a:lnTo>
                        <a:pt x="2907" y="37"/>
                      </a:lnTo>
                      <a:lnTo>
                        <a:pt x="2904" y="77"/>
                      </a:lnTo>
                      <a:lnTo>
                        <a:pt x="2912" y="106"/>
                      </a:lnTo>
                      <a:lnTo>
                        <a:pt x="2931" y="128"/>
                      </a:lnTo>
                      <a:lnTo>
                        <a:pt x="2955" y="146"/>
                      </a:lnTo>
                      <a:lnTo>
                        <a:pt x="2982" y="160"/>
                      </a:lnTo>
                      <a:lnTo>
                        <a:pt x="3010" y="175"/>
                      </a:lnTo>
                      <a:lnTo>
                        <a:pt x="3030" y="192"/>
                      </a:lnTo>
                      <a:lnTo>
                        <a:pt x="3042" y="213"/>
                      </a:lnTo>
                      <a:lnTo>
                        <a:pt x="3042" y="242"/>
                      </a:lnTo>
                      <a:lnTo>
                        <a:pt x="3024" y="280"/>
                      </a:lnTo>
                      <a:lnTo>
                        <a:pt x="3042" y="298"/>
                      </a:lnTo>
                      <a:lnTo>
                        <a:pt x="3066" y="263"/>
                      </a:lnTo>
                      <a:lnTo>
                        <a:pt x="3054" y="301"/>
                      </a:lnTo>
                      <a:lnTo>
                        <a:pt x="3054" y="338"/>
                      </a:lnTo>
                      <a:lnTo>
                        <a:pt x="3064" y="373"/>
                      </a:lnTo>
                      <a:lnTo>
                        <a:pt x="3082" y="405"/>
                      </a:lnTo>
                      <a:lnTo>
                        <a:pt x="3102" y="436"/>
                      </a:lnTo>
                      <a:lnTo>
                        <a:pt x="3125" y="468"/>
                      </a:lnTo>
                      <a:lnTo>
                        <a:pt x="3149" y="498"/>
                      </a:lnTo>
                      <a:lnTo>
                        <a:pt x="3168" y="532"/>
                      </a:lnTo>
                      <a:lnTo>
                        <a:pt x="3184" y="564"/>
                      </a:lnTo>
                      <a:lnTo>
                        <a:pt x="3194" y="600"/>
                      </a:lnTo>
                      <a:lnTo>
                        <a:pt x="3210" y="661"/>
                      </a:lnTo>
                      <a:lnTo>
                        <a:pt x="3219" y="722"/>
                      </a:lnTo>
                      <a:lnTo>
                        <a:pt x="3219" y="784"/>
                      </a:lnTo>
                      <a:lnTo>
                        <a:pt x="3214" y="845"/>
                      </a:lnTo>
                      <a:lnTo>
                        <a:pt x="3202" y="906"/>
                      </a:lnTo>
                      <a:lnTo>
                        <a:pt x="3184" y="967"/>
                      </a:lnTo>
                      <a:lnTo>
                        <a:pt x="3162" y="1024"/>
                      </a:lnTo>
                      <a:lnTo>
                        <a:pt x="3133" y="1080"/>
                      </a:lnTo>
                      <a:lnTo>
                        <a:pt x="3102" y="1135"/>
                      </a:lnTo>
                      <a:lnTo>
                        <a:pt x="3066" y="1184"/>
                      </a:lnTo>
                      <a:lnTo>
                        <a:pt x="2973" y="1272"/>
                      </a:lnTo>
                      <a:lnTo>
                        <a:pt x="2872" y="1346"/>
                      </a:lnTo>
                      <a:lnTo>
                        <a:pt x="2768" y="1410"/>
                      </a:lnTo>
                      <a:lnTo>
                        <a:pt x="2659" y="1464"/>
                      </a:lnTo>
                      <a:lnTo>
                        <a:pt x="2549" y="1512"/>
                      </a:lnTo>
                      <a:lnTo>
                        <a:pt x="2437" y="1557"/>
                      </a:lnTo>
                      <a:lnTo>
                        <a:pt x="2325" y="1599"/>
                      </a:lnTo>
                      <a:lnTo>
                        <a:pt x="2211" y="1640"/>
                      </a:lnTo>
                      <a:lnTo>
                        <a:pt x="2101" y="1685"/>
                      </a:lnTo>
                      <a:lnTo>
                        <a:pt x="1992" y="1733"/>
                      </a:lnTo>
                      <a:lnTo>
                        <a:pt x="1962" y="1730"/>
                      </a:lnTo>
                      <a:lnTo>
                        <a:pt x="1933" y="1728"/>
                      </a:lnTo>
                      <a:lnTo>
                        <a:pt x="1906" y="1732"/>
                      </a:lnTo>
                      <a:lnTo>
                        <a:pt x="1878" y="1738"/>
                      </a:lnTo>
                      <a:lnTo>
                        <a:pt x="1853" y="1744"/>
                      </a:lnTo>
                      <a:lnTo>
                        <a:pt x="1827" y="1754"/>
                      </a:lnTo>
                      <a:lnTo>
                        <a:pt x="1802" y="1762"/>
                      </a:lnTo>
                      <a:lnTo>
                        <a:pt x="1776" y="1770"/>
                      </a:lnTo>
                      <a:lnTo>
                        <a:pt x="1750" y="1778"/>
                      </a:lnTo>
                      <a:lnTo>
                        <a:pt x="1725" y="1783"/>
                      </a:lnTo>
                      <a:lnTo>
                        <a:pt x="1653" y="1808"/>
                      </a:lnTo>
                      <a:lnTo>
                        <a:pt x="1578" y="1837"/>
                      </a:lnTo>
                      <a:lnTo>
                        <a:pt x="1504" y="1868"/>
                      </a:lnTo>
                      <a:lnTo>
                        <a:pt x="1429" y="1895"/>
                      </a:lnTo>
                      <a:lnTo>
                        <a:pt x="1354" y="1919"/>
                      </a:lnTo>
                      <a:lnTo>
                        <a:pt x="1275" y="1936"/>
                      </a:lnTo>
                      <a:lnTo>
                        <a:pt x="1197" y="1948"/>
                      </a:lnTo>
                      <a:lnTo>
                        <a:pt x="1118" y="1948"/>
                      </a:lnTo>
                      <a:lnTo>
                        <a:pt x="1037" y="1935"/>
                      </a:lnTo>
                      <a:lnTo>
                        <a:pt x="954" y="1909"/>
                      </a:lnTo>
                      <a:lnTo>
                        <a:pt x="949" y="1924"/>
                      </a:lnTo>
                      <a:lnTo>
                        <a:pt x="944" y="1935"/>
                      </a:lnTo>
                      <a:lnTo>
                        <a:pt x="939" y="1944"/>
                      </a:lnTo>
                      <a:lnTo>
                        <a:pt x="936" y="1954"/>
                      </a:lnTo>
                      <a:lnTo>
                        <a:pt x="933" y="1964"/>
                      </a:lnTo>
                      <a:lnTo>
                        <a:pt x="930" y="1972"/>
                      </a:lnTo>
                      <a:lnTo>
                        <a:pt x="930" y="1983"/>
                      </a:lnTo>
                      <a:lnTo>
                        <a:pt x="930" y="1994"/>
                      </a:lnTo>
                      <a:lnTo>
                        <a:pt x="933" y="2007"/>
                      </a:lnTo>
                      <a:lnTo>
                        <a:pt x="936" y="2023"/>
                      </a:lnTo>
                      <a:lnTo>
                        <a:pt x="944" y="2026"/>
                      </a:lnTo>
                      <a:lnTo>
                        <a:pt x="954" y="2028"/>
                      </a:lnTo>
                      <a:lnTo>
                        <a:pt x="963" y="2029"/>
                      </a:lnTo>
                      <a:lnTo>
                        <a:pt x="971" y="2029"/>
                      </a:lnTo>
                      <a:lnTo>
                        <a:pt x="981" y="2029"/>
                      </a:lnTo>
                      <a:lnTo>
                        <a:pt x="990" y="2029"/>
                      </a:lnTo>
                      <a:lnTo>
                        <a:pt x="1000" y="2029"/>
                      </a:lnTo>
                      <a:lnTo>
                        <a:pt x="1008" y="2029"/>
                      </a:lnTo>
                      <a:lnTo>
                        <a:pt x="1014" y="2029"/>
                      </a:lnTo>
                      <a:lnTo>
                        <a:pt x="1021" y="2029"/>
                      </a:lnTo>
                      <a:lnTo>
                        <a:pt x="1218" y="2012"/>
                      </a:lnTo>
                      <a:lnTo>
                        <a:pt x="1232" y="2029"/>
                      </a:lnTo>
                      <a:lnTo>
                        <a:pt x="1182" y="2047"/>
                      </a:lnTo>
                      <a:lnTo>
                        <a:pt x="1178" y="2047"/>
                      </a:lnTo>
                      <a:lnTo>
                        <a:pt x="1176" y="2047"/>
                      </a:lnTo>
                      <a:lnTo>
                        <a:pt x="1176" y="2047"/>
                      </a:lnTo>
                      <a:lnTo>
                        <a:pt x="1176" y="2047"/>
                      </a:lnTo>
                      <a:lnTo>
                        <a:pt x="1179" y="2045"/>
                      </a:lnTo>
                      <a:lnTo>
                        <a:pt x="1181" y="2045"/>
                      </a:lnTo>
                      <a:lnTo>
                        <a:pt x="1184" y="2044"/>
                      </a:lnTo>
                      <a:lnTo>
                        <a:pt x="1187" y="2042"/>
                      </a:lnTo>
                      <a:lnTo>
                        <a:pt x="1189" y="2039"/>
                      </a:lnTo>
                      <a:lnTo>
                        <a:pt x="1190" y="2036"/>
                      </a:lnTo>
                      <a:lnTo>
                        <a:pt x="1181" y="2031"/>
                      </a:lnTo>
                      <a:lnTo>
                        <a:pt x="1171" y="2029"/>
                      </a:lnTo>
                      <a:lnTo>
                        <a:pt x="1162" y="2029"/>
                      </a:lnTo>
                      <a:lnTo>
                        <a:pt x="1154" y="2029"/>
                      </a:lnTo>
                      <a:lnTo>
                        <a:pt x="1144" y="2032"/>
                      </a:lnTo>
                      <a:lnTo>
                        <a:pt x="1136" y="2036"/>
                      </a:lnTo>
                      <a:lnTo>
                        <a:pt x="1126" y="2039"/>
                      </a:lnTo>
                      <a:lnTo>
                        <a:pt x="1117" y="2042"/>
                      </a:lnTo>
                      <a:lnTo>
                        <a:pt x="1107" y="2045"/>
                      </a:lnTo>
                      <a:lnTo>
                        <a:pt x="1099" y="2047"/>
                      </a:lnTo>
                      <a:lnTo>
                        <a:pt x="1102" y="2050"/>
                      </a:lnTo>
                      <a:lnTo>
                        <a:pt x="1109" y="2053"/>
                      </a:lnTo>
                      <a:lnTo>
                        <a:pt x="1114" y="2055"/>
                      </a:lnTo>
                      <a:lnTo>
                        <a:pt x="1120" y="2055"/>
                      </a:lnTo>
                      <a:lnTo>
                        <a:pt x="1126" y="2056"/>
                      </a:lnTo>
                      <a:lnTo>
                        <a:pt x="1133" y="2055"/>
                      </a:lnTo>
                      <a:lnTo>
                        <a:pt x="1139" y="2055"/>
                      </a:lnTo>
                      <a:lnTo>
                        <a:pt x="1146" y="2055"/>
                      </a:lnTo>
                      <a:lnTo>
                        <a:pt x="1152" y="2055"/>
                      </a:lnTo>
                      <a:lnTo>
                        <a:pt x="1158" y="2053"/>
                      </a:lnTo>
                      <a:lnTo>
                        <a:pt x="894" y="2036"/>
                      </a:lnTo>
                      <a:lnTo>
                        <a:pt x="894" y="2029"/>
                      </a:lnTo>
                      <a:lnTo>
                        <a:pt x="886" y="2042"/>
                      </a:lnTo>
                      <a:lnTo>
                        <a:pt x="878" y="2047"/>
                      </a:lnTo>
                      <a:lnTo>
                        <a:pt x="872" y="2047"/>
                      </a:lnTo>
                      <a:lnTo>
                        <a:pt x="862" y="2042"/>
                      </a:lnTo>
                      <a:lnTo>
                        <a:pt x="854" y="2034"/>
                      </a:lnTo>
                      <a:lnTo>
                        <a:pt x="846" y="2024"/>
                      </a:lnTo>
                      <a:lnTo>
                        <a:pt x="837" y="2013"/>
                      </a:lnTo>
                      <a:lnTo>
                        <a:pt x="829" y="2005"/>
                      </a:lnTo>
                      <a:lnTo>
                        <a:pt x="819" y="1997"/>
                      </a:lnTo>
                      <a:lnTo>
                        <a:pt x="810" y="1994"/>
                      </a:lnTo>
                      <a:lnTo>
                        <a:pt x="810" y="1980"/>
                      </a:lnTo>
                      <a:lnTo>
                        <a:pt x="790" y="1978"/>
                      </a:lnTo>
                      <a:lnTo>
                        <a:pt x="779" y="1981"/>
                      </a:lnTo>
                      <a:lnTo>
                        <a:pt x="773" y="1989"/>
                      </a:lnTo>
                      <a:lnTo>
                        <a:pt x="771" y="2000"/>
                      </a:lnTo>
                      <a:lnTo>
                        <a:pt x="773" y="2015"/>
                      </a:lnTo>
                      <a:lnTo>
                        <a:pt x="776" y="2032"/>
                      </a:lnTo>
                      <a:lnTo>
                        <a:pt x="778" y="2048"/>
                      </a:lnTo>
                      <a:lnTo>
                        <a:pt x="778" y="2066"/>
                      </a:lnTo>
                      <a:lnTo>
                        <a:pt x="776" y="2082"/>
                      </a:lnTo>
                      <a:lnTo>
                        <a:pt x="768" y="2096"/>
                      </a:lnTo>
                      <a:lnTo>
                        <a:pt x="746" y="2101"/>
                      </a:lnTo>
                      <a:lnTo>
                        <a:pt x="728" y="2098"/>
                      </a:lnTo>
                      <a:lnTo>
                        <a:pt x="715" y="2092"/>
                      </a:lnTo>
                      <a:lnTo>
                        <a:pt x="706" y="2084"/>
                      </a:lnTo>
                      <a:lnTo>
                        <a:pt x="698" y="2074"/>
                      </a:lnTo>
                      <a:lnTo>
                        <a:pt x="690" y="2066"/>
                      </a:lnTo>
                      <a:lnTo>
                        <a:pt x="682" y="2061"/>
                      </a:lnTo>
                      <a:lnTo>
                        <a:pt x="672" y="2063"/>
                      </a:lnTo>
                      <a:lnTo>
                        <a:pt x="659" y="2071"/>
                      </a:lnTo>
                      <a:lnTo>
                        <a:pt x="642" y="2088"/>
                      </a:lnTo>
                      <a:lnTo>
                        <a:pt x="634" y="2036"/>
                      </a:lnTo>
                      <a:lnTo>
                        <a:pt x="627" y="2039"/>
                      </a:lnTo>
                      <a:lnTo>
                        <a:pt x="621" y="2042"/>
                      </a:lnTo>
                      <a:lnTo>
                        <a:pt x="614" y="2045"/>
                      </a:lnTo>
                      <a:lnTo>
                        <a:pt x="608" y="2047"/>
                      </a:lnTo>
                      <a:lnTo>
                        <a:pt x="602" y="2050"/>
                      </a:lnTo>
                      <a:lnTo>
                        <a:pt x="595" y="2053"/>
                      </a:lnTo>
                      <a:lnTo>
                        <a:pt x="589" y="2055"/>
                      </a:lnTo>
                      <a:lnTo>
                        <a:pt x="582" y="2055"/>
                      </a:lnTo>
                      <a:lnTo>
                        <a:pt x="574" y="2055"/>
                      </a:lnTo>
                      <a:lnTo>
                        <a:pt x="566" y="2053"/>
                      </a:lnTo>
                      <a:lnTo>
                        <a:pt x="576" y="2044"/>
                      </a:lnTo>
                      <a:lnTo>
                        <a:pt x="581" y="2032"/>
                      </a:lnTo>
                      <a:lnTo>
                        <a:pt x="582" y="2020"/>
                      </a:lnTo>
                      <a:lnTo>
                        <a:pt x="582" y="2008"/>
                      </a:lnTo>
                      <a:lnTo>
                        <a:pt x="581" y="1996"/>
                      </a:lnTo>
                      <a:lnTo>
                        <a:pt x="579" y="1984"/>
                      </a:lnTo>
                      <a:lnTo>
                        <a:pt x="576" y="1972"/>
                      </a:lnTo>
                      <a:lnTo>
                        <a:pt x="574" y="1960"/>
                      </a:lnTo>
                      <a:lnTo>
                        <a:pt x="573" y="1949"/>
                      </a:lnTo>
                      <a:lnTo>
                        <a:pt x="574" y="1938"/>
                      </a:lnTo>
                      <a:lnTo>
                        <a:pt x="563" y="1933"/>
                      </a:lnTo>
                      <a:lnTo>
                        <a:pt x="552" y="1927"/>
                      </a:lnTo>
                      <a:lnTo>
                        <a:pt x="541" y="1919"/>
                      </a:lnTo>
                      <a:lnTo>
                        <a:pt x="531" y="1912"/>
                      </a:lnTo>
                      <a:lnTo>
                        <a:pt x="520" y="1906"/>
                      </a:lnTo>
                      <a:lnTo>
                        <a:pt x="510" y="1901"/>
                      </a:lnTo>
                      <a:lnTo>
                        <a:pt x="501" y="1900"/>
                      </a:lnTo>
                      <a:lnTo>
                        <a:pt x="491" y="1900"/>
                      </a:lnTo>
                      <a:lnTo>
                        <a:pt x="482" y="1903"/>
                      </a:lnTo>
                      <a:lnTo>
                        <a:pt x="472" y="1909"/>
                      </a:lnTo>
                      <a:lnTo>
                        <a:pt x="458" y="1909"/>
                      </a:lnTo>
                      <a:lnTo>
                        <a:pt x="458" y="1908"/>
                      </a:lnTo>
                      <a:lnTo>
                        <a:pt x="458" y="1906"/>
                      </a:lnTo>
                      <a:lnTo>
                        <a:pt x="456" y="1904"/>
                      </a:lnTo>
                      <a:lnTo>
                        <a:pt x="456" y="1903"/>
                      </a:lnTo>
                      <a:lnTo>
                        <a:pt x="454" y="1901"/>
                      </a:lnTo>
                      <a:lnTo>
                        <a:pt x="453" y="1900"/>
                      </a:lnTo>
                      <a:lnTo>
                        <a:pt x="451" y="1898"/>
                      </a:lnTo>
                      <a:lnTo>
                        <a:pt x="450" y="1898"/>
                      </a:lnTo>
                      <a:lnTo>
                        <a:pt x="448" y="1896"/>
                      </a:lnTo>
                      <a:lnTo>
                        <a:pt x="448" y="1895"/>
                      </a:lnTo>
                      <a:lnTo>
                        <a:pt x="466" y="1909"/>
                      </a:lnTo>
                      <a:lnTo>
                        <a:pt x="467" y="1908"/>
                      </a:lnTo>
                      <a:lnTo>
                        <a:pt x="470" y="1906"/>
                      </a:lnTo>
                      <a:lnTo>
                        <a:pt x="470" y="1904"/>
                      </a:lnTo>
                      <a:lnTo>
                        <a:pt x="472" y="1903"/>
                      </a:lnTo>
                      <a:lnTo>
                        <a:pt x="472" y="1900"/>
                      </a:lnTo>
                      <a:lnTo>
                        <a:pt x="472" y="1896"/>
                      </a:lnTo>
                      <a:lnTo>
                        <a:pt x="472" y="1895"/>
                      </a:lnTo>
                      <a:lnTo>
                        <a:pt x="472" y="1892"/>
                      </a:lnTo>
                      <a:lnTo>
                        <a:pt x="472" y="1888"/>
                      </a:lnTo>
                      <a:lnTo>
                        <a:pt x="472" y="1885"/>
                      </a:lnTo>
                      <a:lnTo>
                        <a:pt x="448" y="1860"/>
                      </a:lnTo>
                      <a:lnTo>
                        <a:pt x="422" y="1903"/>
                      </a:lnTo>
                      <a:lnTo>
                        <a:pt x="422" y="1853"/>
                      </a:lnTo>
                      <a:lnTo>
                        <a:pt x="430" y="1856"/>
                      </a:lnTo>
                      <a:lnTo>
                        <a:pt x="440" y="1860"/>
                      </a:lnTo>
                      <a:lnTo>
                        <a:pt x="448" y="1863"/>
                      </a:lnTo>
                      <a:lnTo>
                        <a:pt x="458" y="1866"/>
                      </a:lnTo>
                      <a:lnTo>
                        <a:pt x="466" y="1871"/>
                      </a:lnTo>
                      <a:lnTo>
                        <a:pt x="475" y="1874"/>
                      </a:lnTo>
                      <a:lnTo>
                        <a:pt x="485" y="1879"/>
                      </a:lnTo>
                      <a:lnTo>
                        <a:pt x="494" y="1884"/>
                      </a:lnTo>
                      <a:lnTo>
                        <a:pt x="504" y="1890"/>
                      </a:lnTo>
                      <a:lnTo>
                        <a:pt x="514" y="1895"/>
                      </a:lnTo>
                      <a:lnTo>
                        <a:pt x="531" y="1877"/>
                      </a:lnTo>
                      <a:lnTo>
                        <a:pt x="483" y="1836"/>
                      </a:lnTo>
                      <a:lnTo>
                        <a:pt x="482" y="1839"/>
                      </a:lnTo>
                      <a:lnTo>
                        <a:pt x="480" y="1840"/>
                      </a:lnTo>
                      <a:lnTo>
                        <a:pt x="477" y="1842"/>
                      </a:lnTo>
                      <a:lnTo>
                        <a:pt x="474" y="1842"/>
                      </a:lnTo>
                      <a:lnTo>
                        <a:pt x="472" y="1844"/>
                      </a:lnTo>
                      <a:lnTo>
                        <a:pt x="469" y="1844"/>
                      </a:lnTo>
                      <a:lnTo>
                        <a:pt x="466" y="1844"/>
                      </a:lnTo>
                      <a:lnTo>
                        <a:pt x="462" y="1844"/>
                      </a:lnTo>
                      <a:lnTo>
                        <a:pt x="461" y="1842"/>
                      </a:lnTo>
                      <a:lnTo>
                        <a:pt x="458" y="1842"/>
                      </a:lnTo>
                      <a:lnTo>
                        <a:pt x="458" y="1840"/>
                      </a:lnTo>
                      <a:lnTo>
                        <a:pt x="458" y="1837"/>
                      </a:lnTo>
                      <a:lnTo>
                        <a:pt x="458" y="1836"/>
                      </a:lnTo>
                      <a:lnTo>
                        <a:pt x="458" y="1832"/>
                      </a:lnTo>
                      <a:lnTo>
                        <a:pt x="456" y="1829"/>
                      </a:lnTo>
                      <a:lnTo>
                        <a:pt x="456" y="1826"/>
                      </a:lnTo>
                      <a:lnTo>
                        <a:pt x="454" y="1823"/>
                      </a:lnTo>
                      <a:lnTo>
                        <a:pt x="453" y="1821"/>
                      </a:lnTo>
                      <a:lnTo>
                        <a:pt x="450" y="1820"/>
                      </a:lnTo>
                      <a:lnTo>
                        <a:pt x="448" y="1818"/>
                      </a:lnTo>
                      <a:lnTo>
                        <a:pt x="430" y="1818"/>
                      </a:lnTo>
                      <a:lnTo>
                        <a:pt x="422" y="1805"/>
                      </a:lnTo>
                      <a:lnTo>
                        <a:pt x="414" y="1797"/>
                      </a:lnTo>
                      <a:lnTo>
                        <a:pt x="405" y="1791"/>
                      </a:lnTo>
                      <a:lnTo>
                        <a:pt x="395" y="1788"/>
                      </a:lnTo>
                      <a:lnTo>
                        <a:pt x="386" y="1784"/>
                      </a:lnTo>
                      <a:lnTo>
                        <a:pt x="378" y="1780"/>
                      </a:lnTo>
                      <a:lnTo>
                        <a:pt x="370" y="1773"/>
                      </a:lnTo>
                      <a:lnTo>
                        <a:pt x="363" y="1765"/>
                      </a:lnTo>
                      <a:lnTo>
                        <a:pt x="358" y="1752"/>
                      </a:lnTo>
                      <a:lnTo>
                        <a:pt x="355" y="1733"/>
                      </a:lnTo>
                      <a:lnTo>
                        <a:pt x="342" y="1730"/>
                      </a:lnTo>
                      <a:lnTo>
                        <a:pt x="330" y="1727"/>
                      </a:lnTo>
                      <a:lnTo>
                        <a:pt x="317" y="1725"/>
                      </a:lnTo>
                      <a:lnTo>
                        <a:pt x="302" y="1725"/>
                      </a:lnTo>
                      <a:lnTo>
                        <a:pt x="288" y="1725"/>
                      </a:lnTo>
                      <a:lnTo>
                        <a:pt x="275" y="1725"/>
                      </a:lnTo>
                      <a:lnTo>
                        <a:pt x="261" y="1725"/>
                      </a:lnTo>
                      <a:lnTo>
                        <a:pt x="246" y="1725"/>
                      </a:lnTo>
                      <a:lnTo>
                        <a:pt x="232" y="1727"/>
                      </a:lnTo>
                      <a:lnTo>
                        <a:pt x="219" y="1727"/>
                      </a:lnTo>
                      <a:lnTo>
                        <a:pt x="221" y="1720"/>
                      </a:lnTo>
                      <a:lnTo>
                        <a:pt x="221" y="1716"/>
                      </a:lnTo>
                      <a:lnTo>
                        <a:pt x="219" y="1711"/>
                      </a:lnTo>
                      <a:lnTo>
                        <a:pt x="218" y="1706"/>
                      </a:lnTo>
                      <a:lnTo>
                        <a:pt x="214" y="1703"/>
                      </a:lnTo>
                      <a:lnTo>
                        <a:pt x="210" y="1700"/>
                      </a:lnTo>
                      <a:lnTo>
                        <a:pt x="206" y="1695"/>
                      </a:lnTo>
                      <a:lnTo>
                        <a:pt x="202" y="1692"/>
                      </a:lnTo>
                      <a:lnTo>
                        <a:pt x="197" y="1688"/>
                      </a:lnTo>
                      <a:lnTo>
                        <a:pt x="194" y="1684"/>
                      </a:lnTo>
                      <a:lnTo>
                        <a:pt x="186" y="1682"/>
                      </a:lnTo>
                      <a:lnTo>
                        <a:pt x="179" y="1682"/>
                      </a:lnTo>
                      <a:lnTo>
                        <a:pt x="176" y="1685"/>
                      </a:lnTo>
                      <a:lnTo>
                        <a:pt x="173" y="1690"/>
                      </a:lnTo>
                      <a:lnTo>
                        <a:pt x="171" y="1696"/>
                      </a:lnTo>
                      <a:lnTo>
                        <a:pt x="170" y="1703"/>
                      </a:lnTo>
                      <a:lnTo>
                        <a:pt x="170" y="1708"/>
                      </a:lnTo>
                      <a:lnTo>
                        <a:pt x="170" y="1712"/>
                      </a:lnTo>
                      <a:lnTo>
                        <a:pt x="170" y="1716"/>
                      </a:lnTo>
                      <a:lnTo>
                        <a:pt x="170" y="1716"/>
                      </a:lnTo>
                      <a:lnTo>
                        <a:pt x="170" y="1714"/>
                      </a:lnTo>
                      <a:lnTo>
                        <a:pt x="170" y="1712"/>
                      </a:lnTo>
                      <a:lnTo>
                        <a:pt x="170" y="1711"/>
                      </a:lnTo>
                      <a:lnTo>
                        <a:pt x="170" y="1709"/>
                      </a:lnTo>
                      <a:lnTo>
                        <a:pt x="168" y="1708"/>
                      </a:lnTo>
                      <a:lnTo>
                        <a:pt x="168" y="1706"/>
                      </a:lnTo>
                      <a:lnTo>
                        <a:pt x="166" y="1704"/>
                      </a:lnTo>
                      <a:lnTo>
                        <a:pt x="165" y="1703"/>
                      </a:lnTo>
                      <a:lnTo>
                        <a:pt x="163" y="1700"/>
                      </a:lnTo>
                      <a:lnTo>
                        <a:pt x="162" y="1698"/>
                      </a:lnTo>
                      <a:lnTo>
                        <a:pt x="160" y="1698"/>
                      </a:lnTo>
                      <a:lnTo>
                        <a:pt x="157" y="1700"/>
                      </a:lnTo>
                      <a:lnTo>
                        <a:pt x="155" y="1700"/>
                      </a:lnTo>
                      <a:lnTo>
                        <a:pt x="152" y="1701"/>
                      </a:lnTo>
                      <a:lnTo>
                        <a:pt x="150" y="1703"/>
                      </a:lnTo>
                      <a:lnTo>
                        <a:pt x="149" y="1704"/>
                      </a:lnTo>
                      <a:lnTo>
                        <a:pt x="147" y="1704"/>
                      </a:lnTo>
                      <a:lnTo>
                        <a:pt x="147" y="1706"/>
                      </a:lnTo>
                      <a:lnTo>
                        <a:pt x="146" y="1708"/>
                      </a:lnTo>
                      <a:lnTo>
                        <a:pt x="144" y="1709"/>
                      </a:lnTo>
                      <a:lnTo>
                        <a:pt x="146" y="1722"/>
                      </a:lnTo>
                      <a:lnTo>
                        <a:pt x="150" y="1730"/>
                      </a:lnTo>
                      <a:lnTo>
                        <a:pt x="158" y="1733"/>
                      </a:lnTo>
                      <a:lnTo>
                        <a:pt x="166" y="1735"/>
                      </a:lnTo>
                      <a:lnTo>
                        <a:pt x="178" y="1733"/>
                      </a:lnTo>
                      <a:lnTo>
                        <a:pt x="189" y="1733"/>
                      </a:lnTo>
                      <a:lnTo>
                        <a:pt x="198" y="1733"/>
                      </a:lnTo>
                      <a:lnTo>
                        <a:pt x="208" y="1735"/>
                      </a:lnTo>
                      <a:lnTo>
                        <a:pt x="214" y="1741"/>
                      </a:lnTo>
                      <a:lnTo>
                        <a:pt x="219" y="1751"/>
                      </a:lnTo>
                      <a:lnTo>
                        <a:pt x="227" y="1757"/>
                      </a:lnTo>
                      <a:lnTo>
                        <a:pt x="235" y="1762"/>
                      </a:lnTo>
                      <a:lnTo>
                        <a:pt x="245" y="1767"/>
                      </a:lnTo>
                      <a:lnTo>
                        <a:pt x="253" y="1773"/>
                      </a:lnTo>
                      <a:lnTo>
                        <a:pt x="261" y="1778"/>
                      </a:lnTo>
                      <a:lnTo>
                        <a:pt x="269" y="1784"/>
                      </a:lnTo>
                      <a:lnTo>
                        <a:pt x="277" y="1791"/>
                      </a:lnTo>
                      <a:lnTo>
                        <a:pt x="283" y="1797"/>
                      </a:lnTo>
                      <a:lnTo>
                        <a:pt x="290" y="1804"/>
                      </a:lnTo>
                      <a:lnTo>
                        <a:pt x="296" y="1812"/>
                      </a:lnTo>
                      <a:lnTo>
                        <a:pt x="288" y="1802"/>
                      </a:lnTo>
                      <a:lnTo>
                        <a:pt x="282" y="1796"/>
                      </a:lnTo>
                      <a:lnTo>
                        <a:pt x="274" y="1788"/>
                      </a:lnTo>
                      <a:lnTo>
                        <a:pt x="266" y="1781"/>
                      </a:lnTo>
                      <a:lnTo>
                        <a:pt x="258" y="1775"/>
                      </a:lnTo>
                      <a:lnTo>
                        <a:pt x="250" y="1770"/>
                      </a:lnTo>
                      <a:lnTo>
                        <a:pt x="240" y="1765"/>
                      </a:lnTo>
                      <a:lnTo>
                        <a:pt x="232" y="1762"/>
                      </a:lnTo>
                      <a:lnTo>
                        <a:pt x="222" y="1760"/>
                      </a:lnTo>
                      <a:lnTo>
                        <a:pt x="211" y="1759"/>
                      </a:lnTo>
                      <a:lnTo>
                        <a:pt x="208" y="1759"/>
                      </a:lnTo>
                      <a:lnTo>
                        <a:pt x="206" y="1762"/>
                      </a:lnTo>
                      <a:lnTo>
                        <a:pt x="205" y="1764"/>
                      </a:lnTo>
                      <a:lnTo>
                        <a:pt x="205" y="1767"/>
                      </a:lnTo>
                      <a:lnTo>
                        <a:pt x="205" y="1768"/>
                      </a:lnTo>
                      <a:lnTo>
                        <a:pt x="203" y="1772"/>
                      </a:lnTo>
                      <a:lnTo>
                        <a:pt x="203" y="1775"/>
                      </a:lnTo>
                      <a:lnTo>
                        <a:pt x="205" y="1778"/>
                      </a:lnTo>
                      <a:lnTo>
                        <a:pt x="205" y="1781"/>
                      </a:lnTo>
                      <a:lnTo>
                        <a:pt x="205" y="1783"/>
                      </a:lnTo>
                      <a:lnTo>
                        <a:pt x="208" y="1786"/>
                      </a:lnTo>
                      <a:lnTo>
                        <a:pt x="211" y="1788"/>
                      </a:lnTo>
                      <a:lnTo>
                        <a:pt x="214" y="1791"/>
                      </a:lnTo>
                      <a:lnTo>
                        <a:pt x="218" y="1792"/>
                      </a:lnTo>
                      <a:lnTo>
                        <a:pt x="222" y="1794"/>
                      </a:lnTo>
                      <a:lnTo>
                        <a:pt x="226" y="1797"/>
                      </a:lnTo>
                      <a:lnTo>
                        <a:pt x="229" y="1799"/>
                      </a:lnTo>
                      <a:lnTo>
                        <a:pt x="230" y="1802"/>
                      </a:lnTo>
                      <a:lnTo>
                        <a:pt x="234" y="1807"/>
                      </a:lnTo>
                      <a:lnTo>
                        <a:pt x="237" y="1812"/>
                      </a:lnTo>
                      <a:lnTo>
                        <a:pt x="234" y="1813"/>
                      </a:lnTo>
                      <a:lnTo>
                        <a:pt x="229" y="1813"/>
                      </a:lnTo>
                      <a:lnTo>
                        <a:pt x="221" y="1812"/>
                      </a:lnTo>
                      <a:lnTo>
                        <a:pt x="211" y="1808"/>
                      </a:lnTo>
                      <a:lnTo>
                        <a:pt x="202" y="1805"/>
                      </a:lnTo>
                      <a:lnTo>
                        <a:pt x="192" y="1804"/>
                      </a:lnTo>
                      <a:lnTo>
                        <a:pt x="182" y="1802"/>
                      </a:lnTo>
                      <a:lnTo>
                        <a:pt x="174" y="1804"/>
                      </a:lnTo>
                      <a:lnTo>
                        <a:pt x="166" y="1808"/>
                      </a:lnTo>
                      <a:lnTo>
                        <a:pt x="162" y="1818"/>
                      </a:lnTo>
                      <a:lnTo>
                        <a:pt x="171" y="1821"/>
                      </a:lnTo>
                      <a:lnTo>
                        <a:pt x="181" y="1824"/>
                      </a:lnTo>
                      <a:lnTo>
                        <a:pt x="190" y="1826"/>
                      </a:lnTo>
                      <a:lnTo>
                        <a:pt x="200" y="1826"/>
                      </a:lnTo>
                      <a:lnTo>
                        <a:pt x="210" y="1828"/>
                      </a:lnTo>
                      <a:lnTo>
                        <a:pt x="221" y="1826"/>
                      </a:lnTo>
                      <a:lnTo>
                        <a:pt x="230" y="1826"/>
                      </a:lnTo>
                      <a:lnTo>
                        <a:pt x="242" y="1826"/>
                      </a:lnTo>
                      <a:lnTo>
                        <a:pt x="251" y="1826"/>
                      </a:lnTo>
                      <a:lnTo>
                        <a:pt x="261" y="1824"/>
                      </a:lnTo>
                      <a:lnTo>
                        <a:pt x="266" y="1834"/>
                      </a:lnTo>
                      <a:lnTo>
                        <a:pt x="267" y="1844"/>
                      </a:lnTo>
                      <a:lnTo>
                        <a:pt x="267" y="1852"/>
                      </a:lnTo>
                      <a:lnTo>
                        <a:pt x="264" y="1860"/>
                      </a:lnTo>
                      <a:lnTo>
                        <a:pt x="261" y="1868"/>
                      </a:lnTo>
                      <a:lnTo>
                        <a:pt x="256" y="1872"/>
                      </a:lnTo>
                      <a:lnTo>
                        <a:pt x="248" y="1877"/>
                      </a:lnTo>
                      <a:lnTo>
                        <a:pt x="240" y="1882"/>
                      </a:lnTo>
                      <a:lnTo>
                        <a:pt x="230" y="1884"/>
                      </a:lnTo>
                      <a:lnTo>
                        <a:pt x="219" y="1885"/>
                      </a:lnTo>
                      <a:lnTo>
                        <a:pt x="210" y="1882"/>
                      </a:lnTo>
                      <a:lnTo>
                        <a:pt x="202" y="1882"/>
                      </a:lnTo>
                      <a:lnTo>
                        <a:pt x="197" y="1884"/>
                      </a:lnTo>
                      <a:lnTo>
                        <a:pt x="194" y="1888"/>
                      </a:lnTo>
                      <a:lnTo>
                        <a:pt x="190" y="1893"/>
                      </a:lnTo>
                      <a:lnTo>
                        <a:pt x="187" y="1900"/>
                      </a:lnTo>
                      <a:lnTo>
                        <a:pt x="184" y="1904"/>
                      </a:lnTo>
                      <a:lnTo>
                        <a:pt x="181" y="1911"/>
                      </a:lnTo>
                      <a:lnTo>
                        <a:pt x="176" y="1916"/>
                      </a:lnTo>
                      <a:lnTo>
                        <a:pt x="170" y="1920"/>
                      </a:lnTo>
                      <a:lnTo>
                        <a:pt x="171" y="1924"/>
                      </a:lnTo>
                      <a:lnTo>
                        <a:pt x="174" y="1927"/>
                      </a:lnTo>
                      <a:lnTo>
                        <a:pt x="179" y="1928"/>
                      </a:lnTo>
                      <a:lnTo>
                        <a:pt x="182" y="1928"/>
                      </a:lnTo>
                      <a:lnTo>
                        <a:pt x="187" y="1928"/>
                      </a:lnTo>
                      <a:lnTo>
                        <a:pt x="192" y="1928"/>
                      </a:lnTo>
                      <a:lnTo>
                        <a:pt x="197" y="1928"/>
                      </a:lnTo>
                      <a:lnTo>
                        <a:pt x="202" y="1928"/>
                      </a:lnTo>
                      <a:lnTo>
                        <a:pt x="206" y="1927"/>
                      </a:lnTo>
                      <a:lnTo>
                        <a:pt x="211" y="1927"/>
                      </a:lnTo>
                      <a:lnTo>
                        <a:pt x="210" y="1935"/>
                      </a:lnTo>
                      <a:lnTo>
                        <a:pt x="206" y="1944"/>
                      </a:lnTo>
                      <a:lnTo>
                        <a:pt x="203" y="1952"/>
                      </a:lnTo>
                      <a:lnTo>
                        <a:pt x="200" y="1960"/>
                      </a:lnTo>
                      <a:lnTo>
                        <a:pt x="197" y="1968"/>
                      </a:lnTo>
                      <a:lnTo>
                        <a:pt x="195" y="1976"/>
                      </a:lnTo>
                      <a:lnTo>
                        <a:pt x="194" y="1984"/>
                      </a:lnTo>
                      <a:lnTo>
                        <a:pt x="192" y="1994"/>
                      </a:lnTo>
                      <a:lnTo>
                        <a:pt x="192" y="2002"/>
                      </a:lnTo>
                      <a:lnTo>
                        <a:pt x="194" y="2012"/>
                      </a:lnTo>
                      <a:lnTo>
                        <a:pt x="194" y="1970"/>
                      </a:lnTo>
                      <a:lnTo>
                        <a:pt x="190" y="1968"/>
                      </a:lnTo>
                      <a:lnTo>
                        <a:pt x="187" y="1968"/>
                      </a:lnTo>
                      <a:lnTo>
                        <a:pt x="182" y="1967"/>
                      </a:lnTo>
                      <a:lnTo>
                        <a:pt x="176" y="1967"/>
                      </a:lnTo>
                      <a:lnTo>
                        <a:pt x="171" y="1968"/>
                      </a:lnTo>
                      <a:lnTo>
                        <a:pt x="165" y="1968"/>
                      </a:lnTo>
                      <a:lnTo>
                        <a:pt x="158" y="1970"/>
                      </a:lnTo>
                      <a:lnTo>
                        <a:pt x="154" y="1973"/>
                      </a:lnTo>
                      <a:lnTo>
                        <a:pt x="149" y="1976"/>
                      </a:lnTo>
                      <a:lnTo>
                        <a:pt x="144" y="1980"/>
                      </a:lnTo>
                      <a:lnTo>
                        <a:pt x="144" y="1983"/>
                      </a:lnTo>
                      <a:lnTo>
                        <a:pt x="144" y="1986"/>
                      </a:lnTo>
                      <a:lnTo>
                        <a:pt x="144" y="1991"/>
                      </a:lnTo>
                      <a:lnTo>
                        <a:pt x="142" y="1994"/>
                      </a:lnTo>
                      <a:lnTo>
                        <a:pt x="142" y="1997"/>
                      </a:lnTo>
                      <a:lnTo>
                        <a:pt x="142" y="2000"/>
                      </a:lnTo>
                      <a:lnTo>
                        <a:pt x="144" y="2004"/>
                      </a:lnTo>
                      <a:lnTo>
                        <a:pt x="146" y="2007"/>
                      </a:lnTo>
                      <a:lnTo>
                        <a:pt x="149" y="2010"/>
                      </a:lnTo>
                      <a:lnTo>
                        <a:pt x="152" y="2012"/>
                      </a:lnTo>
                      <a:lnTo>
                        <a:pt x="162" y="2005"/>
                      </a:lnTo>
                      <a:lnTo>
                        <a:pt x="162" y="2010"/>
                      </a:lnTo>
                      <a:lnTo>
                        <a:pt x="162" y="2015"/>
                      </a:lnTo>
                      <a:lnTo>
                        <a:pt x="160" y="2020"/>
                      </a:lnTo>
                      <a:lnTo>
                        <a:pt x="158" y="2023"/>
                      </a:lnTo>
                      <a:lnTo>
                        <a:pt x="155" y="2026"/>
                      </a:lnTo>
                      <a:lnTo>
                        <a:pt x="152" y="2029"/>
                      </a:lnTo>
                      <a:lnTo>
                        <a:pt x="147" y="2031"/>
                      </a:lnTo>
                      <a:lnTo>
                        <a:pt x="141" y="2031"/>
                      </a:lnTo>
                      <a:lnTo>
                        <a:pt x="134" y="2031"/>
                      </a:lnTo>
                      <a:lnTo>
                        <a:pt x="126" y="2029"/>
                      </a:lnTo>
                      <a:lnTo>
                        <a:pt x="122" y="2018"/>
                      </a:lnTo>
                      <a:lnTo>
                        <a:pt x="117" y="2007"/>
                      </a:lnTo>
                      <a:lnTo>
                        <a:pt x="117" y="1997"/>
                      </a:lnTo>
                      <a:lnTo>
                        <a:pt x="117" y="1989"/>
                      </a:lnTo>
                      <a:lnTo>
                        <a:pt x="120" y="1983"/>
                      </a:lnTo>
                      <a:lnTo>
                        <a:pt x="123" y="1976"/>
                      </a:lnTo>
                      <a:lnTo>
                        <a:pt x="130" y="1970"/>
                      </a:lnTo>
                      <a:lnTo>
                        <a:pt x="136" y="1964"/>
                      </a:lnTo>
                      <a:lnTo>
                        <a:pt x="144" y="1957"/>
                      </a:lnTo>
                      <a:lnTo>
                        <a:pt x="152" y="1952"/>
                      </a:lnTo>
                      <a:lnTo>
                        <a:pt x="155" y="1952"/>
                      </a:lnTo>
                      <a:lnTo>
                        <a:pt x="158" y="1952"/>
                      </a:lnTo>
                      <a:lnTo>
                        <a:pt x="162" y="1952"/>
                      </a:lnTo>
                      <a:lnTo>
                        <a:pt x="163" y="1952"/>
                      </a:lnTo>
                      <a:lnTo>
                        <a:pt x="166" y="1952"/>
                      </a:lnTo>
                      <a:lnTo>
                        <a:pt x="170" y="1952"/>
                      </a:lnTo>
                      <a:lnTo>
                        <a:pt x="171" y="1951"/>
                      </a:lnTo>
                      <a:lnTo>
                        <a:pt x="173" y="1949"/>
                      </a:lnTo>
                      <a:lnTo>
                        <a:pt x="174" y="1948"/>
                      </a:lnTo>
                      <a:lnTo>
                        <a:pt x="176" y="1944"/>
                      </a:lnTo>
                      <a:lnTo>
                        <a:pt x="168" y="1941"/>
                      </a:lnTo>
                      <a:lnTo>
                        <a:pt x="158" y="1938"/>
                      </a:lnTo>
                      <a:lnTo>
                        <a:pt x="150" y="1936"/>
                      </a:lnTo>
                      <a:lnTo>
                        <a:pt x="141" y="1936"/>
                      </a:lnTo>
                      <a:lnTo>
                        <a:pt x="133" y="1935"/>
                      </a:lnTo>
                      <a:lnTo>
                        <a:pt x="125" y="1933"/>
                      </a:lnTo>
                      <a:lnTo>
                        <a:pt x="115" y="1932"/>
                      </a:lnTo>
                      <a:lnTo>
                        <a:pt x="107" y="1930"/>
                      </a:lnTo>
                      <a:lnTo>
                        <a:pt x="99" y="1925"/>
                      </a:lnTo>
                      <a:lnTo>
                        <a:pt x="91" y="1920"/>
                      </a:lnTo>
                      <a:lnTo>
                        <a:pt x="109" y="1914"/>
                      </a:lnTo>
                      <a:lnTo>
                        <a:pt x="123" y="1906"/>
                      </a:lnTo>
                      <a:lnTo>
                        <a:pt x="138" y="1898"/>
                      </a:lnTo>
                      <a:lnTo>
                        <a:pt x="150" y="1887"/>
                      </a:lnTo>
                      <a:lnTo>
                        <a:pt x="163" y="1877"/>
                      </a:lnTo>
                      <a:lnTo>
                        <a:pt x="178" y="1868"/>
                      </a:lnTo>
                      <a:lnTo>
                        <a:pt x="192" y="1860"/>
                      </a:lnTo>
                      <a:lnTo>
                        <a:pt x="208" y="1855"/>
                      </a:lnTo>
                      <a:lnTo>
                        <a:pt x="226" y="1852"/>
                      </a:lnTo>
                      <a:lnTo>
                        <a:pt x="246" y="1853"/>
                      </a:lnTo>
                      <a:lnTo>
                        <a:pt x="227" y="1850"/>
                      </a:lnTo>
                      <a:lnTo>
                        <a:pt x="210" y="1847"/>
                      </a:lnTo>
                      <a:lnTo>
                        <a:pt x="194" y="1845"/>
                      </a:lnTo>
                      <a:lnTo>
                        <a:pt x="181" y="1840"/>
                      </a:lnTo>
                      <a:lnTo>
                        <a:pt x="168" y="1837"/>
                      </a:lnTo>
                      <a:lnTo>
                        <a:pt x="158" y="1831"/>
                      </a:lnTo>
                      <a:lnTo>
                        <a:pt x="149" y="1823"/>
                      </a:lnTo>
                      <a:lnTo>
                        <a:pt x="141" y="1812"/>
                      </a:lnTo>
                      <a:lnTo>
                        <a:pt x="134" y="1799"/>
                      </a:lnTo>
                      <a:lnTo>
                        <a:pt x="126" y="1783"/>
                      </a:lnTo>
                      <a:lnTo>
                        <a:pt x="138" y="1786"/>
                      </a:lnTo>
                      <a:lnTo>
                        <a:pt x="146" y="1788"/>
                      </a:lnTo>
                      <a:lnTo>
                        <a:pt x="154" y="1786"/>
                      </a:lnTo>
                      <a:lnTo>
                        <a:pt x="158" y="1783"/>
                      </a:lnTo>
                      <a:lnTo>
                        <a:pt x="163" y="1778"/>
                      </a:lnTo>
                      <a:lnTo>
                        <a:pt x="168" y="1772"/>
                      </a:lnTo>
                      <a:lnTo>
                        <a:pt x="171" y="1765"/>
                      </a:lnTo>
                      <a:lnTo>
                        <a:pt x="176" y="1760"/>
                      </a:lnTo>
                      <a:lnTo>
                        <a:pt x="181" y="1756"/>
                      </a:lnTo>
                      <a:lnTo>
                        <a:pt x="187" y="1751"/>
                      </a:lnTo>
                      <a:lnTo>
                        <a:pt x="176" y="1754"/>
                      </a:lnTo>
                      <a:lnTo>
                        <a:pt x="168" y="1754"/>
                      </a:lnTo>
                      <a:lnTo>
                        <a:pt x="162" y="1752"/>
                      </a:lnTo>
                      <a:lnTo>
                        <a:pt x="157" y="1748"/>
                      </a:lnTo>
                      <a:lnTo>
                        <a:pt x="154" y="1741"/>
                      </a:lnTo>
                      <a:lnTo>
                        <a:pt x="149" y="1733"/>
                      </a:lnTo>
                      <a:lnTo>
                        <a:pt x="146" y="1725"/>
                      </a:lnTo>
                      <a:lnTo>
                        <a:pt x="141" y="1719"/>
                      </a:lnTo>
                      <a:lnTo>
                        <a:pt x="134" y="1712"/>
                      </a:lnTo>
                      <a:lnTo>
                        <a:pt x="126" y="1709"/>
                      </a:lnTo>
                      <a:lnTo>
                        <a:pt x="138" y="1711"/>
                      </a:lnTo>
                      <a:lnTo>
                        <a:pt x="146" y="1709"/>
                      </a:lnTo>
                      <a:lnTo>
                        <a:pt x="150" y="1704"/>
                      </a:lnTo>
                      <a:lnTo>
                        <a:pt x="152" y="1698"/>
                      </a:lnTo>
                      <a:lnTo>
                        <a:pt x="152" y="1690"/>
                      </a:lnTo>
                      <a:lnTo>
                        <a:pt x="152" y="1682"/>
                      </a:lnTo>
                      <a:lnTo>
                        <a:pt x="154" y="1674"/>
                      </a:lnTo>
                      <a:lnTo>
                        <a:pt x="155" y="1666"/>
                      </a:lnTo>
                      <a:lnTo>
                        <a:pt x="160" y="1661"/>
                      </a:lnTo>
                      <a:lnTo>
                        <a:pt x="170" y="1656"/>
                      </a:lnTo>
                      <a:lnTo>
                        <a:pt x="178" y="1664"/>
                      </a:lnTo>
                      <a:lnTo>
                        <a:pt x="186" y="1671"/>
                      </a:lnTo>
                      <a:lnTo>
                        <a:pt x="195" y="1672"/>
                      </a:lnTo>
                      <a:lnTo>
                        <a:pt x="205" y="1674"/>
                      </a:lnTo>
                      <a:lnTo>
                        <a:pt x="214" y="1676"/>
                      </a:lnTo>
                      <a:lnTo>
                        <a:pt x="224" y="1677"/>
                      </a:lnTo>
                      <a:lnTo>
                        <a:pt x="232" y="1680"/>
                      </a:lnTo>
                      <a:lnTo>
                        <a:pt x="238" y="1687"/>
                      </a:lnTo>
                      <a:lnTo>
                        <a:pt x="243" y="1695"/>
                      </a:lnTo>
                      <a:lnTo>
                        <a:pt x="246" y="1709"/>
                      </a:lnTo>
                      <a:lnTo>
                        <a:pt x="261" y="1708"/>
                      </a:lnTo>
                      <a:lnTo>
                        <a:pt x="277" y="1708"/>
                      </a:lnTo>
                      <a:lnTo>
                        <a:pt x="293" y="1709"/>
                      </a:lnTo>
                      <a:lnTo>
                        <a:pt x="309" y="1711"/>
                      </a:lnTo>
                      <a:lnTo>
                        <a:pt x="326" y="1711"/>
                      </a:lnTo>
                      <a:lnTo>
                        <a:pt x="341" y="1711"/>
                      </a:lnTo>
                      <a:lnTo>
                        <a:pt x="354" y="1708"/>
                      </a:lnTo>
                      <a:lnTo>
                        <a:pt x="365" y="1701"/>
                      </a:lnTo>
                      <a:lnTo>
                        <a:pt x="371" y="1690"/>
                      </a:lnTo>
                      <a:lnTo>
                        <a:pt x="373" y="1674"/>
                      </a:lnTo>
                      <a:lnTo>
                        <a:pt x="374" y="1664"/>
                      </a:lnTo>
                      <a:lnTo>
                        <a:pt x="373" y="1656"/>
                      </a:lnTo>
                      <a:lnTo>
                        <a:pt x="370" y="1648"/>
                      </a:lnTo>
                      <a:lnTo>
                        <a:pt x="366" y="1640"/>
                      </a:lnTo>
                      <a:lnTo>
                        <a:pt x="362" y="1632"/>
                      </a:lnTo>
                      <a:lnTo>
                        <a:pt x="357" y="1626"/>
                      </a:lnTo>
                      <a:lnTo>
                        <a:pt x="350" y="1620"/>
                      </a:lnTo>
                      <a:lnTo>
                        <a:pt x="344" y="1613"/>
                      </a:lnTo>
                      <a:lnTo>
                        <a:pt x="338" y="1607"/>
                      </a:lnTo>
                      <a:lnTo>
                        <a:pt x="331" y="1600"/>
                      </a:lnTo>
                      <a:lnTo>
                        <a:pt x="320" y="1642"/>
                      </a:lnTo>
                      <a:lnTo>
                        <a:pt x="320" y="1637"/>
                      </a:lnTo>
                      <a:lnTo>
                        <a:pt x="318" y="1632"/>
                      </a:lnTo>
                      <a:lnTo>
                        <a:pt x="315" y="1628"/>
                      </a:lnTo>
                      <a:lnTo>
                        <a:pt x="312" y="1623"/>
                      </a:lnTo>
                      <a:lnTo>
                        <a:pt x="309" y="1620"/>
                      </a:lnTo>
                      <a:lnTo>
                        <a:pt x="304" y="1616"/>
                      </a:lnTo>
                      <a:lnTo>
                        <a:pt x="301" y="1612"/>
                      </a:lnTo>
                      <a:lnTo>
                        <a:pt x="296" y="1608"/>
                      </a:lnTo>
                      <a:lnTo>
                        <a:pt x="293" y="1604"/>
                      </a:lnTo>
                      <a:lnTo>
                        <a:pt x="290" y="1600"/>
                      </a:lnTo>
                      <a:lnTo>
                        <a:pt x="277" y="1615"/>
                      </a:lnTo>
                      <a:lnTo>
                        <a:pt x="262" y="1621"/>
                      </a:lnTo>
                      <a:lnTo>
                        <a:pt x="250" y="1624"/>
                      </a:lnTo>
                      <a:lnTo>
                        <a:pt x="234" y="1621"/>
                      </a:lnTo>
                      <a:lnTo>
                        <a:pt x="219" y="1615"/>
                      </a:lnTo>
                      <a:lnTo>
                        <a:pt x="205" y="1605"/>
                      </a:lnTo>
                      <a:lnTo>
                        <a:pt x="189" y="1594"/>
                      </a:lnTo>
                      <a:lnTo>
                        <a:pt x="176" y="1581"/>
                      </a:lnTo>
                      <a:lnTo>
                        <a:pt x="163" y="1568"/>
                      </a:lnTo>
                      <a:lnTo>
                        <a:pt x="152" y="1557"/>
                      </a:lnTo>
                      <a:lnTo>
                        <a:pt x="131" y="1535"/>
                      </a:lnTo>
                      <a:lnTo>
                        <a:pt x="110" y="1512"/>
                      </a:lnTo>
                      <a:lnTo>
                        <a:pt x="91" y="1490"/>
                      </a:lnTo>
                      <a:lnTo>
                        <a:pt x="74" y="1466"/>
                      </a:lnTo>
                      <a:lnTo>
                        <a:pt x="56" y="1442"/>
                      </a:lnTo>
                      <a:lnTo>
                        <a:pt x="42" y="1418"/>
                      </a:lnTo>
                      <a:lnTo>
                        <a:pt x="27" y="1392"/>
                      </a:lnTo>
                      <a:lnTo>
                        <a:pt x="16" y="1367"/>
                      </a:lnTo>
                      <a:lnTo>
                        <a:pt x="6" y="1340"/>
                      </a:lnTo>
                      <a:lnTo>
                        <a:pt x="0" y="1311"/>
                      </a:lnTo>
                      <a:lnTo>
                        <a:pt x="67" y="1015"/>
                      </a:lnTo>
                      <a:lnTo>
                        <a:pt x="86" y="1010"/>
                      </a:lnTo>
                      <a:lnTo>
                        <a:pt x="99" y="999"/>
                      </a:lnTo>
                      <a:lnTo>
                        <a:pt x="107" y="984"/>
                      </a:lnTo>
                      <a:lnTo>
                        <a:pt x="112" y="965"/>
                      </a:lnTo>
                      <a:lnTo>
                        <a:pt x="115" y="944"/>
                      </a:lnTo>
                      <a:lnTo>
                        <a:pt x="117" y="922"/>
                      </a:lnTo>
                      <a:lnTo>
                        <a:pt x="118" y="900"/>
                      </a:lnTo>
                      <a:lnTo>
                        <a:pt x="120" y="877"/>
                      </a:lnTo>
                      <a:lnTo>
                        <a:pt x="126" y="856"/>
                      </a:lnTo>
                      <a:lnTo>
                        <a:pt x="134" y="839"/>
                      </a:lnTo>
                      <a:lnTo>
                        <a:pt x="158" y="808"/>
                      </a:lnTo>
                      <a:lnTo>
                        <a:pt x="182" y="778"/>
                      </a:lnTo>
                      <a:lnTo>
                        <a:pt x="205" y="746"/>
                      </a:lnTo>
                      <a:lnTo>
                        <a:pt x="227" y="714"/>
                      </a:lnTo>
                      <a:lnTo>
                        <a:pt x="246" y="682"/>
                      </a:lnTo>
                      <a:lnTo>
                        <a:pt x="266" y="648"/>
                      </a:lnTo>
                      <a:lnTo>
                        <a:pt x="283" y="615"/>
                      </a:lnTo>
                      <a:lnTo>
                        <a:pt x="298" y="581"/>
                      </a:lnTo>
                      <a:lnTo>
                        <a:pt x="310" y="544"/>
                      </a:lnTo>
                      <a:lnTo>
                        <a:pt x="320" y="509"/>
                      </a:lnTo>
                      <a:lnTo>
                        <a:pt x="357" y="498"/>
                      </a:lnTo>
                      <a:lnTo>
                        <a:pt x="390" y="487"/>
                      </a:lnTo>
                      <a:lnTo>
                        <a:pt x="426" y="472"/>
                      </a:lnTo>
                      <a:lnTo>
                        <a:pt x="459" y="456"/>
                      </a:lnTo>
                      <a:lnTo>
                        <a:pt x="491" y="437"/>
                      </a:lnTo>
                      <a:lnTo>
                        <a:pt x="523" y="418"/>
                      </a:lnTo>
                      <a:lnTo>
                        <a:pt x="554" y="397"/>
                      </a:lnTo>
                      <a:lnTo>
                        <a:pt x="584" y="376"/>
                      </a:lnTo>
                      <a:lnTo>
                        <a:pt x="613" y="354"/>
                      </a:lnTo>
                      <a:lnTo>
                        <a:pt x="642" y="333"/>
                      </a:lnTo>
                      <a:lnTo>
                        <a:pt x="640" y="340"/>
                      </a:lnTo>
                      <a:lnTo>
                        <a:pt x="642" y="348"/>
                      </a:lnTo>
                      <a:lnTo>
                        <a:pt x="645" y="357"/>
                      </a:lnTo>
                      <a:lnTo>
                        <a:pt x="648" y="367"/>
                      </a:lnTo>
                      <a:lnTo>
                        <a:pt x="653" y="376"/>
                      </a:lnTo>
                      <a:lnTo>
                        <a:pt x="659" y="388"/>
                      </a:lnTo>
                      <a:lnTo>
                        <a:pt x="666" y="397"/>
                      </a:lnTo>
                      <a:lnTo>
                        <a:pt x="675" y="407"/>
                      </a:lnTo>
                      <a:lnTo>
                        <a:pt x="683" y="416"/>
                      </a:lnTo>
                      <a:lnTo>
                        <a:pt x="694" y="424"/>
                      </a:lnTo>
                      <a:lnTo>
                        <a:pt x="704" y="416"/>
                      </a:lnTo>
                      <a:lnTo>
                        <a:pt x="714" y="410"/>
                      </a:lnTo>
                      <a:lnTo>
                        <a:pt x="725" y="402"/>
                      </a:lnTo>
                      <a:lnTo>
                        <a:pt x="736" y="394"/>
                      </a:lnTo>
                      <a:lnTo>
                        <a:pt x="747" y="388"/>
                      </a:lnTo>
                      <a:lnTo>
                        <a:pt x="758" y="384"/>
                      </a:lnTo>
                      <a:lnTo>
                        <a:pt x="770" y="383"/>
                      </a:lnTo>
                      <a:lnTo>
                        <a:pt x="781" y="384"/>
                      </a:lnTo>
                      <a:lnTo>
                        <a:pt x="792" y="389"/>
                      </a:lnTo>
                      <a:lnTo>
                        <a:pt x="803" y="399"/>
                      </a:lnTo>
                      <a:lnTo>
                        <a:pt x="782" y="405"/>
                      </a:lnTo>
                      <a:lnTo>
                        <a:pt x="765" y="413"/>
                      </a:lnTo>
                      <a:lnTo>
                        <a:pt x="747" y="423"/>
                      </a:lnTo>
                      <a:lnTo>
                        <a:pt x="731" y="434"/>
                      </a:lnTo>
                      <a:lnTo>
                        <a:pt x="717" y="447"/>
                      </a:lnTo>
                      <a:lnTo>
                        <a:pt x="701" y="456"/>
                      </a:lnTo>
                      <a:lnTo>
                        <a:pt x="685" y="464"/>
                      </a:lnTo>
                      <a:lnTo>
                        <a:pt x="667" y="469"/>
                      </a:lnTo>
                      <a:lnTo>
                        <a:pt x="648" y="471"/>
                      </a:lnTo>
                      <a:lnTo>
                        <a:pt x="627" y="466"/>
                      </a:lnTo>
                      <a:lnTo>
                        <a:pt x="627" y="469"/>
                      </a:lnTo>
                      <a:lnTo>
                        <a:pt x="626" y="471"/>
                      </a:lnTo>
                      <a:lnTo>
                        <a:pt x="626" y="472"/>
                      </a:lnTo>
                      <a:lnTo>
                        <a:pt x="624" y="474"/>
                      </a:lnTo>
                      <a:lnTo>
                        <a:pt x="622" y="477"/>
                      </a:lnTo>
                      <a:lnTo>
                        <a:pt x="621" y="479"/>
                      </a:lnTo>
                      <a:lnTo>
                        <a:pt x="621" y="480"/>
                      </a:lnTo>
                      <a:lnTo>
                        <a:pt x="619" y="482"/>
                      </a:lnTo>
                      <a:lnTo>
                        <a:pt x="618" y="482"/>
                      </a:lnTo>
                      <a:lnTo>
                        <a:pt x="616" y="484"/>
                      </a:lnTo>
                      <a:lnTo>
                        <a:pt x="600" y="476"/>
                      </a:lnTo>
                      <a:lnTo>
                        <a:pt x="586" y="472"/>
                      </a:lnTo>
                      <a:lnTo>
                        <a:pt x="574" y="477"/>
                      </a:lnTo>
                      <a:lnTo>
                        <a:pt x="563" y="484"/>
                      </a:lnTo>
                      <a:lnTo>
                        <a:pt x="554" y="495"/>
                      </a:lnTo>
                      <a:lnTo>
                        <a:pt x="542" y="508"/>
                      </a:lnTo>
                      <a:lnTo>
                        <a:pt x="533" y="520"/>
                      </a:lnTo>
                      <a:lnTo>
                        <a:pt x="520" y="533"/>
                      </a:lnTo>
                      <a:lnTo>
                        <a:pt x="506" y="543"/>
                      </a:lnTo>
                      <a:lnTo>
                        <a:pt x="490" y="551"/>
                      </a:lnTo>
                      <a:lnTo>
                        <a:pt x="485" y="548"/>
                      </a:lnTo>
                      <a:lnTo>
                        <a:pt x="480" y="543"/>
                      </a:lnTo>
                      <a:lnTo>
                        <a:pt x="475" y="538"/>
                      </a:lnTo>
                      <a:lnTo>
                        <a:pt x="470" y="532"/>
                      </a:lnTo>
                      <a:lnTo>
                        <a:pt x="466" y="527"/>
                      </a:lnTo>
                      <a:lnTo>
                        <a:pt x="462" y="522"/>
                      </a:lnTo>
                      <a:lnTo>
                        <a:pt x="458" y="519"/>
                      </a:lnTo>
                      <a:lnTo>
                        <a:pt x="451" y="519"/>
                      </a:lnTo>
                      <a:lnTo>
                        <a:pt x="446" y="520"/>
                      </a:lnTo>
                      <a:lnTo>
                        <a:pt x="440" y="527"/>
                      </a:lnTo>
                      <a:lnTo>
                        <a:pt x="432" y="533"/>
                      </a:lnTo>
                      <a:lnTo>
                        <a:pt x="427" y="544"/>
                      </a:lnTo>
                      <a:lnTo>
                        <a:pt x="422" y="554"/>
                      </a:lnTo>
                      <a:lnTo>
                        <a:pt x="421" y="567"/>
                      </a:lnTo>
                      <a:lnTo>
                        <a:pt x="418" y="578"/>
                      </a:lnTo>
                      <a:lnTo>
                        <a:pt x="416" y="588"/>
                      </a:lnTo>
                      <a:lnTo>
                        <a:pt x="411" y="596"/>
                      </a:lnTo>
                      <a:lnTo>
                        <a:pt x="406" y="600"/>
                      </a:lnTo>
                      <a:lnTo>
                        <a:pt x="398" y="604"/>
                      </a:lnTo>
                      <a:lnTo>
                        <a:pt x="387" y="600"/>
                      </a:lnTo>
                      <a:lnTo>
                        <a:pt x="381" y="605"/>
                      </a:lnTo>
                      <a:lnTo>
                        <a:pt x="378" y="612"/>
                      </a:lnTo>
                      <a:lnTo>
                        <a:pt x="379" y="616"/>
                      </a:lnTo>
                      <a:lnTo>
                        <a:pt x="381" y="623"/>
                      </a:lnTo>
                      <a:lnTo>
                        <a:pt x="384" y="628"/>
                      </a:lnTo>
                      <a:lnTo>
                        <a:pt x="387" y="632"/>
                      </a:lnTo>
                      <a:lnTo>
                        <a:pt x="389" y="637"/>
                      </a:lnTo>
                      <a:lnTo>
                        <a:pt x="389" y="640"/>
                      </a:lnTo>
                      <a:lnTo>
                        <a:pt x="384" y="642"/>
                      </a:lnTo>
                      <a:lnTo>
                        <a:pt x="373" y="642"/>
                      </a:lnTo>
                      <a:lnTo>
                        <a:pt x="373" y="677"/>
                      </a:lnTo>
                      <a:lnTo>
                        <a:pt x="355" y="677"/>
                      </a:lnTo>
                      <a:lnTo>
                        <a:pt x="354" y="669"/>
                      </a:lnTo>
                      <a:lnTo>
                        <a:pt x="355" y="660"/>
                      </a:lnTo>
                      <a:lnTo>
                        <a:pt x="358" y="650"/>
                      </a:lnTo>
                      <a:lnTo>
                        <a:pt x="363" y="642"/>
                      </a:lnTo>
                      <a:lnTo>
                        <a:pt x="368" y="634"/>
                      </a:lnTo>
                      <a:lnTo>
                        <a:pt x="371" y="626"/>
                      </a:lnTo>
                      <a:lnTo>
                        <a:pt x="371" y="620"/>
                      </a:lnTo>
                      <a:lnTo>
                        <a:pt x="368" y="615"/>
                      </a:lnTo>
                      <a:lnTo>
                        <a:pt x="360" y="612"/>
                      </a:lnTo>
                      <a:lnTo>
                        <a:pt x="346" y="610"/>
                      </a:lnTo>
                      <a:lnTo>
                        <a:pt x="336" y="624"/>
                      </a:lnTo>
                      <a:lnTo>
                        <a:pt x="331" y="639"/>
                      </a:lnTo>
                      <a:lnTo>
                        <a:pt x="330" y="653"/>
                      </a:lnTo>
                      <a:lnTo>
                        <a:pt x="330" y="668"/>
                      </a:lnTo>
                      <a:lnTo>
                        <a:pt x="333" y="682"/>
                      </a:lnTo>
                      <a:lnTo>
                        <a:pt x="336" y="698"/>
                      </a:lnTo>
                      <a:lnTo>
                        <a:pt x="339" y="712"/>
                      </a:lnTo>
                      <a:lnTo>
                        <a:pt x="341" y="728"/>
                      </a:lnTo>
                      <a:lnTo>
                        <a:pt x="341" y="746"/>
                      </a:lnTo>
                      <a:lnTo>
                        <a:pt x="338" y="762"/>
                      </a:lnTo>
                      <a:lnTo>
                        <a:pt x="336" y="791"/>
                      </a:lnTo>
                      <a:lnTo>
                        <a:pt x="331" y="820"/>
                      </a:lnTo>
                      <a:lnTo>
                        <a:pt x="322" y="848"/>
                      </a:lnTo>
                      <a:lnTo>
                        <a:pt x="312" y="877"/>
                      </a:lnTo>
                      <a:lnTo>
                        <a:pt x="301" y="908"/>
                      </a:lnTo>
                      <a:lnTo>
                        <a:pt x="293" y="936"/>
                      </a:lnTo>
                      <a:lnTo>
                        <a:pt x="286" y="967"/>
                      </a:lnTo>
                      <a:lnTo>
                        <a:pt x="283" y="997"/>
                      </a:lnTo>
                      <a:lnTo>
                        <a:pt x="286" y="1028"/>
                      </a:lnTo>
                      <a:lnTo>
                        <a:pt x="296" y="1058"/>
                      </a:lnTo>
                      <a:lnTo>
                        <a:pt x="286" y="1068"/>
                      </a:lnTo>
                      <a:lnTo>
                        <a:pt x="280" y="1077"/>
                      </a:lnTo>
                      <a:lnTo>
                        <a:pt x="275" y="1085"/>
                      </a:lnTo>
                      <a:lnTo>
                        <a:pt x="272" y="1095"/>
                      </a:lnTo>
                      <a:lnTo>
                        <a:pt x="270" y="1104"/>
                      </a:lnTo>
                      <a:lnTo>
                        <a:pt x="270" y="1114"/>
                      </a:lnTo>
                      <a:lnTo>
                        <a:pt x="270" y="1125"/>
                      </a:lnTo>
                      <a:lnTo>
                        <a:pt x="272" y="1136"/>
                      </a:lnTo>
                      <a:lnTo>
                        <a:pt x="275" y="1148"/>
                      </a:lnTo>
                      <a:lnTo>
                        <a:pt x="278" y="1160"/>
                      </a:lnTo>
                      <a:lnTo>
                        <a:pt x="294" y="1146"/>
                      </a:lnTo>
                      <a:lnTo>
                        <a:pt x="310" y="1130"/>
                      </a:lnTo>
                      <a:lnTo>
                        <a:pt x="325" y="1112"/>
                      </a:lnTo>
                      <a:lnTo>
                        <a:pt x="338" y="1093"/>
                      </a:lnTo>
                      <a:lnTo>
                        <a:pt x="349" y="1074"/>
                      </a:lnTo>
                      <a:lnTo>
                        <a:pt x="358" y="1052"/>
                      </a:lnTo>
                      <a:lnTo>
                        <a:pt x="365" y="1029"/>
                      </a:lnTo>
                      <a:lnTo>
                        <a:pt x="370" y="1005"/>
                      </a:lnTo>
                      <a:lnTo>
                        <a:pt x="373" y="981"/>
                      </a:lnTo>
                      <a:lnTo>
                        <a:pt x="373" y="956"/>
                      </a:lnTo>
                      <a:lnTo>
                        <a:pt x="598" y="712"/>
                      </a:lnTo>
                      <a:lnTo>
                        <a:pt x="618" y="725"/>
                      </a:lnTo>
                      <a:lnTo>
                        <a:pt x="634" y="740"/>
                      </a:lnTo>
                      <a:lnTo>
                        <a:pt x="648" y="757"/>
                      </a:lnTo>
                      <a:lnTo>
                        <a:pt x="659" y="776"/>
                      </a:lnTo>
                      <a:lnTo>
                        <a:pt x="670" y="796"/>
                      </a:lnTo>
                      <a:lnTo>
                        <a:pt x="680" y="816"/>
                      </a:lnTo>
                      <a:lnTo>
                        <a:pt x="690" y="839"/>
                      </a:lnTo>
                      <a:lnTo>
                        <a:pt x="701" y="858"/>
                      </a:lnTo>
                      <a:lnTo>
                        <a:pt x="712" y="877"/>
                      </a:lnTo>
                      <a:lnTo>
                        <a:pt x="725" y="896"/>
                      </a:lnTo>
                      <a:lnTo>
                        <a:pt x="778" y="853"/>
                      </a:lnTo>
                      <a:lnTo>
                        <a:pt x="784" y="863"/>
                      </a:lnTo>
                      <a:lnTo>
                        <a:pt x="790" y="871"/>
                      </a:lnTo>
                      <a:lnTo>
                        <a:pt x="797" y="879"/>
                      </a:lnTo>
                      <a:lnTo>
                        <a:pt x="802" y="888"/>
                      </a:lnTo>
                      <a:lnTo>
                        <a:pt x="808" y="896"/>
                      </a:lnTo>
                      <a:lnTo>
                        <a:pt x="814" y="906"/>
                      </a:lnTo>
                      <a:lnTo>
                        <a:pt x="821" y="914"/>
                      </a:lnTo>
                      <a:lnTo>
                        <a:pt x="829" y="922"/>
                      </a:lnTo>
                      <a:lnTo>
                        <a:pt x="837" y="930"/>
                      </a:lnTo>
                      <a:lnTo>
                        <a:pt x="845" y="938"/>
                      </a:lnTo>
                      <a:lnTo>
                        <a:pt x="859" y="920"/>
                      </a:lnTo>
                      <a:lnTo>
                        <a:pt x="874" y="912"/>
                      </a:lnTo>
                      <a:lnTo>
                        <a:pt x="886" y="912"/>
                      </a:lnTo>
                      <a:lnTo>
                        <a:pt x="899" y="917"/>
                      </a:lnTo>
                      <a:lnTo>
                        <a:pt x="912" y="925"/>
                      </a:lnTo>
                      <a:lnTo>
                        <a:pt x="925" y="936"/>
                      </a:lnTo>
                      <a:lnTo>
                        <a:pt x="938" y="948"/>
                      </a:lnTo>
                      <a:lnTo>
                        <a:pt x="950" y="957"/>
                      </a:lnTo>
                      <a:lnTo>
                        <a:pt x="965" y="964"/>
                      </a:lnTo>
                      <a:lnTo>
                        <a:pt x="979" y="967"/>
                      </a:lnTo>
                      <a:lnTo>
                        <a:pt x="1002" y="970"/>
                      </a:lnTo>
                      <a:lnTo>
                        <a:pt x="1026" y="967"/>
                      </a:lnTo>
                      <a:lnTo>
                        <a:pt x="1051" y="959"/>
                      </a:lnTo>
                      <a:lnTo>
                        <a:pt x="1075" y="949"/>
                      </a:lnTo>
                      <a:lnTo>
                        <a:pt x="1098" y="940"/>
                      </a:lnTo>
                      <a:lnTo>
                        <a:pt x="1118" y="933"/>
                      </a:lnTo>
                      <a:lnTo>
                        <a:pt x="1136" y="933"/>
                      </a:lnTo>
                      <a:lnTo>
                        <a:pt x="1150" y="941"/>
                      </a:lnTo>
                      <a:lnTo>
                        <a:pt x="1160" y="959"/>
                      </a:lnTo>
                      <a:lnTo>
                        <a:pt x="1165" y="991"/>
                      </a:lnTo>
                      <a:lnTo>
                        <a:pt x="1200" y="1010"/>
                      </a:lnTo>
                      <a:lnTo>
                        <a:pt x="1234" y="1018"/>
                      </a:lnTo>
                      <a:lnTo>
                        <a:pt x="1267" y="1016"/>
                      </a:lnTo>
                      <a:lnTo>
                        <a:pt x="1301" y="1008"/>
                      </a:lnTo>
                      <a:lnTo>
                        <a:pt x="1333" y="994"/>
                      </a:lnTo>
                      <a:lnTo>
                        <a:pt x="1366" y="976"/>
                      </a:lnTo>
                      <a:lnTo>
                        <a:pt x="1398" y="959"/>
                      </a:lnTo>
                      <a:lnTo>
                        <a:pt x="1430" y="940"/>
                      </a:lnTo>
                      <a:lnTo>
                        <a:pt x="1464" y="925"/>
                      </a:lnTo>
                      <a:lnTo>
                        <a:pt x="1496" y="914"/>
                      </a:lnTo>
                      <a:lnTo>
                        <a:pt x="1506" y="925"/>
                      </a:lnTo>
                      <a:lnTo>
                        <a:pt x="1514" y="941"/>
                      </a:lnTo>
                      <a:lnTo>
                        <a:pt x="1520" y="959"/>
                      </a:lnTo>
                      <a:lnTo>
                        <a:pt x="1525" y="976"/>
                      </a:lnTo>
                      <a:lnTo>
                        <a:pt x="1531" y="992"/>
                      </a:lnTo>
                      <a:lnTo>
                        <a:pt x="1539" y="1007"/>
                      </a:lnTo>
                      <a:lnTo>
                        <a:pt x="1549" y="1016"/>
                      </a:lnTo>
                      <a:lnTo>
                        <a:pt x="1562" y="1023"/>
                      </a:lnTo>
                      <a:lnTo>
                        <a:pt x="1578" y="1023"/>
                      </a:lnTo>
                      <a:lnTo>
                        <a:pt x="1598" y="1015"/>
                      </a:lnTo>
                      <a:lnTo>
                        <a:pt x="1605" y="1026"/>
                      </a:lnTo>
                      <a:lnTo>
                        <a:pt x="1613" y="1034"/>
                      </a:lnTo>
                      <a:lnTo>
                        <a:pt x="1621" y="1040"/>
                      </a:lnTo>
                      <a:lnTo>
                        <a:pt x="1629" y="1044"/>
                      </a:lnTo>
                      <a:lnTo>
                        <a:pt x="1637" y="1047"/>
                      </a:lnTo>
                      <a:lnTo>
                        <a:pt x="1646" y="1047"/>
                      </a:lnTo>
                      <a:lnTo>
                        <a:pt x="1658" y="1047"/>
                      </a:lnTo>
                      <a:lnTo>
                        <a:pt x="1667" y="1045"/>
                      </a:lnTo>
                      <a:lnTo>
                        <a:pt x="1678" y="1044"/>
                      </a:lnTo>
                      <a:lnTo>
                        <a:pt x="1690" y="1040"/>
                      </a:lnTo>
                      <a:lnTo>
                        <a:pt x="1706" y="1066"/>
                      </a:lnTo>
                      <a:lnTo>
                        <a:pt x="1718" y="1093"/>
                      </a:lnTo>
                      <a:lnTo>
                        <a:pt x="1730" y="1122"/>
                      </a:lnTo>
                      <a:lnTo>
                        <a:pt x="1739" y="1151"/>
                      </a:lnTo>
                      <a:lnTo>
                        <a:pt x="1750" y="1181"/>
                      </a:lnTo>
                      <a:lnTo>
                        <a:pt x="1762" y="1210"/>
                      </a:lnTo>
                      <a:lnTo>
                        <a:pt x="1774" y="1239"/>
                      </a:lnTo>
                      <a:lnTo>
                        <a:pt x="1790" y="1264"/>
                      </a:lnTo>
                      <a:lnTo>
                        <a:pt x="1810" y="1290"/>
                      </a:lnTo>
                      <a:lnTo>
                        <a:pt x="1834" y="1311"/>
                      </a:lnTo>
                      <a:lnTo>
                        <a:pt x="1866" y="1378"/>
                      </a:lnTo>
                      <a:lnTo>
                        <a:pt x="1877" y="1357"/>
                      </a:lnTo>
                      <a:lnTo>
                        <a:pt x="1878" y="1336"/>
                      </a:lnTo>
                      <a:lnTo>
                        <a:pt x="1875" y="1317"/>
                      </a:lnTo>
                      <a:lnTo>
                        <a:pt x="1869" y="1298"/>
                      </a:lnTo>
                      <a:lnTo>
                        <a:pt x="1861" y="1280"/>
                      </a:lnTo>
                      <a:lnTo>
                        <a:pt x="1853" y="1261"/>
                      </a:lnTo>
                      <a:lnTo>
                        <a:pt x="1848" y="1244"/>
                      </a:lnTo>
                      <a:lnTo>
                        <a:pt x="1846" y="1224"/>
                      </a:lnTo>
                      <a:lnTo>
                        <a:pt x="1851" y="1205"/>
                      </a:lnTo>
                      <a:lnTo>
                        <a:pt x="1866" y="1184"/>
                      </a:lnTo>
                      <a:lnTo>
                        <a:pt x="1853" y="1167"/>
                      </a:lnTo>
                      <a:lnTo>
                        <a:pt x="1840" y="1149"/>
                      </a:lnTo>
                      <a:lnTo>
                        <a:pt x="1827" y="1132"/>
                      </a:lnTo>
                      <a:lnTo>
                        <a:pt x="1818" y="1112"/>
                      </a:lnTo>
                      <a:lnTo>
                        <a:pt x="1808" y="1095"/>
                      </a:lnTo>
                      <a:lnTo>
                        <a:pt x="1802" y="1076"/>
                      </a:lnTo>
                      <a:lnTo>
                        <a:pt x="1798" y="1055"/>
                      </a:lnTo>
                      <a:lnTo>
                        <a:pt x="1800" y="1036"/>
                      </a:lnTo>
                      <a:lnTo>
                        <a:pt x="1806" y="1013"/>
                      </a:lnTo>
                      <a:lnTo>
                        <a:pt x="1816" y="991"/>
                      </a:lnTo>
                      <a:lnTo>
                        <a:pt x="1824" y="992"/>
                      </a:lnTo>
                      <a:lnTo>
                        <a:pt x="1829" y="992"/>
                      </a:lnTo>
                      <a:lnTo>
                        <a:pt x="1834" y="989"/>
                      </a:lnTo>
                      <a:lnTo>
                        <a:pt x="1837" y="986"/>
                      </a:lnTo>
                      <a:lnTo>
                        <a:pt x="1838" y="981"/>
                      </a:lnTo>
                      <a:lnTo>
                        <a:pt x="1840" y="975"/>
                      </a:lnTo>
                      <a:lnTo>
                        <a:pt x="1842" y="970"/>
                      </a:lnTo>
                      <a:lnTo>
                        <a:pt x="1845" y="964"/>
                      </a:lnTo>
                      <a:lnTo>
                        <a:pt x="1848" y="959"/>
                      </a:lnTo>
                      <a:lnTo>
                        <a:pt x="1851" y="956"/>
                      </a:lnTo>
                      <a:lnTo>
                        <a:pt x="1854" y="960"/>
                      </a:lnTo>
                      <a:lnTo>
                        <a:pt x="1854" y="967"/>
                      </a:lnTo>
                      <a:lnTo>
                        <a:pt x="1856" y="975"/>
                      </a:lnTo>
                      <a:lnTo>
                        <a:pt x="1856" y="983"/>
                      </a:lnTo>
                      <a:lnTo>
                        <a:pt x="1856" y="992"/>
                      </a:lnTo>
                      <a:lnTo>
                        <a:pt x="1858" y="1000"/>
                      </a:lnTo>
                      <a:lnTo>
                        <a:pt x="1861" y="1008"/>
                      </a:lnTo>
                      <a:lnTo>
                        <a:pt x="1866" y="1013"/>
                      </a:lnTo>
                      <a:lnTo>
                        <a:pt x="1872" y="1016"/>
                      </a:lnTo>
                      <a:lnTo>
                        <a:pt x="1883" y="1015"/>
                      </a:lnTo>
                      <a:lnTo>
                        <a:pt x="1890" y="1002"/>
                      </a:lnTo>
                      <a:lnTo>
                        <a:pt x="1894" y="989"/>
                      </a:lnTo>
                      <a:lnTo>
                        <a:pt x="1899" y="976"/>
                      </a:lnTo>
                      <a:lnTo>
                        <a:pt x="1902" y="965"/>
                      </a:lnTo>
                      <a:lnTo>
                        <a:pt x="1907" y="956"/>
                      </a:lnTo>
                      <a:lnTo>
                        <a:pt x="1912" y="946"/>
                      </a:lnTo>
                      <a:lnTo>
                        <a:pt x="1920" y="938"/>
                      </a:lnTo>
                      <a:lnTo>
                        <a:pt x="1930" y="932"/>
                      </a:lnTo>
                      <a:lnTo>
                        <a:pt x="1944" y="927"/>
                      </a:lnTo>
                      <a:lnTo>
                        <a:pt x="1962" y="924"/>
                      </a:lnTo>
                      <a:lnTo>
                        <a:pt x="1968" y="914"/>
                      </a:lnTo>
                      <a:lnTo>
                        <a:pt x="1909" y="906"/>
                      </a:lnTo>
                      <a:lnTo>
                        <a:pt x="1909" y="903"/>
                      </a:lnTo>
                      <a:lnTo>
                        <a:pt x="1909" y="900"/>
                      </a:lnTo>
                      <a:lnTo>
                        <a:pt x="1909" y="895"/>
                      </a:lnTo>
                      <a:lnTo>
                        <a:pt x="1910" y="892"/>
                      </a:lnTo>
                      <a:lnTo>
                        <a:pt x="1910" y="887"/>
                      </a:lnTo>
                      <a:lnTo>
                        <a:pt x="1910" y="884"/>
                      </a:lnTo>
                      <a:lnTo>
                        <a:pt x="1909" y="880"/>
                      </a:lnTo>
                      <a:lnTo>
                        <a:pt x="1907" y="877"/>
                      </a:lnTo>
                      <a:lnTo>
                        <a:pt x="1904" y="874"/>
                      </a:lnTo>
                      <a:lnTo>
                        <a:pt x="1901" y="871"/>
                      </a:lnTo>
                      <a:lnTo>
                        <a:pt x="1899" y="869"/>
                      </a:lnTo>
                      <a:lnTo>
                        <a:pt x="1902" y="872"/>
                      </a:lnTo>
                      <a:lnTo>
                        <a:pt x="1907" y="880"/>
                      </a:lnTo>
                      <a:lnTo>
                        <a:pt x="1915" y="890"/>
                      </a:lnTo>
                      <a:lnTo>
                        <a:pt x="1925" y="900"/>
                      </a:lnTo>
                      <a:lnTo>
                        <a:pt x="1934" y="906"/>
                      </a:lnTo>
                      <a:lnTo>
                        <a:pt x="1944" y="909"/>
                      </a:lnTo>
                      <a:lnTo>
                        <a:pt x="1954" y="906"/>
                      </a:lnTo>
                      <a:lnTo>
                        <a:pt x="1962" y="893"/>
                      </a:lnTo>
                      <a:lnTo>
                        <a:pt x="1968" y="871"/>
                      </a:lnTo>
                      <a:lnTo>
                        <a:pt x="1970" y="868"/>
                      </a:lnTo>
                      <a:lnTo>
                        <a:pt x="1973" y="864"/>
                      </a:lnTo>
                      <a:lnTo>
                        <a:pt x="1978" y="863"/>
                      </a:lnTo>
                      <a:lnTo>
                        <a:pt x="1982" y="863"/>
                      </a:lnTo>
                      <a:lnTo>
                        <a:pt x="1989" y="863"/>
                      </a:lnTo>
                      <a:lnTo>
                        <a:pt x="1995" y="863"/>
                      </a:lnTo>
                      <a:lnTo>
                        <a:pt x="2002" y="863"/>
                      </a:lnTo>
                      <a:lnTo>
                        <a:pt x="2010" y="863"/>
                      </a:lnTo>
                      <a:lnTo>
                        <a:pt x="2014" y="864"/>
                      </a:lnTo>
                      <a:lnTo>
                        <a:pt x="2021" y="864"/>
                      </a:lnTo>
                      <a:lnTo>
                        <a:pt x="2014" y="864"/>
                      </a:lnTo>
                      <a:lnTo>
                        <a:pt x="2008" y="864"/>
                      </a:lnTo>
                      <a:lnTo>
                        <a:pt x="2000" y="864"/>
                      </a:lnTo>
                      <a:lnTo>
                        <a:pt x="1994" y="864"/>
                      </a:lnTo>
                      <a:lnTo>
                        <a:pt x="1987" y="864"/>
                      </a:lnTo>
                      <a:lnTo>
                        <a:pt x="1981" y="864"/>
                      </a:lnTo>
                      <a:lnTo>
                        <a:pt x="1974" y="866"/>
                      </a:lnTo>
                      <a:lnTo>
                        <a:pt x="1970" y="869"/>
                      </a:lnTo>
                      <a:lnTo>
                        <a:pt x="1965" y="874"/>
                      </a:lnTo>
                      <a:lnTo>
                        <a:pt x="1962" y="882"/>
                      </a:lnTo>
                      <a:lnTo>
                        <a:pt x="1968" y="914"/>
                      </a:lnTo>
                      <a:lnTo>
                        <a:pt x="1990" y="908"/>
                      </a:lnTo>
                      <a:lnTo>
                        <a:pt x="2014" y="898"/>
                      </a:lnTo>
                      <a:lnTo>
                        <a:pt x="2038" y="885"/>
                      </a:lnTo>
                      <a:lnTo>
                        <a:pt x="2062" y="871"/>
                      </a:lnTo>
                      <a:lnTo>
                        <a:pt x="2085" y="860"/>
                      </a:lnTo>
                      <a:lnTo>
                        <a:pt x="2109" y="850"/>
                      </a:lnTo>
                      <a:lnTo>
                        <a:pt x="2131" y="847"/>
                      </a:lnTo>
                      <a:lnTo>
                        <a:pt x="2152" y="848"/>
                      </a:lnTo>
                      <a:lnTo>
                        <a:pt x="2171" y="860"/>
                      </a:lnTo>
                      <a:lnTo>
                        <a:pt x="2190" y="882"/>
                      </a:lnTo>
                      <a:lnTo>
                        <a:pt x="2200" y="876"/>
                      </a:lnTo>
                      <a:lnTo>
                        <a:pt x="2210" y="871"/>
                      </a:lnTo>
                      <a:lnTo>
                        <a:pt x="2221" y="866"/>
                      </a:lnTo>
                      <a:lnTo>
                        <a:pt x="2230" y="861"/>
                      </a:lnTo>
                      <a:lnTo>
                        <a:pt x="2242" y="856"/>
                      </a:lnTo>
                      <a:lnTo>
                        <a:pt x="2251" y="850"/>
                      </a:lnTo>
                      <a:lnTo>
                        <a:pt x="2259" y="845"/>
                      </a:lnTo>
                      <a:lnTo>
                        <a:pt x="2269" y="839"/>
                      </a:lnTo>
                      <a:lnTo>
                        <a:pt x="2275" y="831"/>
                      </a:lnTo>
                      <a:lnTo>
                        <a:pt x="2282" y="821"/>
                      </a:lnTo>
                      <a:lnTo>
                        <a:pt x="2280" y="816"/>
                      </a:lnTo>
                      <a:lnTo>
                        <a:pt x="2280" y="815"/>
                      </a:lnTo>
                      <a:lnTo>
                        <a:pt x="2282" y="816"/>
                      </a:lnTo>
                      <a:lnTo>
                        <a:pt x="2282" y="818"/>
                      </a:lnTo>
                      <a:lnTo>
                        <a:pt x="2283" y="821"/>
                      </a:lnTo>
                      <a:lnTo>
                        <a:pt x="2285" y="824"/>
                      </a:lnTo>
                      <a:lnTo>
                        <a:pt x="2288" y="828"/>
                      </a:lnTo>
                      <a:lnTo>
                        <a:pt x="2291" y="831"/>
                      </a:lnTo>
                      <a:lnTo>
                        <a:pt x="2294" y="831"/>
                      </a:lnTo>
                      <a:lnTo>
                        <a:pt x="2299" y="829"/>
                      </a:lnTo>
                      <a:lnTo>
                        <a:pt x="2306" y="826"/>
                      </a:lnTo>
                      <a:lnTo>
                        <a:pt x="2310" y="821"/>
                      </a:lnTo>
                      <a:lnTo>
                        <a:pt x="2314" y="815"/>
                      </a:lnTo>
                      <a:lnTo>
                        <a:pt x="2315" y="810"/>
                      </a:lnTo>
                      <a:lnTo>
                        <a:pt x="2315" y="804"/>
                      </a:lnTo>
                      <a:lnTo>
                        <a:pt x="2315" y="796"/>
                      </a:lnTo>
                      <a:lnTo>
                        <a:pt x="2315" y="789"/>
                      </a:lnTo>
                      <a:lnTo>
                        <a:pt x="2315" y="783"/>
                      </a:lnTo>
                      <a:lnTo>
                        <a:pt x="2315" y="775"/>
                      </a:lnTo>
                      <a:lnTo>
                        <a:pt x="2317" y="768"/>
                      </a:lnTo>
                      <a:lnTo>
                        <a:pt x="2299" y="762"/>
                      </a:lnTo>
                      <a:lnTo>
                        <a:pt x="2331" y="695"/>
                      </a:lnTo>
                      <a:lnTo>
                        <a:pt x="2349" y="720"/>
                      </a:lnTo>
                      <a:lnTo>
                        <a:pt x="2323" y="727"/>
                      </a:lnTo>
                      <a:lnTo>
                        <a:pt x="2326" y="733"/>
                      </a:lnTo>
                      <a:lnTo>
                        <a:pt x="2328" y="741"/>
                      </a:lnTo>
                      <a:lnTo>
                        <a:pt x="2330" y="749"/>
                      </a:lnTo>
                      <a:lnTo>
                        <a:pt x="2330" y="757"/>
                      </a:lnTo>
                      <a:lnTo>
                        <a:pt x="2330" y="765"/>
                      </a:lnTo>
                      <a:lnTo>
                        <a:pt x="2330" y="773"/>
                      </a:lnTo>
                      <a:lnTo>
                        <a:pt x="2331" y="780"/>
                      </a:lnTo>
                      <a:lnTo>
                        <a:pt x="2334" y="786"/>
                      </a:lnTo>
                      <a:lnTo>
                        <a:pt x="2341" y="792"/>
                      </a:lnTo>
                      <a:lnTo>
                        <a:pt x="2349" y="797"/>
                      </a:lnTo>
                      <a:lnTo>
                        <a:pt x="2362" y="797"/>
                      </a:lnTo>
                      <a:lnTo>
                        <a:pt x="2371" y="794"/>
                      </a:lnTo>
                      <a:lnTo>
                        <a:pt x="2376" y="786"/>
                      </a:lnTo>
                      <a:lnTo>
                        <a:pt x="2379" y="776"/>
                      </a:lnTo>
                      <a:lnTo>
                        <a:pt x="2381" y="767"/>
                      </a:lnTo>
                      <a:lnTo>
                        <a:pt x="2382" y="757"/>
                      </a:lnTo>
                      <a:lnTo>
                        <a:pt x="2386" y="749"/>
                      </a:lnTo>
                      <a:lnTo>
                        <a:pt x="2390" y="743"/>
                      </a:lnTo>
                      <a:lnTo>
                        <a:pt x="2400" y="741"/>
                      </a:lnTo>
                      <a:lnTo>
                        <a:pt x="2414" y="744"/>
                      </a:lnTo>
                      <a:lnTo>
                        <a:pt x="2419" y="733"/>
                      </a:lnTo>
                      <a:lnTo>
                        <a:pt x="2419" y="722"/>
                      </a:lnTo>
                      <a:lnTo>
                        <a:pt x="2416" y="712"/>
                      </a:lnTo>
                      <a:lnTo>
                        <a:pt x="2411" y="704"/>
                      </a:lnTo>
                      <a:lnTo>
                        <a:pt x="2403" y="695"/>
                      </a:lnTo>
                      <a:lnTo>
                        <a:pt x="2394" y="688"/>
                      </a:lnTo>
                      <a:lnTo>
                        <a:pt x="2384" y="680"/>
                      </a:lnTo>
                      <a:lnTo>
                        <a:pt x="2374" y="672"/>
                      </a:lnTo>
                      <a:lnTo>
                        <a:pt x="2366" y="666"/>
                      </a:lnTo>
                      <a:lnTo>
                        <a:pt x="2358" y="660"/>
                      </a:lnTo>
                      <a:lnTo>
                        <a:pt x="2360" y="656"/>
                      </a:lnTo>
                      <a:lnTo>
                        <a:pt x="2362" y="653"/>
                      </a:lnTo>
                      <a:lnTo>
                        <a:pt x="2365" y="652"/>
                      </a:lnTo>
                      <a:lnTo>
                        <a:pt x="2368" y="652"/>
                      </a:lnTo>
                      <a:lnTo>
                        <a:pt x="2371" y="652"/>
                      </a:lnTo>
                      <a:lnTo>
                        <a:pt x="2376" y="652"/>
                      </a:lnTo>
                      <a:lnTo>
                        <a:pt x="2379" y="652"/>
                      </a:lnTo>
                      <a:lnTo>
                        <a:pt x="2384" y="652"/>
                      </a:lnTo>
                      <a:lnTo>
                        <a:pt x="2387" y="653"/>
                      </a:lnTo>
                      <a:lnTo>
                        <a:pt x="2390" y="653"/>
                      </a:lnTo>
                      <a:lnTo>
                        <a:pt x="2389" y="652"/>
                      </a:lnTo>
                      <a:lnTo>
                        <a:pt x="2387" y="652"/>
                      </a:lnTo>
                      <a:lnTo>
                        <a:pt x="2386" y="652"/>
                      </a:lnTo>
                      <a:lnTo>
                        <a:pt x="2382" y="653"/>
                      </a:lnTo>
                      <a:lnTo>
                        <a:pt x="2382" y="653"/>
                      </a:lnTo>
                      <a:lnTo>
                        <a:pt x="2381" y="655"/>
                      </a:lnTo>
                      <a:lnTo>
                        <a:pt x="2378" y="656"/>
                      </a:lnTo>
                      <a:lnTo>
                        <a:pt x="2376" y="658"/>
                      </a:lnTo>
                      <a:lnTo>
                        <a:pt x="2374" y="658"/>
                      </a:lnTo>
                      <a:lnTo>
                        <a:pt x="2373" y="660"/>
                      </a:lnTo>
                      <a:lnTo>
                        <a:pt x="2379" y="669"/>
                      </a:lnTo>
                      <a:lnTo>
                        <a:pt x="2384" y="677"/>
                      </a:lnTo>
                      <a:lnTo>
                        <a:pt x="2390" y="684"/>
                      </a:lnTo>
                      <a:lnTo>
                        <a:pt x="2395" y="688"/>
                      </a:lnTo>
                      <a:lnTo>
                        <a:pt x="2400" y="693"/>
                      </a:lnTo>
                      <a:lnTo>
                        <a:pt x="2405" y="698"/>
                      </a:lnTo>
                      <a:lnTo>
                        <a:pt x="2411" y="703"/>
                      </a:lnTo>
                      <a:lnTo>
                        <a:pt x="2416" y="709"/>
                      </a:lnTo>
                      <a:lnTo>
                        <a:pt x="2421" y="717"/>
                      </a:lnTo>
                      <a:lnTo>
                        <a:pt x="2426" y="727"/>
                      </a:lnTo>
                      <a:lnTo>
                        <a:pt x="2445" y="701"/>
                      </a:lnTo>
                      <a:lnTo>
                        <a:pt x="2467" y="685"/>
                      </a:lnTo>
                      <a:lnTo>
                        <a:pt x="2488" y="676"/>
                      </a:lnTo>
                      <a:lnTo>
                        <a:pt x="2512" y="669"/>
                      </a:lnTo>
                      <a:lnTo>
                        <a:pt x="2534" y="666"/>
                      </a:lnTo>
                      <a:lnTo>
                        <a:pt x="2558" y="663"/>
                      </a:lnTo>
                      <a:lnTo>
                        <a:pt x="2581" y="658"/>
                      </a:lnTo>
                      <a:lnTo>
                        <a:pt x="2603" y="650"/>
                      </a:lnTo>
                      <a:lnTo>
                        <a:pt x="2624" y="637"/>
                      </a:lnTo>
                      <a:lnTo>
                        <a:pt x="2643" y="618"/>
                      </a:lnTo>
                      <a:lnTo>
                        <a:pt x="2659" y="605"/>
                      </a:lnTo>
                      <a:lnTo>
                        <a:pt x="2672" y="597"/>
                      </a:lnTo>
                      <a:lnTo>
                        <a:pt x="2683" y="592"/>
                      </a:lnTo>
                      <a:lnTo>
                        <a:pt x="2694" y="591"/>
                      </a:lnTo>
                      <a:lnTo>
                        <a:pt x="2704" y="591"/>
                      </a:lnTo>
                      <a:lnTo>
                        <a:pt x="2715" y="592"/>
                      </a:lnTo>
                      <a:lnTo>
                        <a:pt x="2726" y="594"/>
                      </a:lnTo>
                      <a:lnTo>
                        <a:pt x="2739" y="596"/>
                      </a:lnTo>
                      <a:lnTo>
                        <a:pt x="2754" y="596"/>
                      </a:lnTo>
                      <a:lnTo>
                        <a:pt x="2771" y="592"/>
                      </a:lnTo>
                      <a:lnTo>
                        <a:pt x="2786" y="567"/>
                      </a:lnTo>
                      <a:lnTo>
                        <a:pt x="2803" y="540"/>
                      </a:lnTo>
                      <a:lnTo>
                        <a:pt x="2824" y="516"/>
                      </a:lnTo>
                      <a:lnTo>
                        <a:pt x="2846" y="492"/>
                      </a:lnTo>
                      <a:lnTo>
                        <a:pt x="2870" y="469"/>
                      </a:lnTo>
                      <a:lnTo>
                        <a:pt x="2896" y="448"/>
                      </a:lnTo>
                      <a:lnTo>
                        <a:pt x="2922" y="428"/>
                      </a:lnTo>
                      <a:lnTo>
                        <a:pt x="2947" y="408"/>
                      </a:lnTo>
                      <a:lnTo>
                        <a:pt x="2974" y="391"/>
                      </a:lnTo>
                      <a:lnTo>
                        <a:pt x="3000" y="375"/>
                      </a:lnTo>
                      <a:lnTo>
                        <a:pt x="2994" y="357"/>
                      </a:lnTo>
                      <a:lnTo>
                        <a:pt x="2986" y="344"/>
                      </a:lnTo>
                      <a:lnTo>
                        <a:pt x="2976" y="333"/>
                      </a:lnTo>
                      <a:lnTo>
                        <a:pt x="2965" y="325"/>
                      </a:lnTo>
                      <a:lnTo>
                        <a:pt x="2954" y="316"/>
                      </a:lnTo>
                      <a:lnTo>
                        <a:pt x="2942" y="308"/>
                      </a:lnTo>
                      <a:lnTo>
                        <a:pt x="2933" y="298"/>
                      </a:lnTo>
                      <a:lnTo>
                        <a:pt x="2923" y="287"/>
                      </a:lnTo>
                      <a:lnTo>
                        <a:pt x="2918" y="272"/>
                      </a:lnTo>
                      <a:lnTo>
                        <a:pt x="2915" y="255"/>
                      </a:lnTo>
                      <a:lnTo>
                        <a:pt x="2890" y="255"/>
                      </a:lnTo>
                      <a:lnTo>
                        <a:pt x="2891" y="250"/>
                      </a:lnTo>
                      <a:lnTo>
                        <a:pt x="2891" y="245"/>
                      </a:lnTo>
                      <a:lnTo>
                        <a:pt x="2890" y="240"/>
                      </a:lnTo>
                      <a:lnTo>
                        <a:pt x="2888" y="236"/>
                      </a:lnTo>
                      <a:lnTo>
                        <a:pt x="2885" y="232"/>
                      </a:lnTo>
                      <a:lnTo>
                        <a:pt x="2882" y="229"/>
                      </a:lnTo>
                      <a:lnTo>
                        <a:pt x="2877" y="226"/>
                      </a:lnTo>
                      <a:lnTo>
                        <a:pt x="2874" y="223"/>
                      </a:lnTo>
                      <a:lnTo>
                        <a:pt x="2869" y="221"/>
                      </a:lnTo>
                      <a:lnTo>
                        <a:pt x="2866" y="220"/>
                      </a:lnTo>
                      <a:lnTo>
                        <a:pt x="2813" y="220"/>
                      </a:lnTo>
                      <a:lnTo>
                        <a:pt x="2824" y="196"/>
                      </a:lnTo>
                      <a:lnTo>
                        <a:pt x="2763" y="196"/>
                      </a:lnTo>
                      <a:lnTo>
                        <a:pt x="2773" y="188"/>
                      </a:lnTo>
                      <a:lnTo>
                        <a:pt x="2778" y="178"/>
                      </a:lnTo>
                      <a:lnTo>
                        <a:pt x="2779" y="167"/>
                      </a:lnTo>
                      <a:lnTo>
                        <a:pt x="2776" y="157"/>
                      </a:lnTo>
                      <a:lnTo>
                        <a:pt x="2771" y="146"/>
                      </a:lnTo>
                      <a:lnTo>
                        <a:pt x="2765" y="136"/>
                      </a:lnTo>
                      <a:lnTo>
                        <a:pt x="2755" y="127"/>
                      </a:lnTo>
                      <a:lnTo>
                        <a:pt x="2744" y="120"/>
                      </a:lnTo>
                      <a:lnTo>
                        <a:pt x="2733" y="114"/>
                      </a:lnTo>
                      <a:lnTo>
                        <a:pt x="2722" y="111"/>
                      </a:lnTo>
                      <a:lnTo>
                        <a:pt x="2709" y="117"/>
                      </a:lnTo>
                      <a:lnTo>
                        <a:pt x="2698" y="127"/>
                      </a:lnTo>
                      <a:lnTo>
                        <a:pt x="2688" y="136"/>
                      </a:lnTo>
                      <a:lnTo>
                        <a:pt x="2678" y="146"/>
                      </a:lnTo>
                      <a:lnTo>
                        <a:pt x="2669" y="157"/>
                      </a:lnTo>
                      <a:lnTo>
                        <a:pt x="2661" y="165"/>
                      </a:lnTo>
                      <a:lnTo>
                        <a:pt x="2650" y="172"/>
                      </a:lnTo>
                      <a:lnTo>
                        <a:pt x="2640" y="175"/>
                      </a:lnTo>
                      <a:lnTo>
                        <a:pt x="2627" y="175"/>
                      </a:lnTo>
                      <a:lnTo>
                        <a:pt x="2613" y="170"/>
                      </a:lnTo>
                      <a:lnTo>
                        <a:pt x="2613" y="165"/>
                      </a:lnTo>
                      <a:lnTo>
                        <a:pt x="2613" y="160"/>
                      </a:lnTo>
                      <a:lnTo>
                        <a:pt x="2611" y="157"/>
                      </a:lnTo>
                      <a:lnTo>
                        <a:pt x="2610" y="152"/>
                      </a:lnTo>
                      <a:lnTo>
                        <a:pt x="2608" y="148"/>
                      </a:lnTo>
                      <a:lnTo>
                        <a:pt x="2605" y="144"/>
                      </a:lnTo>
                      <a:lnTo>
                        <a:pt x="2602" y="141"/>
                      </a:lnTo>
                      <a:lnTo>
                        <a:pt x="2600" y="136"/>
                      </a:lnTo>
                      <a:lnTo>
                        <a:pt x="2597" y="133"/>
                      </a:lnTo>
                      <a:lnTo>
                        <a:pt x="2595" y="128"/>
                      </a:lnTo>
                      <a:lnTo>
                        <a:pt x="2613" y="146"/>
                      </a:lnTo>
                      <a:lnTo>
                        <a:pt x="2616" y="143"/>
                      </a:lnTo>
                      <a:lnTo>
                        <a:pt x="2618" y="141"/>
                      </a:lnTo>
                      <a:lnTo>
                        <a:pt x="2619" y="138"/>
                      </a:lnTo>
                      <a:lnTo>
                        <a:pt x="2619" y="133"/>
                      </a:lnTo>
                      <a:lnTo>
                        <a:pt x="2619" y="130"/>
                      </a:lnTo>
                      <a:lnTo>
                        <a:pt x="2619" y="125"/>
                      </a:lnTo>
                      <a:lnTo>
                        <a:pt x="2619" y="122"/>
                      </a:lnTo>
                      <a:lnTo>
                        <a:pt x="2619" y="117"/>
                      </a:lnTo>
                      <a:lnTo>
                        <a:pt x="2619" y="114"/>
                      </a:lnTo>
                      <a:lnTo>
                        <a:pt x="2619" y="111"/>
                      </a:lnTo>
                      <a:lnTo>
                        <a:pt x="2603" y="98"/>
                      </a:lnTo>
                      <a:lnTo>
                        <a:pt x="2584" y="92"/>
                      </a:lnTo>
                      <a:lnTo>
                        <a:pt x="2565" y="87"/>
                      </a:lnTo>
                      <a:lnTo>
                        <a:pt x="2546" y="85"/>
                      </a:lnTo>
                      <a:lnTo>
                        <a:pt x="2526" y="85"/>
                      </a:lnTo>
                      <a:lnTo>
                        <a:pt x="2509" y="84"/>
                      </a:lnTo>
                      <a:lnTo>
                        <a:pt x="2491" y="80"/>
                      </a:lnTo>
                      <a:lnTo>
                        <a:pt x="2475" y="76"/>
                      </a:lnTo>
                      <a:lnTo>
                        <a:pt x="2461" y="66"/>
                      </a:lnTo>
                      <a:lnTo>
                        <a:pt x="2450" y="52"/>
                      </a:lnTo>
                      <a:lnTo>
                        <a:pt x="2454" y="50"/>
                      </a:lnTo>
                      <a:lnTo>
                        <a:pt x="2456" y="47"/>
                      </a:lnTo>
                      <a:lnTo>
                        <a:pt x="2458" y="45"/>
                      </a:lnTo>
                      <a:lnTo>
                        <a:pt x="2459" y="42"/>
                      </a:lnTo>
                      <a:lnTo>
                        <a:pt x="2459" y="37"/>
                      </a:lnTo>
                      <a:lnTo>
                        <a:pt x="2459" y="34"/>
                      </a:lnTo>
                      <a:lnTo>
                        <a:pt x="2459" y="31"/>
                      </a:lnTo>
                      <a:lnTo>
                        <a:pt x="2458" y="26"/>
                      </a:lnTo>
                      <a:lnTo>
                        <a:pt x="2458" y="23"/>
                      </a:lnTo>
                      <a:lnTo>
                        <a:pt x="2458" y="20"/>
                      </a:lnTo>
                      <a:lnTo>
                        <a:pt x="2432" y="2"/>
                      </a:lnTo>
                      <a:lnTo>
                        <a:pt x="2438" y="0"/>
                      </a:lnTo>
                      <a:lnTo>
                        <a:pt x="2443" y="2"/>
                      </a:lnTo>
                      <a:lnTo>
                        <a:pt x="2448" y="4"/>
                      </a:lnTo>
                      <a:lnTo>
                        <a:pt x="2453" y="8"/>
                      </a:lnTo>
                      <a:lnTo>
                        <a:pt x="2456" y="13"/>
                      </a:lnTo>
                      <a:lnTo>
                        <a:pt x="2458" y="20"/>
                      </a:lnTo>
                      <a:lnTo>
                        <a:pt x="2459" y="26"/>
                      </a:lnTo>
                      <a:lnTo>
                        <a:pt x="2459" y="32"/>
                      </a:lnTo>
                      <a:lnTo>
                        <a:pt x="2459" y="39"/>
                      </a:lnTo>
                      <a:lnTo>
                        <a:pt x="2458" y="44"/>
                      </a:lnTo>
                      <a:lnTo>
                        <a:pt x="2458" y="44"/>
                      </a:lnTo>
                    </a:path>
                  </a:pathLst>
                </a:custGeom>
                <a:noFill/>
                <a:ln w="12700">
                  <a:solidFill>
                    <a:srgbClr val="000000"/>
                  </a:solidFill>
                  <a:prstDash val="solid"/>
                  <a:round/>
                  <a:headEnd/>
                  <a:tailEnd/>
                </a:ln>
              </p:spPr>
              <p:txBody>
                <a:bodyPr/>
                <a:lstStyle/>
                <a:p>
                  <a:endParaRPr lang="en-US"/>
                </a:p>
              </p:txBody>
            </p:sp>
            <p:sp>
              <p:nvSpPr>
                <p:cNvPr id="40160" name="Freeform 224"/>
                <p:cNvSpPr>
                  <a:spLocks/>
                </p:cNvSpPr>
                <p:nvPr/>
              </p:nvSpPr>
              <p:spPr bwMode="auto">
                <a:xfrm>
                  <a:off x="3304" y="3076"/>
                  <a:ext cx="21" cy="20"/>
                </a:xfrm>
                <a:custGeom>
                  <a:avLst/>
                  <a:gdLst/>
                  <a:ahLst/>
                  <a:cxnLst>
                    <a:cxn ang="0">
                      <a:pos x="30" y="11"/>
                    </a:cxn>
                    <a:cxn ang="0">
                      <a:pos x="42" y="11"/>
                    </a:cxn>
                    <a:cxn ang="0">
                      <a:pos x="42" y="36"/>
                    </a:cxn>
                    <a:cxn ang="0">
                      <a:pos x="30" y="36"/>
                    </a:cxn>
                    <a:cxn ang="0">
                      <a:pos x="32" y="40"/>
                    </a:cxn>
                    <a:cxn ang="0">
                      <a:pos x="34" y="38"/>
                    </a:cxn>
                    <a:cxn ang="0">
                      <a:pos x="32" y="33"/>
                    </a:cxn>
                    <a:cxn ang="0">
                      <a:pos x="30" y="25"/>
                    </a:cxn>
                    <a:cxn ang="0">
                      <a:pos x="27" y="19"/>
                    </a:cxn>
                    <a:cxn ang="0">
                      <a:pos x="22" y="12"/>
                    </a:cxn>
                    <a:cxn ang="0">
                      <a:pos x="19" y="8"/>
                    </a:cxn>
                    <a:cxn ang="0">
                      <a:pos x="13" y="8"/>
                    </a:cxn>
                    <a:cxn ang="0">
                      <a:pos x="6" y="14"/>
                    </a:cxn>
                    <a:cxn ang="0">
                      <a:pos x="0" y="25"/>
                    </a:cxn>
                    <a:cxn ang="0">
                      <a:pos x="2" y="28"/>
                    </a:cxn>
                    <a:cxn ang="0">
                      <a:pos x="3" y="27"/>
                    </a:cxn>
                    <a:cxn ang="0">
                      <a:pos x="5" y="22"/>
                    </a:cxn>
                    <a:cxn ang="0">
                      <a:pos x="6" y="17"/>
                    </a:cxn>
                    <a:cxn ang="0">
                      <a:pos x="8" y="11"/>
                    </a:cxn>
                    <a:cxn ang="0">
                      <a:pos x="10" y="4"/>
                    </a:cxn>
                    <a:cxn ang="0">
                      <a:pos x="13" y="1"/>
                    </a:cxn>
                    <a:cxn ang="0">
                      <a:pos x="16" y="0"/>
                    </a:cxn>
                    <a:cxn ang="0">
                      <a:pos x="22" y="3"/>
                    </a:cxn>
                    <a:cxn ang="0">
                      <a:pos x="30" y="11"/>
                    </a:cxn>
                    <a:cxn ang="0">
                      <a:pos x="30" y="11"/>
                    </a:cxn>
                  </a:cxnLst>
                  <a:rect l="0" t="0" r="r" b="b"/>
                  <a:pathLst>
                    <a:path w="42" h="40">
                      <a:moveTo>
                        <a:pt x="30" y="11"/>
                      </a:moveTo>
                      <a:lnTo>
                        <a:pt x="42" y="11"/>
                      </a:lnTo>
                      <a:lnTo>
                        <a:pt x="42" y="36"/>
                      </a:lnTo>
                      <a:lnTo>
                        <a:pt x="30" y="36"/>
                      </a:lnTo>
                      <a:lnTo>
                        <a:pt x="32" y="40"/>
                      </a:lnTo>
                      <a:lnTo>
                        <a:pt x="34" y="38"/>
                      </a:lnTo>
                      <a:lnTo>
                        <a:pt x="32" y="33"/>
                      </a:lnTo>
                      <a:lnTo>
                        <a:pt x="30" y="25"/>
                      </a:lnTo>
                      <a:lnTo>
                        <a:pt x="27" y="19"/>
                      </a:lnTo>
                      <a:lnTo>
                        <a:pt x="22" y="12"/>
                      </a:lnTo>
                      <a:lnTo>
                        <a:pt x="19" y="8"/>
                      </a:lnTo>
                      <a:lnTo>
                        <a:pt x="13" y="8"/>
                      </a:lnTo>
                      <a:lnTo>
                        <a:pt x="6" y="14"/>
                      </a:lnTo>
                      <a:lnTo>
                        <a:pt x="0" y="25"/>
                      </a:lnTo>
                      <a:lnTo>
                        <a:pt x="2" y="28"/>
                      </a:lnTo>
                      <a:lnTo>
                        <a:pt x="3" y="27"/>
                      </a:lnTo>
                      <a:lnTo>
                        <a:pt x="5" y="22"/>
                      </a:lnTo>
                      <a:lnTo>
                        <a:pt x="6" y="17"/>
                      </a:lnTo>
                      <a:lnTo>
                        <a:pt x="8" y="11"/>
                      </a:lnTo>
                      <a:lnTo>
                        <a:pt x="10" y="4"/>
                      </a:lnTo>
                      <a:lnTo>
                        <a:pt x="13" y="1"/>
                      </a:lnTo>
                      <a:lnTo>
                        <a:pt x="16" y="0"/>
                      </a:lnTo>
                      <a:lnTo>
                        <a:pt x="22" y="3"/>
                      </a:lnTo>
                      <a:lnTo>
                        <a:pt x="30" y="11"/>
                      </a:lnTo>
                      <a:lnTo>
                        <a:pt x="30" y="11"/>
                      </a:lnTo>
                      <a:close/>
                    </a:path>
                  </a:pathLst>
                </a:custGeom>
                <a:solidFill>
                  <a:srgbClr val="CEA156"/>
                </a:solidFill>
                <a:ln w="9525">
                  <a:noFill/>
                  <a:round/>
                  <a:headEnd/>
                  <a:tailEnd/>
                </a:ln>
              </p:spPr>
              <p:txBody>
                <a:bodyPr/>
                <a:lstStyle/>
                <a:p>
                  <a:endParaRPr lang="en-US"/>
                </a:p>
              </p:txBody>
            </p:sp>
            <p:sp>
              <p:nvSpPr>
                <p:cNvPr id="40161" name="Freeform 225"/>
                <p:cNvSpPr>
                  <a:spLocks/>
                </p:cNvSpPr>
                <p:nvPr/>
              </p:nvSpPr>
              <p:spPr bwMode="auto">
                <a:xfrm>
                  <a:off x="3084" y="3085"/>
                  <a:ext cx="50" cy="33"/>
                </a:xfrm>
                <a:custGeom>
                  <a:avLst/>
                  <a:gdLst/>
                  <a:ahLst/>
                  <a:cxnLst>
                    <a:cxn ang="0">
                      <a:pos x="101" y="48"/>
                    </a:cxn>
                    <a:cxn ang="0">
                      <a:pos x="48" y="65"/>
                    </a:cxn>
                    <a:cxn ang="0">
                      <a:pos x="46" y="59"/>
                    </a:cxn>
                    <a:cxn ang="0">
                      <a:pos x="43" y="49"/>
                    </a:cxn>
                    <a:cxn ang="0">
                      <a:pos x="40" y="41"/>
                    </a:cxn>
                    <a:cxn ang="0">
                      <a:pos x="35" y="33"/>
                    </a:cxn>
                    <a:cxn ang="0">
                      <a:pos x="30" y="25"/>
                    </a:cxn>
                    <a:cxn ang="0">
                      <a:pos x="26" y="17"/>
                    </a:cxn>
                    <a:cxn ang="0">
                      <a:pos x="19" y="11"/>
                    </a:cxn>
                    <a:cxn ang="0">
                      <a:pos x="13" y="5"/>
                    </a:cxn>
                    <a:cxn ang="0">
                      <a:pos x="6" y="1"/>
                    </a:cxn>
                    <a:cxn ang="0">
                      <a:pos x="0" y="0"/>
                    </a:cxn>
                    <a:cxn ang="0">
                      <a:pos x="11" y="5"/>
                    </a:cxn>
                    <a:cxn ang="0">
                      <a:pos x="26" y="8"/>
                    </a:cxn>
                    <a:cxn ang="0">
                      <a:pos x="38" y="8"/>
                    </a:cxn>
                    <a:cxn ang="0">
                      <a:pos x="53" y="8"/>
                    </a:cxn>
                    <a:cxn ang="0">
                      <a:pos x="66" y="6"/>
                    </a:cxn>
                    <a:cxn ang="0">
                      <a:pos x="77" y="8"/>
                    </a:cxn>
                    <a:cxn ang="0">
                      <a:pos x="86" y="11"/>
                    </a:cxn>
                    <a:cxn ang="0">
                      <a:pos x="94" y="17"/>
                    </a:cxn>
                    <a:cxn ang="0">
                      <a:pos x="99" y="30"/>
                    </a:cxn>
                    <a:cxn ang="0">
                      <a:pos x="101" y="48"/>
                    </a:cxn>
                    <a:cxn ang="0">
                      <a:pos x="101" y="48"/>
                    </a:cxn>
                  </a:cxnLst>
                  <a:rect l="0" t="0" r="r" b="b"/>
                  <a:pathLst>
                    <a:path w="101" h="65">
                      <a:moveTo>
                        <a:pt x="101" y="48"/>
                      </a:moveTo>
                      <a:lnTo>
                        <a:pt x="48" y="65"/>
                      </a:lnTo>
                      <a:lnTo>
                        <a:pt x="46" y="59"/>
                      </a:lnTo>
                      <a:lnTo>
                        <a:pt x="43" y="49"/>
                      </a:lnTo>
                      <a:lnTo>
                        <a:pt x="40" y="41"/>
                      </a:lnTo>
                      <a:lnTo>
                        <a:pt x="35" y="33"/>
                      </a:lnTo>
                      <a:lnTo>
                        <a:pt x="30" y="25"/>
                      </a:lnTo>
                      <a:lnTo>
                        <a:pt x="26" y="17"/>
                      </a:lnTo>
                      <a:lnTo>
                        <a:pt x="19" y="11"/>
                      </a:lnTo>
                      <a:lnTo>
                        <a:pt x="13" y="5"/>
                      </a:lnTo>
                      <a:lnTo>
                        <a:pt x="6" y="1"/>
                      </a:lnTo>
                      <a:lnTo>
                        <a:pt x="0" y="0"/>
                      </a:lnTo>
                      <a:lnTo>
                        <a:pt x="11" y="5"/>
                      </a:lnTo>
                      <a:lnTo>
                        <a:pt x="26" y="8"/>
                      </a:lnTo>
                      <a:lnTo>
                        <a:pt x="38" y="8"/>
                      </a:lnTo>
                      <a:lnTo>
                        <a:pt x="53" y="8"/>
                      </a:lnTo>
                      <a:lnTo>
                        <a:pt x="66" y="6"/>
                      </a:lnTo>
                      <a:lnTo>
                        <a:pt x="77" y="8"/>
                      </a:lnTo>
                      <a:lnTo>
                        <a:pt x="86" y="11"/>
                      </a:lnTo>
                      <a:lnTo>
                        <a:pt x="94" y="17"/>
                      </a:lnTo>
                      <a:lnTo>
                        <a:pt x="99" y="30"/>
                      </a:lnTo>
                      <a:lnTo>
                        <a:pt x="101" y="48"/>
                      </a:lnTo>
                      <a:lnTo>
                        <a:pt x="101" y="48"/>
                      </a:lnTo>
                      <a:close/>
                    </a:path>
                  </a:pathLst>
                </a:custGeom>
                <a:solidFill>
                  <a:srgbClr val="CEA156"/>
                </a:solidFill>
                <a:ln w="9525">
                  <a:noFill/>
                  <a:round/>
                  <a:headEnd/>
                  <a:tailEnd/>
                </a:ln>
              </p:spPr>
              <p:txBody>
                <a:bodyPr/>
                <a:lstStyle/>
                <a:p>
                  <a:endParaRPr lang="en-US"/>
                </a:p>
              </p:txBody>
            </p:sp>
            <p:sp>
              <p:nvSpPr>
                <p:cNvPr id="40162" name="Freeform 226"/>
                <p:cNvSpPr>
                  <a:spLocks/>
                </p:cNvSpPr>
                <p:nvPr/>
              </p:nvSpPr>
              <p:spPr bwMode="auto">
                <a:xfrm>
                  <a:off x="3168" y="3102"/>
                  <a:ext cx="63" cy="55"/>
                </a:xfrm>
                <a:custGeom>
                  <a:avLst/>
                  <a:gdLst/>
                  <a:ahLst/>
                  <a:cxnLst>
                    <a:cxn ang="0">
                      <a:pos x="126" y="44"/>
                    </a:cxn>
                    <a:cxn ang="0">
                      <a:pos x="126" y="53"/>
                    </a:cxn>
                    <a:cxn ang="0">
                      <a:pos x="126" y="63"/>
                    </a:cxn>
                    <a:cxn ang="0">
                      <a:pos x="123" y="71"/>
                    </a:cxn>
                    <a:cxn ang="0">
                      <a:pos x="118" y="80"/>
                    </a:cxn>
                    <a:cxn ang="0">
                      <a:pos x="114" y="87"/>
                    </a:cxn>
                    <a:cxn ang="0">
                      <a:pos x="107" y="95"/>
                    </a:cxn>
                    <a:cxn ang="0">
                      <a:pos x="99" y="101"/>
                    </a:cxn>
                    <a:cxn ang="0">
                      <a:pos x="93" y="106"/>
                    </a:cxn>
                    <a:cxn ang="0">
                      <a:pos x="85" y="109"/>
                    </a:cxn>
                    <a:cxn ang="0">
                      <a:pos x="78" y="111"/>
                    </a:cxn>
                    <a:cxn ang="0">
                      <a:pos x="74" y="100"/>
                    </a:cxn>
                    <a:cxn ang="0">
                      <a:pos x="69" y="90"/>
                    </a:cxn>
                    <a:cxn ang="0">
                      <a:pos x="62" y="80"/>
                    </a:cxn>
                    <a:cxn ang="0">
                      <a:pos x="54" y="71"/>
                    </a:cxn>
                    <a:cxn ang="0">
                      <a:pos x="46" y="61"/>
                    </a:cxn>
                    <a:cxn ang="0">
                      <a:pos x="37" y="53"/>
                    </a:cxn>
                    <a:cxn ang="0">
                      <a:pos x="27" y="45"/>
                    </a:cxn>
                    <a:cxn ang="0">
                      <a:pos x="18" y="39"/>
                    </a:cxn>
                    <a:cxn ang="0">
                      <a:pos x="10" y="32"/>
                    </a:cxn>
                    <a:cxn ang="0">
                      <a:pos x="0" y="26"/>
                    </a:cxn>
                    <a:cxn ang="0">
                      <a:pos x="10" y="12"/>
                    </a:cxn>
                    <a:cxn ang="0">
                      <a:pos x="19" y="4"/>
                    </a:cxn>
                    <a:cxn ang="0">
                      <a:pos x="29" y="0"/>
                    </a:cxn>
                    <a:cxn ang="0">
                      <a:pos x="42" y="2"/>
                    </a:cxn>
                    <a:cxn ang="0">
                      <a:pos x="53" y="5"/>
                    </a:cxn>
                    <a:cxn ang="0">
                      <a:pos x="66" y="12"/>
                    </a:cxn>
                    <a:cxn ang="0">
                      <a:pos x="80" y="20"/>
                    </a:cxn>
                    <a:cxn ang="0">
                      <a:pos x="94" y="28"/>
                    </a:cxn>
                    <a:cxn ang="0">
                      <a:pos x="110" y="37"/>
                    </a:cxn>
                    <a:cxn ang="0">
                      <a:pos x="126" y="44"/>
                    </a:cxn>
                    <a:cxn ang="0">
                      <a:pos x="126" y="44"/>
                    </a:cxn>
                  </a:cxnLst>
                  <a:rect l="0" t="0" r="r" b="b"/>
                  <a:pathLst>
                    <a:path w="126" h="111">
                      <a:moveTo>
                        <a:pt x="126" y="44"/>
                      </a:moveTo>
                      <a:lnTo>
                        <a:pt x="126" y="53"/>
                      </a:lnTo>
                      <a:lnTo>
                        <a:pt x="126" y="63"/>
                      </a:lnTo>
                      <a:lnTo>
                        <a:pt x="123" y="71"/>
                      </a:lnTo>
                      <a:lnTo>
                        <a:pt x="118" y="80"/>
                      </a:lnTo>
                      <a:lnTo>
                        <a:pt x="114" y="87"/>
                      </a:lnTo>
                      <a:lnTo>
                        <a:pt x="107" y="95"/>
                      </a:lnTo>
                      <a:lnTo>
                        <a:pt x="99" y="101"/>
                      </a:lnTo>
                      <a:lnTo>
                        <a:pt x="93" y="106"/>
                      </a:lnTo>
                      <a:lnTo>
                        <a:pt x="85" y="109"/>
                      </a:lnTo>
                      <a:lnTo>
                        <a:pt x="78" y="111"/>
                      </a:lnTo>
                      <a:lnTo>
                        <a:pt x="74" y="100"/>
                      </a:lnTo>
                      <a:lnTo>
                        <a:pt x="69" y="90"/>
                      </a:lnTo>
                      <a:lnTo>
                        <a:pt x="62" y="80"/>
                      </a:lnTo>
                      <a:lnTo>
                        <a:pt x="54" y="71"/>
                      </a:lnTo>
                      <a:lnTo>
                        <a:pt x="46" y="61"/>
                      </a:lnTo>
                      <a:lnTo>
                        <a:pt x="37" y="53"/>
                      </a:lnTo>
                      <a:lnTo>
                        <a:pt x="27" y="45"/>
                      </a:lnTo>
                      <a:lnTo>
                        <a:pt x="18" y="39"/>
                      </a:lnTo>
                      <a:lnTo>
                        <a:pt x="10" y="32"/>
                      </a:lnTo>
                      <a:lnTo>
                        <a:pt x="0" y="26"/>
                      </a:lnTo>
                      <a:lnTo>
                        <a:pt x="10" y="12"/>
                      </a:lnTo>
                      <a:lnTo>
                        <a:pt x="19" y="4"/>
                      </a:lnTo>
                      <a:lnTo>
                        <a:pt x="29" y="0"/>
                      </a:lnTo>
                      <a:lnTo>
                        <a:pt x="42" y="2"/>
                      </a:lnTo>
                      <a:lnTo>
                        <a:pt x="53" y="5"/>
                      </a:lnTo>
                      <a:lnTo>
                        <a:pt x="66" y="12"/>
                      </a:lnTo>
                      <a:lnTo>
                        <a:pt x="80" y="20"/>
                      </a:lnTo>
                      <a:lnTo>
                        <a:pt x="94" y="28"/>
                      </a:lnTo>
                      <a:lnTo>
                        <a:pt x="110" y="37"/>
                      </a:lnTo>
                      <a:lnTo>
                        <a:pt x="126" y="44"/>
                      </a:lnTo>
                      <a:lnTo>
                        <a:pt x="126" y="44"/>
                      </a:lnTo>
                      <a:close/>
                    </a:path>
                  </a:pathLst>
                </a:custGeom>
                <a:solidFill>
                  <a:srgbClr val="CEA156"/>
                </a:solidFill>
                <a:ln w="9525">
                  <a:noFill/>
                  <a:round/>
                  <a:headEnd/>
                  <a:tailEnd/>
                </a:ln>
              </p:spPr>
              <p:txBody>
                <a:bodyPr/>
                <a:lstStyle/>
                <a:p>
                  <a:endParaRPr lang="en-US"/>
                </a:p>
              </p:txBody>
            </p:sp>
            <p:sp>
              <p:nvSpPr>
                <p:cNvPr id="40163" name="Freeform 227"/>
                <p:cNvSpPr>
                  <a:spLocks/>
                </p:cNvSpPr>
                <p:nvPr/>
              </p:nvSpPr>
              <p:spPr bwMode="auto">
                <a:xfrm>
                  <a:off x="2962" y="3105"/>
                  <a:ext cx="69" cy="68"/>
                </a:xfrm>
                <a:custGeom>
                  <a:avLst/>
                  <a:gdLst/>
                  <a:ahLst/>
                  <a:cxnLst>
                    <a:cxn ang="0">
                      <a:pos x="121" y="25"/>
                    </a:cxn>
                    <a:cxn ang="0">
                      <a:pos x="136" y="46"/>
                    </a:cxn>
                    <a:cxn ang="0">
                      <a:pos x="137" y="62"/>
                    </a:cxn>
                    <a:cxn ang="0">
                      <a:pos x="133" y="73"/>
                    </a:cxn>
                    <a:cxn ang="0">
                      <a:pos x="120" y="83"/>
                    </a:cxn>
                    <a:cxn ang="0">
                      <a:pos x="105" y="89"/>
                    </a:cxn>
                    <a:cxn ang="0">
                      <a:pos x="86" y="96"/>
                    </a:cxn>
                    <a:cxn ang="0">
                      <a:pos x="69" y="102"/>
                    </a:cxn>
                    <a:cxn ang="0">
                      <a:pos x="53" y="110"/>
                    </a:cxn>
                    <a:cxn ang="0">
                      <a:pos x="38" y="121"/>
                    </a:cxn>
                    <a:cxn ang="0">
                      <a:pos x="32" y="136"/>
                    </a:cxn>
                    <a:cxn ang="0">
                      <a:pos x="17" y="129"/>
                    </a:cxn>
                    <a:cxn ang="0">
                      <a:pos x="8" y="120"/>
                    </a:cxn>
                    <a:cxn ang="0">
                      <a:pos x="1" y="109"/>
                    </a:cxn>
                    <a:cxn ang="0">
                      <a:pos x="0" y="96"/>
                    </a:cxn>
                    <a:cxn ang="0">
                      <a:pos x="0" y="81"/>
                    </a:cxn>
                    <a:cxn ang="0">
                      <a:pos x="3" y="65"/>
                    </a:cxn>
                    <a:cxn ang="0">
                      <a:pos x="8" y="51"/>
                    </a:cxn>
                    <a:cxn ang="0">
                      <a:pos x="13" y="35"/>
                    </a:cxn>
                    <a:cxn ang="0">
                      <a:pos x="19" y="21"/>
                    </a:cxn>
                    <a:cxn ang="0">
                      <a:pos x="24" y="8"/>
                    </a:cxn>
                    <a:cxn ang="0">
                      <a:pos x="35" y="1"/>
                    </a:cxn>
                    <a:cxn ang="0">
                      <a:pos x="45" y="0"/>
                    </a:cxn>
                    <a:cxn ang="0">
                      <a:pos x="53" y="0"/>
                    </a:cxn>
                    <a:cxn ang="0">
                      <a:pos x="61" y="5"/>
                    </a:cxn>
                    <a:cxn ang="0">
                      <a:pos x="69" y="9"/>
                    </a:cxn>
                    <a:cxn ang="0">
                      <a:pos x="77" y="16"/>
                    </a:cxn>
                    <a:cxn ang="0">
                      <a:pos x="85" y="21"/>
                    </a:cxn>
                    <a:cxn ang="0">
                      <a:pos x="94" y="25"/>
                    </a:cxn>
                    <a:cxn ang="0">
                      <a:pos x="107" y="27"/>
                    </a:cxn>
                    <a:cxn ang="0">
                      <a:pos x="123" y="25"/>
                    </a:cxn>
                    <a:cxn ang="0">
                      <a:pos x="123" y="25"/>
                    </a:cxn>
                    <a:cxn ang="0">
                      <a:pos x="121" y="25"/>
                    </a:cxn>
                  </a:cxnLst>
                  <a:rect l="0" t="0" r="r" b="b"/>
                  <a:pathLst>
                    <a:path w="137" h="136">
                      <a:moveTo>
                        <a:pt x="121" y="25"/>
                      </a:moveTo>
                      <a:lnTo>
                        <a:pt x="136" y="46"/>
                      </a:lnTo>
                      <a:lnTo>
                        <a:pt x="137" y="62"/>
                      </a:lnTo>
                      <a:lnTo>
                        <a:pt x="133" y="73"/>
                      </a:lnTo>
                      <a:lnTo>
                        <a:pt x="120" y="83"/>
                      </a:lnTo>
                      <a:lnTo>
                        <a:pt x="105" y="89"/>
                      </a:lnTo>
                      <a:lnTo>
                        <a:pt x="86" y="96"/>
                      </a:lnTo>
                      <a:lnTo>
                        <a:pt x="69" y="102"/>
                      </a:lnTo>
                      <a:lnTo>
                        <a:pt x="53" y="110"/>
                      </a:lnTo>
                      <a:lnTo>
                        <a:pt x="38" y="121"/>
                      </a:lnTo>
                      <a:lnTo>
                        <a:pt x="32" y="136"/>
                      </a:lnTo>
                      <a:lnTo>
                        <a:pt x="17" y="129"/>
                      </a:lnTo>
                      <a:lnTo>
                        <a:pt x="8" y="120"/>
                      </a:lnTo>
                      <a:lnTo>
                        <a:pt x="1" y="109"/>
                      </a:lnTo>
                      <a:lnTo>
                        <a:pt x="0" y="96"/>
                      </a:lnTo>
                      <a:lnTo>
                        <a:pt x="0" y="81"/>
                      </a:lnTo>
                      <a:lnTo>
                        <a:pt x="3" y="65"/>
                      </a:lnTo>
                      <a:lnTo>
                        <a:pt x="8" y="51"/>
                      </a:lnTo>
                      <a:lnTo>
                        <a:pt x="13" y="35"/>
                      </a:lnTo>
                      <a:lnTo>
                        <a:pt x="19" y="21"/>
                      </a:lnTo>
                      <a:lnTo>
                        <a:pt x="24" y="8"/>
                      </a:lnTo>
                      <a:lnTo>
                        <a:pt x="35" y="1"/>
                      </a:lnTo>
                      <a:lnTo>
                        <a:pt x="45" y="0"/>
                      </a:lnTo>
                      <a:lnTo>
                        <a:pt x="53" y="0"/>
                      </a:lnTo>
                      <a:lnTo>
                        <a:pt x="61" y="5"/>
                      </a:lnTo>
                      <a:lnTo>
                        <a:pt x="69" y="9"/>
                      </a:lnTo>
                      <a:lnTo>
                        <a:pt x="77" y="16"/>
                      </a:lnTo>
                      <a:lnTo>
                        <a:pt x="85" y="21"/>
                      </a:lnTo>
                      <a:lnTo>
                        <a:pt x="94" y="25"/>
                      </a:lnTo>
                      <a:lnTo>
                        <a:pt x="107" y="27"/>
                      </a:lnTo>
                      <a:lnTo>
                        <a:pt x="123" y="25"/>
                      </a:lnTo>
                      <a:lnTo>
                        <a:pt x="123" y="25"/>
                      </a:lnTo>
                      <a:lnTo>
                        <a:pt x="121" y="25"/>
                      </a:lnTo>
                      <a:close/>
                    </a:path>
                  </a:pathLst>
                </a:custGeom>
                <a:solidFill>
                  <a:srgbClr val="CEA156"/>
                </a:solidFill>
                <a:ln w="9525">
                  <a:noFill/>
                  <a:round/>
                  <a:headEnd/>
                  <a:tailEnd/>
                </a:ln>
              </p:spPr>
              <p:txBody>
                <a:bodyPr/>
                <a:lstStyle/>
                <a:p>
                  <a:endParaRPr lang="en-US"/>
                </a:p>
              </p:txBody>
            </p:sp>
            <p:sp>
              <p:nvSpPr>
                <p:cNvPr id="40164" name="Freeform 228"/>
                <p:cNvSpPr>
                  <a:spLocks/>
                </p:cNvSpPr>
                <p:nvPr/>
              </p:nvSpPr>
              <p:spPr bwMode="auto">
                <a:xfrm>
                  <a:off x="2897" y="3106"/>
                  <a:ext cx="32" cy="43"/>
                </a:xfrm>
                <a:custGeom>
                  <a:avLst/>
                  <a:gdLst/>
                  <a:ahLst/>
                  <a:cxnLst>
                    <a:cxn ang="0">
                      <a:pos x="59" y="84"/>
                    </a:cxn>
                    <a:cxn ang="0">
                      <a:pos x="54" y="80"/>
                    </a:cxn>
                    <a:cxn ang="0">
                      <a:pos x="46" y="79"/>
                    </a:cxn>
                    <a:cxn ang="0">
                      <a:pos x="38" y="79"/>
                    </a:cxn>
                    <a:cxn ang="0">
                      <a:pos x="30" y="79"/>
                    </a:cxn>
                    <a:cxn ang="0">
                      <a:pos x="22" y="77"/>
                    </a:cxn>
                    <a:cxn ang="0">
                      <a:pos x="14" y="77"/>
                    </a:cxn>
                    <a:cxn ang="0">
                      <a:pos x="8" y="74"/>
                    </a:cxn>
                    <a:cxn ang="0">
                      <a:pos x="3" y="69"/>
                    </a:cxn>
                    <a:cxn ang="0">
                      <a:pos x="1" y="61"/>
                    </a:cxn>
                    <a:cxn ang="0">
                      <a:pos x="0" y="50"/>
                    </a:cxn>
                    <a:cxn ang="0">
                      <a:pos x="0" y="44"/>
                    </a:cxn>
                    <a:cxn ang="0">
                      <a:pos x="1" y="37"/>
                    </a:cxn>
                    <a:cxn ang="0">
                      <a:pos x="1" y="31"/>
                    </a:cxn>
                    <a:cxn ang="0">
                      <a:pos x="3" y="24"/>
                    </a:cxn>
                    <a:cxn ang="0">
                      <a:pos x="4" y="18"/>
                    </a:cxn>
                    <a:cxn ang="0">
                      <a:pos x="6" y="13"/>
                    </a:cxn>
                    <a:cxn ang="0">
                      <a:pos x="9" y="8"/>
                    </a:cxn>
                    <a:cxn ang="0">
                      <a:pos x="14" y="5"/>
                    </a:cxn>
                    <a:cxn ang="0">
                      <a:pos x="20" y="2"/>
                    </a:cxn>
                    <a:cxn ang="0">
                      <a:pos x="28" y="0"/>
                    </a:cxn>
                    <a:cxn ang="0">
                      <a:pos x="35" y="5"/>
                    </a:cxn>
                    <a:cxn ang="0">
                      <a:pos x="41" y="12"/>
                    </a:cxn>
                    <a:cxn ang="0">
                      <a:pos x="46" y="18"/>
                    </a:cxn>
                    <a:cxn ang="0">
                      <a:pos x="52" y="26"/>
                    </a:cxn>
                    <a:cxn ang="0">
                      <a:pos x="56" y="34"/>
                    </a:cxn>
                    <a:cxn ang="0">
                      <a:pos x="59" y="44"/>
                    </a:cxn>
                    <a:cxn ang="0">
                      <a:pos x="62" y="53"/>
                    </a:cxn>
                    <a:cxn ang="0">
                      <a:pos x="64" y="64"/>
                    </a:cxn>
                    <a:cxn ang="0">
                      <a:pos x="62" y="74"/>
                    </a:cxn>
                    <a:cxn ang="0">
                      <a:pos x="60" y="85"/>
                    </a:cxn>
                    <a:cxn ang="0">
                      <a:pos x="60" y="85"/>
                    </a:cxn>
                    <a:cxn ang="0">
                      <a:pos x="59" y="84"/>
                    </a:cxn>
                  </a:cxnLst>
                  <a:rect l="0" t="0" r="r" b="b"/>
                  <a:pathLst>
                    <a:path w="64" h="85">
                      <a:moveTo>
                        <a:pt x="59" y="84"/>
                      </a:moveTo>
                      <a:lnTo>
                        <a:pt x="54" y="80"/>
                      </a:lnTo>
                      <a:lnTo>
                        <a:pt x="46" y="79"/>
                      </a:lnTo>
                      <a:lnTo>
                        <a:pt x="38" y="79"/>
                      </a:lnTo>
                      <a:lnTo>
                        <a:pt x="30" y="79"/>
                      </a:lnTo>
                      <a:lnTo>
                        <a:pt x="22" y="77"/>
                      </a:lnTo>
                      <a:lnTo>
                        <a:pt x="14" y="77"/>
                      </a:lnTo>
                      <a:lnTo>
                        <a:pt x="8" y="74"/>
                      </a:lnTo>
                      <a:lnTo>
                        <a:pt x="3" y="69"/>
                      </a:lnTo>
                      <a:lnTo>
                        <a:pt x="1" y="61"/>
                      </a:lnTo>
                      <a:lnTo>
                        <a:pt x="0" y="50"/>
                      </a:lnTo>
                      <a:lnTo>
                        <a:pt x="0" y="44"/>
                      </a:lnTo>
                      <a:lnTo>
                        <a:pt x="1" y="37"/>
                      </a:lnTo>
                      <a:lnTo>
                        <a:pt x="1" y="31"/>
                      </a:lnTo>
                      <a:lnTo>
                        <a:pt x="3" y="24"/>
                      </a:lnTo>
                      <a:lnTo>
                        <a:pt x="4" y="18"/>
                      </a:lnTo>
                      <a:lnTo>
                        <a:pt x="6" y="13"/>
                      </a:lnTo>
                      <a:lnTo>
                        <a:pt x="9" y="8"/>
                      </a:lnTo>
                      <a:lnTo>
                        <a:pt x="14" y="5"/>
                      </a:lnTo>
                      <a:lnTo>
                        <a:pt x="20" y="2"/>
                      </a:lnTo>
                      <a:lnTo>
                        <a:pt x="28" y="0"/>
                      </a:lnTo>
                      <a:lnTo>
                        <a:pt x="35" y="5"/>
                      </a:lnTo>
                      <a:lnTo>
                        <a:pt x="41" y="12"/>
                      </a:lnTo>
                      <a:lnTo>
                        <a:pt x="46" y="18"/>
                      </a:lnTo>
                      <a:lnTo>
                        <a:pt x="52" y="26"/>
                      </a:lnTo>
                      <a:lnTo>
                        <a:pt x="56" y="34"/>
                      </a:lnTo>
                      <a:lnTo>
                        <a:pt x="59" y="44"/>
                      </a:lnTo>
                      <a:lnTo>
                        <a:pt x="62" y="53"/>
                      </a:lnTo>
                      <a:lnTo>
                        <a:pt x="64" y="64"/>
                      </a:lnTo>
                      <a:lnTo>
                        <a:pt x="62" y="74"/>
                      </a:lnTo>
                      <a:lnTo>
                        <a:pt x="60" y="85"/>
                      </a:lnTo>
                      <a:lnTo>
                        <a:pt x="60" y="85"/>
                      </a:lnTo>
                      <a:lnTo>
                        <a:pt x="59" y="84"/>
                      </a:lnTo>
                      <a:close/>
                    </a:path>
                  </a:pathLst>
                </a:custGeom>
                <a:solidFill>
                  <a:srgbClr val="CEA156"/>
                </a:solidFill>
                <a:ln w="9525">
                  <a:noFill/>
                  <a:round/>
                  <a:headEnd/>
                  <a:tailEnd/>
                </a:ln>
              </p:spPr>
              <p:txBody>
                <a:bodyPr/>
                <a:lstStyle/>
                <a:p>
                  <a:endParaRPr lang="en-US"/>
                </a:p>
              </p:txBody>
            </p:sp>
            <p:sp>
              <p:nvSpPr>
                <p:cNvPr id="40165" name="Freeform 229"/>
                <p:cNvSpPr>
                  <a:spLocks/>
                </p:cNvSpPr>
                <p:nvPr/>
              </p:nvSpPr>
              <p:spPr bwMode="auto">
                <a:xfrm>
                  <a:off x="3002" y="3131"/>
                  <a:ext cx="18" cy="18"/>
                </a:xfrm>
                <a:custGeom>
                  <a:avLst/>
                  <a:gdLst/>
                  <a:ahLst/>
                  <a:cxnLst>
                    <a:cxn ang="0">
                      <a:pos x="35" y="16"/>
                    </a:cxn>
                    <a:cxn ang="0">
                      <a:pos x="0" y="35"/>
                    </a:cxn>
                    <a:cxn ang="0">
                      <a:pos x="29" y="0"/>
                    </a:cxn>
                    <a:cxn ang="0">
                      <a:pos x="29" y="3"/>
                    </a:cxn>
                    <a:cxn ang="0">
                      <a:pos x="27" y="5"/>
                    </a:cxn>
                    <a:cxn ang="0">
                      <a:pos x="29" y="8"/>
                    </a:cxn>
                    <a:cxn ang="0">
                      <a:pos x="29" y="10"/>
                    </a:cxn>
                    <a:cxn ang="0">
                      <a:pos x="30" y="11"/>
                    </a:cxn>
                    <a:cxn ang="0">
                      <a:pos x="30" y="13"/>
                    </a:cxn>
                    <a:cxn ang="0">
                      <a:pos x="32" y="14"/>
                    </a:cxn>
                    <a:cxn ang="0">
                      <a:pos x="33" y="14"/>
                    </a:cxn>
                    <a:cxn ang="0">
                      <a:pos x="35" y="16"/>
                    </a:cxn>
                    <a:cxn ang="0">
                      <a:pos x="35" y="18"/>
                    </a:cxn>
                    <a:cxn ang="0">
                      <a:pos x="35" y="18"/>
                    </a:cxn>
                    <a:cxn ang="0">
                      <a:pos x="35" y="16"/>
                    </a:cxn>
                  </a:cxnLst>
                  <a:rect l="0" t="0" r="r" b="b"/>
                  <a:pathLst>
                    <a:path w="35" h="35">
                      <a:moveTo>
                        <a:pt x="35" y="16"/>
                      </a:moveTo>
                      <a:lnTo>
                        <a:pt x="0" y="35"/>
                      </a:lnTo>
                      <a:lnTo>
                        <a:pt x="29" y="0"/>
                      </a:lnTo>
                      <a:lnTo>
                        <a:pt x="29" y="3"/>
                      </a:lnTo>
                      <a:lnTo>
                        <a:pt x="27" y="5"/>
                      </a:lnTo>
                      <a:lnTo>
                        <a:pt x="29" y="8"/>
                      </a:lnTo>
                      <a:lnTo>
                        <a:pt x="29" y="10"/>
                      </a:lnTo>
                      <a:lnTo>
                        <a:pt x="30" y="11"/>
                      </a:lnTo>
                      <a:lnTo>
                        <a:pt x="30" y="13"/>
                      </a:lnTo>
                      <a:lnTo>
                        <a:pt x="32" y="14"/>
                      </a:lnTo>
                      <a:lnTo>
                        <a:pt x="33" y="14"/>
                      </a:lnTo>
                      <a:lnTo>
                        <a:pt x="35" y="16"/>
                      </a:lnTo>
                      <a:lnTo>
                        <a:pt x="35" y="18"/>
                      </a:lnTo>
                      <a:lnTo>
                        <a:pt x="35" y="18"/>
                      </a:lnTo>
                      <a:lnTo>
                        <a:pt x="35" y="16"/>
                      </a:lnTo>
                      <a:close/>
                    </a:path>
                  </a:pathLst>
                </a:custGeom>
                <a:solidFill>
                  <a:srgbClr val="FFFF00"/>
                </a:solidFill>
                <a:ln w="9525">
                  <a:noFill/>
                  <a:round/>
                  <a:headEnd/>
                  <a:tailEnd/>
                </a:ln>
              </p:spPr>
              <p:txBody>
                <a:bodyPr/>
                <a:lstStyle/>
                <a:p>
                  <a:endParaRPr lang="en-US"/>
                </a:p>
              </p:txBody>
            </p:sp>
            <p:sp>
              <p:nvSpPr>
                <p:cNvPr id="40166" name="Freeform 230"/>
                <p:cNvSpPr>
                  <a:spLocks/>
                </p:cNvSpPr>
                <p:nvPr/>
              </p:nvSpPr>
              <p:spPr bwMode="auto">
                <a:xfrm>
                  <a:off x="3455" y="3136"/>
                  <a:ext cx="21" cy="13"/>
                </a:xfrm>
                <a:custGeom>
                  <a:avLst/>
                  <a:gdLst/>
                  <a:ahLst/>
                  <a:cxnLst>
                    <a:cxn ang="0">
                      <a:pos x="42" y="0"/>
                    </a:cxn>
                    <a:cxn ang="0">
                      <a:pos x="0" y="25"/>
                    </a:cxn>
                    <a:cxn ang="0">
                      <a:pos x="42" y="0"/>
                    </a:cxn>
                    <a:cxn ang="0">
                      <a:pos x="42" y="0"/>
                    </a:cxn>
                  </a:cxnLst>
                  <a:rect l="0" t="0" r="r" b="b"/>
                  <a:pathLst>
                    <a:path w="42" h="25">
                      <a:moveTo>
                        <a:pt x="42" y="0"/>
                      </a:moveTo>
                      <a:lnTo>
                        <a:pt x="0" y="25"/>
                      </a:lnTo>
                      <a:lnTo>
                        <a:pt x="42" y="0"/>
                      </a:lnTo>
                      <a:lnTo>
                        <a:pt x="42" y="0"/>
                      </a:lnTo>
                      <a:close/>
                    </a:path>
                  </a:pathLst>
                </a:custGeom>
                <a:solidFill>
                  <a:srgbClr val="CEA156"/>
                </a:solidFill>
                <a:ln w="9525">
                  <a:noFill/>
                  <a:round/>
                  <a:headEnd/>
                  <a:tailEnd/>
                </a:ln>
              </p:spPr>
              <p:txBody>
                <a:bodyPr/>
                <a:lstStyle/>
                <a:p>
                  <a:endParaRPr lang="en-US"/>
                </a:p>
              </p:txBody>
            </p:sp>
            <p:sp>
              <p:nvSpPr>
                <p:cNvPr id="40167" name="Freeform 231"/>
                <p:cNvSpPr>
                  <a:spLocks/>
                </p:cNvSpPr>
                <p:nvPr/>
              </p:nvSpPr>
              <p:spPr bwMode="auto">
                <a:xfrm>
                  <a:off x="2829" y="3140"/>
                  <a:ext cx="44" cy="55"/>
                </a:xfrm>
                <a:custGeom>
                  <a:avLst/>
                  <a:gdLst/>
                  <a:ahLst/>
                  <a:cxnLst>
                    <a:cxn ang="0">
                      <a:pos x="86" y="108"/>
                    </a:cxn>
                    <a:cxn ang="0">
                      <a:pos x="75" y="110"/>
                    </a:cxn>
                    <a:cxn ang="0">
                      <a:pos x="65" y="110"/>
                    </a:cxn>
                    <a:cxn ang="0">
                      <a:pos x="54" y="108"/>
                    </a:cxn>
                    <a:cxn ang="0">
                      <a:pos x="44" y="104"/>
                    </a:cxn>
                    <a:cxn ang="0">
                      <a:pos x="35" y="99"/>
                    </a:cxn>
                    <a:cxn ang="0">
                      <a:pos x="27" y="92"/>
                    </a:cxn>
                    <a:cxn ang="0">
                      <a:pos x="20" y="84"/>
                    </a:cxn>
                    <a:cxn ang="0">
                      <a:pos x="12" y="76"/>
                    </a:cxn>
                    <a:cxn ang="0">
                      <a:pos x="8" y="68"/>
                    </a:cxn>
                    <a:cxn ang="0">
                      <a:pos x="3" y="59"/>
                    </a:cxn>
                    <a:cxn ang="0">
                      <a:pos x="0" y="49"/>
                    </a:cxn>
                    <a:cxn ang="0">
                      <a:pos x="0" y="41"/>
                    </a:cxn>
                    <a:cxn ang="0">
                      <a:pos x="3" y="35"/>
                    </a:cxn>
                    <a:cxn ang="0">
                      <a:pos x="8" y="28"/>
                    </a:cxn>
                    <a:cxn ang="0">
                      <a:pos x="12" y="24"/>
                    </a:cxn>
                    <a:cxn ang="0">
                      <a:pos x="20" y="19"/>
                    </a:cxn>
                    <a:cxn ang="0">
                      <a:pos x="27" y="16"/>
                    </a:cxn>
                    <a:cxn ang="0">
                      <a:pos x="33" y="11"/>
                    </a:cxn>
                    <a:cxn ang="0">
                      <a:pos x="40" y="4"/>
                    </a:cxn>
                    <a:cxn ang="0">
                      <a:pos x="44" y="0"/>
                    </a:cxn>
                    <a:cxn ang="0">
                      <a:pos x="88" y="108"/>
                    </a:cxn>
                    <a:cxn ang="0">
                      <a:pos x="88" y="108"/>
                    </a:cxn>
                    <a:cxn ang="0">
                      <a:pos x="86" y="108"/>
                    </a:cxn>
                  </a:cxnLst>
                  <a:rect l="0" t="0" r="r" b="b"/>
                  <a:pathLst>
                    <a:path w="88" h="110">
                      <a:moveTo>
                        <a:pt x="86" y="108"/>
                      </a:moveTo>
                      <a:lnTo>
                        <a:pt x="75" y="110"/>
                      </a:lnTo>
                      <a:lnTo>
                        <a:pt x="65" y="110"/>
                      </a:lnTo>
                      <a:lnTo>
                        <a:pt x="54" y="108"/>
                      </a:lnTo>
                      <a:lnTo>
                        <a:pt x="44" y="104"/>
                      </a:lnTo>
                      <a:lnTo>
                        <a:pt x="35" y="99"/>
                      </a:lnTo>
                      <a:lnTo>
                        <a:pt x="27" y="92"/>
                      </a:lnTo>
                      <a:lnTo>
                        <a:pt x="20" y="84"/>
                      </a:lnTo>
                      <a:lnTo>
                        <a:pt x="12" y="76"/>
                      </a:lnTo>
                      <a:lnTo>
                        <a:pt x="8" y="68"/>
                      </a:lnTo>
                      <a:lnTo>
                        <a:pt x="3" y="59"/>
                      </a:lnTo>
                      <a:lnTo>
                        <a:pt x="0" y="49"/>
                      </a:lnTo>
                      <a:lnTo>
                        <a:pt x="0" y="41"/>
                      </a:lnTo>
                      <a:lnTo>
                        <a:pt x="3" y="35"/>
                      </a:lnTo>
                      <a:lnTo>
                        <a:pt x="8" y="28"/>
                      </a:lnTo>
                      <a:lnTo>
                        <a:pt x="12" y="24"/>
                      </a:lnTo>
                      <a:lnTo>
                        <a:pt x="20" y="19"/>
                      </a:lnTo>
                      <a:lnTo>
                        <a:pt x="27" y="16"/>
                      </a:lnTo>
                      <a:lnTo>
                        <a:pt x="33" y="11"/>
                      </a:lnTo>
                      <a:lnTo>
                        <a:pt x="40" y="4"/>
                      </a:lnTo>
                      <a:lnTo>
                        <a:pt x="44" y="0"/>
                      </a:lnTo>
                      <a:lnTo>
                        <a:pt x="88" y="108"/>
                      </a:lnTo>
                      <a:lnTo>
                        <a:pt x="88" y="108"/>
                      </a:lnTo>
                      <a:lnTo>
                        <a:pt x="86" y="108"/>
                      </a:lnTo>
                      <a:close/>
                    </a:path>
                  </a:pathLst>
                </a:custGeom>
                <a:solidFill>
                  <a:srgbClr val="CEA156"/>
                </a:solidFill>
                <a:ln w="9525">
                  <a:noFill/>
                  <a:round/>
                  <a:headEnd/>
                  <a:tailEnd/>
                </a:ln>
              </p:spPr>
              <p:txBody>
                <a:bodyPr/>
                <a:lstStyle/>
                <a:p>
                  <a:endParaRPr lang="en-US"/>
                </a:p>
              </p:txBody>
            </p:sp>
            <p:sp>
              <p:nvSpPr>
                <p:cNvPr id="40168" name="Freeform 232"/>
                <p:cNvSpPr>
                  <a:spLocks/>
                </p:cNvSpPr>
                <p:nvPr/>
              </p:nvSpPr>
              <p:spPr bwMode="auto">
                <a:xfrm>
                  <a:off x="3397" y="3152"/>
                  <a:ext cx="7" cy="17"/>
                </a:xfrm>
                <a:custGeom>
                  <a:avLst/>
                  <a:gdLst/>
                  <a:ahLst/>
                  <a:cxnLst>
                    <a:cxn ang="0">
                      <a:pos x="6" y="35"/>
                    </a:cxn>
                    <a:cxn ang="0">
                      <a:pos x="0" y="35"/>
                    </a:cxn>
                    <a:cxn ang="0">
                      <a:pos x="14" y="0"/>
                    </a:cxn>
                    <a:cxn ang="0">
                      <a:pos x="11" y="3"/>
                    </a:cxn>
                    <a:cxn ang="0">
                      <a:pos x="8" y="6"/>
                    </a:cxn>
                    <a:cxn ang="0">
                      <a:pos x="8" y="9"/>
                    </a:cxn>
                    <a:cxn ang="0">
                      <a:pos x="6" y="12"/>
                    </a:cxn>
                    <a:cxn ang="0">
                      <a:pos x="6" y="16"/>
                    </a:cxn>
                    <a:cxn ang="0">
                      <a:pos x="8" y="20"/>
                    </a:cxn>
                    <a:cxn ang="0">
                      <a:pos x="8" y="24"/>
                    </a:cxn>
                    <a:cxn ang="0">
                      <a:pos x="8" y="28"/>
                    </a:cxn>
                    <a:cxn ang="0">
                      <a:pos x="8" y="32"/>
                    </a:cxn>
                    <a:cxn ang="0">
                      <a:pos x="8" y="35"/>
                    </a:cxn>
                    <a:cxn ang="0">
                      <a:pos x="8" y="35"/>
                    </a:cxn>
                    <a:cxn ang="0">
                      <a:pos x="6" y="35"/>
                    </a:cxn>
                  </a:cxnLst>
                  <a:rect l="0" t="0" r="r" b="b"/>
                  <a:pathLst>
                    <a:path w="14" h="35">
                      <a:moveTo>
                        <a:pt x="6" y="35"/>
                      </a:moveTo>
                      <a:lnTo>
                        <a:pt x="0" y="35"/>
                      </a:lnTo>
                      <a:lnTo>
                        <a:pt x="14" y="0"/>
                      </a:lnTo>
                      <a:lnTo>
                        <a:pt x="11" y="3"/>
                      </a:lnTo>
                      <a:lnTo>
                        <a:pt x="8" y="6"/>
                      </a:lnTo>
                      <a:lnTo>
                        <a:pt x="8" y="9"/>
                      </a:lnTo>
                      <a:lnTo>
                        <a:pt x="6" y="12"/>
                      </a:lnTo>
                      <a:lnTo>
                        <a:pt x="6" y="16"/>
                      </a:lnTo>
                      <a:lnTo>
                        <a:pt x="8" y="20"/>
                      </a:lnTo>
                      <a:lnTo>
                        <a:pt x="8" y="24"/>
                      </a:lnTo>
                      <a:lnTo>
                        <a:pt x="8" y="28"/>
                      </a:lnTo>
                      <a:lnTo>
                        <a:pt x="8" y="32"/>
                      </a:lnTo>
                      <a:lnTo>
                        <a:pt x="8" y="35"/>
                      </a:lnTo>
                      <a:lnTo>
                        <a:pt x="8" y="35"/>
                      </a:lnTo>
                      <a:lnTo>
                        <a:pt x="6" y="35"/>
                      </a:lnTo>
                      <a:close/>
                    </a:path>
                  </a:pathLst>
                </a:custGeom>
                <a:solidFill>
                  <a:srgbClr val="CEA156"/>
                </a:solidFill>
                <a:ln w="9525">
                  <a:noFill/>
                  <a:round/>
                  <a:headEnd/>
                  <a:tailEnd/>
                </a:ln>
              </p:spPr>
              <p:txBody>
                <a:bodyPr/>
                <a:lstStyle/>
                <a:p>
                  <a:endParaRPr lang="en-US"/>
                </a:p>
              </p:txBody>
            </p:sp>
            <p:sp>
              <p:nvSpPr>
                <p:cNvPr id="40169" name="Freeform 233"/>
                <p:cNvSpPr>
                  <a:spLocks/>
                </p:cNvSpPr>
                <p:nvPr/>
              </p:nvSpPr>
              <p:spPr bwMode="auto">
                <a:xfrm>
                  <a:off x="3024" y="3157"/>
                  <a:ext cx="51" cy="110"/>
                </a:xfrm>
                <a:custGeom>
                  <a:avLst/>
                  <a:gdLst/>
                  <a:ahLst/>
                  <a:cxnLst>
                    <a:cxn ang="0">
                      <a:pos x="83" y="168"/>
                    </a:cxn>
                    <a:cxn ang="0">
                      <a:pos x="102" y="211"/>
                    </a:cxn>
                    <a:cxn ang="0">
                      <a:pos x="94" y="206"/>
                    </a:cxn>
                    <a:cxn ang="0">
                      <a:pos x="86" y="205"/>
                    </a:cxn>
                    <a:cxn ang="0">
                      <a:pos x="82" y="206"/>
                    </a:cxn>
                    <a:cxn ang="0">
                      <a:pos x="75" y="209"/>
                    </a:cxn>
                    <a:cxn ang="0">
                      <a:pos x="70" y="213"/>
                    </a:cxn>
                    <a:cxn ang="0">
                      <a:pos x="64" y="217"/>
                    </a:cxn>
                    <a:cxn ang="0">
                      <a:pos x="58" y="219"/>
                    </a:cxn>
                    <a:cxn ang="0">
                      <a:pos x="51" y="219"/>
                    </a:cxn>
                    <a:cxn ang="0">
                      <a:pos x="43" y="217"/>
                    </a:cxn>
                    <a:cxn ang="0">
                      <a:pos x="35" y="211"/>
                    </a:cxn>
                    <a:cxn ang="0">
                      <a:pos x="11" y="193"/>
                    </a:cxn>
                    <a:cxn ang="0">
                      <a:pos x="2" y="176"/>
                    </a:cxn>
                    <a:cxn ang="0">
                      <a:pos x="0" y="157"/>
                    </a:cxn>
                    <a:cxn ang="0">
                      <a:pos x="8" y="136"/>
                    </a:cxn>
                    <a:cxn ang="0">
                      <a:pos x="21" y="115"/>
                    </a:cxn>
                    <a:cxn ang="0">
                      <a:pos x="37" y="93"/>
                    </a:cxn>
                    <a:cxn ang="0">
                      <a:pos x="54" y="69"/>
                    </a:cxn>
                    <a:cxn ang="0">
                      <a:pos x="69" y="46"/>
                    </a:cxn>
                    <a:cxn ang="0">
                      <a:pos x="80" y="22"/>
                    </a:cxn>
                    <a:cxn ang="0">
                      <a:pos x="85" y="0"/>
                    </a:cxn>
                    <a:cxn ang="0">
                      <a:pos x="77" y="19"/>
                    </a:cxn>
                    <a:cxn ang="0">
                      <a:pos x="74" y="37"/>
                    </a:cxn>
                    <a:cxn ang="0">
                      <a:pos x="75" y="54"/>
                    </a:cxn>
                    <a:cxn ang="0">
                      <a:pos x="80" y="69"/>
                    </a:cxn>
                    <a:cxn ang="0">
                      <a:pos x="85" y="85"/>
                    </a:cxn>
                    <a:cxn ang="0">
                      <a:pos x="91" y="99"/>
                    </a:cxn>
                    <a:cxn ang="0">
                      <a:pos x="94" y="115"/>
                    </a:cxn>
                    <a:cxn ang="0">
                      <a:pos x="96" y="131"/>
                    </a:cxn>
                    <a:cxn ang="0">
                      <a:pos x="93" y="149"/>
                    </a:cxn>
                    <a:cxn ang="0">
                      <a:pos x="85" y="168"/>
                    </a:cxn>
                    <a:cxn ang="0">
                      <a:pos x="85" y="168"/>
                    </a:cxn>
                    <a:cxn ang="0">
                      <a:pos x="83" y="168"/>
                    </a:cxn>
                  </a:cxnLst>
                  <a:rect l="0" t="0" r="r" b="b"/>
                  <a:pathLst>
                    <a:path w="102" h="219">
                      <a:moveTo>
                        <a:pt x="83" y="168"/>
                      </a:moveTo>
                      <a:lnTo>
                        <a:pt x="102" y="211"/>
                      </a:lnTo>
                      <a:lnTo>
                        <a:pt x="94" y="206"/>
                      </a:lnTo>
                      <a:lnTo>
                        <a:pt x="86" y="205"/>
                      </a:lnTo>
                      <a:lnTo>
                        <a:pt x="82" y="206"/>
                      </a:lnTo>
                      <a:lnTo>
                        <a:pt x="75" y="209"/>
                      </a:lnTo>
                      <a:lnTo>
                        <a:pt x="70" y="213"/>
                      </a:lnTo>
                      <a:lnTo>
                        <a:pt x="64" y="217"/>
                      </a:lnTo>
                      <a:lnTo>
                        <a:pt x="58" y="219"/>
                      </a:lnTo>
                      <a:lnTo>
                        <a:pt x="51" y="219"/>
                      </a:lnTo>
                      <a:lnTo>
                        <a:pt x="43" y="217"/>
                      </a:lnTo>
                      <a:lnTo>
                        <a:pt x="35" y="211"/>
                      </a:lnTo>
                      <a:lnTo>
                        <a:pt x="11" y="193"/>
                      </a:lnTo>
                      <a:lnTo>
                        <a:pt x="2" y="176"/>
                      </a:lnTo>
                      <a:lnTo>
                        <a:pt x="0" y="157"/>
                      </a:lnTo>
                      <a:lnTo>
                        <a:pt x="8" y="136"/>
                      </a:lnTo>
                      <a:lnTo>
                        <a:pt x="21" y="115"/>
                      </a:lnTo>
                      <a:lnTo>
                        <a:pt x="37" y="93"/>
                      </a:lnTo>
                      <a:lnTo>
                        <a:pt x="54" y="69"/>
                      </a:lnTo>
                      <a:lnTo>
                        <a:pt x="69" y="46"/>
                      </a:lnTo>
                      <a:lnTo>
                        <a:pt x="80" y="22"/>
                      </a:lnTo>
                      <a:lnTo>
                        <a:pt x="85" y="0"/>
                      </a:lnTo>
                      <a:lnTo>
                        <a:pt x="77" y="19"/>
                      </a:lnTo>
                      <a:lnTo>
                        <a:pt x="74" y="37"/>
                      </a:lnTo>
                      <a:lnTo>
                        <a:pt x="75" y="54"/>
                      </a:lnTo>
                      <a:lnTo>
                        <a:pt x="80" y="69"/>
                      </a:lnTo>
                      <a:lnTo>
                        <a:pt x="85" y="85"/>
                      </a:lnTo>
                      <a:lnTo>
                        <a:pt x="91" y="99"/>
                      </a:lnTo>
                      <a:lnTo>
                        <a:pt x="94" y="115"/>
                      </a:lnTo>
                      <a:lnTo>
                        <a:pt x="96" y="131"/>
                      </a:lnTo>
                      <a:lnTo>
                        <a:pt x="93" y="149"/>
                      </a:lnTo>
                      <a:lnTo>
                        <a:pt x="85" y="168"/>
                      </a:lnTo>
                      <a:lnTo>
                        <a:pt x="85" y="168"/>
                      </a:lnTo>
                      <a:lnTo>
                        <a:pt x="83" y="168"/>
                      </a:lnTo>
                      <a:close/>
                    </a:path>
                  </a:pathLst>
                </a:custGeom>
                <a:solidFill>
                  <a:srgbClr val="CEA156"/>
                </a:solidFill>
                <a:ln w="9525">
                  <a:noFill/>
                  <a:round/>
                  <a:headEnd/>
                  <a:tailEnd/>
                </a:ln>
              </p:spPr>
              <p:txBody>
                <a:bodyPr/>
                <a:lstStyle/>
                <a:p>
                  <a:endParaRPr lang="en-US"/>
                </a:p>
              </p:txBody>
            </p:sp>
            <p:sp>
              <p:nvSpPr>
                <p:cNvPr id="40170" name="Freeform 234"/>
                <p:cNvSpPr>
                  <a:spLocks/>
                </p:cNvSpPr>
                <p:nvPr/>
              </p:nvSpPr>
              <p:spPr bwMode="auto">
                <a:xfrm>
                  <a:off x="3219" y="3160"/>
                  <a:ext cx="34" cy="49"/>
                </a:xfrm>
                <a:custGeom>
                  <a:avLst/>
                  <a:gdLst/>
                  <a:ahLst/>
                  <a:cxnLst>
                    <a:cxn ang="0">
                      <a:pos x="66" y="1"/>
                    </a:cxn>
                    <a:cxn ang="0">
                      <a:pos x="64" y="9"/>
                    </a:cxn>
                    <a:cxn ang="0">
                      <a:pos x="61" y="17"/>
                    </a:cxn>
                    <a:cxn ang="0">
                      <a:pos x="60" y="27"/>
                    </a:cxn>
                    <a:cxn ang="0">
                      <a:pos x="58" y="36"/>
                    </a:cxn>
                    <a:cxn ang="0">
                      <a:pos x="58" y="46"/>
                    </a:cxn>
                    <a:cxn ang="0">
                      <a:pos x="58" y="57"/>
                    </a:cxn>
                    <a:cxn ang="0">
                      <a:pos x="60" y="67"/>
                    </a:cxn>
                    <a:cxn ang="0">
                      <a:pos x="60" y="76"/>
                    </a:cxn>
                    <a:cxn ang="0">
                      <a:pos x="60" y="88"/>
                    </a:cxn>
                    <a:cxn ang="0">
                      <a:pos x="60" y="97"/>
                    </a:cxn>
                    <a:cxn ang="0">
                      <a:pos x="0" y="86"/>
                    </a:cxn>
                    <a:cxn ang="0">
                      <a:pos x="4" y="86"/>
                    </a:cxn>
                    <a:cxn ang="0">
                      <a:pos x="7" y="86"/>
                    </a:cxn>
                    <a:cxn ang="0">
                      <a:pos x="8" y="84"/>
                    </a:cxn>
                    <a:cxn ang="0">
                      <a:pos x="12" y="83"/>
                    </a:cxn>
                    <a:cxn ang="0">
                      <a:pos x="15" y="81"/>
                    </a:cxn>
                    <a:cxn ang="0">
                      <a:pos x="16" y="78"/>
                    </a:cxn>
                    <a:cxn ang="0">
                      <a:pos x="18" y="76"/>
                    </a:cxn>
                    <a:cxn ang="0">
                      <a:pos x="21" y="73"/>
                    </a:cxn>
                    <a:cxn ang="0">
                      <a:pos x="23" y="70"/>
                    </a:cxn>
                    <a:cxn ang="0">
                      <a:pos x="24" y="68"/>
                    </a:cxn>
                    <a:cxn ang="0">
                      <a:pos x="21" y="64"/>
                    </a:cxn>
                    <a:cxn ang="0">
                      <a:pos x="20" y="59"/>
                    </a:cxn>
                    <a:cxn ang="0">
                      <a:pos x="18" y="54"/>
                    </a:cxn>
                    <a:cxn ang="0">
                      <a:pos x="16" y="48"/>
                    </a:cxn>
                    <a:cxn ang="0">
                      <a:pos x="16" y="41"/>
                    </a:cxn>
                    <a:cxn ang="0">
                      <a:pos x="16" y="35"/>
                    </a:cxn>
                    <a:cxn ang="0">
                      <a:pos x="16" y="30"/>
                    </a:cxn>
                    <a:cxn ang="0">
                      <a:pos x="18" y="24"/>
                    </a:cxn>
                    <a:cxn ang="0">
                      <a:pos x="18" y="17"/>
                    </a:cxn>
                    <a:cxn ang="0">
                      <a:pos x="18" y="12"/>
                    </a:cxn>
                    <a:cxn ang="0">
                      <a:pos x="24" y="12"/>
                    </a:cxn>
                    <a:cxn ang="0">
                      <a:pos x="29" y="12"/>
                    </a:cxn>
                    <a:cxn ang="0">
                      <a:pos x="34" y="11"/>
                    </a:cxn>
                    <a:cxn ang="0">
                      <a:pos x="39" y="8"/>
                    </a:cxn>
                    <a:cxn ang="0">
                      <a:pos x="42" y="6"/>
                    </a:cxn>
                    <a:cxn ang="0">
                      <a:pos x="47" y="3"/>
                    </a:cxn>
                    <a:cxn ang="0">
                      <a:pos x="52" y="1"/>
                    </a:cxn>
                    <a:cxn ang="0">
                      <a:pos x="56" y="0"/>
                    </a:cxn>
                    <a:cxn ang="0">
                      <a:pos x="61" y="0"/>
                    </a:cxn>
                    <a:cxn ang="0">
                      <a:pos x="68" y="1"/>
                    </a:cxn>
                    <a:cxn ang="0">
                      <a:pos x="68" y="1"/>
                    </a:cxn>
                    <a:cxn ang="0">
                      <a:pos x="66" y="1"/>
                    </a:cxn>
                  </a:cxnLst>
                  <a:rect l="0" t="0" r="r" b="b"/>
                  <a:pathLst>
                    <a:path w="68" h="97">
                      <a:moveTo>
                        <a:pt x="66" y="1"/>
                      </a:moveTo>
                      <a:lnTo>
                        <a:pt x="64" y="9"/>
                      </a:lnTo>
                      <a:lnTo>
                        <a:pt x="61" y="17"/>
                      </a:lnTo>
                      <a:lnTo>
                        <a:pt x="60" y="27"/>
                      </a:lnTo>
                      <a:lnTo>
                        <a:pt x="58" y="36"/>
                      </a:lnTo>
                      <a:lnTo>
                        <a:pt x="58" y="46"/>
                      </a:lnTo>
                      <a:lnTo>
                        <a:pt x="58" y="57"/>
                      </a:lnTo>
                      <a:lnTo>
                        <a:pt x="60" y="67"/>
                      </a:lnTo>
                      <a:lnTo>
                        <a:pt x="60" y="76"/>
                      </a:lnTo>
                      <a:lnTo>
                        <a:pt x="60" y="88"/>
                      </a:lnTo>
                      <a:lnTo>
                        <a:pt x="60" y="97"/>
                      </a:lnTo>
                      <a:lnTo>
                        <a:pt x="0" y="86"/>
                      </a:lnTo>
                      <a:lnTo>
                        <a:pt x="4" y="86"/>
                      </a:lnTo>
                      <a:lnTo>
                        <a:pt x="7" y="86"/>
                      </a:lnTo>
                      <a:lnTo>
                        <a:pt x="8" y="84"/>
                      </a:lnTo>
                      <a:lnTo>
                        <a:pt x="12" y="83"/>
                      </a:lnTo>
                      <a:lnTo>
                        <a:pt x="15" y="81"/>
                      </a:lnTo>
                      <a:lnTo>
                        <a:pt x="16" y="78"/>
                      </a:lnTo>
                      <a:lnTo>
                        <a:pt x="18" y="76"/>
                      </a:lnTo>
                      <a:lnTo>
                        <a:pt x="21" y="73"/>
                      </a:lnTo>
                      <a:lnTo>
                        <a:pt x="23" y="70"/>
                      </a:lnTo>
                      <a:lnTo>
                        <a:pt x="24" y="68"/>
                      </a:lnTo>
                      <a:lnTo>
                        <a:pt x="21" y="64"/>
                      </a:lnTo>
                      <a:lnTo>
                        <a:pt x="20" y="59"/>
                      </a:lnTo>
                      <a:lnTo>
                        <a:pt x="18" y="54"/>
                      </a:lnTo>
                      <a:lnTo>
                        <a:pt x="16" y="48"/>
                      </a:lnTo>
                      <a:lnTo>
                        <a:pt x="16" y="41"/>
                      </a:lnTo>
                      <a:lnTo>
                        <a:pt x="16" y="35"/>
                      </a:lnTo>
                      <a:lnTo>
                        <a:pt x="16" y="30"/>
                      </a:lnTo>
                      <a:lnTo>
                        <a:pt x="18" y="24"/>
                      </a:lnTo>
                      <a:lnTo>
                        <a:pt x="18" y="17"/>
                      </a:lnTo>
                      <a:lnTo>
                        <a:pt x="18" y="12"/>
                      </a:lnTo>
                      <a:lnTo>
                        <a:pt x="24" y="12"/>
                      </a:lnTo>
                      <a:lnTo>
                        <a:pt x="29" y="12"/>
                      </a:lnTo>
                      <a:lnTo>
                        <a:pt x="34" y="11"/>
                      </a:lnTo>
                      <a:lnTo>
                        <a:pt x="39" y="8"/>
                      </a:lnTo>
                      <a:lnTo>
                        <a:pt x="42" y="6"/>
                      </a:lnTo>
                      <a:lnTo>
                        <a:pt x="47" y="3"/>
                      </a:lnTo>
                      <a:lnTo>
                        <a:pt x="52" y="1"/>
                      </a:lnTo>
                      <a:lnTo>
                        <a:pt x="56" y="0"/>
                      </a:lnTo>
                      <a:lnTo>
                        <a:pt x="61" y="0"/>
                      </a:lnTo>
                      <a:lnTo>
                        <a:pt x="68" y="1"/>
                      </a:lnTo>
                      <a:lnTo>
                        <a:pt x="68" y="1"/>
                      </a:lnTo>
                      <a:lnTo>
                        <a:pt x="66" y="1"/>
                      </a:lnTo>
                      <a:close/>
                    </a:path>
                  </a:pathLst>
                </a:custGeom>
                <a:solidFill>
                  <a:srgbClr val="CEA156"/>
                </a:solidFill>
                <a:ln w="9525">
                  <a:noFill/>
                  <a:round/>
                  <a:headEnd/>
                  <a:tailEnd/>
                </a:ln>
              </p:spPr>
              <p:txBody>
                <a:bodyPr/>
                <a:lstStyle/>
                <a:p>
                  <a:endParaRPr lang="en-US"/>
                </a:p>
              </p:txBody>
            </p:sp>
            <p:sp>
              <p:nvSpPr>
                <p:cNvPr id="40171" name="Freeform 235"/>
                <p:cNvSpPr>
                  <a:spLocks/>
                </p:cNvSpPr>
                <p:nvPr/>
              </p:nvSpPr>
              <p:spPr bwMode="auto">
                <a:xfrm>
                  <a:off x="3418" y="3161"/>
                  <a:ext cx="58" cy="72"/>
                </a:xfrm>
                <a:custGeom>
                  <a:avLst/>
                  <a:gdLst/>
                  <a:ahLst/>
                  <a:cxnLst>
                    <a:cxn ang="0">
                      <a:pos x="115" y="18"/>
                    </a:cxn>
                    <a:cxn ang="0">
                      <a:pos x="105" y="24"/>
                    </a:cxn>
                    <a:cxn ang="0">
                      <a:pos x="83" y="26"/>
                    </a:cxn>
                    <a:cxn ang="0">
                      <a:pos x="61" y="27"/>
                    </a:cxn>
                    <a:cxn ang="0">
                      <a:pos x="51" y="35"/>
                    </a:cxn>
                    <a:cxn ang="0">
                      <a:pos x="65" y="53"/>
                    </a:cxn>
                    <a:cxn ang="0">
                      <a:pos x="30" y="61"/>
                    </a:cxn>
                    <a:cxn ang="0">
                      <a:pos x="32" y="56"/>
                    </a:cxn>
                    <a:cxn ang="0">
                      <a:pos x="30" y="51"/>
                    </a:cxn>
                    <a:cxn ang="0">
                      <a:pos x="29" y="48"/>
                    </a:cxn>
                    <a:cxn ang="0">
                      <a:pos x="27" y="45"/>
                    </a:cxn>
                    <a:cxn ang="0">
                      <a:pos x="24" y="43"/>
                    </a:cxn>
                    <a:cxn ang="0">
                      <a:pos x="16" y="42"/>
                    </a:cxn>
                    <a:cxn ang="0">
                      <a:pos x="11" y="45"/>
                    </a:cxn>
                    <a:cxn ang="0">
                      <a:pos x="6" y="50"/>
                    </a:cxn>
                    <a:cxn ang="0">
                      <a:pos x="3" y="56"/>
                    </a:cxn>
                    <a:cxn ang="0">
                      <a:pos x="0" y="61"/>
                    </a:cxn>
                    <a:cxn ang="0">
                      <a:pos x="8" y="66"/>
                    </a:cxn>
                    <a:cxn ang="0">
                      <a:pos x="16" y="72"/>
                    </a:cxn>
                    <a:cxn ang="0">
                      <a:pos x="24" y="79"/>
                    </a:cxn>
                    <a:cxn ang="0">
                      <a:pos x="33" y="87"/>
                    </a:cxn>
                    <a:cxn ang="0">
                      <a:pos x="41" y="96"/>
                    </a:cxn>
                    <a:cxn ang="0">
                      <a:pos x="48" y="138"/>
                    </a:cxn>
                    <a:cxn ang="0">
                      <a:pos x="43" y="138"/>
                    </a:cxn>
                    <a:cxn ang="0">
                      <a:pos x="38" y="138"/>
                    </a:cxn>
                    <a:cxn ang="0">
                      <a:pos x="32" y="138"/>
                    </a:cxn>
                    <a:cxn ang="0">
                      <a:pos x="27" y="139"/>
                    </a:cxn>
                    <a:cxn ang="0">
                      <a:pos x="24" y="144"/>
                    </a:cxn>
                    <a:cxn ang="0">
                      <a:pos x="30" y="109"/>
                    </a:cxn>
                    <a:cxn ang="0">
                      <a:pos x="25" y="91"/>
                    </a:cxn>
                    <a:cxn ang="0">
                      <a:pos x="14" y="75"/>
                    </a:cxn>
                    <a:cxn ang="0">
                      <a:pos x="5" y="59"/>
                    </a:cxn>
                    <a:cxn ang="0">
                      <a:pos x="1" y="42"/>
                    </a:cxn>
                    <a:cxn ang="0">
                      <a:pos x="13" y="18"/>
                    </a:cxn>
                    <a:cxn ang="0">
                      <a:pos x="27" y="39"/>
                    </a:cxn>
                    <a:cxn ang="0">
                      <a:pos x="41" y="40"/>
                    </a:cxn>
                    <a:cxn ang="0">
                      <a:pos x="59" y="31"/>
                    </a:cxn>
                    <a:cxn ang="0">
                      <a:pos x="78" y="21"/>
                    </a:cxn>
                    <a:cxn ang="0">
                      <a:pos x="97" y="18"/>
                    </a:cxn>
                    <a:cxn ang="0">
                      <a:pos x="97" y="13"/>
                    </a:cxn>
                    <a:cxn ang="0">
                      <a:pos x="101" y="8"/>
                    </a:cxn>
                    <a:cxn ang="0">
                      <a:pos x="105" y="3"/>
                    </a:cxn>
                    <a:cxn ang="0">
                      <a:pos x="110" y="0"/>
                    </a:cxn>
                    <a:cxn ang="0">
                      <a:pos x="115" y="0"/>
                    </a:cxn>
                    <a:cxn ang="0">
                      <a:pos x="115" y="35"/>
                    </a:cxn>
                  </a:cxnLst>
                  <a:rect l="0" t="0" r="r" b="b"/>
                  <a:pathLst>
                    <a:path w="115" h="144">
                      <a:moveTo>
                        <a:pt x="115" y="35"/>
                      </a:moveTo>
                      <a:lnTo>
                        <a:pt x="115" y="18"/>
                      </a:lnTo>
                      <a:lnTo>
                        <a:pt x="112" y="23"/>
                      </a:lnTo>
                      <a:lnTo>
                        <a:pt x="105" y="24"/>
                      </a:lnTo>
                      <a:lnTo>
                        <a:pt x="94" y="26"/>
                      </a:lnTo>
                      <a:lnTo>
                        <a:pt x="83" y="26"/>
                      </a:lnTo>
                      <a:lnTo>
                        <a:pt x="70" y="26"/>
                      </a:lnTo>
                      <a:lnTo>
                        <a:pt x="61" y="27"/>
                      </a:lnTo>
                      <a:lnTo>
                        <a:pt x="54" y="31"/>
                      </a:lnTo>
                      <a:lnTo>
                        <a:pt x="51" y="35"/>
                      </a:lnTo>
                      <a:lnTo>
                        <a:pt x="54" y="42"/>
                      </a:lnTo>
                      <a:lnTo>
                        <a:pt x="65" y="53"/>
                      </a:lnTo>
                      <a:lnTo>
                        <a:pt x="91" y="53"/>
                      </a:lnTo>
                      <a:lnTo>
                        <a:pt x="30" y="61"/>
                      </a:lnTo>
                      <a:lnTo>
                        <a:pt x="32" y="58"/>
                      </a:lnTo>
                      <a:lnTo>
                        <a:pt x="32" y="56"/>
                      </a:lnTo>
                      <a:lnTo>
                        <a:pt x="32" y="55"/>
                      </a:lnTo>
                      <a:lnTo>
                        <a:pt x="30" y="51"/>
                      </a:lnTo>
                      <a:lnTo>
                        <a:pt x="30" y="50"/>
                      </a:lnTo>
                      <a:lnTo>
                        <a:pt x="29" y="48"/>
                      </a:lnTo>
                      <a:lnTo>
                        <a:pt x="27" y="47"/>
                      </a:lnTo>
                      <a:lnTo>
                        <a:pt x="27" y="45"/>
                      </a:lnTo>
                      <a:lnTo>
                        <a:pt x="25" y="43"/>
                      </a:lnTo>
                      <a:lnTo>
                        <a:pt x="24" y="43"/>
                      </a:lnTo>
                      <a:lnTo>
                        <a:pt x="21" y="42"/>
                      </a:lnTo>
                      <a:lnTo>
                        <a:pt x="16" y="42"/>
                      </a:lnTo>
                      <a:lnTo>
                        <a:pt x="14" y="43"/>
                      </a:lnTo>
                      <a:lnTo>
                        <a:pt x="11" y="45"/>
                      </a:lnTo>
                      <a:lnTo>
                        <a:pt x="9" y="48"/>
                      </a:lnTo>
                      <a:lnTo>
                        <a:pt x="6" y="50"/>
                      </a:lnTo>
                      <a:lnTo>
                        <a:pt x="5" y="53"/>
                      </a:lnTo>
                      <a:lnTo>
                        <a:pt x="3" y="56"/>
                      </a:lnTo>
                      <a:lnTo>
                        <a:pt x="1" y="58"/>
                      </a:lnTo>
                      <a:lnTo>
                        <a:pt x="0" y="61"/>
                      </a:lnTo>
                      <a:lnTo>
                        <a:pt x="3" y="63"/>
                      </a:lnTo>
                      <a:lnTo>
                        <a:pt x="8" y="66"/>
                      </a:lnTo>
                      <a:lnTo>
                        <a:pt x="13" y="69"/>
                      </a:lnTo>
                      <a:lnTo>
                        <a:pt x="16" y="72"/>
                      </a:lnTo>
                      <a:lnTo>
                        <a:pt x="21" y="75"/>
                      </a:lnTo>
                      <a:lnTo>
                        <a:pt x="24" y="79"/>
                      </a:lnTo>
                      <a:lnTo>
                        <a:pt x="29" y="83"/>
                      </a:lnTo>
                      <a:lnTo>
                        <a:pt x="33" y="87"/>
                      </a:lnTo>
                      <a:lnTo>
                        <a:pt x="37" y="91"/>
                      </a:lnTo>
                      <a:lnTo>
                        <a:pt x="41" y="96"/>
                      </a:lnTo>
                      <a:lnTo>
                        <a:pt x="24" y="138"/>
                      </a:lnTo>
                      <a:lnTo>
                        <a:pt x="48" y="138"/>
                      </a:lnTo>
                      <a:lnTo>
                        <a:pt x="46" y="138"/>
                      </a:lnTo>
                      <a:lnTo>
                        <a:pt x="43" y="138"/>
                      </a:lnTo>
                      <a:lnTo>
                        <a:pt x="41" y="138"/>
                      </a:lnTo>
                      <a:lnTo>
                        <a:pt x="38" y="138"/>
                      </a:lnTo>
                      <a:lnTo>
                        <a:pt x="35" y="138"/>
                      </a:lnTo>
                      <a:lnTo>
                        <a:pt x="32" y="138"/>
                      </a:lnTo>
                      <a:lnTo>
                        <a:pt x="29" y="139"/>
                      </a:lnTo>
                      <a:lnTo>
                        <a:pt x="27" y="139"/>
                      </a:lnTo>
                      <a:lnTo>
                        <a:pt x="25" y="143"/>
                      </a:lnTo>
                      <a:lnTo>
                        <a:pt x="24" y="144"/>
                      </a:lnTo>
                      <a:lnTo>
                        <a:pt x="6" y="127"/>
                      </a:lnTo>
                      <a:lnTo>
                        <a:pt x="30" y="109"/>
                      </a:lnTo>
                      <a:lnTo>
                        <a:pt x="30" y="99"/>
                      </a:lnTo>
                      <a:lnTo>
                        <a:pt x="25" y="91"/>
                      </a:lnTo>
                      <a:lnTo>
                        <a:pt x="21" y="83"/>
                      </a:lnTo>
                      <a:lnTo>
                        <a:pt x="14" y="75"/>
                      </a:lnTo>
                      <a:lnTo>
                        <a:pt x="9" y="67"/>
                      </a:lnTo>
                      <a:lnTo>
                        <a:pt x="5" y="59"/>
                      </a:lnTo>
                      <a:lnTo>
                        <a:pt x="1" y="51"/>
                      </a:lnTo>
                      <a:lnTo>
                        <a:pt x="1" y="42"/>
                      </a:lnTo>
                      <a:lnTo>
                        <a:pt x="5" y="31"/>
                      </a:lnTo>
                      <a:lnTo>
                        <a:pt x="13" y="18"/>
                      </a:lnTo>
                      <a:lnTo>
                        <a:pt x="19" y="32"/>
                      </a:lnTo>
                      <a:lnTo>
                        <a:pt x="27" y="39"/>
                      </a:lnTo>
                      <a:lnTo>
                        <a:pt x="33" y="42"/>
                      </a:lnTo>
                      <a:lnTo>
                        <a:pt x="41" y="40"/>
                      </a:lnTo>
                      <a:lnTo>
                        <a:pt x="51" y="37"/>
                      </a:lnTo>
                      <a:lnTo>
                        <a:pt x="59" y="31"/>
                      </a:lnTo>
                      <a:lnTo>
                        <a:pt x="69" y="26"/>
                      </a:lnTo>
                      <a:lnTo>
                        <a:pt x="78" y="21"/>
                      </a:lnTo>
                      <a:lnTo>
                        <a:pt x="88" y="18"/>
                      </a:lnTo>
                      <a:lnTo>
                        <a:pt x="97" y="18"/>
                      </a:lnTo>
                      <a:lnTo>
                        <a:pt x="97" y="16"/>
                      </a:lnTo>
                      <a:lnTo>
                        <a:pt x="97" y="13"/>
                      </a:lnTo>
                      <a:lnTo>
                        <a:pt x="99" y="10"/>
                      </a:lnTo>
                      <a:lnTo>
                        <a:pt x="101" y="8"/>
                      </a:lnTo>
                      <a:lnTo>
                        <a:pt x="102" y="5"/>
                      </a:lnTo>
                      <a:lnTo>
                        <a:pt x="105" y="3"/>
                      </a:lnTo>
                      <a:lnTo>
                        <a:pt x="107" y="2"/>
                      </a:lnTo>
                      <a:lnTo>
                        <a:pt x="110" y="0"/>
                      </a:lnTo>
                      <a:lnTo>
                        <a:pt x="113" y="0"/>
                      </a:lnTo>
                      <a:lnTo>
                        <a:pt x="115" y="0"/>
                      </a:lnTo>
                      <a:lnTo>
                        <a:pt x="115" y="35"/>
                      </a:lnTo>
                      <a:lnTo>
                        <a:pt x="115" y="35"/>
                      </a:lnTo>
                      <a:close/>
                    </a:path>
                  </a:pathLst>
                </a:custGeom>
                <a:solidFill>
                  <a:srgbClr val="CEA156"/>
                </a:solidFill>
                <a:ln w="9525">
                  <a:noFill/>
                  <a:round/>
                  <a:headEnd/>
                  <a:tailEnd/>
                </a:ln>
              </p:spPr>
              <p:txBody>
                <a:bodyPr/>
                <a:lstStyle/>
                <a:p>
                  <a:endParaRPr lang="en-US"/>
                </a:p>
              </p:txBody>
            </p:sp>
            <p:sp>
              <p:nvSpPr>
                <p:cNvPr id="40172" name="Freeform 236"/>
                <p:cNvSpPr>
                  <a:spLocks/>
                </p:cNvSpPr>
                <p:nvPr/>
              </p:nvSpPr>
              <p:spPr bwMode="auto">
                <a:xfrm>
                  <a:off x="3324" y="3165"/>
                  <a:ext cx="13" cy="13"/>
                </a:xfrm>
                <a:custGeom>
                  <a:avLst/>
                  <a:gdLst/>
                  <a:ahLst/>
                  <a:cxnLst>
                    <a:cxn ang="0">
                      <a:pos x="26" y="14"/>
                    </a:cxn>
                    <a:cxn ang="0">
                      <a:pos x="24" y="16"/>
                    </a:cxn>
                    <a:cxn ang="0">
                      <a:pos x="21" y="16"/>
                    </a:cxn>
                    <a:cxn ang="0">
                      <a:pos x="19" y="16"/>
                    </a:cxn>
                    <a:cxn ang="0">
                      <a:pos x="16" y="16"/>
                    </a:cxn>
                    <a:cxn ang="0">
                      <a:pos x="13" y="16"/>
                    </a:cxn>
                    <a:cxn ang="0">
                      <a:pos x="10" y="17"/>
                    </a:cxn>
                    <a:cxn ang="0">
                      <a:pos x="6" y="19"/>
                    </a:cxn>
                    <a:cxn ang="0">
                      <a:pos x="5" y="21"/>
                    </a:cxn>
                    <a:cxn ang="0">
                      <a:pos x="3" y="22"/>
                    </a:cxn>
                    <a:cxn ang="0">
                      <a:pos x="2" y="25"/>
                    </a:cxn>
                    <a:cxn ang="0">
                      <a:pos x="0" y="21"/>
                    </a:cxn>
                    <a:cxn ang="0">
                      <a:pos x="0" y="16"/>
                    </a:cxn>
                    <a:cxn ang="0">
                      <a:pos x="0" y="11"/>
                    </a:cxn>
                    <a:cxn ang="0">
                      <a:pos x="2" y="8"/>
                    </a:cxn>
                    <a:cxn ang="0">
                      <a:pos x="5" y="5"/>
                    </a:cxn>
                    <a:cxn ang="0">
                      <a:pos x="8" y="1"/>
                    </a:cxn>
                    <a:cxn ang="0">
                      <a:pos x="11" y="0"/>
                    </a:cxn>
                    <a:cxn ang="0">
                      <a:pos x="16" y="0"/>
                    </a:cxn>
                    <a:cxn ang="0">
                      <a:pos x="21" y="0"/>
                    </a:cxn>
                    <a:cxn ang="0">
                      <a:pos x="26" y="1"/>
                    </a:cxn>
                    <a:cxn ang="0">
                      <a:pos x="26" y="16"/>
                    </a:cxn>
                    <a:cxn ang="0">
                      <a:pos x="26" y="16"/>
                    </a:cxn>
                    <a:cxn ang="0">
                      <a:pos x="26" y="14"/>
                    </a:cxn>
                  </a:cxnLst>
                  <a:rect l="0" t="0" r="r" b="b"/>
                  <a:pathLst>
                    <a:path w="26" h="25">
                      <a:moveTo>
                        <a:pt x="26" y="14"/>
                      </a:moveTo>
                      <a:lnTo>
                        <a:pt x="24" y="16"/>
                      </a:lnTo>
                      <a:lnTo>
                        <a:pt x="21" y="16"/>
                      </a:lnTo>
                      <a:lnTo>
                        <a:pt x="19" y="16"/>
                      </a:lnTo>
                      <a:lnTo>
                        <a:pt x="16" y="16"/>
                      </a:lnTo>
                      <a:lnTo>
                        <a:pt x="13" y="16"/>
                      </a:lnTo>
                      <a:lnTo>
                        <a:pt x="10" y="17"/>
                      </a:lnTo>
                      <a:lnTo>
                        <a:pt x="6" y="19"/>
                      </a:lnTo>
                      <a:lnTo>
                        <a:pt x="5" y="21"/>
                      </a:lnTo>
                      <a:lnTo>
                        <a:pt x="3" y="22"/>
                      </a:lnTo>
                      <a:lnTo>
                        <a:pt x="2" y="25"/>
                      </a:lnTo>
                      <a:lnTo>
                        <a:pt x="0" y="21"/>
                      </a:lnTo>
                      <a:lnTo>
                        <a:pt x="0" y="16"/>
                      </a:lnTo>
                      <a:lnTo>
                        <a:pt x="0" y="11"/>
                      </a:lnTo>
                      <a:lnTo>
                        <a:pt x="2" y="8"/>
                      </a:lnTo>
                      <a:lnTo>
                        <a:pt x="5" y="5"/>
                      </a:lnTo>
                      <a:lnTo>
                        <a:pt x="8" y="1"/>
                      </a:lnTo>
                      <a:lnTo>
                        <a:pt x="11" y="0"/>
                      </a:lnTo>
                      <a:lnTo>
                        <a:pt x="16" y="0"/>
                      </a:lnTo>
                      <a:lnTo>
                        <a:pt x="21" y="0"/>
                      </a:lnTo>
                      <a:lnTo>
                        <a:pt x="26" y="1"/>
                      </a:lnTo>
                      <a:lnTo>
                        <a:pt x="26" y="16"/>
                      </a:lnTo>
                      <a:lnTo>
                        <a:pt x="26" y="16"/>
                      </a:lnTo>
                      <a:lnTo>
                        <a:pt x="26" y="14"/>
                      </a:lnTo>
                      <a:close/>
                    </a:path>
                  </a:pathLst>
                </a:custGeom>
                <a:solidFill>
                  <a:srgbClr val="FFFF00"/>
                </a:solidFill>
                <a:ln w="9525">
                  <a:noFill/>
                  <a:round/>
                  <a:headEnd/>
                  <a:tailEnd/>
                </a:ln>
              </p:spPr>
              <p:txBody>
                <a:bodyPr/>
                <a:lstStyle/>
                <a:p>
                  <a:endParaRPr lang="en-US"/>
                </a:p>
              </p:txBody>
            </p:sp>
            <p:sp>
              <p:nvSpPr>
                <p:cNvPr id="40173" name="Freeform 237"/>
                <p:cNvSpPr>
                  <a:spLocks/>
                </p:cNvSpPr>
                <p:nvPr/>
              </p:nvSpPr>
              <p:spPr bwMode="auto">
                <a:xfrm>
                  <a:off x="3489" y="3169"/>
                  <a:ext cx="21" cy="25"/>
                </a:xfrm>
                <a:custGeom>
                  <a:avLst/>
                  <a:gdLst/>
                  <a:ahLst/>
                  <a:cxnLst>
                    <a:cxn ang="0">
                      <a:pos x="41" y="0"/>
                    </a:cxn>
                    <a:cxn ang="0">
                      <a:pos x="43" y="6"/>
                    </a:cxn>
                    <a:cxn ang="0">
                      <a:pos x="43" y="13"/>
                    </a:cxn>
                    <a:cxn ang="0">
                      <a:pos x="43" y="16"/>
                    </a:cxn>
                    <a:cxn ang="0">
                      <a:pos x="41" y="21"/>
                    </a:cxn>
                    <a:cxn ang="0">
                      <a:pos x="38" y="22"/>
                    </a:cxn>
                    <a:cxn ang="0">
                      <a:pos x="35" y="25"/>
                    </a:cxn>
                    <a:cxn ang="0">
                      <a:pos x="32" y="27"/>
                    </a:cxn>
                    <a:cxn ang="0">
                      <a:pos x="27" y="30"/>
                    </a:cxn>
                    <a:cxn ang="0">
                      <a:pos x="22" y="32"/>
                    </a:cxn>
                    <a:cxn ang="0">
                      <a:pos x="17" y="35"/>
                    </a:cxn>
                    <a:cxn ang="0">
                      <a:pos x="14" y="35"/>
                    </a:cxn>
                    <a:cxn ang="0">
                      <a:pos x="12" y="35"/>
                    </a:cxn>
                    <a:cxn ang="0">
                      <a:pos x="11" y="35"/>
                    </a:cxn>
                    <a:cxn ang="0">
                      <a:pos x="9" y="35"/>
                    </a:cxn>
                    <a:cxn ang="0">
                      <a:pos x="8" y="37"/>
                    </a:cxn>
                    <a:cxn ang="0">
                      <a:pos x="6" y="37"/>
                    </a:cxn>
                    <a:cxn ang="0">
                      <a:pos x="4" y="38"/>
                    </a:cxn>
                    <a:cxn ang="0">
                      <a:pos x="3" y="40"/>
                    </a:cxn>
                    <a:cxn ang="0">
                      <a:pos x="1" y="41"/>
                    </a:cxn>
                    <a:cxn ang="0">
                      <a:pos x="0" y="43"/>
                    </a:cxn>
                    <a:cxn ang="0">
                      <a:pos x="9" y="49"/>
                    </a:cxn>
                    <a:cxn ang="0">
                      <a:pos x="0" y="49"/>
                    </a:cxn>
                    <a:cxn ang="0">
                      <a:pos x="41" y="8"/>
                    </a:cxn>
                    <a:cxn ang="0">
                      <a:pos x="27" y="0"/>
                    </a:cxn>
                    <a:cxn ang="0">
                      <a:pos x="41" y="0"/>
                    </a:cxn>
                    <a:cxn ang="0">
                      <a:pos x="41" y="0"/>
                    </a:cxn>
                  </a:cxnLst>
                  <a:rect l="0" t="0" r="r" b="b"/>
                  <a:pathLst>
                    <a:path w="43" h="49">
                      <a:moveTo>
                        <a:pt x="41" y="0"/>
                      </a:moveTo>
                      <a:lnTo>
                        <a:pt x="43" y="6"/>
                      </a:lnTo>
                      <a:lnTo>
                        <a:pt x="43" y="13"/>
                      </a:lnTo>
                      <a:lnTo>
                        <a:pt x="43" y="16"/>
                      </a:lnTo>
                      <a:lnTo>
                        <a:pt x="41" y="21"/>
                      </a:lnTo>
                      <a:lnTo>
                        <a:pt x="38" y="22"/>
                      </a:lnTo>
                      <a:lnTo>
                        <a:pt x="35" y="25"/>
                      </a:lnTo>
                      <a:lnTo>
                        <a:pt x="32" y="27"/>
                      </a:lnTo>
                      <a:lnTo>
                        <a:pt x="27" y="30"/>
                      </a:lnTo>
                      <a:lnTo>
                        <a:pt x="22" y="32"/>
                      </a:lnTo>
                      <a:lnTo>
                        <a:pt x="17" y="35"/>
                      </a:lnTo>
                      <a:lnTo>
                        <a:pt x="14" y="35"/>
                      </a:lnTo>
                      <a:lnTo>
                        <a:pt x="12" y="35"/>
                      </a:lnTo>
                      <a:lnTo>
                        <a:pt x="11" y="35"/>
                      </a:lnTo>
                      <a:lnTo>
                        <a:pt x="9" y="35"/>
                      </a:lnTo>
                      <a:lnTo>
                        <a:pt x="8" y="37"/>
                      </a:lnTo>
                      <a:lnTo>
                        <a:pt x="6" y="37"/>
                      </a:lnTo>
                      <a:lnTo>
                        <a:pt x="4" y="38"/>
                      </a:lnTo>
                      <a:lnTo>
                        <a:pt x="3" y="40"/>
                      </a:lnTo>
                      <a:lnTo>
                        <a:pt x="1" y="41"/>
                      </a:lnTo>
                      <a:lnTo>
                        <a:pt x="0" y="43"/>
                      </a:lnTo>
                      <a:lnTo>
                        <a:pt x="9" y="49"/>
                      </a:lnTo>
                      <a:lnTo>
                        <a:pt x="0" y="49"/>
                      </a:lnTo>
                      <a:lnTo>
                        <a:pt x="41" y="8"/>
                      </a:lnTo>
                      <a:lnTo>
                        <a:pt x="27" y="0"/>
                      </a:lnTo>
                      <a:lnTo>
                        <a:pt x="41" y="0"/>
                      </a:lnTo>
                      <a:lnTo>
                        <a:pt x="41" y="0"/>
                      </a:lnTo>
                      <a:close/>
                    </a:path>
                  </a:pathLst>
                </a:custGeom>
                <a:solidFill>
                  <a:srgbClr val="CEA156"/>
                </a:solidFill>
                <a:ln w="9525">
                  <a:noFill/>
                  <a:round/>
                  <a:headEnd/>
                  <a:tailEnd/>
                </a:ln>
              </p:spPr>
              <p:txBody>
                <a:bodyPr/>
                <a:lstStyle/>
                <a:p>
                  <a:endParaRPr lang="en-US"/>
                </a:p>
              </p:txBody>
            </p:sp>
            <p:sp>
              <p:nvSpPr>
                <p:cNvPr id="40174" name="Freeform 238"/>
                <p:cNvSpPr>
                  <a:spLocks/>
                </p:cNvSpPr>
                <p:nvPr/>
              </p:nvSpPr>
              <p:spPr bwMode="auto">
                <a:xfrm>
                  <a:off x="2822" y="3173"/>
                  <a:ext cx="38" cy="36"/>
                </a:xfrm>
                <a:custGeom>
                  <a:avLst/>
                  <a:gdLst/>
                  <a:ahLst/>
                  <a:cxnLst>
                    <a:cxn ang="0">
                      <a:pos x="77" y="69"/>
                    </a:cxn>
                    <a:cxn ang="0">
                      <a:pos x="71" y="67"/>
                    </a:cxn>
                    <a:cxn ang="0">
                      <a:pos x="64" y="64"/>
                    </a:cxn>
                    <a:cxn ang="0">
                      <a:pos x="58" y="62"/>
                    </a:cxn>
                    <a:cxn ang="0">
                      <a:pos x="51" y="61"/>
                    </a:cxn>
                    <a:cxn ang="0">
                      <a:pos x="47" y="57"/>
                    </a:cxn>
                    <a:cxn ang="0">
                      <a:pos x="40" y="56"/>
                    </a:cxn>
                    <a:cxn ang="0">
                      <a:pos x="34" y="53"/>
                    </a:cxn>
                    <a:cxn ang="0">
                      <a:pos x="29" y="49"/>
                    </a:cxn>
                    <a:cxn ang="0">
                      <a:pos x="23" y="46"/>
                    </a:cxn>
                    <a:cxn ang="0">
                      <a:pos x="18" y="41"/>
                    </a:cxn>
                    <a:cxn ang="0">
                      <a:pos x="0" y="0"/>
                    </a:cxn>
                    <a:cxn ang="0">
                      <a:pos x="0" y="13"/>
                    </a:cxn>
                    <a:cxn ang="0">
                      <a:pos x="2" y="24"/>
                    </a:cxn>
                    <a:cxn ang="0">
                      <a:pos x="8" y="33"/>
                    </a:cxn>
                    <a:cxn ang="0">
                      <a:pos x="16" y="43"/>
                    </a:cxn>
                    <a:cxn ang="0">
                      <a:pos x="26" y="49"/>
                    </a:cxn>
                    <a:cxn ang="0">
                      <a:pos x="35" y="56"/>
                    </a:cxn>
                    <a:cxn ang="0">
                      <a:pos x="47" y="62"/>
                    </a:cxn>
                    <a:cxn ang="0">
                      <a:pos x="58" y="65"/>
                    </a:cxn>
                    <a:cxn ang="0">
                      <a:pos x="67" y="69"/>
                    </a:cxn>
                    <a:cxn ang="0">
                      <a:pos x="77" y="70"/>
                    </a:cxn>
                    <a:cxn ang="0">
                      <a:pos x="77" y="70"/>
                    </a:cxn>
                    <a:cxn ang="0">
                      <a:pos x="77" y="69"/>
                    </a:cxn>
                  </a:cxnLst>
                  <a:rect l="0" t="0" r="r" b="b"/>
                  <a:pathLst>
                    <a:path w="77" h="70">
                      <a:moveTo>
                        <a:pt x="77" y="69"/>
                      </a:moveTo>
                      <a:lnTo>
                        <a:pt x="71" y="67"/>
                      </a:lnTo>
                      <a:lnTo>
                        <a:pt x="64" y="64"/>
                      </a:lnTo>
                      <a:lnTo>
                        <a:pt x="58" y="62"/>
                      </a:lnTo>
                      <a:lnTo>
                        <a:pt x="51" y="61"/>
                      </a:lnTo>
                      <a:lnTo>
                        <a:pt x="47" y="57"/>
                      </a:lnTo>
                      <a:lnTo>
                        <a:pt x="40" y="56"/>
                      </a:lnTo>
                      <a:lnTo>
                        <a:pt x="34" y="53"/>
                      </a:lnTo>
                      <a:lnTo>
                        <a:pt x="29" y="49"/>
                      </a:lnTo>
                      <a:lnTo>
                        <a:pt x="23" y="46"/>
                      </a:lnTo>
                      <a:lnTo>
                        <a:pt x="18" y="41"/>
                      </a:lnTo>
                      <a:lnTo>
                        <a:pt x="0" y="0"/>
                      </a:lnTo>
                      <a:lnTo>
                        <a:pt x="0" y="13"/>
                      </a:lnTo>
                      <a:lnTo>
                        <a:pt x="2" y="24"/>
                      </a:lnTo>
                      <a:lnTo>
                        <a:pt x="8" y="33"/>
                      </a:lnTo>
                      <a:lnTo>
                        <a:pt x="16" y="43"/>
                      </a:lnTo>
                      <a:lnTo>
                        <a:pt x="26" y="49"/>
                      </a:lnTo>
                      <a:lnTo>
                        <a:pt x="35" y="56"/>
                      </a:lnTo>
                      <a:lnTo>
                        <a:pt x="47" y="62"/>
                      </a:lnTo>
                      <a:lnTo>
                        <a:pt x="58" y="65"/>
                      </a:lnTo>
                      <a:lnTo>
                        <a:pt x="67" y="69"/>
                      </a:lnTo>
                      <a:lnTo>
                        <a:pt x="77" y="70"/>
                      </a:lnTo>
                      <a:lnTo>
                        <a:pt x="77" y="70"/>
                      </a:lnTo>
                      <a:lnTo>
                        <a:pt x="77" y="69"/>
                      </a:lnTo>
                      <a:close/>
                    </a:path>
                  </a:pathLst>
                </a:custGeom>
                <a:solidFill>
                  <a:srgbClr val="CEA156"/>
                </a:solidFill>
                <a:ln w="9525">
                  <a:noFill/>
                  <a:round/>
                  <a:headEnd/>
                  <a:tailEnd/>
                </a:ln>
              </p:spPr>
              <p:txBody>
                <a:bodyPr/>
                <a:lstStyle/>
                <a:p>
                  <a:endParaRPr lang="en-US"/>
                </a:p>
              </p:txBody>
            </p:sp>
            <p:sp>
              <p:nvSpPr>
                <p:cNvPr id="40175" name="Freeform 239"/>
                <p:cNvSpPr>
                  <a:spLocks/>
                </p:cNvSpPr>
                <p:nvPr/>
              </p:nvSpPr>
              <p:spPr bwMode="auto">
                <a:xfrm>
                  <a:off x="3312" y="3173"/>
                  <a:ext cx="7" cy="14"/>
                </a:xfrm>
                <a:custGeom>
                  <a:avLst/>
                  <a:gdLst/>
                  <a:ahLst/>
                  <a:cxnLst>
                    <a:cxn ang="0">
                      <a:pos x="0" y="27"/>
                    </a:cxn>
                    <a:cxn ang="0">
                      <a:pos x="2" y="0"/>
                    </a:cxn>
                    <a:cxn ang="0">
                      <a:pos x="14" y="27"/>
                    </a:cxn>
                    <a:cxn ang="0">
                      <a:pos x="2" y="27"/>
                    </a:cxn>
                    <a:cxn ang="0">
                      <a:pos x="2" y="27"/>
                    </a:cxn>
                    <a:cxn ang="0">
                      <a:pos x="0" y="27"/>
                    </a:cxn>
                  </a:cxnLst>
                  <a:rect l="0" t="0" r="r" b="b"/>
                  <a:pathLst>
                    <a:path w="14" h="27">
                      <a:moveTo>
                        <a:pt x="0" y="27"/>
                      </a:moveTo>
                      <a:lnTo>
                        <a:pt x="2" y="0"/>
                      </a:lnTo>
                      <a:lnTo>
                        <a:pt x="14" y="27"/>
                      </a:lnTo>
                      <a:lnTo>
                        <a:pt x="2" y="27"/>
                      </a:lnTo>
                      <a:lnTo>
                        <a:pt x="2" y="27"/>
                      </a:lnTo>
                      <a:lnTo>
                        <a:pt x="0" y="27"/>
                      </a:lnTo>
                      <a:close/>
                    </a:path>
                  </a:pathLst>
                </a:custGeom>
                <a:solidFill>
                  <a:srgbClr val="FFFF00"/>
                </a:solidFill>
                <a:ln w="9525">
                  <a:noFill/>
                  <a:round/>
                  <a:headEnd/>
                  <a:tailEnd/>
                </a:ln>
              </p:spPr>
              <p:txBody>
                <a:bodyPr/>
                <a:lstStyle/>
                <a:p>
                  <a:endParaRPr lang="en-US"/>
                </a:p>
              </p:txBody>
            </p:sp>
            <p:sp>
              <p:nvSpPr>
                <p:cNvPr id="40176" name="Freeform 240"/>
                <p:cNvSpPr>
                  <a:spLocks/>
                </p:cNvSpPr>
                <p:nvPr/>
              </p:nvSpPr>
              <p:spPr bwMode="auto">
                <a:xfrm>
                  <a:off x="2930" y="3178"/>
                  <a:ext cx="44" cy="59"/>
                </a:xfrm>
                <a:custGeom>
                  <a:avLst/>
                  <a:gdLst/>
                  <a:ahLst/>
                  <a:cxnLst>
                    <a:cxn ang="0">
                      <a:pos x="88" y="32"/>
                    </a:cxn>
                    <a:cxn ang="0">
                      <a:pos x="80" y="40"/>
                    </a:cxn>
                    <a:cxn ang="0">
                      <a:pos x="72" y="48"/>
                    </a:cxn>
                    <a:cxn ang="0">
                      <a:pos x="62" y="58"/>
                    </a:cxn>
                    <a:cxn ang="0">
                      <a:pos x="54" y="66"/>
                    </a:cxn>
                    <a:cxn ang="0">
                      <a:pos x="45" y="76"/>
                    </a:cxn>
                    <a:cxn ang="0">
                      <a:pos x="35" y="85"/>
                    </a:cxn>
                    <a:cxn ang="0">
                      <a:pos x="27" y="93"/>
                    </a:cxn>
                    <a:cxn ang="0">
                      <a:pos x="17" y="103"/>
                    </a:cxn>
                    <a:cxn ang="0">
                      <a:pos x="11" y="111"/>
                    </a:cxn>
                    <a:cxn ang="0">
                      <a:pos x="3" y="117"/>
                    </a:cxn>
                    <a:cxn ang="0">
                      <a:pos x="0" y="106"/>
                    </a:cxn>
                    <a:cxn ang="0">
                      <a:pos x="0" y="95"/>
                    </a:cxn>
                    <a:cxn ang="0">
                      <a:pos x="0" y="84"/>
                    </a:cxn>
                    <a:cxn ang="0">
                      <a:pos x="1" y="71"/>
                    </a:cxn>
                    <a:cxn ang="0">
                      <a:pos x="5" y="58"/>
                    </a:cxn>
                    <a:cxn ang="0">
                      <a:pos x="8" y="47"/>
                    </a:cxn>
                    <a:cxn ang="0">
                      <a:pos x="13" y="34"/>
                    </a:cxn>
                    <a:cxn ang="0">
                      <a:pos x="17" y="23"/>
                    </a:cxn>
                    <a:cxn ang="0">
                      <a:pos x="22" y="12"/>
                    </a:cxn>
                    <a:cxn ang="0">
                      <a:pos x="29" y="0"/>
                    </a:cxn>
                    <a:cxn ang="0">
                      <a:pos x="33" y="4"/>
                    </a:cxn>
                    <a:cxn ang="0">
                      <a:pos x="40" y="7"/>
                    </a:cxn>
                    <a:cxn ang="0">
                      <a:pos x="45" y="10"/>
                    </a:cxn>
                    <a:cxn ang="0">
                      <a:pos x="51" y="13"/>
                    </a:cxn>
                    <a:cxn ang="0">
                      <a:pos x="57" y="16"/>
                    </a:cxn>
                    <a:cxn ang="0">
                      <a:pos x="64" y="20"/>
                    </a:cxn>
                    <a:cxn ang="0">
                      <a:pos x="69" y="23"/>
                    </a:cxn>
                    <a:cxn ang="0">
                      <a:pos x="75" y="26"/>
                    </a:cxn>
                    <a:cxn ang="0">
                      <a:pos x="81" y="29"/>
                    </a:cxn>
                    <a:cxn ang="0">
                      <a:pos x="88" y="32"/>
                    </a:cxn>
                    <a:cxn ang="0">
                      <a:pos x="88" y="32"/>
                    </a:cxn>
                  </a:cxnLst>
                  <a:rect l="0" t="0" r="r" b="b"/>
                  <a:pathLst>
                    <a:path w="88" h="117">
                      <a:moveTo>
                        <a:pt x="88" y="32"/>
                      </a:moveTo>
                      <a:lnTo>
                        <a:pt x="80" y="40"/>
                      </a:lnTo>
                      <a:lnTo>
                        <a:pt x="72" y="48"/>
                      </a:lnTo>
                      <a:lnTo>
                        <a:pt x="62" y="58"/>
                      </a:lnTo>
                      <a:lnTo>
                        <a:pt x="54" y="66"/>
                      </a:lnTo>
                      <a:lnTo>
                        <a:pt x="45" y="76"/>
                      </a:lnTo>
                      <a:lnTo>
                        <a:pt x="35" y="85"/>
                      </a:lnTo>
                      <a:lnTo>
                        <a:pt x="27" y="93"/>
                      </a:lnTo>
                      <a:lnTo>
                        <a:pt x="17" y="103"/>
                      </a:lnTo>
                      <a:lnTo>
                        <a:pt x="11" y="111"/>
                      </a:lnTo>
                      <a:lnTo>
                        <a:pt x="3" y="117"/>
                      </a:lnTo>
                      <a:lnTo>
                        <a:pt x="0" y="106"/>
                      </a:lnTo>
                      <a:lnTo>
                        <a:pt x="0" y="95"/>
                      </a:lnTo>
                      <a:lnTo>
                        <a:pt x="0" y="84"/>
                      </a:lnTo>
                      <a:lnTo>
                        <a:pt x="1" y="71"/>
                      </a:lnTo>
                      <a:lnTo>
                        <a:pt x="5" y="58"/>
                      </a:lnTo>
                      <a:lnTo>
                        <a:pt x="8" y="47"/>
                      </a:lnTo>
                      <a:lnTo>
                        <a:pt x="13" y="34"/>
                      </a:lnTo>
                      <a:lnTo>
                        <a:pt x="17" y="23"/>
                      </a:lnTo>
                      <a:lnTo>
                        <a:pt x="22" y="12"/>
                      </a:lnTo>
                      <a:lnTo>
                        <a:pt x="29" y="0"/>
                      </a:lnTo>
                      <a:lnTo>
                        <a:pt x="33" y="4"/>
                      </a:lnTo>
                      <a:lnTo>
                        <a:pt x="40" y="7"/>
                      </a:lnTo>
                      <a:lnTo>
                        <a:pt x="45" y="10"/>
                      </a:lnTo>
                      <a:lnTo>
                        <a:pt x="51" y="13"/>
                      </a:lnTo>
                      <a:lnTo>
                        <a:pt x="57" y="16"/>
                      </a:lnTo>
                      <a:lnTo>
                        <a:pt x="64" y="20"/>
                      </a:lnTo>
                      <a:lnTo>
                        <a:pt x="69" y="23"/>
                      </a:lnTo>
                      <a:lnTo>
                        <a:pt x="75" y="26"/>
                      </a:lnTo>
                      <a:lnTo>
                        <a:pt x="81" y="29"/>
                      </a:lnTo>
                      <a:lnTo>
                        <a:pt x="88" y="32"/>
                      </a:lnTo>
                      <a:lnTo>
                        <a:pt x="88" y="32"/>
                      </a:lnTo>
                      <a:close/>
                    </a:path>
                  </a:pathLst>
                </a:custGeom>
                <a:solidFill>
                  <a:srgbClr val="CEA156"/>
                </a:solidFill>
                <a:ln w="9525">
                  <a:noFill/>
                  <a:round/>
                  <a:headEnd/>
                  <a:tailEnd/>
                </a:ln>
              </p:spPr>
              <p:txBody>
                <a:bodyPr/>
                <a:lstStyle/>
                <a:p>
                  <a:endParaRPr lang="en-US"/>
                </a:p>
              </p:txBody>
            </p:sp>
            <p:sp>
              <p:nvSpPr>
                <p:cNvPr id="40177" name="Freeform 241"/>
                <p:cNvSpPr>
                  <a:spLocks/>
                </p:cNvSpPr>
                <p:nvPr/>
              </p:nvSpPr>
              <p:spPr bwMode="auto">
                <a:xfrm>
                  <a:off x="2686" y="3185"/>
                  <a:ext cx="64" cy="69"/>
                </a:xfrm>
                <a:custGeom>
                  <a:avLst/>
                  <a:gdLst/>
                  <a:ahLst/>
                  <a:cxnLst>
                    <a:cxn ang="0">
                      <a:pos x="101" y="11"/>
                    </a:cxn>
                    <a:cxn ang="0">
                      <a:pos x="96" y="19"/>
                    </a:cxn>
                    <a:cxn ang="0">
                      <a:pos x="91" y="27"/>
                    </a:cxn>
                    <a:cxn ang="0">
                      <a:pos x="86" y="35"/>
                    </a:cxn>
                    <a:cxn ang="0">
                      <a:pos x="81" y="45"/>
                    </a:cxn>
                    <a:cxn ang="0">
                      <a:pos x="78" y="53"/>
                    </a:cxn>
                    <a:cxn ang="0">
                      <a:pos x="77" y="63"/>
                    </a:cxn>
                    <a:cxn ang="0">
                      <a:pos x="77" y="71"/>
                    </a:cxn>
                    <a:cxn ang="0">
                      <a:pos x="77" y="80"/>
                    </a:cxn>
                    <a:cxn ang="0">
                      <a:pos x="80" y="88"/>
                    </a:cxn>
                    <a:cxn ang="0">
                      <a:pos x="83" y="96"/>
                    </a:cxn>
                    <a:cxn ang="0">
                      <a:pos x="86" y="101"/>
                    </a:cxn>
                    <a:cxn ang="0">
                      <a:pos x="91" y="103"/>
                    </a:cxn>
                    <a:cxn ang="0">
                      <a:pos x="94" y="104"/>
                    </a:cxn>
                    <a:cxn ang="0">
                      <a:pos x="99" y="106"/>
                    </a:cxn>
                    <a:cxn ang="0">
                      <a:pos x="104" y="106"/>
                    </a:cxn>
                    <a:cxn ang="0">
                      <a:pos x="107" y="106"/>
                    </a:cxn>
                    <a:cxn ang="0">
                      <a:pos x="112" y="106"/>
                    </a:cxn>
                    <a:cxn ang="0">
                      <a:pos x="117" y="104"/>
                    </a:cxn>
                    <a:cxn ang="0">
                      <a:pos x="121" y="104"/>
                    </a:cxn>
                    <a:cxn ang="0">
                      <a:pos x="126" y="104"/>
                    </a:cxn>
                    <a:cxn ang="0">
                      <a:pos x="115" y="111"/>
                    </a:cxn>
                    <a:cxn ang="0">
                      <a:pos x="105" y="115"/>
                    </a:cxn>
                    <a:cxn ang="0">
                      <a:pos x="94" y="120"/>
                    </a:cxn>
                    <a:cxn ang="0">
                      <a:pos x="81" y="123"/>
                    </a:cxn>
                    <a:cxn ang="0">
                      <a:pos x="70" y="127"/>
                    </a:cxn>
                    <a:cxn ang="0">
                      <a:pos x="57" y="130"/>
                    </a:cxn>
                    <a:cxn ang="0">
                      <a:pos x="46" y="131"/>
                    </a:cxn>
                    <a:cxn ang="0">
                      <a:pos x="33" y="133"/>
                    </a:cxn>
                    <a:cxn ang="0">
                      <a:pos x="21" y="136"/>
                    </a:cxn>
                    <a:cxn ang="0">
                      <a:pos x="9" y="139"/>
                    </a:cxn>
                    <a:cxn ang="0">
                      <a:pos x="1" y="120"/>
                    </a:cxn>
                    <a:cxn ang="0">
                      <a:pos x="0" y="98"/>
                    </a:cxn>
                    <a:cxn ang="0">
                      <a:pos x="3" y="75"/>
                    </a:cxn>
                    <a:cxn ang="0">
                      <a:pos x="9" y="55"/>
                    </a:cxn>
                    <a:cxn ang="0">
                      <a:pos x="19" y="35"/>
                    </a:cxn>
                    <a:cxn ang="0">
                      <a:pos x="33" y="18"/>
                    </a:cxn>
                    <a:cxn ang="0">
                      <a:pos x="48" y="7"/>
                    </a:cxn>
                    <a:cxn ang="0">
                      <a:pos x="65" y="0"/>
                    </a:cxn>
                    <a:cxn ang="0">
                      <a:pos x="83" y="2"/>
                    </a:cxn>
                    <a:cxn ang="0">
                      <a:pos x="101" y="13"/>
                    </a:cxn>
                    <a:cxn ang="0">
                      <a:pos x="101" y="13"/>
                    </a:cxn>
                    <a:cxn ang="0">
                      <a:pos x="101" y="11"/>
                    </a:cxn>
                  </a:cxnLst>
                  <a:rect l="0" t="0" r="r" b="b"/>
                  <a:pathLst>
                    <a:path w="126" h="139">
                      <a:moveTo>
                        <a:pt x="101" y="11"/>
                      </a:moveTo>
                      <a:lnTo>
                        <a:pt x="96" y="19"/>
                      </a:lnTo>
                      <a:lnTo>
                        <a:pt x="91" y="27"/>
                      </a:lnTo>
                      <a:lnTo>
                        <a:pt x="86" y="35"/>
                      </a:lnTo>
                      <a:lnTo>
                        <a:pt x="81" y="45"/>
                      </a:lnTo>
                      <a:lnTo>
                        <a:pt x="78" y="53"/>
                      </a:lnTo>
                      <a:lnTo>
                        <a:pt x="77" y="63"/>
                      </a:lnTo>
                      <a:lnTo>
                        <a:pt x="77" y="71"/>
                      </a:lnTo>
                      <a:lnTo>
                        <a:pt x="77" y="80"/>
                      </a:lnTo>
                      <a:lnTo>
                        <a:pt x="80" y="88"/>
                      </a:lnTo>
                      <a:lnTo>
                        <a:pt x="83" y="96"/>
                      </a:lnTo>
                      <a:lnTo>
                        <a:pt x="86" y="101"/>
                      </a:lnTo>
                      <a:lnTo>
                        <a:pt x="91" y="103"/>
                      </a:lnTo>
                      <a:lnTo>
                        <a:pt x="94" y="104"/>
                      </a:lnTo>
                      <a:lnTo>
                        <a:pt x="99" y="106"/>
                      </a:lnTo>
                      <a:lnTo>
                        <a:pt x="104" y="106"/>
                      </a:lnTo>
                      <a:lnTo>
                        <a:pt x="107" y="106"/>
                      </a:lnTo>
                      <a:lnTo>
                        <a:pt x="112" y="106"/>
                      </a:lnTo>
                      <a:lnTo>
                        <a:pt x="117" y="104"/>
                      </a:lnTo>
                      <a:lnTo>
                        <a:pt x="121" y="104"/>
                      </a:lnTo>
                      <a:lnTo>
                        <a:pt x="126" y="104"/>
                      </a:lnTo>
                      <a:lnTo>
                        <a:pt x="115" y="111"/>
                      </a:lnTo>
                      <a:lnTo>
                        <a:pt x="105" y="115"/>
                      </a:lnTo>
                      <a:lnTo>
                        <a:pt x="94" y="120"/>
                      </a:lnTo>
                      <a:lnTo>
                        <a:pt x="81" y="123"/>
                      </a:lnTo>
                      <a:lnTo>
                        <a:pt x="70" y="127"/>
                      </a:lnTo>
                      <a:lnTo>
                        <a:pt x="57" y="130"/>
                      </a:lnTo>
                      <a:lnTo>
                        <a:pt x="46" y="131"/>
                      </a:lnTo>
                      <a:lnTo>
                        <a:pt x="33" y="133"/>
                      </a:lnTo>
                      <a:lnTo>
                        <a:pt x="21" y="136"/>
                      </a:lnTo>
                      <a:lnTo>
                        <a:pt x="9" y="139"/>
                      </a:lnTo>
                      <a:lnTo>
                        <a:pt x="1" y="120"/>
                      </a:lnTo>
                      <a:lnTo>
                        <a:pt x="0" y="98"/>
                      </a:lnTo>
                      <a:lnTo>
                        <a:pt x="3" y="75"/>
                      </a:lnTo>
                      <a:lnTo>
                        <a:pt x="9" y="55"/>
                      </a:lnTo>
                      <a:lnTo>
                        <a:pt x="19" y="35"/>
                      </a:lnTo>
                      <a:lnTo>
                        <a:pt x="33" y="18"/>
                      </a:lnTo>
                      <a:lnTo>
                        <a:pt x="48" y="7"/>
                      </a:lnTo>
                      <a:lnTo>
                        <a:pt x="65" y="0"/>
                      </a:lnTo>
                      <a:lnTo>
                        <a:pt x="83" y="2"/>
                      </a:lnTo>
                      <a:lnTo>
                        <a:pt x="101" y="13"/>
                      </a:lnTo>
                      <a:lnTo>
                        <a:pt x="101" y="13"/>
                      </a:lnTo>
                      <a:lnTo>
                        <a:pt x="101" y="11"/>
                      </a:lnTo>
                      <a:close/>
                    </a:path>
                  </a:pathLst>
                </a:custGeom>
                <a:solidFill>
                  <a:srgbClr val="CEA156"/>
                </a:solidFill>
                <a:ln w="9525">
                  <a:noFill/>
                  <a:round/>
                  <a:headEnd/>
                  <a:tailEnd/>
                </a:ln>
              </p:spPr>
              <p:txBody>
                <a:bodyPr/>
                <a:lstStyle/>
                <a:p>
                  <a:endParaRPr lang="en-US"/>
                </a:p>
              </p:txBody>
            </p:sp>
            <p:sp>
              <p:nvSpPr>
                <p:cNvPr id="40178" name="Freeform 242"/>
                <p:cNvSpPr>
                  <a:spLocks/>
                </p:cNvSpPr>
                <p:nvPr/>
              </p:nvSpPr>
              <p:spPr bwMode="auto">
                <a:xfrm>
                  <a:off x="2944" y="3187"/>
                  <a:ext cx="22" cy="13"/>
                </a:xfrm>
                <a:custGeom>
                  <a:avLst/>
                  <a:gdLst/>
                  <a:ahLst/>
                  <a:cxnLst>
                    <a:cxn ang="0">
                      <a:pos x="0" y="24"/>
                    </a:cxn>
                    <a:cxn ang="0">
                      <a:pos x="2" y="0"/>
                    </a:cxn>
                    <a:cxn ang="0">
                      <a:pos x="43" y="14"/>
                    </a:cxn>
                    <a:cxn ang="0">
                      <a:pos x="2" y="26"/>
                    </a:cxn>
                    <a:cxn ang="0">
                      <a:pos x="2" y="26"/>
                    </a:cxn>
                    <a:cxn ang="0">
                      <a:pos x="0" y="24"/>
                    </a:cxn>
                  </a:cxnLst>
                  <a:rect l="0" t="0" r="r" b="b"/>
                  <a:pathLst>
                    <a:path w="43" h="26">
                      <a:moveTo>
                        <a:pt x="0" y="24"/>
                      </a:moveTo>
                      <a:lnTo>
                        <a:pt x="2" y="0"/>
                      </a:lnTo>
                      <a:lnTo>
                        <a:pt x="43" y="14"/>
                      </a:lnTo>
                      <a:lnTo>
                        <a:pt x="2" y="26"/>
                      </a:lnTo>
                      <a:lnTo>
                        <a:pt x="2" y="26"/>
                      </a:lnTo>
                      <a:lnTo>
                        <a:pt x="0" y="24"/>
                      </a:lnTo>
                      <a:close/>
                    </a:path>
                  </a:pathLst>
                </a:custGeom>
                <a:solidFill>
                  <a:srgbClr val="FFFF00"/>
                </a:solidFill>
                <a:ln w="9525">
                  <a:noFill/>
                  <a:round/>
                  <a:headEnd/>
                  <a:tailEnd/>
                </a:ln>
              </p:spPr>
              <p:txBody>
                <a:bodyPr/>
                <a:lstStyle/>
                <a:p>
                  <a:endParaRPr lang="en-US"/>
                </a:p>
              </p:txBody>
            </p:sp>
            <p:sp>
              <p:nvSpPr>
                <p:cNvPr id="40179" name="Freeform 243"/>
                <p:cNvSpPr>
                  <a:spLocks/>
                </p:cNvSpPr>
                <p:nvPr/>
              </p:nvSpPr>
              <p:spPr bwMode="auto">
                <a:xfrm>
                  <a:off x="3181" y="3198"/>
                  <a:ext cx="31" cy="35"/>
                </a:xfrm>
                <a:custGeom>
                  <a:avLst/>
                  <a:gdLst/>
                  <a:ahLst/>
                  <a:cxnLst>
                    <a:cxn ang="0">
                      <a:pos x="59" y="34"/>
                    </a:cxn>
                    <a:cxn ang="0">
                      <a:pos x="24" y="69"/>
                    </a:cxn>
                    <a:cxn ang="0">
                      <a:pos x="0" y="21"/>
                    </a:cxn>
                    <a:cxn ang="0">
                      <a:pos x="9" y="15"/>
                    </a:cxn>
                    <a:cxn ang="0">
                      <a:pos x="19" y="10"/>
                    </a:cxn>
                    <a:cxn ang="0">
                      <a:pos x="28" y="5"/>
                    </a:cxn>
                    <a:cxn ang="0">
                      <a:pos x="38" y="2"/>
                    </a:cxn>
                    <a:cxn ang="0">
                      <a:pos x="46" y="0"/>
                    </a:cxn>
                    <a:cxn ang="0">
                      <a:pos x="52" y="2"/>
                    </a:cxn>
                    <a:cxn ang="0">
                      <a:pos x="59" y="5"/>
                    </a:cxn>
                    <a:cxn ang="0">
                      <a:pos x="60" y="12"/>
                    </a:cxn>
                    <a:cxn ang="0">
                      <a:pos x="62" y="21"/>
                    </a:cxn>
                    <a:cxn ang="0">
                      <a:pos x="59" y="34"/>
                    </a:cxn>
                    <a:cxn ang="0">
                      <a:pos x="59" y="34"/>
                    </a:cxn>
                  </a:cxnLst>
                  <a:rect l="0" t="0" r="r" b="b"/>
                  <a:pathLst>
                    <a:path w="62" h="69">
                      <a:moveTo>
                        <a:pt x="59" y="34"/>
                      </a:moveTo>
                      <a:lnTo>
                        <a:pt x="24" y="69"/>
                      </a:lnTo>
                      <a:lnTo>
                        <a:pt x="0" y="21"/>
                      </a:lnTo>
                      <a:lnTo>
                        <a:pt x="9" y="15"/>
                      </a:lnTo>
                      <a:lnTo>
                        <a:pt x="19" y="10"/>
                      </a:lnTo>
                      <a:lnTo>
                        <a:pt x="28" y="5"/>
                      </a:lnTo>
                      <a:lnTo>
                        <a:pt x="38" y="2"/>
                      </a:lnTo>
                      <a:lnTo>
                        <a:pt x="46" y="0"/>
                      </a:lnTo>
                      <a:lnTo>
                        <a:pt x="52" y="2"/>
                      </a:lnTo>
                      <a:lnTo>
                        <a:pt x="59" y="5"/>
                      </a:lnTo>
                      <a:lnTo>
                        <a:pt x="60" y="12"/>
                      </a:lnTo>
                      <a:lnTo>
                        <a:pt x="62" y="21"/>
                      </a:lnTo>
                      <a:lnTo>
                        <a:pt x="59" y="34"/>
                      </a:lnTo>
                      <a:lnTo>
                        <a:pt x="59" y="34"/>
                      </a:lnTo>
                      <a:close/>
                    </a:path>
                  </a:pathLst>
                </a:custGeom>
                <a:solidFill>
                  <a:srgbClr val="CEA156"/>
                </a:solidFill>
                <a:ln w="9525">
                  <a:noFill/>
                  <a:round/>
                  <a:headEnd/>
                  <a:tailEnd/>
                </a:ln>
              </p:spPr>
              <p:txBody>
                <a:bodyPr/>
                <a:lstStyle/>
                <a:p>
                  <a:endParaRPr lang="en-US"/>
                </a:p>
              </p:txBody>
            </p:sp>
            <p:sp>
              <p:nvSpPr>
                <p:cNvPr id="40180" name="Freeform 244"/>
                <p:cNvSpPr>
                  <a:spLocks/>
                </p:cNvSpPr>
                <p:nvPr/>
              </p:nvSpPr>
              <p:spPr bwMode="auto">
                <a:xfrm>
                  <a:off x="3050" y="3203"/>
                  <a:ext cx="9" cy="26"/>
                </a:xfrm>
                <a:custGeom>
                  <a:avLst/>
                  <a:gdLst/>
                  <a:ahLst/>
                  <a:cxnLst>
                    <a:cxn ang="0">
                      <a:pos x="16" y="0"/>
                    </a:cxn>
                    <a:cxn ang="0">
                      <a:pos x="0" y="53"/>
                    </a:cxn>
                    <a:cxn ang="0">
                      <a:pos x="17" y="0"/>
                    </a:cxn>
                    <a:cxn ang="0">
                      <a:pos x="17" y="0"/>
                    </a:cxn>
                    <a:cxn ang="0">
                      <a:pos x="16" y="0"/>
                    </a:cxn>
                  </a:cxnLst>
                  <a:rect l="0" t="0" r="r" b="b"/>
                  <a:pathLst>
                    <a:path w="17" h="53">
                      <a:moveTo>
                        <a:pt x="16" y="0"/>
                      </a:moveTo>
                      <a:lnTo>
                        <a:pt x="0" y="53"/>
                      </a:lnTo>
                      <a:lnTo>
                        <a:pt x="17" y="0"/>
                      </a:lnTo>
                      <a:lnTo>
                        <a:pt x="17" y="0"/>
                      </a:lnTo>
                      <a:lnTo>
                        <a:pt x="16" y="0"/>
                      </a:lnTo>
                      <a:close/>
                    </a:path>
                  </a:pathLst>
                </a:custGeom>
                <a:solidFill>
                  <a:srgbClr val="FFFF00"/>
                </a:solidFill>
                <a:ln w="9525">
                  <a:noFill/>
                  <a:round/>
                  <a:headEnd/>
                  <a:tailEnd/>
                </a:ln>
              </p:spPr>
              <p:txBody>
                <a:bodyPr/>
                <a:lstStyle/>
                <a:p>
                  <a:endParaRPr lang="en-US"/>
                </a:p>
              </p:txBody>
            </p:sp>
            <p:sp>
              <p:nvSpPr>
                <p:cNvPr id="40181" name="Freeform 245"/>
                <p:cNvSpPr>
                  <a:spLocks/>
                </p:cNvSpPr>
                <p:nvPr/>
              </p:nvSpPr>
              <p:spPr bwMode="auto">
                <a:xfrm>
                  <a:off x="3510" y="3215"/>
                  <a:ext cx="51" cy="82"/>
                </a:xfrm>
                <a:custGeom>
                  <a:avLst/>
                  <a:gdLst/>
                  <a:ahLst/>
                  <a:cxnLst>
                    <a:cxn ang="0">
                      <a:pos x="95" y="14"/>
                    </a:cxn>
                    <a:cxn ang="0">
                      <a:pos x="87" y="26"/>
                    </a:cxn>
                    <a:cxn ang="0">
                      <a:pos x="85" y="38"/>
                    </a:cxn>
                    <a:cxn ang="0">
                      <a:pos x="87" y="53"/>
                    </a:cxn>
                    <a:cxn ang="0">
                      <a:pos x="91" y="66"/>
                    </a:cxn>
                    <a:cxn ang="0">
                      <a:pos x="95" y="61"/>
                    </a:cxn>
                    <a:cxn ang="0">
                      <a:pos x="88" y="45"/>
                    </a:cxn>
                    <a:cxn ang="0">
                      <a:pos x="75" y="34"/>
                    </a:cxn>
                    <a:cxn ang="0">
                      <a:pos x="61" y="27"/>
                    </a:cxn>
                    <a:cxn ang="0">
                      <a:pos x="43" y="21"/>
                    </a:cxn>
                    <a:cxn ang="0">
                      <a:pos x="43" y="30"/>
                    </a:cxn>
                    <a:cxn ang="0">
                      <a:pos x="45" y="58"/>
                    </a:cxn>
                    <a:cxn ang="0">
                      <a:pos x="32" y="88"/>
                    </a:cxn>
                    <a:cxn ang="0">
                      <a:pos x="15" y="118"/>
                    </a:cxn>
                    <a:cxn ang="0">
                      <a:pos x="2" y="149"/>
                    </a:cxn>
                    <a:cxn ang="0">
                      <a:pos x="3" y="154"/>
                    </a:cxn>
                    <a:cxn ang="0">
                      <a:pos x="8" y="136"/>
                    </a:cxn>
                    <a:cxn ang="0">
                      <a:pos x="15" y="118"/>
                    </a:cxn>
                    <a:cxn ang="0">
                      <a:pos x="18" y="102"/>
                    </a:cxn>
                    <a:cxn ang="0">
                      <a:pos x="19" y="86"/>
                    </a:cxn>
                    <a:cxn ang="0">
                      <a:pos x="42" y="53"/>
                    </a:cxn>
                    <a:cxn ang="0">
                      <a:pos x="15" y="14"/>
                    </a:cxn>
                    <a:cxn ang="0">
                      <a:pos x="24" y="18"/>
                    </a:cxn>
                    <a:cxn ang="0">
                      <a:pos x="35" y="19"/>
                    </a:cxn>
                    <a:cxn ang="0">
                      <a:pos x="47" y="19"/>
                    </a:cxn>
                    <a:cxn ang="0">
                      <a:pos x="56" y="24"/>
                    </a:cxn>
                    <a:cxn ang="0">
                      <a:pos x="71" y="0"/>
                    </a:cxn>
                    <a:cxn ang="0">
                      <a:pos x="74" y="8"/>
                    </a:cxn>
                    <a:cxn ang="0">
                      <a:pos x="80" y="11"/>
                    </a:cxn>
                    <a:cxn ang="0">
                      <a:pos x="88" y="11"/>
                    </a:cxn>
                    <a:cxn ang="0">
                      <a:pos x="95" y="11"/>
                    </a:cxn>
                    <a:cxn ang="0">
                      <a:pos x="103" y="11"/>
                    </a:cxn>
                    <a:cxn ang="0">
                      <a:pos x="101" y="11"/>
                    </a:cxn>
                  </a:cxnLst>
                  <a:rect l="0" t="0" r="r" b="b"/>
                  <a:pathLst>
                    <a:path w="103" h="163">
                      <a:moveTo>
                        <a:pt x="101" y="11"/>
                      </a:moveTo>
                      <a:lnTo>
                        <a:pt x="95" y="14"/>
                      </a:lnTo>
                      <a:lnTo>
                        <a:pt x="90" y="19"/>
                      </a:lnTo>
                      <a:lnTo>
                        <a:pt x="87" y="26"/>
                      </a:lnTo>
                      <a:lnTo>
                        <a:pt x="85" y="32"/>
                      </a:lnTo>
                      <a:lnTo>
                        <a:pt x="85" y="38"/>
                      </a:lnTo>
                      <a:lnTo>
                        <a:pt x="85" y="45"/>
                      </a:lnTo>
                      <a:lnTo>
                        <a:pt x="87" y="53"/>
                      </a:lnTo>
                      <a:lnTo>
                        <a:pt x="90" y="59"/>
                      </a:lnTo>
                      <a:lnTo>
                        <a:pt x="91" y="66"/>
                      </a:lnTo>
                      <a:lnTo>
                        <a:pt x="95" y="70"/>
                      </a:lnTo>
                      <a:lnTo>
                        <a:pt x="95" y="61"/>
                      </a:lnTo>
                      <a:lnTo>
                        <a:pt x="91" y="51"/>
                      </a:lnTo>
                      <a:lnTo>
                        <a:pt x="88" y="45"/>
                      </a:lnTo>
                      <a:lnTo>
                        <a:pt x="82" y="38"/>
                      </a:lnTo>
                      <a:lnTo>
                        <a:pt x="75" y="34"/>
                      </a:lnTo>
                      <a:lnTo>
                        <a:pt x="69" y="30"/>
                      </a:lnTo>
                      <a:lnTo>
                        <a:pt x="61" y="27"/>
                      </a:lnTo>
                      <a:lnTo>
                        <a:pt x="53" y="24"/>
                      </a:lnTo>
                      <a:lnTo>
                        <a:pt x="43" y="21"/>
                      </a:lnTo>
                      <a:lnTo>
                        <a:pt x="35" y="18"/>
                      </a:lnTo>
                      <a:lnTo>
                        <a:pt x="43" y="30"/>
                      </a:lnTo>
                      <a:lnTo>
                        <a:pt x="47" y="43"/>
                      </a:lnTo>
                      <a:lnTo>
                        <a:pt x="45" y="58"/>
                      </a:lnTo>
                      <a:lnTo>
                        <a:pt x="40" y="72"/>
                      </a:lnTo>
                      <a:lnTo>
                        <a:pt x="32" y="88"/>
                      </a:lnTo>
                      <a:lnTo>
                        <a:pt x="24" y="102"/>
                      </a:lnTo>
                      <a:lnTo>
                        <a:pt x="15" y="118"/>
                      </a:lnTo>
                      <a:lnTo>
                        <a:pt x="8" y="134"/>
                      </a:lnTo>
                      <a:lnTo>
                        <a:pt x="2" y="149"/>
                      </a:lnTo>
                      <a:lnTo>
                        <a:pt x="0" y="163"/>
                      </a:lnTo>
                      <a:lnTo>
                        <a:pt x="3" y="154"/>
                      </a:lnTo>
                      <a:lnTo>
                        <a:pt x="5" y="146"/>
                      </a:lnTo>
                      <a:lnTo>
                        <a:pt x="8" y="136"/>
                      </a:lnTo>
                      <a:lnTo>
                        <a:pt x="11" y="128"/>
                      </a:lnTo>
                      <a:lnTo>
                        <a:pt x="15" y="118"/>
                      </a:lnTo>
                      <a:lnTo>
                        <a:pt x="16" y="110"/>
                      </a:lnTo>
                      <a:lnTo>
                        <a:pt x="18" y="102"/>
                      </a:lnTo>
                      <a:lnTo>
                        <a:pt x="19" y="94"/>
                      </a:lnTo>
                      <a:lnTo>
                        <a:pt x="19" y="86"/>
                      </a:lnTo>
                      <a:lnTo>
                        <a:pt x="18" y="78"/>
                      </a:lnTo>
                      <a:lnTo>
                        <a:pt x="42" y="53"/>
                      </a:lnTo>
                      <a:lnTo>
                        <a:pt x="11" y="11"/>
                      </a:lnTo>
                      <a:lnTo>
                        <a:pt x="15" y="14"/>
                      </a:lnTo>
                      <a:lnTo>
                        <a:pt x="19" y="16"/>
                      </a:lnTo>
                      <a:lnTo>
                        <a:pt x="24" y="18"/>
                      </a:lnTo>
                      <a:lnTo>
                        <a:pt x="29" y="19"/>
                      </a:lnTo>
                      <a:lnTo>
                        <a:pt x="35" y="19"/>
                      </a:lnTo>
                      <a:lnTo>
                        <a:pt x="42" y="19"/>
                      </a:lnTo>
                      <a:lnTo>
                        <a:pt x="47" y="19"/>
                      </a:lnTo>
                      <a:lnTo>
                        <a:pt x="51" y="21"/>
                      </a:lnTo>
                      <a:lnTo>
                        <a:pt x="56" y="24"/>
                      </a:lnTo>
                      <a:lnTo>
                        <a:pt x="59" y="29"/>
                      </a:lnTo>
                      <a:lnTo>
                        <a:pt x="71" y="0"/>
                      </a:lnTo>
                      <a:lnTo>
                        <a:pt x="72" y="5"/>
                      </a:lnTo>
                      <a:lnTo>
                        <a:pt x="74" y="8"/>
                      </a:lnTo>
                      <a:lnTo>
                        <a:pt x="77" y="10"/>
                      </a:lnTo>
                      <a:lnTo>
                        <a:pt x="80" y="11"/>
                      </a:lnTo>
                      <a:lnTo>
                        <a:pt x="83" y="11"/>
                      </a:lnTo>
                      <a:lnTo>
                        <a:pt x="88" y="11"/>
                      </a:lnTo>
                      <a:lnTo>
                        <a:pt x="91" y="11"/>
                      </a:lnTo>
                      <a:lnTo>
                        <a:pt x="95" y="11"/>
                      </a:lnTo>
                      <a:lnTo>
                        <a:pt x="99" y="11"/>
                      </a:lnTo>
                      <a:lnTo>
                        <a:pt x="103" y="11"/>
                      </a:lnTo>
                      <a:lnTo>
                        <a:pt x="103" y="11"/>
                      </a:lnTo>
                      <a:lnTo>
                        <a:pt x="101" y="11"/>
                      </a:lnTo>
                      <a:close/>
                    </a:path>
                  </a:pathLst>
                </a:custGeom>
                <a:solidFill>
                  <a:srgbClr val="CEA156"/>
                </a:solidFill>
                <a:ln w="9525">
                  <a:noFill/>
                  <a:round/>
                  <a:headEnd/>
                  <a:tailEnd/>
                </a:ln>
              </p:spPr>
              <p:txBody>
                <a:bodyPr/>
                <a:lstStyle/>
                <a:p>
                  <a:endParaRPr lang="en-US"/>
                </a:p>
              </p:txBody>
            </p:sp>
            <p:sp>
              <p:nvSpPr>
                <p:cNvPr id="40182" name="Freeform 246"/>
                <p:cNvSpPr>
                  <a:spLocks/>
                </p:cNvSpPr>
                <p:nvPr/>
              </p:nvSpPr>
              <p:spPr bwMode="auto">
                <a:xfrm>
                  <a:off x="2691" y="3224"/>
                  <a:ext cx="3" cy="17"/>
                </a:xfrm>
                <a:custGeom>
                  <a:avLst/>
                  <a:gdLst/>
                  <a:ahLst/>
                  <a:cxnLst>
                    <a:cxn ang="0">
                      <a:pos x="7" y="35"/>
                    </a:cxn>
                    <a:cxn ang="0">
                      <a:pos x="0" y="0"/>
                    </a:cxn>
                    <a:cxn ang="0">
                      <a:pos x="7" y="11"/>
                    </a:cxn>
                    <a:cxn ang="0">
                      <a:pos x="7" y="35"/>
                    </a:cxn>
                    <a:cxn ang="0">
                      <a:pos x="7" y="35"/>
                    </a:cxn>
                  </a:cxnLst>
                  <a:rect l="0" t="0" r="r" b="b"/>
                  <a:pathLst>
                    <a:path w="7" h="35">
                      <a:moveTo>
                        <a:pt x="7" y="35"/>
                      </a:moveTo>
                      <a:lnTo>
                        <a:pt x="0" y="0"/>
                      </a:lnTo>
                      <a:lnTo>
                        <a:pt x="7" y="11"/>
                      </a:lnTo>
                      <a:lnTo>
                        <a:pt x="7" y="35"/>
                      </a:lnTo>
                      <a:lnTo>
                        <a:pt x="7" y="35"/>
                      </a:lnTo>
                      <a:close/>
                    </a:path>
                  </a:pathLst>
                </a:custGeom>
                <a:solidFill>
                  <a:srgbClr val="FFFF00"/>
                </a:solidFill>
                <a:ln w="9525">
                  <a:noFill/>
                  <a:round/>
                  <a:headEnd/>
                  <a:tailEnd/>
                </a:ln>
              </p:spPr>
              <p:txBody>
                <a:bodyPr/>
                <a:lstStyle/>
                <a:p>
                  <a:endParaRPr lang="en-US"/>
                </a:p>
              </p:txBody>
            </p:sp>
            <p:sp>
              <p:nvSpPr>
                <p:cNvPr id="40183" name="Freeform 247"/>
                <p:cNvSpPr>
                  <a:spLocks/>
                </p:cNvSpPr>
                <p:nvPr/>
              </p:nvSpPr>
              <p:spPr bwMode="auto">
                <a:xfrm>
                  <a:off x="2600" y="3229"/>
                  <a:ext cx="46" cy="89"/>
                </a:xfrm>
                <a:custGeom>
                  <a:avLst/>
                  <a:gdLst/>
                  <a:ahLst/>
                  <a:cxnLst>
                    <a:cxn ang="0">
                      <a:pos x="54" y="176"/>
                    </a:cxn>
                    <a:cxn ang="0">
                      <a:pos x="58" y="176"/>
                    </a:cxn>
                    <a:cxn ang="0">
                      <a:pos x="59" y="177"/>
                    </a:cxn>
                    <a:cxn ang="0">
                      <a:pos x="61" y="176"/>
                    </a:cxn>
                    <a:cxn ang="0">
                      <a:pos x="62" y="176"/>
                    </a:cxn>
                    <a:cxn ang="0">
                      <a:pos x="64" y="174"/>
                    </a:cxn>
                    <a:cxn ang="0">
                      <a:pos x="66" y="174"/>
                    </a:cxn>
                    <a:cxn ang="0">
                      <a:pos x="67" y="173"/>
                    </a:cxn>
                    <a:cxn ang="0">
                      <a:pos x="69" y="171"/>
                    </a:cxn>
                    <a:cxn ang="0">
                      <a:pos x="72" y="169"/>
                    </a:cxn>
                    <a:cxn ang="0">
                      <a:pos x="74" y="169"/>
                    </a:cxn>
                    <a:cxn ang="0">
                      <a:pos x="74" y="176"/>
                    </a:cxn>
                    <a:cxn ang="0">
                      <a:pos x="64" y="177"/>
                    </a:cxn>
                    <a:cxn ang="0">
                      <a:pos x="58" y="177"/>
                    </a:cxn>
                    <a:cxn ang="0">
                      <a:pos x="51" y="176"/>
                    </a:cxn>
                    <a:cxn ang="0">
                      <a:pos x="46" y="173"/>
                    </a:cxn>
                    <a:cxn ang="0">
                      <a:pos x="43" y="169"/>
                    </a:cxn>
                    <a:cxn ang="0">
                      <a:pos x="40" y="163"/>
                    </a:cxn>
                    <a:cxn ang="0">
                      <a:pos x="37" y="158"/>
                    </a:cxn>
                    <a:cxn ang="0">
                      <a:pos x="35" y="152"/>
                    </a:cxn>
                    <a:cxn ang="0">
                      <a:pos x="34" y="145"/>
                    </a:cxn>
                    <a:cxn ang="0">
                      <a:pos x="30" y="141"/>
                    </a:cxn>
                    <a:cxn ang="0">
                      <a:pos x="38" y="123"/>
                    </a:cxn>
                    <a:cxn ang="0">
                      <a:pos x="37" y="104"/>
                    </a:cxn>
                    <a:cxn ang="0">
                      <a:pos x="29" y="85"/>
                    </a:cxn>
                    <a:cxn ang="0">
                      <a:pos x="19" y="67"/>
                    </a:cxn>
                    <a:cxn ang="0">
                      <a:pos x="8" y="49"/>
                    </a:cxn>
                    <a:cxn ang="0">
                      <a:pos x="2" y="35"/>
                    </a:cxn>
                    <a:cxn ang="0">
                      <a:pos x="0" y="22"/>
                    </a:cxn>
                    <a:cxn ang="0">
                      <a:pos x="8" y="14"/>
                    </a:cxn>
                    <a:cxn ang="0">
                      <a:pos x="27" y="8"/>
                    </a:cxn>
                    <a:cxn ang="0">
                      <a:pos x="62" y="6"/>
                    </a:cxn>
                    <a:cxn ang="0">
                      <a:pos x="80" y="0"/>
                    </a:cxn>
                    <a:cxn ang="0">
                      <a:pos x="91" y="24"/>
                    </a:cxn>
                    <a:cxn ang="0">
                      <a:pos x="91" y="45"/>
                    </a:cxn>
                    <a:cxn ang="0">
                      <a:pos x="83" y="62"/>
                    </a:cxn>
                    <a:cxn ang="0">
                      <a:pos x="72" y="77"/>
                    </a:cxn>
                    <a:cxn ang="0">
                      <a:pos x="58" y="89"/>
                    </a:cxn>
                    <a:cxn ang="0">
                      <a:pos x="45" y="102"/>
                    </a:cxn>
                    <a:cxn ang="0">
                      <a:pos x="34" y="117"/>
                    </a:cxn>
                    <a:cxn ang="0">
                      <a:pos x="32" y="133"/>
                    </a:cxn>
                    <a:cxn ang="0">
                      <a:pos x="37" y="152"/>
                    </a:cxn>
                    <a:cxn ang="0">
                      <a:pos x="56" y="176"/>
                    </a:cxn>
                    <a:cxn ang="0">
                      <a:pos x="56" y="176"/>
                    </a:cxn>
                    <a:cxn ang="0">
                      <a:pos x="54" y="176"/>
                    </a:cxn>
                  </a:cxnLst>
                  <a:rect l="0" t="0" r="r" b="b"/>
                  <a:pathLst>
                    <a:path w="91" h="177">
                      <a:moveTo>
                        <a:pt x="54" y="176"/>
                      </a:moveTo>
                      <a:lnTo>
                        <a:pt x="58" y="176"/>
                      </a:lnTo>
                      <a:lnTo>
                        <a:pt x="59" y="177"/>
                      </a:lnTo>
                      <a:lnTo>
                        <a:pt x="61" y="176"/>
                      </a:lnTo>
                      <a:lnTo>
                        <a:pt x="62" y="176"/>
                      </a:lnTo>
                      <a:lnTo>
                        <a:pt x="64" y="174"/>
                      </a:lnTo>
                      <a:lnTo>
                        <a:pt x="66" y="174"/>
                      </a:lnTo>
                      <a:lnTo>
                        <a:pt x="67" y="173"/>
                      </a:lnTo>
                      <a:lnTo>
                        <a:pt x="69" y="171"/>
                      </a:lnTo>
                      <a:lnTo>
                        <a:pt x="72" y="169"/>
                      </a:lnTo>
                      <a:lnTo>
                        <a:pt x="74" y="169"/>
                      </a:lnTo>
                      <a:lnTo>
                        <a:pt x="74" y="176"/>
                      </a:lnTo>
                      <a:lnTo>
                        <a:pt x="64" y="177"/>
                      </a:lnTo>
                      <a:lnTo>
                        <a:pt x="58" y="177"/>
                      </a:lnTo>
                      <a:lnTo>
                        <a:pt x="51" y="176"/>
                      </a:lnTo>
                      <a:lnTo>
                        <a:pt x="46" y="173"/>
                      </a:lnTo>
                      <a:lnTo>
                        <a:pt x="43" y="169"/>
                      </a:lnTo>
                      <a:lnTo>
                        <a:pt x="40" y="163"/>
                      </a:lnTo>
                      <a:lnTo>
                        <a:pt x="37" y="158"/>
                      </a:lnTo>
                      <a:lnTo>
                        <a:pt x="35" y="152"/>
                      </a:lnTo>
                      <a:lnTo>
                        <a:pt x="34" y="145"/>
                      </a:lnTo>
                      <a:lnTo>
                        <a:pt x="30" y="141"/>
                      </a:lnTo>
                      <a:lnTo>
                        <a:pt x="38" y="123"/>
                      </a:lnTo>
                      <a:lnTo>
                        <a:pt x="37" y="104"/>
                      </a:lnTo>
                      <a:lnTo>
                        <a:pt x="29" y="85"/>
                      </a:lnTo>
                      <a:lnTo>
                        <a:pt x="19" y="67"/>
                      </a:lnTo>
                      <a:lnTo>
                        <a:pt x="8" y="49"/>
                      </a:lnTo>
                      <a:lnTo>
                        <a:pt x="2" y="35"/>
                      </a:lnTo>
                      <a:lnTo>
                        <a:pt x="0" y="22"/>
                      </a:lnTo>
                      <a:lnTo>
                        <a:pt x="8" y="14"/>
                      </a:lnTo>
                      <a:lnTo>
                        <a:pt x="27" y="8"/>
                      </a:lnTo>
                      <a:lnTo>
                        <a:pt x="62" y="6"/>
                      </a:lnTo>
                      <a:lnTo>
                        <a:pt x="80" y="0"/>
                      </a:lnTo>
                      <a:lnTo>
                        <a:pt x="91" y="24"/>
                      </a:lnTo>
                      <a:lnTo>
                        <a:pt x="91" y="45"/>
                      </a:lnTo>
                      <a:lnTo>
                        <a:pt x="83" y="62"/>
                      </a:lnTo>
                      <a:lnTo>
                        <a:pt x="72" y="77"/>
                      </a:lnTo>
                      <a:lnTo>
                        <a:pt x="58" y="89"/>
                      </a:lnTo>
                      <a:lnTo>
                        <a:pt x="45" y="102"/>
                      </a:lnTo>
                      <a:lnTo>
                        <a:pt x="34" y="117"/>
                      </a:lnTo>
                      <a:lnTo>
                        <a:pt x="32" y="133"/>
                      </a:lnTo>
                      <a:lnTo>
                        <a:pt x="37" y="152"/>
                      </a:lnTo>
                      <a:lnTo>
                        <a:pt x="56" y="176"/>
                      </a:lnTo>
                      <a:lnTo>
                        <a:pt x="56" y="176"/>
                      </a:lnTo>
                      <a:lnTo>
                        <a:pt x="54" y="176"/>
                      </a:lnTo>
                      <a:close/>
                    </a:path>
                  </a:pathLst>
                </a:custGeom>
                <a:solidFill>
                  <a:srgbClr val="CEA156"/>
                </a:solidFill>
                <a:ln w="9525">
                  <a:noFill/>
                  <a:round/>
                  <a:headEnd/>
                  <a:tailEnd/>
                </a:ln>
              </p:spPr>
              <p:txBody>
                <a:bodyPr/>
                <a:lstStyle/>
                <a:p>
                  <a:endParaRPr lang="en-US"/>
                </a:p>
              </p:txBody>
            </p:sp>
            <p:sp>
              <p:nvSpPr>
                <p:cNvPr id="40184" name="Freeform 248"/>
                <p:cNvSpPr>
                  <a:spLocks/>
                </p:cNvSpPr>
                <p:nvPr/>
              </p:nvSpPr>
              <p:spPr bwMode="auto">
                <a:xfrm>
                  <a:off x="3159" y="3237"/>
                  <a:ext cx="39" cy="29"/>
                </a:xfrm>
                <a:custGeom>
                  <a:avLst/>
                  <a:gdLst/>
                  <a:ahLst/>
                  <a:cxnLst>
                    <a:cxn ang="0">
                      <a:pos x="77" y="42"/>
                    </a:cxn>
                    <a:cxn ang="0">
                      <a:pos x="71" y="47"/>
                    </a:cxn>
                    <a:cxn ang="0">
                      <a:pos x="64" y="50"/>
                    </a:cxn>
                    <a:cxn ang="0">
                      <a:pos x="56" y="51"/>
                    </a:cxn>
                    <a:cxn ang="0">
                      <a:pos x="48" y="51"/>
                    </a:cxn>
                    <a:cxn ang="0">
                      <a:pos x="39" y="53"/>
                    </a:cxn>
                    <a:cxn ang="0">
                      <a:pos x="31" y="53"/>
                    </a:cxn>
                    <a:cxn ang="0">
                      <a:pos x="23" y="53"/>
                    </a:cxn>
                    <a:cxn ang="0">
                      <a:pos x="15" y="55"/>
                    </a:cxn>
                    <a:cxn ang="0">
                      <a:pos x="7" y="56"/>
                    </a:cxn>
                    <a:cxn ang="0">
                      <a:pos x="0" y="59"/>
                    </a:cxn>
                    <a:cxn ang="0">
                      <a:pos x="36" y="0"/>
                    </a:cxn>
                    <a:cxn ang="0">
                      <a:pos x="79" y="42"/>
                    </a:cxn>
                    <a:cxn ang="0">
                      <a:pos x="79" y="42"/>
                    </a:cxn>
                    <a:cxn ang="0">
                      <a:pos x="77" y="42"/>
                    </a:cxn>
                  </a:cxnLst>
                  <a:rect l="0" t="0" r="r" b="b"/>
                  <a:pathLst>
                    <a:path w="79" h="59">
                      <a:moveTo>
                        <a:pt x="77" y="42"/>
                      </a:moveTo>
                      <a:lnTo>
                        <a:pt x="71" y="47"/>
                      </a:lnTo>
                      <a:lnTo>
                        <a:pt x="64" y="50"/>
                      </a:lnTo>
                      <a:lnTo>
                        <a:pt x="56" y="51"/>
                      </a:lnTo>
                      <a:lnTo>
                        <a:pt x="48" y="51"/>
                      </a:lnTo>
                      <a:lnTo>
                        <a:pt x="39" y="53"/>
                      </a:lnTo>
                      <a:lnTo>
                        <a:pt x="31" y="53"/>
                      </a:lnTo>
                      <a:lnTo>
                        <a:pt x="23" y="53"/>
                      </a:lnTo>
                      <a:lnTo>
                        <a:pt x="15" y="55"/>
                      </a:lnTo>
                      <a:lnTo>
                        <a:pt x="7" y="56"/>
                      </a:lnTo>
                      <a:lnTo>
                        <a:pt x="0" y="59"/>
                      </a:lnTo>
                      <a:lnTo>
                        <a:pt x="36" y="0"/>
                      </a:lnTo>
                      <a:lnTo>
                        <a:pt x="79" y="42"/>
                      </a:lnTo>
                      <a:lnTo>
                        <a:pt x="79" y="42"/>
                      </a:lnTo>
                      <a:lnTo>
                        <a:pt x="77" y="42"/>
                      </a:lnTo>
                      <a:close/>
                    </a:path>
                  </a:pathLst>
                </a:custGeom>
                <a:solidFill>
                  <a:srgbClr val="CEA156"/>
                </a:solidFill>
                <a:ln w="9525">
                  <a:noFill/>
                  <a:round/>
                  <a:headEnd/>
                  <a:tailEnd/>
                </a:ln>
              </p:spPr>
              <p:txBody>
                <a:bodyPr/>
                <a:lstStyle/>
                <a:p>
                  <a:endParaRPr lang="en-US"/>
                </a:p>
              </p:txBody>
            </p:sp>
            <p:sp>
              <p:nvSpPr>
                <p:cNvPr id="40185" name="Freeform 249"/>
                <p:cNvSpPr>
                  <a:spLocks/>
                </p:cNvSpPr>
                <p:nvPr/>
              </p:nvSpPr>
              <p:spPr bwMode="auto">
                <a:xfrm>
                  <a:off x="3316" y="3237"/>
                  <a:ext cx="30" cy="26"/>
                </a:xfrm>
                <a:custGeom>
                  <a:avLst/>
                  <a:gdLst/>
                  <a:ahLst/>
                  <a:cxnLst>
                    <a:cxn ang="0">
                      <a:pos x="59" y="34"/>
                    </a:cxn>
                    <a:cxn ang="0">
                      <a:pos x="59" y="53"/>
                    </a:cxn>
                    <a:cxn ang="0">
                      <a:pos x="53" y="50"/>
                    </a:cxn>
                    <a:cxn ang="0">
                      <a:pos x="46" y="48"/>
                    </a:cxn>
                    <a:cxn ang="0">
                      <a:pos x="40" y="48"/>
                    </a:cxn>
                    <a:cxn ang="0">
                      <a:pos x="34" y="48"/>
                    </a:cxn>
                    <a:cxn ang="0">
                      <a:pos x="27" y="48"/>
                    </a:cxn>
                    <a:cxn ang="0">
                      <a:pos x="21" y="48"/>
                    </a:cxn>
                    <a:cxn ang="0">
                      <a:pos x="14" y="47"/>
                    </a:cxn>
                    <a:cxn ang="0">
                      <a:pos x="10" y="43"/>
                    </a:cxn>
                    <a:cxn ang="0">
                      <a:pos x="5" y="37"/>
                    </a:cxn>
                    <a:cxn ang="0">
                      <a:pos x="0" y="27"/>
                    </a:cxn>
                    <a:cxn ang="0">
                      <a:pos x="18" y="0"/>
                    </a:cxn>
                    <a:cxn ang="0">
                      <a:pos x="22" y="2"/>
                    </a:cxn>
                    <a:cxn ang="0">
                      <a:pos x="27" y="3"/>
                    </a:cxn>
                    <a:cxn ang="0">
                      <a:pos x="32" y="7"/>
                    </a:cxn>
                    <a:cxn ang="0">
                      <a:pos x="37" y="11"/>
                    </a:cxn>
                    <a:cxn ang="0">
                      <a:pos x="40" y="15"/>
                    </a:cxn>
                    <a:cxn ang="0">
                      <a:pos x="43" y="19"/>
                    </a:cxn>
                    <a:cxn ang="0">
                      <a:pos x="48" y="24"/>
                    </a:cxn>
                    <a:cxn ang="0">
                      <a:pos x="51" y="27"/>
                    </a:cxn>
                    <a:cxn ang="0">
                      <a:pos x="56" y="32"/>
                    </a:cxn>
                    <a:cxn ang="0">
                      <a:pos x="59" y="35"/>
                    </a:cxn>
                    <a:cxn ang="0">
                      <a:pos x="59" y="35"/>
                    </a:cxn>
                    <a:cxn ang="0">
                      <a:pos x="59" y="34"/>
                    </a:cxn>
                  </a:cxnLst>
                  <a:rect l="0" t="0" r="r" b="b"/>
                  <a:pathLst>
                    <a:path w="59" h="53">
                      <a:moveTo>
                        <a:pt x="59" y="34"/>
                      </a:moveTo>
                      <a:lnTo>
                        <a:pt x="59" y="53"/>
                      </a:lnTo>
                      <a:lnTo>
                        <a:pt x="53" y="50"/>
                      </a:lnTo>
                      <a:lnTo>
                        <a:pt x="46" y="48"/>
                      </a:lnTo>
                      <a:lnTo>
                        <a:pt x="40" y="48"/>
                      </a:lnTo>
                      <a:lnTo>
                        <a:pt x="34" y="48"/>
                      </a:lnTo>
                      <a:lnTo>
                        <a:pt x="27" y="48"/>
                      </a:lnTo>
                      <a:lnTo>
                        <a:pt x="21" y="48"/>
                      </a:lnTo>
                      <a:lnTo>
                        <a:pt x="14" y="47"/>
                      </a:lnTo>
                      <a:lnTo>
                        <a:pt x="10" y="43"/>
                      </a:lnTo>
                      <a:lnTo>
                        <a:pt x="5" y="37"/>
                      </a:lnTo>
                      <a:lnTo>
                        <a:pt x="0" y="27"/>
                      </a:lnTo>
                      <a:lnTo>
                        <a:pt x="18" y="0"/>
                      </a:lnTo>
                      <a:lnTo>
                        <a:pt x="22" y="2"/>
                      </a:lnTo>
                      <a:lnTo>
                        <a:pt x="27" y="3"/>
                      </a:lnTo>
                      <a:lnTo>
                        <a:pt x="32" y="7"/>
                      </a:lnTo>
                      <a:lnTo>
                        <a:pt x="37" y="11"/>
                      </a:lnTo>
                      <a:lnTo>
                        <a:pt x="40" y="15"/>
                      </a:lnTo>
                      <a:lnTo>
                        <a:pt x="43" y="19"/>
                      </a:lnTo>
                      <a:lnTo>
                        <a:pt x="48" y="24"/>
                      </a:lnTo>
                      <a:lnTo>
                        <a:pt x="51" y="27"/>
                      </a:lnTo>
                      <a:lnTo>
                        <a:pt x="56" y="32"/>
                      </a:lnTo>
                      <a:lnTo>
                        <a:pt x="59" y="35"/>
                      </a:lnTo>
                      <a:lnTo>
                        <a:pt x="59" y="35"/>
                      </a:lnTo>
                      <a:lnTo>
                        <a:pt x="59" y="34"/>
                      </a:lnTo>
                      <a:close/>
                    </a:path>
                  </a:pathLst>
                </a:custGeom>
                <a:solidFill>
                  <a:srgbClr val="CEA156"/>
                </a:solidFill>
                <a:ln w="9525">
                  <a:noFill/>
                  <a:round/>
                  <a:headEnd/>
                  <a:tailEnd/>
                </a:ln>
              </p:spPr>
              <p:txBody>
                <a:bodyPr/>
                <a:lstStyle/>
                <a:p>
                  <a:endParaRPr lang="en-US"/>
                </a:p>
              </p:txBody>
            </p:sp>
            <p:sp>
              <p:nvSpPr>
                <p:cNvPr id="40186" name="Freeform 250"/>
                <p:cNvSpPr>
                  <a:spLocks/>
                </p:cNvSpPr>
                <p:nvPr/>
              </p:nvSpPr>
              <p:spPr bwMode="auto">
                <a:xfrm>
                  <a:off x="3455" y="3241"/>
                  <a:ext cx="22" cy="25"/>
                </a:xfrm>
                <a:custGeom>
                  <a:avLst/>
                  <a:gdLst/>
                  <a:ahLst/>
                  <a:cxnLst>
                    <a:cxn ang="0">
                      <a:pos x="24" y="49"/>
                    </a:cxn>
                    <a:cxn ang="0">
                      <a:pos x="24" y="46"/>
                    </a:cxn>
                    <a:cxn ang="0">
                      <a:pos x="23" y="41"/>
                    </a:cxn>
                    <a:cxn ang="0">
                      <a:pos x="21" y="38"/>
                    </a:cxn>
                    <a:cxn ang="0">
                      <a:pos x="20" y="35"/>
                    </a:cxn>
                    <a:cxn ang="0">
                      <a:pos x="16" y="32"/>
                    </a:cxn>
                    <a:cxn ang="0">
                      <a:pos x="13" y="30"/>
                    </a:cxn>
                    <a:cxn ang="0">
                      <a:pos x="10" y="27"/>
                    </a:cxn>
                    <a:cxn ang="0">
                      <a:pos x="7" y="24"/>
                    </a:cxn>
                    <a:cxn ang="0">
                      <a:pos x="4" y="21"/>
                    </a:cxn>
                    <a:cxn ang="0">
                      <a:pos x="0" y="17"/>
                    </a:cxn>
                    <a:cxn ang="0">
                      <a:pos x="36" y="0"/>
                    </a:cxn>
                    <a:cxn ang="0">
                      <a:pos x="40" y="6"/>
                    </a:cxn>
                    <a:cxn ang="0">
                      <a:pos x="42" y="11"/>
                    </a:cxn>
                    <a:cxn ang="0">
                      <a:pos x="44" y="16"/>
                    </a:cxn>
                    <a:cxn ang="0">
                      <a:pos x="42" y="21"/>
                    </a:cxn>
                    <a:cxn ang="0">
                      <a:pos x="39" y="25"/>
                    </a:cxn>
                    <a:cxn ang="0">
                      <a:pos x="36" y="30"/>
                    </a:cxn>
                    <a:cxn ang="0">
                      <a:pos x="32" y="35"/>
                    </a:cxn>
                    <a:cxn ang="0">
                      <a:pos x="29" y="40"/>
                    </a:cxn>
                    <a:cxn ang="0">
                      <a:pos x="26" y="45"/>
                    </a:cxn>
                    <a:cxn ang="0">
                      <a:pos x="24" y="49"/>
                    </a:cxn>
                    <a:cxn ang="0">
                      <a:pos x="24" y="49"/>
                    </a:cxn>
                  </a:cxnLst>
                  <a:rect l="0" t="0" r="r" b="b"/>
                  <a:pathLst>
                    <a:path w="44" h="49">
                      <a:moveTo>
                        <a:pt x="24" y="49"/>
                      </a:moveTo>
                      <a:lnTo>
                        <a:pt x="24" y="46"/>
                      </a:lnTo>
                      <a:lnTo>
                        <a:pt x="23" y="41"/>
                      </a:lnTo>
                      <a:lnTo>
                        <a:pt x="21" y="38"/>
                      </a:lnTo>
                      <a:lnTo>
                        <a:pt x="20" y="35"/>
                      </a:lnTo>
                      <a:lnTo>
                        <a:pt x="16" y="32"/>
                      </a:lnTo>
                      <a:lnTo>
                        <a:pt x="13" y="30"/>
                      </a:lnTo>
                      <a:lnTo>
                        <a:pt x="10" y="27"/>
                      </a:lnTo>
                      <a:lnTo>
                        <a:pt x="7" y="24"/>
                      </a:lnTo>
                      <a:lnTo>
                        <a:pt x="4" y="21"/>
                      </a:lnTo>
                      <a:lnTo>
                        <a:pt x="0" y="17"/>
                      </a:lnTo>
                      <a:lnTo>
                        <a:pt x="36" y="0"/>
                      </a:lnTo>
                      <a:lnTo>
                        <a:pt x="40" y="6"/>
                      </a:lnTo>
                      <a:lnTo>
                        <a:pt x="42" y="11"/>
                      </a:lnTo>
                      <a:lnTo>
                        <a:pt x="44" y="16"/>
                      </a:lnTo>
                      <a:lnTo>
                        <a:pt x="42" y="21"/>
                      </a:lnTo>
                      <a:lnTo>
                        <a:pt x="39" y="25"/>
                      </a:lnTo>
                      <a:lnTo>
                        <a:pt x="36" y="30"/>
                      </a:lnTo>
                      <a:lnTo>
                        <a:pt x="32" y="35"/>
                      </a:lnTo>
                      <a:lnTo>
                        <a:pt x="29" y="40"/>
                      </a:lnTo>
                      <a:lnTo>
                        <a:pt x="26" y="45"/>
                      </a:lnTo>
                      <a:lnTo>
                        <a:pt x="24" y="49"/>
                      </a:lnTo>
                      <a:lnTo>
                        <a:pt x="24" y="49"/>
                      </a:lnTo>
                      <a:close/>
                    </a:path>
                  </a:pathLst>
                </a:custGeom>
                <a:solidFill>
                  <a:srgbClr val="CEA156"/>
                </a:solidFill>
                <a:ln w="9525">
                  <a:noFill/>
                  <a:round/>
                  <a:headEnd/>
                  <a:tailEnd/>
                </a:ln>
              </p:spPr>
              <p:txBody>
                <a:bodyPr/>
                <a:lstStyle/>
                <a:p>
                  <a:endParaRPr lang="en-US"/>
                </a:p>
              </p:txBody>
            </p:sp>
            <p:sp>
              <p:nvSpPr>
                <p:cNvPr id="40187" name="Freeform 251"/>
                <p:cNvSpPr>
                  <a:spLocks/>
                </p:cNvSpPr>
                <p:nvPr/>
              </p:nvSpPr>
              <p:spPr bwMode="auto">
                <a:xfrm>
                  <a:off x="3615" y="3254"/>
                  <a:ext cx="6" cy="18"/>
                </a:xfrm>
                <a:custGeom>
                  <a:avLst/>
                  <a:gdLst/>
                  <a:ahLst/>
                  <a:cxnLst>
                    <a:cxn ang="0">
                      <a:pos x="10" y="34"/>
                    </a:cxn>
                    <a:cxn ang="0">
                      <a:pos x="0" y="0"/>
                    </a:cxn>
                    <a:cxn ang="0">
                      <a:pos x="12" y="0"/>
                    </a:cxn>
                    <a:cxn ang="0">
                      <a:pos x="12" y="36"/>
                    </a:cxn>
                    <a:cxn ang="0">
                      <a:pos x="12" y="36"/>
                    </a:cxn>
                    <a:cxn ang="0">
                      <a:pos x="10" y="34"/>
                    </a:cxn>
                  </a:cxnLst>
                  <a:rect l="0" t="0" r="r" b="b"/>
                  <a:pathLst>
                    <a:path w="12" h="36">
                      <a:moveTo>
                        <a:pt x="10" y="34"/>
                      </a:moveTo>
                      <a:lnTo>
                        <a:pt x="0" y="0"/>
                      </a:lnTo>
                      <a:lnTo>
                        <a:pt x="12" y="0"/>
                      </a:lnTo>
                      <a:lnTo>
                        <a:pt x="12" y="36"/>
                      </a:lnTo>
                      <a:lnTo>
                        <a:pt x="12" y="36"/>
                      </a:lnTo>
                      <a:lnTo>
                        <a:pt x="10" y="34"/>
                      </a:lnTo>
                      <a:close/>
                    </a:path>
                  </a:pathLst>
                </a:custGeom>
                <a:solidFill>
                  <a:srgbClr val="893939"/>
                </a:solidFill>
                <a:ln w="9525">
                  <a:noFill/>
                  <a:round/>
                  <a:headEnd/>
                  <a:tailEnd/>
                </a:ln>
              </p:spPr>
              <p:txBody>
                <a:bodyPr/>
                <a:lstStyle/>
                <a:p>
                  <a:endParaRPr lang="en-US"/>
                </a:p>
              </p:txBody>
            </p:sp>
            <p:sp>
              <p:nvSpPr>
                <p:cNvPr id="40188" name="Freeform 252"/>
                <p:cNvSpPr>
                  <a:spLocks/>
                </p:cNvSpPr>
                <p:nvPr/>
              </p:nvSpPr>
              <p:spPr bwMode="auto">
                <a:xfrm>
                  <a:off x="3434" y="3272"/>
                  <a:ext cx="9" cy="12"/>
                </a:xfrm>
                <a:custGeom>
                  <a:avLst/>
                  <a:gdLst/>
                  <a:ahLst/>
                  <a:cxnLst>
                    <a:cxn ang="0">
                      <a:pos x="18" y="24"/>
                    </a:cxn>
                    <a:cxn ang="0">
                      <a:pos x="0" y="24"/>
                    </a:cxn>
                    <a:cxn ang="0">
                      <a:pos x="0" y="0"/>
                    </a:cxn>
                    <a:cxn ang="0">
                      <a:pos x="3" y="1"/>
                    </a:cxn>
                    <a:cxn ang="0">
                      <a:pos x="5" y="3"/>
                    </a:cxn>
                    <a:cxn ang="0">
                      <a:pos x="8" y="4"/>
                    </a:cxn>
                    <a:cxn ang="0">
                      <a:pos x="11" y="8"/>
                    </a:cxn>
                    <a:cxn ang="0">
                      <a:pos x="13" y="9"/>
                    </a:cxn>
                    <a:cxn ang="0">
                      <a:pos x="16" y="11"/>
                    </a:cxn>
                    <a:cxn ang="0">
                      <a:pos x="18" y="14"/>
                    </a:cxn>
                    <a:cxn ang="0">
                      <a:pos x="19" y="17"/>
                    </a:cxn>
                    <a:cxn ang="0">
                      <a:pos x="19" y="20"/>
                    </a:cxn>
                    <a:cxn ang="0">
                      <a:pos x="18" y="24"/>
                    </a:cxn>
                    <a:cxn ang="0">
                      <a:pos x="18" y="24"/>
                    </a:cxn>
                  </a:cxnLst>
                  <a:rect l="0" t="0" r="r" b="b"/>
                  <a:pathLst>
                    <a:path w="19" h="24">
                      <a:moveTo>
                        <a:pt x="18" y="24"/>
                      </a:moveTo>
                      <a:lnTo>
                        <a:pt x="0" y="24"/>
                      </a:lnTo>
                      <a:lnTo>
                        <a:pt x="0" y="0"/>
                      </a:lnTo>
                      <a:lnTo>
                        <a:pt x="3" y="1"/>
                      </a:lnTo>
                      <a:lnTo>
                        <a:pt x="5" y="3"/>
                      </a:lnTo>
                      <a:lnTo>
                        <a:pt x="8" y="4"/>
                      </a:lnTo>
                      <a:lnTo>
                        <a:pt x="11" y="8"/>
                      </a:lnTo>
                      <a:lnTo>
                        <a:pt x="13" y="9"/>
                      </a:lnTo>
                      <a:lnTo>
                        <a:pt x="16" y="11"/>
                      </a:lnTo>
                      <a:lnTo>
                        <a:pt x="18" y="14"/>
                      </a:lnTo>
                      <a:lnTo>
                        <a:pt x="19" y="17"/>
                      </a:lnTo>
                      <a:lnTo>
                        <a:pt x="19" y="20"/>
                      </a:lnTo>
                      <a:lnTo>
                        <a:pt x="18" y="24"/>
                      </a:lnTo>
                      <a:lnTo>
                        <a:pt x="18" y="24"/>
                      </a:lnTo>
                      <a:close/>
                    </a:path>
                  </a:pathLst>
                </a:custGeom>
                <a:solidFill>
                  <a:srgbClr val="E1C597"/>
                </a:solidFill>
                <a:ln w="9525">
                  <a:noFill/>
                  <a:round/>
                  <a:headEnd/>
                  <a:tailEnd/>
                </a:ln>
              </p:spPr>
              <p:txBody>
                <a:bodyPr/>
                <a:lstStyle/>
                <a:p>
                  <a:endParaRPr lang="en-US"/>
                </a:p>
              </p:txBody>
            </p:sp>
            <p:sp>
              <p:nvSpPr>
                <p:cNvPr id="40189" name="Freeform 253"/>
                <p:cNvSpPr>
                  <a:spLocks/>
                </p:cNvSpPr>
                <p:nvPr/>
              </p:nvSpPr>
              <p:spPr bwMode="auto">
                <a:xfrm>
                  <a:off x="2734" y="3275"/>
                  <a:ext cx="33" cy="15"/>
                </a:xfrm>
                <a:custGeom>
                  <a:avLst/>
                  <a:gdLst/>
                  <a:ahLst/>
                  <a:cxnLst>
                    <a:cxn ang="0">
                      <a:pos x="59" y="0"/>
                    </a:cxn>
                    <a:cxn ang="0">
                      <a:pos x="67" y="0"/>
                    </a:cxn>
                    <a:cxn ang="0">
                      <a:pos x="58" y="8"/>
                    </a:cxn>
                    <a:cxn ang="0">
                      <a:pos x="50" y="14"/>
                    </a:cxn>
                    <a:cxn ang="0">
                      <a:pos x="40" y="19"/>
                    </a:cxn>
                    <a:cxn ang="0">
                      <a:pos x="32" y="24"/>
                    </a:cxn>
                    <a:cxn ang="0">
                      <a:pos x="24" y="27"/>
                    </a:cxn>
                    <a:cxn ang="0">
                      <a:pos x="16" y="29"/>
                    </a:cxn>
                    <a:cxn ang="0">
                      <a:pos x="10" y="30"/>
                    </a:cxn>
                    <a:cxn ang="0">
                      <a:pos x="5" y="27"/>
                    </a:cxn>
                    <a:cxn ang="0">
                      <a:pos x="2" y="24"/>
                    </a:cxn>
                    <a:cxn ang="0">
                      <a:pos x="0" y="18"/>
                    </a:cxn>
                    <a:cxn ang="0">
                      <a:pos x="5" y="10"/>
                    </a:cxn>
                    <a:cxn ang="0">
                      <a:pos x="11" y="3"/>
                    </a:cxn>
                    <a:cxn ang="0">
                      <a:pos x="18" y="2"/>
                    </a:cxn>
                    <a:cxn ang="0">
                      <a:pos x="24" y="2"/>
                    </a:cxn>
                    <a:cxn ang="0">
                      <a:pos x="31" y="2"/>
                    </a:cxn>
                    <a:cxn ang="0">
                      <a:pos x="37" y="3"/>
                    </a:cxn>
                    <a:cxn ang="0">
                      <a:pos x="43" y="6"/>
                    </a:cxn>
                    <a:cxn ang="0">
                      <a:pos x="50" y="8"/>
                    </a:cxn>
                    <a:cxn ang="0">
                      <a:pos x="55" y="8"/>
                    </a:cxn>
                    <a:cxn ang="0">
                      <a:pos x="59" y="8"/>
                    </a:cxn>
                    <a:cxn ang="0">
                      <a:pos x="59" y="0"/>
                    </a:cxn>
                    <a:cxn ang="0">
                      <a:pos x="59" y="0"/>
                    </a:cxn>
                  </a:cxnLst>
                  <a:rect l="0" t="0" r="r" b="b"/>
                  <a:pathLst>
                    <a:path w="67" h="30">
                      <a:moveTo>
                        <a:pt x="59" y="0"/>
                      </a:moveTo>
                      <a:lnTo>
                        <a:pt x="67" y="0"/>
                      </a:lnTo>
                      <a:lnTo>
                        <a:pt x="58" y="8"/>
                      </a:lnTo>
                      <a:lnTo>
                        <a:pt x="50" y="14"/>
                      </a:lnTo>
                      <a:lnTo>
                        <a:pt x="40" y="19"/>
                      </a:lnTo>
                      <a:lnTo>
                        <a:pt x="32" y="24"/>
                      </a:lnTo>
                      <a:lnTo>
                        <a:pt x="24" y="27"/>
                      </a:lnTo>
                      <a:lnTo>
                        <a:pt x="16" y="29"/>
                      </a:lnTo>
                      <a:lnTo>
                        <a:pt x="10" y="30"/>
                      </a:lnTo>
                      <a:lnTo>
                        <a:pt x="5" y="27"/>
                      </a:lnTo>
                      <a:lnTo>
                        <a:pt x="2" y="24"/>
                      </a:lnTo>
                      <a:lnTo>
                        <a:pt x="0" y="18"/>
                      </a:lnTo>
                      <a:lnTo>
                        <a:pt x="5" y="10"/>
                      </a:lnTo>
                      <a:lnTo>
                        <a:pt x="11" y="3"/>
                      </a:lnTo>
                      <a:lnTo>
                        <a:pt x="18" y="2"/>
                      </a:lnTo>
                      <a:lnTo>
                        <a:pt x="24" y="2"/>
                      </a:lnTo>
                      <a:lnTo>
                        <a:pt x="31" y="2"/>
                      </a:lnTo>
                      <a:lnTo>
                        <a:pt x="37" y="3"/>
                      </a:lnTo>
                      <a:lnTo>
                        <a:pt x="43" y="6"/>
                      </a:lnTo>
                      <a:lnTo>
                        <a:pt x="50" y="8"/>
                      </a:lnTo>
                      <a:lnTo>
                        <a:pt x="55" y="8"/>
                      </a:lnTo>
                      <a:lnTo>
                        <a:pt x="59" y="8"/>
                      </a:lnTo>
                      <a:lnTo>
                        <a:pt x="59" y="0"/>
                      </a:lnTo>
                      <a:lnTo>
                        <a:pt x="59" y="0"/>
                      </a:lnTo>
                      <a:close/>
                    </a:path>
                  </a:pathLst>
                </a:custGeom>
                <a:solidFill>
                  <a:srgbClr val="CEA156"/>
                </a:solidFill>
                <a:ln w="9525">
                  <a:noFill/>
                  <a:round/>
                  <a:headEnd/>
                  <a:tailEnd/>
                </a:ln>
              </p:spPr>
              <p:txBody>
                <a:bodyPr/>
                <a:lstStyle/>
                <a:p>
                  <a:endParaRPr lang="en-US"/>
                </a:p>
              </p:txBody>
            </p:sp>
            <p:sp>
              <p:nvSpPr>
                <p:cNvPr id="40190" name="Freeform 254"/>
                <p:cNvSpPr>
                  <a:spLocks/>
                </p:cNvSpPr>
                <p:nvPr/>
              </p:nvSpPr>
              <p:spPr bwMode="auto">
                <a:xfrm>
                  <a:off x="2797" y="3279"/>
                  <a:ext cx="45" cy="38"/>
                </a:xfrm>
                <a:custGeom>
                  <a:avLst/>
                  <a:gdLst/>
                  <a:ahLst/>
                  <a:cxnLst>
                    <a:cxn ang="0">
                      <a:pos x="6" y="77"/>
                    </a:cxn>
                    <a:cxn ang="0">
                      <a:pos x="1" y="69"/>
                    </a:cxn>
                    <a:cxn ang="0">
                      <a:pos x="0" y="62"/>
                    </a:cxn>
                    <a:cxn ang="0">
                      <a:pos x="0" y="54"/>
                    </a:cxn>
                    <a:cxn ang="0">
                      <a:pos x="1" y="48"/>
                    </a:cxn>
                    <a:cxn ang="0">
                      <a:pos x="4" y="40"/>
                    </a:cxn>
                    <a:cxn ang="0">
                      <a:pos x="9" y="34"/>
                    </a:cxn>
                    <a:cxn ang="0">
                      <a:pos x="14" y="27"/>
                    </a:cxn>
                    <a:cxn ang="0">
                      <a:pos x="20" y="21"/>
                    </a:cxn>
                    <a:cxn ang="0">
                      <a:pos x="25" y="16"/>
                    </a:cxn>
                    <a:cxn ang="0">
                      <a:pos x="32" y="10"/>
                    </a:cxn>
                    <a:cxn ang="0">
                      <a:pos x="49" y="27"/>
                    </a:cxn>
                    <a:cxn ang="0">
                      <a:pos x="49" y="0"/>
                    </a:cxn>
                    <a:cxn ang="0">
                      <a:pos x="91" y="42"/>
                    </a:cxn>
                    <a:cxn ang="0">
                      <a:pos x="6" y="77"/>
                    </a:cxn>
                    <a:cxn ang="0">
                      <a:pos x="6" y="77"/>
                    </a:cxn>
                  </a:cxnLst>
                  <a:rect l="0" t="0" r="r" b="b"/>
                  <a:pathLst>
                    <a:path w="91" h="77">
                      <a:moveTo>
                        <a:pt x="6" y="77"/>
                      </a:moveTo>
                      <a:lnTo>
                        <a:pt x="1" y="69"/>
                      </a:lnTo>
                      <a:lnTo>
                        <a:pt x="0" y="62"/>
                      </a:lnTo>
                      <a:lnTo>
                        <a:pt x="0" y="54"/>
                      </a:lnTo>
                      <a:lnTo>
                        <a:pt x="1" y="48"/>
                      </a:lnTo>
                      <a:lnTo>
                        <a:pt x="4" y="40"/>
                      </a:lnTo>
                      <a:lnTo>
                        <a:pt x="9" y="34"/>
                      </a:lnTo>
                      <a:lnTo>
                        <a:pt x="14" y="27"/>
                      </a:lnTo>
                      <a:lnTo>
                        <a:pt x="20" y="21"/>
                      </a:lnTo>
                      <a:lnTo>
                        <a:pt x="25" y="16"/>
                      </a:lnTo>
                      <a:lnTo>
                        <a:pt x="32" y="10"/>
                      </a:lnTo>
                      <a:lnTo>
                        <a:pt x="49" y="27"/>
                      </a:lnTo>
                      <a:lnTo>
                        <a:pt x="49" y="0"/>
                      </a:lnTo>
                      <a:lnTo>
                        <a:pt x="91" y="42"/>
                      </a:lnTo>
                      <a:lnTo>
                        <a:pt x="6" y="77"/>
                      </a:lnTo>
                      <a:lnTo>
                        <a:pt x="6" y="77"/>
                      </a:lnTo>
                      <a:close/>
                    </a:path>
                  </a:pathLst>
                </a:custGeom>
                <a:solidFill>
                  <a:srgbClr val="CEA156"/>
                </a:solidFill>
                <a:ln w="9525">
                  <a:noFill/>
                  <a:round/>
                  <a:headEnd/>
                  <a:tailEnd/>
                </a:ln>
              </p:spPr>
              <p:txBody>
                <a:bodyPr/>
                <a:lstStyle/>
                <a:p>
                  <a:endParaRPr lang="en-US"/>
                </a:p>
              </p:txBody>
            </p:sp>
            <p:sp>
              <p:nvSpPr>
                <p:cNvPr id="40191" name="Freeform 255"/>
                <p:cNvSpPr>
                  <a:spLocks/>
                </p:cNvSpPr>
                <p:nvPr/>
              </p:nvSpPr>
              <p:spPr bwMode="auto">
                <a:xfrm>
                  <a:off x="2996" y="3279"/>
                  <a:ext cx="15" cy="18"/>
                </a:xfrm>
                <a:custGeom>
                  <a:avLst/>
                  <a:gdLst/>
                  <a:ahLst/>
                  <a:cxnLst>
                    <a:cxn ang="0">
                      <a:pos x="24" y="34"/>
                    </a:cxn>
                    <a:cxn ang="0">
                      <a:pos x="0" y="0"/>
                    </a:cxn>
                    <a:cxn ang="0">
                      <a:pos x="30" y="10"/>
                    </a:cxn>
                    <a:cxn ang="0">
                      <a:pos x="24" y="35"/>
                    </a:cxn>
                    <a:cxn ang="0">
                      <a:pos x="24" y="35"/>
                    </a:cxn>
                    <a:cxn ang="0">
                      <a:pos x="24" y="34"/>
                    </a:cxn>
                  </a:cxnLst>
                  <a:rect l="0" t="0" r="r" b="b"/>
                  <a:pathLst>
                    <a:path w="30" h="35">
                      <a:moveTo>
                        <a:pt x="24" y="34"/>
                      </a:moveTo>
                      <a:lnTo>
                        <a:pt x="0" y="0"/>
                      </a:lnTo>
                      <a:lnTo>
                        <a:pt x="30" y="10"/>
                      </a:lnTo>
                      <a:lnTo>
                        <a:pt x="24" y="35"/>
                      </a:lnTo>
                      <a:lnTo>
                        <a:pt x="24" y="35"/>
                      </a:lnTo>
                      <a:lnTo>
                        <a:pt x="24" y="34"/>
                      </a:lnTo>
                      <a:close/>
                    </a:path>
                  </a:pathLst>
                </a:custGeom>
                <a:solidFill>
                  <a:srgbClr val="CEA156"/>
                </a:solidFill>
                <a:ln w="9525">
                  <a:noFill/>
                  <a:round/>
                  <a:headEnd/>
                  <a:tailEnd/>
                </a:ln>
              </p:spPr>
              <p:txBody>
                <a:bodyPr/>
                <a:lstStyle/>
                <a:p>
                  <a:endParaRPr lang="en-US"/>
                </a:p>
              </p:txBody>
            </p:sp>
            <p:sp>
              <p:nvSpPr>
                <p:cNvPr id="40192" name="Freeform 256"/>
                <p:cNvSpPr>
                  <a:spLocks/>
                </p:cNvSpPr>
                <p:nvPr/>
              </p:nvSpPr>
              <p:spPr bwMode="auto">
                <a:xfrm>
                  <a:off x="2454" y="3285"/>
                  <a:ext cx="116" cy="108"/>
                </a:xfrm>
                <a:custGeom>
                  <a:avLst/>
                  <a:gdLst/>
                  <a:ahLst/>
                  <a:cxnLst>
                    <a:cxn ang="0">
                      <a:pos x="109" y="8"/>
                    </a:cxn>
                    <a:cxn ang="0">
                      <a:pos x="90" y="21"/>
                    </a:cxn>
                    <a:cxn ang="0">
                      <a:pos x="72" y="37"/>
                    </a:cxn>
                    <a:cxn ang="0">
                      <a:pos x="55" y="56"/>
                    </a:cxn>
                    <a:cxn ang="0">
                      <a:pos x="37" y="73"/>
                    </a:cxn>
                    <a:cxn ang="0">
                      <a:pos x="32" y="93"/>
                    </a:cxn>
                    <a:cxn ang="0">
                      <a:pos x="35" y="117"/>
                    </a:cxn>
                    <a:cxn ang="0">
                      <a:pos x="32" y="141"/>
                    </a:cxn>
                    <a:cxn ang="0">
                      <a:pos x="24" y="161"/>
                    </a:cxn>
                    <a:cxn ang="0">
                      <a:pos x="10" y="182"/>
                    </a:cxn>
                    <a:cxn ang="0">
                      <a:pos x="18" y="208"/>
                    </a:cxn>
                    <a:cxn ang="0">
                      <a:pos x="40" y="195"/>
                    </a:cxn>
                    <a:cxn ang="0">
                      <a:pos x="61" y="173"/>
                    </a:cxn>
                    <a:cxn ang="0">
                      <a:pos x="80" y="153"/>
                    </a:cxn>
                    <a:cxn ang="0">
                      <a:pos x="103" y="141"/>
                    </a:cxn>
                    <a:cxn ang="0">
                      <a:pos x="127" y="149"/>
                    </a:cxn>
                    <a:cxn ang="0">
                      <a:pos x="139" y="134"/>
                    </a:cxn>
                    <a:cxn ang="0">
                      <a:pos x="152" y="126"/>
                    </a:cxn>
                    <a:cxn ang="0">
                      <a:pos x="167" y="121"/>
                    </a:cxn>
                    <a:cxn ang="0">
                      <a:pos x="183" y="118"/>
                    </a:cxn>
                    <a:cxn ang="0">
                      <a:pos x="197" y="113"/>
                    </a:cxn>
                    <a:cxn ang="0">
                      <a:pos x="191" y="137"/>
                    </a:cxn>
                    <a:cxn ang="0">
                      <a:pos x="202" y="150"/>
                    </a:cxn>
                    <a:cxn ang="0">
                      <a:pos x="219" y="158"/>
                    </a:cxn>
                    <a:cxn ang="0">
                      <a:pos x="232" y="169"/>
                    </a:cxn>
                    <a:cxn ang="0">
                      <a:pos x="229" y="190"/>
                    </a:cxn>
                    <a:cxn ang="0">
                      <a:pos x="203" y="193"/>
                    </a:cxn>
                    <a:cxn ang="0">
                      <a:pos x="195" y="187"/>
                    </a:cxn>
                    <a:cxn ang="0">
                      <a:pos x="195" y="173"/>
                    </a:cxn>
                    <a:cxn ang="0">
                      <a:pos x="199" y="150"/>
                    </a:cxn>
                    <a:cxn ang="0">
                      <a:pos x="197" y="123"/>
                    </a:cxn>
                    <a:cxn ang="0">
                      <a:pos x="176" y="120"/>
                    </a:cxn>
                    <a:cxn ang="0">
                      <a:pos x="155" y="129"/>
                    </a:cxn>
                    <a:cxn ang="0">
                      <a:pos x="136" y="144"/>
                    </a:cxn>
                    <a:cxn ang="0">
                      <a:pos x="117" y="153"/>
                    </a:cxn>
                    <a:cxn ang="0">
                      <a:pos x="95" y="149"/>
                    </a:cxn>
                    <a:cxn ang="0">
                      <a:pos x="83" y="157"/>
                    </a:cxn>
                    <a:cxn ang="0">
                      <a:pos x="82" y="165"/>
                    </a:cxn>
                    <a:cxn ang="0">
                      <a:pos x="83" y="173"/>
                    </a:cxn>
                    <a:cxn ang="0">
                      <a:pos x="90" y="181"/>
                    </a:cxn>
                    <a:cxn ang="0">
                      <a:pos x="95" y="190"/>
                    </a:cxn>
                    <a:cxn ang="0">
                      <a:pos x="18" y="216"/>
                    </a:cxn>
                    <a:cxn ang="0">
                      <a:pos x="2" y="192"/>
                    </a:cxn>
                    <a:cxn ang="0">
                      <a:pos x="11" y="168"/>
                    </a:cxn>
                    <a:cxn ang="0">
                      <a:pos x="29" y="144"/>
                    </a:cxn>
                    <a:cxn ang="0">
                      <a:pos x="37" y="117"/>
                    </a:cxn>
                    <a:cxn ang="0">
                      <a:pos x="18" y="88"/>
                    </a:cxn>
                    <a:cxn ang="0">
                      <a:pos x="29" y="80"/>
                    </a:cxn>
                    <a:cxn ang="0">
                      <a:pos x="39" y="69"/>
                    </a:cxn>
                    <a:cxn ang="0">
                      <a:pos x="50" y="56"/>
                    </a:cxn>
                    <a:cxn ang="0">
                      <a:pos x="59" y="41"/>
                    </a:cxn>
                    <a:cxn ang="0">
                      <a:pos x="71" y="29"/>
                    </a:cxn>
                    <a:cxn ang="0">
                      <a:pos x="71" y="29"/>
                    </a:cxn>
                    <a:cxn ang="0">
                      <a:pos x="88" y="22"/>
                    </a:cxn>
                    <a:cxn ang="0">
                      <a:pos x="95" y="13"/>
                    </a:cxn>
                    <a:cxn ang="0">
                      <a:pos x="96" y="3"/>
                    </a:cxn>
                    <a:cxn ang="0">
                      <a:pos x="103" y="0"/>
                    </a:cxn>
                    <a:cxn ang="0">
                      <a:pos x="120" y="5"/>
                    </a:cxn>
                    <a:cxn ang="0">
                      <a:pos x="119" y="3"/>
                    </a:cxn>
                  </a:cxnLst>
                  <a:rect l="0" t="0" r="r" b="b"/>
                  <a:pathLst>
                    <a:path w="234" h="216">
                      <a:moveTo>
                        <a:pt x="119" y="3"/>
                      </a:moveTo>
                      <a:lnTo>
                        <a:pt x="109" y="8"/>
                      </a:lnTo>
                      <a:lnTo>
                        <a:pt x="98" y="14"/>
                      </a:lnTo>
                      <a:lnTo>
                        <a:pt x="90" y="21"/>
                      </a:lnTo>
                      <a:lnTo>
                        <a:pt x="80" y="29"/>
                      </a:lnTo>
                      <a:lnTo>
                        <a:pt x="72" y="37"/>
                      </a:lnTo>
                      <a:lnTo>
                        <a:pt x="63" y="46"/>
                      </a:lnTo>
                      <a:lnTo>
                        <a:pt x="55" y="56"/>
                      </a:lnTo>
                      <a:lnTo>
                        <a:pt x="47" y="65"/>
                      </a:lnTo>
                      <a:lnTo>
                        <a:pt x="37" y="73"/>
                      </a:lnTo>
                      <a:lnTo>
                        <a:pt x="29" y="81"/>
                      </a:lnTo>
                      <a:lnTo>
                        <a:pt x="32" y="93"/>
                      </a:lnTo>
                      <a:lnTo>
                        <a:pt x="35" y="105"/>
                      </a:lnTo>
                      <a:lnTo>
                        <a:pt x="35" y="117"/>
                      </a:lnTo>
                      <a:lnTo>
                        <a:pt x="35" y="128"/>
                      </a:lnTo>
                      <a:lnTo>
                        <a:pt x="32" y="141"/>
                      </a:lnTo>
                      <a:lnTo>
                        <a:pt x="29" y="152"/>
                      </a:lnTo>
                      <a:lnTo>
                        <a:pt x="24" y="161"/>
                      </a:lnTo>
                      <a:lnTo>
                        <a:pt x="16" y="173"/>
                      </a:lnTo>
                      <a:lnTo>
                        <a:pt x="10" y="182"/>
                      </a:lnTo>
                      <a:lnTo>
                        <a:pt x="0" y="190"/>
                      </a:lnTo>
                      <a:lnTo>
                        <a:pt x="18" y="208"/>
                      </a:lnTo>
                      <a:lnTo>
                        <a:pt x="31" y="203"/>
                      </a:lnTo>
                      <a:lnTo>
                        <a:pt x="40" y="195"/>
                      </a:lnTo>
                      <a:lnTo>
                        <a:pt x="51" y="184"/>
                      </a:lnTo>
                      <a:lnTo>
                        <a:pt x="61" y="173"/>
                      </a:lnTo>
                      <a:lnTo>
                        <a:pt x="71" y="163"/>
                      </a:lnTo>
                      <a:lnTo>
                        <a:pt x="80" y="153"/>
                      </a:lnTo>
                      <a:lnTo>
                        <a:pt x="91" y="145"/>
                      </a:lnTo>
                      <a:lnTo>
                        <a:pt x="103" y="141"/>
                      </a:lnTo>
                      <a:lnTo>
                        <a:pt x="114" y="142"/>
                      </a:lnTo>
                      <a:lnTo>
                        <a:pt x="127" y="149"/>
                      </a:lnTo>
                      <a:lnTo>
                        <a:pt x="133" y="141"/>
                      </a:lnTo>
                      <a:lnTo>
                        <a:pt x="139" y="134"/>
                      </a:lnTo>
                      <a:lnTo>
                        <a:pt x="146" y="131"/>
                      </a:lnTo>
                      <a:lnTo>
                        <a:pt x="152" y="126"/>
                      </a:lnTo>
                      <a:lnTo>
                        <a:pt x="160" y="125"/>
                      </a:lnTo>
                      <a:lnTo>
                        <a:pt x="167" y="121"/>
                      </a:lnTo>
                      <a:lnTo>
                        <a:pt x="175" y="120"/>
                      </a:lnTo>
                      <a:lnTo>
                        <a:pt x="183" y="118"/>
                      </a:lnTo>
                      <a:lnTo>
                        <a:pt x="191" y="117"/>
                      </a:lnTo>
                      <a:lnTo>
                        <a:pt x="197" y="113"/>
                      </a:lnTo>
                      <a:lnTo>
                        <a:pt x="191" y="128"/>
                      </a:lnTo>
                      <a:lnTo>
                        <a:pt x="191" y="137"/>
                      </a:lnTo>
                      <a:lnTo>
                        <a:pt x="195" y="145"/>
                      </a:lnTo>
                      <a:lnTo>
                        <a:pt x="202" y="150"/>
                      </a:lnTo>
                      <a:lnTo>
                        <a:pt x="210" y="155"/>
                      </a:lnTo>
                      <a:lnTo>
                        <a:pt x="219" y="158"/>
                      </a:lnTo>
                      <a:lnTo>
                        <a:pt x="227" y="163"/>
                      </a:lnTo>
                      <a:lnTo>
                        <a:pt x="232" y="169"/>
                      </a:lnTo>
                      <a:lnTo>
                        <a:pt x="234" y="177"/>
                      </a:lnTo>
                      <a:lnTo>
                        <a:pt x="229" y="190"/>
                      </a:lnTo>
                      <a:lnTo>
                        <a:pt x="215" y="193"/>
                      </a:lnTo>
                      <a:lnTo>
                        <a:pt x="203" y="193"/>
                      </a:lnTo>
                      <a:lnTo>
                        <a:pt x="197" y="192"/>
                      </a:lnTo>
                      <a:lnTo>
                        <a:pt x="195" y="187"/>
                      </a:lnTo>
                      <a:lnTo>
                        <a:pt x="195" y="181"/>
                      </a:lnTo>
                      <a:lnTo>
                        <a:pt x="195" y="173"/>
                      </a:lnTo>
                      <a:lnTo>
                        <a:pt x="197" y="163"/>
                      </a:lnTo>
                      <a:lnTo>
                        <a:pt x="199" y="150"/>
                      </a:lnTo>
                      <a:lnTo>
                        <a:pt x="199" y="137"/>
                      </a:lnTo>
                      <a:lnTo>
                        <a:pt x="197" y="123"/>
                      </a:lnTo>
                      <a:lnTo>
                        <a:pt x="186" y="120"/>
                      </a:lnTo>
                      <a:lnTo>
                        <a:pt x="176" y="120"/>
                      </a:lnTo>
                      <a:lnTo>
                        <a:pt x="165" y="123"/>
                      </a:lnTo>
                      <a:lnTo>
                        <a:pt x="155" y="129"/>
                      </a:lnTo>
                      <a:lnTo>
                        <a:pt x="146" y="136"/>
                      </a:lnTo>
                      <a:lnTo>
                        <a:pt x="136" y="144"/>
                      </a:lnTo>
                      <a:lnTo>
                        <a:pt x="127" y="149"/>
                      </a:lnTo>
                      <a:lnTo>
                        <a:pt x="117" y="153"/>
                      </a:lnTo>
                      <a:lnTo>
                        <a:pt x="106" y="153"/>
                      </a:lnTo>
                      <a:lnTo>
                        <a:pt x="95" y="149"/>
                      </a:lnTo>
                      <a:lnTo>
                        <a:pt x="88" y="152"/>
                      </a:lnTo>
                      <a:lnTo>
                        <a:pt x="83" y="157"/>
                      </a:lnTo>
                      <a:lnTo>
                        <a:pt x="82" y="160"/>
                      </a:lnTo>
                      <a:lnTo>
                        <a:pt x="82" y="165"/>
                      </a:lnTo>
                      <a:lnTo>
                        <a:pt x="82" y="168"/>
                      </a:lnTo>
                      <a:lnTo>
                        <a:pt x="83" y="173"/>
                      </a:lnTo>
                      <a:lnTo>
                        <a:pt x="87" y="176"/>
                      </a:lnTo>
                      <a:lnTo>
                        <a:pt x="90" y="181"/>
                      </a:lnTo>
                      <a:lnTo>
                        <a:pt x="93" y="185"/>
                      </a:lnTo>
                      <a:lnTo>
                        <a:pt x="95" y="190"/>
                      </a:lnTo>
                      <a:lnTo>
                        <a:pt x="77" y="166"/>
                      </a:lnTo>
                      <a:lnTo>
                        <a:pt x="18" y="216"/>
                      </a:lnTo>
                      <a:lnTo>
                        <a:pt x="5" y="203"/>
                      </a:lnTo>
                      <a:lnTo>
                        <a:pt x="2" y="192"/>
                      </a:lnTo>
                      <a:lnTo>
                        <a:pt x="3" y="181"/>
                      </a:lnTo>
                      <a:lnTo>
                        <a:pt x="11" y="168"/>
                      </a:lnTo>
                      <a:lnTo>
                        <a:pt x="21" y="155"/>
                      </a:lnTo>
                      <a:lnTo>
                        <a:pt x="29" y="144"/>
                      </a:lnTo>
                      <a:lnTo>
                        <a:pt x="35" y="131"/>
                      </a:lnTo>
                      <a:lnTo>
                        <a:pt x="37" y="117"/>
                      </a:lnTo>
                      <a:lnTo>
                        <a:pt x="32" y="102"/>
                      </a:lnTo>
                      <a:lnTo>
                        <a:pt x="18" y="88"/>
                      </a:lnTo>
                      <a:lnTo>
                        <a:pt x="23" y="85"/>
                      </a:lnTo>
                      <a:lnTo>
                        <a:pt x="29" y="80"/>
                      </a:lnTo>
                      <a:lnTo>
                        <a:pt x="34" y="75"/>
                      </a:lnTo>
                      <a:lnTo>
                        <a:pt x="39" y="69"/>
                      </a:lnTo>
                      <a:lnTo>
                        <a:pt x="43" y="62"/>
                      </a:lnTo>
                      <a:lnTo>
                        <a:pt x="50" y="56"/>
                      </a:lnTo>
                      <a:lnTo>
                        <a:pt x="55" y="49"/>
                      </a:lnTo>
                      <a:lnTo>
                        <a:pt x="59" y="41"/>
                      </a:lnTo>
                      <a:lnTo>
                        <a:pt x="66" y="35"/>
                      </a:lnTo>
                      <a:lnTo>
                        <a:pt x="71" y="29"/>
                      </a:lnTo>
                      <a:lnTo>
                        <a:pt x="59" y="22"/>
                      </a:lnTo>
                      <a:lnTo>
                        <a:pt x="71" y="29"/>
                      </a:lnTo>
                      <a:lnTo>
                        <a:pt x="82" y="25"/>
                      </a:lnTo>
                      <a:lnTo>
                        <a:pt x="88" y="22"/>
                      </a:lnTo>
                      <a:lnTo>
                        <a:pt x="91" y="17"/>
                      </a:lnTo>
                      <a:lnTo>
                        <a:pt x="95" y="13"/>
                      </a:lnTo>
                      <a:lnTo>
                        <a:pt x="95" y="8"/>
                      </a:lnTo>
                      <a:lnTo>
                        <a:pt x="96" y="3"/>
                      </a:lnTo>
                      <a:lnTo>
                        <a:pt x="98" y="0"/>
                      </a:lnTo>
                      <a:lnTo>
                        <a:pt x="103" y="0"/>
                      </a:lnTo>
                      <a:lnTo>
                        <a:pt x="109" y="0"/>
                      </a:lnTo>
                      <a:lnTo>
                        <a:pt x="120" y="5"/>
                      </a:lnTo>
                      <a:lnTo>
                        <a:pt x="120" y="5"/>
                      </a:lnTo>
                      <a:lnTo>
                        <a:pt x="119" y="3"/>
                      </a:lnTo>
                      <a:close/>
                    </a:path>
                  </a:pathLst>
                </a:custGeom>
                <a:solidFill>
                  <a:srgbClr val="CEA156"/>
                </a:solidFill>
                <a:ln w="9525">
                  <a:noFill/>
                  <a:round/>
                  <a:headEnd/>
                  <a:tailEnd/>
                </a:ln>
              </p:spPr>
              <p:txBody>
                <a:bodyPr/>
                <a:lstStyle/>
                <a:p>
                  <a:endParaRPr lang="en-US"/>
                </a:p>
              </p:txBody>
            </p:sp>
            <p:sp>
              <p:nvSpPr>
                <p:cNvPr id="40193" name="Freeform 257"/>
                <p:cNvSpPr>
                  <a:spLocks/>
                </p:cNvSpPr>
                <p:nvPr/>
              </p:nvSpPr>
              <p:spPr bwMode="auto">
                <a:xfrm>
                  <a:off x="2855" y="3287"/>
                  <a:ext cx="5" cy="22"/>
                </a:xfrm>
                <a:custGeom>
                  <a:avLst/>
                  <a:gdLst/>
                  <a:ahLst/>
                  <a:cxnLst>
                    <a:cxn ang="0">
                      <a:pos x="10" y="0"/>
                    </a:cxn>
                    <a:cxn ang="0">
                      <a:pos x="0" y="43"/>
                    </a:cxn>
                    <a:cxn ang="0">
                      <a:pos x="10" y="2"/>
                    </a:cxn>
                    <a:cxn ang="0">
                      <a:pos x="10" y="2"/>
                    </a:cxn>
                    <a:cxn ang="0">
                      <a:pos x="10" y="0"/>
                    </a:cxn>
                  </a:cxnLst>
                  <a:rect l="0" t="0" r="r" b="b"/>
                  <a:pathLst>
                    <a:path w="10" h="43">
                      <a:moveTo>
                        <a:pt x="10" y="0"/>
                      </a:moveTo>
                      <a:lnTo>
                        <a:pt x="0" y="43"/>
                      </a:lnTo>
                      <a:lnTo>
                        <a:pt x="10" y="2"/>
                      </a:lnTo>
                      <a:lnTo>
                        <a:pt x="10" y="2"/>
                      </a:lnTo>
                      <a:lnTo>
                        <a:pt x="10" y="0"/>
                      </a:lnTo>
                      <a:close/>
                    </a:path>
                  </a:pathLst>
                </a:custGeom>
                <a:solidFill>
                  <a:srgbClr val="CEA156"/>
                </a:solidFill>
                <a:ln w="9525">
                  <a:noFill/>
                  <a:round/>
                  <a:headEnd/>
                  <a:tailEnd/>
                </a:ln>
              </p:spPr>
              <p:txBody>
                <a:bodyPr/>
                <a:lstStyle/>
                <a:p>
                  <a:endParaRPr lang="en-US"/>
                </a:p>
              </p:txBody>
            </p:sp>
            <p:sp>
              <p:nvSpPr>
                <p:cNvPr id="40194" name="Freeform 258"/>
                <p:cNvSpPr>
                  <a:spLocks/>
                </p:cNvSpPr>
                <p:nvPr/>
              </p:nvSpPr>
              <p:spPr bwMode="auto">
                <a:xfrm>
                  <a:off x="3548" y="3287"/>
                  <a:ext cx="4" cy="18"/>
                </a:xfrm>
                <a:custGeom>
                  <a:avLst/>
                  <a:gdLst/>
                  <a:ahLst/>
                  <a:cxnLst>
                    <a:cxn ang="0">
                      <a:pos x="0" y="0"/>
                    </a:cxn>
                    <a:cxn ang="0">
                      <a:pos x="8" y="2"/>
                    </a:cxn>
                    <a:cxn ang="0">
                      <a:pos x="8" y="37"/>
                    </a:cxn>
                    <a:cxn ang="0">
                      <a:pos x="0" y="37"/>
                    </a:cxn>
                    <a:cxn ang="0">
                      <a:pos x="0" y="2"/>
                    </a:cxn>
                    <a:cxn ang="0">
                      <a:pos x="0" y="2"/>
                    </a:cxn>
                    <a:cxn ang="0">
                      <a:pos x="0" y="0"/>
                    </a:cxn>
                  </a:cxnLst>
                  <a:rect l="0" t="0" r="r" b="b"/>
                  <a:pathLst>
                    <a:path w="8" h="37">
                      <a:moveTo>
                        <a:pt x="0" y="0"/>
                      </a:moveTo>
                      <a:lnTo>
                        <a:pt x="8" y="2"/>
                      </a:lnTo>
                      <a:lnTo>
                        <a:pt x="8" y="37"/>
                      </a:lnTo>
                      <a:lnTo>
                        <a:pt x="0" y="37"/>
                      </a:lnTo>
                      <a:lnTo>
                        <a:pt x="0" y="2"/>
                      </a:lnTo>
                      <a:lnTo>
                        <a:pt x="0" y="2"/>
                      </a:lnTo>
                      <a:lnTo>
                        <a:pt x="0" y="0"/>
                      </a:lnTo>
                      <a:close/>
                    </a:path>
                  </a:pathLst>
                </a:custGeom>
                <a:solidFill>
                  <a:srgbClr val="893939"/>
                </a:solidFill>
                <a:ln w="9525">
                  <a:noFill/>
                  <a:round/>
                  <a:headEnd/>
                  <a:tailEnd/>
                </a:ln>
              </p:spPr>
              <p:txBody>
                <a:bodyPr/>
                <a:lstStyle/>
                <a:p>
                  <a:endParaRPr lang="en-US"/>
                </a:p>
              </p:txBody>
            </p:sp>
            <p:sp>
              <p:nvSpPr>
                <p:cNvPr id="40195" name="Freeform 259"/>
                <p:cNvSpPr>
                  <a:spLocks/>
                </p:cNvSpPr>
                <p:nvPr/>
              </p:nvSpPr>
              <p:spPr bwMode="auto">
                <a:xfrm>
                  <a:off x="3587" y="3288"/>
                  <a:ext cx="3" cy="17"/>
                </a:xfrm>
                <a:custGeom>
                  <a:avLst/>
                  <a:gdLst/>
                  <a:ahLst/>
                  <a:cxnLst>
                    <a:cxn ang="0">
                      <a:pos x="7" y="33"/>
                    </a:cxn>
                    <a:cxn ang="0">
                      <a:pos x="0" y="0"/>
                    </a:cxn>
                    <a:cxn ang="0">
                      <a:pos x="7" y="0"/>
                    </a:cxn>
                    <a:cxn ang="0">
                      <a:pos x="7" y="35"/>
                    </a:cxn>
                    <a:cxn ang="0">
                      <a:pos x="7" y="35"/>
                    </a:cxn>
                    <a:cxn ang="0">
                      <a:pos x="7" y="33"/>
                    </a:cxn>
                  </a:cxnLst>
                  <a:rect l="0" t="0" r="r" b="b"/>
                  <a:pathLst>
                    <a:path w="7" h="35">
                      <a:moveTo>
                        <a:pt x="7" y="33"/>
                      </a:moveTo>
                      <a:lnTo>
                        <a:pt x="0" y="0"/>
                      </a:lnTo>
                      <a:lnTo>
                        <a:pt x="7" y="0"/>
                      </a:lnTo>
                      <a:lnTo>
                        <a:pt x="7" y="35"/>
                      </a:lnTo>
                      <a:lnTo>
                        <a:pt x="7" y="35"/>
                      </a:lnTo>
                      <a:lnTo>
                        <a:pt x="7" y="33"/>
                      </a:lnTo>
                      <a:close/>
                    </a:path>
                  </a:pathLst>
                </a:custGeom>
                <a:solidFill>
                  <a:srgbClr val="893939"/>
                </a:solidFill>
                <a:ln w="9525">
                  <a:noFill/>
                  <a:round/>
                  <a:headEnd/>
                  <a:tailEnd/>
                </a:ln>
              </p:spPr>
              <p:txBody>
                <a:bodyPr/>
                <a:lstStyle/>
                <a:p>
                  <a:endParaRPr lang="en-US"/>
                </a:p>
              </p:txBody>
            </p:sp>
            <p:sp>
              <p:nvSpPr>
                <p:cNvPr id="40196" name="Freeform 260"/>
                <p:cNvSpPr>
                  <a:spLocks/>
                </p:cNvSpPr>
                <p:nvPr/>
              </p:nvSpPr>
              <p:spPr bwMode="auto">
                <a:xfrm>
                  <a:off x="2890" y="3297"/>
                  <a:ext cx="80" cy="32"/>
                </a:xfrm>
                <a:custGeom>
                  <a:avLst/>
                  <a:gdLst/>
                  <a:ahLst/>
                  <a:cxnLst>
                    <a:cxn ang="0">
                      <a:pos x="157" y="7"/>
                    </a:cxn>
                    <a:cxn ang="0">
                      <a:pos x="147" y="23"/>
                    </a:cxn>
                    <a:cxn ang="0">
                      <a:pos x="134" y="32"/>
                    </a:cxn>
                    <a:cxn ang="0">
                      <a:pos x="120" y="40"/>
                    </a:cxn>
                    <a:cxn ang="0">
                      <a:pos x="102" y="45"/>
                    </a:cxn>
                    <a:cxn ang="0">
                      <a:pos x="85" y="47"/>
                    </a:cxn>
                    <a:cxn ang="0">
                      <a:pos x="67" y="48"/>
                    </a:cxn>
                    <a:cxn ang="0">
                      <a:pos x="48" y="51"/>
                    </a:cxn>
                    <a:cxn ang="0">
                      <a:pos x="30" y="53"/>
                    </a:cxn>
                    <a:cxn ang="0">
                      <a:pos x="14" y="59"/>
                    </a:cxn>
                    <a:cxn ang="0">
                      <a:pos x="0" y="66"/>
                    </a:cxn>
                    <a:cxn ang="0">
                      <a:pos x="5" y="56"/>
                    </a:cxn>
                    <a:cxn ang="0">
                      <a:pos x="13" y="48"/>
                    </a:cxn>
                    <a:cxn ang="0">
                      <a:pos x="21" y="43"/>
                    </a:cxn>
                    <a:cxn ang="0">
                      <a:pos x="32" y="39"/>
                    </a:cxn>
                    <a:cxn ang="0">
                      <a:pos x="43" y="35"/>
                    </a:cxn>
                    <a:cxn ang="0">
                      <a:pos x="53" y="32"/>
                    </a:cxn>
                    <a:cxn ang="0">
                      <a:pos x="64" y="27"/>
                    </a:cxn>
                    <a:cxn ang="0">
                      <a:pos x="75" y="21"/>
                    </a:cxn>
                    <a:cxn ang="0">
                      <a:pos x="83" y="13"/>
                    </a:cxn>
                    <a:cxn ang="0">
                      <a:pos x="91" y="0"/>
                    </a:cxn>
                    <a:cxn ang="0">
                      <a:pos x="158" y="7"/>
                    </a:cxn>
                    <a:cxn ang="0">
                      <a:pos x="158" y="7"/>
                    </a:cxn>
                    <a:cxn ang="0">
                      <a:pos x="157" y="7"/>
                    </a:cxn>
                  </a:cxnLst>
                  <a:rect l="0" t="0" r="r" b="b"/>
                  <a:pathLst>
                    <a:path w="158" h="66">
                      <a:moveTo>
                        <a:pt x="157" y="7"/>
                      </a:moveTo>
                      <a:lnTo>
                        <a:pt x="147" y="23"/>
                      </a:lnTo>
                      <a:lnTo>
                        <a:pt x="134" y="32"/>
                      </a:lnTo>
                      <a:lnTo>
                        <a:pt x="120" y="40"/>
                      </a:lnTo>
                      <a:lnTo>
                        <a:pt x="102" y="45"/>
                      </a:lnTo>
                      <a:lnTo>
                        <a:pt x="85" y="47"/>
                      </a:lnTo>
                      <a:lnTo>
                        <a:pt x="67" y="48"/>
                      </a:lnTo>
                      <a:lnTo>
                        <a:pt x="48" y="51"/>
                      </a:lnTo>
                      <a:lnTo>
                        <a:pt x="30" y="53"/>
                      </a:lnTo>
                      <a:lnTo>
                        <a:pt x="14" y="59"/>
                      </a:lnTo>
                      <a:lnTo>
                        <a:pt x="0" y="66"/>
                      </a:lnTo>
                      <a:lnTo>
                        <a:pt x="5" y="56"/>
                      </a:lnTo>
                      <a:lnTo>
                        <a:pt x="13" y="48"/>
                      </a:lnTo>
                      <a:lnTo>
                        <a:pt x="21" y="43"/>
                      </a:lnTo>
                      <a:lnTo>
                        <a:pt x="32" y="39"/>
                      </a:lnTo>
                      <a:lnTo>
                        <a:pt x="43" y="35"/>
                      </a:lnTo>
                      <a:lnTo>
                        <a:pt x="53" y="32"/>
                      </a:lnTo>
                      <a:lnTo>
                        <a:pt x="64" y="27"/>
                      </a:lnTo>
                      <a:lnTo>
                        <a:pt x="75" y="21"/>
                      </a:lnTo>
                      <a:lnTo>
                        <a:pt x="83" y="13"/>
                      </a:lnTo>
                      <a:lnTo>
                        <a:pt x="91" y="0"/>
                      </a:lnTo>
                      <a:lnTo>
                        <a:pt x="158" y="7"/>
                      </a:lnTo>
                      <a:lnTo>
                        <a:pt x="158" y="7"/>
                      </a:lnTo>
                      <a:lnTo>
                        <a:pt x="157" y="7"/>
                      </a:lnTo>
                      <a:close/>
                    </a:path>
                  </a:pathLst>
                </a:custGeom>
                <a:solidFill>
                  <a:srgbClr val="CEA156"/>
                </a:solidFill>
                <a:ln w="9525">
                  <a:noFill/>
                  <a:round/>
                  <a:headEnd/>
                  <a:tailEnd/>
                </a:ln>
              </p:spPr>
              <p:txBody>
                <a:bodyPr/>
                <a:lstStyle/>
                <a:p>
                  <a:endParaRPr lang="en-US"/>
                </a:p>
              </p:txBody>
            </p:sp>
            <p:sp>
              <p:nvSpPr>
                <p:cNvPr id="40197" name="Freeform 261"/>
                <p:cNvSpPr>
                  <a:spLocks/>
                </p:cNvSpPr>
                <p:nvPr/>
              </p:nvSpPr>
              <p:spPr bwMode="auto">
                <a:xfrm>
                  <a:off x="3633" y="3297"/>
                  <a:ext cx="38" cy="54"/>
                </a:xfrm>
                <a:custGeom>
                  <a:avLst/>
                  <a:gdLst/>
                  <a:ahLst/>
                  <a:cxnLst>
                    <a:cxn ang="0">
                      <a:pos x="76" y="107"/>
                    </a:cxn>
                    <a:cxn ang="0">
                      <a:pos x="67" y="99"/>
                    </a:cxn>
                    <a:cxn ang="0">
                      <a:pos x="56" y="90"/>
                    </a:cxn>
                    <a:cxn ang="0">
                      <a:pos x="46" y="80"/>
                    </a:cxn>
                    <a:cxn ang="0">
                      <a:pos x="36" y="69"/>
                    </a:cxn>
                    <a:cxn ang="0">
                      <a:pos x="28" y="59"/>
                    </a:cxn>
                    <a:cxn ang="0">
                      <a:pos x="20" y="48"/>
                    </a:cxn>
                    <a:cxn ang="0">
                      <a:pos x="12" y="37"/>
                    </a:cxn>
                    <a:cxn ang="0">
                      <a:pos x="8" y="26"/>
                    </a:cxn>
                    <a:cxn ang="0">
                      <a:pos x="3" y="13"/>
                    </a:cxn>
                    <a:cxn ang="0">
                      <a:pos x="0" y="0"/>
                    </a:cxn>
                    <a:cxn ang="0">
                      <a:pos x="6" y="11"/>
                    </a:cxn>
                    <a:cxn ang="0">
                      <a:pos x="12" y="23"/>
                    </a:cxn>
                    <a:cxn ang="0">
                      <a:pos x="19" y="34"/>
                    </a:cxn>
                    <a:cxn ang="0">
                      <a:pos x="27" y="45"/>
                    </a:cxn>
                    <a:cxn ang="0">
                      <a:pos x="35" y="56"/>
                    </a:cxn>
                    <a:cxn ang="0">
                      <a:pos x="43" y="66"/>
                    </a:cxn>
                    <a:cxn ang="0">
                      <a:pos x="51" y="77"/>
                    </a:cxn>
                    <a:cxn ang="0">
                      <a:pos x="60" y="88"/>
                    </a:cxn>
                    <a:cxn ang="0">
                      <a:pos x="68" y="98"/>
                    </a:cxn>
                    <a:cxn ang="0">
                      <a:pos x="76" y="109"/>
                    </a:cxn>
                    <a:cxn ang="0">
                      <a:pos x="76" y="109"/>
                    </a:cxn>
                    <a:cxn ang="0">
                      <a:pos x="76" y="107"/>
                    </a:cxn>
                  </a:cxnLst>
                  <a:rect l="0" t="0" r="r" b="b"/>
                  <a:pathLst>
                    <a:path w="76" h="109">
                      <a:moveTo>
                        <a:pt x="76" y="107"/>
                      </a:moveTo>
                      <a:lnTo>
                        <a:pt x="67" y="99"/>
                      </a:lnTo>
                      <a:lnTo>
                        <a:pt x="56" y="90"/>
                      </a:lnTo>
                      <a:lnTo>
                        <a:pt x="46" y="80"/>
                      </a:lnTo>
                      <a:lnTo>
                        <a:pt x="36" y="69"/>
                      </a:lnTo>
                      <a:lnTo>
                        <a:pt x="28" y="59"/>
                      </a:lnTo>
                      <a:lnTo>
                        <a:pt x="20" y="48"/>
                      </a:lnTo>
                      <a:lnTo>
                        <a:pt x="12" y="37"/>
                      </a:lnTo>
                      <a:lnTo>
                        <a:pt x="8" y="26"/>
                      </a:lnTo>
                      <a:lnTo>
                        <a:pt x="3" y="13"/>
                      </a:lnTo>
                      <a:lnTo>
                        <a:pt x="0" y="0"/>
                      </a:lnTo>
                      <a:lnTo>
                        <a:pt x="6" y="11"/>
                      </a:lnTo>
                      <a:lnTo>
                        <a:pt x="12" y="23"/>
                      </a:lnTo>
                      <a:lnTo>
                        <a:pt x="19" y="34"/>
                      </a:lnTo>
                      <a:lnTo>
                        <a:pt x="27" y="45"/>
                      </a:lnTo>
                      <a:lnTo>
                        <a:pt x="35" y="56"/>
                      </a:lnTo>
                      <a:lnTo>
                        <a:pt x="43" y="66"/>
                      </a:lnTo>
                      <a:lnTo>
                        <a:pt x="51" y="77"/>
                      </a:lnTo>
                      <a:lnTo>
                        <a:pt x="60" y="88"/>
                      </a:lnTo>
                      <a:lnTo>
                        <a:pt x="68" y="98"/>
                      </a:lnTo>
                      <a:lnTo>
                        <a:pt x="76" y="109"/>
                      </a:lnTo>
                      <a:lnTo>
                        <a:pt x="76" y="109"/>
                      </a:lnTo>
                      <a:lnTo>
                        <a:pt x="76" y="107"/>
                      </a:lnTo>
                      <a:close/>
                    </a:path>
                  </a:pathLst>
                </a:custGeom>
                <a:solidFill>
                  <a:srgbClr val="520000"/>
                </a:solidFill>
                <a:ln w="9525">
                  <a:noFill/>
                  <a:round/>
                  <a:headEnd/>
                  <a:tailEnd/>
                </a:ln>
              </p:spPr>
              <p:txBody>
                <a:bodyPr/>
                <a:lstStyle/>
                <a:p>
                  <a:endParaRPr lang="en-US"/>
                </a:p>
              </p:txBody>
            </p:sp>
            <p:sp>
              <p:nvSpPr>
                <p:cNvPr id="40198" name="Freeform 262"/>
                <p:cNvSpPr>
                  <a:spLocks/>
                </p:cNvSpPr>
                <p:nvPr/>
              </p:nvSpPr>
              <p:spPr bwMode="auto">
                <a:xfrm>
                  <a:off x="3030" y="3300"/>
                  <a:ext cx="54" cy="63"/>
                </a:xfrm>
                <a:custGeom>
                  <a:avLst/>
                  <a:gdLst/>
                  <a:ahLst/>
                  <a:cxnLst>
                    <a:cxn ang="0">
                      <a:pos x="40" y="126"/>
                    </a:cxn>
                    <a:cxn ang="0">
                      <a:pos x="18" y="123"/>
                    </a:cxn>
                    <a:cxn ang="0">
                      <a:pos x="5" y="116"/>
                    </a:cxn>
                    <a:cxn ang="0">
                      <a:pos x="0" y="108"/>
                    </a:cxn>
                    <a:cxn ang="0">
                      <a:pos x="2" y="99"/>
                    </a:cxn>
                    <a:cxn ang="0">
                      <a:pos x="8" y="89"/>
                    </a:cxn>
                    <a:cxn ang="0">
                      <a:pos x="18" y="78"/>
                    </a:cxn>
                    <a:cxn ang="0">
                      <a:pos x="27" y="65"/>
                    </a:cxn>
                    <a:cxn ang="0">
                      <a:pos x="35" y="54"/>
                    </a:cxn>
                    <a:cxn ang="0">
                      <a:pos x="40" y="41"/>
                    </a:cxn>
                    <a:cxn ang="0">
                      <a:pos x="42" y="28"/>
                    </a:cxn>
                    <a:cxn ang="0">
                      <a:pos x="109" y="0"/>
                    </a:cxn>
                    <a:cxn ang="0">
                      <a:pos x="106" y="11"/>
                    </a:cxn>
                    <a:cxn ang="0">
                      <a:pos x="104" y="24"/>
                    </a:cxn>
                    <a:cxn ang="0">
                      <a:pos x="103" y="38"/>
                    </a:cxn>
                    <a:cxn ang="0">
                      <a:pos x="99" y="52"/>
                    </a:cxn>
                    <a:cxn ang="0">
                      <a:pos x="95" y="68"/>
                    </a:cxn>
                    <a:cxn ang="0">
                      <a:pos x="88" y="83"/>
                    </a:cxn>
                    <a:cxn ang="0">
                      <a:pos x="80" y="97"/>
                    </a:cxn>
                    <a:cxn ang="0">
                      <a:pos x="71" y="110"/>
                    </a:cxn>
                    <a:cxn ang="0">
                      <a:pos x="58" y="120"/>
                    </a:cxn>
                    <a:cxn ang="0">
                      <a:pos x="42" y="126"/>
                    </a:cxn>
                    <a:cxn ang="0">
                      <a:pos x="42" y="126"/>
                    </a:cxn>
                    <a:cxn ang="0">
                      <a:pos x="40" y="126"/>
                    </a:cxn>
                  </a:cxnLst>
                  <a:rect l="0" t="0" r="r" b="b"/>
                  <a:pathLst>
                    <a:path w="109" h="126">
                      <a:moveTo>
                        <a:pt x="40" y="126"/>
                      </a:moveTo>
                      <a:lnTo>
                        <a:pt x="18" y="123"/>
                      </a:lnTo>
                      <a:lnTo>
                        <a:pt x="5" y="116"/>
                      </a:lnTo>
                      <a:lnTo>
                        <a:pt x="0" y="108"/>
                      </a:lnTo>
                      <a:lnTo>
                        <a:pt x="2" y="99"/>
                      </a:lnTo>
                      <a:lnTo>
                        <a:pt x="8" y="89"/>
                      </a:lnTo>
                      <a:lnTo>
                        <a:pt x="18" y="78"/>
                      </a:lnTo>
                      <a:lnTo>
                        <a:pt x="27" y="65"/>
                      </a:lnTo>
                      <a:lnTo>
                        <a:pt x="35" y="54"/>
                      </a:lnTo>
                      <a:lnTo>
                        <a:pt x="40" y="41"/>
                      </a:lnTo>
                      <a:lnTo>
                        <a:pt x="42" y="28"/>
                      </a:lnTo>
                      <a:lnTo>
                        <a:pt x="109" y="0"/>
                      </a:lnTo>
                      <a:lnTo>
                        <a:pt x="106" y="11"/>
                      </a:lnTo>
                      <a:lnTo>
                        <a:pt x="104" y="24"/>
                      </a:lnTo>
                      <a:lnTo>
                        <a:pt x="103" y="38"/>
                      </a:lnTo>
                      <a:lnTo>
                        <a:pt x="99" y="52"/>
                      </a:lnTo>
                      <a:lnTo>
                        <a:pt x="95" y="68"/>
                      </a:lnTo>
                      <a:lnTo>
                        <a:pt x="88" y="83"/>
                      </a:lnTo>
                      <a:lnTo>
                        <a:pt x="80" y="97"/>
                      </a:lnTo>
                      <a:lnTo>
                        <a:pt x="71" y="110"/>
                      </a:lnTo>
                      <a:lnTo>
                        <a:pt x="58" y="120"/>
                      </a:lnTo>
                      <a:lnTo>
                        <a:pt x="42" y="126"/>
                      </a:lnTo>
                      <a:lnTo>
                        <a:pt x="42" y="126"/>
                      </a:lnTo>
                      <a:lnTo>
                        <a:pt x="40" y="126"/>
                      </a:lnTo>
                      <a:close/>
                    </a:path>
                  </a:pathLst>
                </a:custGeom>
                <a:solidFill>
                  <a:srgbClr val="CEA156"/>
                </a:solidFill>
                <a:ln w="9525">
                  <a:noFill/>
                  <a:round/>
                  <a:headEnd/>
                  <a:tailEnd/>
                </a:ln>
              </p:spPr>
              <p:txBody>
                <a:bodyPr/>
                <a:lstStyle/>
                <a:p>
                  <a:endParaRPr lang="en-US"/>
                </a:p>
              </p:txBody>
            </p:sp>
            <p:sp>
              <p:nvSpPr>
                <p:cNvPr id="40199" name="Freeform 263"/>
                <p:cNvSpPr>
                  <a:spLocks/>
                </p:cNvSpPr>
                <p:nvPr/>
              </p:nvSpPr>
              <p:spPr bwMode="auto">
                <a:xfrm>
                  <a:off x="3473" y="3300"/>
                  <a:ext cx="117" cy="123"/>
                </a:xfrm>
                <a:custGeom>
                  <a:avLst/>
                  <a:gdLst/>
                  <a:ahLst/>
                  <a:cxnLst>
                    <a:cxn ang="0">
                      <a:pos x="156" y="92"/>
                    </a:cxn>
                    <a:cxn ang="0">
                      <a:pos x="160" y="75"/>
                    </a:cxn>
                    <a:cxn ang="0">
                      <a:pos x="158" y="56"/>
                    </a:cxn>
                    <a:cxn ang="0">
                      <a:pos x="185" y="70"/>
                    </a:cxn>
                    <a:cxn ang="0">
                      <a:pos x="233" y="139"/>
                    </a:cxn>
                    <a:cxn ang="0">
                      <a:pos x="228" y="126"/>
                    </a:cxn>
                    <a:cxn ang="0">
                      <a:pos x="222" y="113"/>
                    </a:cxn>
                    <a:cxn ang="0">
                      <a:pos x="211" y="102"/>
                    </a:cxn>
                    <a:cxn ang="0">
                      <a:pos x="209" y="132"/>
                    </a:cxn>
                    <a:cxn ang="0">
                      <a:pos x="225" y="163"/>
                    </a:cxn>
                    <a:cxn ang="0">
                      <a:pos x="222" y="193"/>
                    </a:cxn>
                    <a:cxn ang="0">
                      <a:pos x="211" y="196"/>
                    </a:cxn>
                    <a:cxn ang="0">
                      <a:pos x="206" y="188"/>
                    </a:cxn>
                    <a:cxn ang="0">
                      <a:pos x="198" y="184"/>
                    </a:cxn>
                    <a:cxn ang="0">
                      <a:pos x="200" y="246"/>
                    </a:cxn>
                    <a:cxn ang="0">
                      <a:pos x="193" y="228"/>
                    </a:cxn>
                    <a:cxn ang="0">
                      <a:pos x="187" y="209"/>
                    </a:cxn>
                    <a:cxn ang="0">
                      <a:pos x="179" y="192"/>
                    </a:cxn>
                    <a:cxn ang="0">
                      <a:pos x="169" y="192"/>
                    </a:cxn>
                    <a:cxn ang="0">
                      <a:pos x="166" y="203"/>
                    </a:cxn>
                    <a:cxn ang="0">
                      <a:pos x="168" y="214"/>
                    </a:cxn>
                    <a:cxn ang="0">
                      <a:pos x="150" y="179"/>
                    </a:cxn>
                    <a:cxn ang="0">
                      <a:pos x="144" y="188"/>
                    </a:cxn>
                    <a:cxn ang="0">
                      <a:pos x="142" y="203"/>
                    </a:cxn>
                    <a:cxn ang="0">
                      <a:pos x="144" y="217"/>
                    </a:cxn>
                    <a:cxn ang="0">
                      <a:pos x="144" y="208"/>
                    </a:cxn>
                    <a:cxn ang="0">
                      <a:pos x="139" y="187"/>
                    </a:cxn>
                    <a:cxn ang="0">
                      <a:pos x="128" y="171"/>
                    </a:cxn>
                    <a:cxn ang="0">
                      <a:pos x="113" y="161"/>
                    </a:cxn>
                    <a:cxn ang="0">
                      <a:pos x="105" y="164"/>
                    </a:cxn>
                    <a:cxn ang="0">
                      <a:pos x="99" y="171"/>
                    </a:cxn>
                    <a:cxn ang="0">
                      <a:pos x="91" y="179"/>
                    </a:cxn>
                    <a:cxn ang="0">
                      <a:pos x="92" y="188"/>
                    </a:cxn>
                    <a:cxn ang="0">
                      <a:pos x="99" y="195"/>
                    </a:cxn>
                    <a:cxn ang="0">
                      <a:pos x="107" y="201"/>
                    </a:cxn>
                    <a:cxn ang="0">
                      <a:pos x="110" y="201"/>
                    </a:cxn>
                    <a:cxn ang="0">
                      <a:pos x="115" y="198"/>
                    </a:cxn>
                    <a:cxn ang="0">
                      <a:pos x="121" y="196"/>
                    </a:cxn>
                    <a:cxn ang="0">
                      <a:pos x="120" y="209"/>
                    </a:cxn>
                    <a:cxn ang="0">
                      <a:pos x="96" y="209"/>
                    </a:cxn>
                    <a:cxn ang="0">
                      <a:pos x="70" y="196"/>
                    </a:cxn>
                    <a:cxn ang="0">
                      <a:pos x="49" y="222"/>
                    </a:cxn>
                    <a:cxn ang="0">
                      <a:pos x="9" y="185"/>
                    </a:cxn>
                    <a:cxn ang="0">
                      <a:pos x="25" y="147"/>
                    </a:cxn>
                    <a:cxn ang="0">
                      <a:pos x="46" y="113"/>
                    </a:cxn>
                    <a:cxn ang="0">
                      <a:pos x="67" y="96"/>
                    </a:cxn>
                    <a:cxn ang="0">
                      <a:pos x="67" y="112"/>
                    </a:cxn>
                    <a:cxn ang="0">
                      <a:pos x="67" y="139"/>
                    </a:cxn>
                    <a:cxn ang="0">
                      <a:pos x="73" y="161"/>
                    </a:cxn>
                    <a:cxn ang="0">
                      <a:pos x="94" y="147"/>
                    </a:cxn>
                    <a:cxn ang="0">
                      <a:pos x="115" y="129"/>
                    </a:cxn>
                    <a:cxn ang="0">
                      <a:pos x="115" y="105"/>
                    </a:cxn>
                    <a:cxn ang="0">
                      <a:pos x="129" y="83"/>
                    </a:cxn>
                    <a:cxn ang="0">
                      <a:pos x="131" y="56"/>
                    </a:cxn>
                    <a:cxn ang="0">
                      <a:pos x="121" y="24"/>
                    </a:cxn>
                    <a:cxn ang="0">
                      <a:pos x="124" y="12"/>
                    </a:cxn>
                    <a:cxn ang="0">
                      <a:pos x="131" y="43"/>
                    </a:cxn>
                    <a:cxn ang="0">
                      <a:pos x="144" y="70"/>
                    </a:cxn>
                    <a:cxn ang="0">
                      <a:pos x="150" y="102"/>
                    </a:cxn>
                  </a:cxnLst>
                  <a:rect l="0" t="0" r="r" b="b"/>
                  <a:pathLst>
                    <a:path w="235" h="246">
                      <a:moveTo>
                        <a:pt x="150" y="100"/>
                      </a:moveTo>
                      <a:lnTo>
                        <a:pt x="155" y="97"/>
                      </a:lnTo>
                      <a:lnTo>
                        <a:pt x="156" y="92"/>
                      </a:lnTo>
                      <a:lnTo>
                        <a:pt x="158" y="86"/>
                      </a:lnTo>
                      <a:lnTo>
                        <a:pt x="160" y="81"/>
                      </a:lnTo>
                      <a:lnTo>
                        <a:pt x="160" y="75"/>
                      </a:lnTo>
                      <a:lnTo>
                        <a:pt x="160" y="68"/>
                      </a:lnTo>
                      <a:lnTo>
                        <a:pt x="160" y="62"/>
                      </a:lnTo>
                      <a:lnTo>
                        <a:pt x="158" y="56"/>
                      </a:lnTo>
                      <a:lnTo>
                        <a:pt x="158" y="48"/>
                      </a:lnTo>
                      <a:lnTo>
                        <a:pt x="158" y="41"/>
                      </a:lnTo>
                      <a:lnTo>
                        <a:pt x="185" y="70"/>
                      </a:lnTo>
                      <a:lnTo>
                        <a:pt x="193" y="17"/>
                      </a:lnTo>
                      <a:lnTo>
                        <a:pt x="235" y="144"/>
                      </a:lnTo>
                      <a:lnTo>
                        <a:pt x="233" y="139"/>
                      </a:lnTo>
                      <a:lnTo>
                        <a:pt x="232" y="136"/>
                      </a:lnTo>
                      <a:lnTo>
                        <a:pt x="230" y="131"/>
                      </a:lnTo>
                      <a:lnTo>
                        <a:pt x="228" y="126"/>
                      </a:lnTo>
                      <a:lnTo>
                        <a:pt x="227" y="121"/>
                      </a:lnTo>
                      <a:lnTo>
                        <a:pt x="225" y="116"/>
                      </a:lnTo>
                      <a:lnTo>
                        <a:pt x="222" y="113"/>
                      </a:lnTo>
                      <a:lnTo>
                        <a:pt x="219" y="108"/>
                      </a:lnTo>
                      <a:lnTo>
                        <a:pt x="216" y="105"/>
                      </a:lnTo>
                      <a:lnTo>
                        <a:pt x="211" y="102"/>
                      </a:lnTo>
                      <a:lnTo>
                        <a:pt x="206" y="112"/>
                      </a:lnTo>
                      <a:lnTo>
                        <a:pt x="206" y="123"/>
                      </a:lnTo>
                      <a:lnTo>
                        <a:pt x="209" y="132"/>
                      </a:lnTo>
                      <a:lnTo>
                        <a:pt x="214" y="142"/>
                      </a:lnTo>
                      <a:lnTo>
                        <a:pt x="220" y="153"/>
                      </a:lnTo>
                      <a:lnTo>
                        <a:pt x="225" y="163"/>
                      </a:lnTo>
                      <a:lnTo>
                        <a:pt x="227" y="172"/>
                      </a:lnTo>
                      <a:lnTo>
                        <a:pt x="227" y="184"/>
                      </a:lnTo>
                      <a:lnTo>
                        <a:pt x="222" y="193"/>
                      </a:lnTo>
                      <a:lnTo>
                        <a:pt x="211" y="204"/>
                      </a:lnTo>
                      <a:lnTo>
                        <a:pt x="211" y="200"/>
                      </a:lnTo>
                      <a:lnTo>
                        <a:pt x="211" y="196"/>
                      </a:lnTo>
                      <a:lnTo>
                        <a:pt x="209" y="193"/>
                      </a:lnTo>
                      <a:lnTo>
                        <a:pt x="208" y="192"/>
                      </a:lnTo>
                      <a:lnTo>
                        <a:pt x="206" y="188"/>
                      </a:lnTo>
                      <a:lnTo>
                        <a:pt x="203" y="187"/>
                      </a:lnTo>
                      <a:lnTo>
                        <a:pt x="201" y="185"/>
                      </a:lnTo>
                      <a:lnTo>
                        <a:pt x="198" y="184"/>
                      </a:lnTo>
                      <a:lnTo>
                        <a:pt x="195" y="180"/>
                      </a:lnTo>
                      <a:lnTo>
                        <a:pt x="193" y="179"/>
                      </a:lnTo>
                      <a:lnTo>
                        <a:pt x="200" y="246"/>
                      </a:lnTo>
                      <a:lnTo>
                        <a:pt x="196" y="241"/>
                      </a:lnTo>
                      <a:lnTo>
                        <a:pt x="195" y="235"/>
                      </a:lnTo>
                      <a:lnTo>
                        <a:pt x="193" y="228"/>
                      </a:lnTo>
                      <a:lnTo>
                        <a:pt x="190" y="222"/>
                      </a:lnTo>
                      <a:lnTo>
                        <a:pt x="188" y="216"/>
                      </a:lnTo>
                      <a:lnTo>
                        <a:pt x="187" y="209"/>
                      </a:lnTo>
                      <a:lnTo>
                        <a:pt x="185" y="203"/>
                      </a:lnTo>
                      <a:lnTo>
                        <a:pt x="182" y="198"/>
                      </a:lnTo>
                      <a:lnTo>
                        <a:pt x="179" y="192"/>
                      </a:lnTo>
                      <a:lnTo>
                        <a:pt x="176" y="187"/>
                      </a:lnTo>
                      <a:lnTo>
                        <a:pt x="172" y="188"/>
                      </a:lnTo>
                      <a:lnTo>
                        <a:pt x="169" y="192"/>
                      </a:lnTo>
                      <a:lnTo>
                        <a:pt x="168" y="195"/>
                      </a:lnTo>
                      <a:lnTo>
                        <a:pt x="166" y="198"/>
                      </a:lnTo>
                      <a:lnTo>
                        <a:pt x="166" y="203"/>
                      </a:lnTo>
                      <a:lnTo>
                        <a:pt x="166" y="206"/>
                      </a:lnTo>
                      <a:lnTo>
                        <a:pt x="168" y="211"/>
                      </a:lnTo>
                      <a:lnTo>
                        <a:pt x="168" y="214"/>
                      </a:lnTo>
                      <a:lnTo>
                        <a:pt x="168" y="217"/>
                      </a:lnTo>
                      <a:lnTo>
                        <a:pt x="168" y="222"/>
                      </a:lnTo>
                      <a:lnTo>
                        <a:pt x="150" y="179"/>
                      </a:lnTo>
                      <a:lnTo>
                        <a:pt x="147" y="182"/>
                      </a:lnTo>
                      <a:lnTo>
                        <a:pt x="145" y="185"/>
                      </a:lnTo>
                      <a:lnTo>
                        <a:pt x="144" y="188"/>
                      </a:lnTo>
                      <a:lnTo>
                        <a:pt x="142" y="193"/>
                      </a:lnTo>
                      <a:lnTo>
                        <a:pt x="142" y="198"/>
                      </a:lnTo>
                      <a:lnTo>
                        <a:pt x="142" y="203"/>
                      </a:lnTo>
                      <a:lnTo>
                        <a:pt x="142" y="208"/>
                      </a:lnTo>
                      <a:lnTo>
                        <a:pt x="144" y="212"/>
                      </a:lnTo>
                      <a:lnTo>
                        <a:pt x="144" y="217"/>
                      </a:lnTo>
                      <a:lnTo>
                        <a:pt x="144" y="222"/>
                      </a:lnTo>
                      <a:lnTo>
                        <a:pt x="144" y="214"/>
                      </a:lnTo>
                      <a:lnTo>
                        <a:pt x="144" y="208"/>
                      </a:lnTo>
                      <a:lnTo>
                        <a:pt x="144" y="200"/>
                      </a:lnTo>
                      <a:lnTo>
                        <a:pt x="142" y="193"/>
                      </a:lnTo>
                      <a:lnTo>
                        <a:pt x="139" y="187"/>
                      </a:lnTo>
                      <a:lnTo>
                        <a:pt x="136" y="182"/>
                      </a:lnTo>
                      <a:lnTo>
                        <a:pt x="131" y="176"/>
                      </a:lnTo>
                      <a:lnTo>
                        <a:pt x="128" y="171"/>
                      </a:lnTo>
                      <a:lnTo>
                        <a:pt x="121" y="166"/>
                      </a:lnTo>
                      <a:lnTo>
                        <a:pt x="115" y="161"/>
                      </a:lnTo>
                      <a:lnTo>
                        <a:pt x="113" y="161"/>
                      </a:lnTo>
                      <a:lnTo>
                        <a:pt x="110" y="161"/>
                      </a:lnTo>
                      <a:lnTo>
                        <a:pt x="107" y="163"/>
                      </a:lnTo>
                      <a:lnTo>
                        <a:pt x="105" y="164"/>
                      </a:lnTo>
                      <a:lnTo>
                        <a:pt x="104" y="166"/>
                      </a:lnTo>
                      <a:lnTo>
                        <a:pt x="100" y="169"/>
                      </a:lnTo>
                      <a:lnTo>
                        <a:pt x="99" y="171"/>
                      </a:lnTo>
                      <a:lnTo>
                        <a:pt x="97" y="174"/>
                      </a:lnTo>
                      <a:lnTo>
                        <a:pt x="94" y="177"/>
                      </a:lnTo>
                      <a:lnTo>
                        <a:pt x="91" y="179"/>
                      </a:lnTo>
                      <a:lnTo>
                        <a:pt x="91" y="182"/>
                      </a:lnTo>
                      <a:lnTo>
                        <a:pt x="91" y="185"/>
                      </a:lnTo>
                      <a:lnTo>
                        <a:pt x="92" y="188"/>
                      </a:lnTo>
                      <a:lnTo>
                        <a:pt x="94" y="190"/>
                      </a:lnTo>
                      <a:lnTo>
                        <a:pt x="96" y="193"/>
                      </a:lnTo>
                      <a:lnTo>
                        <a:pt x="99" y="195"/>
                      </a:lnTo>
                      <a:lnTo>
                        <a:pt x="100" y="198"/>
                      </a:lnTo>
                      <a:lnTo>
                        <a:pt x="104" y="200"/>
                      </a:lnTo>
                      <a:lnTo>
                        <a:pt x="107" y="201"/>
                      </a:lnTo>
                      <a:lnTo>
                        <a:pt x="108" y="204"/>
                      </a:lnTo>
                      <a:lnTo>
                        <a:pt x="110" y="203"/>
                      </a:lnTo>
                      <a:lnTo>
                        <a:pt x="110" y="201"/>
                      </a:lnTo>
                      <a:lnTo>
                        <a:pt x="112" y="200"/>
                      </a:lnTo>
                      <a:lnTo>
                        <a:pt x="113" y="198"/>
                      </a:lnTo>
                      <a:lnTo>
                        <a:pt x="115" y="198"/>
                      </a:lnTo>
                      <a:lnTo>
                        <a:pt x="116" y="196"/>
                      </a:lnTo>
                      <a:lnTo>
                        <a:pt x="118" y="196"/>
                      </a:lnTo>
                      <a:lnTo>
                        <a:pt x="121" y="196"/>
                      </a:lnTo>
                      <a:lnTo>
                        <a:pt x="123" y="196"/>
                      </a:lnTo>
                      <a:lnTo>
                        <a:pt x="126" y="196"/>
                      </a:lnTo>
                      <a:lnTo>
                        <a:pt x="120" y="209"/>
                      </a:lnTo>
                      <a:lnTo>
                        <a:pt x="112" y="214"/>
                      </a:lnTo>
                      <a:lnTo>
                        <a:pt x="104" y="214"/>
                      </a:lnTo>
                      <a:lnTo>
                        <a:pt x="96" y="209"/>
                      </a:lnTo>
                      <a:lnTo>
                        <a:pt x="88" y="204"/>
                      </a:lnTo>
                      <a:lnTo>
                        <a:pt x="80" y="198"/>
                      </a:lnTo>
                      <a:lnTo>
                        <a:pt x="70" y="196"/>
                      </a:lnTo>
                      <a:lnTo>
                        <a:pt x="62" y="196"/>
                      </a:lnTo>
                      <a:lnTo>
                        <a:pt x="56" y="204"/>
                      </a:lnTo>
                      <a:lnTo>
                        <a:pt x="49" y="222"/>
                      </a:lnTo>
                      <a:lnTo>
                        <a:pt x="0" y="211"/>
                      </a:lnTo>
                      <a:lnTo>
                        <a:pt x="4" y="198"/>
                      </a:lnTo>
                      <a:lnTo>
                        <a:pt x="9" y="185"/>
                      </a:lnTo>
                      <a:lnTo>
                        <a:pt x="14" y="172"/>
                      </a:lnTo>
                      <a:lnTo>
                        <a:pt x="19" y="160"/>
                      </a:lnTo>
                      <a:lnTo>
                        <a:pt x="25" y="147"/>
                      </a:lnTo>
                      <a:lnTo>
                        <a:pt x="32" y="136"/>
                      </a:lnTo>
                      <a:lnTo>
                        <a:pt x="38" y="124"/>
                      </a:lnTo>
                      <a:lnTo>
                        <a:pt x="46" y="113"/>
                      </a:lnTo>
                      <a:lnTo>
                        <a:pt x="56" y="104"/>
                      </a:lnTo>
                      <a:lnTo>
                        <a:pt x="67" y="94"/>
                      </a:lnTo>
                      <a:lnTo>
                        <a:pt x="67" y="96"/>
                      </a:lnTo>
                      <a:lnTo>
                        <a:pt x="67" y="99"/>
                      </a:lnTo>
                      <a:lnTo>
                        <a:pt x="67" y="104"/>
                      </a:lnTo>
                      <a:lnTo>
                        <a:pt x="67" y="112"/>
                      </a:lnTo>
                      <a:lnTo>
                        <a:pt x="65" y="120"/>
                      </a:lnTo>
                      <a:lnTo>
                        <a:pt x="65" y="129"/>
                      </a:lnTo>
                      <a:lnTo>
                        <a:pt x="67" y="139"/>
                      </a:lnTo>
                      <a:lnTo>
                        <a:pt x="67" y="147"/>
                      </a:lnTo>
                      <a:lnTo>
                        <a:pt x="70" y="155"/>
                      </a:lnTo>
                      <a:lnTo>
                        <a:pt x="73" y="161"/>
                      </a:lnTo>
                      <a:lnTo>
                        <a:pt x="80" y="156"/>
                      </a:lnTo>
                      <a:lnTo>
                        <a:pt x="86" y="152"/>
                      </a:lnTo>
                      <a:lnTo>
                        <a:pt x="94" y="147"/>
                      </a:lnTo>
                      <a:lnTo>
                        <a:pt x="102" y="142"/>
                      </a:lnTo>
                      <a:lnTo>
                        <a:pt x="110" y="136"/>
                      </a:lnTo>
                      <a:lnTo>
                        <a:pt x="115" y="129"/>
                      </a:lnTo>
                      <a:lnTo>
                        <a:pt x="118" y="123"/>
                      </a:lnTo>
                      <a:lnTo>
                        <a:pt x="118" y="115"/>
                      </a:lnTo>
                      <a:lnTo>
                        <a:pt x="115" y="105"/>
                      </a:lnTo>
                      <a:lnTo>
                        <a:pt x="108" y="94"/>
                      </a:lnTo>
                      <a:lnTo>
                        <a:pt x="123" y="89"/>
                      </a:lnTo>
                      <a:lnTo>
                        <a:pt x="129" y="83"/>
                      </a:lnTo>
                      <a:lnTo>
                        <a:pt x="132" y="75"/>
                      </a:lnTo>
                      <a:lnTo>
                        <a:pt x="132" y="67"/>
                      </a:lnTo>
                      <a:lnTo>
                        <a:pt x="131" y="56"/>
                      </a:lnTo>
                      <a:lnTo>
                        <a:pt x="128" y="46"/>
                      </a:lnTo>
                      <a:lnTo>
                        <a:pt x="123" y="35"/>
                      </a:lnTo>
                      <a:lnTo>
                        <a:pt x="121" y="24"/>
                      </a:lnTo>
                      <a:lnTo>
                        <a:pt x="121" y="11"/>
                      </a:lnTo>
                      <a:lnTo>
                        <a:pt x="126" y="0"/>
                      </a:lnTo>
                      <a:lnTo>
                        <a:pt x="124" y="12"/>
                      </a:lnTo>
                      <a:lnTo>
                        <a:pt x="124" y="22"/>
                      </a:lnTo>
                      <a:lnTo>
                        <a:pt x="126" y="33"/>
                      </a:lnTo>
                      <a:lnTo>
                        <a:pt x="131" y="43"/>
                      </a:lnTo>
                      <a:lnTo>
                        <a:pt x="134" y="52"/>
                      </a:lnTo>
                      <a:lnTo>
                        <a:pt x="139" y="60"/>
                      </a:lnTo>
                      <a:lnTo>
                        <a:pt x="144" y="70"/>
                      </a:lnTo>
                      <a:lnTo>
                        <a:pt x="147" y="80"/>
                      </a:lnTo>
                      <a:lnTo>
                        <a:pt x="150" y="91"/>
                      </a:lnTo>
                      <a:lnTo>
                        <a:pt x="150" y="102"/>
                      </a:lnTo>
                      <a:lnTo>
                        <a:pt x="150" y="102"/>
                      </a:lnTo>
                      <a:lnTo>
                        <a:pt x="150" y="100"/>
                      </a:lnTo>
                      <a:close/>
                    </a:path>
                  </a:pathLst>
                </a:custGeom>
                <a:solidFill>
                  <a:srgbClr val="520000"/>
                </a:solidFill>
                <a:ln w="9525">
                  <a:noFill/>
                  <a:round/>
                  <a:headEnd/>
                  <a:tailEnd/>
                </a:ln>
              </p:spPr>
              <p:txBody>
                <a:bodyPr/>
                <a:lstStyle/>
                <a:p>
                  <a:endParaRPr lang="en-US"/>
                </a:p>
              </p:txBody>
            </p:sp>
            <p:sp>
              <p:nvSpPr>
                <p:cNvPr id="40200" name="Freeform 264"/>
                <p:cNvSpPr>
                  <a:spLocks/>
                </p:cNvSpPr>
                <p:nvPr/>
              </p:nvSpPr>
              <p:spPr bwMode="auto">
                <a:xfrm>
                  <a:off x="3042" y="3317"/>
                  <a:ext cx="20" cy="34"/>
                </a:xfrm>
                <a:custGeom>
                  <a:avLst/>
                  <a:gdLst/>
                  <a:ahLst/>
                  <a:cxnLst>
                    <a:cxn ang="0">
                      <a:pos x="42" y="0"/>
                    </a:cxn>
                    <a:cxn ang="0">
                      <a:pos x="42" y="8"/>
                    </a:cxn>
                    <a:cxn ang="0">
                      <a:pos x="40" y="16"/>
                    </a:cxn>
                    <a:cxn ang="0">
                      <a:pos x="35" y="22"/>
                    </a:cxn>
                    <a:cxn ang="0">
                      <a:pos x="31" y="29"/>
                    </a:cxn>
                    <a:cxn ang="0">
                      <a:pos x="24" y="35"/>
                    </a:cxn>
                    <a:cxn ang="0">
                      <a:pos x="19" y="41"/>
                    </a:cxn>
                    <a:cxn ang="0">
                      <a:pos x="13" y="46"/>
                    </a:cxn>
                    <a:cxn ang="0">
                      <a:pos x="7" y="53"/>
                    </a:cxn>
                    <a:cxn ang="0">
                      <a:pos x="3" y="59"/>
                    </a:cxn>
                    <a:cxn ang="0">
                      <a:pos x="0" y="67"/>
                    </a:cxn>
                    <a:cxn ang="0">
                      <a:pos x="3" y="59"/>
                    </a:cxn>
                    <a:cxn ang="0">
                      <a:pos x="7" y="51"/>
                    </a:cxn>
                    <a:cxn ang="0">
                      <a:pos x="8" y="43"/>
                    </a:cxn>
                    <a:cxn ang="0">
                      <a:pos x="10" y="33"/>
                    </a:cxn>
                    <a:cxn ang="0">
                      <a:pos x="11" y="24"/>
                    </a:cxn>
                    <a:cxn ang="0">
                      <a:pos x="15" y="16"/>
                    </a:cxn>
                    <a:cxn ang="0">
                      <a:pos x="18" y="9"/>
                    </a:cxn>
                    <a:cxn ang="0">
                      <a:pos x="24" y="3"/>
                    </a:cxn>
                    <a:cxn ang="0">
                      <a:pos x="32" y="0"/>
                    </a:cxn>
                    <a:cxn ang="0">
                      <a:pos x="42" y="0"/>
                    </a:cxn>
                    <a:cxn ang="0">
                      <a:pos x="42" y="0"/>
                    </a:cxn>
                  </a:cxnLst>
                  <a:rect l="0" t="0" r="r" b="b"/>
                  <a:pathLst>
                    <a:path w="42" h="67">
                      <a:moveTo>
                        <a:pt x="42" y="0"/>
                      </a:moveTo>
                      <a:lnTo>
                        <a:pt x="42" y="8"/>
                      </a:lnTo>
                      <a:lnTo>
                        <a:pt x="40" y="16"/>
                      </a:lnTo>
                      <a:lnTo>
                        <a:pt x="35" y="22"/>
                      </a:lnTo>
                      <a:lnTo>
                        <a:pt x="31" y="29"/>
                      </a:lnTo>
                      <a:lnTo>
                        <a:pt x="24" y="35"/>
                      </a:lnTo>
                      <a:lnTo>
                        <a:pt x="19" y="41"/>
                      </a:lnTo>
                      <a:lnTo>
                        <a:pt x="13" y="46"/>
                      </a:lnTo>
                      <a:lnTo>
                        <a:pt x="7" y="53"/>
                      </a:lnTo>
                      <a:lnTo>
                        <a:pt x="3" y="59"/>
                      </a:lnTo>
                      <a:lnTo>
                        <a:pt x="0" y="67"/>
                      </a:lnTo>
                      <a:lnTo>
                        <a:pt x="3" y="59"/>
                      </a:lnTo>
                      <a:lnTo>
                        <a:pt x="7" y="51"/>
                      </a:lnTo>
                      <a:lnTo>
                        <a:pt x="8" y="43"/>
                      </a:lnTo>
                      <a:lnTo>
                        <a:pt x="10" y="33"/>
                      </a:lnTo>
                      <a:lnTo>
                        <a:pt x="11" y="24"/>
                      </a:lnTo>
                      <a:lnTo>
                        <a:pt x="15" y="16"/>
                      </a:lnTo>
                      <a:lnTo>
                        <a:pt x="18" y="9"/>
                      </a:lnTo>
                      <a:lnTo>
                        <a:pt x="24" y="3"/>
                      </a:lnTo>
                      <a:lnTo>
                        <a:pt x="32" y="0"/>
                      </a:lnTo>
                      <a:lnTo>
                        <a:pt x="42" y="0"/>
                      </a:lnTo>
                      <a:lnTo>
                        <a:pt x="42" y="0"/>
                      </a:lnTo>
                      <a:close/>
                    </a:path>
                  </a:pathLst>
                </a:custGeom>
                <a:solidFill>
                  <a:srgbClr val="FFFF00"/>
                </a:solidFill>
                <a:ln w="9525">
                  <a:noFill/>
                  <a:round/>
                  <a:headEnd/>
                  <a:tailEnd/>
                </a:ln>
              </p:spPr>
              <p:txBody>
                <a:bodyPr/>
                <a:lstStyle/>
                <a:p>
                  <a:endParaRPr lang="en-US"/>
                </a:p>
              </p:txBody>
            </p:sp>
            <p:sp>
              <p:nvSpPr>
                <p:cNvPr id="40201" name="Freeform 265"/>
                <p:cNvSpPr>
                  <a:spLocks/>
                </p:cNvSpPr>
                <p:nvPr/>
              </p:nvSpPr>
              <p:spPr bwMode="auto">
                <a:xfrm>
                  <a:off x="2936" y="3321"/>
                  <a:ext cx="75" cy="60"/>
                </a:xfrm>
                <a:custGeom>
                  <a:avLst/>
                  <a:gdLst/>
                  <a:ahLst/>
                  <a:cxnLst>
                    <a:cxn ang="0">
                      <a:pos x="150" y="29"/>
                    </a:cxn>
                    <a:cxn ang="0">
                      <a:pos x="146" y="42"/>
                    </a:cxn>
                    <a:cxn ang="0">
                      <a:pos x="139" y="53"/>
                    </a:cxn>
                    <a:cxn ang="0">
                      <a:pos x="131" y="64"/>
                    </a:cxn>
                    <a:cxn ang="0">
                      <a:pos x="123" y="74"/>
                    </a:cxn>
                    <a:cxn ang="0">
                      <a:pos x="115" y="83"/>
                    </a:cxn>
                    <a:cxn ang="0">
                      <a:pos x="106" y="93"/>
                    </a:cxn>
                    <a:cxn ang="0">
                      <a:pos x="94" y="101"/>
                    </a:cxn>
                    <a:cxn ang="0">
                      <a:pos x="83" y="109"/>
                    </a:cxn>
                    <a:cxn ang="0">
                      <a:pos x="72" y="115"/>
                    </a:cxn>
                    <a:cxn ang="0">
                      <a:pos x="59" y="120"/>
                    </a:cxn>
                    <a:cxn ang="0">
                      <a:pos x="0" y="114"/>
                    </a:cxn>
                    <a:cxn ang="0">
                      <a:pos x="10" y="106"/>
                    </a:cxn>
                    <a:cxn ang="0">
                      <a:pos x="19" y="96"/>
                    </a:cxn>
                    <a:cxn ang="0">
                      <a:pos x="27" y="87"/>
                    </a:cxn>
                    <a:cxn ang="0">
                      <a:pos x="35" y="75"/>
                    </a:cxn>
                    <a:cxn ang="0">
                      <a:pos x="42" y="64"/>
                    </a:cxn>
                    <a:cxn ang="0">
                      <a:pos x="48" y="51"/>
                    </a:cxn>
                    <a:cxn ang="0">
                      <a:pos x="54" y="39"/>
                    </a:cxn>
                    <a:cxn ang="0">
                      <a:pos x="59" y="26"/>
                    </a:cxn>
                    <a:cxn ang="0">
                      <a:pos x="62" y="13"/>
                    </a:cxn>
                    <a:cxn ang="0">
                      <a:pos x="67" y="0"/>
                    </a:cxn>
                    <a:cxn ang="0">
                      <a:pos x="150" y="29"/>
                    </a:cxn>
                    <a:cxn ang="0">
                      <a:pos x="150" y="29"/>
                    </a:cxn>
                  </a:cxnLst>
                  <a:rect l="0" t="0" r="r" b="b"/>
                  <a:pathLst>
                    <a:path w="150" h="120">
                      <a:moveTo>
                        <a:pt x="150" y="29"/>
                      </a:moveTo>
                      <a:lnTo>
                        <a:pt x="146" y="42"/>
                      </a:lnTo>
                      <a:lnTo>
                        <a:pt x="139" y="53"/>
                      </a:lnTo>
                      <a:lnTo>
                        <a:pt x="131" y="64"/>
                      </a:lnTo>
                      <a:lnTo>
                        <a:pt x="123" y="74"/>
                      </a:lnTo>
                      <a:lnTo>
                        <a:pt x="115" y="83"/>
                      </a:lnTo>
                      <a:lnTo>
                        <a:pt x="106" y="93"/>
                      </a:lnTo>
                      <a:lnTo>
                        <a:pt x="94" y="101"/>
                      </a:lnTo>
                      <a:lnTo>
                        <a:pt x="83" y="109"/>
                      </a:lnTo>
                      <a:lnTo>
                        <a:pt x="72" y="115"/>
                      </a:lnTo>
                      <a:lnTo>
                        <a:pt x="59" y="120"/>
                      </a:lnTo>
                      <a:lnTo>
                        <a:pt x="0" y="114"/>
                      </a:lnTo>
                      <a:lnTo>
                        <a:pt x="10" y="106"/>
                      </a:lnTo>
                      <a:lnTo>
                        <a:pt x="19" y="96"/>
                      </a:lnTo>
                      <a:lnTo>
                        <a:pt x="27" y="87"/>
                      </a:lnTo>
                      <a:lnTo>
                        <a:pt x="35" y="75"/>
                      </a:lnTo>
                      <a:lnTo>
                        <a:pt x="42" y="64"/>
                      </a:lnTo>
                      <a:lnTo>
                        <a:pt x="48" y="51"/>
                      </a:lnTo>
                      <a:lnTo>
                        <a:pt x="54" y="39"/>
                      </a:lnTo>
                      <a:lnTo>
                        <a:pt x="59" y="26"/>
                      </a:lnTo>
                      <a:lnTo>
                        <a:pt x="62" y="13"/>
                      </a:lnTo>
                      <a:lnTo>
                        <a:pt x="67" y="0"/>
                      </a:lnTo>
                      <a:lnTo>
                        <a:pt x="150" y="29"/>
                      </a:lnTo>
                      <a:lnTo>
                        <a:pt x="150" y="29"/>
                      </a:lnTo>
                      <a:close/>
                    </a:path>
                  </a:pathLst>
                </a:custGeom>
                <a:solidFill>
                  <a:srgbClr val="CEA156"/>
                </a:solidFill>
                <a:ln w="9525">
                  <a:noFill/>
                  <a:round/>
                  <a:headEnd/>
                  <a:tailEnd/>
                </a:ln>
              </p:spPr>
              <p:txBody>
                <a:bodyPr/>
                <a:lstStyle/>
                <a:p>
                  <a:endParaRPr lang="en-US"/>
                </a:p>
              </p:txBody>
            </p:sp>
            <p:sp>
              <p:nvSpPr>
                <p:cNvPr id="40202" name="Freeform 266"/>
                <p:cNvSpPr>
                  <a:spLocks/>
                </p:cNvSpPr>
                <p:nvPr/>
              </p:nvSpPr>
              <p:spPr bwMode="auto">
                <a:xfrm>
                  <a:off x="3316" y="3321"/>
                  <a:ext cx="18" cy="23"/>
                </a:xfrm>
                <a:custGeom>
                  <a:avLst/>
                  <a:gdLst/>
                  <a:ahLst/>
                  <a:cxnLst>
                    <a:cxn ang="0">
                      <a:pos x="24" y="42"/>
                    </a:cxn>
                    <a:cxn ang="0">
                      <a:pos x="0" y="43"/>
                    </a:cxn>
                    <a:cxn ang="0">
                      <a:pos x="35" y="0"/>
                    </a:cxn>
                    <a:cxn ang="0">
                      <a:pos x="29" y="7"/>
                    </a:cxn>
                    <a:cxn ang="0">
                      <a:pos x="24" y="13"/>
                    </a:cxn>
                    <a:cxn ang="0">
                      <a:pos x="21" y="21"/>
                    </a:cxn>
                    <a:cxn ang="0">
                      <a:pos x="21" y="29"/>
                    </a:cxn>
                    <a:cxn ang="0">
                      <a:pos x="21" y="35"/>
                    </a:cxn>
                    <a:cxn ang="0">
                      <a:pos x="22" y="40"/>
                    </a:cxn>
                    <a:cxn ang="0">
                      <a:pos x="22" y="45"/>
                    </a:cxn>
                    <a:cxn ang="0">
                      <a:pos x="24" y="47"/>
                    </a:cxn>
                    <a:cxn ang="0">
                      <a:pos x="26" y="47"/>
                    </a:cxn>
                    <a:cxn ang="0">
                      <a:pos x="24" y="43"/>
                    </a:cxn>
                    <a:cxn ang="0">
                      <a:pos x="24" y="43"/>
                    </a:cxn>
                    <a:cxn ang="0">
                      <a:pos x="24" y="42"/>
                    </a:cxn>
                  </a:cxnLst>
                  <a:rect l="0" t="0" r="r" b="b"/>
                  <a:pathLst>
                    <a:path w="35" h="47">
                      <a:moveTo>
                        <a:pt x="24" y="42"/>
                      </a:moveTo>
                      <a:lnTo>
                        <a:pt x="0" y="43"/>
                      </a:lnTo>
                      <a:lnTo>
                        <a:pt x="35" y="0"/>
                      </a:lnTo>
                      <a:lnTo>
                        <a:pt x="29" y="7"/>
                      </a:lnTo>
                      <a:lnTo>
                        <a:pt x="24" y="13"/>
                      </a:lnTo>
                      <a:lnTo>
                        <a:pt x="21" y="21"/>
                      </a:lnTo>
                      <a:lnTo>
                        <a:pt x="21" y="29"/>
                      </a:lnTo>
                      <a:lnTo>
                        <a:pt x="21" y="35"/>
                      </a:lnTo>
                      <a:lnTo>
                        <a:pt x="22" y="40"/>
                      </a:lnTo>
                      <a:lnTo>
                        <a:pt x="22" y="45"/>
                      </a:lnTo>
                      <a:lnTo>
                        <a:pt x="24" y="47"/>
                      </a:lnTo>
                      <a:lnTo>
                        <a:pt x="26" y="47"/>
                      </a:lnTo>
                      <a:lnTo>
                        <a:pt x="24" y="43"/>
                      </a:lnTo>
                      <a:lnTo>
                        <a:pt x="24" y="43"/>
                      </a:lnTo>
                      <a:lnTo>
                        <a:pt x="24" y="42"/>
                      </a:lnTo>
                      <a:close/>
                    </a:path>
                  </a:pathLst>
                </a:custGeom>
                <a:solidFill>
                  <a:srgbClr val="CEA156"/>
                </a:solidFill>
                <a:ln w="9525">
                  <a:noFill/>
                  <a:round/>
                  <a:headEnd/>
                  <a:tailEnd/>
                </a:ln>
              </p:spPr>
              <p:txBody>
                <a:bodyPr/>
                <a:lstStyle/>
                <a:p>
                  <a:endParaRPr lang="en-US"/>
                </a:p>
              </p:txBody>
            </p:sp>
            <p:sp>
              <p:nvSpPr>
                <p:cNvPr id="40203" name="Freeform 267"/>
                <p:cNvSpPr>
                  <a:spLocks/>
                </p:cNvSpPr>
                <p:nvPr/>
              </p:nvSpPr>
              <p:spPr bwMode="auto">
                <a:xfrm>
                  <a:off x="3599" y="3321"/>
                  <a:ext cx="55" cy="153"/>
                </a:xfrm>
                <a:custGeom>
                  <a:avLst/>
                  <a:gdLst/>
                  <a:ahLst/>
                  <a:cxnLst>
                    <a:cxn ang="0">
                      <a:pos x="53" y="119"/>
                    </a:cxn>
                    <a:cxn ang="0">
                      <a:pos x="56" y="115"/>
                    </a:cxn>
                    <a:cxn ang="0">
                      <a:pos x="60" y="109"/>
                    </a:cxn>
                    <a:cxn ang="0">
                      <a:pos x="60" y="104"/>
                    </a:cxn>
                    <a:cxn ang="0">
                      <a:pos x="61" y="98"/>
                    </a:cxn>
                    <a:cxn ang="0">
                      <a:pos x="63" y="96"/>
                    </a:cxn>
                    <a:cxn ang="0">
                      <a:pos x="68" y="96"/>
                    </a:cxn>
                    <a:cxn ang="0">
                      <a:pos x="74" y="96"/>
                    </a:cxn>
                    <a:cxn ang="0">
                      <a:pos x="80" y="96"/>
                    </a:cxn>
                    <a:cxn ang="0">
                      <a:pos x="84" y="99"/>
                    </a:cxn>
                    <a:cxn ang="0">
                      <a:pos x="77" y="107"/>
                    </a:cxn>
                    <a:cxn ang="0">
                      <a:pos x="71" y="122"/>
                    </a:cxn>
                    <a:cxn ang="0">
                      <a:pos x="76" y="138"/>
                    </a:cxn>
                    <a:cxn ang="0">
                      <a:pos x="84" y="155"/>
                    </a:cxn>
                    <a:cxn ang="0">
                      <a:pos x="92" y="173"/>
                    </a:cxn>
                    <a:cxn ang="0">
                      <a:pos x="103" y="170"/>
                    </a:cxn>
                    <a:cxn ang="0">
                      <a:pos x="109" y="186"/>
                    </a:cxn>
                    <a:cxn ang="0">
                      <a:pos x="111" y="187"/>
                    </a:cxn>
                    <a:cxn ang="0">
                      <a:pos x="111" y="183"/>
                    </a:cxn>
                    <a:cxn ang="0">
                      <a:pos x="109" y="176"/>
                    </a:cxn>
                    <a:cxn ang="0">
                      <a:pos x="106" y="171"/>
                    </a:cxn>
                    <a:cxn ang="0">
                      <a:pos x="92" y="307"/>
                    </a:cxn>
                    <a:cxn ang="0">
                      <a:pos x="100" y="269"/>
                    </a:cxn>
                    <a:cxn ang="0">
                      <a:pos x="100" y="232"/>
                    </a:cxn>
                    <a:cxn ang="0">
                      <a:pos x="93" y="195"/>
                    </a:cxn>
                    <a:cxn ang="0">
                      <a:pos x="82" y="160"/>
                    </a:cxn>
                    <a:cxn ang="0">
                      <a:pos x="68" y="128"/>
                    </a:cxn>
                    <a:cxn ang="0">
                      <a:pos x="61" y="133"/>
                    </a:cxn>
                    <a:cxn ang="0">
                      <a:pos x="60" y="139"/>
                    </a:cxn>
                    <a:cxn ang="0">
                      <a:pos x="60" y="147"/>
                    </a:cxn>
                    <a:cxn ang="0">
                      <a:pos x="60" y="155"/>
                    </a:cxn>
                    <a:cxn ang="0">
                      <a:pos x="61" y="163"/>
                    </a:cxn>
                    <a:cxn ang="0">
                      <a:pos x="50" y="120"/>
                    </a:cxn>
                  </a:cxnLst>
                  <a:rect l="0" t="0" r="r" b="b"/>
                  <a:pathLst>
                    <a:path w="111" h="307">
                      <a:moveTo>
                        <a:pt x="50" y="120"/>
                      </a:moveTo>
                      <a:lnTo>
                        <a:pt x="53" y="119"/>
                      </a:lnTo>
                      <a:lnTo>
                        <a:pt x="55" y="117"/>
                      </a:lnTo>
                      <a:lnTo>
                        <a:pt x="56" y="115"/>
                      </a:lnTo>
                      <a:lnTo>
                        <a:pt x="58" y="112"/>
                      </a:lnTo>
                      <a:lnTo>
                        <a:pt x="60" y="109"/>
                      </a:lnTo>
                      <a:lnTo>
                        <a:pt x="60" y="106"/>
                      </a:lnTo>
                      <a:lnTo>
                        <a:pt x="60" y="104"/>
                      </a:lnTo>
                      <a:lnTo>
                        <a:pt x="61" y="101"/>
                      </a:lnTo>
                      <a:lnTo>
                        <a:pt x="61" y="98"/>
                      </a:lnTo>
                      <a:lnTo>
                        <a:pt x="61" y="96"/>
                      </a:lnTo>
                      <a:lnTo>
                        <a:pt x="63" y="96"/>
                      </a:lnTo>
                      <a:lnTo>
                        <a:pt x="66" y="96"/>
                      </a:lnTo>
                      <a:lnTo>
                        <a:pt x="68" y="96"/>
                      </a:lnTo>
                      <a:lnTo>
                        <a:pt x="71" y="95"/>
                      </a:lnTo>
                      <a:lnTo>
                        <a:pt x="74" y="96"/>
                      </a:lnTo>
                      <a:lnTo>
                        <a:pt x="77" y="96"/>
                      </a:lnTo>
                      <a:lnTo>
                        <a:pt x="80" y="96"/>
                      </a:lnTo>
                      <a:lnTo>
                        <a:pt x="82" y="98"/>
                      </a:lnTo>
                      <a:lnTo>
                        <a:pt x="84" y="99"/>
                      </a:lnTo>
                      <a:lnTo>
                        <a:pt x="85" y="103"/>
                      </a:lnTo>
                      <a:lnTo>
                        <a:pt x="77" y="107"/>
                      </a:lnTo>
                      <a:lnTo>
                        <a:pt x="72" y="114"/>
                      </a:lnTo>
                      <a:lnTo>
                        <a:pt x="71" y="122"/>
                      </a:lnTo>
                      <a:lnTo>
                        <a:pt x="72" y="130"/>
                      </a:lnTo>
                      <a:lnTo>
                        <a:pt x="76" y="138"/>
                      </a:lnTo>
                      <a:lnTo>
                        <a:pt x="80" y="146"/>
                      </a:lnTo>
                      <a:lnTo>
                        <a:pt x="84" y="155"/>
                      </a:lnTo>
                      <a:lnTo>
                        <a:pt x="88" y="163"/>
                      </a:lnTo>
                      <a:lnTo>
                        <a:pt x="92" y="173"/>
                      </a:lnTo>
                      <a:lnTo>
                        <a:pt x="92" y="181"/>
                      </a:lnTo>
                      <a:lnTo>
                        <a:pt x="103" y="170"/>
                      </a:lnTo>
                      <a:lnTo>
                        <a:pt x="109" y="181"/>
                      </a:lnTo>
                      <a:lnTo>
                        <a:pt x="109" y="186"/>
                      </a:lnTo>
                      <a:lnTo>
                        <a:pt x="111" y="187"/>
                      </a:lnTo>
                      <a:lnTo>
                        <a:pt x="111" y="187"/>
                      </a:lnTo>
                      <a:lnTo>
                        <a:pt x="111" y="186"/>
                      </a:lnTo>
                      <a:lnTo>
                        <a:pt x="111" y="183"/>
                      </a:lnTo>
                      <a:lnTo>
                        <a:pt x="109" y="179"/>
                      </a:lnTo>
                      <a:lnTo>
                        <a:pt x="109" y="176"/>
                      </a:lnTo>
                      <a:lnTo>
                        <a:pt x="108" y="173"/>
                      </a:lnTo>
                      <a:lnTo>
                        <a:pt x="106" y="171"/>
                      </a:lnTo>
                      <a:lnTo>
                        <a:pt x="103" y="170"/>
                      </a:lnTo>
                      <a:lnTo>
                        <a:pt x="92" y="307"/>
                      </a:lnTo>
                      <a:lnTo>
                        <a:pt x="98" y="288"/>
                      </a:lnTo>
                      <a:lnTo>
                        <a:pt x="100" y="269"/>
                      </a:lnTo>
                      <a:lnTo>
                        <a:pt x="101" y="250"/>
                      </a:lnTo>
                      <a:lnTo>
                        <a:pt x="100" y="232"/>
                      </a:lnTo>
                      <a:lnTo>
                        <a:pt x="96" y="213"/>
                      </a:lnTo>
                      <a:lnTo>
                        <a:pt x="93" y="195"/>
                      </a:lnTo>
                      <a:lnTo>
                        <a:pt x="88" y="178"/>
                      </a:lnTo>
                      <a:lnTo>
                        <a:pt x="82" y="160"/>
                      </a:lnTo>
                      <a:lnTo>
                        <a:pt x="76" y="144"/>
                      </a:lnTo>
                      <a:lnTo>
                        <a:pt x="68" y="128"/>
                      </a:lnTo>
                      <a:lnTo>
                        <a:pt x="64" y="130"/>
                      </a:lnTo>
                      <a:lnTo>
                        <a:pt x="61" y="133"/>
                      </a:lnTo>
                      <a:lnTo>
                        <a:pt x="60" y="136"/>
                      </a:lnTo>
                      <a:lnTo>
                        <a:pt x="60" y="139"/>
                      </a:lnTo>
                      <a:lnTo>
                        <a:pt x="60" y="144"/>
                      </a:lnTo>
                      <a:lnTo>
                        <a:pt x="60" y="147"/>
                      </a:lnTo>
                      <a:lnTo>
                        <a:pt x="60" y="152"/>
                      </a:lnTo>
                      <a:lnTo>
                        <a:pt x="60" y="155"/>
                      </a:lnTo>
                      <a:lnTo>
                        <a:pt x="60" y="159"/>
                      </a:lnTo>
                      <a:lnTo>
                        <a:pt x="61" y="163"/>
                      </a:lnTo>
                      <a:lnTo>
                        <a:pt x="0" y="0"/>
                      </a:lnTo>
                      <a:lnTo>
                        <a:pt x="50" y="120"/>
                      </a:lnTo>
                      <a:lnTo>
                        <a:pt x="50" y="120"/>
                      </a:lnTo>
                      <a:close/>
                    </a:path>
                  </a:pathLst>
                </a:custGeom>
                <a:solidFill>
                  <a:srgbClr val="520000"/>
                </a:solidFill>
                <a:ln w="9525">
                  <a:noFill/>
                  <a:round/>
                  <a:headEnd/>
                  <a:tailEnd/>
                </a:ln>
              </p:spPr>
              <p:txBody>
                <a:bodyPr/>
                <a:lstStyle/>
                <a:p>
                  <a:endParaRPr lang="en-US"/>
                </a:p>
              </p:txBody>
            </p:sp>
            <p:sp>
              <p:nvSpPr>
                <p:cNvPr id="40204" name="Freeform 268"/>
                <p:cNvSpPr>
                  <a:spLocks/>
                </p:cNvSpPr>
                <p:nvPr/>
              </p:nvSpPr>
              <p:spPr bwMode="auto">
                <a:xfrm>
                  <a:off x="2700" y="3329"/>
                  <a:ext cx="58" cy="48"/>
                </a:xfrm>
                <a:custGeom>
                  <a:avLst/>
                  <a:gdLst/>
                  <a:ahLst/>
                  <a:cxnLst>
                    <a:cxn ang="0">
                      <a:pos x="115" y="2"/>
                    </a:cxn>
                    <a:cxn ang="0">
                      <a:pos x="112" y="13"/>
                    </a:cxn>
                    <a:cxn ang="0">
                      <a:pos x="104" y="24"/>
                    </a:cxn>
                    <a:cxn ang="0">
                      <a:pos x="96" y="34"/>
                    </a:cxn>
                    <a:cxn ang="0">
                      <a:pos x="85" y="42"/>
                    </a:cxn>
                    <a:cxn ang="0">
                      <a:pos x="74" y="51"/>
                    </a:cxn>
                    <a:cxn ang="0">
                      <a:pos x="62" y="59"/>
                    </a:cxn>
                    <a:cxn ang="0">
                      <a:pos x="51" y="69"/>
                    </a:cxn>
                    <a:cxn ang="0">
                      <a:pos x="42" y="77"/>
                    </a:cxn>
                    <a:cxn ang="0">
                      <a:pos x="32" y="87"/>
                    </a:cxn>
                    <a:cxn ang="0">
                      <a:pos x="24" y="98"/>
                    </a:cxn>
                    <a:cxn ang="0">
                      <a:pos x="16" y="93"/>
                    </a:cxn>
                    <a:cxn ang="0">
                      <a:pos x="10" y="88"/>
                    </a:cxn>
                    <a:cxn ang="0">
                      <a:pos x="5" y="80"/>
                    </a:cxn>
                    <a:cxn ang="0">
                      <a:pos x="2" y="72"/>
                    </a:cxn>
                    <a:cxn ang="0">
                      <a:pos x="0" y="63"/>
                    </a:cxn>
                    <a:cxn ang="0">
                      <a:pos x="0" y="53"/>
                    </a:cxn>
                    <a:cxn ang="0">
                      <a:pos x="0" y="43"/>
                    </a:cxn>
                    <a:cxn ang="0">
                      <a:pos x="0" y="32"/>
                    </a:cxn>
                    <a:cxn ang="0">
                      <a:pos x="0" y="23"/>
                    </a:cxn>
                    <a:cxn ang="0">
                      <a:pos x="0" y="13"/>
                    </a:cxn>
                    <a:cxn ang="0">
                      <a:pos x="13" y="10"/>
                    </a:cxn>
                    <a:cxn ang="0">
                      <a:pos x="26" y="7"/>
                    </a:cxn>
                    <a:cxn ang="0">
                      <a:pos x="37" y="5"/>
                    </a:cxn>
                    <a:cxn ang="0">
                      <a:pos x="48" y="3"/>
                    </a:cxn>
                    <a:cxn ang="0">
                      <a:pos x="59" y="2"/>
                    </a:cxn>
                    <a:cxn ang="0">
                      <a:pos x="70" y="0"/>
                    </a:cxn>
                    <a:cxn ang="0">
                      <a:pos x="82" y="0"/>
                    </a:cxn>
                    <a:cxn ang="0">
                      <a:pos x="93" y="0"/>
                    </a:cxn>
                    <a:cxn ang="0">
                      <a:pos x="104" y="0"/>
                    </a:cxn>
                    <a:cxn ang="0">
                      <a:pos x="117" y="2"/>
                    </a:cxn>
                    <a:cxn ang="0">
                      <a:pos x="117" y="2"/>
                    </a:cxn>
                    <a:cxn ang="0">
                      <a:pos x="115" y="2"/>
                    </a:cxn>
                  </a:cxnLst>
                  <a:rect l="0" t="0" r="r" b="b"/>
                  <a:pathLst>
                    <a:path w="117" h="98">
                      <a:moveTo>
                        <a:pt x="115" y="2"/>
                      </a:moveTo>
                      <a:lnTo>
                        <a:pt x="112" y="13"/>
                      </a:lnTo>
                      <a:lnTo>
                        <a:pt x="104" y="24"/>
                      </a:lnTo>
                      <a:lnTo>
                        <a:pt x="96" y="34"/>
                      </a:lnTo>
                      <a:lnTo>
                        <a:pt x="85" y="42"/>
                      </a:lnTo>
                      <a:lnTo>
                        <a:pt x="74" y="51"/>
                      </a:lnTo>
                      <a:lnTo>
                        <a:pt x="62" y="59"/>
                      </a:lnTo>
                      <a:lnTo>
                        <a:pt x="51" y="69"/>
                      </a:lnTo>
                      <a:lnTo>
                        <a:pt x="42" y="77"/>
                      </a:lnTo>
                      <a:lnTo>
                        <a:pt x="32" y="87"/>
                      </a:lnTo>
                      <a:lnTo>
                        <a:pt x="24" y="98"/>
                      </a:lnTo>
                      <a:lnTo>
                        <a:pt x="16" y="93"/>
                      </a:lnTo>
                      <a:lnTo>
                        <a:pt x="10" y="88"/>
                      </a:lnTo>
                      <a:lnTo>
                        <a:pt x="5" y="80"/>
                      </a:lnTo>
                      <a:lnTo>
                        <a:pt x="2" y="72"/>
                      </a:lnTo>
                      <a:lnTo>
                        <a:pt x="0" y="63"/>
                      </a:lnTo>
                      <a:lnTo>
                        <a:pt x="0" y="53"/>
                      </a:lnTo>
                      <a:lnTo>
                        <a:pt x="0" y="43"/>
                      </a:lnTo>
                      <a:lnTo>
                        <a:pt x="0" y="32"/>
                      </a:lnTo>
                      <a:lnTo>
                        <a:pt x="0" y="23"/>
                      </a:lnTo>
                      <a:lnTo>
                        <a:pt x="0" y="13"/>
                      </a:lnTo>
                      <a:lnTo>
                        <a:pt x="13" y="10"/>
                      </a:lnTo>
                      <a:lnTo>
                        <a:pt x="26" y="7"/>
                      </a:lnTo>
                      <a:lnTo>
                        <a:pt x="37" y="5"/>
                      </a:lnTo>
                      <a:lnTo>
                        <a:pt x="48" y="3"/>
                      </a:lnTo>
                      <a:lnTo>
                        <a:pt x="59" y="2"/>
                      </a:lnTo>
                      <a:lnTo>
                        <a:pt x="70" y="0"/>
                      </a:lnTo>
                      <a:lnTo>
                        <a:pt x="82" y="0"/>
                      </a:lnTo>
                      <a:lnTo>
                        <a:pt x="93" y="0"/>
                      </a:lnTo>
                      <a:lnTo>
                        <a:pt x="104" y="0"/>
                      </a:lnTo>
                      <a:lnTo>
                        <a:pt x="117" y="2"/>
                      </a:lnTo>
                      <a:lnTo>
                        <a:pt x="117" y="2"/>
                      </a:lnTo>
                      <a:lnTo>
                        <a:pt x="115" y="2"/>
                      </a:lnTo>
                      <a:close/>
                    </a:path>
                  </a:pathLst>
                </a:custGeom>
                <a:solidFill>
                  <a:srgbClr val="CEA156"/>
                </a:solidFill>
                <a:ln w="9525">
                  <a:noFill/>
                  <a:round/>
                  <a:headEnd/>
                  <a:tailEnd/>
                </a:ln>
              </p:spPr>
              <p:txBody>
                <a:bodyPr/>
                <a:lstStyle/>
                <a:p>
                  <a:endParaRPr lang="en-US"/>
                </a:p>
              </p:txBody>
            </p:sp>
            <p:sp>
              <p:nvSpPr>
                <p:cNvPr id="40205" name="Freeform 269"/>
                <p:cNvSpPr>
                  <a:spLocks/>
                </p:cNvSpPr>
                <p:nvPr/>
              </p:nvSpPr>
              <p:spPr bwMode="auto">
                <a:xfrm>
                  <a:off x="2332" y="3335"/>
                  <a:ext cx="13" cy="16"/>
                </a:xfrm>
                <a:custGeom>
                  <a:avLst/>
                  <a:gdLst/>
                  <a:ahLst/>
                  <a:cxnLst>
                    <a:cxn ang="0">
                      <a:pos x="24" y="0"/>
                    </a:cxn>
                    <a:cxn ang="0">
                      <a:pos x="24" y="3"/>
                    </a:cxn>
                    <a:cxn ang="0">
                      <a:pos x="24" y="6"/>
                    </a:cxn>
                    <a:cxn ang="0">
                      <a:pos x="24" y="10"/>
                    </a:cxn>
                    <a:cxn ang="0">
                      <a:pos x="26" y="14"/>
                    </a:cxn>
                    <a:cxn ang="0">
                      <a:pos x="26" y="18"/>
                    </a:cxn>
                    <a:cxn ang="0">
                      <a:pos x="26" y="21"/>
                    </a:cxn>
                    <a:cxn ang="0">
                      <a:pos x="26" y="24"/>
                    </a:cxn>
                    <a:cxn ang="0">
                      <a:pos x="24" y="27"/>
                    </a:cxn>
                    <a:cxn ang="0">
                      <a:pos x="21" y="29"/>
                    </a:cxn>
                    <a:cxn ang="0">
                      <a:pos x="18" y="32"/>
                    </a:cxn>
                    <a:cxn ang="0">
                      <a:pos x="0" y="32"/>
                    </a:cxn>
                    <a:cxn ang="0">
                      <a:pos x="8" y="32"/>
                    </a:cxn>
                    <a:cxn ang="0">
                      <a:pos x="8" y="0"/>
                    </a:cxn>
                    <a:cxn ang="0">
                      <a:pos x="26" y="0"/>
                    </a:cxn>
                    <a:cxn ang="0">
                      <a:pos x="26" y="0"/>
                    </a:cxn>
                    <a:cxn ang="0">
                      <a:pos x="24" y="0"/>
                    </a:cxn>
                  </a:cxnLst>
                  <a:rect l="0" t="0" r="r" b="b"/>
                  <a:pathLst>
                    <a:path w="26" h="32">
                      <a:moveTo>
                        <a:pt x="24" y="0"/>
                      </a:moveTo>
                      <a:lnTo>
                        <a:pt x="24" y="3"/>
                      </a:lnTo>
                      <a:lnTo>
                        <a:pt x="24" y="6"/>
                      </a:lnTo>
                      <a:lnTo>
                        <a:pt x="24" y="10"/>
                      </a:lnTo>
                      <a:lnTo>
                        <a:pt x="26" y="14"/>
                      </a:lnTo>
                      <a:lnTo>
                        <a:pt x="26" y="18"/>
                      </a:lnTo>
                      <a:lnTo>
                        <a:pt x="26" y="21"/>
                      </a:lnTo>
                      <a:lnTo>
                        <a:pt x="26" y="24"/>
                      </a:lnTo>
                      <a:lnTo>
                        <a:pt x="24" y="27"/>
                      </a:lnTo>
                      <a:lnTo>
                        <a:pt x="21" y="29"/>
                      </a:lnTo>
                      <a:lnTo>
                        <a:pt x="18" y="32"/>
                      </a:lnTo>
                      <a:lnTo>
                        <a:pt x="0" y="32"/>
                      </a:lnTo>
                      <a:lnTo>
                        <a:pt x="8" y="32"/>
                      </a:lnTo>
                      <a:lnTo>
                        <a:pt x="8" y="0"/>
                      </a:lnTo>
                      <a:lnTo>
                        <a:pt x="26" y="0"/>
                      </a:lnTo>
                      <a:lnTo>
                        <a:pt x="26" y="0"/>
                      </a:lnTo>
                      <a:lnTo>
                        <a:pt x="24" y="0"/>
                      </a:lnTo>
                      <a:close/>
                    </a:path>
                  </a:pathLst>
                </a:custGeom>
                <a:solidFill>
                  <a:srgbClr val="CEA156"/>
                </a:solidFill>
                <a:ln w="9525">
                  <a:noFill/>
                  <a:round/>
                  <a:headEnd/>
                  <a:tailEnd/>
                </a:ln>
              </p:spPr>
              <p:txBody>
                <a:bodyPr/>
                <a:lstStyle/>
                <a:p>
                  <a:endParaRPr lang="en-US"/>
                </a:p>
              </p:txBody>
            </p:sp>
            <p:sp>
              <p:nvSpPr>
                <p:cNvPr id="40206" name="Freeform 270"/>
                <p:cNvSpPr>
                  <a:spLocks/>
                </p:cNvSpPr>
                <p:nvPr/>
              </p:nvSpPr>
              <p:spPr bwMode="auto">
                <a:xfrm>
                  <a:off x="2996" y="3334"/>
                  <a:ext cx="6" cy="22"/>
                </a:xfrm>
                <a:custGeom>
                  <a:avLst/>
                  <a:gdLst/>
                  <a:ahLst/>
                  <a:cxnLst>
                    <a:cxn ang="0">
                      <a:pos x="13" y="8"/>
                    </a:cxn>
                    <a:cxn ang="0">
                      <a:pos x="0" y="44"/>
                    </a:cxn>
                    <a:cxn ang="0">
                      <a:pos x="0" y="2"/>
                    </a:cxn>
                    <a:cxn ang="0">
                      <a:pos x="2" y="2"/>
                    </a:cxn>
                    <a:cxn ang="0">
                      <a:pos x="3" y="0"/>
                    </a:cxn>
                    <a:cxn ang="0">
                      <a:pos x="5" y="2"/>
                    </a:cxn>
                    <a:cxn ang="0">
                      <a:pos x="6" y="2"/>
                    </a:cxn>
                    <a:cxn ang="0">
                      <a:pos x="8" y="4"/>
                    </a:cxn>
                    <a:cxn ang="0">
                      <a:pos x="10" y="4"/>
                    </a:cxn>
                    <a:cxn ang="0">
                      <a:pos x="10" y="5"/>
                    </a:cxn>
                    <a:cxn ang="0">
                      <a:pos x="11" y="7"/>
                    </a:cxn>
                    <a:cxn ang="0">
                      <a:pos x="13" y="8"/>
                    </a:cxn>
                    <a:cxn ang="0">
                      <a:pos x="13" y="8"/>
                    </a:cxn>
                    <a:cxn ang="0">
                      <a:pos x="13" y="8"/>
                    </a:cxn>
                  </a:cxnLst>
                  <a:rect l="0" t="0" r="r" b="b"/>
                  <a:pathLst>
                    <a:path w="13" h="44">
                      <a:moveTo>
                        <a:pt x="13" y="8"/>
                      </a:moveTo>
                      <a:lnTo>
                        <a:pt x="0" y="44"/>
                      </a:lnTo>
                      <a:lnTo>
                        <a:pt x="0" y="2"/>
                      </a:lnTo>
                      <a:lnTo>
                        <a:pt x="2" y="2"/>
                      </a:lnTo>
                      <a:lnTo>
                        <a:pt x="3" y="0"/>
                      </a:lnTo>
                      <a:lnTo>
                        <a:pt x="5" y="2"/>
                      </a:lnTo>
                      <a:lnTo>
                        <a:pt x="6" y="2"/>
                      </a:lnTo>
                      <a:lnTo>
                        <a:pt x="8" y="4"/>
                      </a:lnTo>
                      <a:lnTo>
                        <a:pt x="10" y="4"/>
                      </a:lnTo>
                      <a:lnTo>
                        <a:pt x="10" y="5"/>
                      </a:lnTo>
                      <a:lnTo>
                        <a:pt x="11" y="7"/>
                      </a:lnTo>
                      <a:lnTo>
                        <a:pt x="13" y="8"/>
                      </a:lnTo>
                      <a:lnTo>
                        <a:pt x="13" y="8"/>
                      </a:lnTo>
                      <a:lnTo>
                        <a:pt x="13" y="8"/>
                      </a:lnTo>
                      <a:close/>
                    </a:path>
                  </a:pathLst>
                </a:custGeom>
                <a:solidFill>
                  <a:srgbClr val="FFFF00"/>
                </a:solidFill>
                <a:ln w="9525">
                  <a:noFill/>
                  <a:round/>
                  <a:headEnd/>
                  <a:tailEnd/>
                </a:ln>
              </p:spPr>
              <p:txBody>
                <a:bodyPr/>
                <a:lstStyle/>
                <a:p>
                  <a:endParaRPr lang="en-US"/>
                </a:p>
              </p:txBody>
            </p:sp>
            <p:sp>
              <p:nvSpPr>
                <p:cNvPr id="40207" name="Freeform 271"/>
                <p:cNvSpPr>
                  <a:spLocks/>
                </p:cNvSpPr>
                <p:nvPr/>
              </p:nvSpPr>
              <p:spPr bwMode="auto">
                <a:xfrm>
                  <a:off x="3050" y="3335"/>
                  <a:ext cx="21" cy="22"/>
                </a:xfrm>
                <a:custGeom>
                  <a:avLst/>
                  <a:gdLst/>
                  <a:ahLst/>
                  <a:cxnLst>
                    <a:cxn ang="0">
                      <a:pos x="0" y="42"/>
                    </a:cxn>
                    <a:cxn ang="0">
                      <a:pos x="43" y="0"/>
                    </a:cxn>
                    <a:cxn ang="0">
                      <a:pos x="40" y="5"/>
                    </a:cxn>
                    <a:cxn ang="0">
                      <a:pos x="37" y="11"/>
                    </a:cxn>
                    <a:cxn ang="0">
                      <a:pos x="34" y="16"/>
                    </a:cxn>
                    <a:cxn ang="0">
                      <a:pos x="31" y="22"/>
                    </a:cxn>
                    <a:cxn ang="0">
                      <a:pos x="27" y="29"/>
                    </a:cxn>
                    <a:cxn ang="0">
                      <a:pos x="24" y="35"/>
                    </a:cxn>
                    <a:cxn ang="0">
                      <a:pos x="21" y="38"/>
                    </a:cxn>
                    <a:cxn ang="0">
                      <a:pos x="15" y="42"/>
                    </a:cxn>
                    <a:cxn ang="0">
                      <a:pos x="10" y="43"/>
                    </a:cxn>
                    <a:cxn ang="0">
                      <a:pos x="2" y="42"/>
                    </a:cxn>
                    <a:cxn ang="0">
                      <a:pos x="2" y="42"/>
                    </a:cxn>
                    <a:cxn ang="0">
                      <a:pos x="0" y="42"/>
                    </a:cxn>
                  </a:cxnLst>
                  <a:rect l="0" t="0" r="r" b="b"/>
                  <a:pathLst>
                    <a:path w="43" h="43">
                      <a:moveTo>
                        <a:pt x="0" y="42"/>
                      </a:moveTo>
                      <a:lnTo>
                        <a:pt x="43" y="0"/>
                      </a:lnTo>
                      <a:lnTo>
                        <a:pt x="40" y="5"/>
                      </a:lnTo>
                      <a:lnTo>
                        <a:pt x="37" y="11"/>
                      </a:lnTo>
                      <a:lnTo>
                        <a:pt x="34" y="16"/>
                      </a:lnTo>
                      <a:lnTo>
                        <a:pt x="31" y="22"/>
                      </a:lnTo>
                      <a:lnTo>
                        <a:pt x="27" y="29"/>
                      </a:lnTo>
                      <a:lnTo>
                        <a:pt x="24" y="35"/>
                      </a:lnTo>
                      <a:lnTo>
                        <a:pt x="21" y="38"/>
                      </a:lnTo>
                      <a:lnTo>
                        <a:pt x="15" y="42"/>
                      </a:lnTo>
                      <a:lnTo>
                        <a:pt x="10" y="43"/>
                      </a:lnTo>
                      <a:lnTo>
                        <a:pt x="2" y="42"/>
                      </a:lnTo>
                      <a:lnTo>
                        <a:pt x="2" y="42"/>
                      </a:lnTo>
                      <a:lnTo>
                        <a:pt x="0" y="42"/>
                      </a:lnTo>
                      <a:close/>
                    </a:path>
                  </a:pathLst>
                </a:custGeom>
                <a:solidFill>
                  <a:srgbClr val="FFFF00"/>
                </a:solidFill>
                <a:ln w="9525">
                  <a:noFill/>
                  <a:round/>
                  <a:headEnd/>
                  <a:tailEnd/>
                </a:ln>
              </p:spPr>
              <p:txBody>
                <a:bodyPr/>
                <a:lstStyle/>
                <a:p>
                  <a:endParaRPr lang="en-US"/>
                </a:p>
              </p:txBody>
            </p:sp>
            <p:sp>
              <p:nvSpPr>
                <p:cNvPr id="40208" name="Freeform 272"/>
                <p:cNvSpPr>
                  <a:spLocks/>
                </p:cNvSpPr>
                <p:nvPr/>
              </p:nvSpPr>
              <p:spPr bwMode="auto">
                <a:xfrm>
                  <a:off x="3594" y="3335"/>
                  <a:ext cx="5" cy="21"/>
                </a:xfrm>
                <a:custGeom>
                  <a:avLst/>
                  <a:gdLst/>
                  <a:ahLst/>
                  <a:cxnLst>
                    <a:cxn ang="0">
                      <a:pos x="9" y="42"/>
                    </a:cxn>
                    <a:cxn ang="0">
                      <a:pos x="0" y="0"/>
                    </a:cxn>
                    <a:cxn ang="0">
                      <a:pos x="9" y="24"/>
                    </a:cxn>
                    <a:cxn ang="0">
                      <a:pos x="9" y="42"/>
                    </a:cxn>
                    <a:cxn ang="0">
                      <a:pos x="9" y="42"/>
                    </a:cxn>
                  </a:cxnLst>
                  <a:rect l="0" t="0" r="r" b="b"/>
                  <a:pathLst>
                    <a:path w="9" h="42">
                      <a:moveTo>
                        <a:pt x="9" y="42"/>
                      </a:moveTo>
                      <a:lnTo>
                        <a:pt x="0" y="0"/>
                      </a:lnTo>
                      <a:lnTo>
                        <a:pt x="9" y="24"/>
                      </a:lnTo>
                      <a:lnTo>
                        <a:pt x="9" y="42"/>
                      </a:lnTo>
                      <a:lnTo>
                        <a:pt x="9" y="42"/>
                      </a:lnTo>
                      <a:close/>
                    </a:path>
                  </a:pathLst>
                </a:custGeom>
                <a:solidFill>
                  <a:srgbClr val="893939"/>
                </a:solidFill>
                <a:ln w="9525">
                  <a:noFill/>
                  <a:round/>
                  <a:headEnd/>
                  <a:tailEnd/>
                </a:ln>
              </p:spPr>
              <p:txBody>
                <a:bodyPr/>
                <a:lstStyle/>
                <a:p>
                  <a:endParaRPr lang="en-US"/>
                </a:p>
              </p:txBody>
            </p:sp>
            <p:sp>
              <p:nvSpPr>
                <p:cNvPr id="40209" name="Freeform 273"/>
                <p:cNvSpPr>
                  <a:spLocks/>
                </p:cNvSpPr>
                <p:nvPr/>
              </p:nvSpPr>
              <p:spPr bwMode="auto">
                <a:xfrm>
                  <a:off x="2707" y="3338"/>
                  <a:ext cx="18" cy="22"/>
                </a:xfrm>
                <a:custGeom>
                  <a:avLst/>
                  <a:gdLst/>
                  <a:ahLst/>
                  <a:cxnLst>
                    <a:cxn ang="0">
                      <a:pos x="34" y="0"/>
                    </a:cxn>
                    <a:cxn ang="0">
                      <a:pos x="32" y="7"/>
                    </a:cxn>
                    <a:cxn ang="0">
                      <a:pos x="31" y="12"/>
                    </a:cxn>
                    <a:cxn ang="0">
                      <a:pos x="28" y="15"/>
                    </a:cxn>
                    <a:cxn ang="0">
                      <a:pos x="24" y="20"/>
                    </a:cxn>
                    <a:cxn ang="0">
                      <a:pos x="20" y="23"/>
                    </a:cxn>
                    <a:cxn ang="0">
                      <a:pos x="16" y="28"/>
                    </a:cxn>
                    <a:cxn ang="0">
                      <a:pos x="13" y="31"/>
                    </a:cxn>
                    <a:cxn ang="0">
                      <a:pos x="8" y="36"/>
                    </a:cxn>
                    <a:cxn ang="0">
                      <a:pos x="4" y="39"/>
                    </a:cxn>
                    <a:cxn ang="0">
                      <a:pos x="0" y="44"/>
                    </a:cxn>
                    <a:cxn ang="0">
                      <a:pos x="0" y="0"/>
                    </a:cxn>
                    <a:cxn ang="0">
                      <a:pos x="36" y="0"/>
                    </a:cxn>
                    <a:cxn ang="0">
                      <a:pos x="36" y="0"/>
                    </a:cxn>
                    <a:cxn ang="0">
                      <a:pos x="34" y="0"/>
                    </a:cxn>
                  </a:cxnLst>
                  <a:rect l="0" t="0" r="r" b="b"/>
                  <a:pathLst>
                    <a:path w="36" h="44">
                      <a:moveTo>
                        <a:pt x="34" y="0"/>
                      </a:moveTo>
                      <a:lnTo>
                        <a:pt x="32" y="7"/>
                      </a:lnTo>
                      <a:lnTo>
                        <a:pt x="31" y="12"/>
                      </a:lnTo>
                      <a:lnTo>
                        <a:pt x="28" y="15"/>
                      </a:lnTo>
                      <a:lnTo>
                        <a:pt x="24" y="20"/>
                      </a:lnTo>
                      <a:lnTo>
                        <a:pt x="20" y="23"/>
                      </a:lnTo>
                      <a:lnTo>
                        <a:pt x="16" y="28"/>
                      </a:lnTo>
                      <a:lnTo>
                        <a:pt x="13" y="31"/>
                      </a:lnTo>
                      <a:lnTo>
                        <a:pt x="8" y="36"/>
                      </a:lnTo>
                      <a:lnTo>
                        <a:pt x="4" y="39"/>
                      </a:lnTo>
                      <a:lnTo>
                        <a:pt x="0" y="44"/>
                      </a:lnTo>
                      <a:lnTo>
                        <a:pt x="0" y="0"/>
                      </a:lnTo>
                      <a:lnTo>
                        <a:pt x="36" y="0"/>
                      </a:lnTo>
                      <a:lnTo>
                        <a:pt x="36" y="0"/>
                      </a:lnTo>
                      <a:lnTo>
                        <a:pt x="34" y="0"/>
                      </a:lnTo>
                      <a:close/>
                    </a:path>
                  </a:pathLst>
                </a:custGeom>
                <a:solidFill>
                  <a:srgbClr val="FFFF00"/>
                </a:solidFill>
                <a:ln w="9525">
                  <a:noFill/>
                  <a:round/>
                  <a:headEnd/>
                  <a:tailEnd/>
                </a:ln>
              </p:spPr>
              <p:txBody>
                <a:bodyPr/>
                <a:lstStyle/>
                <a:p>
                  <a:endParaRPr lang="en-US"/>
                </a:p>
              </p:txBody>
            </p:sp>
            <p:sp>
              <p:nvSpPr>
                <p:cNvPr id="40210" name="Freeform 274"/>
                <p:cNvSpPr>
                  <a:spLocks/>
                </p:cNvSpPr>
                <p:nvPr/>
              </p:nvSpPr>
              <p:spPr bwMode="auto">
                <a:xfrm>
                  <a:off x="2725" y="3338"/>
                  <a:ext cx="21" cy="22"/>
                </a:xfrm>
                <a:custGeom>
                  <a:avLst/>
                  <a:gdLst/>
                  <a:ahLst/>
                  <a:cxnLst>
                    <a:cxn ang="0">
                      <a:pos x="41" y="0"/>
                    </a:cxn>
                    <a:cxn ang="0">
                      <a:pos x="0" y="44"/>
                    </a:cxn>
                    <a:cxn ang="0">
                      <a:pos x="41" y="0"/>
                    </a:cxn>
                    <a:cxn ang="0">
                      <a:pos x="41" y="0"/>
                    </a:cxn>
                  </a:cxnLst>
                  <a:rect l="0" t="0" r="r" b="b"/>
                  <a:pathLst>
                    <a:path w="41" h="44">
                      <a:moveTo>
                        <a:pt x="41" y="0"/>
                      </a:moveTo>
                      <a:lnTo>
                        <a:pt x="0" y="44"/>
                      </a:lnTo>
                      <a:lnTo>
                        <a:pt x="41" y="0"/>
                      </a:lnTo>
                      <a:lnTo>
                        <a:pt x="41" y="0"/>
                      </a:lnTo>
                      <a:close/>
                    </a:path>
                  </a:pathLst>
                </a:custGeom>
                <a:solidFill>
                  <a:srgbClr val="FFFF00"/>
                </a:solidFill>
                <a:ln w="9525">
                  <a:noFill/>
                  <a:round/>
                  <a:headEnd/>
                  <a:tailEnd/>
                </a:ln>
              </p:spPr>
              <p:txBody>
                <a:bodyPr/>
                <a:lstStyle/>
                <a:p>
                  <a:endParaRPr lang="en-US"/>
                </a:p>
              </p:txBody>
            </p:sp>
            <p:sp>
              <p:nvSpPr>
                <p:cNvPr id="40211" name="Freeform 275"/>
                <p:cNvSpPr>
                  <a:spLocks/>
                </p:cNvSpPr>
                <p:nvPr/>
              </p:nvSpPr>
              <p:spPr bwMode="auto">
                <a:xfrm>
                  <a:off x="2577" y="3347"/>
                  <a:ext cx="160" cy="157"/>
                </a:xfrm>
                <a:custGeom>
                  <a:avLst/>
                  <a:gdLst/>
                  <a:ahLst/>
                  <a:cxnLst>
                    <a:cxn ang="0">
                      <a:pos x="57" y="157"/>
                    </a:cxn>
                    <a:cxn ang="0">
                      <a:pos x="100" y="138"/>
                    </a:cxn>
                    <a:cxn ang="0">
                      <a:pos x="144" y="114"/>
                    </a:cxn>
                    <a:cxn ang="0">
                      <a:pos x="185" y="98"/>
                    </a:cxn>
                    <a:cxn ang="0">
                      <a:pos x="225" y="102"/>
                    </a:cxn>
                    <a:cxn ang="0">
                      <a:pos x="248" y="136"/>
                    </a:cxn>
                    <a:cxn ang="0">
                      <a:pos x="259" y="173"/>
                    </a:cxn>
                    <a:cxn ang="0">
                      <a:pos x="272" y="208"/>
                    </a:cxn>
                    <a:cxn ang="0">
                      <a:pos x="278" y="245"/>
                    </a:cxn>
                    <a:cxn ang="0">
                      <a:pos x="267" y="283"/>
                    </a:cxn>
                    <a:cxn ang="0">
                      <a:pos x="259" y="306"/>
                    </a:cxn>
                    <a:cxn ang="0">
                      <a:pos x="272" y="301"/>
                    </a:cxn>
                    <a:cxn ang="0">
                      <a:pos x="284" y="290"/>
                    </a:cxn>
                    <a:cxn ang="0">
                      <a:pos x="299" y="277"/>
                    </a:cxn>
                    <a:cxn ang="0">
                      <a:pos x="313" y="266"/>
                    </a:cxn>
                    <a:cxn ang="0">
                      <a:pos x="313" y="267"/>
                    </a:cxn>
                    <a:cxn ang="0">
                      <a:pos x="300" y="282"/>
                    </a:cxn>
                    <a:cxn ang="0">
                      <a:pos x="288" y="296"/>
                    </a:cxn>
                    <a:cxn ang="0">
                      <a:pos x="272" y="307"/>
                    </a:cxn>
                    <a:cxn ang="0">
                      <a:pos x="256" y="314"/>
                    </a:cxn>
                    <a:cxn ang="0">
                      <a:pos x="251" y="299"/>
                    </a:cxn>
                    <a:cxn ang="0">
                      <a:pos x="260" y="267"/>
                    </a:cxn>
                    <a:cxn ang="0">
                      <a:pos x="267" y="234"/>
                    </a:cxn>
                    <a:cxn ang="0">
                      <a:pos x="267" y="202"/>
                    </a:cxn>
                    <a:cxn ang="0">
                      <a:pos x="257" y="173"/>
                    </a:cxn>
                    <a:cxn ang="0">
                      <a:pos x="244" y="157"/>
                    </a:cxn>
                    <a:cxn ang="0">
                      <a:pos x="240" y="154"/>
                    </a:cxn>
                    <a:cxn ang="0">
                      <a:pos x="233" y="152"/>
                    </a:cxn>
                    <a:cxn ang="0">
                      <a:pos x="227" y="152"/>
                    </a:cxn>
                    <a:cxn ang="0">
                      <a:pos x="220" y="152"/>
                    </a:cxn>
                    <a:cxn ang="0">
                      <a:pos x="211" y="93"/>
                    </a:cxn>
                    <a:cxn ang="0">
                      <a:pos x="168" y="104"/>
                    </a:cxn>
                    <a:cxn ang="0">
                      <a:pos x="126" y="125"/>
                    </a:cxn>
                    <a:cxn ang="0">
                      <a:pos x="86" y="147"/>
                    </a:cxn>
                    <a:cxn ang="0">
                      <a:pos x="46" y="158"/>
                    </a:cxn>
                    <a:cxn ang="0">
                      <a:pos x="0" y="152"/>
                    </a:cxn>
                    <a:cxn ang="0">
                      <a:pos x="4" y="120"/>
                    </a:cxn>
                    <a:cxn ang="0">
                      <a:pos x="11" y="93"/>
                    </a:cxn>
                    <a:cxn ang="0">
                      <a:pos x="16" y="67"/>
                    </a:cxn>
                    <a:cxn ang="0">
                      <a:pos x="16" y="43"/>
                    </a:cxn>
                    <a:cxn ang="0">
                      <a:pos x="6" y="18"/>
                    </a:cxn>
                    <a:cxn ang="0">
                      <a:pos x="38" y="40"/>
                    </a:cxn>
                    <a:cxn ang="0">
                      <a:pos x="41" y="30"/>
                    </a:cxn>
                    <a:cxn ang="0">
                      <a:pos x="40" y="21"/>
                    </a:cxn>
                    <a:cxn ang="0">
                      <a:pos x="35" y="11"/>
                    </a:cxn>
                    <a:cxn ang="0">
                      <a:pos x="28" y="3"/>
                    </a:cxn>
                    <a:cxn ang="0">
                      <a:pos x="40" y="16"/>
                    </a:cxn>
                    <a:cxn ang="0">
                      <a:pos x="40" y="50"/>
                    </a:cxn>
                    <a:cxn ang="0">
                      <a:pos x="22" y="83"/>
                    </a:cxn>
                    <a:cxn ang="0">
                      <a:pos x="6" y="117"/>
                    </a:cxn>
                    <a:cxn ang="0">
                      <a:pos x="14" y="147"/>
                    </a:cxn>
                    <a:cxn ang="0">
                      <a:pos x="35" y="158"/>
                    </a:cxn>
                  </a:cxnLst>
                  <a:rect l="0" t="0" r="r" b="b"/>
                  <a:pathLst>
                    <a:path w="320" h="314">
                      <a:moveTo>
                        <a:pt x="35" y="158"/>
                      </a:moveTo>
                      <a:lnTo>
                        <a:pt x="57" y="157"/>
                      </a:lnTo>
                      <a:lnTo>
                        <a:pt x="78" y="149"/>
                      </a:lnTo>
                      <a:lnTo>
                        <a:pt x="100" y="138"/>
                      </a:lnTo>
                      <a:lnTo>
                        <a:pt x="121" y="126"/>
                      </a:lnTo>
                      <a:lnTo>
                        <a:pt x="144" y="114"/>
                      </a:lnTo>
                      <a:lnTo>
                        <a:pt x="164" y="104"/>
                      </a:lnTo>
                      <a:lnTo>
                        <a:pt x="185" y="98"/>
                      </a:lnTo>
                      <a:lnTo>
                        <a:pt x="206" y="98"/>
                      </a:lnTo>
                      <a:lnTo>
                        <a:pt x="225" y="102"/>
                      </a:lnTo>
                      <a:lnTo>
                        <a:pt x="246" y="117"/>
                      </a:lnTo>
                      <a:lnTo>
                        <a:pt x="248" y="136"/>
                      </a:lnTo>
                      <a:lnTo>
                        <a:pt x="252" y="154"/>
                      </a:lnTo>
                      <a:lnTo>
                        <a:pt x="259" y="173"/>
                      </a:lnTo>
                      <a:lnTo>
                        <a:pt x="265" y="190"/>
                      </a:lnTo>
                      <a:lnTo>
                        <a:pt x="272" y="208"/>
                      </a:lnTo>
                      <a:lnTo>
                        <a:pt x="276" y="227"/>
                      </a:lnTo>
                      <a:lnTo>
                        <a:pt x="278" y="245"/>
                      </a:lnTo>
                      <a:lnTo>
                        <a:pt x="275" y="264"/>
                      </a:lnTo>
                      <a:lnTo>
                        <a:pt x="267" y="283"/>
                      </a:lnTo>
                      <a:lnTo>
                        <a:pt x="252" y="304"/>
                      </a:lnTo>
                      <a:lnTo>
                        <a:pt x="259" y="306"/>
                      </a:lnTo>
                      <a:lnTo>
                        <a:pt x="265" y="304"/>
                      </a:lnTo>
                      <a:lnTo>
                        <a:pt x="272" y="301"/>
                      </a:lnTo>
                      <a:lnTo>
                        <a:pt x="278" y="296"/>
                      </a:lnTo>
                      <a:lnTo>
                        <a:pt x="284" y="290"/>
                      </a:lnTo>
                      <a:lnTo>
                        <a:pt x="292" y="283"/>
                      </a:lnTo>
                      <a:lnTo>
                        <a:pt x="299" y="277"/>
                      </a:lnTo>
                      <a:lnTo>
                        <a:pt x="305" y="270"/>
                      </a:lnTo>
                      <a:lnTo>
                        <a:pt x="313" y="266"/>
                      </a:lnTo>
                      <a:lnTo>
                        <a:pt x="320" y="261"/>
                      </a:lnTo>
                      <a:lnTo>
                        <a:pt x="313" y="267"/>
                      </a:lnTo>
                      <a:lnTo>
                        <a:pt x="307" y="275"/>
                      </a:lnTo>
                      <a:lnTo>
                        <a:pt x="300" y="282"/>
                      </a:lnTo>
                      <a:lnTo>
                        <a:pt x="294" y="290"/>
                      </a:lnTo>
                      <a:lnTo>
                        <a:pt x="288" y="296"/>
                      </a:lnTo>
                      <a:lnTo>
                        <a:pt x="280" y="301"/>
                      </a:lnTo>
                      <a:lnTo>
                        <a:pt x="272" y="307"/>
                      </a:lnTo>
                      <a:lnTo>
                        <a:pt x="264" y="310"/>
                      </a:lnTo>
                      <a:lnTo>
                        <a:pt x="256" y="314"/>
                      </a:lnTo>
                      <a:lnTo>
                        <a:pt x="246" y="314"/>
                      </a:lnTo>
                      <a:lnTo>
                        <a:pt x="251" y="299"/>
                      </a:lnTo>
                      <a:lnTo>
                        <a:pt x="256" y="283"/>
                      </a:lnTo>
                      <a:lnTo>
                        <a:pt x="260" y="267"/>
                      </a:lnTo>
                      <a:lnTo>
                        <a:pt x="264" y="250"/>
                      </a:lnTo>
                      <a:lnTo>
                        <a:pt x="267" y="234"/>
                      </a:lnTo>
                      <a:lnTo>
                        <a:pt x="268" y="218"/>
                      </a:lnTo>
                      <a:lnTo>
                        <a:pt x="267" y="202"/>
                      </a:lnTo>
                      <a:lnTo>
                        <a:pt x="264" y="187"/>
                      </a:lnTo>
                      <a:lnTo>
                        <a:pt x="257" y="173"/>
                      </a:lnTo>
                      <a:lnTo>
                        <a:pt x="246" y="158"/>
                      </a:lnTo>
                      <a:lnTo>
                        <a:pt x="244" y="157"/>
                      </a:lnTo>
                      <a:lnTo>
                        <a:pt x="241" y="154"/>
                      </a:lnTo>
                      <a:lnTo>
                        <a:pt x="240" y="154"/>
                      </a:lnTo>
                      <a:lnTo>
                        <a:pt x="236" y="152"/>
                      </a:lnTo>
                      <a:lnTo>
                        <a:pt x="233" y="152"/>
                      </a:lnTo>
                      <a:lnTo>
                        <a:pt x="230" y="152"/>
                      </a:lnTo>
                      <a:lnTo>
                        <a:pt x="227" y="152"/>
                      </a:lnTo>
                      <a:lnTo>
                        <a:pt x="224" y="152"/>
                      </a:lnTo>
                      <a:lnTo>
                        <a:pt x="220" y="152"/>
                      </a:lnTo>
                      <a:lnTo>
                        <a:pt x="217" y="152"/>
                      </a:lnTo>
                      <a:lnTo>
                        <a:pt x="211" y="93"/>
                      </a:lnTo>
                      <a:lnTo>
                        <a:pt x="188" y="96"/>
                      </a:lnTo>
                      <a:lnTo>
                        <a:pt x="168" y="104"/>
                      </a:lnTo>
                      <a:lnTo>
                        <a:pt x="147" y="114"/>
                      </a:lnTo>
                      <a:lnTo>
                        <a:pt x="126" y="125"/>
                      </a:lnTo>
                      <a:lnTo>
                        <a:pt x="107" y="136"/>
                      </a:lnTo>
                      <a:lnTo>
                        <a:pt x="86" y="147"/>
                      </a:lnTo>
                      <a:lnTo>
                        <a:pt x="67" y="154"/>
                      </a:lnTo>
                      <a:lnTo>
                        <a:pt x="46" y="158"/>
                      </a:lnTo>
                      <a:lnTo>
                        <a:pt x="24" y="158"/>
                      </a:lnTo>
                      <a:lnTo>
                        <a:pt x="0" y="152"/>
                      </a:lnTo>
                      <a:lnTo>
                        <a:pt x="1" y="136"/>
                      </a:lnTo>
                      <a:lnTo>
                        <a:pt x="4" y="120"/>
                      </a:lnTo>
                      <a:lnTo>
                        <a:pt x="8" y="106"/>
                      </a:lnTo>
                      <a:lnTo>
                        <a:pt x="11" y="93"/>
                      </a:lnTo>
                      <a:lnTo>
                        <a:pt x="14" y="80"/>
                      </a:lnTo>
                      <a:lnTo>
                        <a:pt x="16" y="67"/>
                      </a:lnTo>
                      <a:lnTo>
                        <a:pt x="17" y="54"/>
                      </a:lnTo>
                      <a:lnTo>
                        <a:pt x="16" y="43"/>
                      </a:lnTo>
                      <a:lnTo>
                        <a:pt x="12" y="30"/>
                      </a:lnTo>
                      <a:lnTo>
                        <a:pt x="6" y="18"/>
                      </a:lnTo>
                      <a:lnTo>
                        <a:pt x="35" y="43"/>
                      </a:lnTo>
                      <a:lnTo>
                        <a:pt x="38" y="40"/>
                      </a:lnTo>
                      <a:lnTo>
                        <a:pt x="41" y="35"/>
                      </a:lnTo>
                      <a:lnTo>
                        <a:pt x="41" y="30"/>
                      </a:lnTo>
                      <a:lnTo>
                        <a:pt x="41" y="26"/>
                      </a:lnTo>
                      <a:lnTo>
                        <a:pt x="40" y="21"/>
                      </a:lnTo>
                      <a:lnTo>
                        <a:pt x="38" y="16"/>
                      </a:lnTo>
                      <a:lnTo>
                        <a:pt x="35" y="11"/>
                      </a:lnTo>
                      <a:lnTo>
                        <a:pt x="32" y="6"/>
                      </a:lnTo>
                      <a:lnTo>
                        <a:pt x="28" y="3"/>
                      </a:lnTo>
                      <a:lnTo>
                        <a:pt x="24" y="0"/>
                      </a:lnTo>
                      <a:lnTo>
                        <a:pt x="40" y="16"/>
                      </a:lnTo>
                      <a:lnTo>
                        <a:pt x="43" y="32"/>
                      </a:lnTo>
                      <a:lnTo>
                        <a:pt x="40" y="50"/>
                      </a:lnTo>
                      <a:lnTo>
                        <a:pt x="32" y="67"/>
                      </a:lnTo>
                      <a:lnTo>
                        <a:pt x="22" y="83"/>
                      </a:lnTo>
                      <a:lnTo>
                        <a:pt x="12" y="101"/>
                      </a:lnTo>
                      <a:lnTo>
                        <a:pt x="6" y="117"/>
                      </a:lnTo>
                      <a:lnTo>
                        <a:pt x="6" y="133"/>
                      </a:lnTo>
                      <a:lnTo>
                        <a:pt x="14" y="147"/>
                      </a:lnTo>
                      <a:lnTo>
                        <a:pt x="35" y="158"/>
                      </a:lnTo>
                      <a:lnTo>
                        <a:pt x="35" y="158"/>
                      </a:lnTo>
                      <a:close/>
                    </a:path>
                  </a:pathLst>
                </a:custGeom>
                <a:solidFill>
                  <a:srgbClr val="CEA156"/>
                </a:solidFill>
                <a:ln w="9525">
                  <a:noFill/>
                  <a:round/>
                  <a:headEnd/>
                  <a:tailEnd/>
                </a:ln>
              </p:spPr>
              <p:txBody>
                <a:bodyPr/>
                <a:lstStyle/>
                <a:p>
                  <a:endParaRPr lang="en-US"/>
                </a:p>
              </p:txBody>
            </p:sp>
            <p:sp>
              <p:nvSpPr>
                <p:cNvPr id="40212" name="Freeform 276"/>
                <p:cNvSpPr>
                  <a:spLocks/>
                </p:cNvSpPr>
                <p:nvPr/>
              </p:nvSpPr>
              <p:spPr bwMode="auto">
                <a:xfrm>
                  <a:off x="2366" y="3355"/>
                  <a:ext cx="22" cy="18"/>
                </a:xfrm>
                <a:custGeom>
                  <a:avLst/>
                  <a:gdLst/>
                  <a:ahLst/>
                  <a:cxnLst>
                    <a:cxn ang="0">
                      <a:pos x="42" y="26"/>
                    </a:cxn>
                    <a:cxn ang="0">
                      <a:pos x="45" y="34"/>
                    </a:cxn>
                    <a:cxn ang="0">
                      <a:pos x="45" y="35"/>
                    </a:cxn>
                    <a:cxn ang="0">
                      <a:pos x="43" y="34"/>
                    </a:cxn>
                    <a:cxn ang="0">
                      <a:pos x="40" y="27"/>
                    </a:cxn>
                    <a:cxn ang="0">
                      <a:pos x="35" y="21"/>
                    </a:cxn>
                    <a:cxn ang="0">
                      <a:pos x="31" y="14"/>
                    </a:cxn>
                    <a:cxn ang="0">
                      <a:pos x="24" y="8"/>
                    </a:cxn>
                    <a:cxn ang="0">
                      <a:pos x="16" y="3"/>
                    </a:cxn>
                    <a:cxn ang="0">
                      <a:pos x="8" y="0"/>
                    </a:cxn>
                    <a:cxn ang="0">
                      <a:pos x="0" y="2"/>
                    </a:cxn>
                    <a:cxn ang="0">
                      <a:pos x="3" y="6"/>
                    </a:cxn>
                    <a:cxn ang="0">
                      <a:pos x="8" y="8"/>
                    </a:cxn>
                    <a:cxn ang="0">
                      <a:pos x="13" y="10"/>
                    </a:cxn>
                    <a:cxn ang="0">
                      <a:pos x="18" y="11"/>
                    </a:cxn>
                    <a:cxn ang="0">
                      <a:pos x="23" y="11"/>
                    </a:cxn>
                    <a:cxn ang="0">
                      <a:pos x="27" y="13"/>
                    </a:cxn>
                    <a:cxn ang="0">
                      <a:pos x="32" y="14"/>
                    </a:cxn>
                    <a:cxn ang="0">
                      <a:pos x="37" y="18"/>
                    </a:cxn>
                    <a:cxn ang="0">
                      <a:pos x="40" y="21"/>
                    </a:cxn>
                    <a:cxn ang="0">
                      <a:pos x="42" y="27"/>
                    </a:cxn>
                    <a:cxn ang="0">
                      <a:pos x="42" y="27"/>
                    </a:cxn>
                    <a:cxn ang="0">
                      <a:pos x="42" y="26"/>
                    </a:cxn>
                  </a:cxnLst>
                  <a:rect l="0" t="0" r="r" b="b"/>
                  <a:pathLst>
                    <a:path w="45" h="35">
                      <a:moveTo>
                        <a:pt x="42" y="26"/>
                      </a:moveTo>
                      <a:lnTo>
                        <a:pt x="45" y="34"/>
                      </a:lnTo>
                      <a:lnTo>
                        <a:pt x="45" y="35"/>
                      </a:lnTo>
                      <a:lnTo>
                        <a:pt x="43" y="34"/>
                      </a:lnTo>
                      <a:lnTo>
                        <a:pt x="40" y="27"/>
                      </a:lnTo>
                      <a:lnTo>
                        <a:pt x="35" y="21"/>
                      </a:lnTo>
                      <a:lnTo>
                        <a:pt x="31" y="14"/>
                      </a:lnTo>
                      <a:lnTo>
                        <a:pt x="24" y="8"/>
                      </a:lnTo>
                      <a:lnTo>
                        <a:pt x="16" y="3"/>
                      </a:lnTo>
                      <a:lnTo>
                        <a:pt x="8" y="0"/>
                      </a:lnTo>
                      <a:lnTo>
                        <a:pt x="0" y="2"/>
                      </a:lnTo>
                      <a:lnTo>
                        <a:pt x="3" y="6"/>
                      </a:lnTo>
                      <a:lnTo>
                        <a:pt x="8" y="8"/>
                      </a:lnTo>
                      <a:lnTo>
                        <a:pt x="13" y="10"/>
                      </a:lnTo>
                      <a:lnTo>
                        <a:pt x="18" y="11"/>
                      </a:lnTo>
                      <a:lnTo>
                        <a:pt x="23" y="11"/>
                      </a:lnTo>
                      <a:lnTo>
                        <a:pt x="27" y="13"/>
                      </a:lnTo>
                      <a:lnTo>
                        <a:pt x="32" y="14"/>
                      </a:lnTo>
                      <a:lnTo>
                        <a:pt x="37" y="18"/>
                      </a:lnTo>
                      <a:lnTo>
                        <a:pt x="40" y="21"/>
                      </a:lnTo>
                      <a:lnTo>
                        <a:pt x="42" y="27"/>
                      </a:lnTo>
                      <a:lnTo>
                        <a:pt x="42" y="27"/>
                      </a:lnTo>
                      <a:lnTo>
                        <a:pt x="42" y="26"/>
                      </a:lnTo>
                      <a:close/>
                    </a:path>
                  </a:pathLst>
                </a:custGeom>
                <a:solidFill>
                  <a:srgbClr val="CEA156"/>
                </a:solidFill>
                <a:ln w="9525">
                  <a:noFill/>
                  <a:round/>
                  <a:headEnd/>
                  <a:tailEnd/>
                </a:ln>
              </p:spPr>
              <p:txBody>
                <a:bodyPr/>
                <a:lstStyle/>
                <a:p>
                  <a:endParaRPr lang="en-US"/>
                </a:p>
              </p:txBody>
            </p:sp>
            <p:sp>
              <p:nvSpPr>
                <p:cNvPr id="40213" name="Freeform 277"/>
                <p:cNvSpPr>
                  <a:spLocks/>
                </p:cNvSpPr>
                <p:nvPr/>
              </p:nvSpPr>
              <p:spPr bwMode="auto">
                <a:xfrm>
                  <a:off x="3551" y="3356"/>
                  <a:ext cx="15" cy="29"/>
                </a:xfrm>
                <a:custGeom>
                  <a:avLst/>
                  <a:gdLst/>
                  <a:ahLst/>
                  <a:cxnLst>
                    <a:cxn ang="0">
                      <a:pos x="0" y="0"/>
                    </a:cxn>
                    <a:cxn ang="0">
                      <a:pos x="29" y="57"/>
                    </a:cxn>
                    <a:cxn ang="0">
                      <a:pos x="2" y="0"/>
                    </a:cxn>
                    <a:cxn ang="0">
                      <a:pos x="2" y="0"/>
                    </a:cxn>
                    <a:cxn ang="0">
                      <a:pos x="0" y="0"/>
                    </a:cxn>
                  </a:cxnLst>
                  <a:rect l="0" t="0" r="r" b="b"/>
                  <a:pathLst>
                    <a:path w="29" h="57">
                      <a:moveTo>
                        <a:pt x="0" y="0"/>
                      </a:moveTo>
                      <a:lnTo>
                        <a:pt x="29" y="57"/>
                      </a:lnTo>
                      <a:lnTo>
                        <a:pt x="2" y="0"/>
                      </a:lnTo>
                      <a:lnTo>
                        <a:pt x="2" y="0"/>
                      </a:lnTo>
                      <a:lnTo>
                        <a:pt x="0" y="0"/>
                      </a:lnTo>
                      <a:close/>
                    </a:path>
                  </a:pathLst>
                </a:custGeom>
                <a:solidFill>
                  <a:srgbClr val="893939"/>
                </a:solidFill>
                <a:ln w="9525">
                  <a:noFill/>
                  <a:round/>
                  <a:headEnd/>
                  <a:tailEnd/>
                </a:ln>
              </p:spPr>
              <p:txBody>
                <a:bodyPr/>
                <a:lstStyle/>
                <a:p>
                  <a:endParaRPr lang="en-US"/>
                </a:p>
              </p:txBody>
            </p:sp>
            <p:sp>
              <p:nvSpPr>
                <p:cNvPr id="40214" name="Freeform 278"/>
                <p:cNvSpPr>
                  <a:spLocks/>
                </p:cNvSpPr>
                <p:nvPr/>
              </p:nvSpPr>
              <p:spPr bwMode="auto">
                <a:xfrm>
                  <a:off x="3642" y="3356"/>
                  <a:ext cx="8" cy="13"/>
                </a:xfrm>
                <a:custGeom>
                  <a:avLst/>
                  <a:gdLst/>
                  <a:ahLst/>
                  <a:cxnLst>
                    <a:cxn ang="0">
                      <a:pos x="0" y="0"/>
                    </a:cxn>
                    <a:cxn ang="0">
                      <a:pos x="18" y="25"/>
                    </a:cxn>
                    <a:cxn ang="0">
                      <a:pos x="0" y="0"/>
                    </a:cxn>
                    <a:cxn ang="0">
                      <a:pos x="0" y="0"/>
                    </a:cxn>
                  </a:cxnLst>
                  <a:rect l="0" t="0" r="r" b="b"/>
                  <a:pathLst>
                    <a:path w="18" h="25">
                      <a:moveTo>
                        <a:pt x="0" y="0"/>
                      </a:moveTo>
                      <a:lnTo>
                        <a:pt x="18" y="25"/>
                      </a:lnTo>
                      <a:lnTo>
                        <a:pt x="0" y="0"/>
                      </a:lnTo>
                      <a:lnTo>
                        <a:pt x="0" y="0"/>
                      </a:lnTo>
                      <a:close/>
                    </a:path>
                  </a:pathLst>
                </a:custGeom>
                <a:solidFill>
                  <a:srgbClr val="893939"/>
                </a:solidFill>
                <a:ln w="9525">
                  <a:noFill/>
                  <a:round/>
                  <a:headEnd/>
                  <a:tailEnd/>
                </a:ln>
              </p:spPr>
              <p:txBody>
                <a:bodyPr/>
                <a:lstStyle/>
                <a:p>
                  <a:endParaRPr lang="en-US"/>
                </a:p>
              </p:txBody>
            </p:sp>
            <p:sp>
              <p:nvSpPr>
                <p:cNvPr id="40215" name="Freeform 279"/>
                <p:cNvSpPr>
                  <a:spLocks/>
                </p:cNvSpPr>
                <p:nvPr/>
              </p:nvSpPr>
              <p:spPr bwMode="auto">
                <a:xfrm>
                  <a:off x="3539" y="3360"/>
                  <a:ext cx="18" cy="33"/>
                </a:xfrm>
                <a:custGeom>
                  <a:avLst/>
                  <a:gdLst/>
                  <a:ahLst/>
                  <a:cxnLst>
                    <a:cxn ang="0">
                      <a:pos x="36" y="65"/>
                    </a:cxn>
                    <a:cxn ang="0">
                      <a:pos x="0" y="0"/>
                    </a:cxn>
                    <a:cxn ang="0">
                      <a:pos x="36" y="49"/>
                    </a:cxn>
                    <a:cxn ang="0">
                      <a:pos x="36" y="67"/>
                    </a:cxn>
                    <a:cxn ang="0">
                      <a:pos x="36" y="67"/>
                    </a:cxn>
                    <a:cxn ang="0">
                      <a:pos x="36" y="65"/>
                    </a:cxn>
                  </a:cxnLst>
                  <a:rect l="0" t="0" r="r" b="b"/>
                  <a:pathLst>
                    <a:path w="36" h="67">
                      <a:moveTo>
                        <a:pt x="36" y="65"/>
                      </a:moveTo>
                      <a:lnTo>
                        <a:pt x="0" y="0"/>
                      </a:lnTo>
                      <a:lnTo>
                        <a:pt x="36" y="49"/>
                      </a:lnTo>
                      <a:lnTo>
                        <a:pt x="36" y="67"/>
                      </a:lnTo>
                      <a:lnTo>
                        <a:pt x="36" y="67"/>
                      </a:lnTo>
                      <a:lnTo>
                        <a:pt x="36" y="65"/>
                      </a:lnTo>
                      <a:close/>
                    </a:path>
                  </a:pathLst>
                </a:custGeom>
                <a:solidFill>
                  <a:srgbClr val="893939"/>
                </a:solidFill>
                <a:ln w="9525">
                  <a:noFill/>
                  <a:round/>
                  <a:headEnd/>
                  <a:tailEnd/>
                </a:ln>
              </p:spPr>
              <p:txBody>
                <a:bodyPr/>
                <a:lstStyle/>
                <a:p>
                  <a:endParaRPr lang="en-US"/>
                </a:p>
              </p:txBody>
            </p:sp>
            <p:sp>
              <p:nvSpPr>
                <p:cNvPr id="40216" name="Freeform 280"/>
                <p:cNvSpPr>
                  <a:spLocks/>
                </p:cNvSpPr>
                <p:nvPr/>
              </p:nvSpPr>
              <p:spPr bwMode="auto">
                <a:xfrm>
                  <a:off x="3316" y="3363"/>
                  <a:ext cx="25" cy="9"/>
                </a:xfrm>
                <a:custGeom>
                  <a:avLst/>
                  <a:gdLst/>
                  <a:ahLst/>
                  <a:cxnLst>
                    <a:cxn ang="0">
                      <a:pos x="0" y="0"/>
                    </a:cxn>
                    <a:cxn ang="0">
                      <a:pos x="50" y="18"/>
                    </a:cxn>
                    <a:cxn ang="0">
                      <a:pos x="0" y="0"/>
                    </a:cxn>
                    <a:cxn ang="0">
                      <a:pos x="0" y="0"/>
                    </a:cxn>
                  </a:cxnLst>
                  <a:rect l="0" t="0" r="r" b="b"/>
                  <a:pathLst>
                    <a:path w="50" h="18">
                      <a:moveTo>
                        <a:pt x="0" y="0"/>
                      </a:moveTo>
                      <a:lnTo>
                        <a:pt x="50" y="18"/>
                      </a:lnTo>
                      <a:lnTo>
                        <a:pt x="0" y="0"/>
                      </a:lnTo>
                      <a:lnTo>
                        <a:pt x="0" y="0"/>
                      </a:lnTo>
                      <a:close/>
                    </a:path>
                  </a:pathLst>
                </a:custGeom>
                <a:solidFill>
                  <a:srgbClr val="CEA156"/>
                </a:solidFill>
                <a:ln w="9525">
                  <a:noFill/>
                  <a:round/>
                  <a:headEnd/>
                  <a:tailEnd/>
                </a:ln>
              </p:spPr>
              <p:txBody>
                <a:bodyPr/>
                <a:lstStyle/>
                <a:p>
                  <a:endParaRPr lang="en-US"/>
                </a:p>
              </p:txBody>
            </p:sp>
            <p:sp>
              <p:nvSpPr>
                <p:cNvPr id="40217" name="Freeform 281"/>
                <p:cNvSpPr>
                  <a:spLocks/>
                </p:cNvSpPr>
                <p:nvPr/>
              </p:nvSpPr>
              <p:spPr bwMode="auto">
                <a:xfrm>
                  <a:off x="2357" y="3368"/>
                  <a:ext cx="12" cy="13"/>
                </a:xfrm>
                <a:custGeom>
                  <a:avLst/>
                  <a:gdLst/>
                  <a:ahLst/>
                  <a:cxnLst>
                    <a:cxn ang="0">
                      <a:pos x="0" y="0"/>
                    </a:cxn>
                    <a:cxn ang="0">
                      <a:pos x="24" y="25"/>
                    </a:cxn>
                    <a:cxn ang="0">
                      <a:pos x="0" y="1"/>
                    </a:cxn>
                    <a:cxn ang="0">
                      <a:pos x="0" y="1"/>
                    </a:cxn>
                    <a:cxn ang="0">
                      <a:pos x="0" y="0"/>
                    </a:cxn>
                  </a:cxnLst>
                  <a:rect l="0" t="0" r="r" b="b"/>
                  <a:pathLst>
                    <a:path w="24" h="25">
                      <a:moveTo>
                        <a:pt x="0" y="0"/>
                      </a:moveTo>
                      <a:lnTo>
                        <a:pt x="24" y="25"/>
                      </a:lnTo>
                      <a:lnTo>
                        <a:pt x="0" y="1"/>
                      </a:lnTo>
                      <a:lnTo>
                        <a:pt x="0" y="1"/>
                      </a:lnTo>
                      <a:lnTo>
                        <a:pt x="0" y="0"/>
                      </a:lnTo>
                      <a:close/>
                    </a:path>
                  </a:pathLst>
                </a:custGeom>
                <a:solidFill>
                  <a:srgbClr val="CEA156"/>
                </a:solidFill>
                <a:ln w="9525">
                  <a:noFill/>
                  <a:round/>
                  <a:headEnd/>
                  <a:tailEnd/>
                </a:ln>
              </p:spPr>
              <p:txBody>
                <a:bodyPr/>
                <a:lstStyle/>
                <a:p>
                  <a:endParaRPr lang="en-US"/>
                </a:p>
              </p:txBody>
            </p:sp>
            <p:sp>
              <p:nvSpPr>
                <p:cNvPr id="40218" name="Freeform 282"/>
                <p:cNvSpPr>
                  <a:spLocks/>
                </p:cNvSpPr>
                <p:nvPr/>
              </p:nvSpPr>
              <p:spPr bwMode="auto">
                <a:xfrm>
                  <a:off x="3228" y="3369"/>
                  <a:ext cx="42" cy="16"/>
                </a:xfrm>
                <a:custGeom>
                  <a:avLst/>
                  <a:gdLst/>
                  <a:ahLst/>
                  <a:cxnLst>
                    <a:cxn ang="0">
                      <a:pos x="83" y="16"/>
                    </a:cxn>
                    <a:cxn ang="0">
                      <a:pos x="74" y="18"/>
                    </a:cxn>
                    <a:cxn ang="0">
                      <a:pos x="64" y="16"/>
                    </a:cxn>
                    <a:cxn ang="0">
                      <a:pos x="56" y="16"/>
                    </a:cxn>
                    <a:cxn ang="0">
                      <a:pos x="48" y="16"/>
                    </a:cxn>
                    <a:cxn ang="0">
                      <a:pos x="42" y="15"/>
                    </a:cxn>
                    <a:cxn ang="0">
                      <a:pos x="35" y="15"/>
                    </a:cxn>
                    <a:cxn ang="0">
                      <a:pos x="29" y="15"/>
                    </a:cxn>
                    <a:cxn ang="0">
                      <a:pos x="22" y="15"/>
                    </a:cxn>
                    <a:cxn ang="0">
                      <a:pos x="14" y="16"/>
                    </a:cxn>
                    <a:cxn ang="0">
                      <a:pos x="6" y="18"/>
                    </a:cxn>
                    <a:cxn ang="0">
                      <a:pos x="8" y="19"/>
                    </a:cxn>
                    <a:cxn ang="0">
                      <a:pos x="8" y="21"/>
                    </a:cxn>
                    <a:cxn ang="0">
                      <a:pos x="8" y="23"/>
                    </a:cxn>
                    <a:cxn ang="0">
                      <a:pos x="6" y="24"/>
                    </a:cxn>
                    <a:cxn ang="0">
                      <a:pos x="6" y="26"/>
                    </a:cxn>
                    <a:cxn ang="0">
                      <a:pos x="5" y="27"/>
                    </a:cxn>
                    <a:cxn ang="0">
                      <a:pos x="3" y="29"/>
                    </a:cxn>
                    <a:cxn ang="0">
                      <a:pos x="3" y="29"/>
                    </a:cxn>
                    <a:cxn ang="0">
                      <a:pos x="2" y="31"/>
                    </a:cxn>
                    <a:cxn ang="0">
                      <a:pos x="0" y="32"/>
                    </a:cxn>
                    <a:cxn ang="0">
                      <a:pos x="6" y="0"/>
                    </a:cxn>
                    <a:cxn ang="0">
                      <a:pos x="85" y="18"/>
                    </a:cxn>
                    <a:cxn ang="0">
                      <a:pos x="85" y="18"/>
                    </a:cxn>
                    <a:cxn ang="0">
                      <a:pos x="83" y="16"/>
                    </a:cxn>
                  </a:cxnLst>
                  <a:rect l="0" t="0" r="r" b="b"/>
                  <a:pathLst>
                    <a:path w="85" h="32">
                      <a:moveTo>
                        <a:pt x="83" y="16"/>
                      </a:moveTo>
                      <a:lnTo>
                        <a:pt x="74" y="18"/>
                      </a:lnTo>
                      <a:lnTo>
                        <a:pt x="64" y="16"/>
                      </a:lnTo>
                      <a:lnTo>
                        <a:pt x="56" y="16"/>
                      </a:lnTo>
                      <a:lnTo>
                        <a:pt x="48" y="16"/>
                      </a:lnTo>
                      <a:lnTo>
                        <a:pt x="42" y="15"/>
                      </a:lnTo>
                      <a:lnTo>
                        <a:pt x="35" y="15"/>
                      </a:lnTo>
                      <a:lnTo>
                        <a:pt x="29" y="15"/>
                      </a:lnTo>
                      <a:lnTo>
                        <a:pt x="22" y="15"/>
                      </a:lnTo>
                      <a:lnTo>
                        <a:pt x="14" y="16"/>
                      </a:lnTo>
                      <a:lnTo>
                        <a:pt x="6" y="18"/>
                      </a:lnTo>
                      <a:lnTo>
                        <a:pt x="8" y="19"/>
                      </a:lnTo>
                      <a:lnTo>
                        <a:pt x="8" y="21"/>
                      </a:lnTo>
                      <a:lnTo>
                        <a:pt x="8" y="23"/>
                      </a:lnTo>
                      <a:lnTo>
                        <a:pt x="6" y="24"/>
                      </a:lnTo>
                      <a:lnTo>
                        <a:pt x="6" y="26"/>
                      </a:lnTo>
                      <a:lnTo>
                        <a:pt x="5" y="27"/>
                      </a:lnTo>
                      <a:lnTo>
                        <a:pt x="3" y="29"/>
                      </a:lnTo>
                      <a:lnTo>
                        <a:pt x="3" y="29"/>
                      </a:lnTo>
                      <a:lnTo>
                        <a:pt x="2" y="31"/>
                      </a:lnTo>
                      <a:lnTo>
                        <a:pt x="0" y="32"/>
                      </a:lnTo>
                      <a:lnTo>
                        <a:pt x="6" y="0"/>
                      </a:lnTo>
                      <a:lnTo>
                        <a:pt x="85" y="18"/>
                      </a:lnTo>
                      <a:lnTo>
                        <a:pt x="85" y="18"/>
                      </a:lnTo>
                      <a:lnTo>
                        <a:pt x="83" y="16"/>
                      </a:lnTo>
                      <a:close/>
                    </a:path>
                  </a:pathLst>
                </a:custGeom>
                <a:solidFill>
                  <a:srgbClr val="CEA156"/>
                </a:solidFill>
                <a:ln w="9525">
                  <a:noFill/>
                  <a:round/>
                  <a:headEnd/>
                  <a:tailEnd/>
                </a:ln>
              </p:spPr>
              <p:txBody>
                <a:bodyPr/>
                <a:lstStyle/>
                <a:p>
                  <a:endParaRPr lang="en-US"/>
                </a:p>
              </p:txBody>
            </p:sp>
            <p:sp>
              <p:nvSpPr>
                <p:cNvPr id="40219" name="Freeform 283"/>
                <p:cNvSpPr>
                  <a:spLocks/>
                </p:cNvSpPr>
                <p:nvPr/>
              </p:nvSpPr>
              <p:spPr bwMode="auto">
                <a:xfrm>
                  <a:off x="2320" y="3372"/>
                  <a:ext cx="7" cy="17"/>
                </a:xfrm>
                <a:custGeom>
                  <a:avLst/>
                  <a:gdLst/>
                  <a:ahLst/>
                  <a:cxnLst>
                    <a:cxn ang="0">
                      <a:pos x="13" y="35"/>
                    </a:cxn>
                    <a:cxn ang="0">
                      <a:pos x="0" y="0"/>
                    </a:cxn>
                    <a:cxn ang="0">
                      <a:pos x="14" y="0"/>
                    </a:cxn>
                    <a:cxn ang="0">
                      <a:pos x="14" y="35"/>
                    </a:cxn>
                    <a:cxn ang="0">
                      <a:pos x="14" y="35"/>
                    </a:cxn>
                    <a:cxn ang="0">
                      <a:pos x="13" y="35"/>
                    </a:cxn>
                  </a:cxnLst>
                  <a:rect l="0" t="0" r="r" b="b"/>
                  <a:pathLst>
                    <a:path w="14" h="35">
                      <a:moveTo>
                        <a:pt x="13" y="35"/>
                      </a:moveTo>
                      <a:lnTo>
                        <a:pt x="0" y="0"/>
                      </a:lnTo>
                      <a:lnTo>
                        <a:pt x="14" y="0"/>
                      </a:lnTo>
                      <a:lnTo>
                        <a:pt x="14" y="35"/>
                      </a:lnTo>
                      <a:lnTo>
                        <a:pt x="14" y="35"/>
                      </a:lnTo>
                      <a:lnTo>
                        <a:pt x="13" y="35"/>
                      </a:lnTo>
                      <a:close/>
                    </a:path>
                  </a:pathLst>
                </a:custGeom>
                <a:solidFill>
                  <a:srgbClr val="CEA156"/>
                </a:solidFill>
                <a:ln w="9525">
                  <a:noFill/>
                  <a:round/>
                  <a:headEnd/>
                  <a:tailEnd/>
                </a:ln>
              </p:spPr>
              <p:txBody>
                <a:bodyPr/>
                <a:lstStyle/>
                <a:p>
                  <a:endParaRPr lang="en-US"/>
                </a:p>
              </p:txBody>
            </p:sp>
            <p:sp>
              <p:nvSpPr>
                <p:cNvPr id="40220" name="Freeform 284"/>
                <p:cNvSpPr>
                  <a:spLocks/>
                </p:cNvSpPr>
                <p:nvPr/>
              </p:nvSpPr>
              <p:spPr bwMode="auto">
                <a:xfrm>
                  <a:off x="3430" y="3372"/>
                  <a:ext cx="4" cy="17"/>
                </a:xfrm>
                <a:custGeom>
                  <a:avLst/>
                  <a:gdLst/>
                  <a:ahLst/>
                  <a:cxnLst>
                    <a:cxn ang="0">
                      <a:pos x="0" y="0"/>
                    </a:cxn>
                    <a:cxn ang="0">
                      <a:pos x="6" y="0"/>
                    </a:cxn>
                    <a:cxn ang="0">
                      <a:pos x="6" y="35"/>
                    </a:cxn>
                    <a:cxn ang="0">
                      <a:pos x="0" y="35"/>
                    </a:cxn>
                    <a:cxn ang="0">
                      <a:pos x="0" y="0"/>
                    </a:cxn>
                    <a:cxn ang="0">
                      <a:pos x="0" y="0"/>
                    </a:cxn>
                  </a:cxnLst>
                  <a:rect l="0" t="0" r="r" b="b"/>
                  <a:pathLst>
                    <a:path w="6" h="35">
                      <a:moveTo>
                        <a:pt x="0" y="0"/>
                      </a:moveTo>
                      <a:lnTo>
                        <a:pt x="6" y="0"/>
                      </a:lnTo>
                      <a:lnTo>
                        <a:pt x="6" y="35"/>
                      </a:lnTo>
                      <a:lnTo>
                        <a:pt x="0" y="35"/>
                      </a:lnTo>
                      <a:lnTo>
                        <a:pt x="0" y="0"/>
                      </a:lnTo>
                      <a:lnTo>
                        <a:pt x="0" y="0"/>
                      </a:lnTo>
                      <a:close/>
                    </a:path>
                  </a:pathLst>
                </a:custGeom>
                <a:solidFill>
                  <a:srgbClr val="893939"/>
                </a:solidFill>
                <a:ln w="9525">
                  <a:noFill/>
                  <a:round/>
                  <a:headEnd/>
                  <a:tailEnd/>
                </a:ln>
              </p:spPr>
              <p:txBody>
                <a:bodyPr/>
                <a:lstStyle/>
                <a:p>
                  <a:endParaRPr lang="en-US"/>
                </a:p>
              </p:txBody>
            </p:sp>
            <p:sp>
              <p:nvSpPr>
                <p:cNvPr id="40221" name="Freeform 285"/>
                <p:cNvSpPr>
                  <a:spLocks/>
                </p:cNvSpPr>
                <p:nvPr/>
              </p:nvSpPr>
              <p:spPr bwMode="auto">
                <a:xfrm>
                  <a:off x="3594" y="3381"/>
                  <a:ext cx="5" cy="33"/>
                </a:xfrm>
                <a:custGeom>
                  <a:avLst/>
                  <a:gdLst/>
                  <a:ahLst/>
                  <a:cxnLst>
                    <a:cxn ang="0">
                      <a:pos x="9" y="67"/>
                    </a:cxn>
                    <a:cxn ang="0">
                      <a:pos x="0" y="0"/>
                    </a:cxn>
                    <a:cxn ang="0">
                      <a:pos x="9" y="43"/>
                    </a:cxn>
                    <a:cxn ang="0">
                      <a:pos x="9" y="67"/>
                    </a:cxn>
                    <a:cxn ang="0">
                      <a:pos x="9" y="67"/>
                    </a:cxn>
                  </a:cxnLst>
                  <a:rect l="0" t="0" r="r" b="b"/>
                  <a:pathLst>
                    <a:path w="9" h="67">
                      <a:moveTo>
                        <a:pt x="9" y="67"/>
                      </a:moveTo>
                      <a:lnTo>
                        <a:pt x="0" y="0"/>
                      </a:lnTo>
                      <a:lnTo>
                        <a:pt x="9" y="43"/>
                      </a:lnTo>
                      <a:lnTo>
                        <a:pt x="9" y="67"/>
                      </a:lnTo>
                      <a:lnTo>
                        <a:pt x="9" y="67"/>
                      </a:lnTo>
                      <a:close/>
                    </a:path>
                  </a:pathLst>
                </a:custGeom>
                <a:solidFill>
                  <a:srgbClr val="893939"/>
                </a:solidFill>
                <a:ln w="9525">
                  <a:noFill/>
                  <a:round/>
                  <a:headEnd/>
                  <a:tailEnd/>
                </a:ln>
              </p:spPr>
              <p:txBody>
                <a:bodyPr/>
                <a:lstStyle/>
                <a:p>
                  <a:endParaRPr lang="en-US"/>
                </a:p>
              </p:txBody>
            </p:sp>
            <p:sp>
              <p:nvSpPr>
                <p:cNvPr id="40222" name="Freeform 286"/>
                <p:cNvSpPr>
                  <a:spLocks/>
                </p:cNvSpPr>
                <p:nvPr/>
              </p:nvSpPr>
              <p:spPr bwMode="auto">
                <a:xfrm>
                  <a:off x="3422" y="3389"/>
                  <a:ext cx="3" cy="22"/>
                </a:xfrm>
                <a:custGeom>
                  <a:avLst/>
                  <a:gdLst/>
                  <a:ahLst/>
                  <a:cxnLst>
                    <a:cxn ang="0">
                      <a:pos x="0" y="0"/>
                    </a:cxn>
                    <a:cxn ang="0">
                      <a:pos x="7" y="0"/>
                    </a:cxn>
                    <a:cxn ang="0">
                      <a:pos x="7" y="43"/>
                    </a:cxn>
                    <a:cxn ang="0">
                      <a:pos x="0" y="43"/>
                    </a:cxn>
                    <a:cxn ang="0">
                      <a:pos x="0" y="0"/>
                    </a:cxn>
                    <a:cxn ang="0">
                      <a:pos x="0" y="0"/>
                    </a:cxn>
                  </a:cxnLst>
                  <a:rect l="0" t="0" r="r" b="b"/>
                  <a:pathLst>
                    <a:path w="7" h="43">
                      <a:moveTo>
                        <a:pt x="0" y="0"/>
                      </a:moveTo>
                      <a:lnTo>
                        <a:pt x="7" y="0"/>
                      </a:lnTo>
                      <a:lnTo>
                        <a:pt x="7" y="43"/>
                      </a:lnTo>
                      <a:lnTo>
                        <a:pt x="0" y="43"/>
                      </a:lnTo>
                      <a:lnTo>
                        <a:pt x="0" y="0"/>
                      </a:lnTo>
                      <a:lnTo>
                        <a:pt x="0" y="0"/>
                      </a:lnTo>
                      <a:close/>
                    </a:path>
                  </a:pathLst>
                </a:custGeom>
                <a:solidFill>
                  <a:srgbClr val="600C0C"/>
                </a:solidFill>
                <a:ln w="9525">
                  <a:noFill/>
                  <a:round/>
                  <a:headEnd/>
                  <a:tailEnd/>
                </a:ln>
              </p:spPr>
              <p:txBody>
                <a:bodyPr/>
                <a:lstStyle/>
                <a:p>
                  <a:endParaRPr lang="en-US"/>
                </a:p>
              </p:txBody>
            </p:sp>
            <p:sp>
              <p:nvSpPr>
                <p:cNvPr id="40223" name="Freeform 287"/>
                <p:cNvSpPr>
                  <a:spLocks/>
                </p:cNvSpPr>
                <p:nvPr/>
              </p:nvSpPr>
              <p:spPr bwMode="auto">
                <a:xfrm>
                  <a:off x="3658" y="3393"/>
                  <a:ext cx="17" cy="93"/>
                </a:xfrm>
                <a:custGeom>
                  <a:avLst/>
                  <a:gdLst/>
                  <a:ahLst/>
                  <a:cxnLst>
                    <a:cxn ang="0">
                      <a:pos x="34" y="185"/>
                    </a:cxn>
                    <a:cxn ang="0">
                      <a:pos x="0" y="0"/>
                    </a:cxn>
                    <a:cxn ang="0">
                      <a:pos x="35" y="83"/>
                    </a:cxn>
                    <a:cxn ang="0">
                      <a:pos x="35" y="185"/>
                    </a:cxn>
                    <a:cxn ang="0">
                      <a:pos x="35" y="185"/>
                    </a:cxn>
                    <a:cxn ang="0">
                      <a:pos x="34" y="185"/>
                    </a:cxn>
                  </a:cxnLst>
                  <a:rect l="0" t="0" r="r" b="b"/>
                  <a:pathLst>
                    <a:path w="35" h="185">
                      <a:moveTo>
                        <a:pt x="34" y="185"/>
                      </a:moveTo>
                      <a:lnTo>
                        <a:pt x="0" y="0"/>
                      </a:lnTo>
                      <a:lnTo>
                        <a:pt x="35" y="83"/>
                      </a:lnTo>
                      <a:lnTo>
                        <a:pt x="35" y="185"/>
                      </a:lnTo>
                      <a:lnTo>
                        <a:pt x="35" y="185"/>
                      </a:lnTo>
                      <a:lnTo>
                        <a:pt x="34" y="185"/>
                      </a:lnTo>
                      <a:close/>
                    </a:path>
                  </a:pathLst>
                </a:custGeom>
                <a:solidFill>
                  <a:srgbClr val="520000"/>
                </a:solidFill>
                <a:ln w="9525">
                  <a:noFill/>
                  <a:round/>
                  <a:headEnd/>
                  <a:tailEnd/>
                </a:ln>
              </p:spPr>
              <p:txBody>
                <a:bodyPr/>
                <a:lstStyle/>
                <a:p>
                  <a:endParaRPr lang="en-US"/>
                </a:p>
              </p:txBody>
            </p:sp>
            <p:sp>
              <p:nvSpPr>
                <p:cNvPr id="40224" name="Freeform 288"/>
                <p:cNvSpPr>
                  <a:spLocks/>
                </p:cNvSpPr>
                <p:nvPr/>
              </p:nvSpPr>
              <p:spPr bwMode="auto">
                <a:xfrm>
                  <a:off x="2344" y="3398"/>
                  <a:ext cx="13" cy="16"/>
                </a:xfrm>
                <a:custGeom>
                  <a:avLst/>
                  <a:gdLst/>
                  <a:ahLst/>
                  <a:cxnLst>
                    <a:cxn ang="0">
                      <a:pos x="0" y="0"/>
                    </a:cxn>
                    <a:cxn ang="0">
                      <a:pos x="26" y="32"/>
                    </a:cxn>
                    <a:cxn ang="0">
                      <a:pos x="2" y="0"/>
                    </a:cxn>
                    <a:cxn ang="0">
                      <a:pos x="2" y="0"/>
                    </a:cxn>
                    <a:cxn ang="0">
                      <a:pos x="0" y="0"/>
                    </a:cxn>
                  </a:cxnLst>
                  <a:rect l="0" t="0" r="r" b="b"/>
                  <a:pathLst>
                    <a:path w="26" h="32">
                      <a:moveTo>
                        <a:pt x="0" y="0"/>
                      </a:moveTo>
                      <a:lnTo>
                        <a:pt x="26" y="32"/>
                      </a:lnTo>
                      <a:lnTo>
                        <a:pt x="2" y="0"/>
                      </a:lnTo>
                      <a:lnTo>
                        <a:pt x="2" y="0"/>
                      </a:lnTo>
                      <a:lnTo>
                        <a:pt x="0" y="0"/>
                      </a:lnTo>
                      <a:close/>
                    </a:path>
                  </a:pathLst>
                </a:custGeom>
                <a:solidFill>
                  <a:srgbClr val="CEA156"/>
                </a:solidFill>
                <a:ln w="9525">
                  <a:noFill/>
                  <a:round/>
                  <a:headEnd/>
                  <a:tailEnd/>
                </a:ln>
              </p:spPr>
              <p:txBody>
                <a:bodyPr/>
                <a:lstStyle/>
                <a:p>
                  <a:endParaRPr lang="en-US"/>
                </a:p>
              </p:txBody>
            </p:sp>
            <p:sp>
              <p:nvSpPr>
                <p:cNvPr id="40225" name="Freeform 289"/>
                <p:cNvSpPr>
                  <a:spLocks/>
                </p:cNvSpPr>
                <p:nvPr/>
              </p:nvSpPr>
              <p:spPr bwMode="auto">
                <a:xfrm>
                  <a:off x="3608" y="3402"/>
                  <a:ext cx="8" cy="39"/>
                </a:xfrm>
                <a:custGeom>
                  <a:avLst/>
                  <a:gdLst/>
                  <a:ahLst/>
                  <a:cxnLst>
                    <a:cxn ang="0">
                      <a:pos x="6" y="77"/>
                    </a:cxn>
                    <a:cxn ang="0">
                      <a:pos x="0" y="0"/>
                    </a:cxn>
                    <a:cxn ang="0">
                      <a:pos x="2" y="7"/>
                    </a:cxn>
                    <a:cxn ang="0">
                      <a:pos x="3" y="15"/>
                    </a:cxn>
                    <a:cxn ang="0">
                      <a:pos x="6" y="23"/>
                    </a:cxn>
                    <a:cxn ang="0">
                      <a:pos x="10" y="29"/>
                    </a:cxn>
                    <a:cxn ang="0">
                      <a:pos x="13" y="37"/>
                    </a:cxn>
                    <a:cxn ang="0">
                      <a:pos x="16" y="45"/>
                    </a:cxn>
                    <a:cxn ang="0">
                      <a:pos x="16" y="53"/>
                    </a:cxn>
                    <a:cxn ang="0">
                      <a:pos x="16" y="61"/>
                    </a:cxn>
                    <a:cxn ang="0">
                      <a:pos x="13" y="69"/>
                    </a:cxn>
                    <a:cxn ang="0">
                      <a:pos x="8" y="77"/>
                    </a:cxn>
                    <a:cxn ang="0">
                      <a:pos x="8" y="77"/>
                    </a:cxn>
                    <a:cxn ang="0">
                      <a:pos x="6" y="77"/>
                    </a:cxn>
                  </a:cxnLst>
                  <a:rect l="0" t="0" r="r" b="b"/>
                  <a:pathLst>
                    <a:path w="16" h="77">
                      <a:moveTo>
                        <a:pt x="6" y="77"/>
                      </a:moveTo>
                      <a:lnTo>
                        <a:pt x="0" y="0"/>
                      </a:lnTo>
                      <a:lnTo>
                        <a:pt x="2" y="7"/>
                      </a:lnTo>
                      <a:lnTo>
                        <a:pt x="3" y="15"/>
                      </a:lnTo>
                      <a:lnTo>
                        <a:pt x="6" y="23"/>
                      </a:lnTo>
                      <a:lnTo>
                        <a:pt x="10" y="29"/>
                      </a:lnTo>
                      <a:lnTo>
                        <a:pt x="13" y="37"/>
                      </a:lnTo>
                      <a:lnTo>
                        <a:pt x="16" y="45"/>
                      </a:lnTo>
                      <a:lnTo>
                        <a:pt x="16" y="53"/>
                      </a:lnTo>
                      <a:lnTo>
                        <a:pt x="16" y="61"/>
                      </a:lnTo>
                      <a:lnTo>
                        <a:pt x="13" y="69"/>
                      </a:lnTo>
                      <a:lnTo>
                        <a:pt x="8" y="77"/>
                      </a:lnTo>
                      <a:lnTo>
                        <a:pt x="8" y="77"/>
                      </a:lnTo>
                      <a:lnTo>
                        <a:pt x="6" y="77"/>
                      </a:lnTo>
                      <a:close/>
                    </a:path>
                  </a:pathLst>
                </a:custGeom>
                <a:solidFill>
                  <a:srgbClr val="893939"/>
                </a:solidFill>
                <a:ln w="9525">
                  <a:noFill/>
                  <a:round/>
                  <a:headEnd/>
                  <a:tailEnd/>
                </a:ln>
              </p:spPr>
              <p:txBody>
                <a:bodyPr/>
                <a:lstStyle/>
                <a:p>
                  <a:endParaRPr lang="en-US"/>
                </a:p>
              </p:txBody>
            </p:sp>
            <p:sp>
              <p:nvSpPr>
                <p:cNvPr id="40226" name="Freeform 290"/>
                <p:cNvSpPr>
                  <a:spLocks/>
                </p:cNvSpPr>
                <p:nvPr/>
              </p:nvSpPr>
              <p:spPr bwMode="auto">
                <a:xfrm>
                  <a:off x="2302" y="3405"/>
                  <a:ext cx="25" cy="36"/>
                </a:xfrm>
                <a:custGeom>
                  <a:avLst/>
                  <a:gdLst/>
                  <a:ahLst/>
                  <a:cxnLst>
                    <a:cxn ang="0">
                      <a:pos x="0" y="35"/>
                    </a:cxn>
                    <a:cxn ang="0">
                      <a:pos x="19" y="70"/>
                    </a:cxn>
                    <a:cxn ang="0">
                      <a:pos x="8" y="62"/>
                    </a:cxn>
                    <a:cxn ang="0">
                      <a:pos x="2" y="54"/>
                    </a:cxn>
                    <a:cxn ang="0">
                      <a:pos x="2" y="45"/>
                    </a:cxn>
                    <a:cxn ang="0">
                      <a:pos x="3" y="37"/>
                    </a:cxn>
                    <a:cxn ang="0">
                      <a:pos x="7" y="30"/>
                    </a:cxn>
                    <a:cxn ang="0">
                      <a:pos x="11" y="22"/>
                    </a:cxn>
                    <a:cxn ang="0">
                      <a:pos x="18" y="16"/>
                    </a:cxn>
                    <a:cxn ang="0">
                      <a:pos x="23" y="9"/>
                    </a:cxn>
                    <a:cxn ang="0">
                      <a:pos x="26" y="5"/>
                    </a:cxn>
                    <a:cxn ang="0">
                      <a:pos x="26" y="0"/>
                    </a:cxn>
                    <a:cxn ang="0">
                      <a:pos x="51" y="11"/>
                    </a:cxn>
                    <a:cxn ang="0">
                      <a:pos x="2" y="35"/>
                    </a:cxn>
                    <a:cxn ang="0">
                      <a:pos x="2" y="35"/>
                    </a:cxn>
                    <a:cxn ang="0">
                      <a:pos x="0" y="35"/>
                    </a:cxn>
                  </a:cxnLst>
                  <a:rect l="0" t="0" r="r" b="b"/>
                  <a:pathLst>
                    <a:path w="51" h="70">
                      <a:moveTo>
                        <a:pt x="0" y="35"/>
                      </a:moveTo>
                      <a:lnTo>
                        <a:pt x="19" y="70"/>
                      </a:lnTo>
                      <a:lnTo>
                        <a:pt x="8" y="62"/>
                      </a:lnTo>
                      <a:lnTo>
                        <a:pt x="2" y="54"/>
                      </a:lnTo>
                      <a:lnTo>
                        <a:pt x="2" y="45"/>
                      </a:lnTo>
                      <a:lnTo>
                        <a:pt x="3" y="37"/>
                      </a:lnTo>
                      <a:lnTo>
                        <a:pt x="7" y="30"/>
                      </a:lnTo>
                      <a:lnTo>
                        <a:pt x="11" y="22"/>
                      </a:lnTo>
                      <a:lnTo>
                        <a:pt x="18" y="16"/>
                      </a:lnTo>
                      <a:lnTo>
                        <a:pt x="23" y="9"/>
                      </a:lnTo>
                      <a:lnTo>
                        <a:pt x="26" y="5"/>
                      </a:lnTo>
                      <a:lnTo>
                        <a:pt x="26" y="0"/>
                      </a:lnTo>
                      <a:lnTo>
                        <a:pt x="51" y="11"/>
                      </a:lnTo>
                      <a:lnTo>
                        <a:pt x="2" y="35"/>
                      </a:lnTo>
                      <a:lnTo>
                        <a:pt x="2" y="35"/>
                      </a:lnTo>
                      <a:lnTo>
                        <a:pt x="0" y="35"/>
                      </a:lnTo>
                      <a:close/>
                    </a:path>
                  </a:pathLst>
                </a:custGeom>
                <a:solidFill>
                  <a:srgbClr val="CEA156"/>
                </a:solidFill>
                <a:ln w="9525">
                  <a:noFill/>
                  <a:round/>
                  <a:headEnd/>
                  <a:tailEnd/>
                </a:ln>
              </p:spPr>
              <p:txBody>
                <a:bodyPr/>
                <a:lstStyle/>
                <a:p>
                  <a:endParaRPr lang="en-US"/>
                </a:p>
              </p:txBody>
            </p:sp>
            <p:sp>
              <p:nvSpPr>
                <p:cNvPr id="40227" name="Freeform 291"/>
                <p:cNvSpPr>
                  <a:spLocks/>
                </p:cNvSpPr>
                <p:nvPr/>
              </p:nvSpPr>
              <p:spPr bwMode="auto">
                <a:xfrm>
                  <a:off x="2749" y="3411"/>
                  <a:ext cx="60" cy="63"/>
                </a:xfrm>
                <a:custGeom>
                  <a:avLst/>
                  <a:gdLst/>
                  <a:ahLst/>
                  <a:cxnLst>
                    <a:cxn ang="0">
                      <a:pos x="120" y="16"/>
                    </a:cxn>
                    <a:cxn ang="0">
                      <a:pos x="113" y="19"/>
                    </a:cxn>
                    <a:cxn ang="0">
                      <a:pos x="105" y="22"/>
                    </a:cxn>
                    <a:cxn ang="0">
                      <a:pos x="96" y="24"/>
                    </a:cxn>
                    <a:cxn ang="0">
                      <a:pos x="88" y="26"/>
                    </a:cxn>
                    <a:cxn ang="0">
                      <a:pos x="80" y="29"/>
                    </a:cxn>
                    <a:cxn ang="0">
                      <a:pos x="73" y="32"/>
                    </a:cxn>
                    <a:cxn ang="0">
                      <a:pos x="67" y="37"/>
                    </a:cxn>
                    <a:cxn ang="0">
                      <a:pos x="60" y="42"/>
                    </a:cxn>
                    <a:cxn ang="0">
                      <a:pos x="56" y="50"/>
                    </a:cxn>
                    <a:cxn ang="0">
                      <a:pos x="54" y="59"/>
                    </a:cxn>
                    <a:cxn ang="0">
                      <a:pos x="60" y="72"/>
                    </a:cxn>
                    <a:cxn ang="0">
                      <a:pos x="64" y="82"/>
                    </a:cxn>
                    <a:cxn ang="0">
                      <a:pos x="62" y="90"/>
                    </a:cxn>
                    <a:cxn ang="0">
                      <a:pos x="59" y="96"/>
                    </a:cxn>
                    <a:cxn ang="0">
                      <a:pos x="51" y="102"/>
                    </a:cxn>
                    <a:cxn ang="0">
                      <a:pos x="41" y="107"/>
                    </a:cxn>
                    <a:cxn ang="0">
                      <a:pos x="32" y="110"/>
                    </a:cxn>
                    <a:cxn ang="0">
                      <a:pos x="20" y="115"/>
                    </a:cxn>
                    <a:cxn ang="0">
                      <a:pos x="9" y="120"/>
                    </a:cxn>
                    <a:cxn ang="0">
                      <a:pos x="1" y="126"/>
                    </a:cxn>
                    <a:cxn ang="0">
                      <a:pos x="0" y="123"/>
                    </a:cxn>
                    <a:cxn ang="0">
                      <a:pos x="3" y="122"/>
                    </a:cxn>
                    <a:cxn ang="0">
                      <a:pos x="8" y="120"/>
                    </a:cxn>
                    <a:cxn ang="0">
                      <a:pos x="12" y="118"/>
                    </a:cxn>
                    <a:cxn ang="0">
                      <a:pos x="20" y="117"/>
                    </a:cxn>
                    <a:cxn ang="0">
                      <a:pos x="28" y="114"/>
                    </a:cxn>
                    <a:cxn ang="0">
                      <a:pos x="36" y="110"/>
                    </a:cxn>
                    <a:cxn ang="0">
                      <a:pos x="43" y="106"/>
                    </a:cxn>
                    <a:cxn ang="0">
                      <a:pos x="49" y="99"/>
                    </a:cxn>
                    <a:cxn ang="0">
                      <a:pos x="54" y="91"/>
                    </a:cxn>
                    <a:cxn ang="0">
                      <a:pos x="52" y="80"/>
                    </a:cxn>
                    <a:cxn ang="0">
                      <a:pos x="51" y="69"/>
                    </a:cxn>
                    <a:cxn ang="0">
                      <a:pos x="49" y="58"/>
                    </a:cxn>
                    <a:cxn ang="0">
                      <a:pos x="48" y="45"/>
                    </a:cxn>
                    <a:cxn ang="0">
                      <a:pos x="48" y="34"/>
                    </a:cxn>
                    <a:cxn ang="0">
                      <a:pos x="51" y="22"/>
                    </a:cxn>
                    <a:cxn ang="0">
                      <a:pos x="54" y="13"/>
                    </a:cxn>
                    <a:cxn ang="0">
                      <a:pos x="60" y="6"/>
                    </a:cxn>
                    <a:cxn ang="0">
                      <a:pos x="72" y="2"/>
                    </a:cxn>
                    <a:cxn ang="0">
                      <a:pos x="84" y="0"/>
                    </a:cxn>
                    <a:cxn ang="0">
                      <a:pos x="89" y="0"/>
                    </a:cxn>
                    <a:cxn ang="0">
                      <a:pos x="94" y="2"/>
                    </a:cxn>
                    <a:cxn ang="0">
                      <a:pos x="97" y="3"/>
                    </a:cxn>
                    <a:cxn ang="0">
                      <a:pos x="102" y="5"/>
                    </a:cxn>
                    <a:cxn ang="0">
                      <a:pos x="105" y="5"/>
                    </a:cxn>
                    <a:cxn ang="0">
                      <a:pos x="108" y="8"/>
                    </a:cxn>
                    <a:cxn ang="0">
                      <a:pos x="112" y="10"/>
                    </a:cxn>
                    <a:cxn ang="0">
                      <a:pos x="115" y="11"/>
                    </a:cxn>
                    <a:cxn ang="0">
                      <a:pos x="118" y="14"/>
                    </a:cxn>
                    <a:cxn ang="0">
                      <a:pos x="120" y="18"/>
                    </a:cxn>
                    <a:cxn ang="0">
                      <a:pos x="120" y="18"/>
                    </a:cxn>
                    <a:cxn ang="0">
                      <a:pos x="120" y="16"/>
                    </a:cxn>
                  </a:cxnLst>
                  <a:rect l="0" t="0" r="r" b="b"/>
                  <a:pathLst>
                    <a:path w="120" h="126">
                      <a:moveTo>
                        <a:pt x="120" y="16"/>
                      </a:moveTo>
                      <a:lnTo>
                        <a:pt x="113" y="19"/>
                      </a:lnTo>
                      <a:lnTo>
                        <a:pt x="105" y="22"/>
                      </a:lnTo>
                      <a:lnTo>
                        <a:pt x="96" y="24"/>
                      </a:lnTo>
                      <a:lnTo>
                        <a:pt x="88" y="26"/>
                      </a:lnTo>
                      <a:lnTo>
                        <a:pt x="80" y="29"/>
                      </a:lnTo>
                      <a:lnTo>
                        <a:pt x="73" y="32"/>
                      </a:lnTo>
                      <a:lnTo>
                        <a:pt x="67" y="37"/>
                      </a:lnTo>
                      <a:lnTo>
                        <a:pt x="60" y="42"/>
                      </a:lnTo>
                      <a:lnTo>
                        <a:pt x="56" y="50"/>
                      </a:lnTo>
                      <a:lnTo>
                        <a:pt x="54" y="59"/>
                      </a:lnTo>
                      <a:lnTo>
                        <a:pt x="60" y="72"/>
                      </a:lnTo>
                      <a:lnTo>
                        <a:pt x="64" y="82"/>
                      </a:lnTo>
                      <a:lnTo>
                        <a:pt x="62" y="90"/>
                      </a:lnTo>
                      <a:lnTo>
                        <a:pt x="59" y="96"/>
                      </a:lnTo>
                      <a:lnTo>
                        <a:pt x="51" y="102"/>
                      </a:lnTo>
                      <a:lnTo>
                        <a:pt x="41" y="107"/>
                      </a:lnTo>
                      <a:lnTo>
                        <a:pt x="32" y="110"/>
                      </a:lnTo>
                      <a:lnTo>
                        <a:pt x="20" y="115"/>
                      </a:lnTo>
                      <a:lnTo>
                        <a:pt x="9" y="120"/>
                      </a:lnTo>
                      <a:lnTo>
                        <a:pt x="1" y="126"/>
                      </a:lnTo>
                      <a:lnTo>
                        <a:pt x="0" y="123"/>
                      </a:lnTo>
                      <a:lnTo>
                        <a:pt x="3" y="122"/>
                      </a:lnTo>
                      <a:lnTo>
                        <a:pt x="8" y="120"/>
                      </a:lnTo>
                      <a:lnTo>
                        <a:pt x="12" y="118"/>
                      </a:lnTo>
                      <a:lnTo>
                        <a:pt x="20" y="117"/>
                      </a:lnTo>
                      <a:lnTo>
                        <a:pt x="28" y="114"/>
                      </a:lnTo>
                      <a:lnTo>
                        <a:pt x="36" y="110"/>
                      </a:lnTo>
                      <a:lnTo>
                        <a:pt x="43" y="106"/>
                      </a:lnTo>
                      <a:lnTo>
                        <a:pt x="49" y="99"/>
                      </a:lnTo>
                      <a:lnTo>
                        <a:pt x="54" y="91"/>
                      </a:lnTo>
                      <a:lnTo>
                        <a:pt x="52" y="80"/>
                      </a:lnTo>
                      <a:lnTo>
                        <a:pt x="51" y="69"/>
                      </a:lnTo>
                      <a:lnTo>
                        <a:pt x="49" y="58"/>
                      </a:lnTo>
                      <a:lnTo>
                        <a:pt x="48" y="45"/>
                      </a:lnTo>
                      <a:lnTo>
                        <a:pt x="48" y="34"/>
                      </a:lnTo>
                      <a:lnTo>
                        <a:pt x="51" y="22"/>
                      </a:lnTo>
                      <a:lnTo>
                        <a:pt x="54" y="13"/>
                      </a:lnTo>
                      <a:lnTo>
                        <a:pt x="60" y="6"/>
                      </a:lnTo>
                      <a:lnTo>
                        <a:pt x="72" y="2"/>
                      </a:lnTo>
                      <a:lnTo>
                        <a:pt x="84" y="0"/>
                      </a:lnTo>
                      <a:lnTo>
                        <a:pt x="89" y="0"/>
                      </a:lnTo>
                      <a:lnTo>
                        <a:pt x="94" y="2"/>
                      </a:lnTo>
                      <a:lnTo>
                        <a:pt x="97" y="3"/>
                      </a:lnTo>
                      <a:lnTo>
                        <a:pt x="102" y="5"/>
                      </a:lnTo>
                      <a:lnTo>
                        <a:pt x="105" y="5"/>
                      </a:lnTo>
                      <a:lnTo>
                        <a:pt x="108" y="8"/>
                      </a:lnTo>
                      <a:lnTo>
                        <a:pt x="112" y="10"/>
                      </a:lnTo>
                      <a:lnTo>
                        <a:pt x="115" y="11"/>
                      </a:lnTo>
                      <a:lnTo>
                        <a:pt x="118" y="14"/>
                      </a:lnTo>
                      <a:lnTo>
                        <a:pt x="120" y="18"/>
                      </a:lnTo>
                      <a:lnTo>
                        <a:pt x="120" y="18"/>
                      </a:lnTo>
                      <a:lnTo>
                        <a:pt x="120" y="16"/>
                      </a:lnTo>
                      <a:close/>
                    </a:path>
                  </a:pathLst>
                </a:custGeom>
                <a:solidFill>
                  <a:srgbClr val="CEA156"/>
                </a:solidFill>
                <a:ln w="9525">
                  <a:noFill/>
                  <a:round/>
                  <a:headEnd/>
                  <a:tailEnd/>
                </a:ln>
              </p:spPr>
              <p:txBody>
                <a:bodyPr/>
                <a:lstStyle/>
                <a:p>
                  <a:endParaRPr lang="en-US"/>
                </a:p>
              </p:txBody>
            </p:sp>
            <p:sp>
              <p:nvSpPr>
                <p:cNvPr id="40228" name="Freeform 292"/>
                <p:cNvSpPr>
                  <a:spLocks/>
                </p:cNvSpPr>
                <p:nvPr/>
              </p:nvSpPr>
              <p:spPr bwMode="auto">
                <a:xfrm>
                  <a:off x="3391" y="3410"/>
                  <a:ext cx="6" cy="31"/>
                </a:xfrm>
                <a:custGeom>
                  <a:avLst/>
                  <a:gdLst/>
                  <a:ahLst/>
                  <a:cxnLst>
                    <a:cxn ang="0">
                      <a:pos x="0" y="0"/>
                    </a:cxn>
                    <a:cxn ang="0">
                      <a:pos x="12" y="61"/>
                    </a:cxn>
                    <a:cxn ang="0">
                      <a:pos x="2" y="2"/>
                    </a:cxn>
                    <a:cxn ang="0">
                      <a:pos x="2" y="2"/>
                    </a:cxn>
                    <a:cxn ang="0">
                      <a:pos x="0" y="0"/>
                    </a:cxn>
                  </a:cxnLst>
                  <a:rect l="0" t="0" r="r" b="b"/>
                  <a:pathLst>
                    <a:path w="12" h="61">
                      <a:moveTo>
                        <a:pt x="0" y="0"/>
                      </a:moveTo>
                      <a:lnTo>
                        <a:pt x="12" y="61"/>
                      </a:lnTo>
                      <a:lnTo>
                        <a:pt x="2" y="2"/>
                      </a:lnTo>
                      <a:lnTo>
                        <a:pt x="2" y="2"/>
                      </a:lnTo>
                      <a:lnTo>
                        <a:pt x="0" y="0"/>
                      </a:lnTo>
                      <a:close/>
                    </a:path>
                  </a:pathLst>
                </a:custGeom>
                <a:solidFill>
                  <a:srgbClr val="893939"/>
                </a:solidFill>
                <a:ln w="9525">
                  <a:noFill/>
                  <a:round/>
                  <a:headEnd/>
                  <a:tailEnd/>
                </a:ln>
              </p:spPr>
              <p:txBody>
                <a:bodyPr/>
                <a:lstStyle/>
                <a:p>
                  <a:endParaRPr lang="en-US"/>
                </a:p>
              </p:txBody>
            </p:sp>
            <p:sp>
              <p:nvSpPr>
                <p:cNvPr id="40229" name="Freeform 293"/>
                <p:cNvSpPr>
                  <a:spLocks/>
                </p:cNvSpPr>
                <p:nvPr/>
              </p:nvSpPr>
              <p:spPr bwMode="auto">
                <a:xfrm>
                  <a:off x="3066" y="3409"/>
                  <a:ext cx="442" cy="407"/>
                </a:xfrm>
                <a:custGeom>
                  <a:avLst/>
                  <a:gdLst/>
                  <a:ahLst/>
                  <a:cxnLst>
                    <a:cxn ang="0">
                      <a:pos x="853" y="113"/>
                    </a:cxn>
                    <a:cxn ang="0">
                      <a:pos x="856" y="179"/>
                    </a:cxn>
                    <a:cxn ang="0">
                      <a:pos x="845" y="262"/>
                    </a:cxn>
                    <a:cxn ang="0">
                      <a:pos x="744" y="593"/>
                    </a:cxn>
                    <a:cxn ang="0">
                      <a:pos x="784" y="584"/>
                    </a:cxn>
                    <a:cxn ang="0">
                      <a:pos x="813" y="534"/>
                    </a:cxn>
                    <a:cxn ang="0">
                      <a:pos x="869" y="411"/>
                    </a:cxn>
                    <a:cxn ang="0">
                      <a:pos x="697" y="662"/>
                    </a:cxn>
                    <a:cxn ang="0">
                      <a:pos x="721" y="552"/>
                    </a:cxn>
                    <a:cxn ang="0">
                      <a:pos x="689" y="589"/>
                    </a:cxn>
                    <a:cxn ang="0">
                      <a:pos x="637" y="606"/>
                    </a:cxn>
                    <a:cxn ang="0">
                      <a:pos x="584" y="657"/>
                    </a:cxn>
                    <a:cxn ang="0">
                      <a:pos x="517" y="675"/>
                    </a:cxn>
                    <a:cxn ang="0">
                      <a:pos x="566" y="539"/>
                    </a:cxn>
                    <a:cxn ang="0">
                      <a:pos x="517" y="509"/>
                    </a:cxn>
                    <a:cxn ang="0">
                      <a:pos x="464" y="443"/>
                    </a:cxn>
                    <a:cxn ang="0">
                      <a:pos x="440" y="499"/>
                    </a:cxn>
                    <a:cxn ang="0">
                      <a:pos x="470" y="606"/>
                    </a:cxn>
                    <a:cxn ang="0">
                      <a:pos x="493" y="566"/>
                    </a:cxn>
                    <a:cxn ang="0">
                      <a:pos x="457" y="619"/>
                    </a:cxn>
                    <a:cxn ang="0">
                      <a:pos x="440" y="654"/>
                    </a:cxn>
                    <a:cxn ang="0">
                      <a:pos x="417" y="641"/>
                    </a:cxn>
                    <a:cxn ang="0">
                      <a:pos x="395" y="672"/>
                    </a:cxn>
                    <a:cxn ang="0">
                      <a:pos x="387" y="704"/>
                    </a:cxn>
                    <a:cxn ang="0">
                      <a:pos x="360" y="760"/>
                    </a:cxn>
                    <a:cxn ang="0">
                      <a:pos x="339" y="712"/>
                    </a:cxn>
                    <a:cxn ang="0">
                      <a:pos x="365" y="534"/>
                    </a:cxn>
                    <a:cxn ang="0">
                      <a:pos x="339" y="536"/>
                    </a:cxn>
                    <a:cxn ang="0">
                      <a:pos x="329" y="541"/>
                    </a:cxn>
                    <a:cxn ang="0">
                      <a:pos x="294" y="526"/>
                    </a:cxn>
                    <a:cxn ang="0">
                      <a:pos x="280" y="552"/>
                    </a:cxn>
                    <a:cxn ang="0">
                      <a:pos x="270" y="518"/>
                    </a:cxn>
                    <a:cxn ang="0">
                      <a:pos x="246" y="517"/>
                    </a:cxn>
                    <a:cxn ang="0">
                      <a:pos x="211" y="438"/>
                    </a:cxn>
                    <a:cxn ang="0">
                      <a:pos x="195" y="443"/>
                    </a:cxn>
                    <a:cxn ang="0">
                      <a:pos x="184" y="425"/>
                    </a:cxn>
                    <a:cxn ang="0">
                      <a:pos x="161" y="441"/>
                    </a:cxn>
                    <a:cxn ang="0">
                      <a:pos x="115" y="478"/>
                    </a:cxn>
                    <a:cxn ang="0">
                      <a:pos x="118" y="456"/>
                    </a:cxn>
                    <a:cxn ang="0">
                      <a:pos x="81" y="473"/>
                    </a:cxn>
                    <a:cxn ang="0">
                      <a:pos x="94" y="502"/>
                    </a:cxn>
                    <a:cxn ang="0">
                      <a:pos x="70" y="569"/>
                    </a:cxn>
                    <a:cxn ang="0">
                      <a:pos x="25" y="569"/>
                    </a:cxn>
                    <a:cxn ang="0">
                      <a:pos x="9" y="464"/>
                    </a:cxn>
                    <a:cxn ang="0">
                      <a:pos x="27" y="425"/>
                    </a:cxn>
                    <a:cxn ang="0">
                      <a:pos x="73" y="355"/>
                    </a:cxn>
                    <a:cxn ang="0">
                      <a:pos x="145" y="347"/>
                    </a:cxn>
                    <a:cxn ang="0">
                      <a:pos x="147" y="305"/>
                    </a:cxn>
                    <a:cxn ang="0">
                      <a:pos x="168" y="267"/>
                    </a:cxn>
                    <a:cxn ang="0">
                      <a:pos x="197" y="278"/>
                    </a:cxn>
                    <a:cxn ang="0">
                      <a:pos x="225" y="313"/>
                    </a:cxn>
                    <a:cxn ang="0">
                      <a:pos x="425" y="235"/>
                    </a:cxn>
                    <a:cxn ang="0">
                      <a:pos x="531" y="237"/>
                    </a:cxn>
                    <a:cxn ang="0">
                      <a:pos x="526" y="155"/>
                    </a:cxn>
                    <a:cxn ang="0">
                      <a:pos x="539" y="211"/>
                    </a:cxn>
                    <a:cxn ang="0">
                      <a:pos x="539" y="333"/>
                    </a:cxn>
                    <a:cxn ang="0">
                      <a:pos x="584" y="246"/>
                    </a:cxn>
                    <a:cxn ang="0">
                      <a:pos x="561" y="166"/>
                    </a:cxn>
                    <a:cxn ang="0">
                      <a:pos x="760" y="51"/>
                    </a:cxn>
                    <a:cxn ang="0">
                      <a:pos x="755" y="6"/>
                    </a:cxn>
                  </a:cxnLst>
                  <a:rect l="0" t="0" r="r" b="b"/>
                  <a:pathLst>
                    <a:path w="883" h="813">
                      <a:moveTo>
                        <a:pt x="787" y="1"/>
                      </a:moveTo>
                      <a:lnTo>
                        <a:pt x="779" y="13"/>
                      </a:lnTo>
                      <a:lnTo>
                        <a:pt x="777" y="21"/>
                      </a:lnTo>
                      <a:lnTo>
                        <a:pt x="777" y="27"/>
                      </a:lnTo>
                      <a:lnTo>
                        <a:pt x="782" y="32"/>
                      </a:lnTo>
                      <a:lnTo>
                        <a:pt x="789" y="38"/>
                      </a:lnTo>
                      <a:lnTo>
                        <a:pt x="797" y="41"/>
                      </a:lnTo>
                      <a:lnTo>
                        <a:pt x="806" y="46"/>
                      </a:lnTo>
                      <a:lnTo>
                        <a:pt x="816" y="51"/>
                      </a:lnTo>
                      <a:lnTo>
                        <a:pt x="824" y="56"/>
                      </a:lnTo>
                      <a:lnTo>
                        <a:pt x="830" y="62"/>
                      </a:lnTo>
                      <a:lnTo>
                        <a:pt x="835" y="80"/>
                      </a:lnTo>
                      <a:lnTo>
                        <a:pt x="843" y="97"/>
                      </a:lnTo>
                      <a:lnTo>
                        <a:pt x="853" y="113"/>
                      </a:lnTo>
                      <a:lnTo>
                        <a:pt x="861" y="128"/>
                      </a:lnTo>
                      <a:lnTo>
                        <a:pt x="870" y="142"/>
                      </a:lnTo>
                      <a:lnTo>
                        <a:pt x="877" y="158"/>
                      </a:lnTo>
                      <a:lnTo>
                        <a:pt x="881" y="174"/>
                      </a:lnTo>
                      <a:lnTo>
                        <a:pt x="883" y="192"/>
                      </a:lnTo>
                      <a:lnTo>
                        <a:pt x="880" y="209"/>
                      </a:lnTo>
                      <a:lnTo>
                        <a:pt x="872" y="232"/>
                      </a:lnTo>
                      <a:lnTo>
                        <a:pt x="867" y="224"/>
                      </a:lnTo>
                      <a:lnTo>
                        <a:pt x="864" y="217"/>
                      </a:lnTo>
                      <a:lnTo>
                        <a:pt x="862" y="209"/>
                      </a:lnTo>
                      <a:lnTo>
                        <a:pt x="861" y="203"/>
                      </a:lnTo>
                      <a:lnTo>
                        <a:pt x="859" y="195"/>
                      </a:lnTo>
                      <a:lnTo>
                        <a:pt x="857" y="187"/>
                      </a:lnTo>
                      <a:lnTo>
                        <a:pt x="856" y="179"/>
                      </a:lnTo>
                      <a:lnTo>
                        <a:pt x="853" y="173"/>
                      </a:lnTo>
                      <a:lnTo>
                        <a:pt x="849" y="166"/>
                      </a:lnTo>
                      <a:lnTo>
                        <a:pt x="845" y="161"/>
                      </a:lnTo>
                      <a:lnTo>
                        <a:pt x="848" y="174"/>
                      </a:lnTo>
                      <a:lnTo>
                        <a:pt x="848" y="185"/>
                      </a:lnTo>
                      <a:lnTo>
                        <a:pt x="846" y="198"/>
                      </a:lnTo>
                      <a:lnTo>
                        <a:pt x="841" y="211"/>
                      </a:lnTo>
                      <a:lnTo>
                        <a:pt x="837" y="224"/>
                      </a:lnTo>
                      <a:lnTo>
                        <a:pt x="832" y="237"/>
                      </a:lnTo>
                      <a:lnTo>
                        <a:pt x="827" y="249"/>
                      </a:lnTo>
                      <a:lnTo>
                        <a:pt x="825" y="262"/>
                      </a:lnTo>
                      <a:lnTo>
                        <a:pt x="825" y="275"/>
                      </a:lnTo>
                      <a:lnTo>
                        <a:pt x="830" y="288"/>
                      </a:lnTo>
                      <a:lnTo>
                        <a:pt x="845" y="262"/>
                      </a:lnTo>
                      <a:lnTo>
                        <a:pt x="829" y="289"/>
                      </a:lnTo>
                      <a:lnTo>
                        <a:pt x="822" y="318"/>
                      </a:lnTo>
                      <a:lnTo>
                        <a:pt x="819" y="349"/>
                      </a:lnTo>
                      <a:lnTo>
                        <a:pt x="821" y="379"/>
                      </a:lnTo>
                      <a:lnTo>
                        <a:pt x="822" y="411"/>
                      </a:lnTo>
                      <a:lnTo>
                        <a:pt x="822" y="443"/>
                      </a:lnTo>
                      <a:lnTo>
                        <a:pt x="819" y="475"/>
                      </a:lnTo>
                      <a:lnTo>
                        <a:pt x="811" y="507"/>
                      </a:lnTo>
                      <a:lnTo>
                        <a:pt x="795" y="537"/>
                      </a:lnTo>
                      <a:lnTo>
                        <a:pt x="769" y="569"/>
                      </a:lnTo>
                      <a:lnTo>
                        <a:pt x="763" y="576"/>
                      </a:lnTo>
                      <a:lnTo>
                        <a:pt x="757" y="582"/>
                      </a:lnTo>
                      <a:lnTo>
                        <a:pt x="750" y="587"/>
                      </a:lnTo>
                      <a:lnTo>
                        <a:pt x="744" y="593"/>
                      </a:lnTo>
                      <a:lnTo>
                        <a:pt x="739" y="598"/>
                      </a:lnTo>
                      <a:lnTo>
                        <a:pt x="733" y="605"/>
                      </a:lnTo>
                      <a:lnTo>
                        <a:pt x="728" y="611"/>
                      </a:lnTo>
                      <a:lnTo>
                        <a:pt x="723" y="617"/>
                      </a:lnTo>
                      <a:lnTo>
                        <a:pt x="720" y="627"/>
                      </a:lnTo>
                      <a:lnTo>
                        <a:pt x="717" y="637"/>
                      </a:lnTo>
                      <a:lnTo>
                        <a:pt x="729" y="638"/>
                      </a:lnTo>
                      <a:lnTo>
                        <a:pt x="739" y="637"/>
                      </a:lnTo>
                      <a:lnTo>
                        <a:pt x="747" y="632"/>
                      </a:lnTo>
                      <a:lnTo>
                        <a:pt x="755" y="624"/>
                      </a:lnTo>
                      <a:lnTo>
                        <a:pt x="761" y="614"/>
                      </a:lnTo>
                      <a:lnTo>
                        <a:pt x="769" y="605"/>
                      </a:lnTo>
                      <a:lnTo>
                        <a:pt x="776" y="593"/>
                      </a:lnTo>
                      <a:lnTo>
                        <a:pt x="784" y="584"/>
                      </a:lnTo>
                      <a:lnTo>
                        <a:pt x="792" y="576"/>
                      </a:lnTo>
                      <a:lnTo>
                        <a:pt x="801" y="569"/>
                      </a:lnTo>
                      <a:lnTo>
                        <a:pt x="795" y="558"/>
                      </a:lnTo>
                      <a:lnTo>
                        <a:pt x="801" y="569"/>
                      </a:lnTo>
                      <a:lnTo>
                        <a:pt x="813" y="565"/>
                      </a:lnTo>
                      <a:lnTo>
                        <a:pt x="817" y="560"/>
                      </a:lnTo>
                      <a:lnTo>
                        <a:pt x="819" y="553"/>
                      </a:lnTo>
                      <a:lnTo>
                        <a:pt x="819" y="549"/>
                      </a:lnTo>
                      <a:lnTo>
                        <a:pt x="816" y="542"/>
                      </a:lnTo>
                      <a:lnTo>
                        <a:pt x="813" y="537"/>
                      </a:lnTo>
                      <a:lnTo>
                        <a:pt x="811" y="533"/>
                      </a:lnTo>
                      <a:lnTo>
                        <a:pt x="808" y="531"/>
                      </a:lnTo>
                      <a:lnTo>
                        <a:pt x="809" y="531"/>
                      </a:lnTo>
                      <a:lnTo>
                        <a:pt x="813" y="534"/>
                      </a:lnTo>
                      <a:lnTo>
                        <a:pt x="827" y="510"/>
                      </a:lnTo>
                      <a:lnTo>
                        <a:pt x="840" y="485"/>
                      </a:lnTo>
                      <a:lnTo>
                        <a:pt x="851" y="459"/>
                      </a:lnTo>
                      <a:lnTo>
                        <a:pt x="859" y="432"/>
                      </a:lnTo>
                      <a:lnTo>
                        <a:pt x="865" y="405"/>
                      </a:lnTo>
                      <a:lnTo>
                        <a:pt x="869" y="376"/>
                      </a:lnTo>
                      <a:lnTo>
                        <a:pt x="872" y="347"/>
                      </a:lnTo>
                      <a:lnTo>
                        <a:pt x="873" y="317"/>
                      </a:lnTo>
                      <a:lnTo>
                        <a:pt x="873" y="286"/>
                      </a:lnTo>
                      <a:lnTo>
                        <a:pt x="872" y="256"/>
                      </a:lnTo>
                      <a:lnTo>
                        <a:pt x="872" y="293"/>
                      </a:lnTo>
                      <a:lnTo>
                        <a:pt x="872" y="331"/>
                      </a:lnTo>
                      <a:lnTo>
                        <a:pt x="872" y="371"/>
                      </a:lnTo>
                      <a:lnTo>
                        <a:pt x="869" y="411"/>
                      </a:lnTo>
                      <a:lnTo>
                        <a:pt x="862" y="451"/>
                      </a:lnTo>
                      <a:lnTo>
                        <a:pt x="853" y="491"/>
                      </a:lnTo>
                      <a:lnTo>
                        <a:pt x="838" y="529"/>
                      </a:lnTo>
                      <a:lnTo>
                        <a:pt x="819" y="565"/>
                      </a:lnTo>
                      <a:lnTo>
                        <a:pt x="792" y="597"/>
                      </a:lnTo>
                      <a:lnTo>
                        <a:pt x="760" y="625"/>
                      </a:lnTo>
                      <a:lnTo>
                        <a:pt x="753" y="633"/>
                      </a:lnTo>
                      <a:lnTo>
                        <a:pt x="745" y="638"/>
                      </a:lnTo>
                      <a:lnTo>
                        <a:pt x="737" y="643"/>
                      </a:lnTo>
                      <a:lnTo>
                        <a:pt x="729" y="646"/>
                      </a:lnTo>
                      <a:lnTo>
                        <a:pt x="721" y="649"/>
                      </a:lnTo>
                      <a:lnTo>
                        <a:pt x="713" y="653"/>
                      </a:lnTo>
                      <a:lnTo>
                        <a:pt x="705" y="656"/>
                      </a:lnTo>
                      <a:lnTo>
                        <a:pt x="697" y="662"/>
                      </a:lnTo>
                      <a:lnTo>
                        <a:pt x="691" y="669"/>
                      </a:lnTo>
                      <a:lnTo>
                        <a:pt x="686" y="678"/>
                      </a:lnTo>
                      <a:lnTo>
                        <a:pt x="691" y="665"/>
                      </a:lnTo>
                      <a:lnTo>
                        <a:pt x="697" y="654"/>
                      </a:lnTo>
                      <a:lnTo>
                        <a:pt x="704" y="643"/>
                      </a:lnTo>
                      <a:lnTo>
                        <a:pt x="710" y="632"/>
                      </a:lnTo>
                      <a:lnTo>
                        <a:pt x="717" y="619"/>
                      </a:lnTo>
                      <a:lnTo>
                        <a:pt x="723" y="608"/>
                      </a:lnTo>
                      <a:lnTo>
                        <a:pt x="728" y="597"/>
                      </a:lnTo>
                      <a:lnTo>
                        <a:pt x="731" y="584"/>
                      </a:lnTo>
                      <a:lnTo>
                        <a:pt x="734" y="573"/>
                      </a:lnTo>
                      <a:lnTo>
                        <a:pt x="734" y="558"/>
                      </a:lnTo>
                      <a:lnTo>
                        <a:pt x="717" y="558"/>
                      </a:lnTo>
                      <a:lnTo>
                        <a:pt x="721" y="552"/>
                      </a:lnTo>
                      <a:lnTo>
                        <a:pt x="725" y="545"/>
                      </a:lnTo>
                      <a:lnTo>
                        <a:pt x="726" y="537"/>
                      </a:lnTo>
                      <a:lnTo>
                        <a:pt x="728" y="529"/>
                      </a:lnTo>
                      <a:lnTo>
                        <a:pt x="728" y="521"/>
                      </a:lnTo>
                      <a:lnTo>
                        <a:pt x="728" y="513"/>
                      </a:lnTo>
                      <a:lnTo>
                        <a:pt x="726" y="505"/>
                      </a:lnTo>
                      <a:lnTo>
                        <a:pt x="725" y="499"/>
                      </a:lnTo>
                      <a:lnTo>
                        <a:pt x="721" y="491"/>
                      </a:lnTo>
                      <a:lnTo>
                        <a:pt x="717" y="485"/>
                      </a:lnTo>
                      <a:lnTo>
                        <a:pt x="713" y="505"/>
                      </a:lnTo>
                      <a:lnTo>
                        <a:pt x="709" y="526"/>
                      </a:lnTo>
                      <a:lnTo>
                        <a:pt x="702" y="547"/>
                      </a:lnTo>
                      <a:lnTo>
                        <a:pt x="697" y="568"/>
                      </a:lnTo>
                      <a:lnTo>
                        <a:pt x="689" y="589"/>
                      </a:lnTo>
                      <a:lnTo>
                        <a:pt x="681" y="609"/>
                      </a:lnTo>
                      <a:lnTo>
                        <a:pt x="672" y="629"/>
                      </a:lnTo>
                      <a:lnTo>
                        <a:pt x="661" y="646"/>
                      </a:lnTo>
                      <a:lnTo>
                        <a:pt x="648" y="664"/>
                      </a:lnTo>
                      <a:lnTo>
                        <a:pt x="633" y="678"/>
                      </a:lnTo>
                      <a:lnTo>
                        <a:pt x="641" y="664"/>
                      </a:lnTo>
                      <a:lnTo>
                        <a:pt x="648" y="654"/>
                      </a:lnTo>
                      <a:lnTo>
                        <a:pt x="651" y="645"/>
                      </a:lnTo>
                      <a:lnTo>
                        <a:pt x="651" y="638"/>
                      </a:lnTo>
                      <a:lnTo>
                        <a:pt x="649" y="633"/>
                      </a:lnTo>
                      <a:lnTo>
                        <a:pt x="648" y="629"/>
                      </a:lnTo>
                      <a:lnTo>
                        <a:pt x="645" y="622"/>
                      </a:lnTo>
                      <a:lnTo>
                        <a:pt x="640" y="616"/>
                      </a:lnTo>
                      <a:lnTo>
                        <a:pt x="637" y="606"/>
                      </a:lnTo>
                      <a:lnTo>
                        <a:pt x="633" y="593"/>
                      </a:lnTo>
                      <a:lnTo>
                        <a:pt x="633" y="603"/>
                      </a:lnTo>
                      <a:lnTo>
                        <a:pt x="632" y="611"/>
                      </a:lnTo>
                      <a:lnTo>
                        <a:pt x="629" y="616"/>
                      </a:lnTo>
                      <a:lnTo>
                        <a:pt x="622" y="619"/>
                      </a:lnTo>
                      <a:lnTo>
                        <a:pt x="616" y="622"/>
                      </a:lnTo>
                      <a:lnTo>
                        <a:pt x="609" y="625"/>
                      </a:lnTo>
                      <a:lnTo>
                        <a:pt x="601" y="627"/>
                      </a:lnTo>
                      <a:lnTo>
                        <a:pt x="595" y="630"/>
                      </a:lnTo>
                      <a:lnTo>
                        <a:pt x="589" y="637"/>
                      </a:lnTo>
                      <a:lnTo>
                        <a:pt x="584" y="643"/>
                      </a:lnTo>
                      <a:lnTo>
                        <a:pt x="582" y="653"/>
                      </a:lnTo>
                      <a:lnTo>
                        <a:pt x="582" y="657"/>
                      </a:lnTo>
                      <a:lnTo>
                        <a:pt x="584" y="657"/>
                      </a:lnTo>
                      <a:lnTo>
                        <a:pt x="584" y="654"/>
                      </a:lnTo>
                      <a:lnTo>
                        <a:pt x="584" y="648"/>
                      </a:lnTo>
                      <a:lnTo>
                        <a:pt x="584" y="641"/>
                      </a:lnTo>
                      <a:lnTo>
                        <a:pt x="584" y="633"/>
                      </a:lnTo>
                      <a:lnTo>
                        <a:pt x="582" y="627"/>
                      </a:lnTo>
                      <a:lnTo>
                        <a:pt x="581" y="621"/>
                      </a:lnTo>
                      <a:lnTo>
                        <a:pt x="576" y="619"/>
                      </a:lnTo>
                      <a:lnTo>
                        <a:pt x="574" y="645"/>
                      </a:lnTo>
                      <a:lnTo>
                        <a:pt x="569" y="661"/>
                      </a:lnTo>
                      <a:lnTo>
                        <a:pt x="561" y="669"/>
                      </a:lnTo>
                      <a:lnTo>
                        <a:pt x="550" y="672"/>
                      </a:lnTo>
                      <a:lnTo>
                        <a:pt x="539" y="672"/>
                      </a:lnTo>
                      <a:lnTo>
                        <a:pt x="528" y="672"/>
                      </a:lnTo>
                      <a:lnTo>
                        <a:pt x="517" y="675"/>
                      </a:lnTo>
                      <a:lnTo>
                        <a:pt x="505" y="681"/>
                      </a:lnTo>
                      <a:lnTo>
                        <a:pt x="497" y="696"/>
                      </a:lnTo>
                      <a:lnTo>
                        <a:pt x="493" y="720"/>
                      </a:lnTo>
                      <a:lnTo>
                        <a:pt x="549" y="569"/>
                      </a:lnTo>
                      <a:lnTo>
                        <a:pt x="558" y="576"/>
                      </a:lnTo>
                      <a:lnTo>
                        <a:pt x="563" y="574"/>
                      </a:lnTo>
                      <a:lnTo>
                        <a:pt x="565" y="571"/>
                      </a:lnTo>
                      <a:lnTo>
                        <a:pt x="566" y="566"/>
                      </a:lnTo>
                      <a:lnTo>
                        <a:pt x="568" y="563"/>
                      </a:lnTo>
                      <a:lnTo>
                        <a:pt x="568" y="558"/>
                      </a:lnTo>
                      <a:lnTo>
                        <a:pt x="568" y="553"/>
                      </a:lnTo>
                      <a:lnTo>
                        <a:pt x="568" y="549"/>
                      </a:lnTo>
                      <a:lnTo>
                        <a:pt x="566" y="544"/>
                      </a:lnTo>
                      <a:lnTo>
                        <a:pt x="566" y="539"/>
                      </a:lnTo>
                      <a:lnTo>
                        <a:pt x="566" y="534"/>
                      </a:lnTo>
                      <a:lnTo>
                        <a:pt x="517" y="552"/>
                      </a:lnTo>
                      <a:lnTo>
                        <a:pt x="523" y="544"/>
                      </a:lnTo>
                      <a:lnTo>
                        <a:pt x="531" y="536"/>
                      </a:lnTo>
                      <a:lnTo>
                        <a:pt x="539" y="528"/>
                      </a:lnTo>
                      <a:lnTo>
                        <a:pt x="549" y="518"/>
                      </a:lnTo>
                      <a:lnTo>
                        <a:pt x="558" y="509"/>
                      </a:lnTo>
                      <a:lnTo>
                        <a:pt x="568" y="497"/>
                      </a:lnTo>
                      <a:lnTo>
                        <a:pt x="579" y="486"/>
                      </a:lnTo>
                      <a:lnTo>
                        <a:pt x="589" y="477"/>
                      </a:lnTo>
                      <a:lnTo>
                        <a:pt x="598" y="467"/>
                      </a:lnTo>
                      <a:lnTo>
                        <a:pt x="608" y="456"/>
                      </a:lnTo>
                      <a:lnTo>
                        <a:pt x="601" y="449"/>
                      </a:lnTo>
                      <a:lnTo>
                        <a:pt x="517" y="509"/>
                      </a:lnTo>
                      <a:lnTo>
                        <a:pt x="509" y="504"/>
                      </a:lnTo>
                      <a:lnTo>
                        <a:pt x="502" y="496"/>
                      </a:lnTo>
                      <a:lnTo>
                        <a:pt x="501" y="486"/>
                      </a:lnTo>
                      <a:lnTo>
                        <a:pt x="499" y="477"/>
                      </a:lnTo>
                      <a:lnTo>
                        <a:pt x="499" y="467"/>
                      </a:lnTo>
                      <a:lnTo>
                        <a:pt x="499" y="457"/>
                      </a:lnTo>
                      <a:lnTo>
                        <a:pt x="497" y="448"/>
                      </a:lnTo>
                      <a:lnTo>
                        <a:pt x="496" y="438"/>
                      </a:lnTo>
                      <a:lnTo>
                        <a:pt x="489" y="430"/>
                      </a:lnTo>
                      <a:lnTo>
                        <a:pt x="481" y="425"/>
                      </a:lnTo>
                      <a:lnTo>
                        <a:pt x="464" y="449"/>
                      </a:lnTo>
                      <a:lnTo>
                        <a:pt x="464" y="448"/>
                      </a:lnTo>
                      <a:lnTo>
                        <a:pt x="465" y="445"/>
                      </a:lnTo>
                      <a:lnTo>
                        <a:pt x="464" y="443"/>
                      </a:lnTo>
                      <a:lnTo>
                        <a:pt x="464" y="441"/>
                      </a:lnTo>
                      <a:lnTo>
                        <a:pt x="462" y="440"/>
                      </a:lnTo>
                      <a:lnTo>
                        <a:pt x="462" y="438"/>
                      </a:lnTo>
                      <a:lnTo>
                        <a:pt x="461" y="437"/>
                      </a:lnTo>
                      <a:lnTo>
                        <a:pt x="459" y="435"/>
                      </a:lnTo>
                      <a:lnTo>
                        <a:pt x="457" y="433"/>
                      </a:lnTo>
                      <a:lnTo>
                        <a:pt x="457" y="432"/>
                      </a:lnTo>
                      <a:lnTo>
                        <a:pt x="454" y="441"/>
                      </a:lnTo>
                      <a:lnTo>
                        <a:pt x="453" y="451"/>
                      </a:lnTo>
                      <a:lnTo>
                        <a:pt x="449" y="461"/>
                      </a:lnTo>
                      <a:lnTo>
                        <a:pt x="448" y="470"/>
                      </a:lnTo>
                      <a:lnTo>
                        <a:pt x="445" y="480"/>
                      </a:lnTo>
                      <a:lnTo>
                        <a:pt x="441" y="489"/>
                      </a:lnTo>
                      <a:lnTo>
                        <a:pt x="440" y="499"/>
                      </a:lnTo>
                      <a:lnTo>
                        <a:pt x="437" y="509"/>
                      </a:lnTo>
                      <a:lnTo>
                        <a:pt x="435" y="517"/>
                      </a:lnTo>
                      <a:lnTo>
                        <a:pt x="432" y="526"/>
                      </a:lnTo>
                      <a:lnTo>
                        <a:pt x="457" y="526"/>
                      </a:lnTo>
                      <a:lnTo>
                        <a:pt x="457" y="541"/>
                      </a:lnTo>
                      <a:lnTo>
                        <a:pt x="475" y="541"/>
                      </a:lnTo>
                      <a:lnTo>
                        <a:pt x="475" y="550"/>
                      </a:lnTo>
                      <a:lnTo>
                        <a:pt x="475" y="558"/>
                      </a:lnTo>
                      <a:lnTo>
                        <a:pt x="473" y="566"/>
                      </a:lnTo>
                      <a:lnTo>
                        <a:pt x="473" y="576"/>
                      </a:lnTo>
                      <a:lnTo>
                        <a:pt x="472" y="584"/>
                      </a:lnTo>
                      <a:lnTo>
                        <a:pt x="470" y="592"/>
                      </a:lnTo>
                      <a:lnTo>
                        <a:pt x="470" y="600"/>
                      </a:lnTo>
                      <a:lnTo>
                        <a:pt x="470" y="606"/>
                      </a:lnTo>
                      <a:lnTo>
                        <a:pt x="472" y="613"/>
                      </a:lnTo>
                      <a:lnTo>
                        <a:pt x="475" y="619"/>
                      </a:lnTo>
                      <a:lnTo>
                        <a:pt x="481" y="613"/>
                      </a:lnTo>
                      <a:lnTo>
                        <a:pt x="488" y="605"/>
                      </a:lnTo>
                      <a:lnTo>
                        <a:pt x="489" y="597"/>
                      </a:lnTo>
                      <a:lnTo>
                        <a:pt x="491" y="589"/>
                      </a:lnTo>
                      <a:lnTo>
                        <a:pt x="491" y="579"/>
                      </a:lnTo>
                      <a:lnTo>
                        <a:pt x="491" y="569"/>
                      </a:lnTo>
                      <a:lnTo>
                        <a:pt x="491" y="560"/>
                      </a:lnTo>
                      <a:lnTo>
                        <a:pt x="491" y="550"/>
                      </a:lnTo>
                      <a:lnTo>
                        <a:pt x="494" y="542"/>
                      </a:lnTo>
                      <a:lnTo>
                        <a:pt x="499" y="534"/>
                      </a:lnTo>
                      <a:lnTo>
                        <a:pt x="496" y="550"/>
                      </a:lnTo>
                      <a:lnTo>
                        <a:pt x="493" y="566"/>
                      </a:lnTo>
                      <a:lnTo>
                        <a:pt x="491" y="584"/>
                      </a:lnTo>
                      <a:lnTo>
                        <a:pt x="489" y="601"/>
                      </a:lnTo>
                      <a:lnTo>
                        <a:pt x="488" y="619"/>
                      </a:lnTo>
                      <a:lnTo>
                        <a:pt x="485" y="635"/>
                      </a:lnTo>
                      <a:lnTo>
                        <a:pt x="480" y="649"/>
                      </a:lnTo>
                      <a:lnTo>
                        <a:pt x="475" y="662"/>
                      </a:lnTo>
                      <a:lnTo>
                        <a:pt x="467" y="672"/>
                      </a:lnTo>
                      <a:lnTo>
                        <a:pt x="457" y="678"/>
                      </a:lnTo>
                      <a:lnTo>
                        <a:pt x="456" y="669"/>
                      </a:lnTo>
                      <a:lnTo>
                        <a:pt x="456" y="659"/>
                      </a:lnTo>
                      <a:lnTo>
                        <a:pt x="456" y="649"/>
                      </a:lnTo>
                      <a:lnTo>
                        <a:pt x="457" y="640"/>
                      </a:lnTo>
                      <a:lnTo>
                        <a:pt x="457" y="629"/>
                      </a:lnTo>
                      <a:lnTo>
                        <a:pt x="457" y="619"/>
                      </a:lnTo>
                      <a:lnTo>
                        <a:pt x="457" y="609"/>
                      </a:lnTo>
                      <a:lnTo>
                        <a:pt x="456" y="601"/>
                      </a:lnTo>
                      <a:lnTo>
                        <a:pt x="453" y="592"/>
                      </a:lnTo>
                      <a:lnTo>
                        <a:pt x="449" y="584"/>
                      </a:lnTo>
                      <a:lnTo>
                        <a:pt x="445" y="589"/>
                      </a:lnTo>
                      <a:lnTo>
                        <a:pt x="443" y="595"/>
                      </a:lnTo>
                      <a:lnTo>
                        <a:pt x="440" y="601"/>
                      </a:lnTo>
                      <a:lnTo>
                        <a:pt x="440" y="608"/>
                      </a:lnTo>
                      <a:lnTo>
                        <a:pt x="440" y="616"/>
                      </a:lnTo>
                      <a:lnTo>
                        <a:pt x="440" y="624"/>
                      </a:lnTo>
                      <a:lnTo>
                        <a:pt x="440" y="630"/>
                      </a:lnTo>
                      <a:lnTo>
                        <a:pt x="440" y="638"/>
                      </a:lnTo>
                      <a:lnTo>
                        <a:pt x="440" y="646"/>
                      </a:lnTo>
                      <a:lnTo>
                        <a:pt x="440" y="654"/>
                      </a:lnTo>
                      <a:lnTo>
                        <a:pt x="437" y="648"/>
                      </a:lnTo>
                      <a:lnTo>
                        <a:pt x="435" y="640"/>
                      </a:lnTo>
                      <a:lnTo>
                        <a:pt x="433" y="633"/>
                      </a:lnTo>
                      <a:lnTo>
                        <a:pt x="433" y="625"/>
                      </a:lnTo>
                      <a:lnTo>
                        <a:pt x="433" y="619"/>
                      </a:lnTo>
                      <a:lnTo>
                        <a:pt x="432" y="611"/>
                      </a:lnTo>
                      <a:lnTo>
                        <a:pt x="432" y="603"/>
                      </a:lnTo>
                      <a:lnTo>
                        <a:pt x="429" y="597"/>
                      </a:lnTo>
                      <a:lnTo>
                        <a:pt x="425" y="590"/>
                      </a:lnTo>
                      <a:lnTo>
                        <a:pt x="422" y="584"/>
                      </a:lnTo>
                      <a:lnTo>
                        <a:pt x="413" y="600"/>
                      </a:lnTo>
                      <a:lnTo>
                        <a:pt x="409" y="614"/>
                      </a:lnTo>
                      <a:lnTo>
                        <a:pt x="413" y="629"/>
                      </a:lnTo>
                      <a:lnTo>
                        <a:pt x="417" y="641"/>
                      </a:lnTo>
                      <a:lnTo>
                        <a:pt x="425" y="654"/>
                      </a:lnTo>
                      <a:lnTo>
                        <a:pt x="433" y="667"/>
                      </a:lnTo>
                      <a:lnTo>
                        <a:pt x="440" y="680"/>
                      </a:lnTo>
                      <a:lnTo>
                        <a:pt x="445" y="693"/>
                      </a:lnTo>
                      <a:lnTo>
                        <a:pt x="445" y="705"/>
                      </a:lnTo>
                      <a:lnTo>
                        <a:pt x="440" y="720"/>
                      </a:lnTo>
                      <a:lnTo>
                        <a:pt x="440" y="704"/>
                      </a:lnTo>
                      <a:lnTo>
                        <a:pt x="438" y="693"/>
                      </a:lnTo>
                      <a:lnTo>
                        <a:pt x="433" y="685"/>
                      </a:lnTo>
                      <a:lnTo>
                        <a:pt x="427" y="681"/>
                      </a:lnTo>
                      <a:lnTo>
                        <a:pt x="421" y="680"/>
                      </a:lnTo>
                      <a:lnTo>
                        <a:pt x="411" y="678"/>
                      </a:lnTo>
                      <a:lnTo>
                        <a:pt x="403" y="675"/>
                      </a:lnTo>
                      <a:lnTo>
                        <a:pt x="395" y="672"/>
                      </a:lnTo>
                      <a:lnTo>
                        <a:pt x="387" y="665"/>
                      </a:lnTo>
                      <a:lnTo>
                        <a:pt x="379" y="654"/>
                      </a:lnTo>
                      <a:lnTo>
                        <a:pt x="397" y="710"/>
                      </a:lnTo>
                      <a:lnTo>
                        <a:pt x="398" y="709"/>
                      </a:lnTo>
                      <a:lnTo>
                        <a:pt x="398" y="705"/>
                      </a:lnTo>
                      <a:lnTo>
                        <a:pt x="398" y="704"/>
                      </a:lnTo>
                      <a:lnTo>
                        <a:pt x="397" y="702"/>
                      </a:lnTo>
                      <a:lnTo>
                        <a:pt x="397" y="702"/>
                      </a:lnTo>
                      <a:lnTo>
                        <a:pt x="395" y="701"/>
                      </a:lnTo>
                      <a:lnTo>
                        <a:pt x="393" y="699"/>
                      </a:lnTo>
                      <a:lnTo>
                        <a:pt x="392" y="697"/>
                      </a:lnTo>
                      <a:lnTo>
                        <a:pt x="392" y="697"/>
                      </a:lnTo>
                      <a:lnTo>
                        <a:pt x="390" y="696"/>
                      </a:lnTo>
                      <a:lnTo>
                        <a:pt x="387" y="704"/>
                      </a:lnTo>
                      <a:lnTo>
                        <a:pt x="385" y="713"/>
                      </a:lnTo>
                      <a:lnTo>
                        <a:pt x="384" y="721"/>
                      </a:lnTo>
                      <a:lnTo>
                        <a:pt x="384" y="729"/>
                      </a:lnTo>
                      <a:lnTo>
                        <a:pt x="382" y="737"/>
                      </a:lnTo>
                      <a:lnTo>
                        <a:pt x="382" y="747"/>
                      </a:lnTo>
                      <a:lnTo>
                        <a:pt x="379" y="755"/>
                      </a:lnTo>
                      <a:lnTo>
                        <a:pt x="376" y="763"/>
                      </a:lnTo>
                      <a:lnTo>
                        <a:pt x="371" y="773"/>
                      </a:lnTo>
                      <a:lnTo>
                        <a:pt x="365" y="781"/>
                      </a:lnTo>
                      <a:lnTo>
                        <a:pt x="368" y="779"/>
                      </a:lnTo>
                      <a:lnTo>
                        <a:pt x="368" y="776"/>
                      </a:lnTo>
                      <a:lnTo>
                        <a:pt x="366" y="773"/>
                      </a:lnTo>
                      <a:lnTo>
                        <a:pt x="363" y="766"/>
                      </a:lnTo>
                      <a:lnTo>
                        <a:pt x="360" y="760"/>
                      </a:lnTo>
                      <a:lnTo>
                        <a:pt x="357" y="752"/>
                      </a:lnTo>
                      <a:lnTo>
                        <a:pt x="355" y="744"/>
                      </a:lnTo>
                      <a:lnTo>
                        <a:pt x="353" y="736"/>
                      </a:lnTo>
                      <a:lnTo>
                        <a:pt x="353" y="728"/>
                      </a:lnTo>
                      <a:lnTo>
                        <a:pt x="355" y="720"/>
                      </a:lnTo>
                      <a:lnTo>
                        <a:pt x="347" y="710"/>
                      </a:lnTo>
                      <a:lnTo>
                        <a:pt x="329" y="813"/>
                      </a:lnTo>
                      <a:lnTo>
                        <a:pt x="336" y="809"/>
                      </a:lnTo>
                      <a:lnTo>
                        <a:pt x="337" y="801"/>
                      </a:lnTo>
                      <a:lnTo>
                        <a:pt x="339" y="789"/>
                      </a:lnTo>
                      <a:lnTo>
                        <a:pt x="339" y="771"/>
                      </a:lnTo>
                      <a:lnTo>
                        <a:pt x="339" y="752"/>
                      </a:lnTo>
                      <a:lnTo>
                        <a:pt x="339" y="731"/>
                      </a:lnTo>
                      <a:lnTo>
                        <a:pt x="339" y="712"/>
                      </a:lnTo>
                      <a:lnTo>
                        <a:pt x="342" y="691"/>
                      </a:lnTo>
                      <a:lnTo>
                        <a:pt x="347" y="675"/>
                      </a:lnTo>
                      <a:lnTo>
                        <a:pt x="355" y="661"/>
                      </a:lnTo>
                      <a:lnTo>
                        <a:pt x="337" y="661"/>
                      </a:lnTo>
                      <a:lnTo>
                        <a:pt x="337" y="645"/>
                      </a:lnTo>
                      <a:lnTo>
                        <a:pt x="341" y="630"/>
                      </a:lnTo>
                      <a:lnTo>
                        <a:pt x="344" y="617"/>
                      </a:lnTo>
                      <a:lnTo>
                        <a:pt x="350" y="606"/>
                      </a:lnTo>
                      <a:lnTo>
                        <a:pt x="355" y="595"/>
                      </a:lnTo>
                      <a:lnTo>
                        <a:pt x="360" y="584"/>
                      </a:lnTo>
                      <a:lnTo>
                        <a:pt x="365" y="573"/>
                      </a:lnTo>
                      <a:lnTo>
                        <a:pt x="368" y="560"/>
                      </a:lnTo>
                      <a:lnTo>
                        <a:pt x="368" y="549"/>
                      </a:lnTo>
                      <a:lnTo>
                        <a:pt x="365" y="534"/>
                      </a:lnTo>
                      <a:lnTo>
                        <a:pt x="355" y="541"/>
                      </a:lnTo>
                      <a:lnTo>
                        <a:pt x="355" y="550"/>
                      </a:lnTo>
                      <a:lnTo>
                        <a:pt x="355" y="555"/>
                      </a:lnTo>
                      <a:lnTo>
                        <a:pt x="357" y="553"/>
                      </a:lnTo>
                      <a:lnTo>
                        <a:pt x="357" y="550"/>
                      </a:lnTo>
                      <a:lnTo>
                        <a:pt x="357" y="544"/>
                      </a:lnTo>
                      <a:lnTo>
                        <a:pt x="357" y="536"/>
                      </a:lnTo>
                      <a:lnTo>
                        <a:pt x="355" y="528"/>
                      </a:lnTo>
                      <a:lnTo>
                        <a:pt x="353" y="520"/>
                      </a:lnTo>
                      <a:lnTo>
                        <a:pt x="352" y="513"/>
                      </a:lnTo>
                      <a:lnTo>
                        <a:pt x="347" y="509"/>
                      </a:lnTo>
                      <a:lnTo>
                        <a:pt x="344" y="518"/>
                      </a:lnTo>
                      <a:lnTo>
                        <a:pt x="342" y="526"/>
                      </a:lnTo>
                      <a:lnTo>
                        <a:pt x="339" y="536"/>
                      </a:lnTo>
                      <a:lnTo>
                        <a:pt x="339" y="545"/>
                      </a:lnTo>
                      <a:lnTo>
                        <a:pt x="337" y="555"/>
                      </a:lnTo>
                      <a:lnTo>
                        <a:pt x="337" y="565"/>
                      </a:lnTo>
                      <a:lnTo>
                        <a:pt x="336" y="574"/>
                      </a:lnTo>
                      <a:lnTo>
                        <a:pt x="334" y="584"/>
                      </a:lnTo>
                      <a:lnTo>
                        <a:pt x="333" y="592"/>
                      </a:lnTo>
                      <a:lnTo>
                        <a:pt x="329" y="601"/>
                      </a:lnTo>
                      <a:lnTo>
                        <a:pt x="329" y="592"/>
                      </a:lnTo>
                      <a:lnTo>
                        <a:pt x="329" y="584"/>
                      </a:lnTo>
                      <a:lnTo>
                        <a:pt x="329" y="574"/>
                      </a:lnTo>
                      <a:lnTo>
                        <a:pt x="329" y="566"/>
                      </a:lnTo>
                      <a:lnTo>
                        <a:pt x="331" y="557"/>
                      </a:lnTo>
                      <a:lnTo>
                        <a:pt x="331" y="549"/>
                      </a:lnTo>
                      <a:lnTo>
                        <a:pt x="329" y="541"/>
                      </a:lnTo>
                      <a:lnTo>
                        <a:pt x="329" y="533"/>
                      </a:lnTo>
                      <a:lnTo>
                        <a:pt x="326" y="525"/>
                      </a:lnTo>
                      <a:lnTo>
                        <a:pt x="323" y="517"/>
                      </a:lnTo>
                      <a:lnTo>
                        <a:pt x="305" y="593"/>
                      </a:lnTo>
                      <a:lnTo>
                        <a:pt x="305" y="587"/>
                      </a:lnTo>
                      <a:lnTo>
                        <a:pt x="305" y="579"/>
                      </a:lnTo>
                      <a:lnTo>
                        <a:pt x="305" y="571"/>
                      </a:lnTo>
                      <a:lnTo>
                        <a:pt x="305" y="563"/>
                      </a:lnTo>
                      <a:lnTo>
                        <a:pt x="305" y="557"/>
                      </a:lnTo>
                      <a:lnTo>
                        <a:pt x="305" y="549"/>
                      </a:lnTo>
                      <a:lnTo>
                        <a:pt x="304" y="542"/>
                      </a:lnTo>
                      <a:lnTo>
                        <a:pt x="302" y="537"/>
                      </a:lnTo>
                      <a:lnTo>
                        <a:pt x="299" y="531"/>
                      </a:lnTo>
                      <a:lnTo>
                        <a:pt x="294" y="526"/>
                      </a:lnTo>
                      <a:lnTo>
                        <a:pt x="291" y="528"/>
                      </a:lnTo>
                      <a:lnTo>
                        <a:pt x="289" y="531"/>
                      </a:lnTo>
                      <a:lnTo>
                        <a:pt x="288" y="533"/>
                      </a:lnTo>
                      <a:lnTo>
                        <a:pt x="288" y="536"/>
                      </a:lnTo>
                      <a:lnTo>
                        <a:pt x="288" y="541"/>
                      </a:lnTo>
                      <a:lnTo>
                        <a:pt x="288" y="544"/>
                      </a:lnTo>
                      <a:lnTo>
                        <a:pt x="288" y="547"/>
                      </a:lnTo>
                      <a:lnTo>
                        <a:pt x="288" y="552"/>
                      </a:lnTo>
                      <a:lnTo>
                        <a:pt x="288" y="555"/>
                      </a:lnTo>
                      <a:lnTo>
                        <a:pt x="288" y="558"/>
                      </a:lnTo>
                      <a:lnTo>
                        <a:pt x="286" y="555"/>
                      </a:lnTo>
                      <a:lnTo>
                        <a:pt x="285" y="553"/>
                      </a:lnTo>
                      <a:lnTo>
                        <a:pt x="283" y="552"/>
                      </a:lnTo>
                      <a:lnTo>
                        <a:pt x="280" y="552"/>
                      </a:lnTo>
                      <a:lnTo>
                        <a:pt x="277" y="552"/>
                      </a:lnTo>
                      <a:lnTo>
                        <a:pt x="273" y="550"/>
                      </a:lnTo>
                      <a:lnTo>
                        <a:pt x="270" y="552"/>
                      </a:lnTo>
                      <a:lnTo>
                        <a:pt x="269" y="552"/>
                      </a:lnTo>
                      <a:lnTo>
                        <a:pt x="265" y="552"/>
                      </a:lnTo>
                      <a:lnTo>
                        <a:pt x="264" y="552"/>
                      </a:lnTo>
                      <a:lnTo>
                        <a:pt x="267" y="549"/>
                      </a:lnTo>
                      <a:lnTo>
                        <a:pt x="269" y="544"/>
                      </a:lnTo>
                      <a:lnTo>
                        <a:pt x="270" y="541"/>
                      </a:lnTo>
                      <a:lnTo>
                        <a:pt x="272" y="536"/>
                      </a:lnTo>
                      <a:lnTo>
                        <a:pt x="272" y="531"/>
                      </a:lnTo>
                      <a:lnTo>
                        <a:pt x="272" y="528"/>
                      </a:lnTo>
                      <a:lnTo>
                        <a:pt x="272" y="523"/>
                      </a:lnTo>
                      <a:lnTo>
                        <a:pt x="270" y="518"/>
                      </a:lnTo>
                      <a:lnTo>
                        <a:pt x="270" y="513"/>
                      </a:lnTo>
                      <a:lnTo>
                        <a:pt x="270" y="509"/>
                      </a:lnTo>
                      <a:lnTo>
                        <a:pt x="264" y="499"/>
                      </a:lnTo>
                      <a:lnTo>
                        <a:pt x="238" y="576"/>
                      </a:lnTo>
                      <a:lnTo>
                        <a:pt x="237" y="581"/>
                      </a:lnTo>
                      <a:lnTo>
                        <a:pt x="237" y="582"/>
                      </a:lnTo>
                      <a:lnTo>
                        <a:pt x="237" y="579"/>
                      </a:lnTo>
                      <a:lnTo>
                        <a:pt x="240" y="573"/>
                      </a:lnTo>
                      <a:lnTo>
                        <a:pt x="241" y="565"/>
                      </a:lnTo>
                      <a:lnTo>
                        <a:pt x="245" y="555"/>
                      </a:lnTo>
                      <a:lnTo>
                        <a:pt x="246" y="545"/>
                      </a:lnTo>
                      <a:lnTo>
                        <a:pt x="248" y="534"/>
                      </a:lnTo>
                      <a:lnTo>
                        <a:pt x="248" y="525"/>
                      </a:lnTo>
                      <a:lnTo>
                        <a:pt x="246" y="517"/>
                      </a:lnTo>
                      <a:lnTo>
                        <a:pt x="246" y="491"/>
                      </a:lnTo>
                      <a:lnTo>
                        <a:pt x="240" y="497"/>
                      </a:lnTo>
                      <a:lnTo>
                        <a:pt x="235" y="499"/>
                      </a:lnTo>
                      <a:lnTo>
                        <a:pt x="230" y="499"/>
                      </a:lnTo>
                      <a:lnTo>
                        <a:pt x="224" y="496"/>
                      </a:lnTo>
                      <a:lnTo>
                        <a:pt x="221" y="491"/>
                      </a:lnTo>
                      <a:lnTo>
                        <a:pt x="216" y="483"/>
                      </a:lnTo>
                      <a:lnTo>
                        <a:pt x="213" y="475"/>
                      </a:lnTo>
                      <a:lnTo>
                        <a:pt x="211" y="467"/>
                      </a:lnTo>
                      <a:lnTo>
                        <a:pt x="209" y="457"/>
                      </a:lnTo>
                      <a:lnTo>
                        <a:pt x="211" y="449"/>
                      </a:lnTo>
                      <a:lnTo>
                        <a:pt x="211" y="446"/>
                      </a:lnTo>
                      <a:lnTo>
                        <a:pt x="211" y="443"/>
                      </a:lnTo>
                      <a:lnTo>
                        <a:pt x="211" y="438"/>
                      </a:lnTo>
                      <a:lnTo>
                        <a:pt x="213" y="435"/>
                      </a:lnTo>
                      <a:lnTo>
                        <a:pt x="213" y="430"/>
                      </a:lnTo>
                      <a:lnTo>
                        <a:pt x="213" y="427"/>
                      </a:lnTo>
                      <a:lnTo>
                        <a:pt x="211" y="422"/>
                      </a:lnTo>
                      <a:lnTo>
                        <a:pt x="209" y="419"/>
                      </a:lnTo>
                      <a:lnTo>
                        <a:pt x="206" y="417"/>
                      </a:lnTo>
                      <a:lnTo>
                        <a:pt x="203" y="414"/>
                      </a:lnTo>
                      <a:lnTo>
                        <a:pt x="200" y="417"/>
                      </a:lnTo>
                      <a:lnTo>
                        <a:pt x="197" y="421"/>
                      </a:lnTo>
                      <a:lnTo>
                        <a:pt x="195" y="425"/>
                      </a:lnTo>
                      <a:lnTo>
                        <a:pt x="195" y="430"/>
                      </a:lnTo>
                      <a:lnTo>
                        <a:pt x="195" y="433"/>
                      </a:lnTo>
                      <a:lnTo>
                        <a:pt x="195" y="438"/>
                      </a:lnTo>
                      <a:lnTo>
                        <a:pt x="195" y="443"/>
                      </a:lnTo>
                      <a:lnTo>
                        <a:pt x="195" y="448"/>
                      </a:lnTo>
                      <a:lnTo>
                        <a:pt x="197" y="453"/>
                      </a:lnTo>
                      <a:lnTo>
                        <a:pt x="197" y="456"/>
                      </a:lnTo>
                      <a:lnTo>
                        <a:pt x="195" y="453"/>
                      </a:lnTo>
                      <a:lnTo>
                        <a:pt x="195" y="449"/>
                      </a:lnTo>
                      <a:lnTo>
                        <a:pt x="195" y="446"/>
                      </a:lnTo>
                      <a:lnTo>
                        <a:pt x="195" y="443"/>
                      </a:lnTo>
                      <a:lnTo>
                        <a:pt x="195" y="440"/>
                      </a:lnTo>
                      <a:lnTo>
                        <a:pt x="195" y="437"/>
                      </a:lnTo>
                      <a:lnTo>
                        <a:pt x="193" y="433"/>
                      </a:lnTo>
                      <a:lnTo>
                        <a:pt x="192" y="430"/>
                      </a:lnTo>
                      <a:lnTo>
                        <a:pt x="189" y="427"/>
                      </a:lnTo>
                      <a:lnTo>
                        <a:pt x="185" y="425"/>
                      </a:lnTo>
                      <a:lnTo>
                        <a:pt x="184" y="425"/>
                      </a:lnTo>
                      <a:lnTo>
                        <a:pt x="181" y="424"/>
                      </a:lnTo>
                      <a:lnTo>
                        <a:pt x="177" y="424"/>
                      </a:lnTo>
                      <a:lnTo>
                        <a:pt x="176" y="424"/>
                      </a:lnTo>
                      <a:lnTo>
                        <a:pt x="173" y="424"/>
                      </a:lnTo>
                      <a:lnTo>
                        <a:pt x="169" y="425"/>
                      </a:lnTo>
                      <a:lnTo>
                        <a:pt x="166" y="425"/>
                      </a:lnTo>
                      <a:lnTo>
                        <a:pt x="165" y="427"/>
                      </a:lnTo>
                      <a:lnTo>
                        <a:pt x="163" y="429"/>
                      </a:lnTo>
                      <a:lnTo>
                        <a:pt x="161" y="432"/>
                      </a:lnTo>
                      <a:lnTo>
                        <a:pt x="168" y="432"/>
                      </a:lnTo>
                      <a:lnTo>
                        <a:pt x="168" y="449"/>
                      </a:lnTo>
                      <a:lnTo>
                        <a:pt x="161" y="449"/>
                      </a:lnTo>
                      <a:lnTo>
                        <a:pt x="161" y="446"/>
                      </a:lnTo>
                      <a:lnTo>
                        <a:pt x="161" y="441"/>
                      </a:lnTo>
                      <a:lnTo>
                        <a:pt x="160" y="440"/>
                      </a:lnTo>
                      <a:lnTo>
                        <a:pt x="158" y="437"/>
                      </a:lnTo>
                      <a:lnTo>
                        <a:pt x="157" y="435"/>
                      </a:lnTo>
                      <a:lnTo>
                        <a:pt x="153" y="432"/>
                      </a:lnTo>
                      <a:lnTo>
                        <a:pt x="152" y="430"/>
                      </a:lnTo>
                      <a:lnTo>
                        <a:pt x="149" y="429"/>
                      </a:lnTo>
                      <a:lnTo>
                        <a:pt x="145" y="427"/>
                      </a:lnTo>
                      <a:lnTo>
                        <a:pt x="144" y="425"/>
                      </a:lnTo>
                      <a:lnTo>
                        <a:pt x="133" y="429"/>
                      </a:lnTo>
                      <a:lnTo>
                        <a:pt x="125" y="437"/>
                      </a:lnTo>
                      <a:lnTo>
                        <a:pt x="120" y="445"/>
                      </a:lnTo>
                      <a:lnTo>
                        <a:pt x="117" y="456"/>
                      </a:lnTo>
                      <a:lnTo>
                        <a:pt x="115" y="467"/>
                      </a:lnTo>
                      <a:lnTo>
                        <a:pt x="115" y="478"/>
                      </a:lnTo>
                      <a:lnTo>
                        <a:pt x="115" y="491"/>
                      </a:lnTo>
                      <a:lnTo>
                        <a:pt x="115" y="504"/>
                      </a:lnTo>
                      <a:lnTo>
                        <a:pt x="113" y="515"/>
                      </a:lnTo>
                      <a:lnTo>
                        <a:pt x="112" y="526"/>
                      </a:lnTo>
                      <a:lnTo>
                        <a:pt x="110" y="529"/>
                      </a:lnTo>
                      <a:lnTo>
                        <a:pt x="110" y="528"/>
                      </a:lnTo>
                      <a:lnTo>
                        <a:pt x="110" y="523"/>
                      </a:lnTo>
                      <a:lnTo>
                        <a:pt x="110" y="515"/>
                      </a:lnTo>
                      <a:lnTo>
                        <a:pt x="112" y="505"/>
                      </a:lnTo>
                      <a:lnTo>
                        <a:pt x="112" y="496"/>
                      </a:lnTo>
                      <a:lnTo>
                        <a:pt x="113" y="485"/>
                      </a:lnTo>
                      <a:lnTo>
                        <a:pt x="115" y="473"/>
                      </a:lnTo>
                      <a:lnTo>
                        <a:pt x="117" y="464"/>
                      </a:lnTo>
                      <a:lnTo>
                        <a:pt x="118" y="456"/>
                      </a:lnTo>
                      <a:lnTo>
                        <a:pt x="113" y="451"/>
                      </a:lnTo>
                      <a:lnTo>
                        <a:pt x="110" y="449"/>
                      </a:lnTo>
                      <a:lnTo>
                        <a:pt x="107" y="451"/>
                      </a:lnTo>
                      <a:lnTo>
                        <a:pt x="105" y="454"/>
                      </a:lnTo>
                      <a:lnTo>
                        <a:pt x="104" y="459"/>
                      </a:lnTo>
                      <a:lnTo>
                        <a:pt x="102" y="462"/>
                      </a:lnTo>
                      <a:lnTo>
                        <a:pt x="102" y="464"/>
                      </a:lnTo>
                      <a:lnTo>
                        <a:pt x="101" y="462"/>
                      </a:lnTo>
                      <a:lnTo>
                        <a:pt x="97" y="459"/>
                      </a:lnTo>
                      <a:lnTo>
                        <a:pt x="94" y="449"/>
                      </a:lnTo>
                      <a:lnTo>
                        <a:pt x="89" y="454"/>
                      </a:lnTo>
                      <a:lnTo>
                        <a:pt x="86" y="461"/>
                      </a:lnTo>
                      <a:lnTo>
                        <a:pt x="83" y="467"/>
                      </a:lnTo>
                      <a:lnTo>
                        <a:pt x="81" y="473"/>
                      </a:lnTo>
                      <a:lnTo>
                        <a:pt x="78" y="480"/>
                      </a:lnTo>
                      <a:lnTo>
                        <a:pt x="77" y="488"/>
                      </a:lnTo>
                      <a:lnTo>
                        <a:pt x="77" y="494"/>
                      </a:lnTo>
                      <a:lnTo>
                        <a:pt x="75" y="502"/>
                      </a:lnTo>
                      <a:lnTo>
                        <a:pt x="77" y="509"/>
                      </a:lnTo>
                      <a:lnTo>
                        <a:pt x="77" y="517"/>
                      </a:lnTo>
                      <a:lnTo>
                        <a:pt x="83" y="526"/>
                      </a:lnTo>
                      <a:lnTo>
                        <a:pt x="88" y="525"/>
                      </a:lnTo>
                      <a:lnTo>
                        <a:pt x="91" y="521"/>
                      </a:lnTo>
                      <a:lnTo>
                        <a:pt x="93" y="518"/>
                      </a:lnTo>
                      <a:lnTo>
                        <a:pt x="94" y="515"/>
                      </a:lnTo>
                      <a:lnTo>
                        <a:pt x="94" y="510"/>
                      </a:lnTo>
                      <a:lnTo>
                        <a:pt x="94" y="507"/>
                      </a:lnTo>
                      <a:lnTo>
                        <a:pt x="94" y="502"/>
                      </a:lnTo>
                      <a:lnTo>
                        <a:pt x="94" y="499"/>
                      </a:lnTo>
                      <a:lnTo>
                        <a:pt x="94" y="496"/>
                      </a:lnTo>
                      <a:lnTo>
                        <a:pt x="94" y="491"/>
                      </a:lnTo>
                      <a:lnTo>
                        <a:pt x="53" y="637"/>
                      </a:lnTo>
                      <a:lnTo>
                        <a:pt x="51" y="637"/>
                      </a:lnTo>
                      <a:lnTo>
                        <a:pt x="51" y="633"/>
                      </a:lnTo>
                      <a:lnTo>
                        <a:pt x="51" y="629"/>
                      </a:lnTo>
                      <a:lnTo>
                        <a:pt x="53" y="622"/>
                      </a:lnTo>
                      <a:lnTo>
                        <a:pt x="56" y="613"/>
                      </a:lnTo>
                      <a:lnTo>
                        <a:pt x="59" y="603"/>
                      </a:lnTo>
                      <a:lnTo>
                        <a:pt x="61" y="593"/>
                      </a:lnTo>
                      <a:lnTo>
                        <a:pt x="64" y="585"/>
                      </a:lnTo>
                      <a:lnTo>
                        <a:pt x="67" y="576"/>
                      </a:lnTo>
                      <a:lnTo>
                        <a:pt x="70" y="569"/>
                      </a:lnTo>
                      <a:lnTo>
                        <a:pt x="64" y="563"/>
                      </a:lnTo>
                      <a:lnTo>
                        <a:pt x="61" y="561"/>
                      </a:lnTo>
                      <a:lnTo>
                        <a:pt x="57" y="563"/>
                      </a:lnTo>
                      <a:lnTo>
                        <a:pt x="56" y="565"/>
                      </a:lnTo>
                      <a:lnTo>
                        <a:pt x="54" y="569"/>
                      </a:lnTo>
                      <a:lnTo>
                        <a:pt x="53" y="573"/>
                      </a:lnTo>
                      <a:lnTo>
                        <a:pt x="51" y="574"/>
                      </a:lnTo>
                      <a:lnTo>
                        <a:pt x="49" y="573"/>
                      </a:lnTo>
                      <a:lnTo>
                        <a:pt x="46" y="568"/>
                      </a:lnTo>
                      <a:lnTo>
                        <a:pt x="41" y="558"/>
                      </a:lnTo>
                      <a:lnTo>
                        <a:pt x="17" y="601"/>
                      </a:lnTo>
                      <a:lnTo>
                        <a:pt x="22" y="592"/>
                      </a:lnTo>
                      <a:lnTo>
                        <a:pt x="25" y="581"/>
                      </a:lnTo>
                      <a:lnTo>
                        <a:pt x="25" y="569"/>
                      </a:lnTo>
                      <a:lnTo>
                        <a:pt x="24" y="558"/>
                      </a:lnTo>
                      <a:lnTo>
                        <a:pt x="22" y="547"/>
                      </a:lnTo>
                      <a:lnTo>
                        <a:pt x="19" y="534"/>
                      </a:lnTo>
                      <a:lnTo>
                        <a:pt x="17" y="520"/>
                      </a:lnTo>
                      <a:lnTo>
                        <a:pt x="16" y="505"/>
                      </a:lnTo>
                      <a:lnTo>
                        <a:pt x="14" y="491"/>
                      </a:lnTo>
                      <a:lnTo>
                        <a:pt x="17" y="473"/>
                      </a:lnTo>
                      <a:lnTo>
                        <a:pt x="0" y="509"/>
                      </a:lnTo>
                      <a:lnTo>
                        <a:pt x="3" y="513"/>
                      </a:lnTo>
                      <a:lnTo>
                        <a:pt x="6" y="510"/>
                      </a:lnTo>
                      <a:lnTo>
                        <a:pt x="8" y="504"/>
                      </a:lnTo>
                      <a:lnTo>
                        <a:pt x="9" y="493"/>
                      </a:lnTo>
                      <a:lnTo>
                        <a:pt x="9" y="478"/>
                      </a:lnTo>
                      <a:lnTo>
                        <a:pt x="9" y="464"/>
                      </a:lnTo>
                      <a:lnTo>
                        <a:pt x="9" y="449"/>
                      </a:lnTo>
                      <a:lnTo>
                        <a:pt x="9" y="435"/>
                      </a:lnTo>
                      <a:lnTo>
                        <a:pt x="9" y="422"/>
                      </a:lnTo>
                      <a:lnTo>
                        <a:pt x="9" y="414"/>
                      </a:lnTo>
                      <a:lnTo>
                        <a:pt x="11" y="414"/>
                      </a:lnTo>
                      <a:lnTo>
                        <a:pt x="14" y="414"/>
                      </a:lnTo>
                      <a:lnTo>
                        <a:pt x="16" y="416"/>
                      </a:lnTo>
                      <a:lnTo>
                        <a:pt x="17" y="417"/>
                      </a:lnTo>
                      <a:lnTo>
                        <a:pt x="19" y="417"/>
                      </a:lnTo>
                      <a:lnTo>
                        <a:pt x="21" y="419"/>
                      </a:lnTo>
                      <a:lnTo>
                        <a:pt x="22" y="421"/>
                      </a:lnTo>
                      <a:lnTo>
                        <a:pt x="24" y="422"/>
                      </a:lnTo>
                      <a:lnTo>
                        <a:pt x="25" y="424"/>
                      </a:lnTo>
                      <a:lnTo>
                        <a:pt x="27" y="425"/>
                      </a:lnTo>
                      <a:lnTo>
                        <a:pt x="35" y="421"/>
                      </a:lnTo>
                      <a:lnTo>
                        <a:pt x="41" y="414"/>
                      </a:lnTo>
                      <a:lnTo>
                        <a:pt x="43" y="408"/>
                      </a:lnTo>
                      <a:lnTo>
                        <a:pt x="45" y="401"/>
                      </a:lnTo>
                      <a:lnTo>
                        <a:pt x="45" y="393"/>
                      </a:lnTo>
                      <a:lnTo>
                        <a:pt x="45" y="387"/>
                      </a:lnTo>
                      <a:lnTo>
                        <a:pt x="43" y="379"/>
                      </a:lnTo>
                      <a:lnTo>
                        <a:pt x="41" y="371"/>
                      </a:lnTo>
                      <a:lnTo>
                        <a:pt x="41" y="365"/>
                      </a:lnTo>
                      <a:lnTo>
                        <a:pt x="41" y="358"/>
                      </a:lnTo>
                      <a:lnTo>
                        <a:pt x="49" y="360"/>
                      </a:lnTo>
                      <a:lnTo>
                        <a:pt x="57" y="360"/>
                      </a:lnTo>
                      <a:lnTo>
                        <a:pt x="65" y="358"/>
                      </a:lnTo>
                      <a:lnTo>
                        <a:pt x="73" y="355"/>
                      </a:lnTo>
                      <a:lnTo>
                        <a:pt x="80" y="352"/>
                      </a:lnTo>
                      <a:lnTo>
                        <a:pt x="88" y="350"/>
                      </a:lnTo>
                      <a:lnTo>
                        <a:pt x="94" y="349"/>
                      </a:lnTo>
                      <a:lnTo>
                        <a:pt x="101" y="350"/>
                      </a:lnTo>
                      <a:lnTo>
                        <a:pt x="107" y="355"/>
                      </a:lnTo>
                      <a:lnTo>
                        <a:pt x="112" y="365"/>
                      </a:lnTo>
                      <a:lnTo>
                        <a:pt x="126" y="341"/>
                      </a:lnTo>
                      <a:lnTo>
                        <a:pt x="128" y="344"/>
                      </a:lnTo>
                      <a:lnTo>
                        <a:pt x="131" y="345"/>
                      </a:lnTo>
                      <a:lnTo>
                        <a:pt x="133" y="347"/>
                      </a:lnTo>
                      <a:lnTo>
                        <a:pt x="136" y="347"/>
                      </a:lnTo>
                      <a:lnTo>
                        <a:pt x="139" y="347"/>
                      </a:lnTo>
                      <a:lnTo>
                        <a:pt x="142" y="349"/>
                      </a:lnTo>
                      <a:lnTo>
                        <a:pt x="145" y="347"/>
                      </a:lnTo>
                      <a:lnTo>
                        <a:pt x="147" y="347"/>
                      </a:lnTo>
                      <a:lnTo>
                        <a:pt x="150" y="347"/>
                      </a:lnTo>
                      <a:lnTo>
                        <a:pt x="153" y="347"/>
                      </a:lnTo>
                      <a:lnTo>
                        <a:pt x="158" y="344"/>
                      </a:lnTo>
                      <a:lnTo>
                        <a:pt x="161" y="339"/>
                      </a:lnTo>
                      <a:lnTo>
                        <a:pt x="161" y="334"/>
                      </a:lnTo>
                      <a:lnTo>
                        <a:pt x="161" y="329"/>
                      </a:lnTo>
                      <a:lnTo>
                        <a:pt x="160" y="323"/>
                      </a:lnTo>
                      <a:lnTo>
                        <a:pt x="157" y="318"/>
                      </a:lnTo>
                      <a:lnTo>
                        <a:pt x="153" y="313"/>
                      </a:lnTo>
                      <a:lnTo>
                        <a:pt x="150" y="310"/>
                      </a:lnTo>
                      <a:lnTo>
                        <a:pt x="147" y="307"/>
                      </a:lnTo>
                      <a:lnTo>
                        <a:pt x="144" y="305"/>
                      </a:lnTo>
                      <a:lnTo>
                        <a:pt x="147" y="305"/>
                      </a:lnTo>
                      <a:lnTo>
                        <a:pt x="149" y="305"/>
                      </a:lnTo>
                      <a:lnTo>
                        <a:pt x="152" y="305"/>
                      </a:lnTo>
                      <a:lnTo>
                        <a:pt x="153" y="307"/>
                      </a:lnTo>
                      <a:lnTo>
                        <a:pt x="155" y="307"/>
                      </a:lnTo>
                      <a:lnTo>
                        <a:pt x="157" y="309"/>
                      </a:lnTo>
                      <a:lnTo>
                        <a:pt x="158" y="310"/>
                      </a:lnTo>
                      <a:lnTo>
                        <a:pt x="158" y="312"/>
                      </a:lnTo>
                      <a:lnTo>
                        <a:pt x="160" y="313"/>
                      </a:lnTo>
                      <a:lnTo>
                        <a:pt x="161" y="315"/>
                      </a:lnTo>
                      <a:lnTo>
                        <a:pt x="165" y="310"/>
                      </a:lnTo>
                      <a:lnTo>
                        <a:pt x="168" y="301"/>
                      </a:lnTo>
                      <a:lnTo>
                        <a:pt x="169" y="291"/>
                      </a:lnTo>
                      <a:lnTo>
                        <a:pt x="169" y="278"/>
                      </a:lnTo>
                      <a:lnTo>
                        <a:pt x="168" y="267"/>
                      </a:lnTo>
                      <a:lnTo>
                        <a:pt x="168" y="256"/>
                      </a:lnTo>
                      <a:lnTo>
                        <a:pt x="169" y="245"/>
                      </a:lnTo>
                      <a:lnTo>
                        <a:pt x="171" y="237"/>
                      </a:lnTo>
                      <a:lnTo>
                        <a:pt x="174" y="232"/>
                      </a:lnTo>
                      <a:lnTo>
                        <a:pt x="179" y="232"/>
                      </a:lnTo>
                      <a:lnTo>
                        <a:pt x="177" y="238"/>
                      </a:lnTo>
                      <a:lnTo>
                        <a:pt x="177" y="245"/>
                      </a:lnTo>
                      <a:lnTo>
                        <a:pt x="177" y="251"/>
                      </a:lnTo>
                      <a:lnTo>
                        <a:pt x="179" y="257"/>
                      </a:lnTo>
                      <a:lnTo>
                        <a:pt x="181" y="262"/>
                      </a:lnTo>
                      <a:lnTo>
                        <a:pt x="182" y="267"/>
                      </a:lnTo>
                      <a:lnTo>
                        <a:pt x="187" y="272"/>
                      </a:lnTo>
                      <a:lnTo>
                        <a:pt x="190" y="277"/>
                      </a:lnTo>
                      <a:lnTo>
                        <a:pt x="197" y="278"/>
                      </a:lnTo>
                      <a:lnTo>
                        <a:pt x="203" y="280"/>
                      </a:lnTo>
                      <a:lnTo>
                        <a:pt x="238" y="280"/>
                      </a:lnTo>
                      <a:lnTo>
                        <a:pt x="233" y="285"/>
                      </a:lnTo>
                      <a:lnTo>
                        <a:pt x="227" y="288"/>
                      </a:lnTo>
                      <a:lnTo>
                        <a:pt x="219" y="291"/>
                      </a:lnTo>
                      <a:lnTo>
                        <a:pt x="213" y="293"/>
                      </a:lnTo>
                      <a:lnTo>
                        <a:pt x="206" y="296"/>
                      </a:lnTo>
                      <a:lnTo>
                        <a:pt x="201" y="299"/>
                      </a:lnTo>
                      <a:lnTo>
                        <a:pt x="198" y="304"/>
                      </a:lnTo>
                      <a:lnTo>
                        <a:pt x="195" y="309"/>
                      </a:lnTo>
                      <a:lnTo>
                        <a:pt x="195" y="315"/>
                      </a:lnTo>
                      <a:lnTo>
                        <a:pt x="197" y="323"/>
                      </a:lnTo>
                      <a:lnTo>
                        <a:pt x="203" y="329"/>
                      </a:lnTo>
                      <a:lnTo>
                        <a:pt x="225" y="313"/>
                      </a:lnTo>
                      <a:lnTo>
                        <a:pt x="246" y="296"/>
                      </a:lnTo>
                      <a:lnTo>
                        <a:pt x="264" y="280"/>
                      </a:lnTo>
                      <a:lnTo>
                        <a:pt x="280" y="262"/>
                      </a:lnTo>
                      <a:lnTo>
                        <a:pt x="296" y="246"/>
                      </a:lnTo>
                      <a:lnTo>
                        <a:pt x="313" y="230"/>
                      </a:lnTo>
                      <a:lnTo>
                        <a:pt x="333" y="217"/>
                      </a:lnTo>
                      <a:lnTo>
                        <a:pt x="353" y="205"/>
                      </a:lnTo>
                      <a:lnTo>
                        <a:pt x="379" y="195"/>
                      </a:lnTo>
                      <a:lnTo>
                        <a:pt x="408" y="189"/>
                      </a:lnTo>
                      <a:lnTo>
                        <a:pt x="400" y="206"/>
                      </a:lnTo>
                      <a:lnTo>
                        <a:pt x="398" y="219"/>
                      </a:lnTo>
                      <a:lnTo>
                        <a:pt x="403" y="227"/>
                      </a:lnTo>
                      <a:lnTo>
                        <a:pt x="413" y="232"/>
                      </a:lnTo>
                      <a:lnTo>
                        <a:pt x="425" y="235"/>
                      </a:lnTo>
                      <a:lnTo>
                        <a:pt x="438" y="238"/>
                      </a:lnTo>
                      <a:lnTo>
                        <a:pt x="454" y="240"/>
                      </a:lnTo>
                      <a:lnTo>
                        <a:pt x="469" y="243"/>
                      </a:lnTo>
                      <a:lnTo>
                        <a:pt x="481" y="248"/>
                      </a:lnTo>
                      <a:lnTo>
                        <a:pt x="493" y="256"/>
                      </a:lnTo>
                      <a:lnTo>
                        <a:pt x="496" y="253"/>
                      </a:lnTo>
                      <a:lnTo>
                        <a:pt x="499" y="249"/>
                      </a:lnTo>
                      <a:lnTo>
                        <a:pt x="504" y="248"/>
                      </a:lnTo>
                      <a:lnTo>
                        <a:pt x="509" y="248"/>
                      </a:lnTo>
                      <a:lnTo>
                        <a:pt x="513" y="246"/>
                      </a:lnTo>
                      <a:lnTo>
                        <a:pt x="518" y="245"/>
                      </a:lnTo>
                      <a:lnTo>
                        <a:pt x="523" y="243"/>
                      </a:lnTo>
                      <a:lnTo>
                        <a:pt x="526" y="240"/>
                      </a:lnTo>
                      <a:lnTo>
                        <a:pt x="531" y="237"/>
                      </a:lnTo>
                      <a:lnTo>
                        <a:pt x="534" y="232"/>
                      </a:lnTo>
                      <a:lnTo>
                        <a:pt x="536" y="224"/>
                      </a:lnTo>
                      <a:lnTo>
                        <a:pt x="534" y="217"/>
                      </a:lnTo>
                      <a:lnTo>
                        <a:pt x="533" y="213"/>
                      </a:lnTo>
                      <a:lnTo>
                        <a:pt x="528" y="209"/>
                      </a:lnTo>
                      <a:lnTo>
                        <a:pt x="523" y="206"/>
                      </a:lnTo>
                      <a:lnTo>
                        <a:pt x="518" y="205"/>
                      </a:lnTo>
                      <a:lnTo>
                        <a:pt x="512" y="203"/>
                      </a:lnTo>
                      <a:lnTo>
                        <a:pt x="509" y="203"/>
                      </a:lnTo>
                      <a:lnTo>
                        <a:pt x="507" y="203"/>
                      </a:lnTo>
                      <a:lnTo>
                        <a:pt x="505" y="203"/>
                      </a:lnTo>
                      <a:lnTo>
                        <a:pt x="515" y="189"/>
                      </a:lnTo>
                      <a:lnTo>
                        <a:pt x="521" y="173"/>
                      </a:lnTo>
                      <a:lnTo>
                        <a:pt x="526" y="155"/>
                      </a:lnTo>
                      <a:lnTo>
                        <a:pt x="531" y="136"/>
                      </a:lnTo>
                      <a:lnTo>
                        <a:pt x="534" y="117"/>
                      </a:lnTo>
                      <a:lnTo>
                        <a:pt x="539" y="99"/>
                      </a:lnTo>
                      <a:lnTo>
                        <a:pt x="545" y="81"/>
                      </a:lnTo>
                      <a:lnTo>
                        <a:pt x="552" y="67"/>
                      </a:lnTo>
                      <a:lnTo>
                        <a:pt x="563" y="54"/>
                      </a:lnTo>
                      <a:lnTo>
                        <a:pt x="576" y="45"/>
                      </a:lnTo>
                      <a:lnTo>
                        <a:pt x="565" y="65"/>
                      </a:lnTo>
                      <a:lnTo>
                        <a:pt x="557" y="88"/>
                      </a:lnTo>
                      <a:lnTo>
                        <a:pt x="552" y="112"/>
                      </a:lnTo>
                      <a:lnTo>
                        <a:pt x="547" y="136"/>
                      </a:lnTo>
                      <a:lnTo>
                        <a:pt x="545" y="161"/>
                      </a:lnTo>
                      <a:lnTo>
                        <a:pt x="542" y="187"/>
                      </a:lnTo>
                      <a:lnTo>
                        <a:pt x="539" y="211"/>
                      </a:lnTo>
                      <a:lnTo>
                        <a:pt x="534" y="233"/>
                      </a:lnTo>
                      <a:lnTo>
                        <a:pt x="528" y="256"/>
                      </a:lnTo>
                      <a:lnTo>
                        <a:pt x="517" y="273"/>
                      </a:lnTo>
                      <a:lnTo>
                        <a:pt x="523" y="280"/>
                      </a:lnTo>
                      <a:lnTo>
                        <a:pt x="526" y="288"/>
                      </a:lnTo>
                      <a:lnTo>
                        <a:pt x="526" y="294"/>
                      </a:lnTo>
                      <a:lnTo>
                        <a:pt x="525" y="302"/>
                      </a:lnTo>
                      <a:lnTo>
                        <a:pt x="521" y="310"/>
                      </a:lnTo>
                      <a:lnTo>
                        <a:pt x="520" y="317"/>
                      </a:lnTo>
                      <a:lnTo>
                        <a:pt x="518" y="323"/>
                      </a:lnTo>
                      <a:lnTo>
                        <a:pt x="520" y="329"/>
                      </a:lnTo>
                      <a:lnTo>
                        <a:pt x="525" y="336"/>
                      </a:lnTo>
                      <a:lnTo>
                        <a:pt x="534" y="341"/>
                      </a:lnTo>
                      <a:lnTo>
                        <a:pt x="539" y="333"/>
                      </a:lnTo>
                      <a:lnTo>
                        <a:pt x="542" y="323"/>
                      </a:lnTo>
                      <a:lnTo>
                        <a:pt x="542" y="313"/>
                      </a:lnTo>
                      <a:lnTo>
                        <a:pt x="542" y="301"/>
                      </a:lnTo>
                      <a:lnTo>
                        <a:pt x="542" y="289"/>
                      </a:lnTo>
                      <a:lnTo>
                        <a:pt x="542" y="277"/>
                      </a:lnTo>
                      <a:lnTo>
                        <a:pt x="544" y="265"/>
                      </a:lnTo>
                      <a:lnTo>
                        <a:pt x="549" y="254"/>
                      </a:lnTo>
                      <a:lnTo>
                        <a:pt x="555" y="246"/>
                      </a:lnTo>
                      <a:lnTo>
                        <a:pt x="566" y="238"/>
                      </a:lnTo>
                      <a:lnTo>
                        <a:pt x="568" y="233"/>
                      </a:lnTo>
                      <a:lnTo>
                        <a:pt x="571" y="232"/>
                      </a:lnTo>
                      <a:lnTo>
                        <a:pt x="574" y="235"/>
                      </a:lnTo>
                      <a:lnTo>
                        <a:pt x="579" y="240"/>
                      </a:lnTo>
                      <a:lnTo>
                        <a:pt x="584" y="246"/>
                      </a:lnTo>
                      <a:lnTo>
                        <a:pt x="589" y="251"/>
                      </a:lnTo>
                      <a:lnTo>
                        <a:pt x="593" y="254"/>
                      </a:lnTo>
                      <a:lnTo>
                        <a:pt x="598" y="254"/>
                      </a:lnTo>
                      <a:lnTo>
                        <a:pt x="603" y="249"/>
                      </a:lnTo>
                      <a:lnTo>
                        <a:pt x="608" y="238"/>
                      </a:lnTo>
                      <a:lnTo>
                        <a:pt x="606" y="229"/>
                      </a:lnTo>
                      <a:lnTo>
                        <a:pt x="600" y="221"/>
                      </a:lnTo>
                      <a:lnTo>
                        <a:pt x="593" y="214"/>
                      </a:lnTo>
                      <a:lnTo>
                        <a:pt x="585" y="206"/>
                      </a:lnTo>
                      <a:lnTo>
                        <a:pt x="577" y="200"/>
                      </a:lnTo>
                      <a:lnTo>
                        <a:pt x="571" y="192"/>
                      </a:lnTo>
                      <a:lnTo>
                        <a:pt x="565" y="185"/>
                      </a:lnTo>
                      <a:lnTo>
                        <a:pt x="561" y="176"/>
                      </a:lnTo>
                      <a:lnTo>
                        <a:pt x="561" y="166"/>
                      </a:lnTo>
                      <a:lnTo>
                        <a:pt x="566" y="153"/>
                      </a:lnTo>
                      <a:lnTo>
                        <a:pt x="584" y="136"/>
                      </a:lnTo>
                      <a:lnTo>
                        <a:pt x="584" y="171"/>
                      </a:lnTo>
                      <a:lnTo>
                        <a:pt x="598" y="163"/>
                      </a:lnTo>
                      <a:lnTo>
                        <a:pt x="613" y="150"/>
                      </a:lnTo>
                      <a:lnTo>
                        <a:pt x="627" y="137"/>
                      </a:lnTo>
                      <a:lnTo>
                        <a:pt x="641" y="121"/>
                      </a:lnTo>
                      <a:lnTo>
                        <a:pt x="656" y="105"/>
                      </a:lnTo>
                      <a:lnTo>
                        <a:pt x="672" y="89"/>
                      </a:lnTo>
                      <a:lnTo>
                        <a:pt x="686" y="73"/>
                      </a:lnTo>
                      <a:lnTo>
                        <a:pt x="702" y="57"/>
                      </a:lnTo>
                      <a:lnTo>
                        <a:pt x="718" y="45"/>
                      </a:lnTo>
                      <a:lnTo>
                        <a:pt x="734" y="33"/>
                      </a:lnTo>
                      <a:lnTo>
                        <a:pt x="760" y="51"/>
                      </a:lnTo>
                      <a:lnTo>
                        <a:pt x="765" y="48"/>
                      </a:lnTo>
                      <a:lnTo>
                        <a:pt x="768" y="43"/>
                      </a:lnTo>
                      <a:lnTo>
                        <a:pt x="769" y="38"/>
                      </a:lnTo>
                      <a:lnTo>
                        <a:pt x="769" y="35"/>
                      </a:lnTo>
                      <a:lnTo>
                        <a:pt x="766" y="30"/>
                      </a:lnTo>
                      <a:lnTo>
                        <a:pt x="763" y="27"/>
                      </a:lnTo>
                      <a:lnTo>
                        <a:pt x="760" y="22"/>
                      </a:lnTo>
                      <a:lnTo>
                        <a:pt x="757" y="17"/>
                      </a:lnTo>
                      <a:lnTo>
                        <a:pt x="753" y="14"/>
                      </a:lnTo>
                      <a:lnTo>
                        <a:pt x="752" y="9"/>
                      </a:lnTo>
                      <a:lnTo>
                        <a:pt x="750" y="11"/>
                      </a:lnTo>
                      <a:lnTo>
                        <a:pt x="750" y="11"/>
                      </a:lnTo>
                      <a:lnTo>
                        <a:pt x="752" y="9"/>
                      </a:lnTo>
                      <a:lnTo>
                        <a:pt x="755" y="6"/>
                      </a:lnTo>
                      <a:lnTo>
                        <a:pt x="760" y="5"/>
                      </a:lnTo>
                      <a:lnTo>
                        <a:pt x="765" y="3"/>
                      </a:lnTo>
                      <a:lnTo>
                        <a:pt x="771" y="0"/>
                      </a:lnTo>
                      <a:lnTo>
                        <a:pt x="776" y="0"/>
                      </a:lnTo>
                      <a:lnTo>
                        <a:pt x="782" y="0"/>
                      </a:lnTo>
                      <a:lnTo>
                        <a:pt x="787" y="3"/>
                      </a:lnTo>
                      <a:lnTo>
                        <a:pt x="787" y="3"/>
                      </a:lnTo>
                      <a:lnTo>
                        <a:pt x="787" y="1"/>
                      </a:lnTo>
                      <a:close/>
                    </a:path>
                  </a:pathLst>
                </a:custGeom>
                <a:solidFill>
                  <a:srgbClr val="600C0C"/>
                </a:solidFill>
                <a:ln w="9525">
                  <a:noFill/>
                  <a:round/>
                  <a:headEnd/>
                  <a:tailEnd/>
                </a:ln>
              </p:spPr>
              <p:txBody>
                <a:bodyPr/>
                <a:lstStyle/>
                <a:p>
                  <a:endParaRPr lang="en-US"/>
                </a:p>
              </p:txBody>
            </p:sp>
            <p:sp>
              <p:nvSpPr>
                <p:cNvPr id="40230" name="Freeform 294"/>
                <p:cNvSpPr>
                  <a:spLocks/>
                </p:cNvSpPr>
                <p:nvPr/>
              </p:nvSpPr>
              <p:spPr bwMode="auto">
                <a:xfrm>
                  <a:off x="3514" y="3410"/>
                  <a:ext cx="10" cy="43"/>
                </a:xfrm>
                <a:custGeom>
                  <a:avLst/>
                  <a:gdLst/>
                  <a:ahLst/>
                  <a:cxnLst>
                    <a:cxn ang="0">
                      <a:pos x="0" y="0"/>
                    </a:cxn>
                    <a:cxn ang="0">
                      <a:pos x="19" y="85"/>
                    </a:cxn>
                    <a:cxn ang="0">
                      <a:pos x="1" y="2"/>
                    </a:cxn>
                    <a:cxn ang="0">
                      <a:pos x="1" y="2"/>
                    </a:cxn>
                    <a:cxn ang="0">
                      <a:pos x="0" y="0"/>
                    </a:cxn>
                  </a:cxnLst>
                  <a:rect l="0" t="0" r="r" b="b"/>
                  <a:pathLst>
                    <a:path w="19" h="85">
                      <a:moveTo>
                        <a:pt x="0" y="0"/>
                      </a:moveTo>
                      <a:lnTo>
                        <a:pt x="19" y="85"/>
                      </a:lnTo>
                      <a:lnTo>
                        <a:pt x="1" y="2"/>
                      </a:lnTo>
                      <a:lnTo>
                        <a:pt x="1" y="2"/>
                      </a:lnTo>
                      <a:lnTo>
                        <a:pt x="0" y="0"/>
                      </a:lnTo>
                      <a:close/>
                    </a:path>
                  </a:pathLst>
                </a:custGeom>
                <a:solidFill>
                  <a:srgbClr val="893939"/>
                </a:solidFill>
                <a:ln w="9525">
                  <a:noFill/>
                  <a:round/>
                  <a:headEnd/>
                  <a:tailEnd/>
                </a:ln>
              </p:spPr>
              <p:txBody>
                <a:bodyPr/>
                <a:lstStyle/>
                <a:p>
                  <a:endParaRPr lang="en-US"/>
                </a:p>
              </p:txBody>
            </p:sp>
            <p:sp>
              <p:nvSpPr>
                <p:cNvPr id="40231" name="Freeform 295"/>
                <p:cNvSpPr>
                  <a:spLocks/>
                </p:cNvSpPr>
                <p:nvPr/>
              </p:nvSpPr>
              <p:spPr bwMode="auto">
                <a:xfrm>
                  <a:off x="2511" y="3414"/>
                  <a:ext cx="28" cy="54"/>
                </a:xfrm>
                <a:custGeom>
                  <a:avLst/>
                  <a:gdLst/>
                  <a:ahLst/>
                  <a:cxnLst>
                    <a:cxn ang="0">
                      <a:pos x="12" y="53"/>
                    </a:cxn>
                    <a:cxn ang="0">
                      <a:pos x="20" y="55"/>
                    </a:cxn>
                    <a:cxn ang="0">
                      <a:pos x="26" y="56"/>
                    </a:cxn>
                    <a:cxn ang="0">
                      <a:pos x="31" y="60"/>
                    </a:cxn>
                    <a:cxn ang="0">
                      <a:pos x="34" y="64"/>
                    </a:cxn>
                    <a:cxn ang="0">
                      <a:pos x="37" y="69"/>
                    </a:cxn>
                    <a:cxn ang="0">
                      <a:pos x="39" y="76"/>
                    </a:cxn>
                    <a:cxn ang="0">
                      <a:pos x="39" y="82"/>
                    </a:cxn>
                    <a:cxn ang="0">
                      <a:pos x="40" y="90"/>
                    </a:cxn>
                    <a:cxn ang="0">
                      <a:pos x="40" y="96"/>
                    </a:cxn>
                    <a:cxn ang="0">
                      <a:pos x="40" y="103"/>
                    </a:cxn>
                    <a:cxn ang="0">
                      <a:pos x="39" y="108"/>
                    </a:cxn>
                    <a:cxn ang="0">
                      <a:pos x="39" y="106"/>
                    </a:cxn>
                    <a:cxn ang="0">
                      <a:pos x="39" y="101"/>
                    </a:cxn>
                    <a:cxn ang="0">
                      <a:pos x="39" y="95"/>
                    </a:cxn>
                    <a:cxn ang="0">
                      <a:pos x="37" y="85"/>
                    </a:cxn>
                    <a:cxn ang="0">
                      <a:pos x="34" y="76"/>
                    </a:cxn>
                    <a:cxn ang="0">
                      <a:pos x="31" y="68"/>
                    </a:cxn>
                    <a:cxn ang="0">
                      <a:pos x="24" y="61"/>
                    </a:cxn>
                    <a:cxn ang="0">
                      <a:pos x="16" y="58"/>
                    </a:cxn>
                    <a:cxn ang="0">
                      <a:pos x="5" y="60"/>
                    </a:cxn>
                    <a:cxn ang="0">
                      <a:pos x="0" y="53"/>
                    </a:cxn>
                    <a:cxn ang="0">
                      <a:pos x="4" y="48"/>
                    </a:cxn>
                    <a:cxn ang="0">
                      <a:pos x="10" y="45"/>
                    </a:cxn>
                    <a:cxn ang="0">
                      <a:pos x="20" y="42"/>
                    </a:cxn>
                    <a:cxn ang="0">
                      <a:pos x="31" y="39"/>
                    </a:cxn>
                    <a:cxn ang="0">
                      <a:pos x="42" y="36"/>
                    </a:cxn>
                    <a:cxn ang="0">
                      <a:pos x="50" y="31"/>
                    </a:cxn>
                    <a:cxn ang="0">
                      <a:pos x="55" y="24"/>
                    </a:cxn>
                    <a:cxn ang="0">
                      <a:pos x="55" y="15"/>
                    </a:cxn>
                    <a:cxn ang="0">
                      <a:pos x="47" y="0"/>
                    </a:cxn>
                    <a:cxn ang="0">
                      <a:pos x="55" y="12"/>
                    </a:cxn>
                    <a:cxn ang="0">
                      <a:pos x="56" y="20"/>
                    </a:cxn>
                    <a:cxn ang="0">
                      <a:pos x="56" y="24"/>
                    </a:cxn>
                    <a:cxn ang="0">
                      <a:pos x="53" y="28"/>
                    </a:cxn>
                    <a:cxn ang="0">
                      <a:pos x="47" y="31"/>
                    </a:cxn>
                    <a:cxn ang="0">
                      <a:pos x="39" y="32"/>
                    </a:cxn>
                    <a:cxn ang="0">
                      <a:pos x="32" y="36"/>
                    </a:cxn>
                    <a:cxn ang="0">
                      <a:pos x="24" y="39"/>
                    </a:cxn>
                    <a:cxn ang="0">
                      <a:pos x="16" y="45"/>
                    </a:cxn>
                    <a:cxn ang="0">
                      <a:pos x="12" y="53"/>
                    </a:cxn>
                    <a:cxn ang="0">
                      <a:pos x="12" y="53"/>
                    </a:cxn>
                  </a:cxnLst>
                  <a:rect l="0" t="0" r="r" b="b"/>
                  <a:pathLst>
                    <a:path w="56" h="108">
                      <a:moveTo>
                        <a:pt x="12" y="53"/>
                      </a:moveTo>
                      <a:lnTo>
                        <a:pt x="20" y="55"/>
                      </a:lnTo>
                      <a:lnTo>
                        <a:pt x="26" y="56"/>
                      </a:lnTo>
                      <a:lnTo>
                        <a:pt x="31" y="60"/>
                      </a:lnTo>
                      <a:lnTo>
                        <a:pt x="34" y="64"/>
                      </a:lnTo>
                      <a:lnTo>
                        <a:pt x="37" y="69"/>
                      </a:lnTo>
                      <a:lnTo>
                        <a:pt x="39" y="76"/>
                      </a:lnTo>
                      <a:lnTo>
                        <a:pt x="39" y="82"/>
                      </a:lnTo>
                      <a:lnTo>
                        <a:pt x="40" y="90"/>
                      </a:lnTo>
                      <a:lnTo>
                        <a:pt x="40" y="96"/>
                      </a:lnTo>
                      <a:lnTo>
                        <a:pt x="40" y="103"/>
                      </a:lnTo>
                      <a:lnTo>
                        <a:pt x="39" y="108"/>
                      </a:lnTo>
                      <a:lnTo>
                        <a:pt x="39" y="106"/>
                      </a:lnTo>
                      <a:lnTo>
                        <a:pt x="39" y="101"/>
                      </a:lnTo>
                      <a:lnTo>
                        <a:pt x="39" y="95"/>
                      </a:lnTo>
                      <a:lnTo>
                        <a:pt x="37" y="85"/>
                      </a:lnTo>
                      <a:lnTo>
                        <a:pt x="34" y="76"/>
                      </a:lnTo>
                      <a:lnTo>
                        <a:pt x="31" y="68"/>
                      </a:lnTo>
                      <a:lnTo>
                        <a:pt x="24" y="61"/>
                      </a:lnTo>
                      <a:lnTo>
                        <a:pt x="16" y="58"/>
                      </a:lnTo>
                      <a:lnTo>
                        <a:pt x="5" y="60"/>
                      </a:lnTo>
                      <a:lnTo>
                        <a:pt x="0" y="53"/>
                      </a:lnTo>
                      <a:lnTo>
                        <a:pt x="4" y="48"/>
                      </a:lnTo>
                      <a:lnTo>
                        <a:pt x="10" y="45"/>
                      </a:lnTo>
                      <a:lnTo>
                        <a:pt x="20" y="42"/>
                      </a:lnTo>
                      <a:lnTo>
                        <a:pt x="31" y="39"/>
                      </a:lnTo>
                      <a:lnTo>
                        <a:pt x="42" y="36"/>
                      </a:lnTo>
                      <a:lnTo>
                        <a:pt x="50" y="31"/>
                      </a:lnTo>
                      <a:lnTo>
                        <a:pt x="55" y="24"/>
                      </a:lnTo>
                      <a:lnTo>
                        <a:pt x="55" y="15"/>
                      </a:lnTo>
                      <a:lnTo>
                        <a:pt x="47" y="0"/>
                      </a:lnTo>
                      <a:lnTo>
                        <a:pt x="55" y="12"/>
                      </a:lnTo>
                      <a:lnTo>
                        <a:pt x="56" y="20"/>
                      </a:lnTo>
                      <a:lnTo>
                        <a:pt x="56" y="24"/>
                      </a:lnTo>
                      <a:lnTo>
                        <a:pt x="53" y="28"/>
                      </a:lnTo>
                      <a:lnTo>
                        <a:pt x="47" y="31"/>
                      </a:lnTo>
                      <a:lnTo>
                        <a:pt x="39" y="32"/>
                      </a:lnTo>
                      <a:lnTo>
                        <a:pt x="32" y="36"/>
                      </a:lnTo>
                      <a:lnTo>
                        <a:pt x="24" y="39"/>
                      </a:lnTo>
                      <a:lnTo>
                        <a:pt x="16" y="45"/>
                      </a:lnTo>
                      <a:lnTo>
                        <a:pt x="12" y="53"/>
                      </a:lnTo>
                      <a:lnTo>
                        <a:pt x="12" y="53"/>
                      </a:lnTo>
                      <a:close/>
                    </a:path>
                  </a:pathLst>
                </a:custGeom>
                <a:solidFill>
                  <a:srgbClr val="CEA156"/>
                </a:solidFill>
                <a:ln w="9525">
                  <a:noFill/>
                  <a:round/>
                  <a:headEnd/>
                  <a:tailEnd/>
                </a:ln>
              </p:spPr>
              <p:txBody>
                <a:bodyPr/>
                <a:lstStyle/>
                <a:p>
                  <a:endParaRPr lang="en-US"/>
                </a:p>
              </p:txBody>
            </p:sp>
            <p:sp>
              <p:nvSpPr>
                <p:cNvPr id="40232" name="Freeform 296"/>
                <p:cNvSpPr>
                  <a:spLocks/>
                </p:cNvSpPr>
                <p:nvPr/>
              </p:nvSpPr>
              <p:spPr bwMode="auto">
                <a:xfrm>
                  <a:off x="3382" y="3414"/>
                  <a:ext cx="6" cy="27"/>
                </a:xfrm>
                <a:custGeom>
                  <a:avLst/>
                  <a:gdLst/>
                  <a:ahLst/>
                  <a:cxnLst>
                    <a:cxn ang="0">
                      <a:pos x="0" y="0"/>
                    </a:cxn>
                    <a:cxn ang="0">
                      <a:pos x="11" y="53"/>
                    </a:cxn>
                    <a:cxn ang="0">
                      <a:pos x="1" y="0"/>
                    </a:cxn>
                    <a:cxn ang="0">
                      <a:pos x="1" y="0"/>
                    </a:cxn>
                    <a:cxn ang="0">
                      <a:pos x="0" y="0"/>
                    </a:cxn>
                  </a:cxnLst>
                  <a:rect l="0" t="0" r="r" b="b"/>
                  <a:pathLst>
                    <a:path w="11" h="53">
                      <a:moveTo>
                        <a:pt x="0" y="0"/>
                      </a:moveTo>
                      <a:lnTo>
                        <a:pt x="11" y="53"/>
                      </a:lnTo>
                      <a:lnTo>
                        <a:pt x="1" y="0"/>
                      </a:lnTo>
                      <a:lnTo>
                        <a:pt x="1" y="0"/>
                      </a:lnTo>
                      <a:lnTo>
                        <a:pt x="0" y="0"/>
                      </a:lnTo>
                      <a:close/>
                    </a:path>
                  </a:pathLst>
                </a:custGeom>
                <a:solidFill>
                  <a:srgbClr val="520000"/>
                </a:solidFill>
                <a:ln w="9525">
                  <a:noFill/>
                  <a:round/>
                  <a:headEnd/>
                  <a:tailEnd/>
                </a:ln>
              </p:spPr>
              <p:txBody>
                <a:bodyPr/>
                <a:lstStyle/>
                <a:p>
                  <a:endParaRPr lang="en-US"/>
                </a:p>
              </p:txBody>
            </p:sp>
            <p:sp>
              <p:nvSpPr>
                <p:cNvPr id="40233" name="Freeform 297"/>
                <p:cNvSpPr>
                  <a:spLocks/>
                </p:cNvSpPr>
                <p:nvPr/>
              </p:nvSpPr>
              <p:spPr bwMode="auto">
                <a:xfrm>
                  <a:off x="3024" y="3420"/>
                  <a:ext cx="14" cy="33"/>
                </a:xfrm>
                <a:custGeom>
                  <a:avLst/>
                  <a:gdLst/>
                  <a:ahLst/>
                  <a:cxnLst>
                    <a:cxn ang="0">
                      <a:pos x="10" y="30"/>
                    </a:cxn>
                    <a:cxn ang="0">
                      <a:pos x="0" y="41"/>
                    </a:cxn>
                    <a:cxn ang="0">
                      <a:pos x="27" y="0"/>
                    </a:cxn>
                    <a:cxn ang="0">
                      <a:pos x="27" y="65"/>
                    </a:cxn>
                    <a:cxn ang="0">
                      <a:pos x="10" y="30"/>
                    </a:cxn>
                    <a:cxn ang="0">
                      <a:pos x="10" y="30"/>
                    </a:cxn>
                  </a:cxnLst>
                  <a:rect l="0" t="0" r="r" b="b"/>
                  <a:pathLst>
                    <a:path w="27" h="65">
                      <a:moveTo>
                        <a:pt x="10" y="30"/>
                      </a:moveTo>
                      <a:lnTo>
                        <a:pt x="0" y="41"/>
                      </a:lnTo>
                      <a:lnTo>
                        <a:pt x="27" y="0"/>
                      </a:lnTo>
                      <a:lnTo>
                        <a:pt x="27" y="65"/>
                      </a:lnTo>
                      <a:lnTo>
                        <a:pt x="10" y="30"/>
                      </a:lnTo>
                      <a:lnTo>
                        <a:pt x="10" y="30"/>
                      </a:lnTo>
                      <a:close/>
                    </a:path>
                  </a:pathLst>
                </a:custGeom>
                <a:solidFill>
                  <a:srgbClr val="FFFF00"/>
                </a:solidFill>
                <a:ln w="9525">
                  <a:noFill/>
                  <a:round/>
                  <a:headEnd/>
                  <a:tailEnd/>
                </a:ln>
              </p:spPr>
              <p:txBody>
                <a:bodyPr/>
                <a:lstStyle/>
                <a:p>
                  <a:endParaRPr lang="en-US"/>
                </a:p>
              </p:txBody>
            </p:sp>
            <p:sp>
              <p:nvSpPr>
                <p:cNvPr id="40234" name="Freeform 298"/>
                <p:cNvSpPr>
                  <a:spLocks/>
                </p:cNvSpPr>
                <p:nvPr/>
              </p:nvSpPr>
              <p:spPr bwMode="auto">
                <a:xfrm>
                  <a:off x="3122" y="3419"/>
                  <a:ext cx="21" cy="22"/>
                </a:xfrm>
                <a:custGeom>
                  <a:avLst/>
                  <a:gdLst/>
                  <a:ahLst/>
                  <a:cxnLst>
                    <a:cxn ang="0">
                      <a:pos x="41" y="0"/>
                    </a:cxn>
                    <a:cxn ang="0">
                      <a:pos x="0" y="43"/>
                    </a:cxn>
                    <a:cxn ang="0">
                      <a:pos x="41" y="2"/>
                    </a:cxn>
                    <a:cxn ang="0">
                      <a:pos x="41" y="2"/>
                    </a:cxn>
                    <a:cxn ang="0">
                      <a:pos x="41" y="0"/>
                    </a:cxn>
                  </a:cxnLst>
                  <a:rect l="0" t="0" r="r" b="b"/>
                  <a:pathLst>
                    <a:path w="41" h="43">
                      <a:moveTo>
                        <a:pt x="41" y="0"/>
                      </a:moveTo>
                      <a:lnTo>
                        <a:pt x="0" y="43"/>
                      </a:lnTo>
                      <a:lnTo>
                        <a:pt x="41" y="2"/>
                      </a:lnTo>
                      <a:lnTo>
                        <a:pt x="41" y="2"/>
                      </a:lnTo>
                      <a:lnTo>
                        <a:pt x="41" y="0"/>
                      </a:lnTo>
                      <a:close/>
                    </a:path>
                  </a:pathLst>
                </a:custGeom>
                <a:solidFill>
                  <a:srgbClr val="CEA156"/>
                </a:solidFill>
                <a:ln w="9525">
                  <a:noFill/>
                  <a:round/>
                  <a:headEnd/>
                  <a:tailEnd/>
                </a:ln>
              </p:spPr>
              <p:txBody>
                <a:bodyPr/>
                <a:lstStyle/>
                <a:p>
                  <a:endParaRPr lang="en-US"/>
                </a:p>
              </p:txBody>
            </p:sp>
            <p:sp>
              <p:nvSpPr>
                <p:cNvPr id="40235" name="Freeform 299"/>
                <p:cNvSpPr>
                  <a:spLocks/>
                </p:cNvSpPr>
                <p:nvPr/>
              </p:nvSpPr>
              <p:spPr bwMode="auto">
                <a:xfrm>
                  <a:off x="3587" y="3420"/>
                  <a:ext cx="3" cy="15"/>
                </a:xfrm>
                <a:custGeom>
                  <a:avLst/>
                  <a:gdLst/>
                  <a:ahLst/>
                  <a:cxnLst>
                    <a:cxn ang="0">
                      <a:pos x="7" y="30"/>
                    </a:cxn>
                    <a:cxn ang="0">
                      <a:pos x="0" y="0"/>
                    </a:cxn>
                    <a:cxn ang="0">
                      <a:pos x="7" y="6"/>
                    </a:cxn>
                    <a:cxn ang="0">
                      <a:pos x="7" y="30"/>
                    </a:cxn>
                    <a:cxn ang="0">
                      <a:pos x="7" y="30"/>
                    </a:cxn>
                  </a:cxnLst>
                  <a:rect l="0" t="0" r="r" b="b"/>
                  <a:pathLst>
                    <a:path w="7" h="30">
                      <a:moveTo>
                        <a:pt x="7" y="30"/>
                      </a:moveTo>
                      <a:lnTo>
                        <a:pt x="0" y="0"/>
                      </a:lnTo>
                      <a:lnTo>
                        <a:pt x="7" y="6"/>
                      </a:lnTo>
                      <a:lnTo>
                        <a:pt x="7" y="30"/>
                      </a:lnTo>
                      <a:lnTo>
                        <a:pt x="7" y="30"/>
                      </a:lnTo>
                      <a:close/>
                    </a:path>
                  </a:pathLst>
                </a:custGeom>
                <a:solidFill>
                  <a:srgbClr val="893939"/>
                </a:solidFill>
                <a:ln w="9525">
                  <a:noFill/>
                  <a:round/>
                  <a:headEnd/>
                  <a:tailEnd/>
                </a:ln>
              </p:spPr>
              <p:txBody>
                <a:bodyPr/>
                <a:lstStyle/>
                <a:p>
                  <a:endParaRPr lang="en-US"/>
                </a:p>
              </p:txBody>
            </p:sp>
            <p:sp>
              <p:nvSpPr>
                <p:cNvPr id="40236" name="Freeform 300"/>
                <p:cNvSpPr>
                  <a:spLocks/>
                </p:cNvSpPr>
                <p:nvPr/>
              </p:nvSpPr>
              <p:spPr bwMode="auto">
                <a:xfrm>
                  <a:off x="3633" y="3426"/>
                  <a:ext cx="9" cy="43"/>
                </a:xfrm>
                <a:custGeom>
                  <a:avLst/>
                  <a:gdLst/>
                  <a:ahLst/>
                  <a:cxnLst>
                    <a:cxn ang="0">
                      <a:pos x="6" y="85"/>
                    </a:cxn>
                    <a:cxn ang="0">
                      <a:pos x="0" y="0"/>
                    </a:cxn>
                    <a:cxn ang="0">
                      <a:pos x="17" y="29"/>
                    </a:cxn>
                    <a:cxn ang="0">
                      <a:pos x="6" y="85"/>
                    </a:cxn>
                    <a:cxn ang="0">
                      <a:pos x="6" y="85"/>
                    </a:cxn>
                  </a:cxnLst>
                  <a:rect l="0" t="0" r="r" b="b"/>
                  <a:pathLst>
                    <a:path w="17" h="85">
                      <a:moveTo>
                        <a:pt x="6" y="85"/>
                      </a:moveTo>
                      <a:lnTo>
                        <a:pt x="0" y="0"/>
                      </a:lnTo>
                      <a:lnTo>
                        <a:pt x="17" y="29"/>
                      </a:lnTo>
                      <a:lnTo>
                        <a:pt x="6" y="85"/>
                      </a:lnTo>
                      <a:lnTo>
                        <a:pt x="6" y="85"/>
                      </a:lnTo>
                      <a:close/>
                    </a:path>
                  </a:pathLst>
                </a:custGeom>
                <a:solidFill>
                  <a:srgbClr val="893939"/>
                </a:solidFill>
                <a:ln w="9525">
                  <a:noFill/>
                  <a:round/>
                  <a:headEnd/>
                  <a:tailEnd/>
                </a:ln>
              </p:spPr>
              <p:txBody>
                <a:bodyPr/>
                <a:lstStyle/>
                <a:p>
                  <a:endParaRPr lang="en-US"/>
                </a:p>
              </p:txBody>
            </p:sp>
            <p:sp>
              <p:nvSpPr>
                <p:cNvPr id="40237" name="Freeform 301"/>
                <p:cNvSpPr>
                  <a:spLocks/>
                </p:cNvSpPr>
                <p:nvPr/>
              </p:nvSpPr>
              <p:spPr bwMode="auto">
                <a:xfrm>
                  <a:off x="3370" y="3441"/>
                  <a:ext cx="6" cy="24"/>
                </a:xfrm>
                <a:custGeom>
                  <a:avLst/>
                  <a:gdLst/>
                  <a:ahLst/>
                  <a:cxnLst>
                    <a:cxn ang="0">
                      <a:pos x="0" y="0"/>
                    </a:cxn>
                    <a:cxn ang="0">
                      <a:pos x="11" y="50"/>
                    </a:cxn>
                    <a:cxn ang="0">
                      <a:pos x="0" y="0"/>
                    </a:cxn>
                    <a:cxn ang="0">
                      <a:pos x="0" y="0"/>
                    </a:cxn>
                  </a:cxnLst>
                  <a:rect l="0" t="0" r="r" b="b"/>
                  <a:pathLst>
                    <a:path w="11" h="50">
                      <a:moveTo>
                        <a:pt x="0" y="0"/>
                      </a:moveTo>
                      <a:lnTo>
                        <a:pt x="11" y="50"/>
                      </a:lnTo>
                      <a:lnTo>
                        <a:pt x="0" y="0"/>
                      </a:lnTo>
                      <a:lnTo>
                        <a:pt x="0" y="0"/>
                      </a:lnTo>
                      <a:close/>
                    </a:path>
                  </a:pathLst>
                </a:custGeom>
                <a:solidFill>
                  <a:srgbClr val="893939"/>
                </a:solidFill>
                <a:ln w="9525">
                  <a:noFill/>
                  <a:round/>
                  <a:headEnd/>
                  <a:tailEnd/>
                </a:ln>
              </p:spPr>
              <p:txBody>
                <a:bodyPr/>
                <a:lstStyle/>
                <a:p>
                  <a:endParaRPr lang="en-US"/>
                </a:p>
              </p:txBody>
            </p:sp>
            <p:sp>
              <p:nvSpPr>
                <p:cNvPr id="40238" name="Freeform 302"/>
                <p:cNvSpPr>
                  <a:spLocks/>
                </p:cNvSpPr>
                <p:nvPr/>
              </p:nvSpPr>
              <p:spPr bwMode="auto">
                <a:xfrm>
                  <a:off x="3573" y="3441"/>
                  <a:ext cx="5" cy="28"/>
                </a:xfrm>
                <a:custGeom>
                  <a:avLst/>
                  <a:gdLst/>
                  <a:ahLst/>
                  <a:cxnLst>
                    <a:cxn ang="0">
                      <a:pos x="9" y="0"/>
                    </a:cxn>
                    <a:cxn ang="0">
                      <a:pos x="0" y="56"/>
                    </a:cxn>
                    <a:cxn ang="0">
                      <a:pos x="11" y="0"/>
                    </a:cxn>
                    <a:cxn ang="0">
                      <a:pos x="11" y="0"/>
                    </a:cxn>
                    <a:cxn ang="0">
                      <a:pos x="9" y="0"/>
                    </a:cxn>
                  </a:cxnLst>
                  <a:rect l="0" t="0" r="r" b="b"/>
                  <a:pathLst>
                    <a:path w="11" h="56">
                      <a:moveTo>
                        <a:pt x="9" y="0"/>
                      </a:moveTo>
                      <a:lnTo>
                        <a:pt x="0" y="56"/>
                      </a:lnTo>
                      <a:lnTo>
                        <a:pt x="11" y="0"/>
                      </a:lnTo>
                      <a:lnTo>
                        <a:pt x="11" y="0"/>
                      </a:lnTo>
                      <a:lnTo>
                        <a:pt x="9" y="0"/>
                      </a:lnTo>
                      <a:close/>
                    </a:path>
                  </a:pathLst>
                </a:custGeom>
                <a:solidFill>
                  <a:srgbClr val="520000"/>
                </a:solidFill>
                <a:ln w="9525">
                  <a:noFill/>
                  <a:round/>
                  <a:headEnd/>
                  <a:tailEnd/>
                </a:ln>
              </p:spPr>
              <p:txBody>
                <a:bodyPr/>
                <a:lstStyle/>
                <a:p>
                  <a:endParaRPr lang="en-US"/>
                </a:p>
              </p:txBody>
            </p:sp>
            <p:sp>
              <p:nvSpPr>
                <p:cNvPr id="40239" name="Freeform 303"/>
                <p:cNvSpPr>
                  <a:spLocks/>
                </p:cNvSpPr>
                <p:nvPr/>
              </p:nvSpPr>
              <p:spPr bwMode="auto">
                <a:xfrm>
                  <a:off x="3430" y="3444"/>
                  <a:ext cx="13" cy="30"/>
                </a:xfrm>
                <a:custGeom>
                  <a:avLst/>
                  <a:gdLst/>
                  <a:ahLst/>
                  <a:cxnLst>
                    <a:cxn ang="0">
                      <a:pos x="17" y="49"/>
                    </a:cxn>
                    <a:cxn ang="0">
                      <a:pos x="21" y="48"/>
                    </a:cxn>
                    <a:cxn ang="0">
                      <a:pos x="22" y="46"/>
                    </a:cxn>
                    <a:cxn ang="0">
                      <a:pos x="24" y="44"/>
                    </a:cxn>
                    <a:cxn ang="0">
                      <a:pos x="24" y="43"/>
                    </a:cxn>
                    <a:cxn ang="0">
                      <a:pos x="25" y="40"/>
                    </a:cxn>
                    <a:cxn ang="0">
                      <a:pos x="25" y="36"/>
                    </a:cxn>
                    <a:cxn ang="0">
                      <a:pos x="25" y="35"/>
                    </a:cxn>
                    <a:cxn ang="0">
                      <a:pos x="25" y="32"/>
                    </a:cxn>
                    <a:cxn ang="0">
                      <a:pos x="24" y="28"/>
                    </a:cxn>
                    <a:cxn ang="0">
                      <a:pos x="24" y="25"/>
                    </a:cxn>
                    <a:cxn ang="0">
                      <a:pos x="24" y="60"/>
                    </a:cxn>
                    <a:cxn ang="0">
                      <a:pos x="6" y="60"/>
                    </a:cxn>
                    <a:cxn ang="0">
                      <a:pos x="0" y="0"/>
                    </a:cxn>
                    <a:cxn ang="0">
                      <a:pos x="17" y="49"/>
                    </a:cxn>
                    <a:cxn ang="0">
                      <a:pos x="17" y="49"/>
                    </a:cxn>
                  </a:cxnLst>
                  <a:rect l="0" t="0" r="r" b="b"/>
                  <a:pathLst>
                    <a:path w="25" h="60">
                      <a:moveTo>
                        <a:pt x="17" y="49"/>
                      </a:moveTo>
                      <a:lnTo>
                        <a:pt x="21" y="48"/>
                      </a:lnTo>
                      <a:lnTo>
                        <a:pt x="22" y="46"/>
                      </a:lnTo>
                      <a:lnTo>
                        <a:pt x="24" y="44"/>
                      </a:lnTo>
                      <a:lnTo>
                        <a:pt x="24" y="43"/>
                      </a:lnTo>
                      <a:lnTo>
                        <a:pt x="25" y="40"/>
                      </a:lnTo>
                      <a:lnTo>
                        <a:pt x="25" y="36"/>
                      </a:lnTo>
                      <a:lnTo>
                        <a:pt x="25" y="35"/>
                      </a:lnTo>
                      <a:lnTo>
                        <a:pt x="25" y="32"/>
                      </a:lnTo>
                      <a:lnTo>
                        <a:pt x="24" y="28"/>
                      </a:lnTo>
                      <a:lnTo>
                        <a:pt x="24" y="25"/>
                      </a:lnTo>
                      <a:lnTo>
                        <a:pt x="24" y="60"/>
                      </a:lnTo>
                      <a:lnTo>
                        <a:pt x="6" y="60"/>
                      </a:lnTo>
                      <a:lnTo>
                        <a:pt x="0" y="0"/>
                      </a:lnTo>
                      <a:lnTo>
                        <a:pt x="17" y="49"/>
                      </a:lnTo>
                      <a:lnTo>
                        <a:pt x="17" y="49"/>
                      </a:lnTo>
                      <a:close/>
                    </a:path>
                  </a:pathLst>
                </a:custGeom>
                <a:solidFill>
                  <a:srgbClr val="893939"/>
                </a:solidFill>
                <a:ln w="9525">
                  <a:noFill/>
                  <a:round/>
                  <a:headEnd/>
                  <a:tailEnd/>
                </a:ln>
              </p:spPr>
              <p:txBody>
                <a:bodyPr/>
                <a:lstStyle/>
                <a:p>
                  <a:endParaRPr lang="en-US"/>
                </a:p>
              </p:txBody>
            </p:sp>
            <p:sp>
              <p:nvSpPr>
                <p:cNvPr id="40240" name="Freeform 304"/>
                <p:cNvSpPr>
                  <a:spLocks/>
                </p:cNvSpPr>
                <p:nvPr/>
              </p:nvSpPr>
              <p:spPr bwMode="auto">
                <a:xfrm>
                  <a:off x="3458" y="3444"/>
                  <a:ext cx="27" cy="46"/>
                </a:xfrm>
                <a:custGeom>
                  <a:avLst/>
                  <a:gdLst/>
                  <a:ahLst/>
                  <a:cxnLst>
                    <a:cxn ang="0">
                      <a:pos x="35" y="35"/>
                    </a:cxn>
                    <a:cxn ang="0">
                      <a:pos x="53" y="92"/>
                    </a:cxn>
                    <a:cxn ang="0">
                      <a:pos x="49" y="83"/>
                    </a:cxn>
                    <a:cxn ang="0">
                      <a:pos x="43" y="75"/>
                    </a:cxn>
                    <a:cxn ang="0">
                      <a:pos x="35" y="67"/>
                    </a:cxn>
                    <a:cxn ang="0">
                      <a:pos x="27" y="59"/>
                    </a:cxn>
                    <a:cxn ang="0">
                      <a:pos x="17" y="51"/>
                    </a:cxn>
                    <a:cxn ang="0">
                      <a:pos x="9" y="43"/>
                    </a:cxn>
                    <a:cxn ang="0">
                      <a:pos x="3" y="35"/>
                    </a:cxn>
                    <a:cxn ang="0">
                      <a:pos x="0" y="24"/>
                    </a:cxn>
                    <a:cxn ang="0">
                      <a:pos x="0" y="12"/>
                    </a:cxn>
                    <a:cxn ang="0">
                      <a:pos x="3" y="0"/>
                    </a:cxn>
                    <a:cxn ang="0">
                      <a:pos x="6" y="4"/>
                    </a:cxn>
                    <a:cxn ang="0">
                      <a:pos x="8" y="9"/>
                    </a:cxn>
                    <a:cxn ang="0">
                      <a:pos x="8" y="17"/>
                    </a:cxn>
                    <a:cxn ang="0">
                      <a:pos x="8" y="25"/>
                    </a:cxn>
                    <a:cxn ang="0">
                      <a:pos x="8" y="33"/>
                    </a:cxn>
                    <a:cxn ang="0">
                      <a:pos x="8" y="40"/>
                    </a:cxn>
                    <a:cxn ang="0">
                      <a:pos x="11" y="44"/>
                    </a:cxn>
                    <a:cxn ang="0">
                      <a:pos x="16" y="46"/>
                    </a:cxn>
                    <a:cxn ang="0">
                      <a:pos x="24" y="43"/>
                    </a:cxn>
                    <a:cxn ang="0">
                      <a:pos x="35" y="35"/>
                    </a:cxn>
                    <a:cxn ang="0">
                      <a:pos x="35" y="35"/>
                    </a:cxn>
                  </a:cxnLst>
                  <a:rect l="0" t="0" r="r" b="b"/>
                  <a:pathLst>
                    <a:path w="53" h="92">
                      <a:moveTo>
                        <a:pt x="35" y="35"/>
                      </a:moveTo>
                      <a:lnTo>
                        <a:pt x="53" y="92"/>
                      </a:lnTo>
                      <a:lnTo>
                        <a:pt x="49" y="83"/>
                      </a:lnTo>
                      <a:lnTo>
                        <a:pt x="43" y="75"/>
                      </a:lnTo>
                      <a:lnTo>
                        <a:pt x="35" y="67"/>
                      </a:lnTo>
                      <a:lnTo>
                        <a:pt x="27" y="59"/>
                      </a:lnTo>
                      <a:lnTo>
                        <a:pt x="17" y="51"/>
                      </a:lnTo>
                      <a:lnTo>
                        <a:pt x="9" y="43"/>
                      </a:lnTo>
                      <a:lnTo>
                        <a:pt x="3" y="35"/>
                      </a:lnTo>
                      <a:lnTo>
                        <a:pt x="0" y="24"/>
                      </a:lnTo>
                      <a:lnTo>
                        <a:pt x="0" y="12"/>
                      </a:lnTo>
                      <a:lnTo>
                        <a:pt x="3" y="0"/>
                      </a:lnTo>
                      <a:lnTo>
                        <a:pt x="6" y="4"/>
                      </a:lnTo>
                      <a:lnTo>
                        <a:pt x="8" y="9"/>
                      </a:lnTo>
                      <a:lnTo>
                        <a:pt x="8" y="17"/>
                      </a:lnTo>
                      <a:lnTo>
                        <a:pt x="8" y="25"/>
                      </a:lnTo>
                      <a:lnTo>
                        <a:pt x="8" y="33"/>
                      </a:lnTo>
                      <a:lnTo>
                        <a:pt x="8" y="40"/>
                      </a:lnTo>
                      <a:lnTo>
                        <a:pt x="11" y="44"/>
                      </a:lnTo>
                      <a:lnTo>
                        <a:pt x="16" y="46"/>
                      </a:lnTo>
                      <a:lnTo>
                        <a:pt x="24" y="43"/>
                      </a:lnTo>
                      <a:lnTo>
                        <a:pt x="35" y="35"/>
                      </a:lnTo>
                      <a:lnTo>
                        <a:pt x="35" y="35"/>
                      </a:lnTo>
                      <a:close/>
                    </a:path>
                  </a:pathLst>
                </a:custGeom>
                <a:solidFill>
                  <a:srgbClr val="893939"/>
                </a:solidFill>
                <a:ln w="9525">
                  <a:noFill/>
                  <a:round/>
                  <a:headEnd/>
                  <a:tailEnd/>
                </a:ln>
              </p:spPr>
              <p:txBody>
                <a:bodyPr/>
                <a:lstStyle/>
                <a:p>
                  <a:endParaRPr lang="en-US"/>
                </a:p>
              </p:txBody>
            </p:sp>
            <p:sp>
              <p:nvSpPr>
                <p:cNvPr id="40241" name="Freeform 305"/>
                <p:cNvSpPr>
                  <a:spLocks/>
                </p:cNvSpPr>
                <p:nvPr/>
              </p:nvSpPr>
              <p:spPr bwMode="auto">
                <a:xfrm>
                  <a:off x="3506" y="3444"/>
                  <a:ext cx="4" cy="25"/>
                </a:xfrm>
                <a:custGeom>
                  <a:avLst/>
                  <a:gdLst/>
                  <a:ahLst/>
                  <a:cxnLst>
                    <a:cxn ang="0">
                      <a:pos x="6" y="49"/>
                    </a:cxn>
                    <a:cxn ang="0">
                      <a:pos x="0" y="0"/>
                    </a:cxn>
                    <a:cxn ang="0">
                      <a:pos x="6" y="25"/>
                    </a:cxn>
                    <a:cxn ang="0">
                      <a:pos x="6" y="49"/>
                    </a:cxn>
                    <a:cxn ang="0">
                      <a:pos x="6" y="49"/>
                    </a:cxn>
                  </a:cxnLst>
                  <a:rect l="0" t="0" r="r" b="b"/>
                  <a:pathLst>
                    <a:path w="6" h="49">
                      <a:moveTo>
                        <a:pt x="6" y="49"/>
                      </a:moveTo>
                      <a:lnTo>
                        <a:pt x="0" y="0"/>
                      </a:lnTo>
                      <a:lnTo>
                        <a:pt x="6" y="25"/>
                      </a:lnTo>
                      <a:lnTo>
                        <a:pt x="6" y="49"/>
                      </a:lnTo>
                      <a:lnTo>
                        <a:pt x="6" y="49"/>
                      </a:lnTo>
                      <a:close/>
                    </a:path>
                  </a:pathLst>
                </a:custGeom>
                <a:solidFill>
                  <a:srgbClr val="893939"/>
                </a:solidFill>
                <a:ln w="9525">
                  <a:noFill/>
                  <a:round/>
                  <a:headEnd/>
                  <a:tailEnd/>
                </a:ln>
              </p:spPr>
              <p:txBody>
                <a:bodyPr/>
                <a:lstStyle/>
                <a:p>
                  <a:endParaRPr lang="en-US"/>
                </a:p>
              </p:txBody>
            </p:sp>
            <p:sp>
              <p:nvSpPr>
                <p:cNvPr id="40242" name="Freeform 306"/>
                <p:cNvSpPr>
                  <a:spLocks/>
                </p:cNvSpPr>
                <p:nvPr/>
              </p:nvSpPr>
              <p:spPr bwMode="auto">
                <a:xfrm>
                  <a:off x="2311" y="3457"/>
                  <a:ext cx="4" cy="17"/>
                </a:xfrm>
                <a:custGeom>
                  <a:avLst/>
                  <a:gdLst/>
                  <a:ahLst/>
                  <a:cxnLst>
                    <a:cxn ang="0">
                      <a:pos x="7" y="24"/>
                    </a:cxn>
                    <a:cxn ang="0">
                      <a:pos x="0" y="35"/>
                    </a:cxn>
                    <a:cxn ang="0">
                      <a:pos x="0" y="0"/>
                    </a:cxn>
                    <a:cxn ang="0">
                      <a:pos x="4" y="2"/>
                    </a:cxn>
                    <a:cxn ang="0">
                      <a:pos x="5" y="3"/>
                    </a:cxn>
                    <a:cxn ang="0">
                      <a:pos x="7" y="5"/>
                    </a:cxn>
                    <a:cxn ang="0">
                      <a:pos x="7" y="8"/>
                    </a:cxn>
                    <a:cxn ang="0">
                      <a:pos x="7" y="11"/>
                    </a:cxn>
                    <a:cxn ang="0">
                      <a:pos x="8" y="15"/>
                    </a:cxn>
                    <a:cxn ang="0">
                      <a:pos x="7" y="16"/>
                    </a:cxn>
                    <a:cxn ang="0">
                      <a:pos x="7" y="19"/>
                    </a:cxn>
                    <a:cxn ang="0">
                      <a:pos x="7" y="23"/>
                    </a:cxn>
                    <a:cxn ang="0">
                      <a:pos x="7" y="24"/>
                    </a:cxn>
                    <a:cxn ang="0">
                      <a:pos x="7" y="24"/>
                    </a:cxn>
                  </a:cxnLst>
                  <a:rect l="0" t="0" r="r" b="b"/>
                  <a:pathLst>
                    <a:path w="8" h="35">
                      <a:moveTo>
                        <a:pt x="7" y="24"/>
                      </a:moveTo>
                      <a:lnTo>
                        <a:pt x="0" y="35"/>
                      </a:lnTo>
                      <a:lnTo>
                        <a:pt x="0" y="0"/>
                      </a:lnTo>
                      <a:lnTo>
                        <a:pt x="4" y="2"/>
                      </a:lnTo>
                      <a:lnTo>
                        <a:pt x="5" y="3"/>
                      </a:lnTo>
                      <a:lnTo>
                        <a:pt x="7" y="5"/>
                      </a:lnTo>
                      <a:lnTo>
                        <a:pt x="7" y="8"/>
                      </a:lnTo>
                      <a:lnTo>
                        <a:pt x="7" y="11"/>
                      </a:lnTo>
                      <a:lnTo>
                        <a:pt x="8" y="15"/>
                      </a:lnTo>
                      <a:lnTo>
                        <a:pt x="7" y="16"/>
                      </a:lnTo>
                      <a:lnTo>
                        <a:pt x="7" y="19"/>
                      </a:lnTo>
                      <a:lnTo>
                        <a:pt x="7" y="23"/>
                      </a:lnTo>
                      <a:lnTo>
                        <a:pt x="7" y="24"/>
                      </a:lnTo>
                      <a:lnTo>
                        <a:pt x="7" y="24"/>
                      </a:lnTo>
                      <a:close/>
                    </a:path>
                  </a:pathLst>
                </a:custGeom>
                <a:solidFill>
                  <a:srgbClr val="CEA156"/>
                </a:solidFill>
                <a:ln w="9525">
                  <a:noFill/>
                  <a:round/>
                  <a:headEnd/>
                  <a:tailEnd/>
                </a:ln>
              </p:spPr>
              <p:txBody>
                <a:bodyPr/>
                <a:lstStyle/>
                <a:p>
                  <a:endParaRPr lang="en-US"/>
                </a:p>
              </p:txBody>
            </p:sp>
            <p:sp>
              <p:nvSpPr>
                <p:cNvPr id="40243" name="Freeform 307"/>
                <p:cNvSpPr>
                  <a:spLocks/>
                </p:cNvSpPr>
                <p:nvPr/>
              </p:nvSpPr>
              <p:spPr bwMode="auto">
                <a:xfrm>
                  <a:off x="2939" y="3457"/>
                  <a:ext cx="43" cy="33"/>
                </a:xfrm>
                <a:custGeom>
                  <a:avLst/>
                  <a:gdLst/>
                  <a:ahLst/>
                  <a:cxnLst>
                    <a:cxn ang="0">
                      <a:pos x="53" y="34"/>
                    </a:cxn>
                    <a:cxn ang="0">
                      <a:pos x="56" y="37"/>
                    </a:cxn>
                    <a:cxn ang="0">
                      <a:pos x="60" y="40"/>
                    </a:cxn>
                    <a:cxn ang="0">
                      <a:pos x="63" y="43"/>
                    </a:cxn>
                    <a:cxn ang="0">
                      <a:pos x="64" y="45"/>
                    </a:cxn>
                    <a:cxn ang="0">
                      <a:pos x="68" y="48"/>
                    </a:cxn>
                    <a:cxn ang="0">
                      <a:pos x="71" y="50"/>
                    </a:cxn>
                    <a:cxn ang="0">
                      <a:pos x="74" y="51"/>
                    </a:cxn>
                    <a:cxn ang="0">
                      <a:pos x="77" y="53"/>
                    </a:cxn>
                    <a:cxn ang="0">
                      <a:pos x="80" y="53"/>
                    </a:cxn>
                    <a:cxn ang="0">
                      <a:pos x="85" y="53"/>
                    </a:cxn>
                    <a:cxn ang="0">
                      <a:pos x="84" y="63"/>
                    </a:cxn>
                    <a:cxn ang="0">
                      <a:pos x="80" y="66"/>
                    </a:cxn>
                    <a:cxn ang="0">
                      <a:pos x="77" y="67"/>
                    </a:cxn>
                    <a:cxn ang="0">
                      <a:pos x="74" y="64"/>
                    </a:cxn>
                    <a:cxn ang="0">
                      <a:pos x="69" y="59"/>
                    </a:cxn>
                    <a:cxn ang="0">
                      <a:pos x="63" y="55"/>
                    </a:cxn>
                    <a:cxn ang="0">
                      <a:pos x="56" y="50"/>
                    </a:cxn>
                    <a:cxn ang="0">
                      <a:pos x="50" y="47"/>
                    </a:cxn>
                    <a:cxn ang="0">
                      <a:pos x="44" y="48"/>
                    </a:cxn>
                    <a:cxn ang="0">
                      <a:pos x="36" y="53"/>
                    </a:cxn>
                    <a:cxn ang="0">
                      <a:pos x="39" y="50"/>
                    </a:cxn>
                    <a:cxn ang="0">
                      <a:pos x="40" y="47"/>
                    </a:cxn>
                    <a:cxn ang="0">
                      <a:pos x="44" y="45"/>
                    </a:cxn>
                    <a:cxn ang="0">
                      <a:pos x="47" y="42"/>
                    </a:cxn>
                    <a:cxn ang="0">
                      <a:pos x="48" y="40"/>
                    </a:cxn>
                    <a:cxn ang="0">
                      <a:pos x="52" y="37"/>
                    </a:cxn>
                    <a:cxn ang="0">
                      <a:pos x="53" y="35"/>
                    </a:cxn>
                    <a:cxn ang="0">
                      <a:pos x="53" y="32"/>
                    </a:cxn>
                    <a:cxn ang="0">
                      <a:pos x="55" y="29"/>
                    </a:cxn>
                    <a:cxn ang="0">
                      <a:pos x="53" y="24"/>
                    </a:cxn>
                    <a:cxn ang="0">
                      <a:pos x="0" y="0"/>
                    </a:cxn>
                    <a:cxn ang="0">
                      <a:pos x="71" y="18"/>
                    </a:cxn>
                    <a:cxn ang="0">
                      <a:pos x="53" y="35"/>
                    </a:cxn>
                    <a:cxn ang="0">
                      <a:pos x="53" y="35"/>
                    </a:cxn>
                    <a:cxn ang="0">
                      <a:pos x="53" y="34"/>
                    </a:cxn>
                  </a:cxnLst>
                  <a:rect l="0" t="0" r="r" b="b"/>
                  <a:pathLst>
                    <a:path w="85" h="67">
                      <a:moveTo>
                        <a:pt x="53" y="34"/>
                      </a:moveTo>
                      <a:lnTo>
                        <a:pt x="56" y="37"/>
                      </a:lnTo>
                      <a:lnTo>
                        <a:pt x="60" y="40"/>
                      </a:lnTo>
                      <a:lnTo>
                        <a:pt x="63" y="43"/>
                      </a:lnTo>
                      <a:lnTo>
                        <a:pt x="64" y="45"/>
                      </a:lnTo>
                      <a:lnTo>
                        <a:pt x="68" y="48"/>
                      </a:lnTo>
                      <a:lnTo>
                        <a:pt x="71" y="50"/>
                      </a:lnTo>
                      <a:lnTo>
                        <a:pt x="74" y="51"/>
                      </a:lnTo>
                      <a:lnTo>
                        <a:pt x="77" y="53"/>
                      </a:lnTo>
                      <a:lnTo>
                        <a:pt x="80" y="53"/>
                      </a:lnTo>
                      <a:lnTo>
                        <a:pt x="85" y="53"/>
                      </a:lnTo>
                      <a:lnTo>
                        <a:pt x="84" y="63"/>
                      </a:lnTo>
                      <a:lnTo>
                        <a:pt x="80" y="66"/>
                      </a:lnTo>
                      <a:lnTo>
                        <a:pt x="77" y="67"/>
                      </a:lnTo>
                      <a:lnTo>
                        <a:pt x="74" y="64"/>
                      </a:lnTo>
                      <a:lnTo>
                        <a:pt x="69" y="59"/>
                      </a:lnTo>
                      <a:lnTo>
                        <a:pt x="63" y="55"/>
                      </a:lnTo>
                      <a:lnTo>
                        <a:pt x="56" y="50"/>
                      </a:lnTo>
                      <a:lnTo>
                        <a:pt x="50" y="47"/>
                      </a:lnTo>
                      <a:lnTo>
                        <a:pt x="44" y="48"/>
                      </a:lnTo>
                      <a:lnTo>
                        <a:pt x="36" y="53"/>
                      </a:lnTo>
                      <a:lnTo>
                        <a:pt x="39" y="50"/>
                      </a:lnTo>
                      <a:lnTo>
                        <a:pt x="40" y="47"/>
                      </a:lnTo>
                      <a:lnTo>
                        <a:pt x="44" y="45"/>
                      </a:lnTo>
                      <a:lnTo>
                        <a:pt x="47" y="42"/>
                      </a:lnTo>
                      <a:lnTo>
                        <a:pt x="48" y="40"/>
                      </a:lnTo>
                      <a:lnTo>
                        <a:pt x="52" y="37"/>
                      </a:lnTo>
                      <a:lnTo>
                        <a:pt x="53" y="35"/>
                      </a:lnTo>
                      <a:lnTo>
                        <a:pt x="53" y="32"/>
                      </a:lnTo>
                      <a:lnTo>
                        <a:pt x="55" y="29"/>
                      </a:lnTo>
                      <a:lnTo>
                        <a:pt x="53" y="24"/>
                      </a:lnTo>
                      <a:lnTo>
                        <a:pt x="0" y="0"/>
                      </a:lnTo>
                      <a:lnTo>
                        <a:pt x="71" y="18"/>
                      </a:lnTo>
                      <a:lnTo>
                        <a:pt x="53" y="35"/>
                      </a:lnTo>
                      <a:lnTo>
                        <a:pt x="53" y="35"/>
                      </a:lnTo>
                      <a:lnTo>
                        <a:pt x="53" y="34"/>
                      </a:lnTo>
                      <a:close/>
                    </a:path>
                  </a:pathLst>
                </a:custGeom>
                <a:solidFill>
                  <a:srgbClr val="CEA156"/>
                </a:solidFill>
                <a:ln w="9525">
                  <a:noFill/>
                  <a:round/>
                  <a:headEnd/>
                  <a:tailEnd/>
                </a:ln>
              </p:spPr>
              <p:txBody>
                <a:bodyPr/>
                <a:lstStyle/>
                <a:p>
                  <a:endParaRPr lang="en-US"/>
                </a:p>
              </p:txBody>
            </p:sp>
            <p:sp>
              <p:nvSpPr>
                <p:cNvPr id="40244" name="Freeform 308"/>
                <p:cNvSpPr>
                  <a:spLocks/>
                </p:cNvSpPr>
                <p:nvPr/>
              </p:nvSpPr>
              <p:spPr bwMode="auto">
                <a:xfrm>
                  <a:off x="3362" y="3456"/>
                  <a:ext cx="5" cy="13"/>
                </a:xfrm>
                <a:custGeom>
                  <a:avLst/>
                  <a:gdLst/>
                  <a:ahLst/>
                  <a:cxnLst>
                    <a:cxn ang="0">
                      <a:pos x="0" y="0"/>
                    </a:cxn>
                    <a:cxn ang="0">
                      <a:pos x="11" y="25"/>
                    </a:cxn>
                    <a:cxn ang="0">
                      <a:pos x="0" y="1"/>
                    </a:cxn>
                    <a:cxn ang="0">
                      <a:pos x="0" y="1"/>
                    </a:cxn>
                    <a:cxn ang="0">
                      <a:pos x="0" y="0"/>
                    </a:cxn>
                  </a:cxnLst>
                  <a:rect l="0" t="0" r="r" b="b"/>
                  <a:pathLst>
                    <a:path w="11" h="25">
                      <a:moveTo>
                        <a:pt x="0" y="0"/>
                      </a:moveTo>
                      <a:lnTo>
                        <a:pt x="11" y="25"/>
                      </a:lnTo>
                      <a:lnTo>
                        <a:pt x="0" y="1"/>
                      </a:lnTo>
                      <a:lnTo>
                        <a:pt x="0" y="1"/>
                      </a:lnTo>
                      <a:lnTo>
                        <a:pt x="0" y="0"/>
                      </a:lnTo>
                      <a:close/>
                    </a:path>
                  </a:pathLst>
                </a:custGeom>
                <a:solidFill>
                  <a:srgbClr val="520000"/>
                </a:solidFill>
                <a:ln w="9525">
                  <a:noFill/>
                  <a:round/>
                  <a:headEnd/>
                  <a:tailEnd/>
                </a:ln>
              </p:spPr>
              <p:txBody>
                <a:bodyPr/>
                <a:lstStyle/>
                <a:p>
                  <a:endParaRPr lang="en-US"/>
                </a:p>
              </p:txBody>
            </p:sp>
            <p:sp>
              <p:nvSpPr>
                <p:cNvPr id="40245" name="Freeform 309"/>
                <p:cNvSpPr>
                  <a:spLocks/>
                </p:cNvSpPr>
                <p:nvPr/>
              </p:nvSpPr>
              <p:spPr bwMode="auto">
                <a:xfrm>
                  <a:off x="2767" y="3465"/>
                  <a:ext cx="39" cy="51"/>
                </a:xfrm>
                <a:custGeom>
                  <a:avLst/>
                  <a:gdLst/>
                  <a:ahLst/>
                  <a:cxnLst>
                    <a:cxn ang="0">
                      <a:pos x="16" y="65"/>
                    </a:cxn>
                    <a:cxn ang="0">
                      <a:pos x="15" y="67"/>
                    </a:cxn>
                    <a:cxn ang="0">
                      <a:pos x="12" y="70"/>
                    </a:cxn>
                    <a:cxn ang="0">
                      <a:pos x="10" y="72"/>
                    </a:cxn>
                    <a:cxn ang="0">
                      <a:pos x="8" y="75"/>
                    </a:cxn>
                    <a:cxn ang="0">
                      <a:pos x="8" y="77"/>
                    </a:cxn>
                    <a:cxn ang="0">
                      <a:pos x="7" y="80"/>
                    </a:cxn>
                    <a:cxn ang="0">
                      <a:pos x="7" y="83"/>
                    </a:cxn>
                    <a:cxn ang="0">
                      <a:pos x="7" y="86"/>
                    </a:cxn>
                    <a:cxn ang="0">
                      <a:pos x="7" y="89"/>
                    </a:cxn>
                    <a:cxn ang="0">
                      <a:pos x="7" y="91"/>
                    </a:cxn>
                    <a:cxn ang="0">
                      <a:pos x="15" y="97"/>
                    </a:cxn>
                    <a:cxn ang="0">
                      <a:pos x="21" y="99"/>
                    </a:cxn>
                    <a:cxn ang="0">
                      <a:pos x="28" y="97"/>
                    </a:cxn>
                    <a:cxn ang="0">
                      <a:pos x="34" y="94"/>
                    </a:cxn>
                    <a:cxn ang="0">
                      <a:pos x="39" y="88"/>
                    </a:cxn>
                    <a:cxn ang="0">
                      <a:pos x="45" y="81"/>
                    </a:cxn>
                    <a:cxn ang="0">
                      <a:pos x="52" y="77"/>
                    </a:cxn>
                    <a:cxn ang="0">
                      <a:pos x="60" y="73"/>
                    </a:cxn>
                    <a:cxn ang="0">
                      <a:pos x="68" y="73"/>
                    </a:cxn>
                    <a:cxn ang="0">
                      <a:pos x="77" y="77"/>
                    </a:cxn>
                    <a:cxn ang="0">
                      <a:pos x="71" y="73"/>
                    </a:cxn>
                    <a:cxn ang="0">
                      <a:pos x="64" y="75"/>
                    </a:cxn>
                    <a:cxn ang="0">
                      <a:pos x="58" y="78"/>
                    </a:cxn>
                    <a:cxn ang="0">
                      <a:pos x="50" y="83"/>
                    </a:cxn>
                    <a:cxn ang="0">
                      <a:pos x="42" y="89"/>
                    </a:cxn>
                    <a:cxn ang="0">
                      <a:pos x="34" y="94"/>
                    </a:cxn>
                    <a:cxn ang="0">
                      <a:pos x="26" y="99"/>
                    </a:cxn>
                    <a:cxn ang="0">
                      <a:pos x="16" y="101"/>
                    </a:cxn>
                    <a:cxn ang="0">
                      <a:pos x="8" y="97"/>
                    </a:cxn>
                    <a:cxn ang="0">
                      <a:pos x="0" y="91"/>
                    </a:cxn>
                    <a:cxn ang="0">
                      <a:pos x="0" y="78"/>
                    </a:cxn>
                    <a:cxn ang="0">
                      <a:pos x="5" y="69"/>
                    </a:cxn>
                    <a:cxn ang="0">
                      <a:pos x="13" y="61"/>
                    </a:cxn>
                    <a:cxn ang="0">
                      <a:pos x="24" y="53"/>
                    </a:cxn>
                    <a:cxn ang="0">
                      <a:pos x="34" y="46"/>
                    </a:cxn>
                    <a:cxn ang="0">
                      <a:pos x="44" y="40"/>
                    </a:cxn>
                    <a:cxn ang="0">
                      <a:pos x="50" y="32"/>
                    </a:cxn>
                    <a:cxn ang="0">
                      <a:pos x="53" y="24"/>
                    </a:cxn>
                    <a:cxn ang="0">
                      <a:pos x="52" y="13"/>
                    </a:cxn>
                    <a:cxn ang="0">
                      <a:pos x="42" y="0"/>
                    </a:cxn>
                    <a:cxn ang="0">
                      <a:pos x="48" y="8"/>
                    </a:cxn>
                    <a:cxn ang="0">
                      <a:pos x="52" y="16"/>
                    </a:cxn>
                    <a:cxn ang="0">
                      <a:pos x="53" y="24"/>
                    </a:cxn>
                    <a:cxn ang="0">
                      <a:pos x="52" y="32"/>
                    </a:cxn>
                    <a:cxn ang="0">
                      <a:pos x="50" y="40"/>
                    </a:cxn>
                    <a:cxn ang="0">
                      <a:pos x="45" y="46"/>
                    </a:cxn>
                    <a:cxn ang="0">
                      <a:pos x="40" y="53"/>
                    </a:cxn>
                    <a:cxn ang="0">
                      <a:pos x="32" y="57"/>
                    </a:cxn>
                    <a:cxn ang="0">
                      <a:pos x="26" y="62"/>
                    </a:cxn>
                    <a:cxn ang="0">
                      <a:pos x="18" y="67"/>
                    </a:cxn>
                    <a:cxn ang="0">
                      <a:pos x="18" y="67"/>
                    </a:cxn>
                    <a:cxn ang="0">
                      <a:pos x="16" y="65"/>
                    </a:cxn>
                  </a:cxnLst>
                  <a:rect l="0" t="0" r="r" b="b"/>
                  <a:pathLst>
                    <a:path w="77" h="101">
                      <a:moveTo>
                        <a:pt x="16" y="65"/>
                      </a:moveTo>
                      <a:lnTo>
                        <a:pt x="15" y="67"/>
                      </a:lnTo>
                      <a:lnTo>
                        <a:pt x="12" y="70"/>
                      </a:lnTo>
                      <a:lnTo>
                        <a:pt x="10" y="72"/>
                      </a:lnTo>
                      <a:lnTo>
                        <a:pt x="8" y="75"/>
                      </a:lnTo>
                      <a:lnTo>
                        <a:pt x="8" y="77"/>
                      </a:lnTo>
                      <a:lnTo>
                        <a:pt x="7" y="80"/>
                      </a:lnTo>
                      <a:lnTo>
                        <a:pt x="7" y="83"/>
                      </a:lnTo>
                      <a:lnTo>
                        <a:pt x="7" y="86"/>
                      </a:lnTo>
                      <a:lnTo>
                        <a:pt x="7" y="89"/>
                      </a:lnTo>
                      <a:lnTo>
                        <a:pt x="7" y="91"/>
                      </a:lnTo>
                      <a:lnTo>
                        <a:pt x="15" y="97"/>
                      </a:lnTo>
                      <a:lnTo>
                        <a:pt x="21" y="99"/>
                      </a:lnTo>
                      <a:lnTo>
                        <a:pt x="28" y="97"/>
                      </a:lnTo>
                      <a:lnTo>
                        <a:pt x="34" y="94"/>
                      </a:lnTo>
                      <a:lnTo>
                        <a:pt x="39" y="88"/>
                      </a:lnTo>
                      <a:lnTo>
                        <a:pt x="45" y="81"/>
                      </a:lnTo>
                      <a:lnTo>
                        <a:pt x="52" y="77"/>
                      </a:lnTo>
                      <a:lnTo>
                        <a:pt x="60" y="73"/>
                      </a:lnTo>
                      <a:lnTo>
                        <a:pt x="68" y="73"/>
                      </a:lnTo>
                      <a:lnTo>
                        <a:pt x="77" y="77"/>
                      </a:lnTo>
                      <a:lnTo>
                        <a:pt x="71" y="73"/>
                      </a:lnTo>
                      <a:lnTo>
                        <a:pt x="64" y="75"/>
                      </a:lnTo>
                      <a:lnTo>
                        <a:pt x="58" y="78"/>
                      </a:lnTo>
                      <a:lnTo>
                        <a:pt x="50" y="83"/>
                      </a:lnTo>
                      <a:lnTo>
                        <a:pt x="42" y="89"/>
                      </a:lnTo>
                      <a:lnTo>
                        <a:pt x="34" y="94"/>
                      </a:lnTo>
                      <a:lnTo>
                        <a:pt x="26" y="99"/>
                      </a:lnTo>
                      <a:lnTo>
                        <a:pt x="16" y="101"/>
                      </a:lnTo>
                      <a:lnTo>
                        <a:pt x="8" y="97"/>
                      </a:lnTo>
                      <a:lnTo>
                        <a:pt x="0" y="91"/>
                      </a:lnTo>
                      <a:lnTo>
                        <a:pt x="0" y="78"/>
                      </a:lnTo>
                      <a:lnTo>
                        <a:pt x="5" y="69"/>
                      </a:lnTo>
                      <a:lnTo>
                        <a:pt x="13" y="61"/>
                      </a:lnTo>
                      <a:lnTo>
                        <a:pt x="24" y="53"/>
                      </a:lnTo>
                      <a:lnTo>
                        <a:pt x="34" y="46"/>
                      </a:lnTo>
                      <a:lnTo>
                        <a:pt x="44" y="40"/>
                      </a:lnTo>
                      <a:lnTo>
                        <a:pt x="50" y="32"/>
                      </a:lnTo>
                      <a:lnTo>
                        <a:pt x="53" y="24"/>
                      </a:lnTo>
                      <a:lnTo>
                        <a:pt x="52" y="13"/>
                      </a:lnTo>
                      <a:lnTo>
                        <a:pt x="42" y="0"/>
                      </a:lnTo>
                      <a:lnTo>
                        <a:pt x="48" y="8"/>
                      </a:lnTo>
                      <a:lnTo>
                        <a:pt x="52" y="16"/>
                      </a:lnTo>
                      <a:lnTo>
                        <a:pt x="53" y="24"/>
                      </a:lnTo>
                      <a:lnTo>
                        <a:pt x="52" y="32"/>
                      </a:lnTo>
                      <a:lnTo>
                        <a:pt x="50" y="40"/>
                      </a:lnTo>
                      <a:lnTo>
                        <a:pt x="45" y="46"/>
                      </a:lnTo>
                      <a:lnTo>
                        <a:pt x="40" y="53"/>
                      </a:lnTo>
                      <a:lnTo>
                        <a:pt x="32" y="57"/>
                      </a:lnTo>
                      <a:lnTo>
                        <a:pt x="26" y="62"/>
                      </a:lnTo>
                      <a:lnTo>
                        <a:pt x="18" y="67"/>
                      </a:lnTo>
                      <a:lnTo>
                        <a:pt x="18" y="67"/>
                      </a:lnTo>
                      <a:lnTo>
                        <a:pt x="16" y="65"/>
                      </a:lnTo>
                      <a:close/>
                    </a:path>
                  </a:pathLst>
                </a:custGeom>
                <a:solidFill>
                  <a:srgbClr val="CEA156"/>
                </a:solidFill>
                <a:ln w="9525">
                  <a:noFill/>
                  <a:round/>
                  <a:headEnd/>
                  <a:tailEnd/>
                </a:ln>
              </p:spPr>
              <p:txBody>
                <a:bodyPr/>
                <a:lstStyle/>
                <a:p>
                  <a:endParaRPr lang="en-US"/>
                </a:p>
              </p:txBody>
            </p:sp>
            <p:sp>
              <p:nvSpPr>
                <p:cNvPr id="40246" name="Freeform 310"/>
                <p:cNvSpPr>
                  <a:spLocks/>
                </p:cNvSpPr>
                <p:nvPr/>
              </p:nvSpPr>
              <p:spPr bwMode="auto">
                <a:xfrm>
                  <a:off x="2899" y="3474"/>
                  <a:ext cx="37" cy="36"/>
                </a:xfrm>
                <a:custGeom>
                  <a:avLst/>
                  <a:gdLst/>
                  <a:ahLst/>
                  <a:cxnLst>
                    <a:cxn ang="0">
                      <a:pos x="72" y="66"/>
                    </a:cxn>
                    <a:cxn ang="0">
                      <a:pos x="69" y="66"/>
                    </a:cxn>
                    <a:cxn ang="0">
                      <a:pos x="63" y="68"/>
                    </a:cxn>
                    <a:cxn ang="0">
                      <a:pos x="56" y="69"/>
                    </a:cxn>
                    <a:cxn ang="0">
                      <a:pos x="48" y="71"/>
                    </a:cxn>
                    <a:cxn ang="0">
                      <a:pos x="42" y="71"/>
                    </a:cxn>
                    <a:cxn ang="0">
                      <a:pos x="34" y="72"/>
                    </a:cxn>
                    <a:cxn ang="0">
                      <a:pos x="26" y="72"/>
                    </a:cxn>
                    <a:cxn ang="0">
                      <a:pos x="20" y="69"/>
                    </a:cxn>
                    <a:cxn ang="0">
                      <a:pos x="13" y="66"/>
                    </a:cxn>
                    <a:cxn ang="0">
                      <a:pos x="7" y="60"/>
                    </a:cxn>
                    <a:cxn ang="0">
                      <a:pos x="4" y="53"/>
                    </a:cxn>
                    <a:cxn ang="0">
                      <a:pos x="2" y="45"/>
                    </a:cxn>
                    <a:cxn ang="0">
                      <a:pos x="0" y="39"/>
                    </a:cxn>
                    <a:cxn ang="0">
                      <a:pos x="0" y="34"/>
                    </a:cxn>
                    <a:cxn ang="0">
                      <a:pos x="0" y="28"/>
                    </a:cxn>
                    <a:cxn ang="0">
                      <a:pos x="2" y="21"/>
                    </a:cxn>
                    <a:cxn ang="0">
                      <a:pos x="4" y="16"/>
                    </a:cxn>
                    <a:cxn ang="0">
                      <a:pos x="7" y="10"/>
                    </a:cxn>
                    <a:cxn ang="0">
                      <a:pos x="10" y="5"/>
                    </a:cxn>
                    <a:cxn ang="0">
                      <a:pos x="13" y="0"/>
                    </a:cxn>
                    <a:cxn ang="0">
                      <a:pos x="13" y="60"/>
                    </a:cxn>
                    <a:cxn ang="0">
                      <a:pos x="74" y="68"/>
                    </a:cxn>
                    <a:cxn ang="0">
                      <a:pos x="74" y="68"/>
                    </a:cxn>
                    <a:cxn ang="0">
                      <a:pos x="72" y="66"/>
                    </a:cxn>
                  </a:cxnLst>
                  <a:rect l="0" t="0" r="r" b="b"/>
                  <a:pathLst>
                    <a:path w="74" h="72">
                      <a:moveTo>
                        <a:pt x="72" y="66"/>
                      </a:moveTo>
                      <a:lnTo>
                        <a:pt x="69" y="66"/>
                      </a:lnTo>
                      <a:lnTo>
                        <a:pt x="63" y="68"/>
                      </a:lnTo>
                      <a:lnTo>
                        <a:pt x="56" y="69"/>
                      </a:lnTo>
                      <a:lnTo>
                        <a:pt x="48" y="71"/>
                      </a:lnTo>
                      <a:lnTo>
                        <a:pt x="42" y="71"/>
                      </a:lnTo>
                      <a:lnTo>
                        <a:pt x="34" y="72"/>
                      </a:lnTo>
                      <a:lnTo>
                        <a:pt x="26" y="72"/>
                      </a:lnTo>
                      <a:lnTo>
                        <a:pt x="20" y="69"/>
                      </a:lnTo>
                      <a:lnTo>
                        <a:pt x="13" y="66"/>
                      </a:lnTo>
                      <a:lnTo>
                        <a:pt x="7" y="60"/>
                      </a:lnTo>
                      <a:lnTo>
                        <a:pt x="4" y="53"/>
                      </a:lnTo>
                      <a:lnTo>
                        <a:pt x="2" y="45"/>
                      </a:lnTo>
                      <a:lnTo>
                        <a:pt x="0" y="39"/>
                      </a:lnTo>
                      <a:lnTo>
                        <a:pt x="0" y="34"/>
                      </a:lnTo>
                      <a:lnTo>
                        <a:pt x="0" y="28"/>
                      </a:lnTo>
                      <a:lnTo>
                        <a:pt x="2" y="21"/>
                      </a:lnTo>
                      <a:lnTo>
                        <a:pt x="4" y="16"/>
                      </a:lnTo>
                      <a:lnTo>
                        <a:pt x="7" y="10"/>
                      </a:lnTo>
                      <a:lnTo>
                        <a:pt x="10" y="5"/>
                      </a:lnTo>
                      <a:lnTo>
                        <a:pt x="13" y="0"/>
                      </a:lnTo>
                      <a:lnTo>
                        <a:pt x="13" y="60"/>
                      </a:lnTo>
                      <a:lnTo>
                        <a:pt x="74" y="68"/>
                      </a:lnTo>
                      <a:lnTo>
                        <a:pt x="74" y="68"/>
                      </a:lnTo>
                      <a:lnTo>
                        <a:pt x="72" y="66"/>
                      </a:lnTo>
                      <a:close/>
                    </a:path>
                  </a:pathLst>
                </a:custGeom>
                <a:solidFill>
                  <a:srgbClr val="CEA156"/>
                </a:solidFill>
                <a:ln w="9525">
                  <a:noFill/>
                  <a:round/>
                  <a:headEnd/>
                  <a:tailEnd/>
                </a:ln>
              </p:spPr>
              <p:txBody>
                <a:bodyPr/>
                <a:lstStyle/>
                <a:p>
                  <a:endParaRPr lang="en-US"/>
                </a:p>
              </p:txBody>
            </p:sp>
            <p:sp>
              <p:nvSpPr>
                <p:cNvPr id="40247" name="Freeform 311"/>
                <p:cNvSpPr>
                  <a:spLocks/>
                </p:cNvSpPr>
                <p:nvPr/>
              </p:nvSpPr>
              <p:spPr bwMode="auto">
                <a:xfrm>
                  <a:off x="3222" y="3482"/>
                  <a:ext cx="6" cy="26"/>
                </a:xfrm>
                <a:custGeom>
                  <a:avLst/>
                  <a:gdLst/>
                  <a:ahLst/>
                  <a:cxnLst>
                    <a:cxn ang="0">
                      <a:pos x="11" y="0"/>
                    </a:cxn>
                    <a:cxn ang="0">
                      <a:pos x="0" y="52"/>
                    </a:cxn>
                    <a:cxn ang="0">
                      <a:pos x="11" y="2"/>
                    </a:cxn>
                    <a:cxn ang="0">
                      <a:pos x="11" y="2"/>
                    </a:cxn>
                    <a:cxn ang="0">
                      <a:pos x="11" y="0"/>
                    </a:cxn>
                  </a:cxnLst>
                  <a:rect l="0" t="0" r="r" b="b"/>
                  <a:pathLst>
                    <a:path w="11" h="52">
                      <a:moveTo>
                        <a:pt x="11" y="0"/>
                      </a:moveTo>
                      <a:lnTo>
                        <a:pt x="0" y="52"/>
                      </a:lnTo>
                      <a:lnTo>
                        <a:pt x="11" y="2"/>
                      </a:lnTo>
                      <a:lnTo>
                        <a:pt x="11" y="2"/>
                      </a:lnTo>
                      <a:lnTo>
                        <a:pt x="11" y="0"/>
                      </a:lnTo>
                      <a:close/>
                    </a:path>
                  </a:pathLst>
                </a:custGeom>
                <a:solidFill>
                  <a:srgbClr val="520000"/>
                </a:solidFill>
                <a:ln w="9525">
                  <a:noFill/>
                  <a:round/>
                  <a:headEnd/>
                  <a:tailEnd/>
                </a:ln>
              </p:spPr>
              <p:txBody>
                <a:bodyPr/>
                <a:lstStyle/>
                <a:p>
                  <a:endParaRPr lang="en-US"/>
                </a:p>
              </p:txBody>
            </p:sp>
            <p:sp>
              <p:nvSpPr>
                <p:cNvPr id="40248" name="Freeform 312"/>
                <p:cNvSpPr>
                  <a:spLocks/>
                </p:cNvSpPr>
                <p:nvPr/>
              </p:nvSpPr>
              <p:spPr bwMode="auto">
                <a:xfrm>
                  <a:off x="3498" y="3503"/>
                  <a:ext cx="89" cy="174"/>
                </a:xfrm>
                <a:custGeom>
                  <a:avLst/>
                  <a:gdLst/>
                  <a:ahLst/>
                  <a:cxnLst>
                    <a:cxn ang="0">
                      <a:pos x="67" y="168"/>
                    </a:cxn>
                    <a:cxn ang="0">
                      <a:pos x="67" y="179"/>
                    </a:cxn>
                    <a:cxn ang="0">
                      <a:pos x="71" y="190"/>
                    </a:cxn>
                    <a:cxn ang="0">
                      <a:pos x="80" y="190"/>
                    </a:cxn>
                    <a:cxn ang="0">
                      <a:pos x="85" y="171"/>
                    </a:cxn>
                    <a:cxn ang="0">
                      <a:pos x="85" y="149"/>
                    </a:cxn>
                    <a:cxn ang="0">
                      <a:pos x="83" y="128"/>
                    </a:cxn>
                    <a:cxn ang="0">
                      <a:pos x="107" y="136"/>
                    </a:cxn>
                    <a:cxn ang="0">
                      <a:pos x="115" y="128"/>
                    </a:cxn>
                    <a:cxn ang="0">
                      <a:pos x="120" y="118"/>
                    </a:cxn>
                    <a:cxn ang="0">
                      <a:pos x="107" y="112"/>
                    </a:cxn>
                    <a:cxn ang="0">
                      <a:pos x="91" y="90"/>
                    </a:cxn>
                    <a:cxn ang="0">
                      <a:pos x="87" y="48"/>
                    </a:cxn>
                    <a:cxn ang="0">
                      <a:pos x="83" y="10"/>
                    </a:cxn>
                    <a:cxn ang="0">
                      <a:pos x="104" y="26"/>
                    </a:cxn>
                    <a:cxn ang="0">
                      <a:pos x="136" y="27"/>
                    </a:cxn>
                    <a:cxn ang="0">
                      <a:pos x="170" y="26"/>
                    </a:cxn>
                    <a:cxn ang="0">
                      <a:pos x="168" y="118"/>
                    </a:cxn>
                    <a:cxn ang="0">
                      <a:pos x="155" y="139"/>
                    </a:cxn>
                    <a:cxn ang="0">
                      <a:pos x="154" y="165"/>
                    </a:cxn>
                    <a:cxn ang="0">
                      <a:pos x="147" y="189"/>
                    </a:cxn>
                    <a:cxn ang="0">
                      <a:pos x="179" y="154"/>
                    </a:cxn>
                    <a:cxn ang="0">
                      <a:pos x="170" y="182"/>
                    </a:cxn>
                    <a:cxn ang="0">
                      <a:pos x="155" y="221"/>
                    </a:cxn>
                    <a:cxn ang="0">
                      <a:pos x="130" y="259"/>
                    </a:cxn>
                    <a:cxn ang="0">
                      <a:pos x="122" y="267"/>
                    </a:cxn>
                    <a:cxn ang="0">
                      <a:pos x="125" y="264"/>
                    </a:cxn>
                    <a:cxn ang="0">
                      <a:pos x="127" y="259"/>
                    </a:cxn>
                    <a:cxn ang="0">
                      <a:pos x="119" y="245"/>
                    </a:cxn>
                    <a:cxn ang="0">
                      <a:pos x="114" y="246"/>
                    </a:cxn>
                    <a:cxn ang="0">
                      <a:pos x="123" y="219"/>
                    </a:cxn>
                    <a:cxn ang="0">
                      <a:pos x="115" y="198"/>
                    </a:cxn>
                    <a:cxn ang="0">
                      <a:pos x="99" y="206"/>
                    </a:cxn>
                    <a:cxn ang="0">
                      <a:pos x="88" y="238"/>
                    </a:cxn>
                    <a:cxn ang="0">
                      <a:pos x="75" y="267"/>
                    </a:cxn>
                    <a:cxn ang="0">
                      <a:pos x="59" y="298"/>
                    </a:cxn>
                    <a:cxn ang="0">
                      <a:pos x="58" y="275"/>
                    </a:cxn>
                    <a:cxn ang="0">
                      <a:pos x="66" y="254"/>
                    </a:cxn>
                    <a:cxn ang="0">
                      <a:pos x="66" y="234"/>
                    </a:cxn>
                    <a:cxn ang="0">
                      <a:pos x="24" y="330"/>
                    </a:cxn>
                    <a:cxn ang="0">
                      <a:pos x="47" y="240"/>
                    </a:cxn>
                    <a:cxn ang="0">
                      <a:pos x="59" y="123"/>
                    </a:cxn>
                    <a:cxn ang="0">
                      <a:pos x="42" y="10"/>
                    </a:cxn>
                    <a:cxn ang="0">
                      <a:pos x="43" y="102"/>
                    </a:cxn>
                    <a:cxn ang="0">
                      <a:pos x="35" y="202"/>
                    </a:cxn>
                    <a:cxn ang="0">
                      <a:pos x="11" y="294"/>
                    </a:cxn>
                    <a:cxn ang="0">
                      <a:pos x="10" y="286"/>
                    </a:cxn>
                    <a:cxn ang="0">
                      <a:pos x="27" y="203"/>
                    </a:cxn>
                    <a:cxn ang="0">
                      <a:pos x="35" y="106"/>
                    </a:cxn>
                    <a:cxn ang="0">
                      <a:pos x="23" y="37"/>
                    </a:cxn>
                    <a:cxn ang="0">
                      <a:pos x="26" y="16"/>
                    </a:cxn>
                    <a:cxn ang="0">
                      <a:pos x="40" y="3"/>
                    </a:cxn>
                    <a:cxn ang="0">
                      <a:pos x="59" y="2"/>
                    </a:cxn>
                    <a:cxn ang="0">
                      <a:pos x="67" y="50"/>
                    </a:cxn>
                    <a:cxn ang="0">
                      <a:pos x="67" y="93"/>
                    </a:cxn>
                    <a:cxn ang="0">
                      <a:pos x="67" y="142"/>
                    </a:cxn>
                  </a:cxnLst>
                  <a:rect l="0" t="0" r="r" b="b"/>
                  <a:pathLst>
                    <a:path w="179" h="347">
                      <a:moveTo>
                        <a:pt x="66" y="160"/>
                      </a:moveTo>
                      <a:lnTo>
                        <a:pt x="67" y="163"/>
                      </a:lnTo>
                      <a:lnTo>
                        <a:pt x="67" y="168"/>
                      </a:lnTo>
                      <a:lnTo>
                        <a:pt x="67" y="171"/>
                      </a:lnTo>
                      <a:lnTo>
                        <a:pt x="67" y="176"/>
                      </a:lnTo>
                      <a:lnTo>
                        <a:pt x="67" y="179"/>
                      </a:lnTo>
                      <a:lnTo>
                        <a:pt x="69" y="182"/>
                      </a:lnTo>
                      <a:lnTo>
                        <a:pt x="69" y="187"/>
                      </a:lnTo>
                      <a:lnTo>
                        <a:pt x="71" y="190"/>
                      </a:lnTo>
                      <a:lnTo>
                        <a:pt x="74" y="194"/>
                      </a:lnTo>
                      <a:lnTo>
                        <a:pt x="77" y="195"/>
                      </a:lnTo>
                      <a:lnTo>
                        <a:pt x="80" y="190"/>
                      </a:lnTo>
                      <a:lnTo>
                        <a:pt x="83" y="184"/>
                      </a:lnTo>
                      <a:lnTo>
                        <a:pt x="85" y="178"/>
                      </a:lnTo>
                      <a:lnTo>
                        <a:pt x="85" y="171"/>
                      </a:lnTo>
                      <a:lnTo>
                        <a:pt x="87" y="163"/>
                      </a:lnTo>
                      <a:lnTo>
                        <a:pt x="85" y="157"/>
                      </a:lnTo>
                      <a:lnTo>
                        <a:pt x="85" y="149"/>
                      </a:lnTo>
                      <a:lnTo>
                        <a:pt x="85" y="142"/>
                      </a:lnTo>
                      <a:lnTo>
                        <a:pt x="85" y="134"/>
                      </a:lnTo>
                      <a:lnTo>
                        <a:pt x="83" y="128"/>
                      </a:lnTo>
                      <a:lnTo>
                        <a:pt x="101" y="142"/>
                      </a:lnTo>
                      <a:lnTo>
                        <a:pt x="104" y="139"/>
                      </a:lnTo>
                      <a:lnTo>
                        <a:pt x="107" y="136"/>
                      </a:lnTo>
                      <a:lnTo>
                        <a:pt x="111" y="134"/>
                      </a:lnTo>
                      <a:lnTo>
                        <a:pt x="112" y="131"/>
                      </a:lnTo>
                      <a:lnTo>
                        <a:pt x="115" y="128"/>
                      </a:lnTo>
                      <a:lnTo>
                        <a:pt x="119" y="125"/>
                      </a:lnTo>
                      <a:lnTo>
                        <a:pt x="120" y="122"/>
                      </a:lnTo>
                      <a:lnTo>
                        <a:pt x="120" y="118"/>
                      </a:lnTo>
                      <a:lnTo>
                        <a:pt x="120" y="115"/>
                      </a:lnTo>
                      <a:lnTo>
                        <a:pt x="119" y="110"/>
                      </a:lnTo>
                      <a:lnTo>
                        <a:pt x="107" y="112"/>
                      </a:lnTo>
                      <a:lnTo>
                        <a:pt x="99" y="107"/>
                      </a:lnTo>
                      <a:lnTo>
                        <a:pt x="95" y="101"/>
                      </a:lnTo>
                      <a:lnTo>
                        <a:pt x="91" y="90"/>
                      </a:lnTo>
                      <a:lnTo>
                        <a:pt x="88" y="77"/>
                      </a:lnTo>
                      <a:lnTo>
                        <a:pt x="87" y="62"/>
                      </a:lnTo>
                      <a:lnTo>
                        <a:pt x="87" y="48"/>
                      </a:lnTo>
                      <a:lnTo>
                        <a:pt x="87" y="34"/>
                      </a:lnTo>
                      <a:lnTo>
                        <a:pt x="85" y="21"/>
                      </a:lnTo>
                      <a:lnTo>
                        <a:pt x="83" y="10"/>
                      </a:lnTo>
                      <a:lnTo>
                        <a:pt x="90" y="18"/>
                      </a:lnTo>
                      <a:lnTo>
                        <a:pt x="96" y="22"/>
                      </a:lnTo>
                      <a:lnTo>
                        <a:pt x="104" y="26"/>
                      </a:lnTo>
                      <a:lnTo>
                        <a:pt x="114" y="27"/>
                      </a:lnTo>
                      <a:lnTo>
                        <a:pt x="125" y="27"/>
                      </a:lnTo>
                      <a:lnTo>
                        <a:pt x="136" y="27"/>
                      </a:lnTo>
                      <a:lnTo>
                        <a:pt x="147" y="26"/>
                      </a:lnTo>
                      <a:lnTo>
                        <a:pt x="159" y="26"/>
                      </a:lnTo>
                      <a:lnTo>
                        <a:pt x="170" y="26"/>
                      </a:lnTo>
                      <a:lnTo>
                        <a:pt x="179" y="27"/>
                      </a:lnTo>
                      <a:lnTo>
                        <a:pt x="179" y="128"/>
                      </a:lnTo>
                      <a:lnTo>
                        <a:pt x="168" y="118"/>
                      </a:lnTo>
                      <a:lnTo>
                        <a:pt x="162" y="123"/>
                      </a:lnTo>
                      <a:lnTo>
                        <a:pt x="159" y="131"/>
                      </a:lnTo>
                      <a:lnTo>
                        <a:pt x="155" y="139"/>
                      </a:lnTo>
                      <a:lnTo>
                        <a:pt x="154" y="147"/>
                      </a:lnTo>
                      <a:lnTo>
                        <a:pt x="154" y="155"/>
                      </a:lnTo>
                      <a:lnTo>
                        <a:pt x="154" y="165"/>
                      </a:lnTo>
                      <a:lnTo>
                        <a:pt x="152" y="173"/>
                      </a:lnTo>
                      <a:lnTo>
                        <a:pt x="151" y="181"/>
                      </a:lnTo>
                      <a:lnTo>
                        <a:pt x="147" y="189"/>
                      </a:lnTo>
                      <a:lnTo>
                        <a:pt x="144" y="195"/>
                      </a:lnTo>
                      <a:lnTo>
                        <a:pt x="151" y="203"/>
                      </a:lnTo>
                      <a:lnTo>
                        <a:pt x="179" y="154"/>
                      </a:lnTo>
                      <a:lnTo>
                        <a:pt x="176" y="162"/>
                      </a:lnTo>
                      <a:lnTo>
                        <a:pt x="175" y="171"/>
                      </a:lnTo>
                      <a:lnTo>
                        <a:pt x="170" y="182"/>
                      </a:lnTo>
                      <a:lnTo>
                        <a:pt x="167" y="194"/>
                      </a:lnTo>
                      <a:lnTo>
                        <a:pt x="162" y="208"/>
                      </a:lnTo>
                      <a:lnTo>
                        <a:pt x="155" y="221"/>
                      </a:lnTo>
                      <a:lnTo>
                        <a:pt x="147" y="234"/>
                      </a:lnTo>
                      <a:lnTo>
                        <a:pt x="139" y="248"/>
                      </a:lnTo>
                      <a:lnTo>
                        <a:pt x="130" y="259"/>
                      </a:lnTo>
                      <a:lnTo>
                        <a:pt x="119" y="269"/>
                      </a:lnTo>
                      <a:lnTo>
                        <a:pt x="120" y="269"/>
                      </a:lnTo>
                      <a:lnTo>
                        <a:pt x="122" y="267"/>
                      </a:lnTo>
                      <a:lnTo>
                        <a:pt x="123" y="266"/>
                      </a:lnTo>
                      <a:lnTo>
                        <a:pt x="125" y="266"/>
                      </a:lnTo>
                      <a:lnTo>
                        <a:pt x="125" y="264"/>
                      </a:lnTo>
                      <a:lnTo>
                        <a:pt x="127" y="262"/>
                      </a:lnTo>
                      <a:lnTo>
                        <a:pt x="127" y="261"/>
                      </a:lnTo>
                      <a:lnTo>
                        <a:pt x="127" y="259"/>
                      </a:lnTo>
                      <a:lnTo>
                        <a:pt x="127" y="258"/>
                      </a:lnTo>
                      <a:lnTo>
                        <a:pt x="127" y="256"/>
                      </a:lnTo>
                      <a:lnTo>
                        <a:pt x="119" y="245"/>
                      </a:lnTo>
                      <a:lnTo>
                        <a:pt x="101" y="262"/>
                      </a:lnTo>
                      <a:lnTo>
                        <a:pt x="109" y="256"/>
                      </a:lnTo>
                      <a:lnTo>
                        <a:pt x="114" y="246"/>
                      </a:lnTo>
                      <a:lnTo>
                        <a:pt x="119" y="237"/>
                      </a:lnTo>
                      <a:lnTo>
                        <a:pt x="122" y="227"/>
                      </a:lnTo>
                      <a:lnTo>
                        <a:pt x="123" y="219"/>
                      </a:lnTo>
                      <a:lnTo>
                        <a:pt x="122" y="210"/>
                      </a:lnTo>
                      <a:lnTo>
                        <a:pt x="120" y="203"/>
                      </a:lnTo>
                      <a:lnTo>
                        <a:pt x="115" y="198"/>
                      </a:lnTo>
                      <a:lnTo>
                        <a:pt x="111" y="195"/>
                      </a:lnTo>
                      <a:lnTo>
                        <a:pt x="101" y="195"/>
                      </a:lnTo>
                      <a:lnTo>
                        <a:pt x="99" y="206"/>
                      </a:lnTo>
                      <a:lnTo>
                        <a:pt x="96" y="218"/>
                      </a:lnTo>
                      <a:lnTo>
                        <a:pt x="93" y="227"/>
                      </a:lnTo>
                      <a:lnTo>
                        <a:pt x="88" y="238"/>
                      </a:lnTo>
                      <a:lnTo>
                        <a:pt x="85" y="248"/>
                      </a:lnTo>
                      <a:lnTo>
                        <a:pt x="80" y="258"/>
                      </a:lnTo>
                      <a:lnTo>
                        <a:pt x="75" y="267"/>
                      </a:lnTo>
                      <a:lnTo>
                        <a:pt x="71" y="277"/>
                      </a:lnTo>
                      <a:lnTo>
                        <a:pt x="64" y="288"/>
                      </a:lnTo>
                      <a:lnTo>
                        <a:pt x="59" y="298"/>
                      </a:lnTo>
                      <a:lnTo>
                        <a:pt x="56" y="290"/>
                      </a:lnTo>
                      <a:lnTo>
                        <a:pt x="56" y="282"/>
                      </a:lnTo>
                      <a:lnTo>
                        <a:pt x="58" y="275"/>
                      </a:lnTo>
                      <a:lnTo>
                        <a:pt x="61" y="267"/>
                      </a:lnTo>
                      <a:lnTo>
                        <a:pt x="63" y="261"/>
                      </a:lnTo>
                      <a:lnTo>
                        <a:pt x="66" y="254"/>
                      </a:lnTo>
                      <a:lnTo>
                        <a:pt x="67" y="248"/>
                      </a:lnTo>
                      <a:lnTo>
                        <a:pt x="67" y="242"/>
                      </a:lnTo>
                      <a:lnTo>
                        <a:pt x="66" y="234"/>
                      </a:lnTo>
                      <a:lnTo>
                        <a:pt x="59" y="227"/>
                      </a:lnTo>
                      <a:lnTo>
                        <a:pt x="18" y="347"/>
                      </a:lnTo>
                      <a:lnTo>
                        <a:pt x="24" y="330"/>
                      </a:lnTo>
                      <a:lnTo>
                        <a:pt x="32" y="306"/>
                      </a:lnTo>
                      <a:lnTo>
                        <a:pt x="40" y="275"/>
                      </a:lnTo>
                      <a:lnTo>
                        <a:pt x="47" y="240"/>
                      </a:lnTo>
                      <a:lnTo>
                        <a:pt x="53" y="203"/>
                      </a:lnTo>
                      <a:lnTo>
                        <a:pt x="58" y="163"/>
                      </a:lnTo>
                      <a:lnTo>
                        <a:pt x="59" y="123"/>
                      </a:lnTo>
                      <a:lnTo>
                        <a:pt x="58" y="83"/>
                      </a:lnTo>
                      <a:lnTo>
                        <a:pt x="51" y="45"/>
                      </a:lnTo>
                      <a:lnTo>
                        <a:pt x="42" y="10"/>
                      </a:lnTo>
                      <a:lnTo>
                        <a:pt x="43" y="40"/>
                      </a:lnTo>
                      <a:lnTo>
                        <a:pt x="43" y="70"/>
                      </a:lnTo>
                      <a:lnTo>
                        <a:pt x="43" y="102"/>
                      </a:lnTo>
                      <a:lnTo>
                        <a:pt x="42" y="136"/>
                      </a:lnTo>
                      <a:lnTo>
                        <a:pt x="39" y="168"/>
                      </a:lnTo>
                      <a:lnTo>
                        <a:pt x="35" y="202"/>
                      </a:lnTo>
                      <a:lnTo>
                        <a:pt x="29" y="234"/>
                      </a:lnTo>
                      <a:lnTo>
                        <a:pt x="23" y="264"/>
                      </a:lnTo>
                      <a:lnTo>
                        <a:pt x="11" y="294"/>
                      </a:lnTo>
                      <a:lnTo>
                        <a:pt x="0" y="322"/>
                      </a:lnTo>
                      <a:lnTo>
                        <a:pt x="3" y="307"/>
                      </a:lnTo>
                      <a:lnTo>
                        <a:pt x="10" y="286"/>
                      </a:lnTo>
                      <a:lnTo>
                        <a:pt x="16" y="261"/>
                      </a:lnTo>
                      <a:lnTo>
                        <a:pt x="23" y="234"/>
                      </a:lnTo>
                      <a:lnTo>
                        <a:pt x="27" y="203"/>
                      </a:lnTo>
                      <a:lnTo>
                        <a:pt x="32" y="171"/>
                      </a:lnTo>
                      <a:lnTo>
                        <a:pt x="35" y="138"/>
                      </a:lnTo>
                      <a:lnTo>
                        <a:pt x="35" y="106"/>
                      </a:lnTo>
                      <a:lnTo>
                        <a:pt x="32" y="74"/>
                      </a:lnTo>
                      <a:lnTo>
                        <a:pt x="24" y="45"/>
                      </a:lnTo>
                      <a:lnTo>
                        <a:pt x="23" y="37"/>
                      </a:lnTo>
                      <a:lnTo>
                        <a:pt x="23" y="30"/>
                      </a:lnTo>
                      <a:lnTo>
                        <a:pt x="24" y="22"/>
                      </a:lnTo>
                      <a:lnTo>
                        <a:pt x="26" y="16"/>
                      </a:lnTo>
                      <a:lnTo>
                        <a:pt x="31" y="11"/>
                      </a:lnTo>
                      <a:lnTo>
                        <a:pt x="34" y="6"/>
                      </a:lnTo>
                      <a:lnTo>
                        <a:pt x="40" y="3"/>
                      </a:lnTo>
                      <a:lnTo>
                        <a:pt x="45" y="2"/>
                      </a:lnTo>
                      <a:lnTo>
                        <a:pt x="53" y="0"/>
                      </a:lnTo>
                      <a:lnTo>
                        <a:pt x="59" y="2"/>
                      </a:lnTo>
                      <a:lnTo>
                        <a:pt x="63" y="18"/>
                      </a:lnTo>
                      <a:lnTo>
                        <a:pt x="66" y="34"/>
                      </a:lnTo>
                      <a:lnTo>
                        <a:pt x="67" y="50"/>
                      </a:lnTo>
                      <a:lnTo>
                        <a:pt x="67" y="64"/>
                      </a:lnTo>
                      <a:lnTo>
                        <a:pt x="69" y="78"/>
                      </a:lnTo>
                      <a:lnTo>
                        <a:pt x="67" y="93"/>
                      </a:lnTo>
                      <a:lnTo>
                        <a:pt x="67" y="109"/>
                      </a:lnTo>
                      <a:lnTo>
                        <a:pt x="67" y="125"/>
                      </a:lnTo>
                      <a:lnTo>
                        <a:pt x="67" y="142"/>
                      </a:lnTo>
                      <a:lnTo>
                        <a:pt x="66" y="160"/>
                      </a:lnTo>
                      <a:lnTo>
                        <a:pt x="66" y="160"/>
                      </a:lnTo>
                      <a:close/>
                    </a:path>
                  </a:pathLst>
                </a:custGeom>
                <a:solidFill>
                  <a:srgbClr val="520000"/>
                </a:solidFill>
                <a:ln w="9525">
                  <a:noFill/>
                  <a:round/>
                  <a:headEnd/>
                  <a:tailEnd/>
                </a:ln>
              </p:spPr>
              <p:txBody>
                <a:bodyPr/>
                <a:lstStyle/>
                <a:p>
                  <a:endParaRPr lang="en-US"/>
                </a:p>
              </p:txBody>
            </p:sp>
            <p:sp>
              <p:nvSpPr>
                <p:cNvPr id="40249" name="Freeform 313"/>
                <p:cNvSpPr>
                  <a:spLocks/>
                </p:cNvSpPr>
                <p:nvPr/>
              </p:nvSpPr>
              <p:spPr bwMode="auto">
                <a:xfrm>
                  <a:off x="2269" y="3520"/>
                  <a:ext cx="16" cy="29"/>
                </a:xfrm>
                <a:custGeom>
                  <a:avLst/>
                  <a:gdLst/>
                  <a:ahLst/>
                  <a:cxnLst>
                    <a:cxn ang="0">
                      <a:pos x="30" y="24"/>
                    </a:cxn>
                    <a:cxn ang="0">
                      <a:pos x="24" y="59"/>
                    </a:cxn>
                    <a:cxn ang="0">
                      <a:pos x="0" y="0"/>
                    </a:cxn>
                    <a:cxn ang="0">
                      <a:pos x="24" y="35"/>
                    </a:cxn>
                    <a:cxn ang="0">
                      <a:pos x="32" y="24"/>
                    </a:cxn>
                    <a:cxn ang="0">
                      <a:pos x="32" y="24"/>
                    </a:cxn>
                    <a:cxn ang="0">
                      <a:pos x="30" y="24"/>
                    </a:cxn>
                  </a:cxnLst>
                  <a:rect l="0" t="0" r="r" b="b"/>
                  <a:pathLst>
                    <a:path w="32" h="59">
                      <a:moveTo>
                        <a:pt x="30" y="24"/>
                      </a:moveTo>
                      <a:lnTo>
                        <a:pt x="24" y="59"/>
                      </a:lnTo>
                      <a:lnTo>
                        <a:pt x="0" y="0"/>
                      </a:lnTo>
                      <a:lnTo>
                        <a:pt x="24" y="35"/>
                      </a:lnTo>
                      <a:lnTo>
                        <a:pt x="32" y="24"/>
                      </a:lnTo>
                      <a:lnTo>
                        <a:pt x="32" y="24"/>
                      </a:lnTo>
                      <a:lnTo>
                        <a:pt x="30" y="24"/>
                      </a:lnTo>
                      <a:close/>
                    </a:path>
                  </a:pathLst>
                </a:custGeom>
                <a:solidFill>
                  <a:srgbClr val="CEA156"/>
                </a:solidFill>
                <a:ln w="9525">
                  <a:noFill/>
                  <a:round/>
                  <a:headEnd/>
                  <a:tailEnd/>
                </a:ln>
              </p:spPr>
              <p:txBody>
                <a:bodyPr/>
                <a:lstStyle/>
                <a:p>
                  <a:endParaRPr lang="en-US"/>
                </a:p>
              </p:txBody>
            </p:sp>
            <p:sp>
              <p:nvSpPr>
                <p:cNvPr id="40250" name="Freeform 314"/>
                <p:cNvSpPr>
                  <a:spLocks/>
                </p:cNvSpPr>
                <p:nvPr/>
              </p:nvSpPr>
              <p:spPr bwMode="auto">
                <a:xfrm>
                  <a:off x="2926" y="3529"/>
                  <a:ext cx="22" cy="8"/>
                </a:xfrm>
                <a:custGeom>
                  <a:avLst/>
                  <a:gdLst/>
                  <a:ahLst/>
                  <a:cxnLst>
                    <a:cxn ang="0">
                      <a:pos x="0" y="18"/>
                    </a:cxn>
                    <a:cxn ang="0">
                      <a:pos x="11" y="0"/>
                    </a:cxn>
                    <a:cxn ang="0">
                      <a:pos x="43" y="0"/>
                    </a:cxn>
                    <a:cxn ang="0">
                      <a:pos x="1" y="18"/>
                    </a:cxn>
                    <a:cxn ang="0">
                      <a:pos x="1" y="18"/>
                    </a:cxn>
                    <a:cxn ang="0">
                      <a:pos x="0" y="18"/>
                    </a:cxn>
                  </a:cxnLst>
                  <a:rect l="0" t="0" r="r" b="b"/>
                  <a:pathLst>
                    <a:path w="43" h="18">
                      <a:moveTo>
                        <a:pt x="0" y="18"/>
                      </a:moveTo>
                      <a:lnTo>
                        <a:pt x="11" y="0"/>
                      </a:lnTo>
                      <a:lnTo>
                        <a:pt x="43" y="0"/>
                      </a:lnTo>
                      <a:lnTo>
                        <a:pt x="1" y="18"/>
                      </a:lnTo>
                      <a:lnTo>
                        <a:pt x="1" y="18"/>
                      </a:lnTo>
                      <a:lnTo>
                        <a:pt x="0" y="18"/>
                      </a:lnTo>
                      <a:close/>
                    </a:path>
                  </a:pathLst>
                </a:custGeom>
                <a:solidFill>
                  <a:srgbClr val="CEA156"/>
                </a:solidFill>
                <a:ln w="9525">
                  <a:noFill/>
                  <a:round/>
                  <a:headEnd/>
                  <a:tailEnd/>
                </a:ln>
              </p:spPr>
              <p:txBody>
                <a:bodyPr/>
                <a:lstStyle/>
                <a:p>
                  <a:endParaRPr lang="en-US"/>
                </a:p>
              </p:txBody>
            </p:sp>
            <p:sp>
              <p:nvSpPr>
                <p:cNvPr id="40251" name="Freeform 315"/>
                <p:cNvSpPr>
                  <a:spLocks/>
                </p:cNvSpPr>
                <p:nvPr/>
              </p:nvSpPr>
              <p:spPr bwMode="auto">
                <a:xfrm>
                  <a:off x="3138" y="3529"/>
                  <a:ext cx="5" cy="20"/>
                </a:xfrm>
                <a:custGeom>
                  <a:avLst/>
                  <a:gdLst/>
                  <a:ahLst/>
                  <a:cxnLst>
                    <a:cxn ang="0">
                      <a:pos x="0" y="0"/>
                    </a:cxn>
                    <a:cxn ang="0">
                      <a:pos x="11" y="0"/>
                    </a:cxn>
                    <a:cxn ang="0">
                      <a:pos x="11" y="42"/>
                    </a:cxn>
                    <a:cxn ang="0">
                      <a:pos x="2" y="42"/>
                    </a:cxn>
                    <a:cxn ang="0">
                      <a:pos x="2" y="0"/>
                    </a:cxn>
                    <a:cxn ang="0">
                      <a:pos x="2" y="0"/>
                    </a:cxn>
                    <a:cxn ang="0">
                      <a:pos x="0" y="0"/>
                    </a:cxn>
                  </a:cxnLst>
                  <a:rect l="0" t="0" r="r" b="b"/>
                  <a:pathLst>
                    <a:path w="11" h="42">
                      <a:moveTo>
                        <a:pt x="0" y="0"/>
                      </a:moveTo>
                      <a:lnTo>
                        <a:pt x="11" y="0"/>
                      </a:lnTo>
                      <a:lnTo>
                        <a:pt x="11" y="42"/>
                      </a:lnTo>
                      <a:lnTo>
                        <a:pt x="2" y="42"/>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40252" name="Freeform 316"/>
                <p:cNvSpPr>
                  <a:spLocks/>
                </p:cNvSpPr>
                <p:nvPr/>
              </p:nvSpPr>
              <p:spPr bwMode="auto">
                <a:xfrm>
                  <a:off x="3401" y="3529"/>
                  <a:ext cx="21" cy="24"/>
                </a:xfrm>
                <a:custGeom>
                  <a:avLst/>
                  <a:gdLst/>
                  <a:ahLst/>
                  <a:cxnLst>
                    <a:cxn ang="0">
                      <a:pos x="41" y="0"/>
                    </a:cxn>
                    <a:cxn ang="0">
                      <a:pos x="43" y="10"/>
                    </a:cxn>
                    <a:cxn ang="0">
                      <a:pos x="41" y="16"/>
                    </a:cxn>
                    <a:cxn ang="0">
                      <a:pos x="38" y="21"/>
                    </a:cxn>
                    <a:cxn ang="0">
                      <a:pos x="33" y="24"/>
                    </a:cxn>
                    <a:cxn ang="0">
                      <a:pos x="27" y="27"/>
                    </a:cxn>
                    <a:cxn ang="0">
                      <a:pos x="22" y="31"/>
                    </a:cxn>
                    <a:cxn ang="0">
                      <a:pos x="16" y="34"/>
                    </a:cxn>
                    <a:cxn ang="0">
                      <a:pos x="11" y="37"/>
                    </a:cxn>
                    <a:cxn ang="0">
                      <a:pos x="8" y="42"/>
                    </a:cxn>
                    <a:cxn ang="0">
                      <a:pos x="6" y="50"/>
                    </a:cxn>
                    <a:cxn ang="0">
                      <a:pos x="0" y="42"/>
                    </a:cxn>
                    <a:cxn ang="0">
                      <a:pos x="6" y="50"/>
                    </a:cxn>
                    <a:cxn ang="0">
                      <a:pos x="6" y="24"/>
                    </a:cxn>
                    <a:cxn ang="0">
                      <a:pos x="17" y="35"/>
                    </a:cxn>
                    <a:cxn ang="0">
                      <a:pos x="20" y="32"/>
                    </a:cxn>
                    <a:cxn ang="0">
                      <a:pos x="24" y="27"/>
                    </a:cxn>
                    <a:cxn ang="0">
                      <a:pos x="25" y="23"/>
                    </a:cxn>
                    <a:cxn ang="0">
                      <a:pos x="25" y="18"/>
                    </a:cxn>
                    <a:cxn ang="0">
                      <a:pos x="27" y="13"/>
                    </a:cxn>
                    <a:cxn ang="0">
                      <a:pos x="27" y="8"/>
                    </a:cxn>
                    <a:cxn ang="0">
                      <a:pos x="28" y="5"/>
                    </a:cxn>
                    <a:cxn ang="0">
                      <a:pos x="32" y="2"/>
                    </a:cxn>
                    <a:cxn ang="0">
                      <a:pos x="35" y="0"/>
                    </a:cxn>
                    <a:cxn ang="0">
                      <a:pos x="41" y="0"/>
                    </a:cxn>
                    <a:cxn ang="0">
                      <a:pos x="41" y="0"/>
                    </a:cxn>
                  </a:cxnLst>
                  <a:rect l="0" t="0" r="r" b="b"/>
                  <a:pathLst>
                    <a:path w="43" h="50">
                      <a:moveTo>
                        <a:pt x="41" y="0"/>
                      </a:moveTo>
                      <a:lnTo>
                        <a:pt x="43" y="10"/>
                      </a:lnTo>
                      <a:lnTo>
                        <a:pt x="41" y="16"/>
                      </a:lnTo>
                      <a:lnTo>
                        <a:pt x="38" y="21"/>
                      </a:lnTo>
                      <a:lnTo>
                        <a:pt x="33" y="24"/>
                      </a:lnTo>
                      <a:lnTo>
                        <a:pt x="27" y="27"/>
                      </a:lnTo>
                      <a:lnTo>
                        <a:pt x="22" y="31"/>
                      </a:lnTo>
                      <a:lnTo>
                        <a:pt x="16" y="34"/>
                      </a:lnTo>
                      <a:lnTo>
                        <a:pt x="11" y="37"/>
                      </a:lnTo>
                      <a:lnTo>
                        <a:pt x="8" y="42"/>
                      </a:lnTo>
                      <a:lnTo>
                        <a:pt x="6" y="50"/>
                      </a:lnTo>
                      <a:lnTo>
                        <a:pt x="0" y="42"/>
                      </a:lnTo>
                      <a:lnTo>
                        <a:pt x="6" y="50"/>
                      </a:lnTo>
                      <a:lnTo>
                        <a:pt x="6" y="24"/>
                      </a:lnTo>
                      <a:lnTo>
                        <a:pt x="17" y="35"/>
                      </a:lnTo>
                      <a:lnTo>
                        <a:pt x="20" y="32"/>
                      </a:lnTo>
                      <a:lnTo>
                        <a:pt x="24" y="27"/>
                      </a:lnTo>
                      <a:lnTo>
                        <a:pt x="25" y="23"/>
                      </a:lnTo>
                      <a:lnTo>
                        <a:pt x="25" y="18"/>
                      </a:lnTo>
                      <a:lnTo>
                        <a:pt x="27" y="13"/>
                      </a:lnTo>
                      <a:lnTo>
                        <a:pt x="27" y="8"/>
                      </a:lnTo>
                      <a:lnTo>
                        <a:pt x="28" y="5"/>
                      </a:lnTo>
                      <a:lnTo>
                        <a:pt x="32" y="2"/>
                      </a:lnTo>
                      <a:lnTo>
                        <a:pt x="35" y="0"/>
                      </a:lnTo>
                      <a:lnTo>
                        <a:pt x="41" y="0"/>
                      </a:lnTo>
                      <a:lnTo>
                        <a:pt x="41" y="0"/>
                      </a:lnTo>
                      <a:close/>
                    </a:path>
                  </a:pathLst>
                </a:custGeom>
                <a:solidFill>
                  <a:srgbClr val="520000"/>
                </a:solidFill>
                <a:ln w="9525">
                  <a:noFill/>
                  <a:round/>
                  <a:headEnd/>
                  <a:tailEnd/>
                </a:ln>
              </p:spPr>
              <p:txBody>
                <a:bodyPr/>
                <a:lstStyle/>
                <a:p>
                  <a:endParaRPr lang="en-US"/>
                </a:p>
              </p:txBody>
            </p:sp>
            <p:sp>
              <p:nvSpPr>
                <p:cNvPr id="40253" name="Freeform 317"/>
                <p:cNvSpPr>
                  <a:spLocks/>
                </p:cNvSpPr>
                <p:nvPr/>
              </p:nvSpPr>
              <p:spPr bwMode="auto">
                <a:xfrm>
                  <a:off x="3557" y="3529"/>
                  <a:ext cx="5" cy="17"/>
                </a:xfrm>
                <a:custGeom>
                  <a:avLst/>
                  <a:gdLst/>
                  <a:ahLst/>
                  <a:cxnLst>
                    <a:cxn ang="0">
                      <a:pos x="6" y="0"/>
                    </a:cxn>
                    <a:cxn ang="0">
                      <a:pos x="8" y="3"/>
                    </a:cxn>
                    <a:cxn ang="0">
                      <a:pos x="8" y="7"/>
                    </a:cxn>
                    <a:cxn ang="0">
                      <a:pos x="9" y="11"/>
                    </a:cxn>
                    <a:cxn ang="0">
                      <a:pos x="9" y="15"/>
                    </a:cxn>
                    <a:cxn ang="0">
                      <a:pos x="9" y="19"/>
                    </a:cxn>
                    <a:cxn ang="0">
                      <a:pos x="9" y="23"/>
                    </a:cxn>
                    <a:cxn ang="0">
                      <a:pos x="8" y="27"/>
                    </a:cxn>
                    <a:cxn ang="0">
                      <a:pos x="6" y="31"/>
                    </a:cxn>
                    <a:cxn ang="0">
                      <a:pos x="4" y="32"/>
                    </a:cxn>
                    <a:cxn ang="0">
                      <a:pos x="0" y="35"/>
                    </a:cxn>
                    <a:cxn ang="0">
                      <a:pos x="0" y="0"/>
                    </a:cxn>
                    <a:cxn ang="0">
                      <a:pos x="8" y="0"/>
                    </a:cxn>
                    <a:cxn ang="0">
                      <a:pos x="8" y="0"/>
                    </a:cxn>
                    <a:cxn ang="0">
                      <a:pos x="6" y="0"/>
                    </a:cxn>
                  </a:cxnLst>
                  <a:rect l="0" t="0" r="r" b="b"/>
                  <a:pathLst>
                    <a:path w="9" h="35">
                      <a:moveTo>
                        <a:pt x="6" y="0"/>
                      </a:moveTo>
                      <a:lnTo>
                        <a:pt x="8" y="3"/>
                      </a:lnTo>
                      <a:lnTo>
                        <a:pt x="8" y="7"/>
                      </a:lnTo>
                      <a:lnTo>
                        <a:pt x="9" y="11"/>
                      </a:lnTo>
                      <a:lnTo>
                        <a:pt x="9" y="15"/>
                      </a:lnTo>
                      <a:lnTo>
                        <a:pt x="9" y="19"/>
                      </a:lnTo>
                      <a:lnTo>
                        <a:pt x="9" y="23"/>
                      </a:lnTo>
                      <a:lnTo>
                        <a:pt x="8" y="27"/>
                      </a:lnTo>
                      <a:lnTo>
                        <a:pt x="6" y="31"/>
                      </a:lnTo>
                      <a:lnTo>
                        <a:pt x="4" y="32"/>
                      </a:lnTo>
                      <a:lnTo>
                        <a:pt x="0" y="35"/>
                      </a:lnTo>
                      <a:lnTo>
                        <a:pt x="0" y="0"/>
                      </a:lnTo>
                      <a:lnTo>
                        <a:pt x="8" y="0"/>
                      </a:lnTo>
                      <a:lnTo>
                        <a:pt x="8" y="0"/>
                      </a:lnTo>
                      <a:lnTo>
                        <a:pt x="6" y="0"/>
                      </a:lnTo>
                      <a:close/>
                    </a:path>
                  </a:pathLst>
                </a:custGeom>
                <a:solidFill>
                  <a:srgbClr val="893939"/>
                </a:solidFill>
                <a:ln w="9525">
                  <a:noFill/>
                  <a:round/>
                  <a:headEnd/>
                  <a:tailEnd/>
                </a:ln>
              </p:spPr>
              <p:txBody>
                <a:bodyPr/>
                <a:lstStyle/>
                <a:p>
                  <a:endParaRPr lang="en-US"/>
                </a:p>
              </p:txBody>
            </p:sp>
            <p:sp>
              <p:nvSpPr>
                <p:cNvPr id="40254" name="Freeform 318"/>
                <p:cNvSpPr>
                  <a:spLocks/>
                </p:cNvSpPr>
                <p:nvPr/>
              </p:nvSpPr>
              <p:spPr bwMode="auto">
                <a:xfrm>
                  <a:off x="3430" y="3532"/>
                  <a:ext cx="12" cy="17"/>
                </a:xfrm>
                <a:custGeom>
                  <a:avLst/>
                  <a:gdLst/>
                  <a:ahLst/>
                  <a:cxnLst>
                    <a:cxn ang="0">
                      <a:pos x="24" y="11"/>
                    </a:cxn>
                    <a:cxn ang="0">
                      <a:pos x="6" y="35"/>
                    </a:cxn>
                    <a:cxn ang="0">
                      <a:pos x="0" y="35"/>
                    </a:cxn>
                    <a:cxn ang="0">
                      <a:pos x="0" y="0"/>
                    </a:cxn>
                    <a:cxn ang="0">
                      <a:pos x="6" y="0"/>
                    </a:cxn>
                    <a:cxn ang="0">
                      <a:pos x="6" y="11"/>
                    </a:cxn>
                    <a:cxn ang="0">
                      <a:pos x="24" y="11"/>
                    </a:cxn>
                    <a:cxn ang="0">
                      <a:pos x="24" y="11"/>
                    </a:cxn>
                  </a:cxnLst>
                  <a:rect l="0" t="0" r="r" b="b"/>
                  <a:pathLst>
                    <a:path w="24" h="35">
                      <a:moveTo>
                        <a:pt x="24" y="11"/>
                      </a:moveTo>
                      <a:lnTo>
                        <a:pt x="6" y="35"/>
                      </a:lnTo>
                      <a:lnTo>
                        <a:pt x="0" y="35"/>
                      </a:lnTo>
                      <a:lnTo>
                        <a:pt x="0" y="0"/>
                      </a:lnTo>
                      <a:lnTo>
                        <a:pt x="6" y="0"/>
                      </a:lnTo>
                      <a:lnTo>
                        <a:pt x="6" y="11"/>
                      </a:lnTo>
                      <a:lnTo>
                        <a:pt x="24" y="11"/>
                      </a:lnTo>
                      <a:lnTo>
                        <a:pt x="24" y="11"/>
                      </a:lnTo>
                      <a:close/>
                    </a:path>
                  </a:pathLst>
                </a:custGeom>
                <a:solidFill>
                  <a:srgbClr val="520000"/>
                </a:solidFill>
                <a:ln w="9525">
                  <a:noFill/>
                  <a:round/>
                  <a:headEnd/>
                  <a:tailEnd/>
                </a:ln>
              </p:spPr>
              <p:txBody>
                <a:bodyPr/>
                <a:lstStyle/>
                <a:p>
                  <a:endParaRPr lang="en-US"/>
                </a:p>
              </p:txBody>
            </p:sp>
            <p:sp>
              <p:nvSpPr>
                <p:cNvPr id="40255" name="Freeform 319"/>
                <p:cNvSpPr>
                  <a:spLocks/>
                </p:cNvSpPr>
                <p:nvPr/>
              </p:nvSpPr>
              <p:spPr bwMode="auto">
                <a:xfrm>
                  <a:off x="3467" y="3532"/>
                  <a:ext cx="9" cy="21"/>
                </a:xfrm>
                <a:custGeom>
                  <a:avLst/>
                  <a:gdLst/>
                  <a:ahLst/>
                  <a:cxnLst>
                    <a:cxn ang="0">
                      <a:pos x="18" y="0"/>
                    </a:cxn>
                    <a:cxn ang="0">
                      <a:pos x="0" y="43"/>
                    </a:cxn>
                    <a:cxn ang="0">
                      <a:pos x="18" y="0"/>
                    </a:cxn>
                    <a:cxn ang="0">
                      <a:pos x="18" y="0"/>
                    </a:cxn>
                  </a:cxnLst>
                  <a:rect l="0" t="0" r="r" b="b"/>
                  <a:pathLst>
                    <a:path w="18" h="43">
                      <a:moveTo>
                        <a:pt x="18" y="0"/>
                      </a:moveTo>
                      <a:lnTo>
                        <a:pt x="0" y="43"/>
                      </a:lnTo>
                      <a:lnTo>
                        <a:pt x="18" y="0"/>
                      </a:lnTo>
                      <a:lnTo>
                        <a:pt x="18" y="0"/>
                      </a:lnTo>
                      <a:close/>
                    </a:path>
                  </a:pathLst>
                </a:custGeom>
                <a:solidFill>
                  <a:srgbClr val="893939"/>
                </a:solidFill>
                <a:ln w="9525">
                  <a:noFill/>
                  <a:round/>
                  <a:headEnd/>
                  <a:tailEnd/>
                </a:ln>
              </p:spPr>
              <p:txBody>
                <a:bodyPr/>
                <a:lstStyle/>
                <a:p>
                  <a:endParaRPr lang="en-US"/>
                </a:p>
              </p:txBody>
            </p:sp>
            <p:sp>
              <p:nvSpPr>
                <p:cNvPr id="40256" name="Freeform 320"/>
                <p:cNvSpPr>
                  <a:spLocks/>
                </p:cNvSpPr>
                <p:nvPr/>
              </p:nvSpPr>
              <p:spPr bwMode="auto">
                <a:xfrm>
                  <a:off x="3573" y="3541"/>
                  <a:ext cx="5" cy="17"/>
                </a:xfrm>
                <a:custGeom>
                  <a:avLst/>
                  <a:gdLst/>
                  <a:ahLst/>
                  <a:cxnLst>
                    <a:cxn ang="0">
                      <a:pos x="9" y="0"/>
                    </a:cxn>
                    <a:cxn ang="0">
                      <a:pos x="9" y="5"/>
                    </a:cxn>
                    <a:cxn ang="0">
                      <a:pos x="9" y="8"/>
                    </a:cxn>
                    <a:cxn ang="0">
                      <a:pos x="9" y="11"/>
                    </a:cxn>
                    <a:cxn ang="0">
                      <a:pos x="11" y="16"/>
                    </a:cxn>
                    <a:cxn ang="0">
                      <a:pos x="11" y="19"/>
                    </a:cxn>
                    <a:cxn ang="0">
                      <a:pos x="11" y="24"/>
                    </a:cxn>
                    <a:cxn ang="0">
                      <a:pos x="9" y="27"/>
                    </a:cxn>
                    <a:cxn ang="0">
                      <a:pos x="8" y="31"/>
                    </a:cxn>
                    <a:cxn ang="0">
                      <a:pos x="4" y="34"/>
                    </a:cxn>
                    <a:cxn ang="0">
                      <a:pos x="0" y="35"/>
                    </a:cxn>
                    <a:cxn ang="0">
                      <a:pos x="0" y="0"/>
                    </a:cxn>
                    <a:cxn ang="0">
                      <a:pos x="11" y="0"/>
                    </a:cxn>
                    <a:cxn ang="0">
                      <a:pos x="11" y="0"/>
                    </a:cxn>
                    <a:cxn ang="0">
                      <a:pos x="9" y="0"/>
                    </a:cxn>
                  </a:cxnLst>
                  <a:rect l="0" t="0" r="r" b="b"/>
                  <a:pathLst>
                    <a:path w="11" h="35">
                      <a:moveTo>
                        <a:pt x="9" y="0"/>
                      </a:moveTo>
                      <a:lnTo>
                        <a:pt x="9" y="5"/>
                      </a:lnTo>
                      <a:lnTo>
                        <a:pt x="9" y="8"/>
                      </a:lnTo>
                      <a:lnTo>
                        <a:pt x="9" y="11"/>
                      </a:lnTo>
                      <a:lnTo>
                        <a:pt x="11" y="16"/>
                      </a:lnTo>
                      <a:lnTo>
                        <a:pt x="11" y="19"/>
                      </a:lnTo>
                      <a:lnTo>
                        <a:pt x="11" y="24"/>
                      </a:lnTo>
                      <a:lnTo>
                        <a:pt x="9" y="27"/>
                      </a:lnTo>
                      <a:lnTo>
                        <a:pt x="8" y="31"/>
                      </a:lnTo>
                      <a:lnTo>
                        <a:pt x="4" y="34"/>
                      </a:lnTo>
                      <a:lnTo>
                        <a:pt x="0" y="35"/>
                      </a:lnTo>
                      <a:lnTo>
                        <a:pt x="0" y="0"/>
                      </a:lnTo>
                      <a:lnTo>
                        <a:pt x="11" y="0"/>
                      </a:lnTo>
                      <a:lnTo>
                        <a:pt x="11" y="0"/>
                      </a:lnTo>
                      <a:lnTo>
                        <a:pt x="9" y="0"/>
                      </a:lnTo>
                      <a:close/>
                    </a:path>
                  </a:pathLst>
                </a:custGeom>
                <a:solidFill>
                  <a:srgbClr val="893939"/>
                </a:solidFill>
                <a:ln w="9525">
                  <a:noFill/>
                  <a:round/>
                  <a:headEnd/>
                  <a:tailEnd/>
                </a:ln>
              </p:spPr>
              <p:txBody>
                <a:bodyPr/>
                <a:lstStyle/>
                <a:p>
                  <a:endParaRPr lang="en-US"/>
                </a:p>
              </p:txBody>
            </p:sp>
            <p:sp>
              <p:nvSpPr>
                <p:cNvPr id="40257" name="Freeform 321"/>
                <p:cNvSpPr>
                  <a:spLocks/>
                </p:cNvSpPr>
                <p:nvPr/>
              </p:nvSpPr>
              <p:spPr bwMode="auto">
                <a:xfrm>
                  <a:off x="3278" y="3549"/>
                  <a:ext cx="26" cy="31"/>
                </a:xfrm>
                <a:custGeom>
                  <a:avLst/>
                  <a:gdLst/>
                  <a:ahLst/>
                  <a:cxnLst>
                    <a:cxn ang="0">
                      <a:pos x="51" y="0"/>
                    </a:cxn>
                    <a:cxn ang="0">
                      <a:pos x="48" y="8"/>
                    </a:cxn>
                    <a:cxn ang="0">
                      <a:pos x="45" y="16"/>
                    </a:cxn>
                    <a:cxn ang="0">
                      <a:pos x="42" y="24"/>
                    </a:cxn>
                    <a:cxn ang="0">
                      <a:pos x="39" y="32"/>
                    </a:cxn>
                    <a:cxn ang="0">
                      <a:pos x="34" y="38"/>
                    </a:cxn>
                    <a:cxn ang="0">
                      <a:pos x="29" y="45"/>
                    </a:cxn>
                    <a:cxn ang="0">
                      <a:pos x="24" y="51"/>
                    </a:cxn>
                    <a:cxn ang="0">
                      <a:pos x="18" y="56"/>
                    </a:cxn>
                    <a:cxn ang="0">
                      <a:pos x="10" y="59"/>
                    </a:cxn>
                    <a:cxn ang="0">
                      <a:pos x="0" y="61"/>
                    </a:cxn>
                    <a:cxn ang="0">
                      <a:pos x="3" y="53"/>
                    </a:cxn>
                    <a:cxn ang="0">
                      <a:pos x="8" y="46"/>
                    </a:cxn>
                    <a:cxn ang="0">
                      <a:pos x="15" y="41"/>
                    </a:cxn>
                    <a:cxn ang="0">
                      <a:pos x="21" y="35"/>
                    </a:cxn>
                    <a:cxn ang="0">
                      <a:pos x="29" y="30"/>
                    </a:cxn>
                    <a:cxn ang="0">
                      <a:pos x="35" y="25"/>
                    </a:cxn>
                    <a:cxn ang="0">
                      <a:pos x="42" y="19"/>
                    </a:cxn>
                    <a:cxn ang="0">
                      <a:pos x="47" y="14"/>
                    </a:cxn>
                    <a:cxn ang="0">
                      <a:pos x="50" y="8"/>
                    </a:cxn>
                    <a:cxn ang="0">
                      <a:pos x="53" y="0"/>
                    </a:cxn>
                    <a:cxn ang="0">
                      <a:pos x="53" y="0"/>
                    </a:cxn>
                    <a:cxn ang="0">
                      <a:pos x="51" y="0"/>
                    </a:cxn>
                  </a:cxnLst>
                  <a:rect l="0" t="0" r="r" b="b"/>
                  <a:pathLst>
                    <a:path w="53" h="61">
                      <a:moveTo>
                        <a:pt x="51" y="0"/>
                      </a:moveTo>
                      <a:lnTo>
                        <a:pt x="48" y="8"/>
                      </a:lnTo>
                      <a:lnTo>
                        <a:pt x="45" y="16"/>
                      </a:lnTo>
                      <a:lnTo>
                        <a:pt x="42" y="24"/>
                      </a:lnTo>
                      <a:lnTo>
                        <a:pt x="39" y="32"/>
                      </a:lnTo>
                      <a:lnTo>
                        <a:pt x="34" y="38"/>
                      </a:lnTo>
                      <a:lnTo>
                        <a:pt x="29" y="45"/>
                      </a:lnTo>
                      <a:lnTo>
                        <a:pt x="24" y="51"/>
                      </a:lnTo>
                      <a:lnTo>
                        <a:pt x="18" y="56"/>
                      </a:lnTo>
                      <a:lnTo>
                        <a:pt x="10" y="59"/>
                      </a:lnTo>
                      <a:lnTo>
                        <a:pt x="0" y="61"/>
                      </a:lnTo>
                      <a:lnTo>
                        <a:pt x="3" y="53"/>
                      </a:lnTo>
                      <a:lnTo>
                        <a:pt x="8" y="46"/>
                      </a:lnTo>
                      <a:lnTo>
                        <a:pt x="15" y="41"/>
                      </a:lnTo>
                      <a:lnTo>
                        <a:pt x="21" y="35"/>
                      </a:lnTo>
                      <a:lnTo>
                        <a:pt x="29" y="30"/>
                      </a:lnTo>
                      <a:lnTo>
                        <a:pt x="35" y="25"/>
                      </a:lnTo>
                      <a:lnTo>
                        <a:pt x="42" y="19"/>
                      </a:lnTo>
                      <a:lnTo>
                        <a:pt x="47" y="14"/>
                      </a:lnTo>
                      <a:lnTo>
                        <a:pt x="50" y="8"/>
                      </a:lnTo>
                      <a:lnTo>
                        <a:pt x="53" y="0"/>
                      </a:lnTo>
                      <a:lnTo>
                        <a:pt x="53" y="0"/>
                      </a:lnTo>
                      <a:lnTo>
                        <a:pt x="51" y="0"/>
                      </a:lnTo>
                      <a:close/>
                    </a:path>
                  </a:pathLst>
                </a:custGeom>
                <a:solidFill>
                  <a:srgbClr val="520000"/>
                </a:solidFill>
                <a:ln w="9525">
                  <a:noFill/>
                  <a:round/>
                  <a:headEnd/>
                  <a:tailEnd/>
                </a:ln>
              </p:spPr>
              <p:txBody>
                <a:bodyPr/>
                <a:lstStyle/>
                <a:p>
                  <a:endParaRPr lang="en-US"/>
                </a:p>
              </p:txBody>
            </p:sp>
            <p:sp>
              <p:nvSpPr>
                <p:cNvPr id="40258" name="Freeform 322"/>
                <p:cNvSpPr>
                  <a:spLocks/>
                </p:cNvSpPr>
                <p:nvPr/>
              </p:nvSpPr>
              <p:spPr bwMode="auto">
                <a:xfrm>
                  <a:off x="3630" y="3553"/>
                  <a:ext cx="6" cy="21"/>
                </a:xfrm>
                <a:custGeom>
                  <a:avLst/>
                  <a:gdLst/>
                  <a:ahLst/>
                  <a:cxnLst>
                    <a:cxn ang="0">
                      <a:pos x="13" y="0"/>
                    </a:cxn>
                    <a:cxn ang="0">
                      <a:pos x="0" y="43"/>
                    </a:cxn>
                    <a:cxn ang="0">
                      <a:pos x="13" y="2"/>
                    </a:cxn>
                    <a:cxn ang="0">
                      <a:pos x="13" y="2"/>
                    </a:cxn>
                    <a:cxn ang="0">
                      <a:pos x="13" y="0"/>
                    </a:cxn>
                  </a:cxnLst>
                  <a:rect l="0" t="0" r="r" b="b"/>
                  <a:pathLst>
                    <a:path w="13" h="43">
                      <a:moveTo>
                        <a:pt x="13" y="0"/>
                      </a:moveTo>
                      <a:lnTo>
                        <a:pt x="0" y="43"/>
                      </a:lnTo>
                      <a:lnTo>
                        <a:pt x="13" y="2"/>
                      </a:lnTo>
                      <a:lnTo>
                        <a:pt x="13" y="2"/>
                      </a:lnTo>
                      <a:lnTo>
                        <a:pt x="13" y="0"/>
                      </a:lnTo>
                      <a:close/>
                    </a:path>
                  </a:pathLst>
                </a:custGeom>
                <a:solidFill>
                  <a:srgbClr val="520000"/>
                </a:solidFill>
                <a:ln w="9525">
                  <a:noFill/>
                  <a:round/>
                  <a:headEnd/>
                  <a:tailEnd/>
                </a:ln>
              </p:spPr>
              <p:txBody>
                <a:bodyPr/>
                <a:lstStyle/>
                <a:p>
                  <a:endParaRPr lang="en-US"/>
                </a:p>
              </p:txBody>
            </p:sp>
            <p:sp>
              <p:nvSpPr>
                <p:cNvPr id="40259" name="Freeform 323"/>
                <p:cNvSpPr>
                  <a:spLocks/>
                </p:cNvSpPr>
                <p:nvPr/>
              </p:nvSpPr>
              <p:spPr bwMode="auto">
                <a:xfrm>
                  <a:off x="3467" y="3558"/>
                  <a:ext cx="9" cy="13"/>
                </a:xfrm>
                <a:custGeom>
                  <a:avLst/>
                  <a:gdLst/>
                  <a:ahLst/>
                  <a:cxnLst>
                    <a:cxn ang="0">
                      <a:pos x="18" y="0"/>
                    </a:cxn>
                    <a:cxn ang="0">
                      <a:pos x="0" y="26"/>
                    </a:cxn>
                    <a:cxn ang="0">
                      <a:pos x="18" y="0"/>
                    </a:cxn>
                    <a:cxn ang="0">
                      <a:pos x="18" y="0"/>
                    </a:cxn>
                  </a:cxnLst>
                  <a:rect l="0" t="0" r="r" b="b"/>
                  <a:pathLst>
                    <a:path w="18" h="26">
                      <a:moveTo>
                        <a:pt x="18" y="0"/>
                      </a:moveTo>
                      <a:lnTo>
                        <a:pt x="0" y="26"/>
                      </a:lnTo>
                      <a:lnTo>
                        <a:pt x="18" y="0"/>
                      </a:lnTo>
                      <a:lnTo>
                        <a:pt x="18" y="0"/>
                      </a:lnTo>
                      <a:close/>
                    </a:path>
                  </a:pathLst>
                </a:custGeom>
                <a:solidFill>
                  <a:srgbClr val="893939"/>
                </a:solidFill>
                <a:ln w="9525">
                  <a:noFill/>
                  <a:round/>
                  <a:headEnd/>
                  <a:tailEnd/>
                </a:ln>
              </p:spPr>
              <p:txBody>
                <a:bodyPr/>
                <a:lstStyle/>
                <a:p>
                  <a:endParaRPr lang="en-US"/>
                </a:p>
              </p:txBody>
            </p:sp>
            <p:sp>
              <p:nvSpPr>
                <p:cNvPr id="40260" name="Freeform 324"/>
                <p:cNvSpPr>
                  <a:spLocks/>
                </p:cNvSpPr>
                <p:nvPr/>
              </p:nvSpPr>
              <p:spPr bwMode="auto">
                <a:xfrm>
                  <a:off x="3594" y="3558"/>
                  <a:ext cx="14" cy="51"/>
                </a:xfrm>
                <a:custGeom>
                  <a:avLst/>
                  <a:gdLst/>
                  <a:ahLst/>
                  <a:cxnLst>
                    <a:cxn ang="0">
                      <a:pos x="27" y="0"/>
                    </a:cxn>
                    <a:cxn ang="0">
                      <a:pos x="0" y="103"/>
                    </a:cxn>
                    <a:cxn ang="0">
                      <a:pos x="27" y="0"/>
                    </a:cxn>
                    <a:cxn ang="0">
                      <a:pos x="27" y="0"/>
                    </a:cxn>
                  </a:cxnLst>
                  <a:rect l="0" t="0" r="r" b="b"/>
                  <a:pathLst>
                    <a:path w="27" h="103">
                      <a:moveTo>
                        <a:pt x="27" y="0"/>
                      </a:moveTo>
                      <a:lnTo>
                        <a:pt x="0" y="103"/>
                      </a:lnTo>
                      <a:lnTo>
                        <a:pt x="27" y="0"/>
                      </a:lnTo>
                      <a:lnTo>
                        <a:pt x="27" y="0"/>
                      </a:lnTo>
                      <a:close/>
                    </a:path>
                  </a:pathLst>
                </a:custGeom>
                <a:solidFill>
                  <a:srgbClr val="520000"/>
                </a:solidFill>
                <a:ln w="9525">
                  <a:noFill/>
                  <a:round/>
                  <a:headEnd/>
                  <a:tailEnd/>
                </a:ln>
              </p:spPr>
              <p:txBody>
                <a:bodyPr/>
                <a:lstStyle/>
                <a:p>
                  <a:endParaRPr lang="en-US"/>
                </a:p>
              </p:txBody>
            </p:sp>
            <p:sp>
              <p:nvSpPr>
                <p:cNvPr id="40261" name="Freeform 325"/>
                <p:cNvSpPr>
                  <a:spLocks/>
                </p:cNvSpPr>
                <p:nvPr/>
              </p:nvSpPr>
              <p:spPr bwMode="auto">
                <a:xfrm>
                  <a:off x="2547" y="3562"/>
                  <a:ext cx="443" cy="329"/>
                </a:xfrm>
                <a:custGeom>
                  <a:avLst/>
                  <a:gdLst/>
                  <a:ahLst/>
                  <a:cxnLst>
                    <a:cxn ang="0">
                      <a:pos x="333" y="53"/>
                    </a:cxn>
                    <a:cxn ang="0">
                      <a:pos x="380" y="58"/>
                    </a:cxn>
                    <a:cxn ang="0">
                      <a:pos x="447" y="63"/>
                    </a:cxn>
                    <a:cxn ang="0">
                      <a:pos x="428" y="80"/>
                    </a:cxn>
                    <a:cxn ang="0">
                      <a:pos x="404" y="117"/>
                    </a:cxn>
                    <a:cxn ang="0">
                      <a:pos x="498" y="140"/>
                    </a:cxn>
                    <a:cxn ang="0">
                      <a:pos x="524" y="109"/>
                    </a:cxn>
                    <a:cxn ang="0">
                      <a:pos x="578" y="146"/>
                    </a:cxn>
                    <a:cxn ang="0">
                      <a:pos x="557" y="140"/>
                    </a:cxn>
                    <a:cxn ang="0">
                      <a:pos x="581" y="173"/>
                    </a:cxn>
                    <a:cxn ang="0">
                      <a:pos x="592" y="200"/>
                    </a:cxn>
                    <a:cxn ang="0">
                      <a:pos x="604" y="224"/>
                    </a:cxn>
                    <a:cxn ang="0">
                      <a:pos x="623" y="215"/>
                    </a:cxn>
                    <a:cxn ang="0">
                      <a:pos x="629" y="168"/>
                    </a:cxn>
                    <a:cxn ang="0">
                      <a:pos x="626" y="144"/>
                    </a:cxn>
                    <a:cxn ang="0">
                      <a:pos x="740" y="189"/>
                    </a:cxn>
                    <a:cxn ang="0">
                      <a:pos x="762" y="188"/>
                    </a:cxn>
                    <a:cxn ang="0">
                      <a:pos x="788" y="170"/>
                    </a:cxn>
                    <a:cxn ang="0">
                      <a:pos x="788" y="191"/>
                    </a:cxn>
                    <a:cxn ang="0">
                      <a:pos x="887" y="194"/>
                    </a:cxn>
                    <a:cxn ang="0">
                      <a:pos x="773" y="199"/>
                    </a:cxn>
                    <a:cxn ang="0">
                      <a:pos x="826" y="223"/>
                    </a:cxn>
                    <a:cxn ang="0">
                      <a:pos x="794" y="228"/>
                    </a:cxn>
                    <a:cxn ang="0">
                      <a:pos x="788" y="245"/>
                    </a:cxn>
                    <a:cxn ang="0">
                      <a:pos x="778" y="261"/>
                    </a:cxn>
                    <a:cxn ang="0">
                      <a:pos x="812" y="282"/>
                    </a:cxn>
                    <a:cxn ang="0">
                      <a:pos x="797" y="319"/>
                    </a:cxn>
                    <a:cxn ang="0">
                      <a:pos x="778" y="271"/>
                    </a:cxn>
                    <a:cxn ang="0">
                      <a:pos x="744" y="274"/>
                    </a:cxn>
                    <a:cxn ang="0">
                      <a:pos x="751" y="293"/>
                    </a:cxn>
                    <a:cxn ang="0">
                      <a:pos x="732" y="296"/>
                    </a:cxn>
                    <a:cxn ang="0">
                      <a:pos x="746" y="314"/>
                    </a:cxn>
                    <a:cxn ang="0">
                      <a:pos x="608" y="288"/>
                    </a:cxn>
                    <a:cxn ang="0">
                      <a:pos x="578" y="264"/>
                    </a:cxn>
                    <a:cxn ang="0">
                      <a:pos x="386" y="125"/>
                    </a:cxn>
                    <a:cxn ang="0">
                      <a:pos x="445" y="269"/>
                    </a:cxn>
                    <a:cxn ang="0">
                      <a:pos x="725" y="399"/>
                    </a:cxn>
                    <a:cxn ang="0">
                      <a:pos x="669" y="415"/>
                    </a:cxn>
                    <a:cxn ang="0">
                      <a:pos x="621" y="400"/>
                    </a:cxn>
                    <a:cxn ang="0">
                      <a:pos x="618" y="413"/>
                    </a:cxn>
                    <a:cxn ang="0">
                      <a:pos x="621" y="453"/>
                    </a:cxn>
                    <a:cxn ang="0">
                      <a:pos x="608" y="490"/>
                    </a:cxn>
                    <a:cxn ang="0">
                      <a:pos x="722" y="615"/>
                    </a:cxn>
                    <a:cxn ang="0">
                      <a:pos x="722" y="655"/>
                    </a:cxn>
                    <a:cxn ang="0">
                      <a:pos x="655" y="564"/>
                    </a:cxn>
                    <a:cxn ang="0">
                      <a:pos x="519" y="488"/>
                    </a:cxn>
                    <a:cxn ang="0">
                      <a:pos x="332" y="322"/>
                    </a:cxn>
                    <a:cxn ang="0">
                      <a:pos x="402" y="420"/>
                    </a:cxn>
                    <a:cxn ang="0">
                      <a:pos x="373" y="397"/>
                    </a:cxn>
                    <a:cxn ang="0">
                      <a:pos x="341" y="408"/>
                    </a:cxn>
                    <a:cxn ang="0">
                      <a:pos x="224" y="352"/>
                    </a:cxn>
                    <a:cxn ang="0">
                      <a:pos x="112" y="215"/>
                    </a:cxn>
                    <a:cxn ang="0">
                      <a:pos x="186" y="263"/>
                    </a:cxn>
                    <a:cxn ang="0">
                      <a:pos x="205" y="268"/>
                    </a:cxn>
                    <a:cxn ang="0">
                      <a:pos x="213" y="308"/>
                    </a:cxn>
                    <a:cxn ang="0">
                      <a:pos x="271" y="314"/>
                    </a:cxn>
                    <a:cxn ang="0">
                      <a:pos x="88" y="124"/>
                    </a:cxn>
                    <a:cxn ang="0">
                      <a:pos x="15" y="133"/>
                    </a:cxn>
                    <a:cxn ang="0">
                      <a:pos x="63" y="20"/>
                    </a:cxn>
                    <a:cxn ang="0">
                      <a:pos x="253" y="32"/>
                    </a:cxn>
                  </a:cxnLst>
                  <a:rect l="0" t="0" r="r" b="b"/>
                  <a:pathLst>
                    <a:path w="887" h="658">
                      <a:moveTo>
                        <a:pt x="336" y="95"/>
                      </a:moveTo>
                      <a:lnTo>
                        <a:pt x="343" y="90"/>
                      </a:lnTo>
                      <a:lnTo>
                        <a:pt x="346" y="85"/>
                      </a:lnTo>
                      <a:lnTo>
                        <a:pt x="348" y="79"/>
                      </a:lnTo>
                      <a:lnTo>
                        <a:pt x="346" y="74"/>
                      </a:lnTo>
                      <a:lnTo>
                        <a:pt x="343" y="69"/>
                      </a:lnTo>
                      <a:lnTo>
                        <a:pt x="340" y="63"/>
                      </a:lnTo>
                      <a:lnTo>
                        <a:pt x="336" y="58"/>
                      </a:lnTo>
                      <a:lnTo>
                        <a:pt x="333" y="53"/>
                      </a:lnTo>
                      <a:lnTo>
                        <a:pt x="332" y="47"/>
                      </a:lnTo>
                      <a:lnTo>
                        <a:pt x="330" y="42"/>
                      </a:lnTo>
                      <a:lnTo>
                        <a:pt x="335" y="53"/>
                      </a:lnTo>
                      <a:lnTo>
                        <a:pt x="341" y="58"/>
                      </a:lnTo>
                      <a:lnTo>
                        <a:pt x="348" y="61"/>
                      </a:lnTo>
                      <a:lnTo>
                        <a:pt x="354" y="63"/>
                      </a:lnTo>
                      <a:lnTo>
                        <a:pt x="362" y="61"/>
                      </a:lnTo>
                      <a:lnTo>
                        <a:pt x="370" y="60"/>
                      </a:lnTo>
                      <a:lnTo>
                        <a:pt x="380" y="58"/>
                      </a:lnTo>
                      <a:lnTo>
                        <a:pt x="388" y="60"/>
                      </a:lnTo>
                      <a:lnTo>
                        <a:pt x="396" y="61"/>
                      </a:lnTo>
                      <a:lnTo>
                        <a:pt x="405" y="68"/>
                      </a:lnTo>
                      <a:lnTo>
                        <a:pt x="412" y="71"/>
                      </a:lnTo>
                      <a:lnTo>
                        <a:pt x="418" y="71"/>
                      </a:lnTo>
                      <a:lnTo>
                        <a:pt x="424" y="71"/>
                      </a:lnTo>
                      <a:lnTo>
                        <a:pt x="432" y="69"/>
                      </a:lnTo>
                      <a:lnTo>
                        <a:pt x="440" y="66"/>
                      </a:lnTo>
                      <a:lnTo>
                        <a:pt x="447" y="63"/>
                      </a:lnTo>
                      <a:lnTo>
                        <a:pt x="455" y="58"/>
                      </a:lnTo>
                      <a:lnTo>
                        <a:pt x="461" y="53"/>
                      </a:lnTo>
                      <a:lnTo>
                        <a:pt x="469" y="48"/>
                      </a:lnTo>
                      <a:lnTo>
                        <a:pt x="476" y="42"/>
                      </a:lnTo>
                      <a:lnTo>
                        <a:pt x="468" y="52"/>
                      </a:lnTo>
                      <a:lnTo>
                        <a:pt x="460" y="61"/>
                      </a:lnTo>
                      <a:lnTo>
                        <a:pt x="450" y="68"/>
                      </a:lnTo>
                      <a:lnTo>
                        <a:pt x="439" y="76"/>
                      </a:lnTo>
                      <a:lnTo>
                        <a:pt x="428" y="80"/>
                      </a:lnTo>
                      <a:lnTo>
                        <a:pt x="416" y="87"/>
                      </a:lnTo>
                      <a:lnTo>
                        <a:pt x="405" y="92"/>
                      </a:lnTo>
                      <a:lnTo>
                        <a:pt x="394" y="98"/>
                      </a:lnTo>
                      <a:lnTo>
                        <a:pt x="383" y="103"/>
                      </a:lnTo>
                      <a:lnTo>
                        <a:pt x="373" y="109"/>
                      </a:lnTo>
                      <a:lnTo>
                        <a:pt x="380" y="114"/>
                      </a:lnTo>
                      <a:lnTo>
                        <a:pt x="388" y="117"/>
                      </a:lnTo>
                      <a:lnTo>
                        <a:pt x="396" y="119"/>
                      </a:lnTo>
                      <a:lnTo>
                        <a:pt x="404" y="117"/>
                      </a:lnTo>
                      <a:lnTo>
                        <a:pt x="412" y="116"/>
                      </a:lnTo>
                      <a:lnTo>
                        <a:pt x="418" y="112"/>
                      </a:lnTo>
                      <a:lnTo>
                        <a:pt x="426" y="108"/>
                      </a:lnTo>
                      <a:lnTo>
                        <a:pt x="434" y="104"/>
                      </a:lnTo>
                      <a:lnTo>
                        <a:pt x="440" y="100"/>
                      </a:lnTo>
                      <a:lnTo>
                        <a:pt x="447" y="95"/>
                      </a:lnTo>
                      <a:lnTo>
                        <a:pt x="482" y="144"/>
                      </a:lnTo>
                      <a:lnTo>
                        <a:pt x="490" y="143"/>
                      </a:lnTo>
                      <a:lnTo>
                        <a:pt x="498" y="140"/>
                      </a:lnTo>
                      <a:lnTo>
                        <a:pt x="503" y="138"/>
                      </a:lnTo>
                      <a:lnTo>
                        <a:pt x="508" y="136"/>
                      </a:lnTo>
                      <a:lnTo>
                        <a:pt x="512" y="135"/>
                      </a:lnTo>
                      <a:lnTo>
                        <a:pt x="516" y="133"/>
                      </a:lnTo>
                      <a:lnTo>
                        <a:pt x="520" y="132"/>
                      </a:lnTo>
                      <a:lnTo>
                        <a:pt x="527" y="130"/>
                      </a:lnTo>
                      <a:lnTo>
                        <a:pt x="533" y="128"/>
                      </a:lnTo>
                      <a:lnTo>
                        <a:pt x="541" y="127"/>
                      </a:lnTo>
                      <a:lnTo>
                        <a:pt x="524" y="109"/>
                      </a:lnTo>
                      <a:lnTo>
                        <a:pt x="530" y="114"/>
                      </a:lnTo>
                      <a:lnTo>
                        <a:pt x="535" y="119"/>
                      </a:lnTo>
                      <a:lnTo>
                        <a:pt x="541" y="122"/>
                      </a:lnTo>
                      <a:lnTo>
                        <a:pt x="548" y="125"/>
                      </a:lnTo>
                      <a:lnTo>
                        <a:pt x="554" y="128"/>
                      </a:lnTo>
                      <a:lnTo>
                        <a:pt x="560" y="133"/>
                      </a:lnTo>
                      <a:lnTo>
                        <a:pt x="567" y="136"/>
                      </a:lnTo>
                      <a:lnTo>
                        <a:pt x="573" y="141"/>
                      </a:lnTo>
                      <a:lnTo>
                        <a:pt x="578" y="146"/>
                      </a:lnTo>
                      <a:lnTo>
                        <a:pt x="584" y="151"/>
                      </a:lnTo>
                      <a:lnTo>
                        <a:pt x="581" y="149"/>
                      </a:lnTo>
                      <a:lnTo>
                        <a:pt x="578" y="146"/>
                      </a:lnTo>
                      <a:lnTo>
                        <a:pt x="575" y="144"/>
                      </a:lnTo>
                      <a:lnTo>
                        <a:pt x="572" y="143"/>
                      </a:lnTo>
                      <a:lnTo>
                        <a:pt x="568" y="141"/>
                      </a:lnTo>
                      <a:lnTo>
                        <a:pt x="564" y="141"/>
                      </a:lnTo>
                      <a:lnTo>
                        <a:pt x="560" y="140"/>
                      </a:lnTo>
                      <a:lnTo>
                        <a:pt x="557" y="140"/>
                      </a:lnTo>
                      <a:lnTo>
                        <a:pt x="552" y="138"/>
                      </a:lnTo>
                      <a:lnTo>
                        <a:pt x="549" y="138"/>
                      </a:lnTo>
                      <a:lnTo>
                        <a:pt x="548" y="144"/>
                      </a:lnTo>
                      <a:lnTo>
                        <a:pt x="549" y="151"/>
                      </a:lnTo>
                      <a:lnTo>
                        <a:pt x="552" y="156"/>
                      </a:lnTo>
                      <a:lnTo>
                        <a:pt x="557" y="160"/>
                      </a:lnTo>
                      <a:lnTo>
                        <a:pt x="565" y="165"/>
                      </a:lnTo>
                      <a:lnTo>
                        <a:pt x="573" y="168"/>
                      </a:lnTo>
                      <a:lnTo>
                        <a:pt x="581" y="173"/>
                      </a:lnTo>
                      <a:lnTo>
                        <a:pt x="589" y="176"/>
                      </a:lnTo>
                      <a:lnTo>
                        <a:pt x="596" y="181"/>
                      </a:lnTo>
                      <a:lnTo>
                        <a:pt x="602" y="186"/>
                      </a:lnTo>
                      <a:lnTo>
                        <a:pt x="599" y="188"/>
                      </a:lnTo>
                      <a:lnTo>
                        <a:pt x="597" y="189"/>
                      </a:lnTo>
                      <a:lnTo>
                        <a:pt x="594" y="192"/>
                      </a:lnTo>
                      <a:lnTo>
                        <a:pt x="594" y="196"/>
                      </a:lnTo>
                      <a:lnTo>
                        <a:pt x="592" y="197"/>
                      </a:lnTo>
                      <a:lnTo>
                        <a:pt x="592" y="200"/>
                      </a:lnTo>
                      <a:lnTo>
                        <a:pt x="591" y="204"/>
                      </a:lnTo>
                      <a:lnTo>
                        <a:pt x="591" y="207"/>
                      </a:lnTo>
                      <a:lnTo>
                        <a:pt x="591" y="208"/>
                      </a:lnTo>
                      <a:lnTo>
                        <a:pt x="591" y="212"/>
                      </a:lnTo>
                      <a:lnTo>
                        <a:pt x="594" y="213"/>
                      </a:lnTo>
                      <a:lnTo>
                        <a:pt x="597" y="216"/>
                      </a:lnTo>
                      <a:lnTo>
                        <a:pt x="599" y="220"/>
                      </a:lnTo>
                      <a:lnTo>
                        <a:pt x="602" y="221"/>
                      </a:lnTo>
                      <a:lnTo>
                        <a:pt x="604" y="224"/>
                      </a:lnTo>
                      <a:lnTo>
                        <a:pt x="605" y="226"/>
                      </a:lnTo>
                      <a:lnTo>
                        <a:pt x="608" y="228"/>
                      </a:lnTo>
                      <a:lnTo>
                        <a:pt x="610" y="229"/>
                      </a:lnTo>
                      <a:lnTo>
                        <a:pt x="613" y="229"/>
                      </a:lnTo>
                      <a:lnTo>
                        <a:pt x="616" y="229"/>
                      </a:lnTo>
                      <a:lnTo>
                        <a:pt x="623" y="226"/>
                      </a:lnTo>
                      <a:lnTo>
                        <a:pt x="626" y="223"/>
                      </a:lnTo>
                      <a:lnTo>
                        <a:pt x="626" y="218"/>
                      </a:lnTo>
                      <a:lnTo>
                        <a:pt x="623" y="215"/>
                      </a:lnTo>
                      <a:lnTo>
                        <a:pt x="621" y="210"/>
                      </a:lnTo>
                      <a:lnTo>
                        <a:pt x="618" y="207"/>
                      </a:lnTo>
                      <a:lnTo>
                        <a:pt x="616" y="204"/>
                      </a:lnTo>
                      <a:lnTo>
                        <a:pt x="618" y="202"/>
                      </a:lnTo>
                      <a:lnTo>
                        <a:pt x="623" y="202"/>
                      </a:lnTo>
                      <a:lnTo>
                        <a:pt x="634" y="204"/>
                      </a:lnTo>
                      <a:lnTo>
                        <a:pt x="616" y="162"/>
                      </a:lnTo>
                      <a:lnTo>
                        <a:pt x="623" y="165"/>
                      </a:lnTo>
                      <a:lnTo>
                        <a:pt x="629" y="168"/>
                      </a:lnTo>
                      <a:lnTo>
                        <a:pt x="634" y="172"/>
                      </a:lnTo>
                      <a:lnTo>
                        <a:pt x="640" y="176"/>
                      </a:lnTo>
                      <a:lnTo>
                        <a:pt x="647" y="180"/>
                      </a:lnTo>
                      <a:lnTo>
                        <a:pt x="653" y="183"/>
                      </a:lnTo>
                      <a:lnTo>
                        <a:pt x="660" y="184"/>
                      </a:lnTo>
                      <a:lnTo>
                        <a:pt x="664" y="186"/>
                      </a:lnTo>
                      <a:lnTo>
                        <a:pt x="671" y="183"/>
                      </a:lnTo>
                      <a:lnTo>
                        <a:pt x="676" y="180"/>
                      </a:lnTo>
                      <a:lnTo>
                        <a:pt x="626" y="144"/>
                      </a:lnTo>
                      <a:lnTo>
                        <a:pt x="639" y="151"/>
                      </a:lnTo>
                      <a:lnTo>
                        <a:pt x="650" y="159"/>
                      </a:lnTo>
                      <a:lnTo>
                        <a:pt x="663" y="165"/>
                      </a:lnTo>
                      <a:lnTo>
                        <a:pt x="676" y="173"/>
                      </a:lnTo>
                      <a:lnTo>
                        <a:pt x="688" y="178"/>
                      </a:lnTo>
                      <a:lnTo>
                        <a:pt x="701" y="184"/>
                      </a:lnTo>
                      <a:lnTo>
                        <a:pt x="714" y="188"/>
                      </a:lnTo>
                      <a:lnTo>
                        <a:pt x="727" y="189"/>
                      </a:lnTo>
                      <a:lnTo>
                        <a:pt x="740" y="189"/>
                      </a:lnTo>
                      <a:lnTo>
                        <a:pt x="752" y="186"/>
                      </a:lnTo>
                      <a:lnTo>
                        <a:pt x="743" y="180"/>
                      </a:lnTo>
                      <a:lnTo>
                        <a:pt x="744" y="183"/>
                      </a:lnTo>
                      <a:lnTo>
                        <a:pt x="748" y="184"/>
                      </a:lnTo>
                      <a:lnTo>
                        <a:pt x="749" y="186"/>
                      </a:lnTo>
                      <a:lnTo>
                        <a:pt x="752" y="186"/>
                      </a:lnTo>
                      <a:lnTo>
                        <a:pt x="756" y="188"/>
                      </a:lnTo>
                      <a:lnTo>
                        <a:pt x="759" y="188"/>
                      </a:lnTo>
                      <a:lnTo>
                        <a:pt x="762" y="188"/>
                      </a:lnTo>
                      <a:lnTo>
                        <a:pt x="764" y="188"/>
                      </a:lnTo>
                      <a:lnTo>
                        <a:pt x="767" y="186"/>
                      </a:lnTo>
                      <a:lnTo>
                        <a:pt x="770" y="186"/>
                      </a:lnTo>
                      <a:lnTo>
                        <a:pt x="778" y="180"/>
                      </a:lnTo>
                      <a:lnTo>
                        <a:pt x="700" y="144"/>
                      </a:lnTo>
                      <a:lnTo>
                        <a:pt x="796" y="168"/>
                      </a:lnTo>
                      <a:lnTo>
                        <a:pt x="792" y="168"/>
                      </a:lnTo>
                      <a:lnTo>
                        <a:pt x="789" y="170"/>
                      </a:lnTo>
                      <a:lnTo>
                        <a:pt x="788" y="170"/>
                      </a:lnTo>
                      <a:lnTo>
                        <a:pt x="786" y="170"/>
                      </a:lnTo>
                      <a:lnTo>
                        <a:pt x="784" y="172"/>
                      </a:lnTo>
                      <a:lnTo>
                        <a:pt x="783" y="173"/>
                      </a:lnTo>
                      <a:lnTo>
                        <a:pt x="781" y="175"/>
                      </a:lnTo>
                      <a:lnTo>
                        <a:pt x="780" y="176"/>
                      </a:lnTo>
                      <a:lnTo>
                        <a:pt x="778" y="178"/>
                      </a:lnTo>
                      <a:lnTo>
                        <a:pt x="778" y="180"/>
                      </a:lnTo>
                      <a:lnTo>
                        <a:pt x="778" y="186"/>
                      </a:lnTo>
                      <a:lnTo>
                        <a:pt x="788" y="191"/>
                      </a:lnTo>
                      <a:lnTo>
                        <a:pt x="797" y="192"/>
                      </a:lnTo>
                      <a:lnTo>
                        <a:pt x="808" y="194"/>
                      </a:lnTo>
                      <a:lnTo>
                        <a:pt x="820" y="196"/>
                      </a:lnTo>
                      <a:lnTo>
                        <a:pt x="831" y="196"/>
                      </a:lnTo>
                      <a:lnTo>
                        <a:pt x="842" y="196"/>
                      </a:lnTo>
                      <a:lnTo>
                        <a:pt x="853" y="196"/>
                      </a:lnTo>
                      <a:lnTo>
                        <a:pt x="864" y="194"/>
                      </a:lnTo>
                      <a:lnTo>
                        <a:pt x="876" y="194"/>
                      </a:lnTo>
                      <a:lnTo>
                        <a:pt x="887" y="194"/>
                      </a:lnTo>
                      <a:lnTo>
                        <a:pt x="879" y="199"/>
                      </a:lnTo>
                      <a:lnTo>
                        <a:pt x="869" y="202"/>
                      </a:lnTo>
                      <a:lnTo>
                        <a:pt x="858" y="204"/>
                      </a:lnTo>
                      <a:lnTo>
                        <a:pt x="844" y="202"/>
                      </a:lnTo>
                      <a:lnTo>
                        <a:pt x="831" y="200"/>
                      </a:lnTo>
                      <a:lnTo>
                        <a:pt x="815" y="199"/>
                      </a:lnTo>
                      <a:lnTo>
                        <a:pt x="800" y="197"/>
                      </a:lnTo>
                      <a:lnTo>
                        <a:pt x="786" y="197"/>
                      </a:lnTo>
                      <a:lnTo>
                        <a:pt x="773" y="199"/>
                      </a:lnTo>
                      <a:lnTo>
                        <a:pt x="760" y="204"/>
                      </a:lnTo>
                      <a:lnTo>
                        <a:pt x="768" y="207"/>
                      </a:lnTo>
                      <a:lnTo>
                        <a:pt x="776" y="208"/>
                      </a:lnTo>
                      <a:lnTo>
                        <a:pt x="784" y="212"/>
                      </a:lnTo>
                      <a:lnTo>
                        <a:pt x="792" y="215"/>
                      </a:lnTo>
                      <a:lnTo>
                        <a:pt x="800" y="216"/>
                      </a:lnTo>
                      <a:lnTo>
                        <a:pt x="810" y="220"/>
                      </a:lnTo>
                      <a:lnTo>
                        <a:pt x="818" y="221"/>
                      </a:lnTo>
                      <a:lnTo>
                        <a:pt x="826" y="223"/>
                      </a:lnTo>
                      <a:lnTo>
                        <a:pt x="836" y="223"/>
                      </a:lnTo>
                      <a:lnTo>
                        <a:pt x="845" y="221"/>
                      </a:lnTo>
                      <a:lnTo>
                        <a:pt x="839" y="232"/>
                      </a:lnTo>
                      <a:lnTo>
                        <a:pt x="831" y="237"/>
                      </a:lnTo>
                      <a:lnTo>
                        <a:pt x="824" y="237"/>
                      </a:lnTo>
                      <a:lnTo>
                        <a:pt x="816" y="236"/>
                      </a:lnTo>
                      <a:lnTo>
                        <a:pt x="808" y="232"/>
                      </a:lnTo>
                      <a:lnTo>
                        <a:pt x="802" y="229"/>
                      </a:lnTo>
                      <a:lnTo>
                        <a:pt x="794" y="228"/>
                      </a:lnTo>
                      <a:lnTo>
                        <a:pt x="786" y="226"/>
                      </a:lnTo>
                      <a:lnTo>
                        <a:pt x="778" y="229"/>
                      </a:lnTo>
                      <a:lnTo>
                        <a:pt x="770" y="236"/>
                      </a:lnTo>
                      <a:lnTo>
                        <a:pt x="802" y="253"/>
                      </a:lnTo>
                      <a:lnTo>
                        <a:pt x="800" y="250"/>
                      </a:lnTo>
                      <a:lnTo>
                        <a:pt x="797" y="247"/>
                      </a:lnTo>
                      <a:lnTo>
                        <a:pt x="794" y="245"/>
                      </a:lnTo>
                      <a:lnTo>
                        <a:pt x="791" y="245"/>
                      </a:lnTo>
                      <a:lnTo>
                        <a:pt x="788" y="245"/>
                      </a:lnTo>
                      <a:lnTo>
                        <a:pt x="784" y="245"/>
                      </a:lnTo>
                      <a:lnTo>
                        <a:pt x="781" y="245"/>
                      </a:lnTo>
                      <a:lnTo>
                        <a:pt x="778" y="245"/>
                      </a:lnTo>
                      <a:lnTo>
                        <a:pt x="773" y="247"/>
                      </a:lnTo>
                      <a:lnTo>
                        <a:pt x="770" y="247"/>
                      </a:lnTo>
                      <a:lnTo>
                        <a:pt x="760" y="253"/>
                      </a:lnTo>
                      <a:lnTo>
                        <a:pt x="767" y="256"/>
                      </a:lnTo>
                      <a:lnTo>
                        <a:pt x="772" y="258"/>
                      </a:lnTo>
                      <a:lnTo>
                        <a:pt x="778" y="261"/>
                      </a:lnTo>
                      <a:lnTo>
                        <a:pt x="783" y="264"/>
                      </a:lnTo>
                      <a:lnTo>
                        <a:pt x="789" y="268"/>
                      </a:lnTo>
                      <a:lnTo>
                        <a:pt x="794" y="269"/>
                      </a:lnTo>
                      <a:lnTo>
                        <a:pt x="800" y="272"/>
                      </a:lnTo>
                      <a:lnTo>
                        <a:pt x="807" y="272"/>
                      </a:lnTo>
                      <a:lnTo>
                        <a:pt x="813" y="272"/>
                      </a:lnTo>
                      <a:lnTo>
                        <a:pt x="820" y="271"/>
                      </a:lnTo>
                      <a:lnTo>
                        <a:pt x="815" y="276"/>
                      </a:lnTo>
                      <a:lnTo>
                        <a:pt x="812" y="282"/>
                      </a:lnTo>
                      <a:lnTo>
                        <a:pt x="812" y="288"/>
                      </a:lnTo>
                      <a:lnTo>
                        <a:pt x="812" y="295"/>
                      </a:lnTo>
                      <a:lnTo>
                        <a:pt x="812" y="301"/>
                      </a:lnTo>
                      <a:lnTo>
                        <a:pt x="812" y="308"/>
                      </a:lnTo>
                      <a:lnTo>
                        <a:pt x="810" y="312"/>
                      </a:lnTo>
                      <a:lnTo>
                        <a:pt x="808" y="317"/>
                      </a:lnTo>
                      <a:lnTo>
                        <a:pt x="804" y="319"/>
                      </a:lnTo>
                      <a:lnTo>
                        <a:pt x="796" y="320"/>
                      </a:lnTo>
                      <a:lnTo>
                        <a:pt x="797" y="319"/>
                      </a:lnTo>
                      <a:lnTo>
                        <a:pt x="797" y="316"/>
                      </a:lnTo>
                      <a:lnTo>
                        <a:pt x="799" y="311"/>
                      </a:lnTo>
                      <a:lnTo>
                        <a:pt x="799" y="306"/>
                      </a:lnTo>
                      <a:lnTo>
                        <a:pt x="799" y="300"/>
                      </a:lnTo>
                      <a:lnTo>
                        <a:pt x="797" y="293"/>
                      </a:lnTo>
                      <a:lnTo>
                        <a:pt x="794" y="287"/>
                      </a:lnTo>
                      <a:lnTo>
                        <a:pt x="791" y="282"/>
                      </a:lnTo>
                      <a:lnTo>
                        <a:pt x="784" y="276"/>
                      </a:lnTo>
                      <a:lnTo>
                        <a:pt x="778" y="271"/>
                      </a:lnTo>
                      <a:lnTo>
                        <a:pt x="775" y="272"/>
                      </a:lnTo>
                      <a:lnTo>
                        <a:pt x="770" y="272"/>
                      </a:lnTo>
                      <a:lnTo>
                        <a:pt x="767" y="271"/>
                      </a:lnTo>
                      <a:lnTo>
                        <a:pt x="762" y="271"/>
                      </a:lnTo>
                      <a:lnTo>
                        <a:pt x="759" y="271"/>
                      </a:lnTo>
                      <a:lnTo>
                        <a:pt x="756" y="271"/>
                      </a:lnTo>
                      <a:lnTo>
                        <a:pt x="751" y="271"/>
                      </a:lnTo>
                      <a:lnTo>
                        <a:pt x="748" y="272"/>
                      </a:lnTo>
                      <a:lnTo>
                        <a:pt x="744" y="274"/>
                      </a:lnTo>
                      <a:lnTo>
                        <a:pt x="743" y="279"/>
                      </a:lnTo>
                      <a:lnTo>
                        <a:pt x="743" y="280"/>
                      </a:lnTo>
                      <a:lnTo>
                        <a:pt x="743" y="284"/>
                      </a:lnTo>
                      <a:lnTo>
                        <a:pt x="744" y="285"/>
                      </a:lnTo>
                      <a:lnTo>
                        <a:pt x="744" y="288"/>
                      </a:lnTo>
                      <a:lnTo>
                        <a:pt x="746" y="290"/>
                      </a:lnTo>
                      <a:lnTo>
                        <a:pt x="748" y="292"/>
                      </a:lnTo>
                      <a:lnTo>
                        <a:pt x="749" y="293"/>
                      </a:lnTo>
                      <a:lnTo>
                        <a:pt x="751" y="293"/>
                      </a:lnTo>
                      <a:lnTo>
                        <a:pt x="752" y="295"/>
                      </a:lnTo>
                      <a:lnTo>
                        <a:pt x="752" y="296"/>
                      </a:lnTo>
                      <a:lnTo>
                        <a:pt x="756" y="296"/>
                      </a:lnTo>
                      <a:lnTo>
                        <a:pt x="756" y="296"/>
                      </a:lnTo>
                      <a:lnTo>
                        <a:pt x="752" y="296"/>
                      </a:lnTo>
                      <a:lnTo>
                        <a:pt x="749" y="296"/>
                      </a:lnTo>
                      <a:lnTo>
                        <a:pt x="743" y="296"/>
                      </a:lnTo>
                      <a:lnTo>
                        <a:pt x="738" y="296"/>
                      </a:lnTo>
                      <a:lnTo>
                        <a:pt x="732" y="296"/>
                      </a:lnTo>
                      <a:lnTo>
                        <a:pt x="725" y="300"/>
                      </a:lnTo>
                      <a:lnTo>
                        <a:pt x="720" y="301"/>
                      </a:lnTo>
                      <a:lnTo>
                        <a:pt x="717" y="306"/>
                      </a:lnTo>
                      <a:lnTo>
                        <a:pt x="760" y="320"/>
                      </a:lnTo>
                      <a:lnTo>
                        <a:pt x="762" y="319"/>
                      </a:lnTo>
                      <a:lnTo>
                        <a:pt x="760" y="317"/>
                      </a:lnTo>
                      <a:lnTo>
                        <a:pt x="757" y="317"/>
                      </a:lnTo>
                      <a:lnTo>
                        <a:pt x="752" y="316"/>
                      </a:lnTo>
                      <a:lnTo>
                        <a:pt x="746" y="314"/>
                      </a:lnTo>
                      <a:lnTo>
                        <a:pt x="738" y="314"/>
                      </a:lnTo>
                      <a:lnTo>
                        <a:pt x="732" y="312"/>
                      </a:lnTo>
                      <a:lnTo>
                        <a:pt x="724" y="312"/>
                      </a:lnTo>
                      <a:lnTo>
                        <a:pt x="717" y="312"/>
                      </a:lnTo>
                      <a:lnTo>
                        <a:pt x="711" y="314"/>
                      </a:lnTo>
                      <a:lnTo>
                        <a:pt x="700" y="320"/>
                      </a:lnTo>
                      <a:lnTo>
                        <a:pt x="728" y="349"/>
                      </a:lnTo>
                      <a:lnTo>
                        <a:pt x="602" y="296"/>
                      </a:lnTo>
                      <a:lnTo>
                        <a:pt x="608" y="288"/>
                      </a:lnTo>
                      <a:lnTo>
                        <a:pt x="605" y="285"/>
                      </a:lnTo>
                      <a:lnTo>
                        <a:pt x="602" y="282"/>
                      </a:lnTo>
                      <a:lnTo>
                        <a:pt x="600" y="279"/>
                      </a:lnTo>
                      <a:lnTo>
                        <a:pt x="597" y="276"/>
                      </a:lnTo>
                      <a:lnTo>
                        <a:pt x="594" y="272"/>
                      </a:lnTo>
                      <a:lnTo>
                        <a:pt x="591" y="269"/>
                      </a:lnTo>
                      <a:lnTo>
                        <a:pt x="588" y="268"/>
                      </a:lnTo>
                      <a:lnTo>
                        <a:pt x="583" y="266"/>
                      </a:lnTo>
                      <a:lnTo>
                        <a:pt x="578" y="264"/>
                      </a:lnTo>
                      <a:lnTo>
                        <a:pt x="573" y="264"/>
                      </a:lnTo>
                      <a:lnTo>
                        <a:pt x="573" y="296"/>
                      </a:lnTo>
                      <a:lnTo>
                        <a:pt x="540" y="279"/>
                      </a:lnTo>
                      <a:lnTo>
                        <a:pt x="511" y="256"/>
                      </a:lnTo>
                      <a:lnTo>
                        <a:pt x="485" y="231"/>
                      </a:lnTo>
                      <a:lnTo>
                        <a:pt x="460" y="204"/>
                      </a:lnTo>
                      <a:lnTo>
                        <a:pt x="436" y="176"/>
                      </a:lnTo>
                      <a:lnTo>
                        <a:pt x="412" y="149"/>
                      </a:lnTo>
                      <a:lnTo>
                        <a:pt x="386" y="125"/>
                      </a:lnTo>
                      <a:lnTo>
                        <a:pt x="357" y="103"/>
                      </a:lnTo>
                      <a:lnTo>
                        <a:pt x="325" y="87"/>
                      </a:lnTo>
                      <a:lnTo>
                        <a:pt x="288" y="77"/>
                      </a:lnTo>
                      <a:lnTo>
                        <a:pt x="311" y="106"/>
                      </a:lnTo>
                      <a:lnTo>
                        <a:pt x="335" y="138"/>
                      </a:lnTo>
                      <a:lnTo>
                        <a:pt x="360" y="172"/>
                      </a:lnTo>
                      <a:lnTo>
                        <a:pt x="388" y="205"/>
                      </a:lnTo>
                      <a:lnTo>
                        <a:pt x="415" y="237"/>
                      </a:lnTo>
                      <a:lnTo>
                        <a:pt x="445" y="269"/>
                      </a:lnTo>
                      <a:lnTo>
                        <a:pt x="477" y="298"/>
                      </a:lnTo>
                      <a:lnTo>
                        <a:pt x="511" y="322"/>
                      </a:lnTo>
                      <a:lnTo>
                        <a:pt x="546" y="341"/>
                      </a:lnTo>
                      <a:lnTo>
                        <a:pt x="584" y="356"/>
                      </a:lnTo>
                      <a:lnTo>
                        <a:pt x="602" y="320"/>
                      </a:lnTo>
                      <a:lnTo>
                        <a:pt x="743" y="391"/>
                      </a:lnTo>
                      <a:lnTo>
                        <a:pt x="738" y="396"/>
                      </a:lnTo>
                      <a:lnTo>
                        <a:pt x="732" y="397"/>
                      </a:lnTo>
                      <a:lnTo>
                        <a:pt x="725" y="399"/>
                      </a:lnTo>
                      <a:lnTo>
                        <a:pt x="717" y="397"/>
                      </a:lnTo>
                      <a:lnTo>
                        <a:pt x="711" y="396"/>
                      </a:lnTo>
                      <a:lnTo>
                        <a:pt x="703" y="392"/>
                      </a:lnTo>
                      <a:lnTo>
                        <a:pt x="695" y="388"/>
                      </a:lnTo>
                      <a:lnTo>
                        <a:pt x="688" y="383"/>
                      </a:lnTo>
                      <a:lnTo>
                        <a:pt x="682" y="378"/>
                      </a:lnTo>
                      <a:lnTo>
                        <a:pt x="676" y="373"/>
                      </a:lnTo>
                      <a:lnTo>
                        <a:pt x="644" y="397"/>
                      </a:lnTo>
                      <a:lnTo>
                        <a:pt x="669" y="415"/>
                      </a:lnTo>
                      <a:lnTo>
                        <a:pt x="668" y="418"/>
                      </a:lnTo>
                      <a:lnTo>
                        <a:pt x="664" y="418"/>
                      </a:lnTo>
                      <a:lnTo>
                        <a:pt x="661" y="415"/>
                      </a:lnTo>
                      <a:lnTo>
                        <a:pt x="655" y="412"/>
                      </a:lnTo>
                      <a:lnTo>
                        <a:pt x="648" y="407"/>
                      </a:lnTo>
                      <a:lnTo>
                        <a:pt x="642" y="404"/>
                      </a:lnTo>
                      <a:lnTo>
                        <a:pt x="636" y="400"/>
                      </a:lnTo>
                      <a:lnTo>
                        <a:pt x="628" y="399"/>
                      </a:lnTo>
                      <a:lnTo>
                        <a:pt x="621" y="400"/>
                      </a:lnTo>
                      <a:lnTo>
                        <a:pt x="616" y="405"/>
                      </a:lnTo>
                      <a:lnTo>
                        <a:pt x="652" y="432"/>
                      </a:lnTo>
                      <a:lnTo>
                        <a:pt x="650" y="436"/>
                      </a:lnTo>
                      <a:lnTo>
                        <a:pt x="647" y="434"/>
                      </a:lnTo>
                      <a:lnTo>
                        <a:pt x="644" y="432"/>
                      </a:lnTo>
                      <a:lnTo>
                        <a:pt x="637" y="429"/>
                      </a:lnTo>
                      <a:lnTo>
                        <a:pt x="631" y="424"/>
                      </a:lnTo>
                      <a:lnTo>
                        <a:pt x="624" y="420"/>
                      </a:lnTo>
                      <a:lnTo>
                        <a:pt x="618" y="413"/>
                      </a:lnTo>
                      <a:lnTo>
                        <a:pt x="612" y="408"/>
                      </a:lnTo>
                      <a:lnTo>
                        <a:pt x="607" y="402"/>
                      </a:lnTo>
                      <a:lnTo>
                        <a:pt x="602" y="397"/>
                      </a:lnTo>
                      <a:lnTo>
                        <a:pt x="584" y="415"/>
                      </a:lnTo>
                      <a:lnTo>
                        <a:pt x="626" y="458"/>
                      </a:lnTo>
                      <a:lnTo>
                        <a:pt x="624" y="456"/>
                      </a:lnTo>
                      <a:lnTo>
                        <a:pt x="624" y="455"/>
                      </a:lnTo>
                      <a:lnTo>
                        <a:pt x="623" y="453"/>
                      </a:lnTo>
                      <a:lnTo>
                        <a:pt x="621" y="453"/>
                      </a:lnTo>
                      <a:lnTo>
                        <a:pt x="620" y="452"/>
                      </a:lnTo>
                      <a:lnTo>
                        <a:pt x="616" y="450"/>
                      </a:lnTo>
                      <a:lnTo>
                        <a:pt x="615" y="448"/>
                      </a:lnTo>
                      <a:lnTo>
                        <a:pt x="613" y="448"/>
                      </a:lnTo>
                      <a:lnTo>
                        <a:pt x="612" y="447"/>
                      </a:lnTo>
                      <a:lnTo>
                        <a:pt x="608" y="447"/>
                      </a:lnTo>
                      <a:lnTo>
                        <a:pt x="602" y="458"/>
                      </a:lnTo>
                      <a:lnTo>
                        <a:pt x="652" y="490"/>
                      </a:lnTo>
                      <a:lnTo>
                        <a:pt x="608" y="490"/>
                      </a:lnTo>
                      <a:lnTo>
                        <a:pt x="615" y="503"/>
                      </a:lnTo>
                      <a:lnTo>
                        <a:pt x="624" y="517"/>
                      </a:lnTo>
                      <a:lnTo>
                        <a:pt x="636" y="533"/>
                      </a:lnTo>
                      <a:lnTo>
                        <a:pt x="648" y="548"/>
                      </a:lnTo>
                      <a:lnTo>
                        <a:pt x="661" y="562"/>
                      </a:lnTo>
                      <a:lnTo>
                        <a:pt x="676" y="576"/>
                      </a:lnTo>
                      <a:lnTo>
                        <a:pt x="692" y="591"/>
                      </a:lnTo>
                      <a:lnTo>
                        <a:pt x="706" y="604"/>
                      </a:lnTo>
                      <a:lnTo>
                        <a:pt x="722" y="615"/>
                      </a:lnTo>
                      <a:lnTo>
                        <a:pt x="735" y="626"/>
                      </a:lnTo>
                      <a:lnTo>
                        <a:pt x="735" y="652"/>
                      </a:lnTo>
                      <a:lnTo>
                        <a:pt x="733" y="650"/>
                      </a:lnTo>
                      <a:lnTo>
                        <a:pt x="732" y="650"/>
                      </a:lnTo>
                      <a:lnTo>
                        <a:pt x="728" y="650"/>
                      </a:lnTo>
                      <a:lnTo>
                        <a:pt x="727" y="652"/>
                      </a:lnTo>
                      <a:lnTo>
                        <a:pt x="725" y="652"/>
                      </a:lnTo>
                      <a:lnTo>
                        <a:pt x="724" y="653"/>
                      </a:lnTo>
                      <a:lnTo>
                        <a:pt x="722" y="655"/>
                      </a:lnTo>
                      <a:lnTo>
                        <a:pt x="720" y="656"/>
                      </a:lnTo>
                      <a:lnTo>
                        <a:pt x="719" y="656"/>
                      </a:lnTo>
                      <a:lnTo>
                        <a:pt x="717" y="658"/>
                      </a:lnTo>
                      <a:lnTo>
                        <a:pt x="706" y="637"/>
                      </a:lnTo>
                      <a:lnTo>
                        <a:pt x="695" y="620"/>
                      </a:lnTo>
                      <a:lnTo>
                        <a:pt x="685" y="604"/>
                      </a:lnTo>
                      <a:lnTo>
                        <a:pt x="676" y="589"/>
                      </a:lnTo>
                      <a:lnTo>
                        <a:pt x="666" y="576"/>
                      </a:lnTo>
                      <a:lnTo>
                        <a:pt x="655" y="564"/>
                      </a:lnTo>
                      <a:lnTo>
                        <a:pt x="644" y="551"/>
                      </a:lnTo>
                      <a:lnTo>
                        <a:pt x="629" y="538"/>
                      </a:lnTo>
                      <a:lnTo>
                        <a:pt x="612" y="524"/>
                      </a:lnTo>
                      <a:lnTo>
                        <a:pt x="591" y="508"/>
                      </a:lnTo>
                      <a:lnTo>
                        <a:pt x="573" y="516"/>
                      </a:lnTo>
                      <a:lnTo>
                        <a:pt x="557" y="516"/>
                      </a:lnTo>
                      <a:lnTo>
                        <a:pt x="543" y="511"/>
                      </a:lnTo>
                      <a:lnTo>
                        <a:pt x="530" y="501"/>
                      </a:lnTo>
                      <a:lnTo>
                        <a:pt x="519" y="488"/>
                      </a:lnTo>
                      <a:lnTo>
                        <a:pt x="508" y="476"/>
                      </a:lnTo>
                      <a:lnTo>
                        <a:pt x="496" y="463"/>
                      </a:lnTo>
                      <a:lnTo>
                        <a:pt x="485" y="453"/>
                      </a:lnTo>
                      <a:lnTo>
                        <a:pt x="472" y="447"/>
                      </a:lnTo>
                      <a:lnTo>
                        <a:pt x="458" y="447"/>
                      </a:lnTo>
                      <a:lnTo>
                        <a:pt x="476" y="464"/>
                      </a:lnTo>
                      <a:lnTo>
                        <a:pt x="330" y="296"/>
                      </a:lnTo>
                      <a:lnTo>
                        <a:pt x="330" y="309"/>
                      </a:lnTo>
                      <a:lnTo>
                        <a:pt x="332" y="322"/>
                      </a:lnTo>
                      <a:lnTo>
                        <a:pt x="338" y="335"/>
                      </a:lnTo>
                      <a:lnTo>
                        <a:pt x="344" y="348"/>
                      </a:lnTo>
                      <a:lnTo>
                        <a:pt x="354" y="360"/>
                      </a:lnTo>
                      <a:lnTo>
                        <a:pt x="365" y="373"/>
                      </a:lnTo>
                      <a:lnTo>
                        <a:pt x="376" y="384"/>
                      </a:lnTo>
                      <a:lnTo>
                        <a:pt x="386" y="397"/>
                      </a:lnTo>
                      <a:lnTo>
                        <a:pt x="396" y="410"/>
                      </a:lnTo>
                      <a:lnTo>
                        <a:pt x="405" y="423"/>
                      </a:lnTo>
                      <a:lnTo>
                        <a:pt x="402" y="420"/>
                      </a:lnTo>
                      <a:lnTo>
                        <a:pt x="399" y="418"/>
                      </a:lnTo>
                      <a:lnTo>
                        <a:pt x="396" y="415"/>
                      </a:lnTo>
                      <a:lnTo>
                        <a:pt x="392" y="410"/>
                      </a:lnTo>
                      <a:lnTo>
                        <a:pt x="391" y="407"/>
                      </a:lnTo>
                      <a:lnTo>
                        <a:pt x="388" y="405"/>
                      </a:lnTo>
                      <a:lnTo>
                        <a:pt x="384" y="402"/>
                      </a:lnTo>
                      <a:lnTo>
                        <a:pt x="381" y="400"/>
                      </a:lnTo>
                      <a:lnTo>
                        <a:pt x="376" y="399"/>
                      </a:lnTo>
                      <a:lnTo>
                        <a:pt x="373" y="397"/>
                      </a:lnTo>
                      <a:lnTo>
                        <a:pt x="370" y="407"/>
                      </a:lnTo>
                      <a:lnTo>
                        <a:pt x="368" y="410"/>
                      </a:lnTo>
                      <a:lnTo>
                        <a:pt x="365" y="412"/>
                      </a:lnTo>
                      <a:lnTo>
                        <a:pt x="362" y="412"/>
                      </a:lnTo>
                      <a:lnTo>
                        <a:pt x="357" y="410"/>
                      </a:lnTo>
                      <a:lnTo>
                        <a:pt x="354" y="407"/>
                      </a:lnTo>
                      <a:lnTo>
                        <a:pt x="351" y="405"/>
                      </a:lnTo>
                      <a:lnTo>
                        <a:pt x="346" y="407"/>
                      </a:lnTo>
                      <a:lnTo>
                        <a:pt x="341" y="408"/>
                      </a:lnTo>
                      <a:lnTo>
                        <a:pt x="338" y="415"/>
                      </a:lnTo>
                      <a:lnTo>
                        <a:pt x="312" y="391"/>
                      </a:lnTo>
                      <a:lnTo>
                        <a:pt x="301" y="391"/>
                      </a:lnTo>
                      <a:lnTo>
                        <a:pt x="290" y="388"/>
                      </a:lnTo>
                      <a:lnTo>
                        <a:pt x="277" y="384"/>
                      </a:lnTo>
                      <a:lnTo>
                        <a:pt x="264" y="378"/>
                      </a:lnTo>
                      <a:lnTo>
                        <a:pt x="252" y="370"/>
                      </a:lnTo>
                      <a:lnTo>
                        <a:pt x="237" y="362"/>
                      </a:lnTo>
                      <a:lnTo>
                        <a:pt x="224" y="352"/>
                      </a:lnTo>
                      <a:lnTo>
                        <a:pt x="212" y="341"/>
                      </a:lnTo>
                      <a:lnTo>
                        <a:pt x="199" y="332"/>
                      </a:lnTo>
                      <a:lnTo>
                        <a:pt x="186" y="320"/>
                      </a:lnTo>
                      <a:lnTo>
                        <a:pt x="53" y="162"/>
                      </a:lnTo>
                      <a:lnTo>
                        <a:pt x="66" y="170"/>
                      </a:lnTo>
                      <a:lnTo>
                        <a:pt x="77" y="180"/>
                      </a:lnTo>
                      <a:lnTo>
                        <a:pt x="90" y="191"/>
                      </a:lnTo>
                      <a:lnTo>
                        <a:pt x="101" y="202"/>
                      </a:lnTo>
                      <a:lnTo>
                        <a:pt x="112" y="215"/>
                      </a:lnTo>
                      <a:lnTo>
                        <a:pt x="124" y="228"/>
                      </a:lnTo>
                      <a:lnTo>
                        <a:pt x="136" y="240"/>
                      </a:lnTo>
                      <a:lnTo>
                        <a:pt x="149" y="252"/>
                      </a:lnTo>
                      <a:lnTo>
                        <a:pt x="164" y="263"/>
                      </a:lnTo>
                      <a:lnTo>
                        <a:pt x="180" y="271"/>
                      </a:lnTo>
                      <a:lnTo>
                        <a:pt x="183" y="269"/>
                      </a:lnTo>
                      <a:lnTo>
                        <a:pt x="184" y="268"/>
                      </a:lnTo>
                      <a:lnTo>
                        <a:pt x="186" y="266"/>
                      </a:lnTo>
                      <a:lnTo>
                        <a:pt x="186" y="263"/>
                      </a:lnTo>
                      <a:lnTo>
                        <a:pt x="186" y="260"/>
                      </a:lnTo>
                      <a:lnTo>
                        <a:pt x="188" y="256"/>
                      </a:lnTo>
                      <a:lnTo>
                        <a:pt x="186" y="255"/>
                      </a:lnTo>
                      <a:lnTo>
                        <a:pt x="186" y="252"/>
                      </a:lnTo>
                      <a:lnTo>
                        <a:pt x="186" y="248"/>
                      </a:lnTo>
                      <a:lnTo>
                        <a:pt x="186" y="247"/>
                      </a:lnTo>
                      <a:lnTo>
                        <a:pt x="212" y="264"/>
                      </a:lnTo>
                      <a:lnTo>
                        <a:pt x="207" y="266"/>
                      </a:lnTo>
                      <a:lnTo>
                        <a:pt x="205" y="268"/>
                      </a:lnTo>
                      <a:lnTo>
                        <a:pt x="204" y="271"/>
                      </a:lnTo>
                      <a:lnTo>
                        <a:pt x="202" y="274"/>
                      </a:lnTo>
                      <a:lnTo>
                        <a:pt x="202" y="277"/>
                      </a:lnTo>
                      <a:lnTo>
                        <a:pt x="202" y="280"/>
                      </a:lnTo>
                      <a:lnTo>
                        <a:pt x="202" y="285"/>
                      </a:lnTo>
                      <a:lnTo>
                        <a:pt x="204" y="288"/>
                      </a:lnTo>
                      <a:lnTo>
                        <a:pt x="204" y="293"/>
                      </a:lnTo>
                      <a:lnTo>
                        <a:pt x="204" y="296"/>
                      </a:lnTo>
                      <a:lnTo>
                        <a:pt x="213" y="308"/>
                      </a:lnTo>
                      <a:lnTo>
                        <a:pt x="220" y="312"/>
                      </a:lnTo>
                      <a:lnTo>
                        <a:pt x="226" y="312"/>
                      </a:lnTo>
                      <a:lnTo>
                        <a:pt x="232" y="309"/>
                      </a:lnTo>
                      <a:lnTo>
                        <a:pt x="237" y="304"/>
                      </a:lnTo>
                      <a:lnTo>
                        <a:pt x="242" y="300"/>
                      </a:lnTo>
                      <a:lnTo>
                        <a:pt x="248" y="296"/>
                      </a:lnTo>
                      <a:lnTo>
                        <a:pt x="255" y="296"/>
                      </a:lnTo>
                      <a:lnTo>
                        <a:pt x="263" y="301"/>
                      </a:lnTo>
                      <a:lnTo>
                        <a:pt x="271" y="314"/>
                      </a:lnTo>
                      <a:lnTo>
                        <a:pt x="256" y="290"/>
                      </a:lnTo>
                      <a:lnTo>
                        <a:pt x="239" y="269"/>
                      </a:lnTo>
                      <a:lnTo>
                        <a:pt x="221" y="247"/>
                      </a:lnTo>
                      <a:lnTo>
                        <a:pt x="200" y="228"/>
                      </a:lnTo>
                      <a:lnTo>
                        <a:pt x="180" y="207"/>
                      </a:lnTo>
                      <a:lnTo>
                        <a:pt x="157" y="186"/>
                      </a:lnTo>
                      <a:lnTo>
                        <a:pt x="135" y="165"/>
                      </a:lnTo>
                      <a:lnTo>
                        <a:pt x="112" y="144"/>
                      </a:lnTo>
                      <a:lnTo>
                        <a:pt x="88" y="124"/>
                      </a:lnTo>
                      <a:lnTo>
                        <a:pt x="66" y="103"/>
                      </a:lnTo>
                      <a:lnTo>
                        <a:pt x="55" y="98"/>
                      </a:lnTo>
                      <a:lnTo>
                        <a:pt x="47" y="98"/>
                      </a:lnTo>
                      <a:lnTo>
                        <a:pt x="39" y="101"/>
                      </a:lnTo>
                      <a:lnTo>
                        <a:pt x="34" y="106"/>
                      </a:lnTo>
                      <a:lnTo>
                        <a:pt x="29" y="111"/>
                      </a:lnTo>
                      <a:lnTo>
                        <a:pt x="24" y="119"/>
                      </a:lnTo>
                      <a:lnTo>
                        <a:pt x="20" y="125"/>
                      </a:lnTo>
                      <a:lnTo>
                        <a:pt x="15" y="133"/>
                      </a:lnTo>
                      <a:lnTo>
                        <a:pt x="8" y="140"/>
                      </a:lnTo>
                      <a:lnTo>
                        <a:pt x="0" y="144"/>
                      </a:lnTo>
                      <a:lnTo>
                        <a:pt x="4" y="130"/>
                      </a:lnTo>
                      <a:lnTo>
                        <a:pt x="8" y="112"/>
                      </a:lnTo>
                      <a:lnTo>
                        <a:pt x="15" y="93"/>
                      </a:lnTo>
                      <a:lnTo>
                        <a:pt x="23" y="74"/>
                      </a:lnTo>
                      <a:lnTo>
                        <a:pt x="34" y="53"/>
                      </a:lnTo>
                      <a:lnTo>
                        <a:pt x="47" y="36"/>
                      </a:lnTo>
                      <a:lnTo>
                        <a:pt x="63" y="20"/>
                      </a:lnTo>
                      <a:lnTo>
                        <a:pt x="80" y="8"/>
                      </a:lnTo>
                      <a:lnTo>
                        <a:pt x="101" y="2"/>
                      </a:lnTo>
                      <a:lnTo>
                        <a:pt x="127" y="0"/>
                      </a:lnTo>
                      <a:lnTo>
                        <a:pt x="152" y="18"/>
                      </a:lnTo>
                      <a:lnTo>
                        <a:pt x="175" y="28"/>
                      </a:lnTo>
                      <a:lnTo>
                        <a:pt x="197" y="32"/>
                      </a:lnTo>
                      <a:lnTo>
                        <a:pt x="216" y="32"/>
                      </a:lnTo>
                      <a:lnTo>
                        <a:pt x="234" y="32"/>
                      </a:lnTo>
                      <a:lnTo>
                        <a:pt x="253" y="32"/>
                      </a:lnTo>
                      <a:lnTo>
                        <a:pt x="272" y="37"/>
                      </a:lnTo>
                      <a:lnTo>
                        <a:pt x="292" y="47"/>
                      </a:lnTo>
                      <a:lnTo>
                        <a:pt x="314" y="66"/>
                      </a:lnTo>
                      <a:lnTo>
                        <a:pt x="338" y="95"/>
                      </a:lnTo>
                      <a:lnTo>
                        <a:pt x="338" y="95"/>
                      </a:lnTo>
                      <a:lnTo>
                        <a:pt x="336" y="95"/>
                      </a:lnTo>
                      <a:close/>
                    </a:path>
                  </a:pathLst>
                </a:custGeom>
                <a:solidFill>
                  <a:srgbClr val="600C0C"/>
                </a:solidFill>
                <a:ln w="9525">
                  <a:noFill/>
                  <a:round/>
                  <a:headEnd/>
                  <a:tailEnd/>
                </a:ln>
              </p:spPr>
              <p:txBody>
                <a:bodyPr/>
                <a:lstStyle/>
                <a:p>
                  <a:endParaRPr lang="en-US"/>
                </a:p>
              </p:txBody>
            </p:sp>
            <p:sp>
              <p:nvSpPr>
                <p:cNvPr id="40262" name="Freeform 326"/>
                <p:cNvSpPr>
                  <a:spLocks/>
                </p:cNvSpPr>
                <p:nvPr/>
              </p:nvSpPr>
              <p:spPr bwMode="auto">
                <a:xfrm>
                  <a:off x="3198" y="3562"/>
                  <a:ext cx="9" cy="18"/>
                </a:xfrm>
                <a:custGeom>
                  <a:avLst/>
                  <a:gdLst/>
                  <a:ahLst/>
                  <a:cxnLst>
                    <a:cxn ang="0">
                      <a:pos x="16" y="10"/>
                    </a:cxn>
                    <a:cxn ang="0">
                      <a:pos x="17" y="13"/>
                    </a:cxn>
                    <a:cxn ang="0">
                      <a:pos x="17" y="16"/>
                    </a:cxn>
                    <a:cxn ang="0">
                      <a:pos x="16" y="18"/>
                    </a:cxn>
                    <a:cxn ang="0">
                      <a:pos x="14" y="21"/>
                    </a:cxn>
                    <a:cxn ang="0">
                      <a:pos x="13" y="23"/>
                    </a:cxn>
                    <a:cxn ang="0">
                      <a:pos x="9" y="24"/>
                    </a:cxn>
                    <a:cxn ang="0">
                      <a:pos x="6" y="28"/>
                    </a:cxn>
                    <a:cxn ang="0">
                      <a:pos x="5" y="29"/>
                    </a:cxn>
                    <a:cxn ang="0">
                      <a:pos x="1" y="32"/>
                    </a:cxn>
                    <a:cxn ang="0">
                      <a:pos x="0" y="36"/>
                    </a:cxn>
                    <a:cxn ang="0">
                      <a:pos x="17" y="18"/>
                    </a:cxn>
                    <a:cxn ang="0">
                      <a:pos x="0" y="0"/>
                    </a:cxn>
                    <a:cxn ang="0">
                      <a:pos x="1" y="0"/>
                    </a:cxn>
                    <a:cxn ang="0">
                      <a:pos x="3" y="0"/>
                    </a:cxn>
                    <a:cxn ang="0">
                      <a:pos x="5" y="0"/>
                    </a:cxn>
                    <a:cxn ang="0">
                      <a:pos x="6" y="2"/>
                    </a:cxn>
                    <a:cxn ang="0">
                      <a:pos x="8" y="2"/>
                    </a:cxn>
                    <a:cxn ang="0">
                      <a:pos x="9" y="4"/>
                    </a:cxn>
                    <a:cxn ang="0">
                      <a:pos x="11" y="5"/>
                    </a:cxn>
                    <a:cxn ang="0">
                      <a:pos x="13" y="7"/>
                    </a:cxn>
                    <a:cxn ang="0">
                      <a:pos x="14" y="8"/>
                    </a:cxn>
                    <a:cxn ang="0">
                      <a:pos x="17" y="10"/>
                    </a:cxn>
                    <a:cxn ang="0">
                      <a:pos x="17" y="10"/>
                    </a:cxn>
                    <a:cxn ang="0">
                      <a:pos x="16" y="10"/>
                    </a:cxn>
                  </a:cxnLst>
                  <a:rect l="0" t="0" r="r" b="b"/>
                  <a:pathLst>
                    <a:path w="17" h="36">
                      <a:moveTo>
                        <a:pt x="16" y="10"/>
                      </a:moveTo>
                      <a:lnTo>
                        <a:pt x="17" y="13"/>
                      </a:lnTo>
                      <a:lnTo>
                        <a:pt x="17" y="16"/>
                      </a:lnTo>
                      <a:lnTo>
                        <a:pt x="16" y="18"/>
                      </a:lnTo>
                      <a:lnTo>
                        <a:pt x="14" y="21"/>
                      </a:lnTo>
                      <a:lnTo>
                        <a:pt x="13" y="23"/>
                      </a:lnTo>
                      <a:lnTo>
                        <a:pt x="9" y="24"/>
                      </a:lnTo>
                      <a:lnTo>
                        <a:pt x="6" y="28"/>
                      </a:lnTo>
                      <a:lnTo>
                        <a:pt x="5" y="29"/>
                      </a:lnTo>
                      <a:lnTo>
                        <a:pt x="1" y="32"/>
                      </a:lnTo>
                      <a:lnTo>
                        <a:pt x="0" y="36"/>
                      </a:lnTo>
                      <a:lnTo>
                        <a:pt x="17" y="18"/>
                      </a:lnTo>
                      <a:lnTo>
                        <a:pt x="0" y="0"/>
                      </a:lnTo>
                      <a:lnTo>
                        <a:pt x="1" y="0"/>
                      </a:lnTo>
                      <a:lnTo>
                        <a:pt x="3" y="0"/>
                      </a:lnTo>
                      <a:lnTo>
                        <a:pt x="5" y="0"/>
                      </a:lnTo>
                      <a:lnTo>
                        <a:pt x="6" y="2"/>
                      </a:lnTo>
                      <a:lnTo>
                        <a:pt x="8" y="2"/>
                      </a:lnTo>
                      <a:lnTo>
                        <a:pt x="9" y="4"/>
                      </a:lnTo>
                      <a:lnTo>
                        <a:pt x="11" y="5"/>
                      </a:lnTo>
                      <a:lnTo>
                        <a:pt x="13" y="7"/>
                      </a:lnTo>
                      <a:lnTo>
                        <a:pt x="14" y="8"/>
                      </a:lnTo>
                      <a:lnTo>
                        <a:pt x="17" y="10"/>
                      </a:lnTo>
                      <a:lnTo>
                        <a:pt x="17" y="10"/>
                      </a:lnTo>
                      <a:lnTo>
                        <a:pt x="16" y="10"/>
                      </a:lnTo>
                      <a:close/>
                    </a:path>
                  </a:pathLst>
                </a:custGeom>
                <a:solidFill>
                  <a:srgbClr val="520000"/>
                </a:solidFill>
                <a:ln w="9525">
                  <a:noFill/>
                  <a:round/>
                  <a:headEnd/>
                  <a:tailEnd/>
                </a:ln>
              </p:spPr>
              <p:txBody>
                <a:bodyPr/>
                <a:lstStyle/>
                <a:p>
                  <a:endParaRPr lang="en-US"/>
                </a:p>
              </p:txBody>
            </p:sp>
            <p:sp>
              <p:nvSpPr>
                <p:cNvPr id="40263" name="Freeform 327"/>
                <p:cNvSpPr>
                  <a:spLocks/>
                </p:cNvSpPr>
                <p:nvPr/>
              </p:nvSpPr>
              <p:spPr bwMode="auto">
                <a:xfrm>
                  <a:off x="3332" y="3567"/>
                  <a:ext cx="26" cy="64"/>
                </a:xfrm>
                <a:custGeom>
                  <a:avLst/>
                  <a:gdLst/>
                  <a:ahLst/>
                  <a:cxnLst>
                    <a:cxn ang="0">
                      <a:pos x="16" y="24"/>
                    </a:cxn>
                    <a:cxn ang="0">
                      <a:pos x="19" y="29"/>
                    </a:cxn>
                    <a:cxn ang="0">
                      <a:pos x="22" y="32"/>
                    </a:cxn>
                    <a:cxn ang="0">
                      <a:pos x="26" y="34"/>
                    </a:cxn>
                    <a:cxn ang="0">
                      <a:pos x="30" y="34"/>
                    </a:cxn>
                    <a:cxn ang="0">
                      <a:pos x="34" y="34"/>
                    </a:cxn>
                    <a:cxn ang="0">
                      <a:pos x="37" y="34"/>
                    </a:cxn>
                    <a:cxn ang="0">
                      <a:pos x="42" y="34"/>
                    </a:cxn>
                    <a:cxn ang="0">
                      <a:pos x="45" y="34"/>
                    </a:cxn>
                    <a:cxn ang="0">
                      <a:pos x="50" y="32"/>
                    </a:cxn>
                    <a:cxn ang="0">
                      <a:pos x="53" y="32"/>
                    </a:cxn>
                    <a:cxn ang="0">
                      <a:pos x="38" y="40"/>
                    </a:cxn>
                    <a:cxn ang="0">
                      <a:pos x="30" y="51"/>
                    </a:cxn>
                    <a:cxn ang="0">
                      <a:pos x="27" y="62"/>
                    </a:cxn>
                    <a:cxn ang="0">
                      <a:pos x="26" y="74"/>
                    </a:cxn>
                    <a:cxn ang="0">
                      <a:pos x="27" y="85"/>
                    </a:cxn>
                    <a:cxn ang="0">
                      <a:pos x="27" y="96"/>
                    </a:cxn>
                    <a:cxn ang="0">
                      <a:pos x="27" y="107"/>
                    </a:cxn>
                    <a:cxn ang="0">
                      <a:pos x="22" y="115"/>
                    </a:cxn>
                    <a:cxn ang="0">
                      <a:pos x="16" y="123"/>
                    </a:cxn>
                    <a:cxn ang="0">
                      <a:pos x="3" y="128"/>
                    </a:cxn>
                    <a:cxn ang="0">
                      <a:pos x="0" y="128"/>
                    </a:cxn>
                    <a:cxn ang="0">
                      <a:pos x="0" y="128"/>
                    </a:cxn>
                    <a:cxn ang="0">
                      <a:pos x="2" y="126"/>
                    </a:cxn>
                    <a:cxn ang="0">
                      <a:pos x="5" y="125"/>
                    </a:cxn>
                    <a:cxn ang="0">
                      <a:pos x="10" y="120"/>
                    </a:cxn>
                    <a:cxn ang="0">
                      <a:pos x="13" y="115"/>
                    </a:cxn>
                    <a:cxn ang="0">
                      <a:pos x="18" y="110"/>
                    </a:cxn>
                    <a:cxn ang="0">
                      <a:pos x="22" y="104"/>
                    </a:cxn>
                    <a:cxn ang="0">
                      <a:pos x="26" y="99"/>
                    </a:cxn>
                    <a:cxn ang="0">
                      <a:pos x="27" y="93"/>
                    </a:cxn>
                    <a:cxn ang="0">
                      <a:pos x="3" y="85"/>
                    </a:cxn>
                    <a:cxn ang="0">
                      <a:pos x="35" y="43"/>
                    </a:cxn>
                    <a:cxn ang="0">
                      <a:pos x="34" y="40"/>
                    </a:cxn>
                    <a:cxn ang="0">
                      <a:pos x="32" y="38"/>
                    </a:cxn>
                    <a:cxn ang="0">
                      <a:pos x="29" y="35"/>
                    </a:cxn>
                    <a:cxn ang="0">
                      <a:pos x="27" y="35"/>
                    </a:cxn>
                    <a:cxn ang="0">
                      <a:pos x="24" y="34"/>
                    </a:cxn>
                    <a:cxn ang="0">
                      <a:pos x="21" y="34"/>
                    </a:cxn>
                    <a:cxn ang="0">
                      <a:pos x="18" y="32"/>
                    </a:cxn>
                    <a:cxn ang="0">
                      <a:pos x="14" y="32"/>
                    </a:cxn>
                    <a:cxn ang="0">
                      <a:pos x="13" y="32"/>
                    </a:cxn>
                    <a:cxn ang="0">
                      <a:pos x="10" y="32"/>
                    </a:cxn>
                    <a:cxn ang="0">
                      <a:pos x="27" y="0"/>
                    </a:cxn>
                    <a:cxn ang="0">
                      <a:pos x="53" y="8"/>
                    </a:cxn>
                    <a:cxn ang="0">
                      <a:pos x="18" y="26"/>
                    </a:cxn>
                    <a:cxn ang="0">
                      <a:pos x="18" y="26"/>
                    </a:cxn>
                    <a:cxn ang="0">
                      <a:pos x="16" y="24"/>
                    </a:cxn>
                  </a:cxnLst>
                  <a:rect l="0" t="0" r="r" b="b"/>
                  <a:pathLst>
                    <a:path w="53" h="128">
                      <a:moveTo>
                        <a:pt x="16" y="24"/>
                      </a:moveTo>
                      <a:lnTo>
                        <a:pt x="19" y="29"/>
                      </a:lnTo>
                      <a:lnTo>
                        <a:pt x="22" y="32"/>
                      </a:lnTo>
                      <a:lnTo>
                        <a:pt x="26" y="34"/>
                      </a:lnTo>
                      <a:lnTo>
                        <a:pt x="30" y="34"/>
                      </a:lnTo>
                      <a:lnTo>
                        <a:pt x="34" y="34"/>
                      </a:lnTo>
                      <a:lnTo>
                        <a:pt x="37" y="34"/>
                      </a:lnTo>
                      <a:lnTo>
                        <a:pt x="42" y="34"/>
                      </a:lnTo>
                      <a:lnTo>
                        <a:pt x="45" y="34"/>
                      </a:lnTo>
                      <a:lnTo>
                        <a:pt x="50" y="32"/>
                      </a:lnTo>
                      <a:lnTo>
                        <a:pt x="53" y="32"/>
                      </a:lnTo>
                      <a:lnTo>
                        <a:pt x="38" y="40"/>
                      </a:lnTo>
                      <a:lnTo>
                        <a:pt x="30" y="51"/>
                      </a:lnTo>
                      <a:lnTo>
                        <a:pt x="27" y="62"/>
                      </a:lnTo>
                      <a:lnTo>
                        <a:pt x="26" y="74"/>
                      </a:lnTo>
                      <a:lnTo>
                        <a:pt x="27" y="85"/>
                      </a:lnTo>
                      <a:lnTo>
                        <a:pt x="27" y="96"/>
                      </a:lnTo>
                      <a:lnTo>
                        <a:pt x="27" y="107"/>
                      </a:lnTo>
                      <a:lnTo>
                        <a:pt x="22" y="115"/>
                      </a:lnTo>
                      <a:lnTo>
                        <a:pt x="16" y="123"/>
                      </a:lnTo>
                      <a:lnTo>
                        <a:pt x="3" y="128"/>
                      </a:lnTo>
                      <a:lnTo>
                        <a:pt x="0" y="128"/>
                      </a:lnTo>
                      <a:lnTo>
                        <a:pt x="0" y="128"/>
                      </a:lnTo>
                      <a:lnTo>
                        <a:pt x="2" y="126"/>
                      </a:lnTo>
                      <a:lnTo>
                        <a:pt x="5" y="125"/>
                      </a:lnTo>
                      <a:lnTo>
                        <a:pt x="10" y="120"/>
                      </a:lnTo>
                      <a:lnTo>
                        <a:pt x="13" y="115"/>
                      </a:lnTo>
                      <a:lnTo>
                        <a:pt x="18" y="110"/>
                      </a:lnTo>
                      <a:lnTo>
                        <a:pt x="22" y="104"/>
                      </a:lnTo>
                      <a:lnTo>
                        <a:pt x="26" y="99"/>
                      </a:lnTo>
                      <a:lnTo>
                        <a:pt x="27" y="93"/>
                      </a:lnTo>
                      <a:lnTo>
                        <a:pt x="3" y="85"/>
                      </a:lnTo>
                      <a:lnTo>
                        <a:pt x="35" y="43"/>
                      </a:lnTo>
                      <a:lnTo>
                        <a:pt x="34" y="40"/>
                      </a:lnTo>
                      <a:lnTo>
                        <a:pt x="32" y="38"/>
                      </a:lnTo>
                      <a:lnTo>
                        <a:pt x="29" y="35"/>
                      </a:lnTo>
                      <a:lnTo>
                        <a:pt x="27" y="35"/>
                      </a:lnTo>
                      <a:lnTo>
                        <a:pt x="24" y="34"/>
                      </a:lnTo>
                      <a:lnTo>
                        <a:pt x="21" y="34"/>
                      </a:lnTo>
                      <a:lnTo>
                        <a:pt x="18" y="32"/>
                      </a:lnTo>
                      <a:lnTo>
                        <a:pt x="14" y="32"/>
                      </a:lnTo>
                      <a:lnTo>
                        <a:pt x="13" y="32"/>
                      </a:lnTo>
                      <a:lnTo>
                        <a:pt x="10" y="32"/>
                      </a:lnTo>
                      <a:lnTo>
                        <a:pt x="27" y="0"/>
                      </a:lnTo>
                      <a:lnTo>
                        <a:pt x="53" y="8"/>
                      </a:lnTo>
                      <a:lnTo>
                        <a:pt x="18" y="26"/>
                      </a:lnTo>
                      <a:lnTo>
                        <a:pt x="18" y="26"/>
                      </a:lnTo>
                      <a:lnTo>
                        <a:pt x="16" y="24"/>
                      </a:lnTo>
                      <a:close/>
                    </a:path>
                  </a:pathLst>
                </a:custGeom>
                <a:solidFill>
                  <a:srgbClr val="520000"/>
                </a:solidFill>
                <a:ln w="9525">
                  <a:noFill/>
                  <a:round/>
                  <a:headEnd/>
                  <a:tailEnd/>
                </a:ln>
              </p:spPr>
              <p:txBody>
                <a:bodyPr/>
                <a:lstStyle/>
                <a:p>
                  <a:endParaRPr lang="en-US"/>
                </a:p>
              </p:txBody>
            </p:sp>
            <p:sp>
              <p:nvSpPr>
                <p:cNvPr id="40264" name="Freeform 328"/>
                <p:cNvSpPr>
                  <a:spLocks/>
                </p:cNvSpPr>
                <p:nvPr/>
              </p:nvSpPr>
              <p:spPr bwMode="auto">
                <a:xfrm>
                  <a:off x="3494" y="3560"/>
                  <a:ext cx="4" cy="13"/>
                </a:xfrm>
                <a:custGeom>
                  <a:avLst/>
                  <a:gdLst/>
                  <a:ahLst/>
                  <a:cxnLst>
                    <a:cxn ang="0">
                      <a:pos x="0" y="0"/>
                    </a:cxn>
                    <a:cxn ang="0">
                      <a:pos x="8" y="0"/>
                    </a:cxn>
                    <a:cxn ang="0">
                      <a:pos x="8" y="25"/>
                    </a:cxn>
                    <a:cxn ang="0">
                      <a:pos x="0" y="25"/>
                    </a:cxn>
                    <a:cxn ang="0">
                      <a:pos x="0" y="0"/>
                    </a:cxn>
                    <a:cxn ang="0">
                      <a:pos x="0" y="0"/>
                    </a:cxn>
                  </a:cxnLst>
                  <a:rect l="0" t="0" r="r" b="b"/>
                  <a:pathLst>
                    <a:path w="8" h="25">
                      <a:moveTo>
                        <a:pt x="0" y="0"/>
                      </a:moveTo>
                      <a:lnTo>
                        <a:pt x="8" y="0"/>
                      </a:lnTo>
                      <a:lnTo>
                        <a:pt x="8" y="25"/>
                      </a:lnTo>
                      <a:lnTo>
                        <a:pt x="0" y="25"/>
                      </a:lnTo>
                      <a:lnTo>
                        <a:pt x="0" y="0"/>
                      </a:lnTo>
                      <a:lnTo>
                        <a:pt x="0" y="0"/>
                      </a:lnTo>
                      <a:close/>
                    </a:path>
                  </a:pathLst>
                </a:custGeom>
                <a:solidFill>
                  <a:srgbClr val="893939"/>
                </a:solidFill>
                <a:ln w="9525">
                  <a:noFill/>
                  <a:round/>
                  <a:headEnd/>
                  <a:tailEnd/>
                </a:ln>
              </p:spPr>
              <p:txBody>
                <a:bodyPr/>
                <a:lstStyle/>
                <a:p>
                  <a:endParaRPr lang="en-US"/>
                </a:p>
              </p:txBody>
            </p:sp>
            <p:sp>
              <p:nvSpPr>
                <p:cNvPr id="40265" name="Freeform 329"/>
                <p:cNvSpPr>
                  <a:spLocks/>
                </p:cNvSpPr>
                <p:nvPr/>
              </p:nvSpPr>
              <p:spPr bwMode="auto">
                <a:xfrm>
                  <a:off x="3552" y="3570"/>
                  <a:ext cx="9" cy="26"/>
                </a:xfrm>
                <a:custGeom>
                  <a:avLst/>
                  <a:gdLst/>
                  <a:ahLst/>
                  <a:cxnLst>
                    <a:cxn ang="0">
                      <a:pos x="16" y="0"/>
                    </a:cxn>
                    <a:cxn ang="0">
                      <a:pos x="0" y="52"/>
                    </a:cxn>
                    <a:cxn ang="0">
                      <a:pos x="18" y="2"/>
                    </a:cxn>
                    <a:cxn ang="0">
                      <a:pos x="18" y="2"/>
                    </a:cxn>
                    <a:cxn ang="0">
                      <a:pos x="16" y="0"/>
                    </a:cxn>
                  </a:cxnLst>
                  <a:rect l="0" t="0" r="r" b="b"/>
                  <a:pathLst>
                    <a:path w="18" h="52">
                      <a:moveTo>
                        <a:pt x="16" y="0"/>
                      </a:moveTo>
                      <a:lnTo>
                        <a:pt x="0" y="52"/>
                      </a:lnTo>
                      <a:lnTo>
                        <a:pt x="18" y="2"/>
                      </a:lnTo>
                      <a:lnTo>
                        <a:pt x="18" y="2"/>
                      </a:lnTo>
                      <a:lnTo>
                        <a:pt x="16" y="0"/>
                      </a:lnTo>
                      <a:close/>
                    </a:path>
                  </a:pathLst>
                </a:custGeom>
                <a:solidFill>
                  <a:srgbClr val="893939"/>
                </a:solidFill>
                <a:ln w="9525">
                  <a:noFill/>
                  <a:round/>
                  <a:headEnd/>
                  <a:tailEnd/>
                </a:ln>
              </p:spPr>
              <p:txBody>
                <a:bodyPr/>
                <a:lstStyle/>
                <a:p>
                  <a:endParaRPr lang="en-US"/>
                </a:p>
              </p:txBody>
            </p:sp>
            <p:sp>
              <p:nvSpPr>
                <p:cNvPr id="40266" name="Freeform 330"/>
                <p:cNvSpPr>
                  <a:spLocks/>
                </p:cNvSpPr>
                <p:nvPr/>
              </p:nvSpPr>
              <p:spPr bwMode="auto">
                <a:xfrm>
                  <a:off x="3608" y="3570"/>
                  <a:ext cx="7" cy="31"/>
                </a:xfrm>
                <a:custGeom>
                  <a:avLst/>
                  <a:gdLst/>
                  <a:ahLst/>
                  <a:cxnLst>
                    <a:cxn ang="0">
                      <a:pos x="14" y="0"/>
                    </a:cxn>
                    <a:cxn ang="0">
                      <a:pos x="0" y="61"/>
                    </a:cxn>
                    <a:cxn ang="0">
                      <a:pos x="14" y="2"/>
                    </a:cxn>
                    <a:cxn ang="0">
                      <a:pos x="14" y="2"/>
                    </a:cxn>
                    <a:cxn ang="0">
                      <a:pos x="14" y="0"/>
                    </a:cxn>
                  </a:cxnLst>
                  <a:rect l="0" t="0" r="r" b="b"/>
                  <a:pathLst>
                    <a:path w="14" h="61">
                      <a:moveTo>
                        <a:pt x="14" y="0"/>
                      </a:moveTo>
                      <a:lnTo>
                        <a:pt x="0" y="61"/>
                      </a:lnTo>
                      <a:lnTo>
                        <a:pt x="14" y="2"/>
                      </a:lnTo>
                      <a:lnTo>
                        <a:pt x="14" y="2"/>
                      </a:lnTo>
                      <a:lnTo>
                        <a:pt x="14" y="0"/>
                      </a:lnTo>
                      <a:close/>
                    </a:path>
                  </a:pathLst>
                </a:custGeom>
                <a:solidFill>
                  <a:srgbClr val="520000"/>
                </a:solidFill>
                <a:ln w="9525">
                  <a:noFill/>
                  <a:round/>
                  <a:headEnd/>
                  <a:tailEnd/>
                </a:ln>
              </p:spPr>
              <p:txBody>
                <a:bodyPr/>
                <a:lstStyle/>
                <a:p>
                  <a:endParaRPr lang="en-US"/>
                </a:p>
              </p:txBody>
            </p:sp>
            <p:sp>
              <p:nvSpPr>
                <p:cNvPr id="40267" name="Freeform 331"/>
                <p:cNvSpPr>
                  <a:spLocks/>
                </p:cNvSpPr>
                <p:nvPr/>
              </p:nvSpPr>
              <p:spPr bwMode="auto">
                <a:xfrm>
                  <a:off x="3222" y="3574"/>
                  <a:ext cx="10" cy="31"/>
                </a:xfrm>
                <a:custGeom>
                  <a:avLst/>
                  <a:gdLst/>
                  <a:ahLst/>
                  <a:cxnLst>
                    <a:cxn ang="0">
                      <a:pos x="17" y="60"/>
                    </a:cxn>
                    <a:cxn ang="0">
                      <a:pos x="0" y="29"/>
                    </a:cxn>
                    <a:cxn ang="0">
                      <a:pos x="11" y="36"/>
                    </a:cxn>
                    <a:cxn ang="0">
                      <a:pos x="11" y="0"/>
                    </a:cxn>
                    <a:cxn ang="0">
                      <a:pos x="14" y="7"/>
                    </a:cxn>
                    <a:cxn ang="0">
                      <a:pos x="17" y="12"/>
                    </a:cxn>
                    <a:cxn ang="0">
                      <a:pos x="17" y="18"/>
                    </a:cxn>
                    <a:cxn ang="0">
                      <a:pos x="19" y="24"/>
                    </a:cxn>
                    <a:cxn ang="0">
                      <a:pos x="19" y="31"/>
                    </a:cxn>
                    <a:cxn ang="0">
                      <a:pos x="17" y="37"/>
                    </a:cxn>
                    <a:cxn ang="0">
                      <a:pos x="17" y="44"/>
                    </a:cxn>
                    <a:cxn ang="0">
                      <a:pos x="17" y="50"/>
                    </a:cxn>
                    <a:cxn ang="0">
                      <a:pos x="17" y="55"/>
                    </a:cxn>
                    <a:cxn ang="0">
                      <a:pos x="17" y="61"/>
                    </a:cxn>
                    <a:cxn ang="0">
                      <a:pos x="17" y="61"/>
                    </a:cxn>
                    <a:cxn ang="0">
                      <a:pos x="17" y="60"/>
                    </a:cxn>
                  </a:cxnLst>
                  <a:rect l="0" t="0" r="r" b="b"/>
                  <a:pathLst>
                    <a:path w="19" h="61">
                      <a:moveTo>
                        <a:pt x="17" y="60"/>
                      </a:moveTo>
                      <a:lnTo>
                        <a:pt x="0" y="29"/>
                      </a:lnTo>
                      <a:lnTo>
                        <a:pt x="11" y="36"/>
                      </a:lnTo>
                      <a:lnTo>
                        <a:pt x="11" y="0"/>
                      </a:lnTo>
                      <a:lnTo>
                        <a:pt x="14" y="7"/>
                      </a:lnTo>
                      <a:lnTo>
                        <a:pt x="17" y="12"/>
                      </a:lnTo>
                      <a:lnTo>
                        <a:pt x="17" y="18"/>
                      </a:lnTo>
                      <a:lnTo>
                        <a:pt x="19" y="24"/>
                      </a:lnTo>
                      <a:lnTo>
                        <a:pt x="19" y="31"/>
                      </a:lnTo>
                      <a:lnTo>
                        <a:pt x="17" y="37"/>
                      </a:lnTo>
                      <a:lnTo>
                        <a:pt x="17" y="44"/>
                      </a:lnTo>
                      <a:lnTo>
                        <a:pt x="17" y="50"/>
                      </a:lnTo>
                      <a:lnTo>
                        <a:pt x="17" y="55"/>
                      </a:lnTo>
                      <a:lnTo>
                        <a:pt x="17" y="61"/>
                      </a:lnTo>
                      <a:lnTo>
                        <a:pt x="17" y="61"/>
                      </a:lnTo>
                      <a:lnTo>
                        <a:pt x="17" y="60"/>
                      </a:lnTo>
                      <a:close/>
                    </a:path>
                  </a:pathLst>
                </a:custGeom>
                <a:solidFill>
                  <a:srgbClr val="520000"/>
                </a:solidFill>
                <a:ln w="9525">
                  <a:noFill/>
                  <a:round/>
                  <a:headEnd/>
                  <a:tailEnd/>
                </a:ln>
              </p:spPr>
              <p:txBody>
                <a:bodyPr/>
                <a:lstStyle/>
                <a:p>
                  <a:endParaRPr lang="en-US"/>
                </a:p>
              </p:txBody>
            </p:sp>
            <p:sp>
              <p:nvSpPr>
                <p:cNvPr id="40268" name="Freeform 332"/>
                <p:cNvSpPr>
                  <a:spLocks/>
                </p:cNvSpPr>
                <p:nvPr/>
              </p:nvSpPr>
              <p:spPr bwMode="auto">
                <a:xfrm>
                  <a:off x="3561" y="3574"/>
                  <a:ext cx="9" cy="31"/>
                </a:xfrm>
                <a:custGeom>
                  <a:avLst/>
                  <a:gdLst/>
                  <a:ahLst/>
                  <a:cxnLst>
                    <a:cxn ang="0">
                      <a:pos x="16" y="0"/>
                    </a:cxn>
                    <a:cxn ang="0">
                      <a:pos x="0" y="61"/>
                    </a:cxn>
                    <a:cxn ang="0">
                      <a:pos x="17" y="0"/>
                    </a:cxn>
                    <a:cxn ang="0">
                      <a:pos x="17" y="0"/>
                    </a:cxn>
                    <a:cxn ang="0">
                      <a:pos x="16" y="0"/>
                    </a:cxn>
                  </a:cxnLst>
                  <a:rect l="0" t="0" r="r" b="b"/>
                  <a:pathLst>
                    <a:path w="17" h="61">
                      <a:moveTo>
                        <a:pt x="16" y="0"/>
                      </a:moveTo>
                      <a:lnTo>
                        <a:pt x="0" y="61"/>
                      </a:lnTo>
                      <a:lnTo>
                        <a:pt x="17" y="0"/>
                      </a:lnTo>
                      <a:lnTo>
                        <a:pt x="17" y="0"/>
                      </a:lnTo>
                      <a:lnTo>
                        <a:pt x="16" y="0"/>
                      </a:lnTo>
                      <a:close/>
                    </a:path>
                  </a:pathLst>
                </a:custGeom>
                <a:solidFill>
                  <a:srgbClr val="893939"/>
                </a:solidFill>
                <a:ln w="9525">
                  <a:noFill/>
                  <a:round/>
                  <a:headEnd/>
                  <a:tailEnd/>
                </a:ln>
              </p:spPr>
              <p:txBody>
                <a:bodyPr/>
                <a:lstStyle/>
                <a:p>
                  <a:endParaRPr lang="en-US"/>
                </a:p>
              </p:txBody>
            </p:sp>
            <p:sp>
              <p:nvSpPr>
                <p:cNvPr id="40269" name="Freeform 333"/>
                <p:cNvSpPr>
                  <a:spLocks/>
                </p:cNvSpPr>
                <p:nvPr/>
              </p:nvSpPr>
              <p:spPr bwMode="auto">
                <a:xfrm>
                  <a:off x="2982" y="3583"/>
                  <a:ext cx="17" cy="13"/>
                </a:xfrm>
                <a:custGeom>
                  <a:avLst/>
                  <a:gdLst/>
                  <a:ahLst/>
                  <a:cxnLst>
                    <a:cxn ang="0">
                      <a:pos x="35" y="24"/>
                    </a:cxn>
                    <a:cxn ang="0">
                      <a:pos x="32" y="21"/>
                    </a:cxn>
                    <a:cxn ang="0">
                      <a:pos x="31" y="19"/>
                    </a:cxn>
                    <a:cxn ang="0">
                      <a:pos x="27" y="18"/>
                    </a:cxn>
                    <a:cxn ang="0">
                      <a:pos x="23" y="18"/>
                    </a:cxn>
                    <a:cxn ang="0">
                      <a:pos x="19" y="18"/>
                    </a:cxn>
                    <a:cxn ang="0">
                      <a:pos x="15" y="18"/>
                    </a:cxn>
                    <a:cxn ang="0">
                      <a:pos x="11" y="18"/>
                    </a:cxn>
                    <a:cxn ang="0">
                      <a:pos x="7" y="19"/>
                    </a:cxn>
                    <a:cxn ang="0">
                      <a:pos x="3" y="19"/>
                    </a:cxn>
                    <a:cxn ang="0">
                      <a:pos x="0" y="18"/>
                    </a:cxn>
                    <a:cxn ang="0">
                      <a:pos x="35" y="0"/>
                    </a:cxn>
                    <a:cxn ang="0">
                      <a:pos x="35" y="26"/>
                    </a:cxn>
                    <a:cxn ang="0">
                      <a:pos x="35" y="26"/>
                    </a:cxn>
                    <a:cxn ang="0">
                      <a:pos x="35" y="24"/>
                    </a:cxn>
                  </a:cxnLst>
                  <a:rect l="0" t="0" r="r" b="b"/>
                  <a:pathLst>
                    <a:path w="35" h="26">
                      <a:moveTo>
                        <a:pt x="35" y="24"/>
                      </a:moveTo>
                      <a:lnTo>
                        <a:pt x="32" y="21"/>
                      </a:lnTo>
                      <a:lnTo>
                        <a:pt x="31" y="19"/>
                      </a:lnTo>
                      <a:lnTo>
                        <a:pt x="27" y="18"/>
                      </a:lnTo>
                      <a:lnTo>
                        <a:pt x="23" y="18"/>
                      </a:lnTo>
                      <a:lnTo>
                        <a:pt x="19" y="18"/>
                      </a:lnTo>
                      <a:lnTo>
                        <a:pt x="15" y="18"/>
                      </a:lnTo>
                      <a:lnTo>
                        <a:pt x="11" y="18"/>
                      </a:lnTo>
                      <a:lnTo>
                        <a:pt x="7" y="19"/>
                      </a:lnTo>
                      <a:lnTo>
                        <a:pt x="3" y="19"/>
                      </a:lnTo>
                      <a:lnTo>
                        <a:pt x="0" y="18"/>
                      </a:lnTo>
                      <a:lnTo>
                        <a:pt x="35" y="0"/>
                      </a:lnTo>
                      <a:lnTo>
                        <a:pt x="35" y="26"/>
                      </a:lnTo>
                      <a:lnTo>
                        <a:pt x="35" y="26"/>
                      </a:lnTo>
                      <a:lnTo>
                        <a:pt x="35" y="24"/>
                      </a:lnTo>
                      <a:close/>
                    </a:path>
                  </a:pathLst>
                </a:custGeom>
                <a:solidFill>
                  <a:srgbClr val="CEA156"/>
                </a:solidFill>
                <a:ln w="9525">
                  <a:noFill/>
                  <a:round/>
                  <a:headEnd/>
                  <a:tailEnd/>
                </a:ln>
              </p:spPr>
              <p:txBody>
                <a:bodyPr/>
                <a:lstStyle/>
                <a:p>
                  <a:endParaRPr lang="en-US"/>
                </a:p>
              </p:txBody>
            </p:sp>
            <p:sp>
              <p:nvSpPr>
                <p:cNvPr id="40270" name="Freeform 334"/>
                <p:cNvSpPr>
                  <a:spLocks/>
                </p:cNvSpPr>
                <p:nvPr/>
              </p:nvSpPr>
              <p:spPr bwMode="auto">
                <a:xfrm>
                  <a:off x="3159" y="3583"/>
                  <a:ext cx="6" cy="13"/>
                </a:xfrm>
                <a:custGeom>
                  <a:avLst/>
                  <a:gdLst/>
                  <a:ahLst/>
                  <a:cxnLst>
                    <a:cxn ang="0">
                      <a:pos x="10" y="24"/>
                    </a:cxn>
                    <a:cxn ang="0">
                      <a:pos x="0" y="0"/>
                    </a:cxn>
                    <a:cxn ang="0">
                      <a:pos x="12" y="0"/>
                    </a:cxn>
                    <a:cxn ang="0">
                      <a:pos x="12" y="26"/>
                    </a:cxn>
                    <a:cxn ang="0">
                      <a:pos x="12" y="26"/>
                    </a:cxn>
                    <a:cxn ang="0">
                      <a:pos x="10" y="24"/>
                    </a:cxn>
                  </a:cxnLst>
                  <a:rect l="0" t="0" r="r" b="b"/>
                  <a:pathLst>
                    <a:path w="12" h="26">
                      <a:moveTo>
                        <a:pt x="10" y="24"/>
                      </a:moveTo>
                      <a:lnTo>
                        <a:pt x="0" y="0"/>
                      </a:lnTo>
                      <a:lnTo>
                        <a:pt x="12" y="0"/>
                      </a:lnTo>
                      <a:lnTo>
                        <a:pt x="12" y="26"/>
                      </a:lnTo>
                      <a:lnTo>
                        <a:pt x="12" y="26"/>
                      </a:lnTo>
                      <a:lnTo>
                        <a:pt x="10" y="24"/>
                      </a:lnTo>
                      <a:close/>
                    </a:path>
                  </a:pathLst>
                </a:custGeom>
                <a:solidFill>
                  <a:srgbClr val="520000"/>
                </a:solidFill>
                <a:ln w="9525">
                  <a:noFill/>
                  <a:round/>
                  <a:headEnd/>
                  <a:tailEnd/>
                </a:ln>
              </p:spPr>
              <p:txBody>
                <a:bodyPr/>
                <a:lstStyle/>
                <a:p>
                  <a:endParaRPr lang="en-US"/>
                </a:p>
              </p:txBody>
            </p:sp>
            <p:sp>
              <p:nvSpPr>
                <p:cNvPr id="40271" name="Freeform 335"/>
                <p:cNvSpPr>
                  <a:spLocks/>
                </p:cNvSpPr>
                <p:nvPr/>
              </p:nvSpPr>
              <p:spPr bwMode="auto">
                <a:xfrm>
                  <a:off x="2649" y="3583"/>
                  <a:ext cx="151" cy="157"/>
                </a:xfrm>
                <a:custGeom>
                  <a:avLst/>
                  <a:gdLst/>
                  <a:ahLst/>
                  <a:cxnLst>
                    <a:cxn ang="0">
                      <a:pos x="302" y="306"/>
                    </a:cxn>
                    <a:cxn ang="0">
                      <a:pos x="288" y="298"/>
                    </a:cxn>
                    <a:cxn ang="0">
                      <a:pos x="272" y="286"/>
                    </a:cxn>
                    <a:cxn ang="0">
                      <a:pos x="257" y="275"/>
                    </a:cxn>
                    <a:cxn ang="0">
                      <a:pos x="243" y="262"/>
                    </a:cxn>
                    <a:cxn ang="0">
                      <a:pos x="228" y="248"/>
                    </a:cxn>
                    <a:cxn ang="0">
                      <a:pos x="216" y="235"/>
                    </a:cxn>
                    <a:cxn ang="0">
                      <a:pos x="201" y="221"/>
                    </a:cxn>
                    <a:cxn ang="0">
                      <a:pos x="187" y="206"/>
                    </a:cxn>
                    <a:cxn ang="0">
                      <a:pos x="172" y="194"/>
                    </a:cxn>
                    <a:cxn ang="0">
                      <a:pos x="158" y="179"/>
                    </a:cxn>
                    <a:cxn ang="0">
                      <a:pos x="160" y="194"/>
                    </a:cxn>
                    <a:cxn ang="0">
                      <a:pos x="163" y="206"/>
                    </a:cxn>
                    <a:cxn ang="0">
                      <a:pos x="171" y="221"/>
                    </a:cxn>
                    <a:cxn ang="0">
                      <a:pos x="179" y="234"/>
                    </a:cxn>
                    <a:cxn ang="0">
                      <a:pos x="190" y="246"/>
                    </a:cxn>
                    <a:cxn ang="0">
                      <a:pos x="201" y="259"/>
                    </a:cxn>
                    <a:cxn ang="0">
                      <a:pos x="212" y="274"/>
                    </a:cxn>
                    <a:cxn ang="0">
                      <a:pos x="224" y="286"/>
                    </a:cxn>
                    <a:cxn ang="0">
                      <a:pos x="235" y="299"/>
                    </a:cxn>
                    <a:cxn ang="0">
                      <a:pos x="243" y="314"/>
                    </a:cxn>
                    <a:cxn ang="0">
                      <a:pos x="217" y="282"/>
                    </a:cxn>
                    <a:cxn ang="0">
                      <a:pos x="193" y="250"/>
                    </a:cxn>
                    <a:cxn ang="0">
                      <a:pos x="169" y="218"/>
                    </a:cxn>
                    <a:cxn ang="0">
                      <a:pos x="147" y="184"/>
                    </a:cxn>
                    <a:cxn ang="0">
                      <a:pos x="124" y="150"/>
                    </a:cxn>
                    <a:cxn ang="0">
                      <a:pos x="100" y="118"/>
                    </a:cxn>
                    <a:cxn ang="0">
                      <a:pos x="78" y="86"/>
                    </a:cxn>
                    <a:cxn ang="0">
                      <a:pos x="54" y="56"/>
                    </a:cxn>
                    <a:cxn ang="0">
                      <a:pos x="27" y="27"/>
                    </a:cxn>
                    <a:cxn ang="0">
                      <a:pos x="0" y="0"/>
                    </a:cxn>
                    <a:cxn ang="0">
                      <a:pos x="38" y="22"/>
                    </a:cxn>
                    <a:cxn ang="0">
                      <a:pos x="70" y="50"/>
                    </a:cxn>
                    <a:cxn ang="0">
                      <a:pos x="99" y="82"/>
                    </a:cxn>
                    <a:cxn ang="0">
                      <a:pos x="124" y="115"/>
                    </a:cxn>
                    <a:cxn ang="0">
                      <a:pos x="148" y="150"/>
                    </a:cxn>
                    <a:cxn ang="0">
                      <a:pos x="174" y="187"/>
                    </a:cxn>
                    <a:cxn ang="0">
                      <a:pos x="200" y="221"/>
                    </a:cxn>
                    <a:cxn ang="0">
                      <a:pos x="228" y="254"/>
                    </a:cxn>
                    <a:cxn ang="0">
                      <a:pos x="262" y="283"/>
                    </a:cxn>
                    <a:cxn ang="0">
                      <a:pos x="302" y="307"/>
                    </a:cxn>
                    <a:cxn ang="0">
                      <a:pos x="302" y="307"/>
                    </a:cxn>
                    <a:cxn ang="0">
                      <a:pos x="302" y="306"/>
                    </a:cxn>
                  </a:cxnLst>
                  <a:rect l="0" t="0" r="r" b="b"/>
                  <a:pathLst>
                    <a:path w="302" h="314">
                      <a:moveTo>
                        <a:pt x="302" y="306"/>
                      </a:moveTo>
                      <a:lnTo>
                        <a:pt x="288" y="298"/>
                      </a:lnTo>
                      <a:lnTo>
                        <a:pt x="272" y="286"/>
                      </a:lnTo>
                      <a:lnTo>
                        <a:pt x="257" y="275"/>
                      </a:lnTo>
                      <a:lnTo>
                        <a:pt x="243" y="262"/>
                      </a:lnTo>
                      <a:lnTo>
                        <a:pt x="228" y="248"/>
                      </a:lnTo>
                      <a:lnTo>
                        <a:pt x="216" y="235"/>
                      </a:lnTo>
                      <a:lnTo>
                        <a:pt x="201" y="221"/>
                      </a:lnTo>
                      <a:lnTo>
                        <a:pt x="187" y="206"/>
                      </a:lnTo>
                      <a:lnTo>
                        <a:pt x="172" y="194"/>
                      </a:lnTo>
                      <a:lnTo>
                        <a:pt x="158" y="179"/>
                      </a:lnTo>
                      <a:lnTo>
                        <a:pt x="160" y="194"/>
                      </a:lnTo>
                      <a:lnTo>
                        <a:pt x="163" y="206"/>
                      </a:lnTo>
                      <a:lnTo>
                        <a:pt x="171" y="221"/>
                      </a:lnTo>
                      <a:lnTo>
                        <a:pt x="179" y="234"/>
                      </a:lnTo>
                      <a:lnTo>
                        <a:pt x="190" y="246"/>
                      </a:lnTo>
                      <a:lnTo>
                        <a:pt x="201" y="259"/>
                      </a:lnTo>
                      <a:lnTo>
                        <a:pt x="212" y="274"/>
                      </a:lnTo>
                      <a:lnTo>
                        <a:pt x="224" y="286"/>
                      </a:lnTo>
                      <a:lnTo>
                        <a:pt x="235" y="299"/>
                      </a:lnTo>
                      <a:lnTo>
                        <a:pt x="243" y="314"/>
                      </a:lnTo>
                      <a:lnTo>
                        <a:pt x="217" y="282"/>
                      </a:lnTo>
                      <a:lnTo>
                        <a:pt x="193" y="250"/>
                      </a:lnTo>
                      <a:lnTo>
                        <a:pt x="169" y="218"/>
                      </a:lnTo>
                      <a:lnTo>
                        <a:pt x="147" y="184"/>
                      </a:lnTo>
                      <a:lnTo>
                        <a:pt x="124" y="150"/>
                      </a:lnTo>
                      <a:lnTo>
                        <a:pt x="100" y="118"/>
                      </a:lnTo>
                      <a:lnTo>
                        <a:pt x="78" y="86"/>
                      </a:lnTo>
                      <a:lnTo>
                        <a:pt x="54" y="56"/>
                      </a:lnTo>
                      <a:lnTo>
                        <a:pt x="27" y="27"/>
                      </a:lnTo>
                      <a:lnTo>
                        <a:pt x="0" y="0"/>
                      </a:lnTo>
                      <a:lnTo>
                        <a:pt x="38" y="22"/>
                      </a:lnTo>
                      <a:lnTo>
                        <a:pt x="70" y="50"/>
                      </a:lnTo>
                      <a:lnTo>
                        <a:pt x="99" y="82"/>
                      </a:lnTo>
                      <a:lnTo>
                        <a:pt x="124" y="115"/>
                      </a:lnTo>
                      <a:lnTo>
                        <a:pt x="148" y="150"/>
                      </a:lnTo>
                      <a:lnTo>
                        <a:pt x="174" y="187"/>
                      </a:lnTo>
                      <a:lnTo>
                        <a:pt x="200" y="221"/>
                      </a:lnTo>
                      <a:lnTo>
                        <a:pt x="228" y="254"/>
                      </a:lnTo>
                      <a:lnTo>
                        <a:pt x="262" y="283"/>
                      </a:lnTo>
                      <a:lnTo>
                        <a:pt x="302" y="307"/>
                      </a:lnTo>
                      <a:lnTo>
                        <a:pt x="302" y="307"/>
                      </a:lnTo>
                      <a:lnTo>
                        <a:pt x="302" y="306"/>
                      </a:lnTo>
                      <a:close/>
                    </a:path>
                  </a:pathLst>
                </a:custGeom>
                <a:solidFill>
                  <a:srgbClr val="520000"/>
                </a:solidFill>
                <a:ln w="9525">
                  <a:noFill/>
                  <a:round/>
                  <a:headEnd/>
                  <a:tailEnd/>
                </a:ln>
              </p:spPr>
              <p:txBody>
                <a:bodyPr/>
                <a:lstStyle/>
                <a:p>
                  <a:endParaRPr lang="en-US"/>
                </a:p>
              </p:txBody>
            </p:sp>
            <p:sp>
              <p:nvSpPr>
                <p:cNvPr id="40272" name="Freeform 336"/>
                <p:cNvSpPr>
                  <a:spLocks/>
                </p:cNvSpPr>
                <p:nvPr/>
              </p:nvSpPr>
              <p:spPr bwMode="auto">
                <a:xfrm>
                  <a:off x="2574" y="3588"/>
                  <a:ext cx="211" cy="185"/>
                </a:xfrm>
                <a:custGeom>
                  <a:avLst/>
                  <a:gdLst/>
                  <a:ahLst/>
                  <a:cxnLst>
                    <a:cxn ang="0">
                      <a:pos x="75" y="32"/>
                    </a:cxn>
                    <a:cxn ang="0">
                      <a:pos x="77" y="30"/>
                    </a:cxn>
                    <a:cxn ang="0">
                      <a:pos x="80" y="27"/>
                    </a:cxn>
                    <a:cxn ang="0">
                      <a:pos x="82" y="22"/>
                    </a:cxn>
                    <a:cxn ang="0">
                      <a:pos x="83" y="17"/>
                    </a:cxn>
                    <a:cxn ang="0">
                      <a:pos x="66" y="1"/>
                    </a:cxn>
                    <a:cxn ang="0">
                      <a:pos x="63" y="0"/>
                    </a:cxn>
                    <a:cxn ang="0">
                      <a:pos x="67" y="0"/>
                    </a:cxn>
                    <a:cxn ang="0">
                      <a:pos x="77" y="3"/>
                    </a:cxn>
                    <a:cxn ang="0">
                      <a:pos x="87" y="8"/>
                    </a:cxn>
                    <a:cxn ang="0">
                      <a:pos x="91" y="16"/>
                    </a:cxn>
                    <a:cxn ang="0">
                      <a:pos x="91" y="22"/>
                    </a:cxn>
                    <a:cxn ang="0">
                      <a:pos x="91" y="27"/>
                    </a:cxn>
                    <a:cxn ang="0">
                      <a:pos x="91" y="33"/>
                    </a:cxn>
                    <a:cxn ang="0">
                      <a:pos x="88" y="38"/>
                    </a:cxn>
                    <a:cxn ang="0">
                      <a:pos x="83" y="43"/>
                    </a:cxn>
                    <a:cxn ang="0">
                      <a:pos x="93" y="54"/>
                    </a:cxn>
                    <a:cxn ang="0">
                      <a:pos x="104" y="62"/>
                    </a:cxn>
                    <a:cxn ang="0">
                      <a:pos x="115" y="65"/>
                    </a:cxn>
                    <a:cxn ang="0">
                      <a:pos x="127" y="60"/>
                    </a:cxn>
                    <a:cxn ang="0">
                      <a:pos x="133" y="51"/>
                    </a:cxn>
                    <a:cxn ang="0">
                      <a:pos x="141" y="75"/>
                    </a:cxn>
                    <a:cxn ang="0">
                      <a:pos x="127" y="75"/>
                    </a:cxn>
                    <a:cxn ang="0">
                      <a:pos x="157" y="121"/>
                    </a:cxn>
                    <a:cxn ang="0">
                      <a:pos x="195" y="161"/>
                    </a:cxn>
                    <a:cxn ang="0">
                      <a:pos x="234" y="198"/>
                    </a:cxn>
                    <a:cxn ang="0">
                      <a:pos x="271" y="228"/>
                    </a:cxn>
                    <a:cxn ang="0">
                      <a:pos x="303" y="254"/>
                    </a:cxn>
                    <a:cxn ang="0">
                      <a:pos x="285" y="201"/>
                    </a:cxn>
                    <a:cxn ang="0">
                      <a:pos x="255" y="150"/>
                    </a:cxn>
                    <a:cxn ang="0">
                      <a:pos x="215" y="100"/>
                    </a:cxn>
                    <a:cxn ang="0">
                      <a:pos x="171" y="52"/>
                    </a:cxn>
                    <a:cxn ang="0">
                      <a:pos x="127" y="8"/>
                    </a:cxn>
                    <a:cxn ang="0">
                      <a:pos x="187" y="62"/>
                    </a:cxn>
                    <a:cxn ang="0">
                      <a:pos x="243" y="134"/>
                    </a:cxn>
                    <a:cxn ang="0">
                      <a:pos x="299" y="214"/>
                    </a:cxn>
                    <a:cxn ang="0">
                      <a:pos x="357" y="296"/>
                    </a:cxn>
                    <a:cxn ang="0">
                      <a:pos x="423" y="371"/>
                    </a:cxn>
                    <a:cxn ang="0">
                      <a:pos x="392" y="344"/>
                    </a:cxn>
                    <a:cxn ang="0">
                      <a:pos x="355" y="304"/>
                    </a:cxn>
                    <a:cxn ang="0">
                      <a:pos x="312" y="262"/>
                    </a:cxn>
                    <a:cxn ang="0">
                      <a:pos x="264" y="227"/>
                    </a:cxn>
                    <a:cxn ang="0">
                      <a:pos x="211" y="212"/>
                    </a:cxn>
                    <a:cxn ang="0">
                      <a:pos x="178" y="185"/>
                    </a:cxn>
                    <a:cxn ang="0">
                      <a:pos x="154" y="153"/>
                    </a:cxn>
                    <a:cxn ang="0">
                      <a:pos x="133" y="121"/>
                    </a:cxn>
                    <a:cxn ang="0">
                      <a:pos x="107" y="99"/>
                    </a:cxn>
                    <a:cxn ang="0">
                      <a:pos x="74" y="92"/>
                    </a:cxn>
                    <a:cxn ang="0">
                      <a:pos x="79" y="76"/>
                    </a:cxn>
                    <a:cxn ang="0">
                      <a:pos x="71" y="64"/>
                    </a:cxn>
                    <a:cxn ang="0">
                      <a:pos x="55" y="54"/>
                    </a:cxn>
                    <a:cxn ang="0">
                      <a:pos x="39" y="44"/>
                    </a:cxn>
                    <a:cxn ang="0">
                      <a:pos x="24" y="33"/>
                    </a:cxn>
                    <a:cxn ang="0">
                      <a:pos x="31" y="33"/>
                    </a:cxn>
                    <a:cxn ang="0">
                      <a:pos x="29" y="3"/>
                    </a:cxn>
                    <a:cxn ang="0">
                      <a:pos x="32" y="9"/>
                    </a:cxn>
                    <a:cxn ang="0">
                      <a:pos x="42" y="19"/>
                    </a:cxn>
                    <a:cxn ang="0">
                      <a:pos x="55" y="27"/>
                    </a:cxn>
                    <a:cxn ang="0">
                      <a:pos x="67" y="32"/>
                    </a:cxn>
                    <a:cxn ang="0">
                      <a:pos x="74" y="33"/>
                    </a:cxn>
                  </a:cxnLst>
                  <a:rect l="0" t="0" r="r" b="b"/>
                  <a:pathLst>
                    <a:path w="423" h="371">
                      <a:moveTo>
                        <a:pt x="72" y="32"/>
                      </a:moveTo>
                      <a:lnTo>
                        <a:pt x="75" y="32"/>
                      </a:lnTo>
                      <a:lnTo>
                        <a:pt x="75" y="30"/>
                      </a:lnTo>
                      <a:lnTo>
                        <a:pt x="77" y="30"/>
                      </a:lnTo>
                      <a:lnTo>
                        <a:pt x="79" y="28"/>
                      </a:lnTo>
                      <a:lnTo>
                        <a:pt x="80" y="27"/>
                      </a:lnTo>
                      <a:lnTo>
                        <a:pt x="82" y="25"/>
                      </a:lnTo>
                      <a:lnTo>
                        <a:pt x="82" y="22"/>
                      </a:lnTo>
                      <a:lnTo>
                        <a:pt x="83" y="20"/>
                      </a:lnTo>
                      <a:lnTo>
                        <a:pt x="83" y="17"/>
                      </a:lnTo>
                      <a:lnTo>
                        <a:pt x="83" y="16"/>
                      </a:lnTo>
                      <a:lnTo>
                        <a:pt x="66" y="1"/>
                      </a:lnTo>
                      <a:lnTo>
                        <a:pt x="64" y="0"/>
                      </a:lnTo>
                      <a:lnTo>
                        <a:pt x="63" y="0"/>
                      </a:lnTo>
                      <a:lnTo>
                        <a:pt x="64" y="0"/>
                      </a:lnTo>
                      <a:lnTo>
                        <a:pt x="67" y="0"/>
                      </a:lnTo>
                      <a:lnTo>
                        <a:pt x="72" y="1"/>
                      </a:lnTo>
                      <a:lnTo>
                        <a:pt x="77" y="3"/>
                      </a:lnTo>
                      <a:lnTo>
                        <a:pt x="82" y="4"/>
                      </a:lnTo>
                      <a:lnTo>
                        <a:pt x="87" y="8"/>
                      </a:lnTo>
                      <a:lnTo>
                        <a:pt x="90" y="11"/>
                      </a:lnTo>
                      <a:lnTo>
                        <a:pt x="91" y="16"/>
                      </a:lnTo>
                      <a:lnTo>
                        <a:pt x="91" y="19"/>
                      </a:lnTo>
                      <a:lnTo>
                        <a:pt x="91" y="22"/>
                      </a:lnTo>
                      <a:lnTo>
                        <a:pt x="91" y="24"/>
                      </a:lnTo>
                      <a:lnTo>
                        <a:pt x="91" y="27"/>
                      </a:lnTo>
                      <a:lnTo>
                        <a:pt x="91" y="30"/>
                      </a:lnTo>
                      <a:lnTo>
                        <a:pt x="91" y="33"/>
                      </a:lnTo>
                      <a:lnTo>
                        <a:pt x="90" y="36"/>
                      </a:lnTo>
                      <a:lnTo>
                        <a:pt x="88" y="38"/>
                      </a:lnTo>
                      <a:lnTo>
                        <a:pt x="87" y="41"/>
                      </a:lnTo>
                      <a:lnTo>
                        <a:pt x="83" y="43"/>
                      </a:lnTo>
                      <a:lnTo>
                        <a:pt x="88" y="49"/>
                      </a:lnTo>
                      <a:lnTo>
                        <a:pt x="93" y="54"/>
                      </a:lnTo>
                      <a:lnTo>
                        <a:pt x="98" y="59"/>
                      </a:lnTo>
                      <a:lnTo>
                        <a:pt x="104" y="62"/>
                      </a:lnTo>
                      <a:lnTo>
                        <a:pt x="111" y="64"/>
                      </a:lnTo>
                      <a:lnTo>
                        <a:pt x="115" y="65"/>
                      </a:lnTo>
                      <a:lnTo>
                        <a:pt x="122" y="64"/>
                      </a:lnTo>
                      <a:lnTo>
                        <a:pt x="127" y="60"/>
                      </a:lnTo>
                      <a:lnTo>
                        <a:pt x="130" y="57"/>
                      </a:lnTo>
                      <a:lnTo>
                        <a:pt x="133" y="51"/>
                      </a:lnTo>
                      <a:lnTo>
                        <a:pt x="141" y="51"/>
                      </a:lnTo>
                      <a:lnTo>
                        <a:pt x="141" y="75"/>
                      </a:lnTo>
                      <a:lnTo>
                        <a:pt x="133" y="68"/>
                      </a:lnTo>
                      <a:lnTo>
                        <a:pt x="127" y="75"/>
                      </a:lnTo>
                      <a:lnTo>
                        <a:pt x="141" y="99"/>
                      </a:lnTo>
                      <a:lnTo>
                        <a:pt x="157" y="121"/>
                      </a:lnTo>
                      <a:lnTo>
                        <a:pt x="176" y="142"/>
                      </a:lnTo>
                      <a:lnTo>
                        <a:pt x="195" y="161"/>
                      </a:lnTo>
                      <a:lnTo>
                        <a:pt x="215" y="180"/>
                      </a:lnTo>
                      <a:lnTo>
                        <a:pt x="234" y="198"/>
                      </a:lnTo>
                      <a:lnTo>
                        <a:pt x="253" y="214"/>
                      </a:lnTo>
                      <a:lnTo>
                        <a:pt x="271" y="228"/>
                      </a:lnTo>
                      <a:lnTo>
                        <a:pt x="288" y="243"/>
                      </a:lnTo>
                      <a:lnTo>
                        <a:pt x="303" y="254"/>
                      </a:lnTo>
                      <a:lnTo>
                        <a:pt x="295" y="227"/>
                      </a:lnTo>
                      <a:lnTo>
                        <a:pt x="285" y="201"/>
                      </a:lnTo>
                      <a:lnTo>
                        <a:pt x="271" y="174"/>
                      </a:lnTo>
                      <a:lnTo>
                        <a:pt x="255" y="150"/>
                      </a:lnTo>
                      <a:lnTo>
                        <a:pt x="235" y="124"/>
                      </a:lnTo>
                      <a:lnTo>
                        <a:pt x="215" y="100"/>
                      </a:lnTo>
                      <a:lnTo>
                        <a:pt x="194" y="76"/>
                      </a:lnTo>
                      <a:lnTo>
                        <a:pt x="171" y="52"/>
                      </a:lnTo>
                      <a:lnTo>
                        <a:pt x="149" y="30"/>
                      </a:lnTo>
                      <a:lnTo>
                        <a:pt x="127" y="8"/>
                      </a:lnTo>
                      <a:lnTo>
                        <a:pt x="159" y="32"/>
                      </a:lnTo>
                      <a:lnTo>
                        <a:pt x="187" y="62"/>
                      </a:lnTo>
                      <a:lnTo>
                        <a:pt x="216" y="96"/>
                      </a:lnTo>
                      <a:lnTo>
                        <a:pt x="243" y="134"/>
                      </a:lnTo>
                      <a:lnTo>
                        <a:pt x="272" y="174"/>
                      </a:lnTo>
                      <a:lnTo>
                        <a:pt x="299" y="214"/>
                      </a:lnTo>
                      <a:lnTo>
                        <a:pt x="328" y="256"/>
                      </a:lnTo>
                      <a:lnTo>
                        <a:pt x="357" y="296"/>
                      </a:lnTo>
                      <a:lnTo>
                        <a:pt x="389" y="336"/>
                      </a:lnTo>
                      <a:lnTo>
                        <a:pt x="423" y="371"/>
                      </a:lnTo>
                      <a:lnTo>
                        <a:pt x="408" y="360"/>
                      </a:lnTo>
                      <a:lnTo>
                        <a:pt x="392" y="344"/>
                      </a:lnTo>
                      <a:lnTo>
                        <a:pt x="375" y="324"/>
                      </a:lnTo>
                      <a:lnTo>
                        <a:pt x="355" y="304"/>
                      </a:lnTo>
                      <a:lnTo>
                        <a:pt x="335" y="283"/>
                      </a:lnTo>
                      <a:lnTo>
                        <a:pt x="312" y="262"/>
                      </a:lnTo>
                      <a:lnTo>
                        <a:pt x="290" y="243"/>
                      </a:lnTo>
                      <a:lnTo>
                        <a:pt x="264" y="227"/>
                      </a:lnTo>
                      <a:lnTo>
                        <a:pt x="239" y="217"/>
                      </a:lnTo>
                      <a:lnTo>
                        <a:pt x="211" y="212"/>
                      </a:lnTo>
                      <a:lnTo>
                        <a:pt x="194" y="200"/>
                      </a:lnTo>
                      <a:lnTo>
                        <a:pt x="178" y="185"/>
                      </a:lnTo>
                      <a:lnTo>
                        <a:pt x="167" y="169"/>
                      </a:lnTo>
                      <a:lnTo>
                        <a:pt x="154" y="153"/>
                      </a:lnTo>
                      <a:lnTo>
                        <a:pt x="144" y="137"/>
                      </a:lnTo>
                      <a:lnTo>
                        <a:pt x="133" y="121"/>
                      </a:lnTo>
                      <a:lnTo>
                        <a:pt x="120" y="108"/>
                      </a:lnTo>
                      <a:lnTo>
                        <a:pt x="107" y="99"/>
                      </a:lnTo>
                      <a:lnTo>
                        <a:pt x="91" y="92"/>
                      </a:lnTo>
                      <a:lnTo>
                        <a:pt x="74" y="92"/>
                      </a:lnTo>
                      <a:lnTo>
                        <a:pt x="77" y="83"/>
                      </a:lnTo>
                      <a:lnTo>
                        <a:pt x="79" y="76"/>
                      </a:lnTo>
                      <a:lnTo>
                        <a:pt x="75" y="70"/>
                      </a:lnTo>
                      <a:lnTo>
                        <a:pt x="71" y="64"/>
                      </a:lnTo>
                      <a:lnTo>
                        <a:pt x="63" y="59"/>
                      </a:lnTo>
                      <a:lnTo>
                        <a:pt x="55" y="54"/>
                      </a:lnTo>
                      <a:lnTo>
                        <a:pt x="47" y="49"/>
                      </a:lnTo>
                      <a:lnTo>
                        <a:pt x="39" y="44"/>
                      </a:lnTo>
                      <a:lnTo>
                        <a:pt x="31" y="38"/>
                      </a:lnTo>
                      <a:lnTo>
                        <a:pt x="24" y="33"/>
                      </a:lnTo>
                      <a:lnTo>
                        <a:pt x="0" y="33"/>
                      </a:lnTo>
                      <a:lnTo>
                        <a:pt x="31" y="33"/>
                      </a:lnTo>
                      <a:lnTo>
                        <a:pt x="31" y="1"/>
                      </a:lnTo>
                      <a:lnTo>
                        <a:pt x="29" y="3"/>
                      </a:lnTo>
                      <a:lnTo>
                        <a:pt x="31" y="6"/>
                      </a:lnTo>
                      <a:lnTo>
                        <a:pt x="32" y="9"/>
                      </a:lnTo>
                      <a:lnTo>
                        <a:pt x="37" y="14"/>
                      </a:lnTo>
                      <a:lnTo>
                        <a:pt x="42" y="19"/>
                      </a:lnTo>
                      <a:lnTo>
                        <a:pt x="48" y="22"/>
                      </a:lnTo>
                      <a:lnTo>
                        <a:pt x="55" y="27"/>
                      </a:lnTo>
                      <a:lnTo>
                        <a:pt x="61" y="30"/>
                      </a:lnTo>
                      <a:lnTo>
                        <a:pt x="67" y="32"/>
                      </a:lnTo>
                      <a:lnTo>
                        <a:pt x="74" y="33"/>
                      </a:lnTo>
                      <a:lnTo>
                        <a:pt x="74" y="33"/>
                      </a:lnTo>
                      <a:lnTo>
                        <a:pt x="72" y="32"/>
                      </a:lnTo>
                      <a:close/>
                    </a:path>
                  </a:pathLst>
                </a:custGeom>
                <a:solidFill>
                  <a:srgbClr val="520000"/>
                </a:solidFill>
                <a:ln w="9525">
                  <a:noFill/>
                  <a:round/>
                  <a:headEnd/>
                  <a:tailEnd/>
                </a:ln>
              </p:spPr>
              <p:txBody>
                <a:bodyPr/>
                <a:lstStyle/>
                <a:p>
                  <a:endParaRPr lang="en-US"/>
                </a:p>
              </p:txBody>
            </p:sp>
            <p:sp>
              <p:nvSpPr>
                <p:cNvPr id="40273" name="Freeform 337"/>
                <p:cNvSpPr>
                  <a:spLocks/>
                </p:cNvSpPr>
                <p:nvPr/>
              </p:nvSpPr>
              <p:spPr bwMode="auto">
                <a:xfrm>
                  <a:off x="3366" y="3588"/>
                  <a:ext cx="4" cy="13"/>
                </a:xfrm>
                <a:custGeom>
                  <a:avLst/>
                  <a:gdLst/>
                  <a:ahLst/>
                  <a:cxnLst>
                    <a:cxn ang="0">
                      <a:pos x="0" y="0"/>
                    </a:cxn>
                    <a:cxn ang="0">
                      <a:pos x="8" y="1"/>
                    </a:cxn>
                    <a:cxn ang="0">
                      <a:pos x="8" y="25"/>
                    </a:cxn>
                    <a:cxn ang="0">
                      <a:pos x="1" y="25"/>
                    </a:cxn>
                    <a:cxn ang="0">
                      <a:pos x="1" y="1"/>
                    </a:cxn>
                    <a:cxn ang="0">
                      <a:pos x="1" y="1"/>
                    </a:cxn>
                    <a:cxn ang="0">
                      <a:pos x="0" y="0"/>
                    </a:cxn>
                  </a:cxnLst>
                  <a:rect l="0" t="0" r="r" b="b"/>
                  <a:pathLst>
                    <a:path w="8" h="25">
                      <a:moveTo>
                        <a:pt x="0" y="0"/>
                      </a:moveTo>
                      <a:lnTo>
                        <a:pt x="8" y="1"/>
                      </a:lnTo>
                      <a:lnTo>
                        <a:pt x="8" y="25"/>
                      </a:lnTo>
                      <a:lnTo>
                        <a:pt x="1" y="25"/>
                      </a:lnTo>
                      <a:lnTo>
                        <a:pt x="1" y="1"/>
                      </a:lnTo>
                      <a:lnTo>
                        <a:pt x="1" y="1"/>
                      </a:lnTo>
                      <a:lnTo>
                        <a:pt x="0" y="0"/>
                      </a:lnTo>
                      <a:close/>
                    </a:path>
                  </a:pathLst>
                </a:custGeom>
                <a:solidFill>
                  <a:srgbClr val="520000"/>
                </a:solidFill>
                <a:ln w="9525">
                  <a:noFill/>
                  <a:round/>
                  <a:headEnd/>
                  <a:tailEnd/>
                </a:ln>
              </p:spPr>
              <p:txBody>
                <a:bodyPr/>
                <a:lstStyle/>
                <a:p>
                  <a:endParaRPr lang="en-US"/>
                </a:p>
              </p:txBody>
            </p:sp>
            <p:sp>
              <p:nvSpPr>
                <p:cNvPr id="40274" name="Freeform 338"/>
                <p:cNvSpPr>
                  <a:spLocks/>
                </p:cNvSpPr>
                <p:nvPr/>
              </p:nvSpPr>
              <p:spPr bwMode="auto">
                <a:xfrm>
                  <a:off x="3413" y="3588"/>
                  <a:ext cx="5" cy="17"/>
                </a:xfrm>
                <a:custGeom>
                  <a:avLst/>
                  <a:gdLst/>
                  <a:ahLst/>
                  <a:cxnLst>
                    <a:cxn ang="0">
                      <a:pos x="0" y="0"/>
                    </a:cxn>
                    <a:cxn ang="0">
                      <a:pos x="11" y="1"/>
                    </a:cxn>
                    <a:cxn ang="0">
                      <a:pos x="11" y="33"/>
                    </a:cxn>
                    <a:cxn ang="0">
                      <a:pos x="0" y="33"/>
                    </a:cxn>
                    <a:cxn ang="0">
                      <a:pos x="0" y="1"/>
                    </a:cxn>
                    <a:cxn ang="0">
                      <a:pos x="0" y="1"/>
                    </a:cxn>
                    <a:cxn ang="0">
                      <a:pos x="0" y="0"/>
                    </a:cxn>
                  </a:cxnLst>
                  <a:rect l="0" t="0" r="r" b="b"/>
                  <a:pathLst>
                    <a:path w="11" h="33">
                      <a:moveTo>
                        <a:pt x="0" y="0"/>
                      </a:moveTo>
                      <a:lnTo>
                        <a:pt x="11" y="1"/>
                      </a:lnTo>
                      <a:lnTo>
                        <a:pt x="11" y="33"/>
                      </a:lnTo>
                      <a:lnTo>
                        <a:pt x="0" y="33"/>
                      </a:lnTo>
                      <a:lnTo>
                        <a:pt x="0" y="1"/>
                      </a:lnTo>
                      <a:lnTo>
                        <a:pt x="0" y="1"/>
                      </a:lnTo>
                      <a:lnTo>
                        <a:pt x="0" y="0"/>
                      </a:lnTo>
                      <a:close/>
                    </a:path>
                  </a:pathLst>
                </a:custGeom>
                <a:solidFill>
                  <a:srgbClr val="520000"/>
                </a:solidFill>
                <a:ln w="9525">
                  <a:noFill/>
                  <a:round/>
                  <a:headEnd/>
                  <a:tailEnd/>
                </a:ln>
              </p:spPr>
              <p:txBody>
                <a:bodyPr/>
                <a:lstStyle/>
                <a:p>
                  <a:endParaRPr lang="en-US"/>
                </a:p>
              </p:txBody>
            </p:sp>
            <p:sp>
              <p:nvSpPr>
                <p:cNvPr id="40275" name="Freeform 339"/>
                <p:cNvSpPr>
                  <a:spLocks/>
                </p:cNvSpPr>
                <p:nvPr/>
              </p:nvSpPr>
              <p:spPr bwMode="auto">
                <a:xfrm>
                  <a:off x="3463" y="3588"/>
                  <a:ext cx="4" cy="21"/>
                </a:xfrm>
                <a:custGeom>
                  <a:avLst/>
                  <a:gdLst/>
                  <a:ahLst/>
                  <a:cxnLst>
                    <a:cxn ang="0">
                      <a:pos x="0" y="0"/>
                    </a:cxn>
                    <a:cxn ang="0">
                      <a:pos x="8" y="43"/>
                    </a:cxn>
                    <a:cxn ang="0">
                      <a:pos x="2" y="1"/>
                    </a:cxn>
                    <a:cxn ang="0">
                      <a:pos x="2" y="1"/>
                    </a:cxn>
                    <a:cxn ang="0">
                      <a:pos x="0" y="0"/>
                    </a:cxn>
                  </a:cxnLst>
                  <a:rect l="0" t="0" r="r" b="b"/>
                  <a:pathLst>
                    <a:path w="8" h="43">
                      <a:moveTo>
                        <a:pt x="0" y="0"/>
                      </a:moveTo>
                      <a:lnTo>
                        <a:pt x="8" y="43"/>
                      </a:lnTo>
                      <a:lnTo>
                        <a:pt x="2" y="1"/>
                      </a:lnTo>
                      <a:lnTo>
                        <a:pt x="2" y="1"/>
                      </a:lnTo>
                      <a:lnTo>
                        <a:pt x="0" y="0"/>
                      </a:lnTo>
                      <a:close/>
                    </a:path>
                  </a:pathLst>
                </a:custGeom>
                <a:solidFill>
                  <a:srgbClr val="520000"/>
                </a:solidFill>
                <a:ln w="9525">
                  <a:noFill/>
                  <a:round/>
                  <a:headEnd/>
                  <a:tailEnd/>
                </a:ln>
              </p:spPr>
              <p:txBody>
                <a:bodyPr/>
                <a:lstStyle/>
                <a:p>
                  <a:endParaRPr lang="en-US"/>
                </a:p>
              </p:txBody>
            </p:sp>
            <p:sp>
              <p:nvSpPr>
                <p:cNvPr id="40276" name="Freeform 340"/>
                <p:cNvSpPr>
                  <a:spLocks/>
                </p:cNvSpPr>
                <p:nvPr/>
              </p:nvSpPr>
              <p:spPr bwMode="auto">
                <a:xfrm>
                  <a:off x="3388" y="3592"/>
                  <a:ext cx="4" cy="17"/>
                </a:xfrm>
                <a:custGeom>
                  <a:avLst/>
                  <a:gdLst/>
                  <a:ahLst/>
                  <a:cxnLst>
                    <a:cxn ang="0">
                      <a:pos x="0" y="0"/>
                    </a:cxn>
                    <a:cxn ang="0">
                      <a:pos x="8" y="0"/>
                    </a:cxn>
                    <a:cxn ang="0">
                      <a:pos x="8" y="35"/>
                    </a:cxn>
                    <a:cxn ang="0">
                      <a:pos x="0" y="35"/>
                    </a:cxn>
                    <a:cxn ang="0">
                      <a:pos x="0" y="0"/>
                    </a:cxn>
                    <a:cxn ang="0">
                      <a:pos x="0" y="0"/>
                    </a:cxn>
                  </a:cxnLst>
                  <a:rect l="0" t="0" r="r" b="b"/>
                  <a:pathLst>
                    <a:path w="8" h="35">
                      <a:moveTo>
                        <a:pt x="0" y="0"/>
                      </a:moveTo>
                      <a:lnTo>
                        <a:pt x="8" y="0"/>
                      </a:lnTo>
                      <a:lnTo>
                        <a:pt x="8" y="35"/>
                      </a:lnTo>
                      <a:lnTo>
                        <a:pt x="0" y="35"/>
                      </a:lnTo>
                      <a:lnTo>
                        <a:pt x="0" y="0"/>
                      </a:lnTo>
                      <a:lnTo>
                        <a:pt x="0" y="0"/>
                      </a:lnTo>
                      <a:close/>
                    </a:path>
                  </a:pathLst>
                </a:custGeom>
                <a:solidFill>
                  <a:srgbClr val="520000"/>
                </a:solidFill>
                <a:ln w="9525">
                  <a:noFill/>
                  <a:round/>
                  <a:headEnd/>
                  <a:tailEnd/>
                </a:ln>
              </p:spPr>
              <p:txBody>
                <a:bodyPr/>
                <a:lstStyle/>
                <a:p>
                  <a:endParaRPr lang="en-US"/>
                </a:p>
              </p:txBody>
            </p:sp>
            <p:sp>
              <p:nvSpPr>
                <p:cNvPr id="40277" name="Freeform 341"/>
                <p:cNvSpPr>
                  <a:spLocks/>
                </p:cNvSpPr>
                <p:nvPr/>
              </p:nvSpPr>
              <p:spPr bwMode="auto">
                <a:xfrm>
                  <a:off x="3397" y="3592"/>
                  <a:ext cx="4" cy="25"/>
                </a:xfrm>
                <a:custGeom>
                  <a:avLst/>
                  <a:gdLst/>
                  <a:ahLst/>
                  <a:cxnLst>
                    <a:cxn ang="0">
                      <a:pos x="0" y="0"/>
                    </a:cxn>
                    <a:cxn ang="0">
                      <a:pos x="8" y="0"/>
                    </a:cxn>
                    <a:cxn ang="0">
                      <a:pos x="8" y="49"/>
                    </a:cxn>
                    <a:cxn ang="0">
                      <a:pos x="0" y="49"/>
                    </a:cxn>
                    <a:cxn ang="0">
                      <a:pos x="0" y="0"/>
                    </a:cxn>
                    <a:cxn ang="0">
                      <a:pos x="0" y="0"/>
                    </a:cxn>
                  </a:cxnLst>
                  <a:rect l="0" t="0" r="r" b="b"/>
                  <a:pathLst>
                    <a:path w="8" h="49">
                      <a:moveTo>
                        <a:pt x="0" y="0"/>
                      </a:moveTo>
                      <a:lnTo>
                        <a:pt x="8" y="0"/>
                      </a:lnTo>
                      <a:lnTo>
                        <a:pt x="8" y="49"/>
                      </a:lnTo>
                      <a:lnTo>
                        <a:pt x="0" y="49"/>
                      </a:lnTo>
                      <a:lnTo>
                        <a:pt x="0" y="0"/>
                      </a:lnTo>
                      <a:lnTo>
                        <a:pt x="0" y="0"/>
                      </a:lnTo>
                      <a:close/>
                    </a:path>
                  </a:pathLst>
                </a:custGeom>
                <a:solidFill>
                  <a:srgbClr val="520000"/>
                </a:solidFill>
                <a:ln w="9525">
                  <a:noFill/>
                  <a:round/>
                  <a:headEnd/>
                  <a:tailEnd/>
                </a:ln>
              </p:spPr>
              <p:txBody>
                <a:bodyPr/>
                <a:lstStyle/>
                <a:p>
                  <a:endParaRPr lang="en-US"/>
                </a:p>
              </p:txBody>
            </p:sp>
            <p:sp>
              <p:nvSpPr>
                <p:cNvPr id="40278" name="Freeform 342"/>
                <p:cNvSpPr>
                  <a:spLocks/>
                </p:cNvSpPr>
                <p:nvPr/>
              </p:nvSpPr>
              <p:spPr bwMode="auto">
                <a:xfrm>
                  <a:off x="3181" y="3596"/>
                  <a:ext cx="39" cy="50"/>
                </a:xfrm>
                <a:custGeom>
                  <a:avLst/>
                  <a:gdLst/>
                  <a:ahLst/>
                  <a:cxnLst>
                    <a:cxn ang="0">
                      <a:pos x="33" y="76"/>
                    </a:cxn>
                    <a:cxn ang="0">
                      <a:pos x="17" y="41"/>
                    </a:cxn>
                    <a:cxn ang="0">
                      <a:pos x="12" y="46"/>
                    </a:cxn>
                    <a:cxn ang="0">
                      <a:pos x="11" y="52"/>
                    </a:cxn>
                    <a:cxn ang="0">
                      <a:pos x="9" y="59"/>
                    </a:cxn>
                    <a:cxn ang="0">
                      <a:pos x="8" y="65"/>
                    </a:cxn>
                    <a:cxn ang="0">
                      <a:pos x="8" y="72"/>
                    </a:cxn>
                    <a:cxn ang="0">
                      <a:pos x="8" y="78"/>
                    </a:cxn>
                    <a:cxn ang="0">
                      <a:pos x="8" y="84"/>
                    </a:cxn>
                    <a:cxn ang="0">
                      <a:pos x="9" y="89"/>
                    </a:cxn>
                    <a:cxn ang="0">
                      <a:pos x="9" y="96"/>
                    </a:cxn>
                    <a:cxn ang="0">
                      <a:pos x="9" y="100"/>
                    </a:cxn>
                    <a:cxn ang="0">
                      <a:pos x="0" y="17"/>
                    </a:cxn>
                    <a:cxn ang="0">
                      <a:pos x="3" y="25"/>
                    </a:cxn>
                    <a:cxn ang="0">
                      <a:pos x="6" y="33"/>
                    </a:cxn>
                    <a:cxn ang="0">
                      <a:pos x="11" y="38"/>
                    </a:cxn>
                    <a:cxn ang="0">
                      <a:pos x="16" y="41"/>
                    </a:cxn>
                    <a:cxn ang="0">
                      <a:pos x="20" y="43"/>
                    </a:cxn>
                    <a:cxn ang="0">
                      <a:pos x="27" y="43"/>
                    </a:cxn>
                    <a:cxn ang="0">
                      <a:pos x="33" y="43"/>
                    </a:cxn>
                    <a:cxn ang="0">
                      <a:pos x="41" y="43"/>
                    </a:cxn>
                    <a:cxn ang="0">
                      <a:pos x="49" y="41"/>
                    </a:cxn>
                    <a:cxn ang="0">
                      <a:pos x="59" y="41"/>
                    </a:cxn>
                    <a:cxn ang="0">
                      <a:pos x="64" y="40"/>
                    </a:cxn>
                    <a:cxn ang="0">
                      <a:pos x="68" y="35"/>
                    </a:cxn>
                    <a:cxn ang="0">
                      <a:pos x="72" y="30"/>
                    </a:cxn>
                    <a:cxn ang="0">
                      <a:pos x="75" y="25"/>
                    </a:cxn>
                    <a:cxn ang="0">
                      <a:pos x="76" y="19"/>
                    </a:cxn>
                    <a:cxn ang="0">
                      <a:pos x="76" y="12"/>
                    </a:cxn>
                    <a:cxn ang="0">
                      <a:pos x="75" y="8"/>
                    </a:cxn>
                    <a:cxn ang="0">
                      <a:pos x="72" y="3"/>
                    </a:cxn>
                    <a:cxn ang="0">
                      <a:pos x="67" y="0"/>
                    </a:cxn>
                    <a:cxn ang="0">
                      <a:pos x="59" y="0"/>
                    </a:cxn>
                    <a:cxn ang="0">
                      <a:pos x="72" y="8"/>
                    </a:cxn>
                    <a:cxn ang="0">
                      <a:pos x="78" y="16"/>
                    </a:cxn>
                    <a:cxn ang="0">
                      <a:pos x="78" y="22"/>
                    </a:cxn>
                    <a:cxn ang="0">
                      <a:pos x="72" y="28"/>
                    </a:cxn>
                    <a:cxn ang="0">
                      <a:pos x="64" y="33"/>
                    </a:cxn>
                    <a:cxn ang="0">
                      <a:pos x="54" y="40"/>
                    </a:cxn>
                    <a:cxn ang="0">
                      <a:pos x="44" y="48"/>
                    </a:cxn>
                    <a:cxn ang="0">
                      <a:pos x="36" y="56"/>
                    </a:cxn>
                    <a:cxn ang="0">
                      <a:pos x="33" y="65"/>
                    </a:cxn>
                    <a:cxn ang="0">
                      <a:pos x="35" y="76"/>
                    </a:cxn>
                    <a:cxn ang="0">
                      <a:pos x="35" y="76"/>
                    </a:cxn>
                    <a:cxn ang="0">
                      <a:pos x="33" y="76"/>
                    </a:cxn>
                  </a:cxnLst>
                  <a:rect l="0" t="0" r="r" b="b"/>
                  <a:pathLst>
                    <a:path w="78" h="100">
                      <a:moveTo>
                        <a:pt x="33" y="76"/>
                      </a:moveTo>
                      <a:lnTo>
                        <a:pt x="17" y="41"/>
                      </a:lnTo>
                      <a:lnTo>
                        <a:pt x="12" y="46"/>
                      </a:lnTo>
                      <a:lnTo>
                        <a:pt x="11" y="52"/>
                      </a:lnTo>
                      <a:lnTo>
                        <a:pt x="9" y="59"/>
                      </a:lnTo>
                      <a:lnTo>
                        <a:pt x="8" y="65"/>
                      </a:lnTo>
                      <a:lnTo>
                        <a:pt x="8" y="72"/>
                      </a:lnTo>
                      <a:lnTo>
                        <a:pt x="8" y="78"/>
                      </a:lnTo>
                      <a:lnTo>
                        <a:pt x="8" y="84"/>
                      </a:lnTo>
                      <a:lnTo>
                        <a:pt x="9" y="89"/>
                      </a:lnTo>
                      <a:lnTo>
                        <a:pt x="9" y="96"/>
                      </a:lnTo>
                      <a:lnTo>
                        <a:pt x="9" y="100"/>
                      </a:lnTo>
                      <a:lnTo>
                        <a:pt x="0" y="17"/>
                      </a:lnTo>
                      <a:lnTo>
                        <a:pt x="3" y="25"/>
                      </a:lnTo>
                      <a:lnTo>
                        <a:pt x="6" y="33"/>
                      </a:lnTo>
                      <a:lnTo>
                        <a:pt x="11" y="38"/>
                      </a:lnTo>
                      <a:lnTo>
                        <a:pt x="16" y="41"/>
                      </a:lnTo>
                      <a:lnTo>
                        <a:pt x="20" y="43"/>
                      </a:lnTo>
                      <a:lnTo>
                        <a:pt x="27" y="43"/>
                      </a:lnTo>
                      <a:lnTo>
                        <a:pt x="33" y="43"/>
                      </a:lnTo>
                      <a:lnTo>
                        <a:pt x="41" y="43"/>
                      </a:lnTo>
                      <a:lnTo>
                        <a:pt x="49" y="41"/>
                      </a:lnTo>
                      <a:lnTo>
                        <a:pt x="59" y="41"/>
                      </a:lnTo>
                      <a:lnTo>
                        <a:pt x="64" y="40"/>
                      </a:lnTo>
                      <a:lnTo>
                        <a:pt x="68" y="35"/>
                      </a:lnTo>
                      <a:lnTo>
                        <a:pt x="72" y="30"/>
                      </a:lnTo>
                      <a:lnTo>
                        <a:pt x="75" y="25"/>
                      </a:lnTo>
                      <a:lnTo>
                        <a:pt x="76" y="19"/>
                      </a:lnTo>
                      <a:lnTo>
                        <a:pt x="76" y="12"/>
                      </a:lnTo>
                      <a:lnTo>
                        <a:pt x="75" y="8"/>
                      </a:lnTo>
                      <a:lnTo>
                        <a:pt x="72" y="3"/>
                      </a:lnTo>
                      <a:lnTo>
                        <a:pt x="67" y="0"/>
                      </a:lnTo>
                      <a:lnTo>
                        <a:pt x="59" y="0"/>
                      </a:lnTo>
                      <a:lnTo>
                        <a:pt x="72" y="8"/>
                      </a:lnTo>
                      <a:lnTo>
                        <a:pt x="78" y="16"/>
                      </a:lnTo>
                      <a:lnTo>
                        <a:pt x="78" y="22"/>
                      </a:lnTo>
                      <a:lnTo>
                        <a:pt x="72" y="28"/>
                      </a:lnTo>
                      <a:lnTo>
                        <a:pt x="64" y="33"/>
                      </a:lnTo>
                      <a:lnTo>
                        <a:pt x="54" y="40"/>
                      </a:lnTo>
                      <a:lnTo>
                        <a:pt x="44" y="48"/>
                      </a:lnTo>
                      <a:lnTo>
                        <a:pt x="36" y="56"/>
                      </a:lnTo>
                      <a:lnTo>
                        <a:pt x="33" y="65"/>
                      </a:lnTo>
                      <a:lnTo>
                        <a:pt x="35" y="76"/>
                      </a:lnTo>
                      <a:lnTo>
                        <a:pt x="35" y="76"/>
                      </a:lnTo>
                      <a:lnTo>
                        <a:pt x="33" y="76"/>
                      </a:lnTo>
                      <a:close/>
                    </a:path>
                  </a:pathLst>
                </a:custGeom>
                <a:solidFill>
                  <a:srgbClr val="520000"/>
                </a:solidFill>
                <a:ln w="9525">
                  <a:noFill/>
                  <a:round/>
                  <a:headEnd/>
                  <a:tailEnd/>
                </a:ln>
              </p:spPr>
              <p:txBody>
                <a:bodyPr/>
                <a:lstStyle/>
                <a:p>
                  <a:endParaRPr lang="en-US"/>
                </a:p>
              </p:txBody>
            </p:sp>
            <p:sp>
              <p:nvSpPr>
                <p:cNvPr id="40279" name="Freeform 343"/>
                <p:cNvSpPr>
                  <a:spLocks/>
                </p:cNvSpPr>
                <p:nvPr/>
              </p:nvSpPr>
              <p:spPr bwMode="auto">
                <a:xfrm>
                  <a:off x="3566" y="3604"/>
                  <a:ext cx="4" cy="18"/>
                </a:xfrm>
                <a:custGeom>
                  <a:avLst/>
                  <a:gdLst/>
                  <a:ahLst/>
                  <a:cxnLst>
                    <a:cxn ang="0">
                      <a:pos x="7" y="0"/>
                    </a:cxn>
                    <a:cxn ang="0">
                      <a:pos x="0" y="36"/>
                    </a:cxn>
                    <a:cxn ang="0">
                      <a:pos x="8" y="1"/>
                    </a:cxn>
                    <a:cxn ang="0">
                      <a:pos x="8" y="1"/>
                    </a:cxn>
                    <a:cxn ang="0">
                      <a:pos x="7" y="0"/>
                    </a:cxn>
                  </a:cxnLst>
                  <a:rect l="0" t="0" r="r" b="b"/>
                  <a:pathLst>
                    <a:path w="8" h="36">
                      <a:moveTo>
                        <a:pt x="7" y="0"/>
                      </a:moveTo>
                      <a:lnTo>
                        <a:pt x="0" y="36"/>
                      </a:lnTo>
                      <a:lnTo>
                        <a:pt x="8" y="1"/>
                      </a:lnTo>
                      <a:lnTo>
                        <a:pt x="8" y="1"/>
                      </a:lnTo>
                      <a:lnTo>
                        <a:pt x="7" y="0"/>
                      </a:lnTo>
                      <a:close/>
                    </a:path>
                  </a:pathLst>
                </a:custGeom>
                <a:solidFill>
                  <a:srgbClr val="893939"/>
                </a:solidFill>
                <a:ln w="9525">
                  <a:noFill/>
                  <a:round/>
                  <a:headEnd/>
                  <a:tailEnd/>
                </a:ln>
              </p:spPr>
              <p:txBody>
                <a:bodyPr/>
                <a:lstStyle/>
                <a:p>
                  <a:endParaRPr lang="en-US"/>
                </a:p>
              </p:txBody>
            </p:sp>
            <p:sp>
              <p:nvSpPr>
                <p:cNvPr id="40280" name="Freeform 344"/>
                <p:cNvSpPr>
                  <a:spLocks/>
                </p:cNvSpPr>
                <p:nvPr/>
              </p:nvSpPr>
              <p:spPr bwMode="auto">
                <a:xfrm>
                  <a:off x="3002" y="3613"/>
                  <a:ext cx="22" cy="24"/>
                </a:xfrm>
                <a:custGeom>
                  <a:avLst/>
                  <a:gdLst/>
                  <a:ahLst/>
                  <a:cxnLst>
                    <a:cxn ang="0">
                      <a:pos x="11" y="41"/>
                    </a:cxn>
                    <a:cxn ang="0">
                      <a:pos x="43" y="48"/>
                    </a:cxn>
                    <a:cxn ang="0">
                      <a:pos x="0" y="48"/>
                    </a:cxn>
                    <a:cxn ang="0">
                      <a:pos x="29" y="0"/>
                    </a:cxn>
                    <a:cxn ang="0">
                      <a:pos x="24" y="3"/>
                    </a:cxn>
                    <a:cxn ang="0">
                      <a:pos x="19" y="6"/>
                    </a:cxn>
                    <a:cxn ang="0">
                      <a:pos x="16" y="9"/>
                    </a:cxn>
                    <a:cxn ang="0">
                      <a:pos x="14" y="14"/>
                    </a:cxn>
                    <a:cxn ang="0">
                      <a:pos x="13" y="17"/>
                    </a:cxn>
                    <a:cxn ang="0">
                      <a:pos x="11" y="22"/>
                    </a:cxn>
                    <a:cxn ang="0">
                      <a:pos x="9" y="27"/>
                    </a:cxn>
                    <a:cxn ang="0">
                      <a:pos x="9" y="32"/>
                    </a:cxn>
                    <a:cxn ang="0">
                      <a:pos x="9" y="37"/>
                    </a:cxn>
                    <a:cxn ang="0">
                      <a:pos x="11" y="41"/>
                    </a:cxn>
                    <a:cxn ang="0">
                      <a:pos x="11" y="41"/>
                    </a:cxn>
                  </a:cxnLst>
                  <a:rect l="0" t="0" r="r" b="b"/>
                  <a:pathLst>
                    <a:path w="43" h="48">
                      <a:moveTo>
                        <a:pt x="11" y="41"/>
                      </a:moveTo>
                      <a:lnTo>
                        <a:pt x="43" y="48"/>
                      </a:lnTo>
                      <a:lnTo>
                        <a:pt x="0" y="48"/>
                      </a:lnTo>
                      <a:lnTo>
                        <a:pt x="29" y="0"/>
                      </a:lnTo>
                      <a:lnTo>
                        <a:pt x="24" y="3"/>
                      </a:lnTo>
                      <a:lnTo>
                        <a:pt x="19" y="6"/>
                      </a:lnTo>
                      <a:lnTo>
                        <a:pt x="16" y="9"/>
                      </a:lnTo>
                      <a:lnTo>
                        <a:pt x="14" y="14"/>
                      </a:lnTo>
                      <a:lnTo>
                        <a:pt x="13" y="17"/>
                      </a:lnTo>
                      <a:lnTo>
                        <a:pt x="11" y="22"/>
                      </a:lnTo>
                      <a:lnTo>
                        <a:pt x="9" y="27"/>
                      </a:lnTo>
                      <a:lnTo>
                        <a:pt x="9" y="32"/>
                      </a:lnTo>
                      <a:lnTo>
                        <a:pt x="9" y="37"/>
                      </a:lnTo>
                      <a:lnTo>
                        <a:pt x="11" y="41"/>
                      </a:lnTo>
                      <a:lnTo>
                        <a:pt x="11" y="41"/>
                      </a:lnTo>
                      <a:close/>
                    </a:path>
                  </a:pathLst>
                </a:custGeom>
                <a:solidFill>
                  <a:srgbClr val="CEA156"/>
                </a:solidFill>
                <a:ln w="9525">
                  <a:noFill/>
                  <a:round/>
                  <a:headEnd/>
                  <a:tailEnd/>
                </a:ln>
              </p:spPr>
              <p:txBody>
                <a:bodyPr/>
                <a:lstStyle/>
                <a:p>
                  <a:endParaRPr lang="en-US"/>
                </a:p>
              </p:txBody>
            </p:sp>
            <p:sp>
              <p:nvSpPr>
                <p:cNvPr id="40281" name="Freeform 345"/>
                <p:cNvSpPr>
                  <a:spLocks/>
                </p:cNvSpPr>
                <p:nvPr/>
              </p:nvSpPr>
              <p:spPr bwMode="auto">
                <a:xfrm>
                  <a:off x="3418" y="3621"/>
                  <a:ext cx="4" cy="22"/>
                </a:xfrm>
                <a:custGeom>
                  <a:avLst/>
                  <a:gdLst/>
                  <a:ahLst/>
                  <a:cxnLst>
                    <a:cxn ang="0">
                      <a:pos x="0" y="0"/>
                    </a:cxn>
                    <a:cxn ang="0">
                      <a:pos x="8" y="1"/>
                    </a:cxn>
                    <a:cxn ang="0">
                      <a:pos x="8" y="43"/>
                    </a:cxn>
                    <a:cxn ang="0">
                      <a:pos x="2" y="43"/>
                    </a:cxn>
                    <a:cxn ang="0">
                      <a:pos x="2" y="1"/>
                    </a:cxn>
                    <a:cxn ang="0">
                      <a:pos x="2" y="1"/>
                    </a:cxn>
                    <a:cxn ang="0">
                      <a:pos x="0" y="0"/>
                    </a:cxn>
                  </a:cxnLst>
                  <a:rect l="0" t="0" r="r" b="b"/>
                  <a:pathLst>
                    <a:path w="8" h="43">
                      <a:moveTo>
                        <a:pt x="0" y="0"/>
                      </a:moveTo>
                      <a:lnTo>
                        <a:pt x="8" y="1"/>
                      </a:lnTo>
                      <a:lnTo>
                        <a:pt x="8" y="43"/>
                      </a:lnTo>
                      <a:lnTo>
                        <a:pt x="2" y="43"/>
                      </a:lnTo>
                      <a:lnTo>
                        <a:pt x="2" y="1"/>
                      </a:lnTo>
                      <a:lnTo>
                        <a:pt x="2" y="1"/>
                      </a:lnTo>
                      <a:lnTo>
                        <a:pt x="0" y="0"/>
                      </a:lnTo>
                      <a:close/>
                    </a:path>
                  </a:pathLst>
                </a:custGeom>
                <a:solidFill>
                  <a:srgbClr val="520000"/>
                </a:solidFill>
                <a:ln w="9525">
                  <a:noFill/>
                  <a:round/>
                  <a:headEnd/>
                  <a:tailEnd/>
                </a:ln>
              </p:spPr>
              <p:txBody>
                <a:bodyPr/>
                <a:lstStyle/>
                <a:p>
                  <a:endParaRPr lang="en-US"/>
                </a:p>
              </p:txBody>
            </p:sp>
            <p:sp>
              <p:nvSpPr>
                <p:cNvPr id="40282" name="Freeform 346"/>
                <p:cNvSpPr>
                  <a:spLocks/>
                </p:cNvSpPr>
                <p:nvPr/>
              </p:nvSpPr>
              <p:spPr bwMode="auto">
                <a:xfrm>
                  <a:off x="3434" y="3631"/>
                  <a:ext cx="26" cy="54"/>
                </a:xfrm>
                <a:custGeom>
                  <a:avLst/>
                  <a:gdLst/>
                  <a:ahLst/>
                  <a:cxnLst>
                    <a:cxn ang="0">
                      <a:pos x="35" y="48"/>
                    </a:cxn>
                    <a:cxn ang="0">
                      <a:pos x="53" y="24"/>
                    </a:cxn>
                    <a:cxn ang="0">
                      <a:pos x="0" y="109"/>
                    </a:cxn>
                    <a:cxn ang="0">
                      <a:pos x="26" y="0"/>
                    </a:cxn>
                    <a:cxn ang="0">
                      <a:pos x="26" y="3"/>
                    </a:cxn>
                    <a:cxn ang="0">
                      <a:pos x="26" y="8"/>
                    </a:cxn>
                    <a:cxn ang="0">
                      <a:pos x="27" y="13"/>
                    </a:cxn>
                    <a:cxn ang="0">
                      <a:pos x="27" y="19"/>
                    </a:cxn>
                    <a:cxn ang="0">
                      <a:pos x="27" y="24"/>
                    </a:cxn>
                    <a:cxn ang="0">
                      <a:pos x="27" y="29"/>
                    </a:cxn>
                    <a:cxn ang="0">
                      <a:pos x="29" y="35"/>
                    </a:cxn>
                    <a:cxn ang="0">
                      <a:pos x="31" y="40"/>
                    </a:cxn>
                    <a:cxn ang="0">
                      <a:pos x="32" y="45"/>
                    </a:cxn>
                    <a:cxn ang="0">
                      <a:pos x="35" y="48"/>
                    </a:cxn>
                    <a:cxn ang="0">
                      <a:pos x="35" y="48"/>
                    </a:cxn>
                  </a:cxnLst>
                  <a:rect l="0" t="0" r="r" b="b"/>
                  <a:pathLst>
                    <a:path w="53" h="109">
                      <a:moveTo>
                        <a:pt x="35" y="48"/>
                      </a:moveTo>
                      <a:lnTo>
                        <a:pt x="53" y="24"/>
                      </a:lnTo>
                      <a:lnTo>
                        <a:pt x="0" y="109"/>
                      </a:lnTo>
                      <a:lnTo>
                        <a:pt x="26" y="0"/>
                      </a:lnTo>
                      <a:lnTo>
                        <a:pt x="26" y="3"/>
                      </a:lnTo>
                      <a:lnTo>
                        <a:pt x="26" y="8"/>
                      </a:lnTo>
                      <a:lnTo>
                        <a:pt x="27" y="13"/>
                      </a:lnTo>
                      <a:lnTo>
                        <a:pt x="27" y="19"/>
                      </a:lnTo>
                      <a:lnTo>
                        <a:pt x="27" y="24"/>
                      </a:lnTo>
                      <a:lnTo>
                        <a:pt x="27" y="29"/>
                      </a:lnTo>
                      <a:lnTo>
                        <a:pt x="29" y="35"/>
                      </a:lnTo>
                      <a:lnTo>
                        <a:pt x="31" y="40"/>
                      </a:lnTo>
                      <a:lnTo>
                        <a:pt x="32" y="45"/>
                      </a:lnTo>
                      <a:lnTo>
                        <a:pt x="35" y="48"/>
                      </a:lnTo>
                      <a:lnTo>
                        <a:pt x="35" y="48"/>
                      </a:lnTo>
                      <a:close/>
                    </a:path>
                  </a:pathLst>
                </a:custGeom>
                <a:solidFill>
                  <a:srgbClr val="520000"/>
                </a:solidFill>
                <a:ln w="9525">
                  <a:noFill/>
                  <a:round/>
                  <a:headEnd/>
                  <a:tailEnd/>
                </a:ln>
              </p:spPr>
              <p:txBody>
                <a:bodyPr/>
                <a:lstStyle/>
                <a:p>
                  <a:endParaRPr lang="en-US"/>
                </a:p>
              </p:txBody>
            </p:sp>
            <p:sp>
              <p:nvSpPr>
                <p:cNvPr id="40283" name="Freeform 347"/>
                <p:cNvSpPr>
                  <a:spLocks/>
                </p:cNvSpPr>
                <p:nvPr/>
              </p:nvSpPr>
              <p:spPr bwMode="auto">
                <a:xfrm>
                  <a:off x="3442" y="3631"/>
                  <a:ext cx="31" cy="58"/>
                </a:xfrm>
                <a:custGeom>
                  <a:avLst/>
                  <a:gdLst/>
                  <a:ahLst/>
                  <a:cxnLst>
                    <a:cxn ang="0">
                      <a:pos x="0" y="115"/>
                    </a:cxn>
                    <a:cxn ang="0">
                      <a:pos x="61" y="0"/>
                    </a:cxn>
                    <a:cxn ang="0">
                      <a:pos x="17" y="98"/>
                    </a:cxn>
                    <a:cxn ang="0">
                      <a:pos x="0" y="115"/>
                    </a:cxn>
                    <a:cxn ang="0">
                      <a:pos x="0" y="115"/>
                    </a:cxn>
                  </a:cxnLst>
                  <a:rect l="0" t="0" r="r" b="b"/>
                  <a:pathLst>
                    <a:path w="61" h="115">
                      <a:moveTo>
                        <a:pt x="0" y="115"/>
                      </a:moveTo>
                      <a:lnTo>
                        <a:pt x="61" y="0"/>
                      </a:lnTo>
                      <a:lnTo>
                        <a:pt x="17" y="98"/>
                      </a:lnTo>
                      <a:lnTo>
                        <a:pt x="0" y="115"/>
                      </a:lnTo>
                      <a:lnTo>
                        <a:pt x="0" y="115"/>
                      </a:lnTo>
                      <a:close/>
                    </a:path>
                  </a:pathLst>
                </a:custGeom>
                <a:solidFill>
                  <a:srgbClr val="520000"/>
                </a:solidFill>
                <a:ln w="9525">
                  <a:noFill/>
                  <a:round/>
                  <a:headEnd/>
                  <a:tailEnd/>
                </a:ln>
              </p:spPr>
              <p:txBody>
                <a:bodyPr/>
                <a:lstStyle/>
                <a:p>
                  <a:endParaRPr lang="en-US"/>
                </a:p>
              </p:txBody>
            </p:sp>
            <p:sp>
              <p:nvSpPr>
                <p:cNvPr id="40284" name="Freeform 348"/>
                <p:cNvSpPr>
                  <a:spLocks/>
                </p:cNvSpPr>
                <p:nvPr/>
              </p:nvSpPr>
              <p:spPr bwMode="auto">
                <a:xfrm>
                  <a:off x="2770" y="3634"/>
                  <a:ext cx="9" cy="12"/>
                </a:xfrm>
                <a:custGeom>
                  <a:avLst/>
                  <a:gdLst/>
                  <a:ahLst/>
                  <a:cxnLst>
                    <a:cxn ang="0">
                      <a:pos x="17" y="24"/>
                    </a:cxn>
                    <a:cxn ang="0">
                      <a:pos x="0" y="24"/>
                    </a:cxn>
                    <a:cxn ang="0">
                      <a:pos x="0" y="0"/>
                    </a:cxn>
                    <a:cxn ang="0">
                      <a:pos x="17" y="0"/>
                    </a:cxn>
                    <a:cxn ang="0">
                      <a:pos x="17" y="24"/>
                    </a:cxn>
                    <a:cxn ang="0">
                      <a:pos x="17" y="24"/>
                    </a:cxn>
                  </a:cxnLst>
                  <a:rect l="0" t="0" r="r" b="b"/>
                  <a:pathLst>
                    <a:path w="17" h="24">
                      <a:moveTo>
                        <a:pt x="17" y="24"/>
                      </a:moveTo>
                      <a:lnTo>
                        <a:pt x="0" y="24"/>
                      </a:lnTo>
                      <a:lnTo>
                        <a:pt x="0" y="0"/>
                      </a:lnTo>
                      <a:lnTo>
                        <a:pt x="17" y="0"/>
                      </a:lnTo>
                      <a:lnTo>
                        <a:pt x="17" y="24"/>
                      </a:lnTo>
                      <a:lnTo>
                        <a:pt x="17" y="24"/>
                      </a:lnTo>
                      <a:close/>
                    </a:path>
                  </a:pathLst>
                </a:custGeom>
                <a:solidFill>
                  <a:srgbClr val="520000"/>
                </a:solidFill>
                <a:ln w="9525">
                  <a:noFill/>
                  <a:round/>
                  <a:headEnd/>
                  <a:tailEnd/>
                </a:ln>
              </p:spPr>
              <p:txBody>
                <a:bodyPr/>
                <a:lstStyle/>
                <a:p>
                  <a:endParaRPr lang="en-US"/>
                </a:p>
              </p:txBody>
            </p:sp>
            <p:sp>
              <p:nvSpPr>
                <p:cNvPr id="40285" name="Freeform 349"/>
                <p:cNvSpPr>
                  <a:spLocks/>
                </p:cNvSpPr>
                <p:nvPr/>
              </p:nvSpPr>
              <p:spPr bwMode="auto">
                <a:xfrm>
                  <a:off x="2813" y="3637"/>
                  <a:ext cx="13" cy="9"/>
                </a:xfrm>
                <a:custGeom>
                  <a:avLst/>
                  <a:gdLst/>
                  <a:ahLst/>
                  <a:cxnLst>
                    <a:cxn ang="0">
                      <a:pos x="27" y="17"/>
                    </a:cxn>
                    <a:cxn ang="0">
                      <a:pos x="0" y="17"/>
                    </a:cxn>
                    <a:cxn ang="0">
                      <a:pos x="0" y="0"/>
                    </a:cxn>
                    <a:cxn ang="0">
                      <a:pos x="3" y="0"/>
                    </a:cxn>
                    <a:cxn ang="0">
                      <a:pos x="6" y="0"/>
                    </a:cxn>
                    <a:cxn ang="0">
                      <a:pos x="9" y="1"/>
                    </a:cxn>
                    <a:cxn ang="0">
                      <a:pos x="12" y="3"/>
                    </a:cxn>
                    <a:cxn ang="0">
                      <a:pos x="14" y="5"/>
                    </a:cxn>
                    <a:cxn ang="0">
                      <a:pos x="17" y="8"/>
                    </a:cxn>
                    <a:cxn ang="0">
                      <a:pos x="19" y="11"/>
                    </a:cxn>
                    <a:cxn ang="0">
                      <a:pos x="22" y="13"/>
                    </a:cxn>
                    <a:cxn ang="0">
                      <a:pos x="25" y="16"/>
                    </a:cxn>
                    <a:cxn ang="0">
                      <a:pos x="27" y="17"/>
                    </a:cxn>
                    <a:cxn ang="0">
                      <a:pos x="27" y="17"/>
                    </a:cxn>
                  </a:cxnLst>
                  <a:rect l="0" t="0" r="r" b="b"/>
                  <a:pathLst>
                    <a:path w="27" h="17">
                      <a:moveTo>
                        <a:pt x="27" y="17"/>
                      </a:moveTo>
                      <a:lnTo>
                        <a:pt x="0" y="17"/>
                      </a:lnTo>
                      <a:lnTo>
                        <a:pt x="0" y="0"/>
                      </a:lnTo>
                      <a:lnTo>
                        <a:pt x="3" y="0"/>
                      </a:lnTo>
                      <a:lnTo>
                        <a:pt x="6" y="0"/>
                      </a:lnTo>
                      <a:lnTo>
                        <a:pt x="9" y="1"/>
                      </a:lnTo>
                      <a:lnTo>
                        <a:pt x="12" y="3"/>
                      </a:lnTo>
                      <a:lnTo>
                        <a:pt x="14" y="5"/>
                      </a:lnTo>
                      <a:lnTo>
                        <a:pt x="17" y="8"/>
                      </a:lnTo>
                      <a:lnTo>
                        <a:pt x="19" y="11"/>
                      </a:lnTo>
                      <a:lnTo>
                        <a:pt x="22" y="13"/>
                      </a:lnTo>
                      <a:lnTo>
                        <a:pt x="25" y="16"/>
                      </a:lnTo>
                      <a:lnTo>
                        <a:pt x="27" y="17"/>
                      </a:lnTo>
                      <a:lnTo>
                        <a:pt x="27" y="17"/>
                      </a:lnTo>
                      <a:close/>
                    </a:path>
                  </a:pathLst>
                </a:custGeom>
                <a:solidFill>
                  <a:srgbClr val="520000"/>
                </a:solidFill>
                <a:ln w="9525">
                  <a:noFill/>
                  <a:round/>
                  <a:headEnd/>
                  <a:tailEnd/>
                </a:ln>
              </p:spPr>
              <p:txBody>
                <a:bodyPr/>
                <a:lstStyle/>
                <a:p>
                  <a:endParaRPr lang="en-US"/>
                </a:p>
              </p:txBody>
            </p:sp>
            <p:sp>
              <p:nvSpPr>
                <p:cNvPr id="40286" name="Freeform 350"/>
                <p:cNvSpPr>
                  <a:spLocks/>
                </p:cNvSpPr>
                <p:nvPr/>
              </p:nvSpPr>
              <p:spPr bwMode="auto">
                <a:xfrm>
                  <a:off x="2387" y="3643"/>
                  <a:ext cx="12" cy="67"/>
                </a:xfrm>
                <a:custGeom>
                  <a:avLst/>
                  <a:gdLst/>
                  <a:ahLst/>
                  <a:cxnLst>
                    <a:cxn ang="0">
                      <a:pos x="16" y="133"/>
                    </a:cxn>
                    <a:cxn ang="0">
                      <a:pos x="8" y="122"/>
                    </a:cxn>
                    <a:cxn ang="0">
                      <a:pos x="4" y="109"/>
                    </a:cxn>
                    <a:cxn ang="0">
                      <a:pos x="0" y="94"/>
                    </a:cxn>
                    <a:cxn ang="0">
                      <a:pos x="0" y="82"/>
                    </a:cxn>
                    <a:cxn ang="0">
                      <a:pos x="2" y="67"/>
                    </a:cxn>
                    <a:cxn ang="0">
                      <a:pos x="5" y="53"/>
                    </a:cxn>
                    <a:cxn ang="0">
                      <a:pos x="10" y="38"/>
                    </a:cxn>
                    <a:cxn ang="0">
                      <a:pos x="15" y="26"/>
                    </a:cxn>
                    <a:cxn ang="0">
                      <a:pos x="20" y="13"/>
                    </a:cxn>
                    <a:cxn ang="0">
                      <a:pos x="24" y="0"/>
                    </a:cxn>
                    <a:cxn ang="0">
                      <a:pos x="21" y="13"/>
                    </a:cxn>
                    <a:cxn ang="0">
                      <a:pos x="18" y="24"/>
                    </a:cxn>
                    <a:cxn ang="0">
                      <a:pos x="16" y="38"/>
                    </a:cxn>
                    <a:cxn ang="0">
                      <a:pos x="15" y="51"/>
                    </a:cxn>
                    <a:cxn ang="0">
                      <a:pos x="15" y="66"/>
                    </a:cxn>
                    <a:cxn ang="0">
                      <a:pos x="15" y="80"/>
                    </a:cxn>
                    <a:cxn ang="0">
                      <a:pos x="16" y="93"/>
                    </a:cxn>
                    <a:cxn ang="0">
                      <a:pos x="16" y="107"/>
                    </a:cxn>
                    <a:cxn ang="0">
                      <a:pos x="16" y="120"/>
                    </a:cxn>
                    <a:cxn ang="0">
                      <a:pos x="16" y="134"/>
                    </a:cxn>
                    <a:cxn ang="0">
                      <a:pos x="16" y="134"/>
                    </a:cxn>
                    <a:cxn ang="0">
                      <a:pos x="16" y="133"/>
                    </a:cxn>
                  </a:cxnLst>
                  <a:rect l="0" t="0" r="r" b="b"/>
                  <a:pathLst>
                    <a:path w="24" h="134">
                      <a:moveTo>
                        <a:pt x="16" y="133"/>
                      </a:moveTo>
                      <a:lnTo>
                        <a:pt x="8" y="122"/>
                      </a:lnTo>
                      <a:lnTo>
                        <a:pt x="4" y="109"/>
                      </a:lnTo>
                      <a:lnTo>
                        <a:pt x="0" y="94"/>
                      </a:lnTo>
                      <a:lnTo>
                        <a:pt x="0" y="82"/>
                      </a:lnTo>
                      <a:lnTo>
                        <a:pt x="2" y="67"/>
                      </a:lnTo>
                      <a:lnTo>
                        <a:pt x="5" y="53"/>
                      </a:lnTo>
                      <a:lnTo>
                        <a:pt x="10" y="38"/>
                      </a:lnTo>
                      <a:lnTo>
                        <a:pt x="15" y="26"/>
                      </a:lnTo>
                      <a:lnTo>
                        <a:pt x="20" y="13"/>
                      </a:lnTo>
                      <a:lnTo>
                        <a:pt x="24" y="0"/>
                      </a:lnTo>
                      <a:lnTo>
                        <a:pt x="21" y="13"/>
                      </a:lnTo>
                      <a:lnTo>
                        <a:pt x="18" y="24"/>
                      </a:lnTo>
                      <a:lnTo>
                        <a:pt x="16" y="38"/>
                      </a:lnTo>
                      <a:lnTo>
                        <a:pt x="15" y="51"/>
                      </a:lnTo>
                      <a:lnTo>
                        <a:pt x="15" y="66"/>
                      </a:lnTo>
                      <a:lnTo>
                        <a:pt x="15" y="80"/>
                      </a:lnTo>
                      <a:lnTo>
                        <a:pt x="16" y="93"/>
                      </a:lnTo>
                      <a:lnTo>
                        <a:pt x="16" y="107"/>
                      </a:lnTo>
                      <a:lnTo>
                        <a:pt x="16" y="120"/>
                      </a:lnTo>
                      <a:lnTo>
                        <a:pt x="16" y="134"/>
                      </a:lnTo>
                      <a:lnTo>
                        <a:pt x="16" y="134"/>
                      </a:lnTo>
                      <a:lnTo>
                        <a:pt x="16" y="133"/>
                      </a:lnTo>
                      <a:close/>
                    </a:path>
                  </a:pathLst>
                </a:custGeom>
                <a:solidFill>
                  <a:srgbClr val="600C0C"/>
                </a:solidFill>
                <a:ln w="9525">
                  <a:noFill/>
                  <a:round/>
                  <a:headEnd/>
                  <a:tailEnd/>
                </a:ln>
              </p:spPr>
              <p:txBody>
                <a:bodyPr/>
                <a:lstStyle/>
                <a:p>
                  <a:endParaRPr lang="en-US"/>
                </a:p>
              </p:txBody>
            </p:sp>
            <p:sp>
              <p:nvSpPr>
                <p:cNvPr id="40287" name="Freeform 351"/>
                <p:cNvSpPr>
                  <a:spLocks/>
                </p:cNvSpPr>
                <p:nvPr/>
              </p:nvSpPr>
              <p:spPr bwMode="auto">
                <a:xfrm>
                  <a:off x="2665" y="3643"/>
                  <a:ext cx="26" cy="30"/>
                </a:xfrm>
                <a:custGeom>
                  <a:avLst/>
                  <a:gdLst/>
                  <a:ahLst/>
                  <a:cxnLst>
                    <a:cxn ang="0">
                      <a:pos x="0" y="0"/>
                    </a:cxn>
                    <a:cxn ang="0">
                      <a:pos x="52" y="59"/>
                    </a:cxn>
                    <a:cxn ang="0">
                      <a:pos x="0" y="0"/>
                    </a:cxn>
                    <a:cxn ang="0">
                      <a:pos x="0" y="0"/>
                    </a:cxn>
                  </a:cxnLst>
                  <a:rect l="0" t="0" r="r" b="b"/>
                  <a:pathLst>
                    <a:path w="52" h="59">
                      <a:moveTo>
                        <a:pt x="0" y="0"/>
                      </a:moveTo>
                      <a:lnTo>
                        <a:pt x="52" y="59"/>
                      </a:lnTo>
                      <a:lnTo>
                        <a:pt x="0" y="0"/>
                      </a:lnTo>
                      <a:lnTo>
                        <a:pt x="0" y="0"/>
                      </a:lnTo>
                      <a:close/>
                    </a:path>
                  </a:pathLst>
                </a:custGeom>
                <a:solidFill>
                  <a:srgbClr val="520000"/>
                </a:solidFill>
                <a:ln w="9525">
                  <a:noFill/>
                  <a:round/>
                  <a:headEnd/>
                  <a:tailEnd/>
                </a:ln>
              </p:spPr>
              <p:txBody>
                <a:bodyPr/>
                <a:lstStyle/>
                <a:p>
                  <a:endParaRPr lang="en-US"/>
                </a:p>
              </p:txBody>
            </p:sp>
            <p:sp>
              <p:nvSpPr>
                <p:cNvPr id="40288" name="Freeform 352"/>
                <p:cNvSpPr>
                  <a:spLocks/>
                </p:cNvSpPr>
                <p:nvPr/>
              </p:nvSpPr>
              <p:spPr bwMode="auto">
                <a:xfrm>
                  <a:off x="3354" y="3643"/>
                  <a:ext cx="25" cy="30"/>
                </a:xfrm>
                <a:custGeom>
                  <a:avLst/>
                  <a:gdLst/>
                  <a:ahLst/>
                  <a:cxnLst>
                    <a:cxn ang="0">
                      <a:pos x="0" y="59"/>
                    </a:cxn>
                    <a:cxn ang="0">
                      <a:pos x="49" y="0"/>
                    </a:cxn>
                    <a:cxn ang="0">
                      <a:pos x="49" y="10"/>
                    </a:cxn>
                    <a:cxn ang="0">
                      <a:pos x="48" y="16"/>
                    </a:cxn>
                    <a:cxn ang="0">
                      <a:pos x="43" y="22"/>
                    </a:cxn>
                    <a:cxn ang="0">
                      <a:pos x="38" y="29"/>
                    </a:cxn>
                    <a:cxn ang="0">
                      <a:pos x="32" y="34"/>
                    </a:cxn>
                    <a:cxn ang="0">
                      <a:pos x="25" y="38"/>
                    </a:cxn>
                    <a:cxn ang="0">
                      <a:pos x="17" y="43"/>
                    </a:cxn>
                    <a:cxn ang="0">
                      <a:pos x="11" y="48"/>
                    </a:cxn>
                    <a:cxn ang="0">
                      <a:pos x="5" y="54"/>
                    </a:cxn>
                    <a:cxn ang="0">
                      <a:pos x="0" y="59"/>
                    </a:cxn>
                    <a:cxn ang="0">
                      <a:pos x="0" y="59"/>
                    </a:cxn>
                  </a:cxnLst>
                  <a:rect l="0" t="0" r="r" b="b"/>
                  <a:pathLst>
                    <a:path w="49" h="59">
                      <a:moveTo>
                        <a:pt x="0" y="59"/>
                      </a:moveTo>
                      <a:lnTo>
                        <a:pt x="49" y="0"/>
                      </a:lnTo>
                      <a:lnTo>
                        <a:pt x="49" y="10"/>
                      </a:lnTo>
                      <a:lnTo>
                        <a:pt x="48" y="16"/>
                      </a:lnTo>
                      <a:lnTo>
                        <a:pt x="43" y="22"/>
                      </a:lnTo>
                      <a:lnTo>
                        <a:pt x="38" y="29"/>
                      </a:lnTo>
                      <a:lnTo>
                        <a:pt x="32" y="34"/>
                      </a:lnTo>
                      <a:lnTo>
                        <a:pt x="25" y="38"/>
                      </a:lnTo>
                      <a:lnTo>
                        <a:pt x="17" y="43"/>
                      </a:lnTo>
                      <a:lnTo>
                        <a:pt x="11" y="48"/>
                      </a:lnTo>
                      <a:lnTo>
                        <a:pt x="5" y="54"/>
                      </a:lnTo>
                      <a:lnTo>
                        <a:pt x="0" y="59"/>
                      </a:lnTo>
                      <a:lnTo>
                        <a:pt x="0" y="59"/>
                      </a:lnTo>
                      <a:close/>
                    </a:path>
                  </a:pathLst>
                </a:custGeom>
                <a:solidFill>
                  <a:srgbClr val="520000"/>
                </a:solidFill>
                <a:ln w="9525">
                  <a:noFill/>
                  <a:round/>
                  <a:headEnd/>
                  <a:tailEnd/>
                </a:ln>
              </p:spPr>
              <p:txBody>
                <a:bodyPr/>
                <a:lstStyle/>
                <a:p>
                  <a:endParaRPr lang="en-US"/>
                </a:p>
              </p:txBody>
            </p:sp>
            <p:sp>
              <p:nvSpPr>
                <p:cNvPr id="40289" name="Freeform 353"/>
                <p:cNvSpPr>
                  <a:spLocks/>
                </p:cNvSpPr>
                <p:nvPr/>
              </p:nvSpPr>
              <p:spPr bwMode="auto">
                <a:xfrm>
                  <a:off x="3096" y="3652"/>
                  <a:ext cx="6" cy="25"/>
                </a:xfrm>
                <a:custGeom>
                  <a:avLst/>
                  <a:gdLst/>
                  <a:ahLst/>
                  <a:cxnLst>
                    <a:cxn ang="0">
                      <a:pos x="0" y="48"/>
                    </a:cxn>
                    <a:cxn ang="0">
                      <a:pos x="11" y="0"/>
                    </a:cxn>
                    <a:cxn ang="0">
                      <a:pos x="0" y="24"/>
                    </a:cxn>
                    <a:cxn ang="0">
                      <a:pos x="0" y="49"/>
                    </a:cxn>
                    <a:cxn ang="0">
                      <a:pos x="0" y="49"/>
                    </a:cxn>
                    <a:cxn ang="0">
                      <a:pos x="0" y="48"/>
                    </a:cxn>
                  </a:cxnLst>
                  <a:rect l="0" t="0" r="r" b="b"/>
                  <a:pathLst>
                    <a:path w="11" h="49">
                      <a:moveTo>
                        <a:pt x="0" y="48"/>
                      </a:moveTo>
                      <a:lnTo>
                        <a:pt x="11" y="0"/>
                      </a:lnTo>
                      <a:lnTo>
                        <a:pt x="0" y="24"/>
                      </a:lnTo>
                      <a:lnTo>
                        <a:pt x="0" y="49"/>
                      </a:lnTo>
                      <a:lnTo>
                        <a:pt x="0" y="49"/>
                      </a:lnTo>
                      <a:lnTo>
                        <a:pt x="0" y="48"/>
                      </a:lnTo>
                      <a:close/>
                    </a:path>
                  </a:pathLst>
                </a:custGeom>
                <a:solidFill>
                  <a:srgbClr val="520000"/>
                </a:solidFill>
                <a:ln w="9525">
                  <a:noFill/>
                  <a:round/>
                  <a:headEnd/>
                  <a:tailEnd/>
                </a:ln>
              </p:spPr>
              <p:txBody>
                <a:bodyPr/>
                <a:lstStyle/>
                <a:p>
                  <a:endParaRPr lang="en-US"/>
                </a:p>
              </p:txBody>
            </p:sp>
            <p:sp>
              <p:nvSpPr>
                <p:cNvPr id="40290" name="Freeform 354"/>
                <p:cNvSpPr>
                  <a:spLocks/>
                </p:cNvSpPr>
                <p:nvPr/>
              </p:nvSpPr>
              <p:spPr bwMode="auto">
                <a:xfrm>
                  <a:off x="3548" y="3652"/>
                  <a:ext cx="10" cy="25"/>
                </a:xfrm>
                <a:custGeom>
                  <a:avLst/>
                  <a:gdLst/>
                  <a:ahLst/>
                  <a:cxnLst>
                    <a:cxn ang="0">
                      <a:pos x="6" y="48"/>
                    </a:cxn>
                    <a:cxn ang="0">
                      <a:pos x="0" y="49"/>
                    </a:cxn>
                    <a:cxn ang="0">
                      <a:pos x="0" y="0"/>
                    </a:cxn>
                    <a:cxn ang="0">
                      <a:pos x="3" y="8"/>
                    </a:cxn>
                    <a:cxn ang="0">
                      <a:pos x="6" y="12"/>
                    </a:cxn>
                    <a:cxn ang="0">
                      <a:pos x="11" y="17"/>
                    </a:cxn>
                    <a:cxn ang="0">
                      <a:pos x="14" y="20"/>
                    </a:cxn>
                    <a:cxn ang="0">
                      <a:pos x="18" y="24"/>
                    </a:cxn>
                    <a:cxn ang="0">
                      <a:pos x="19" y="27"/>
                    </a:cxn>
                    <a:cxn ang="0">
                      <a:pos x="19" y="32"/>
                    </a:cxn>
                    <a:cxn ang="0">
                      <a:pos x="19" y="36"/>
                    </a:cxn>
                    <a:cxn ang="0">
                      <a:pos x="14" y="41"/>
                    </a:cxn>
                    <a:cxn ang="0">
                      <a:pos x="8" y="49"/>
                    </a:cxn>
                    <a:cxn ang="0">
                      <a:pos x="8" y="49"/>
                    </a:cxn>
                    <a:cxn ang="0">
                      <a:pos x="6" y="48"/>
                    </a:cxn>
                  </a:cxnLst>
                  <a:rect l="0" t="0" r="r" b="b"/>
                  <a:pathLst>
                    <a:path w="19" h="49">
                      <a:moveTo>
                        <a:pt x="6" y="48"/>
                      </a:moveTo>
                      <a:lnTo>
                        <a:pt x="0" y="49"/>
                      </a:lnTo>
                      <a:lnTo>
                        <a:pt x="0" y="0"/>
                      </a:lnTo>
                      <a:lnTo>
                        <a:pt x="3" y="8"/>
                      </a:lnTo>
                      <a:lnTo>
                        <a:pt x="6" y="12"/>
                      </a:lnTo>
                      <a:lnTo>
                        <a:pt x="11" y="17"/>
                      </a:lnTo>
                      <a:lnTo>
                        <a:pt x="14" y="20"/>
                      </a:lnTo>
                      <a:lnTo>
                        <a:pt x="18" y="24"/>
                      </a:lnTo>
                      <a:lnTo>
                        <a:pt x="19" y="27"/>
                      </a:lnTo>
                      <a:lnTo>
                        <a:pt x="19" y="32"/>
                      </a:lnTo>
                      <a:lnTo>
                        <a:pt x="19" y="36"/>
                      </a:lnTo>
                      <a:lnTo>
                        <a:pt x="14" y="41"/>
                      </a:lnTo>
                      <a:lnTo>
                        <a:pt x="8" y="49"/>
                      </a:lnTo>
                      <a:lnTo>
                        <a:pt x="8" y="49"/>
                      </a:lnTo>
                      <a:lnTo>
                        <a:pt x="6" y="48"/>
                      </a:lnTo>
                      <a:close/>
                    </a:path>
                  </a:pathLst>
                </a:custGeom>
                <a:solidFill>
                  <a:srgbClr val="893939"/>
                </a:solidFill>
                <a:ln w="9525">
                  <a:noFill/>
                  <a:round/>
                  <a:headEnd/>
                  <a:tailEnd/>
                </a:ln>
              </p:spPr>
              <p:txBody>
                <a:bodyPr/>
                <a:lstStyle/>
                <a:p>
                  <a:endParaRPr lang="en-US"/>
                </a:p>
              </p:txBody>
            </p:sp>
            <p:sp>
              <p:nvSpPr>
                <p:cNvPr id="40291" name="Freeform 355"/>
                <p:cNvSpPr>
                  <a:spLocks/>
                </p:cNvSpPr>
                <p:nvPr/>
              </p:nvSpPr>
              <p:spPr bwMode="auto">
                <a:xfrm>
                  <a:off x="2885" y="3655"/>
                  <a:ext cx="42" cy="22"/>
                </a:xfrm>
                <a:custGeom>
                  <a:avLst/>
                  <a:gdLst/>
                  <a:ahLst/>
                  <a:cxnLst>
                    <a:cxn ang="0">
                      <a:pos x="0" y="0"/>
                    </a:cxn>
                    <a:cxn ang="0">
                      <a:pos x="84" y="43"/>
                    </a:cxn>
                    <a:cxn ang="0">
                      <a:pos x="0" y="0"/>
                    </a:cxn>
                    <a:cxn ang="0">
                      <a:pos x="0" y="0"/>
                    </a:cxn>
                  </a:cxnLst>
                  <a:rect l="0" t="0" r="r" b="b"/>
                  <a:pathLst>
                    <a:path w="84" h="43">
                      <a:moveTo>
                        <a:pt x="0" y="0"/>
                      </a:moveTo>
                      <a:lnTo>
                        <a:pt x="84" y="43"/>
                      </a:lnTo>
                      <a:lnTo>
                        <a:pt x="0" y="0"/>
                      </a:lnTo>
                      <a:lnTo>
                        <a:pt x="0" y="0"/>
                      </a:lnTo>
                      <a:close/>
                    </a:path>
                  </a:pathLst>
                </a:custGeom>
                <a:solidFill>
                  <a:srgbClr val="520000"/>
                </a:solidFill>
                <a:ln w="9525">
                  <a:noFill/>
                  <a:round/>
                  <a:headEnd/>
                  <a:tailEnd/>
                </a:ln>
              </p:spPr>
              <p:txBody>
                <a:bodyPr/>
                <a:lstStyle/>
                <a:p>
                  <a:endParaRPr lang="en-US"/>
                </a:p>
              </p:txBody>
            </p:sp>
            <p:sp>
              <p:nvSpPr>
                <p:cNvPr id="40292" name="Freeform 356"/>
                <p:cNvSpPr>
                  <a:spLocks/>
                </p:cNvSpPr>
                <p:nvPr/>
              </p:nvSpPr>
              <p:spPr bwMode="auto">
                <a:xfrm>
                  <a:off x="3252" y="3655"/>
                  <a:ext cx="4" cy="22"/>
                </a:xfrm>
                <a:custGeom>
                  <a:avLst/>
                  <a:gdLst/>
                  <a:ahLst/>
                  <a:cxnLst>
                    <a:cxn ang="0">
                      <a:pos x="0" y="0"/>
                    </a:cxn>
                    <a:cxn ang="0">
                      <a:pos x="8" y="0"/>
                    </a:cxn>
                    <a:cxn ang="0">
                      <a:pos x="8" y="43"/>
                    </a:cxn>
                    <a:cxn ang="0">
                      <a:pos x="2" y="43"/>
                    </a:cxn>
                    <a:cxn ang="0">
                      <a:pos x="2" y="0"/>
                    </a:cxn>
                    <a:cxn ang="0">
                      <a:pos x="2" y="0"/>
                    </a:cxn>
                    <a:cxn ang="0">
                      <a:pos x="0" y="0"/>
                    </a:cxn>
                  </a:cxnLst>
                  <a:rect l="0" t="0" r="r" b="b"/>
                  <a:pathLst>
                    <a:path w="8" h="43">
                      <a:moveTo>
                        <a:pt x="0" y="0"/>
                      </a:moveTo>
                      <a:lnTo>
                        <a:pt x="8" y="0"/>
                      </a:lnTo>
                      <a:lnTo>
                        <a:pt x="8" y="43"/>
                      </a:lnTo>
                      <a:lnTo>
                        <a:pt x="2" y="43"/>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40293" name="Freeform 357"/>
                <p:cNvSpPr>
                  <a:spLocks/>
                </p:cNvSpPr>
                <p:nvPr/>
              </p:nvSpPr>
              <p:spPr bwMode="auto">
                <a:xfrm>
                  <a:off x="3376" y="3655"/>
                  <a:ext cx="37" cy="46"/>
                </a:xfrm>
                <a:custGeom>
                  <a:avLst/>
                  <a:gdLst/>
                  <a:ahLst/>
                  <a:cxnLst>
                    <a:cxn ang="0">
                      <a:pos x="56" y="91"/>
                    </a:cxn>
                    <a:cxn ang="0">
                      <a:pos x="59" y="88"/>
                    </a:cxn>
                    <a:cxn ang="0">
                      <a:pos x="61" y="85"/>
                    </a:cxn>
                    <a:cxn ang="0">
                      <a:pos x="62" y="80"/>
                    </a:cxn>
                    <a:cxn ang="0">
                      <a:pos x="64" y="75"/>
                    </a:cxn>
                    <a:cxn ang="0">
                      <a:pos x="66" y="70"/>
                    </a:cxn>
                    <a:cxn ang="0">
                      <a:pos x="66" y="64"/>
                    </a:cxn>
                    <a:cxn ang="0">
                      <a:pos x="66" y="59"/>
                    </a:cxn>
                    <a:cxn ang="0">
                      <a:pos x="67" y="54"/>
                    </a:cxn>
                    <a:cxn ang="0">
                      <a:pos x="67" y="48"/>
                    </a:cxn>
                    <a:cxn ang="0">
                      <a:pos x="67" y="43"/>
                    </a:cxn>
                    <a:cxn ang="0">
                      <a:pos x="59" y="42"/>
                    </a:cxn>
                    <a:cxn ang="0">
                      <a:pos x="51" y="45"/>
                    </a:cxn>
                    <a:cxn ang="0">
                      <a:pos x="43" y="51"/>
                    </a:cxn>
                    <a:cxn ang="0">
                      <a:pos x="37" y="59"/>
                    </a:cxn>
                    <a:cxn ang="0">
                      <a:pos x="30" y="67"/>
                    </a:cxn>
                    <a:cxn ang="0">
                      <a:pos x="24" y="77"/>
                    </a:cxn>
                    <a:cxn ang="0">
                      <a:pos x="18" y="85"/>
                    </a:cxn>
                    <a:cxn ang="0">
                      <a:pos x="13" y="90"/>
                    </a:cxn>
                    <a:cxn ang="0">
                      <a:pos x="6" y="93"/>
                    </a:cxn>
                    <a:cxn ang="0">
                      <a:pos x="0" y="93"/>
                    </a:cxn>
                    <a:cxn ang="0">
                      <a:pos x="74" y="0"/>
                    </a:cxn>
                    <a:cxn ang="0">
                      <a:pos x="56" y="93"/>
                    </a:cxn>
                    <a:cxn ang="0">
                      <a:pos x="56" y="93"/>
                    </a:cxn>
                    <a:cxn ang="0">
                      <a:pos x="56" y="91"/>
                    </a:cxn>
                  </a:cxnLst>
                  <a:rect l="0" t="0" r="r" b="b"/>
                  <a:pathLst>
                    <a:path w="74" h="93">
                      <a:moveTo>
                        <a:pt x="56" y="91"/>
                      </a:moveTo>
                      <a:lnTo>
                        <a:pt x="59" y="88"/>
                      </a:lnTo>
                      <a:lnTo>
                        <a:pt x="61" y="85"/>
                      </a:lnTo>
                      <a:lnTo>
                        <a:pt x="62" y="80"/>
                      </a:lnTo>
                      <a:lnTo>
                        <a:pt x="64" y="75"/>
                      </a:lnTo>
                      <a:lnTo>
                        <a:pt x="66" y="70"/>
                      </a:lnTo>
                      <a:lnTo>
                        <a:pt x="66" y="64"/>
                      </a:lnTo>
                      <a:lnTo>
                        <a:pt x="66" y="59"/>
                      </a:lnTo>
                      <a:lnTo>
                        <a:pt x="67" y="54"/>
                      </a:lnTo>
                      <a:lnTo>
                        <a:pt x="67" y="48"/>
                      </a:lnTo>
                      <a:lnTo>
                        <a:pt x="67" y="43"/>
                      </a:lnTo>
                      <a:lnTo>
                        <a:pt x="59" y="42"/>
                      </a:lnTo>
                      <a:lnTo>
                        <a:pt x="51" y="45"/>
                      </a:lnTo>
                      <a:lnTo>
                        <a:pt x="43" y="51"/>
                      </a:lnTo>
                      <a:lnTo>
                        <a:pt x="37" y="59"/>
                      </a:lnTo>
                      <a:lnTo>
                        <a:pt x="30" y="67"/>
                      </a:lnTo>
                      <a:lnTo>
                        <a:pt x="24" y="77"/>
                      </a:lnTo>
                      <a:lnTo>
                        <a:pt x="18" y="85"/>
                      </a:lnTo>
                      <a:lnTo>
                        <a:pt x="13" y="90"/>
                      </a:lnTo>
                      <a:lnTo>
                        <a:pt x="6" y="93"/>
                      </a:lnTo>
                      <a:lnTo>
                        <a:pt x="0" y="93"/>
                      </a:lnTo>
                      <a:lnTo>
                        <a:pt x="74" y="0"/>
                      </a:lnTo>
                      <a:lnTo>
                        <a:pt x="56" y="93"/>
                      </a:lnTo>
                      <a:lnTo>
                        <a:pt x="56" y="93"/>
                      </a:lnTo>
                      <a:lnTo>
                        <a:pt x="56" y="91"/>
                      </a:lnTo>
                      <a:close/>
                    </a:path>
                  </a:pathLst>
                </a:custGeom>
                <a:solidFill>
                  <a:srgbClr val="520000"/>
                </a:solidFill>
                <a:ln w="9525">
                  <a:noFill/>
                  <a:round/>
                  <a:headEnd/>
                  <a:tailEnd/>
                </a:ln>
              </p:spPr>
              <p:txBody>
                <a:bodyPr/>
                <a:lstStyle/>
                <a:p>
                  <a:endParaRPr lang="en-US"/>
                </a:p>
              </p:txBody>
            </p:sp>
            <p:sp>
              <p:nvSpPr>
                <p:cNvPr id="40294" name="Freeform 358"/>
                <p:cNvSpPr>
                  <a:spLocks/>
                </p:cNvSpPr>
                <p:nvPr/>
              </p:nvSpPr>
              <p:spPr bwMode="auto">
                <a:xfrm>
                  <a:off x="2420" y="3658"/>
                  <a:ext cx="6" cy="82"/>
                </a:xfrm>
                <a:custGeom>
                  <a:avLst/>
                  <a:gdLst/>
                  <a:ahLst/>
                  <a:cxnLst>
                    <a:cxn ang="0">
                      <a:pos x="0" y="0"/>
                    </a:cxn>
                    <a:cxn ang="0">
                      <a:pos x="11" y="2"/>
                    </a:cxn>
                    <a:cxn ang="0">
                      <a:pos x="11" y="164"/>
                    </a:cxn>
                    <a:cxn ang="0">
                      <a:pos x="0" y="164"/>
                    </a:cxn>
                    <a:cxn ang="0">
                      <a:pos x="0" y="2"/>
                    </a:cxn>
                    <a:cxn ang="0">
                      <a:pos x="0" y="2"/>
                    </a:cxn>
                    <a:cxn ang="0">
                      <a:pos x="0" y="0"/>
                    </a:cxn>
                  </a:cxnLst>
                  <a:rect l="0" t="0" r="r" b="b"/>
                  <a:pathLst>
                    <a:path w="11" h="164">
                      <a:moveTo>
                        <a:pt x="0" y="0"/>
                      </a:moveTo>
                      <a:lnTo>
                        <a:pt x="11" y="2"/>
                      </a:lnTo>
                      <a:lnTo>
                        <a:pt x="11" y="164"/>
                      </a:lnTo>
                      <a:lnTo>
                        <a:pt x="0" y="164"/>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40295" name="Freeform 359"/>
                <p:cNvSpPr>
                  <a:spLocks/>
                </p:cNvSpPr>
                <p:nvPr/>
              </p:nvSpPr>
              <p:spPr bwMode="auto">
                <a:xfrm>
                  <a:off x="2797" y="3659"/>
                  <a:ext cx="9" cy="14"/>
                </a:xfrm>
                <a:custGeom>
                  <a:avLst/>
                  <a:gdLst/>
                  <a:ahLst/>
                  <a:cxnLst>
                    <a:cxn ang="0">
                      <a:pos x="17" y="10"/>
                    </a:cxn>
                    <a:cxn ang="0">
                      <a:pos x="17" y="27"/>
                    </a:cxn>
                    <a:cxn ang="0">
                      <a:pos x="0" y="0"/>
                    </a:cxn>
                    <a:cxn ang="0">
                      <a:pos x="1" y="0"/>
                    </a:cxn>
                    <a:cxn ang="0">
                      <a:pos x="3" y="0"/>
                    </a:cxn>
                    <a:cxn ang="0">
                      <a:pos x="4" y="2"/>
                    </a:cxn>
                    <a:cxn ang="0">
                      <a:pos x="8" y="2"/>
                    </a:cxn>
                    <a:cxn ang="0">
                      <a:pos x="8" y="3"/>
                    </a:cxn>
                    <a:cxn ang="0">
                      <a:pos x="9" y="5"/>
                    </a:cxn>
                    <a:cxn ang="0">
                      <a:pos x="12" y="6"/>
                    </a:cxn>
                    <a:cxn ang="0">
                      <a:pos x="14" y="8"/>
                    </a:cxn>
                    <a:cxn ang="0">
                      <a:pos x="16" y="10"/>
                    </a:cxn>
                    <a:cxn ang="0">
                      <a:pos x="17" y="10"/>
                    </a:cxn>
                    <a:cxn ang="0">
                      <a:pos x="17" y="10"/>
                    </a:cxn>
                  </a:cxnLst>
                  <a:rect l="0" t="0" r="r" b="b"/>
                  <a:pathLst>
                    <a:path w="17" h="27">
                      <a:moveTo>
                        <a:pt x="17" y="10"/>
                      </a:moveTo>
                      <a:lnTo>
                        <a:pt x="17" y="27"/>
                      </a:lnTo>
                      <a:lnTo>
                        <a:pt x="0" y="0"/>
                      </a:lnTo>
                      <a:lnTo>
                        <a:pt x="1" y="0"/>
                      </a:lnTo>
                      <a:lnTo>
                        <a:pt x="3" y="0"/>
                      </a:lnTo>
                      <a:lnTo>
                        <a:pt x="4" y="2"/>
                      </a:lnTo>
                      <a:lnTo>
                        <a:pt x="8" y="2"/>
                      </a:lnTo>
                      <a:lnTo>
                        <a:pt x="8" y="3"/>
                      </a:lnTo>
                      <a:lnTo>
                        <a:pt x="9" y="5"/>
                      </a:lnTo>
                      <a:lnTo>
                        <a:pt x="12" y="6"/>
                      </a:lnTo>
                      <a:lnTo>
                        <a:pt x="14" y="8"/>
                      </a:lnTo>
                      <a:lnTo>
                        <a:pt x="16" y="10"/>
                      </a:lnTo>
                      <a:lnTo>
                        <a:pt x="17" y="10"/>
                      </a:lnTo>
                      <a:lnTo>
                        <a:pt x="17" y="10"/>
                      </a:lnTo>
                      <a:close/>
                    </a:path>
                  </a:pathLst>
                </a:custGeom>
                <a:solidFill>
                  <a:srgbClr val="520000"/>
                </a:solidFill>
                <a:ln w="9525">
                  <a:noFill/>
                  <a:round/>
                  <a:headEnd/>
                  <a:tailEnd/>
                </a:ln>
              </p:spPr>
              <p:txBody>
                <a:bodyPr/>
                <a:lstStyle/>
                <a:p>
                  <a:endParaRPr lang="en-US"/>
                </a:p>
              </p:txBody>
            </p:sp>
            <p:sp>
              <p:nvSpPr>
                <p:cNvPr id="40296" name="Freeform 360"/>
                <p:cNvSpPr>
                  <a:spLocks/>
                </p:cNvSpPr>
                <p:nvPr/>
              </p:nvSpPr>
              <p:spPr bwMode="auto">
                <a:xfrm>
                  <a:off x="2869" y="3664"/>
                  <a:ext cx="25" cy="13"/>
                </a:xfrm>
                <a:custGeom>
                  <a:avLst/>
                  <a:gdLst/>
                  <a:ahLst/>
                  <a:cxnLst>
                    <a:cxn ang="0">
                      <a:pos x="0" y="0"/>
                    </a:cxn>
                    <a:cxn ang="0">
                      <a:pos x="49" y="25"/>
                    </a:cxn>
                    <a:cxn ang="0">
                      <a:pos x="0" y="0"/>
                    </a:cxn>
                    <a:cxn ang="0">
                      <a:pos x="0" y="0"/>
                    </a:cxn>
                  </a:cxnLst>
                  <a:rect l="0" t="0" r="r" b="b"/>
                  <a:pathLst>
                    <a:path w="49" h="25">
                      <a:moveTo>
                        <a:pt x="0" y="0"/>
                      </a:moveTo>
                      <a:lnTo>
                        <a:pt x="49" y="25"/>
                      </a:lnTo>
                      <a:lnTo>
                        <a:pt x="0" y="0"/>
                      </a:lnTo>
                      <a:lnTo>
                        <a:pt x="0" y="0"/>
                      </a:lnTo>
                      <a:close/>
                    </a:path>
                  </a:pathLst>
                </a:custGeom>
                <a:solidFill>
                  <a:srgbClr val="520000"/>
                </a:solidFill>
                <a:ln w="9525">
                  <a:noFill/>
                  <a:round/>
                  <a:headEnd/>
                  <a:tailEnd/>
                </a:ln>
              </p:spPr>
              <p:txBody>
                <a:bodyPr/>
                <a:lstStyle/>
                <a:p>
                  <a:endParaRPr lang="en-US"/>
                </a:p>
              </p:txBody>
            </p:sp>
            <p:sp>
              <p:nvSpPr>
                <p:cNvPr id="40297" name="Freeform 361"/>
                <p:cNvSpPr>
                  <a:spLocks/>
                </p:cNvSpPr>
                <p:nvPr/>
              </p:nvSpPr>
              <p:spPr bwMode="auto">
                <a:xfrm>
                  <a:off x="3270" y="3664"/>
                  <a:ext cx="4" cy="21"/>
                </a:xfrm>
                <a:custGeom>
                  <a:avLst/>
                  <a:gdLst/>
                  <a:ahLst/>
                  <a:cxnLst>
                    <a:cxn ang="0">
                      <a:pos x="6" y="0"/>
                    </a:cxn>
                    <a:cxn ang="0">
                      <a:pos x="0" y="43"/>
                    </a:cxn>
                    <a:cxn ang="0">
                      <a:pos x="6" y="0"/>
                    </a:cxn>
                    <a:cxn ang="0">
                      <a:pos x="6" y="0"/>
                    </a:cxn>
                  </a:cxnLst>
                  <a:rect l="0" t="0" r="r" b="b"/>
                  <a:pathLst>
                    <a:path w="6" h="43">
                      <a:moveTo>
                        <a:pt x="6" y="0"/>
                      </a:moveTo>
                      <a:lnTo>
                        <a:pt x="0" y="43"/>
                      </a:lnTo>
                      <a:lnTo>
                        <a:pt x="6" y="0"/>
                      </a:lnTo>
                      <a:lnTo>
                        <a:pt x="6" y="0"/>
                      </a:lnTo>
                      <a:close/>
                    </a:path>
                  </a:pathLst>
                </a:custGeom>
                <a:solidFill>
                  <a:srgbClr val="520000"/>
                </a:solidFill>
                <a:ln w="9525">
                  <a:noFill/>
                  <a:round/>
                  <a:headEnd/>
                  <a:tailEnd/>
                </a:ln>
              </p:spPr>
              <p:txBody>
                <a:bodyPr/>
                <a:lstStyle/>
                <a:p>
                  <a:endParaRPr lang="en-US"/>
                </a:p>
              </p:txBody>
            </p:sp>
            <p:sp>
              <p:nvSpPr>
                <p:cNvPr id="40298" name="Freeform 362"/>
                <p:cNvSpPr>
                  <a:spLocks/>
                </p:cNvSpPr>
                <p:nvPr/>
              </p:nvSpPr>
              <p:spPr bwMode="auto">
                <a:xfrm>
                  <a:off x="2272" y="3667"/>
                  <a:ext cx="9" cy="34"/>
                </a:xfrm>
                <a:custGeom>
                  <a:avLst/>
                  <a:gdLst/>
                  <a:ahLst/>
                  <a:cxnLst>
                    <a:cxn ang="0">
                      <a:pos x="18" y="0"/>
                    </a:cxn>
                    <a:cxn ang="0">
                      <a:pos x="0" y="69"/>
                    </a:cxn>
                    <a:cxn ang="0">
                      <a:pos x="18" y="2"/>
                    </a:cxn>
                    <a:cxn ang="0">
                      <a:pos x="18" y="2"/>
                    </a:cxn>
                    <a:cxn ang="0">
                      <a:pos x="18" y="0"/>
                    </a:cxn>
                  </a:cxnLst>
                  <a:rect l="0" t="0" r="r" b="b"/>
                  <a:pathLst>
                    <a:path w="18" h="69">
                      <a:moveTo>
                        <a:pt x="18" y="0"/>
                      </a:moveTo>
                      <a:lnTo>
                        <a:pt x="0" y="69"/>
                      </a:lnTo>
                      <a:lnTo>
                        <a:pt x="18" y="2"/>
                      </a:lnTo>
                      <a:lnTo>
                        <a:pt x="18" y="2"/>
                      </a:lnTo>
                      <a:lnTo>
                        <a:pt x="18" y="0"/>
                      </a:lnTo>
                      <a:close/>
                    </a:path>
                  </a:pathLst>
                </a:custGeom>
                <a:solidFill>
                  <a:srgbClr val="600C0C"/>
                </a:solidFill>
                <a:ln w="9525">
                  <a:noFill/>
                  <a:round/>
                  <a:headEnd/>
                  <a:tailEnd/>
                </a:ln>
              </p:spPr>
              <p:txBody>
                <a:bodyPr/>
                <a:lstStyle/>
                <a:p>
                  <a:endParaRPr lang="en-US"/>
                </a:p>
              </p:txBody>
            </p:sp>
            <p:sp>
              <p:nvSpPr>
                <p:cNvPr id="40299" name="Freeform 363"/>
                <p:cNvSpPr>
                  <a:spLocks/>
                </p:cNvSpPr>
                <p:nvPr/>
              </p:nvSpPr>
              <p:spPr bwMode="auto">
                <a:xfrm>
                  <a:off x="3045" y="3668"/>
                  <a:ext cx="9" cy="17"/>
                </a:xfrm>
                <a:custGeom>
                  <a:avLst/>
                  <a:gdLst/>
                  <a:ahLst/>
                  <a:cxnLst>
                    <a:cxn ang="0">
                      <a:pos x="17" y="33"/>
                    </a:cxn>
                    <a:cxn ang="0">
                      <a:pos x="0" y="0"/>
                    </a:cxn>
                    <a:cxn ang="0">
                      <a:pos x="17" y="0"/>
                    </a:cxn>
                    <a:cxn ang="0">
                      <a:pos x="17" y="35"/>
                    </a:cxn>
                    <a:cxn ang="0">
                      <a:pos x="17" y="35"/>
                    </a:cxn>
                    <a:cxn ang="0">
                      <a:pos x="17" y="33"/>
                    </a:cxn>
                  </a:cxnLst>
                  <a:rect l="0" t="0" r="r" b="b"/>
                  <a:pathLst>
                    <a:path w="17" h="35">
                      <a:moveTo>
                        <a:pt x="17" y="33"/>
                      </a:moveTo>
                      <a:lnTo>
                        <a:pt x="0" y="0"/>
                      </a:lnTo>
                      <a:lnTo>
                        <a:pt x="17" y="0"/>
                      </a:lnTo>
                      <a:lnTo>
                        <a:pt x="17" y="35"/>
                      </a:lnTo>
                      <a:lnTo>
                        <a:pt x="17" y="35"/>
                      </a:lnTo>
                      <a:lnTo>
                        <a:pt x="17" y="33"/>
                      </a:lnTo>
                      <a:close/>
                    </a:path>
                  </a:pathLst>
                </a:custGeom>
                <a:solidFill>
                  <a:srgbClr val="520000"/>
                </a:solidFill>
                <a:ln w="9525">
                  <a:noFill/>
                  <a:round/>
                  <a:headEnd/>
                  <a:tailEnd/>
                </a:ln>
              </p:spPr>
              <p:txBody>
                <a:bodyPr/>
                <a:lstStyle/>
                <a:p>
                  <a:endParaRPr lang="en-US"/>
                </a:p>
              </p:txBody>
            </p:sp>
            <p:sp>
              <p:nvSpPr>
                <p:cNvPr id="40300" name="Freeform 364"/>
                <p:cNvSpPr>
                  <a:spLocks/>
                </p:cNvSpPr>
                <p:nvPr/>
              </p:nvSpPr>
              <p:spPr bwMode="auto">
                <a:xfrm>
                  <a:off x="2429" y="3673"/>
                  <a:ext cx="9" cy="96"/>
                </a:xfrm>
                <a:custGeom>
                  <a:avLst/>
                  <a:gdLst/>
                  <a:ahLst/>
                  <a:cxnLst>
                    <a:cxn ang="0">
                      <a:pos x="0" y="0"/>
                    </a:cxn>
                    <a:cxn ang="0">
                      <a:pos x="17" y="194"/>
                    </a:cxn>
                    <a:cxn ang="0">
                      <a:pos x="0" y="0"/>
                    </a:cxn>
                    <a:cxn ang="0">
                      <a:pos x="0" y="0"/>
                    </a:cxn>
                  </a:cxnLst>
                  <a:rect l="0" t="0" r="r" b="b"/>
                  <a:pathLst>
                    <a:path w="17" h="194">
                      <a:moveTo>
                        <a:pt x="0" y="0"/>
                      </a:moveTo>
                      <a:lnTo>
                        <a:pt x="17" y="194"/>
                      </a:lnTo>
                      <a:lnTo>
                        <a:pt x="0" y="0"/>
                      </a:lnTo>
                      <a:lnTo>
                        <a:pt x="0" y="0"/>
                      </a:lnTo>
                      <a:close/>
                    </a:path>
                  </a:pathLst>
                </a:custGeom>
                <a:solidFill>
                  <a:srgbClr val="520000"/>
                </a:solidFill>
                <a:ln w="9525">
                  <a:noFill/>
                  <a:round/>
                  <a:headEnd/>
                  <a:tailEnd/>
                </a:ln>
              </p:spPr>
              <p:txBody>
                <a:bodyPr/>
                <a:lstStyle/>
                <a:p>
                  <a:endParaRPr lang="en-US"/>
                </a:p>
              </p:txBody>
            </p:sp>
            <p:sp>
              <p:nvSpPr>
                <p:cNvPr id="40301" name="Freeform 365"/>
                <p:cNvSpPr>
                  <a:spLocks/>
                </p:cNvSpPr>
                <p:nvPr/>
              </p:nvSpPr>
              <p:spPr bwMode="auto">
                <a:xfrm>
                  <a:off x="2462" y="3673"/>
                  <a:ext cx="6" cy="21"/>
                </a:xfrm>
                <a:custGeom>
                  <a:avLst/>
                  <a:gdLst/>
                  <a:ahLst/>
                  <a:cxnLst>
                    <a:cxn ang="0">
                      <a:pos x="0" y="0"/>
                    </a:cxn>
                    <a:cxn ang="0">
                      <a:pos x="11" y="43"/>
                    </a:cxn>
                    <a:cxn ang="0">
                      <a:pos x="0" y="0"/>
                    </a:cxn>
                    <a:cxn ang="0">
                      <a:pos x="0" y="0"/>
                    </a:cxn>
                  </a:cxnLst>
                  <a:rect l="0" t="0" r="r" b="b"/>
                  <a:pathLst>
                    <a:path w="11" h="43">
                      <a:moveTo>
                        <a:pt x="0" y="0"/>
                      </a:moveTo>
                      <a:lnTo>
                        <a:pt x="11" y="43"/>
                      </a:lnTo>
                      <a:lnTo>
                        <a:pt x="0" y="0"/>
                      </a:lnTo>
                      <a:lnTo>
                        <a:pt x="0" y="0"/>
                      </a:lnTo>
                      <a:close/>
                    </a:path>
                  </a:pathLst>
                </a:custGeom>
                <a:solidFill>
                  <a:srgbClr val="600C0C"/>
                </a:solidFill>
                <a:ln w="9525">
                  <a:noFill/>
                  <a:round/>
                  <a:headEnd/>
                  <a:tailEnd/>
                </a:ln>
              </p:spPr>
              <p:txBody>
                <a:bodyPr/>
                <a:lstStyle/>
                <a:p>
                  <a:endParaRPr lang="en-US"/>
                </a:p>
              </p:txBody>
            </p:sp>
            <p:sp>
              <p:nvSpPr>
                <p:cNvPr id="40302" name="Freeform 366"/>
                <p:cNvSpPr>
                  <a:spLocks/>
                </p:cNvSpPr>
                <p:nvPr/>
              </p:nvSpPr>
              <p:spPr bwMode="auto">
                <a:xfrm>
                  <a:off x="3102" y="3673"/>
                  <a:ext cx="3" cy="16"/>
                </a:xfrm>
                <a:custGeom>
                  <a:avLst/>
                  <a:gdLst/>
                  <a:ahLst/>
                  <a:cxnLst>
                    <a:cxn ang="0">
                      <a:pos x="7" y="0"/>
                    </a:cxn>
                    <a:cxn ang="0">
                      <a:pos x="0" y="32"/>
                    </a:cxn>
                    <a:cxn ang="0">
                      <a:pos x="7" y="0"/>
                    </a:cxn>
                    <a:cxn ang="0">
                      <a:pos x="7" y="0"/>
                    </a:cxn>
                  </a:cxnLst>
                  <a:rect l="0" t="0" r="r" b="b"/>
                  <a:pathLst>
                    <a:path w="7" h="32">
                      <a:moveTo>
                        <a:pt x="7" y="0"/>
                      </a:moveTo>
                      <a:lnTo>
                        <a:pt x="0" y="32"/>
                      </a:lnTo>
                      <a:lnTo>
                        <a:pt x="7" y="0"/>
                      </a:lnTo>
                      <a:lnTo>
                        <a:pt x="7" y="0"/>
                      </a:lnTo>
                      <a:close/>
                    </a:path>
                  </a:pathLst>
                </a:custGeom>
                <a:solidFill>
                  <a:srgbClr val="520000"/>
                </a:solidFill>
                <a:ln w="9525">
                  <a:noFill/>
                  <a:round/>
                  <a:headEnd/>
                  <a:tailEnd/>
                </a:ln>
              </p:spPr>
              <p:txBody>
                <a:bodyPr/>
                <a:lstStyle/>
                <a:p>
                  <a:endParaRPr lang="en-US"/>
                </a:p>
              </p:txBody>
            </p:sp>
            <p:sp>
              <p:nvSpPr>
                <p:cNvPr id="40303" name="Freeform 367"/>
                <p:cNvSpPr>
                  <a:spLocks/>
                </p:cNvSpPr>
                <p:nvPr/>
              </p:nvSpPr>
              <p:spPr bwMode="auto">
                <a:xfrm>
                  <a:off x="2284" y="3677"/>
                  <a:ext cx="18" cy="66"/>
                </a:xfrm>
                <a:custGeom>
                  <a:avLst/>
                  <a:gdLst/>
                  <a:ahLst/>
                  <a:cxnLst>
                    <a:cxn ang="0">
                      <a:pos x="11" y="77"/>
                    </a:cxn>
                    <a:cxn ang="0">
                      <a:pos x="29" y="42"/>
                    </a:cxn>
                    <a:cxn ang="0">
                      <a:pos x="37" y="133"/>
                    </a:cxn>
                    <a:cxn ang="0">
                      <a:pos x="21" y="130"/>
                    </a:cxn>
                    <a:cxn ang="0">
                      <a:pos x="11" y="120"/>
                    </a:cxn>
                    <a:cxn ang="0">
                      <a:pos x="5" y="109"/>
                    </a:cxn>
                    <a:cxn ang="0">
                      <a:pos x="2" y="95"/>
                    </a:cxn>
                    <a:cxn ang="0">
                      <a:pos x="0" y="79"/>
                    </a:cxn>
                    <a:cxn ang="0">
                      <a:pos x="2" y="61"/>
                    </a:cxn>
                    <a:cxn ang="0">
                      <a:pos x="5" y="45"/>
                    </a:cxn>
                    <a:cxn ang="0">
                      <a:pos x="8" y="27"/>
                    </a:cxn>
                    <a:cxn ang="0">
                      <a:pos x="10" y="13"/>
                    </a:cxn>
                    <a:cxn ang="0">
                      <a:pos x="11" y="0"/>
                    </a:cxn>
                    <a:cxn ang="0">
                      <a:pos x="13" y="8"/>
                    </a:cxn>
                    <a:cxn ang="0">
                      <a:pos x="13" y="16"/>
                    </a:cxn>
                    <a:cxn ang="0">
                      <a:pos x="10" y="24"/>
                    </a:cxn>
                    <a:cxn ang="0">
                      <a:pos x="8" y="31"/>
                    </a:cxn>
                    <a:cxn ang="0">
                      <a:pos x="5" y="39"/>
                    </a:cxn>
                    <a:cxn ang="0">
                      <a:pos x="3" y="47"/>
                    </a:cxn>
                    <a:cxn ang="0">
                      <a:pos x="2" y="53"/>
                    </a:cxn>
                    <a:cxn ang="0">
                      <a:pos x="3" y="61"/>
                    </a:cxn>
                    <a:cxn ang="0">
                      <a:pos x="6" y="69"/>
                    </a:cxn>
                    <a:cxn ang="0">
                      <a:pos x="11" y="77"/>
                    </a:cxn>
                    <a:cxn ang="0">
                      <a:pos x="11" y="77"/>
                    </a:cxn>
                  </a:cxnLst>
                  <a:rect l="0" t="0" r="r" b="b"/>
                  <a:pathLst>
                    <a:path w="37" h="133">
                      <a:moveTo>
                        <a:pt x="11" y="77"/>
                      </a:moveTo>
                      <a:lnTo>
                        <a:pt x="29" y="42"/>
                      </a:lnTo>
                      <a:lnTo>
                        <a:pt x="37" y="133"/>
                      </a:lnTo>
                      <a:lnTo>
                        <a:pt x="21" y="130"/>
                      </a:lnTo>
                      <a:lnTo>
                        <a:pt x="11" y="120"/>
                      </a:lnTo>
                      <a:lnTo>
                        <a:pt x="5" y="109"/>
                      </a:lnTo>
                      <a:lnTo>
                        <a:pt x="2" y="95"/>
                      </a:lnTo>
                      <a:lnTo>
                        <a:pt x="0" y="79"/>
                      </a:lnTo>
                      <a:lnTo>
                        <a:pt x="2" y="61"/>
                      </a:lnTo>
                      <a:lnTo>
                        <a:pt x="5" y="45"/>
                      </a:lnTo>
                      <a:lnTo>
                        <a:pt x="8" y="27"/>
                      </a:lnTo>
                      <a:lnTo>
                        <a:pt x="10" y="13"/>
                      </a:lnTo>
                      <a:lnTo>
                        <a:pt x="11" y="0"/>
                      </a:lnTo>
                      <a:lnTo>
                        <a:pt x="13" y="8"/>
                      </a:lnTo>
                      <a:lnTo>
                        <a:pt x="13" y="16"/>
                      </a:lnTo>
                      <a:lnTo>
                        <a:pt x="10" y="24"/>
                      </a:lnTo>
                      <a:lnTo>
                        <a:pt x="8" y="31"/>
                      </a:lnTo>
                      <a:lnTo>
                        <a:pt x="5" y="39"/>
                      </a:lnTo>
                      <a:lnTo>
                        <a:pt x="3" y="47"/>
                      </a:lnTo>
                      <a:lnTo>
                        <a:pt x="2" y="53"/>
                      </a:lnTo>
                      <a:lnTo>
                        <a:pt x="3" y="61"/>
                      </a:lnTo>
                      <a:lnTo>
                        <a:pt x="6" y="69"/>
                      </a:lnTo>
                      <a:lnTo>
                        <a:pt x="11" y="77"/>
                      </a:lnTo>
                      <a:lnTo>
                        <a:pt x="11" y="77"/>
                      </a:lnTo>
                      <a:close/>
                    </a:path>
                  </a:pathLst>
                </a:custGeom>
                <a:solidFill>
                  <a:srgbClr val="600C0C"/>
                </a:solidFill>
                <a:ln w="9525">
                  <a:noFill/>
                  <a:round/>
                  <a:headEnd/>
                  <a:tailEnd/>
                </a:ln>
              </p:spPr>
              <p:txBody>
                <a:bodyPr/>
                <a:lstStyle/>
                <a:p>
                  <a:endParaRPr lang="en-US"/>
                </a:p>
              </p:txBody>
            </p:sp>
            <p:sp>
              <p:nvSpPr>
                <p:cNvPr id="40304" name="Freeform 368"/>
                <p:cNvSpPr>
                  <a:spLocks/>
                </p:cNvSpPr>
                <p:nvPr/>
              </p:nvSpPr>
              <p:spPr bwMode="auto">
                <a:xfrm>
                  <a:off x="2813" y="3677"/>
                  <a:ext cx="9" cy="12"/>
                </a:xfrm>
                <a:custGeom>
                  <a:avLst/>
                  <a:gdLst/>
                  <a:ahLst/>
                  <a:cxnLst>
                    <a:cxn ang="0">
                      <a:pos x="16" y="24"/>
                    </a:cxn>
                    <a:cxn ang="0">
                      <a:pos x="0" y="24"/>
                    </a:cxn>
                    <a:cxn ang="0">
                      <a:pos x="0" y="0"/>
                    </a:cxn>
                    <a:cxn ang="0">
                      <a:pos x="1" y="2"/>
                    </a:cxn>
                    <a:cxn ang="0">
                      <a:pos x="4" y="3"/>
                    </a:cxn>
                    <a:cxn ang="0">
                      <a:pos x="8" y="7"/>
                    </a:cxn>
                    <a:cxn ang="0">
                      <a:pos x="9" y="8"/>
                    </a:cxn>
                    <a:cxn ang="0">
                      <a:pos x="12" y="11"/>
                    </a:cxn>
                    <a:cxn ang="0">
                      <a:pos x="14" y="13"/>
                    </a:cxn>
                    <a:cxn ang="0">
                      <a:pos x="16" y="16"/>
                    </a:cxn>
                    <a:cxn ang="0">
                      <a:pos x="17" y="18"/>
                    </a:cxn>
                    <a:cxn ang="0">
                      <a:pos x="17" y="21"/>
                    </a:cxn>
                    <a:cxn ang="0">
                      <a:pos x="17" y="24"/>
                    </a:cxn>
                    <a:cxn ang="0">
                      <a:pos x="17" y="24"/>
                    </a:cxn>
                    <a:cxn ang="0">
                      <a:pos x="16" y="24"/>
                    </a:cxn>
                  </a:cxnLst>
                  <a:rect l="0" t="0" r="r" b="b"/>
                  <a:pathLst>
                    <a:path w="17" h="24">
                      <a:moveTo>
                        <a:pt x="16" y="24"/>
                      </a:moveTo>
                      <a:lnTo>
                        <a:pt x="0" y="24"/>
                      </a:lnTo>
                      <a:lnTo>
                        <a:pt x="0" y="0"/>
                      </a:lnTo>
                      <a:lnTo>
                        <a:pt x="1" y="2"/>
                      </a:lnTo>
                      <a:lnTo>
                        <a:pt x="4" y="3"/>
                      </a:lnTo>
                      <a:lnTo>
                        <a:pt x="8" y="7"/>
                      </a:lnTo>
                      <a:lnTo>
                        <a:pt x="9" y="8"/>
                      </a:lnTo>
                      <a:lnTo>
                        <a:pt x="12" y="11"/>
                      </a:lnTo>
                      <a:lnTo>
                        <a:pt x="14" y="13"/>
                      </a:lnTo>
                      <a:lnTo>
                        <a:pt x="16" y="16"/>
                      </a:lnTo>
                      <a:lnTo>
                        <a:pt x="17" y="18"/>
                      </a:lnTo>
                      <a:lnTo>
                        <a:pt x="17" y="21"/>
                      </a:lnTo>
                      <a:lnTo>
                        <a:pt x="17" y="24"/>
                      </a:lnTo>
                      <a:lnTo>
                        <a:pt x="17" y="24"/>
                      </a:lnTo>
                      <a:lnTo>
                        <a:pt x="16" y="24"/>
                      </a:lnTo>
                      <a:close/>
                    </a:path>
                  </a:pathLst>
                </a:custGeom>
                <a:solidFill>
                  <a:srgbClr val="520000"/>
                </a:solidFill>
                <a:ln w="9525">
                  <a:noFill/>
                  <a:round/>
                  <a:headEnd/>
                  <a:tailEnd/>
                </a:ln>
              </p:spPr>
              <p:txBody>
                <a:bodyPr/>
                <a:lstStyle/>
                <a:p>
                  <a:endParaRPr lang="en-US"/>
                </a:p>
              </p:txBody>
            </p:sp>
            <p:sp>
              <p:nvSpPr>
                <p:cNvPr id="40305" name="Freeform 369"/>
                <p:cNvSpPr>
                  <a:spLocks/>
                </p:cNvSpPr>
                <p:nvPr/>
              </p:nvSpPr>
              <p:spPr bwMode="auto">
                <a:xfrm>
                  <a:off x="2851" y="3680"/>
                  <a:ext cx="18" cy="20"/>
                </a:xfrm>
                <a:custGeom>
                  <a:avLst/>
                  <a:gdLst/>
                  <a:ahLst/>
                  <a:cxnLst>
                    <a:cxn ang="0">
                      <a:pos x="36" y="17"/>
                    </a:cxn>
                    <a:cxn ang="0">
                      <a:pos x="31" y="20"/>
                    </a:cxn>
                    <a:cxn ang="0">
                      <a:pos x="26" y="25"/>
                    </a:cxn>
                    <a:cxn ang="0">
                      <a:pos x="23" y="30"/>
                    </a:cxn>
                    <a:cxn ang="0">
                      <a:pos x="21" y="33"/>
                    </a:cxn>
                    <a:cxn ang="0">
                      <a:pos x="18" y="38"/>
                    </a:cxn>
                    <a:cxn ang="0">
                      <a:pos x="16" y="40"/>
                    </a:cxn>
                    <a:cxn ang="0">
                      <a:pos x="13" y="40"/>
                    </a:cxn>
                    <a:cxn ang="0">
                      <a:pos x="10" y="40"/>
                    </a:cxn>
                    <a:cxn ang="0">
                      <a:pos x="7" y="35"/>
                    </a:cxn>
                    <a:cxn ang="0">
                      <a:pos x="0" y="28"/>
                    </a:cxn>
                    <a:cxn ang="0">
                      <a:pos x="18" y="0"/>
                    </a:cxn>
                    <a:cxn ang="0">
                      <a:pos x="36" y="17"/>
                    </a:cxn>
                    <a:cxn ang="0">
                      <a:pos x="36" y="17"/>
                    </a:cxn>
                  </a:cxnLst>
                  <a:rect l="0" t="0" r="r" b="b"/>
                  <a:pathLst>
                    <a:path w="36" h="40">
                      <a:moveTo>
                        <a:pt x="36" y="17"/>
                      </a:moveTo>
                      <a:lnTo>
                        <a:pt x="31" y="20"/>
                      </a:lnTo>
                      <a:lnTo>
                        <a:pt x="26" y="25"/>
                      </a:lnTo>
                      <a:lnTo>
                        <a:pt x="23" y="30"/>
                      </a:lnTo>
                      <a:lnTo>
                        <a:pt x="21" y="33"/>
                      </a:lnTo>
                      <a:lnTo>
                        <a:pt x="18" y="38"/>
                      </a:lnTo>
                      <a:lnTo>
                        <a:pt x="16" y="40"/>
                      </a:lnTo>
                      <a:lnTo>
                        <a:pt x="13" y="40"/>
                      </a:lnTo>
                      <a:lnTo>
                        <a:pt x="10" y="40"/>
                      </a:lnTo>
                      <a:lnTo>
                        <a:pt x="7" y="35"/>
                      </a:lnTo>
                      <a:lnTo>
                        <a:pt x="0" y="28"/>
                      </a:lnTo>
                      <a:lnTo>
                        <a:pt x="18" y="0"/>
                      </a:lnTo>
                      <a:lnTo>
                        <a:pt x="36" y="17"/>
                      </a:lnTo>
                      <a:lnTo>
                        <a:pt x="36" y="17"/>
                      </a:lnTo>
                      <a:close/>
                    </a:path>
                  </a:pathLst>
                </a:custGeom>
                <a:solidFill>
                  <a:srgbClr val="520000"/>
                </a:solidFill>
                <a:ln w="9525">
                  <a:noFill/>
                  <a:round/>
                  <a:headEnd/>
                  <a:tailEnd/>
                </a:ln>
              </p:spPr>
              <p:txBody>
                <a:bodyPr/>
                <a:lstStyle/>
                <a:p>
                  <a:endParaRPr lang="en-US"/>
                </a:p>
              </p:txBody>
            </p:sp>
            <p:sp>
              <p:nvSpPr>
                <p:cNvPr id="40306" name="Freeform 370"/>
                <p:cNvSpPr>
                  <a:spLocks/>
                </p:cNvSpPr>
                <p:nvPr/>
              </p:nvSpPr>
              <p:spPr bwMode="auto">
                <a:xfrm>
                  <a:off x="2902" y="3680"/>
                  <a:ext cx="21" cy="5"/>
                </a:xfrm>
                <a:custGeom>
                  <a:avLst/>
                  <a:gdLst/>
                  <a:ahLst/>
                  <a:cxnLst>
                    <a:cxn ang="0">
                      <a:pos x="0" y="0"/>
                    </a:cxn>
                    <a:cxn ang="0">
                      <a:pos x="41" y="11"/>
                    </a:cxn>
                    <a:cxn ang="0">
                      <a:pos x="0" y="0"/>
                    </a:cxn>
                    <a:cxn ang="0">
                      <a:pos x="0" y="0"/>
                    </a:cxn>
                  </a:cxnLst>
                  <a:rect l="0" t="0" r="r" b="b"/>
                  <a:pathLst>
                    <a:path w="41" h="11">
                      <a:moveTo>
                        <a:pt x="0" y="0"/>
                      </a:moveTo>
                      <a:lnTo>
                        <a:pt x="41" y="11"/>
                      </a:lnTo>
                      <a:lnTo>
                        <a:pt x="0" y="0"/>
                      </a:lnTo>
                      <a:lnTo>
                        <a:pt x="0" y="0"/>
                      </a:lnTo>
                      <a:close/>
                    </a:path>
                  </a:pathLst>
                </a:custGeom>
                <a:solidFill>
                  <a:srgbClr val="520000"/>
                </a:solidFill>
                <a:ln w="9525">
                  <a:noFill/>
                  <a:round/>
                  <a:headEnd/>
                  <a:tailEnd/>
                </a:ln>
              </p:spPr>
              <p:txBody>
                <a:bodyPr/>
                <a:lstStyle/>
                <a:p>
                  <a:endParaRPr lang="en-US"/>
                </a:p>
              </p:txBody>
            </p:sp>
            <p:sp>
              <p:nvSpPr>
                <p:cNvPr id="40307" name="Freeform 371"/>
                <p:cNvSpPr>
                  <a:spLocks/>
                </p:cNvSpPr>
                <p:nvPr/>
              </p:nvSpPr>
              <p:spPr bwMode="auto">
                <a:xfrm>
                  <a:off x="2208" y="3696"/>
                  <a:ext cx="9" cy="25"/>
                </a:xfrm>
                <a:custGeom>
                  <a:avLst/>
                  <a:gdLst/>
                  <a:ahLst/>
                  <a:cxnLst>
                    <a:cxn ang="0">
                      <a:pos x="16" y="0"/>
                    </a:cxn>
                    <a:cxn ang="0">
                      <a:pos x="14" y="5"/>
                    </a:cxn>
                    <a:cxn ang="0">
                      <a:pos x="13" y="8"/>
                    </a:cxn>
                    <a:cxn ang="0">
                      <a:pos x="11" y="13"/>
                    </a:cxn>
                    <a:cxn ang="0">
                      <a:pos x="9" y="18"/>
                    </a:cxn>
                    <a:cxn ang="0">
                      <a:pos x="9" y="24"/>
                    </a:cxn>
                    <a:cxn ang="0">
                      <a:pos x="9" y="29"/>
                    </a:cxn>
                    <a:cxn ang="0">
                      <a:pos x="9" y="34"/>
                    </a:cxn>
                    <a:cxn ang="0">
                      <a:pos x="9" y="40"/>
                    </a:cxn>
                    <a:cxn ang="0">
                      <a:pos x="9" y="45"/>
                    </a:cxn>
                    <a:cxn ang="0">
                      <a:pos x="9" y="51"/>
                    </a:cxn>
                    <a:cxn ang="0">
                      <a:pos x="0" y="2"/>
                    </a:cxn>
                    <a:cxn ang="0">
                      <a:pos x="17" y="2"/>
                    </a:cxn>
                    <a:cxn ang="0">
                      <a:pos x="17" y="2"/>
                    </a:cxn>
                    <a:cxn ang="0">
                      <a:pos x="16" y="0"/>
                    </a:cxn>
                  </a:cxnLst>
                  <a:rect l="0" t="0" r="r" b="b"/>
                  <a:pathLst>
                    <a:path w="17" h="51">
                      <a:moveTo>
                        <a:pt x="16" y="0"/>
                      </a:moveTo>
                      <a:lnTo>
                        <a:pt x="14" y="5"/>
                      </a:lnTo>
                      <a:lnTo>
                        <a:pt x="13" y="8"/>
                      </a:lnTo>
                      <a:lnTo>
                        <a:pt x="11" y="13"/>
                      </a:lnTo>
                      <a:lnTo>
                        <a:pt x="9" y="18"/>
                      </a:lnTo>
                      <a:lnTo>
                        <a:pt x="9" y="24"/>
                      </a:lnTo>
                      <a:lnTo>
                        <a:pt x="9" y="29"/>
                      </a:lnTo>
                      <a:lnTo>
                        <a:pt x="9" y="34"/>
                      </a:lnTo>
                      <a:lnTo>
                        <a:pt x="9" y="40"/>
                      </a:lnTo>
                      <a:lnTo>
                        <a:pt x="9" y="45"/>
                      </a:lnTo>
                      <a:lnTo>
                        <a:pt x="9" y="51"/>
                      </a:lnTo>
                      <a:lnTo>
                        <a:pt x="0" y="2"/>
                      </a:lnTo>
                      <a:lnTo>
                        <a:pt x="17" y="2"/>
                      </a:lnTo>
                      <a:lnTo>
                        <a:pt x="17" y="2"/>
                      </a:lnTo>
                      <a:lnTo>
                        <a:pt x="16" y="0"/>
                      </a:lnTo>
                      <a:close/>
                    </a:path>
                  </a:pathLst>
                </a:custGeom>
                <a:solidFill>
                  <a:srgbClr val="600C0C"/>
                </a:solidFill>
                <a:ln w="9525">
                  <a:noFill/>
                  <a:round/>
                  <a:headEnd/>
                  <a:tailEnd/>
                </a:ln>
              </p:spPr>
              <p:txBody>
                <a:bodyPr/>
                <a:lstStyle/>
                <a:p>
                  <a:endParaRPr lang="en-US"/>
                </a:p>
              </p:txBody>
            </p:sp>
            <p:sp>
              <p:nvSpPr>
                <p:cNvPr id="40308" name="Freeform 372"/>
                <p:cNvSpPr>
                  <a:spLocks/>
                </p:cNvSpPr>
                <p:nvPr/>
              </p:nvSpPr>
              <p:spPr bwMode="auto">
                <a:xfrm>
                  <a:off x="2242" y="3685"/>
                  <a:ext cx="6" cy="30"/>
                </a:xfrm>
                <a:custGeom>
                  <a:avLst/>
                  <a:gdLst/>
                  <a:ahLst/>
                  <a:cxnLst>
                    <a:cxn ang="0">
                      <a:pos x="9" y="0"/>
                    </a:cxn>
                    <a:cxn ang="0">
                      <a:pos x="0" y="61"/>
                    </a:cxn>
                    <a:cxn ang="0">
                      <a:pos x="11" y="2"/>
                    </a:cxn>
                    <a:cxn ang="0">
                      <a:pos x="11" y="2"/>
                    </a:cxn>
                    <a:cxn ang="0">
                      <a:pos x="9" y="0"/>
                    </a:cxn>
                  </a:cxnLst>
                  <a:rect l="0" t="0" r="r" b="b"/>
                  <a:pathLst>
                    <a:path w="11" h="61">
                      <a:moveTo>
                        <a:pt x="9" y="0"/>
                      </a:moveTo>
                      <a:lnTo>
                        <a:pt x="0" y="61"/>
                      </a:lnTo>
                      <a:lnTo>
                        <a:pt x="11" y="2"/>
                      </a:lnTo>
                      <a:lnTo>
                        <a:pt x="11" y="2"/>
                      </a:lnTo>
                      <a:lnTo>
                        <a:pt x="9" y="0"/>
                      </a:lnTo>
                      <a:close/>
                    </a:path>
                  </a:pathLst>
                </a:custGeom>
                <a:solidFill>
                  <a:srgbClr val="600C0C"/>
                </a:solidFill>
                <a:ln w="9525">
                  <a:noFill/>
                  <a:round/>
                  <a:headEnd/>
                  <a:tailEnd/>
                </a:ln>
              </p:spPr>
              <p:txBody>
                <a:bodyPr/>
                <a:lstStyle/>
                <a:p>
                  <a:endParaRPr lang="en-US"/>
                </a:p>
              </p:txBody>
            </p:sp>
            <p:sp>
              <p:nvSpPr>
                <p:cNvPr id="40309" name="Freeform 373"/>
                <p:cNvSpPr>
                  <a:spLocks/>
                </p:cNvSpPr>
                <p:nvPr/>
              </p:nvSpPr>
              <p:spPr bwMode="auto">
                <a:xfrm>
                  <a:off x="2306" y="3685"/>
                  <a:ext cx="8" cy="55"/>
                </a:xfrm>
                <a:custGeom>
                  <a:avLst/>
                  <a:gdLst/>
                  <a:ahLst/>
                  <a:cxnLst>
                    <a:cxn ang="0">
                      <a:pos x="16" y="109"/>
                    </a:cxn>
                    <a:cxn ang="0">
                      <a:pos x="6" y="99"/>
                    </a:cxn>
                    <a:cxn ang="0">
                      <a:pos x="1" y="88"/>
                    </a:cxn>
                    <a:cxn ang="0">
                      <a:pos x="0" y="78"/>
                    </a:cxn>
                    <a:cxn ang="0">
                      <a:pos x="0" y="67"/>
                    </a:cxn>
                    <a:cxn ang="0">
                      <a:pos x="1" y="56"/>
                    </a:cxn>
                    <a:cxn ang="0">
                      <a:pos x="5" y="45"/>
                    </a:cxn>
                    <a:cxn ang="0">
                      <a:pos x="9" y="32"/>
                    </a:cxn>
                    <a:cxn ang="0">
                      <a:pos x="13" y="21"/>
                    </a:cxn>
                    <a:cxn ang="0">
                      <a:pos x="16" y="11"/>
                    </a:cxn>
                    <a:cxn ang="0">
                      <a:pos x="16" y="0"/>
                    </a:cxn>
                    <a:cxn ang="0">
                      <a:pos x="16" y="109"/>
                    </a:cxn>
                    <a:cxn ang="0">
                      <a:pos x="16" y="109"/>
                    </a:cxn>
                  </a:cxnLst>
                  <a:rect l="0" t="0" r="r" b="b"/>
                  <a:pathLst>
                    <a:path w="16" h="109">
                      <a:moveTo>
                        <a:pt x="16" y="109"/>
                      </a:moveTo>
                      <a:lnTo>
                        <a:pt x="6" y="99"/>
                      </a:lnTo>
                      <a:lnTo>
                        <a:pt x="1" y="88"/>
                      </a:lnTo>
                      <a:lnTo>
                        <a:pt x="0" y="78"/>
                      </a:lnTo>
                      <a:lnTo>
                        <a:pt x="0" y="67"/>
                      </a:lnTo>
                      <a:lnTo>
                        <a:pt x="1" y="56"/>
                      </a:lnTo>
                      <a:lnTo>
                        <a:pt x="5" y="45"/>
                      </a:lnTo>
                      <a:lnTo>
                        <a:pt x="9" y="32"/>
                      </a:lnTo>
                      <a:lnTo>
                        <a:pt x="13" y="21"/>
                      </a:lnTo>
                      <a:lnTo>
                        <a:pt x="16" y="11"/>
                      </a:lnTo>
                      <a:lnTo>
                        <a:pt x="16" y="0"/>
                      </a:lnTo>
                      <a:lnTo>
                        <a:pt x="16" y="109"/>
                      </a:lnTo>
                      <a:lnTo>
                        <a:pt x="16" y="109"/>
                      </a:lnTo>
                      <a:close/>
                    </a:path>
                  </a:pathLst>
                </a:custGeom>
                <a:solidFill>
                  <a:srgbClr val="600C0C"/>
                </a:solidFill>
                <a:ln w="9525">
                  <a:noFill/>
                  <a:round/>
                  <a:headEnd/>
                  <a:tailEnd/>
                </a:ln>
              </p:spPr>
              <p:txBody>
                <a:bodyPr/>
                <a:lstStyle/>
                <a:p>
                  <a:endParaRPr lang="en-US"/>
                </a:p>
              </p:txBody>
            </p:sp>
            <p:sp>
              <p:nvSpPr>
                <p:cNvPr id="40310" name="Freeform 374"/>
                <p:cNvSpPr>
                  <a:spLocks/>
                </p:cNvSpPr>
                <p:nvPr/>
              </p:nvSpPr>
              <p:spPr bwMode="auto">
                <a:xfrm>
                  <a:off x="3282" y="3685"/>
                  <a:ext cx="4" cy="16"/>
                </a:xfrm>
                <a:custGeom>
                  <a:avLst/>
                  <a:gdLst/>
                  <a:ahLst/>
                  <a:cxnLst>
                    <a:cxn ang="0">
                      <a:pos x="0" y="0"/>
                    </a:cxn>
                    <a:cxn ang="0">
                      <a:pos x="8" y="2"/>
                    </a:cxn>
                    <a:cxn ang="0">
                      <a:pos x="8" y="34"/>
                    </a:cxn>
                    <a:cxn ang="0">
                      <a:pos x="0" y="34"/>
                    </a:cxn>
                    <a:cxn ang="0">
                      <a:pos x="0" y="2"/>
                    </a:cxn>
                    <a:cxn ang="0">
                      <a:pos x="0" y="2"/>
                    </a:cxn>
                    <a:cxn ang="0">
                      <a:pos x="0" y="0"/>
                    </a:cxn>
                  </a:cxnLst>
                  <a:rect l="0" t="0" r="r" b="b"/>
                  <a:pathLst>
                    <a:path w="8" h="34">
                      <a:moveTo>
                        <a:pt x="0" y="0"/>
                      </a:moveTo>
                      <a:lnTo>
                        <a:pt x="8" y="2"/>
                      </a:lnTo>
                      <a:lnTo>
                        <a:pt x="8" y="34"/>
                      </a:lnTo>
                      <a:lnTo>
                        <a:pt x="0" y="34"/>
                      </a:lnTo>
                      <a:lnTo>
                        <a:pt x="0" y="2"/>
                      </a:lnTo>
                      <a:lnTo>
                        <a:pt x="0" y="2"/>
                      </a:lnTo>
                      <a:lnTo>
                        <a:pt x="0" y="0"/>
                      </a:lnTo>
                      <a:close/>
                    </a:path>
                  </a:pathLst>
                </a:custGeom>
                <a:solidFill>
                  <a:srgbClr val="520000"/>
                </a:solidFill>
                <a:ln w="9525">
                  <a:noFill/>
                  <a:round/>
                  <a:headEnd/>
                  <a:tailEnd/>
                </a:ln>
              </p:spPr>
              <p:txBody>
                <a:bodyPr/>
                <a:lstStyle/>
                <a:p>
                  <a:endParaRPr lang="en-US"/>
                </a:p>
              </p:txBody>
            </p:sp>
            <p:sp>
              <p:nvSpPr>
                <p:cNvPr id="40311" name="Freeform 375"/>
                <p:cNvSpPr>
                  <a:spLocks/>
                </p:cNvSpPr>
                <p:nvPr/>
              </p:nvSpPr>
              <p:spPr bwMode="auto">
                <a:xfrm>
                  <a:off x="2188" y="3689"/>
                  <a:ext cx="18" cy="39"/>
                </a:xfrm>
                <a:custGeom>
                  <a:avLst/>
                  <a:gdLst/>
                  <a:ahLst/>
                  <a:cxnLst>
                    <a:cxn ang="0">
                      <a:pos x="16" y="42"/>
                    </a:cxn>
                    <a:cxn ang="0">
                      <a:pos x="10" y="53"/>
                    </a:cxn>
                    <a:cxn ang="0">
                      <a:pos x="10" y="61"/>
                    </a:cxn>
                    <a:cxn ang="0">
                      <a:pos x="10" y="66"/>
                    </a:cxn>
                    <a:cxn ang="0">
                      <a:pos x="10" y="67"/>
                    </a:cxn>
                    <a:cxn ang="0">
                      <a:pos x="10" y="66"/>
                    </a:cxn>
                    <a:cxn ang="0">
                      <a:pos x="10" y="63"/>
                    </a:cxn>
                    <a:cxn ang="0">
                      <a:pos x="8" y="58"/>
                    </a:cxn>
                    <a:cxn ang="0">
                      <a:pos x="8" y="53"/>
                    </a:cxn>
                    <a:cxn ang="0">
                      <a:pos x="6" y="48"/>
                    </a:cxn>
                    <a:cxn ang="0">
                      <a:pos x="3" y="45"/>
                    </a:cxn>
                    <a:cxn ang="0">
                      <a:pos x="0" y="43"/>
                    </a:cxn>
                    <a:cxn ang="0">
                      <a:pos x="10" y="53"/>
                    </a:cxn>
                    <a:cxn ang="0">
                      <a:pos x="14" y="48"/>
                    </a:cxn>
                    <a:cxn ang="0">
                      <a:pos x="18" y="42"/>
                    </a:cxn>
                    <a:cxn ang="0">
                      <a:pos x="18" y="35"/>
                    </a:cxn>
                    <a:cxn ang="0">
                      <a:pos x="18" y="27"/>
                    </a:cxn>
                    <a:cxn ang="0">
                      <a:pos x="16" y="21"/>
                    </a:cxn>
                    <a:cxn ang="0">
                      <a:pos x="13" y="16"/>
                    </a:cxn>
                    <a:cxn ang="0">
                      <a:pos x="11" y="10"/>
                    </a:cxn>
                    <a:cxn ang="0">
                      <a:pos x="10" y="5"/>
                    </a:cxn>
                    <a:cxn ang="0">
                      <a:pos x="10" y="2"/>
                    </a:cxn>
                    <a:cxn ang="0">
                      <a:pos x="10" y="0"/>
                    </a:cxn>
                    <a:cxn ang="0">
                      <a:pos x="35" y="79"/>
                    </a:cxn>
                    <a:cxn ang="0">
                      <a:pos x="18" y="43"/>
                    </a:cxn>
                    <a:cxn ang="0">
                      <a:pos x="18" y="43"/>
                    </a:cxn>
                    <a:cxn ang="0">
                      <a:pos x="16" y="42"/>
                    </a:cxn>
                  </a:cxnLst>
                  <a:rect l="0" t="0" r="r" b="b"/>
                  <a:pathLst>
                    <a:path w="35" h="79">
                      <a:moveTo>
                        <a:pt x="16" y="42"/>
                      </a:moveTo>
                      <a:lnTo>
                        <a:pt x="10" y="53"/>
                      </a:lnTo>
                      <a:lnTo>
                        <a:pt x="10" y="61"/>
                      </a:lnTo>
                      <a:lnTo>
                        <a:pt x="10" y="66"/>
                      </a:lnTo>
                      <a:lnTo>
                        <a:pt x="10" y="67"/>
                      </a:lnTo>
                      <a:lnTo>
                        <a:pt x="10" y="66"/>
                      </a:lnTo>
                      <a:lnTo>
                        <a:pt x="10" y="63"/>
                      </a:lnTo>
                      <a:lnTo>
                        <a:pt x="8" y="58"/>
                      </a:lnTo>
                      <a:lnTo>
                        <a:pt x="8" y="53"/>
                      </a:lnTo>
                      <a:lnTo>
                        <a:pt x="6" y="48"/>
                      </a:lnTo>
                      <a:lnTo>
                        <a:pt x="3" y="45"/>
                      </a:lnTo>
                      <a:lnTo>
                        <a:pt x="0" y="43"/>
                      </a:lnTo>
                      <a:lnTo>
                        <a:pt x="10" y="53"/>
                      </a:lnTo>
                      <a:lnTo>
                        <a:pt x="14" y="48"/>
                      </a:lnTo>
                      <a:lnTo>
                        <a:pt x="18" y="42"/>
                      </a:lnTo>
                      <a:lnTo>
                        <a:pt x="18" y="35"/>
                      </a:lnTo>
                      <a:lnTo>
                        <a:pt x="18" y="27"/>
                      </a:lnTo>
                      <a:lnTo>
                        <a:pt x="16" y="21"/>
                      </a:lnTo>
                      <a:lnTo>
                        <a:pt x="13" y="16"/>
                      </a:lnTo>
                      <a:lnTo>
                        <a:pt x="11" y="10"/>
                      </a:lnTo>
                      <a:lnTo>
                        <a:pt x="10" y="5"/>
                      </a:lnTo>
                      <a:lnTo>
                        <a:pt x="10" y="2"/>
                      </a:lnTo>
                      <a:lnTo>
                        <a:pt x="10" y="0"/>
                      </a:lnTo>
                      <a:lnTo>
                        <a:pt x="35" y="79"/>
                      </a:lnTo>
                      <a:lnTo>
                        <a:pt x="18" y="43"/>
                      </a:lnTo>
                      <a:lnTo>
                        <a:pt x="18" y="43"/>
                      </a:lnTo>
                      <a:lnTo>
                        <a:pt x="16" y="42"/>
                      </a:lnTo>
                      <a:close/>
                    </a:path>
                  </a:pathLst>
                </a:custGeom>
                <a:solidFill>
                  <a:srgbClr val="600C0C"/>
                </a:solidFill>
                <a:ln w="9525">
                  <a:noFill/>
                  <a:round/>
                  <a:headEnd/>
                  <a:tailEnd/>
                </a:ln>
              </p:spPr>
              <p:txBody>
                <a:bodyPr/>
                <a:lstStyle/>
                <a:p>
                  <a:endParaRPr lang="en-US"/>
                </a:p>
              </p:txBody>
            </p:sp>
            <p:sp>
              <p:nvSpPr>
                <p:cNvPr id="40312" name="Freeform 376"/>
                <p:cNvSpPr>
                  <a:spLocks/>
                </p:cNvSpPr>
                <p:nvPr/>
              </p:nvSpPr>
              <p:spPr bwMode="auto">
                <a:xfrm>
                  <a:off x="2256" y="3693"/>
                  <a:ext cx="4" cy="35"/>
                </a:xfrm>
                <a:custGeom>
                  <a:avLst/>
                  <a:gdLst/>
                  <a:ahLst/>
                  <a:cxnLst>
                    <a:cxn ang="0">
                      <a:pos x="0" y="0"/>
                    </a:cxn>
                    <a:cxn ang="0">
                      <a:pos x="8" y="1"/>
                    </a:cxn>
                    <a:cxn ang="0">
                      <a:pos x="8" y="69"/>
                    </a:cxn>
                    <a:cxn ang="0">
                      <a:pos x="2" y="69"/>
                    </a:cxn>
                    <a:cxn ang="0">
                      <a:pos x="2" y="1"/>
                    </a:cxn>
                    <a:cxn ang="0">
                      <a:pos x="2" y="1"/>
                    </a:cxn>
                    <a:cxn ang="0">
                      <a:pos x="0" y="0"/>
                    </a:cxn>
                  </a:cxnLst>
                  <a:rect l="0" t="0" r="r" b="b"/>
                  <a:pathLst>
                    <a:path w="8" h="69">
                      <a:moveTo>
                        <a:pt x="0" y="0"/>
                      </a:moveTo>
                      <a:lnTo>
                        <a:pt x="8" y="1"/>
                      </a:lnTo>
                      <a:lnTo>
                        <a:pt x="8" y="69"/>
                      </a:lnTo>
                      <a:lnTo>
                        <a:pt x="2" y="69"/>
                      </a:lnTo>
                      <a:lnTo>
                        <a:pt x="2" y="1"/>
                      </a:lnTo>
                      <a:lnTo>
                        <a:pt x="2" y="1"/>
                      </a:lnTo>
                      <a:lnTo>
                        <a:pt x="0" y="0"/>
                      </a:lnTo>
                      <a:close/>
                    </a:path>
                  </a:pathLst>
                </a:custGeom>
                <a:solidFill>
                  <a:srgbClr val="600C0C"/>
                </a:solidFill>
                <a:ln w="9525">
                  <a:noFill/>
                  <a:round/>
                  <a:headEnd/>
                  <a:tailEnd/>
                </a:ln>
              </p:spPr>
              <p:txBody>
                <a:bodyPr/>
                <a:lstStyle/>
                <a:p>
                  <a:endParaRPr lang="en-US"/>
                </a:p>
              </p:txBody>
            </p:sp>
            <p:sp>
              <p:nvSpPr>
                <p:cNvPr id="40313" name="Freeform 377"/>
                <p:cNvSpPr>
                  <a:spLocks/>
                </p:cNvSpPr>
                <p:nvPr/>
              </p:nvSpPr>
              <p:spPr bwMode="auto">
                <a:xfrm>
                  <a:off x="3193" y="3693"/>
                  <a:ext cx="5" cy="22"/>
                </a:xfrm>
                <a:custGeom>
                  <a:avLst/>
                  <a:gdLst/>
                  <a:ahLst/>
                  <a:cxnLst>
                    <a:cxn ang="0">
                      <a:pos x="9" y="0"/>
                    </a:cxn>
                    <a:cxn ang="0">
                      <a:pos x="0" y="43"/>
                    </a:cxn>
                    <a:cxn ang="0">
                      <a:pos x="11" y="1"/>
                    </a:cxn>
                    <a:cxn ang="0">
                      <a:pos x="11" y="1"/>
                    </a:cxn>
                    <a:cxn ang="0">
                      <a:pos x="9" y="0"/>
                    </a:cxn>
                  </a:cxnLst>
                  <a:rect l="0" t="0" r="r" b="b"/>
                  <a:pathLst>
                    <a:path w="11" h="43">
                      <a:moveTo>
                        <a:pt x="9" y="0"/>
                      </a:moveTo>
                      <a:lnTo>
                        <a:pt x="0" y="43"/>
                      </a:lnTo>
                      <a:lnTo>
                        <a:pt x="11" y="1"/>
                      </a:lnTo>
                      <a:lnTo>
                        <a:pt x="11" y="1"/>
                      </a:lnTo>
                      <a:lnTo>
                        <a:pt x="9" y="0"/>
                      </a:lnTo>
                      <a:close/>
                    </a:path>
                  </a:pathLst>
                </a:custGeom>
                <a:solidFill>
                  <a:srgbClr val="520000"/>
                </a:solidFill>
                <a:ln w="9525">
                  <a:noFill/>
                  <a:round/>
                  <a:headEnd/>
                  <a:tailEnd/>
                </a:ln>
              </p:spPr>
              <p:txBody>
                <a:bodyPr/>
                <a:lstStyle/>
                <a:p>
                  <a:endParaRPr lang="en-US"/>
                </a:p>
              </p:txBody>
            </p:sp>
            <p:sp>
              <p:nvSpPr>
                <p:cNvPr id="40314" name="Freeform 378"/>
                <p:cNvSpPr>
                  <a:spLocks/>
                </p:cNvSpPr>
                <p:nvPr/>
              </p:nvSpPr>
              <p:spPr bwMode="auto">
                <a:xfrm>
                  <a:off x="3261" y="3693"/>
                  <a:ext cx="9" cy="38"/>
                </a:xfrm>
                <a:custGeom>
                  <a:avLst/>
                  <a:gdLst/>
                  <a:ahLst/>
                  <a:cxnLst>
                    <a:cxn ang="0">
                      <a:pos x="0" y="0"/>
                    </a:cxn>
                    <a:cxn ang="0">
                      <a:pos x="19" y="75"/>
                    </a:cxn>
                    <a:cxn ang="0">
                      <a:pos x="1" y="1"/>
                    </a:cxn>
                    <a:cxn ang="0">
                      <a:pos x="1" y="1"/>
                    </a:cxn>
                    <a:cxn ang="0">
                      <a:pos x="0" y="0"/>
                    </a:cxn>
                  </a:cxnLst>
                  <a:rect l="0" t="0" r="r" b="b"/>
                  <a:pathLst>
                    <a:path w="19" h="75">
                      <a:moveTo>
                        <a:pt x="0" y="0"/>
                      </a:moveTo>
                      <a:lnTo>
                        <a:pt x="19" y="75"/>
                      </a:lnTo>
                      <a:lnTo>
                        <a:pt x="1" y="1"/>
                      </a:lnTo>
                      <a:lnTo>
                        <a:pt x="1" y="1"/>
                      </a:lnTo>
                      <a:lnTo>
                        <a:pt x="0" y="0"/>
                      </a:lnTo>
                      <a:close/>
                    </a:path>
                  </a:pathLst>
                </a:custGeom>
                <a:solidFill>
                  <a:srgbClr val="520000"/>
                </a:solidFill>
                <a:ln w="9525">
                  <a:noFill/>
                  <a:round/>
                  <a:headEnd/>
                  <a:tailEnd/>
                </a:ln>
              </p:spPr>
              <p:txBody>
                <a:bodyPr/>
                <a:lstStyle/>
                <a:p>
                  <a:endParaRPr lang="en-US"/>
                </a:p>
              </p:txBody>
            </p:sp>
            <p:sp>
              <p:nvSpPr>
                <p:cNvPr id="40315" name="Freeform 379"/>
                <p:cNvSpPr>
                  <a:spLocks/>
                </p:cNvSpPr>
                <p:nvPr/>
              </p:nvSpPr>
              <p:spPr bwMode="auto">
                <a:xfrm>
                  <a:off x="2885" y="3697"/>
                  <a:ext cx="17" cy="13"/>
                </a:xfrm>
                <a:custGeom>
                  <a:avLst/>
                  <a:gdLst/>
                  <a:ahLst/>
                  <a:cxnLst>
                    <a:cxn ang="0">
                      <a:pos x="0" y="0"/>
                    </a:cxn>
                    <a:cxn ang="0">
                      <a:pos x="35" y="25"/>
                    </a:cxn>
                    <a:cxn ang="0">
                      <a:pos x="0" y="0"/>
                    </a:cxn>
                    <a:cxn ang="0">
                      <a:pos x="0" y="0"/>
                    </a:cxn>
                  </a:cxnLst>
                  <a:rect l="0" t="0" r="r" b="b"/>
                  <a:pathLst>
                    <a:path w="35" h="25">
                      <a:moveTo>
                        <a:pt x="0" y="0"/>
                      </a:moveTo>
                      <a:lnTo>
                        <a:pt x="35" y="25"/>
                      </a:lnTo>
                      <a:lnTo>
                        <a:pt x="0" y="0"/>
                      </a:lnTo>
                      <a:lnTo>
                        <a:pt x="0" y="0"/>
                      </a:lnTo>
                      <a:close/>
                    </a:path>
                  </a:pathLst>
                </a:custGeom>
                <a:solidFill>
                  <a:srgbClr val="520000"/>
                </a:solidFill>
                <a:ln w="9525">
                  <a:noFill/>
                  <a:round/>
                  <a:headEnd/>
                  <a:tailEnd/>
                </a:ln>
              </p:spPr>
              <p:txBody>
                <a:bodyPr/>
                <a:lstStyle/>
                <a:p>
                  <a:endParaRPr lang="en-US"/>
                </a:p>
              </p:txBody>
            </p:sp>
            <p:sp>
              <p:nvSpPr>
                <p:cNvPr id="40316" name="Freeform 380"/>
                <p:cNvSpPr>
                  <a:spLocks/>
                </p:cNvSpPr>
                <p:nvPr/>
              </p:nvSpPr>
              <p:spPr bwMode="auto">
                <a:xfrm>
                  <a:off x="2327" y="3706"/>
                  <a:ext cx="9" cy="31"/>
                </a:xfrm>
                <a:custGeom>
                  <a:avLst/>
                  <a:gdLst/>
                  <a:ahLst/>
                  <a:cxnLst>
                    <a:cxn ang="0">
                      <a:pos x="16" y="0"/>
                    </a:cxn>
                    <a:cxn ang="0">
                      <a:pos x="0" y="61"/>
                    </a:cxn>
                    <a:cxn ang="0">
                      <a:pos x="18" y="0"/>
                    </a:cxn>
                    <a:cxn ang="0">
                      <a:pos x="18" y="0"/>
                    </a:cxn>
                    <a:cxn ang="0">
                      <a:pos x="16" y="0"/>
                    </a:cxn>
                  </a:cxnLst>
                  <a:rect l="0" t="0" r="r" b="b"/>
                  <a:pathLst>
                    <a:path w="18" h="61">
                      <a:moveTo>
                        <a:pt x="16" y="0"/>
                      </a:moveTo>
                      <a:lnTo>
                        <a:pt x="0" y="61"/>
                      </a:lnTo>
                      <a:lnTo>
                        <a:pt x="18" y="0"/>
                      </a:lnTo>
                      <a:lnTo>
                        <a:pt x="18" y="0"/>
                      </a:lnTo>
                      <a:lnTo>
                        <a:pt x="16" y="0"/>
                      </a:lnTo>
                      <a:close/>
                    </a:path>
                  </a:pathLst>
                </a:custGeom>
                <a:solidFill>
                  <a:srgbClr val="520000"/>
                </a:solidFill>
                <a:ln w="9525">
                  <a:noFill/>
                  <a:round/>
                  <a:headEnd/>
                  <a:tailEnd/>
                </a:ln>
              </p:spPr>
              <p:txBody>
                <a:bodyPr/>
                <a:lstStyle/>
                <a:p>
                  <a:endParaRPr lang="en-US"/>
                </a:p>
              </p:txBody>
            </p:sp>
            <p:sp>
              <p:nvSpPr>
                <p:cNvPr id="40317" name="Freeform 381"/>
                <p:cNvSpPr>
                  <a:spLocks/>
                </p:cNvSpPr>
                <p:nvPr/>
              </p:nvSpPr>
              <p:spPr bwMode="auto">
                <a:xfrm>
                  <a:off x="2154" y="3710"/>
                  <a:ext cx="18" cy="59"/>
                </a:xfrm>
                <a:custGeom>
                  <a:avLst/>
                  <a:gdLst/>
                  <a:ahLst/>
                  <a:cxnLst>
                    <a:cxn ang="0">
                      <a:pos x="26" y="60"/>
                    </a:cxn>
                    <a:cxn ang="0">
                      <a:pos x="19" y="66"/>
                    </a:cxn>
                    <a:cxn ang="0">
                      <a:pos x="18" y="72"/>
                    </a:cxn>
                    <a:cxn ang="0">
                      <a:pos x="18" y="79"/>
                    </a:cxn>
                    <a:cxn ang="0">
                      <a:pos x="19" y="84"/>
                    </a:cxn>
                    <a:cxn ang="0">
                      <a:pos x="24" y="90"/>
                    </a:cxn>
                    <a:cxn ang="0">
                      <a:pos x="29" y="95"/>
                    </a:cxn>
                    <a:cxn ang="0">
                      <a:pos x="32" y="100"/>
                    </a:cxn>
                    <a:cxn ang="0">
                      <a:pos x="35" y="106"/>
                    </a:cxn>
                    <a:cxn ang="0">
                      <a:pos x="37" y="112"/>
                    </a:cxn>
                    <a:cxn ang="0">
                      <a:pos x="37" y="119"/>
                    </a:cxn>
                    <a:cxn ang="0">
                      <a:pos x="35" y="117"/>
                    </a:cxn>
                    <a:cxn ang="0">
                      <a:pos x="32" y="114"/>
                    </a:cxn>
                    <a:cxn ang="0">
                      <a:pos x="29" y="106"/>
                    </a:cxn>
                    <a:cxn ang="0">
                      <a:pos x="24" y="96"/>
                    </a:cxn>
                    <a:cxn ang="0">
                      <a:pos x="18" y="87"/>
                    </a:cxn>
                    <a:cxn ang="0">
                      <a:pos x="13" y="74"/>
                    </a:cxn>
                    <a:cxn ang="0">
                      <a:pos x="8" y="63"/>
                    </a:cxn>
                    <a:cxn ang="0">
                      <a:pos x="3" y="48"/>
                    </a:cxn>
                    <a:cxn ang="0">
                      <a:pos x="2" y="37"/>
                    </a:cxn>
                    <a:cxn ang="0">
                      <a:pos x="2" y="24"/>
                    </a:cxn>
                    <a:cxn ang="0">
                      <a:pos x="0" y="31"/>
                    </a:cxn>
                    <a:cxn ang="0">
                      <a:pos x="0" y="36"/>
                    </a:cxn>
                    <a:cxn ang="0">
                      <a:pos x="2" y="40"/>
                    </a:cxn>
                    <a:cxn ang="0">
                      <a:pos x="3" y="44"/>
                    </a:cxn>
                    <a:cxn ang="0">
                      <a:pos x="5" y="48"/>
                    </a:cxn>
                    <a:cxn ang="0">
                      <a:pos x="8" y="52"/>
                    </a:cxn>
                    <a:cxn ang="0">
                      <a:pos x="11" y="55"/>
                    </a:cxn>
                    <a:cxn ang="0">
                      <a:pos x="15" y="60"/>
                    </a:cxn>
                    <a:cxn ang="0">
                      <a:pos x="16" y="63"/>
                    </a:cxn>
                    <a:cxn ang="0">
                      <a:pos x="19" y="66"/>
                    </a:cxn>
                    <a:cxn ang="0">
                      <a:pos x="19" y="0"/>
                    </a:cxn>
                    <a:cxn ang="0">
                      <a:pos x="37" y="66"/>
                    </a:cxn>
                    <a:cxn ang="0">
                      <a:pos x="26" y="60"/>
                    </a:cxn>
                    <a:cxn ang="0">
                      <a:pos x="26" y="60"/>
                    </a:cxn>
                  </a:cxnLst>
                  <a:rect l="0" t="0" r="r" b="b"/>
                  <a:pathLst>
                    <a:path w="37" h="119">
                      <a:moveTo>
                        <a:pt x="26" y="60"/>
                      </a:moveTo>
                      <a:lnTo>
                        <a:pt x="19" y="66"/>
                      </a:lnTo>
                      <a:lnTo>
                        <a:pt x="18" y="72"/>
                      </a:lnTo>
                      <a:lnTo>
                        <a:pt x="18" y="79"/>
                      </a:lnTo>
                      <a:lnTo>
                        <a:pt x="19" y="84"/>
                      </a:lnTo>
                      <a:lnTo>
                        <a:pt x="24" y="90"/>
                      </a:lnTo>
                      <a:lnTo>
                        <a:pt x="29" y="95"/>
                      </a:lnTo>
                      <a:lnTo>
                        <a:pt x="32" y="100"/>
                      </a:lnTo>
                      <a:lnTo>
                        <a:pt x="35" y="106"/>
                      </a:lnTo>
                      <a:lnTo>
                        <a:pt x="37" y="112"/>
                      </a:lnTo>
                      <a:lnTo>
                        <a:pt x="37" y="119"/>
                      </a:lnTo>
                      <a:lnTo>
                        <a:pt x="35" y="117"/>
                      </a:lnTo>
                      <a:lnTo>
                        <a:pt x="32" y="114"/>
                      </a:lnTo>
                      <a:lnTo>
                        <a:pt x="29" y="106"/>
                      </a:lnTo>
                      <a:lnTo>
                        <a:pt x="24" y="96"/>
                      </a:lnTo>
                      <a:lnTo>
                        <a:pt x="18" y="87"/>
                      </a:lnTo>
                      <a:lnTo>
                        <a:pt x="13" y="74"/>
                      </a:lnTo>
                      <a:lnTo>
                        <a:pt x="8" y="63"/>
                      </a:lnTo>
                      <a:lnTo>
                        <a:pt x="3" y="48"/>
                      </a:lnTo>
                      <a:lnTo>
                        <a:pt x="2" y="37"/>
                      </a:lnTo>
                      <a:lnTo>
                        <a:pt x="2" y="24"/>
                      </a:lnTo>
                      <a:lnTo>
                        <a:pt x="0" y="31"/>
                      </a:lnTo>
                      <a:lnTo>
                        <a:pt x="0" y="36"/>
                      </a:lnTo>
                      <a:lnTo>
                        <a:pt x="2" y="40"/>
                      </a:lnTo>
                      <a:lnTo>
                        <a:pt x="3" y="44"/>
                      </a:lnTo>
                      <a:lnTo>
                        <a:pt x="5" y="48"/>
                      </a:lnTo>
                      <a:lnTo>
                        <a:pt x="8" y="52"/>
                      </a:lnTo>
                      <a:lnTo>
                        <a:pt x="11" y="55"/>
                      </a:lnTo>
                      <a:lnTo>
                        <a:pt x="15" y="60"/>
                      </a:lnTo>
                      <a:lnTo>
                        <a:pt x="16" y="63"/>
                      </a:lnTo>
                      <a:lnTo>
                        <a:pt x="19" y="66"/>
                      </a:lnTo>
                      <a:lnTo>
                        <a:pt x="19" y="0"/>
                      </a:lnTo>
                      <a:lnTo>
                        <a:pt x="37" y="66"/>
                      </a:lnTo>
                      <a:lnTo>
                        <a:pt x="26" y="60"/>
                      </a:lnTo>
                      <a:lnTo>
                        <a:pt x="26" y="60"/>
                      </a:lnTo>
                      <a:close/>
                    </a:path>
                  </a:pathLst>
                </a:custGeom>
                <a:solidFill>
                  <a:srgbClr val="600C0C"/>
                </a:solidFill>
                <a:ln w="9525">
                  <a:noFill/>
                  <a:round/>
                  <a:headEnd/>
                  <a:tailEnd/>
                </a:ln>
              </p:spPr>
              <p:txBody>
                <a:bodyPr/>
                <a:lstStyle/>
                <a:p>
                  <a:endParaRPr lang="en-US"/>
                </a:p>
              </p:txBody>
            </p:sp>
            <p:sp>
              <p:nvSpPr>
                <p:cNvPr id="40318" name="Freeform 382"/>
                <p:cNvSpPr>
                  <a:spLocks/>
                </p:cNvSpPr>
                <p:nvPr/>
              </p:nvSpPr>
              <p:spPr bwMode="auto">
                <a:xfrm>
                  <a:off x="2340" y="3715"/>
                  <a:ext cx="9" cy="54"/>
                </a:xfrm>
                <a:custGeom>
                  <a:avLst/>
                  <a:gdLst/>
                  <a:ahLst/>
                  <a:cxnLst>
                    <a:cxn ang="0">
                      <a:pos x="16" y="109"/>
                    </a:cxn>
                    <a:cxn ang="0">
                      <a:pos x="18" y="106"/>
                    </a:cxn>
                    <a:cxn ang="0">
                      <a:pos x="16" y="98"/>
                    </a:cxn>
                    <a:cxn ang="0">
                      <a:pos x="13" y="90"/>
                    </a:cxn>
                    <a:cxn ang="0">
                      <a:pos x="8" y="78"/>
                    </a:cxn>
                    <a:cxn ang="0">
                      <a:pos x="5" y="67"/>
                    </a:cxn>
                    <a:cxn ang="0">
                      <a:pos x="0" y="54"/>
                    </a:cxn>
                    <a:cxn ang="0">
                      <a:pos x="0" y="40"/>
                    </a:cxn>
                    <a:cxn ang="0">
                      <a:pos x="0" y="27"/>
                    </a:cxn>
                    <a:cxn ang="0">
                      <a:pos x="6" y="13"/>
                    </a:cxn>
                    <a:cxn ang="0">
                      <a:pos x="16" y="0"/>
                    </a:cxn>
                    <a:cxn ang="0">
                      <a:pos x="16" y="109"/>
                    </a:cxn>
                    <a:cxn ang="0">
                      <a:pos x="16" y="109"/>
                    </a:cxn>
                  </a:cxnLst>
                  <a:rect l="0" t="0" r="r" b="b"/>
                  <a:pathLst>
                    <a:path w="18" h="109">
                      <a:moveTo>
                        <a:pt x="16" y="109"/>
                      </a:moveTo>
                      <a:lnTo>
                        <a:pt x="18" y="106"/>
                      </a:lnTo>
                      <a:lnTo>
                        <a:pt x="16" y="98"/>
                      </a:lnTo>
                      <a:lnTo>
                        <a:pt x="13" y="90"/>
                      </a:lnTo>
                      <a:lnTo>
                        <a:pt x="8" y="78"/>
                      </a:lnTo>
                      <a:lnTo>
                        <a:pt x="5" y="67"/>
                      </a:lnTo>
                      <a:lnTo>
                        <a:pt x="0" y="54"/>
                      </a:lnTo>
                      <a:lnTo>
                        <a:pt x="0" y="40"/>
                      </a:lnTo>
                      <a:lnTo>
                        <a:pt x="0" y="27"/>
                      </a:lnTo>
                      <a:lnTo>
                        <a:pt x="6" y="13"/>
                      </a:lnTo>
                      <a:lnTo>
                        <a:pt x="16" y="0"/>
                      </a:lnTo>
                      <a:lnTo>
                        <a:pt x="16" y="109"/>
                      </a:lnTo>
                      <a:lnTo>
                        <a:pt x="16" y="109"/>
                      </a:lnTo>
                      <a:close/>
                    </a:path>
                  </a:pathLst>
                </a:custGeom>
                <a:solidFill>
                  <a:srgbClr val="600C0C"/>
                </a:solidFill>
                <a:ln w="9525">
                  <a:noFill/>
                  <a:round/>
                  <a:headEnd/>
                  <a:tailEnd/>
                </a:ln>
              </p:spPr>
              <p:txBody>
                <a:bodyPr/>
                <a:lstStyle/>
                <a:p>
                  <a:endParaRPr lang="en-US"/>
                </a:p>
              </p:txBody>
            </p:sp>
            <p:sp>
              <p:nvSpPr>
                <p:cNvPr id="40319" name="Freeform 383"/>
                <p:cNvSpPr>
                  <a:spLocks/>
                </p:cNvSpPr>
                <p:nvPr/>
              </p:nvSpPr>
              <p:spPr bwMode="auto">
                <a:xfrm>
                  <a:off x="2441" y="3715"/>
                  <a:ext cx="5" cy="16"/>
                </a:xfrm>
                <a:custGeom>
                  <a:avLst/>
                  <a:gdLst/>
                  <a:ahLst/>
                  <a:cxnLst>
                    <a:cxn ang="0">
                      <a:pos x="0" y="0"/>
                    </a:cxn>
                    <a:cxn ang="0">
                      <a:pos x="11" y="0"/>
                    </a:cxn>
                    <a:cxn ang="0">
                      <a:pos x="11" y="32"/>
                    </a:cxn>
                    <a:cxn ang="0">
                      <a:pos x="1" y="32"/>
                    </a:cxn>
                    <a:cxn ang="0">
                      <a:pos x="1" y="0"/>
                    </a:cxn>
                    <a:cxn ang="0">
                      <a:pos x="1" y="0"/>
                    </a:cxn>
                    <a:cxn ang="0">
                      <a:pos x="0" y="0"/>
                    </a:cxn>
                  </a:cxnLst>
                  <a:rect l="0" t="0" r="r" b="b"/>
                  <a:pathLst>
                    <a:path w="11" h="32">
                      <a:moveTo>
                        <a:pt x="0" y="0"/>
                      </a:moveTo>
                      <a:lnTo>
                        <a:pt x="11" y="0"/>
                      </a:lnTo>
                      <a:lnTo>
                        <a:pt x="11" y="32"/>
                      </a:lnTo>
                      <a:lnTo>
                        <a:pt x="1" y="32"/>
                      </a:lnTo>
                      <a:lnTo>
                        <a:pt x="1" y="0"/>
                      </a:lnTo>
                      <a:lnTo>
                        <a:pt x="1" y="0"/>
                      </a:lnTo>
                      <a:lnTo>
                        <a:pt x="0" y="0"/>
                      </a:lnTo>
                      <a:close/>
                    </a:path>
                  </a:pathLst>
                </a:custGeom>
                <a:solidFill>
                  <a:srgbClr val="600C0C"/>
                </a:solidFill>
                <a:ln w="9525">
                  <a:noFill/>
                  <a:round/>
                  <a:headEnd/>
                  <a:tailEnd/>
                </a:ln>
              </p:spPr>
              <p:txBody>
                <a:bodyPr/>
                <a:lstStyle/>
                <a:p>
                  <a:endParaRPr lang="en-US"/>
                </a:p>
              </p:txBody>
            </p:sp>
            <p:sp>
              <p:nvSpPr>
                <p:cNvPr id="40320" name="Freeform 384"/>
                <p:cNvSpPr>
                  <a:spLocks/>
                </p:cNvSpPr>
                <p:nvPr/>
              </p:nvSpPr>
              <p:spPr bwMode="auto">
                <a:xfrm>
                  <a:off x="2474" y="3715"/>
                  <a:ext cx="22" cy="67"/>
                </a:xfrm>
                <a:custGeom>
                  <a:avLst/>
                  <a:gdLst/>
                  <a:ahLst/>
                  <a:cxnLst>
                    <a:cxn ang="0">
                      <a:pos x="0" y="0"/>
                    </a:cxn>
                    <a:cxn ang="0">
                      <a:pos x="43" y="134"/>
                    </a:cxn>
                    <a:cxn ang="0">
                      <a:pos x="0" y="0"/>
                    </a:cxn>
                    <a:cxn ang="0">
                      <a:pos x="0" y="0"/>
                    </a:cxn>
                  </a:cxnLst>
                  <a:rect l="0" t="0" r="r" b="b"/>
                  <a:pathLst>
                    <a:path w="43" h="134">
                      <a:moveTo>
                        <a:pt x="0" y="0"/>
                      </a:moveTo>
                      <a:lnTo>
                        <a:pt x="43" y="134"/>
                      </a:lnTo>
                      <a:lnTo>
                        <a:pt x="0" y="0"/>
                      </a:lnTo>
                      <a:lnTo>
                        <a:pt x="0" y="0"/>
                      </a:lnTo>
                      <a:close/>
                    </a:path>
                  </a:pathLst>
                </a:custGeom>
                <a:solidFill>
                  <a:srgbClr val="600C0C"/>
                </a:solidFill>
                <a:ln w="9525">
                  <a:noFill/>
                  <a:round/>
                  <a:headEnd/>
                  <a:tailEnd/>
                </a:ln>
              </p:spPr>
              <p:txBody>
                <a:bodyPr/>
                <a:lstStyle/>
                <a:p>
                  <a:endParaRPr lang="en-US"/>
                </a:p>
              </p:txBody>
            </p:sp>
            <p:sp>
              <p:nvSpPr>
                <p:cNvPr id="40321" name="Freeform 385"/>
                <p:cNvSpPr>
                  <a:spLocks/>
                </p:cNvSpPr>
                <p:nvPr/>
              </p:nvSpPr>
              <p:spPr bwMode="auto">
                <a:xfrm>
                  <a:off x="2378" y="3722"/>
                  <a:ext cx="30" cy="69"/>
                </a:xfrm>
                <a:custGeom>
                  <a:avLst/>
                  <a:gdLst/>
                  <a:ahLst/>
                  <a:cxnLst>
                    <a:cxn ang="0">
                      <a:pos x="59" y="136"/>
                    </a:cxn>
                    <a:cxn ang="0">
                      <a:pos x="51" y="127"/>
                    </a:cxn>
                    <a:cxn ang="0">
                      <a:pos x="43" y="116"/>
                    </a:cxn>
                    <a:cxn ang="0">
                      <a:pos x="34" y="104"/>
                    </a:cxn>
                    <a:cxn ang="0">
                      <a:pos x="27" y="92"/>
                    </a:cxn>
                    <a:cxn ang="0">
                      <a:pos x="19" y="77"/>
                    </a:cxn>
                    <a:cxn ang="0">
                      <a:pos x="15" y="63"/>
                    </a:cxn>
                    <a:cxn ang="0">
                      <a:pos x="10" y="47"/>
                    </a:cxn>
                    <a:cxn ang="0">
                      <a:pos x="5" y="32"/>
                    </a:cxn>
                    <a:cxn ang="0">
                      <a:pos x="2" y="16"/>
                    </a:cxn>
                    <a:cxn ang="0">
                      <a:pos x="0" y="0"/>
                    </a:cxn>
                    <a:cxn ang="0">
                      <a:pos x="2" y="16"/>
                    </a:cxn>
                    <a:cxn ang="0">
                      <a:pos x="3" y="32"/>
                    </a:cxn>
                    <a:cxn ang="0">
                      <a:pos x="8" y="47"/>
                    </a:cxn>
                    <a:cxn ang="0">
                      <a:pos x="15" y="60"/>
                    </a:cxn>
                    <a:cxn ang="0">
                      <a:pos x="21" y="72"/>
                    </a:cxn>
                    <a:cxn ang="0">
                      <a:pos x="29" y="85"/>
                    </a:cxn>
                    <a:cxn ang="0">
                      <a:pos x="37" y="98"/>
                    </a:cxn>
                    <a:cxn ang="0">
                      <a:pos x="47" y="111"/>
                    </a:cxn>
                    <a:cxn ang="0">
                      <a:pos x="53" y="124"/>
                    </a:cxn>
                    <a:cxn ang="0">
                      <a:pos x="61" y="138"/>
                    </a:cxn>
                    <a:cxn ang="0">
                      <a:pos x="61" y="138"/>
                    </a:cxn>
                    <a:cxn ang="0">
                      <a:pos x="59" y="136"/>
                    </a:cxn>
                  </a:cxnLst>
                  <a:rect l="0" t="0" r="r" b="b"/>
                  <a:pathLst>
                    <a:path w="61" h="138">
                      <a:moveTo>
                        <a:pt x="59" y="136"/>
                      </a:moveTo>
                      <a:lnTo>
                        <a:pt x="51" y="127"/>
                      </a:lnTo>
                      <a:lnTo>
                        <a:pt x="43" y="116"/>
                      </a:lnTo>
                      <a:lnTo>
                        <a:pt x="34" y="104"/>
                      </a:lnTo>
                      <a:lnTo>
                        <a:pt x="27" y="92"/>
                      </a:lnTo>
                      <a:lnTo>
                        <a:pt x="19" y="77"/>
                      </a:lnTo>
                      <a:lnTo>
                        <a:pt x="15" y="63"/>
                      </a:lnTo>
                      <a:lnTo>
                        <a:pt x="10" y="47"/>
                      </a:lnTo>
                      <a:lnTo>
                        <a:pt x="5" y="32"/>
                      </a:lnTo>
                      <a:lnTo>
                        <a:pt x="2" y="16"/>
                      </a:lnTo>
                      <a:lnTo>
                        <a:pt x="0" y="0"/>
                      </a:lnTo>
                      <a:lnTo>
                        <a:pt x="2" y="16"/>
                      </a:lnTo>
                      <a:lnTo>
                        <a:pt x="3" y="32"/>
                      </a:lnTo>
                      <a:lnTo>
                        <a:pt x="8" y="47"/>
                      </a:lnTo>
                      <a:lnTo>
                        <a:pt x="15" y="60"/>
                      </a:lnTo>
                      <a:lnTo>
                        <a:pt x="21" y="72"/>
                      </a:lnTo>
                      <a:lnTo>
                        <a:pt x="29" y="85"/>
                      </a:lnTo>
                      <a:lnTo>
                        <a:pt x="37" y="98"/>
                      </a:lnTo>
                      <a:lnTo>
                        <a:pt x="47" y="111"/>
                      </a:lnTo>
                      <a:lnTo>
                        <a:pt x="53" y="124"/>
                      </a:lnTo>
                      <a:lnTo>
                        <a:pt x="61" y="138"/>
                      </a:lnTo>
                      <a:lnTo>
                        <a:pt x="61" y="138"/>
                      </a:lnTo>
                      <a:lnTo>
                        <a:pt x="59" y="136"/>
                      </a:lnTo>
                      <a:close/>
                    </a:path>
                  </a:pathLst>
                </a:custGeom>
                <a:solidFill>
                  <a:srgbClr val="600C0C"/>
                </a:solidFill>
                <a:ln w="9525">
                  <a:noFill/>
                  <a:round/>
                  <a:headEnd/>
                  <a:tailEnd/>
                </a:ln>
              </p:spPr>
              <p:txBody>
                <a:bodyPr/>
                <a:lstStyle/>
                <a:p>
                  <a:endParaRPr lang="en-US"/>
                </a:p>
              </p:txBody>
            </p:sp>
            <p:sp>
              <p:nvSpPr>
                <p:cNvPr id="40322" name="Freeform 386"/>
                <p:cNvSpPr>
                  <a:spLocks/>
                </p:cNvSpPr>
                <p:nvPr/>
              </p:nvSpPr>
              <p:spPr bwMode="auto">
                <a:xfrm>
                  <a:off x="2674" y="3722"/>
                  <a:ext cx="12" cy="18"/>
                </a:xfrm>
                <a:custGeom>
                  <a:avLst/>
                  <a:gdLst/>
                  <a:ahLst/>
                  <a:cxnLst>
                    <a:cxn ang="0">
                      <a:pos x="24" y="18"/>
                    </a:cxn>
                    <a:cxn ang="0">
                      <a:pos x="24" y="36"/>
                    </a:cxn>
                    <a:cxn ang="0">
                      <a:pos x="0" y="0"/>
                    </a:cxn>
                    <a:cxn ang="0">
                      <a:pos x="3" y="0"/>
                    </a:cxn>
                    <a:cxn ang="0">
                      <a:pos x="8" y="0"/>
                    </a:cxn>
                    <a:cxn ang="0">
                      <a:pos x="10" y="2"/>
                    </a:cxn>
                    <a:cxn ang="0">
                      <a:pos x="13" y="4"/>
                    </a:cxn>
                    <a:cxn ang="0">
                      <a:pos x="15" y="5"/>
                    </a:cxn>
                    <a:cxn ang="0">
                      <a:pos x="18" y="8"/>
                    </a:cxn>
                    <a:cxn ang="0">
                      <a:pos x="19" y="10"/>
                    </a:cxn>
                    <a:cxn ang="0">
                      <a:pos x="21" y="13"/>
                    </a:cxn>
                    <a:cxn ang="0">
                      <a:pos x="23" y="16"/>
                    </a:cxn>
                    <a:cxn ang="0">
                      <a:pos x="24" y="18"/>
                    </a:cxn>
                    <a:cxn ang="0">
                      <a:pos x="24" y="18"/>
                    </a:cxn>
                  </a:cxnLst>
                  <a:rect l="0" t="0" r="r" b="b"/>
                  <a:pathLst>
                    <a:path w="24" h="36">
                      <a:moveTo>
                        <a:pt x="24" y="18"/>
                      </a:moveTo>
                      <a:lnTo>
                        <a:pt x="24" y="36"/>
                      </a:lnTo>
                      <a:lnTo>
                        <a:pt x="0" y="0"/>
                      </a:lnTo>
                      <a:lnTo>
                        <a:pt x="3" y="0"/>
                      </a:lnTo>
                      <a:lnTo>
                        <a:pt x="8" y="0"/>
                      </a:lnTo>
                      <a:lnTo>
                        <a:pt x="10" y="2"/>
                      </a:lnTo>
                      <a:lnTo>
                        <a:pt x="13" y="4"/>
                      </a:lnTo>
                      <a:lnTo>
                        <a:pt x="15" y="5"/>
                      </a:lnTo>
                      <a:lnTo>
                        <a:pt x="18" y="8"/>
                      </a:lnTo>
                      <a:lnTo>
                        <a:pt x="19" y="10"/>
                      </a:lnTo>
                      <a:lnTo>
                        <a:pt x="21" y="13"/>
                      </a:lnTo>
                      <a:lnTo>
                        <a:pt x="23" y="16"/>
                      </a:lnTo>
                      <a:lnTo>
                        <a:pt x="24" y="18"/>
                      </a:lnTo>
                      <a:lnTo>
                        <a:pt x="24" y="18"/>
                      </a:lnTo>
                      <a:close/>
                    </a:path>
                  </a:pathLst>
                </a:custGeom>
                <a:solidFill>
                  <a:srgbClr val="520000"/>
                </a:solidFill>
                <a:ln w="9525">
                  <a:noFill/>
                  <a:round/>
                  <a:headEnd/>
                  <a:tailEnd/>
                </a:ln>
              </p:spPr>
              <p:txBody>
                <a:bodyPr/>
                <a:lstStyle/>
                <a:p>
                  <a:endParaRPr lang="en-US"/>
                </a:p>
              </p:txBody>
            </p:sp>
            <p:sp>
              <p:nvSpPr>
                <p:cNvPr id="40323" name="Freeform 387"/>
                <p:cNvSpPr>
                  <a:spLocks/>
                </p:cNvSpPr>
                <p:nvPr/>
              </p:nvSpPr>
              <p:spPr bwMode="auto">
                <a:xfrm>
                  <a:off x="3066" y="3722"/>
                  <a:ext cx="5" cy="18"/>
                </a:xfrm>
                <a:custGeom>
                  <a:avLst/>
                  <a:gdLst/>
                  <a:ahLst/>
                  <a:cxnLst>
                    <a:cxn ang="0">
                      <a:pos x="0" y="36"/>
                    </a:cxn>
                    <a:cxn ang="0">
                      <a:pos x="11" y="0"/>
                    </a:cxn>
                    <a:cxn ang="0">
                      <a:pos x="2" y="29"/>
                    </a:cxn>
                    <a:cxn ang="0">
                      <a:pos x="2" y="36"/>
                    </a:cxn>
                    <a:cxn ang="0">
                      <a:pos x="2" y="36"/>
                    </a:cxn>
                    <a:cxn ang="0">
                      <a:pos x="0" y="36"/>
                    </a:cxn>
                  </a:cxnLst>
                  <a:rect l="0" t="0" r="r" b="b"/>
                  <a:pathLst>
                    <a:path w="11" h="36">
                      <a:moveTo>
                        <a:pt x="0" y="36"/>
                      </a:moveTo>
                      <a:lnTo>
                        <a:pt x="11" y="0"/>
                      </a:lnTo>
                      <a:lnTo>
                        <a:pt x="2" y="29"/>
                      </a:lnTo>
                      <a:lnTo>
                        <a:pt x="2" y="36"/>
                      </a:lnTo>
                      <a:lnTo>
                        <a:pt x="2" y="36"/>
                      </a:lnTo>
                      <a:lnTo>
                        <a:pt x="0" y="36"/>
                      </a:lnTo>
                      <a:close/>
                    </a:path>
                  </a:pathLst>
                </a:custGeom>
                <a:solidFill>
                  <a:srgbClr val="520000"/>
                </a:solidFill>
                <a:ln w="9525">
                  <a:noFill/>
                  <a:round/>
                  <a:headEnd/>
                  <a:tailEnd/>
                </a:ln>
              </p:spPr>
              <p:txBody>
                <a:bodyPr/>
                <a:lstStyle/>
                <a:p>
                  <a:endParaRPr lang="en-US"/>
                </a:p>
              </p:txBody>
            </p:sp>
            <p:sp>
              <p:nvSpPr>
                <p:cNvPr id="40324" name="Freeform 388"/>
                <p:cNvSpPr>
                  <a:spLocks/>
                </p:cNvSpPr>
                <p:nvPr/>
              </p:nvSpPr>
              <p:spPr bwMode="auto">
                <a:xfrm>
                  <a:off x="3143" y="3722"/>
                  <a:ext cx="4" cy="18"/>
                </a:xfrm>
                <a:custGeom>
                  <a:avLst/>
                  <a:gdLst/>
                  <a:ahLst/>
                  <a:cxnLst>
                    <a:cxn ang="0">
                      <a:pos x="0" y="0"/>
                    </a:cxn>
                    <a:cxn ang="0">
                      <a:pos x="8" y="0"/>
                    </a:cxn>
                    <a:cxn ang="0">
                      <a:pos x="8" y="36"/>
                    </a:cxn>
                    <a:cxn ang="0">
                      <a:pos x="0" y="36"/>
                    </a:cxn>
                    <a:cxn ang="0">
                      <a:pos x="0" y="0"/>
                    </a:cxn>
                    <a:cxn ang="0">
                      <a:pos x="0" y="0"/>
                    </a:cxn>
                  </a:cxnLst>
                  <a:rect l="0" t="0" r="r" b="b"/>
                  <a:pathLst>
                    <a:path w="8" h="36">
                      <a:moveTo>
                        <a:pt x="0" y="0"/>
                      </a:moveTo>
                      <a:lnTo>
                        <a:pt x="8" y="0"/>
                      </a:lnTo>
                      <a:lnTo>
                        <a:pt x="8" y="36"/>
                      </a:lnTo>
                      <a:lnTo>
                        <a:pt x="0" y="36"/>
                      </a:lnTo>
                      <a:lnTo>
                        <a:pt x="0" y="0"/>
                      </a:lnTo>
                      <a:lnTo>
                        <a:pt x="0" y="0"/>
                      </a:lnTo>
                      <a:close/>
                    </a:path>
                  </a:pathLst>
                </a:custGeom>
                <a:solidFill>
                  <a:srgbClr val="CEA156"/>
                </a:solidFill>
                <a:ln w="9525">
                  <a:noFill/>
                  <a:round/>
                  <a:headEnd/>
                  <a:tailEnd/>
                </a:ln>
              </p:spPr>
              <p:txBody>
                <a:bodyPr/>
                <a:lstStyle/>
                <a:p>
                  <a:endParaRPr lang="en-US"/>
                </a:p>
              </p:txBody>
            </p:sp>
            <p:sp>
              <p:nvSpPr>
                <p:cNvPr id="40325" name="Freeform 389"/>
                <p:cNvSpPr>
                  <a:spLocks/>
                </p:cNvSpPr>
                <p:nvPr/>
              </p:nvSpPr>
              <p:spPr bwMode="auto">
                <a:xfrm>
                  <a:off x="2214" y="3728"/>
                  <a:ext cx="25" cy="37"/>
                </a:xfrm>
                <a:custGeom>
                  <a:avLst/>
                  <a:gdLst/>
                  <a:ahLst/>
                  <a:cxnLst>
                    <a:cxn ang="0">
                      <a:pos x="24" y="16"/>
                    </a:cxn>
                    <a:cxn ang="0">
                      <a:pos x="49" y="73"/>
                    </a:cxn>
                    <a:cxn ang="0">
                      <a:pos x="14" y="6"/>
                    </a:cxn>
                    <a:cxn ang="0">
                      <a:pos x="6" y="17"/>
                    </a:cxn>
                    <a:cxn ang="0">
                      <a:pos x="0" y="0"/>
                    </a:cxn>
                    <a:cxn ang="0">
                      <a:pos x="0" y="8"/>
                    </a:cxn>
                    <a:cxn ang="0">
                      <a:pos x="1" y="12"/>
                    </a:cxn>
                    <a:cxn ang="0">
                      <a:pos x="5" y="12"/>
                    </a:cxn>
                    <a:cxn ang="0">
                      <a:pos x="8" y="12"/>
                    </a:cxn>
                    <a:cxn ang="0">
                      <a:pos x="11" y="11"/>
                    </a:cxn>
                    <a:cxn ang="0">
                      <a:pos x="14" y="8"/>
                    </a:cxn>
                    <a:cxn ang="0">
                      <a:pos x="17" y="8"/>
                    </a:cxn>
                    <a:cxn ang="0">
                      <a:pos x="21" y="8"/>
                    </a:cxn>
                    <a:cxn ang="0">
                      <a:pos x="22" y="11"/>
                    </a:cxn>
                    <a:cxn ang="0">
                      <a:pos x="24" y="17"/>
                    </a:cxn>
                    <a:cxn ang="0">
                      <a:pos x="24" y="17"/>
                    </a:cxn>
                    <a:cxn ang="0">
                      <a:pos x="24" y="16"/>
                    </a:cxn>
                  </a:cxnLst>
                  <a:rect l="0" t="0" r="r" b="b"/>
                  <a:pathLst>
                    <a:path w="49" h="73">
                      <a:moveTo>
                        <a:pt x="24" y="16"/>
                      </a:moveTo>
                      <a:lnTo>
                        <a:pt x="49" y="73"/>
                      </a:lnTo>
                      <a:lnTo>
                        <a:pt x="14" y="6"/>
                      </a:lnTo>
                      <a:lnTo>
                        <a:pt x="6" y="17"/>
                      </a:lnTo>
                      <a:lnTo>
                        <a:pt x="0" y="0"/>
                      </a:lnTo>
                      <a:lnTo>
                        <a:pt x="0" y="8"/>
                      </a:lnTo>
                      <a:lnTo>
                        <a:pt x="1" y="12"/>
                      </a:lnTo>
                      <a:lnTo>
                        <a:pt x="5" y="12"/>
                      </a:lnTo>
                      <a:lnTo>
                        <a:pt x="8" y="12"/>
                      </a:lnTo>
                      <a:lnTo>
                        <a:pt x="11" y="11"/>
                      </a:lnTo>
                      <a:lnTo>
                        <a:pt x="14" y="8"/>
                      </a:lnTo>
                      <a:lnTo>
                        <a:pt x="17" y="8"/>
                      </a:lnTo>
                      <a:lnTo>
                        <a:pt x="21" y="8"/>
                      </a:lnTo>
                      <a:lnTo>
                        <a:pt x="22" y="11"/>
                      </a:lnTo>
                      <a:lnTo>
                        <a:pt x="24" y="17"/>
                      </a:lnTo>
                      <a:lnTo>
                        <a:pt x="24" y="17"/>
                      </a:lnTo>
                      <a:lnTo>
                        <a:pt x="24" y="16"/>
                      </a:lnTo>
                      <a:close/>
                    </a:path>
                  </a:pathLst>
                </a:custGeom>
                <a:solidFill>
                  <a:srgbClr val="600C0C"/>
                </a:solidFill>
                <a:ln w="9525">
                  <a:noFill/>
                  <a:round/>
                  <a:headEnd/>
                  <a:tailEnd/>
                </a:ln>
              </p:spPr>
              <p:txBody>
                <a:bodyPr/>
                <a:lstStyle/>
                <a:p>
                  <a:endParaRPr lang="en-US"/>
                </a:p>
              </p:txBody>
            </p:sp>
            <p:sp>
              <p:nvSpPr>
                <p:cNvPr id="40326" name="Freeform 390"/>
                <p:cNvSpPr>
                  <a:spLocks/>
                </p:cNvSpPr>
                <p:nvPr/>
              </p:nvSpPr>
              <p:spPr bwMode="auto">
                <a:xfrm>
                  <a:off x="3102" y="3727"/>
                  <a:ext cx="6" cy="22"/>
                </a:xfrm>
                <a:custGeom>
                  <a:avLst/>
                  <a:gdLst/>
                  <a:ahLst/>
                  <a:cxnLst>
                    <a:cxn ang="0">
                      <a:pos x="13" y="0"/>
                    </a:cxn>
                    <a:cxn ang="0">
                      <a:pos x="0" y="43"/>
                    </a:cxn>
                    <a:cxn ang="0">
                      <a:pos x="13" y="2"/>
                    </a:cxn>
                    <a:cxn ang="0">
                      <a:pos x="13" y="2"/>
                    </a:cxn>
                    <a:cxn ang="0">
                      <a:pos x="13" y="0"/>
                    </a:cxn>
                  </a:cxnLst>
                  <a:rect l="0" t="0" r="r" b="b"/>
                  <a:pathLst>
                    <a:path w="13" h="43">
                      <a:moveTo>
                        <a:pt x="13" y="0"/>
                      </a:moveTo>
                      <a:lnTo>
                        <a:pt x="0" y="43"/>
                      </a:lnTo>
                      <a:lnTo>
                        <a:pt x="13" y="2"/>
                      </a:lnTo>
                      <a:lnTo>
                        <a:pt x="13" y="2"/>
                      </a:lnTo>
                      <a:lnTo>
                        <a:pt x="13" y="0"/>
                      </a:lnTo>
                      <a:close/>
                    </a:path>
                  </a:pathLst>
                </a:custGeom>
                <a:solidFill>
                  <a:srgbClr val="CEA156"/>
                </a:solidFill>
                <a:ln w="9525">
                  <a:noFill/>
                  <a:round/>
                  <a:headEnd/>
                  <a:tailEnd/>
                </a:ln>
              </p:spPr>
              <p:txBody>
                <a:bodyPr/>
                <a:lstStyle/>
                <a:p>
                  <a:endParaRPr lang="en-US"/>
                </a:p>
              </p:txBody>
            </p:sp>
            <p:sp>
              <p:nvSpPr>
                <p:cNvPr id="40327" name="Freeform 391"/>
                <p:cNvSpPr>
                  <a:spLocks/>
                </p:cNvSpPr>
                <p:nvPr/>
              </p:nvSpPr>
              <p:spPr bwMode="auto">
                <a:xfrm>
                  <a:off x="3108" y="3731"/>
                  <a:ext cx="9" cy="21"/>
                </a:xfrm>
                <a:custGeom>
                  <a:avLst/>
                  <a:gdLst/>
                  <a:ahLst/>
                  <a:cxnLst>
                    <a:cxn ang="0">
                      <a:pos x="18" y="0"/>
                    </a:cxn>
                    <a:cxn ang="0">
                      <a:pos x="0" y="42"/>
                    </a:cxn>
                    <a:cxn ang="0">
                      <a:pos x="18" y="0"/>
                    </a:cxn>
                    <a:cxn ang="0">
                      <a:pos x="18" y="0"/>
                    </a:cxn>
                  </a:cxnLst>
                  <a:rect l="0" t="0" r="r" b="b"/>
                  <a:pathLst>
                    <a:path w="18" h="42">
                      <a:moveTo>
                        <a:pt x="18" y="0"/>
                      </a:moveTo>
                      <a:lnTo>
                        <a:pt x="0" y="42"/>
                      </a:lnTo>
                      <a:lnTo>
                        <a:pt x="18" y="0"/>
                      </a:lnTo>
                      <a:lnTo>
                        <a:pt x="18" y="0"/>
                      </a:lnTo>
                      <a:close/>
                    </a:path>
                  </a:pathLst>
                </a:custGeom>
                <a:solidFill>
                  <a:srgbClr val="CEA156"/>
                </a:solidFill>
                <a:ln w="9525">
                  <a:noFill/>
                  <a:round/>
                  <a:headEnd/>
                  <a:tailEnd/>
                </a:ln>
              </p:spPr>
              <p:txBody>
                <a:bodyPr/>
                <a:lstStyle/>
                <a:p>
                  <a:endParaRPr lang="en-US"/>
                </a:p>
              </p:txBody>
            </p:sp>
            <p:sp>
              <p:nvSpPr>
                <p:cNvPr id="40328" name="Freeform 392"/>
                <p:cNvSpPr>
                  <a:spLocks/>
                </p:cNvSpPr>
                <p:nvPr/>
              </p:nvSpPr>
              <p:spPr bwMode="auto">
                <a:xfrm>
                  <a:off x="3150" y="3736"/>
                  <a:ext cx="6" cy="16"/>
                </a:xfrm>
                <a:custGeom>
                  <a:avLst/>
                  <a:gdLst/>
                  <a:ahLst/>
                  <a:cxnLst>
                    <a:cxn ang="0">
                      <a:pos x="0" y="0"/>
                    </a:cxn>
                    <a:cxn ang="0">
                      <a:pos x="11" y="1"/>
                    </a:cxn>
                    <a:cxn ang="0">
                      <a:pos x="11" y="32"/>
                    </a:cxn>
                    <a:cxn ang="0">
                      <a:pos x="0" y="32"/>
                    </a:cxn>
                    <a:cxn ang="0">
                      <a:pos x="0" y="1"/>
                    </a:cxn>
                    <a:cxn ang="0">
                      <a:pos x="0" y="1"/>
                    </a:cxn>
                    <a:cxn ang="0">
                      <a:pos x="0" y="0"/>
                    </a:cxn>
                  </a:cxnLst>
                  <a:rect l="0" t="0" r="r" b="b"/>
                  <a:pathLst>
                    <a:path w="11" h="32">
                      <a:moveTo>
                        <a:pt x="0" y="0"/>
                      </a:moveTo>
                      <a:lnTo>
                        <a:pt x="11" y="1"/>
                      </a:lnTo>
                      <a:lnTo>
                        <a:pt x="11" y="32"/>
                      </a:lnTo>
                      <a:lnTo>
                        <a:pt x="0" y="32"/>
                      </a:lnTo>
                      <a:lnTo>
                        <a:pt x="0" y="1"/>
                      </a:lnTo>
                      <a:lnTo>
                        <a:pt x="0" y="1"/>
                      </a:lnTo>
                      <a:lnTo>
                        <a:pt x="0" y="0"/>
                      </a:lnTo>
                      <a:close/>
                    </a:path>
                  </a:pathLst>
                </a:custGeom>
                <a:solidFill>
                  <a:srgbClr val="CEA156"/>
                </a:solidFill>
                <a:ln w="9525">
                  <a:noFill/>
                  <a:round/>
                  <a:headEnd/>
                  <a:tailEnd/>
                </a:ln>
              </p:spPr>
              <p:txBody>
                <a:bodyPr/>
                <a:lstStyle/>
                <a:p>
                  <a:endParaRPr lang="en-US"/>
                </a:p>
              </p:txBody>
            </p:sp>
            <p:sp>
              <p:nvSpPr>
                <p:cNvPr id="40329" name="Freeform 393"/>
                <p:cNvSpPr>
                  <a:spLocks/>
                </p:cNvSpPr>
                <p:nvPr/>
              </p:nvSpPr>
              <p:spPr bwMode="auto">
                <a:xfrm>
                  <a:off x="2809" y="3740"/>
                  <a:ext cx="25" cy="9"/>
                </a:xfrm>
                <a:custGeom>
                  <a:avLst/>
                  <a:gdLst/>
                  <a:ahLst/>
                  <a:cxnLst>
                    <a:cxn ang="0">
                      <a:pos x="0" y="0"/>
                    </a:cxn>
                    <a:cxn ang="0">
                      <a:pos x="49" y="17"/>
                    </a:cxn>
                    <a:cxn ang="0">
                      <a:pos x="0" y="0"/>
                    </a:cxn>
                    <a:cxn ang="0">
                      <a:pos x="0" y="0"/>
                    </a:cxn>
                  </a:cxnLst>
                  <a:rect l="0" t="0" r="r" b="b"/>
                  <a:pathLst>
                    <a:path w="49" h="17">
                      <a:moveTo>
                        <a:pt x="0" y="0"/>
                      </a:moveTo>
                      <a:lnTo>
                        <a:pt x="49" y="17"/>
                      </a:lnTo>
                      <a:lnTo>
                        <a:pt x="0" y="0"/>
                      </a:lnTo>
                      <a:lnTo>
                        <a:pt x="0" y="0"/>
                      </a:lnTo>
                      <a:close/>
                    </a:path>
                  </a:pathLst>
                </a:custGeom>
                <a:solidFill>
                  <a:srgbClr val="520000"/>
                </a:solidFill>
                <a:ln w="9525">
                  <a:noFill/>
                  <a:round/>
                  <a:headEnd/>
                  <a:tailEnd/>
                </a:ln>
              </p:spPr>
              <p:txBody>
                <a:bodyPr/>
                <a:lstStyle/>
                <a:p>
                  <a:endParaRPr lang="en-US"/>
                </a:p>
              </p:txBody>
            </p:sp>
            <p:sp>
              <p:nvSpPr>
                <p:cNvPr id="40330" name="Freeform 394"/>
                <p:cNvSpPr>
                  <a:spLocks/>
                </p:cNvSpPr>
                <p:nvPr/>
              </p:nvSpPr>
              <p:spPr bwMode="auto">
                <a:xfrm>
                  <a:off x="3425" y="3740"/>
                  <a:ext cx="14" cy="17"/>
                </a:xfrm>
                <a:custGeom>
                  <a:avLst/>
                  <a:gdLst/>
                  <a:ahLst/>
                  <a:cxnLst>
                    <a:cxn ang="0">
                      <a:pos x="28" y="0"/>
                    </a:cxn>
                    <a:cxn ang="0">
                      <a:pos x="0" y="35"/>
                    </a:cxn>
                    <a:cxn ang="0">
                      <a:pos x="28" y="0"/>
                    </a:cxn>
                    <a:cxn ang="0">
                      <a:pos x="28" y="0"/>
                    </a:cxn>
                  </a:cxnLst>
                  <a:rect l="0" t="0" r="r" b="b"/>
                  <a:pathLst>
                    <a:path w="28" h="35">
                      <a:moveTo>
                        <a:pt x="28" y="0"/>
                      </a:moveTo>
                      <a:lnTo>
                        <a:pt x="0" y="35"/>
                      </a:lnTo>
                      <a:lnTo>
                        <a:pt x="28" y="0"/>
                      </a:lnTo>
                      <a:lnTo>
                        <a:pt x="28" y="0"/>
                      </a:lnTo>
                      <a:close/>
                    </a:path>
                  </a:pathLst>
                </a:custGeom>
                <a:solidFill>
                  <a:srgbClr val="520000"/>
                </a:solidFill>
                <a:ln w="9525">
                  <a:noFill/>
                  <a:round/>
                  <a:headEnd/>
                  <a:tailEnd/>
                </a:ln>
              </p:spPr>
              <p:txBody>
                <a:bodyPr/>
                <a:lstStyle/>
                <a:p>
                  <a:endParaRPr lang="en-US"/>
                </a:p>
              </p:txBody>
            </p:sp>
            <p:sp>
              <p:nvSpPr>
                <p:cNvPr id="40331" name="Freeform 395"/>
                <p:cNvSpPr>
                  <a:spLocks/>
                </p:cNvSpPr>
                <p:nvPr/>
              </p:nvSpPr>
              <p:spPr bwMode="auto">
                <a:xfrm>
                  <a:off x="2188" y="3743"/>
                  <a:ext cx="18" cy="18"/>
                </a:xfrm>
                <a:custGeom>
                  <a:avLst/>
                  <a:gdLst/>
                  <a:ahLst/>
                  <a:cxnLst>
                    <a:cxn ang="0">
                      <a:pos x="24" y="29"/>
                    </a:cxn>
                    <a:cxn ang="0">
                      <a:pos x="26" y="27"/>
                    </a:cxn>
                    <a:cxn ang="0">
                      <a:pos x="29" y="26"/>
                    </a:cxn>
                    <a:cxn ang="0">
                      <a:pos x="30" y="24"/>
                    </a:cxn>
                    <a:cxn ang="0">
                      <a:pos x="30" y="21"/>
                    </a:cxn>
                    <a:cxn ang="0">
                      <a:pos x="32" y="21"/>
                    </a:cxn>
                    <a:cxn ang="0">
                      <a:pos x="34" y="19"/>
                    </a:cxn>
                    <a:cxn ang="0">
                      <a:pos x="34" y="16"/>
                    </a:cxn>
                    <a:cxn ang="0">
                      <a:pos x="35" y="14"/>
                    </a:cxn>
                    <a:cxn ang="0">
                      <a:pos x="35" y="13"/>
                    </a:cxn>
                    <a:cxn ang="0">
                      <a:pos x="35" y="11"/>
                    </a:cxn>
                    <a:cxn ang="0">
                      <a:pos x="24" y="0"/>
                    </a:cxn>
                    <a:cxn ang="0">
                      <a:pos x="26" y="3"/>
                    </a:cxn>
                    <a:cxn ang="0">
                      <a:pos x="29" y="5"/>
                    </a:cxn>
                    <a:cxn ang="0">
                      <a:pos x="30" y="6"/>
                    </a:cxn>
                    <a:cxn ang="0">
                      <a:pos x="30" y="8"/>
                    </a:cxn>
                    <a:cxn ang="0">
                      <a:pos x="32" y="10"/>
                    </a:cxn>
                    <a:cxn ang="0">
                      <a:pos x="34" y="11"/>
                    </a:cxn>
                    <a:cxn ang="0">
                      <a:pos x="34" y="13"/>
                    </a:cxn>
                    <a:cxn ang="0">
                      <a:pos x="35" y="14"/>
                    </a:cxn>
                    <a:cxn ang="0">
                      <a:pos x="35" y="16"/>
                    </a:cxn>
                    <a:cxn ang="0">
                      <a:pos x="35" y="18"/>
                    </a:cxn>
                    <a:cxn ang="0">
                      <a:pos x="18" y="35"/>
                    </a:cxn>
                    <a:cxn ang="0">
                      <a:pos x="0" y="0"/>
                    </a:cxn>
                    <a:cxn ang="0">
                      <a:pos x="24" y="29"/>
                    </a:cxn>
                    <a:cxn ang="0">
                      <a:pos x="24" y="29"/>
                    </a:cxn>
                  </a:cxnLst>
                  <a:rect l="0" t="0" r="r" b="b"/>
                  <a:pathLst>
                    <a:path w="35" h="35">
                      <a:moveTo>
                        <a:pt x="24" y="29"/>
                      </a:moveTo>
                      <a:lnTo>
                        <a:pt x="26" y="27"/>
                      </a:lnTo>
                      <a:lnTo>
                        <a:pt x="29" y="26"/>
                      </a:lnTo>
                      <a:lnTo>
                        <a:pt x="30" y="24"/>
                      </a:lnTo>
                      <a:lnTo>
                        <a:pt x="30" y="21"/>
                      </a:lnTo>
                      <a:lnTo>
                        <a:pt x="32" y="21"/>
                      </a:lnTo>
                      <a:lnTo>
                        <a:pt x="34" y="19"/>
                      </a:lnTo>
                      <a:lnTo>
                        <a:pt x="34" y="16"/>
                      </a:lnTo>
                      <a:lnTo>
                        <a:pt x="35" y="14"/>
                      </a:lnTo>
                      <a:lnTo>
                        <a:pt x="35" y="13"/>
                      </a:lnTo>
                      <a:lnTo>
                        <a:pt x="35" y="11"/>
                      </a:lnTo>
                      <a:lnTo>
                        <a:pt x="24" y="0"/>
                      </a:lnTo>
                      <a:lnTo>
                        <a:pt x="26" y="3"/>
                      </a:lnTo>
                      <a:lnTo>
                        <a:pt x="29" y="5"/>
                      </a:lnTo>
                      <a:lnTo>
                        <a:pt x="30" y="6"/>
                      </a:lnTo>
                      <a:lnTo>
                        <a:pt x="30" y="8"/>
                      </a:lnTo>
                      <a:lnTo>
                        <a:pt x="32" y="10"/>
                      </a:lnTo>
                      <a:lnTo>
                        <a:pt x="34" y="11"/>
                      </a:lnTo>
                      <a:lnTo>
                        <a:pt x="34" y="13"/>
                      </a:lnTo>
                      <a:lnTo>
                        <a:pt x="35" y="14"/>
                      </a:lnTo>
                      <a:lnTo>
                        <a:pt x="35" y="16"/>
                      </a:lnTo>
                      <a:lnTo>
                        <a:pt x="35" y="18"/>
                      </a:lnTo>
                      <a:lnTo>
                        <a:pt x="18" y="35"/>
                      </a:lnTo>
                      <a:lnTo>
                        <a:pt x="0" y="0"/>
                      </a:lnTo>
                      <a:lnTo>
                        <a:pt x="24" y="29"/>
                      </a:lnTo>
                      <a:lnTo>
                        <a:pt x="24" y="29"/>
                      </a:lnTo>
                      <a:close/>
                    </a:path>
                  </a:pathLst>
                </a:custGeom>
                <a:solidFill>
                  <a:srgbClr val="600C0C"/>
                </a:solidFill>
                <a:ln w="9525">
                  <a:noFill/>
                  <a:round/>
                  <a:headEnd/>
                  <a:tailEnd/>
                </a:ln>
              </p:spPr>
              <p:txBody>
                <a:bodyPr/>
                <a:lstStyle/>
                <a:p>
                  <a:endParaRPr lang="en-US"/>
                </a:p>
              </p:txBody>
            </p:sp>
            <p:sp>
              <p:nvSpPr>
                <p:cNvPr id="40332" name="Freeform 396"/>
                <p:cNvSpPr>
                  <a:spLocks/>
                </p:cNvSpPr>
                <p:nvPr/>
              </p:nvSpPr>
              <p:spPr bwMode="auto">
                <a:xfrm>
                  <a:off x="2323" y="3743"/>
                  <a:ext cx="9" cy="39"/>
                </a:xfrm>
                <a:custGeom>
                  <a:avLst/>
                  <a:gdLst/>
                  <a:ahLst/>
                  <a:cxnLst>
                    <a:cxn ang="0">
                      <a:pos x="18" y="77"/>
                    </a:cxn>
                    <a:cxn ang="0">
                      <a:pos x="0" y="0"/>
                    </a:cxn>
                    <a:cxn ang="0">
                      <a:pos x="18" y="53"/>
                    </a:cxn>
                    <a:cxn ang="0">
                      <a:pos x="18" y="78"/>
                    </a:cxn>
                    <a:cxn ang="0">
                      <a:pos x="18" y="78"/>
                    </a:cxn>
                    <a:cxn ang="0">
                      <a:pos x="18" y="77"/>
                    </a:cxn>
                  </a:cxnLst>
                  <a:rect l="0" t="0" r="r" b="b"/>
                  <a:pathLst>
                    <a:path w="18" h="78">
                      <a:moveTo>
                        <a:pt x="18" y="77"/>
                      </a:moveTo>
                      <a:lnTo>
                        <a:pt x="0" y="0"/>
                      </a:lnTo>
                      <a:lnTo>
                        <a:pt x="18" y="53"/>
                      </a:lnTo>
                      <a:lnTo>
                        <a:pt x="18" y="78"/>
                      </a:lnTo>
                      <a:lnTo>
                        <a:pt x="18" y="78"/>
                      </a:lnTo>
                      <a:lnTo>
                        <a:pt x="18" y="77"/>
                      </a:lnTo>
                      <a:close/>
                    </a:path>
                  </a:pathLst>
                </a:custGeom>
                <a:solidFill>
                  <a:srgbClr val="520000"/>
                </a:solidFill>
                <a:ln w="9525">
                  <a:noFill/>
                  <a:round/>
                  <a:headEnd/>
                  <a:tailEnd/>
                </a:ln>
              </p:spPr>
              <p:txBody>
                <a:bodyPr/>
                <a:lstStyle/>
                <a:p>
                  <a:endParaRPr lang="en-US"/>
                </a:p>
              </p:txBody>
            </p:sp>
            <p:sp>
              <p:nvSpPr>
                <p:cNvPr id="40333" name="Freeform 397"/>
                <p:cNvSpPr>
                  <a:spLocks/>
                </p:cNvSpPr>
                <p:nvPr/>
              </p:nvSpPr>
              <p:spPr bwMode="auto">
                <a:xfrm>
                  <a:off x="2446" y="3743"/>
                  <a:ext cx="4" cy="30"/>
                </a:xfrm>
                <a:custGeom>
                  <a:avLst/>
                  <a:gdLst/>
                  <a:ahLst/>
                  <a:cxnLst>
                    <a:cxn ang="0">
                      <a:pos x="0" y="0"/>
                    </a:cxn>
                    <a:cxn ang="0">
                      <a:pos x="8" y="61"/>
                    </a:cxn>
                    <a:cxn ang="0">
                      <a:pos x="0" y="0"/>
                    </a:cxn>
                    <a:cxn ang="0">
                      <a:pos x="0" y="0"/>
                    </a:cxn>
                  </a:cxnLst>
                  <a:rect l="0" t="0" r="r" b="b"/>
                  <a:pathLst>
                    <a:path w="8" h="61">
                      <a:moveTo>
                        <a:pt x="0" y="0"/>
                      </a:moveTo>
                      <a:lnTo>
                        <a:pt x="8" y="61"/>
                      </a:lnTo>
                      <a:lnTo>
                        <a:pt x="0" y="0"/>
                      </a:lnTo>
                      <a:lnTo>
                        <a:pt x="0" y="0"/>
                      </a:lnTo>
                      <a:close/>
                    </a:path>
                  </a:pathLst>
                </a:custGeom>
                <a:solidFill>
                  <a:srgbClr val="520000"/>
                </a:solidFill>
                <a:ln w="9525">
                  <a:noFill/>
                  <a:round/>
                  <a:headEnd/>
                  <a:tailEnd/>
                </a:ln>
              </p:spPr>
              <p:txBody>
                <a:bodyPr/>
                <a:lstStyle/>
                <a:p>
                  <a:endParaRPr lang="en-US"/>
                </a:p>
              </p:txBody>
            </p:sp>
            <p:sp>
              <p:nvSpPr>
                <p:cNvPr id="40334" name="Freeform 398"/>
                <p:cNvSpPr>
                  <a:spLocks/>
                </p:cNvSpPr>
                <p:nvPr/>
              </p:nvSpPr>
              <p:spPr bwMode="auto">
                <a:xfrm>
                  <a:off x="3114" y="3743"/>
                  <a:ext cx="12" cy="26"/>
                </a:xfrm>
                <a:custGeom>
                  <a:avLst/>
                  <a:gdLst/>
                  <a:ahLst/>
                  <a:cxnLst>
                    <a:cxn ang="0">
                      <a:pos x="18" y="35"/>
                    </a:cxn>
                    <a:cxn ang="0">
                      <a:pos x="0" y="35"/>
                    </a:cxn>
                    <a:cxn ang="0">
                      <a:pos x="18" y="0"/>
                    </a:cxn>
                    <a:cxn ang="0">
                      <a:pos x="24" y="0"/>
                    </a:cxn>
                    <a:cxn ang="0">
                      <a:pos x="24" y="53"/>
                    </a:cxn>
                    <a:cxn ang="0">
                      <a:pos x="18" y="53"/>
                    </a:cxn>
                    <a:cxn ang="0">
                      <a:pos x="18" y="35"/>
                    </a:cxn>
                    <a:cxn ang="0">
                      <a:pos x="18" y="35"/>
                    </a:cxn>
                  </a:cxnLst>
                  <a:rect l="0" t="0" r="r" b="b"/>
                  <a:pathLst>
                    <a:path w="24" h="53">
                      <a:moveTo>
                        <a:pt x="18" y="35"/>
                      </a:moveTo>
                      <a:lnTo>
                        <a:pt x="0" y="35"/>
                      </a:lnTo>
                      <a:lnTo>
                        <a:pt x="18" y="0"/>
                      </a:lnTo>
                      <a:lnTo>
                        <a:pt x="24" y="0"/>
                      </a:lnTo>
                      <a:lnTo>
                        <a:pt x="24" y="53"/>
                      </a:lnTo>
                      <a:lnTo>
                        <a:pt x="18" y="53"/>
                      </a:lnTo>
                      <a:lnTo>
                        <a:pt x="18" y="35"/>
                      </a:lnTo>
                      <a:lnTo>
                        <a:pt x="18" y="35"/>
                      </a:lnTo>
                      <a:close/>
                    </a:path>
                  </a:pathLst>
                </a:custGeom>
                <a:solidFill>
                  <a:srgbClr val="CEA156"/>
                </a:solidFill>
                <a:ln w="9525">
                  <a:noFill/>
                  <a:round/>
                  <a:headEnd/>
                  <a:tailEnd/>
                </a:ln>
              </p:spPr>
              <p:txBody>
                <a:bodyPr/>
                <a:lstStyle/>
                <a:p>
                  <a:endParaRPr lang="en-US"/>
                </a:p>
              </p:txBody>
            </p:sp>
            <p:sp>
              <p:nvSpPr>
                <p:cNvPr id="40335" name="Freeform 399"/>
                <p:cNvSpPr>
                  <a:spLocks/>
                </p:cNvSpPr>
                <p:nvPr/>
              </p:nvSpPr>
              <p:spPr bwMode="auto">
                <a:xfrm>
                  <a:off x="2395" y="3749"/>
                  <a:ext cx="13" cy="20"/>
                </a:xfrm>
                <a:custGeom>
                  <a:avLst/>
                  <a:gdLst/>
                  <a:ahLst/>
                  <a:cxnLst>
                    <a:cxn ang="0">
                      <a:pos x="0" y="0"/>
                    </a:cxn>
                    <a:cxn ang="0">
                      <a:pos x="26" y="42"/>
                    </a:cxn>
                    <a:cxn ang="0">
                      <a:pos x="0" y="0"/>
                    </a:cxn>
                    <a:cxn ang="0">
                      <a:pos x="0" y="0"/>
                    </a:cxn>
                  </a:cxnLst>
                  <a:rect l="0" t="0" r="r" b="b"/>
                  <a:pathLst>
                    <a:path w="26" h="42">
                      <a:moveTo>
                        <a:pt x="0" y="0"/>
                      </a:moveTo>
                      <a:lnTo>
                        <a:pt x="26" y="42"/>
                      </a:lnTo>
                      <a:lnTo>
                        <a:pt x="0" y="0"/>
                      </a:lnTo>
                      <a:lnTo>
                        <a:pt x="0" y="0"/>
                      </a:lnTo>
                      <a:close/>
                    </a:path>
                  </a:pathLst>
                </a:custGeom>
                <a:solidFill>
                  <a:srgbClr val="520000"/>
                </a:solidFill>
                <a:ln w="9525">
                  <a:noFill/>
                  <a:round/>
                  <a:headEnd/>
                  <a:tailEnd/>
                </a:ln>
              </p:spPr>
              <p:txBody>
                <a:bodyPr/>
                <a:lstStyle/>
                <a:p>
                  <a:endParaRPr lang="en-US"/>
                </a:p>
              </p:txBody>
            </p:sp>
            <p:sp>
              <p:nvSpPr>
                <p:cNvPr id="40336" name="Freeform 400"/>
                <p:cNvSpPr>
                  <a:spLocks/>
                </p:cNvSpPr>
                <p:nvPr/>
              </p:nvSpPr>
              <p:spPr bwMode="auto">
                <a:xfrm>
                  <a:off x="2776" y="3749"/>
                  <a:ext cx="78" cy="58"/>
                </a:xfrm>
                <a:custGeom>
                  <a:avLst/>
                  <a:gdLst/>
                  <a:ahLst/>
                  <a:cxnLst>
                    <a:cxn ang="0">
                      <a:pos x="115" y="59"/>
                    </a:cxn>
                    <a:cxn ang="0">
                      <a:pos x="133" y="74"/>
                    </a:cxn>
                    <a:cxn ang="0">
                      <a:pos x="126" y="85"/>
                    </a:cxn>
                    <a:cxn ang="0">
                      <a:pos x="150" y="103"/>
                    </a:cxn>
                    <a:cxn ang="0">
                      <a:pos x="155" y="104"/>
                    </a:cxn>
                    <a:cxn ang="0">
                      <a:pos x="157" y="106"/>
                    </a:cxn>
                    <a:cxn ang="0">
                      <a:pos x="157" y="106"/>
                    </a:cxn>
                    <a:cxn ang="0">
                      <a:pos x="154" y="104"/>
                    </a:cxn>
                    <a:cxn ang="0">
                      <a:pos x="149" y="103"/>
                    </a:cxn>
                    <a:cxn ang="0">
                      <a:pos x="144" y="99"/>
                    </a:cxn>
                    <a:cxn ang="0">
                      <a:pos x="139" y="98"/>
                    </a:cxn>
                    <a:cxn ang="0">
                      <a:pos x="133" y="95"/>
                    </a:cxn>
                    <a:cxn ang="0">
                      <a:pos x="130" y="93"/>
                    </a:cxn>
                    <a:cxn ang="0">
                      <a:pos x="126" y="91"/>
                    </a:cxn>
                    <a:cxn ang="0">
                      <a:pos x="133" y="117"/>
                    </a:cxn>
                    <a:cxn ang="0">
                      <a:pos x="0" y="0"/>
                    </a:cxn>
                    <a:cxn ang="0">
                      <a:pos x="109" y="91"/>
                    </a:cxn>
                    <a:cxn ang="0">
                      <a:pos x="115" y="59"/>
                    </a:cxn>
                    <a:cxn ang="0">
                      <a:pos x="115" y="59"/>
                    </a:cxn>
                  </a:cxnLst>
                  <a:rect l="0" t="0" r="r" b="b"/>
                  <a:pathLst>
                    <a:path w="157" h="117">
                      <a:moveTo>
                        <a:pt x="115" y="59"/>
                      </a:moveTo>
                      <a:lnTo>
                        <a:pt x="133" y="74"/>
                      </a:lnTo>
                      <a:lnTo>
                        <a:pt x="126" y="85"/>
                      </a:lnTo>
                      <a:lnTo>
                        <a:pt x="150" y="103"/>
                      </a:lnTo>
                      <a:lnTo>
                        <a:pt x="155" y="104"/>
                      </a:lnTo>
                      <a:lnTo>
                        <a:pt x="157" y="106"/>
                      </a:lnTo>
                      <a:lnTo>
                        <a:pt x="157" y="106"/>
                      </a:lnTo>
                      <a:lnTo>
                        <a:pt x="154" y="104"/>
                      </a:lnTo>
                      <a:lnTo>
                        <a:pt x="149" y="103"/>
                      </a:lnTo>
                      <a:lnTo>
                        <a:pt x="144" y="99"/>
                      </a:lnTo>
                      <a:lnTo>
                        <a:pt x="139" y="98"/>
                      </a:lnTo>
                      <a:lnTo>
                        <a:pt x="133" y="95"/>
                      </a:lnTo>
                      <a:lnTo>
                        <a:pt x="130" y="93"/>
                      </a:lnTo>
                      <a:lnTo>
                        <a:pt x="126" y="91"/>
                      </a:lnTo>
                      <a:lnTo>
                        <a:pt x="133" y="117"/>
                      </a:lnTo>
                      <a:lnTo>
                        <a:pt x="0" y="0"/>
                      </a:lnTo>
                      <a:lnTo>
                        <a:pt x="109" y="91"/>
                      </a:lnTo>
                      <a:lnTo>
                        <a:pt x="115" y="59"/>
                      </a:lnTo>
                      <a:lnTo>
                        <a:pt x="115" y="59"/>
                      </a:lnTo>
                      <a:close/>
                    </a:path>
                  </a:pathLst>
                </a:custGeom>
                <a:solidFill>
                  <a:srgbClr val="520000"/>
                </a:solidFill>
                <a:ln w="9525">
                  <a:noFill/>
                  <a:round/>
                  <a:headEnd/>
                  <a:tailEnd/>
                </a:ln>
              </p:spPr>
              <p:txBody>
                <a:bodyPr/>
                <a:lstStyle/>
                <a:p>
                  <a:endParaRPr lang="en-US"/>
                </a:p>
              </p:txBody>
            </p:sp>
            <p:sp>
              <p:nvSpPr>
                <p:cNvPr id="40337" name="Freeform 401"/>
                <p:cNvSpPr>
                  <a:spLocks/>
                </p:cNvSpPr>
                <p:nvPr/>
              </p:nvSpPr>
              <p:spPr bwMode="auto">
                <a:xfrm>
                  <a:off x="3134" y="3749"/>
                  <a:ext cx="4" cy="20"/>
                </a:xfrm>
                <a:custGeom>
                  <a:avLst/>
                  <a:gdLst/>
                  <a:ahLst/>
                  <a:cxnLst>
                    <a:cxn ang="0">
                      <a:pos x="6" y="0"/>
                    </a:cxn>
                    <a:cxn ang="0">
                      <a:pos x="0" y="42"/>
                    </a:cxn>
                    <a:cxn ang="0">
                      <a:pos x="8" y="0"/>
                    </a:cxn>
                    <a:cxn ang="0">
                      <a:pos x="8" y="0"/>
                    </a:cxn>
                    <a:cxn ang="0">
                      <a:pos x="6" y="0"/>
                    </a:cxn>
                  </a:cxnLst>
                  <a:rect l="0" t="0" r="r" b="b"/>
                  <a:pathLst>
                    <a:path w="8" h="42">
                      <a:moveTo>
                        <a:pt x="6" y="0"/>
                      </a:moveTo>
                      <a:lnTo>
                        <a:pt x="0" y="42"/>
                      </a:lnTo>
                      <a:lnTo>
                        <a:pt x="8" y="0"/>
                      </a:lnTo>
                      <a:lnTo>
                        <a:pt x="8" y="0"/>
                      </a:lnTo>
                      <a:lnTo>
                        <a:pt x="6" y="0"/>
                      </a:lnTo>
                      <a:close/>
                    </a:path>
                  </a:pathLst>
                </a:custGeom>
                <a:solidFill>
                  <a:srgbClr val="CEA156"/>
                </a:solidFill>
                <a:ln w="9525">
                  <a:noFill/>
                  <a:round/>
                  <a:headEnd/>
                  <a:tailEnd/>
                </a:ln>
              </p:spPr>
              <p:txBody>
                <a:bodyPr/>
                <a:lstStyle/>
                <a:p>
                  <a:endParaRPr lang="en-US"/>
                </a:p>
              </p:txBody>
            </p:sp>
            <p:sp>
              <p:nvSpPr>
                <p:cNvPr id="40338" name="Freeform 402"/>
                <p:cNvSpPr>
                  <a:spLocks/>
                </p:cNvSpPr>
                <p:nvPr/>
              </p:nvSpPr>
              <p:spPr bwMode="auto">
                <a:xfrm>
                  <a:off x="2420" y="3752"/>
                  <a:ext cx="9" cy="30"/>
                </a:xfrm>
                <a:custGeom>
                  <a:avLst/>
                  <a:gdLst/>
                  <a:ahLst/>
                  <a:cxnLst>
                    <a:cxn ang="0">
                      <a:pos x="18" y="59"/>
                    </a:cxn>
                    <a:cxn ang="0">
                      <a:pos x="0" y="0"/>
                    </a:cxn>
                    <a:cxn ang="0">
                      <a:pos x="18" y="35"/>
                    </a:cxn>
                    <a:cxn ang="0">
                      <a:pos x="18" y="60"/>
                    </a:cxn>
                    <a:cxn ang="0">
                      <a:pos x="18" y="60"/>
                    </a:cxn>
                    <a:cxn ang="0">
                      <a:pos x="18" y="59"/>
                    </a:cxn>
                  </a:cxnLst>
                  <a:rect l="0" t="0" r="r" b="b"/>
                  <a:pathLst>
                    <a:path w="18" h="60">
                      <a:moveTo>
                        <a:pt x="18" y="59"/>
                      </a:moveTo>
                      <a:lnTo>
                        <a:pt x="0" y="0"/>
                      </a:lnTo>
                      <a:lnTo>
                        <a:pt x="18" y="35"/>
                      </a:lnTo>
                      <a:lnTo>
                        <a:pt x="18" y="60"/>
                      </a:lnTo>
                      <a:lnTo>
                        <a:pt x="18" y="60"/>
                      </a:lnTo>
                      <a:lnTo>
                        <a:pt x="18" y="59"/>
                      </a:lnTo>
                      <a:close/>
                    </a:path>
                  </a:pathLst>
                </a:custGeom>
                <a:solidFill>
                  <a:srgbClr val="600C0C"/>
                </a:solidFill>
                <a:ln w="9525">
                  <a:noFill/>
                  <a:round/>
                  <a:headEnd/>
                  <a:tailEnd/>
                </a:ln>
              </p:spPr>
              <p:txBody>
                <a:bodyPr/>
                <a:lstStyle/>
                <a:p>
                  <a:endParaRPr lang="en-US"/>
                </a:p>
              </p:txBody>
            </p:sp>
            <p:sp>
              <p:nvSpPr>
                <p:cNvPr id="40339" name="Freeform 403"/>
                <p:cNvSpPr>
                  <a:spLocks/>
                </p:cNvSpPr>
                <p:nvPr/>
              </p:nvSpPr>
              <p:spPr bwMode="auto">
                <a:xfrm>
                  <a:off x="2218" y="3757"/>
                  <a:ext cx="8" cy="12"/>
                </a:xfrm>
                <a:custGeom>
                  <a:avLst/>
                  <a:gdLst/>
                  <a:ahLst/>
                  <a:cxnLst>
                    <a:cxn ang="0">
                      <a:pos x="0" y="0"/>
                    </a:cxn>
                    <a:cxn ang="0">
                      <a:pos x="18" y="24"/>
                    </a:cxn>
                    <a:cxn ang="0">
                      <a:pos x="0" y="0"/>
                    </a:cxn>
                    <a:cxn ang="0">
                      <a:pos x="0" y="0"/>
                    </a:cxn>
                  </a:cxnLst>
                  <a:rect l="0" t="0" r="r" b="b"/>
                  <a:pathLst>
                    <a:path w="18" h="24">
                      <a:moveTo>
                        <a:pt x="0" y="0"/>
                      </a:moveTo>
                      <a:lnTo>
                        <a:pt x="18" y="24"/>
                      </a:lnTo>
                      <a:lnTo>
                        <a:pt x="0" y="0"/>
                      </a:lnTo>
                      <a:lnTo>
                        <a:pt x="0" y="0"/>
                      </a:lnTo>
                      <a:close/>
                    </a:path>
                  </a:pathLst>
                </a:custGeom>
                <a:solidFill>
                  <a:srgbClr val="600C0C"/>
                </a:solidFill>
                <a:ln w="9525">
                  <a:noFill/>
                  <a:round/>
                  <a:headEnd/>
                  <a:tailEnd/>
                </a:ln>
              </p:spPr>
              <p:txBody>
                <a:bodyPr/>
                <a:lstStyle/>
                <a:p>
                  <a:endParaRPr lang="en-US"/>
                </a:p>
              </p:txBody>
            </p:sp>
            <p:sp>
              <p:nvSpPr>
                <p:cNvPr id="40340" name="Freeform 404"/>
                <p:cNvSpPr>
                  <a:spLocks/>
                </p:cNvSpPr>
                <p:nvPr/>
              </p:nvSpPr>
              <p:spPr bwMode="auto">
                <a:xfrm>
                  <a:off x="2474" y="3757"/>
                  <a:ext cx="27" cy="55"/>
                </a:xfrm>
                <a:custGeom>
                  <a:avLst/>
                  <a:gdLst/>
                  <a:ahLst/>
                  <a:cxnLst>
                    <a:cxn ang="0">
                      <a:pos x="0" y="0"/>
                    </a:cxn>
                    <a:cxn ang="0">
                      <a:pos x="53" y="109"/>
                    </a:cxn>
                    <a:cxn ang="0">
                      <a:pos x="0" y="0"/>
                    </a:cxn>
                    <a:cxn ang="0">
                      <a:pos x="0" y="0"/>
                    </a:cxn>
                  </a:cxnLst>
                  <a:rect l="0" t="0" r="r" b="b"/>
                  <a:pathLst>
                    <a:path w="53" h="109">
                      <a:moveTo>
                        <a:pt x="0" y="0"/>
                      </a:moveTo>
                      <a:lnTo>
                        <a:pt x="53" y="109"/>
                      </a:lnTo>
                      <a:lnTo>
                        <a:pt x="0" y="0"/>
                      </a:lnTo>
                      <a:lnTo>
                        <a:pt x="0" y="0"/>
                      </a:lnTo>
                      <a:close/>
                    </a:path>
                  </a:pathLst>
                </a:custGeom>
                <a:solidFill>
                  <a:srgbClr val="520000"/>
                </a:solidFill>
                <a:ln w="9525">
                  <a:noFill/>
                  <a:round/>
                  <a:headEnd/>
                  <a:tailEnd/>
                </a:ln>
              </p:spPr>
              <p:txBody>
                <a:bodyPr/>
                <a:lstStyle/>
                <a:p>
                  <a:endParaRPr lang="en-US"/>
                </a:p>
              </p:txBody>
            </p:sp>
            <p:sp>
              <p:nvSpPr>
                <p:cNvPr id="40341" name="Freeform 405"/>
                <p:cNvSpPr>
                  <a:spLocks/>
                </p:cNvSpPr>
                <p:nvPr/>
              </p:nvSpPr>
              <p:spPr bwMode="auto">
                <a:xfrm>
                  <a:off x="2806" y="3757"/>
                  <a:ext cx="12" cy="12"/>
                </a:xfrm>
                <a:custGeom>
                  <a:avLst/>
                  <a:gdLst/>
                  <a:ahLst/>
                  <a:cxnLst>
                    <a:cxn ang="0">
                      <a:pos x="24" y="6"/>
                    </a:cxn>
                    <a:cxn ang="0">
                      <a:pos x="24" y="24"/>
                    </a:cxn>
                    <a:cxn ang="0">
                      <a:pos x="0" y="0"/>
                    </a:cxn>
                    <a:cxn ang="0">
                      <a:pos x="2" y="0"/>
                    </a:cxn>
                    <a:cxn ang="0">
                      <a:pos x="5" y="0"/>
                    </a:cxn>
                    <a:cxn ang="0">
                      <a:pos x="8" y="0"/>
                    </a:cxn>
                    <a:cxn ang="0">
                      <a:pos x="11" y="0"/>
                    </a:cxn>
                    <a:cxn ang="0">
                      <a:pos x="15" y="0"/>
                    </a:cxn>
                    <a:cxn ang="0">
                      <a:pos x="16" y="0"/>
                    </a:cxn>
                    <a:cxn ang="0">
                      <a:pos x="19" y="1"/>
                    </a:cxn>
                    <a:cxn ang="0">
                      <a:pos x="21" y="1"/>
                    </a:cxn>
                    <a:cxn ang="0">
                      <a:pos x="24" y="5"/>
                    </a:cxn>
                    <a:cxn ang="0">
                      <a:pos x="24" y="6"/>
                    </a:cxn>
                    <a:cxn ang="0">
                      <a:pos x="24" y="6"/>
                    </a:cxn>
                  </a:cxnLst>
                  <a:rect l="0" t="0" r="r" b="b"/>
                  <a:pathLst>
                    <a:path w="24" h="24">
                      <a:moveTo>
                        <a:pt x="24" y="6"/>
                      </a:moveTo>
                      <a:lnTo>
                        <a:pt x="24" y="24"/>
                      </a:lnTo>
                      <a:lnTo>
                        <a:pt x="0" y="0"/>
                      </a:lnTo>
                      <a:lnTo>
                        <a:pt x="2" y="0"/>
                      </a:lnTo>
                      <a:lnTo>
                        <a:pt x="5" y="0"/>
                      </a:lnTo>
                      <a:lnTo>
                        <a:pt x="8" y="0"/>
                      </a:lnTo>
                      <a:lnTo>
                        <a:pt x="11" y="0"/>
                      </a:lnTo>
                      <a:lnTo>
                        <a:pt x="15" y="0"/>
                      </a:lnTo>
                      <a:lnTo>
                        <a:pt x="16" y="0"/>
                      </a:lnTo>
                      <a:lnTo>
                        <a:pt x="19" y="1"/>
                      </a:lnTo>
                      <a:lnTo>
                        <a:pt x="21" y="1"/>
                      </a:lnTo>
                      <a:lnTo>
                        <a:pt x="24" y="5"/>
                      </a:lnTo>
                      <a:lnTo>
                        <a:pt x="24" y="6"/>
                      </a:lnTo>
                      <a:lnTo>
                        <a:pt x="24" y="6"/>
                      </a:lnTo>
                      <a:close/>
                    </a:path>
                  </a:pathLst>
                </a:custGeom>
                <a:solidFill>
                  <a:srgbClr val="520000"/>
                </a:solidFill>
                <a:ln w="9525">
                  <a:noFill/>
                  <a:round/>
                  <a:headEnd/>
                  <a:tailEnd/>
                </a:ln>
              </p:spPr>
              <p:txBody>
                <a:bodyPr/>
                <a:lstStyle/>
                <a:p>
                  <a:endParaRPr lang="en-US"/>
                </a:p>
              </p:txBody>
            </p:sp>
            <p:sp>
              <p:nvSpPr>
                <p:cNvPr id="40342" name="Freeform 406"/>
                <p:cNvSpPr>
                  <a:spLocks/>
                </p:cNvSpPr>
                <p:nvPr/>
              </p:nvSpPr>
              <p:spPr bwMode="auto">
                <a:xfrm>
                  <a:off x="3186" y="3757"/>
                  <a:ext cx="42" cy="85"/>
                </a:xfrm>
                <a:custGeom>
                  <a:avLst/>
                  <a:gdLst/>
                  <a:ahLst/>
                  <a:cxnLst>
                    <a:cxn ang="0">
                      <a:pos x="67" y="6"/>
                    </a:cxn>
                    <a:cxn ang="0">
                      <a:pos x="75" y="13"/>
                    </a:cxn>
                    <a:cxn ang="0">
                      <a:pos x="80" y="19"/>
                    </a:cxn>
                    <a:cxn ang="0">
                      <a:pos x="83" y="27"/>
                    </a:cxn>
                    <a:cxn ang="0">
                      <a:pos x="85" y="37"/>
                    </a:cxn>
                    <a:cxn ang="0">
                      <a:pos x="85" y="46"/>
                    </a:cxn>
                    <a:cxn ang="0">
                      <a:pos x="85" y="56"/>
                    </a:cxn>
                    <a:cxn ang="0">
                      <a:pos x="83" y="67"/>
                    </a:cxn>
                    <a:cxn ang="0">
                      <a:pos x="83" y="78"/>
                    </a:cxn>
                    <a:cxn ang="0">
                      <a:pos x="83" y="88"/>
                    </a:cxn>
                    <a:cxn ang="0">
                      <a:pos x="85" y="99"/>
                    </a:cxn>
                    <a:cxn ang="0">
                      <a:pos x="85" y="96"/>
                    </a:cxn>
                    <a:cxn ang="0">
                      <a:pos x="83" y="91"/>
                    </a:cxn>
                    <a:cxn ang="0">
                      <a:pos x="83" y="88"/>
                    </a:cxn>
                    <a:cxn ang="0">
                      <a:pos x="83" y="85"/>
                    </a:cxn>
                    <a:cxn ang="0">
                      <a:pos x="83" y="81"/>
                    </a:cxn>
                    <a:cxn ang="0">
                      <a:pos x="83" y="78"/>
                    </a:cxn>
                    <a:cxn ang="0">
                      <a:pos x="82" y="75"/>
                    </a:cxn>
                    <a:cxn ang="0">
                      <a:pos x="80" y="72"/>
                    </a:cxn>
                    <a:cxn ang="0">
                      <a:pos x="79" y="69"/>
                    </a:cxn>
                    <a:cxn ang="0">
                      <a:pos x="74" y="67"/>
                    </a:cxn>
                    <a:cxn ang="0">
                      <a:pos x="69" y="80"/>
                    </a:cxn>
                    <a:cxn ang="0">
                      <a:pos x="67" y="89"/>
                    </a:cxn>
                    <a:cxn ang="0">
                      <a:pos x="67" y="96"/>
                    </a:cxn>
                    <a:cxn ang="0">
                      <a:pos x="67" y="101"/>
                    </a:cxn>
                    <a:cxn ang="0">
                      <a:pos x="67" y="104"/>
                    </a:cxn>
                    <a:cxn ang="0">
                      <a:pos x="67" y="107"/>
                    </a:cxn>
                    <a:cxn ang="0">
                      <a:pos x="64" y="109"/>
                    </a:cxn>
                    <a:cxn ang="0">
                      <a:pos x="58" y="110"/>
                    </a:cxn>
                    <a:cxn ang="0">
                      <a:pos x="47" y="112"/>
                    </a:cxn>
                    <a:cxn ang="0">
                      <a:pos x="32" y="117"/>
                    </a:cxn>
                    <a:cxn ang="0">
                      <a:pos x="8" y="169"/>
                    </a:cxn>
                    <a:cxn ang="0">
                      <a:pos x="26" y="134"/>
                    </a:cxn>
                    <a:cxn ang="0">
                      <a:pos x="0" y="141"/>
                    </a:cxn>
                    <a:cxn ang="0">
                      <a:pos x="2" y="128"/>
                    </a:cxn>
                    <a:cxn ang="0">
                      <a:pos x="2" y="115"/>
                    </a:cxn>
                    <a:cxn ang="0">
                      <a:pos x="3" y="101"/>
                    </a:cxn>
                    <a:cxn ang="0">
                      <a:pos x="5" y="86"/>
                    </a:cxn>
                    <a:cxn ang="0">
                      <a:pos x="7" y="70"/>
                    </a:cxn>
                    <a:cxn ang="0">
                      <a:pos x="10" y="54"/>
                    </a:cxn>
                    <a:cxn ang="0">
                      <a:pos x="13" y="40"/>
                    </a:cxn>
                    <a:cxn ang="0">
                      <a:pos x="18" y="25"/>
                    </a:cxn>
                    <a:cxn ang="0">
                      <a:pos x="24" y="13"/>
                    </a:cxn>
                    <a:cxn ang="0">
                      <a:pos x="32" y="0"/>
                    </a:cxn>
                    <a:cxn ang="0">
                      <a:pos x="50" y="24"/>
                    </a:cxn>
                    <a:cxn ang="0">
                      <a:pos x="67" y="6"/>
                    </a:cxn>
                    <a:cxn ang="0">
                      <a:pos x="67" y="6"/>
                    </a:cxn>
                  </a:cxnLst>
                  <a:rect l="0" t="0" r="r" b="b"/>
                  <a:pathLst>
                    <a:path w="85" h="169">
                      <a:moveTo>
                        <a:pt x="67" y="6"/>
                      </a:moveTo>
                      <a:lnTo>
                        <a:pt x="75" y="13"/>
                      </a:lnTo>
                      <a:lnTo>
                        <a:pt x="80" y="19"/>
                      </a:lnTo>
                      <a:lnTo>
                        <a:pt x="83" y="27"/>
                      </a:lnTo>
                      <a:lnTo>
                        <a:pt x="85" y="37"/>
                      </a:lnTo>
                      <a:lnTo>
                        <a:pt x="85" y="46"/>
                      </a:lnTo>
                      <a:lnTo>
                        <a:pt x="85" y="56"/>
                      </a:lnTo>
                      <a:lnTo>
                        <a:pt x="83" y="67"/>
                      </a:lnTo>
                      <a:lnTo>
                        <a:pt x="83" y="78"/>
                      </a:lnTo>
                      <a:lnTo>
                        <a:pt x="83" y="88"/>
                      </a:lnTo>
                      <a:lnTo>
                        <a:pt x="85" y="99"/>
                      </a:lnTo>
                      <a:lnTo>
                        <a:pt x="85" y="96"/>
                      </a:lnTo>
                      <a:lnTo>
                        <a:pt x="83" y="91"/>
                      </a:lnTo>
                      <a:lnTo>
                        <a:pt x="83" y="88"/>
                      </a:lnTo>
                      <a:lnTo>
                        <a:pt x="83" y="85"/>
                      </a:lnTo>
                      <a:lnTo>
                        <a:pt x="83" y="81"/>
                      </a:lnTo>
                      <a:lnTo>
                        <a:pt x="83" y="78"/>
                      </a:lnTo>
                      <a:lnTo>
                        <a:pt x="82" y="75"/>
                      </a:lnTo>
                      <a:lnTo>
                        <a:pt x="80" y="72"/>
                      </a:lnTo>
                      <a:lnTo>
                        <a:pt x="79" y="69"/>
                      </a:lnTo>
                      <a:lnTo>
                        <a:pt x="74" y="67"/>
                      </a:lnTo>
                      <a:lnTo>
                        <a:pt x="69" y="80"/>
                      </a:lnTo>
                      <a:lnTo>
                        <a:pt x="67" y="89"/>
                      </a:lnTo>
                      <a:lnTo>
                        <a:pt x="67" y="96"/>
                      </a:lnTo>
                      <a:lnTo>
                        <a:pt x="67" y="101"/>
                      </a:lnTo>
                      <a:lnTo>
                        <a:pt x="67" y="104"/>
                      </a:lnTo>
                      <a:lnTo>
                        <a:pt x="67" y="107"/>
                      </a:lnTo>
                      <a:lnTo>
                        <a:pt x="64" y="109"/>
                      </a:lnTo>
                      <a:lnTo>
                        <a:pt x="58" y="110"/>
                      </a:lnTo>
                      <a:lnTo>
                        <a:pt x="47" y="112"/>
                      </a:lnTo>
                      <a:lnTo>
                        <a:pt x="32" y="117"/>
                      </a:lnTo>
                      <a:lnTo>
                        <a:pt x="8" y="169"/>
                      </a:lnTo>
                      <a:lnTo>
                        <a:pt x="26" y="134"/>
                      </a:lnTo>
                      <a:lnTo>
                        <a:pt x="0" y="141"/>
                      </a:lnTo>
                      <a:lnTo>
                        <a:pt x="2" y="128"/>
                      </a:lnTo>
                      <a:lnTo>
                        <a:pt x="2" y="115"/>
                      </a:lnTo>
                      <a:lnTo>
                        <a:pt x="3" y="101"/>
                      </a:lnTo>
                      <a:lnTo>
                        <a:pt x="5" y="86"/>
                      </a:lnTo>
                      <a:lnTo>
                        <a:pt x="7" y="70"/>
                      </a:lnTo>
                      <a:lnTo>
                        <a:pt x="10" y="54"/>
                      </a:lnTo>
                      <a:lnTo>
                        <a:pt x="13" y="40"/>
                      </a:lnTo>
                      <a:lnTo>
                        <a:pt x="18" y="25"/>
                      </a:lnTo>
                      <a:lnTo>
                        <a:pt x="24" y="13"/>
                      </a:lnTo>
                      <a:lnTo>
                        <a:pt x="32" y="0"/>
                      </a:lnTo>
                      <a:lnTo>
                        <a:pt x="50" y="24"/>
                      </a:lnTo>
                      <a:lnTo>
                        <a:pt x="67" y="6"/>
                      </a:lnTo>
                      <a:lnTo>
                        <a:pt x="67" y="6"/>
                      </a:lnTo>
                      <a:close/>
                    </a:path>
                  </a:pathLst>
                </a:custGeom>
                <a:solidFill>
                  <a:srgbClr val="520000"/>
                </a:solidFill>
                <a:ln w="9525">
                  <a:noFill/>
                  <a:round/>
                  <a:headEnd/>
                  <a:tailEnd/>
                </a:ln>
              </p:spPr>
              <p:txBody>
                <a:bodyPr/>
                <a:lstStyle/>
                <a:p>
                  <a:endParaRPr lang="en-US"/>
                </a:p>
              </p:txBody>
            </p:sp>
            <p:sp>
              <p:nvSpPr>
                <p:cNvPr id="40343" name="Freeform 407"/>
                <p:cNvSpPr>
                  <a:spLocks/>
                </p:cNvSpPr>
                <p:nvPr/>
              </p:nvSpPr>
              <p:spPr bwMode="auto">
                <a:xfrm>
                  <a:off x="2158" y="3781"/>
                  <a:ext cx="26" cy="26"/>
                </a:xfrm>
                <a:custGeom>
                  <a:avLst/>
                  <a:gdLst/>
                  <a:ahLst/>
                  <a:cxnLst>
                    <a:cxn ang="0">
                      <a:pos x="0" y="0"/>
                    </a:cxn>
                    <a:cxn ang="0">
                      <a:pos x="53" y="51"/>
                    </a:cxn>
                    <a:cxn ang="0">
                      <a:pos x="0" y="1"/>
                    </a:cxn>
                    <a:cxn ang="0">
                      <a:pos x="0" y="1"/>
                    </a:cxn>
                    <a:cxn ang="0">
                      <a:pos x="0" y="0"/>
                    </a:cxn>
                  </a:cxnLst>
                  <a:rect l="0" t="0" r="r" b="b"/>
                  <a:pathLst>
                    <a:path w="53" h="51">
                      <a:moveTo>
                        <a:pt x="0" y="0"/>
                      </a:moveTo>
                      <a:lnTo>
                        <a:pt x="53" y="51"/>
                      </a:lnTo>
                      <a:lnTo>
                        <a:pt x="0" y="1"/>
                      </a:lnTo>
                      <a:lnTo>
                        <a:pt x="0" y="1"/>
                      </a:lnTo>
                      <a:lnTo>
                        <a:pt x="0" y="0"/>
                      </a:lnTo>
                      <a:close/>
                    </a:path>
                  </a:pathLst>
                </a:custGeom>
                <a:solidFill>
                  <a:srgbClr val="600C0C"/>
                </a:solidFill>
                <a:ln w="9525">
                  <a:noFill/>
                  <a:round/>
                  <a:headEnd/>
                  <a:tailEnd/>
                </a:ln>
              </p:spPr>
              <p:txBody>
                <a:bodyPr/>
                <a:lstStyle/>
                <a:p>
                  <a:endParaRPr lang="en-US"/>
                </a:p>
              </p:txBody>
            </p:sp>
            <p:sp>
              <p:nvSpPr>
                <p:cNvPr id="40344" name="Freeform 408"/>
                <p:cNvSpPr>
                  <a:spLocks/>
                </p:cNvSpPr>
                <p:nvPr/>
              </p:nvSpPr>
              <p:spPr bwMode="auto">
                <a:xfrm>
                  <a:off x="2251" y="3790"/>
                  <a:ext cx="12" cy="22"/>
                </a:xfrm>
                <a:custGeom>
                  <a:avLst/>
                  <a:gdLst/>
                  <a:ahLst/>
                  <a:cxnLst>
                    <a:cxn ang="0">
                      <a:pos x="0" y="0"/>
                    </a:cxn>
                    <a:cxn ang="0">
                      <a:pos x="24" y="44"/>
                    </a:cxn>
                    <a:cxn ang="0">
                      <a:pos x="0" y="2"/>
                    </a:cxn>
                    <a:cxn ang="0">
                      <a:pos x="0" y="2"/>
                    </a:cxn>
                    <a:cxn ang="0">
                      <a:pos x="0" y="0"/>
                    </a:cxn>
                  </a:cxnLst>
                  <a:rect l="0" t="0" r="r" b="b"/>
                  <a:pathLst>
                    <a:path w="24" h="44">
                      <a:moveTo>
                        <a:pt x="0" y="0"/>
                      </a:moveTo>
                      <a:lnTo>
                        <a:pt x="24" y="44"/>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40345" name="Freeform 409"/>
                <p:cNvSpPr>
                  <a:spLocks/>
                </p:cNvSpPr>
                <p:nvPr/>
              </p:nvSpPr>
              <p:spPr bwMode="auto">
                <a:xfrm>
                  <a:off x="2446" y="3790"/>
                  <a:ext cx="4" cy="13"/>
                </a:xfrm>
                <a:custGeom>
                  <a:avLst/>
                  <a:gdLst/>
                  <a:ahLst/>
                  <a:cxnLst>
                    <a:cxn ang="0">
                      <a:pos x="0" y="0"/>
                    </a:cxn>
                    <a:cxn ang="0">
                      <a:pos x="8" y="26"/>
                    </a:cxn>
                    <a:cxn ang="0">
                      <a:pos x="0" y="2"/>
                    </a:cxn>
                    <a:cxn ang="0">
                      <a:pos x="0" y="2"/>
                    </a:cxn>
                    <a:cxn ang="0">
                      <a:pos x="0" y="0"/>
                    </a:cxn>
                  </a:cxnLst>
                  <a:rect l="0" t="0" r="r" b="b"/>
                  <a:pathLst>
                    <a:path w="8" h="26">
                      <a:moveTo>
                        <a:pt x="0" y="0"/>
                      </a:moveTo>
                      <a:lnTo>
                        <a:pt x="8" y="26"/>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40346" name="Freeform 410"/>
                <p:cNvSpPr>
                  <a:spLocks/>
                </p:cNvSpPr>
                <p:nvPr/>
              </p:nvSpPr>
              <p:spPr bwMode="auto">
                <a:xfrm>
                  <a:off x="2474" y="3790"/>
                  <a:ext cx="9" cy="17"/>
                </a:xfrm>
                <a:custGeom>
                  <a:avLst/>
                  <a:gdLst/>
                  <a:ahLst/>
                  <a:cxnLst>
                    <a:cxn ang="0">
                      <a:pos x="0" y="0"/>
                    </a:cxn>
                    <a:cxn ang="0">
                      <a:pos x="17" y="34"/>
                    </a:cxn>
                    <a:cxn ang="0">
                      <a:pos x="0" y="2"/>
                    </a:cxn>
                    <a:cxn ang="0">
                      <a:pos x="0" y="2"/>
                    </a:cxn>
                    <a:cxn ang="0">
                      <a:pos x="0" y="0"/>
                    </a:cxn>
                  </a:cxnLst>
                  <a:rect l="0" t="0" r="r" b="b"/>
                  <a:pathLst>
                    <a:path w="17" h="34">
                      <a:moveTo>
                        <a:pt x="0" y="0"/>
                      </a:moveTo>
                      <a:lnTo>
                        <a:pt x="17" y="34"/>
                      </a:lnTo>
                      <a:lnTo>
                        <a:pt x="0" y="2"/>
                      </a:lnTo>
                      <a:lnTo>
                        <a:pt x="0" y="2"/>
                      </a:lnTo>
                      <a:lnTo>
                        <a:pt x="0" y="0"/>
                      </a:lnTo>
                      <a:close/>
                    </a:path>
                  </a:pathLst>
                </a:custGeom>
                <a:solidFill>
                  <a:srgbClr val="520000"/>
                </a:solidFill>
                <a:ln w="9525">
                  <a:noFill/>
                  <a:round/>
                  <a:headEnd/>
                  <a:tailEnd/>
                </a:ln>
              </p:spPr>
              <p:txBody>
                <a:bodyPr/>
                <a:lstStyle/>
                <a:p>
                  <a:endParaRPr lang="en-US"/>
                </a:p>
              </p:txBody>
            </p:sp>
            <p:sp>
              <p:nvSpPr>
                <p:cNvPr id="40347" name="Freeform 411"/>
                <p:cNvSpPr>
                  <a:spLocks/>
                </p:cNvSpPr>
                <p:nvPr/>
              </p:nvSpPr>
              <p:spPr bwMode="auto">
                <a:xfrm>
                  <a:off x="2314" y="3800"/>
                  <a:ext cx="196" cy="279"/>
                </a:xfrm>
                <a:custGeom>
                  <a:avLst/>
                  <a:gdLst/>
                  <a:ahLst/>
                  <a:cxnLst>
                    <a:cxn ang="0">
                      <a:pos x="146" y="97"/>
                    </a:cxn>
                    <a:cxn ang="0">
                      <a:pos x="77" y="147"/>
                    </a:cxn>
                    <a:cxn ang="0">
                      <a:pos x="69" y="216"/>
                    </a:cxn>
                    <a:cxn ang="0">
                      <a:pos x="128" y="249"/>
                    </a:cxn>
                    <a:cxn ang="0">
                      <a:pos x="173" y="268"/>
                    </a:cxn>
                    <a:cxn ang="0">
                      <a:pos x="181" y="204"/>
                    </a:cxn>
                    <a:cxn ang="0">
                      <a:pos x="160" y="174"/>
                    </a:cxn>
                    <a:cxn ang="0">
                      <a:pos x="181" y="176"/>
                    </a:cxn>
                    <a:cxn ang="0">
                      <a:pos x="280" y="185"/>
                    </a:cxn>
                    <a:cxn ang="0">
                      <a:pos x="309" y="158"/>
                    </a:cxn>
                    <a:cxn ang="0">
                      <a:pos x="303" y="198"/>
                    </a:cxn>
                    <a:cxn ang="0">
                      <a:pos x="207" y="267"/>
                    </a:cxn>
                    <a:cxn ang="0">
                      <a:pos x="303" y="281"/>
                    </a:cxn>
                    <a:cxn ang="0">
                      <a:pos x="314" y="276"/>
                    </a:cxn>
                    <a:cxn ang="0">
                      <a:pos x="323" y="288"/>
                    </a:cxn>
                    <a:cxn ang="0">
                      <a:pos x="319" y="304"/>
                    </a:cxn>
                    <a:cxn ang="0">
                      <a:pos x="296" y="292"/>
                    </a:cxn>
                    <a:cxn ang="0">
                      <a:pos x="277" y="284"/>
                    </a:cxn>
                    <a:cxn ang="0">
                      <a:pos x="253" y="305"/>
                    </a:cxn>
                    <a:cxn ang="0">
                      <a:pos x="298" y="334"/>
                    </a:cxn>
                    <a:cxn ang="0">
                      <a:pos x="315" y="379"/>
                    </a:cxn>
                    <a:cxn ang="0">
                      <a:pos x="330" y="387"/>
                    </a:cxn>
                    <a:cxn ang="0">
                      <a:pos x="355" y="366"/>
                    </a:cxn>
                    <a:cxn ang="0">
                      <a:pos x="347" y="300"/>
                    </a:cxn>
                    <a:cxn ang="0">
                      <a:pos x="352" y="265"/>
                    </a:cxn>
                    <a:cxn ang="0">
                      <a:pos x="392" y="300"/>
                    </a:cxn>
                    <a:cxn ang="0">
                      <a:pos x="376" y="366"/>
                    </a:cxn>
                    <a:cxn ang="0">
                      <a:pos x="328" y="416"/>
                    </a:cxn>
                    <a:cxn ang="0">
                      <a:pos x="275" y="390"/>
                    </a:cxn>
                    <a:cxn ang="0">
                      <a:pos x="261" y="430"/>
                    </a:cxn>
                    <a:cxn ang="0">
                      <a:pos x="339" y="457"/>
                    </a:cxn>
                    <a:cxn ang="0">
                      <a:pos x="325" y="528"/>
                    </a:cxn>
                    <a:cxn ang="0">
                      <a:pos x="351" y="524"/>
                    </a:cxn>
                    <a:cxn ang="0">
                      <a:pos x="351" y="547"/>
                    </a:cxn>
                    <a:cxn ang="0">
                      <a:pos x="336" y="556"/>
                    </a:cxn>
                    <a:cxn ang="0">
                      <a:pos x="312" y="534"/>
                    </a:cxn>
                    <a:cxn ang="0">
                      <a:pos x="248" y="502"/>
                    </a:cxn>
                    <a:cxn ang="0">
                      <a:pos x="192" y="528"/>
                    </a:cxn>
                    <a:cxn ang="0">
                      <a:pos x="186" y="508"/>
                    </a:cxn>
                    <a:cxn ang="0">
                      <a:pos x="224" y="496"/>
                    </a:cxn>
                    <a:cxn ang="0">
                      <a:pos x="192" y="475"/>
                    </a:cxn>
                    <a:cxn ang="0">
                      <a:pos x="207" y="451"/>
                    </a:cxn>
                    <a:cxn ang="0">
                      <a:pos x="256" y="449"/>
                    </a:cxn>
                    <a:cxn ang="0">
                      <a:pos x="218" y="416"/>
                    </a:cxn>
                    <a:cxn ang="0">
                      <a:pos x="197" y="406"/>
                    </a:cxn>
                    <a:cxn ang="0">
                      <a:pos x="184" y="401"/>
                    </a:cxn>
                    <a:cxn ang="0">
                      <a:pos x="146" y="379"/>
                    </a:cxn>
                    <a:cxn ang="0">
                      <a:pos x="104" y="310"/>
                    </a:cxn>
                    <a:cxn ang="0">
                      <a:pos x="149" y="300"/>
                    </a:cxn>
                    <a:cxn ang="0">
                      <a:pos x="98" y="276"/>
                    </a:cxn>
                    <a:cxn ang="0">
                      <a:pos x="53" y="262"/>
                    </a:cxn>
                    <a:cxn ang="0">
                      <a:pos x="50" y="208"/>
                    </a:cxn>
                    <a:cxn ang="0">
                      <a:pos x="21" y="190"/>
                    </a:cxn>
                    <a:cxn ang="0">
                      <a:pos x="19" y="208"/>
                    </a:cxn>
                    <a:cxn ang="0">
                      <a:pos x="3" y="16"/>
                    </a:cxn>
                    <a:cxn ang="0">
                      <a:pos x="15" y="43"/>
                    </a:cxn>
                  </a:cxnLst>
                  <a:rect l="0" t="0" r="r" b="b"/>
                  <a:pathLst>
                    <a:path w="392" h="558">
                      <a:moveTo>
                        <a:pt x="11" y="48"/>
                      </a:moveTo>
                      <a:lnTo>
                        <a:pt x="45" y="49"/>
                      </a:lnTo>
                      <a:lnTo>
                        <a:pt x="45" y="73"/>
                      </a:lnTo>
                      <a:lnTo>
                        <a:pt x="122" y="49"/>
                      </a:lnTo>
                      <a:lnTo>
                        <a:pt x="80" y="91"/>
                      </a:lnTo>
                      <a:lnTo>
                        <a:pt x="146" y="97"/>
                      </a:lnTo>
                      <a:lnTo>
                        <a:pt x="135" y="104"/>
                      </a:lnTo>
                      <a:lnTo>
                        <a:pt x="123" y="110"/>
                      </a:lnTo>
                      <a:lnTo>
                        <a:pt x="111" y="118"/>
                      </a:lnTo>
                      <a:lnTo>
                        <a:pt x="99" y="126"/>
                      </a:lnTo>
                      <a:lnTo>
                        <a:pt x="88" y="136"/>
                      </a:lnTo>
                      <a:lnTo>
                        <a:pt x="77" y="147"/>
                      </a:lnTo>
                      <a:lnTo>
                        <a:pt x="67" y="158"/>
                      </a:lnTo>
                      <a:lnTo>
                        <a:pt x="61" y="171"/>
                      </a:lnTo>
                      <a:lnTo>
                        <a:pt x="56" y="185"/>
                      </a:lnTo>
                      <a:lnTo>
                        <a:pt x="55" y="200"/>
                      </a:lnTo>
                      <a:lnTo>
                        <a:pt x="61" y="208"/>
                      </a:lnTo>
                      <a:lnTo>
                        <a:pt x="69" y="216"/>
                      </a:lnTo>
                      <a:lnTo>
                        <a:pt x="77" y="224"/>
                      </a:lnTo>
                      <a:lnTo>
                        <a:pt x="87" y="230"/>
                      </a:lnTo>
                      <a:lnTo>
                        <a:pt x="96" y="236"/>
                      </a:lnTo>
                      <a:lnTo>
                        <a:pt x="107" y="243"/>
                      </a:lnTo>
                      <a:lnTo>
                        <a:pt x="117" y="246"/>
                      </a:lnTo>
                      <a:lnTo>
                        <a:pt x="128" y="249"/>
                      </a:lnTo>
                      <a:lnTo>
                        <a:pt x="138" y="252"/>
                      </a:lnTo>
                      <a:lnTo>
                        <a:pt x="146" y="252"/>
                      </a:lnTo>
                      <a:lnTo>
                        <a:pt x="154" y="296"/>
                      </a:lnTo>
                      <a:lnTo>
                        <a:pt x="162" y="288"/>
                      </a:lnTo>
                      <a:lnTo>
                        <a:pt x="168" y="278"/>
                      </a:lnTo>
                      <a:lnTo>
                        <a:pt x="173" y="268"/>
                      </a:lnTo>
                      <a:lnTo>
                        <a:pt x="178" y="259"/>
                      </a:lnTo>
                      <a:lnTo>
                        <a:pt x="179" y="248"/>
                      </a:lnTo>
                      <a:lnTo>
                        <a:pt x="181" y="236"/>
                      </a:lnTo>
                      <a:lnTo>
                        <a:pt x="181" y="225"/>
                      </a:lnTo>
                      <a:lnTo>
                        <a:pt x="181" y="214"/>
                      </a:lnTo>
                      <a:lnTo>
                        <a:pt x="181" y="204"/>
                      </a:lnTo>
                      <a:lnTo>
                        <a:pt x="181" y="193"/>
                      </a:lnTo>
                      <a:lnTo>
                        <a:pt x="178" y="188"/>
                      </a:lnTo>
                      <a:lnTo>
                        <a:pt x="175" y="185"/>
                      </a:lnTo>
                      <a:lnTo>
                        <a:pt x="170" y="182"/>
                      </a:lnTo>
                      <a:lnTo>
                        <a:pt x="165" y="179"/>
                      </a:lnTo>
                      <a:lnTo>
                        <a:pt x="160" y="174"/>
                      </a:lnTo>
                      <a:lnTo>
                        <a:pt x="157" y="171"/>
                      </a:lnTo>
                      <a:lnTo>
                        <a:pt x="154" y="166"/>
                      </a:lnTo>
                      <a:lnTo>
                        <a:pt x="152" y="161"/>
                      </a:lnTo>
                      <a:lnTo>
                        <a:pt x="152" y="156"/>
                      </a:lnTo>
                      <a:lnTo>
                        <a:pt x="154" y="150"/>
                      </a:lnTo>
                      <a:lnTo>
                        <a:pt x="181" y="176"/>
                      </a:lnTo>
                      <a:lnTo>
                        <a:pt x="224" y="132"/>
                      </a:lnTo>
                      <a:lnTo>
                        <a:pt x="274" y="217"/>
                      </a:lnTo>
                      <a:lnTo>
                        <a:pt x="279" y="209"/>
                      </a:lnTo>
                      <a:lnTo>
                        <a:pt x="282" y="201"/>
                      </a:lnTo>
                      <a:lnTo>
                        <a:pt x="282" y="193"/>
                      </a:lnTo>
                      <a:lnTo>
                        <a:pt x="280" y="185"/>
                      </a:lnTo>
                      <a:lnTo>
                        <a:pt x="280" y="179"/>
                      </a:lnTo>
                      <a:lnTo>
                        <a:pt x="280" y="172"/>
                      </a:lnTo>
                      <a:lnTo>
                        <a:pt x="282" y="166"/>
                      </a:lnTo>
                      <a:lnTo>
                        <a:pt x="287" y="161"/>
                      </a:lnTo>
                      <a:lnTo>
                        <a:pt x="295" y="158"/>
                      </a:lnTo>
                      <a:lnTo>
                        <a:pt x="309" y="158"/>
                      </a:lnTo>
                      <a:lnTo>
                        <a:pt x="299" y="168"/>
                      </a:lnTo>
                      <a:lnTo>
                        <a:pt x="296" y="177"/>
                      </a:lnTo>
                      <a:lnTo>
                        <a:pt x="296" y="184"/>
                      </a:lnTo>
                      <a:lnTo>
                        <a:pt x="298" y="188"/>
                      </a:lnTo>
                      <a:lnTo>
                        <a:pt x="301" y="193"/>
                      </a:lnTo>
                      <a:lnTo>
                        <a:pt x="303" y="198"/>
                      </a:lnTo>
                      <a:lnTo>
                        <a:pt x="304" y="203"/>
                      </a:lnTo>
                      <a:lnTo>
                        <a:pt x="301" y="209"/>
                      </a:lnTo>
                      <a:lnTo>
                        <a:pt x="293" y="216"/>
                      </a:lnTo>
                      <a:lnTo>
                        <a:pt x="280" y="225"/>
                      </a:lnTo>
                      <a:lnTo>
                        <a:pt x="266" y="211"/>
                      </a:lnTo>
                      <a:lnTo>
                        <a:pt x="207" y="267"/>
                      </a:lnTo>
                      <a:lnTo>
                        <a:pt x="224" y="284"/>
                      </a:lnTo>
                      <a:lnTo>
                        <a:pt x="266" y="243"/>
                      </a:lnTo>
                      <a:lnTo>
                        <a:pt x="298" y="284"/>
                      </a:lnTo>
                      <a:lnTo>
                        <a:pt x="299" y="283"/>
                      </a:lnTo>
                      <a:lnTo>
                        <a:pt x="301" y="281"/>
                      </a:lnTo>
                      <a:lnTo>
                        <a:pt x="303" y="281"/>
                      </a:lnTo>
                      <a:lnTo>
                        <a:pt x="304" y="280"/>
                      </a:lnTo>
                      <a:lnTo>
                        <a:pt x="306" y="278"/>
                      </a:lnTo>
                      <a:lnTo>
                        <a:pt x="307" y="278"/>
                      </a:lnTo>
                      <a:lnTo>
                        <a:pt x="309" y="276"/>
                      </a:lnTo>
                      <a:lnTo>
                        <a:pt x="311" y="276"/>
                      </a:lnTo>
                      <a:lnTo>
                        <a:pt x="314" y="276"/>
                      </a:lnTo>
                      <a:lnTo>
                        <a:pt x="315" y="278"/>
                      </a:lnTo>
                      <a:lnTo>
                        <a:pt x="319" y="278"/>
                      </a:lnTo>
                      <a:lnTo>
                        <a:pt x="320" y="281"/>
                      </a:lnTo>
                      <a:lnTo>
                        <a:pt x="322" y="283"/>
                      </a:lnTo>
                      <a:lnTo>
                        <a:pt x="322" y="286"/>
                      </a:lnTo>
                      <a:lnTo>
                        <a:pt x="323" y="288"/>
                      </a:lnTo>
                      <a:lnTo>
                        <a:pt x="323" y="291"/>
                      </a:lnTo>
                      <a:lnTo>
                        <a:pt x="323" y="294"/>
                      </a:lnTo>
                      <a:lnTo>
                        <a:pt x="323" y="297"/>
                      </a:lnTo>
                      <a:lnTo>
                        <a:pt x="322" y="300"/>
                      </a:lnTo>
                      <a:lnTo>
                        <a:pt x="322" y="302"/>
                      </a:lnTo>
                      <a:lnTo>
                        <a:pt x="319" y="304"/>
                      </a:lnTo>
                      <a:lnTo>
                        <a:pt x="314" y="304"/>
                      </a:lnTo>
                      <a:lnTo>
                        <a:pt x="311" y="302"/>
                      </a:lnTo>
                      <a:lnTo>
                        <a:pt x="306" y="300"/>
                      </a:lnTo>
                      <a:lnTo>
                        <a:pt x="303" y="299"/>
                      </a:lnTo>
                      <a:lnTo>
                        <a:pt x="299" y="296"/>
                      </a:lnTo>
                      <a:lnTo>
                        <a:pt x="296" y="292"/>
                      </a:lnTo>
                      <a:lnTo>
                        <a:pt x="295" y="289"/>
                      </a:lnTo>
                      <a:lnTo>
                        <a:pt x="291" y="286"/>
                      </a:lnTo>
                      <a:lnTo>
                        <a:pt x="291" y="284"/>
                      </a:lnTo>
                      <a:lnTo>
                        <a:pt x="287" y="283"/>
                      </a:lnTo>
                      <a:lnTo>
                        <a:pt x="282" y="283"/>
                      </a:lnTo>
                      <a:lnTo>
                        <a:pt x="277" y="284"/>
                      </a:lnTo>
                      <a:lnTo>
                        <a:pt x="271" y="286"/>
                      </a:lnTo>
                      <a:lnTo>
                        <a:pt x="266" y="289"/>
                      </a:lnTo>
                      <a:lnTo>
                        <a:pt x="261" y="292"/>
                      </a:lnTo>
                      <a:lnTo>
                        <a:pt x="256" y="296"/>
                      </a:lnTo>
                      <a:lnTo>
                        <a:pt x="255" y="300"/>
                      </a:lnTo>
                      <a:lnTo>
                        <a:pt x="253" y="305"/>
                      </a:lnTo>
                      <a:lnTo>
                        <a:pt x="256" y="308"/>
                      </a:lnTo>
                      <a:lnTo>
                        <a:pt x="269" y="307"/>
                      </a:lnTo>
                      <a:lnTo>
                        <a:pt x="279" y="310"/>
                      </a:lnTo>
                      <a:lnTo>
                        <a:pt x="287" y="316"/>
                      </a:lnTo>
                      <a:lnTo>
                        <a:pt x="293" y="324"/>
                      </a:lnTo>
                      <a:lnTo>
                        <a:pt x="298" y="334"/>
                      </a:lnTo>
                      <a:lnTo>
                        <a:pt x="303" y="344"/>
                      </a:lnTo>
                      <a:lnTo>
                        <a:pt x="306" y="353"/>
                      </a:lnTo>
                      <a:lnTo>
                        <a:pt x="311" y="361"/>
                      </a:lnTo>
                      <a:lnTo>
                        <a:pt x="315" y="368"/>
                      </a:lnTo>
                      <a:lnTo>
                        <a:pt x="322" y="369"/>
                      </a:lnTo>
                      <a:lnTo>
                        <a:pt x="315" y="379"/>
                      </a:lnTo>
                      <a:lnTo>
                        <a:pt x="317" y="382"/>
                      </a:lnTo>
                      <a:lnTo>
                        <a:pt x="319" y="384"/>
                      </a:lnTo>
                      <a:lnTo>
                        <a:pt x="320" y="385"/>
                      </a:lnTo>
                      <a:lnTo>
                        <a:pt x="323" y="387"/>
                      </a:lnTo>
                      <a:lnTo>
                        <a:pt x="327" y="387"/>
                      </a:lnTo>
                      <a:lnTo>
                        <a:pt x="330" y="387"/>
                      </a:lnTo>
                      <a:lnTo>
                        <a:pt x="333" y="387"/>
                      </a:lnTo>
                      <a:lnTo>
                        <a:pt x="335" y="387"/>
                      </a:lnTo>
                      <a:lnTo>
                        <a:pt x="338" y="387"/>
                      </a:lnTo>
                      <a:lnTo>
                        <a:pt x="339" y="387"/>
                      </a:lnTo>
                      <a:lnTo>
                        <a:pt x="349" y="376"/>
                      </a:lnTo>
                      <a:lnTo>
                        <a:pt x="355" y="366"/>
                      </a:lnTo>
                      <a:lnTo>
                        <a:pt x="359" y="355"/>
                      </a:lnTo>
                      <a:lnTo>
                        <a:pt x="360" y="344"/>
                      </a:lnTo>
                      <a:lnTo>
                        <a:pt x="359" y="334"/>
                      </a:lnTo>
                      <a:lnTo>
                        <a:pt x="355" y="323"/>
                      </a:lnTo>
                      <a:lnTo>
                        <a:pt x="352" y="312"/>
                      </a:lnTo>
                      <a:lnTo>
                        <a:pt x="347" y="300"/>
                      </a:lnTo>
                      <a:lnTo>
                        <a:pt x="344" y="289"/>
                      </a:lnTo>
                      <a:lnTo>
                        <a:pt x="339" y="278"/>
                      </a:lnTo>
                      <a:lnTo>
                        <a:pt x="322" y="260"/>
                      </a:lnTo>
                      <a:lnTo>
                        <a:pt x="331" y="260"/>
                      </a:lnTo>
                      <a:lnTo>
                        <a:pt x="343" y="262"/>
                      </a:lnTo>
                      <a:lnTo>
                        <a:pt x="352" y="265"/>
                      </a:lnTo>
                      <a:lnTo>
                        <a:pt x="360" y="268"/>
                      </a:lnTo>
                      <a:lnTo>
                        <a:pt x="370" y="273"/>
                      </a:lnTo>
                      <a:lnTo>
                        <a:pt x="378" y="278"/>
                      </a:lnTo>
                      <a:lnTo>
                        <a:pt x="384" y="284"/>
                      </a:lnTo>
                      <a:lnTo>
                        <a:pt x="389" y="292"/>
                      </a:lnTo>
                      <a:lnTo>
                        <a:pt x="392" y="300"/>
                      </a:lnTo>
                      <a:lnTo>
                        <a:pt x="392" y="308"/>
                      </a:lnTo>
                      <a:lnTo>
                        <a:pt x="392" y="323"/>
                      </a:lnTo>
                      <a:lnTo>
                        <a:pt x="391" y="334"/>
                      </a:lnTo>
                      <a:lnTo>
                        <a:pt x="387" y="345"/>
                      </a:lnTo>
                      <a:lnTo>
                        <a:pt x="383" y="356"/>
                      </a:lnTo>
                      <a:lnTo>
                        <a:pt x="376" y="366"/>
                      </a:lnTo>
                      <a:lnTo>
                        <a:pt x="370" y="374"/>
                      </a:lnTo>
                      <a:lnTo>
                        <a:pt x="363" y="384"/>
                      </a:lnTo>
                      <a:lnTo>
                        <a:pt x="355" y="393"/>
                      </a:lnTo>
                      <a:lnTo>
                        <a:pt x="347" y="401"/>
                      </a:lnTo>
                      <a:lnTo>
                        <a:pt x="339" y="411"/>
                      </a:lnTo>
                      <a:lnTo>
                        <a:pt x="328" y="416"/>
                      </a:lnTo>
                      <a:lnTo>
                        <a:pt x="317" y="416"/>
                      </a:lnTo>
                      <a:lnTo>
                        <a:pt x="309" y="414"/>
                      </a:lnTo>
                      <a:lnTo>
                        <a:pt x="299" y="409"/>
                      </a:lnTo>
                      <a:lnTo>
                        <a:pt x="291" y="403"/>
                      </a:lnTo>
                      <a:lnTo>
                        <a:pt x="283" y="396"/>
                      </a:lnTo>
                      <a:lnTo>
                        <a:pt x="275" y="390"/>
                      </a:lnTo>
                      <a:lnTo>
                        <a:pt x="267" y="385"/>
                      </a:lnTo>
                      <a:lnTo>
                        <a:pt x="258" y="380"/>
                      </a:lnTo>
                      <a:lnTo>
                        <a:pt x="248" y="379"/>
                      </a:lnTo>
                      <a:lnTo>
                        <a:pt x="242" y="404"/>
                      </a:lnTo>
                      <a:lnTo>
                        <a:pt x="248" y="420"/>
                      </a:lnTo>
                      <a:lnTo>
                        <a:pt x="261" y="430"/>
                      </a:lnTo>
                      <a:lnTo>
                        <a:pt x="280" y="433"/>
                      </a:lnTo>
                      <a:lnTo>
                        <a:pt x="299" y="435"/>
                      </a:lnTo>
                      <a:lnTo>
                        <a:pt x="319" y="436"/>
                      </a:lnTo>
                      <a:lnTo>
                        <a:pt x="335" y="438"/>
                      </a:lnTo>
                      <a:lnTo>
                        <a:pt x="341" y="444"/>
                      </a:lnTo>
                      <a:lnTo>
                        <a:pt x="339" y="457"/>
                      </a:lnTo>
                      <a:lnTo>
                        <a:pt x="322" y="478"/>
                      </a:lnTo>
                      <a:lnTo>
                        <a:pt x="331" y="488"/>
                      </a:lnTo>
                      <a:lnTo>
                        <a:pt x="333" y="499"/>
                      </a:lnTo>
                      <a:lnTo>
                        <a:pt x="333" y="508"/>
                      </a:lnTo>
                      <a:lnTo>
                        <a:pt x="328" y="518"/>
                      </a:lnTo>
                      <a:lnTo>
                        <a:pt x="325" y="528"/>
                      </a:lnTo>
                      <a:lnTo>
                        <a:pt x="322" y="532"/>
                      </a:lnTo>
                      <a:lnTo>
                        <a:pt x="320" y="536"/>
                      </a:lnTo>
                      <a:lnTo>
                        <a:pt x="325" y="536"/>
                      </a:lnTo>
                      <a:lnTo>
                        <a:pt x="333" y="531"/>
                      </a:lnTo>
                      <a:lnTo>
                        <a:pt x="351" y="520"/>
                      </a:lnTo>
                      <a:lnTo>
                        <a:pt x="351" y="524"/>
                      </a:lnTo>
                      <a:lnTo>
                        <a:pt x="351" y="528"/>
                      </a:lnTo>
                      <a:lnTo>
                        <a:pt x="349" y="531"/>
                      </a:lnTo>
                      <a:lnTo>
                        <a:pt x="349" y="536"/>
                      </a:lnTo>
                      <a:lnTo>
                        <a:pt x="349" y="539"/>
                      </a:lnTo>
                      <a:lnTo>
                        <a:pt x="349" y="544"/>
                      </a:lnTo>
                      <a:lnTo>
                        <a:pt x="351" y="547"/>
                      </a:lnTo>
                      <a:lnTo>
                        <a:pt x="352" y="550"/>
                      </a:lnTo>
                      <a:lnTo>
                        <a:pt x="354" y="553"/>
                      </a:lnTo>
                      <a:lnTo>
                        <a:pt x="357" y="555"/>
                      </a:lnTo>
                      <a:lnTo>
                        <a:pt x="349" y="558"/>
                      </a:lnTo>
                      <a:lnTo>
                        <a:pt x="341" y="558"/>
                      </a:lnTo>
                      <a:lnTo>
                        <a:pt x="336" y="556"/>
                      </a:lnTo>
                      <a:lnTo>
                        <a:pt x="331" y="555"/>
                      </a:lnTo>
                      <a:lnTo>
                        <a:pt x="327" y="552"/>
                      </a:lnTo>
                      <a:lnTo>
                        <a:pt x="323" y="547"/>
                      </a:lnTo>
                      <a:lnTo>
                        <a:pt x="319" y="542"/>
                      </a:lnTo>
                      <a:lnTo>
                        <a:pt x="315" y="539"/>
                      </a:lnTo>
                      <a:lnTo>
                        <a:pt x="312" y="534"/>
                      </a:lnTo>
                      <a:lnTo>
                        <a:pt x="309" y="531"/>
                      </a:lnTo>
                      <a:lnTo>
                        <a:pt x="298" y="496"/>
                      </a:lnTo>
                      <a:lnTo>
                        <a:pt x="239" y="555"/>
                      </a:lnTo>
                      <a:lnTo>
                        <a:pt x="266" y="507"/>
                      </a:lnTo>
                      <a:lnTo>
                        <a:pt x="256" y="502"/>
                      </a:lnTo>
                      <a:lnTo>
                        <a:pt x="248" y="502"/>
                      </a:lnTo>
                      <a:lnTo>
                        <a:pt x="239" y="504"/>
                      </a:lnTo>
                      <a:lnTo>
                        <a:pt x="229" y="508"/>
                      </a:lnTo>
                      <a:lnTo>
                        <a:pt x="219" y="513"/>
                      </a:lnTo>
                      <a:lnTo>
                        <a:pt x="211" y="518"/>
                      </a:lnTo>
                      <a:lnTo>
                        <a:pt x="202" y="524"/>
                      </a:lnTo>
                      <a:lnTo>
                        <a:pt x="192" y="528"/>
                      </a:lnTo>
                      <a:lnTo>
                        <a:pt x="181" y="531"/>
                      </a:lnTo>
                      <a:lnTo>
                        <a:pt x="171" y="531"/>
                      </a:lnTo>
                      <a:lnTo>
                        <a:pt x="173" y="523"/>
                      </a:lnTo>
                      <a:lnTo>
                        <a:pt x="176" y="516"/>
                      </a:lnTo>
                      <a:lnTo>
                        <a:pt x="181" y="512"/>
                      </a:lnTo>
                      <a:lnTo>
                        <a:pt x="186" y="508"/>
                      </a:lnTo>
                      <a:lnTo>
                        <a:pt x="192" y="507"/>
                      </a:lnTo>
                      <a:lnTo>
                        <a:pt x="199" y="505"/>
                      </a:lnTo>
                      <a:lnTo>
                        <a:pt x="205" y="504"/>
                      </a:lnTo>
                      <a:lnTo>
                        <a:pt x="211" y="502"/>
                      </a:lnTo>
                      <a:lnTo>
                        <a:pt x="218" y="499"/>
                      </a:lnTo>
                      <a:lnTo>
                        <a:pt x="224" y="496"/>
                      </a:lnTo>
                      <a:lnTo>
                        <a:pt x="221" y="488"/>
                      </a:lnTo>
                      <a:lnTo>
                        <a:pt x="216" y="483"/>
                      </a:lnTo>
                      <a:lnTo>
                        <a:pt x="210" y="480"/>
                      </a:lnTo>
                      <a:lnTo>
                        <a:pt x="203" y="478"/>
                      </a:lnTo>
                      <a:lnTo>
                        <a:pt x="197" y="476"/>
                      </a:lnTo>
                      <a:lnTo>
                        <a:pt x="192" y="475"/>
                      </a:lnTo>
                      <a:lnTo>
                        <a:pt x="187" y="472"/>
                      </a:lnTo>
                      <a:lnTo>
                        <a:pt x="184" y="465"/>
                      </a:lnTo>
                      <a:lnTo>
                        <a:pt x="186" y="457"/>
                      </a:lnTo>
                      <a:lnTo>
                        <a:pt x="189" y="446"/>
                      </a:lnTo>
                      <a:lnTo>
                        <a:pt x="199" y="449"/>
                      </a:lnTo>
                      <a:lnTo>
                        <a:pt x="207" y="451"/>
                      </a:lnTo>
                      <a:lnTo>
                        <a:pt x="216" y="452"/>
                      </a:lnTo>
                      <a:lnTo>
                        <a:pt x="224" y="454"/>
                      </a:lnTo>
                      <a:lnTo>
                        <a:pt x="232" y="456"/>
                      </a:lnTo>
                      <a:lnTo>
                        <a:pt x="240" y="456"/>
                      </a:lnTo>
                      <a:lnTo>
                        <a:pt x="248" y="454"/>
                      </a:lnTo>
                      <a:lnTo>
                        <a:pt x="256" y="449"/>
                      </a:lnTo>
                      <a:lnTo>
                        <a:pt x="264" y="444"/>
                      </a:lnTo>
                      <a:lnTo>
                        <a:pt x="274" y="436"/>
                      </a:lnTo>
                      <a:lnTo>
                        <a:pt x="213" y="428"/>
                      </a:lnTo>
                      <a:lnTo>
                        <a:pt x="224" y="422"/>
                      </a:lnTo>
                      <a:lnTo>
                        <a:pt x="221" y="419"/>
                      </a:lnTo>
                      <a:lnTo>
                        <a:pt x="218" y="416"/>
                      </a:lnTo>
                      <a:lnTo>
                        <a:pt x="215" y="414"/>
                      </a:lnTo>
                      <a:lnTo>
                        <a:pt x="211" y="412"/>
                      </a:lnTo>
                      <a:lnTo>
                        <a:pt x="208" y="411"/>
                      </a:lnTo>
                      <a:lnTo>
                        <a:pt x="203" y="409"/>
                      </a:lnTo>
                      <a:lnTo>
                        <a:pt x="200" y="408"/>
                      </a:lnTo>
                      <a:lnTo>
                        <a:pt x="197" y="406"/>
                      </a:lnTo>
                      <a:lnTo>
                        <a:pt x="192" y="404"/>
                      </a:lnTo>
                      <a:lnTo>
                        <a:pt x="189" y="404"/>
                      </a:lnTo>
                      <a:lnTo>
                        <a:pt x="191" y="406"/>
                      </a:lnTo>
                      <a:lnTo>
                        <a:pt x="191" y="404"/>
                      </a:lnTo>
                      <a:lnTo>
                        <a:pt x="189" y="403"/>
                      </a:lnTo>
                      <a:lnTo>
                        <a:pt x="184" y="401"/>
                      </a:lnTo>
                      <a:lnTo>
                        <a:pt x="178" y="396"/>
                      </a:lnTo>
                      <a:lnTo>
                        <a:pt x="171" y="393"/>
                      </a:lnTo>
                      <a:lnTo>
                        <a:pt x="165" y="390"/>
                      </a:lnTo>
                      <a:lnTo>
                        <a:pt x="157" y="385"/>
                      </a:lnTo>
                      <a:lnTo>
                        <a:pt x="152" y="382"/>
                      </a:lnTo>
                      <a:lnTo>
                        <a:pt x="146" y="379"/>
                      </a:lnTo>
                      <a:lnTo>
                        <a:pt x="122" y="387"/>
                      </a:lnTo>
                      <a:lnTo>
                        <a:pt x="154" y="352"/>
                      </a:lnTo>
                      <a:lnTo>
                        <a:pt x="98" y="308"/>
                      </a:lnTo>
                      <a:lnTo>
                        <a:pt x="96" y="310"/>
                      </a:lnTo>
                      <a:lnTo>
                        <a:pt x="99" y="310"/>
                      </a:lnTo>
                      <a:lnTo>
                        <a:pt x="104" y="310"/>
                      </a:lnTo>
                      <a:lnTo>
                        <a:pt x="111" y="310"/>
                      </a:lnTo>
                      <a:lnTo>
                        <a:pt x="119" y="310"/>
                      </a:lnTo>
                      <a:lnTo>
                        <a:pt x="127" y="308"/>
                      </a:lnTo>
                      <a:lnTo>
                        <a:pt x="135" y="307"/>
                      </a:lnTo>
                      <a:lnTo>
                        <a:pt x="143" y="305"/>
                      </a:lnTo>
                      <a:lnTo>
                        <a:pt x="149" y="300"/>
                      </a:lnTo>
                      <a:lnTo>
                        <a:pt x="154" y="296"/>
                      </a:lnTo>
                      <a:lnTo>
                        <a:pt x="146" y="286"/>
                      </a:lnTo>
                      <a:lnTo>
                        <a:pt x="136" y="281"/>
                      </a:lnTo>
                      <a:lnTo>
                        <a:pt x="123" y="278"/>
                      </a:lnTo>
                      <a:lnTo>
                        <a:pt x="111" y="276"/>
                      </a:lnTo>
                      <a:lnTo>
                        <a:pt x="98" y="276"/>
                      </a:lnTo>
                      <a:lnTo>
                        <a:pt x="85" y="278"/>
                      </a:lnTo>
                      <a:lnTo>
                        <a:pt x="74" y="280"/>
                      </a:lnTo>
                      <a:lnTo>
                        <a:pt x="64" y="280"/>
                      </a:lnTo>
                      <a:lnTo>
                        <a:pt x="58" y="280"/>
                      </a:lnTo>
                      <a:lnTo>
                        <a:pt x="55" y="278"/>
                      </a:lnTo>
                      <a:lnTo>
                        <a:pt x="53" y="262"/>
                      </a:lnTo>
                      <a:lnTo>
                        <a:pt x="53" y="249"/>
                      </a:lnTo>
                      <a:lnTo>
                        <a:pt x="53" y="238"/>
                      </a:lnTo>
                      <a:lnTo>
                        <a:pt x="55" y="230"/>
                      </a:lnTo>
                      <a:lnTo>
                        <a:pt x="55" y="222"/>
                      </a:lnTo>
                      <a:lnTo>
                        <a:pt x="53" y="214"/>
                      </a:lnTo>
                      <a:lnTo>
                        <a:pt x="50" y="208"/>
                      </a:lnTo>
                      <a:lnTo>
                        <a:pt x="45" y="200"/>
                      </a:lnTo>
                      <a:lnTo>
                        <a:pt x="37" y="192"/>
                      </a:lnTo>
                      <a:lnTo>
                        <a:pt x="27" y="182"/>
                      </a:lnTo>
                      <a:lnTo>
                        <a:pt x="24" y="185"/>
                      </a:lnTo>
                      <a:lnTo>
                        <a:pt x="23" y="187"/>
                      </a:lnTo>
                      <a:lnTo>
                        <a:pt x="21" y="190"/>
                      </a:lnTo>
                      <a:lnTo>
                        <a:pt x="19" y="192"/>
                      </a:lnTo>
                      <a:lnTo>
                        <a:pt x="19" y="195"/>
                      </a:lnTo>
                      <a:lnTo>
                        <a:pt x="19" y="198"/>
                      </a:lnTo>
                      <a:lnTo>
                        <a:pt x="19" y="201"/>
                      </a:lnTo>
                      <a:lnTo>
                        <a:pt x="19" y="204"/>
                      </a:lnTo>
                      <a:lnTo>
                        <a:pt x="19" y="208"/>
                      </a:lnTo>
                      <a:lnTo>
                        <a:pt x="19" y="211"/>
                      </a:lnTo>
                      <a:lnTo>
                        <a:pt x="2" y="211"/>
                      </a:lnTo>
                      <a:lnTo>
                        <a:pt x="2" y="0"/>
                      </a:lnTo>
                      <a:lnTo>
                        <a:pt x="0" y="6"/>
                      </a:lnTo>
                      <a:lnTo>
                        <a:pt x="2" y="11"/>
                      </a:lnTo>
                      <a:lnTo>
                        <a:pt x="3" y="16"/>
                      </a:lnTo>
                      <a:lnTo>
                        <a:pt x="5" y="20"/>
                      </a:lnTo>
                      <a:lnTo>
                        <a:pt x="7" y="24"/>
                      </a:lnTo>
                      <a:lnTo>
                        <a:pt x="10" y="28"/>
                      </a:lnTo>
                      <a:lnTo>
                        <a:pt x="11" y="33"/>
                      </a:lnTo>
                      <a:lnTo>
                        <a:pt x="13" y="38"/>
                      </a:lnTo>
                      <a:lnTo>
                        <a:pt x="15" y="43"/>
                      </a:lnTo>
                      <a:lnTo>
                        <a:pt x="13" y="49"/>
                      </a:lnTo>
                      <a:lnTo>
                        <a:pt x="13" y="49"/>
                      </a:lnTo>
                      <a:lnTo>
                        <a:pt x="11" y="48"/>
                      </a:lnTo>
                      <a:close/>
                    </a:path>
                  </a:pathLst>
                </a:custGeom>
                <a:solidFill>
                  <a:srgbClr val="00A359"/>
                </a:solidFill>
                <a:ln w="9525">
                  <a:noFill/>
                  <a:round/>
                  <a:headEnd/>
                  <a:tailEnd/>
                </a:ln>
              </p:spPr>
              <p:txBody>
                <a:bodyPr/>
                <a:lstStyle/>
                <a:p>
                  <a:endParaRPr lang="en-US"/>
                </a:p>
              </p:txBody>
            </p:sp>
            <p:sp>
              <p:nvSpPr>
                <p:cNvPr id="40348" name="Freeform 412"/>
                <p:cNvSpPr>
                  <a:spLocks/>
                </p:cNvSpPr>
                <p:nvPr/>
              </p:nvSpPr>
              <p:spPr bwMode="auto">
                <a:xfrm>
                  <a:off x="3017" y="3825"/>
                  <a:ext cx="16" cy="12"/>
                </a:xfrm>
                <a:custGeom>
                  <a:avLst/>
                  <a:gdLst/>
                  <a:ahLst/>
                  <a:cxnLst>
                    <a:cxn ang="0">
                      <a:pos x="30" y="24"/>
                    </a:cxn>
                    <a:cxn ang="0">
                      <a:pos x="0" y="0"/>
                    </a:cxn>
                    <a:cxn ang="0">
                      <a:pos x="14" y="0"/>
                    </a:cxn>
                    <a:cxn ang="0">
                      <a:pos x="32" y="24"/>
                    </a:cxn>
                    <a:cxn ang="0">
                      <a:pos x="32" y="24"/>
                    </a:cxn>
                    <a:cxn ang="0">
                      <a:pos x="30" y="24"/>
                    </a:cxn>
                  </a:cxnLst>
                  <a:rect l="0" t="0" r="r" b="b"/>
                  <a:pathLst>
                    <a:path w="32" h="24">
                      <a:moveTo>
                        <a:pt x="30" y="24"/>
                      </a:moveTo>
                      <a:lnTo>
                        <a:pt x="0" y="0"/>
                      </a:lnTo>
                      <a:lnTo>
                        <a:pt x="14" y="0"/>
                      </a:lnTo>
                      <a:lnTo>
                        <a:pt x="32" y="24"/>
                      </a:lnTo>
                      <a:lnTo>
                        <a:pt x="32" y="24"/>
                      </a:lnTo>
                      <a:lnTo>
                        <a:pt x="30" y="24"/>
                      </a:lnTo>
                      <a:close/>
                    </a:path>
                  </a:pathLst>
                </a:custGeom>
                <a:solidFill>
                  <a:srgbClr val="520000"/>
                </a:solidFill>
                <a:ln w="9525">
                  <a:noFill/>
                  <a:round/>
                  <a:headEnd/>
                  <a:tailEnd/>
                </a:ln>
              </p:spPr>
              <p:txBody>
                <a:bodyPr/>
                <a:lstStyle/>
                <a:p>
                  <a:endParaRPr lang="en-US"/>
                </a:p>
              </p:txBody>
            </p:sp>
            <p:sp>
              <p:nvSpPr>
                <p:cNvPr id="40349" name="Freeform 413"/>
                <p:cNvSpPr>
                  <a:spLocks/>
                </p:cNvSpPr>
                <p:nvPr/>
              </p:nvSpPr>
              <p:spPr bwMode="auto">
                <a:xfrm>
                  <a:off x="2636" y="3828"/>
                  <a:ext cx="22" cy="35"/>
                </a:xfrm>
                <a:custGeom>
                  <a:avLst/>
                  <a:gdLst/>
                  <a:ahLst/>
                  <a:cxnLst>
                    <a:cxn ang="0">
                      <a:pos x="0" y="0"/>
                    </a:cxn>
                    <a:cxn ang="0">
                      <a:pos x="43" y="70"/>
                    </a:cxn>
                    <a:cxn ang="0">
                      <a:pos x="2" y="0"/>
                    </a:cxn>
                    <a:cxn ang="0">
                      <a:pos x="2" y="0"/>
                    </a:cxn>
                    <a:cxn ang="0">
                      <a:pos x="0" y="0"/>
                    </a:cxn>
                  </a:cxnLst>
                  <a:rect l="0" t="0" r="r" b="b"/>
                  <a:pathLst>
                    <a:path w="43" h="70">
                      <a:moveTo>
                        <a:pt x="0" y="0"/>
                      </a:moveTo>
                      <a:lnTo>
                        <a:pt x="43" y="70"/>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40350" name="Freeform 414"/>
                <p:cNvSpPr>
                  <a:spLocks/>
                </p:cNvSpPr>
                <p:nvPr/>
              </p:nvSpPr>
              <p:spPr bwMode="auto">
                <a:xfrm>
                  <a:off x="3108" y="3845"/>
                  <a:ext cx="6" cy="21"/>
                </a:xfrm>
                <a:custGeom>
                  <a:avLst/>
                  <a:gdLst/>
                  <a:ahLst/>
                  <a:cxnLst>
                    <a:cxn ang="0">
                      <a:pos x="0" y="0"/>
                    </a:cxn>
                    <a:cxn ang="0">
                      <a:pos x="11" y="41"/>
                    </a:cxn>
                    <a:cxn ang="0">
                      <a:pos x="0" y="0"/>
                    </a:cxn>
                    <a:cxn ang="0">
                      <a:pos x="0" y="0"/>
                    </a:cxn>
                  </a:cxnLst>
                  <a:rect l="0" t="0" r="r" b="b"/>
                  <a:pathLst>
                    <a:path w="11" h="41">
                      <a:moveTo>
                        <a:pt x="0" y="0"/>
                      </a:moveTo>
                      <a:lnTo>
                        <a:pt x="11" y="41"/>
                      </a:lnTo>
                      <a:lnTo>
                        <a:pt x="0" y="0"/>
                      </a:lnTo>
                      <a:lnTo>
                        <a:pt x="0" y="0"/>
                      </a:lnTo>
                      <a:close/>
                    </a:path>
                  </a:pathLst>
                </a:custGeom>
                <a:solidFill>
                  <a:srgbClr val="520000"/>
                </a:solidFill>
                <a:ln w="9525">
                  <a:noFill/>
                  <a:round/>
                  <a:headEnd/>
                  <a:tailEnd/>
                </a:ln>
              </p:spPr>
              <p:txBody>
                <a:bodyPr/>
                <a:lstStyle/>
                <a:p>
                  <a:endParaRPr lang="en-US"/>
                </a:p>
              </p:txBody>
            </p:sp>
            <p:sp>
              <p:nvSpPr>
                <p:cNvPr id="40351" name="Freeform 415"/>
                <p:cNvSpPr>
                  <a:spLocks/>
                </p:cNvSpPr>
                <p:nvPr/>
              </p:nvSpPr>
              <p:spPr bwMode="auto">
                <a:xfrm>
                  <a:off x="2734" y="3909"/>
                  <a:ext cx="29" cy="21"/>
                </a:xfrm>
                <a:custGeom>
                  <a:avLst/>
                  <a:gdLst/>
                  <a:ahLst/>
                  <a:cxnLst>
                    <a:cxn ang="0">
                      <a:pos x="48" y="24"/>
                    </a:cxn>
                    <a:cxn ang="0">
                      <a:pos x="59" y="35"/>
                    </a:cxn>
                    <a:cxn ang="0">
                      <a:pos x="50" y="26"/>
                    </a:cxn>
                    <a:cxn ang="0">
                      <a:pos x="48" y="26"/>
                    </a:cxn>
                    <a:cxn ang="0">
                      <a:pos x="47" y="27"/>
                    </a:cxn>
                    <a:cxn ang="0">
                      <a:pos x="45" y="29"/>
                    </a:cxn>
                    <a:cxn ang="0">
                      <a:pos x="43" y="31"/>
                    </a:cxn>
                    <a:cxn ang="0">
                      <a:pos x="43" y="32"/>
                    </a:cxn>
                    <a:cxn ang="0">
                      <a:pos x="42" y="34"/>
                    </a:cxn>
                    <a:cxn ang="0">
                      <a:pos x="42" y="37"/>
                    </a:cxn>
                    <a:cxn ang="0">
                      <a:pos x="42" y="39"/>
                    </a:cxn>
                    <a:cxn ang="0">
                      <a:pos x="42" y="40"/>
                    </a:cxn>
                    <a:cxn ang="0">
                      <a:pos x="42" y="43"/>
                    </a:cxn>
                    <a:cxn ang="0">
                      <a:pos x="0" y="0"/>
                    </a:cxn>
                    <a:cxn ang="0">
                      <a:pos x="42" y="35"/>
                    </a:cxn>
                    <a:cxn ang="0">
                      <a:pos x="50" y="26"/>
                    </a:cxn>
                    <a:cxn ang="0">
                      <a:pos x="50" y="26"/>
                    </a:cxn>
                    <a:cxn ang="0">
                      <a:pos x="48" y="24"/>
                    </a:cxn>
                  </a:cxnLst>
                  <a:rect l="0" t="0" r="r" b="b"/>
                  <a:pathLst>
                    <a:path w="59" h="43">
                      <a:moveTo>
                        <a:pt x="48" y="24"/>
                      </a:moveTo>
                      <a:lnTo>
                        <a:pt x="59" y="35"/>
                      </a:lnTo>
                      <a:lnTo>
                        <a:pt x="50" y="26"/>
                      </a:lnTo>
                      <a:lnTo>
                        <a:pt x="48" y="26"/>
                      </a:lnTo>
                      <a:lnTo>
                        <a:pt x="47" y="27"/>
                      </a:lnTo>
                      <a:lnTo>
                        <a:pt x="45" y="29"/>
                      </a:lnTo>
                      <a:lnTo>
                        <a:pt x="43" y="31"/>
                      </a:lnTo>
                      <a:lnTo>
                        <a:pt x="43" y="32"/>
                      </a:lnTo>
                      <a:lnTo>
                        <a:pt x="42" y="34"/>
                      </a:lnTo>
                      <a:lnTo>
                        <a:pt x="42" y="37"/>
                      </a:lnTo>
                      <a:lnTo>
                        <a:pt x="42" y="39"/>
                      </a:lnTo>
                      <a:lnTo>
                        <a:pt x="42" y="40"/>
                      </a:lnTo>
                      <a:lnTo>
                        <a:pt x="42" y="43"/>
                      </a:lnTo>
                      <a:lnTo>
                        <a:pt x="0" y="0"/>
                      </a:lnTo>
                      <a:lnTo>
                        <a:pt x="42" y="35"/>
                      </a:lnTo>
                      <a:lnTo>
                        <a:pt x="50" y="26"/>
                      </a:lnTo>
                      <a:lnTo>
                        <a:pt x="50" y="26"/>
                      </a:lnTo>
                      <a:lnTo>
                        <a:pt x="48" y="24"/>
                      </a:lnTo>
                      <a:close/>
                    </a:path>
                  </a:pathLst>
                </a:custGeom>
                <a:solidFill>
                  <a:srgbClr val="CEA156"/>
                </a:solidFill>
                <a:ln w="9525">
                  <a:noFill/>
                  <a:round/>
                  <a:headEnd/>
                  <a:tailEnd/>
                </a:ln>
              </p:spPr>
              <p:txBody>
                <a:bodyPr/>
                <a:lstStyle/>
                <a:p>
                  <a:endParaRPr lang="en-US"/>
                </a:p>
              </p:txBody>
            </p:sp>
            <p:sp>
              <p:nvSpPr>
                <p:cNvPr id="40352" name="Freeform 416"/>
                <p:cNvSpPr>
                  <a:spLocks/>
                </p:cNvSpPr>
                <p:nvPr/>
              </p:nvSpPr>
              <p:spPr bwMode="auto">
                <a:xfrm>
                  <a:off x="2260" y="3917"/>
                  <a:ext cx="18" cy="22"/>
                </a:xfrm>
                <a:custGeom>
                  <a:avLst/>
                  <a:gdLst/>
                  <a:ahLst/>
                  <a:cxnLst>
                    <a:cxn ang="0">
                      <a:pos x="24" y="41"/>
                    </a:cxn>
                    <a:cxn ang="0">
                      <a:pos x="0" y="17"/>
                    </a:cxn>
                    <a:cxn ang="0">
                      <a:pos x="35" y="0"/>
                    </a:cxn>
                    <a:cxn ang="0">
                      <a:pos x="35" y="5"/>
                    </a:cxn>
                    <a:cxn ang="0">
                      <a:pos x="34" y="9"/>
                    </a:cxn>
                    <a:cxn ang="0">
                      <a:pos x="34" y="14"/>
                    </a:cxn>
                    <a:cxn ang="0">
                      <a:pos x="34" y="17"/>
                    </a:cxn>
                    <a:cxn ang="0">
                      <a:pos x="34" y="22"/>
                    </a:cxn>
                    <a:cxn ang="0">
                      <a:pos x="34" y="27"/>
                    </a:cxn>
                    <a:cxn ang="0">
                      <a:pos x="32" y="32"/>
                    </a:cxn>
                    <a:cxn ang="0">
                      <a:pos x="30" y="35"/>
                    </a:cxn>
                    <a:cxn ang="0">
                      <a:pos x="29" y="38"/>
                    </a:cxn>
                    <a:cxn ang="0">
                      <a:pos x="24" y="43"/>
                    </a:cxn>
                    <a:cxn ang="0">
                      <a:pos x="24" y="43"/>
                    </a:cxn>
                    <a:cxn ang="0">
                      <a:pos x="24" y="41"/>
                    </a:cxn>
                  </a:cxnLst>
                  <a:rect l="0" t="0" r="r" b="b"/>
                  <a:pathLst>
                    <a:path w="35" h="43">
                      <a:moveTo>
                        <a:pt x="24" y="41"/>
                      </a:moveTo>
                      <a:lnTo>
                        <a:pt x="0" y="17"/>
                      </a:lnTo>
                      <a:lnTo>
                        <a:pt x="35" y="0"/>
                      </a:lnTo>
                      <a:lnTo>
                        <a:pt x="35" y="5"/>
                      </a:lnTo>
                      <a:lnTo>
                        <a:pt x="34" y="9"/>
                      </a:lnTo>
                      <a:lnTo>
                        <a:pt x="34" y="14"/>
                      </a:lnTo>
                      <a:lnTo>
                        <a:pt x="34" y="17"/>
                      </a:lnTo>
                      <a:lnTo>
                        <a:pt x="34" y="22"/>
                      </a:lnTo>
                      <a:lnTo>
                        <a:pt x="34" y="27"/>
                      </a:lnTo>
                      <a:lnTo>
                        <a:pt x="32" y="32"/>
                      </a:lnTo>
                      <a:lnTo>
                        <a:pt x="30" y="35"/>
                      </a:lnTo>
                      <a:lnTo>
                        <a:pt x="29" y="38"/>
                      </a:lnTo>
                      <a:lnTo>
                        <a:pt x="24" y="43"/>
                      </a:lnTo>
                      <a:lnTo>
                        <a:pt x="24" y="43"/>
                      </a:lnTo>
                      <a:lnTo>
                        <a:pt x="24" y="41"/>
                      </a:lnTo>
                      <a:close/>
                    </a:path>
                  </a:pathLst>
                </a:custGeom>
                <a:solidFill>
                  <a:srgbClr val="00A359"/>
                </a:solidFill>
                <a:ln w="9525">
                  <a:noFill/>
                  <a:round/>
                  <a:headEnd/>
                  <a:tailEnd/>
                </a:ln>
              </p:spPr>
              <p:txBody>
                <a:bodyPr/>
                <a:lstStyle/>
                <a:p>
                  <a:endParaRPr lang="en-US"/>
                </a:p>
              </p:txBody>
            </p:sp>
            <p:sp>
              <p:nvSpPr>
                <p:cNvPr id="40353" name="Freeform 417"/>
                <p:cNvSpPr>
                  <a:spLocks/>
                </p:cNvSpPr>
                <p:nvPr/>
              </p:nvSpPr>
              <p:spPr bwMode="auto">
                <a:xfrm>
                  <a:off x="2496" y="3917"/>
                  <a:ext cx="90" cy="140"/>
                </a:xfrm>
                <a:custGeom>
                  <a:avLst/>
                  <a:gdLst/>
                  <a:ahLst/>
                  <a:cxnLst>
                    <a:cxn ang="0">
                      <a:pos x="179" y="67"/>
                    </a:cxn>
                    <a:cxn ang="0">
                      <a:pos x="170" y="72"/>
                    </a:cxn>
                    <a:cxn ang="0">
                      <a:pos x="160" y="78"/>
                    </a:cxn>
                    <a:cxn ang="0">
                      <a:pos x="152" y="86"/>
                    </a:cxn>
                    <a:cxn ang="0">
                      <a:pos x="144" y="94"/>
                    </a:cxn>
                    <a:cxn ang="0">
                      <a:pos x="138" y="102"/>
                    </a:cxn>
                    <a:cxn ang="0">
                      <a:pos x="138" y="158"/>
                    </a:cxn>
                    <a:cxn ang="0">
                      <a:pos x="120" y="193"/>
                    </a:cxn>
                    <a:cxn ang="0">
                      <a:pos x="139" y="208"/>
                    </a:cxn>
                    <a:cxn ang="0">
                      <a:pos x="149" y="225"/>
                    </a:cxn>
                    <a:cxn ang="0">
                      <a:pos x="149" y="246"/>
                    </a:cxn>
                    <a:cxn ang="0">
                      <a:pos x="144" y="264"/>
                    </a:cxn>
                    <a:cxn ang="0">
                      <a:pos x="138" y="278"/>
                    </a:cxn>
                    <a:cxn ang="0">
                      <a:pos x="94" y="278"/>
                    </a:cxn>
                    <a:cxn ang="0">
                      <a:pos x="77" y="264"/>
                    </a:cxn>
                    <a:cxn ang="0">
                      <a:pos x="67" y="233"/>
                    </a:cxn>
                    <a:cxn ang="0">
                      <a:pos x="59" y="201"/>
                    </a:cxn>
                    <a:cxn ang="0">
                      <a:pos x="40" y="184"/>
                    </a:cxn>
                    <a:cxn ang="0">
                      <a:pos x="0" y="193"/>
                    </a:cxn>
                    <a:cxn ang="0">
                      <a:pos x="27" y="144"/>
                    </a:cxn>
                    <a:cxn ang="0">
                      <a:pos x="38" y="153"/>
                    </a:cxn>
                    <a:cxn ang="0">
                      <a:pos x="48" y="150"/>
                    </a:cxn>
                    <a:cxn ang="0">
                      <a:pos x="56" y="139"/>
                    </a:cxn>
                    <a:cxn ang="0">
                      <a:pos x="66" y="129"/>
                    </a:cxn>
                    <a:cxn ang="0">
                      <a:pos x="77" y="126"/>
                    </a:cxn>
                    <a:cxn ang="0">
                      <a:pos x="85" y="97"/>
                    </a:cxn>
                    <a:cxn ang="0">
                      <a:pos x="98" y="67"/>
                    </a:cxn>
                    <a:cxn ang="0">
                      <a:pos x="115" y="40"/>
                    </a:cxn>
                    <a:cxn ang="0">
                      <a:pos x="136" y="17"/>
                    </a:cxn>
                    <a:cxn ang="0">
                      <a:pos x="162" y="0"/>
                    </a:cxn>
                    <a:cxn ang="0">
                      <a:pos x="157" y="11"/>
                    </a:cxn>
                    <a:cxn ang="0">
                      <a:pos x="144" y="27"/>
                    </a:cxn>
                    <a:cxn ang="0">
                      <a:pos x="131" y="45"/>
                    </a:cxn>
                    <a:cxn ang="0">
                      <a:pos x="128" y="65"/>
                    </a:cxn>
                    <a:cxn ang="0">
                      <a:pos x="144" y="85"/>
                    </a:cxn>
                  </a:cxnLst>
                  <a:rect l="0" t="0" r="r" b="b"/>
                  <a:pathLst>
                    <a:path w="179" h="278">
                      <a:moveTo>
                        <a:pt x="144" y="85"/>
                      </a:moveTo>
                      <a:lnTo>
                        <a:pt x="179" y="67"/>
                      </a:lnTo>
                      <a:lnTo>
                        <a:pt x="174" y="69"/>
                      </a:lnTo>
                      <a:lnTo>
                        <a:pt x="170" y="72"/>
                      </a:lnTo>
                      <a:lnTo>
                        <a:pt x="165" y="75"/>
                      </a:lnTo>
                      <a:lnTo>
                        <a:pt x="160" y="78"/>
                      </a:lnTo>
                      <a:lnTo>
                        <a:pt x="155" y="81"/>
                      </a:lnTo>
                      <a:lnTo>
                        <a:pt x="152" y="86"/>
                      </a:lnTo>
                      <a:lnTo>
                        <a:pt x="147" y="89"/>
                      </a:lnTo>
                      <a:lnTo>
                        <a:pt x="144" y="94"/>
                      </a:lnTo>
                      <a:lnTo>
                        <a:pt x="141" y="97"/>
                      </a:lnTo>
                      <a:lnTo>
                        <a:pt x="138" y="102"/>
                      </a:lnTo>
                      <a:lnTo>
                        <a:pt x="168" y="144"/>
                      </a:lnTo>
                      <a:lnTo>
                        <a:pt x="138" y="158"/>
                      </a:lnTo>
                      <a:lnTo>
                        <a:pt x="144" y="169"/>
                      </a:lnTo>
                      <a:lnTo>
                        <a:pt x="120" y="193"/>
                      </a:lnTo>
                      <a:lnTo>
                        <a:pt x="131" y="200"/>
                      </a:lnTo>
                      <a:lnTo>
                        <a:pt x="139" y="208"/>
                      </a:lnTo>
                      <a:lnTo>
                        <a:pt x="146" y="216"/>
                      </a:lnTo>
                      <a:lnTo>
                        <a:pt x="149" y="225"/>
                      </a:lnTo>
                      <a:lnTo>
                        <a:pt x="149" y="237"/>
                      </a:lnTo>
                      <a:lnTo>
                        <a:pt x="149" y="246"/>
                      </a:lnTo>
                      <a:lnTo>
                        <a:pt x="147" y="256"/>
                      </a:lnTo>
                      <a:lnTo>
                        <a:pt x="144" y="264"/>
                      </a:lnTo>
                      <a:lnTo>
                        <a:pt x="141" y="272"/>
                      </a:lnTo>
                      <a:lnTo>
                        <a:pt x="138" y="278"/>
                      </a:lnTo>
                      <a:lnTo>
                        <a:pt x="102" y="193"/>
                      </a:lnTo>
                      <a:lnTo>
                        <a:pt x="94" y="278"/>
                      </a:lnTo>
                      <a:lnTo>
                        <a:pt x="83" y="273"/>
                      </a:lnTo>
                      <a:lnTo>
                        <a:pt x="77" y="264"/>
                      </a:lnTo>
                      <a:lnTo>
                        <a:pt x="72" y="249"/>
                      </a:lnTo>
                      <a:lnTo>
                        <a:pt x="67" y="233"/>
                      </a:lnTo>
                      <a:lnTo>
                        <a:pt x="64" y="216"/>
                      </a:lnTo>
                      <a:lnTo>
                        <a:pt x="59" y="201"/>
                      </a:lnTo>
                      <a:lnTo>
                        <a:pt x="51" y="190"/>
                      </a:lnTo>
                      <a:lnTo>
                        <a:pt x="40" y="184"/>
                      </a:lnTo>
                      <a:lnTo>
                        <a:pt x="24" y="184"/>
                      </a:lnTo>
                      <a:lnTo>
                        <a:pt x="0" y="193"/>
                      </a:lnTo>
                      <a:lnTo>
                        <a:pt x="35" y="134"/>
                      </a:lnTo>
                      <a:lnTo>
                        <a:pt x="27" y="144"/>
                      </a:lnTo>
                      <a:lnTo>
                        <a:pt x="34" y="150"/>
                      </a:lnTo>
                      <a:lnTo>
                        <a:pt x="38" y="153"/>
                      </a:lnTo>
                      <a:lnTo>
                        <a:pt x="43" y="152"/>
                      </a:lnTo>
                      <a:lnTo>
                        <a:pt x="48" y="150"/>
                      </a:lnTo>
                      <a:lnTo>
                        <a:pt x="53" y="145"/>
                      </a:lnTo>
                      <a:lnTo>
                        <a:pt x="56" y="139"/>
                      </a:lnTo>
                      <a:lnTo>
                        <a:pt x="61" y="134"/>
                      </a:lnTo>
                      <a:lnTo>
                        <a:pt x="66" y="129"/>
                      </a:lnTo>
                      <a:lnTo>
                        <a:pt x="70" y="128"/>
                      </a:lnTo>
                      <a:lnTo>
                        <a:pt x="77" y="126"/>
                      </a:lnTo>
                      <a:lnTo>
                        <a:pt x="82" y="112"/>
                      </a:lnTo>
                      <a:lnTo>
                        <a:pt x="85" y="97"/>
                      </a:lnTo>
                      <a:lnTo>
                        <a:pt x="91" y="81"/>
                      </a:lnTo>
                      <a:lnTo>
                        <a:pt x="98" y="67"/>
                      </a:lnTo>
                      <a:lnTo>
                        <a:pt x="106" y="53"/>
                      </a:lnTo>
                      <a:lnTo>
                        <a:pt x="115" y="40"/>
                      </a:lnTo>
                      <a:lnTo>
                        <a:pt x="125" y="27"/>
                      </a:lnTo>
                      <a:lnTo>
                        <a:pt x="136" y="17"/>
                      </a:lnTo>
                      <a:lnTo>
                        <a:pt x="149" y="8"/>
                      </a:lnTo>
                      <a:lnTo>
                        <a:pt x="162" y="0"/>
                      </a:lnTo>
                      <a:lnTo>
                        <a:pt x="160" y="5"/>
                      </a:lnTo>
                      <a:lnTo>
                        <a:pt x="157" y="11"/>
                      </a:lnTo>
                      <a:lnTo>
                        <a:pt x="150" y="19"/>
                      </a:lnTo>
                      <a:lnTo>
                        <a:pt x="144" y="27"/>
                      </a:lnTo>
                      <a:lnTo>
                        <a:pt x="138" y="35"/>
                      </a:lnTo>
                      <a:lnTo>
                        <a:pt x="131" y="45"/>
                      </a:lnTo>
                      <a:lnTo>
                        <a:pt x="128" y="56"/>
                      </a:lnTo>
                      <a:lnTo>
                        <a:pt x="128" y="65"/>
                      </a:lnTo>
                      <a:lnTo>
                        <a:pt x="133" y="75"/>
                      </a:lnTo>
                      <a:lnTo>
                        <a:pt x="144" y="85"/>
                      </a:lnTo>
                      <a:lnTo>
                        <a:pt x="144" y="85"/>
                      </a:lnTo>
                      <a:close/>
                    </a:path>
                  </a:pathLst>
                </a:custGeom>
                <a:solidFill>
                  <a:srgbClr val="00A359"/>
                </a:solidFill>
                <a:ln w="9525">
                  <a:noFill/>
                  <a:round/>
                  <a:headEnd/>
                  <a:tailEnd/>
                </a:ln>
              </p:spPr>
              <p:txBody>
                <a:bodyPr/>
                <a:lstStyle/>
                <a:p>
                  <a:endParaRPr lang="en-US"/>
                </a:p>
              </p:txBody>
            </p:sp>
          </p:grpSp>
          <p:pic>
            <p:nvPicPr>
              <p:cNvPr id="40354" name="Picture 418" descr="D:\IMAGES\FOOD_BEV\VEGETABL\BFH00009.WMF"/>
              <p:cNvPicPr>
                <a:picLocks noChangeAspect="1" noChangeArrowheads="1"/>
              </p:cNvPicPr>
              <p:nvPr/>
            </p:nvPicPr>
            <p:blipFill>
              <a:blip r:embed="rId5"/>
              <a:srcRect/>
              <a:stretch>
                <a:fillRect/>
              </a:stretch>
            </p:blipFill>
            <p:spPr bwMode="auto">
              <a:xfrm>
                <a:off x="1920" y="2880"/>
                <a:ext cx="1248" cy="973"/>
              </a:xfrm>
              <a:prstGeom prst="rect">
                <a:avLst/>
              </a:prstGeom>
              <a:noFill/>
            </p:spPr>
          </p:pic>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SAE and the Full Plate</a:t>
            </a:r>
          </a:p>
        </p:txBody>
      </p:sp>
      <p:sp>
        <p:nvSpPr>
          <p:cNvPr id="40963" name="AutoShape 3"/>
          <p:cNvSpPr>
            <a:spLocks noChangeArrowheads="1"/>
          </p:cNvSpPr>
          <p:nvPr/>
        </p:nvSpPr>
        <p:spPr bwMode="auto">
          <a:xfrm flipH="1">
            <a:off x="533400" y="1600200"/>
            <a:ext cx="6553200" cy="3124200"/>
          </a:xfrm>
          <a:prstGeom prst="wedgeRoundRectCallout">
            <a:avLst>
              <a:gd name="adj1" fmla="val -40407"/>
              <a:gd name="adj2" fmla="val 81398"/>
              <a:gd name="adj3" fmla="val 16667"/>
            </a:avLst>
          </a:prstGeom>
          <a:noFill/>
          <a:ln w="9525">
            <a:solidFill>
              <a:schemeClr val="tx1"/>
            </a:solidFill>
            <a:miter lim="800000"/>
            <a:headEnd/>
            <a:tailEnd/>
          </a:ln>
          <a:effectLst/>
        </p:spPr>
        <p:txBody>
          <a:bodyPr wrap="none" anchor="ctr"/>
          <a:lstStyle/>
          <a:p>
            <a:pPr algn="ctr"/>
            <a:endParaRPr lang="en-US"/>
          </a:p>
        </p:txBody>
      </p:sp>
      <p:pic>
        <p:nvPicPr>
          <p:cNvPr id="40964" name="Picture 4" descr="E:\IMAGES\PEOPLE\WOM_CART\CKQ00412.WMF"/>
          <p:cNvPicPr>
            <a:picLocks noChangeAspect="1" noChangeArrowheads="1"/>
          </p:cNvPicPr>
          <p:nvPr/>
        </p:nvPicPr>
        <p:blipFill>
          <a:blip r:embed="rId2"/>
          <a:srcRect/>
          <a:stretch>
            <a:fillRect/>
          </a:stretch>
        </p:blipFill>
        <p:spPr bwMode="auto">
          <a:xfrm>
            <a:off x="6400800" y="4343400"/>
            <a:ext cx="1892300" cy="1955800"/>
          </a:xfrm>
          <a:prstGeom prst="rect">
            <a:avLst/>
          </a:prstGeom>
          <a:noFill/>
        </p:spPr>
      </p:pic>
      <p:sp>
        <p:nvSpPr>
          <p:cNvPr id="40965" name="Text Box 5"/>
          <p:cNvSpPr txBox="1">
            <a:spLocks noChangeArrowheads="1"/>
          </p:cNvSpPr>
          <p:nvPr/>
        </p:nvSpPr>
        <p:spPr bwMode="auto">
          <a:xfrm>
            <a:off x="990600" y="2209800"/>
            <a:ext cx="5638800" cy="1800225"/>
          </a:xfrm>
          <a:prstGeom prst="rect">
            <a:avLst/>
          </a:prstGeom>
          <a:noFill/>
          <a:ln w="9525">
            <a:noFill/>
            <a:miter lim="800000"/>
            <a:headEnd/>
            <a:tailEnd/>
          </a:ln>
          <a:effectLst/>
        </p:spPr>
        <p:txBody>
          <a:bodyPr>
            <a:spAutoFit/>
          </a:bodyPr>
          <a:lstStyle/>
          <a:p>
            <a:pPr>
              <a:spcBef>
                <a:spcPct val="50000"/>
              </a:spcBef>
            </a:pPr>
            <a:r>
              <a:rPr lang="en-US" sz="2800"/>
              <a:t>The addition of a soup or salad helps start a meal. </a:t>
            </a:r>
            <a:r>
              <a:rPr lang="en-US" sz="2800" b="1" u="sng"/>
              <a:t>Exploratory</a:t>
            </a:r>
            <a:r>
              <a:rPr lang="en-US" sz="2800"/>
              <a:t> activities are designed to help students start their SAE programs. </a:t>
            </a:r>
          </a:p>
        </p:txBody>
      </p:sp>
      <p:sp>
        <p:nvSpPr>
          <p:cNvPr id="41172" name="Freeform 212"/>
          <p:cNvSpPr>
            <a:spLocks/>
          </p:cNvSpPr>
          <p:nvPr/>
        </p:nvSpPr>
        <p:spPr bwMode="auto">
          <a:xfrm>
            <a:off x="6775450" y="3208338"/>
            <a:ext cx="3175" cy="34925"/>
          </a:xfrm>
          <a:custGeom>
            <a:avLst/>
            <a:gdLst/>
            <a:ahLst/>
            <a:cxnLst>
              <a:cxn ang="0">
                <a:pos x="8" y="67"/>
              </a:cxn>
              <a:cxn ang="0">
                <a:pos x="0" y="0"/>
              </a:cxn>
              <a:cxn ang="0">
                <a:pos x="8" y="0"/>
              </a:cxn>
              <a:cxn ang="0">
                <a:pos x="8" y="67"/>
              </a:cxn>
              <a:cxn ang="0">
                <a:pos x="8" y="67"/>
              </a:cxn>
            </a:cxnLst>
            <a:rect l="0" t="0" r="r" b="b"/>
            <a:pathLst>
              <a:path w="8" h="67">
                <a:moveTo>
                  <a:pt x="8" y="67"/>
                </a:moveTo>
                <a:lnTo>
                  <a:pt x="0" y="0"/>
                </a:lnTo>
                <a:lnTo>
                  <a:pt x="8" y="0"/>
                </a:lnTo>
                <a:lnTo>
                  <a:pt x="8" y="67"/>
                </a:lnTo>
                <a:lnTo>
                  <a:pt x="8" y="67"/>
                </a:lnTo>
                <a:close/>
              </a:path>
            </a:pathLst>
          </a:custGeom>
          <a:solidFill>
            <a:srgbClr val="FFD633"/>
          </a:solidFill>
          <a:ln w="9525">
            <a:noFill/>
            <a:round/>
            <a:headEnd/>
            <a:tailEnd/>
          </a:ln>
        </p:spPr>
        <p:txBody>
          <a:bodyPr/>
          <a:lstStyle/>
          <a:p>
            <a:endParaRPr lang="en-US"/>
          </a:p>
        </p:txBody>
      </p:sp>
      <p:pic>
        <p:nvPicPr>
          <p:cNvPr id="41173" name="Picture 213" descr="D:\IMAGES\FOOD_BEV\MEALS\BDL00054.WMF"/>
          <p:cNvPicPr>
            <a:picLocks noChangeAspect="1" noChangeArrowheads="1"/>
          </p:cNvPicPr>
          <p:nvPr/>
        </p:nvPicPr>
        <p:blipFill>
          <a:blip r:embed="rId3"/>
          <a:srcRect/>
          <a:stretch>
            <a:fillRect/>
          </a:stretch>
        </p:blipFill>
        <p:spPr bwMode="auto">
          <a:xfrm>
            <a:off x="5257800" y="3810000"/>
            <a:ext cx="1171575" cy="1295400"/>
          </a:xfrm>
          <a:prstGeom prst="rect">
            <a:avLst/>
          </a:prstGeom>
          <a:noFill/>
        </p:spPr>
      </p:pic>
      <p:grpSp>
        <p:nvGrpSpPr>
          <p:cNvPr id="41174" name="Group 214"/>
          <p:cNvGrpSpPr>
            <a:grpSpLocks/>
          </p:cNvGrpSpPr>
          <p:nvPr/>
        </p:nvGrpSpPr>
        <p:grpSpPr bwMode="auto">
          <a:xfrm>
            <a:off x="2590800" y="4267200"/>
            <a:ext cx="3146425" cy="2319338"/>
            <a:chOff x="1632" y="2688"/>
            <a:chExt cx="1982" cy="1461"/>
          </a:xfrm>
        </p:grpSpPr>
        <p:pic>
          <p:nvPicPr>
            <p:cNvPr id="41175" name="Picture 215" descr="D:\IMAGES\HOMEHOUS\KITCHEN\CAZ00043.WMF"/>
            <p:cNvPicPr>
              <a:picLocks noChangeAspect="1" noChangeArrowheads="1"/>
            </p:cNvPicPr>
            <p:nvPr/>
          </p:nvPicPr>
          <p:blipFill>
            <a:blip r:embed="rId4"/>
            <a:srcRect/>
            <a:stretch>
              <a:fillRect/>
            </a:stretch>
          </p:blipFill>
          <p:spPr bwMode="auto">
            <a:xfrm>
              <a:off x="1680" y="2736"/>
              <a:ext cx="1920" cy="1413"/>
            </a:xfrm>
            <a:prstGeom prst="rect">
              <a:avLst/>
            </a:prstGeom>
            <a:noFill/>
          </p:spPr>
        </p:pic>
        <p:pic>
          <p:nvPicPr>
            <p:cNvPr id="41176" name="Picture 216" descr="D:\IMAGES\FOOD_BEV\MEAT\BDO00016.WMF"/>
            <p:cNvPicPr>
              <a:picLocks noChangeAspect="1" noChangeArrowheads="1"/>
            </p:cNvPicPr>
            <p:nvPr/>
          </p:nvPicPr>
          <p:blipFill>
            <a:blip r:embed="rId5"/>
            <a:srcRect/>
            <a:stretch>
              <a:fillRect/>
            </a:stretch>
          </p:blipFill>
          <p:spPr bwMode="auto">
            <a:xfrm>
              <a:off x="2688" y="3072"/>
              <a:ext cx="926" cy="1056"/>
            </a:xfrm>
            <a:prstGeom prst="rect">
              <a:avLst/>
            </a:prstGeom>
            <a:noFill/>
          </p:spPr>
        </p:pic>
        <p:grpSp>
          <p:nvGrpSpPr>
            <p:cNvPr id="41177" name="Group 217"/>
            <p:cNvGrpSpPr>
              <a:grpSpLocks/>
            </p:cNvGrpSpPr>
            <p:nvPr/>
          </p:nvGrpSpPr>
          <p:grpSpPr bwMode="auto">
            <a:xfrm>
              <a:off x="1632" y="2688"/>
              <a:ext cx="1536" cy="1165"/>
              <a:chOff x="1632" y="2688"/>
              <a:chExt cx="1536" cy="1165"/>
            </a:xfrm>
          </p:grpSpPr>
          <p:grpSp>
            <p:nvGrpSpPr>
              <p:cNvPr id="41178" name="Group 218"/>
              <p:cNvGrpSpPr>
                <a:grpSpLocks/>
              </p:cNvGrpSpPr>
              <p:nvPr/>
            </p:nvGrpSpPr>
            <p:grpSpPr bwMode="auto">
              <a:xfrm>
                <a:off x="1632" y="2688"/>
                <a:ext cx="1008" cy="775"/>
                <a:chOff x="2112" y="2976"/>
                <a:chExt cx="1610" cy="1159"/>
              </a:xfrm>
            </p:grpSpPr>
            <p:sp>
              <p:nvSpPr>
                <p:cNvPr id="41179" name="Freeform 219"/>
                <p:cNvSpPr>
                  <a:spLocks/>
                </p:cNvSpPr>
                <p:nvPr/>
              </p:nvSpPr>
              <p:spPr bwMode="auto">
                <a:xfrm>
                  <a:off x="2174" y="3883"/>
                  <a:ext cx="230" cy="252"/>
                </a:xfrm>
                <a:custGeom>
                  <a:avLst/>
                  <a:gdLst/>
                  <a:ahLst/>
                  <a:cxnLst>
                    <a:cxn ang="0">
                      <a:pos x="160" y="29"/>
                    </a:cxn>
                    <a:cxn ang="0">
                      <a:pos x="91" y="10"/>
                    </a:cxn>
                    <a:cxn ang="0">
                      <a:pos x="34" y="0"/>
                    </a:cxn>
                    <a:cxn ang="0">
                      <a:pos x="34" y="38"/>
                    </a:cxn>
                    <a:cxn ang="0">
                      <a:pos x="47" y="56"/>
                    </a:cxn>
                    <a:cxn ang="0">
                      <a:pos x="66" y="66"/>
                    </a:cxn>
                    <a:cxn ang="0">
                      <a:pos x="66" y="82"/>
                    </a:cxn>
                    <a:cxn ang="0">
                      <a:pos x="58" y="86"/>
                    </a:cxn>
                    <a:cxn ang="0">
                      <a:pos x="45" y="101"/>
                    </a:cxn>
                    <a:cxn ang="0">
                      <a:pos x="43" y="134"/>
                    </a:cxn>
                    <a:cxn ang="0">
                      <a:pos x="80" y="149"/>
                    </a:cxn>
                    <a:cxn ang="0">
                      <a:pos x="107" y="158"/>
                    </a:cxn>
                    <a:cxn ang="0">
                      <a:pos x="98" y="181"/>
                    </a:cxn>
                    <a:cxn ang="0">
                      <a:pos x="91" y="181"/>
                    </a:cxn>
                    <a:cxn ang="0">
                      <a:pos x="87" y="187"/>
                    </a:cxn>
                    <a:cxn ang="0">
                      <a:pos x="77" y="190"/>
                    </a:cxn>
                    <a:cxn ang="0">
                      <a:pos x="51" y="206"/>
                    </a:cxn>
                    <a:cxn ang="0">
                      <a:pos x="47" y="246"/>
                    </a:cxn>
                    <a:cxn ang="0">
                      <a:pos x="32" y="278"/>
                    </a:cxn>
                    <a:cxn ang="0">
                      <a:pos x="5" y="277"/>
                    </a:cxn>
                    <a:cxn ang="0">
                      <a:pos x="0" y="301"/>
                    </a:cxn>
                    <a:cxn ang="0">
                      <a:pos x="8" y="330"/>
                    </a:cxn>
                    <a:cxn ang="0">
                      <a:pos x="24" y="341"/>
                    </a:cxn>
                    <a:cxn ang="0">
                      <a:pos x="75" y="362"/>
                    </a:cxn>
                    <a:cxn ang="0">
                      <a:pos x="133" y="378"/>
                    </a:cxn>
                    <a:cxn ang="0">
                      <a:pos x="191" y="381"/>
                    </a:cxn>
                    <a:cxn ang="0">
                      <a:pos x="210" y="392"/>
                    </a:cxn>
                    <a:cxn ang="0">
                      <a:pos x="226" y="443"/>
                    </a:cxn>
                    <a:cxn ang="0">
                      <a:pos x="234" y="502"/>
                    </a:cxn>
                    <a:cxn ang="0">
                      <a:pos x="251" y="502"/>
                    </a:cxn>
                    <a:cxn ang="0">
                      <a:pos x="266" y="491"/>
                    </a:cxn>
                    <a:cxn ang="0">
                      <a:pos x="274" y="482"/>
                    </a:cxn>
                    <a:cxn ang="0">
                      <a:pos x="274" y="475"/>
                    </a:cxn>
                    <a:cxn ang="0">
                      <a:pos x="301" y="482"/>
                    </a:cxn>
                    <a:cxn ang="0">
                      <a:pos x="331" y="499"/>
                    </a:cxn>
                    <a:cxn ang="0">
                      <a:pos x="365" y="480"/>
                    </a:cxn>
                    <a:cxn ang="0">
                      <a:pos x="421" y="475"/>
                    </a:cxn>
                    <a:cxn ang="0">
                      <a:pos x="456" y="451"/>
                    </a:cxn>
                    <a:cxn ang="0">
                      <a:pos x="456" y="416"/>
                    </a:cxn>
                    <a:cxn ang="0">
                      <a:pos x="440" y="406"/>
                    </a:cxn>
                    <a:cxn ang="0">
                      <a:pos x="419" y="403"/>
                    </a:cxn>
                    <a:cxn ang="0">
                      <a:pos x="395" y="400"/>
                    </a:cxn>
                    <a:cxn ang="0">
                      <a:pos x="384" y="386"/>
                    </a:cxn>
                    <a:cxn ang="0">
                      <a:pos x="360" y="374"/>
                    </a:cxn>
                    <a:cxn ang="0">
                      <a:pos x="336" y="342"/>
                    </a:cxn>
                    <a:cxn ang="0">
                      <a:pos x="330" y="280"/>
                    </a:cxn>
                    <a:cxn ang="0">
                      <a:pos x="336" y="254"/>
                    </a:cxn>
                    <a:cxn ang="0">
                      <a:pos x="331" y="238"/>
                    </a:cxn>
                    <a:cxn ang="0">
                      <a:pos x="322" y="229"/>
                    </a:cxn>
                    <a:cxn ang="0">
                      <a:pos x="307" y="230"/>
                    </a:cxn>
                    <a:cxn ang="0">
                      <a:pos x="315" y="218"/>
                    </a:cxn>
                    <a:cxn ang="0">
                      <a:pos x="333" y="200"/>
                    </a:cxn>
                    <a:cxn ang="0">
                      <a:pos x="378" y="197"/>
                    </a:cxn>
                    <a:cxn ang="0">
                      <a:pos x="394" y="163"/>
                    </a:cxn>
                    <a:cxn ang="0">
                      <a:pos x="352" y="118"/>
                    </a:cxn>
                    <a:cxn ang="0">
                      <a:pos x="275" y="56"/>
                    </a:cxn>
                    <a:cxn ang="0">
                      <a:pos x="258" y="48"/>
                    </a:cxn>
                    <a:cxn ang="0">
                      <a:pos x="248" y="42"/>
                    </a:cxn>
                    <a:cxn ang="0">
                      <a:pos x="237" y="32"/>
                    </a:cxn>
                  </a:cxnLst>
                  <a:rect l="0" t="0" r="r" b="b"/>
                  <a:pathLst>
                    <a:path w="461" h="504">
                      <a:moveTo>
                        <a:pt x="235" y="32"/>
                      </a:moveTo>
                      <a:lnTo>
                        <a:pt x="224" y="32"/>
                      </a:lnTo>
                      <a:lnTo>
                        <a:pt x="211" y="32"/>
                      </a:lnTo>
                      <a:lnTo>
                        <a:pt x="199" y="30"/>
                      </a:lnTo>
                      <a:lnTo>
                        <a:pt x="186" y="30"/>
                      </a:lnTo>
                      <a:lnTo>
                        <a:pt x="173" y="29"/>
                      </a:lnTo>
                      <a:lnTo>
                        <a:pt x="160" y="29"/>
                      </a:lnTo>
                      <a:lnTo>
                        <a:pt x="147" y="27"/>
                      </a:lnTo>
                      <a:lnTo>
                        <a:pt x="135" y="27"/>
                      </a:lnTo>
                      <a:lnTo>
                        <a:pt x="122" y="27"/>
                      </a:lnTo>
                      <a:lnTo>
                        <a:pt x="109" y="27"/>
                      </a:lnTo>
                      <a:lnTo>
                        <a:pt x="104" y="19"/>
                      </a:lnTo>
                      <a:lnTo>
                        <a:pt x="98" y="13"/>
                      </a:lnTo>
                      <a:lnTo>
                        <a:pt x="91" y="10"/>
                      </a:lnTo>
                      <a:lnTo>
                        <a:pt x="83" y="6"/>
                      </a:lnTo>
                      <a:lnTo>
                        <a:pt x="75" y="3"/>
                      </a:lnTo>
                      <a:lnTo>
                        <a:pt x="67" y="2"/>
                      </a:lnTo>
                      <a:lnTo>
                        <a:pt x="59" y="0"/>
                      </a:lnTo>
                      <a:lnTo>
                        <a:pt x="51" y="0"/>
                      </a:lnTo>
                      <a:lnTo>
                        <a:pt x="42" y="0"/>
                      </a:lnTo>
                      <a:lnTo>
                        <a:pt x="34" y="0"/>
                      </a:lnTo>
                      <a:lnTo>
                        <a:pt x="34" y="5"/>
                      </a:lnTo>
                      <a:lnTo>
                        <a:pt x="34" y="10"/>
                      </a:lnTo>
                      <a:lnTo>
                        <a:pt x="34" y="16"/>
                      </a:lnTo>
                      <a:lnTo>
                        <a:pt x="32" y="21"/>
                      </a:lnTo>
                      <a:lnTo>
                        <a:pt x="32" y="27"/>
                      </a:lnTo>
                      <a:lnTo>
                        <a:pt x="34" y="32"/>
                      </a:lnTo>
                      <a:lnTo>
                        <a:pt x="34" y="38"/>
                      </a:lnTo>
                      <a:lnTo>
                        <a:pt x="35" y="43"/>
                      </a:lnTo>
                      <a:lnTo>
                        <a:pt x="37" y="48"/>
                      </a:lnTo>
                      <a:lnTo>
                        <a:pt x="40" y="53"/>
                      </a:lnTo>
                      <a:lnTo>
                        <a:pt x="40" y="54"/>
                      </a:lnTo>
                      <a:lnTo>
                        <a:pt x="42" y="56"/>
                      </a:lnTo>
                      <a:lnTo>
                        <a:pt x="45" y="56"/>
                      </a:lnTo>
                      <a:lnTo>
                        <a:pt x="47" y="56"/>
                      </a:lnTo>
                      <a:lnTo>
                        <a:pt x="51" y="56"/>
                      </a:lnTo>
                      <a:lnTo>
                        <a:pt x="55" y="58"/>
                      </a:lnTo>
                      <a:lnTo>
                        <a:pt x="58" y="58"/>
                      </a:lnTo>
                      <a:lnTo>
                        <a:pt x="61" y="59"/>
                      </a:lnTo>
                      <a:lnTo>
                        <a:pt x="64" y="61"/>
                      </a:lnTo>
                      <a:lnTo>
                        <a:pt x="66" y="64"/>
                      </a:lnTo>
                      <a:lnTo>
                        <a:pt x="66" y="66"/>
                      </a:lnTo>
                      <a:lnTo>
                        <a:pt x="66" y="67"/>
                      </a:lnTo>
                      <a:lnTo>
                        <a:pt x="66" y="70"/>
                      </a:lnTo>
                      <a:lnTo>
                        <a:pt x="66" y="72"/>
                      </a:lnTo>
                      <a:lnTo>
                        <a:pt x="66" y="75"/>
                      </a:lnTo>
                      <a:lnTo>
                        <a:pt x="66" y="77"/>
                      </a:lnTo>
                      <a:lnTo>
                        <a:pt x="66" y="80"/>
                      </a:lnTo>
                      <a:lnTo>
                        <a:pt x="66" y="82"/>
                      </a:lnTo>
                      <a:lnTo>
                        <a:pt x="66" y="83"/>
                      </a:lnTo>
                      <a:lnTo>
                        <a:pt x="66" y="85"/>
                      </a:lnTo>
                      <a:lnTo>
                        <a:pt x="64" y="85"/>
                      </a:lnTo>
                      <a:lnTo>
                        <a:pt x="63" y="83"/>
                      </a:lnTo>
                      <a:lnTo>
                        <a:pt x="61" y="83"/>
                      </a:lnTo>
                      <a:lnTo>
                        <a:pt x="59" y="85"/>
                      </a:lnTo>
                      <a:lnTo>
                        <a:pt x="58" y="86"/>
                      </a:lnTo>
                      <a:lnTo>
                        <a:pt x="56" y="86"/>
                      </a:lnTo>
                      <a:lnTo>
                        <a:pt x="55" y="88"/>
                      </a:lnTo>
                      <a:lnTo>
                        <a:pt x="53" y="90"/>
                      </a:lnTo>
                      <a:lnTo>
                        <a:pt x="51" y="90"/>
                      </a:lnTo>
                      <a:lnTo>
                        <a:pt x="50" y="91"/>
                      </a:lnTo>
                      <a:lnTo>
                        <a:pt x="47" y="96"/>
                      </a:lnTo>
                      <a:lnTo>
                        <a:pt x="45" y="101"/>
                      </a:lnTo>
                      <a:lnTo>
                        <a:pt x="43" y="106"/>
                      </a:lnTo>
                      <a:lnTo>
                        <a:pt x="42" y="110"/>
                      </a:lnTo>
                      <a:lnTo>
                        <a:pt x="42" y="115"/>
                      </a:lnTo>
                      <a:lnTo>
                        <a:pt x="42" y="120"/>
                      </a:lnTo>
                      <a:lnTo>
                        <a:pt x="42" y="125"/>
                      </a:lnTo>
                      <a:lnTo>
                        <a:pt x="42" y="130"/>
                      </a:lnTo>
                      <a:lnTo>
                        <a:pt x="43" y="134"/>
                      </a:lnTo>
                      <a:lnTo>
                        <a:pt x="45" y="139"/>
                      </a:lnTo>
                      <a:lnTo>
                        <a:pt x="50" y="142"/>
                      </a:lnTo>
                      <a:lnTo>
                        <a:pt x="56" y="146"/>
                      </a:lnTo>
                      <a:lnTo>
                        <a:pt x="61" y="147"/>
                      </a:lnTo>
                      <a:lnTo>
                        <a:pt x="67" y="147"/>
                      </a:lnTo>
                      <a:lnTo>
                        <a:pt x="74" y="149"/>
                      </a:lnTo>
                      <a:lnTo>
                        <a:pt x="80" y="149"/>
                      </a:lnTo>
                      <a:lnTo>
                        <a:pt x="87" y="149"/>
                      </a:lnTo>
                      <a:lnTo>
                        <a:pt x="93" y="150"/>
                      </a:lnTo>
                      <a:lnTo>
                        <a:pt x="98" y="152"/>
                      </a:lnTo>
                      <a:lnTo>
                        <a:pt x="104" y="155"/>
                      </a:lnTo>
                      <a:lnTo>
                        <a:pt x="104" y="155"/>
                      </a:lnTo>
                      <a:lnTo>
                        <a:pt x="106" y="157"/>
                      </a:lnTo>
                      <a:lnTo>
                        <a:pt x="107" y="158"/>
                      </a:lnTo>
                      <a:lnTo>
                        <a:pt x="107" y="162"/>
                      </a:lnTo>
                      <a:lnTo>
                        <a:pt x="107" y="163"/>
                      </a:lnTo>
                      <a:lnTo>
                        <a:pt x="106" y="166"/>
                      </a:lnTo>
                      <a:lnTo>
                        <a:pt x="106" y="171"/>
                      </a:lnTo>
                      <a:lnTo>
                        <a:pt x="103" y="174"/>
                      </a:lnTo>
                      <a:lnTo>
                        <a:pt x="101" y="178"/>
                      </a:lnTo>
                      <a:lnTo>
                        <a:pt x="98" y="181"/>
                      </a:lnTo>
                      <a:lnTo>
                        <a:pt x="98" y="181"/>
                      </a:lnTo>
                      <a:lnTo>
                        <a:pt x="98" y="181"/>
                      </a:lnTo>
                      <a:lnTo>
                        <a:pt x="96" y="181"/>
                      </a:lnTo>
                      <a:lnTo>
                        <a:pt x="96" y="181"/>
                      </a:lnTo>
                      <a:lnTo>
                        <a:pt x="95" y="181"/>
                      </a:lnTo>
                      <a:lnTo>
                        <a:pt x="93" y="181"/>
                      </a:lnTo>
                      <a:lnTo>
                        <a:pt x="91" y="181"/>
                      </a:lnTo>
                      <a:lnTo>
                        <a:pt x="91" y="181"/>
                      </a:lnTo>
                      <a:lnTo>
                        <a:pt x="90" y="181"/>
                      </a:lnTo>
                      <a:lnTo>
                        <a:pt x="88" y="181"/>
                      </a:lnTo>
                      <a:lnTo>
                        <a:pt x="88" y="182"/>
                      </a:lnTo>
                      <a:lnTo>
                        <a:pt x="88" y="184"/>
                      </a:lnTo>
                      <a:lnTo>
                        <a:pt x="87" y="186"/>
                      </a:lnTo>
                      <a:lnTo>
                        <a:pt x="87" y="187"/>
                      </a:lnTo>
                      <a:lnTo>
                        <a:pt x="87" y="189"/>
                      </a:lnTo>
                      <a:lnTo>
                        <a:pt x="87" y="190"/>
                      </a:lnTo>
                      <a:lnTo>
                        <a:pt x="85" y="190"/>
                      </a:lnTo>
                      <a:lnTo>
                        <a:pt x="85" y="192"/>
                      </a:lnTo>
                      <a:lnTo>
                        <a:pt x="83" y="192"/>
                      </a:lnTo>
                      <a:lnTo>
                        <a:pt x="82" y="192"/>
                      </a:lnTo>
                      <a:lnTo>
                        <a:pt x="77" y="190"/>
                      </a:lnTo>
                      <a:lnTo>
                        <a:pt x="74" y="190"/>
                      </a:lnTo>
                      <a:lnTo>
                        <a:pt x="69" y="192"/>
                      </a:lnTo>
                      <a:lnTo>
                        <a:pt x="66" y="194"/>
                      </a:lnTo>
                      <a:lnTo>
                        <a:pt x="61" y="197"/>
                      </a:lnTo>
                      <a:lnTo>
                        <a:pt x="58" y="200"/>
                      </a:lnTo>
                      <a:lnTo>
                        <a:pt x="55" y="203"/>
                      </a:lnTo>
                      <a:lnTo>
                        <a:pt x="51" y="206"/>
                      </a:lnTo>
                      <a:lnTo>
                        <a:pt x="48" y="210"/>
                      </a:lnTo>
                      <a:lnTo>
                        <a:pt x="45" y="213"/>
                      </a:lnTo>
                      <a:lnTo>
                        <a:pt x="43" y="219"/>
                      </a:lnTo>
                      <a:lnTo>
                        <a:pt x="43" y="227"/>
                      </a:lnTo>
                      <a:lnTo>
                        <a:pt x="45" y="234"/>
                      </a:lnTo>
                      <a:lnTo>
                        <a:pt x="45" y="240"/>
                      </a:lnTo>
                      <a:lnTo>
                        <a:pt x="47" y="246"/>
                      </a:lnTo>
                      <a:lnTo>
                        <a:pt x="47" y="254"/>
                      </a:lnTo>
                      <a:lnTo>
                        <a:pt x="47" y="261"/>
                      </a:lnTo>
                      <a:lnTo>
                        <a:pt x="45" y="267"/>
                      </a:lnTo>
                      <a:lnTo>
                        <a:pt x="43" y="272"/>
                      </a:lnTo>
                      <a:lnTo>
                        <a:pt x="40" y="277"/>
                      </a:lnTo>
                      <a:lnTo>
                        <a:pt x="35" y="278"/>
                      </a:lnTo>
                      <a:lnTo>
                        <a:pt x="32" y="278"/>
                      </a:lnTo>
                      <a:lnTo>
                        <a:pt x="27" y="278"/>
                      </a:lnTo>
                      <a:lnTo>
                        <a:pt x="23" y="278"/>
                      </a:lnTo>
                      <a:lnTo>
                        <a:pt x="19" y="277"/>
                      </a:lnTo>
                      <a:lnTo>
                        <a:pt x="15" y="277"/>
                      </a:lnTo>
                      <a:lnTo>
                        <a:pt x="10" y="275"/>
                      </a:lnTo>
                      <a:lnTo>
                        <a:pt x="7" y="275"/>
                      </a:lnTo>
                      <a:lnTo>
                        <a:pt x="5" y="277"/>
                      </a:lnTo>
                      <a:lnTo>
                        <a:pt x="2" y="277"/>
                      </a:lnTo>
                      <a:lnTo>
                        <a:pt x="0" y="280"/>
                      </a:lnTo>
                      <a:lnTo>
                        <a:pt x="0" y="285"/>
                      </a:lnTo>
                      <a:lnTo>
                        <a:pt x="0" y="288"/>
                      </a:lnTo>
                      <a:lnTo>
                        <a:pt x="0" y="293"/>
                      </a:lnTo>
                      <a:lnTo>
                        <a:pt x="0" y="296"/>
                      </a:lnTo>
                      <a:lnTo>
                        <a:pt x="0" y="301"/>
                      </a:lnTo>
                      <a:lnTo>
                        <a:pt x="2" y="306"/>
                      </a:lnTo>
                      <a:lnTo>
                        <a:pt x="2" y="310"/>
                      </a:lnTo>
                      <a:lnTo>
                        <a:pt x="2" y="315"/>
                      </a:lnTo>
                      <a:lnTo>
                        <a:pt x="2" y="320"/>
                      </a:lnTo>
                      <a:lnTo>
                        <a:pt x="3" y="323"/>
                      </a:lnTo>
                      <a:lnTo>
                        <a:pt x="7" y="326"/>
                      </a:lnTo>
                      <a:lnTo>
                        <a:pt x="8" y="330"/>
                      </a:lnTo>
                      <a:lnTo>
                        <a:pt x="10" y="331"/>
                      </a:lnTo>
                      <a:lnTo>
                        <a:pt x="13" y="334"/>
                      </a:lnTo>
                      <a:lnTo>
                        <a:pt x="15" y="336"/>
                      </a:lnTo>
                      <a:lnTo>
                        <a:pt x="18" y="339"/>
                      </a:lnTo>
                      <a:lnTo>
                        <a:pt x="19" y="339"/>
                      </a:lnTo>
                      <a:lnTo>
                        <a:pt x="21" y="341"/>
                      </a:lnTo>
                      <a:lnTo>
                        <a:pt x="24" y="341"/>
                      </a:lnTo>
                      <a:lnTo>
                        <a:pt x="31" y="346"/>
                      </a:lnTo>
                      <a:lnTo>
                        <a:pt x="39" y="349"/>
                      </a:lnTo>
                      <a:lnTo>
                        <a:pt x="47" y="352"/>
                      </a:lnTo>
                      <a:lnTo>
                        <a:pt x="53" y="355"/>
                      </a:lnTo>
                      <a:lnTo>
                        <a:pt x="61" y="357"/>
                      </a:lnTo>
                      <a:lnTo>
                        <a:pt x="67" y="360"/>
                      </a:lnTo>
                      <a:lnTo>
                        <a:pt x="75" y="362"/>
                      </a:lnTo>
                      <a:lnTo>
                        <a:pt x="83" y="365"/>
                      </a:lnTo>
                      <a:lnTo>
                        <a:pt x="90" y="370"/>
                      </a:lnTo>
                      <a:lnTo>
                        <a:pt x="98" y="373"/>
                      </a:lnTo>
                      <a:lnTo>
                        <a:pt x="106" y="376"/>
                      </a:lnTo>
                      <a:lnTo>
                        <a:pt x="115" y="378"/>
                      </a:lnTo>
                      <a:lnTo>
                        <a:pt x="123" y="378"/>
                      </a:lnTo>
                      <a:lnTo>
                        <a:pt x="133" y="378"/>
                      </a:lnTo>
                      <a:lnTo>
                        <a:pt x="141" y="378"/>
                      </a:lnTo>
                      <a:lnTo>
                        <a:pt x="151" y="378"/>
                      </a:lnTo>
                      <a:lnTo>
                        <a:pt x="160" y="378"/>
                      </a:lnTo>
                      <a:lnTo>
                        <a:pt x="170" y="378"/>
                      </a:lnTo>
                      <a:lnTo>
                        <a:pt x="179" y="378"/>
                      </a:lnTo>
                      <a:lnTo>
                        <a:pt x="189" y="379"/>
                      </a:lnTo>
                      <a:lnTo>
                        <a:pt x="191" y="381"/>
                      </a:lnTo>
                      <a:lnTo>
                        <a:pt x="192" y="382"/>
                      </a:lnTo>
                      <a:lnTo>
                        <a:pt x="195" y="384"/>
                      </a:lnTo>
                      <a:lnTo>
                        <a:pt x="197" y="386"/>
                      </a:lnTo>
                      <a:lnTo>
                        <a:pt x="200" y="387"/>
                      </a:lnTo>
                      <a:lnTo>
                        <a:pt x="203" y="389"/>
                      </a:lnTo>
                      <a:lnTo>
                        <a:pt x="207" y="390"/>
                      </a:lnTo>
                      <a:lnTo>
                        <a:pt x="210" y="392"/>
                      </a:lnTo>
                      <a:lnTo>
                        <a:pt x="213" y="394"/>
                      </a:lnTo>
                      <a:lnTo>
                        <a:pt x="216" y="395"/>
                      </a:lnTo>
                      <a:lnTo>
                        <a:pt x="216" y="405"/>
                      </a:lnTo>
                      <a:lnTo>
                        <a:pt x="223" y="414"/>
                      </a:lnTo>
                      <a:lnTo>
                        <a:pt x="226" y="422"/>
                      </a:lnTo>
                      <a:lnTo>
                        <a:pt x="227" y="432"/>
                      </a:lnTo>
                      <a:lnTo>
                        <a:pt x="226" y="443"/>
                      </a:lnTo>
                      <a:lnTo>
                        <a:pt x="226" y="453"/>
                      </a:lnTo>
                      <a:lnTo>
                        <a:pt x="224" y="464"/>
                      </a:lnTo>
                      <a:lnTo>
                        <a:pt x="224" y="474"/>
                      </a:lnTo>
                      <a:lnTo>
                        <a:pt x="224" y="483"/>
                      </a:lnTo>
                      <a:lnTo>
                        <a:pt x="226" y="493"/>
                      </a:lnTo>
                      <a:lnTo>
                        <a:pt x="232" y="501"/>
                      </a:lnTo>
                      <a:lnTo>
                        <a:pt x="234" y="502"/>
                      </a:lnTo>
                      <a:lnTo>
                        <a:pt x="235" y="504"/>
                      </a:lnTo>
                      <a:lnTo>
                        <a:pt x="237" y="504"/>
                      </a:lnTo>
                      <a:lnTo>
                        <a:pt x="240" y="504"/>
                      </a:lnTo>
                      <a:lnTo>
                        <a:pt x="243" y="502"/>
                      </a:lnTo>
                      <a:lnTo>
                        <a:pt x="245" y="502"/>
                      </a:lnTo>
                      <a:lnTo>
                        <a:pt x="248" y="502"/>
                      </a:lnTo>
                      <a:lnTo>
                        <a:pt x="251" y="502"/>
                      </a:lnTo>
                      <a:lnTo>
                        <a:pt x="255" y="501"/>
                      </a:lnTo>
                      <a:lnTo>
                        <a:pt x="258" y="501"/>
                      </a:lnTo>
                      <a:lnTo>
                        <a:pt x="261" y="501"/>
                      </a:lnTo>
                      <a:lnTo>
                        <a:pt x="263" y="499"/>
                      </a:lnTo>
                      <a:lnTo>
                        <a:pt x="264" y="496"/>
                      </a:lnTo>
                      <a:lnTo>
                        <a:pt x="266" y="494"/>
                      </a:lnTo>
                      <a:lnTo>
                        <a:pt x="266" y="491"/>
                      </a:lnTo>
                      <a:lnTo>
                        <a:pt x="267" y="488"/>
                      </a:lnTo>
                      <a:lnTo>
                        <a:pt x="267" y="486"/>
                      </a:lnTo>
                      <a:lnTo>
                        <a:pt x="269" y="485"/>
                      </a:lnTo>
                      <a:lnTo>
                        <a:pt x="272" y="485"/>
                      </a:lnTo>
                      <a:lnTo>
                        <a:pt x="274" y="485"/>
                      </a:lnTo>
                      <a:lnTo>
                        <a:pt x="274" y="483"/>
                      </a:lnTo>
                      <a:lnTo>
                        <a:pt x="274" y="482"/>
                      </a:lnTo>
                      <a:lnTo>
                        <a:pt x="274" y="480"/>
                      </a:lnTo>
                      <a:lnTo>
                        <a:pt x="274" y="478"/>
                      </a:lnTo>
                      <a:lnTo>
                        <a:pt x="274" y="478"/>
                      </a:lnTo>
                      <a:lnTo>
                        <a:pt x="274" y="477"/>
                      </a:lnTo>
                      <a:lnTo>
                        <a:pt x="274" y="475"/>
                      </a:lnTo>
                      <a:lnTo>
                        <a:pt x="274" y="475"/>
                      </a:lnTo>
                      <a:lnTo>
                        <a:pt x="274" y="475"/>
                      </a:lnTo>
                      <a:lnTo>
                        <a:pt x="274" y="475"/>
                      </a:lnTo>
                      <a:lnTo>
                        <a:pt x="280" y="474"/>
                      </a:lnTo>
                      <a:lnTo>
                        <a:pt x="285" y="474"/>
                      </a:lnTo>
                      <a:lnTo>
                        <a:pt x="290" y="475"/>
                      </a:lnTo>
                      <a:lnTo>
                        <a:pt x="295" y="477"/>
                      </a:lnTo>
                      <a:lnTo>
                        <a:pt x="298" y="478"/>
                      </a:lnTo>
                      <a:lnTo>
                        <a:pt x="301" y="482"/>
                      </a:lnTo>
                      <a:lnTo>
                        <a:pt x="304" y="485"/>
                      </a:lnTo>
                      <a:lnTo>
                        <a:pt x="309" y="490"/>
                      </a:lnTo>
                      <a:lnTo>
                        <a:pt x="312" y="493"/>
                      </a:lnTo>
                      <a:lnTo>
                        <a:pt x="317" y="496"/>
                      </a:lnTo>
                      <a:lnTo>
                        <a:pt x="322" y="498"/>
                      </a:lnTo>
                      <a:lnTo>
                        <a:pt x="327" y="499"/>
                      </a:lnTo>
                      <a:lnTo>
                        <a:pt x="331" y="499"/>
                      </a:lnTo>
                      <a:lnTo>
                        <a:pt x="336" y="498"/>
                      </a:lnTo>
                      <a:lnTo>
                        <a:pt x="341" y="496"/>
                      </a:lnTo>
                      <a:lnTo>
                        <a:pt x="346" y="493"/>
                      </a:lnTo>
                      <a:lnTo>
                        <a:pt x="351" y="490"/>
                      </a:lnTo>
                      <a:lnTo>
                        <a:pt x="355" y="486"/>
                      </a:lnTo>
                      <a:lnTo>
                        <a:pt x="360" y="483"/>
                      </a:lnTo>
                      <a:lnTo>
                        <a:pt x="365" y="480"/>
                      </a:lnTo>
                      <a:lnTo>
                        <a:pt x="373" y="475"/>
                      </a:lnTo>
                      <a:lnTo>
                        <a:pt x="381" y="474"/>
                      </a:lnTo>
                      <a:lnTo>
                        <a:pt x="389" y="472"/>
                      </a:lnTo>
                      <a:lnTo>
                        <a:pt x="397" y="472"/>
                      </a:lnTo>
                      <a:lnTo>
                        <a:pt x="405" y="474"/>
                      </a:lnTo>
                      <a:lnTo>
                        <a:pt x="413" y="474"/>
                      </a:lnTo>
                      <a:lnTo>
                        <a:pt x="421" y="475"/>
                      </a:lnTo>
                      <a:lnTo>
                        <a:pt x="429" y="475"/>
                      </a:lnTo>
                      <a:lnTo>
                        <a:pt x="437" y="475"/>
                      </a:lnTo>
                      <a:lnTo>
                        <a:pt x="445" y="475"/>
                      </a:lnTo>
                      <a:lnTo>
                        <a:pt x="445" y="464"/>
                      </a:lnTo>
                      <a:lnTo>
                        <a:pt x="450" y="461"/>
                      </a:lnTo>
                      <a:lnTo>
                        <a:pt x="453" y="456"/>
                      </a:lnTo>
                      <a:lnTo>
                        <a:pt x="456" y="451"/>
                      </a:lnTo>
                      <a:lnTo>
                        <a:pt x="458" y="445"/>
                      </a:lnTo>
                      <a:lnTo>
                        <a:pt x="459" y="440"/>
                      </a:lnTo>
                      <a:lnTo>
                        <a:pt x="461" y="434"/>
                      </a:lnTo>
                      <a:lnTo>
                        <a:pt x="461" y="429"/>
                      </a:lnTo>
                      <a:lnTo>
                        <a:pt x="459" y="424"/>
                      </a:lnTo>
                      <a:lnTo>
                        <a:pt x="458" y="419"/>
                      </a:lnTo>
                      <a:lnTo>
                        <a:pt x="456" y="416"/>
                      </a:lnTo>
                      <a:lnTo>
                        <a:pt x="453" y="414"/>
                      </a:lnTo>
                      <a:lnTo>
                        <a:pt x="451" y="413"/>
                      </a:lnTo>
                      <a:lnTo>
                        <a:pt x="450" y="411"/>
                      </a:lnTo>
                      <a:lnTo>
                        <a:pt x="447" y="410"/>
                      </a:lnTo>
                      <a:lnTo>
                        <a:pt x="445" y="408"/>
                      </a:lnTo>
                      <a:lnTo>
                        <a:pt x="442" y="408"/>
                      </a:lnTo>
                      <a:lnTo>
                        <a:pt x="440" y="406"/>
                      </a:lnTo>
                      <a:lnTo>
                        <a:pt x="439" y="406"/>
                      </a:lnTo>
                      <a:lnTo>
                        <a:pt x="435" y="405"/>
                      </a:lnTo>
                      <a:lnTo>
                        <a:pt x="434" y="405"/>
                      </a:lnTo>
                      <a:lnTo>
                        <a:pt x="431" y="405"/>
                      </a:lnTo>
                      <a:lnTo>
                        <a:pt x="427" y="405"/>
                      </a:lnTo>
                      <a:lnTo>
                        <a:pt x="424" y="405"/>
                      </a:lnTo>
                      <a:lnTo>
                        <a:pt x="419" y="403"/>
                      </a:lnTo>
                      <a:lnTo>
                        <a:pt x="416" y="403"/>
                      </a:lnTo>
                      <a:lnTo>
                        <a:pt x="411" y="402"/>
                      </a:lnTo>
                      <a:lnTo>
                        <a:pt x="408" y="402"/>
                      </a:lnTo>
                      <a:lnTo>
                        <a:pt x="403" y="400"/>
                      </a:lnTo>
                      <a:lnTo>
                        <a:pt x="400" y="400"/>
                      </a:lnTo>
                      <a:lnTo>
                        <a:pt x="397" y="400"/>
                      </a:lnTo>
                      <a:lnTo>
                        <a:pt x="395" y="400"/>
                      </a:lnTo>
                      <a:lnTo>
                        <a:pt x="394" y="398"/>
                      </a:lnTo>
                      <a:lnTo>
                        <a:pt x="392" y="397"/>
                      </a:lnTo>
                      <a:lnTo>
                        <a:pt x="391" y="394"/>
                      </a:lnTo>
                      <a:lnTo>
                        <a:pt x="389" y="392"/>
                      </a:lnTo>
                      <a:lnTo>
                        <a:pt x="387" y="389"/>
                      </a:lnTo>
                      <a:lnTo>
                        <a:pt x="386" y="387"/>
                      </a:lnTo>
                      <a:lnTo>
                        <a:pt x="384" y="386"/>
                      </a:lnTo>
                      <a:lnTo>
                        <a:pt x="383" y="384"/>
                      </a:lnTo>
                      <a:lnTo>
                        <a:pt x="381" y="384"/>
                      </a:lnTo>
                      <a:lnTo>
                        <a:pt x="376" y="384"/>
                      </a:lnTo>
                      <a:lnTo>
                        <a:pt x="371" y="382"/>
                      </a:lnTo>
                      <a:lnTo>
                        <a:pt x="368" y="381"/>
                      </a:lnTo>
                      <a:lnTo>
                        <a:pt x="363" y="378"/>
                      </a:lnTo>
                      <a:lnTo>
                        <a:pt x="360" y="374"/>
                      </a:lnTo>
                      <a:lnTo>
                        <a:pt x="357" y="371"/>
                      </a:lnTo>
                      <a:lnTo>
                        <a:pt x="355" y="368"/>
                      </a:lnTo>
                      <a:lnTo>
                        <a:pt x="352" y="365"/>
                      </a:lnTo>
                      <a:lnTo>
                        <a:pt x="351" y="360"/>
                      </a:lnTo>
                      <a:lnTo>
                        <a:pt x="349" y="357"/>
                      </a:lnTo>
                      <a:lnTo>
                        <a:pt x="341" y="350"/>
                      </a:lnTo>
                      <a:lnTo>
                        <a:pt x="336" y="342"/>
                      </a:lnTo>
                      <a:lnTo>
                        <a:pt x="331" y="334"/>
                      </a:lnTo>
                      <a:lnTo>
                        <a:pt x="328" y="326"/>
                      </a:lnTo>
                      <a:lnTo>
                        <a:pt x="327" y="317"/>
                      </a:lnTo>
                      <a:lnTo>
                        <a:pt x="327" y="307"/>
                      </a:lnTo>
                      <a:lnTo>
                        <a:pt x="327" y="298"/>
                      </a:lnTo>
                      <a:lnTo>
                        <a:pt x="328" y="290"/>
                      </a:lnTo>
                      <a:lnTo>
                        <a:pt x="330" y="280"/>
                      </a:lnTo>
                      <a:lnTo>
                        <a:pt x="333" y="272"/>
                      </a:lnTo>
                      <a:lnTo>
                        <a:pt x="333" y="270"/>
                      </a:lnTo>
                      <a:lnTo>
                        <a:pt x="333" y="267"/>
                      </a:lnTo>
                      <a:lnTo>
                        <a:pt x="335" y="264"/>
                      </a:lnTo>
                      <a:lnTo>
                        <a:pt x="335" y="261"/>
                      </a:lnTo>
                      <a:lnTo>
                        <a:pt x="336" y="258"/>
                      </a:lnTo>
                      <a:lnTo>
                        <a:pt x="336" y="254"/>
                      </a:lnTo>
                      <a:lnTo>
                        <a:pt x="338" y="251"/>
                      </a:lnTo>
                      <a:lnTo>
                        <a:pt x="338" y="246"/>
                      </a:lnTo>
                      <a:lnTo>
                        <a:pt x="338" y="243"/>
                      </a:lnTo>
                      <a:lnTo>
                        <a:pt x="338" y="240"/>
                      </a:lnTo>
                      <a:lnTo>
                        <a:pt x="335" y="240"/>
                      </a:lnTo>
                      <a:lnTo>
                        <a:pt x="333" y="240"/>
                      </a:lnTo>
                      <a:lnTo>
                        <a:pt x="331" y="238"/>
                      </a:lnTo>
                      <a:lnTo>
                        <a:pt x="330" y="238"/>
                      </a:lnTo>
                      <a:lnTo>
                        <a:pt x="328" y="237"/>
                      </a:lnTo>
                      <a:lnTo>
                        <a:pt x="327" y="235"/>
                      </a:lnTo>
                      <a:lnTo>
                        <a:pt x="327" y="234"/>
                      </a:lnTo>
                      <a:lnTo>
                        <a:pt x="325" y="232"/>
                      </a:lnTo>
                      <a:lnTo>
                        <a:pt x="323" y="230"/>
                      </a:lnTo>
                      <a:lnTo>
                        <a:pt x="322" y="229"/>
                      </a:lnTo>
                      <a:lnTo>
                        <a:pt x="320" y="229"/>
                      </a:lnTo>
                      <a:lnTo>
                        <a:pt x="319" y="229"/>
                      </a:lnTo>
                      <a:lnTo>
                        <a:pt x="317" y="229"/>
                      </a:lnTo>
                      <a:lnTo>
                        <a:pt x="314" y="229"/>
                      </a:lnTo>
                      <a:lnTo>
                        <a:pt x="312" y="230"/>
                      </a:lnTo>
                      <a:lnTo>
                        <a:pt x="309" y="230"/>
                      </a:lnTo>
                      <a:lnTo>
                        <a:pt x="307" y="230"/>
                      </a:lnTo>
                      <a:lnTo>
                        <a:pt x="304" y="230"/>
                      </a:lnTo>
                      <a:lnTo>
                        <a:pt x="303" y="227"/>
                      </a:lnTo>
                      <a:lnTo>
                        <a:pt x="301" y="224"/>
                      </a:lnTo>
                      <a:lnTo>
                        <a:pt x="306" y="224"/>
                      </a:lnTo>
                      <a:lnTo>
                        <a:pt x="309" y="222"/>
                      </a:lnTo>
                      <a:lnTo>
                        <a:pt x="312" y="221"/>
                      </a:lnTo>
                      <a:lnTo>
                        <a:pt x="315" y="218"/>
                      </a:lnTo>
                      <a:lnTo>
                        <a:pt x="319" y="214"/>
                      </a:lnTo>
                      <a:lnTo>
                        <a:pt x="320" y="213"/>
                      </a:lnTo>
                      <a:lnTo>
                        <a:pt x="322" y="210"/>
                      </a:lnTo>
                      <a:lnTo>
                        <a:pt x="325" y="206"/>
                      </a:lnTo>
                      <a:lnTo>
                        <a:pt x="327" y="205"/>
                      </a:lnTo>
                      <a:lnTo>
                        <a:pt x="328" y="203"/>
                      </a:lnTo>
                      <a:lnTo>
                        <a:pt x="333" y="200"/>
                      </a:lnTo>
                      <a:lnTo>
                        <a:pt x="338" y="198"/>
                      </a:lnTo>
                      <a:lnTo>
                        <a:pt x="344" y="197"/>
                      </a:lnTo>
                      <a:lnTo>
                        <a:pt x="351" y="197"/>
                      </a:lnTo>
                      <a:lnTo>
                        <a:pt x="357" y="195"/>
                      </a:lnTo>
                      <a:lnTo>
                        <a:pt x="365" y="195"/>
                      </a:lnTo>
                      <a:lnTo>
                        <a:pt x="371" y="197"/>
                      </a:lnTo>
                      <a:lnTo>
                        <a:pt x="378" y="197"/>
                      </a:lnTo>
                      <a:lnTo>
                        <a:pt x="384" y="197"/>
                      </a:lnTo>
                      <a:lnTo>
                        <a:pt x="392" y="197"/>
                      </a:lnTo>
                      <a:lnTo>
                        <a:pt x="392" y="190"/>
                      </a:lnTo>
                      <a:lnTo>
                        <a:pt x="392" y="184"/>
                      </a:lnTo>
                      <a:lnTo>
                        <a:pt x="394" y="178"/>
                      </a:lnTo>
                      <a:lnTo>
                        <a:pt x="394" y="170"/>
                      </a:lnTo>
                      <a:lnTo>
                        <a:pt x="394" y="163"/>
                      </a:lnTo>
                      <a:lnTo>
                        <a:pt x="392" y="157"/>
                      </a:lnTo>
                      <a:lnTo>
                        <a:pt x="391" y="150"/>
                      </a:lnTo>
                      <a:lnTo>
                        <a:pt x="387" y="144"/>
                      </a:lnTo>
                      <a:lnTo>
                        <a:pt x="383" y="138"/>
                      </a:lnTo>
                      <a:lnTo>
                        <a:pt x="376" y="133"/>
                      </a:lnTo>
                      <a:lnTo>
                        <a:pt x="363" y="126"/>
                      </a:lnTo>
                      <a:lnTo>
                        <a:pt x="352" y="118"/>
                      </a:lnTo>
                      <a:lnTo>
                        <a:pt x="341" y="110"/>
                      </a:lnTo>
                      <a:lnTo>
                        <a:pt x="330" y="102"/>
                      </a:lnTo>
                      <a:lnTo>
                        <a:pt x="320" y="93"/>
                      </a:lnTo>
                      <a:lnTo>
                        <a:pt x="309" y="83"/>
                      </a:lnTo>
                      <a:lnTo>
                        <a:pt x="298" y="74"/>
                      </a:lnTo>
                      <a:lnTo>
                        <a:pt x="288" y="66"/>
                      </a:lnTo>
                      <a:lnTo>
                        <a:pt x="275" y="56"/>
                      </a:lnTo>
                      <a:lnTo>
                        <a:pt x="264" y="48"/>
                      </a:lnTo>
                      <a:lnTo>
                        <a:pt x="263" y="48"/>
                      </a:lnTo>
                      <a:lnTo>
                        <a:pt x="261" y="48"/>
                      </a:lnTo>
                      <a:lnTo>
                        <a:pt x="259" y="48"/>
                      </a:lnTo>
                      <a:lnTo>
                        <a:pt x="259" y="48"/>
                      </a:lnTo>
                      <a:lnTo>
                        <a:pt x="258" y="48"/>
                      </a:lnTo>
                      <a:lnTo>
                        <a:pt x="258" y="48"/>
                      </a:lnTo>
                      <a:lnTo>
                        <a:pt x="256" y="48"/>
                      </a:lnTo>
                      <a:lnTo>
                        <a:pt x="256" y="48"/>
                      </a:lnTo>
                      <a:lnTo>
                        <a:pt x="255" y="48"/>
                      </a:lnTo>
                      <a:lnTo>
                        <a:pt x="253" y="48"/>
                      </a:lnTo>
                      <a:lnTo>
                        <a:pt x="251" y="46"/>
                      </a:lnTo>
                      <a:lnTo>
                        <a:pt x="250" y="45"/>
                      </a:lnTo>
                      <a:lnTo>
                        <a:pt x="248" y="42"/>
                      </a:lnTo>
                      <a:lnTo>
                        <a:pt x="247" y="40"/>
                      </a:lnTo>
                      <a:lnTo>
                        <a:pt x="245" y="38"/>
                      </a:lnTo>
                      <a:lnTo>
                        <a:pt x="243" y="35"/>
                      </a:lnTo>
                      <a:lnTo>
                        <a:pt x="242" y="34"/>
                      </a:lnTo>
                      <a:lnTo>
                        <a:pt x="240" y="34"/>
                      </a:lnTo>
                      <a:lnTo>
                        <a:pt x="239" y="32"/>
                      </a:lnTo>
                      <a:lnTo>
                        <a:pt x="237" y="32"/>
                      </a:lnTo>
                      <a:lnTo>
                        <a:pt x="237" y="32"/>
                      </a:lnTo>
                      <a:lnTo>
                        <a:pt x="235" y="32"/>
                      </a:lnTo>
                      <a:close/>
                    </a:path>
                  </a:pathLst>
                </a:custGeom>
                <a:solidFill>
                  <a:srgbClr val="B1FFD0"/>
                </a:solidFill>
                <a:ln w="9525">
                  <a:noFill/>
                  <a:round/>
                  <a:headEnd/>
                  <a:tailEnd/>
                </a:ln>
              </p:spPr>
              <p:txBody>
                <a:bodyPr/>
                <a:lstStyle/>
                <a:p>
                  <a:endParaRPr lang="en-US"/>
                </a:p>
              </p:txBody>
            </p:sp>
            <p:sp>
              <p:nvSpPr>
                <p:cNvPr id="41180" name="Freeform 220"/>
                <p:cNvSpPr>
                  <a:spLocks/>
                </p:cNvSpPr>
                <p:nvPr/>
              </p:nvSpPr>
              <p:spPr bwMode="auto">
                <a:xfrm>
                  <a:off x="2231" y="3020"/>
                  <a:ext cx="1409" cy="745"/>
                </a:xfrm>
                <a:custGeom>
                  <a:avLst/>
                  <a:gdLst/>
                  <a:ahLst/>
                  <a:cxnLst>
                    <a:cxn ang="0">
                      <a:pos x="509" y="441"/>
                    </a:cxn>
                    <a:cxn ang="0">
                      <a:pos x="308" y="480"/>
                    </a:cxn>
                    <a:cxn ang="0">
                      <a:pos x="237" y="529"/>
                    </a:cxn>
                    <a:cxn ang="0">
                      <a:pos x="204" y="558"/>
                    </a:cxn>
                    <a:cxn ang="0">
                      <a:pos x="87" y="636"/>
                    </a:cxn>
                    <a:cxn ang="0">
                      <a:pos x="58" y="748"/>
                    </a:cxn>
                    <a:cxn ang="0">
                      <a:pos x="40" y="801"/>
                    </a:cxn>
                    <a:cxn ang="0">
                      <a:pos x="31" y="873"/>
                    </a:cxn>
                    <a:cxn ang="0">
                      <a:pos x="13" y="990"/>
                    </a:cxn>
                    <a:cxn ang="0">
                      <a:pos x="4" y="1225"/>
                    </a:cxn>
                    <a:cxn ang="0">
                      <a:pos x="128" y="1161"/>
                    </a:cxn>
                    <a:cxn ang="0">
                      <a:pos x="168" y="1072"/>
                    </a:cxn>
                    <a:cxn ang="0">
                      <a:pos x="280" y="897"/>
                    </a:cxn>
                    <a:cxn ang="0">
                      <a:pos x="434" y="928"/>
                    </a:cxn>
                    <a:cxn ang="0">
                      <a:pos x="484" y="960"/>
                    </a:cxn>
                    <a:cxn ang="0">
                      <a:pos x="535" y="976"/>
                    </a:cxn>
                    <a:cxn ang="0">
                      <a:pos x="685" y="1028"/>
                    </a:cxn>
                    <a:cxn ang="0">
                      <a:pos x="877" y="1060"/>
                    </a:cxn>
                    <a:cxn ang="0">
                      <a:pos x="1186" y="1089"/>
                    </a:cxn>
                    <a:cxn ang="0">
                      <a:pos x="1316" y="1110"/>
                    </a:cxn>
                    <a:cxn ang="0">
                      <a:pos x="1341" y="1124"/>
                    </a:cxn>
                    <a:cxn ang="0">
                      <a:pos x="1468" y="1256"/>
                    </a:cxn>
                    <a:cxn ang="0">
                      <a:pos x="1504" y="1321"/>
                    </a:cxn>
                    <a:cxn ang="0">
                      <a:pos x="1572" y="1432"/>
                    </a:cxn>
                    <a:cxn ang="0">
                      <a:pos x="1709" y="1489"/>
                    </a:cxn>
                    <a:cxn ang="0">
                      <a:pos x="1749" y="1428"/>
                    </a:cxn>
                    <a:cxn ang="0">
                      <a:pos x="1727" y="1198"/>
                    </a:cxn>
                    <a:cxn ang="0">
                      <a:pos x="1751" y="1062"/>
                    </a:cxn>
                    <a:cxn ang="0">
                      <a:pos x="1890" y="985"/>
                    </a:cxn>
                    <a:cxn ang="0">
                      <a:pos x="1999" y="953"/>
                    </a:cxn>
                    <a:cxn ang="0">
                      <a:pos x="2028" y="952"/>
                    </a:cxn>
                    <a:cxn ang="0">
                      <a:pos x="2052" y="944"/>
                    </a:cxn>
                    <a:cxn ang="0">
                      <a:pos x="2160" y="886"/>
                    </a:cxn>
                    <a:cxn ang="0">
                      <a:pos x="2272" y="808"/>
                    </a:cxn>
                    <a:cxn ang="0">
                      <a:pos x="2436" y="726"/>
                    </a:cxn>
                    <a:cxn ang="0">
                      <a:pos x="2530" y="668"/>
                    </a:cxn>
                    <a:cxn ang="0">
                      <a:pos x="2570" y="649"/>
                    </a:cxn>
                    <a:cxn ang="0">
                      <a:pos x="2613" y="622"/>
                    </a:cxn>
                    <a:cxn ang="0">
                      <a:pos x="2760" y="488"/>
                    </a:cxn>
                    <a:cxn ang="0">
                      <a:pos x="2813" y="382"/>
                    </a:cxn>
                    <a:cxn ang="0">
                      <a:pos x="2600" y="190"/>
                    </a:cxn>
                    <a:cxn ang="0">
                      <a:pos x="2588" y="179"/>
                    </a:cxn>
                    <a:cxn ang="0">
                      <a:pos x="2575" y="174"/>
                    </a:cxn>
                    <a:cxn ang="0">
                      <a:pos x="2559" y="169"/>
                    </a:cxn>
                    <a:cxn ang="0">
                      <a:pos x="2439" y="152"/>
                    </a:cxn>
                    <a:cxn ang="0">
                      <a:pos x="2415" y="140"/>
                    </a:cxn>
                    <a:cxn ang="0">
                      <a:pos x="2319" y="108"/>
                    </a:cxn>
                    <a:cxn ang="0">
                      <a:pos x="2180" y="62"/>
                    </a:cxn>
                    <a:cxn ang="0">
                      <a:pos x="2096" y="40"/>
                    </a:cxn>
                    <a:cxn ang="0">
                      <a:pos x="1957" y="3"/>
                    </a:cxn>
                    <a:cxn ang="0">
                      <a:pos x="1898" y="14"/>
                    </a:cxn>
                    <a:cxn ang="0">
                      <a:pos x="1860" y="22"/>
                    </a:cxn>
                    <a:cxn ang="0">
                      <a:pos x="1634" y="19"/>
                    </a:cxn>
                    <a:cxn ang="0">
                      <a:pos x="1421" y="3"/>
                    </a:cxn>
                    <a:cxn ang="0">
                      <a:pos x="1196" y="60"/>
                    </a:cxn>
                    <a:cxn ang="0">
                      <a:pos x="1056" y="115"/>
                    </a:cxn>
                    <a:cxn ang="0">
                      <a:pos x="978" y="148"/>
                    </a:cxn>
                    <a:cxn ang="0">
                      <a:pos x="895" y="148"/>
                    </a:cxn>
                    <a:cxn ang="0">
                      <a:pos x="852" y="187"/>
                    </a:cxn>
                    <a:cxn ang="0">
                      <a:pos x="736" y="297"/>
                    </a:cxn>
                    <a:cxn ang="0">
                      <a:pos x="703" y="348"/>
                    </a:cxn>
                    <a:cxn ang="0">
                      <a:pos x="640" y="411"/>
                    </a:cxn>
                  </a:cxnLst>
                  <a:rect l="0" t="0" r="r" b="b"/>
                  <a:pathLst>
                    <a:path w="2818" h="1489">
                      <a:moveTo>
                        <a:pt x="607" y="435"/>
                      </a:moveTo>
                      <a:lnTo>
                        <a:pt x="599" y="436"/>
                      </a:lnTo>
                      <a:lnTo>
                        <a:pt x="591" y="438"/>
                      </a:lnTo>
                      <a:lnTo>
                        <a:pt x="583" y="438"/>
                      </a:lnTo>
                      <a:lnTo>
                        <a:pt x="575" y="438"/>
                      </a:lnTo>
                      <a:lnTo>
                        <a:pt x="567" y="436"/>
                      </a:lnTo>
                      <a:lnTo>
                        <a:pt x="559" y="435"/>
                      </a:lnTo>
                      <a:lnTo>
                        <a:pt x="551" y="435"/>
                      </a:lnTo>
                      <a:lnTo>
                        <a:pt x="543" y="433"/>
                      </a:lnTo>
                      <a:lnTo>
                        <a:pt x="535" y="435"/>
                      </a:lnTo>
                      <a:lnTo>
                        <a:pt x="527" y="435"/>
                      </a:lnTo>
                      <a:lnTo>
                        <a:pt x="509" y="441"/>
                      </a:lnTo>
                      <a:lnTo>
                        <a:pt x="492" y="446"/>
                      </a:lnTo>
                      <a:lnTo>
                        <a:pt x="472" y="451"/>
                      </a:lnTo>
                      <a:lnTo>
                        <a:pt x="455" y="454"/>
                      </a:lnTo>
                      <a:lnTo>
                        <a:pt x="436" y="457"/>
                      </a:lnTo>
                      <a:lnTo>
                        <a:pt x="416" y="460"/>
                      </a:lnTo>
                      <a:lnTo>
                        <a:pt x="397" y="464"/>
                      </a:lnTo>
                      <a:lnTo>
                        <a:pt x="380" y="467"/>
                      </a:lnTo>
                      <a:lnTo>
                        <a:pt x="360" y="470"/>
                      </a:lnTo>
                      <a:lnTo>
                        <a:pt x="341" y="473"/>
                      </a:lnTo>
                      <a:lnTo>
                        <a:pt x="330" y="473"/>
                      </a:lnTo>
                      <a:lnTo>
                        <a:pt x="319" y="475"/>
                      </a:lnTo>
                      <a:lnTo>
                        <a:pt x="308" y="480"/>
                      </a:lnTo>
                      <a:lnTo>
                        <a:pt x="298" y="484"/>
                      </a:lnTo>
                      <a:lnTo>
                        <a:pt x="288" y="489"/>
                      </a:lnTo>
                      <a:lnTo>
                        <a:pt x="279" y="496"/>
                      </a:lnTo>
                      <a:lnTo>
                        <a:pt x="269" y="502"/>
                      </a:lnTo>
                      <a:lnTo>
                        <a:pt x="261" y="510"/>
                      </a:lnTo>
                      <a:lnTo>
                        <a:pt x="253" y="518"/>
                      </a:lnTo>
                      <a:lnTo>
                        <a:pt x="245" y="526"/>
                      </a:lnTo>
                      <a:lnTo>
                        <a:pt x="244" y="526"/>
                      </a:lnTo>
                      <a:lnTo>
                        <a:pt x="242" y="526"/>
                      </a:lnTo>
                      <a:lnTo>
                        <a:pt x="240" y="528"/>
                      </a:lnTo>
                      <a:lnTo>
                        <a:pt x="239" y="528"/>
                      </a:lnTo>
                      <a:lnTo>
                        <a:pt x="237" y="529"/>
                      </a:lnTo>
                      <a:lnTo>
                        <a:pt x="236" y="529"/>
                      </a:lnTo>
                      <a:lnTo>
                        <a:pt x="234" y="531"/>
                      </a:lnTo>
                      <a:lnTo>
                        <a:pt x="232" y="531"/>
                      </a:lnTo>
                      <a:lnTo>
                        <a:pt x="231" y="531"/>
                      </a:lnTo>
                      <a:lnTo>
                        <a:pt x="229" y="531"/>
                      </a:lnTo>
                      <a:lnTo>
                        <a:pt x="224" y="534"/>
                      </a:lnTo>
                      <a:lnTo>
                        <a:pt x="220" y="539"/>
                      </a:lnTo>
                      <a:lnTo>
                        <a:pt x="216" y="542"/>
                      </a:lnTo>
                      <a:lnTo>
                        <a:pt x="213" y="545"/>
                      </a:lnTo>
                      <a:lnTo>
                        <a:pt x="210" y="550"/>
                      </a:lnTo>
                      <a:lnTo>
                        <a:pt x="207" y="553"/>
                      </a:lnTo>
                      <a:lnTo>
                        <a:pt x="204" y="558"/>
                      </a:lnTo>
                      <a:lnTo>
                        <a:pt x="200" y="561"/>
                      </a:lnTo>
                      <a:lnTo>
                        <a:pt x="196" y="564"/>
                      </a:lnTo>
                      <a:lnTo>
                        <a:pt x="191" y="569"/>
                      </a:lnTo>
                      <a:lnTo>
                        <a:pt x="178" y="574"/>
                      </a:lnTo>
                      <a:lnTo>
                        <a:pt x="165" y="580"/>
                      </a:lnTo>
                      <a:lnTo>
                        <a:pt x="152" y="587"/>
                      </a:lnTo>
                      <a:lnTo>
                        <a:pt x="140" y="593"/>
                      </a:lnTo>
                      <a:lnTo>
                        <a:pt x="127" y="601"/>
                      </a:lnTo>
                      <a:lnTo>
                        <a:pt x="116" y="608"/>
                      </a:lnTo>
                      <a:lnTo>
                        <a:pt x="104" y="617"/>
                      </a:lnTo>
                      <a:lnTo>
                        <a:pt x="95" y="625"/>
                      </a:lnTo>
                      <a:lnTo>
                        <a:pt x="87" y="636"/>
                      </a:lnTo>
                      <a:lnTo>
                        <a:pt x="79" y="649"/>
                      </a:lnTo>
                      <a:lnTo>
                        <a:pt x="77" y="659"/>
                      </a:lnTo>
                      <a:lnTo>
                        <a:pt x="74" y="668"/>
                      </a:lnTo>
                      <a:lnTo>
                        <a:pt x="72" y="678"/>
                      </a:lnTo>
                      <a:lnTo>
                        <a:pt x="72" y="688"/>
                      </a:lnTo>
                      <a:lnTo>
                        <a:pt x="71" y="697"/>
                      </a:lnTo>
                      <a:lnTo>
                        <a:pt x="69" y="707"/>
                      </a:lnTo>
                      <a:lnTo>
                        <a:pt x="68" y="716"/>
                      </a:lnTo>
                      <a:lnTo>
                        <a:pt x="64" y="726"/>
                      </a:lnTo>
                      <a:lnTo>
                        <a:pt x="63" y="736"/>
                      </a:lnTo>
                      <a:lnTo>
                        <a:pt x="58" y="745"/>
                      </a:lnTo>
                      <a:lnTo>
                        <a:pt x="58" y="748"/>
                      </a:lnTo>
                      <a:lnTo>
                        <a:pt x="58" y="752"/>
                      </a:lnTo>
                      <a:lnTo>
                        <a:pt x="56" y="755"/>
                      </a:lnTo>
                      <a:lnTo>
                        <a:pt x="56" y="758"/>
                      </a:lnTo>
                      <a:lnTo>
                        <a:pt x="55" y="761"/>
                      </a:lnTo>
                      <a:lnTo>
                        <a:pt x="53" y="764"/>
                      </a:lnTo>
                      <a:lnTo>
                        <a:pt x="52" y="768"/>
                      </a:lnTo>
                      <a:lnTo>
                        <a:pt x="50" y="771"/>
                      </a:lnTo>
                      <a:lnTo>
                        <a:pt x="48" y="774"/>
                      </a:lnTo>
                      <a:lnTo>
                        <a:pt x="47" y="777"/>
                      </a:lnTo>
                      <a:lnTo>
                        <a:pt x="45" y="785"/>
                      </a:lnTo>
                      <a:lnTo>
                        <a:pt x="42" y="793"/>
                      </a:lnTo>
                      <a:lnTo>
                        <a:pt x="40" y="801"/>
                      </a:lnTo>
                      <a:lnTo>
                        <a:pt x="40" y="809"/>
                      </a:lnTo>
                      <a:lnTo>
                        <a:pt x="39" y="817"/>
                      </a:lnTo>
                      <a:lnTo>
                        <a:pt x="39" y="825"/>
                      </a:lnTo>
                      <a:lnTo>
                        <a:pt x="37" y="833"/>
                      </a:lnTo>
                      <a:lnTo>
                        <a:pt x="36" y="841"/>
                      </a:lnTo>
                      <a:lnTo>
                        <a:pt x="34" y="849"/>
                      </a:lnTo>
                      <a:lnTo>
                        <a:pt x="31" y="857"/>
                      </a:lnTo>
                      <a:lnTo>
                        <a:pt x="31" y="860"/>
                      </a:lnTo>
                      <a:lnTo>
                        <a:pt x="31" y="864"/>
                      </a:lnTo>
                      <a:lnTo>
                        <a:pt x="31" y="867"/>
                      </a:lnTo>
                      <a:lnTo>
                        <a:pt x="31" y="870"/>
                      </a:lnTo>
                      <a:lnTo>
                        <a:pt x="31" y="873"/>
                      </a:lnTo>
                      <a:lnTo>
                        <a:pt x="31" y="876"/>
                      </a:lnTo>
                      <a:lnTo>
                        <a:pt x="31" y="880"/>
                      </a:lnTo>
                      <a:lnTo>
                        <a:pt x="31" y="883"/>
                      </a:lnTo>
                      <a:lnTo>
                        <a:pt x="31" y="886"/>
                      </a:lnTo>
                      <a:lnTo>
                        <a:pt x="31" y="889"/>
                      </a:lnTo>
                      <a:lnTo>
                        <a:pt x="26" y="904"/>
                      </a:lnTo>
                      <a:lnTo>
                        <a:pt x="21" y="918"/>
                      </a:lnTo>
                      <a:lnTo>
                        <a:pt x="18" y="932"/>
                      </a:lnTo>
                      <a:lnTo>
                        <a:pt x="16" y="947"/>
                      </a:lnTo>
                      <a:lnTo>
                        <a:pt x="15" y="961"/>
                      </a:lnTo>
                      <a:lnTo>
                        <a:pt x="13" y="976"/>
                      </a:lnTo>
                      <a:lnTo>
                        <a:pt x="13" y="990"/>
                      </a:lnTo>
                      <a:lnTo>
                        <a:pt x="12" y="1004"/>
                      </a:lnTo>
                      <a:lnTo>
                        <a:pt x="12" y="1019"/>
                      </a:lnTo>
                      <a:lnTo>
                        <a:pt x="10" y="1033"/>
                      </a:lnTo>
                      <a:lnTo>
                        <a:pt x="5" y="1054"/>
                      </a:lnTo>
                      <a:lnTo>
                        <a:pt x="4" y="1075"/>
                      </a:lnTo>
                      <a:lnTo>
                        <a:pt x="2" y="1096"/>
                      </a:lnTo>
                      <a:lnTo>
                        <a:pt x="0" y="1118"/>
                      </a:lnTo>
                      <a:lnTo>
                        <a:pt x="0" y="1139"/>
                      </a:lnTo>
                      <a:lnTo>
                        <a:pt x="2" y="1161"/>
                      </a:lnTo>
                      <a:lnTo>
                        <a:pt x="2" y="1182"/>
                      </a:lnTo>
                      <a:lnTo>
                        <a:pt x="4" y="1204"/>
                      </a:lnTo>
                      <a:lnTo>
                        <a:pt x="4" y="1225"/>
                      </a:lnTo>
                      <a:lnTo>
                        <a:pt x="5" y="1246"/>
                      </a:lnTo>
                      <a:lnTo>
                        <a:pt x="20" y="1246"/>
                      </a:lnTo>
                      <a:lnTo>
                        <a:pt x="36" y="1244"/>
                      </a:lnTo>
                      <a:lnTo>
                        <a:pt x="50" y="1240"/>
                      </a:lnTo>
                      <a:lnTo>
                        <a:pt x="63" y="1232"/>
                      </a:lnTo>
                      <a:lnTo>
                        <a:pt x="76" y="1224"/>
                      </a:lnTo>
                      <a:lnTo>
                        <a:pt x="88" y="1214"/>
                      </a:lnTo>
                      <a:lnTo>
                        <a:pt x="100" y="1203"/>
                      </a:lnTo>
                      <a:lnTo>
                        <a:pt x="109" y="1192"/>
                      </a:lnTo>
                      <a:lnTo>
                        <a:pt x="119" y="1179"/>
                      </a:lnTo>
                      <a:lnTo>
                        <a:pt x="127" y="1166"/>
                      </a:lnTo>
                      <a:lnTo>
                        <a:pt x="128" y="1161"/>
                      </a:lnTo>
                      <a:lnTo>
                        <a:pt x="130" y="1156"/>
                      </a:lnTo>
                      <a:lnTo>
                        <a:pt x="132" y="1152"/>
                      </a:lnTo>
                      <a:lnTo>
                        <a:pt x="133" y="1147"/>
                      </a:lnTo>
                      <a:lnTo>
                        <a:pt x="135" y="1142"/>
                      </a:lnTo>
                      <a:lnTo>
                        <a:pt x="136" y="1137"/>
                      </a:lnTo>
                      <a:lnTo>
                        <a:pt x="138" y="1132"/>
                      </a:lnTo>
                      <a:lnTo>
                        <a:pt x="140" y="1128"/>
                      </a:lnTo>
                      <a:lnTo>
                        <a:pt x="141" y="1123"/>
                      </a:lnTo>
                      <a:lnTo>
                        <a:pt x="143" y="1118"/>
                      </a:lnTo>
                      <a:lnTo>
                        <a:pt x="151" y="1102"/>
                      </a:lnTo>
                      <a:lnTo>
                        <a:pt x="160" y="1086"/>
                      </a:lnTo>
                      <a:lnTo>
                        <a:pt x="168" y="1072"/>
                      </a:lnTo>
                      <a:lnTo>
                        <a:pt x="176" y="1056"/>
                      </a:lnTo>
                      <a:lnTo>
                        <a:pt x="186" y="1041"/>
                      </a:lnTo>
                      <a:lnTo>
                        <a:pt x="194" y="1025"/>
                      </a:lnTo>
                      <a:lnTo>
                        <a:pt x="204" y="1011"/>
                      </a:lnTo>
                      <a:lnTo>
                        <a:pt x="212" y="995"/>
                      </a:lnTo>
                      <a:lnTo>
                        <a:pt x="220" y="979"/>
                      </a:lnTo>
                      <a:lnTo>
                        <a:pt x="229" y="963"/>
                      </a:lnTo>
                      <a:lnTo>
                        <a:pt x="237" y="950"/>
                      </a:lnTo>
                      <a:lnTo>
                        <a:pt x="247" y="936"/>
                      </a:lnTo>
                      <a:lnTo>
                        <a:pt x="256" y="921"/>
                      </a:lnTo>
                      <a:lnTo>
                        <a:pt x="268" y="908"/>
                      </a:lnTo>
                      <a:lnTo>
                        <a:pt x="280" y="897"/>
                      </a:lnTo>
                      <a:lnTo>
                        <a:pt x="293" y="886"/>
                      </a:lnTo>
                      <a:lnTo>
                        <a:pt x="308" y="880"/>
                      </a:lnTo>
                      <a:lnTo>
                        <a:pt x="324" y="875"/>
                      </a:lnTo>
                      <a:lnTo>
                        <a:pt x="340" y="873"/>
                      </a:lnTo>
                      <a:lnTo>
                        <a:pt x="357" y="878"/>
                      </a:lnTo>
                      <a:lnTo>
                        <a:pt x="368" y="881"/>
                      </a:lnTo>
                      <a:lnTo>
                        <a:pt x="381" y="888"/>
                      </a:lnTo>
                      <a:lnTo>
                        <a:pt x="391" y="894"/>
                      </a:lnTo>
                      <a:lnTo>
                        <a:pt x="402" y="902"/>
                      </a:lnTo>
                      <a:lnTo>
                        <a:pt x="413" y="910"/>
                      </a:lnTo>
                      <a:lnTo>
                        <a:pt x="423" y="920"/>
                      </a:lnTo>
                      <a:lnTo>
                        <a:pt x="434" y="928"/>
                      </a:lnTo>
                      <a:lnTo>
                        <a:pt x="445" y="936"/>
                      </a:lnTo>
                      <a:lnTo>
                        <a:pt x="456" y="942"/>
                      </a:lnTo>
                      <a:lnTo>
                        <a:pt x="469" y="947"/>
                      </a:lnTo>
                      <a:lnTo>
                        <a:pt x="471" y="948"/>
                      </a:lnTo>
                      <a:lnTo>
                        <a:pt x="472" y="950"/>
                      </a:lnTo>
                      <a:lnTo>
                        <a:pt x="474" y="952"/>
                      </a:lnTo>
                      <a:lnTo>
                        <a:pt x="477" y="952"/>
                      </a:lnTo>
                      <a:lnTo>
                        <a:pt x="479" y="953"/>
                      </a:lnTo>
                      <a:lnTo>
                        <a:pt x="480" y="955"/>
                      </a:lnTo>
                      <a:lnTo>
                        <a:pt x="482" y="956"/>
                      </a:lnTo>
                      <a:lnTo>
                        <a:pt x="484" y="958"/>
                      </a:lnTo>
                      <a:lnTo>
                        <a:pt x="484" y="960"/>
                      </a:lnTo>
                      <a:lnTo>
                        <a:pt x="485" y="963"/>
                      </a:lnTo>
                      <a:lnTo>
                        <a:pt x="490" y="963"/>
                      </a:lnTo>
                      <a:lnTo>
                        <a:pt x="495" y="963"/>
                      </a:lnTo>
                      <a:lnTo>
                        <a:pt x="498" y="963"/>
                      </a:lnTo>
                      <a:lnTo>
                        <a:pt x="503" y="963"/>
                      </a:lnTo>
                      <a:lnTo>
                        <a:pt x="508" y="964"/>
                      </a:lnTo>
                      <a:lnTo>
                        <a:pt x="512" y="964"/>
                      </a:lnTo>
                      <a:lnTo>
                        <a:pt x="516" y="964"/>
                      </a:lnTo>
                      <a:lnTo>
                        <a:pt x="520" y="966"/>
                      </a:lnTo>
                      <a:lnTo>
                        <a:pt x="524" y="968"/>
                      </a:lnTo>
                      <a:lnTo>
                        <a:pt x="527" y="969"/>
                      </a:lnTo>
                      <a:lnTo>
                        <a:pt x="535" y="976"/>
                      </a:lnTo>
                      <a:lnTo>
                        <a:pt x="543" y="984"/>
                      </a:lnTo>
                      <a:lnTo>
                        <a:pt x="551" y="990"/>
                      </a:lnTo>
                      <a:lnTo>
                        <a:pt x="559" y="995"/>
                      </a:lnTo>
                      <a:lnTo>
                        <a:pt x="568" y="1001"/>
                      </a:lnTo>
                      <a:lnTo>
                        <a:pt x="576" y="1004"/>
                      </a:lnTo>
                      <a:lnTo>
                        <a:pt x="584" y="1009"/>
                      </a:lnTo>
                      <a:lnTo>
                        <a:pt x="594" y="1012"/>
                      </a:lnTo>
                      <a:lnTo>
                        <a:pt x="604" y="1014"/>
                      </a:lnTo>
                      <a:lnTo>
                        <a:pt x="613" y="1017"/>
                      </a:lnTo>
                      <a:lnTo>
                        <a:pt x="637" y="1022"/>
                      </a:lnTo>
                      <a:lnTo>
                        <a:pt x="661" y="1025"/>
                      </a:lnTo>
                      <a:lnTo>
                        <a:pt x="685" y="1028"/>
                      </a:lnTo>
                      <a:lnTo>
                        <a:pt x="709" y="1032"/>
                      </a:lnTo>
                      <a:lnTo>
                        <a:pt x="733" y="1033"/>
                      </a:lnTo>
                      <a:lnTo>
                        <a:pt x="757" y="1035"/>
                      </a:lnTo>
                      <a:lnTo>
                        <a:pt x="781" y="1036"/>
                      </a:lnTo>
                      <a:lnTo>
                        <a:pt x="805" y="1040"/>
                      </a:lnTo>
                      <a:lnTo>
                        <a:pt x="829" y="1043"/>
                      </a:lnTo>
                      <a:lnTo>
                        <a:pt x="853" y="1049"/>
                      </a:lnTo>
                      <a:lnTo>
                        <a:pt x="858" y="1051"/>
                      </a:lnTo>
                      <a:lnTo>
                        <a:pt x="863" y="1052"/>
                      </a:lnTo>
                      <a:lnTo>
                        <a:pt x="868" y="1056"/>
                      </a:lnTo>
                      <a:lnTo>
                        <a:pt x="872" y="1059"/>
                      </a:lnTo>
                      <a:lnTo>
                        <a:pt x="877" y="1060"/>
                      </a:lnTo>
                      <a:lnTo>
                        <a:pt x="882" y="1064"/>
                      </a:lnTo>
                      <a:lnTo>
                        <a:pt x="887" y="1067"/>
                      </a:lnTo>
                      <a:lnTo>
                        <a:pt x="892" y="1068"/>
                      </a:lnTo>
                      <a:lnTo>
                        <a:pt x="896" y="1070"/>
                      </a:lnTo>
                      <a:lnTo>
                        <a:pt x="901" y="1070"/>
                      </a:lnTo>
                      <a:lnTo>
                        <a:pt x="941" y="1075"/>
                      </a:lnTo>
                      <a:lnTo>
                        <a:pt x="983" y="1080"/>
                      </a:lnTo>
                      <a:lnTo>
                        <a:pt x="1024" y="1083"/>
                      </a:lnTo>
                      <a:lnTo>
                        <a:pt x="1064" y="1084"/>
                      </a:lnTo>
                      <a:lnTo>
                        <a:pt x="1104" y="1086"/>
                      </a:lnTo>
                      <a:lnTo>
                        <a:pt x="1146" y="1088"/>
                      </a:lnTo>
                      <a:lnTo>
                        <a:pt x="1186" y="1089"/>
                      </a:lnTo>
                      <a:lnTo>
                        <a:pt x="1226" y="1092"/>
                      </a:lnTo>
                      <a:lnTo>
                        <a:pt x="1266" y="1096"/>
                      </a:lnTo>
                      <a:lnTo>
                        <a:pt x="1306" y="1102"/>
                      </a:lnTo>
                      <a:lnTo>
                        <a:pt x="1304" y="1105"/>
                      </a:lnTo>
                      <a:lnTo>
                        <a:pt x="1304" y="1107"/>
                      </a:lnTo>
                      <a:lnTo>
                        <a:pt x="1306" y="1107"/>
                      </a:lnTo>
                      <a:lnTo>
                        <a:pt x="1308" y="1107"/>
                      </a:lnTo>
                      <a:lnTo>
                        <a:pt x="1309" y="1107"/>
                      </a:lnTo>
                      <a:lnTo>
                        <a:pt x="1311" y="1107"/>
                      </a:lnTo>
                      <a:lnTo>
                        <a:pt x="1312" y="1107"/>
                      </a:lnTo>
                      <a:lnTo>
                        <a:pt x="1316" y="1108"/>
                      </a:lnTo>
                      <a:lnTo>
                        <a:pt x="1316" y="1110"/>
                      </a:lnTo>
                      <a:lnTo>
                        <a:pt x="1317" y="1113"/>
                      </a:lnTo>
                      <a:lnTo>
                        <a:pt x="1317" y="1113"/>
                      </a:lnTo>
                      <a:lnTo>
                        <a:pt x="1319" y="1113"/>
                      </a:lnTo>
                      <a:lnTo>
                        <a:pt x="1320" y="1113"/>
                      </a:lnTo>
                      <a:lnTo>
                        <a:pt x="1320" y="1113"/>
                      </a:lnTo>
                      <a:lnTo>
                        <a:pt x="1322" y="1113"/>
                      </a:lnTo>
                      <a:lnTo>
                        <a:pt x="1322" y="1113"/>
                      </a:lnTo>
                      <a:lnTo>
                        <a:pt x="1324" y="1113"/>
                      </a:lnTo>
                      <a:lnTo>
                        <a:pt x="1325" y="1113"/>
                      </a:lnTo>
                      <a:lnTo>
                        <a:pt x="1325" y="1113"/>
                      </a:lnTo>
                      <a:lnTo>
                        <a:pt x="1327" y="1113"/>
                      </a:lnTo>
                      <a:lnTo>
                        <a:pt x="1341" y="1124"/>
                      </a:lnTo>
                      <a:lnTo>
                        <a:pt x="1356" y="1136"/>
                      </a:lnTo>
                      <a:lnTo>
                        <a:pt x="1370" y="1147"/>
                      </a:lnTo>
                      <a:lnTo>
                        <a:pt x="1384" y="1158"/>
                      </a:lnTo>
                      <a:lnTo>
                        <a:pt x="1397" y="1169"/>
                      </a:lnTo>
                      <a:lnTo>
                        <a:pt x="1410" y="1182"/>
                      </a:lnTo>
                      <a:lnTo>
                        <a:pt x="1423" y="1195"/>
                      </a:lnTo>
                      <a:lnTo>
                        <a:pt x="1434" y="1208"/>
                      </a:lnTo>
                      <a:lnTo>
                        <a:pt x="1445" y="1220"/>
                      </a:lnTo>
                      <a:lnTo>
                        <a:pt x="1455" y="1235"/>
                      </a:lnTo>
                      <a:lnTo>
                        <a:pt x="1460" y="1241"/>
                      </a:lnTo>
                      <a:lnTo>
                        <a:pt x="1464" y="1249"/>
                      </a:lnTo>
                      <a:lnTo>
                        <a:pt x="1468" y="1256"/>
                      </a:lnTo>
                      <a:lnTo>
                        <a:pt x="1472" y="1262"/>
                      </a:lnTo>
                      <a:lnTo>
                        <a:pt x="1476" y="1270"/>
                      </a:lnTo>
                      <a:lnTo>
                        <a:pt x="1479" y="1276"/>
                      </a:lnTo>
                      <a:lnTo>
                        <a:pt x="1482" y="1284"/>
                      </a:lnTo>
                      <a:lnTo>
                        <a:pt x="1487" y="1291"/>
                      </a:lnTo>
                      <a:lnTo>
                        <a:pt x="1490" y="1297"/>
                      </a:lnTo>
                      <a:lnTo>
                        <a:pt x="1493" y="1305"/>
                      </a:lnTo>
                      <a:lnTo>
                        <a:pt x="1495" y="1308"/>
                      </a:lnTo>
                      <a:lnTo>
                        <a:pt x="1496" y="1312"/>
                      </a:lnTo>
                      <a:lnTo>
                        <a:pt x="1498" y="1315"/>
                      </a:lnTo>
                      <a:lnTo>
                        <a:pt x="1501" y="1318"/>
                      </a:lnTo>
                      <a:lnTo>
                        <a:pt x="1504" y="1321"/>
                      </a:lnTo>
                      <a:lnTo>
                        <a:pt x="1506" y="1324"/>
                      </a:lnTo>
                      <a:lnTo>
                        <a:pt x="1509" y="1328"/>
                      </a:lnTo>
                      <a:lnTo>
                        <a:pt x="1512" y="1331"/>
                      </a:lnTo>
                      <a:lnTo>
                        <a:pt x="1516" y="1334"/>
                      </a:lnTo>
                      <a:lnTo>
                        <a:pt x="1519" y="1337"/>
                      </a:lnTo>
                      <a:lnTo>
                        <a:pt x="1527" y="1352"/>
                      </a:lnTo>
                      <a:lnTo>
                        <a:pt x="1535" y="1364"/>
                      </a:lnTo>
                      <a:lnTo>
                        <a:pt x="1541" y="1379"/>
                      </a:lnTo>
                      <a:lnTo>
                        <a:pt x="1549" y="1393"/>
                      </a:lnTo>
                      <a:lnTo>
                        <a:pt x="1556" y="1406"/>
                      </a:lnTo>
                      <a:lnTo>
                        <a:pt x="1564" y="1419"/>
                      </a:lnTo>
                      <a:lnTo>
                        <a:pt x="1572" y="1432"/>
                      </a:lnTo>
                      <a:lnTo>
                        <a:pt x="1581" y="1443"/>
                      </a:lnTo>
                      <a:lnTo>
                        <a:pt x="1592" y="1454"/>
                      </a:lnTo>
                      <a:lnTo>
                        <a:pt x="1605" y="1465"/>
                      </a:lnTo>
                      <a:lnTo>
                        <a:pt x="1616" y="1470"/>
                      </a:lnTo>
                      <a:lnTo>
                        <a:pt x="1628" y="1476"/>
                      </a:lnTo>
                      <a:lnTo>
                        <a:pt x="1639" y="1481"/>
                      </a:lnTo>
                      <a:lnTo>
                        <a:pt x="1650" y="1484"/>
                      </a:lnTo>
                      <a:lnTo>
                        <a:pt x="1661" y="1488"/>
                      </a:lnTo>
                      <a:lnTo>
                        <a:pt x="1672" y="1489"/>
                      </a:lnTo>
                      <a:lnTo>
                        <a:pt x="1685" y="1489"/>
                      </a:lnTo>
                      <a:lnTo>
                        <a:pt x="1696" y="1489"/>
                      </a:lnTo>
                      <a:lnTo>
                        <a:pt x="1709" y="1489"/>
                      </a:lnTo>
                      <a:lnTo>
                        <a:pt x="1722" y="1486"/>
                      </a:lnTo>
                      <a:lnTo>
                        <a:pt x="1727" y="1484"/>
                      </a:lnTo>
                      <a:lnTo>
                        <a:pt x="1730" y="1481"/>
                      </a:lnTo>
                      <a:lnTo>
                        <a:pt x="1735" y="1478"/>
                      </a:lnTo>
                      <a:lnTo>
                        <a:pt x="1738" y="1475"/>
                      </a:lnTo>
                      <a:lnTo>
                        <a:pt x="1741" y="1472"/>
                      </a:lnTo>
                      <a:lnTo>
                        <a:pt x="1744" y="1467"/>
                      </a:lnTo>
                      <a:lnTo>
                        <a:pt x="1746" y="1462"/>
                      </a:lnTo>
                      <a:lnTo>
                        <a:pt x="1748" y="1459"/>
                      </a:lnTo>
                      <a:lnTo>
                        <a:pt x="1748" y="1454"/>
                      </a:lnTo>
                      <a:lnTo>
                        <a:pt x="1749" y="1449"/>
                      </a:lnTo>
                      <a:lnTo>
                        <a:pt x="1749" y="1428"/>
                      </a:lnTo>
                      <a:lnTo>
                        <a:pt x="1751" y="1409"/>
                      </a:lnTo>
                      <a:lnTo>
                        <a:pt x="1751" y="1390"/>
                      </a:lnTo>
                      <a:lnTo>
                        <a:pt x="1751" y="1369"/>
                      </a:lnTo>
                      <a:lnTo>
                        <a:pt x="1751" y="1350"/>
                      </a:lnTo>
                      <a:lnTo>
                        <a:pt x="1751" y="1329"/>
                      </a:lnTo>
                      <a:lnTo>
                        <a:pt x="1749" y="1310"/>
                      </a:lnTo>
                      <a:lnTo>
                        <a:pt x="1749" y="1291"/>
                      </a:lnTo>
                      <a:lnTo>
                        <a:pt x="1749" y="1270"/>
                      </a:lnTo>
                      <a:lnTo>
                        <a:pt x="1749" y="1251"/>
                      </a:lnTo>
                      <a:lnTo>
                        <a:pt x="1741" y="1235"/>
                      </a:lnTo>
                      <a:lnTo>
                        <a:pt x="1735" y="1217"/>
                      </a:lnTo>
                      <a:lnTo>
                        <a:pt x="1727" y="1198"/>
                      </a:lnTo>
                      <a:lnTo>
                        <a:pt x="1722" y="1180"/>
                      </a:lnTo>
                      <a:lnTo>
                        <a:pt x="1717" y="1161"/>
                      </a:lnTo>
                      <a:lnTo>
                        <a:pt x="1714" y="1142"/>
                      </a:lnTo>
                      <a:lnTo>
                        <a:pt x="1712" y="1123"/>
                      </a:lnTo>
                      <a:lnTo>
                        <a:pt x="1716" y="1104"/>
                      </a:lnTo>
                      <a:lnTo>
                        <a:pt x="1722" y="1086"/>
                      </a:lnTo>
                      <a:lnTo>
                        <a:pt x="1733" y="1070"/>
                      </a:lnTo>
                      <a:lnTo>
                        <a:pt x="1736" y="1068"/>
                      </a:lnTo>
                      <a:lnTo>
                        <a:pt x="1740" y="1067"/>
                      </a:lnTo>
                      <a:lnTo>
                        <a:pt x="1743" y="1065"/>
                      </a:lnTo>
                      <a:lnTo>
                        <a:pt x="1748" y="1064"/>
                      </a:lnTo>
                      <a:lnTo>
                        <a:pt x="1751" y="1062"/>
                      </a:lnTo>
                      <a:lnTo>
                        <a:pt x="1756" y="1060"/>
                      </a:lnTo>
                      <a:lnTo>
                        <a:pt x="1759" y="1059"/>
                      </a:lnTo>
                      <a:lnTo>
                        <a:pt x="1764" y="1057"/>
                      </a:lnTo>
                      <a:lnTo>
                        <a:pt x="1767" y="1056"/>
                      </a:lnTo>
                      <a:lnTo>
                        <a:pt x="1770" y="1054"/>
                      </a:lnTo>
                      <a:lnTo>
                        <a:pt x="1788" y="1043"/>
                      </a:lnTo>
                      <a:lnTo>
                        <a:pt x="1805" y="1032"/>
                      </a:lnTo>
                      <a:lnTo>
                        <a:pt x="1821" y="1022"/>
                      </a:lnTo>
                      <a:lnTo>
                        <a:pt x="1839" y="1012"/>
                      </a:lnTo>
                      <a:lnTo>
                        <a:pt x="1856" y="1003"/>
                      </a:lnTo>
                      <a:lnTo>
                        <a:pt x="1872" y="993"/>
                      </a:lnTo>
                      <a:lnTo>
                        <a:pt x="1890" y="985"/>
                      </a:lnTo>
                      <a:lnTo>
                        <a:pt x="1909" y="977"/>
                      </a:lnTo>
                      <a:lnTo>
                        <a:pt x="1927" y="969"/>
                      </a:lnTo>
                      <a:lnTo>
                        <a:pt x="1946" y="963"/>
                      </a:lnTo>
                      <a:lnTo>
                        <a:pt x="1952" y="961"/>
                      </a:lnTo>
                      <a:lnTo>
                        <a:pt x="1959" y="961"/>
                      </a:lnTo>
                      <a:lnTo>
                        <a:pt x="1964" y="960"/>
                      </a:lnTo>
                      <a:lnTo>
                        <a:pt x="1970" y="958"/>
                      </a:lnTo>
                      <a:lnTo>
                        <a:pt x="1975" y="958"/>
                      </a:lnTo>
                      <a:lnTo>
                        <a:pt x="1981" y="956"/>
                      </a:lnTo>
                      <a:lnTo>
                        <a:pt x="1986" y="956"/>
                      </a:lnTo>
                      <a:lnTo>
                        <a:pt x="1992" y="955"/>
                      </a:lnTo>
                      <a:lnTo>
                        <a:pt x="1999" y="953"/>
                      </a:lnTo>
                      <a:lnTo>
                        <a:pt x="2005" y="953"/>
                      </a:lnTo>
                      <a:lnTo>
                        <a:pt x="2007" y="953"/>
                      </a:lnTo>
                      <a:lnTo>
                        <a:pt x="2008" y="953"/>
                      </a:lnTo>
                      <a:lnTo>
                        <a:pt x="2010" y="953"/>
                      </a:lnTo>
                      <a:lnTo>
                        <a:pt x="2013" y="953"/>
                      </a:lnTo>
                      <a:lnTo>
                        <a:pt x="2015" y="953"/>
                      </a:lnTo>
                      <a:lnTo>
                        <a:pt x="2018" y="953"/>
                      </a:lnTo>
                      <a:lnTo>
                        <a:pt x="2020" y="953"/>
                      </a:lnTo>
                      <a:lnTo>
                        <a:pt x="2023" y="953"/>
                      </a:lnTo>
                      <a:lnTo>
                        <a:pt x="2024" y="953"/>
                      </a:lnTo>
                      <a:lnTo>
                        <a:pt x="2026" y="953"/>
                      </a:lnTo>
                      <a:lnTo>
                        <a:pt x="2028" y="952"/>
                      </a:lnTo>
                      <a:lnTo>
                        <a:pt x="2029" y="952"/>
                      </a:lnTo>
                      <a:lnTo>
                        <a:pt x="2031" y="952"/>
                      </a:lnTo>
                      <a:lnTo>
                        <a:pt x="2032" y="950"/>
                      </a:lnTo>
                      <a:lnTo>
                        <a:pt x="2034" y="948"/>
                      </a:lnTo>
                      <a:lnTo>
                        <a:pt x="2036" y="948"/>
                      </a:lnTo>
                      <a:lnTo>
                        <a:pt x="2037" y="947"/>
                      </a:lnTo>
                      <a:lnTo>
                        <a:pt x="2039" y="945"/>
                      </a:lnTo>
                      <a:lnTo>
                        <a:pt x="2040" y="944"/>
                      </a:lnTo>
                      <a:lnTo>
                        <a:pt x="2042" y="942"/>
                      </a:lnTo>
                      <a:lnTo>
                        <a:pt x="2045" y="942"/>
                      </a:lnTo>
                      <a:lnTo>
                        <a:pt x="2048" y="942"/>
                      </a:lnTo>
                      <a:lnTo>
                        <a:pt x="2052" y="944"/>
                      </a:lnTo>
                      <a:lnTo>
                        <a:pt x="2055" y="944"/>
                      </a:lnTo>
                      <a:lnTo>
                        <a:pt x="2058" y="944"/>
                      </a:lnTo>
                      <a:lnTo>
                        <a:pt x="2061" y="944"/>
                      </a:lnTo>
                      <a:lnTo>
                        <a:pt x="2064" y="944"/>
                      </a:lnTo>
                      <a:lnTo>
                        <a:pt x="2068" y="944"/>
                      </a:lnTo>
                      <a:lnTo>
                        <a:pt x="2071" y="944"/>
                      </a:lnTo>
                      <a:lnTo>
                        <a:pt x="2074" y="942"/>
                      </a:lnTo>
                      <a:lnTo>
                        <a:pt x="2092" y="931"/>
                      </a:lnTo>
                      <a:lnTo>
                        <a:pt x="2109" y="920"/>
                      </a:lnTo>
                      <a:lnTo>
                        <a:pt x="2125" y="908"/>
                      </a:lnTo>
                      <a:lnTo>
                        <a:pt x="2143" y="897"/>
                      </a:lnTo>
                      <a:lnTo>
                        <a:pt x="2160" y="886"/>
                      </a:lnTo>
                      <a:lnTo>
                        <a:pt x="2176" y="875"/>
                      </a:lnTo>
                      <a:lnTo>
                        <a:pt x="2194" y="864"/>
                      </a:lnTo>
                      <a:lnTo>
                        <a:pt x="2213" y="852"/>
                      </a:lnTo>
                      <a:lnTo>
                        <a:pt x="2231" y="841"/>
                      </a:lnTo>
                      <a:lnTo>
                        <a:pt x="2250" y="830"/>
                      </a:lnTo>
                      <a:lnTo>
                        <a:pt x="2253" y="827"/>
                      </a:lnTo>
                      <a:lnTo>
                        <a:pt x="2256" y="824"/>
                      </a:lnTo>
                      <a:lnTo>
                        <a:pt x="2260" y="820"/>
                      </a:lnTo>
                      <a:lnTo>
                        <a:pt x="2263" y="817"/>
                      </a:lnTo>
                      <a:lnTo>
                        <a:pt x="2266" y="814"/>
                      </a:lnTo>
                      <a:lnTo>
                        <a:pt x="2269" y="811"/>
                      </a:lnTo>
                      <a:lnTo>
                        <a:pt x="2272" y="808"/>
                      </a:lnTo>
                      <a:lnTo>
                        <a:pt x="2276" y="804"/>
                      </a:lnTo>
                      <a:lnTo>
                        <a:pt x="2279" y="801"/>
                      </a:lnTo>
                      <a:lnTo>
                        <a:pt x="2282" y="798"/>
                      </a:lnTo>
                      <a:lnTo>
                        <a:pt x="2298" y="787"/>
                      </a:lnTo>
                      <a:lnTo>
                        <a:pt x="2314" y="777"/>
                      </a:lnTo>
                      <a:lnTo>
                        <a:pt x="2332" y="769"/>
                      </a:lnTo>
                      <a:lnTo>
                        <a:pt x="2348" y="761"/>
                      </a:lnTo>
                      <a:lnTo>
                        <a:pt x="2365" y="753"/>
                      </a:lnTo>
                      <a:lnTo>
                        <a:pt x="2383" y="747"/>
                      </a:lnTo>
                      <a:lnTo>
                        <a:pt x="2400" y="740"/>
                      </a:lnTo>
                      <a:lnTo>
                        <a:pt x="2418" y="732"/>
                      </a:lnTo>
                      <a:lnTo>
                        <a:pt x="2436" y="726"/>
                      </a:lnTo>
                      <a:lnTo>
                        <a:pt x="2453" y="718"/>
                      </a:lnTo>
                      <a:lnTo>
                        <a:pt x="2460" y="715"/>
                      </a:lnTo>
                      <a:lnTo>
                        <a:pt x="2468" y="710"/>
                      </a:lnTo>
                      <a:lnTo>
                        <a:pt x="2476" y="705"/>
                      </a:lnTo>
                      <a:lnTo>
                        <a:pt x="2482" y="700"/>
                      </a:lnTo>
                      <a:lnTo>
                        <a:pt x="2490" y="696"/>
                      </a:lnTo>
                      <a:lnTo>
                        <a:pt x="2496" y="691"/>
                      </a:lnTo>
                      <a:lnTo>
                        <a:pt x="2504" y="686"/>
                      </a:lnTo>
                      <a:lnTo>
                        <a:pt x="2512" y="680"/>
                      </a:lnTo>
                      <a:lnTo>
                        <a:pt x="2519" y="675"/>
                      </a:lnTo>
                      <a:lnTo>
                        <a:pt x="2527" y="670"/>
                      </a:lnTo>
                      <a:lnTo>
                        <a:pt x="2530" y="668"/>
                      </a:lnTo>
                      <a:lnTo>
                        <a:pt x="2535" y="667"/>
                      </a:lnTo>
                      <a:lnTo>
                        <a:pt x="2538" y="665"/>
                      </a:lnTo>
                      <a:lnTo>
                        <a:pt x="2541" y="664"/>
                      </a:lnTo>
                      <a:lnTo>
                        <a:pt x="2546" y="662"/>
                      </a:lnTo>
                      <a:lnTo>
                        <a:pt x="2549" y="660"/>
                      </a:lnTo>
                      <a:lnTo>
                        <a:pt x="2554" y="659"/>
                      </a:lnTo>
                      <a:lnTo>
                        <a:pt x="2557" y="657"/>
                      </a:lnTo>
                      <a:lnTo>
                        <a:pt x="2560" y="656"/>
                      </a:lnTo>
                      <a:lnTo>
                        <a:pt x="2565" y="654"/>
                      </a:lnTo>
                      <a:lnTo>
                        <a:pt x="2567" y="652"/>
                      </a:lnTo>
                      <a:lnTo>
                        <a:pt x="2568" y="651"/>
                      </a:lnTo>
                      <a:lnTo>
                        <a:pt x="2570" y="649"/>
                      </a:lnTo>
                      <a:lnTo>
                        <a:pt x="2573" y="648"/>
                      </a:lnTo>
                      <a:lnTo>
                        <a:pt x="2576" y="646"/>
                      </a:lnTo>
                      <a:lnTo>
                        <a:pt x="2578" y="644"/>
                      </a:lnTo>
                      <a:lnTo>
                        <a:pt x="2581" y="643"/>
                      </a:lnTo>
                      <a:lnTo>
                        <a:pt x="2584" y="641"/>
                      </a:lnTo>
                      <a:lnTo>
                        <a:pt x="2588" y="640"/>
                      </a:lnTo>
                      <a:lnTo>
                        <a:pt x="2591" y="638"/>
                      </a:lnTo>
                      <a:lnTo>
                        <a:pt x="2596" y="635"/>
                      </a:lnTo>
                      <a:lnTo>
                        <a:pt x="2600" y="632"/>
                      </a:lnTo>
                      <a:lnTo>
                        <a:pt x="2605" y="628"/>
                      </a:lnTo>
                      <a:lnTo>
                        <a:pt x="2608" y="625"/>
                      </a:lnTo>
                      <a:lnTo>
                        <a:pt x="2613" y="622"/>
                      </a:lnTo>
                      <a:lnTo>
                        <a:pt x="2616" y="619"/>
                      </a:lnTo>
                      <a:lnTo>
                        <a:pt x="2621" y="616"/>
                      </a:lnTo>
                      <a:lnTo>
                        <a:pt x="2624" y="612"/>
                      </a:lnTo>
                      <a:lnTo>
                        <a:pt x="2629" y="609"/>
                      </a:lnTo>
                      <a:lnTo>
                        <a:pt x="2634" y="606"/>
                      </a:lnTo>
                      <a:lnTo>
                        <a:pt x="2653" y="588"/>
                      </a:lnTo>
                      <a:lnTo>
                        <a:pt x="2672" y="572"/>
                      </a:lnTo>
                      <a:lnTo>
                        <a:pt x="2690" y="555"/>
                      </a:lnTo>
                      <a:lnTo>
                        <a:pt x="2708" y="539"/>
                      </a:lnTo>
                      <a:lnTo>
                        <a:pt x="2725" y="521"/>
                      </a:lnTo>
                      <a:lnTo>
                        <a:pt x="2743" y="505"/>
                      </a:lnTo>
                      <a:lnTo>
                        <a:pt x="2760" y="488"/>
                      </a:lnTo>
                      <a:lnTo>
                        <a:pt x="2778" y="468"/>
                      </a:lnTo>
                      <a:lnTo>
                        <a:pt x="2794" y="451"/>
                      </a:lnTo>
                      <a:lnTo>
                        <a:pt x="2810" y="430"/>
                      </a:lnTo>
                      <a:lnTo>
                        <a:pt x="2813" y="425"/>
                      </a:lnTo>
                      <a:lnTo>
                        <a:pt x="2815" y="420"/>
                      </a:lnTo>
                      <a:lnTo>
                        <a:pt x="2816" y="414"/>
                      </a:lnTo>
                      <a:lnTo>
                        <a:pt x="2818" y="409"/>
                      </a:lnTo>
                      <a:lnTo>
                        <a:pt x="2818" y="403"/>
                      </a:lnTo>
                      <a:lnTo>
                        <a:pt x="2818" y="398"/>
                      </a:lnTo>
                      <a:lnTo>
                        <a:pt x="2816" y="392"/>
                      </a:lnTo>
                      <a:lnTo>
                        <a:pt x="2815" y="387"/>
                      </a:lnTo>
                      <a:lnTo>
                        <a:pt x="2813" y="382"/>
                      </a:lnTo>
                      <a:lnTo>
                        <a:pt x="2810" y="377"/>
                      </a:lnTo>
                      <a:lnTo>
                        <a:pt x="2792" y="353"/>
                      </a:lnTo>
                      <a:lnTo>
                        <a:pt x="2775" y="331"/>
                      </a:lnTo>
                      <a:lnTo>
                        <a:pt x="2759" y="308"/>
                      </a:lnTo>
                      <a:lnTo>
                        <a:pt x="2741" y="286"/>
                      </a:lnTo>
                      <a:lnTo>
                        <a:pt x="2722" y="265"/>
                      </a:lnTo>
                      <a:lnTo>
                        <a:pt x="2701" y="246"/>
                      </a:lnTo>
                      <a:lnTo>
                        <a:pt x="2680" y="228"/>
                      </a:lnTo>
                      <a:lnTo>
                        <a:pt x="2656" y="212"/>
                      </a:lnTo>
                      <a:lnTo>
                        <a:pt x="2631" y="200"/>
                      </a:lnTo>
                      <a:lnTo>
                        <a:pt x="2602" y="190"/>
                      </a:lnTo>
                      <a:lnTo>
                        <a:pt x="2600" y="190"/>
                      </a:lnTo>
                      <a:lnTo>
                        <a:pt x="2599" y="188"/>
                      </a:lnTo>
                      <a:lnTo>
                        <a:pt x="2599" y="187"/>
                      </a:lnTo>
                      <a:lnTo>
                        <a:pt x="2597" y="187"/>
                      </a:lnTo>
                      <a:lnTo>
                        <a:pt x="2597" y="185"/>
                      </a:lnTo>
                      <a:lnTo>
                        <a:pt x="2596" y="184"/>
                      </a:lnTo>
                      <a:lnTo>
                        <a:pt x="2596" y="182"/>
                      </a:lnTo>
                      <a:lnTo>
                        <a:pt x="2594" y="180"/>
                      </a:lnTo>
                      <a:lnTo>
                        <a:pt x="2592" y="179"/>
                      </a:lnTo>
                      <a:lnTo>
                        <a:pt x="2591" y="179"/>
                      </a:lnTo>
                      <a:lnTo>
                        <a:pt x="2589" y="179"/>
                      </a:lnTo>
                      <a:lnTo>
                        <a:pt x="2589" y="179"/>
                      </a:lnTo>
                      <a:lnTo>
                        <a:pt x="2588" y="179"/>
                      </a:lnTo>
                      <a:lnTo>
                        <a:pt x="2586" y="179"/>
                      </a:lnTo>
                      <a:lnTo>
                        <a:pt x="2586" y="179"/>
                      </a:lnTo>
                      <a:lnTo>
                        <a:pt x="2584" y="179"/>
                      </a:lnTo>
                      <a:lnTo>
                        <a:pt x="2584" y="179"/>
                      </a:lnTo>
                      <a:lnTo>
                        <a:pt x="2583" y="179"/>
                      </a:lnTo>
                      <a:lnTo>
                        <a:pt x="2581" y="179"/>
                      </a:lnTo>
                      <a:lnTo>
                        <a:pt x="2581" y="179"/>
                      </a:lnTo>
                      <a:lnTo>
                        <a:pt x="2580" y="179"/>
                      </a:lnTo>
                      <a:lnTo>
                        <a:pt x="2578" y="179"/>
                      </a:lnTo>
                      <a:lnTo>
                        <a:pt x="2576" y="177"/>
                      </a:lnTo>
                      <a:lnTo>
                        <a:pt x="2576" y="176"/>
                      </a:lnTo>
                      <a:lnTo>
                        <a:pt x="2575" y="174"/>
                      </a:lnTo>
                      <a:lnTo>
                        <a:pt x="2575" y="172"/>
                      </a:lnTo>
                      <a:lnTo>
                        <a:pt x="2573" y="171"/>
                      </a:lnTo>
                      <a:lnTo>
                        <a:pt x="2573" y="169"/>
                      </a:lnTo>
                      <a:lnTo>
                        <a:pt x="2572" y="169"/>
                      </a:lnTo>
                      <a:lnTo>
                        <a:pt x="2570" y="169"/>
                      </a:lnTo>
                      <a:lnTo>
                        <a:pt x="2568" y="169"/>
                      </a:lnTo>
                      <a:lnTo>
                        <a:pt x="2567" y="169"/>
                      </a:lnTo>
                      <a:lnTo>
                        <a:pt x="2565" y="169"/>
                      </a:lnTo>
                      <a:lnTo>
                        <a:pt x="2564" y="169"/>
                      </a:lnTo>
                      <a:lnTo>
                        <a:pt x="2562" y="169"/>
                      </a:lnTo>
                      <a:lnTo>
                        <a:pt x="2560" y="169"/>
                      </a:lnTo>
                      <a:lnTo>
                        <a:pt x="2559" y="169"/>
                      </a:lnTo>
                      <a:lnTo>
                        <a:pt x="2557" y="169"/>
                      </a:lnTo>
                      <a:lnTo>
                        <a:pt x="2556" y="169"/>
                      </a:lnTo>
                      <a:lnTo>
                        <a:pt x="2554" y="169"/>
                      </a:lnTo>
                      <a:lnTo>
                        <a:pt x="2543" y="163"/>
                      </a:lnTo>
                      <a:lnTo>
                        <a:pt x="2530" y="158"/>
                      </a:lnTo>
                      <a:lnTo>
                        <a:pt x="2517" y="156"/>
                      </a:lnTo>
                      <a:lnTo>
                        <a:pt x="2504" y="153"/>
                      </a:lnTo>
                      <a:lnTo>
                        <a:pt x="2492" y="153"/>
                      </a:lnTo>
                      <a:lnTo>
                        <a:pt x="2479" y="152"/>
                      </a:lnTo>
                      <a:lnTo>
                        <a:pt x="2466" y="152"/>
                      </a:lnTo>
                      <a:lnTo>
                        <a:pt x="2452" y="152"/>
                      </a:lnTo>
                      <a:lnTo>
                        <a:pt x="2439" y="152"/>
                      </a:lnTo>
                      <a:lnTo>
                        <a:pt x="2426" y="153"/>
                      </a:lnTo>
                      <a:lnTo>
                        <a:pt x="2426" y="152"/>
                      </a:lnTo>
                      <a:lnTo>
                        <a:pt x="2426" y="150"/>
                      </a:lnTo>
                      <a:lnTo>
                        <a:pt x="2426" y="148"/>
                      </a:lnTo>
                      <a:lnTo>
                        <a:pt x="2426" y="147"/>
                      </a:lnTo>
                      <a:lnTo>
                        <a:pt x="2424" y="145"/>
                      </a:lnTo>
                      <a:lnTo>
                        <a:pt x="2424" y="144"/>
                      </a:lnTo>
                      <a:lnTo>
                        <a:pt x="2424" y="144"/>
                      </a:lnTo>
                      <a:lnTo>
                        <a:pt x="2423" y="142"/>
                      </a:lnTo>
                      <a:lnTo>
                        <a:pt x="2421" y="142"/>
                      </a:lnTo>
                      <a:lnTo>
                        <a:pt x="2421" y="142"/>
                      </a:lnTo>
                      <a:lnTo>
                        <a:pt x="2415" y="140"/>
                      </a:lnTo>
                      <a:lnTo>
                        <a:pt x="2408" y="137"/>
                      </a:lnTo>
                      <a:lnTo>
                        <a:pt x="2402" y="134"/>
                      </a:lnTo>
                      <a:lnTo>
                        <a:pt x="2397" y="132"/>
                      </a:lnTo>
                      <a:lnTo>
                        <a:pt x="2391" y="129"/>
                      </a:lnTo>
                      <a:lnTo>
                        <a:pt x="2386" y="126"/>
                      </a:lnTo>
                      <a:lnTo>
                        <a:pt x="2380" y="123"/>
                      </a:lnTo>
                      <a:lnTo>
                        <a:pt x="2375" y="120"/>
                      </a:lnTo>
                      <a:lnTo>
                        <a:pt x="2368" y="116"/>
                      </a:lnTo>
                      <a:lnTo>
                        <a:pt x="2362" y="115"/>
                      </a:lnTo>
                      <a:lnTo>
                        <a:pt x="2348" y="112"/>
                      </a:lnTo>
                      <a:lnTo>
                        <a:pt x="2333" y="110"/>
                      </a:lnTo>
                      <a:lnTo>
                        <a:pt x="2319" y="108"/>
                      </a:lnTo>
                      <a:lnTo>
                        <a:pt x="2304" y="108"/>
                      </a:lnTo>
                      <a:lnTo>
                        <a:pt x="2290" y="110"/>
                      </a:lnTo>
                      <a:lnTo>
                        <a:pt x="2277" y="110"/>
                      </a:lnTo>
                      <a:lnTo>
                        <a:pt x="2263" y="112"/>
                      </a:lnTo>
                      <a:lnTo>
                        <a:pt x="2250" y="110"/>
                      </a:lnTo>
                      <a:lnTo>
                        <a:pt x="2236" y="108"/>
                      </a:lnTo>
                      <a:lnTo>
                        <a:pt x="2223" y="105"/>
                      </a:lnTo>
                      <a:lnTo>
                        <a:pt x="2223" y="94"/>
                      </a:lnTo>
                      <a:lnTo>
                        <a:pt x="2213" y="84"/>
                      </a:lnTo>
                      <a:lnTo>
                        <a:pt x="2202" y="76"/>
                      </a:lnTo>
                      <a:lnTo>
                        <a:pt x="2192" y="68"/>
                      </a:lnTo>
                      <a:lnTo>
                        <a:pt x="2180" y="62"/>
                      </a:lnTo>
                      <a:lnTo>
                        <a:pt x="2168" y="56"/>
                      </a:lnTo>
                      <a:lnTo>
                        <a:pt x="2156" y="51"/>
                      </a:lnTo>
                      <a:lnTo>
                        <a:pt x="2143" y="48"/>
                      </a:lnTo>
                      <a:lnTo>
                        <a:pt x="2128" y="46"/>
                      </a:lnTo>
                      <a:lnTo>
                        <a:pt x="2114" y="44"/>
                      </a:lnTo>
                      <a:lnTo>
                        <a:pt x="2101" y="46"/>
                      </a:lnTo>
                      <a:lnTo>
                        <a:pt x="2100" y="46"/>
                      </a:lnTo>
                      <a:lnTo>
                        <a:pt x="2100" y="44"/>
                      </a:lnTo>
                      <a:lnTo>
                        <a:pt x="2100" y="43"/>
                      </a:lnTo>
                      <a:lnTo>
                        <a:pt x="2098" y="43"/>
                      </a:lnTo>
                      <a:lnTo>
                        <a:pt x="2096" y="41"/>
                      </a:lnTo>
                      <a:lnTo>
                        <a:pt x="2096" y="40"/>
                      </a:lnTo>
                      <a:lnTo>
                        <a:pt x="2095" y="38"/>
                      </a:lnTo>
                      <a:lnTo>
                        <a:pt x="2093" y="36"/>
                      </a:lnTo>
                      <a:lnTo>
                        <a:pt x="2092" y="35"/>
                      </a:lnTo>
                      <a:lnTo>
                        <a:pt x="2090" y="35"/>
                      </a:lnTo>
                      <a:lnTo>
                        <a:pt x="2090" y="25"/>
                      </a:lnTo>
                      <a:lnTo>
                        <a:pt x="2074" y="14"/>
                      </a:lnTo>
                      <a:lnTo>
                        <a:pt x="2055" y="6"/>
                      </a:lnTo>
                      <a:lnTo>
                        <a:pt x="2037" y="3"/>
                      </a:lnTo>
                      <a:lnTo>
                        <a:pt x="2018" y="0"/>
                      </a:lnTo>
                      <a:lnTo>
                        <a:pt x="1997" y="0"/>
                      </a:lnTo>
                      <a:lnTo>
                        <a:pt x="1978" y="1"/>
                      </a:lnTo>
                      <a:lnTo>
                        <a:pt x="1957" y="3"/>
                      </a:lnTo>
                      <a:lnTo>
                        <a:pt x="1938" y="3"/>
                      </a:lnTo>
                      <a:lnTo>
                        <a:pt x="1917" y="4"/>
                      </a:lnTo>
                      <a:lnTo>
                        <a:pt x="1898" y="3"/>
                      </a:lnTo>
                      <a:lnTo>
                        <a:pt x="1898" y="4"/>
                      </a:lnTo>
                      <a:lnTo>
                        <a:pt x="1898" y="6"/>
                      </a:lnTo>
                      <a:lnTo>
                        <a:pt x="1898" y="8"/>
                      </a:lnTo>
                      <a:lnTo>
                        <a:pt x="1898" y="9"/>
                      </a:lnTo>
                      <a:lnTo>
                        <a:pt x="1898" y="11"/>
                      </a:lnTo>
                      <a:lnTo>
                        <a:pt x="1898" y="12"/>
                      </a:lnTo>
                      <a:lnTo>
                        <a:pt x="1898" y="12"/>
                      </a:lnTo>
                      <a:lnTo>
                        <a:pt x="1898" y="14"/>
                      </a:lnTo>
                      <a:lnTo>
                        <a:pt x="1898" y="14"/>
                      </a:lnTo>
                      <a:lnTo>
                        <a:pt x="1898" y="14"/>
                      </a:lnTo>
                      <a:lnTo>
                        <a:pt x="1896" y="16"/>
                      </a:lnTo>
                      <a:lnTo>
                        <a:pt x="1895" y="17"/>
                      </a:lnTo>
                      <a:lnTo>
                        <a:pt x="1893" y="17"/>
                      </a:lnTo>
                      <a:lnTo>
                        <a:pt x="1892" y="19"/>
                      </a:lnTo>
                      <a:lnTo>
                        <a:pt x="1890" y="19"/>
                      </a:lnTo>
                      <a:lnTo>
                        <a:pt x="1888" y="19"/>
                      </a:lnTo>
                      <a:lnTo>
                        <a:pt x="1887" y="19"/>
                      </a:lnTo>
                      <a:lnTo>
                        <a:pt x="1885" y="19"/>
                      </a:lnTo>
                      <a:lnTo>
                        <a:pt x="1884" y="19"/>
                      </a:lnTo>
                      <a:lnTo>
                        <a:pt x="1882" y="19"/>
                      </a:lnTo>
                      <a:lnTo>
                        <a:pt x="1860" y="22"/>
                      </a:lnTo>
                      <a:lnTo>
                        <a:pt x="1837" y="24"/>
                      </a:lnTo>
                      <a:lnTo>
                        <a:pt x="1816" y="25"/>
                      </a:lnTo>
                      <a:lnTo>
                        <a:pt x="1794" y="27"/>
                      </a:lnTo>
                      <a:lnTo>
                        <a:pt x="1773" y="27"/>
                      </a:lnTo>
                      <a:lnTo>
                        <a:pt x="1751" y="27"/>
                      </a:lnTo>
                      <a:lnTo>
                        <a:pt x="1730" y="25"/>
                      </a:lnTo>
                      <a:lnTo>
                        <a:pt x="1708" y="24"/>
                      </a:lnTo>
                      <a:lnTo>
                        <a:pt x="1685" y="22"/>
                      </a:lnTo>
                      <a:lnTo>
                        <a:pt x="1663" y="19"/>
                      </a:lnTo>
                      <a:lnTo>
                        <a:pt x="1653" y="19"/>
                      </a:lnTo>
                      <a:lnTo>
                        <a:pt x="1644" y="19"/>
                      </a:lnTo>
                      <a:lnTo>
                        <a:pt x="1634" y="19"/>
                      </a:lnTo>
                      <a:lnTo>
                        <a:pt x="1623" y="17"/>
                      </a:lnTo>
                      <a:lnTo>
                        <a:pt x="1613" y="17"/>
                      </a:lnTo>
                      <a:lnTo>
                        <a:pt x="1602" y="16"/>
                      </a:lnTo>
                      <a:lnTo>
                        <a:pt x="1592" y="16"/>
                      </a:lnTo>
                      <a:lnTo>
                        <a:pt x="1581" y="14"/>
                      </a:lnTo>
                      <a:lnTo>
                        <a:pt x="1572" y="14"/>
                      </a:lnTo>
                      <a:lnTo>
                        <a:pt x="1562" y="14"/>
                      </a:lnTo>
                      <a:lnTo>
                        <a:pt x="1533" y="11"/>
                      </a:lnTo>
                      <a:lnTo>
                        <a:pt x="1504" y="8"/>
                      </a:lnTo>
                      <a:lnTo>
                        <a:pt x="1477" y="6"/>
                      </a:lnTo>
                      <a:lnTo>
                        <a:pt x="1448" y="3"/>
                      </a:lnTo>
                      <a:lnTo>
                        <a:pt x="1421" y="3"/>
                      </a:lnTo>
                      <a:lnTo>
                        <a:pt x="1392" y="3"/>
                      </a:lnTo>
                      <a:lnTo>
                        <a:pt x="1365" y="4"/>
                      </a:lnTo>
                      <a:lnTo>
                        <a:pt x="1336" y="8"/>
                      </a:lnTo>
                      <a:lnTo>
                        <a:pt x="1308" y="12"/>
                      </a:lnTo>
                      <a:lnTo>
                        <a:pt x="1279" y="19"/>
                      </a:lnTo>
                      <a:lnTo>
                        <a:pt x="1266" y="24"/>
                      </a:lnTo>
                      <a:lnTo>
                        <a:pt x="1255" y="28"/>
                      </a:lnTo>
                      <a:lnTo>
                        <a:pt x="1242" y="33"/>
                      </a:lnTo>
                      <a:lnTo>
                        <a:pt x="1231" y="40"/>
                      </a:lnTo>
                      <a:lnTo>
                        <a:pt x="1218" y="46"/>
                      </a:lnTo>
                      <a:lnTo>
                        <a:pt x="1207" y="54"/>
                      </a:lnTo>
                      <a:lnTo>
                        <a:pt x="1196" y="60"/>
                      </a:lnTo>
                      <a:lnTo>
                        <a:pt x="1184" y="67"/>
                      </a:lnTo>
                      <a:lnTo>
                        <a:pt x="1173" y="73"/>
                      </a:lnTo>
                      <a:lnTo>
                        <a:pt x="1162" y="78"/>
                      </a:lnTo>
                      <a:lnTo>
                        <a:pt x="1151" y="84"/>
                      </a:lnTo>
                      <a:lnTo>
                        <a:pt x="1140" y="89"/>
                      </a:lnTo>
                      <a:lnTo>
                        <a:pt x="1128" y="96"/>
                      </a:lnTo>
                      <a:lnTo>
                        <a:pt x="1117" y="100"/>
                      </a:lnTo>
                      <a:lnTo>
                        <a:pt x="1104" y="105"/>
                      </a:lnTo>
                      <a:lnTo>
                        <a:pt x="1093" y="108"/>
                      </a:lnTo>
                      <a:lnTo>
                        <a:pt x="1082" y="112"/>
                      </a:lnTo>
                      <a:lnTo>
                        <a:pt x="1069" y="113"/>
                      </a:lnTo>
                      <a:lnTo>
                        <a:pt x="1056" y="115"/>
                      </a:lnTo>
                      <a:lnTo>
                        <a:pt x="1045" y="115"/>
                      </a:lnTo>
                      <a:lnTo>
                        <a:pt x="1039" y="120"/>
                      </a:lnTo>
                      <a:lnTo>
                        <a:pt x="1034" y="124"/>
                      </a:lnTo>
                      <a:lnTo>
                        <a:pt x="1029" y="128"/>
                      </a:lnTo>
                      <a:lnTo>
                        <a:pt x="1023" y="131"/>
                      </a:lnTo>
                      <a:lnTo>
                        <a:pt x="1016" y="132"/>
                      </a:lnTo>
                      <a:lnTo>
                        <a:pt x="1012" y="136"/>
                      </a:lnTo>
                      <a:lnTo>
                        <a:pt x="1005" y="139"/>
                      </a:lnTo>
                      <a:lnTo>
                        <a:pt x="999" y="142"/>
                      </a:lnTo>
                      <a:lnTo>
                        <a:pt x="992" y="144"/>
                      </a:lnTo>
                      <a:lnTo>
                        <a:pt x="986" y="147"/>
                      </a:lnTo>
                      <a:lnTo>
                        <a:pt x="978" y="148"/>
                      </a:lnTo>
                      <a:lnTo>
                        <a:pt x="970" y="148"/>
                      </a:lnTo>
                      <a:lnTo>
                        <a:pt x="960" y="148"/>
                      </a:lnTo>
                      <a:lnTo>
                        <a:pt x="952" y="148"/>
                      </a:lnTo>
                      <a:lnTo>
                        <a:pt x="943" y="147"/>
                      </a:lnTo>
                      <a:lnTo>
                        <a:pt x="935" y="147"/>
                      </a:lnTo>
                      <a:lnTo>
                        <a:pt x="925" y="145"/>
                      </a:lnTo>
                      <a:lnTo>
                        <a:pt x="917" y="145"/>
                      </a:lnTo>
                      <a:lnTo>
                        <a:pt x="909" y="147"/>
                      </a:lnTo>
                      <a:lnTo>
                        <a:pt x="901" y="147"/>
                      </a:lnTo>
                      <a:lnTo>
                        <a:pt x="898" y="147"/>
                      </a:lnTo>
                      <a:lnTo>
                        <a:pt x="896" y="148"/>
                      </a:lnTo>
                      <a:lnTo>
                        <a:pt x="895" y="148"/>
                      </a:lnTo>
                      <a:lnTo>
                        <a:pt x="892" y="150"/>
                      </a:lnTo>
                      <a:lnTo>
                        <a:pt x="890" y="150"/>
                      </a:lnTo>
                      <a:lnTo>
                        <a:pt x="887" y="152"/>
                      </a:lnTo>
                      <a:lnTo>
                        <a:pt x="885" y="153"/>
                      </a:lnTo>
                      <a:lnTo>
                        <a:pt x="884" y="155"/>
                      </a:lnTo>
                      <a:lnTo>
                        <a:pt x="880" y="156"/>
                      </a:lnTo>
                      <a:lnTo>
                        <a:pt x="879" y="158"/>
                      </a:lnTo>
                      <a:lnTo>
                        <a:pt x="874" y="164"/>
                      </a:lnTo>
                      <a:lnTo>
                        <a:pt x="869" y="171"/>
                      </a:lnTo>
                      <a:lnTo>
                        <a:pt x="863" y="177"/>
                      </a:lnTo>
                      <a:lnTo>
                        <a:pt x="858" y="182"/>
                      </a:lnTo>
                      <a:lnTo>
                        <a:pt x="852" y="187"/>
                      </a:lnTo>
                      <a:lnTo>
                        <a:pt x="845" y="192"/>
                      </a:lnTo>
                      <a:lnTo>
                        <a:pt x="837" y="195"/>
                      </a:lnTo>
                      <a:lnTo>
                        <a:pt x="831" y="198"/>
                      </a:lnTo>
                      <a:lnTo>
                        <a:pt x="823" y="200"/>
                      </a:lnTo>
                      <a:lnTo>
                        <a:pt x="815" y="201"/>
                      </a:lnTo>
                      <a:lnTo>
                        <a:pt x="804" y="214"/>
                      </a:lnTo>
                      <a:lnTo>
                        <a:pt x="792" y="228"/>
                      </a:lnTo>
                      <a:lnTo>
                        <a:pt x="781" y="243"/>
                      </a:lnTo>
                      <a:lnTo>
                        <a:pt x="770" y="256"/>
                      </a:lnTo>
                      <a:lnTo>
                        <a:pt x="759" y="270"/>
                      </a:lnTo>
                      <a:lnTo>
                        <a:pt x="748" y="283"/>
                      </a:lnTo>
                      <a:lnTo>
                        <a:pt x="736" y="297"/>
                      </a:lnTo>
                      <a:lnTo>
                        <a:pt x="725" y="312"/>
                      </a:lnTo>
                      <a:lnTo>
                        <a:pt x="714" y="324"/>
                      </a:lnTo>
                      <a:lnTo>
                        <a:pt x="703" y="339"/>
                      </a:lnTo>
                      <a:lnTo>
                        <a:pt x="703" y="340"/>
                      </a:lnTo>
                      <a:lnTo>
                        <a:pt x="703" y="342"/>
                      </a:lnTo>
                      <a:lnTo>
                        <a:pt x="703" y="344"/>
                      </a:lnTo>
                      <a:lnTo>
                        <a:pt x="703" y="344"/>
                      </a:lnTo>
                      <a:lnTo>
                        <a:pt x="703" y="345"/>
                      </a:lnTo>
                      <a:lnTo>
                        <a:pt x="703" y="345"/>
                      </a:lnTo>
                      <a:lnTo>
                        <a:pt x="703" y="347"/>
                      </a:lnTo>
                      <a:lnTo>
                        <a:pt x="703" y="347"/>
                      </a:lnTo>
                      <a:lnTo>
                        <a:pt x="703" y="348"/>
                      </a:lnTo>
                      <a:lnTo>
                        <a:pt x="703" y="350"/>
                      </a:lnTo>
                      <a:lnTo>
                        <a:pt x="698" y="358"/>
                      </a:lnTo>
                      <a:lnTo>
                        <a:pt x="693" y="366"/>
                      </a:lnTo>
                      <a:lnTo>
                        <a:pt x="688" y="374"/>
                      </a:lnTo>
                      <a:lnTo>
                        <a:pt x="684" y="380"/>
                      </a:lnTo>
                      <a:lnTo>
                        <a:pt x="677" y="387"/>
                      </a:lnTo>
                      <a:lnTo>
                        <a:pt x="672" y="393"/>
                      </a:lnTo>
                      <a:lnTo>
                        <a:pt x="666" y="398"/>
                      </a:lnTo>
                      <a:lnTo>
                        <a:pt x="660" y="403"/>
                      </a:lnTo>
                      <a:lnTo>
                        <a:pt x="652" y="406"/>
                      </a:lnTo>
                      <a:lnTo>
                        <a:pt x="645" y="409"/>
                      </a:lnTo>
                      <a:lnTo>
                        <a:pt x="640" y="411"/>
                      </a:lnTo>
                      <a:lnTo>
                        <a:pt x="636" y="412"/>
                      </a:lnTo>
                      <a:lnTo>
                        <a:pt x="632" y="416"/>
                      </a:lnTo>
                      <a:lnTo>
                        <a:pt x="629" y="419"/>
                      </a:lnTo>
                      <a:lnTo>
                        <a:pt x="626" y="422"/>
                      </a:lnTo>
                      <a:lnTo>
                        <a:pt x="623" y="425"/>
                      </a:lnTo>
                      <a:lnTo>
                        <a:pt x="620" y="428"/>
                      </a:lnTo>
                      <a:lnTo>
                        <a:pt x="616" y="432"/>
                      </a:lnTo>
                      <a:lnTo>
                        <a:pt x="612" y="433"/>
                      </a:lnTo>
                      <a:lnTo>
                        <a:pt x="607" y="435"/>
                      </a:lnTo>
                      <a:lnTo>
                        <a:pt x="607" y="435"/>
                      </a:lnTo>
                      <a:close/>
                    </a:path>
                  </a:pathLst>
                </a:custGeom>
                <a:solidFill>
                  <a:srgbClr val="E1C597"/>
                </a:solidFill>
                <a:ln w="9525">
                  <a:noFill/>
                  <a:round/>
                  <a:headEnd/>
                  <a:tailEnd/>
                </a:ln>
              </p:spPr>
              <p:txBody>
                <a:bodyPr/>
                <a:lstStyle/>
                <a:p>
                  <a:endParaRPr lang="en-US"/>
                </a:p>
              </p:txBody>
            </p:sp>
            <p:sp>
              <p:nvSpPr>
                <p:cNvPr id="41181" name="Freeform 221"/>
                <p:cNvSpPr>
                  <a:spLocks/>
                </p:cNvSpPr>
                <p:nvPr/>
              </p:nvSpPr>
              <p:spPr bwMode="auto">
                <a:xfrm>
                  <a:off x="2454" y="3000"/>
                  <a:ext cx="980" cy="493"/>
                </a:xfrm>
                <a:custGeom>
                  <a:avLst/>
                  <a:gdLst/>
                  <a:ahLst/>
                  <a:cxnLst>
                    <a:cxn ang="0">
                      <a:pos x="278" y="694"/>
                    </a:cxn>
                    <a:cxn ang="0">
                      <a:pos x="273" y="776"/>
                    </a:cxn>
                    <a:cxn ang="0">
                      <a:pos x="283" y="838"/>
                    </a:cxn>
                    <a:cxn ang="0">
                      <a:pos x="389" y="822"/>
                    </a:cxn>
                    <a:cxn ang="0">
                      <a:pos x="433" y="811"/>
                    </a:cxn>
                    <a:cxn ang="0">
                      <a:pos x="489" y="824"/>
                    </a:cxn>
                    <a:cxn ang="0">
                      <a:pos x="502" y="924"/>
                    </a:cxn>
                    <a:cxn ang="0">
                      <a:pos x="605" y="944"/>
                    </a:cxn>
                    <a:cxn ang="0">
                      <a:pos x="645" y="864"/>
                    </a:cxn>
                    <a:cxn ang="0">
                      <a:pos x="693" y="835"/>
                    </a:cxn>
                    <a:cxn ang="0">
                      <a:pos x="704" y="822"/>
                    </a:cxn>
                    <a:cxn ang="0">
                      <a:pos x="750" y="801"/>
                    </a:cxn>
                    <a:cxn ang="0">
                      <a:pos x="829" y="804"/>
                    </a:cxn>
                    <a:cxn ang="0">
                      <a:pos x="859" y="828"/>
                    </a:cxn>
                    <a:cxn ang="0">
                      <a:pos x="982" y="841"/>
                    </a:cxn>
                    <a:cxn ang="0">
                      <a:pos x="1187" y="817"/>
                    </a:cxn>
                    <a:cxn ang="0">
                      <a:pos x="1225" y="849"/>
                    </a:cxn>
                    <a:cxn ang="0">
                      <a:pos x="1281" y="889"/>
                    </a:cxn>
                    <a:cxn ang="0">
                      <a:pos x="1307" y="873"/>
                    </a:cxn>
                    <a:cxn ang="0">
                      <a:pos x="1438" y="761"/>
                    </a:cxn>
                    <a:cxn ang="0">
                      <a:pos x="1483" y="699"/>
                    </a:cxn>
                    <a:cxn ang="0">
                      <a:pos x="1528" y="673"/>
                    </a:cxn>
                    <a:cxn ang="0">
                      <a:pos x="1550" y="672"/>
                    </a:cxn>
                    <a:cxn ang="0">
                      <a:pos x="1619" y="654"/>
                    </a:cxn>
                    <a:cxn ang="0">
                      <a:pos x="1784" y="611"/>
                    </a:cxn>
                    <a:cxn ang="0">
                      <a:pos x="1870" y="638"/>
                    </a:cxn>
                    <a:cxn ang="0">
                      <a:pos x="1923" y="667"/>
                    </a:cxn>
                    <a:cxn ang="0">
                      <a:pos x="1958" y="574"/>
                    </a:cxn>
                    <a:cxn ang="0">
                      <a:pos x="1883" y="448"/>
                    </a:cxn>
                    <a:cxn ang="0">
                      <a:pos x="1805" y="369"/>
                    </a:cxn>
                    <a:cxn ang="0">
                      <a:pos x="1787" y="363"/>
                    </a:cxn>
                    <a:cxn ang="0">
                      <a:pos x="1771" y="334"/>
                    </a:cxn>
                    <a:cxn ang="0">
                      <a:pos x="1771" y="313"/>
                    </a:cxn>
                    <a:cxn ang="0">
                      <a:pos x="1760" y="305"/>
                    </a:cxn>
                    <a:cxn ang="0">
                      <a:pos x="1741" y="278"/>
                    </a:cxn>
                    <a:cxn ang="0">
                      <a:pos x="1712" y="243"/>
                    </a:cxn>
                    <a:cxn ang="0">
                      <a:pos x="1693" y="214"/>
                    </a:cxn>
                    <a:cxn ang="0">
                      <a:pos x="1590" y="147"/>
                    </a:cxn>
                    <a:cxn ang="0">
                      <a:pos x="1481" y="100"/>
                    </a:cxn>
                    <a:cxn ang="0">
                      <a:pos x="1408" y="49"/>
                    </a:cxn>
                    <a:cxn ang="0">
                      <a:pos x="1328" y="1"/>
                    </a:cxn>
                    <a:cxn ang="0">
                      <a:pos x="1273" y="43"/>
                    </a:cxn>
                    <a:cxn ang="0">
                      <a:pos x="1203" y="54"/>
                    </a:cxn>
                    <a:cxn ang="0">
                      <a:pos x="885" y="81"/>
                    </a:cxn>
                    <a:cxn ang="0">
                      <a:pos x="648" y="113"/>
                    </a:cxn>
                    <a:cxn ang="0">
                      <a:pos x="510" y="164"/>
                    </a:cxn>
                    <a:cxn ang="0">
                      <a:pos x="491" y="182"/>
                    </a:cxn>
                    <a:cxn ang="0">
                      <a:pos x="483" y="192"/>
                    </a:cxn>
                    <a:cxn ang="0">
                      <a:pos x="409" y="211"/>
                    </a:cxn>
                    <a:cxn ang="0">
                      <a:pos x="381" y="224"/>
                    </a:cxn>
                    <a:cxn ang="0">
                      <a:pos x="368" y="225"/>
                    </a:cxn>
                    <a:cxn ang="0">
                      <a:pos x="254" y="408"/>
                    </a:cxn>
                    <a:cxn ang="0">
                      <a:pos x="240" y="425"/>
                    </a:cxn>
                    <a:cxn ang="0">
                      <a:pos x="221" y="451"/>
                    </a:cxn>
                    <a:cxn ang="0">
                      <a:pos x="173" y="526"/>
                    </a:cxn>
                    <a:cxn ang="0">
                      <a:pos x="112" y="576"/>
                    </a:cxn>
                    <a:cxn ang="0">
                      <a:pos x="48" y="625"/>
                    </a:cxn>
                    <a:cxn ang="0">
                      <a:pos x="24" y="715"/>
                    </a:cxn>
                    <a:cxn ang="0">
                      <a:pos x="0" y="777"/>
                    </a:cxn>
                    <a:cxn ang="0">
                      <a:pos x="64" y="768"/>
                    </a:cxn>
                    <a:cxn ang="0">
                      <a:pos x="85" y="753"/>
                    </a:cxn>
                    <a:cxn ang="0">
                      <a:pos x="139" y="715"/>
                    </a:cxn>
                    <a:cxn ang="0">
                      <a:pos x="216" y="672"/>
                    </a:cxn>
                  </a:cxnLst>
                  <a:rect l="0" t="0" r="r" b="b"/>
                  <a:pathLst>
                    <a:path w="1958" h="987">
                      <a:moveTo>
                        <a:pt x="240" y="678"/>
                      </a:moveTo>
                      <a:lnTo>
                        <a:pt x="245" y="680"/>
                      </a:lnTo>
                      <a:lnTo>
                        <a:pt x="249" y="681"/>
                      </a:lnTo>
                      <a:lnTo>
                        <a:pt x="254" y="681"/>
                      </a:lnTo>
                      <a:lnTo>
                        <a:pt x="257" y="681"/>
                      </a:lnTo>
                      <a:lnTo>
                        <a:pt x="262" y="683"/>
                      </a:lnTo>
                      <a:lnTo>
                        <a:pt x="265" y="683"/>
                      </a:lnTo>
                      <a:lnTo>
                        <a:pt x="270" y="684"/>
                      </a:lnTo>
                      <a:lnTo>
                        <a:pt x="273" y="686"/>
                      </a:lnTo>
                      <a:lnTo>
                        <a:pt x="275" y="689"/>
                      </a:lnTo>
                      <a:lnTo>
                        <a:pt x="278" y="694"/>
                      </a:lnTo>
                      <a:lnTo>
                        <a:pt x="278" y="702"/>
                      </a:lnTo>
                      <a:lnTo>
                        <a:pt x="280" y="710"/>
                      </a:lnTo>
                      <a:lnTo>
                        <a:pt x="281" y="716"/>
                      </a:lnTo>
                      <a:lnTo>
                        <a:pt x="281" y="724"/>
                      </a:lnTo>
                      <a:lnTo>
                        <a:pt x="281" y="731"/>
                      </a:lnTo>
                      <a:lnTo>
                        <a:pt x="281" y="739"/>
                      </a:lnTo>
                      <a:lnTo>
                        <a:pt x="281" y="745"/>
                      </a:lnTo>
                      <a:lnTo>
                        <a:pt x="280" y="753"/>
                      </a:lnTo>
                      <a:lnTo>
                        <a:pt x="278" y="761"/>
                      </a:lnTo>
                      <a:lnTo>
                        <a:pt x="278" y="769"/>
                      </a:lnTo>
                      <a:lnTo>
                        <a:pt x="273" y="776"/>
                      </a:lnTo>
                      <a:lnTo>
                        <a:pt x="270" y="782"/>
                      </a:lnTo>
                      <a:lnTo>
                        <a:pt x="267" y="788"/>
                      </a:lnTo>
                      <a:lnTo>
                        <a:pt x="264" y="795"/>
                      </a:lnTo>
                      <a:lnTo>
                        <a:pt x="261" y="801"/>
                      </a:lnTo>
                      <a:lnTo>
                        <a:pt x="259" y="808"/>
                      </a:lnTo>
                      <a:lnTo>
                        <a:pt x="256" y="816"/>
                      </a:lnTo>
                      <a:lnTo>
                        <a:pt x="256" y="822"/>
                      </a:lnTo>
                      <a:lnTo>
                        <a:pt x="256" y="830"/>
                      </a:lnTo>
                      <a:lnTo>
                        <a:pt x="256" y="838"/>
                      </a:lnTo>
                      <a:lnTo>
                        <a:pt x="269" y="836"/>
                      </a:lnTo>
                      <a:lnTo>
                        <a:pt x="283" y="838"/>
                      </a:lnTo>
                      <a:lnTo>
                        <a:pt x="296" y="838"/>
                      </a:lnTo>
                      <a:lnTo>
                        <a:pt x="310" y="840"/>
                      </a:lnTo>
                      <a:lnTo>
                        <a:pt x="325" y="840"/>
                      </a:lnTo>
                      <a:lnTo>
                        <a:pt x="337" y="840"/>
                      </a:lnTo>
                      <a:lnTo>
                        <a:pt x="350" y="838"/>
                      </a:lnTo>
                      <a:lnTo>
                        <a:pt x="363" y="835"/>
                      </a:lnTo>
                      <a:lnTo>
                        <a:pt x="374" y="830"/>
                      </a:lnTo>
                      <a:lnTo>
                        <a:pt x="384" y="822"/>
                      </a:lnTo>
                      <a:lnTo>
                        <a:pt x="385" y="822"/>
                      </a:lnTo>
                      <a:lnTo>
                        <a:pt x="387" y="822"/>
                      </a:lnTo>
                      <a:lnTo>
                        <a:pt x="389" y="822"/>
                      </a:lnTo>
                      <a:lnTo>
                        <a:pt x="390" y="822"/>
                      </a:lnTo>
                      <a:lnTo>
                        <a:pt x="392" y="822"/>
                      </a:lnTo>
                      <a:lnTo>
                        <a:pt x="393" y="822"/>
                      </a:lnTo>
                      <a:lnTo>
                        <a:pt x="395" y="822"/>
                      </a:lnTo>
                      <a:lnTo>
                        <a:pt x="397" y="822"/>
                      </a:lnTo>
                      <a:lnTo>
                        <a:pt x="398" y="822"/>
                      </a:lnTo>
                      <a:lnTo>
                        <a:pt x="400" y="822"/>
                      </a:lnTo>
                      <a:lnTo>
                        <a:pt x="408" y="817"/>
                      </a:lnTo>
                      <a:lnTo>
                        <a:pt x="417" y="812"/>
                      </a:lnTo>
                      <a:lnTo>
                        <a:pt x="425" y="811"/>
                      </a:lnTo>
                      <a:lnTo>
                        <a:pt x="433" y="811"/>
                      </a:lnTo>
                      <a:lnTo>
                        <a:pt x="443" y="811"/>
                      </a:lnTo>
                      <a:lnTo>
                        <a:pt x="451" y="811"/>
                      </a:lnTo>
                      <a:lnTo>
                        <a:pt x="461" y="812"/>
                      </a:lnTo>
                      <a:lnTo>
                        <a:pt x="469" y="812"/>
                      </a:lnTo>
                      <a:lnTo>
                        <a:pt x="477" y="812"/>
                      </a:lnTo>
                      <a:lnTo>
                        <a:pt x="486" y="811"/>
                      </a:lnTo>
                      <a:lnTo>
                        <a:pt x="486" y="814"/>
                      </a:lnTo>
                      <a:lnTo>
                        <a:pt x="486" y="817"/>
                      </a:lnTo>
                      <a:lnTo>
                        <a:pt x="486" y="819"/>
                      </a:lnTo>
                      <a:lnTo>
                        <a:pt x="488" y="822"/>
                      </a:lnTo>
                      <a:lnTo>
                        <a:pt x="489" y="824"/>
                      </a:lnTo>
                      <a:lnTo>
                        <a:pt x="489" y="825"/>
                      </a:lnTo>
                      <a:lnTo>
                        <a:pt x="491" y="827"/>
                      </a:lnTo>
                      <a:lnTo>
                        <a:pt x="493" y="830"/>
                      </a:lnTo>
                      <a:lnTo>
                        <a:pt x="494" y="832"/>
                      </a:lnTo>
                      <a:lnTo>
                        <a:pt x="496" y="833"/>
                      </a:lnTo>
                      <a:lnTo>
                        <a:pt x="501" y="848"/>
                      </a:lnTo>
                      <a:lnTo>
                        <a:pt x="502" y="864"/>
                      </a:lnTo>
                      <a:lnTo>
                        <a:pt x="504" y="880"/>
                      </a:lnTo>
                      <a:lnTo>
                        <a:pt x="504" y="894"/>
                      </a:lnTo>
                      <a:lnTo>
                        <a:pt x="502" y="910"/>
                      </a:lnTo>
                      <a:lnTo>
                        <a:pt x="502" y="924"/>
                      </a:lnTo>
                      <a:lnTo>
                        <a:pt x="501" y="940"/>
                      </a:lnTo>
                      <a:lnTo>
                        <a:pt x="501" y="956"/>
                      </a:lnTo>
                      <a:lnTo>
                        <a:pt x="501" y="971"/>
                      </a:lnTo>
                      <a:lnTo>
                        <a:pt x="502" y="987"/>
                      </a:lnTo>
                      <a:lnTo>
                        <a:pt x="518" y="987"/>
                      </a:lnTo>
                      <a:lnTo>
                        <a:pt x="534" y="985"/>
                      </a:lnTo>
                      <a:lnTo>
                        <a:pt x="550" y="980"/>
                      </a:lnTo>
                      <a:lnTo>
                        <a:pt x="565" y="974"/>
                      </a:lnTo>
                      <a:lnTo>
                        <a:pt x="579" y="964"/>
                      </a:lnTo>
                      <a:lnTo>
                        <a:pt x="592" y="955"/>
                      </a:lnTo>
                      <a:lnTo>
                        <a:pt x="605" y="944"/>
                      </a:lnTo>
                      <a:lnTo>
                        <a:pt x="617" y="932"/>
                      </a:lnTo>
                      <a:lnTo>
                        <a:pt x="629" y="920"/>
                      </a:lnTo>
                      <a:lnTo>
                        <a:pt x="640" y="907"/>
                      </a:lnTo>
                      <a:lnTo>
                        <a:pt x="643" y="902"/>
                      </a:lnTo>
                      <a:lnTo>
                        <a:pt x="645" y="897"/>
                      </a:lnTo>
                      <a:lnTo>
                        <a:pt x="645" y="892"/>
                      </a:lnTo>
                      <a:lnTo>
                        <a:pt x="645" y="886"/>
                      </a:lnTo>
                      <a:lnTo>
                        <a:pt x="645" y="881"/>
                      </a:lnTo>
                      <a:lnTo>
                        <a:pt x="645" y="875"/>
                      </a:lnTo>
                      <a:lnTo>
                        <a:pt x="645" y="870"/>
                      </a:lnTo>
                      <a:lnTo>
                        <a:pt x="645" y="864"/>
                      </a:lnTo>
                      <a:lnTo>
                        <a:pt x="645" y="859"/>
                      </a:lnTo>
                      <a:lnTo>
                        <a:pt x="646" y="854"/>
                      </a:lnTo>
                      <a:lnTo>
                        <a:pt x="648" y="848"/>
                      </a:lnTo>
                      <a:lnTo>
                        <a:pt x="651" y="844"/>
                      </a:lnTo>
                      <a:lnTo>
                        <a:pt x="656" y="841"/>
                      </a:lnTo>
                      <a:lnTo>
                        <a:pt x="661" y="840"/>
                      </a:lnTo>
                      <a:lnTo>
                        <a:pt x="665" y="840"/>
                      </a:lnTo>
                      <a:lnTo>
                        <a:pt x="672" y="838"/>
                      </a:lnTo>
                      <a:lnTo>
                        <a:pt x="678" y="838"/>
                      </a:lnTo>
                      <a:lnTo>
                        <a:pt x="686" y="836"/>
                      </a:lnTo>
                      <a:lnTo>
                        <a:pt x="693" y="835"/>
                      </a:lnTo>
                      <a:lnTo>
                        <a:pt x="699" y="833"/>
                      </a:lnTo>
                      <a:lnTo>
                        <a:pt x="701" y="832"/>
                      </a:lnTo>
                      <a:lnTo>
                        <a:pt x="702" y="832"/>
                      </a:lnTo>
                      <a:lnTo>
                        <a:pt x="702" y="832"/>
                      </a:lnTo>
                      <a:lnTo>
                        <a:pt x="704" y="830"/>
                      </a:lnTo>
                      <a:lnTo>
                        <a:pt x="704" y="828"/>
                      </a:lnTo>
                      <a:lnTo>
                        <a:pt x="704" y="828"/>
                      </a:lnTo>
                      <a:lnTo>
                        <a:pt x="704" y="827"/>
                      </a:lnTo>
                      <a:lnTo>
                        <a:pt x="704" y="825"/>
                      </a:lnTo>
                      <a:lnTo>
                        <a:pt x="704" y="824"/>
                      </a:lnTo>
                      <a:lnTo>
                        <a:pt x="704" y="822"/>
                      </a:lnTo>
                      <a:lnTo>
                        <a:pt x="709" y="824"/>
                      </a:lnTo>
                      <a:lnTo>
                        <a:pt x="713" y="824"/>
                      </a:lnTo>
                      <a:lnTo>
                        <a:pt x="717" y="822"/>
                      </a:lnTo>
                      <a:lnTo>
                        <a:pt x="721" y="822"/>
                      </a:lnTo>
                      <a:lnTo>
                        <a:pt x="725" y="820"/>
                      </a:lnTo>
                      <a:lnTo>
                        <a:pt x="728" y="817"/>
                      </a:lnTo>
                      <a:lnTo>
                        <a:pt x="731" y="816"/>
                      </a:lnTo>
                      <a:lnTo>
                        <a:pt x="736" y="812"/>
                      </a:lnTo>
                      <a:lnTo>
                        <a:pt x="739" y="809"/>
                      </a:lnTo>
                      <a:lnTo>
                        <a:pt x="742" y="806"/>
                      </a:lnTo>
                      <a:lnTo>
                        <a:pt x="750" y="801"/>
                      </a:lnTo>
                      <a:lnTo>
                        <a:pt x="758" y="798"/>
                      </a:lnTo>
                      <a:lnTo>
                        <a:pt x="766" y="796"/>
                      </a:lnTo>
                      <a:lnTo>
                        <a:pt x="774" y="795"/>
                      </a:lnTo>
                      <a:lnTo>
                        <a:pt x="782" y="795"/>
                      </a:lnTo>
                      <a:lnTo>
                        <a:pt x="790" y="795"/>
                      </a:lnTo>
                      <a:lnTo>
                        <a:pt x="798" y="796"/>
                      </a:lnTo>
                      <a:lnTo>
                        <a:pt x="806" y="798"/>
                      </a:lnTo>
                      <a:lnTo>
                        <a:pt x="814" y="800"/>
                      </a:lnTo>
                      <a:lnTo>
                        <a:pt x="822" y="801"/>
                      </a:lnTo>
                      <a:lnTo>
                        <a:pt x="825" y="803"/>
                      </a:lnTo>
                      <a:lnTo>
                        <a:pt x="829" y="804"/>
                      </a:lnTo>
                      <a:lnTo>
                        <a:pt x="832" y="806"/>
                      </a:lnTo>
                      <a:lnTo>
                        <a:pt x="835" y="809"/>
                      </a:lnTo>
                      <a:lnTo>
                        <a:pt x="838" y="811"/>
                      </a:lnTo>
                      <a:lnTo>
                        <a:pt x="841" y="814"/>
                      </a:lnTo>
                      <a:lnTo>
                        <a:pt x="845" y="816"/>
                      </a:lnTo>
                      <a:lnTo>
                        <a:pt x="848" y="819"/>
                      </a:lnTo>
                      <a:lnTo>
                        <a:pt x="851" y="820"/>
                      </a:lnTo>
                      <a:lnTo>
                        <a:pt x="854" y="822"/>
                      </a:lnTo>
                      <a:lnTo>
                        <a:pt x="856" y="824"/>
                      </a:lnTo>
                      <a:lnTo>
                        <a:pt x="857" y="825"/>
                      </a:lnTo>
                      <a:lnTo>
                        <a:pt x="859" y="828"/>
                      </a:lnTo>
                      <a:lnTo>
                        <a:pt x="861" y="830"/>
                      </a:lnTo>
                      <a:lnTo>
                        <a:pt x="862" y="832"/>
                      </a:lnTo>
                      <a:lnTo>
                        <a:pt x="864" y="833"/>
                      </a:lnTo>
                      <a:lnTo>
                        <a:pt x="865" y="835"/>
                      </a:lnTo>
                      <a:lnTo>
                        <a:pt x="867" y="836"/>
                      </a:lnTo>
                      <a:lnTo>
                        <a:pt x="869" y="838"/>
                      </a:lnTo>
                      <a:lnTo>
                        <a:pt x="870" y="838"/>
                      </a:lnTo>
                      <a:lnTo>
                        <a:pt x="897" y="838"/>
                      </a:lnTo>
                      <a:lnTo>
                        <a:pt x="926" y="840"/>
                      </a:lnTo>
                      <a:lnTo>
                        <a:pt x="955" y="840"/>
                      </a:lnTo>
                      <a:lnTo>
                        <a:pt x="982" y="841"/>
                      </a:lnTo>
                      <a:lnTo>
                        <a:pt x="1011" y="841"/>
                      </a:lnTo>
                      <a:lnTo>
                        <a:pt x="1038" y="841"/>
                      </a:lnTo>
                      <a:lnTo>
                        <a:pt x="1067" y="841"/>
                      </a:lnTo>
                      <a:lnTo>
                        <a:pt x="1096" y="840"/>
                      </a:lnTo>
                      <a:lnTo>
                        <a:pt x="1123" y="836"/>
                      </a:lnTo>
                      <a:lnTo>
                        <a:pt x="1152" y="833"/>
                      </a:lnTo>
                      <a:lnTo>
                        <a:pt x="1158" y="827"/>
                      </a:lnTo>
                      <a:lnTo>
                        <a:pt x="1166" y="822"/>
                      </a:lnTo>
                      <a:lnTo>
                        <a:pt x="1173" y="820"/>
                      </a:lnTo>
                      <a:lnTo>
                        <a:pt x="1181" y="817"/>
                      </a:lnTo>
                      <a:lnTo>
                        <a:pt x="1187" y="817"/>
                      </a:lnTo>
                      <a:lnTo>
                        <a:pt x="1195" y="816"/>
                      </a:lnTo>
                      <a:lnTo>
                        <a:pt x="1203" y="816"/>
                      </a:lnTo>
                      <a:lnTo>
                        <a:pt x="1211" y="816"/>
                      </a:lnTo>
                      <a:lnTo>
                        <a:pt x="1219" y="816"/>
                      </a:lnTo>
                      <a:lnTo>
                        <a:pt x="1227" y="817"/>
                      </a:lnTo>
                      <a:lnTo>
                        <a:pt x="1227" y="822"/>
                      </a:lnTo>
                      <a:lnTo>
                        <a:pt x="1227" y="827"/>
                      </a:lnTo>
                      <a:lnTo>
                        <a:pt x="1225" y="832"/>
                      </a:lnTo>
                      <a:lnTo>
                        <a:pt x="1225" y="838"/>
                      </a:lnTo>
                      <a:lnTo>
                        <a:pt x="1225" y="843"/>
                      </a:lnTo>
                      <a:lnTo>
                        <a:pt x="1225" y="849"/>
                      </a:lnTo>
                      <a:lnTo>
                        <a:pt x="1227" y="854"/>
                      </a:lnTo>
                      <a:lnTo>
                        <a:pt x="1227" y="860"/>
                      </a:lnTo>
                      <a:lnTo>
                        <a:pt x="1230" y="865"/>
                      </a:lnTo>
                      <a:lnTo>
                        <a:pt x="1232" y="870"/>
                      </a:lnTo>
                      <a:lnTo>
                        <a:pt x="1237" y="876"/>
                      </a:lnTo>
                      <a:lnTo>
                        <a:pt x="1241" y="881"/>
                      </a:lnTo>
                      <a:lnTo>
                        <a:pt x="1248" y="884"/>
                      </a:lnTo>
                      <a:lnTo>
                        <a:pt x="1256" y="888"/>
                      </a:lnTo>
                      <a:lnTo>
                        <a:pt x="1264" y="889"/>
                      </a:lnTo>
                      <a:lnTo>
                        <a:pt x="1272" y="889"/>
                      </a:lnTo>
                      <a:lnTo>
                        <a:pt x="1281" y="889"/>
                      </a:lnTo>
                      <a:lnTo>
                        <a:pt x="1289" y="888"/>
                      </a:lnTo>
                      <a:lnTo>
                        <a:pt x="1299" y="884"/>
                      </a:lnTo>
                      <a:lnTo>
                        <a:pt x="1307" y="881"/>
                      </a:lnTo>
                      <a:lnTo>
                        <a:pt x="1307" y="880"/>
                      </a:lnTo>
                      <a:lnTo>
                        <a:pt x="1307" y="880"/>
                      </a:lnTo>
                      <a:lnTo>
                        <a:pt x="1307" y="880"/>
                      </a:lnTo>
                      <a:lnTo>
                        <a:pt x="1307" y="878"/>
                      </a:lnTo>
                      <a:lnTo>
                        <a:pt x="1307" y="876"/>
                      </a:lnTo>
                      <a:lnTo>
                        <a:pt x="1307" y="876"/>
                      </a:lnTo>
                      <a:lnTo>
                        <a:pt x="1307" y="875"/>
                      </a:lnTo>
                      <a:lnTo>
                        <a:pt x="1307" y="873"/>
                      </a:lnTo>
                      <a:lnTo>
                        <a:pt x="1307" y="872"/>
                      </a:lnTo>
                      <a:lnTo>
                        <a:pt x="1307" y="870"/>
                      </a:lnTo>
                      <a:lnTo>
                        <a:pt x="1317" y="852"/>
                      </a:lnTo>
                      <a:lnTo>
                        <a:pt x="1329" y="838"/>
                      </a:lnTo>
                      <a:lnTo>
                        <a:pt x="1342" y="824"/>
                      </a:lnTo>
                      <a:lnTo>
                        <a:pt x="1357" y="811"/>
                      </a:lnTo>
                      <a:lnTo>
                        <a:pt x="1371" y="800"/>
                      </a:lnTo>
                      <a:lnTo>
                        <a:pt x="1387" y="788"/>
                      </a:lnTo>
                      <a:lnTo>
                        <a:pt x="1405" y="779"/>
                      </a:lnTo>
                      <a:lnTo>
                        <a:pt x="1421" y="769"/>
                      </a:lnTo>
                      <a:lnTo>
                        <a:pt x="1438" y="761"/>
                      </a:lnTo>
                      <a:lnTo>
                        <a:pt x="1456" y="753"/>
                      </a:lnTo>
                      <a:lnTo>
                        <a:pt x="1457" y="747"/>
                      </a:lnTo>
                      <a:lnTo>
                        <a:pt x="1461" y="740"/>
                      </a:lnTo>
                      <a:lnTo>
                        <a:pt x="1464" y="736"/>
                      </a:lnTo>
                      <a:lnTo>
                        <a:pt x="1467" y="731"/>
                      </a:lnTo>
                      <a:lnTo>
                        <a:pt x="1470" y="726"/>
                      </a:lnTo>
                      <a:lnTo>
                        <a:pt x="1473" y="721"/>
                      </a:lnTo>
                      <a:lnTo>
                        <a:pt x="1475" y="716"/>
                      </a:lnTo>
                      <a:lnTo>
                        <a:pt x="1478" y="712"/>
                      </a:lnTo>
                      <a:lnTo>
                        <a:pt x="1481" y="705"/>
                      </a:lnTo>
                      <a:lnTo>
                        <a:pt x="1483" y="699"/>
                      </a:lnTo>
                      <a:lnTo>
                        <a:pt x="1486" y="696"/>
                      </a:lnTo>
                      <a:lnTo>
                        <a:pt x="1489" y="691"/>
                      </a:lnTo>
                      <a:lnTo>
                        <a:pt x="1494" y="688"/>
                      </a:lnTo>
                      <a:lnTo>
                        <a:pt x="1497" y="686"/>
                      </a:lnTo>
                      <a:lnTo>
                        <a:pt x="1502" y="684"/>
                      </a:lnTo>
                      <a:lnTo>
                        <a:pt x="1507" y="681"/>
                      </a:lnTo>
                      <a:lnTo>
                        <a:pt x="1512" y="680"/>
                      </a:lnTo>
                      <a:lnTo>
                        <a:pt x="1517" y="678"/>
                      </a:lnTo>
                      <a:lnTo>
                        <a:pt x="1521" y="675"/>
                      </a:lnTo>
                      <a:lnTo>
                        <a:pt x="1526" y="673"/>
                      </a:lnTo>
                      <a:lnTo>
                        <a:pt x="1528" y="673"/>
                      </a:lnTo>
                      <a:lnTo>
                        <a:pt x="1529" y="673"/>
                      </a:lnTo>
                      <a:lnTo>
                        <a:pt x="1531" y="673"/>
                      </a:lnTo>
                      <a:lnTo>
                        <a:pt x="1534" y="673"/>
                      </a:lnTo>
                      <a:lnTo>
                        <a:pt x="1536" y="673"/>
                      </a:lnTo>
                      <a:lnTo>
                        <a:pt x="1539" y="673"/>
                      </a:lnTo>
                      <a:lnTo>
                        <a:pt x="1541" y="673"/>
                      </a:lnTo>
                      <a:lnTo>
                        <a:pt x="1544" y="673"/>
                      </a:lnTo>
                      <a:lnTo>
                        <a:pt x="1545" y="673"/>
                      </a:lnTo>
                      <a:lnTo>
                        <a:pt x="1547" y="673"/>
                      </a:lnTo>
                      <a:lnTo>
                        <a:pt x="1549" y="672"/>
                      </a:lnTo>
                      <a:lnTo>
                        <a:pt x="1550" y="672"/>
                      </a:lnTo>
                      <a:lnTo>
                        <a:pt x="1553" y="670"/>
                      </a:lnTo>
                      <a:lnTo>
                        <a:pt x="1555" y="668"/>
                      </a:lnTo>
                      <a:lnTo>
                        <a:pt x="1558" y="667"/>
                      </a:lnTo>
                      <a:lnTo>
                        <a:pt x="1560" y="665"/>
                      </a:lnTo>
                      <a:lnTo>
                        <a:pt x="1563" y="664"/>
                      </a:lnTo>
                      <a:lnTo>
                        <a:pt x="1565" y="664"/>
                      </a:lnTo>
                      <a:lnTo>
                        <a:pt x="1566" y="662"/>
                      </a:lnTo>
                      <a:lnTo>
                        <a:pt x="1568" y="662"/>
                      </a:lnTo>
                      <a:lnTo>
                        <a:pt x="1585" y="660"/>
                      </a:lnTo>
                      <a:lnTo>
                        <a:pt x="1603" y="659"/>
                      </a:lnTo>
                      <a:lnTo>
                        <a:pt x="1619" y="654"/>
                      </a:lnTo>
                      <a:lnTo>
                        <a:pt x="1635" y="649"/>
                      </a:lnTo>
                      <a:lnTo>
                        <a:pt x="1651" y="644"/>
                      </a:lnTo>
                      <a:lnTo>
                        <a:pt x="1667" y="638"/>
                      </a:lnTo>
                      <a:lnTo>
                        <a:pt x="1683" y="633"/>
                      </a:lnTo>
                      <a:lnTo>
                        <a:pt x="1699" y="628"/>
                      </a:lnTo>
                      <a:lnTo>
                        <a:pt x="1717" y="624"/>
                      </a:lnTo>
                      <a:lnTo>
                        <a:pt x="1734" y="619"/>
                      </a:lnTo>
                      <a:lnTo>
                        <a:pt x="1747" y="616"/>
                      </a:lnTo>
                      <a:lnTo>
                        <a:pt x="1760" y="614"/>
                      </a:lnTo>
                      <a:lnTo>
                        <a:pt x="1771" y="612"/>
                      </a:lnTo>
                      <a:lnTo>
                        <a:pt x="1784" y="611"/>
                      </a:lnTo>
                      <a:lnTo>
                        <a:pt x="1797" y="611"/>
                      </a:lnTo>
                      <a:lnTo>
                        <a:pt x="1809" y="611"/>
                      </a:lnTo>
                      <a:lnTo>
                        <a:pt x="1821" y="612"/>
                      </a:lnTo>
                      <a:lnTo>
                        <a:pt x="1833" y="614"/>
                      </a:lnTo>
                      <a:lnTo>
                        <a:pt x="1845" y="616"/>
                      </a:lnTo>
                      <a:lnTo>
                        <a:pt x="1856" y="619"/>
                      </a:lnTo>
                      <a:lnTo>
                        <a:pt x="1861" y="622"/>
                      </a:lnTo>
                      <a:lnTo>
                        <a:pt x="1864" y="625"/>
                      </a:lnTo>
                      <a:lnTo>
                        <a:pt x="1865" y="628"/>
                      </a:lnTo>
                      <a:lnTo>
                        <a:pt x="1869" y="633"/>
                      </a:lnTo>
                      <a:lnTo>
                        <a:pt x="1870" y="638"/>
                      </a:lnTo>
                      <a:lnTo>
                        <a:pt x="1872" y="644"/>
                      </a:lnTo>
                      <a:lnTo>
                        <a:pt x="1875" y="649"/>
                      </a:lnTo>
                      <a:lnTo>
                        <a:pt x="1878" y="654"/>
                      </a:lnTo>
                      <a:lnTo>
                        <a:pt x="1883" y="659"/>
                      </a:lnTo>
                      <a:lnTo>
                        <a:pt x="1888" y="662"/>
                      </a:lnTo>
                      <a:lnTo>
                        <a:pt x="1894" y="665"/>
                      </a:lnTo>
                      <a:lnTo>
                        <a:pt x="1901" y="665"/>
                      </a:lnTo>
                      <a:lnTo>
                        <a:pt x="1907" y="667"/>
                      </a:lnTo>
                      <a:lnTo>
                        <a:pt x="1912" y="667"/>
                      </a:lnTo>
                      <a:lnTo>
                        <a:pt x="1918" y="667"/>
                      </a:lnTo>
                      <a:lnTo>
                        <a:pt x="1923" y="667"/>
                      </a:lnTo>
                      <a:lnTo>
                        <a:pt x="1929" y="665"/>
                      </a:lnTo>
                      <a:lnTo>
                        <a:pt x="1934" y="665"/>
                      </a:lnTo>
                      <a:lnTo>
                        <a:pt x="1941" y="667"/>
                      </a:lnTo>
                      <a:lnTo>
                        <a:pt x="1947" y="667"/>
                      </a:lnTo>
                      <a:lnTo>
                        <a:pt x="1952" y="654"/>
                      </a:lnTo>
                      <a:lnTo>
                        <a:pt x="1953" y="641"/>
                      </a:lnTo>
                      <a:lnTo>
                        <a:pt x="1957" y="628"/>
                      </a:lnTo>
                      <a:lnTo>
                        <a:pt x="1958" y="614"/>
                      </a:lnTo>
                      <a:lnTo>
                        <a:pt x="1958" y="601"/>
                      </a:lnTo>
                      <a:lnTo>
                        <a:pt x="1958" y="587"/>
                      </a:lnTo>
                      <a:lnTo>
                        <a:pt x="1958" y="574"/>
                      </a:lnTo>
                      <a:lnTo>
                        <a:pt x="1958" y="560"/>
                      </a:lnTo>
                      <a:lnTo>
                        <a:pt x="1958" y="547"/>
                      </a:lnTo>
                      <a:lnTo>
                        <a:pt x="1958" y="534"/>
                      </a:lnTo>
                      <a:lnTo>
                        <a:pt x="1947" y="524"/>
                      </a:lnTo>
                      <a:lnTo>
                        <a:pt x="1936" y="515"/>
                      </a:lnTo>
                      <a:lnTo>
                        <a:pt x="1926" y="504"/>
                      </a:lnTo>
                      <a:lnTo>
                        <a:pt x="1917" y="492"/>
                      </a:lnTo>
                      <a:lnTo>
                        <a:pt x="1909" y="481"/>
                      </a:lnTo>
                      <a:lnTo>
                        <a:pt x="1899" y="470"/>
                      </a:lnTo>
                      <a:lnTo>
                        <a:pt x="1891" y="459"/>
                      </a:lnTo>
                      <a:lnTo>
                        <a:pt x="1883" y="448"/>
                      </a:lnTo>
                      <a:lnTo>
                        <a:pt x="1875" y="435"/>
                      </a:lnTo>
                      <a:lnTo>
                        <a:pt x="1867" y="422"/>
                      </a:lnTo>
                      <a:lnTo>
                        <a:pt x="1862" y="414"/>
                      </a:lnTo>
                      <a:lnTo>
                        <a:pt x="1856" y="408"/>
                      </a:lnTo>
                      <a:lnTo>
                        <a:pt x="1849" y="401"/>
                      </a:lnTo>
                      <a:lnTo>
                        <a:pt x="1841" y="396"/>
                      </a:lnTo>
                      <a:lnTo>
                        <a:pt x="1833" y="390"/>
                      </a:lnTo>
                      <a:lnTo>
                        <a:pt x="1827" y="385"/>
                      </a:lnTo>
                      <a:lnTo>
                        <a:pt x="1819" y="380"/>
                      </a:lnTo>
                      <a:lnTo>
                        <a:pt x="1811" y="376"/>
                      </a:lnTo>
                      <a:lnTo>
                        <a:pt x="1805" y="369"/>
                      </a:lnTo>
                      <a:lnTo>
                        <a:pt x="1798" y="363"/>
                      </a:lnTo>
                      <a:lnTo>
                        <a:pt x="1797" y="363"/>
                      </a:lnTo>
                      <a:lnTo>
                        <a:pt x="1795" y="363"/>
                      </a:lnTo>
                      <a:lnTo>
                        <a:pt x="1793" y="363"/>
                      </a:lnTo>
                      <a:lnTo>
                        <a:pt x="1792" y="363"/>
                      </a:lnTo>
                      <a:lnTo>
                        <a:pt x="1790" y="363"/>
                      </a:lnTo>
                      <a:lnTo>
                        <a:pt x="1789" y="363"/>
                      </a:lnTo>
                      <a:lnTo>
                        <a:pt x="1789" y="363"/>
                      </a:lnTo>
                      <a:lnTo>
                        <a:pt x="1787" y="363"/>
                      </a:lnTo>
                      <a:lnTo>
                        <a:pt x="1787" y="363"/>
                      </a:lnTo>
                      <a:lnTo>
                        <a:pt x="1787" y="363"/>
                      </a:lnTo>
                      <a:lnTo>
                        <a:pt x="1785" y="360"/>
                      </a:lnTo>
                      <a:lnTo>
                        <a:pt x="1784" y="358"/>
                      </a:lnTo>
                      <a:lnTo>
                        <a:pt x="1782" y="355"/>
                      </a:lnTo>
                      <a:lnTo>
                        <a:pt x="1781" y="352"/>
                      </a:lnTo>
                      <a:lnTo>
                        <a:pt x="1779" y="350"/>
                      </a:lnTo>
                      <a:lnTo>
                        <a:pt x="1777" y="347"/>
                      </a:lnTo>
                      <a:lnTo>
                        <a:pt x="1776" y="345"/>
                      </a:lnTo>
                      <a:lnTo>
                        <a:pt x="1774" y="342"/>
                      </a:lnTo>
                      <a:lnTo>
                        <a:pt x="1773" y="339"/>
                      </a:lnTo>
                      <a:lnTo>
                        <a:pt x="1771" y="337"/>
                      </a:lnTo>
                      <a:lnTo>
                        <a:pt x="1771" y="334"/>
                      </a:lnTo>
                      <a:lnTo>
                        <a:pt x="1771" y="332"/>
                      </a:lnTo>
                      <a:lnTo>
                        <a:pt x="1771" y="331"/>
                      </a:lnTo>
                      <a:lnTo>
                        <a:pt x="1771" y="328"/>
                      </a:lnTo>
                      <a:lnTo>
                        <a:pt x="1771" y="326"/>
                      </a:lnTo>
                      <a:lnTo>
                        <a:pt x="1771" y="323"/>
                      </a:lnTo>
                      <a:lnTo>
                        <a:pt x="1771" y="321"/>
                      </a:lnTo>
                      <a:lnTo>
                        <a:pt x="1771" y="320"/>
                      </a:lnTo>
                      <a:lnTo>
                        <a:pt x="1771" y="316"/>
                      </a:lnTo>
                      <a:lnTo>
                        <a:pt x="1771" y="315"/>
                      </a:lnTo>
                      <a:lnTo>
                        <a:pt x="1771" y="313"/>
                      </a:lnTo>
                      <a:lnTo>
                        <a:pt x="1771" y="313"/>
                      </a:lnTo>
                      <a:lnTo>
                        <a:pt x="1769" y="312"/>
                      </a:lnTo>
                      <a:lnTo>
                        <a:pt x="1769" y="312"/>
                      </a:lnTo>
                      <a:lnTo>
                        <a:pt x="1768" y="310"/>
                      </a:lnTo>
                      <a:lnTo>
                        <a:pt x="1766" y="310"/>
                      </a:lnTo>
                      <a:lnTo>
                        <a:pt x="1765" y="310"/>
                      </a:lnTo>
                      <a:lnTo>
                        <a:pt x="1763" y="310"/>
                      </a:lnTo>
                      <a:lnTo>
                        <a:pt x="1761" y="310"/>
                      </a:lnTo>
                      <a:lnTo>
                        <a:pt x="1760" y="310"/>
                      </a:lnTo>
                      <a:lnTo>
                        <a:pt x="1760" y="308"/>
                      </a:lnTo>
                      <a:lnTo>
                        <a:pt x="1760" y="307"/>
                      </a:lnTo>
                      <a:lnTo>
                        <a:pt x="1760" y="305"/>
                      </a:lnTo>
                      <a:lnTo>
                        <a:pt x="1760" y="304"/>
                      </a:lnTo>
                      <a:lnTo>
                        <a:pt x="1760" y="302"/>
                      </a:lnTo>
                      <a:lnTo>
                        <a:pt x="1760" y="302"/>
                      </a:lnTo>
                      <a:lnTo>
                        <a:pt x="1760" y="300"/>
                      </a:lnTo>
                      <a:lnTo>
                        <a:pt x="1760" y="300"/>
                      </a:lnTo>
                      <a:lnTo>
                        <a:pt x="1760" y="299"/>
                      </a:lnTo>
                      <a:lnTo>
                        <a:pt x="1760" y="299"/>
                      </a:lnTo>
                      <a:lnTo>
                        <a:pt x="1755" y="294"/>
                      </a:lnTo>
                      <a:lnTo>
                        <a:pt x="1750" y="289"/>
                      </a:lnTo>
                      <a:lnTo>
                        <a:pt x="1745" y="284"/>
                      </a:lnTo>
                      <a:lnTo>
                        <a:pt x="1741" y="278"/>
                      </a:lnTo>
                      <a:lnTo>
                        <a:pt x="1736" y="273"/>
                      </a:lnTo>
                      <a:lnTo>
                        <a:pt x="1731" y="267"/>
                      </a:lnTo>
                      <a:lnTo>
                        <a:pt x="1726" y="262"/>
                      </a:lnTo>
                      <a:lnTo>
                        <a:pt x="1721" y="256"/>
                      </a:lnTo>
                      <a:lnTo>
                        <a:pt x="1717" y="251"/>
                      </a:lnTo>
                      <a:lnTo>
                        <a:pt x="1712" y="246"/>
                      </a:lnTo>
                      <a:lnTo>
                        <a:pt x="1712" y="246"/>
                      </a:lnTo>
                      <a:lnTo>
                        <a:pt x="1712" y="246"/>
                      </a:lnTo>
                      <a:lnTo>
                        <a:pt x="1712" y="244"/>
                      </a:lnTo>
                      <a:lnTo>
                        <a:pt x="1712" y="244"/>
                      </a:lnTo>
                      <a:lnTo>
                        <a:pt x="1712" y="243"/>
                      </a:lnTo>
                      <a:lnTo>
                        <a:pt x="1712" y="241"/>
                      </a:lnTo>
                      <a:lnTo>
                        <a:pt x="1712" y="240"/>
                      </a:lnTo>
                      <a:lnTo>
                        <a:pt x="1712" y="238"/>
                      </a:lnTo>
                      <a:lnTo>
                        <a:pt x="1712" y="236"/>
                      </a:lnTo>
                      <a:lnTo>
                        <a:pt x="1712" y="235"/>
                      </a:lnTo>
                      <a:lnTo>
                        <a:pt x="1709" y="232"/>
                      </a:lnTo>
                      <a:lnTo>
                        <a:pt x="1705" y="228"/>
                      </a:lnTo>
                      <a:lnTo>
                        <a:pt x="1702" y="225"/>
                      </a:lnTo>
                      <a:lnTo>
                        <a:pt x="1699" y="220"/>
                      </a:lnTo>
                      <a:lnTo>
                        <a:pt x="1696" y="217"/>
                      </a:lnTo>
                      <a:lnTo>
                        <a:pt x="1693" y="214"/>
                      </a:lnTo>
                      <a:lnTo>
                        <a:pt x="1689" y="211"/>
                      </a:lnTo>
                      <a:lnTo>
                        <a:pt x="1686" y="208"/>
                      </a:lnTo>
                      <a:lnTo>
                        <a:pt x="1683" y="204"/>
                      </a:lnTo>
                      <a:lnTo>
                        <a:pt x="1680" y="203"/>
                      </a:lnTo>
                      <a:lnTo>
                        <a:pt x="1665" y="198"/>
                      </a:lnTo>
                      <a:lnTo>
                        <a:pt x="1651" y="192"/>
                      </a:lnTo>
                      <a:lnTo>
                        <a:pt x="1637" y="184"/>
                      </a:lnTo>
                      <a:lnTo>
                        <a:pt x="1625" y="176"/>
                      </a:lnTo>
                      <a:lnTo>
                        <a:pt x="1613" y="166"/>
                      </a:lnTo>
                      <a:lnTo>
                        <a:pt x="1601" y="156"/>
                      </a:lnTo>
                      <a:lnTo>
                        <a:pt x="1590" y="147"/>
                      </a:lnTo>
                      <a:lnTo>
                        <a:pt x="1579" y="137"/>
                      </a:lnTo>
                      <a:lnTo>
                        <a:pt x="1568" y="128"/>
                      </a:lnTo>
                      <a:lnTo>
                        <a:pt x="1558" y="118"/>
                      </a:lnTo>
                      <a:lnTo>
                        <a:pt x="1549" y="112"/>
                      </a:lnTo>
                      <a:lnTo>
                        <a:pt x="1541" y="108"/>
                      </a:lnTo>
                      <a:lnTo>
                        <a:pt x="1531" y="105"/>
                      </a:lnTo>
                      <a:lnTo>
                        <a:pt x="1521" y="104"/>
                      </a:lnTo>
                      <a:lnTo>
                        <a:pt x="1512" y="104"/>
                      </a:lnTo>
                      <a:lnTo>
                        <a:pt x="1502" y="102"/>
                      </a:lnTo>
                      <a:lnTo>
                        <a:pt x="1491" y="102"/>
                      </a:lnTo>
                      <a:lnTo>
                        <a:pt x="1481" y="100"/>
                      </a:lnTo>
                      <a:lnTo>
                        <a:pt x="1472" y="99"/>
                      </a:lnTo>
                      <a:lnTo>
                        <a:pt x="1462" y="97"/>
                      </a:lnTo>
                      <a:lnTo>
                        <a:pt x="1456" y="94"/>
                      </a:lnTo>
                      <a:lnTo>
                        <a:pt x="1449" y="91"/>
                      </a:lnTo>
                      <a:lnTo>
                        <a:pt x="1443" y="86"/>
                      </a:lnTo>
                      <a:lnTo>
                        <a:pt x="1437" y="81"/>
                      </a:lnTo>
                      <a:lnTo>
                        <a:pt x="1430" y="76"/>
                      </a:lnTo>
                      <a:lnTo>
                        <a:pt x="1424" y="70"/>
                      </a:lnTo>
                      <a:lnTo>
                        <a:pt x="1419" y="64"/>
                      </a:lnTo>
                      <a:lnTo>
                        <a:pt x="1413" y="56"/>
                      </a:lnTo>
                      <a:lnTo>
                        <a:pt x="1408" y="49"/>
                      </a:lnTo>
                      <a:lnTo>
                        <a:pt x="1403" y="43"/>
                      </a:lnTo>
                      <a:lnTo>
                        <a:pt x="1400" y="35"/>
                      </a:lnTo>
                      <a:lnTo>
                        <a:pt x="1393" y="25"/>
                      </a:lnTo>
                      <a:lnTo>
                        <a:pt x="1389" y="19"/>
                      </a:lnTo>
                      <a:lnTo>
                        <a:pt x="1381" y="12"/>
                      </a:lnTo>
                      <a:lnTo>
                        <a:pt x="1374" y="8"/>
                      </a:lnTo>
                      <a:lnTo>
                        <a:pt x="1365" y="4"/>
                      </a:lnTo>
                      <a:lnTo>
                        <a:pt x="1357" y="1"/>
                      </a:lnTo>
                      <a:lnTo>
                        <a:pt x="1347" y="0"/>
                      </a:lnTo>
                      <a:lnTo>
                        <a:pt x="1337" y="0"/>
                      </a:lnTo>
                      <a:lnTo>
                        <a:pt x="1328" y="1"/>
                      </a:lnTo>
                      <a:lnTo>
                        <a:pt x="1325" y="8"/>
                      </a:lnTo>
                      <a:lnTo>
                        <a:pt x="1321" y="12"/>
                      </a:lnTo>
                      <a:lnTo>
                        <a:pt x="1317" y="19"/>
                      </a:lnTo>
                      <a:lnTo>
                        <a:pt x="1312" y="25"/>
                      </a:lnTo>
                      <a:lnTo>
                        <a:pt x="1307" y="30"/>
                      </a:lnTo>
                      <a:lnTo>
                        <a:pt x="1302" y="35"/>
                      </a:lnTo>
                      <a:lnTo>
                        <a:pt x="1296" y="38"/>
                      </a:lnTo>
                      <a:lnTo>
                        <a:pt x="1289" y="41"/>
                      </a:lnTo>
                      <a:lnTo>
                        <a:pt x="1283" y="43"/>
                      </a:lnTo>
                      <a:lnTo>
                        <a:pt x="1275" y="43"/>
                      </a:lnTo>
                      <a:lnTo>
                        <a:pt x="1273" y="43"/>
                      </a:lnTo>
                      <a:lnTo>
                        <a:pt x="1272" y="44"/>
                      </a:lnTo>
                      <a:lnTo>
                        <a:pt x="1272" y="46"/>
                      </a:lnTo>
                      <a:lnTo>
                        <a:pt x="1270" y="48"/>
                      </a:lnTo>
                      <a:lnTo>
                        <a:pt x="1270" y="49"/>
                      </a:lnTo>
                      <a:lnTo>
                        <a:pt x="1269" y="51"/>
                      </a:lnTo>
                      <a:lnTo>
                        <a:pt x="1269" y="51"/>
                      </a:lnTo>
                      <a:lnTo>
                        <a:pt x="1267" y="52"/>
                      </a:lnTo>
                      <a:lnTo>
                        <a:pt x="1265" y="54"/>
                      </a:lnTo>
                      <a:lnTo>
                        <a:pt x="1264" y="54"/>
                      </a:lnTo>
                      <a:lnTo>
                        <a:pt x="1233" y="54"/>
                      </a:lnTo>
                      <a:lnTo>
                        <a:pt x="1203" y="54"/>
                      </a:lnTo>
                      <a:lnTo>
                        <a:pt x="1173" y="54"/>
                      </a:lnTo>
                      <a:lnTo>
                        <a:pt x="1142" y="56"/>
                      </a:lnTo>
                      <a:lnTo>
                        <a:pt x="1112" y="57"/>
                      </a:lnTo>
                      <a:lnTo>
                        <a:pt x="1081" y="59"/>
                      </a:lnTo>
                      <a:lnTo>
                        <a:pt x="1049" y="60"/>
                      </a:lnTo>
                      <a:lnTo>
                        <a:pt x="1019" y="65"/>
                      </a:lnTo>
                      <a:lnTo>
                        <a:pt x="987" y="70"/>
                      </a:lnTo>
                      <a:lnTo>
                        <a:pt x="955" y="75"/>
                      </a:lnTo>
                      <a:lnTo>
                        <a:pt x="931" y="80"/>
                      </a:lnTo>
                      <a:lnTo>
                        <a:pt x="909" y="81"/>
                      </a:lnTo>
                      <a:lnTo>
                        <a:pt x="885" y="81"/>
                      </a:lnTo>
                      <a:lnTo>
                        <a:pt x="862" y="81"/>
                      </a:lnTo>
                      <a:lnTo>
                        <a:pt x="840" y="81"/>
                      </a:lnTo>
                      <a:lnTo>
                        <a:pt x="817" y="80"/>
                      </a:lnTo>
                      <a:lnTo>
                        <a:pt x="795" y="80"/>
                      </a:lnTo>
                      <a:lnTo>
                        <a:pt x="773" y="80"/>
                      </a:lnTo>
                      <a:lnTo>
                        <a:pt x="749" y="83"/>
                      </a:lnTo>
                      <a:lnTo>
                        <a:pt x="726" y="86"/>
                      </a:lnTo>
                      <a:lnTo>
                        <a:pt x="705" y="91"/>
                      </a:lnTo>
                      <a:lnTo>
                        <a:pt x="686" y="97"/>
                      </a:lnTo>
                      <a:lnTo>
                        <a:pt x="667" y="105"/>
                      </a:lnTo>
                      <a:lnTo>
                        <a:pt x="648" y="113"/>
                      </a:lnTo>
                      <a:lnTo>
                        <a:pt x="629" y="121"/>
                      </a:lnTo>
                      <a:lnTo>
                        <a:pt x="609" y="129"/>
                      </a:lnTo>
                      <a:lnTo>
                        <a:pt x="590" y="137"/>
                      </a:lnTo>
                      <a:lnTo>
                        <a:pt x="571" y="147"/>
                      </a:lnTo>
                      <a:lnTo>
                        <a:pt x="550" y="153"/>
                      </a:lnTo>
                      <a:lnTo>
                        <a:pt x="528" y="161"/>
                      </a:lnTo>
                      <a:lnTo>
                        <a:pt x="525" y="161"/>
                      </a:lnTo>
                      <a:lnTo>
                        <a:pt x="521" y="161"/>
                      </a:lnTo>
                      <a:lnTo>
                        <a:pt x="518" y="163"/>
                      </a:lnTo>
                      <a:lnTo>
                        <a:pt x="513" y="163"/>
                      </a:lnTo>
                      <a:lnTo>
                        <a:pt x="510" y="164"/>
                      </a:lnTo>
                      <a:lnTo>
                        <a:pt x="507" y="168"/>
                      </a:lnTo>
                      <a:lnTo>
                        <a:pt x="504" y="171"/>
                      </a:lnTo>
                      <a:lnTo>
                        <a:pt x="501" y="174"/>
                      </a:lnTo>
                      <a:lnTo>
                        <a:pt x="497" y="177"/>
                      </a:lnTo>
                      <a:lnTo>
                        <a:pt x="496" y="182"/>
                      </a:lnTo>
                      <a:lnTo>
                        <a:pt x="496" y="182"/>
                      </a:lnTo>
                      <a:lnTo>
                        <a:pt x="496" y="182"/>
                      </a:lnTo>
                      <a:lnTo>
                        <a:pt x="494" y="182"/>
                      </a:lnTo>
                      <a:lnTo>
                        <a:pt x="494" y="182"/>
                      </a:lnTo>
                      <a:lnTo>
                        <a:pt x="493" y="182"/>
                      </a:lnTo>
                      <a:lnTo>
                        <a:pt x="491" y="182"/>
                      </a:lnTo>
                      <a:lnTo>
                        <a:pt x="489" y="182"/>
                      </a:lnTo>
                      <a:lnTo>
                        <a:pt x="489" y="182"/>
                      </a:lnTo>
                      <a:lnTo>
                        <a:pt x="488" y="182"/>
                      </a:lnTo>
                      <a:lnTo>
                        <a:pt x="486" y="182"/>
                      </a:lnTo>
                      <a:lnTo>
                        <a:pt x="486" y="184"/>
                      </a:lnTo>
                      <a:lnTo>
                        <a:pt x="486" y="185"/>
                      </a:lnTo>
                      <a:lnTo>
                        <a:pt x="485" y="187"/>
                      </a:lnTo>
                      <a:lnTo>
                        <a:pt x="485" y="188"/>
                      </a:lnTo>
                      <a:lnTo>
                        <a:pt x="485" y="188"/>
                      </a:lnTo>
                      <a:lnTo>
                        <a:pt x="485" y="190"/>
                      </a:lnTo>
                      <a:lnTo>
                        <a:pt x="483" y="192"/>
                      </a:lnTo>
                      <a:lnTo>
                        <a:pt x="483" y="192"/>
                      </a:lnTo>
                      <a:lnTo>
                        <a:pt x="481" y="192"/>
                      </a:lnTo>
                      <a:lnTo>
                        <a:pt x="480" y="193"/>
                      </a:lnTo>
                      <a:lnTo>
                        <a:pt x="472" y="196"/>
                      </a:lnTo>
                      <a:lnTo>
                        <a:pt x="464" y="200"/>
                      </a:lnTo>
                      <a:lnTo>
                        <a:pt x="454" y="203"/>
                      </a:lnTo>
                      <a:lnTo>
                        <a:pt x="446" y="206"/>
                      </a:lnTo>
                      <a:lnTo>
                        <a:pt x="437" y="208"/>
                      </a:lnTo>
                      <a:lnTo>
                        <a:pt x="427" y="209"/>
                      </a:lnTo>
                      <a:lnTo>
                        <a:pt x="417" y="209"/>
                      </a:lnTo>
                      <a:lnTo>
                        <a:pt x="409" y="211"/>
                      </a:lnTo>
                      <a:lnTo>
                        <a:pt x="400" y="212"/>
                      </a:lnTo>
                      <a:lnTo>
                        <a:pt x="390" y="214"/>
                      </a:lnTo>
                      <a:lnTo>
                        <a:pt x="389" y="214"/>
                      </a:lnTo>
                      <a:lnTo>
                        <a:pt x="387" y="216"/>
                      </a:lnTo>
                      <a:lnTo>
                        <a:pt x="385" y="216"/>
                      </a:lnTo>
                      <a:lnTo>
                        <a:pt x="385" y="217"/>
                      </a:lnTo>
                      <a:lnTo>
                        <a:pt x="384" y="219"/>
                      </a:lnTo>
                      <a:lnTo>
                        <a:pt x="384" y="220"/>
                      </a:lnTo>
                      <a:lnTo>
                        <a:pt x="382" y="222"/>
                      </a:lnTo>
                      <a:lnTo>
                        <a:pt x="382" y="224"/>
                      </a:lnTo>
                      <a:lnTo>
                        <a:pt x="381" y="224"/>
                      </a:lnTo>
                      <a:lnTo>
                        <a:pt x="379" y="225"/>
                      </a:lnTo>
                      <a:lnTo>
                        <a:pt x="377" y="225"/>
                      </a:lnTo>
                      <a:lnTo>
                        <a:pt x="376" y="225"/>
                      </a:lnTo>
                      <a:lnTo>
                        <a:pt x="376" y="225"/>
                      </a:lnTo>
                      <a:lnTo>
                        <a:pt x="374" y="225"/>
                      </a:lnTo>
                      <a:lnTo>
                        <a:pt x="374" y="225"/>
                      </a:lnTo>
                      <a:lnTo>
                        <a:pt x="373" y="225"/>
                      </a:lnTo>
                      <a:lnTo>
                        <a:pt x="373" y="225"/>
                      </a:lnTo>
                      <a:lnTo>
                        <a:pt x="371" y="225"/>
                      </a:lnTo>
                      <a:lnTo>
                        <a:pt x="369" y="225"/>
                      </a:lnTo>
                      <a:lnTo>
                        <a:pt x="368" y="225"/>
                      </a:lnTo>
                      <a:lnTo>
                        <a:pt x="349" y="238"/>
                      </a:lnTo>
                      <a:lnTo>
                        <a:pt x="333" y="254"/>
                      </a:lnTo>
                      <a:lnTo>
                        <a:pt x="320" y="270"/>
                      </a:lnTo>
                      <a:lnTo>
                        <a:pt x="309" y="288"/>
                      </a:lnTo>
                      <a:lnTo>
                        <a:pt x="297" y="307"/>
                      </a:lnTo>
                      <a:lnTo>
                        <a:pt x="289" y="326"/>
                      </a:lnTo>
                      <a:lnTo>
                        <a:pt x="281" y="347"/>
                      </a:lnTo>
                      <a:lnTo>
                        <a:pt x="273" y="366"/>
                      </a:lnTo>
                      <a:lnTo>
                        <a:pt x="265" y="387"/>
                      </a:lnTo>
                      <a:lnTo>
                        <a:pt x="256" y="406"/>
                      </a:lnTo>
                      <a:lnTo>
                        <a:pt x="254" y="408"/>
                      </a:lnTo>
                      <a:lnTo>
                        <a:pt x="253" y="409"/>
                      </a:lnTo>
                      <a:lnTo>
                        <a:pt x="251" y="411"/>
                      </a:lnTo>
                      <a:lnTo>
                        <a:pt x="249" y="412"/>
                      </a:lnTo>
                      <a:lnTo>
                        <a:pt x="248" y="414"/>
                      </a:lnTo>
                      <a:lnTo>
                        <a:pt x="246" y="416"/>
                      </a:lnTo>
                      <a:lnTo>
                        <a:pt x="245" y="417"/>
                      </a:lnTo>
                      <a:lnTo>
                        <a:pt x="243" y="419"/>
                      </a:lnTo>
                      <a:lnTo>
                        <a:pt x="241" y="420"/>
                      </a:lnTo>
                      <a:lnTo>
                        <a:pt x="240" y="422"/>
                      </a:lnTo>
                      <a:lnTo>
                        <a:pt x="240" y="424"/>
                      </a:lnTo>
                      <a:lnTo>
                        <a:pt x="240" y="425"/>
                      </a:lnTo>
                      <a:lnTo>
                        <a:pt x="240" y="427"/>
                      </a:lnTo>
                      <a:lnTo>
                        <a:pt x="240" y="428"/>
                      </a:lnTo>
                      <a:lnTo>
                        <a:pt x="240" y="428"/>
                      </a:lnTo>
                      <a:lnTo>
                        <a:pt x="240" y="430"/>
                      </a:lnTo>
                      <a:lnTo>
                        <a:pt x="240" y="432"/>
                      </a:lnTo>
                      <a:lnTo>
                        <a:pt x="240" y="432"/>
                      </a:lnTo>
                      <a:lnTo>
                        <a:pt x="240" y="432"/>
                      </a:lnTo>
                      <a:lnTo>
                        <a:pt x="240" y="433"/>
                      </a:lnTo>
                      <a:lnTo>
                        <a:pt x="230" y="433"/>
                      </a:lnTo>
                      <a:lnTo>
                        <a:pt x="225" y="441"/>
                      </a:lnTo>
                      <a:lnTo>
                        <a:pt x="221" y="451"/>
                      </a:lnTo>
                      <a:lnTo>
                        <a:pt x="216" y="459"/>
                      </a:lnTo>
                      <a:lnTo>
                        <a:pt x="209" y="467"/>
                      </a:lnTo>
                      <a:lnTo>
                        <a:pt x="203" y="475"/>
                      </a:lnTo>
                      <a:lnTo>
                        <a:pt x="198" y="483"/>
                      </a:lnTo>
                      <a:lnTo>
                        <a:pt x="192" y="491"/>
                      </a:lnTo>
                      <a:lnTo>
                        <a:pt x="187" y="500"/>
                      </a:lnTo>
                      <a:lnTo>
                        <a:pt x="184" y="508"/>
                      </a:lnTo>
                      <a:lnTo>
                        <a:pt x="182" y="518"/>
                      </a:lnTo>
                      <a:lnTo>
                        <a:pt x="179" y="521"/>
                      </a:lnTo>
                      <a:lnTo>
                        <a:pt x="177" y="524"/>
                      </a:lnTo>
                      <a:lnTo>
                        <a:pt x="173" y="526"/>
                      </a:lnTo>
                      <a:lnTo>
                        <a:pt x="169" y="529"/>
                      </a:lnTo>
                      <a:lnTo>
                        <a:pt x="166" y="532"/>
                      </a:lnTo>
                      <a:lnTo>
                        <a:pt x="163" y="534"/>
                      </a:lnTo>
                      <a:lnTo>
                        <a:pt x="160" y="537"/>
                      </a:lnTo>
                      <a:lnTo>
                        <a:pt x="157" y="542"/>
                      </a:lnTo>
                      <a:lnTo>
                        <a:pt x="155" y="545"/>
                      </a:lnTo>
                      <a:lnTo>
                        <a:pt x="155" y="550"/>
                      </a:lnTo>
                      <a:lnTo>
                        <a:pt x="142" y="555"/>
                      </a:lnTo>
                      <a:lnTo>
                        <a:pt x="131" y="561"/>
                      </a:lnTo>
                      <a:lnTo>
                        <a:pt x="121" y="568"/>
                      </a:lnTo>
                      <a:lnTo>
                        <a:pt x="112" y="576"/>
                      </a:lnTo>
                      <a:lnTo>
                        <a:pt x="102" y="584"/>
                      </a:lnTo>
                      <a:lnTo>
                        <a:pt x="93" y="592"/>
                      </a:lnTo>
                      <a:lnTo>
                        <a:pt x="83" y="600"/>
                      </a:lnTo>
                      <a:lnTo>
                        <a:pt x="75" y="608"/>
                      </a:lnTo>
                      <a:lnTo>
                        <a:pt x="64" y="616"/>
                      </a:lnTo>
                      <a:lnTo>
                        <a:pt x="54" y="625"/>
                      </a:lnTo>
                      <a:lnTo>
                        <a:pt x="53" y="625"/>
                      </a:lnTo>
                      <a:lnTo>
                        <a:pt x="53" y="625"/>
                      </a:lnTo>
                      <a:lnTo>
                        <a:pt x="51" y="625"/>
                      </a:lnTo>
                      <a:lnTo>
                        <a:pt x="49" y="625"/>
                      </a:lnTo>
                      <a:lnTo>
                        <a:pt x="48" y="625"/>
                      </a:lnTo>
                      <a:lnTo>
                        <a:pt x="46" y="627"/>
                      </a:lnTo>
                      <a:lnTo>
                        <a:pt x="43" y="628"/>
                      </a:lnTo>
                      <a:lnTo>
                        <a:pt x="41" y="630"/>
                      </a:lnTo>
                      <a:lnTo>
                        <a:pt x="40" y="632"/>
                      </a:lnTo>
                      <a:lnTo>
                        <a:pt x="38" y="635"/>
                      </a:lnTo>
                      <a:lnTo>
                        <a:pt x="35" y="648"/>
                      </a:lnTo>
                      <a:lnTo>
                        <a:pt x="33" y="662"/>
                      </a:lnTo>
                      <a:lnTo>
                        <a:pt x="30" y="675"/>
                      </a:lnTo>
                      <a:lnTo>
                        <a:pt x="29" y="688"/>
                      </a:lnTo>
                      <a:lnTo>
                        <a:pt x="27" y="700"/>
                      </a:lnTo>
                      <a:lnTo>
                        <a:pt x="24" y="715"/>
                      </a:lnTo>
                      <a:lnTo>
                        <a:pt x="21" y="728"/>
                      </a:lnTo>
                      <a:lnTo>
                        <a:pt x="16" y="740"/>
                      </a:lnTo>
                      <a:lnTo>
                        <a:pt x="9" y="752"/>
                      </a:lnTo>
                      <a:lnTo>
                        <a:pt x="0" y="763"/>
                      </a:lnTo>
                      <a:lnTo>
                        <a:pt x="0" y="764"/>
                      </a:lnTo>
                      <a:lnTo>
                        <a:pt x="0" y="768"/>
                      </a:lnTo>
                      <a:lnTo>
                        <a:pt x="0" y="769"/>
                      </a:lnTo>
                      <a:lnTo>
                        <a:pt x="0" y="771"/>
                      </a:lnTo>
                      <a:lnTo>
                        <a:pt x="0" y="772"/>
                      </a:lnTo>
                      <a:lnTo>
                        <a:pt x="0" y="776"/>
                      </a:lnTo>
                      <a:lnTo>
                        <a:pt x="0" y="777"/>
                      </a:lnTo>
                      <a:lnTo>
                        <a:pt x="0" y="779"/>
                      </a:lnTo>
                      <a:lnTo>
                        <a:pt x="0" y="779"/>
                      </a:lnTo>
                      <a:lnTo>
                        <a:pt x="0" y="779"/>
                      </a:lnTo>
                      <a:lnTo>
                        <a:pt x="8" y="780"/>
                      </a:lnTo>
                      <a:lnTo>
                        <a:pt x="17" y="782"/>
                      </a:lnTo>
                      <a:lnTo>
                        <a:pt x="25" y="782"/>
                      </a:lnTo>
                      <a:lnTo>
                        <a:pt x="33" y="782"/>
                      </a:lnTo>
                      <a:lnTo>
                        <a:pt x="41" y="780"/>
                      </a:lnTo>
                      <a:lnTo>
                        <a:pt x="49" y="777"/>
                      </a:lnTo>
                      <a:lnTo>
                        <a:pt x="57" y="774"/>
                      </a:lnTo>
                      <a:lnTo>
                        <a:pt x="64" y="768"/>
                      </a:lnTo>
                      <a:lnTo>
                        <a:pt x="70" y="761"/>
                      </a:lnTo>
                      <a:lnTo>
                        <a:pt x="75" y="753"/>
                      </a:lnTo>
                      <a:lnTo>
                        <a:pt x="75" y="753"/>
                      </a:lnTo>
                      <a:lnTo>
                        <a:pt x="75" y="753"/>
                      </a:lnTo>
                      <a:lnTo>
                        <a:pt x="77" y="753"/>
                      </a:lnTo>
                      <a:lnTo>
                        <a:pt x="77" y="753"/>
                      </a:lnTo>
                      <a:lnTo>
                        <a:pt x="78" y="753"/>
                      </a:lnTo>
                      <a:lnTo>
                        <a:pt x="80" y="753"/>
                      </a:lnTo>
                      <a:lnTo>
                        <a:pt x="81" y="753"/>
                      </a:lnTo>
                      <a:lnTo>
                        <a:pt x="83" y="753"/>
                      </a:lnTo>
                      <a:lnTo>
                        <a:pt x="85" y="753"/>
                      </a:lnTo>
                      <a:lnTo>
                        <a:pt x="86" y="753"/>
                      </a:lnTo>
                      <a:lnTo>
                        <a:pt x="91" y="748"/>
                      </a:lnTo>
                      <a:lnTo>
                        <a:pt x="96" y="744"/>
                      </a:lnTo>
                      <a:lnTo>
                        <a:pt x="102" y="740"/>
                      </a:lnTo>
                      <a:lnTo>
                        <a:pt x="109" y="737"/>
                      </a:lnTo>
                      <a:lnTo>
                        <a:pt x="113" y="734"/>
                      </a:lnTo>
                      <a:lnTo>
                        <a:pt x="120" y="731"/>
                      </a:lnTo>
                      <a:lnTo>
                        <a:pt x="126" y="728"/>
                      </a:lnTo>
                      <a:lnTo>
                        <a:pt x="131" y="724"/>
                      </a:lnTo>
                      <a:lnTo>
                        <a:pt x="136" y="720"/>
                      </a:lnTo>
                      <a:lnTo>
                        <a:pt x="139" y="715"/>
                      </a:lnTo>
                      <a:lnTo>
                        <a:pt x="145" y="710"/>
                      </a:lnTo>
                      <a:lnTo>
                        <a:pt x="153" y="707"/>
                      </a:lnTo>
                      <a:lnTo>
                        <a:pt x="160" y="704"/>
                      </a:lnTo>
                      <a:lnTo>
                        <a:pt x="168" y="699"/>
                      </a:lnTo>
                      <a:lnTo>
                        <a:pt x="176" y="696"/>
                      </a:lnTo>
                      <a:lnTo>
                        <a:pt x="184" y="692"/>
                      </a:lnTo>
                      <a:lnTo>
                        <a:pt x="192" y="688"/>
                      </a:lnTo>
                      <a:lnTo>
                        <a:pt x="200" y="684"/>
                      </a:lnTo>
                      <a:lnTo>
                        <a:pt x="206" y="678"/>
                      </a:lnTo>
                      <a:lnTo>
                        <a:pt x="214" y="673"/>
                      </a:lnTo>
                      <a:lnTo>
                        <a:pt x="216" y="672"/>
                      </a:lnTo>
                      <a:lnTo>
                        <a:pt x="217" y="670"/>
                      </a:lnTo>
                      <a:lnTo>
                        <a:pt x="219" y="670"/>
                      </a:lnTo>
                      <a:lnTo>
                        <a:pt x="222" y="670"/>
                      </a:lnTo>
                      <a:lnTo>
                        <a:pt x="225" y="672"/>
                      </a:lnTo>
                      <a:lnTo>
                        <a:pt x="227" y="672"/>
                      </a:lnTo>
                      <a:lnTo>
                        <a:pt x="230" y="673"/>
                      </a:lnTo>
                      <a:lnTo>
                        <a:pt x="233" y="675"/>
                      </a:lnTo>
                      <a:lnTo>
                        <a:pt x="237" y="676"/>
                      </a:lnTo>
                      <a:lnTo>
                        <a:pt x="240" y="678"/>
                      </a:lnTo>
                      <a:lnTo>
                        <a:pt x="240" y="678"/>
                      </a:lnTo>
                      <a:close/>
                    </a:path>
                  </a:pathLst>
                </a:custGeom>
                <a:solidFill>
                  <a:srgbClr val="FFFF63"/>
                </a:solidFill>
                <a:ln w="9525">
                  <a:noFill/>
                  <a:round/>
                  <a:headEnd/>
                  <a:tailEnd/>
                </a:ln>
              </p:spPr>
              <p:txBody>
                <a:bodyPr/>
                <a:lstStyle/>
                <a:p>
                  <a:endParaRPr lang="en-US"/>
                </a:p>
              </p:txBody>
            </p:sp>
            <p:sp>
              <p:nvSpPr>
                <p:cNvPr id="41182" name="Freeform 222"/>
                <p:cNvSpPr>
                  <a:spLocks/>
                </p:cNvSpPr>
                <p:nvPr/>
              </p:nvSpPr>
              <p:spPr bwMode="auto">
                <a:xfrm>
                  <a:off x="2525" y="2976"/>
                  <a:ext cx="951" cy="505"/>
                </a:xfrm>
                <a:custGeom>
                  <a:avLst/>
                  <a:gdLst/>
                  <a:ahLst/>
                  <a:cxnLst>
                    <a:cxn ang="0">
                      <a:pos x="998" y="75"/>
                    </a:cxn>
                    <a:cxn ang="0">
                      <a:pos x="1113" y="97"/>
                    </a:cxn>
                    <a:cxn ang="0">
                      <a:pos x="1286" y="112"/>
                    </a:cxn>
                    <a:cxn ang="0">
                      <a:pos x="1408" y="81"/>
                    </a:cxn>
                    <a:cxn ang="0">
                      <a:pos x="1340" y="124"/>
                    </a:cxn>
                    <a:cxn ang="0">
                      <a:pos x="1491" y="108"/>
                    </a:cxn>
                    <a:cxn ang="0">
                      <a:pos x="1460" y="80"/>
                    </a:cxn>
                    <a:cxn ang="0">
                      <a:pos x="1564" y="152"/>
                    </a:cxn>
                    <a:cxn ang="0">
                      <a:pos x="1523" y="145"/>
                    </a:cxn>
                    <a:cxn ang="0">
                      <a:pos x="1507" y="147"/>
                    </a:cxn>
                    <a:cxn ang="0">
                      <a:pos x="1515" y="200"/>
                    </a:cxn>
                    <a:cxn ang="0">
                      <a:pos x="1520" y="235"/>
                    </a:cxn>
                    <a:cxn ang="0">
                      <a:pos x="1678" y="393"/>
                    </a:cxn>
                    <a:cxn ang="0">
                      <a:pos x="1756" y="524"/>
                    </a:cxn>
                    <a:cxn ang="0">
                      <a:pos x="1844" y="633"/>
                    </a:cxn>
                    <a:cxn ang="0">
                      <a:pos x="1865" y="662"/>
                    </a:cxn>
                    <a:cxn ang="0">
                      <a:pos x="1742" y="740"/>
                    </a:cxn>
                    <a:cxn ang="0">
                      <a:pos x="1694" y="726"/>
                    </a:cxn>
                    <a:cxn ang="0">
                      <a:pos x="1656" y="688"/>
                    </a:cxn>
                    <a:cxn ang="0">
                      <a:pos x="1624" y="676"/>
                    </a:cxn>
                    <a:cxn ang="0">
                      <a:pos x="1529" y="694"/>
                    </a:cxn>
                    <a:cxn ang="0">
                      <a:pos x="1540" y="720"/>
                    </a:cxn>
                    <a:cxn ang="0">
                      <a:pos x="1464" y="745"/>
                    </a:cxn>
                    <a:cxn ang="0">
                      <a:pos x="1408" y="702"/>
                    </a:cxn>
                    <a:cxn ang="0">
                      <a:pos x="1379" y="795"/>
                    </a:cxn>
                    <a:cxn ang="0">
                      <a:pos x="1329" y="843"/>
                    </a:cxn>
                    <a:cxn ang="0">
                      <a:pos x="1340" y="779"/>
                    </a:cxn>
                    <a:cxn ang="0">
                      <a:pos x="1102" y="940"/>
                    </a:cxn>
                    <a:cxn ang="0">
                      <a:pos x="1067" y="942"/>
                    </a:cxn>
                    <a:cxn ang="0">
                      <a:pos x="1033" y="1011"/>
                    </a:cxn>
                    <a:cxn ang="0">
                      <a:pos x="988" y="961"/>
                    </a:cxn>
                    <a:cxn ang="0">
                      <a:pos x="974" y="900"/>
                    </a:cxn>
                    <a:cxn ang="0">
                      <a:pos x="920" y="928"/>
                    </a:cxn>
                    <a:cxn ang="0">
                      <a:pos x="809" y="894"/>
                    </a:cxn>
                    <a:cxn ang="0">
                      <a:pos x="734" y="896"/>
                    </a:cxn>
                    <a:cxn ang="0">
                      <a:pos x="708" y="880"/>
                    </a:cxn>
                    <a:cxn ang="0">
                      <a:pos x="980" y="856"/>
                    </a:cxn>
                    <a:cxn ang="0">
                      <a:pos x="1147" y="953"/>
                    </a:cxn>
                    <a:cxn ang="0">
                      <a:pos x="1408" y="688"/>
                    </a:cxn>
                    <a:cxn ang="0">
                      <a:pos x="1593" y="651"/>
                    </a:cxn>
                    <a:cxn ang="0">
                      <a:pos x="1705" y="675"/>
                    </a:cxn>
                    <a:cxn ang="0">
                      <a:pos x="1814" y="670"/>
                    </a:cxn>
                    <a:cxn ang="0">
                      <a:pos x="1718" y="473"/>
                    </a:cxn>
                    <a:cxn ang="0">
                      <a:pos x="1563" y="401"/>
                    </a:cxn>
                    <a:cxn ang="0">
                      <a:pos x="1462" y="236"/>
                    </a:cxn>
                    <a:cxn ang="0">
                      <a:pos x="1256" y="78"/>
                    </a:cxn>
                    <a:cxn ang="0">
                      <a:pos x="1084" y="132"/>
                    </a:cxn>
                    <a:cxn ang="0">
                      <a:pos x="1025" y="126"/>
                    </a:cxn>
                    <a:cxn ang="0">
                      <a:pos x="1011" y="190"/>
                    </a:cxn>
                    <a:cxn ang="0">
                      <a:pos x="884" y="121"/>
                    </a:cxn>
                    <a:cxn ang="0">
                      <a:pos x="481" y="300"/>
                    </a:cxn>
                    <a:cxn ang="0">
                      <a:pos x="702" y="158"/>
                    </a:cxn>
                    <a:cxn ang="0">
                      <a:pos x="561" y="227"/>
                    </a:cxn>
                    <a:cxn ang="0">
                      <a:pos x="492" y="251"/>
                    </a:cxn>
                    <a:cxn ang="0">
                      <a:pos x="419" y="259"/>
                    </a:cxn>
                    <a:cxn ang="0">
                      <a:pos x="120" y="454"/>
                    </a:cxn>
                    <a:cxn ang="0">
                      <a:pos x="305" y="350"/>
                    </a:cxn>
                    <a:cxn ang="0">
                      <a:pos x="163" y="489"/>
                    </a:cxn>
                    <a:cxn ang="0">
                      <a:pos x="24" y="603"/>
                    </a:cxn>
                    <a:cxn ang="0">
                      <a:pos x="19" y="552"/>
                    </a:cxn>
                    <a:cxn ang="0">
                      <a:pos x="46" y="539"/>
                    </a:cxn>
                    <a:cxn ang="0">
                      <a:pos x="217" y="257"/>
                    </a:cxn>
                    <a:cxn ang="0">
                      <a:pos x="728" y="22"/>
                    </a:cxn>
                  </a:cxnLst>
                  <a:rect l="0" t="0" r="r" b="b"/>
                  <a:pathLst>
                    <a:path w="1902" h="1011">
                      <a:moveTo>
                        <a:pt x="814" y="14"/>
                      </a:moveTo>
                      <a:lnTo>
                        <a:pt x="817" y="40"/>
                      </a:lnTo>
                      <a:lnTo>
                        <a:pt x="824" y="59"/>
                      </a:lnTo>
                      <a:lnTo>
                        <a:pt x="836" y="73"/>
                      </a:lnTo>
                      <a:lnTo>
                        <a:pt x="852" y="84"/>
                      </a:lnTo>
                      <a:lnTo>
                        <a:pt x="872" y="91"/>
                      </a:lnTo>
                      <a:lnTo>
                        <a:pt x="892" y="97"/>
                      </a:lnTo>
                      <a:lnTo>
                        <a:pt x="913" y="100"/>
                      </a:lnTo>
                      <a:lnTo>
                        <a:pt x="934" y="105"/>
                      </a:lnTo>
                      <a:lnTo>
                        <a:pt x="955" y="110"/>
                      </a:lnTo>
                      <a:lnTo>
                        <a:pt x="972" y="116"/>
                      </a:lnTo>
                      <a:lnTo>
                        <a:pt x="979" y="110"/>
                      </a:lnTo>
                      <a:lnTo>
                        <a:pt x="984" y="102"/>
                      </a:lnTo>
                      <a:lnTo>
                        <a:pt x="987" y="96"/>
                      </a:lnTo>
                      <a:lnTo>
                        <a:pt x="992" y="89"/>
                      </a:lnTo>
                      <a:lnTo>
                        <a:pt x="995" y="81"/>
                      </a:lnTo>
                      <a:lnTo>
                        <a:pt x="998" y="75"/>
                      </a:lnTo>
                      <a:lnTo>
                        <a:pt x="1001" y="67"/>
                      </a:lnTo>
                      <a:lnTo>
                        <a:pt x="1004" y="60"/>
                      </a:lnTo>
                      <a:lnTo>
                        <a:pt x="1009" y="54"/>
                      </a:lnTo>
                      <a:lnTo>
                        <a:pt x="1016" y="49"/>
                      </a:lnTo>
                      <a:lnTo>
                        <a:pt x="1028" y="49"/>
                      </a:lnTo>
                      <a:lnTo>
                        <a:pt x="1038" y="54"/>
                      </a:lnTo>
                      <a:lnTo>
                        <a:pt x="1046" y="62"/>
                      </a:lnTo>
                      <a:lnTo>
                        <a:pt x="1051" y="73"/>
                      </a:lnTo>
                      <a:lnTo>
                        <a:pt x="1054" y="86"/>
                      </a:lnTo>
                      <a:lnTo>
                        <a:pt x="1057" y="96"/>
                      </a:lnTo>
                      <a:lnTo>
                        <a:pt x="1062" y="102"/>
                      </a:lnTo>
                      <a:lnTo>
                        <a:pt x="1070" y="104"/>
                      </a:lnTo>
                      <a:lnTo>
                        <a:pt x="1080" y="99"/>
                      </a:lnTo>
                      <a:lnTo>
                        <a:pt x="1092" y="84"/>
                      </a:lnTo>
                      <a:lnTo>
                        <a:pt x="1092" y="91"/>
                      </a:lnTo>
                      <a:lnTo>
                        <a:pt x="1104" y="94"/>
                      </a:lnTo>
                      <a:lnTo>
                        <a:pt x="1113" y="97"/>
                      </a:lnTo>
                      <a:lnTo>
                        <a:pt x="1126" y="100"/>
                      </a:lnTo>
                      <a:lnTo>
                        <a:pt x="1137" y="100"/>
                      </a:lnTo>
                      <a:lnTo>
                        <a:pt x="1150" y="100"/>
                      </a:lnTo>
                      <a:lnTo>
                        <a:pt x="1161" y="100"/>
                      </a:lnTo>
                      <a:lnTo>
                        <a:pt x="1174" y="97"/>
                      </a:lnTo>
                      <a:lnTo>
                        <a:pt x="1184" y="91"/>
                      </a:lnTo>
                      <a:lnTo>
                        <a:pt x="1193" y="84"/>
                      </a:lnTo>
                      <a:lnTo>
                        <a:pt x="1201" y="73"/>
                      </a:lnTo>
                      <a:lnTo>
                        <a:pt x="1195" y="32"/>
                      </a:lnTo>
                      <a:lnTo>
                        <a:pt x="1211" y="33"/>
                      </a:lnTo>
                      <a:lnTo>
                        <a:pt x="1224" y="40"/>
                      </a:lnTo>
                      <a:lnTo>
                        <a:pt x="1236" y="49"/>
                      </a:lnTo>
                      <a:lnTo>
                        <a:pt x="1248" y="60"/>
                      </a:lnTo>
                      <a:lnTo>
                        <a:pt x="1257" y="73"/>
                      </a:lnTo>
                      <a:lnTo>
                        <a:pt x="1267" y="88"/>
                      </a:lnTo>
                      <a:lnTo>
                        <a:pt x="1276" y="100"/>
                      </a:lnTo>
                      <a:lnTo>
                        <a:pt x="1286" y="112"/>
                      </a:lnTo>
                      <a:lnTo>
                        <a:pt x="1299" y="121"/>
                      </a:lnTo>
                      <a:lnTo>
                        <a:pt x="1312" y="126"/>
                      </a:lnTo>
                      <a:lnTo>
                        <a:pt x="1312" y="99"/>
                      </a:lnTo>
                      <a:lnTo>
                        <a:pt x="1320" y="83"/>
                      </a:lnTo>
                      <a:lnTo>
                        <a:pt x="1331" y="76"/>
                      </a:lnTo>
                      <a:lnTo>
                        <a:pt x="1345" y="76"/>
                      </a:lnTo>
                      <a:lnTo>
                        <a:pt x="1363" y="80"/>
                      </a:lnTo>
                      <a:lnTo>
                        <a:pt x="1380" y="84"/>
                      </a:lnTo>
                      <a:lnTo>
                        <a:pt x="1398" y="86"/>
                      </a:lnTo>
                      <a:lnTo>
                        <a:pt x="1412" y="84"/>
                      </a:lnTo>
                      <a:lnTo>
                        <a:pt x="1424" y="75"/>
                      </a:lnTo>
                      <a:lnTo>
                        <a:pt x="1430" y="56"/>
                      </a:lnTo>
                      <a:lnTo>
                        <a:pt x="1430" y="67"/>
                      </a:lnTo>
                      <a:lnTo>
                        <a:pt x="1428" y="65"/>
                      </a:lnTo>
                      <a:lnTo>
                        <a:pt x="1424" y="68"/>
                      </a:lnTo>
                      <a:lnTo>
                        <a:pt x="1417" y="75"/>
                      </a:lnTo>
                      <a:lnTo>
                        <a:pt x="1408" y="81"/>
                      </a:lnTo>
                      <a:lnTo>
                        <a:pt x="1398" y="89"/>
                      </a:lnTo>
                      <a:lnTo>
                        <a:pt x="1387" y="96"/>
                      </a:lnTo>
                      <a:lnTo>
                        <a:pt x="1374" y="99"/>
                      </a:lnTo>
                      <a:lnTo>
                        <a:pt x="1361" y="99"/>
                      </a:lnTo>
                      <a:lnTo>
                        <a:pt x="1348" y="94"/>
                      </a:lnTo>
                      <a:lnTo>
                        <a:pt x="1336" y="84"/>
                      </a:lnTo>
                      <a:lnTo>
                        <a:pt x="1332" y="88"/>
                      </a:lnTo>
                      <a:lnTo>
                        <a:pt x="1329" y="91"/>
                      </a:lnTo>
                      <a:lnTo>
                        <a:pt x="1328" y="96"/>
                      </a:lnTo>
                      <a:lnTo>
                        <a:pt x="1328" y="100"/>
                      </a:lnTo>
                      <a:lnTo>
                        <a:pt x="1328" y="104"/>
                      </a:lnTo>
                      <a:lnTo>
                        <a:pt x="1328" y="108"/>
                      </a:lnTo>
                      <a:lnTo>
                        <a:pt x="1326" y="113"/>
                      </a:lnTo>
                      <a:lnTo>
                        <a:pt x="1326" y="118"/>
                      </a:lnTo>
                      <a:lnTo>
                        <a:pt x="1324" y="123"/>
                      </a:lnTo>
                      <a:lnTo>
                        <a:pt x="1321" y="126"/>
                      </a:lnTo>
                      <a:lnTo>
                        <a:pt x="1340" y="124"/>
                      </a:lnTo>
                      <a:lnTo>
                        <a:pt x="1360" y="128"/>
                      </a:lnTo>
                      <a:lnTo>
                        <a:pt x="1379" y="131"/>
                      </a:lnTo>
                      <a:lnTo>
                        <a:pt x="1396" y="139"/>
                      </a:lnTo>
                      <a:lnTo>
                        <a:pt x="1412" y="148"/>
                      </a:lnTo>
                      <a:lnTo>
                        <a:pt x="1428" y="158"/>
                      </a:lnTo>
                      <a:lnTo>
                        <a:pt x="1443" y="171"/>
                      </a:lnTo>
                      <a:lnTo>
                        <a:pt x="1456" y="184"/>
                      </a:lnTo>
                      <a:lnTo>
                        <a:pt x="1465" y="198"/>
                      </a:lnTo>
                      <a:lnTo>
                        <a:pt x="1473" y="211"/>
                      </a:lnTo>
                      <a:lnTo>
                        <a:pt x="1476" y="200"/>
                      </a:lnTo>
                      <a:lnTo>
                        <a:pt x="1480" y="188"/>
                      </a:lnTo>
                      <a:lnTo>
                        <a:pt x="1483" y="176"/>
                      </a:lnTo>
                      <a:lnTo>
                        <a:pt x="1484" y="161"/>
                      </a:lnTo>
                      <a:lnTo>
                        <a:pt x="1488" y="148"/>
                      </a:lnTo>
                      <a:lnTo>
                        <a:pt x="1489" y="134"/>
                      </a:lnTo>
                      <a:lnTo>
                        <a:pt x="1491" y="121"/>
                      </a:lnTo>
                      <a:lnTo>
                        <a:pt x="1491" y="108"/>
                      </a:lnTo>
                      <a:lnTo>
                        <a:pt x="1491" y="96"/>
                      </a:lnTo>
                      <a:lnTo>
                        <a:pt x="1491" y="84"/>
                      </a:lnTo>
                      <a:lnTo>
                        <a:pt x="1488" y="81"/>
                      </a:lnTo>
                      <a:lnTo>
                        <a:pt x="1486" y="80"/>
                      </a:lnTo>
                      <a:lnTo>
                        <a:pt x="1483" y="78"/>
                      </a:lnTo>
                      <a:lnTo>
                        <a:pt x="1481" y="76"/>
                      </a:lnTo>
                      <a:lnTo>
                        <a:pt x="1478" y="75"/>
                      </a:lnTo>
                      <a:lnTo>
                        <a:pt x="1475" y="75"/>
                      </a:lnTo>
                      <a:lnTo>
                        <a:pt x="1472" y="75"/>
                      </a:lnTo>
                      <a:lnTo>
                        <a:pt x="1468" y="73"/>
                      </a:lnTo>
                      <a:lnTo>
                        <a:pt x="1465" y="73"/>
                      </a:lnTo>
                      <a:lnTo>
                        <a:pt x="1462" y="73"/>
                      </a:lnTo>
                      <a:lnTo>
                        <a:pt x="1448" y="91"/>
                      </a:lnTo>
                      <a:lnTo>
                        <a:pt x="1451" y="89"/>
                      </a:lnTo>
                      <a:lnTo>
                        <a:pt x="1454" y="86"/>
                      </a:lnTo>
                      <a:lnTo>
                        <a:pt x="1457" y="83"/>
                      </a:lnTo>
                      <a:lnTo>
                        <a:pt x="1460" y="80"/>
                      </a:lnTo>
                      <a:lnTo>
                        <a:pt x="1462" y="78"/>
                      </a:lnTo>
                      <a:lnTo>
                        <a:pt x="1465" y="75"/>
                      </a:lnTo>
                      <a:lnTo>
                        <a:pt x="1468" y="73"/>
                      </a:lnTo>
                      <a:lnTo>
                        <a:pt x="1472" y="72"/>
                      </a:lnTo>
                      <a:lnTo>
                        <a:pt x="1476" y="73"/>
                      </a:lnTo>
                      <a:lnTo>
                        <a:pt x="1480" y="73"/>
                      </a:lnTo>
                      <a:lnTo>
                        <a:pt x="1505" y="134"/>
                      </a:lnTo>
                      <a:lnTo>
                        <a:pt x="1513" y="123"/>
                      </a:lnTo>
                      <a:lnTo>
                        <a:pt x="1521" y="118"/>
                      </a:lnTo>
                      <a:lnTo>
                        <a:pt x="1531" y="116"/>
                      </a:lnTo>
                      <a:lnTo>
                        <a:pt x="1539" y="120"/>
                      </a:lnTo>
                      <a:lnTo>
                        <a:pt x="1547" y="124"/>
                      </a:lnTo>
                      <a:lnTo>
                        <a:pt x="1553" y="131"/>
                      </a:lnTo>
                      <a:lnTo>
                        <a:pt x="1558" y="137"/>
                      </a:lnTo>
                      <a:lnTo>
                        <a:pt x="1563" y="144"/>
                      </a:lnTo>
                      <a:lnTo>
                        <a:pt x="1564" y="148"/>
                      </a:lnTo>
                      <a:lnTo>
                        <a:pt x="1564" y="152"/>
                      </a:lnTo>
                      <a:lnTo>
                        <a:pt x="1561" y="147"/>
                      </a:lnTo>
                      <a:lnTo>
                        <a:pt x="1558" y="142"/>
                      </a:lnTo>
                      <a:lnTo>
                        <a:pt x="1556" y="137"/>
                      </a:lnTo>
                      <a:lnTo>
                        <a:pt x="1555" y="131"/>
                      </a:lnTo>
                      <a:lnTo>
                        <a:pt x="1553" y="126"/>
                      </a:lnTo>
                      <a:lnTo>
                        <a:pt x="1552" y="121"/>
                      </a:lnTo>
                      <a:lnTo>
                        <a:pt x="1550" y="116"/>
                      </a:lnTo>
                      <a:lnTo>
                        <a:pt x="1545" y="115"/>
                      </a:lnTo>
                      <a:lnTo>
                        <a:pt x="1540" y="115"/>
                      </a:lnTo>
                      <a:lnTo>
                        <a:pt x="1532" y="116"/>
                      </a:lnTo>
                      <a:lnTo>
                        <a:pt x="1528" y="120"/>
                      </a:lnTo>
                      <a:lnTo>
                        <a:pt x="1526" y="123"/>
                      </a:lnTo>
                      <a:lnTo>
                        <a:pt x="1523" y="128"/>
                      </a:lnTo>
                      <a:lnTo>
                        <a:pt x="1523" y="131"/>
                      </a:lnTo>
                      <a:lnTo>
                        <a:pt x="1523" y="136"/>
                      </a:lnTo>
                      <a:lnTo>
                        <a:pt x="1523" y="140"/>
                      </a:lnTo>
                      <a:lnTo>
                        <a:pt x="1523" y="145"/>
                      </a:lnTo>
                      <a:lnTo>
                        <a:pt x="1523" y="150"/>
                      </a:lnTo>
                      <a:lnTo>
                        <a:pt x="1523" y="153"/>
                      </a:lnTo>
                      <a:lnTo>
                        <a:pt x="1523" y="158"/>
                      </a:lnTo>
                      <a:lnTo>
                        <a:pt x="1523" y="156"/>
                      </a:lnTo>
                      <a:lnTo>
                        <a:pt x="1523" y="153"/>
                      </a:lnTo>
                      <a:lnTo>
                        <a:pt x="1523" y="150"/>
                      </a:lnTo>
                      <a:lnTo>
                        <a:pt x="1523" y="148"/>
                      </a:lnTo>
                      <a:lnTo>
                        <a:pt x="1523" y="145"/>
                      </a:lnTo>
                      <a:lnTo>
                        <a:pt x="1523" y="142"/>
                      </a:lnTo>
                      <a:lnTo>
                        <a:pt x="1521" y="139"/>
                      </a:lnTo>
                      <a:lnTo>
                        <a:pt x="1520" y="137"/>
                      </a:lnTo>
                      <a:lnTo>
                        <a:pt x="1518" y="136"/>
                      </a:lnTo>
                      <a:lnTo>
                        <a:pt x="1515" y="134"/>
                      </a:lnTo>
                      <a:lnTo>
                        <a:pt x="1512" y="136"/>
                      </a:lnTo>
                      <a:lnTo>
                        <a:pt x="1508" y="139"/>
                      </a:lnTo>
                      <a:lnTo>
                        <a:pt x="1507" y="144"/>
                      </a:lnTo>
                      <a:lnTo>
                        <a:pt x="1507" y="147"/>
                      </a:lnTo>
                      <a:lnTo>
                        <a:pt x="1505" y="152"/>
                      </a:lnTo>
                      <a:lnTo>
                        <a:pt x="1505" y="156"/>
                      </a:lnTo>
                      <a:lnTo>
                        <a:pt x="1505" y="161"/>
                      </a:lnTo>
                      <a:lnTo>
                        <a:pt x="1505" y="166"/>
                      </a:lnTo>
                      <a:lnTo>
                        <a:pt x="1505" y="171"/>
                      </a:lnTo>
                      <a:lnTo>
                        <a:pt x="1505" y="176"/>
                      </a:lnTo>
                      <a:lnTo>
                        <a:pt x="1510" y="179"/>
                      </a:lnTo>
                      <a:lnTo>
                        <a:pt x="1513" y="180"/>
                      </a:lnTo>
                      <a:lnTo>
                        <a:pt x="1516" y="180"/>
                      </a:lnTo>
                      <a:lnTo>
                        <a:pt x="1520" y="180"/>
                      </a:lnTo>
                      <a:lnTo>
                        <a:pt x="1521" y="182"/>
                      </a:lnTo>
                      <a:lnTo>
                        <a:pt x="1523" y="182"/>
                      </a:lnTo>
                      <a:lnTo>
                        <a:pt x="1523" y="185"/>
                      </a:lnTo>
                      <a:lnTo>
                        <a:pt x="1523" y="188"/>
                      </a:lnTo>
                      <a:lnTo>
                        <a:pt x="1523" y="193"/>
                      </a:lnTo>
                      <a:lnTo>
                        <a:pt x="1523" y="201"/>
                      </a:lnTo>
                      <a:lnTo>
                        <a:pt x="1515" y="200"/>
                      </a:lnTo>
                      <a:lnTo>
                        <a:pt x="1510" y="201"/>
                      </a:lnTo>
                      <a:lnTo>
                        <a:pt x="1505" y="203"/>
                      </a:lnTo>
                      <a:lnTo>
                        <a:pt x="1500" y="206"/>
                      </a:lnTo>
                      <a:lnTo>
                        <a:pt x="1496" y="211"/>
                      </a:lnTo>
                      <a:lnTo>
                        <a:pt x="1492" y="214"/>
                      </a:lnTo>
                      <a:lnTo>
                        <a:pt x="1488" y="219"/>
                      </a:lnTo>
                      <a:lnTo>
                        <a:pt x="1484" y="222"/>
                      </a:lnTo>
                      <a:lnTo>
                        <a:pt x="1478" y="224"/>
                      </a:lnTo>
                      <a:lnTo>
                        <a:pt x="1473" y="225"/>
                      </a:lnTo>
                      <a:lnTo>
                        <a:pt x="1478" y="235"/>
                      </a:lnTo>
                      <a:lnTo>
                        <a:pt x="1483" y="241"/>
                      </a:lnTo>
                      <a:lnTo>
                        <a:pt x="1488" y="243"/>
                      </a:lnTo>
                      <a:lnTo>
                        <a:pt x="1494" y="241"/>
                      </a:lnTo>
                      <a:lnTo>
                        <a:pt x="1500" y="240"/>
                      </a:lnTo>
                      <a:lnTo>
                        <a:pt x="1507" y="236"/>
                      </a:lnTo>
                      <a:lnTo>
                        <a:pt x="1513" y="235"/>
                      </a:lnTo>
                      <a:lnTo>
                        <a:pt x="1520" y="235"/>
                      </a:lnTo>
                      <a:lnTo>
                        <a:pt x="1526" y="236"/>
                      </a:lnTo>
                      <a:lnTo>
                        <a:pt x="1532" y="243"/>
                      </a:lnTo>
                      <a:lnTo>
                        <a:pt x="1550" y="260"/>
                      </a:lnTo>
                      <a:lnTo>
                        <a:pt x="1564" y="278"/>
                      </a:lnTo>
                      <a:lnTo>
                        <a:pt x="1577" y="299"/>
                      </a:lnTo>
                      <a:lnTo>
                        <a:pt x="1590" y="320"/>
                      </a:lnTo>
                      <a:lnTo>
                        <a:pt x="1601" y="339"/>
                      </a:lnTo>
                      <a:lnTo>
                        <a:pt x="1614" y="358"/>
                      </a:lnTo>
                      <a:lnTo>
                        <a:pt x="1627" y="376"/>
                      </a:lnTo>
                      <a:lnTo>
                        <a:pt x="1640" y="392"/>
                      </a:lnTo>
                      <a:lnTo>
                        <a:pt x="1656" y="403"/>
                      </a:lnTo>
                      <a:lnTo>
                        <a:pt x="1673" y="412"/>
                      </a:lnTo>
                      <a:lnTo>
                        <a:pt x="1676" y="408"/>
                      </a:lnTo>
                      <a:lnTo>
                        <a:pt x="1676" y="404"/>
                      </a:lnTo>
                      <a:lnTo>
                        <a:pt x="1678" y="401"/>
                      </a:lnTo>
                      <a:lnTo>
                        <a:pt x="1678" y="396"/>
                      </a:lnTo>
                      <a:lnTo>
                        <a:pt x="1678" y="393"/>
                      </a:lnTo>
                      <a:lnTo>
                        <a:pt x="1680" y="390"/>
                      </a:lnTo>
                      <a:lnTo>
                        <a:pt x="1683" y="387"/>
                      </a:lnTo>
                      <a:lnTo>
                        <a:pt x="1686" y="385"/>
                      </a:lnTo>
                      <a:lnTo>
                        <a:pt x="1692" y="385"/>
                      </a:lnTo>
                      <a:lnTo>
                        <a:pt x="1702" y="387"/>
                      </a:lnTo>
                      <a:lnTo>
                        <a:pt x="1699" y="404"/>
                      </a:lnTo>
                      <a:lnTo>
                        <a:pt x="1700" y="417"/>
                      </a:lnTo>
                      <a:lnTo>
                        <a:pt x="1705" y="428"/>
                      </a:lnTo>
                      <a:lnTo>
                        <a:pt x="1715" y="438"/>
                      </a:lnTo>
                      <a:lnTo>
                        <a:pt x="1724" y="444"/>
                      </a:lnTo>
                      <a:lnTo>
                        <a:pt x="1736" y="451"/>
                      </a:lnTo>
                      <a:lnTo>
                        <a:pt x="1747" y="457"/>
                      </a:lnTo>
                      <a:lnTo>
                        <a:pt x="1758" y="464"/>
                      </a:lnTo>
                      <a:lnTo>
                        <a:pt x="1768" y="470"/>
                      </a:lnTo>
                      <a:lnTo>
                        <a:pt x="1776" y="478"/>
                      </a:lnTo>
                      <a:lnTo>
                        <a:pt x="1744" y="513"/>
                      </a:lnTo>
                      <a:lnTo>
                        <a:pt x="1756" y="524"/>
                      </a:lnTo>
                      <a:lnTo>
                        <a:pt x="1769" y="534"/>
                      </a:lnTo>
                      <a:lnTo>
                        <a:pt x="1782" y="545"/>
                      </a:lnTo>
                      <a:lnTo>
                        <a:pt x="1793" y="555"/>
                      </a:lnTo>
                      <a:lnTo>
                        <a:pt x="1804" y="563"/>
                      </a:lnTo>
                      <a:lnTo>
                        <a:pt x="1817" y="572"/>
                      </a:lnTo>
                      <a:lnTo>
                        <a:pt x="1828" y="582"/>
                      </a:lnTo>
                      <a:lnTo>
                        <a:pt x="1841" y="590"/>
                      </a:lnTo>
                      <a:lnTo>
                        <a:pt x="1856" y="598"/>
                      </a:lnTo>
                      <a:lnTo>
                        <a:pt x="1870" y="606"/>
                      </a:lnTo>
                      <a:lnTo>
                        <a:pt x="1870" y="633"/>
                      </a:lnTo>
                      <a:lnTo>
                        <a:pt x="1867" y="633"/>
                      </a:lnTo>
                      <a:lnTo>
                        <a:pt x="1864" y="633"/>
                      </a:lnTo>
                      <a:lnTo>
                        <a:pt x="1860" y="632"/>
                      </a:lnTo>
                      <a:lnTo>
                        <a:pt x="1856" y="632"/>
                      </a:lnTo>
                      <a:lnTo>
                        <a:pt x="1852" y="632"/>
                      </a:lnTo>
                      <a:lnTo>
                        <a:pt x="1848" y="632"/>
                      </a:lnTo>
                      <a:lnTo>
                        <a:pt x="1844" y="633"/>
                      </a:lnTo>
                      <a:lnTo>
                        <a:pt x="1841" y="635"/>
                      </a:lnTo>
                      <a:lnTo>
                        <a:pt x="1838" y="636"/>
                      </a:lnTo>
                      <a:lnTo>
                        <a:pt x="1835" y="641"/>
                      </a:lnTo>
                      <a:lnTo>
                        <a:pt x="1841" y="646"/>
                      </a:lnTo>
                      <a:lnTo>
                        <a:pt x="1846" y="651"/>
                      </a:lnTo>
                      <a:lnTo>
                        <a:pt x="1852" y="654"/>
                      </a:lnTo>
                      <a:lnTo>
                        <a:pt x="1859" y="656"/>
                      </a:lnTo>
                      <a:lnTo>
                        <a:pt x="1867" y="656"/>
                      </a:lnTo>
                      <a:lnTo>
                        <a:pt x="1873" y="656"/>
                      </a:lnTo>
                      <a:lnTo>
                        <a:pt x="1880" y="657"/>
                      </a:lnTo>
                      <a:lnTo>
                        <a:pt x="1888" y="659"/>
                      </a:lnTo>
                      <a:lnTo>
                        <a:pt x="1896" y="660"/>
                      </a:lnTo>
                      <a:lnTo>
                        <a:pt x="1902" y="665"/>
                      </a:lnTo>
                      <a:lnTo>
                        <a:pt x="1889" y="657"/>
                      </a:lnTo>
                      <a:lnTo>
                        <a:pt x="1878" y="656"/>
                      </a:lnTo>
                      <a:lnTo>
                        <a:pt x="1870" y="657"/>
                      </a:lnTo>
                      <a:lnTo>
                        <a:pt x="1865" y="662"/>
                      </a:lnTo>
                      <a:lnTo>
                        <a:pt x="1860" y="667"/>
                      </a:lnTo>
                      <a:lnTo>
                        <a:pt x="1856" y="672"/>
                      </a:lnTo>
                      <a:lnTo>
                        <a:pt x="1851" y="673"/>
                      </a:lnTo>
                      <a:lnTo>
                        <a:pt x="1846" y="670"/>
                      </a:lnTo>
                      <a:lnTo>
                        <a:pt x="1838" y="662"/>
                      </a:lnTo>
                      <a:lnTo>
                        <a:pt x="1828" y="648"/>
                      </a:lnTo>
                      <a:lnTo>
                        <a:pt x="1824" y="659"/>
                      </a:lnTo>
                      <a:lnTo>
                        <a:pt x="1817" y="670"/>
                      </a:lnTo>
                      <a:lnTo>
                        <a:pt x="1812" y="683"/>
                      </a:lnTo>
                      <a:lnTo>
                        <a:pt x="1806" y="694"/>
                      </a:lnTo>
                      <a:lnTo>
                        <a:pt x="1800" y="705"/>
                      </a:lnTo>
                      <a:lnTo>
                        <a:pt x="1793" y="716"/>
                      </a:lnTo>
                      <a:lnTo>
                        <a:pt x="1785" y="726"/>
                      </a:lnTo>
                      <a:lnTo>
                        <a:pt x="1776" y="734"/>
                      </a:lnTo>
                      <a:lnTo>
                        <a:pt x="1764" y="739"/>
                      </a:lnTo>
                      <a:lnTo>
                        <a:pt x="1752" y="742"/>
                      </a:lnTo>
                      <a:lnTo>
                        <a:pt x="1742" y="740"/>
                      </a:lnTo>
                      <a:lnTo>
                        <a:pt x="1734" y="736"/>
                      </a:lnTo>
                      <a:lnTo>
                        <a:pt x="1728" y="729"/>
                      </a:lnTo>
                      <a:lnTo>
                        <a:pt x="1723" y="721"/>
                      </a:lnTo>
                      <a:lnTo>
                        <a:pt x="1716" y="712"/>
                      </a:lnTo>
                      <a:lnTo>
                        <a:pt x="1712" y="702"/>
                      </a:lnTo>
                      <a:lnTo>
                        <a:pt x="1707" y="692"/>
                      </a:lnTo>
                      <a:lnTo>
                        <a:pt x="1702" y="683"/>
                      </a:lnTo>
                      <a:lnTo>
                        <a:pt x="1697" y="673"/>
                      </a:lnTo>
                      <a:lnTo>
                        <a:pt x="1691" y="665"/>
                      </a:lnTo>
                      <a:lnTo>
                        <a:pt x="1683" y="672"/>
                      </a:lnTo>
                      <a:lnTo>
                        <a:pt x="1678" y="678"/>
                      </a:lnTo>
                      <a:lnTo>
                        <a:pt x="1678" y="686"/>
                      </a:lnTo>
                      <a:lnTo>
                        <a:pt x="1681" y="694"/>
                      </a:lnTo>
                      <a:lnTo>
                        <a:pt x="1684" y="702"/>
                      </a:lnTo>
                      <a:lnTo>
                        <a:pt x="1689" y="710"/>
                      </a:lnTo>
                      <a:lnTo>
                        <a:pt x="1692" y="718"/>
                      </a:lnTo>
                      <a:lnTo>
                        <a:pt x="1694" y="726"/>
                      </a:lnTo>
                      <a:lnTo>
                        <a:pt x="1691" y="734"/>
                      </a:lnTo>
                      <a:lnTo>
                        <a:pt x="1684" y="742"/>
                      </a:lnTo>
                      <a:lnTo>
                        <a:pt x="1678" y="747"/>
                      </a:lnTo>
                      <a:lnTo>
                        <a:pt x="1675" y="750"/>
                      </a:lnTo>
                      <a:lnTo>
                        <a:pt x="1675" y="750"/>
                      </a:lnTo>
                      <a:lnTo>
                        <a:pt x="1676" y="748"/>
                      </a:lnTo>
                      <a:lnTo>
                        <a:pt x="1680" y="747"/>
                      </a:lnTo>
                      <a:lnTo>
                        <a:pt x="1681" y="744"/>
                      </a:lnTo>
                      <a:lnTo>
                        <a:pt x="1683" y="740"/>
                      </a:lnTo>
                      <a:lnTo>
                        <a:pt x="1683" y="737"/>
                      </a:lnTo>
                      <a:lnTo>
                        <a:pt x="1680" y="734"/>
                      </a:lnTo>
                      <a:lnTo>
                        <a:pt x="1673" y="732"/>
                      </a:lnTo>
                      <a:lnTo>
                        <a:pt x="1641" y="750"/>
                      </a:lnTo>
                      <a:lnTo>
                        <a:pt x="1673" y="700"/>
                      </a:lnTo>
                      <a:lnTo>
                        <a:pt x="1665" y="696"/>
                      </a:lnTo>
                      <a:lnTo>
                        <a:pt x="1659" y="691"/>
                      </a:lnTo>
                      <a:lnTo>
                        <a:pt x="1656" y="688"/>
                      </a:lnTo>
                      <a:lnTo>
                        <a:pt x="1652" y="683"/>
                      </a:lnTo>
                      <a:lnTo>
                        <a:pt x="1649" y="680"/>
                      </a:lnTo>
                      <a:lnTo>
                        <a:pt x="1648" y="675"/>
                      </a:lnTo>
                      <a:lnTo>
                        <a:pt x="1646" y="670"/>
                      </a:lnTo>
                      <a:lnTo>
                        <a:pt x="1643" y="664"/>
                      </a:lnTo>
                      <a:lnTo>
                        <a:pt x="1638" y="656"/>
                      </a:lnTo>
                      <a:lnTo>
                        <a:pt x="1632" y="648"/>
                      </a:lnTo>
                      <a:lnTo>
                        <a:pt x="1628" y="649"/>
                      </a:lnTo>
                      <a:lnTo>
                        <a:pt x="1627" y="652"/>
                      </a:lnTo>
                      <a:lnTo>
                        <a:pt x="1625" y="654"/>
                      </a:lnTo>
                      <a:lnTo>
                        <a:pt x="1624" y="657"/>
                      </a:lnTo>
                      <a:lnTo>
                        <a:pt x="1624" y="660"/>
                      </a:lnTo>
                      <a:lnTo>
                        <a:pt x="1624" y="664"/>
                      </a:lnTo>
                      <a:lnTo>
                        <a:pt x="1624" y="667"/>
                      </a:lnTo>
                      <a:lnTo>
                        <a:pt x="1624" y="670"/>
                      </a:lnTo>
                      <a:lnTo>
                        <a:pt x="1624" y="673"/>
                      </a:lnTo>
                      <a:lnTo>
                        <a:pt x="1624" y="676"/>
                      </a:lnTo>
                      <a:lnTo>
                        <a:pt x="1625" y="672"/>
                      </a:lnTo>
                      <a:lnTo>
                        <a:pt x="1625" y="668"/>
                      </a:lnTo>
                      <a:lnTo>
                        <a:pt x="1624" y="665"/>
                      </a:lnTo>
                      <a:lnTo>
                        <a:pt x="1622" y="664"/>
                      </a:lnTo>
                      <a:lnTo>
                        <a:pt x="1619" y="660"/>
                      </a:lnTo>
                      <a:lnTo>
                        <a:pt x="1617" y="659"/>
                      </a:lnTo>
                      <a:lnTo>
                        <a:pt x="1614" y="656"/>
                      </a:lnTo>
                      <a:lnTo>
                        <a:pt x="1611" y="654"/>
                      </a:lnTo>
                      <a:lnTo>
                        <a:pt x="1609" y="651"/>
                      </a:lnTo>
                      <a:lnTo>
                        <a:pt x="1606" y="648"/>
                      </a:lnTo>
                      <a:lnTo>
                        <a:pt x="1595" y="651"/>
                      </a:lnTo>
                      <a:lnTo>
                        <a:pt x="1584" y="657"/>
                      </a:lnTo>
                      <a:lnTo>
                        <a:pt x="1571" y="664"/>
                      </a:lnTo>
                      <a:lnTo>
                        <a:pt x="1560" y="670"/>
                      </a:lnTo>
                      <a:lnTo>
                        <a:pt x="1548" y="678"/>
                      </a:lnTo>
                      <a:lnTo>
                        <a:pt x="1539" y="686"/>
                      </a:lnTo>
                      <a:lnTo>
                        <a:pt x="1529" y="694"/>
                      </a:lnTo>
                      <a:lnTo>
                        <a:pt x="1520" y="702"/>
                      </a:lnTo>
                      <a:lnTo>
                        <a:pt x="1512" y="710"/>
                      </a:lnTo>
                      <a:lnTo>
                        <a:pt x="1505" y="718"/>
                      </a:lnTo>
                      <a:lnTo>
                        <a:pt x="1576" y="718"/>
                      </a:lnTo>
                      <a:lnTo>
                        <a:pt x="1547" y="760"/>
                      </a:lnTo>
                      <a:lnTo>
                        <a:pt x="1547" y="756"/>
                      </a:lnTo>
                      <a:lnTo>
                        <a:pt x="1548" y="753"/>
                      </a:lnTo>
                      <a:lnTo>
                        <a:pt x="1548" y="750"/>
                      </a:lnTo>
                      <a:lnTo>
                        <a:pt x="1548" y="745"/>
                      </a:lnTo>
                      <a:lnTo>
                        <a:pt x="1548" y="742"/>
                      </a:lnTo>
                      <a:lnTo>
                        <a:pt x="1548" y="737"/>
                      </a:lnTo>
                      <a:lnTo>
                        <a:pt x="1550" y="734"/>
                      </a:lnTo>
                      <a:lnTo>
                        <a:pt x="1552" y="731"/>
                      </a:lnTo>
                      <a:lnTo>
                        <a:pt x="1553" y="728"/>
                      </a:lnTo>
                      <a:lnTo>
                        <a:pt x="1558" y="724"/>
                      </a:lnTo>
                      <a:lnTo>
                        <a:pt x="1547" y="718"/>
                      </a:lnTo>
                      <a:lnTo>
                        <a:pt x="1540" y="720"/>
                      </a:lnTo>
                      <a:lnTo>
                        <a:pt x="1534" y="723"/>
                      </a:lnTo>
                      <a:lnTo>
                        <a:pt x="1529" y="728"/>
                      </a:lnTo>
                      <a:lnTo>
                        <a:pt x="1524" y="732"/>
                      </a:lnTo>
                      <a:lnTo>
                        <a:pt x="1521" y="739"/>
                      </a:lnTo>
                      <a:lnTo>
                        <a:pt x="1516" y="745"/>
                      </a:lnTo>
                      <a:lnTo>
                        <a:pt x="1515" y="752"/>
                      </a:lnTo>
                      <a:lnTo>
                        <a:pt x="1513" y="760"/>
                      </a:lnTo>
                      <a:lnTo>
                        <a:pt x="1513" y="768"/>
                      </a:lnTo>
                      <a:lnTo>
                        <a:pt x="1515" y="774"/>
                      </a:lnTo>
                      <a:lnTo>
                        <a:pt x="1510" y="779"/>
                      </a:lnTo>
                      <a:lnTo>
                        <a:pt x="1504" y="777"/>
                      </a:lnTo>
                      <a:lnTo>
                        <a:pt x="1497" y="774"/>
                      </a:lnTo>
                      <a:lnTo>
                        <a:pt x="1491" y="768"/>
                      </a:lnTo>
                      <a:lnTo>
                        <a:pt x="1484" y="761"/>
                      </a:lnTo>
                      <a:lnTo>
                        <a:pt x="1478" y="753"/>
                      </a:lnTo>
                      <a:lnTo>
                        <a:pt x="1470" y="748"/>
                      </a:lnTo>
                      <a:lnTo>
                        <a:pt x="1464" y="745"/>
                      </a:lnTo>
                      <a:lnTo>
                        <a:pt x="1456" y="745"/>
                      </a:lnTo>
                      <a:lnTo>
                        <a:pt x="1448" y="750"/>
                      </a:lnTo>
                      <a:lnTo>
                        <a:pt x="1448" y="774"/>
                      </a:lnTo>
                      <a:lnTo>
                        <a:pt x="1430" y="732"/>
                      </a:lnTo>
                      <a:lnTo>
                        <a:pt x="1420" y="742"/>
                      </a:lnTo>
                      <a:lnTo>
                        <a:pt x="1422" y="744"/>
                      </a:lnTo>
                      <a:lnTo>
                        <a:pt x="1422" y="744"/>
                      </a:lnTo>
                      <a:lnTo>
                        <a:pt x="1422" y="740"/>
                      </a:lnTo>
                      <a:lnTo>
                        <a:pt x="1420" y="737"/>
                      </a:lnTo>
                      <a:lnTo>
                        <a:pt x="1417" y="732"/>
                      </a:lnTo>
                      <a:lnTo>
                        <a:pt x="1416" y="728"/>
                      </a:lnTo>
                      <a:lnTo>
                        <a:pt x="1414" y="723"/>
                      </a:lnTo>
                      <a:lnTo>
                        <a:pt x="1412" y="716"/>
                      </a:lnTo>
                      <a:lnTo>
                        <a:pt x="1412" y="712"/>
                      </a:lnTo>
                      <a:lnTo>
                        <a:pt x="1412" y="707"/>
                      </a:lnTo>
                      <a:lnTo>
                        <a:pt x="1411" y="704"/>
                      </a:lnTo>
                      <a:lnTo>
                        <a:pt x="1408" y="702"/>
                      </a:lnTo>
                      <a:lnTo>
                        <a:pt x="1404" y="700"/>
                      </a:lnTo>
                      <a:lnTo>
                        <a:pt x="1401" y="699"/>
                      </a:lnTo>
                      <a:lnTo>
                        <a:pt x="1396" y="699"/>
                      </a:lnTo>
                      <a:lnTo>
                        <a:pt x="1393" y="699"/>
                      </a:lnTo>
                      <a:lnTo>
                        <a:pt x="1388" y="699"/>
                      </a:lnTo>
                      <a:lnTo>
                        <a:pt x="1385" y="700"/>
                      </a:lnTo>
                      <a:lnTo>
                        <a:pt x="1382" y="700"/>
                      </a:lnTo>
                      <a:lnTo>
                        <a:pt x="1377" y="700"/>
                      </a:lnTo>
                      <a:lnTo>
                        <a:pt x="1358" y="712"/>
                      </a:lnTo>
                      <a:lnTo>
                        <a:pt x="1347" y="721"/>
                      </a:lnTo>
                      <a:lnTo>
                        <a:pt x="1345" y="732"/>
                      </a:lnTo>
                      <a:lnTo>
                        <a:pt x="1348" y="742"/>
                      </a:lnTo>
                      <a:lnTo>
                        <a:pt x="1356" y="752"/>
                      </a:lnTo>
                      <a:lnTo>
                        <a:pt x="1364" y="761"/>
                      </a:lnTo>
                      <a:lnTo>
                        <a:pt x="1372" y="771"/>
                      </a:lnTo>
                      <a:lnTo>
                        <a:pt x="1377" y="784"/>
                      </a:lnTo>
                      <a:lnTo>
                        <a:pt x="1379" y="795"/>
                      </a:lnTo>
                      <a:lnTo>
                        <a:pt x="1371" y="809"/>
                      </a:lnTo>
                      <a:lnTo>
                        <a:pt x="1366" y="809"/>
                      </a:lnTo>
                      <a:lnTo>
                        <a:pt x="1361" y="809"/>
                      </a:lnTo>
                      <a:lnTo>
                        <a:pt x="1356" y="809"/>
                      </a:lnTo>
                      <a:lnTo>
                        <a:pt x="1352" y="811"/>
                      </a:lnTo>
                      <a:lnTo>
                        <a:pt x="1347" y="812"/>
                      </a:lnTo>
                      <a:lnTo>
                        <a:pt x="1344" y="814"/>
                      </a:lnTo>
                      <a:lnTo>
                        <a:pt x="1339" y="817"/>
                      </a:lnTo>
                      <a:lnTo>
                        <a:pt x="1336" y="819"/>
                      </a:lnTo>
                      <a:lnTo>
                        <a:pt x="1332" y="824"/>
                      </a:lnTo>
                      <a:lnTo>
                        <a:pt x="1329" y="827"/>
                      </a:lnTo>
                      <a:lnTo>
                        <a:pt x="1329" y="830"/>
                      </a:lnTo>
                      <a:lnTo>
                        <a:pt x="1328" y="832"/>
                      </a:lnTo>
                      <a:lnTo>
                        <a:pt x="1328" y="835"/>
                      </a:lnTo>
                      <a:lnTo>
                        <a:pt x="1328" y="838"/>
                      </a:lnTo>
                      <a:lnTo>
                        <a:pt x="1328" y="841"/>
                      </a:lnTo>
                      <a:lnTo>
                        <a:pt x="1329" y="843"/>
                      </a:lnTo>
                      <a:lnTo>
                        <a:pt x="1329" y="846"/>
                      </a:lnTo>
                      <a:lnTo>
                        <a:pt x="1331" y="849"/>
                      </a:lnTo>
                      <a:lnTo>
                        <a:pt x="1332" y="851"/>
                      </a:lnTo>
                      <a:lnTo>
                        <a:pt x="1336" y="852"/>
                      </a:lnTo>
                      <a:lnTo>
                        <a:pt x="1329" y="852"/>
                      </a:lnTo>
                      <a:lnTo>
                        <a:pt x="1321" y="833"/>
                      </a:lnTo>
                      <a:lnTo>
                        <a:pt x="1323" y="822"/>
                      </a:lnTo>
                      <a:lnTo>
                        <a:pt x="1331" y="814"/>
                      </a:lnTo>
                      <a:lnTo>
                        <a:pt x="1342" y="809"/>
                      </a:lnTo>
                      <a:lnTo>
                        <a:pt x="1355" y="808"/>
                      </a:lnTo>
                      <a:lnTo>
                        <a:pt x="1366" y="804"/>
                      </a:lnTo>
                      <a:lnTo>
                        <a:pt x="1372" y="800"/>
                      </a:lnTo>
                      <a:lnTo>
                        <a:pt x="1376" y="793"/>
                      </a:lnTo>
                      <a:lnTo>
                        <a:pt x="1369" y="784"/>
                      </a:lnTo>
                      <a:lnTo>
                        <a:pt x="1353" y="768"/>
                      </a:lnTo>
                      <a:lnTo>
                        <a:pt x="1347" y="776"/>
                      </a:lnTo>
                      <a:lnTo>
                        <a:pt x="1340" y="779"/>
                      </a:lnTo>
                      <a:lnTo>
                        <a:pt x="1334" y="780"/>
                      </a:lnTo>
                      <a:lnTo>
                        <a:pt x="1328" y="780"/>
                      </a:lnTo>
                      <a:lnTo>
                        <a:pt x="1321" y="779"/>
                      </a:lnTo>
                      <a:lnTo>
                        <a:pt x="1315" y="777"/>
                      </a:lnTo>
                      <a:lnTo>
                        <a:pt x="1308" y="776"/>
                      </a:lnTo>
                      <a:lnTo>
                        <a:pt x="1300" y="777"/>
                      </a:lnTo>
                      <a:lnTo>
                        <a:pt x="1294" y="779"/>
                      </a:lnTo>
                      <a:lnTo>
                        <a:pt x="1286" y="785"/>
                      </a:lnTo>
                      <a:lnTo>
                        <a:pt x="1256" y="792"/>
                      </a:lnTo>
                      <a:lnTo>
                        <a:pt x="1230" y="816"/>
                      </a:lnTo>
                      <a:lnTo>
                        <a:pt x="1209" y="848"/>
                      </a:lnTo>
                      <a:lnTo>
                        <a:pt x="1192" y="884"/>
                      </a:lnTo>
                      <a:lnTo>
                        <a:pt x="1176" y="920"/>
                      </a:lnTo>
                      <a:lnTo>
                        <a:pt x="1160" y="950"/>
                      </a:lnTo>
                      <a:lnTo>
                        <a:pt x="1144" y="966"/>
                      </a:lnTo>
                      <a:lnTo>
                        <a:pt x="1124" y="964"/>
                      </a:lnTo>
                      <a:lnTo>
                        <a:pt x="1102" y="940"/>
                      </a:lnTo>
                      <a:lnTo>
                        <a:pt x="1075" y="888"/>
                      </a:lnTo>
                      <a:lnTo>
                        <a:pt x="1068" y="886"/>
                      </a:lnTo>
                      <a:lnTo>
                        <a:pt x="1064" y="884"/>
                      </a:lnTo>
                      <a:lnTo>
                        <a:pt x="1057" y="886"/>
                      </a:lnTo>
                      <a:lnTo>
                        <a:pt x="1052" y="888"/>
                      </a:lnTo>
                      <a:lnTo>
                        <a:pt x="1048" y="891"/>
                      </a:lnTo>
                      <a:lnTo>
                        <a:pt x="1043" y="894"/>
                      </a:lnTo>
                      <a:lnTo>
                        <a:pt x="1040" y="897"/>
                      </a:lnTo>
                      <a:lnTo>
                        <a:pt x="1036" y="902"/>
                      </a:lnTo>
                      <a:lnTo>
                        <a:pt x="1035" y="907"/>
                      </a:lnTo>
                      <a:lnTo>
                        <a:pt x="1033" y="912"/>
                      </a:lnTo>
                      <a:lnTo>
                        <a:pt x="1033" y="923"/>
                      </a:lnTo>
                      <a:lnTo>
                        <a:pt x="1036" y="929"/>
                      </a:lnTo>
                      <a:lnTo>
                        <a:pt x="1043" y="934"/>
                      </a:lnTo>
                      <a:lnTo>
                        <a:pt x="1051" y="937"/>
                      </a:lnTo>
                      <a:lnTo>
                        <a:pt x="1059" y="940"/>
                      </a:lnTo>
                      <a:lnTo>
                        <a:pt x="1067" y="942"/>
                      </a:lnTo>
                      <a:lnTo>
                        <a:pt x="1075" y="947"/>
                      </a:lnTo>
                      <a:lnTo>
                        <a:pt x="1081" y="952"/>
                      </a:lnTo>
                      <a:lnTo>
                        <a:pt x="1083" y="960"/>
                      </a:lnTo>
                      <a:lnTo>
                        <a:pt x="1083" y="971"/>
                      </a:lnTo>
                      <a:lnTo>
                        <a:pt x="1051" y="944"/>
                      </a:lnTo>
                      <a:lnTo>
                        <a:pt x="1048" y="950"/>
                      </a:lnTo>
                      <a:lnTo>
                        <a:pt x="1044" y="955"/>
                      </a:lnTo>
                      <a:lnTo>
                        <a:pt x="1041" y="961"/>
                      </a:lnTo>
                      <a:lnTo>
                        <a:pt x="1038" y="968"/>
                      </a:lnTo>
                      <a:lnTo>
                        <a:pt x="1035" y="972"/>
                      </a:lnTo>
                      <a:lnTo>
                        <a:pt x="1033" y="979"/>
                      </a:lnTo>
                      <a:lnTo>
                        <a:pt x="1032" y="985"/>
                      </a:lnTo>
                      <a:lnTo>
                        <a:pt x="1032" y="992"/>
                      </a:lnTo>
                      <a:lnTo>
                        <a:pt x="1032" y="996"/>
                      </a:lnTo>
                      <a:lnTo>
                        <a:pt x="1033" y="1003"/>
                      </a:lnTo>
                      <a:lnTo>
                        <a:pt x="1033" y="1009"/>
                      </a:lnTo>
                      <a:lnTo>
                        <a:pt x="1033" y="1011"/>
                      </a:lnTo>
                      <a:lnTo>
                        <a:pt x="1033" y="1009"/>
                      </a:lnTo>
                      <a:lnTo>
                        <a:pt x="1033" y="1006"/>
                      </a:lnTo>
                      <a:lnTo>
                        <a:pt x="1032" y="1001"/>
                      </a:lnTo>
                      <a:lnTo>
                        <a:pt x="1032" y="995"/>
                      </a:lnTo>
                      <a:lnTo>
                        <a:pt x="1030" y="987"/>
                      </a:lnTo>
                      <a:lnTo>
                        <a:pt x="1028" y="980"/>
                      </a:lnTo>
                      <a:lnTo>
                        <a:pt x="1027" y="976"/>
                      </a:lnTo>
                      <a:lnTo>
                        <a:pt x="1025" y="971"/>
                      </a:lnTo>
                      <a:lnTo>
                        <a:pt x="1022" y="968"/>
                      </a:lnTo>
                      <a:lnTo>
                        <a:pt x="1019" y="964"/>
                      </a:lnTo>
                      <a:lnTo>
                        <a:pt x="1014" y="963"/>
                      </a:lnTo>
                      <a:lnTo>
                        <a:pt x="1011" y="961"/>
                      </a:lnTo>
                      <a:lnTo>
                        <a:pt x="1006" y="961"/>
                      </a:lnTo>
                      <a:lnTo>
                        <a:pt x="1001" y="961"/>
                      </a:lnTo>
                      <a:lnTo>
                        <a:pt x="996" y="961"/>
                      </a:lnTo>
                      <a:lnTo>
                        <a:pt x="992" y="961"/>
                      </a:lnTo>
                      <a:lnTo>
                        <a:pt x="988" y="961"/>
                      </a:lnTo>
                      <a:lnTo>
                        <a:pt x="984" y="961"/>
                      </a:lnTo>
                      <a:lnTo>
                        <a:pt x="987" y="958"/>
                      </a:lnTo>
                      <a:lnTo>
                        <a:pt x="990" y="955"/>
                      </a:lnTo>
                      <a:lnTo>
                        <a:pt x="990" y="952"/>
                      </a:lnTo>
                      <a:lnTo>
                        <a:pt x="992" y="947"/>
                      </a:lnTo>
                      <a:lnTo>
                        <a:pt x="992" y="942"/>
                      </a:lnTo>
                      <a:lnTo>
                        <a:pt x="990" y="937"/>
                      </a:lnTo>
                      <a:lnTo>
                        <a:pt x="990" y="932"/>
                      </a:lnTo>
                      <a:lnTo>
                        <a:pt x="990" y="928"/>
                      </a:lnTo>
                      <a:lnTo>
                        <a:pt x="990" y="923"/>
                      </a:lnTo>
                      <a:lnTo>
                        <a:pt x="990" y="918"/>
                      </a:lnTo>
                      <a:lnTo>
                        <a:pt x="987" y="923"/>
                      </a:lnTo>
                      <a:lnTo>
                        <a:pt x="984" y="921"/>
                      </a:lnTo>
                      <a:lnTo>
                        <a:pt x="980" y="918"/>
                      </a:lnTo>
                      <a:lnTo>
                        <a:pt x="979" y="912"/>
                      </a:lnTo>
                      <a:lnTo>
                        <a:pt x="976" y="905"/>
                      </a:lnTo>
                      <a:lnTo>
                        <a:pt x="974" y="900"/>
                      </a:lnTo>
                      <a:lnTo>
                        <a:pt x="969" y="897"/>
                      </a:lnTo>
                      <a:lnTo>
                        <a:pt x="964" y="899"/>
                      </a:lnTo>
                      <a:lnTo>
                        <a:pt x="958" y="905"/>
                      </a:lnTo>
                      <a:lnTo>
                        <a:pt x="948" y="918"/>
                      </a:lnTo>
                      <a:lnTo>
                        <a:pt x="948" y="912"/>
                      </a:lnTo>
                      <a:lnTo>
                        <a:pt x="944" y="908"/>
                      </a:lnTo>
                      <a:lnTo>
                        <a:pt x="939" y="908"/>
                      </a:lnTo>
                      <a:lnTo>
                        <a:pt x="934" y="910"/>
                      </a:lnTo>
                      <a:lnTo>
                        <a:pt x="929" y="913"/>
                      </a:lnTo>
                      <a:lnTo>
                        <a:pt x="923" y="916"/>
                      </a:lnTo>
                      <a:lnTo>
                        <a:pt x="918" y="921"/>
                      </a:lnTo>
                      <a:lnTo>
                        <a:pt x="915" y="928"/>
                      </a:lnTo>
                      <a:lnTo>
                        <a:pt x="910" y="934"/>
                      </a:lnTo>
                      <a:lnTo>
                        <a:pt x="908" y="939"/>
                      </a:lnTo>
                      <a:lnTo>
                        <a:pt x="907" y="944"/>
                      </a:lnTo>
                      <a:lnTo>
                        <a:pt x="916" y="934"/>
                      </a:lnTo>
                      <a:lnTo>
                        <a:pt x="920" y="928"/>
                      </a:lnTo>
                      <a:lnTo>
                        <a:pt x="916" y="923"/>
                      </a:lnTo>
                      <a:lnTo>
                        <a:pt x="910" y="918"/>
                      </a:lnTo>
                      <a:lnTo>
                        <a:pt x="899" y="915"/>
                      </a:lnTo>
                      <a:lnTo>
                        <a:pt x="886" y="912"/>
                      </a:lnTo>
                      <a:lnTo>
                        <a:pt x="873" y="905"/>
                      </a:lnTo>
                      <a:lnTo>
                        <a:pt x="862" y="899"/>
                      </a:lnTo>
                      <a:lnTo>
                        <a:pt x="852" y="889"/>
                      </a:lnTo>
                      <a:lnTo>
                        <a:pt x="846" y="876"/>
                      </a:lnTo>
                      <a:lnTo>
                        <a:pt x="828" y="876"/>
                      </a:lnTo>
                      <a:lnTo>
                        <a:pt x="828" y="912"/>
                      </a:lnTo>
                      <a:lnTo>
                        <a:pt x="840" y="900"/>
                      </a:lnTo>
                      <a:lnTo>
                        <a:pt x="835" y="897"/>
                      </a:lnTo>
                      <a:lnTo>
                        <a:pt x="830" y="896"/>
                      </a:lnTo>
                      <a:lnTo>
                        <a:pt x="825" y="894"/>
                      </a:lnTo>
                      <a:lnTo>
                        <a:pt x="820" y="894"/>
                      </a:lnTo>
                      <a:lnTo>
                        <a:pt x="814" y="894"/>
                      </a:lnTo>
                      <a:lnTo>
                        <a:pt x="809" y="894"/>
                      </a:lnTo>
                      <a:lnTo>
                        <a:pt x="803" y="894"/>
                      </a:lnTo>
                      <a:lnTo>
                        <a:pt x="798" y="894"/>
                      </a:lnTo>
                      <a:lnTo>
                        <a:pt x="792" y="894"/>
                      </a:lnTo>
                      <a:lnTo>
                        <a:pt x="787" y="894"/>
                      </a:lnTo>
                      <a:lnTo>
                        <a:pt x="796" y="888"/>
                      </a:lnTo>
                      <a:lnTo>
                        <a:pt x="793" y="884"/>
                      </a:lnTo>
                      <a:lnTo>
                        <a:pt x="790" y="880"/>
                      </a:lnTo>
                      <a:lnTo>
                        <a:pt x="787" y="876"/>
                      </a:lnTo>
                      <a:lnTo>
                        <a:pt x="784" y="875"/>
                      </a:lnTo>
                      <a:lnTo>
                        <a:pt x="780" y="872"/>
                      </a:lnTo>
                      <a:lnTo>
                        <a:pt x="777" y="870"/>
                      </a:lnTo>
                      <a:lnTo>
                        <a:pt x="774" y="868"/>
                      </a:lnTo>
                      <a:lnTo>
                        <a:pt x="769" y="867"/>
                      </a:lnTo>
                      <a:lnTo>
                        <a:pt x="766" y="868"/>
                      </a:lnTo>
                      <a:lnTo>
                        <a:pt x="761" y="870"/>
                      </a:lnTo>
                      <a:lnTo>
                        <a:pt x="755" y="894"/>
                      </a:lnTo>
                      <a:lnTo>
                        <a:pt x="734" y="896"/>
                      </a:lnTo>
                      <a:lnTo>
                        <a:pt x="716" y="889"/>
                      </a:lnTo>
                      <a:lnTo>
                        <a:pt x="699" y="880"/>
                      </a:lnTo>
                      <a:lnTo>
                        <a:pt x="684" y="868"/>
                      </a:lnTo>
                      <a:lnTo>
                        <a:pt x="670" y="856"/>
                      </a:lnTo>
                      <a:lnTo>
                        <a:pt x="656" y="846"/>
                      </a:lnTo>
                      <a:lnTo>
                        <a:pt x="641" y="841"/>
                      </a:lnTo>
                      <a:lnTo>
                        <a:pt x="627" y="843"/>
                      </a:lnTo>
                      <a:lnTo>
                        <a:pt x="611" y="854"/>
                      </a:lnTo>
                      <a:lnTo>
                        <a:pt x="593" y="876"/>
                      </a:lnTo>
                      <a:lnTo>
                        <a:pt x="609" y="856"/>
                      </a:lnTo>
                      <a:lnTo>
                        <a:pt x="624" y="844"/>
                      </a:lnTo>
                      <a:lnTo>
                        <a:pt x="638" y="843"/>
                      </a:lnTo>
                      <a:lnTo>
                        <a:pt x="651" y="846"/>
                      </a:lnTo>
                      <a:lnTo>
                        <a:pt x="665" y="854"/>
                      </a:lnTo>
                      <a:lnTo>
                        <a:pt x="678" y="864"/>
                      </a:lnTo>
                      <a:lnTo>
                        <a:pt x="692" y="873"/>
                      </a:lnTo>
                      <a:lnTo>
                        <a:pt x="708" y="880"/>
                      </a:lnTo>
                      <a:lnTo>
                        <a:pt x="726" y="881"/>
                      </a:lnTo>
                      <a:lnTo>
                        <a:pt x="744" y="876"/>
                      </a:lnTo>
                      <a:lnTo>
                        <a:pt x="758" y="880"/>
                      </a:lnTo>
                      <a:lnTo>
                        <a:pt x="774" y="880"/>
                      </a:lnTo>
                      <a:lnTo>
                        <a:pt x="790" y="876"/>
                      </a:lnTo>
                      <a:lnTo>
                        <a:pt x="806" y="873"/>
                      </a:lnTo>
                      <a:lnTo>
                        <a:pt x="822" y="870"/>
                      </a:lnTo>
                      <a:lnTo>
                        <a:pt x="838" y="868"/>
                      </a:lnTo>
                      <a:lnTo>
                        <a:pt x="852" y="870"/>
                      </a:lnTo>
                      <a:lnTo>
                        <a:pt x="865" y="875"/>
                      </a:lnTo>
                      <a:lnTo>
                        <a:pt x="878" y="884"/>
                      </a:lnTo>
                      <a:lnTo>
                        <a:pt x="889" y="900"/>
                      </a:lnTo>
                      <a:lnTo>
                        <a:pt x="907" y="897"/>
                      </a:lnTo>
                      <a:lnTo>
                        <a:pt x="926" y="889"/>
                      </a:lnTo>
                      <a:lnTo>
                        <a:pt x="944" y="878"/>
                      </a:lnTo>
                      <a:lnTo>
                        <a:pt x="963" y="867"/>
                      </a:lnTo>
                      <a:lnTo>
                        <a:pt x="980" y="856"/>
                      </a:lnTo>
                      <a:lnTo>
                        <a:pt x="1000" y="848"/>
                      </a:lnTo>
                      <a:lnTo>
                        <a:pt x="1017" y="843"/>
                      </a:lnTo>
                      <a:lnTo>
                        <a:pt x="1036" y="844"/>
                      </a:lnTo>
                      <a:lnTo>
                        <a:pt x="1056" y="852"/>
                      </a:lnTo>
                      <a:lnTo>
                        <a:pt x="1075" y="870"/>
                      </a:lnTo>
                      <a:lnTo>
                        <a:pt x="1083" y="859"/>
                      </a:lnTo>
                      <a:lnTo>
                        <a:pt x="1091" y="867"/>
                      </a:lnTo>
                      <a:lnTo>
                        <a:pt x="1096" y="876"/>
                      </a:lnTo>
                      <a:lnTo>
                        <a:pt x="1099" y="888"/>
                      </a:lnTo>
                      <a:lnTo>
                        <a:pt x="1102" y="899"/>
                      </a:lnTo>
                      <a:lnTo>
                        <a:pt x="1105" y="912"/>
                      </a:lnTo>
                      <a:lnTo>
                        <a:pt x="1107" y="923"/>
                      </a:lnTo>
                      <a:lnTo>
                        <a:pt x="1112" y="936"/>
                      </a:lnTo>
                      <a:lnTo>
                        <a:pt x="1116" y="945"/>
                      </a:lnTo>
                      <a:lnTo>
                        <a:pt x="1124" y="955"/>
                      </a:lnTo>
                      <a:lnTo>
                        <a:pt x="1136" y="961"/>
                      </a:lnTo>
                      <a:lnTo>
                        <a:pt x="1147" y="953"/>
                      </a:lnTo>
                      <a:lnTo>
                        <a:pt x="1156" y="944"/>
                      </a:lnTo>
                      <a:lnTo>
                        <a:pt x="1164" y="932"/>
                      </a:lnTo>
                      <a:lnTo>
                        <a:pt x="1172" y="921"/>
                      </a:lnTo>
                      <a:lnTo>
                        <a:pt x="1177" y="908"/>
                      </a:lnTo>
                      <a:lnTo>
                        <a:pt x="1182" y="894"/>
                      </a:lnTo>
                      <a:lnTo>
                        <a:pt x="1187" y="881"/>
                      </a:lnTo>
                      <a:lnTo>
                        <a:pt x="1193" y="868"/>
                      </a:lnTo>
                      <a:lnTo>
                        <a:pt x="1200" y="856"/>
                      </a:lnTo>
                      <a:lnTo>
                        <a:pt x="1209" y="844"/>
                      </a:lnTo>
                      <a:lnTo>
                        <a:pt x="1232" y="819"/>
                      </a:lnTo>
                      <a:lnTo>
                        <a:pt x="1254" y="793"/>
                      </a:lnTo>
                      <a:lnTo>
                        <a:pt x="1276" y="769"/>
                      </a:lnTo>
                      <a:lnTo>
                        <a:pt x="1300" y="747"/>
                      </a:lnTo>
                      <a:lnTo>
                        <a:pt x="1324" y="726"/>
                      </a:lnTo>
                      <a:lnTo>
                        <a:pt x="1352" y="710"/>
                      </a:lnTo>
                      <a:lnTo>
                        <a:pt x="1379" y="697"/>
                      </a:lnTo>
                      <a:lnTo>
                        <a:pt x="1408" y="688"/>
                      </a:lnTo>
                      <a:lnTo>
                        <a:pt x="1440" y="686"/>
                      </a:lnTo>
                      <a:lnTo>
                        <a:pt x="1473" y="689"/>
                      </a:lnTo>
                      <a:lnTo>
                        <a:pt x="1476" y="688"/>
                      </a:lnTo>
                      <a:lnTo>
                        <a:pt x="1481" y="686"/>
                      </a:lnTo>
                      <a:lnTo>
                        <a:pt x="1484" y="684"/>
                      </a:lnTo>
                      <a:lnTo>
                        <a:pt x="1488" y="681"/>
                      </a:lnTo>
                      <a:lnTo>
                        <a:pt x="1491" y="680"/>
                      </a:lnTo>
                      <a:lnTo>
                        <a:pt x="1496" y="676"/>
                      </a:lnTo>
                      <a:lnTo>
                        <a:pt x="1499" y="675"/>
                      </a:lnTo>
                      <a:lnTo>
                        <a:pt x="1504" y="675"/>
                      </a:lnTo>
                      <a:lnTo>
                        <a:pt x="1508" y="675"/>
                      </a:lnTo>
                      <a:lnTo>
                        <a:pt x="1515" y="676"/>
                      </a:lnTo>
                      <a:lnTo>
                        <a:pt x="1528" y="672"/>
                      </a:lnTo>
                      <a:lnTo>
                        <a:pt x="1542" y="665"/>
                      </a:lnTo>
                      <a:lnTo>
                        <a:pt x="1558" y="659"/>
                      </a:lnTo>
                      <a:lnTo>
                        <a:pt x="1576" y="654"/>
                      </a:lnTo>
                      <a:lnTo>
                        <a:pt x="1593" y="651"/>
                      </a:lnTo>
                      <a:lnTo>
                        <a:pt x="1611" y="649"/>
                      </a:lnTo>
                      <a:lnTo>
                        <a:pt x="1628" y="649"/>
                      </a:lnTo>
                      <a:lnTo>
                        <a:pt x="1643" y="654"/>
                      </a:lnTo>
                      <a:lnTo>
                        <a:pt x="1656" y="662"/>
                      </a:lnTo>
                      <a:lnTo>
                        <a:pt x="1667" y="676"/>
                      </a:lnTo>
                      <a:lnTo>
                        <a:pt x="1670" y="673"/>
                      </a:lnTo>
                      <a:lnTo>
                        <a:pt x="1673" y="668"/>
                      </a:lnTo>
                      <a:lnTo>
                        <a:pt x="1675" y="665"/>
                      </a:lnTo>
                      <a:lnTo>
                        <a:pt x="1678" y="664"/>
                      </a:lnTo>
                      <a:lnTo>
                        <a:pt x="1681" y="660"/>
                      </a:lnTo>
                      <a:lnTo>
                        <a:pt x="1684" y="659"/>
                      </a:lnTo>
                      <a:lnTo>
                        <a:pt x="1688" y="657"/>
                      </a:lnTo>
                      <a:lnTo>
                        <a:pt x="1692" y="656"/>
                      </a:lnTo>
                      <a:lnTo>
                        <a:pt x="1697" y="657"/>
                      </a:lnTo>
                      <a:lnTo>
                        <a:pt x="1702" y="659"/>
                      </a:lnTo>
                      <a:lnTo>
                        <a:pt x="1704" y="667"/>
                      </a:lnTo>
                      <a:lnTo>
                        <a:pt x="1705" y="675"/>
                      </a:lnTo>
                      <a:lnTo>
                        <a:pt x="1708" y="681"/>
                      </a:lnTo>
                      <a:lnTo>
                        <a:pt x="1713" y="689"/>
                      </a:lnTo>
                      <a:lnTo>
                        <a:pt x="1718" y="697"/>
                      </a:lnTo>
                      <a:lnTo>
                        <a:pt x="1723" y="704"/>
                      </a:lnTo>
                      <a:lnTo>
                        <a:pt x="1728" y="710"/>
                      </a:lnTo>
                      <a:lnTo>
                        <a:pt x="1732" y="718"/>
                      </a:lnTo>
                      <a:lnTo>
                        <a:pt x="1739" y="724"/>
                      </a:lnTo>
                      <a:lnTo>
                        <a:pt x="1744" y="732"/>
                      </a:lnTo>
                      <a:lnTo>
                        <a:pt x="1755" y="729"/>
                      </a:lnTo>
                      <a:lnTo>
                        <a:pt x="1764" y="724"/>
                      </a:lnTo>
                      <a:lnTo>
                        <a:pt x="1774" y="718"/>
                      </a:lnTo>
                      <a:lnTo>
                        <a:pt x="1782" y="713"/>
                      </a:lnTo>
                      <a:lnTo>
                        <a:pt x="1790" y="705"/>
                      </a:lnTo>
                      <a:lnTo>
                        <a:pt x="1798" y="697"/>
                      </a:lnTo>
                      <a:lnTo>
                        <a:pt x="1804" y="689"/>
                      </a:lnTo>
                      <a:lnTo>
                        <a:pt x="1809" y="680"/>
                      </a:lnTo>
                      <a:lnTo>
                        <a:pt x="1814" y="670"/>
                      </a:lnTo>
                      <a:lnTo>
                        <a:pt x="1817" y="659"/>
                      </a:lnTo>
                      <a:lnTo>
                        <a:pt x="1820" y="630"/>
                      </a:lnTo>
                      <a:lnTo>
                        <a:pt x="1816" y="608"/>
                      </a:lnTo>
                      <a:lnTo>
                        <a:pt x="1804" y="587"/>
                      </a:lnTo>
                      <a:lnTo>
                        <a:pt x="1790" y="569"/>
                      </a:lnTo>
                      <a:lnTo>
                        <a:pt x="1772" y="553"/>
                      </a:lnTo>
                      <a:lnTo>
                        <a:pt x="1753" y="539"/>
                      </a:lnTo>
                      <a:lnTo>
                        <a:pt x="1736" y="524"/>
                      </a:lnTo>
                      <a:lnTo>
                        <a:pt x="1716" y="512"/>
                      </a:lnTo>
                      <a:lnTo>
                        <a:pt x="1702" y="496"/>
                      </a:lnTo>
                      <a:lnTo>
                        <a:pt x="1691" y="478"/>
                      </a:lnTo>
                      <a:lnTo>
                        <a:pt x="1697" y="480"/>
                      </a:lnTo>
                      <a:lnTo>
                        <a:pt x="1702" y="480"/>
                      </a:lnTo>
                      <a:lnTo>
                        <a:pt x="1707" y="480"/>
                      </a:lnTo>
                      <a:lnTo>
                        <a:pt x="1712" y="478"/>
                      </a:lnTo>
                      <a:lnTo>
                        <a:pt x="1715" y="475"/>
                      </a:lnTo>
                      <a:lnTo>
                        <a:pt x="1718" y="473"/>
                      </a:lnTo>
                      <a:lnTo>
                        <a:pt x="1723" y="470"/>
                      </a:lnTo>
                      <a:lnTo>
                        <a:pt x="1726" y="468"/>
                      </a:lnTo>
                      <a:lnTo>
                        <a:pt x="1729" y="465"/>
                      </a:lnTo>
                      <a:lnTo>
                        <a:pt x="1734" y="465"/>
                      </a:lnTo>
                      <a:lnTo>
                        <a:pt x="1723" y="452"/>
                      </a:lnTo>
                      <a:lnTo>
                        <a:pt x="1708" y="444"/>
                      </a:lnTo>
                      <a:lnTo>
                        <a:pt x="1692" y="440"/>
                      </a:lnTo>
                      <a:lnTo>
                        <a:pt x="1675" y="438"/>
                      </a:lnTo>
                      <a:lnTo>
                        <a:pt x="1657" y="438"/>
                      </a:lnTo>
                      <a:lnTo>
                        <a:pt x="1638" y="438"/>
                      </a:lnTo>
                      <a:lnTo>
                        <a:pt x="1619" y="438"/>
                      </a:lnTo>
                      <a:lnTo>
                        <a:pt x="1600" y="438"/>
                      </a:lnTo>
                      <a:lnTo>
                        <a:pt x="1580" y="435"/>
                      </a:lnTo>
                      <a:lnTo>
                        <a:pt x="1564" y="430"/>
                      </a:lnTo>
                      <a:lnTo>
                        <a:pt x="1560" y="419"/>
                      </a:lnTo>
                      <a:lnTo>
                        <a:pt x="1560" y="409"/>
                      </a:lnTo>
                      <a:lnTo>
                        <a:pt x="1563" y="401"/>
                      </a:lnTo>
                      <a:lnTo>
                        <a:pt x="1568" y="393"/>
                      </a:lnTo>
                      <a:lnTo>
                        <a:pt x="1576" y="385"/>
                      </a:lnTo>
                      <a:lnTo>
                        <a:pt x="1584" y="379"/>
                      </a:lnTo>
                      <a:lnTo>
                        <a:pt x="1593" y="371"/>
                      </a:lnTo>
                      <a:lnTo>
                        <a:pt x="1601" y="363"/>
                      </a:lnTo>
                      <a:lnTo>
                        <a:pt x="1611" y="355"/>
                      </a:lnTo>
                      <a:lnTo>
                        <a:pt x="1617" y="345"/>
                      </a:lnTo>
                      <a:lnTo>
                        <a:pt x="1601" y="332"/>
                      </a:lnTo>
                      <a:lnTo>
                        <a:pt x="1587" y="320"/>
                      </a:lnTo>
                      <a:lnTo>
                        <a:pt x="1574" y="304"/>
                      </a:lnTo>
                      <a:lnTo>
                        <a:pt x="1560" y="288"/>
                      </a:lnTo>
                      <a:lnTo>
                        <a:pt x="1547" y="273"/>
                      </a:lnTo>
                      <a:lnTo>
                        <a:pt x="1532" y="259"/>
                      </a:lnTo>
                      <a:lnTo>
                        <a:pt x="1516" y="248"/>
                      </a:lnTo>
                      <a:lnTo>
                        <a:pt x="1500" y="240"/>
                      </a:lnTo>
                      <a:lnTo>
                        <a:pt x="1483" y="235"/>
                      </a:lnTo>
                      <a:lnTo>
                        <a:pt x="1462" y="236"/>
                      </a:lnTo>
                      <a:lnTo>
                        <a:pt x="1465" y="216"/>
                      </a:lnTo>
                      <a:lnTo>
                        <a:pt x="1464" y="200"/>
                      </a:lnTo>
                      <a:lnTo>
                        <a:pt x="1457" y="188"/>
                      </a:lnTo>
                      <a:lnTo>
                        <a:pt x="1449" y="179"/>
                      </a:lnTo>
                      <a:lnTo>
                        <a:pt x="1438" y="171"/>
                      </a:lnTo>
                      <a:lnTo>
                        <a:pt x="1425" y="163"/>
                      </a:lnTo>
                      <a:lnTo>
                        <a:pt x="1411" y="158"/>
                      </a:lnTo>
                      <a:lnTo>
                        <a:pt x="1396" y="150"/>
                      </a:lnTo>
                      <a:lnTo>
                        <a:pt x="1384" y="144"/>
                      </a:lnTo>
                      <a:lnTo>
                        <a:pt x="1371" y="134"/>
                      </a:lnTo>
                      <a:lnTo>
                        <a:pt x="1268" y="134"/>
                      </a:lnTo>
                      <a:lnTo>
                        <a:pt x="1272" y="123"/>
                      </a:lnTo>
                      <a:lnTo>
                        <a:pt x="1272" y="112"/>
                      </a:lnTo>
                      <a:lnTo>
                        <a:pt x="1270" y="104"/>
                      </a:lnTo>
                      <a:lnTo>
                        <a:pt x="1267" y="94"/>
                      </a:lnTo>
                      <a:lnTo>
                        <a:pt x="1262" y="86"/>
                      </a:lnTo>
                      <a:lnTo>
                        <a:pt x="1256" y="78"/>
                      </a:lnTo>
                      <a:lnTo>
                        <a:pt x="1249" y="72"/>
                      </a:lnTo>
                      <a:lnTo>
                        <a:pt x="1241" y="64"/>
                      </a:lnTo>
                      <a:lnTo>
                        <a:pt x="1235" y="57"/>
                      </a:lnTo>
                      <a:lnTo>
                        <a:pt x="1227" y="49"/>
                      </a:lnTo>
                      <a:lnTo>
                        <a:pt x="1217" y="59"/>
                      </a:lnTo>
                      <a:lnTo>
                        <a:pt x="1208" y="70"/>
                      </a:lnTo>
                      <a:lnTo>
                        <a:pt x="1196" y="80"/>
                      </a:lnTo>
                      <a:lnTo>
                        <a:pt x="1187" y="89"/>
                      </a:lnTo>
                      <a:lnTo>
                        <a:pt x="1176" y="99"/>
                      </a:lnTo>
                      <a:lnTo>
                        <a:pt x="1163" y="107"/>
                      </a:lnTo>
                      <a:lnTo>
                        <a:pt x="1148" y="112"/>
                      </a:lnTo>
                      <a:lnTo>
                        <a:pt x="1134" y="116"/>
                      </a:lnTo>
                      <a:lnTo>
                        <a:pt x="1118" y="118"/>
                      </a:lnTo>
                      <a:lnTo>
                        <a:pt x="1100" y="116"/>
                      </a:lnTo>
                      <a:lnTo>
                        <a:pt x="1096" y="123"/>
                      </a:lnTo>
                      <a:lnTo>
                        <a:pt x="1091" y="128"/>
                      </a:lnTo>
                      <a:lnTo>
                        <a:pt x="1084" y="132"/>
                      </a:lnTo>
                      <a:lnTo>
                        <a:pt x="1078" y="137"/>
                      </a:lnTo>
                      <a:lnTo>
                        <a:pt x="1073" y="139"/>
                      </a:lnTo>
                      <a:lnTo>
                        <a:pt x="1067" y="140"/>
                      </a:lnTo>
                      <a:lnTo>
                        <a:pt x="1059" y="142"/>
                      </a:lnTo>
                      <a:lnTo>
                        <a:pt x="1052" y="140"/>
                      </a:lnTo>
                      <a:lnTo>
                        <a:pt x="1046" y="139"/>
                      </a:lnTo>
                      <a:lnTo>
                        <a:pt x="1040" y="134"/>
                      </a:lnTo>
                      <a:lnTo>
                        <a:pt x="1038" y="134"/>
                      </a:lnTo>
                      <a:lnTo>
                        <a:pt x="1036" y="134"/>
                      </a:lnTo>
                      <a:lnTo>
                        <a:pt x="1035" y="134"/>
                      </a:lnTo>
                      <a:lnTo>
                        <a:pt x="1033" y="134"/>
                      </a:lnTo>
                      <a:lnTo>
                        <a:pt x="1032" y="132"/>
                      </a:lnTo>
                      <a:lnTo>
                        <a:pt x="1030" y="132"/>
                      </a:lnTo>
                      <a:lnTo>
                        <a:pt x="1028" y="131"/>
                      </a:lnTo>
                      <a:lnTo>
                        <a:pt x="1028" y="129"/>
                      </a:lnTo>
                      <a:lnTo>
                        <a:pt x="1027" y="128"/>
                      </a:lnTo>
                      <a:lnTo>
                        <a:pt x="1025" y="126"/>
                      </a:lnTo>
                      <a:lnTo>
                        <a:pt x="1022" y="129"/>
                      </a:lnTo>
                      <a:lnTo>
                        <a:pt x="1019" y="132"/>
                      </a:lnTo>
                      <a:lnTo>
                        <a:pt x="1017" y="136"/>
                      </a:lnTo>
                      <a:lnTo>
                        <a:pt x="1016" y="139"/>
                      </a:lnTo>
                      <a:lnTo>
                        <a:pt x="1016" y="144"/>
                      </a:lnTo>
                      <a:lnTo>
                        <a:pt x="1016" y="148"/>
                      </a:lnTo>
                      <a:lnTo>
                        <a:pt x="1016" y="153"/>
                      </a:lnTo>
                      <a:lnTo>
                        <a:pt x="1016" y="158"/>
                      </a:lnTo>
                      <a:lnTo>
                        <a:pt x="1016" y="164"/>
                      </a:lnTo>
                      <a:lnTo>
                        <a:pt x="1016" y="169"/>
                      </a:lnTo>
                      <a:lnTo>
                        <a:pt x="1033" y="184"/>
                      </a:lnTo>
                      <a:lnTo>
                        <a:pt x="1030" y="185"/>
                      </a:lnTo>
                      <a:lnTo>
                        <a:pt x="1027" y="187"/>
                      </a:lnTo>
                      <a:lnTo>
                        <a:pt x="1022" y="188"/>
                      </a:lnTo>
                      <a:lnTo>
                        <a:pt x="1019" y="188"/>
                      </a:lnTo>
                      <a:lnTo>
                        <a:pt x="1014" y="188"/>
                      </a:lnTo>
                      <a:lnTo>
                        <a:pt x="1011" y="190"/>
                      </a:lnTo>
                      <a:lnTo>
                        <a:pt x="1008" y="193"/>
                      </a:lnTo>
                      <a:lnTo>
                        <a:pt x="1006" y="196"/>
                      </a:lnTo>
                      <a:lnTo>
                        <a:pt x="1006" y="203"/>
                      </a:lnTo>
                      <a:lnTo>
                        <a:pt x="1008" y="211"/>
                      </a:lnTo>
                      <a:lnTo>
                        <a:pt x="966" y="176"/>
                      </a:lnTo>
                      <a:lnTo>
                        <a:pt x="990" y="152"/>
                      </a:lnTo>
                      <a:lnTo>
                        <a:pt x="987" y="142"/>
                      </a:lnTo>
                      <a:lnTo>
                        <a:pt x="982" y="134"/>
                      </a:lnTo>
                      <a:lnTo>
                        <a:pt x="976" y="128"/>
                      </a:lnTo>
                      <a:lnTo>
                        <a:pt x="968" y="124"/>
                      </a:lnTo>
                      <a:lnTo>
                        <a:pt x="960" y="121"/>
                      </a:lnTo>
                      <a:lnTo>
                        <a:pt x="948" y="118"/>
                      </a:lnTo>
                      <a:lnTo>
                        <a:pt x="939" y="116"/>
                      </a:lnTo>
                      <a:lnTo>
                        <a:pt x="928" y="116"/>
                      </a:lnTo>
                      <a:lnTo>
                        <a:pt x="916" y="116"/>
                      </a:lnTo>
                      <a:lnTo>
                        <a:pt x="907" y="116"/>
                      </a:lnTo>
                      <a:lnTo>
                        <a:pt x="884" y="121"/>
                      </a:lnTo>
                      <a:lnTo>
                        <a:pt x="864" y="128"/>
                      </a:lnTo>
                      <a:lnTo>
                        <a:pt x="841" y="136"/>
                      </a:lnTo>
                      <a:lnTo>
                        <a:pt x="819" y="144"/>
                      </a:lnTo>
                      <a:lnTo>
                        <a:pt x="796" y="153"/>
                      </a:lnTo>
                      <a:lnTo>
                        <a:pt x="774" y="163"/>
                      </a:lnTo>
                      <a:lnTo>
                        <a:pt x="752" y="174"/>
                      </a:lnTo>
                      <a:lnTo>
                        <a:pt x="729" y="187"/>
                      </a:lnTo>
                      <a:lnTo>
                        <a:pt x="708" y="198"/>
                      </a:lnTo>
                      <a:lnTo>
                        <a:pt x="688" y="211"/>
                      </a:lnTo>
                      <a:lnTo>
                        <a:pt x="670" y="238"/>
                      </a:lnTo>
                      <a:lnTo>
                        <a:pt x="649" y="257"/>
                      </a:lnTo>
                      <a:lnTo>
                        <a:pt x="624" y="272"/>
                      </a:lnTo>
                      <a:lnTo>
                        <a:pt x="596" y="281"/>
                      </a:lnTo>
                      <a:lnTo>
                        <a:pt x="568" y="286"/>
                      </a:lnTo>
                      <a:lnTo>
                        <a:pt x="539" y="291"/>
                      </a:lnTo>
                      <a:lnTo>
                        <a:pt x="510" y="296"/>
                      </a:lnTo>
                      <a:lnTo>
                        <a:pt x="481" y="300"/>
                      </a:lnTo>
                      <a:lnTo>
                        <a:pt x="457" y="308"/>
                      </a:lnTo>
                      <a:lnTo>
                        <a:pt x="435" y="320"/>
                      </a:lnTo>
                      <a:lnTo>
                        <a:pt x="417" y="302"/>
                      </a:lnTo>
                      <a:lnTo>
                        <a:pt x="456" y="302"/>
                      </a:lnTo>
                      <a:lnTo>
                        <a:pt x="494" y="297"/>
                      </a:lnTo>
                      <a:lnTo>
                        <a:pt x="531" y="289"/>
                      </a:lnTo>
                      <a:lnTo>
                        <a:pt x="566" y="278"/>
                      </a:lnTo>
                      <a:lnTo>
                        <a:pt x="600" y="265"/>
                      </a:lnTo>
                      <a:lnTo>
                        <a:pt x="633" y="248"/>
                      </a:lnTo>
                      <a:lnTo>
                        <a:pt x="664" y="228"/>
                      </a:lnTo>
                      <a:lnTo>
                        <a:pt x="692" y="208"/>
                      </a:lnTo>
                      <a:lnTo>
                        <a:pt x="720" y="184"/>
                      </a:lnTo>
                      <a:lnTo>
                        <a:pt x="744" y="158"/>
                      </a:lnTo>
                      <a:lnTo>
                        <a:pt x="734" y="160"/>
                      </a:lnTo>
                      <a:lnTo>
                        <a:pt x="724" y="161"/>
                      </a:lnTo>
                      <a:lnTo>
                        <a:pt x="713" y="160"/>
                      </a:lnTo>
                      <a:lnTo>
                        <a:pt x="702" y="158"/>
                      </a:lnTo>
                      <a:lnTo>
                        <a:pt x="689" y="155"/>
                      </a:lnTo>
                      <a:lnTo>
                        <a:pt x="678" y="152"/>
                      </a:lnTo>
                      <a:lnTo>
                        <a:pt x="667" y="150"/>
                      </a:lnTo>
                      <a:lnTo>
                        <a:pt x="656" y="148"/>
                      </a:lnTo>
                      <a:lnTo>
                        <a:pt x="644" y="148"/>
                      </a:lnTo>
                      <a:lnTo>
                        <a:pt x="635" y="152"/>
                      </a:lnTo>
                      <a:lnTo>
                        <a:pt x="652" y="184"/>
                      </a:lnTo>
                      <a:lnTo>
                        <a:pt x="603" y="152"/>
                      </a:lnTo>
                      <a:lnTo>
                        <a:pt x="601" y="163"/>
                      </a:lnTo>
                      <a:lnTo>
                        <a:pt x="595" y="172"/>
                      </a:lnTo>
                      <a:lnTo>
                        <a:pt x="588" y="180"/>
                      </a:lnTo>
                      <a:lnTo>
                        <a:pt x="580" y="188"/>
                      </a:lnTo>
                      <a:lnTo>
                        <a:pt x="572" y="196"/>
                      </a:lnTo>
                      <a:lnTo>
                        <a:pt x="566" y="203"/>
                      </a:lnTo>
                      <a:lnTo>
                        <a:pt x="561" y="211"/>
                      </a:lnTo>
                      <a:lnTo>
                        <a:pt x="560" y="219"/>
                      </a:lnTo>
                      <a:lnTo>
                        <a:pt x="561" y="227"/>
                      </a:lnTo>
                      <a:lnTo>
                        <a:pt x="568" y="236"/>
                      </a:lnTo>
                      <a:lnTo>
                        <a:pt x="561" y="243"/>
                      </a:lnTo>
                      <a:lnTo>
                        <a:pt x="556" y="240"/>
                      </a:lnTo>
                      <a:lnTo>
                        <a:pt x="553" y="235"/>
                      </a:lnTo>
                      <a:lnTo>
                        <a:pt x="552" y="232"/>
                      </a:lnTo>
                      <a:lnTo>
                        <a:pt x="550" y="227"/>
                      </a:lnTo>
                      <a:lnTo>
                        <a:pt x="548" y="222"/>
                      </a:lnTo>
                      <a:lnTo>
                        <a:pt x="547" y="217"/>
                      </a:lnTo>
                      <a:lnTo>
                        <a:pt x="545" y="212"/>
                      </a:lnTo>
                      <a:lnTo>
                        <a:pt x="542" y="208"/>
                      </a:lnTo>
                      <a:lnTo>
                        <a:pt x="539" y="204"/>
                      </a:lnTo>
                      <a:lnTo>
                        <a:pt x="532" y="201"/>
                      </a:lnTo>
                      <a:lnTo>
                        <a:pt x="528" y="216"/>
                      </a:lnTo>
                      <a:lnTo>
                        <a:pt x="521" y="227"/>
                      </a:lnTo>
                      <a:lnTo>
                        <a:pt x="512" y="236"/>
                      </a:lnTo>
                      <a:lnTo>
                        <a:pt x="502" y="244"/>
                      </a:lnTo>
                      <a:lnTo>
                        <a:pt x="492" y="251"/>
                      </a:lnTo>
                      <a:lnTo>
                        <a:pt x="481" y="257"/>
                      </a:lnTo>
                      <a:lnTo>
                        <a:pt x="472" y="262"/>
                      </a:lnTo>
                      <a:lnTo>
                        <a:pt x="462" y="267"/>
                      </a:lnTo>
                      <a:lnTo>
                        <a:pt x="456" y="272"/>
                      </a:lnTo>
                      <a:lnTo>
                        <a:pt x="449" y="278"/>
                      </a:lnTo>
                      <a:lnTo>
                        <a:pt x="451" y="276"/>
                      </a:lnTo>
                      <a:lnTo>
                        <a:pt x="454" y="275"/>
                      </a:lnTo>
                      <a:lnTo>
                        <a:pt x="456" y="273"/>
                      </a:lnTo>
                      <a:lnTo>
                        <a:pt x="457" y="270"/>
                      </a:lnTo>
                      <a:lnTo>
                        <a:pt x="457" y="267"/>
                      </a:lnTo>
                      <a:lnTo>
                        <a:pt x="459" y="264"/>
                      </a:lnTo>
                      <a:lnTo>
                        <a:pt x="459" y="260"/>
                      </a:lnTo>
                      <a:lnTo>
                        <a:pt x="459" y="259"/>
                      </a:lnTo>
                      <a:lnTo>
                        <a:pt x="459" y="256"/>
                      </a:lnTo>
                      <a:lnTo>
                        <a:pt x="459" y="254"/>
                      </a:lnTo>
                      <a:lnTo>
                        <a:pt x="440" y="256"/>
                      </a:lnTo>
                      <a:lnTo>
                        <a:pt x="419" y="259"/>
                      </a:lnTo>
                      <a:lnTo>
                        <a:pt x="398" y="264"/>
                      </a:lnTo>
                      <a:lnTo>
                        <a:pt x="376" y="270"/>
                      </a:lnTo>
                      <a:lnTo>
                        <a:pt x="353" y="276"/>
                      </a:lnTo>
                      <a:lnTo>
                        <a:pt x="329" y="283"/>
                      </a:lnTo>
                      <a:lnTo>
                        <a:pt x="304" y="288"/>
                      </a:lnTo>
                      <a:lnTo>
                        <a:pt x="278" y="289"/>
                      </a:lnTo>
                      <a:lnTo>
                        <a:pt x="251" y="289"/>
                      </a:lnTo>
                      <a:lnTo>
                        <a:pt x="224" y="284"/>
                      </a:lnTo>
                      <a:lnTo>
                        <a:pt x="211" y="304"/>
                      </a:lnTo>
                      <a:lnTo>
                        <a:pt x="198" y="323"/>
                      </a:lnTo>
                      <a:lnTo>
                        <a:pt x="182" y="342"/>
                      </a:lnTo>
                      <a:lnTo>
                        <a:pt x="168" y="361"/>
                      </a:lnTo>
                      <a:lnTo>
                        <a:pt x="153" y="380"/>
                      </a:lnTo>
                      <a:lnTo>
                        <a:pt x="139" y="398"/>
                      </a:lnTo>
                      <a:lnTo>
                        <a:pt x="129" y="417"/>
                      </a:lnTo>
                      <a:lnTo>
                        <a:pt x="121" y="435"/>
                      </a:lnTo>
                      <a:lnTo>
                        <a:pt x="120" y="454"/>
                      </a:lnTo>
                      <a:lnTo>
                        <a:pt x="121" y="472"/>
                      </a:lnTo>
                      <a:lnTo>
                        <a:pt x="145" y="467"/>
                      </a:lnTo>
                      <a:lnTo>
                        <a:pt x="169" y="457"/>
                      </a:lnTo>
                      <a:lnTo>
                        <a:pt x="193" y="443"/>
                      </a:lnTo>
                      <a:lnTo>
                        <a:pt x="216" y="425"/>
                      </a:lnTo>
                      <a:lnTo>
                        <a:pt x="240" y="406"/>
                      </a:lnTo>
                      <a:lnTo>
                        <a:pt x="262" y="385"/>
                      </a:lnTo>
                      <a:lnTo>
                        <a:pt x="286" y="364"/>
                      </a:lnTo>
                      <a:lnTo>
                        <a:pt x="308" y="345"/>
                      </a:lnTo>
                      <a:lnTo>
                        <a:pt x="332" y="326"/>
                      </a:lnTo>
                      <a:lnTo>
                        <a:pt x="356" y="310"/>
                      </a:lnTo>
                      <a:lnTo>
                        <a:pt x="356" y="328"/>
                      </a:lnTo>
                      <a:lnTo>
                        <a:pt x="350" y="320"/>
                      </a:lnTo>
                      <a:lnTo>
                        <a:pt x="337" y="328"/>
                      </a:lnTo>
                      <a:lnTo>
                        <a:pt x="326" y="334"/>
                      </a:lnTo>
                      <a:lnTo>
                        <a:pt x="315" y="342"/>
                      </a:lnTo>
                      <a:lnTo>
                        <a:pt x="305" y="350"/>
                      </a:lnTo>
                      <a:lnTo>
                        <a:pt x="296" y="360"/>
                      </a:lnTo>
                      <a:lnTo>
                        <a:pt x="288" y="369"/>
                      </a:lnTo>
                      <a:lnTo>
                        <a:pt x="278" y="379"/>
                      </a:lnTo>
                      <a:lnTo>
                        <a:pt x="270" y="390"/>
                      </a:lnTo>
                      <a:lnTo>
                        <a:pt x="262" y="400"/>
                      </a:lnTo>
                      <a:lnTo>
                        <a:pt x="256" y="412"/>
                      </a:lnTo>
                      <a:lnTo>
                        <a:pt x="248" y="404"/>
                      </a:lnTo>
                      <a:lnTo>
                        <a:pt x="246" y="417"/>
                      </a:lnTo>
                      <a:lnTo>
                        <a:pt x="241" y="428"/>
                      </a:lnTo>
                      <a:lnTo>
                        <a:pt x="233" y="436"/>
                      </a:lnTo>
                      <a:lnTo>
                        <a:pt x="222" y="444"/>
                      </a:lnTo>
                      <a:lnTo>
                        <a:pt x="211" y="451"/>
                      </a:lnTo>
                      <a:lnTo>
                        <a:pt x="198" y="457"/>
                      </a:lnTo>
                      <a:lnTo>
                        <a:pt x="187" y="464"/>
                      </a:lnTo>
                      <a:lnTo>
                        <a:pt x="177" y="472"/>
                      </a:lnTo>
                      <a:lnTo>
                        <a:pt x="169" y="480"/>
                      </a:lnTo>
                      <a:lnTo>
                        <a:pt x="163" y="489"/>
                      </a:lnTo>
                      <a:lnTo>
                        <a:pt x="140" y="484"/>
                      </a:lnTo>
                      <a:lnTo>
                        <a:pt x="126" y="486"/>
                      </a:lnTo>
                      <a:lnTo>
                        <a:pt x="115" y="494"/>
                      </a:lnTo>
                      <a:lnTo>
                        <a:pt x="108" y="505"/>
                      </a:lnTo>
                      <a:lnTo>
                        <a:pt x="104" y="518"/>
                      </a:lnTo>
                      <a:lnTo>
                        <a:pt x="99" y="531"/>
                      </a:lnTo>
                      <a:lnTo>
                        <a:pt x="94" y="542"/>
                      </a:lnTo>
                      <a:lnTo>
                        <a:pt x="86" y="552"/>
                      </a:lnTo>
                      <a:lnTo>
                        <a:pt x="73" y="556"/>
                      </a:lnTo>
                      <a:lnTo>
                        <a:pt x="54" y="556"/>
                      </a:lnTo>
                      <a:lnTo>
                        <a:pt x="49" y="561"/>
                      </a:lnTo>
                      <a:lnTo>
                        <a:pt x="44" y="568"/>
                      </a:lnTo>
                      <a:lnTo>
                        <a:pt x="41" y="576"/>
                      </a:lnTo>
                      <a:lnTo>
                        <a:pt x="38" y="582"/>
                      </a:lnTo>
                      <a:lnTo>
                        <a:pt x="33" y="590"/>
                      </a:lnTo>
                      <a:lnTo>
                        <a:pt x="28" y="596"/>
                      </a:lnTo>
                      <a:lnTo>
                        <a:pt x="24" y="603"/>
                      </a:lnTo>
                      <a:lnTo>
                        <a:pt x="17" y="609"/>
                      </a:lnTo>
                      <a:lnTo>
                        <a:pt x="11" y="612"/>
                      </a:lnTo>
                      <a:lnTo>
                        <a:pt x="1" y="616"/>
                      </a:lnTo>
                      <a:lnTo>
                        <a:pt x="0" y="616"/>
                      </a:lnTo>
                      <a:lnTo>
                        <a:pt x="0" y="614"/>
                      </a:lnTo>
                      <a:lnTo>
                        <a:pt x="3" y="614"/>
                      </a:lnTo>
                      <a:lnTo>
                        <a:pt x="6" y="611"/>
                      </a:lnTo>
                      <a:lnTo>
                        <a:pt x="11" y="609"/>
                      </a:lnTo>
                      <a:lnTo>
                        <a:pt x="17" y="606"/>
                      </a:lnTo>
                      <a:lnTo>
                        <a:pt x="22" y="603"/>
                      </a:lnTo>
                      <a:lnTo>
                        <a:pt x="28" y="600"/>
                      </a:lnTo>
                      <a:lnTo>
                        <a:pt x="33" y="595"/>
                      </a:lnTo>
                      <a:lnTo>
                        <a:pt x="36" y="592"/>
                      </a:lnTo>
                      <a:lnTo>
                        <a:pt x="19" y="556"/>
                      </a:lnTo>
                      <a:lnTo>
                        <a:pt x="12" y="563"/>
                      </a:lnTo>
                      <a:lnTo>
                        <a:pt x="19" y="548"/>
                      </a:lnTo>
                      <a:lnTo>
                        <a:pt x="19" y="552"/>
                      </a:lnTo>
                      <a:lnTo>
                        <a:pt x="19" y="553"/>
                      </a:lnTo>
                      <a:lnTo>
                        <a:pt x="19" y="555"/>
                      </a:lnTo>
                      <a:lnTo>
                        <a:pt x="19" y="556"/>
                      </a:lnTo>
                      <a:lnTo>
                        <a:pt x="20" y="558"/>
                      </a:lnTo>
                      <a:lnTo>
                        <a:pt x="20" y="558"/>
                      </a:lnTo>
                      <a:lnTo>
                        <a:pt x="22" y="560"/>
                      </a:lnTo>
                      <a:lnTo>
                        <a:pt x="24" y="561"/>
                      </a:lnTo>
                      <a:lnTo>
                        <a:pt x="25" y="563"/>
                      </a:lnTo>
                      <a:lnTo>
                        <a:pt x="27" y="563"/>
                      </a:lnTo>
                      <a:lnTo>
                        <a:pt x="30" y="560"/>
                      </a:lnTo>
                      <a:lnTo>
                        <a:pt x="33" y="556"/>
                      </a:lnTo>
                      <a:lnTo>
                        <a:pt x="36" y="555"/>
                      </a:lnTo>
                      <a:lnTo>
                        <a:pt x="40" y="552"/>
                      </a:lnTo>
                      <a:lnTo>
                        <a:pt x="41" y="548"/>
                      </a:lnTo>
                      <a:lnTo>
                        <a:pt x="44" y="545"/>
                      </a:lnTo>
                      <a:lnTo>
                        <a:pt x="44" y="542"/>
                      </a:lnTo>
                      <a:lnTo>
                        <a:pt x="46" y="539"/>
                      </a:lnTo>
                      <a:lnTo>
                        <a:pt x="46" y="536"/>
                      </a:lnTo>
                      <a:lnTo>
                        <a:pt x="44" y="531"/>
                      </a:lnTo>
                      <a:lnTo>
                        <a:pt x="56" y="521"/>
                      </a:lnTo>
                      <a:lnTo>
                        <a:pt x="64" y="508"/>
                      </a:lnTo>
                      <a:lnTo>
                        <a:pt x="68" y="492"/>
                      </a:lnTo>
                      <a:lnTo>
                        <a:pt x="73" y="475"/>
                      </a:lnTo>
                      <a:lnTo>
                        <a:pt x="76" y="457"/>
                      </a:lnTo>
                      <a:lnTo>
                        <a:pt x="81" y="441"/>
                      </a:lnTo>
                      <a:lnTo>
                        <a:pt x="88" y="425"/>
                      </a:lnTo>
                      <a:lnTo>
                        <a:pt x="97" y="411"/>
                      </a:lnTo>
                      <a:lnTo>
                        <a:pt x="110" y="401"/>
                      </a:lnTo>
                      <a:lnTo>
                        <a:pt x="128" y="395"/>
                      </a:lnTo>
                      <a:lnTo>
                        <a:pt x="147" y="366"/>
                      </a:lnTo>
                      <a:lnTo>
                        <a:pt x="164" y="337"/>
                      </a:lnTo>
                      <a:lnTo>
                        <a:pt x="182" y="308"/>
                      </a:lnTo>
                      <a:lnTo>
                        <a:pt x="198" y="281"/>
                      </a:lnTo>
                      <a:lnTo>
                        <a:pt x="217" y="257"/>
                      </a:lnTo>
                      <a:lnTo>
                        <a:pt x="238" y="238"/>
                      </a:lnTo>
                      <a:lnTo>
                        <a:pt x="262" y="224"/>
                      </a:lnTo>
                      <a:lnTo>
                        <a:pt x="291" y="219"/>
                      </a:lnTo>
                      <a:lnTo>
                        <a:pt x="324" y="222"/>
                      </a:lnTo>
                      <a:lnTo>
                        <a:pt x="364" y="236"/>
                      </a:lnTo>
                      <a:lnTo>
                        <a:pt x="395" y="206"/>
                      </a:lnTo>
                      <a:lnTo>
                        <a:pt x="428" y="179"/>
                      </a:lnTo>
                      <a:lnTo>
                        <a:pt x="462" y="153"/>
                      </a:lnTo>
                      <a:lnTo>
                        <a:pt x="496" y="128"/>
                      </a:lnTo>
                      <a:lnTo>
                        <a:pt x="532" y="105"/>
                      </a:lnTo>
                      <a:lnTo>
                        <a:pt x="568" y="83"/>
                      </a:lnTo>
                      <a:lnTo>
                        <a:pt x="604" y="60"/>
                      </a:lnTo>
                      <a:lnTo>
                        <a:pt x="640" y="40"/>
                      </a:lnTo>
                      <a:lnTo>
                        <a:pt x="676" y="20"/>
                      </a:lnTo>
                      <a:lnTo>
                        <a:pt x="713" y="0"/>
                      </a:lnTo>
                      <a:lnTo>
                        <a:pt x="720" y="14"/>
                      </a:lnTo>
                      <a:lnTo>
                        <a:pt x="728" y="22"/>
                      </a:lnTo>
                      <a:lnTo>
                        <a:pt x="737" y="27"/>
                      </a:lnTo>
                      <a:lnTo>
                        <a:pt x="747" y="28"/>
                      </a:lnTo>
                      <a:lnTo>
                        <a:pt x="756" y="28"/>
                      </a:lnTo>
                      <a:lnTo>
                        <a:pt x="768" y="25"/>
                      </a:lnTo>
                      <a:lnTo>
                        <a:pt x="779" y="22"/>
                      </a:lnTo>
                      <a:lnTo>
                        <a:pt x="792" y="19"/>
                      </a:lnTo>
                      <a:lnTo>
                        <a:pt x="803" y="16"/>
                      </a:lnTo>
                      <a:lnTo>
                        <a:pt x="814" y="14"/>
                      </a:lnTo>
                      <a:lnTo>
                        <a:pt x="814" y="14"/>
                      </a:lnTo>
                      <a:close/>
                    </a:path>
                  </a:pathLst>
                </a:custGeom>
                <a:solidFill>
                  <a:srgbClr val="721E1E"/>
                </a:solidFill>
                <a:ln w="9525">
                  <a:noFill/>
                  <a:round/>
                  <a:headEnd/>
                  <a:tailEnd/>
                </a:ln>
              </p:spPr>
              <p:txBody>
                <a:bodyPr/>
                <a:lstStyle/>
                <a:p>
                  <a:endParaRPr lang="en-US"/>
                </a:p>
              </p:txBody>
            </p:sp>
            <p:sp>
              <p:nvSpPr>
                <p:cNvPr id="41183" name="Freeform 223"/>
                <p:cNvSpPr>
                  <a:spLocks/>
                </p:cNvSpPr>
                <p:nvPr/>
              </p:nvSpPr>
              <p:spPr bwMode="auto">
                <a:xfrm>
                  <a:off x="2112" y="3042"/>
                  <a:ext cx="1610" cy="1051"/>
                </a:xfrm>
                <a:custGeom>
                  <a:avLst/>
                  <a:gdLst/>
                  <a:ahLst/>
                  <a:cxnLst>
                    <a:cxn ang="0">
                      <a:pos x="2523" y="93"/>
                    </a:cxn>
                    <a:cxn ang="0">
                      <a:pos x="2694" y="53"/>
                    </a:cxn>
                    <a:cxn ang="0">
                      <a:pos x="2781" y="50"/>
                    </a:cxn>
                    <a:cxn ang="0">
                      <a:pos x="3042" y="213"/>
                    </a:cxn>
                    <a:cxn ang="0">
                      <a:pos x="3184" y="967"/>
                    </a:cxn>
                    <a:cxn ang="0">
                      <a:pos x="1827" y="1754"/>
                    </a:cxn>
                    <a:cxn ang="0">
                      <a:pos x="930" y="1972"/>
                    </a:cxn>
                    <a:cxn ang="0">
                      <a:pos x="1176" y="2047"/>
                    </a:cxn>
                    <a:cxn ang="0">
                      <a:pos x="1114" y="2055"/>
                    </a:cxn>
                    <a:cxn ang="0">
                      <a:pos x="810" y="1980"/>
                    </a:cxn>
                    <a:cxn ang="0">
                      <a:pos x="642" y="2088"/>
                    </a:cxn>
                    <a:cxn ang="0">
                      <a:pos x="573" y="1949"/>
                    </a:cxn>
                    <a:cxn ang="0">
                      <a:pos x="450" y="1898"/>
                    </a:cxn>
                    <a:cxn ang="0">
                      <a:pos x="458" y="1866"/>
                    </a:cxn>
                    <a:cxn ang="0">
                      <a:pos x="458" y="1837"/>
                    </a:cxn>
                    <a:cxn ang="0">
                      <a:pos x="342" y="1730"/>
                    </a:cxn>
                    <a:cxn ang="0">
                      <a:pos x="186" y="1682"/>
                    </a:cxn>
                    <a:cxn ang="0">
                      <a:pos x="160" y="1698"/>
                    </a:cxn>
                    <a:cxn ang="0">
                      <a:pos x="227" y="1757"/>
                    </a:cxn>
                    <a:cxn ang="0">
                      <a:pos x="208" y="1759"/>
                    </a:cxn>
                    <a:cxn ang="0">
                      <a:pos x="234" y="1813"/>
                    </a:cxn>
                    <a:cxn ang="0">
                      <a:pos x="266" y="1834"/>
                    </a:cxn>
                    <a:cxn ang="0">
                      <a:pos x="171" y="1924"/>
                    </a:cxn>
                    <a:cxn ang="0">
                      <a:pos x="194" y="1970"/>
                    </a:cxn>
                    <a:cxn ang="0">
                      <a:pos x="152" y="2012"/>
                    </a:cxn>
                    <a:cxn ang="0">
                      <a:pos x="144" y="1957"/>
                    </a:cxn>
                    <a:cxn ang="0">
                      <a:pos x="99" y="1925"/>
                    </a:cxn>
                    <a:cxn ang="0">
                      <a:pos x="134" y="1799"/>
                    </a:cxn>
                    <a:cxn ang="0">
                      <a:pos x="134" y="1712"/>
                    </a:cxn>
                    <a:cxn ang="0">
                      <a:pos x="243" y="1695"/>
                    </a:cxn>
                    <a:cxn ang="0">
                      <a:pos x="338" y="1607"/>
                    </a:cxn>
                    <a:cxn ang="0">
                      <a:pos x="176" y="1581"/>
                    </a:cxn>
                    <a:cxn ang="0">
                      <a:pos x="118" y="900"/>
                    </a:cxn>
                    <a:cxn ang="0">
                      <a:pos x="554" y="397"/>
                    </a:cxn>
                    <a:cxn ang="0">
                      <a:pos x="770" y="383"/>
                    </a:cxn>
                    <a:cxn ang="0">
                      <a:pos x="621" y="480"/>
                    </a:cxn>
                    <a:cxn ang="0">
                      <a:pos x="458" y="519"/>
                    </a:cxn>
                    <a:cxn ang="0">
                      <a:pos x="389" y="637"/>
                    </a:cxn>
                    <a:cxn ang="0">
                      <a:pos x="333" y="682"/>
                    </a:cxn>
                    <a:cxn ang="0">
                      <a:pos x="270" y="1104"/>
                    </a:cxn>
                    <a:cxn ang="0">
                      <a:pos x="659" y="776"/>
                    </a:cxn>
                    <a:cxn ang="0">
                      <a:pos x="886" y="912"/>
                    </a:cxn>
                    <a:cxn ang="0">
                      <a:pos x="1267" y="1016"/>
                    </a:cxn>
                    <a:cxn ang="0">
                      <a:pos x="1621" y="1040"/>
                    </a:cxn>
                    <a:cxn ang="0">
                      <a:pos x="1878" y="1336"/>
                    </a:cxn>
                    <a:cxn ang="0">
                      <a:pos x="1829" y="992"/>
                    </a:cxn>
                    <a:cxn ang="0">
                      <a:pos x="1894" y="989"/>
                    </a:cxn>
                    <a:cxn ang="0">
                      <a:pos x="1901" y="871"/>
                    </a:cxn>
                    <a:cxn ang="0">
                      <a:pos x="2021" y="864"/>
                    </a:cxn>
                    <a:cxn ang="0">
                      <a:pos x="2171" y="860"/>
                    </a:cxn>
                    <a:cxn ang="0">
                      <a:pos x="2294" y="831"/>
                    </a:cxn>
                    <a:cxn ang="0">
                      <a:pos x="2330" y="765"/>
                    </a:cxn>
                    <a:cxn ang="0">
                      <a:pos x="2403" y="695"/>
                    </a:cxn>
                    <a:cxn ang="0">
                      <a:pos x="2382" y="653"/>
                    </a:cxn>
                    <a:cxn ang="0">
                      <a:pos x="2534" y="666"/>
                    </a:cxn>
                    <a:cxn ang="0">
                      <a:pos x="2870" y="469"/>
                    </a:cxn>
                    <a:cxn ang="0">
                      <a:pos x="2888" y="236"/>
                    </a:cxn>
                    <a:cxn ang="0">
                      <a:pos x="2709" y="117"/>
                    </a:cxn>
                    <a:cxn ang="0">
                      <a:pos x="2613" y="146"/>
                    </a:cxn>
                    <a:cxn ang="0">
                      <a:pos x="2450" y="52"/>
                    </a:cxn>
                    <a:cxn ang="0">
                      <a:pos x="2459" y="39"/>
                    </a:cxn>
                  </a:cxnLst>
                  <a:rect l="0" t="0" r="r" b="b"/>
                  <a:pathLst>
                    <a:path w="3219" h="2101">
                      <a:moveTo>
                        <a:pt x="2456" y="44"/>
                      </a:moveTo>
                      <a:lnTo>
                        <a:pt x="2456" y="50"/>
                      </a:lnTo>
                      <a:lnTo>
                        <a:pt x="2456" y="55"/>
                      </a:lnTo>
                      <a:lnTo>
                        <a:pt x="2458" y="60"/>
                      </a:lnTo>
                      <a:lnTo>
                        <a:pt x="2461" y="64"/>
                      </a:lnTo>
                      <a:lnTo>
                        <a:pt x="2464" y="68"/>
                      </a:lnTo>
                      <a:lnTo>
                        <a:pt x="2469" y="71"/>
                      </a:lnTo>
                      <a:lnTo>
                        <a:pt x="2474" y="76"/>
                      </a:lnTo>
                      <a:lnTo>
                        <a:pt x="2478" y="79"/>
                      </a:lnTo>
                      <a:lnTo>
                        <a:pt x="2482" y="82"/>
                      </a:lnTo>
                      <a:lnTo>
                        <a:pt x="2485" y="87"/>
                      </a:lnTo>
                      <a:lnTo>
                        <a:pt x="2490" y="80"/>
                      </a:lnTo>
                      <a:lnTo>
                        <a:pt x="2493" y="77"/>
                      </a:lnTo>
                      <a:lnTo>
                        <a:pt x="2498" y="77"/>
                      </a:lnTo>
                      <a:lnTo>
                        <a:pt x="2501" y="79"/>
                      </a:lnTo>
                      <a:lnTo>
                        <a:pt x="2506" y="82"/>
                      </a:lnTo>
                      <a:lnTo>
                        <a:pt x="2509" y="85"/>
                      </a:lnTo>
                      <a:lnTo>
                        <a:pt x="2514" y="88"/>
                      </a:lnTo>
                      <a:lnTo>
                        <a:pt x="2518" y="92"/>
                      </a:lnTo>
                      <a:lnTo>
                        <a:pt x="2523" y="93"/>
                      </a:lnTo>
                      <a:lnTo>
                        <a:pt x="2528" y="93"/>
                      </a:lnTo>
                      <a:lnTo>
                        <a:pt x="2520" y="79"/>
                      </a:lnTo>
                      <a:lnTo>
                        <a:pt x="2518" y="69"/>
                      </a:lnTo>
                      <a:lnTo>
                        <a:pt x="2523" y="63"/>
                      </a:lnTo>
                      <a:lnTo>
                        <a:pt x="2533" y="58"/>
                      </a:lnTo>
                      <a:lnTo>
                        <a:pt x="2546" y="56"/>
                      </a:lnTo>
                      <a:lnTo>
                        <a:pt x="2558" y="53"/>
                      </a:lnTo>
                      <a:lnTo>
                        <a:pt x="2574" y="52"/>
                      </a:lnTo>
                      <a:lnTo>
                        <a:pt x="2589" y="48"/>
                      </a:lnTo>
                      <a:lnTo>
                        <a:pt x="2602" y="44"/>
                      </a:lnTo>
                      <a:lnTo>
                        <a:pt x="2613" y="37"/>
                      </a:lnTo>
                      <a:lnTo>
                        <a:pt x="2618" y="39"/>
                      </a:lnTo>
                      <a:lnTo>
                        <a:pt x="2626" y="40"/>
                      </a:lnTo>
                      <a:lnTo>
                        <a:pt x="2634" y="44"/>
                      </a:lnTo>
                      <a:lnTo>
                        <a:pt x="2643" y="47"/>
                      </a:lnTo>
                      <a:lnTo>
                        <a:pt x="2654" y="48"/>
                      </a:lnTo>
                      <a:lnTo>
                        <a:pt x="2664" y="52"/>
                      </a:lnTo>
                      <a:lnTo>
                        <a:pt x="2675" y="53"/>
                      </a:lnTo>
                      <a:lnTo>
                        <a:pt x="2685" y="53"/>
                      </a:lnTo>
                      <a:lnTo>
                        <a:pt x="2694" y="53"/>
                      </a:lnTo>
                      <a:lnTo>
                        <a:pt x="2704" y="52"/>
                      </a:lnTo>
                      <a:lnTo>
                        <a:pt x="2699" y="50"/>
                      </a:lnTo>
                      <a:lnTo>
                        <a:pt x="2696" y="50"/>
                      </a:lnTo>
                      <a:lnTo>
                        <a:pt x="2693" y="52"/>
                      </a:lnTo>
                      <a:lnTo>
                        <a:pt x="2691" y="53"/>
                      </a:lnTo>
                      <a:lnTo>
                        <a:pt x="2688" y="56"/>
                      </a:lnTo>
                      <a:lnTo>
                        <a:pt x="2686" y="58"/>
                      </a:lnTo>
                      <a:lnTo>
                        <a:pt x="2685" y="61"/>
                      </a:lnTo>
                      <a:lnTo>
                        <a:pt x="2683" y="64"/>
                      </a:lnTo>
                      <a:lnTo>
                        <a:pt x="2682" y="66"/>
                      </a:lnTo>
                      <a:lnTo>
                        <a:pt x="2678" y="69"/>
                      </a:lnTo>
                      <a:lnTo>
                        <a:pt x="2694" y="69"/>
                      </a:lnTo>
                      <a:lnTo>
                        <a:pt x="2706" y="69"/>
                      </a:lnTo>
                      <a:lnTo>
                        <a:pt x="2717" y="69"/>
                      </a:lnTo>
                      <a:lnTo>
                        <a:pt x="2728" y="68"/>
                      </a:lnTo>
                      <a:lnTo>
                        <a:pt x="2738" y="66"/>
                      </a:lnTo>
                      <a:lnTo>
                        <a:pt x="2747" y="63"/>
                      </a:lnTo>
                      <a:lnTo>
                        <a:pt x="2757" y="60"/>
                      </a:lnTo>
                      <a:lnTo>
                        <a:pt x="2768" y="55"/>
                      </a:lnTo>
                      <a:lnTo>
                        <a:pt x="2781" y="50"/>
                      </a:lnTo>
                      <a:lnTo>
                        <a:pt x="2795" y="44"/>
                      </a:lnTo>
                      <a:lnTo>
                        <a:pt x="2781" y="26"/>
                      </a:lnTo>
                      <a:lnTo>
                        <a:pt x="2792" y="39"/>
                      </a:lnTo>
                      <a:lnTo>
                        <a:pt x="2805" y="47"/>
                      </a:lnTo>
                      <a:lnTo>
                        <a:pt x="2819" y="53"/>
                      </a:lnTo>
                      <a:lnTo>
                        <a:pt x="2834" y="56"/>
                      </a:lnTo>
                      <a:lnTo>
                        <a:pt x="2848" y="56"/>
                      </a:lnTo>
                      <a:lnTo>
                        <a:pt x="2862" y="55"/>
                      </a:lnTo>
                      <a:lnTo>
                        <a:pt x="2877" y="53"/>
                      </a:lnTo>
                      <a:lnTo>
                        <a:pt x="2888" y="48"/>
                      </a:lnTo>
                      <a:lnTo>
                        <a:pt x="2899" y="44"/>
                      </a:lnTo>
                      <a:lnTo>
                        <a:pt x="2907" y="37"/>
                      </a:lnTo>
                      <a:lnTo>
                        <a:pt x="2904" y="77"/>
                      </a:lnTo>
                      <a:lnTo>
                        <a:pt x="2912" y="106"/>
                      </a:lnTo>
                      <a:lnTo>
                        <a:pt x="2931" y="128"/>
                      </a:lnTo>
                      <a:lnTo>
                        <a:pt x="2955" y="146"/>
                      </a:lnTo>
                      <a:lnTo>
                        <a:pt x="2982" y="160"/>
                      </a:lnTo>
                      <a:lnTo>
                        <a:pt x="3010" y="175"/>
                      </a:lnTo>
                      <a:lnTo>
                        <a:pt x="3030" y="192"/>
                      </a:lnTo>
                      <a:lnTo>
                        <a:pt x="3042" y="213"/>
                      </a:lnTo>
                      <a:lnTo>
                        <a:pt x="3042" y="242"/>
                      </a:lnTo>
                      <a:lnTo>
                        <a:pt x="3024" y="280"/>
                      </a:lnTo>
                      <a:lnTo>
                        <a:pt x="3042" y="298"/>
                      </a:lnTo>
                      <a:lnTo>
                        <a:pt x="3066" y="263"/>
                      </a:lnTo>
                      <a:lnTo>
                        <a:pt x="3054" y="301"/>
                      </a:lnTo>
                      <a:lnTo>
                        <a:pt x="3054" y="338"/>
                      </a:lnTo>
                      <a:lnTo>
                        <a:pt x="3064" y="373"/>
                      </a:lnTo>
                      <a:lnTo>
                        <a:pt x="3082" y="405"/>
                      </a:lnTo>
                      <a:lnTo>
                        <a:pt x="3102" y="436"/>
                      </a:lnTo>
                      <a:lnTo>
                        <a:pt x="3125" y="468"/>
                      </a:lnTo>
                      <a:lnTo>
                        <a:pt x="3149" y="498"/>
                      </a:lnTo>
                      <a:lnTo>
                        <a:pt x="3168" y="532"/>
                      </a:lnTo>
                      <a:lnTo>
                        <a:pt x="3184" y="564"/>
                      </a:lnTo>
                      <a:lnTo>
                        <a:pt x="3194" y="600"/>
                      </a:lnTo>
                      <a:lnTo>
                        <a:pt x="3210" y="661"/>
                      </a:lnTo>
                      <a:lnTo>
                        <a:pt x="3219" y="722"/>
                      </a:lnTo>
                      <a:lnTo>
                        <a:pt x="3219" y="784"/>
                      </a:lnTo>
                      <a:lnTo>
                        <a:pt x="3214" y="845"/>
                      </a:lnTo>
                      <a:lnTo>
                        <a:pt x="3202" y="906"/>
                      </a:lnTo>
                      <a:lnTo>
                        <a:pt x="3184" y="967"/>
                      </a:lnTo>
                      <a:lnTo>
                        <a:pt x="3162" y="1024"/>
                      </a:lnTo>
                      <a:lnTo>
                        <a:pt x="3133" y="1080"/>
                      </a:lnTo>
                      <a:lnTo>
                        <a:pt x="3102" y="1135"/>
                      </a:lnTo>
                      <a:lnTo>
                        <a:pt x="3066" y="1184"/>
                      </a:lnTo>
                      <a:lnTo>
                        <a:pt x="2973" y="1272"/>
                      </a:lnTo>
                      <a:lnTo>
                        <a:pt x="2872" y="1346"/>
                      </a:lnTo>
                      <a:lnTo>
                        <a:pt x="2768" y="1410"/>
                      </a:lnTo>
                      <a:lnTo>
                        <a:pt x="2659" y="1464"/>
                      </a:lnTo>
                      <a:lnTo>
                        <a:pt x="2549" y="1512"/>
                      </a:lnTo>
                      <a:lnTo>
                        <a:pt x="2437" y="1557"/>
                      </a:lnTo>
                      <a:lnTo>
                        <a:pt x="2325" y="1599"/>
                      </a:lnTo>
                      <a:lnTo>
                        <a:pt x="2211" y="1640"/>
                      </a:lnTo>
                      <a:lnTo>
                        <a:pt x="2101" y="1685"/>
                      </a:lnTo>
                      <a:lnTo>
                        <a:pt x="1992" y="1733"/>
                      </a:lnTo>
                      <a:lnTo>
                        <a:pt x="1962" y="1730"/>
                      </a:lnTo>
                      <a:lnTo>
                        <a:pt x="1933" y="1728"/>
                      </a:lnTo>
                      <a:lnTo>
                        <a:pt x="1906" y="1732"/>
                      </a:lnTo>
                      <a:lnTo>
                        <a:pt x="1878" y="1738"/>
                      </a:lnTo>
                      <a:lnTo>
                        <a:pt x="1853" y="1744"/>
                      </a:lnTo>
                      <a:lnTo>
                        <a:pt x="1827" y="1754"/>
                      </a:lnTo>
                      <a:lnTo>
                        <a:pt x="1802" y="1762"/>
                      </a:lnTo>
                      <a:lnTo>
                        <a:pt x="1776" y="1770"/>
                      </a:lnTo>
                      <a:lnTo>
                        <a:pt x="1750" y="1778"/>
                      </a:lnTo>
                      <a:lnTo>
                        <a:pt x="1725" y="1783"/>
                      </a:lnTo>
                      <a:lnTo>
                        <a:pt x="1653" y="1808"/>
                      </a:lnTo>
                      <a:lnTo>
                        <a:pt x="1578" y="1837"/>
                      </a:lnTo>
                      <a:lnTo>
                        <a:pt x="1504" y="1868"/>
                      </a:lnTo>
                      <a:lnTo>
                        <a:pt x="1429" y="1895"/>
                      </a:lnTo>
                      <a:lnTo>
                        <a:pt x="1354" y="1919"/>
                      </a:lnTo>
                      <a:lnTo>
                        <a:pt x="1275" y="1936"/>
                      </a:lnTo>
                      <a:lnTo>
                        <a:pt x="1197" y="1948"/>
                      </a:lnTo>
                      <a:lnTo>
                        <a:pt x="1118" y="1948"/>
                      </a:lnTo>
                      <a:lnTo>
                        <a:pt x="1037" y="1935"/>
                      </a:lnTo>
                      <a:lnTo>
                        <a:pt x="954" y="1909"/>
                      </a:lnTo>
                      <a:lnTo>
                        <a:pt x="949" y="1924"/>
                      </a:lnTo>
                      <a:lnTo>
                        <a:pt x="944" y="1935"/>
                      </a:lnTo>
                      <a:lnTo>
                        <a:pt x="939" y="1944"/>
                      </a:lnTo>
                      <a:lnTo>
                        <a:pt x="936" y="1954"/>
                      </a:lnTo>
                      <a:lnTo>
                        <a:pt x="933" y="1964"/>
                      </a:lnTo>
                      <a:lnTo>
                        <a:pt x="930" y="1972"/>
                      </a:lnTo>
                      <a:lnTo>
                        <a:pt x="930" y="1983"/>
                      </a:lnTo>
                      <a:lnTo>
                        <a:pt x="930" y="1994"/>
                      </a:lnTo>
                      <a:lnTo>
                        <a:pt x="933" y="2007"/>
                      </a:lnTo>
                      <a:lnTo>
                        <a:pt x="936" y="2023"/>
                      </a:lnTo>
                      <a:lnTo>
                        <a:pt x="944" y="2026"/>
                      </a:lnTo>
                      <a:lnTo>
                        <a:pt x="954" y="2028"/>
                      </a:lnTo>
                      <a:lnTo>
                        <a:pt x="963" y="2029"/>
                      </a:lnTo>
                      <a:lnTo>
                        <a:pt x="971" y="2029"/>
                      </a:lnTo>
                      <a:lnTo>
                        <a:pt x="981" y="2029"/>
                      </a:lnTo>
                      <a:lnTo>
                        <a:pt x="990" y="2029"/>
                      </a:lnTo>
                      <a:lnTo>
                        <a:pt x="1000" y="2029"/>
                      </a:lnTo>
                      <a:lnTo>
                        <a:pt x="1008" y="2029"/>
                      </a:lnTo>
                      <a:lnTo>
                        <a:pt x="1014" y="2029"/>
                      </a:lnTo>
                      <a:lnTo>
                        <a:pt x="1021" y="2029"/>
                      </a:lnTo>
                      <a:lnTo>
                        <a:pt x="1218" y="2012"/>
                      </a:lnTo>
                      <a:lnTo>
                        <a:pt x="1232" y="2029"/>
                      </a:lnTo>
                      <a:lnTo>
                        <a:pt x="1182" y="2047"/>
                      </a:lnTo>
                      <a:lnTo>
                        <a:pt x="1178" y="2047"/>
                      </a:lnTo>
                      <a:lnTo>
                        <a:pt x="1176" y="2047"/>
                      </a:lnTo>
                      <a:lnTo>
                        <a:pt x="1176" y="2047"/>
                      </a:lnTo>
                      <a:lnTo>
                        <a:pt x="1176" y="2047"/>
                      </a:lnTo>
                      <a:lnTo>
                        <a:pt x="1179" y="2045"/>
                      </a:lnTo>
                      <a:lnTo>
                        <a:pt x="1181" y="2045"/>
                      </a:lnTo>
                      <a:lnTo>
                        <a:pt x="1184" y="2044"/>
                      </a:lnTo>
                      <a:lnTo>
                        <a:pt x="1187" y="2042"/>
                      </a:lnTo>
                      <a:lnTo>
                        <a:pt x="1189" y="2039"/>
                      </a:lnTo>
                      <a:lnTo>
                        <a:pt x="1190" y="2036"/>
                      </a:lnTo>
                      <a:lnTo>
                        <a:pt x="1181" y="2031"/>
                      </a:lnTo>
                      <a:lnTo>
                        <a:pt x="1171" y="2029"/>
                      </a:lnTo>
                      <a:lnTo>
                        <a:pt x="1162" y="2029"/>
                      </a:lnTo>
                      <a:lnTo>
                        <a:pt x="1154" y="2029"/>
                      </a:lnTo>
                      <a:lnTo>
                        <a:pt x="1144" y="2032"/>
                      </a:lnTo>
                      <a:lnTo>
                        <a:pt x="1136" y="2036"/>
                      </a:lnTo>
                      <a:lnTo>
                        <a:pt x="1126" y="2039"/>
                      </a:lnTo>
                      <a:lnTo>
                        <a:pt x="1117" y="2042"/>
                      </a:lnTo>
                      <a:lnTo>
                        <a:pt x="1107" y="2045"/>
                      </a:lnTo>
                      <a:lnTo>
                        <a:pt x="1099" y="2047"/>
                      </a:lnTo>
                      <a:lnTo>
                        <a:pt x="1102" y="2050"/>
                      </a:lnTo>
                      <a:lnTo>
                        <a:pt x="1109" y="2053"/>
                      </a:lnTo>
                      <a:lnTo>
                        <a:pt x="1114" y="2055"/>
                      </a:lnTo>
                      <a:lnTo>
                        <a:pt x="1120" y="2055"/>
                      </a:lnTo>
                      <a:lnTo>
                        <a:pt x="1126" y="2056"/>
                      </a:lnTo>
                      <a:lnTo>
                        <a:pt x="1133" y="2055"/>
                      </a:lnTo>
                      <a:lnTo>
                        <a:pt x="1139" y="2055"/>
                      </a:lnTo>
                      <a:lnTo>
                        <a:pt x="1146" y="2055"/>
                      </a:lnTo>
                      <a:lnTo>
                        <a:pt x="1152" y="2055"/>
                      </a:lnTo>
                      <a:lnTo>
                        <a:pt x="1158" y="2053"/>
                      </a:lnTo>
                      <a:lnTo>
                        <a:pt x="894" y="2036"/>
                      </a:lnTo>
                      <a:lnTo>
                        <a:pt x="894" y="2029"/>
                      </a:lnTo>
                      <a:lnTo>
                        <a:pt x="886" y="2042"/>
                      </a:lnTo>
                      <a:lnTo>
                        <a:pt x="878" y="2047"/>
                      </a:lnTo>
                      <a:lnTo>
                        <a:pt x="872" y="2047"/>
                      </a:lnTo>
                      <a:lnTo>
                        <a:pt x="862" y="2042"/>
                      </a:lnTo>
                      <a:lnTo>
                        <a:pt x="854" y="2034"/>
                      </a:lnTo>
                      <a:lnTo>
                        <a:pt x="846" y="2024"/>
                      </a:lnTo>
                      <a:lnTo>
                        <a:pt x="837" y="2013"/>
                      </a:lnTo>
                      <a:lnTo>
                        <a:pt x="829" y="2005"/>
                      </a:lnTo>
                      <a:lnTo>
                        <a:pt x="819" y="1997"/>
                      </a:lnTo>
                      <a:lnTo>
                        <a:pt x="810" y="1994"/>
                      </a:lnTo>
                      <a:lnTo>
                        <a:pt x="810" y="1980"/>
                      </a:lnTo>
                      <a:lnTo>
                        <a:pt x="790" y="1978"/>
                      </a:lnTo>
                      <a:lnTo>
                        <a:pt x="779" y="1981"/>
                      </a:lnTo>
                      <a:lnTo>
                        <a:pt x="773" y="1989"/>
                      </a:lnTo>
                      <a:lnTo>
                        <a:pt x="771" y="2000"/>
                      </a:lnTo>
                      <a:lnTo>
                        <a:pt x="773" y="2015"/>
                      </a:lnTo>
                      <a:lnTo>
                        <a:pt x="776" y="2032"/>
                      </a:lnTo>
                      <a:lnTo>
                        <a:pt x="778" y="2048"/>
                      </a:lnTo>
                      <a:lnTo>
                        <a:pt x="778" y="2066"/>
                      </a:lnTo>
                      <a:lnTo>
                        <a:pt x="776" y="2082"/>
                      </a:lnTo>
                      <a:lnTo>
                        <a:pt x="768" y="2096"/>
                      </a:lnTo>
                      <a:lnTo>
                        <a:pt x="746" y="2101"/>
                      </a:lnTo>
                      <a:lnTo>
                        <a:pt x="728" y="2098"/>
                      </a:lnTo>
                      <a:lnTo>
                        <a:pt x="715" y="2092"/>
                      </a:lnTo>
                      <a:lnTo>
                        <a:pt x="706" y="2084"/>
                      </a:lnTo>
                      <a:lnTo>
                        <a:pt x="698" y="2074"/>
                      </a:lnTo>
                      <a:lnTo>
                        <a:pt x="690" y="2066"/>
                      </a:lnTo>
                      <a:lnTo>
                        <a:pt x="682" y="2061"/>
                      </a:lnTo>
                      <a:lnTo>
                        <a:pt x="672" y="2063"/>
                      </a:lnTo>
                      <a:lnTo>
                        <a:pt x="659" y="2071"/>
                      </a:lnTo>
                      <a:lnTo>
                        <a:pt x="642" y="2088"/>
                      </a:lnTo>
                      <a:lnTo>
                        <a:pt x="634" y="2036"/>
                      </a:lnTo>
                      <a:lnTo>
                        <a:pt x="627" y="2039"/>
                      </a:lnTo>
                      <a:lnTo>
                        <a:pt x="621" y="2042"/>
                      </a:lnTo>
                      <a:lnTo>
                        <a:pt x="614" y="2045"/>
                      </a:lnTo>
                      <a:lnTo>
                        <a:pt x="608" y="2047"/>
                      </a:lnTo>
                      <a:lnTo>
                        <a:pt x="602" y="2050"/>
                      </a:lnTo>
                      <a:lnTo>
                        <a:pt x="595" y="2053"/>
                      </a:lnTo>
                      <a:lnTo>
                        <a:pt x="589" y="2055"/>
                      </a:lnTo>
                      <a:lnTo>
                        <a:pt x="582" y="2055"/>
                      </a:lnTo>
                      <a:lnTo>
                        <a:pt x="574" y="2055"/>
                      </a:lnTo>
                      <a:lnTo>
                        <a:pt x="566" y="2053"/>
                      </a:lnTo>
                      <a:lnTo>
                        <a:pt x="576" y="2044"/>
                      </a:lnTo>
                      <a:lnTo>
                        <a:pt x="581" y="2032"/>
                      </a:lnTo>
                      <a:lnTo>
                        <a:pt x="582" y="2020"/>
                      </a:lnTo>
                      <a:lnTo>
                        <a:pt x="582" y="2008"/>
                      </a:lnTo>
                      <a:lnTo>
                        <a:pt x="581" y="1996"/>
                      </a:lnTo>
                      <a:lnTo>
                        <a:pt x="579" y="1984"/>
                      </a:lnTo>
                      <a:lnTo>
                        <a:pt x="576" y="1972"/>
                      </a:lnTo>
                      <a:lnTo>
                        <a:pt x="574" y="1960"/>
                      </a:lnTo>
                      <a:lnTo>
                        <a:pt x="573" y="1949"/>
                      </a:lnTo>
                      <a:lnTo>
                        <a:pt x="574" y="1938"/>
                      </a:lnTo>
                      <a:lnTo>
                        <a:pt x="563" y="1933"/>
                      </a:lnTo>
                      <a:lnTo>
                        <a:pt x="552" y="1927"/>
                      </a:lnTo>
                      <a:lnTo>
                        <a:pt x="541" y="1919"/>
                      </a:lnTo>
                      <a:lnTo>
                        <a:pt x="531" y="1912"/>
                      </a:lnTo>
                      <a:lnTo>
                        <a:pt x="520" y="1906"/>
                      </a:lnTo>
                      <a:lnTo>
                        <a:pt x="510" y="1901"/>
                      </a:lnTo>
                      <a:lnTo>
                        <a:pt x="501" y="1900"/>
                      </a:lnTo>
                      <a:lnTo>
                        <a:pt x="491" y="1900"/>
                      </a:lnTo>
                      <a:lnTo>
                        <a:pt x="482" y="1903"/>
                      </a:lnTo>
                      <a:lnTo>
                        <a:pt x="472" y="1909"/>
                      </a:lnTo>
                      <a:lnTo>
                        <a:pt x="458" y="1909"/>
                      </a:lnTo>
                      <a:lnTo>
                        <a:pt x="458" y="1908"/>
                      </a:lnTo>
                      <a:lnTo>
                        <a:pt x="458" y="1906"/>
                      </a:lnTo>
                      <a:lnTo>
                        <a:pt x="456" y="1904"/>
                      </a:lnTo>
                      <a:lnTo>
                        <a:pt x="456" y="1903"/>
                      </a:lnTo>
                      <a:lnTo>
                        <a:pt x="454" y="1901"/>
                      </a:lnTo>
                      <a:lnTo>
                        <a:pt x="453" y="1900"/>
                      </a:lnTo>
                      <a:lnTo>
                        <a:pt x="451" y="1898"/>
                      </a:lnTo>
                      <a:lnTo>
                        <a:pt x="450" y="1898"/>
                      </a:lnTo>
                      <a:lnTo>
                        <a:pt x="448" y="1896"/>
                      </a:lnTo>
                      <a:lnTo>
                        <a:pt x="448" y="1895"/>
                      </a:lnTo>
                      <a:lnTo>
                        <a:pt x="466" y="1909"/>
                      </a:lnTo>
                      <a:lnTo>
                        <a:pt x="467" y="1908"/>
                      </a:lnTo>
                      <a:lnTo>
                        <a:pt x="470" y="1906"/>
                      </a:lnTo>
                      <a:lnTo>
                        <a:pt x="470" y="1904"/>
                      </a:lnTo>
                      <a:lnTo>
                        <a:pt x="472" y="1903"/>
                      </a:lnTo>
                      <a:lnTo>
                        <a:pt x="472" y="1900"/>
                      </a:lnTo>
                      <a:lnTo>
                        <a:pt x="472" y="1896"/>
                      </a:lnTo>
                      <a:lnTo>
                        <a:pt x="472" y="1895"/>
                      </a:lnTo>
                      <a:lnTo>
                        <a:pt x="472" y="1892"/>
                      </a:lnTo>
                      <a:lnTo>
                        <a:pt x="472" y="1888"/>
                      </a:lnTo>
                      <a:lnTo>
                        <a:pt x="472" y="1885"/>
                      </a:lnTo>
                      <a:lnTo>
                        <a:pt x="448" y="1860"/>
                      </a:lnTo>
                      <a:lnTo>
                        <a:pt x="422" y="1903"/>
                      </a:lnTo>
                      <a:lnTo>
                        <a:pt x="422" y="1853"/>
                      </a:lnTo>
                      <a:lnTo>
                        <a:pt x="430" y="1856"/>
                      </a:lnTo>
                      <a:lnTo>
                        <a:pt x="440" y="1860"/>
                      </a:lnTo>
                      <a:lnTo>
                        <a:pt x="448" y="1863"/>
                      </a:lnTo>
                      <a:lnTo>
                        <a:pt x="458" y="1866"/>
                      </a:lnTo>
                      <a:lnTo>
                        <a:pt x="466" y="1871"/>
                      </a:lnTo>
                      <a:lnTo>
                        <a:pt x="475" y="1874"/>
                      </a:lnTo>
                      <a:lnTo>
                        <a:pt x="485" y="1879"/>
                      </a:lnTo>
                      <a:lnTo>
                        <a:pt x="494" y="1884"/>
                      </a:lnTo>
                      <a:lnTo>
                        <a:pt x="504" y="1890"/>
                      </a:lnTo>
                      <a:lnTo>
                        <a:pt x="514" y="1895"/>
                      </a:lnTo>
                      <a:lnTo>
                        <a:pt x="531" y="1877"/>
                      </a:lnTo>
                      <a:lnTo>
                        <a:pt x="483" y="1836"/>
                      </a:lnTo>
                      <a:lnTo>
                        <a:pt x="482" y="1839"/>
                      </a:lnTo>
                      <a:lnTo>
                        <a:pt x="480" y="1840"/>
                      </a:lnTo>
                      <a:lnTo>
                        <a:pt x="477" y="1842"/>
                      </a:lnTo>
                      <a:lnTo>
                        <a:pt x="474" y="1842"/>
                      </a:lnTo>
                      <a:lnTo>
                        <a:pt x="472" y="1844"/>
                      </a:lnTo>
                      <a:lnTo>
                        <a:pt x="469" y="1844"/>
                      </a:lnTo>
                      <a:lnTo>
                        <a:pt x="466" y="1844"/>
                      </a:lnTo>
                      <a:lnTo>
                        <a:pt x="462" y="1844"/>
                      </a:lnTo>
                      <a:lnTo>
                        <a:pt x="461" y="1842"/>
                      </a:lnTo>
                      <a:lnTo>
                        <a:pt x="458" y="1842"/>
                      </a:lnTo>
                      <a:lnTo>
                        <a:pt x="458" y="1840"/>
                      </a:lnTo>
                      <a:lnTo>
                        <a:pt x="458" y="1837"/>
                      </a:lnTo>
                      <a:lnTo>
                        <a:pt x="458" y="1836"/>
                      </a:lnTo>
                      <a:lnTo>
                        <a:pt x="458" y="1832"/>
                      </a:lnTo>
                      <a:lnTo>
                        <a:pt x="456" y="1829"/>
                      </a:lnTo>
                      <a:lnTo>
                        <a:pt x="456" y="1826"/>
                      </a:lnTo>
                      <a:lnTo>
                        <a:pt x="454" y="1823"/>
                      </a:lnTo>
                      <a:lnTo>
                        <a:pt x="453" y="1821"/>
                      </a:lnTo>
                      <a:lnTo>
                        <a:pt x="450" y="1820"/>
                      </a:lnTo>
                      <a:lnTo>
                        <a:pt x="448" y="1818"/>
                      </a:lnTo>
                      <a:lnTo>
                        <a:pt x="430" y="1818"/>
                      </a:lnTo>
                      <a:lnTo>
                        <a:pt x="422" y="1805"/>
                      </a:lnTo>
                      <a:lnTo>
                        <a:pt x="414" y="1797"/>
                      </a:lnTo>
                      <a:lnTo>
                        <a:pt x="405" y="1791"/>
                      </a:lnTo>
                      <a:lnTo>
                        <a:pt x="395" y="1788"/>
                      </a:lnTo>
                      <a:lnTo>
                        <a:pt x="386" y="1784"/>
                      </a:lnTo>
                      <a:lnTo>
                        <a:pt x="378" y="1780"/>
                      </a:lnTo>
                      <a:lnTo>
                        <a:pt x="370" y="1773"/>
                      </a:lnTo>
                      <a:lnTo>
                        <a:pt x="363" y="1765"/>
                      </a:lnTo>
                      <a:lnTo>
                        <a:pt x="358" y="1752"/>
                      </a:lnTo>
                      <a:lnTo>
                        <a:pt x="355" y="1733"/>
                      </a:lnTo>
                      <a:lnTo>
                        <a:pt x="342" y="1730"/>
                      </a:lnTo>
                      <a:lnTo>
                        <a:pt x="330" y="1727"/>
                      </a:lnTo>
                      <a:lnTo>
                        <a:pt x="317" y="1725"/>
                      </a:lnTo>
                      <a:lnTo>
                        <a:pt x="302" y="1725"/>
                      </a:lnTo>
                      <a:lnTo>
                        <a:pt x="288" y="1725"/>
                      </a:lnTo>
                      <a:lnTo>
                        <a:pt x="275" y="1725"/>
                      </a:lnTo>
                      <a:lnTo>
                        <a:pt x="261" y="1725"/>
                      </a:lnTo>
                      <a:lnTo>
                        <a:pt x="246" y="1725"/>
                      </a:lnTo>
                      <a:lnTo>
                        <a:pt x="232" y="1727"/>
                      </a:lnTo>
                      <a:lnTo>
                        <a:pt x="219" y="1727"/>
                      </a:lnTo>
                      <a:lnTo>
                        <a:pt x="221" y="1720"/>
                      </a:lnTo>
                      <a:lnTo>
                        <a:pt x="221" y="1716"/>
                      </a:lnTo>
                      <a:lnTo>
                        <a:pt x="219" y="1711"/>
                      </a:lnTo>
                      <a:lnTo>
                        <a:pt x="218" y="1706"/>
                      </a:lnTo>
                      <a:lnTo>
                        <a:pt x="214" y="1703"/>
                      </a:lnTo>
                      <a:lnTo>
                        <a:pt x="210" y="1700"/>
                      </a:lnTo>
                      <a:lnTo>
                        <a:pt x="206" y="1695"/>
                      </a:lnTo>
                      <a:lnTo>
                        <a:pt x="202" y="1692"/>
                      </a:lnTo>
                      <a:lnTo>
                        <a:pt x="197" y="1688"/>
                      </a:lnTo>
                      <a:lnTo>
                        <a:pt x="194" y="1684"/>
                      </a:lnTo>
                      <a:lnTo>
                        <a:pt x="186" y="1682"/>
                      </a:lnTo>
                      <a:lnTo>
                        <a:pt x="179" y="1682"/>
                      </a:lnTo>
                      <a:lnTo>
                        <a:pt x="176" y="1685"/>
                      </a:lnTo>
                      <a:lnTo>
                        <a:pt x="173" y="1690"/>
                      </a:lnTo>
                      <a:lnTo>
                        <a:pt x="171" y="1696"/>
                      </a:lnTo>
                      <a:lnTo>
                        <a:pt x="170" y="1703"/>
                      </a:lnTo>
                      <a:lnTo>
                        <a:pt x="170" y="1708"/>
                      </a:lnTo>
                      <a:lnTo>
                        <a:pt x="170" y="1712"/>
                      </a:lnTo>
                      <a:lnTo>
                        <a:pt x="170" y="1716"/>
                      </a:lnTo>
                      <a:lnTo>
                        <a:pt x="170" y="1716"/>
                      </a:lnTo>
                      <a:lnTo>
                        <a:pt x="170" y="1714"/>
                      </a:lnTo>
                      <a:lnTo>
                        <a:pt x="170" y="1712"/>
                      </a:lnTo>
                      <a:lnTo>
                        <a:pt x="170" y="1711"/>
                      </a:lnTo>
                      <a:lnTo>
                        <a:pt x="170" y="1709"/>
                      </a:lnTo>
                      <a:lnTo>
                        <a:pt x="168" y="1708"/>
                      </a:lnTo>
                      <a:lnTo>
                        <a:pt x="168" y="1706"/>
                      </a:lnTo>
                      <a:lnTo>
                        <a:pt x="166" y="1704"/>
                      </a:lnTo>
                      <a:lnTo>
                        <a:pt x="165" y="1703"/>
                      </a:lnTo>
                      <a:lnTo>
                        <a:pt x="163" y="1700"/>
                      </a:lnTo>
                      <a:lnTo>
                        <a:pt x="162" y="1698"/>
                      </a:lnTo>
                      <a:lnTo>
                        <a:pt x="160" y="1698"/>
                      </a:lnTo>
                      <a:lnTo>
                        <a:pt x="157" y="1700"/>
                      </a:lnTo>
                      <a:lnTo>
                        <a:pt x="155" y="1700"/>
                      </a:lnTo>
                      <a:lnTo>
                        <a:pt x="152" y="1701"/>
                      </a:lnTo>
                      <a:lnTo>
                        <a:pt x="150" y="1703"/>
                      </a:lnTo>
                      <a:lnTo>
                        <a:pt x="149" y="1704"/>
                      </a:lnTo>
                      <a:lnTo>
                        <a:pt x="147" y="1704"/>
                      </a:lnTo>
                      <a:lnTo>
                        <a:pt x="147" y="1706"/>
                      </a:lnTo>
                      <a:lnTo>
                        <a:pt x="146" y="1708"/>
                      </a:lnTo>
                      <a:lnTo>
                        <a:pt x="144" y="1709"/>
                      </a:lnTo>
                      <a:lnTo>
                        <a:pt x="146" y="1722"/>
                      </a:lnTo>
                      <a:lnTo>
                        <a:pt x="150" y="1730"/>
                      </a:lnTo>
                      <a:lnTo>
                        <a:pt x="158" y="1733"/>
                      </a:lnTo>
                      <a:lnTo>
                        <a:pt x="166" y="1735"/>
                      </a:lnTo>
                      <a:lnTo>
                        <a:pt x="178" y="1733"/>
                      </a:lnTo>
                      <a:lnTo>
                        <a:pt x="189" y="1733"/>
                      </a:lnTo>
                      <a:lnTo>
                        <a:pt x="198" y="1733"/>
                      </a:lnTo>
                      <a:lnTo>
                        <a:pt x="208" y="1735"/>
                      </a:lnTo>
                      <a:lnTo>
                        <a:pt x="214" y="1741"/>
                      </a:lnTo>
                      <a:lnTo>
                        <a:pt x="219" y="1751"/>
                      </a:lnTo>
                      <a:lnTo>
                        <a:pt x="227" y="1757"/>
                      </a:lnTo>
                      <a:lnTo>
                        <a:pt x="235" y="1762"/>
                      </a:lnTo>
                      <a:lnTo>
                        <a:pt x="245" y="1767"/>
                      </a:lnTo>
                      <a:lnTo>
                        <a:pt x="253" y="1773"/>
                      </a:lnTo>
                      <a:lnTo>
                        <a:pt x="261" y="1778"/>
                      </a:lnTo>
                      <a:lnTo>
                        <a:pt x="269" y="1784"/>
                      </a:lnTo>
                      <a:lnTo>
                        <a:pt x="277" y="1791"/>
                      </a:lnTo>
                      <a:lnTo>
                        <a:pt x="283" y="1797"/>
                      </a:lnTo>
                      <a:lnTo>
                        <a:pt x="290" y="1804"/>
                      </a:lnTo>
                      <a:lnTo>
                        <a:pt x="296" y="1812"/>
                      </a:lnTo>
                      <a:lnTo>
                        <a:pt x="288" y="1802"/>
                      </a:lnTo>
                      <a:lnTo>
                        <a:pt x="282" y="1796"/>
                      </a:lnTo>
                      <a:lnTo>
                        <a:pt x="274" y="1788"/>
                      </a:lnTo>
                      <a:lnTo>
                        <a:pt x="266" y="1781"/>
                      </a:lnTo>
                      <a:lnTo>
                        <a:pt x="258" y="1775"/>
                      </a:lnTo>
                      <a:lnTo>
                        <a:pt x="250" y="1770"/>
                      </a:lnTo>
                      <a:lnTo>
                        <a:pt x="240" y="1765"/>
                      </a:lnTo>
                      <a:lnTo>
                        <a:pt x="232" y="1762"/>
                      </a:lnTo>
                      <a:lnTo>
                        <a:pt x="222" y="1760"/>
                      </a:lnTo>
                      <a:lnTo>
                        <a:pt x="211" y="1759"/>
                      </a:lnTo>
                      <a:lnTo>
                        <a:pt x="208" y="1759"/>
                      </a:lnTo>
                      <a:lnTo>
                        <a:pt x="206" y="1762"/>
                      </a:lnTo>
                      <a:lnTo>
                        <a:pt x="205" y="1764"/>
                      </a:lnTo>
                      <a:lnTo>
                        <a:pt x="205" y="1767"/>
                      </a:lnTo>
                      <a:lnTo>
                        <a:pt x="205" y="1768"/>
                      </a:lnTo>
                      <a:lnTo>
                        <a:pt x="203" y="1772"/>
                      </a:lnTo>
                      <a:lnTo>
                        <a:pt x="203" y="1775"/>
                      </a:lnTo>
                      <a:lnTo>
                        <a:pt x="205" y="1778"/>
                      </a:lnTo>
                      <a:lnTo>
                        <a:pt x="205" y="1781"/>
                      </a:lnTo>
                      <a:lnTo>
                        <a:pt x="205" y="1783"/>
                      </a:lnTo>
                      <a:lnTo>
                        <a:pt x="208" y="1786"/>
                      </a:lnTo>
                      <a:lnTo>
                        <a:pt x="211" y="1788"/>
                      </a:lnTo>
                      <a:lnTo>
                        <a:pt x="214" y="1791"/>
                      </a:lnTo>
                      <a:lnTo>
                        <a:pt x="218" y="1792"/>
                      </a:lnTo>
                      <a:lnTo>
                        <a:pt x="222" y="1794"/>
                      </a:lnTo>
                      <a:lnTo>
                        <a:pt x="226" y="1797"/>
                      </a:lnTo>
                      <a:lnTo>
                        <a:pt x="229" y="1799"/>
                      </a:lnTo>
                      <a:lnTo>
                        <a:pt x="230" y="1802"/>
                      </a:lnTo>
                      <a:lnTo>
                        <a:pt x="234" y="1807"/>
                      </a:lnTo>
                      <a:lnTo>
                        <a:pt x="237" y="1812"/>
                      </a:lnTo>
                      <a:lnTo>
                        <a:pt x="234" y="1813"/>
                      </a:lnTo>
                      <a:lnTo>
                        <a:pt x="229" y="1813"/>
                      </a:lnTo>
                      <a:lnTo>
                        <a:pt x="221" y="1812"/>
                      </a:lnTo>
                      <a:lnTo>
                        <a:pt x="211" y="1808"/>
                      </a:lnTo>
                      <a:lnTo>
                        <a:pt x="202" y="1805"/>
                      </a:lnTo>
                      <a:lnTo>
                        <a:pt x="192" y="1804"/>
                      </a:lnTo>
                      <a:lnTo>
                        <a:pt x="182" y="1802"/>
                      </a:lnTo>
                      <a:lnTo>
                        <a:pt x="174" y="1804"/>
                      </a:lnTo>
                      <a:lnTo>
                        <a:pt x="166" y="1808"/>
                      </a:lnTo>
                      <a:lnTo>
                        <a:pt x="162" y="1818"/>
                      </a:lnTo>
                      <a:lnTo>
                        <a:pt x="171" y="1821"/>
                      </a:lnTo>
                      <a:lnTo>
                        <a:pt x="181" y="1824"/>
                      </a:lnTo>
                      <a:lnTo>
                        <a:pt x="190" y="1826"/>
                      </a:lnTo>
                      <a:lnTo>
                        <a:pt x="200" y="1826"/>
                      </a:lnTo>
                      <a:lnTo>
                        <a:pt x="210" y="1828"/>
                      </a:lnTo>
                      <a:lnTo>
                        <a:pt x="221" y="1826"/>
                      </a:lnTo>
                      <a:lnTo>
                        <a:pt x="230" y="1826"/>
                      </a:lnTo>
                      <a:lnTo>
                        <a:pt x="242" y="1826"/>
                      </a:lnTo>
                      <a:lnTo>
                        <a:pt x="251" y="1826"/>
                      </a:lnTo>
                      <a:lnTo>
                        <a:pt x="261" y="1824"/>
                      </a:lnTo>
                      <a:lnTo>
                        <a:pt x="266" y="1834"/>
                      </a:lnTo>
                      <a:lnTo>
                        <a:pt x="267" y="1844"/>
                      </a:lnTo>
                      <a:lnTo>
                        <a:pt x="267" y="1852"/>
                      </a:lnTo>
                      <a:lnTo>
                        <a:pt x="264" y="1860"/>
                      </a:lnTo>
                      <a:lnTo>
                        <a:pt x="261" y="1868"/>
                      </a:lnTo>
                      <a:lnTo>
                        <a:pt x="256" y="1872"/>
                      </a:lnTo>
                      <a:lnTo>
                        <a:pt x="248" y="1877"/>
                      </a:lnTo>
                      <a:lnTo>
                        <a:pt x="240" y="1882"/>
                      </a:lnTo>
                      <a:lnTo>
                        <a:pt x="230" y="1884"/>
                      </a:lnTo>
                      <a:lnTo>
                        <a:pt x="219" y="1885"/>
                      </a:lnTo>
                      <a:lnTo>
                        <a:pt x="210" y="1882"/>
                      </a:lnTo>
                      <a:lnTo>
                        <a:pt x="202" y="1882"/>
                      </a:lnTo>
                      <a:lnTo>
                        <a:pt x="197" y="1884"/>
                      </a:lnTo>
                      <a:lnTo>
                        <a:pt x="194" y="1888"/>
                      </a:lnTo>
                      <a:lnTo>
                        <a:pt x="190" y="1893"/>
                      </a:lnTo>
                      <a:lnTo>
                        <a:pt x="187" y="1900"/>
                      </a:lnTo>
                      <a:lnTo>
                        <a:pt x="184" y="1904"/>
                      </a:lnTo>
                      <a:lnTo>
                        <a:pt x="181" y="1911"/>
                      </a:lnTo>
                      <a:lnTo>
                        <a:pt x="176" y="1916"/>
                      </a:lnTo>
                      <a:lnTo>
                        <a:pt x="170" y="1920"/>
                      </a:lnTo>
                      <a:lnTo>
                        <a:pt x="171" y="1924"/>
                      </a:lnTo>
                      <a:lnTo>
                        <a:pt x="174" y="1927"/>
                      </a:lnTo>
                      <a:lnTo>
                        <a:pt x="179" y="1928"/>
                      </a:lnTo>
                      <a:lnTo>
                        <a:pt x="182" y="1928"/>
                      </a:lnTo>
                      <a:lnTo>
                        <a:pt x="187" y="1928"/>
                      </a:lnTo>
                      <a:lnTo>
                        <a:pt x="192" y="1928"/>
                      </a:lnTo>
                      <a:lnTo>
                        <a:pt x="197" y="1928"/>
                      </a:lnTo>
                      <a:lnTo>
                        <a:pt x="202" y="1928"/>
                      </a:lnTo>
                      <a:lnTo>
                        <a:pt x="206" y="1927"/>
                      </a:lnTo>
                      <a:lnTo>
                        <a:pt x="211" y="1927"/>
                      </a:lnTo>
                      <a:lnTo>
                        <a:pt x="210" y="1935"/>
                      </a:lnTo>
                      <a:lnTo>
                        <a:pt x="206" y="1944"/>
                      </a:lnTo>
                      <a:lnTo>
                        <a:pt x="203" y="1952"/>
                      </a:lnTo>
                      <a:lnTo>
                        <a:pt x="200" y="1960"/>
                      </a:lnTo>
                      <a:lnTo>
                        <a:pt x="197" y="1968"/>
                      </a:lnTo>
                      <a:lnTo>
                        <a:pt x="195" y="1976"/>
                      </a:lnTo>
                      <a:lnTo>
                        <a:pt x="194" y="1984"/>
                      </a:lnTo>
                      <a:lnTo>
                        <a:pt x="192" y="1994"/>
                      </a:lnTo>
                      <a:lnTo>
                        <a:pt x="192" y="2002"/>
                      </a:lnTo>
                      <a:lnTo>
                        <a:pt x="194" y="2012"/>
                      </a:lnTo>
                      <a:lnTo>
                        <a:pt x="194" y="1970"/>
                      </a:lnTo>
                      <a:lnTo>
                        <a:pt x="190" y="1968"/>
                      </a:lnTo>
                      <a:lnTo>
                        <a:pt x="187" y="1968"/>
                      </a:lnTo>
                      <a:lnTo>
                        <a:pt x="182" y="1967"/>
                      </a:lnTo>
                      <a:lnTo>
                        <a:pt x="176" y="1967"/>
                      </a:lnTo>
                      <a:lnTo>
                        <a:pt x="171" y="1968"/>
                      </a:lnTo>
                      <a:lnTo>
                        <a:pt x="165" y="1968"/>
                      </a:lnTo>
                      <a:lnTo>
                        <a:pt x="158" y="1970"/>
                      </a:lnTo>
                      <a:lnTo>
                        <a:pt x="154" y="1973"/>
                      </a:lnTo>
                      <a:lnTo>
                        <a:pt x="149" y="1976"/>
                      </a:lnTo>
                      <a:lnTo>
                        <a:pt x="144" y="1980"/>
                      </a:lnTo>
                      <a:lnTo>
                        <a:pt x="144" y="1983"/>
                      </a:lnTo>
                      <a:lnTo>
                        <a:pt x="144" y="1986"/>
                      </a:lnTo>
                      <a:lnTo>
                        <a:pt x="144" y="1991"/>
                      </a:lnTo>
                      <a:lnTo>
                        <a:pt x="142" y="1994"/>
                      </a:lnTo>
                      <a:lnTo>
                        <a:pt x="142" y="1997"/>
                      </a:lnTo>
                      <a:lnTo>
                        <a:pt x="142" y="2000"/>
                      </a:lnTo>
                      <a:lnTo>
                        <a:pt x="144" y="2004"/>
                      </a:lnTo>
                      <a:lnTo>
                        <a:pt x="146" y="2007"/>
                      </a:lnTo>
                      <a:lnTo>
                        <a:pt x="149" y="2010"/>
                      </a:lnTo>
                      <a:lnTo>
                        <a:pt x="152" y="2012"/>
                      </a:lnTo>
                      <a:lnTo>
                        <a:pt x="162" y="2005"/>
                      </a:lnTo>
                      <a:lnTo>
                        <a:pt x="162" y="2010"/>
                      </a:lnTo>
                      <a:lnTo>
                        <a:pt x="162" y="2015"/>
                      </a:lnTo>
                      <a:lnTo>
                        <a:pt x="160" y="2020"/>
                      </a:lnTo>
                      <a:lnTo>
                        <a:pt x="158" y="2023"/>
                      </a:lnTo>
                      <a:lnTo>
                        <a:pt x="155" y="2026"/>
                      </a:lnTo>
                      <a:lnTo>
                        <a:pt x="152" y="2029"/>
                      </a:lnTo>
                      <a:lnTo>
                        <a:pt x="147" y="2031"/>
                      </a:lnTo>
                      <a:lnTo>
                        <a:pt x="141" y="2031"/>
                      </a:lnTo>
                      <a:lnTo>
                        <a:pt x="134" y="2031"/>
                      </a:lnTo>
                      <a:lnTo>
                        <a:pt x="126" y="2029"/>
                      </a:lnTo>
                      <a:lnTo>
                        <a:pt x="122" y="2018"/>
                      </a:lnTo>
                      <a:lnTo>
                        <a:pt x="117" y="2007"/>
                      </a:lnTo>
                      <a:lnTo>
                        <a:pt x="117" y="1997"/>
                      </a:lnTo>
                      <a:lnTo>
                        <a:pt x="117" y="1989"/>
                      </a:lnTo>
                      <a:lnTo>
                        <a:pt x="120" y="1983"/>
                      </a:lnTo>
                      <a:lnTo>
                        <a:pt x="123" y="1976"/>
                      </a:lnTo>
                      <a:lnTo>
                        <a:pt x="130" y="1970"/>
                      </a:lnTo>
                      <a:lnTo>
                        <a:pt x="136" y="1964"/>
                      </a:lnTo>
                      <a:lnTo>
                        <a:pt x="144" y="1957"/>
                      </a:lnTo>
                      <a:lnTo>
                        <a:pt x="152" y="1952"/>
                      </a:lnTo>
                      <a:lnTo>
                        <a:pt x="155" y="1952"/>
                      </a:lnTo>
                      <a:lnTo>
                        <a:pt x="158" y="1952"/>
                      </a:lnTo>
                      <a:lnTo>
                        <a:pt x="162" y="1952"/>
                      </a:lnTo>
                      <a:lnTo>
                        <a:pt x="163" y="1952"/>
                      </a:lnTo>
                      <a:lnTo>
                        <a:pt x="166" y="1952"/>
                      </a:lnTo>
                      <a:lnTo>
                        <a:pt x="170" y="1952"/>
                      </a:lnTo>
                      <a:lnTo>
                        <a:pt x="171" y="1951"/>
                      </a:lnTo>
                      <a:lnTo>
                        <a:pt x="173" y="1949"/>
                      </a:lnTo>
                      <a:lnTo>
                        <a:pt x="174" y="1948"/>
                      </a:lnTo>
                      <a:lnTo>
                        <a:pt x="176" y="1944"/>
                      </a:lnTo>
                      <a:lnTo>
                        <a:pt x="168" y="1941"/>
                      </a:lnTo>
                      <a:lnTo>
                        <a:pt x="158" y="1938"/>
                      </a:lnTo>
                      <a:lnTo>
                        <a:pt x="150" y="1936"/>
                      </a:lnTo>
                      <a:lnTo>
                        <a:pt x="141" y="1936"/>
                      </a:lnTo>
                      <a:lnTo>
                        <a:pt x="133" y="1935"/>
                      </a:lnTo>
                      <a:lnTo>
                        <a:pt x="125" y="1933"/>
                      </a:lnTo>
                      <a:lnTo>
                        <a:pt x="115" y="1932"/>
                      </a:lnTo>
                      <a:lnTo>
                        <a:pt x="107" y="1930"/>
                      </a:lnTo>
                      <a:lnTo>
                        <a:pt x="99" y="1925"/>
                      </a:lnTo>
                      <a:lnTo>
                        <a:pt x="91" y="1920"/>
                      </a:lnTo>
                      <a:lnTo>
                        <a:pt x="109" y="1914"/>
                      </a:lnTo>
                      <a:lnTo>
                        <a:pt x="123" y="1906"/>
                      </a:lnTo>
                      <a:lnTo>
                        <a:pt x="138" y="1898"/>
                      </a:lnTo>
                      <a:lnTo>
                        <a:pt x="150" y="1887"/>
                      </a:lnTo>
                      <a:lnTo>
                        <a:pt x="163" y="1877"/>
                      </a:lnTo>
                      <a:lnTo>
                        <a:pt x="178" y="1868"/>
                      </a:lnTo>
                      <a:lnTo>
                        <a:pt x="192" y="1860"/>
                      </a:lnTo>
                      <a:lnTo>
                        <a:pt x="208" y="1855"/>
                      </a:lnTo>
                      <a:lnTo>
                        <a:pt x="226" y="1852"/>
                      </a:lnTo>
                      <a:lnTo>
                        <a:pt x="246" y="1853"/>
                      </a:lnTo>
                      <a:lnTo>
                        <a:pt x="227" y="1850"/>
                      </a:lnTo>
                      <a:lnTo>
                        <a:pt x="210" y="1847"/>
                      </a:lnTo>
                      <a:lnTo>
                        <a:pt x="194" y="1845"/>
                      </a:lnTo>
                      <a:lnTo>
                        <a:pt x="181" y="1840"/>
                      </a:lnTo>
                      <a:lnTo>
                        <a:pt x="168" y="1837"/>
                      </a:lnTo>
                      <a:lnTo>
                        <a:pt x="158" y="1831"/>
                      </a:lnTo>
                      <a:lnTo>
                        <a:pt x="149" y="1823"/>
                      </a:lnTo>
                      <a:lnTo>
                        <a:pt x="141" y="1812"/>
                      </a:lnTo>
                      <a:lnTo>
                        <a:pt x="134" y="1799"/>
                      </a:lnTo>
                      <a:lnTo>
                        <a:pt x="126" y="1783"/>
                      </a:lnTo>
                      <a:lnTo>
                        <a:pt x="138" y="1786"/>
                      </a:lnTo>
                      <a:lnTo>
                        <a:pt x="146" y="1788"/>
                      </a:lnTo>
                      <a:lnTo>
                        <a:pt x="154" y="1786"/>
                      </a:lnTo>
                      <a:lnTo>
                        <a:pt x="158" y="1783"/>
                      </a:lnTo>
                      <a:lnTo>
                        <a:pt x="163" y="1778"/>
                      </a:lnTo>
                      <a:lnTo>
                        <a:pt x="168" y="1772"/>
                      </a:lnTo>
                      <a:lnTo>
                        <a:pt x="171" y="1765"/>
                      </a:lnTo>
                      <a:lnTo>
                        <a:pt x="176" y="1760"/>
                      </a:lnTo>
                      <a:lnTo>
                        <a:pt x="181" y="1756"/>
                      </a:lnTo>
                      <a:lnTo>
                        <a:pt x="187" y="1751"/>
                      </a:lnTo>
                      <a:lnTo>
                        <a:pt x="176" y="1754"/>
                      </a:lnTo>
                      <a:lnTo>
                        <a:pt x="168" y="1754"/>
                      </a:lnTo>
                      <a:lnTo>
                        <a:pt x="162" y="1752"/>
                      </a:lnTo>
                      <a:lnTo>
                        <a:pt x="157" y="1748"/>
                      </a:lnTo>
                      <a:lnTo>
                        <a:pt x="154" y="1741"/>
                      </a:lnTo>
                      <a:lnTo>
                        <a:pt x="149" y="1733"/>
                      </a:lnTo>
                      <a:lnTo>
                        <a:pt x="146" y="1725"/>
                      </a:lnTo>
                      <a:lnTo>
                        <a:pt x="141" y="1719"/>
                      </a:lnTo>
                      <a:lnTo>
                        <a:pt x="134" y="1712"/>
                      </a:lnTo>
                      <a:lnTo>
                        <a:pt x="126" y="1709"/>
                      </a:lnTo>
                      <a:lnTo>
                        <a:pt x="138" y="1711"/>
                      </a:lnTo>
                      <a:lnTo>
                        <a:pt x="146" y="1709"/>
                      </a:lnTo>
                      <a:lnTo>
                        <a:pt x="150" y="1704"/>
                      </a:lnTo>
                      <a:lnTo>
                        <a:pt x="152" y="1698"/>
                      </a:lnTo>
                      <a:lnTo>
                        <a:pt x="152" y="1690"/>
                      </a:lnTo>
                      <a:lnTo>
                        <a:pt x="152" y="1682"/>
                      </a:lnTo>
                      <a:lnTo>
                        <a:pt x="154" y="1674"/>
                      </a:lnTo>
                      <a:lnTo>
                        <a:pt x="155" y="1666"/>
                      </a:lnTo>
                      <a:lnTo>
                        <a:pt x="160" y="1661"/>
                      </a:lnTo>
                      <a:lnTo>
                        <a:pt x="170" y="1656"/>
                      </a:lnTo>
                      <a:lnTo>
                        <a:pt x="178" y="1664"/>
                      </a:lnTo>
                      <a:lnTo>
                        <a:pt x="186" y="1671"/>
                      </a:lnTo>
                      <a:lnTo>
                        <a:pt x="195" y="1672"/>
                      </a:lnTo>
                      <a:lnTo>
                        <a:pt x="205" y="1674"/>
                      </a:lnTo>
                      <a:lnTo>
                        <a:pt x="214" y="1676"/>
                      </a:lnTo>
                      <a:lnTo>
                        <a:pt x="224" y="1677"/>
                      </a:lnTo>
                      <a:lnTo>
                        <a:pt x="232" y="1680"/>
                      </a:lnTo>
                      <a:lnTo>
                        <a:pt x="238" y="1687"/>
                      </a:lnTo>
                      <a:lnTo>
                        <a:pt x="243" y="1695"/>
                      </a:lnTo>
                      <a:lnTo>
                        <a:pt x="246" y="1709"/>
                      </a:lnTo>
                      <a:lnTo>
                        <a:pt x="261" y="1708"/>
                      </a:lnTo>
                      <a:lnTo>
                        <a:pt x="277" y="1708"/>
                      </a:lnTo>
                      <a:lnTo>
                        <a:pt x="293" y="1709"/>
                      </a:lnTo>
                      <a:lnTo>
                        <a:pt x="309" y="1711"/>
                      </a:lnTo>
                      <a:lnTo>
                        <a:pt x="326" y="1711"/>
                      </a:lnTo>
                      <a:lnTo>
                        <a:pt x="341" y="1711"/>
                      </a:lnTo>
                      <a:lnTo>
                        <a:pt x="354" y="1708"/>
                      </a:lnTo>
                      <a:lnTo>
                        <a:pt x="365" y="1701"/>
                      </a:lnTo>
                      <a:lnTo>
                        <a:pt x="371" y="1690"/>
                      </a:lnTo>
                      <a:lnTo>
                        <a:pt x="373" y="1674"/>
                      </a:lnTo>
                      <a:lnTo>
                        <a:pt x="374" y="1664"/>
                      </a:lnTo>
                      <a:lnTo>
                        <a:pt x="373" y="1656"/>
                      </a:lnTo>
                      <a:lnTo>
                        <a:pt x="370" y="1648"/>
                      </a:lnTo>
                      <a:lnTo>
                        <a:pt x="366" y="1640"/>
                      </a:lnTo>
                      <a:lnTo>
                        <a:pt x="362" y="1632"/>
                      </a:lnTo>
                      <a:lnTo>
                        <a:pt x="357" y="1626"/>
                      </a:lnTo>
                      <a:lnTo>
                        <a:pt x="350" y="1620"/>
                      </a:lnTo>
                      <a:lnTo>
                        <a:pt x="344" y="1613"/>
                      </a:lnTo>
                      <a:lnTo>
                        <a:pt x="338" y="1607"/>
                      </a:lnTo>
                      <a:lnTo>
                        <a:pt x="331" y="1600"/>
                      </a:lnTo>
                      <a:lnTo>
                        <a:pt x="320" y="1642"/>
                      </a:lnTo>
                      <a:lnTo>
                        <a:pt x="320" y="1637"/>
                      </a:lnTo>
                      <a:lnTo>
                        <a:pt x="318" y="1632"/>
                      </a:lnTo>
                      <a:lnTo>
                        <a:pt x="315" y="1628"/>
                      </a:lnTo>
                      <a:lnTo>
                        <a:pt x="312" y="1623"/>
                      </a:lnTo>
                      <a:lnTo>
                        <a:pt x="309" y="1620"/>
                      </a:lnTo>
                      <a:lnTo>
                        <a:pt x="304" y="1616"/>
                      </a:lnTo>
                      <a:lnTo>
                        <a:pt x="301" y="1612"/>
                      </a:lnTo>
                      <a:lnTo>
                        <a:pt x="296" y="1608"/>
                      </a:lnTo>
                      <a:lnTo>
                        <a:pt x="293" y="1604"/>
                      </a:lnTo>
                      <a:lnTo>
                        <a:pt x="290" y="1600"/>
                      </a:lnTo>
                      <a:lnTo>
                        <a:pt x="277" y="1615"/>
                      </a:lnTo>
                      <a:lnTo>
                        <a:pt x="262" y="1621"/>
                      </a:lnTo>
                      <a:lnTo>
                        <a:pt x="250" y="1624"/>
                      </a:lnTo>
                      <a:lnTo>
                        <a:pt x="234" y="1621"/>
                      </a:lnTo>
                      <a:lnTo>
                        <a:pt x="219" y="1615"/>
                      </a:lnTo>
                      <a:lnTo>
                        <a:pt x="205" y="1605"/>
                      </a:lnTo>
                      <a:lnTo>
                        <a:pt x="189" y="1594"/>
                      </a:lnTo>
                      <a:lnTo>
                        <a:pt x="176" y="1581"/>
                      </a:lnTo>
                      <a:lnTo>
                        <a:pt x="163" y="1568"/>
                      </a:lnTo>
                      <a:lnTo>
                        <a:pt x="152" y="1557"/>
                      </a:lnTo>
                      <a:lnTo>
                        <a:pt x="131" y="1535"/>
                      </a:lnTo>
                      <a:lnTo>
                        <a:pt x="110" y="1512"/>
                      </a:lnTo>
                      <a:lnTo>
                        <a:pt x="91" y="1490"/>
                      </a:lnTo>
                      <a:lnTo>
                        <a:pt x="74" y="1466"/>
                      </a:lnTo>
                      <a:lnTo>
                        <a:pt x="56" y="1442"/>
                      </a:lnTo>
                      <a:lnTo>
                        <a:pt x="42" y="1418"/>
                      </a:lnTo>
                      <a:lnTo>
                        <a:pt x="27" y="1392"/>
                      </a:lnTo>
                      <a:lnTo>
                        <a:pt x="16" y="1367"/>
                      </a:lnTo>
                      <a:lnTo>
                        <a:pt x="6" y="1340"/>
                      </a:lnTo>
                      <a:lnTo>
                        <a:pt x="0" y="1311"/>
                      </a:lnTo>
                      <a:lnTo>
                        <a:pt x="67" y="1015"/>
                      </a:lnTo>
                      <a:lnTo>
                        <a:pt x="86" y="1010"/>
                      </a:lnTo>
                      <a:lnTo>
                        <a:pt x="99" y="999"/>
                      </a:lnTo>
                      <a:lnTo>
                        <a:pt x="107" y="984"/>
                      </a:lnTo>
                      <a:lnTo>
                        <a:pt x="112" y="965"/>
                      </a:lnTo>
                      <a:lnTo>
                        <a:pt x="115" y="944"/>
                      </a:lnTo>
                      <a:lnTo>
                        <a:pt x="117" y="922"/>
                      </a:lnTo>
                      <a:lnTo>
                        <a:pt x="118" y="900"/>
                      </a:lnTo>
                      <a:lnTo>
                        <a:pt x="120" y="877"/>
                      </a:lnTo>
                      <a:lnTo>
                        <a:pt x="126" y="856"/>
                      </a:lnTo>
                      <a:lnTo>
                        <a:pt x="134" y="839"/>
                      </a:lnTo>
                      <a:lnTo>
                        <a:pt x="158" y="808"/>
                      </a:lnTo>
                      <a:lnTo>
                        <a:pt x="182" y="778"/>
                      </a:lnTo>
                      <a:lnTo>
                        <a:pt x="205" y="746"/>
                      </a:lnTo>
                      <a:lnTo>
                        <a:pt x="227" y="714"/>
                      </a:lnTo>
                      <a:lnTo>
                        <a:pt x="246" y="682"/>
                      </a:lnTo>
                      <a:lnTo>
                        <a:pt x="266" y="648"/>
                      </a:lnTo>
                      <a:lnTo>
                        <a:pt x="283" y="615"/>
                      </a:lnTo>
                      <a:lnTo>
                        <a:pt x="298" y="581"/>
                      </a:lnTo>
                      <a:lnTo>
                        <a:pt x="310" y="544"/>
                      </a:lnTo>
                      <a:lnTo>
                        <a:pt x="320" y="509"/>
                      </a:lnTo>
                      <a:lnTo>
                        <a:pt x="357" y="498"/>
                      </a:lnTo>
                      <a:lnTo>
                        <a:pt x="390" y="487"/>
                      </a:lnTo>
                      <a:lnTo>
                        <a:pt x="426" y="472"/>
                      </a:lnTo>
                      <a:lnTo>
                        <a:pt x="459" y="456"/>
                      </a:lnTo>
                      <a:lnTo>
                        <a:pt x="491" y="437"/>
                      </a:lnTo>
                      <a:lnTo>
                        <a:pt x="523" y="418"/>
                      </a:lnTo>
                      <a:lnTo>
                        <a:pt x="554" y="397"/>
                      </a:lnTo>
                      <a:lnTo>
                        <a:pt x="584" y="376"/>
                      </a:lnTo>
                      <a:lnTo>
                        <a:pt x="613" y="354"/>
                      </a:lnTo>
                      <a:lnTo>
                        <a:pt x="642" y="333"/>
                      </a:lnTo>
                      <a:lnTo>
                        <a:pt x="640" y="340"/>
                      </a:lnTo>
                      <a:lnTo>
                        <a:pt x="642" y="348"/>
                      </a:lnTo>
                      <a:lnTo>
                        <a:pt x="645" y="357"/>
                      </a:lnTo>
                      <a:lnTo>
                        <a:pt x="648" y="367"/>
                      </a:lnTo>
                      <a:lnTo>
                        <a:pt x="653" y="376"/>
                      </a:lnTo>
                      <a:lnTo>
                        <a:pt x="659" y="388"/>
                      </a:lnTo>
                      <a:lnTo>
                        <a:pt x="666" y="397"/>
                      </a:lnTo>
                      <a:lnTo>
                        <a:pt x="675" y="407"/>
                      </a:lnTo>
                      <a:lnTo>
                        <a:pt x="683" y="416"/>
                      </a:lnTo>
                      <a:lnTo>
                        <a:pt x="694" y="424"/>
                      </a:lnTo>
                      <a:lnTo>
                        <a:pt x="704" y="416"/>
                      </a:lnTo>
                      <a:lnTo>
                        <a:pt x="714" y="410"/>
                      </a:lnTo>
                      <a:lnTo>
                        <a:pt x="725" y="402"/>
                      </a:lnTo>
                      <a:lnTo>
                        <a:pt x="736" y="394"/>
                      </a:lnTo>
                      <a:lnTo>
                        <a:pt x="747" y="388"/>
                      </a:lnTo>
                      <a:lnTo>
                        <a:pt x="758" y="384"/>
                      </a:lnTo>
                      <a:lnTo>
                        <a:pt x="770" y="383"/>
                      </a:lnTo>
                      <a:lnTo>
                        <a:pt x="781" y="384"/>
                      </a:lnTo>
                      <a:lnTo>
                        <a:pt x="792" y="389"/>
                      </a:lnTo>
                      <a:lnTo>
                        <a:pt x="803" y="399"/>
                      </a:lnTo>
                      <a:lnTo>
                        <a:pt x="782" y="405"/>
                      </a:lnTo>
                      <a:lnTo>
                        <a:pt x="765" y="413"/>
                      </a:lnTo>
                      <a:lnTo>
                        <a:pt x="747" y="423"/>
                      </a:lnTo>
                      <a:lnTo>
                        <a:pt x="731" y="434"/>
                      </a:lnTo>
                      <a:lnTo>
                        <a:pt x="717" y="447"/>
                      </a:lnTo>
                      <a:lnTo>
                        <a:pt x="701" y="456"/>
                      </a:lnTo>
                      <a:lnTo>
                        <a:pt x="685" y="464"/>
                      </a:lnTo>
                      <a:lnTo>
                        <a:pt x="667" y="469"/>
                      </a:lnTo>
                      <a:lnTo>
                        <a:pt x="648" y="471"/>
                      </a:lnTo>
                      <a:lnTo>
                        <a:pt x="627" y="466"/>
                      </a:lnTo>
                      <a:lnTo>
                        <a:pt x="627" y="469"/>
                      </a:lnTo>
                      <a:lnTo>
                        <a:pt x="626" y="471"/>
                      </a:lnTo>
                      <a:lnTo>
                        <a:pt x="626" y="472"/>
                      </a:lnTo>
                      <a:lnTo>
                        <a:pt x="624" y="474"/>
                      </a:lnTo>
                      <a:lnTo>
                        <a:pt x="622" y="477"/>
                      </a:lnTo>
                      <a:lnTo>
                        <a:pt x="621" y="479"/>
                      </a:lnTo>
                      <a:lnTo>
                        <a:pt x="621" y="480"/>
                      </a:lnTo>
                      <a:lnTo>
                        <a:pt x="619" y="482"/>
                      </a:lnTo>
                      <a:lnTo>
                        <a:pt x="618" y="482"/>
                      </a:lnTo>
                      <a:lnTo>
                        <a:pt x="616" y="484"/>
                      </a:lnTo>
                      <a:lnTo>
                        <a:pt x="600" y="476"/>
                      </a:lnTo>
                      <a:lnTo>
                        <a:pt x="586" y="472"/>
                      </a:lnTo>
                      <a:lnTo>
                        <a:pt x="574" y="477"/>
                      </a:lnTo>
                      <a:lnTo>
                        <a:pt x="563" y="484"/>
                      </a:lnTo>
                      <a:lnTo>
                        <a:pt x="554" y="495"/>
                      </a:lnTo>
                      <a:lnTo>
                        <a:pt x="542" y="508"/>
                      </a:lnTo>
                      <a:lnTo>
                        <a:pt x="533" y="520"/>
                      </a:lnTo>
                      <a:lnTo>
                        <a:pt x="520" y="533"/>
                      </a:lnTo>
                      <a:lnTo>
                        <a:pt x="506" y="543"/>
                      </a:lnTo>
                      <a:lnTo>
                        <a:pt x="490" y="551"/>
                      </a:lnTo>
                      <a:lnTo>
                        <a:pt x="485" y="548"/>
                      </a:lnTo>
                      <a:lnTo>
                        <a:pt x="480" y="543"/>
                      </a:lnTo>
                      <a:lnTo>
                        <a:pt x="475" y="538"/>
                      </a:lnTo>
                      <a:lnTo>
                        <a:pt x="470" y="532"/>
                      </a:lnTo>
                      <a:lnTo>
                        <a:pt x="466" y="527"/>
                      </a:lnTo>
                      <a:lnTo>
                        <a:pt x="462" y="522"/>
                      </a:lnTo>
                      <a:lnTo>
                        <a:pt x="458" y="519"/>
                      </a:lnTo>
                      <a:lnTo>
                        <a:pt x="451" y="519"/>
                      </a:lnTo>
                      <a:lnTo>
                        <a:pt x="446" y="520"/>
                      </a:lnTo>
                      <a:lnTo>
                        <a:pt x="440" y="527"/>
                      </a:lnTo>
                      <a:lnTo>
                        <a:pt x="432" y="533"/>
                      </a:lnTo>
                      <a:lnTo>
                        <a:pt x="427" y="544"/>
                      </a:lnTo>
                      <a:lnTo>
                        <a:pt x="422" y="554"/>
                      </a:lnTo>
                      <a:lnTo>
                        <a:pt x="421" y="567"/>
                      </a:lnTo>
                      <a:lnTo>
                        <a:pt x="418" y="578"/>
                      </a:lnTo>
                      <a:lnTo>
                        <a:pt x="416" y="588"/>
                      </a:lnTo>
                      <a:lnTo>
                        <a:pt x="411" y="596"/>
                      </a:lnTo>
                      <a:lnTo>
                        <a:pt x="406" y="600"/>
                      </a:lnTo>
                      <a:lnTo>
                        <a:pt x="398" y="604"/>
                      </a:lnTo>
                      <a:lnTo>
                        <a:pt x="387" y="600"/>
                      </a:lnTo>
                      <a:lnTo>
                        <a:pt x="381" y="605"/>
                      </a:lnTo>
                      <a:lnTo>
                        <a:pt x="378" y="612"/>
                      </a:lnTo>
                      <a:lnTo>
                        <a:pt x="379" y="616"/>
                      </a:lnTo>
                      <a:lnTo>
                        <a:pt x="381" y="623"/>
                      </a:lnTo>
                      <a:lnTo>
                        <a:pt x="384" y="628"/>
                      </a:lnTo>
                      <a:lnTo>
                        <a:pt x="387" y="632"/>
                      </a:lnTo>
                      <a:lnTo>
                        <a:pt x="389" y="637"/>
                      </a:lnTo>
                      <a:lnTo>
                        <a:pt x="389" y="640"/>
                      </a:lnTo>
                      <a:lnTo>
                        <a:pt x="384" y="642"/>
                      </a:lnTo>
                      <a:lnTo>
                        <a:pt x="373" y="642"/>
                      </a:lnTo>
                      <a:lnTo>
                        <a:pt x="373" y="677"/>
                      </a:lnTo>
                      <a:lnTo>
                        <a:pt x="355" y="677"/>
                      </a:lnTo>
                      <a:lnTo>
                        <a:pt x="354" y="669"/>
                      </a:lnTo>
                      <a:lnTo>
                        <a:pt x="355" y="660"/>
                      </a:lnTo>
                      <a:lnTo>
                        <a:pt x="358" y="650"/>
                      </a:lnTo>
                      <a:lnTo>
                        <a:pt x="363" y="642"/>
                      </a:lnTo>
                      <a:lnTo>
                        <a:pt x="368" y="634"/>
                      </a:lnTo>
                      <a:lnTo>
                        <a:pt x="371" y="626"/>
                      </a:lnTo>
                      <a:lnTo>
                        <a:pt x="371" y="620"/>
                      </a:lnTo>
                      <a:lnTo>
                        <a:pt x="368" y="615"/>
                      </a:lnTo>
                      <a:lnTo>
                        <a:pt x="360" y="612"/>
                      </a:lnTo>
                      <a:lnTo>
                        <a:pt x="346" y="610"/>
                      </a:lnTo>
                      <a:lnTo>
                        <a:pt x="336" y="624"/>
                      </a:lnTo>
                      <a:lnTo>
                        <a:pt x="331" y="639"/>
                      </a:lnTo>
                      <a:lnTo>
                        <a:pt x="330" y="653"/>
                      </a:lnTo>
                      <a:lnTo>
                        <a:pt x="330" y="668"/>
                      </a:lnTo>
                      <a:lnTo>
                        <a:pt x="333" y="682"/>
                      </a:lnTo>
                      <a:lnTo>
                        <a:pt x="336" y="698"/>
                      </a:lnTo>
                      <a:lnTo>
                        <a:pt x="339" y="712"/>
                      </a:lnTo>
                      <a:lnTo>
                        <a:pt x="341" y="728"/>
                      </a:lnTo>
                      <a:lnTo>
                        <a:pt x="341" y="746"/>
                      </a:lnTo>
                      <a:lnTo>
                        <a:pt x="338" y="762"/>
                      </a:lnTo>
                      <a:lnTo>
                        <a:pt x="336" y="791"/>
                      </a:lnTo>
                      <a:lnTo>
                        <a:pt x="331" y="820"/>
                      </a:lnTo>
                      <a:lnTo>
                        <a:pt x="322" y="848"/>
                      </a:lnTo>
                      <a:lnTo>
                        <a:pt x="312" y="877"/>
                      </a:lnTo>
                      <a:lnTo>
                        <a:pt x="301" y="908"/>
                      </a:lnTo>
                      <a:lnTo>
                        <a:pt x="293" y="936"/>
                      </a:lnTo>
                      <a:lnTo>
                        <a:pt x="286" y="967"/>
                      </a:lnTo>
                      <a:lnTo>
                        <a:pt x="283" y="997"/>
                      </a:lnTo>
                      <a:lnTo>
                        <a:pt x="286" y="1028"/>
                      </a:lnTo>
                      <a:lnTo>
                        <a:pt x="296" y="1058"/>
                      </a:lnTo>
                      <a:lnTo>
                        <a:pt x="286" y="1068"/>
                      </a:lnTo>
                      <a:lnTo>
                        <a:pt x="280" y="1077"/>
                      </a:lnTo>
                      <a:lnTo>
                        <a:pt x="275" y="1085"/>
                      </a:lnTo>
                      <a:lnTo>
                        <a:pt x="272" y="1095"/>
                      </a:lnTo>
                      <a:lnTo>
                        <a:pt x="270" y="1104"/>
                      </a:lnTo>
                      <a:lnTo>
                        <a:pt x="270" y="1114"/>
                      </a:lnTo>
                      <a:lnTo>
                        <a:pt x="270" y="1125"/>
                      </a:lnTo>
                      <a:lnTo>
                        <a:pt x="272" y="1136"/>
                      </a:lnTo>
                      <a:lnTo>
                        <a:pt x="275" y="1148"/>
                      </a:lnTo>
                      <a:lnTo>
                        <a:pt x="278" y="1160"/>
                      </a:lnTo>
                      <a:lnTo>
                        <a:pt x="294" y="1146"/>
                      </a:lnTo>
                      <a:lnTo>
                        <a:pt x="310" y="1130"/>
                      </a:lnTo>
                      <a:lnTo>
                        <a:pt x="325" y="1112"/>
                      </a:lnTo>
                      <a:lnTo>
                        <a:pt x="338" y="1093"/>
                      </a:lnTo>
                      <a:lnTo>
                        <a:pt x="349" y="1074"/>
                      </a:lnTo>
                      <a:lnTo>
                        <a:pt x="358" y="1052"/>
                      </a:lnTo>
                      <a:lnTo>
                        <a:pt x="365" y="1029"/>
                      </a:lnTo>
                      <a:lnTo>
                        <a:pt x="370" y="1005"/>
                      </a:lnTo>
                      <a:lnTo>
                        <a:pt x="373" y="981"/>
                      </a:lnTo>
                      <a:lnTo>
                        <a:pt x="373" y="956"/>
                      </a:lnTo>
                      <a:lnTo>
                        <a:pt x="598" y="712"/>
                      </a:lnTo>
                      <a:lnTo>
                        <a:pt x="618" y="725"/>
                      </a:lnTo>
                      <a:lnTo>
                        <a:pt x="634" y="740"/>
                      </a:lnTo>
                      <a:lnTo>
                        <a:pt x="648" y="757"/>
                      </a:lnTo>
                      <a:lnTo>
                        <a:pt x="659" y="776"/>
                      </a:lnTo>
                      <a:lnTo>
                        <a:pt x="670" y="796"/>
                      </a:lnTo>
                      <a:lnTo>
                        <a:pt x="680" y="816"/>
                      </a:lnTo>
                      <a:lnTo>
                        <a:pt x="690" y="839"/>
                      </a:lnTo>
                      <a:lnTo>
                        <a:pt x="701" y="858"/>
                      </a:lnTo>
                      <a:lnTo>
                        <a:pt x="712" y="877"/>
                      </a:lnTo>
                      <a:lnTo>
                        <a:pt x="725" y="896"/>
                      </a:lnTo>
                      <a:lnTo>
                        <a:pt x="778" y="853"/>
                      </a:lnTo>
                      <a:lnTo>
                        <a:pt x="784" y="863"/>
                      </a:lnTo>
                      <a:lnTo>
                        <a:pt x="790" y="871"/>
                      </a:lnTo>
                      <a:lnTo>
                        <a:pt x="797" y="879"/>
                      </a:lnTo>
                      <a:lnTo>
                        <a:pt x="802" y="888"/>
                      </a:lnTo>
                      <a:lnTo>
                        <a:pt x="808" y="896"/>
                      </a:lnTo>
                      <a:lnTo>
                        <a:pt x="814" y="906"/>
                      </a:lnTo>
                      <a:lnTo>
                        <a:pt x="821" y="914"/>
                      </a:lnTo>
                      <a:lnTo>
                        <a:pt x="829" y="922"/>
                      </a:lnTo>
                      <a:lnTo>
                        <a:pt x="837" y="930"/>
                      </a:lnTo>
                      <a:lnTo>
                        <a:pt x="845" y="938"/>
                      </a:lnTo>
                      <a:lnTo>
                        <a:pt x="859" y="920"/>
                      </a:lnTo>
                      <a:lnTo>
                        <a:pt x="874" y="912"/>
                      </a:lnTo>
                      <a:lnTo>
                        <a:pt x="886" y="912"/>
                      </a:lnTo>
                      <a:lnTo>
                        <a:pt x="899" y="917"/>
                      </a:lnTo>
                      <a:lnTo>
                        <a:pt x="912" y="925"/>
                      </a:lnTo>
                      <a:lnTo>
                        <a:pt x="925" y="936"/>
                      </a:lnTo>
                      <a:lnTo>
                        <a:pt x="938" y="948"/>
                      </a:lnTo>
                      <a:lnTo>
                        <a:pt x="950" y="957"/>
                      </a:lnTo>
                      <a:lnTo>
                        <a:pt x="965" y="964"/>
                      </a:lnTo>
                      <a:lnTo>
                        <a:pt x="979" y="967"/>
                      </a:lnTo>
                      <a:lnTo>
                        <a:pt x="1002" y="970"/>
                      </a:lnTo>
                      <a:lnTo>
                        <a:pt x="1026" y="967"/>
                      </a:lnTo>
                      <a:lnTo>
                        <a:pt x="1051" y="959"/>
                      </a:lnTo>
                      <a:lnTo>
                        <a:pt x="1075" y="949"/>
                      </a:lnTo>
                      <a:lnTo>
                        <a:pt x="1098" y="940"/>
                      </a:lnTo>
                      <a:lnTo>
                        <a:pt x="1118" y="933"/>
                      </a:lnTo>
                      <a:lnTo>
                        <a:pt x="1136" y="933"/>
                      </a:lnTo>
                      <a:lnTo>
                        <a:pt x="1150" y="941"/>
                      </a:lnTo>
                      <a:lnTo>
                        <a:pt x="1160" y="959"/>
                      </a:lnTo>
                      <a:lnTo>
                        <a:pt x="1165" y="991"/>
                      </a:lnTo>
                      <a:lnTo>
                        <a:pt x="1200" y="1010"/>
                      </a:lnTo>
                      <a:lnTo>
                        <a:pt x="1234" y="1018"/>
                      </a:lnTo>
                      <a:lnTo>
                        <a:pt x="1267" y="1016"/>
                      </a:lnTo>
                      <a:lnTo>
                        <a:pt x="1301" y="1008"/>
                      </a:lnTo>
                      <a:lnTo>
                        <a:pt x="1333" y="994"/>
                      </a:lnTo>
                      <a:lnTo>
                        <a:pt x="1366" y="976"/>
                      </a:lnTo>
                      <a:lnTo>
                        <a:pt x="1398" y="959"/>
                      </a:lnTo>
                      <a:lnTo>
                        <a:pt x="1430" y="940"/>
                      </a:lnTo>
                      <a:lnTo>
                        <a:pt x="1464" y="925"/>
                      </a:lnTo>
                      <a:lnTo>
                        <a:pt x="1496" y="914"/>
                      </a:lnTo>
                      <a:lnTo>
                        <a:pt x="1506" y="925"/>
                      </a:lnTo>
                      <a:lnTo>
                        <a:pt x="1514" y="941"/>
                      </a:lnTo>
                      <a:lnTo>
                        <a:pt x="1520" y="959"/>
                      </a:lnTo>
                      <a:lnTo>
                        <a:pt x="1525" y="976"/>
                      </a:lnTo>
                      <a:lnTo>
                        <a:pt x="1531" y="992"/>
                      </a:lnTo>
                      <a:lnTo>
                        <a:pt x="1539" y="1007"/>
                      </a:lnTo>
                      <a:lnTo>
                        <a:pt x="1549" y="1016"/>
                      </a:lnTo>
                      <a:lnTo>
                        <a:pt x="1562" y="1023"/>
                      </a:lnTo>
                      <a:lnTo>
                        <a:pt x="1578" y="1023"/>
                      </a:lnTo>
                      <a:lnTo>
                        <a:pt x="1598" y="1015"/>
                      </a:lnTo>
                      <a:lnTo>
                        <a:pt x="1605" y="1026"/>
                      </a:lnTo>
                      <a:lnTo>
                        <a:pt x="1613" y="1034"/>
                      </a:lnTo>
                      <a:lnTo>
                        <a:pt x="1621" y="1040"/>
                      </a:lnTo>
                      <a:lnTo>
                        <a:pt x="1629" y="1044"/>
                      </a:lnTo>
                      <a:lnTo>
                        <a:pt x="1637" y="1047"/>
                      </a:lnTo>
                      <a:lnTo>
                        <a:pt x="1646" y="1047"/>
                      </a:lnTo>
                      <a:lnTo>
                        <a:pt x="1658" y="1047"/>
                      </a:lnTo>
                      <a:lnTo>
                        <a:pt x="1667" y="1045"/>
                      </a:lnTo>
                      <a:lnTo>
                        <a:pt x="1678" y="1044"/>
                      </a:lnTo>
                      <a:lnTo>
                        <a:pt x="1690" y="1040"/>
                      </a:lnTo>
                      <a:lnTo>
                        <a:pt x="1706" y="1066"/>
                      </a:lnTo>
                      <a:lnTo>
                        <a:pt x="1718" y="1093"/>
                      </a:lnTo>
                      <a:lnTo>
                        <a:pt x="1730" y="1122"/>
                      </a:lnTo>
                      <a:lnTo>
                        <a:pt x="1739" y="1151"/>
                      </a:lnTo>
                      <a:lnTo>
                        <a:pt x="1750" y="1181"/>
                      </a:lnTo>
                      <a:lnTo>
                        <a:pt x="1762" y="1210"/>
                      </a:lnTo>
                      <a:lnTo>
                        <a:pt x="1774" y="1239"/>
                      </a:lnTo>
                      <a:lnTo>
                        <a:pt x="1790" y="1264"/>
                      </a:lnTo>
                      <a:lnTo>
                        <a:pt x="1810" y="1290"/>
                      </a:lnTo>
                      <a:lnTo>
                        <a:pt x="1834" y="1311"/>
                      </a:lnTo>
                      <a:lnTo>
                        <a:pt x="1866" y="1378"/>
                      </a:lnTo>
                      <a:lnTo>
                        <a:pt x="1877" y="1357"/>
                      </a:lnTo>
                      <a:lnTo>
                        <a:pt x="1878" y="1336"/>
                      </a:lnTo>
                      <a:lnTo>
                        <a:pt x="1875" y="1317"/>
                      </a:lnTo>
                      <a:lnTo>
                        <a:pt x="1869" y="1298"/>
                      </a:lnTo>
                      <a:lnTo>
                        <a:pt x="1861" y="1280"/>
                      </a:lnTo>
                      <a:lnTo>
                        <a:pt x="1853" y="1261"/>
                      </a:lnTo>
                      <a:lnTo>
                        <a:pt x="1848" y="1244"/>
                      </a:lnTo>
                      <a:lnTo>
                        <a:pt x="1846" y="1224"/>
                      </a:lnTo>
                      <a:lnTo>
                        <a:pt x="1851" y="1205"/>
                      </a:lnTo>
                      <a:lnTo>
                        <a:pt x="1866" y="1184"/>
                      </a:lnTo>
                      <a:lnTo>
                        <a:pt x="1853" y="1167"/>
                      </a:lnTo>
                      <a:lnTo>
                        <a:pt x="1840" y="1149"/>
                      </a:lnTo>
                      <a:lnTo>
                        <a:pt x="1827" y="1132"/>
                      </a:lnTo>
                      <a:lnTo>
                        <a:pt x="1818" y="1112"/>
                      </a:lnTo>
                      <a:lnTo>
                        <a:pt x="1808" y="1095"/>
                      </a:lnTo>
                      <a:lnTo>
                        <a:pt x="1802" y="1076"/>
                      </a:lnTo>
                      <a:lnTo>
                        <a:pt x="1798" y="1055"/>
                      </a:lnTo>
                      <a:lnTo>
                        <a:pt x="1800" y="1036"/>
                      </a:lnTo>
                      <a:lnTo>
                        <a:pt x="1806" y="1013"/>
                      </a:lnTo>
                      <a:lnTo>
                        <a:pt x="1816" y="991"/>
                      </a:lnTo>
                      <a:lnTo>
                        <a:pt x="1824" y="992"/>
                      </a:lnTo>
                      <a:lnTo>
                        <a:pt x="1829" y="992"/>
                      </a:lnTo>
                      <a:lnTo>
                        <a:pt x="1834" y="989"/>
                      </a:lnTo>
                      <a:lnTo>
                        <a:pt x="1837" y="986"/>
                      </a:lnTo>
                      <a:lnTo>
                        <a:pt x="1838" y="981"/>
                      </a:lnTo>
                      <a:lnTo>
                        <a:pt x="1840" y="975"/>
                      </a:lnTo>
                      <a:lnTo>
                        <a:pt x="1842" y="970"/>
                      </a:lnTo>
                      <a:lnTo>
                        <a:pt x="1845" y="964"/>
                      </a:lnTo>
                      <a:lnTo>
                        <a:pt x="1848" y="959"/>
                      </a:lnTo>
                      <a:lnTo>
                        <a:pt x="1851" y="956"/>
                      </a:lnTo>
                      <a:lnTo>
                        <a:pt x="1854" y="960"/>
                      </a:lnTo>
                      <a:lnTo>
                        <a:pt x="1854" y="967"/>
                      </a:lnTo>
                      <a:lnTo>
                        <a:pt x="1856" y="975"/>
                      </a:lnTo>
                      <a:lnTo>
                        <a:pt x="1856" y="983"/>
                      </a:lnTo>
                      <a:lnTo>
                        <a:pt x="1856" y="992"/>
                      </a:lnTo>
                      <a:lnTo>
                        <a:pt x="1858" y="1000"/>
                      </a:lnTo>
                      <a:lnTo>
                        <a:pt x="1861" y="1008"/>
                      </a:lnTo>
                      <a:lnTo>
                        <a:pt x="1866" y="1013"/>
                      </a:lnTo>
                      <a:lnTo>
                        <a:pt x="1872" y="1016"/>
                      </a:lnTo>
                      <a:lnTo>
                        <a:pt x="1883" y="1015"/>
                      </a:lnTo>
                      <a:lnTo>
                        <a:pt x="1890" y="1002"/>
                      </a:lnTo>
                      <a:lnTo>
                        <a:pt x="1894" y="989"/>
                      </a:lnTo>
                      <a:lnTo>
                        <a:pt x="1899" y="976"/>
                      </a:lnTo>
                      <a:lnTo>
                        <a:pt x="1902" y="965"/>
                      </a:lnTo>
                      <a:lnTo>
                        <a:pt x="1907" y="956"/>
                      </a:lnTo>
                      <a:lnTo>
                        <a:pt x="1912" y="946"/>
                      </a:lnTo>
                      <a:lnTo>
                        <a:pt x="1920" y="938"/>
                      </a:lnTo>
                      <a:lnTo>
                        <a:pt x="1930" y="932"/>
                      </a:lnTo>
                      <a:lnTo>
                        <a:pt x="1944" y="927"/>
                      </a:lnTo>
                      <a:lnTo>
                        <a:pt x="1962" y="924"/>
                      </a:lnTo>
                      <a:lnTo>
                        <a:pt x="1968" y="914"/>
                      </a:lnTo>
                      <a:lnTo>
                        <a:pt x="1909" y="906"/>
                      </a:lnTo>
                      <a:lnTo>
                        <a:pt x="1909" y="903"/>
                      </a:lnTo>
                      <a:lnTo>
                        <a:pt x="1909" y="900"/>
                      </a:lnTo>
                      <a:lnTo>
                        <a:pt x="1909" y="895"/>
                      </a:lnTo>
                      <a:lnTo>
                        <a:pt x="1910" y="892"/>
                      </a:lnTo>
                      <a:lnTo>
                        <a:pt x="1910" y="887"/>
                      </a:lnTo>
                      <a:lnTo>
                        <a:pt x="1910" y="884"/>
                      </a:lnTo>
                      <a:lnTo>
                        <a:pt x="1909" y="880"/>
                      </a:lnTo>
                      <a:lnTo>
                        <a:pt x="1907" y="877"/>
                      </a:lnTo>
                      <a:lnTo>
                        <a:pt x="1904" y="874"/>
                      </a:lnTo>
                      <a:lnTo>
                        <a:pt x="1901" y="871"/>
                      </a:lnTo>
                      <a:lnTo>
                        <a:pt x="1899" y="869"/>
                      </a:lnTo>
                      <a:lnTo>
                        <a:pt x="1902" y="872"/>
                      </a:lnTo>
                      <a:lnTo>
                        <a:pt x="1907" y="880"/>
                      </a:lnTo>
                      <a:lnTo>
                        <a:pt x="1915" y="890"/>
                      </a:lnTo>
                      <a:lnTo>
                        <a:pt x="1925" y="900"/>
                      </a:lnTo>
                      <a:lnTo>
                        <a:pt x="1934" y="906"/>
                      </a:lnTo>
                      <a:lnTo>
                        <a:pt x="1944" y="909"/>
                      </a:lnTo>
                      <a:lnTo>
                        <a:pt x="1954" y="906"/>
                      </a:lnTo>
                      <a:lnTo>
                        <a:pt x="1962" y="893"/>
                      </a:lnTo>
                      <a:lnTo>
                        <a:pt x="1968" y="871"/>
                      </a:lnTo>
                      <a:lnTo>
                        <a:pt x="1970" y="868"/>
                      </a:lnTo>
                      <a:lnTo>
                        <a:pt x="1973" y="864"/>
                      </a:lnTo>
                      <a:lnTo>
                        <a:pt x="1978" y="863"/>
                      </a:lnTo>
                      <a:lnTo>
                        <a:pt x="1982" y="863"/>
                      </a:lnTo>
                      <a:lnTo>
                        <a:pt x="1989" y="863"/>
                      </a:lnTo>
                      <a:lnTo>
                        <a:pt x="1995" y="863"/>
                      </a:lnTo>
                      <a:lnTo>
                        <a:pt x="2002" y="863"/>
                      </a:lnTo>
                      <a:lnTo>
                        <a:pt x="2010" y="863"/>
                      </a:lnTo>
                      <a:lnTo>
                        <a:pt x="2014" y="864"/>
                      </a:lnTo>
                      <a:lnTo>
                        <a:pt x="2021" y="864"/>
                      </a:lnTo>
                      <a:lnTo>
                        <a:pt x="2014" y="864"/>
                      </a:lnTo>
                      <a:lnTo>
                        <a:pt x="2008" y="864"/>
                      </a:lnTo>
                      <a:lnTo>
                        <a:pt x="2000" y="864"/>
                      </a:lnTo>
                      <a:lnTo>
                        <a:pt x="1994" y="864"/>
                      </a:lnTo>
                      <a:lnTo>
                        <a:pt x="1987" y="864"/>
                      </a:lnTo>
                      <a:lnTo>
                        <a:pt x="1981" y="864"/>
                      </a:lnTo>
                      <a:lnTo>
                        <a:pt x="1974" y="866"/>
                      </a:lnTo>
                      <a:lnTo>
                        <a:pt x="1970" y="869"/>
                      </a:lnTo>
                      <a:lnTo>
                        <a:pt x="1965" y="874"/>
                      </a:lnTo>
                      <a:lnTo>
                        <a:pt x="1962" y="882"/>
                      </a:lnTo>
                      <a:lnTo>
                        <a:pt x="1968" y="914"/>
                      </a:lnTo>
                      <a:lnTo>
                        <a:pt x="1990" y="908"/>
                      </a:lnTo>
                      <a:lnTo>
                        <a:pt x="2014" y="898"/>
                      </a:lnTo>
                      <a:lnTo>
                        <a:pt x="2038" y="885"/>
                      </a:lnTo>
                      <a:lnTo>
                        <a:pt x="2062" y="871"/>
                      </a:lnTo>
                      <a:lnTo>
                        <a:pt x="2085" y="860"/>
                      </a:lnTo>
                      <a:lnTo>
                        <a:pt x="2109" y="850"/>
                      </a:lnTo>
                      <a:lnTo>
                        <a:pt x="2131" y="847"/>
                      </a:lnTo>
                      <a:lnTo>
                        <a:pt x="2152" y="848"/>
                      </a:lnTo>
                      <a:lnTo>
                        <a:pt x="2171" y="860"/>
                      </a:lnTo>
                      <a:lnTo>
                        <a:pt x="2190" y="882"/>
                      </a:lnTo>
                      <a:lnTo>
                        <a:pt x="2200" y="876"/>
                      </a:lnTo>
                      <a:lnTo>
                        <a:pt x="2210" y="871"/>
                      </a:lnTo>
                      <a:lnTo>
                        <a:pt x="2221" y="866"/>
                      </a:lnTo>
                      <a:lnTo>
                        <a:pt x="2230" y="861"/>
                      </a:lnTo>
                      <a:lnTo>
                        <a:pt x="2242" y="856"/>
                      </a:lnTo>
                      <a:lnTo>
                        <a:pt x="2251" y="850"/>
                      </a:lnTo>
                      <a:lnTo>
                        <a:pt x="2259" y="845"/>
                      </a:lnTo>
                      <a:lnTo>
                        <a:pt x="2269" y="839"/>
                      </a:lnTo>
                      <a:lnTo>
                        <a:pt x="2275" y="831"/>
                      </a:lnTo>
                      <a:lnTo>
                        <a:pt x="2282" y="821"/>
                      </a:lnTo>
                      <a:lnTo>
                        <a:pt x="2280" y="816"/>
                      </a:lnTo>
                      <a:lnTo>
                        <a:pt x="2280" y="815"/>
                      </a:lnTo>
                      <a:lnTo>
                        <a:pt x="2282" y="816"/>
                      </a:lnTo>
                      <a:lnTo>
                        <a:pt x="2282" y="818"/>
                      </a:lnTo>
                      <a:lnTo>
                        <a:pt x="2283" y="821"/>
                      </a:lnTo>
                      <a:lnTo>
                        <a:pt x="2285" y="824"/>
                      </a:lnTo>
                      <a:lnTo>
                        <a:pt x="2288" y="828"/>
                      </a:lnTo>
                      <a:lnTo>
                        <a:pt x="2291" y="831"/>
                      </a:lnTo>
                      <a:lnTo>
                        <a:pt x="2294" y="831"/>
                      </a:lnTo>
                      <a:lnTo>
                        <a:pt x="2299" y="829"/>
                      </a:lnTo>
                      <a:lnTo>
                        <a:pt x="2306" y="826"/>
                      </a:lnTo>
                      <a:lnTo>
                        <a:pt x="2310" y="821"/>
                      </a:lnTo>
                      <a:lnTo>
                        <a:pt x="2314" y="815"/>
                      </a:lnTo>
                      <a:lnTo>
                        <a:pt x="2315" y="810"/>
                      </a:lnTo>
                      <a:lnTo>
                        <a:pt x="2315" y="804"/>
                      </a:lnTo>
                      <a:lnTo>
                        <a:pt x="2315" y="796"/>
                      </a:lnTo>
                      <a:lnTo>
                        <a:pt x="2315" y="789"/>
                      </a:lnTo>
                      <a:lnTo>
                        <a:pt x="2315" y="783"/>
                      </a:lnTo>
                      <a:lnTo>
                        <a:pt x="2315" y="775"/>
                      </a:lnTo>
                      <a:lnTo>
                        <a:pt x="2317" y="768"/>
                      </a:lnTo>
                      <a:lnTo>
                        <a:pt x="2299" y="762"/>
                      </a:lnTo>
                      <a:lnTo>
                        <a:pt x="2331" y="695"/>
                      </a:lnTo>
                      <a:lnTo>
                        <a:pt x="2349" y="720"/>
                      </a:lnTo>
                      <a:lnTo>
                        <a:pt x="2323" y="727"/>
                      </a:lnTo>
                      <a:lnTo>
                        <a:pt x="2326" y="733"/>
                      </a:lnTo>
                      <a:lnTo>
                        <a:pt x="2328" y="741"/>
                      </a:lnTo>
                      <a:lnTo>
                        <a:pt x="2330" y="749"/>
                      </a:lnTo>
                      <a:lnTo>
                        <a:pt x="2330" y="757"/>
                      </a:lnTo>
                      <a:lnTo>
                        <a:pt x="2330" y="765"/>
                      </a:lnTo>
                      <a:lnTo>
                        <a:pt x="2330" y="773"/>
                      </a:lnTo>
                      <a:lnTo>
                        <a:pt x="2331" y="780"/>
                      </a:lnTo>
                      <a:lnTo>
                        <a:pt x="2334" y="786"/>
                      </a:lnTo>
                      <a:lnTo>
                        <a:pt x="2341" y="792"/>
                      </a:lnTo>
                      <a:lnTo>
                        <a:pt x="2349" y="797"/>
                      </a:lnTo>
                      <a:lnTo>
                        <a:pt x="2362" y="797"/>
                      </a:lnTo>
                      <a:lnTo>
                        <a:pt x="2371" y="794"/>
                      </a:lnTo>
                      <a:lnTo>
                        <a:pt x="2376" y="786"/>
                      </a:lnTo>
                      <a:lnTo>
                        <a:pt x="2379" y="776"/>
                      </a:lnTo>
                      <a:lnTo>
                        <a:pt x="2381" y="767"/>
                      </a:lnTo>
                      <a:lnTo>
                        <a:pt x="2382" y="757"/>
                      </a:lnTo>
                      <a:lnTo>
                        <a:pt x="2386" y="749"/>
                      </a:lnTo>
                      <a:lnTo>
                        <a:pt x="2390" y="743"/>
                      </a:lnTo>
                      <a:lnTo>
                        <a:pt x="2400" y="741"/>
                      </a:lnTo>
                      <a:lnTo>
                        <a:pt x="2414" y="744"/>
                      </a:lnTo>
                      <a:lnTo>
                        <a:pt x="2419" y="733"/>
                      </a:lnTo>
                      <a:lnTo>
                        <a:pt x="2419" y="722"/>
                      </a:lnTo>
                      <a:lnTo>
                        <a:pt x="2416" y="712"/>
                      </a:lnTo>
                      <a:lnTo>
                        <a:pt x="2411" y="704"/>
                      </a:lnTo>
                      <a:lnTo>
                        <a:pt x="2403" y="695"/>
                      </a:lnTo>
                      <a:lnTo>
                        <a:pt x="2394" y="688"/>
                      </a:lnTo>
                      <a:lnTo>
                        <a:pt x="2384" y="680"/>
                      </a:lnTo>
                      <a:lnTo>
                        <a:pt x="2374" y="672"/>
                      </a:lnTo>
                      <a:lnTo>
                        <a:pt x="2366" y="666"/>
                      </a:lnTo>
                      <a:lnTo>
                        <a:pt x="2358" y="660"/>
                      </a:lnTo>
                      <a:lnTo>
                        <a:pt x="2360" y="656"/>
                      </a:lnTo>
                      <a:lnTo>
                        <a:pt x="2362" y="653"/>
                      </a:lnTo>
                      <a:lnTo>
                        <a:pt x="2365" y="652"/>
                      </a:lnTo>
                      <a:lnTo>
                        <a:pt x="2368" y="652"/>
                      </a:lnTo>
                      <a:lnTo>
                        <a:pt x="2371" y="652"/>
                      </a:lnTo>
                      <a:lnTo>
                        <a:pt x="2376" y="652"/>
                      </a:lnTo>
                      <a:lnTo>
                        <a:pt x="2379" y="652"/>
                      </a:lnTo>
                      <a:lnTo>
                        <a:pt x="2384" y="652"/>
                      </a:lnTo>
                      <a:lnTo>
                        <a:pt x="2387" y="653"/>
                      </a:lnTo>
                      <a:lnTo>
                        <a:pt x="2390" y="653"/>
                      </a:lnTo>
                      <a:lnTo>
                        <a:pt x="2389" y="652"/>
                      </a:lnTo>
                      <a:lnTo>
                        <a:pt x="2387" y="652"/>
                      </a:lnTo>
                      <a:lnTo>
                        <a:pt x="2386" y="652"/>
                      </a:lnTo>
                      <a:lnTo>
                        <a:pt x="2382" y="653"/>
                      </a:lnTo>
                      <a:lnTo>
                        <a:pt x="2382" y="653"/>
                      </a:lnTo>
                      <a:lnTo>
                        <a:pt x="2381" y="655"/>
                      </a:lnTo>
                      <a:lnTo>
                        <a:pt x="2378" y="656"/>
                      </a:lnTo>
                      <a:lnTo>
                        <a:pt x="2376" y="658"/>
                      </a:lnTo>
                      <a:lnTo>
                        <a:pt x="2374" y="658"/>
                      </a:lnTo>
                      <a:lnTo>
                        <a:pt x="2373" y="660"/>
                      </a:lnTo>
                      <a:lnTo>
                        <a:pt x="2379" y="669"/>
                      </a:lnTo>
                      <a:lnTo>
                        <a:pt x="2384" y="677"/>
                      </a:lnTo>
                      <a:lnTo>
                        <a:pt x="2390" y="684"/>
                      </a:lnTo>
                      <a:lnTo>
                        <a:pt x="2395" y="688"/>
                      </a:lnTo>
                      <a:lnTo>
                        <a:pt x="2400" y="693"/>
                      </a:lnTo>
                      <a:lnTo>
                        <a:pt x="2405" y="698"/>
                      </a:lnTo>
                      <a:lnTo>
                        <a:pt x="2411" y="703"/>
                      </a:lnTo>
                      <a:lnTo>
                        <a:pt x="2416" y="709"/>
                      </a:lnTo>
                      <a:lnTo>
                        <a:pt x="2421" y="717"/>
                      </a:lnTo>
                      <a:lnTo>
                        <a:pt x="2426" y="727"/>
                      </a:lnTo>
                      <a:lnTo>
                        <a:pt x="2445" y="701"/>
                      </a:lnTo>
                      <a:lnTo>
                        <a:pt x="2467" y="685"/>
                      </a:lnTo>
                      <a:lnTo>
                        <a:pt x="2488" y="676"/>
                      </a:lnTo>
                      <a:lnTo>
                        <a:pt x="2512" y="669"/>
                      </a:lnTo>
                      <a:lnTo>
                        <a:pt x="2534" y="666"/>
                      </a:lnTo>
                      <a:lnTo>
                        <a:pt x="2558" y="663"/>
                      </a:lnTo>
                      <a:lnTo>
                        <a:pt x="2581" y="658"/>
                      </a:lnTo>
                      <a:lnTo>
                        <a:pt x="2603" y="650"/>
                      </a:lnTo>
                      <a:lnTo>
                        <a:pt x="2624" y="637"/>
                      </a:lnTo>
                      <a:lnTo>
                        <a:pt x="2643" y="618"/>
                      </a:lnTo>
                      <a:lnTo>
                        <a:pt x="2659" y="605"/>
                      </a:lnTo>
                      <a:lnTo>
                        <a:pt x="2672" y="597"/>
                      </a:lnTo>
                      <a:lnTo>
                        <a:pt x="2683" y="592"/>
                      </a:lnTo>
                      <a:lnTo>
                        <a:pt x="2694" y="591"/>
                      </a:lnTo>
                      <a:lnTo>
                        <a:pt x="2704" y="591"/>
                      </a:lnTo>
                      <a:lnTo>
                        <a:pt x="2715" y="592"/>
                      </a:lnTo>
                      <a:lnTo>
                        <a:pt x="2726" y="594"/>
                      </a:lnTo>
                      <a:lnTo>
                        <a:pt x="2739" y="596"/>
                      </a:lnTo>
                      <a:lnTo>
                        <a:pt x="2754" y="596"/>
                      </a:lnTo>
                      <a:lnTo>
                        <a:pt x="2771" y="592"/>
                      </a:lnTo>
                      <a:lnTo>
                        <a:pt x="2786" y="567"/>
                      </a:lnTo>
                      <a:lnTo>
                        <a:pt x="2803" y="540"/>
                      </a:lnTo>
                      <a:lnTo>
                        <a:pt x="2824" y="516"/>
                      </a:lnTo>
                      <a:lnTo>
                        <a:pt x="2846" y="492"/>
                      </a:lnTo>
                      <a:lnTo>
                        <a:pt x="2870" y="469"/>
                      </a:lnTo>
                      <a:lnTo>
                        <a:pt x="2896" y="448"/>
                      </a:lnTo>
                      <a:lnTo>
                        <a:pt x="2922" y="428"/>
                      </a:lnTo>
                      <a:lnTo>
                        <a:pt x="2947" y="408"/>
                      </a:lnTo>
                      <a:lnTo>
                        <a:pt x="2974" y="391"/>
                      </a:lnTo>
                      <a:lnTo>
                        <a:pt x="3000" y="375"/>
                      </a:lnTo>
                      <a:lnTo>
                        <a:pt x="2994" y="357"/>
                      </a:lnTo>
                      <a:lnTo>
                        <a:pt x="2986" y="344"/>
                      </a:lnTo>
                      <a:lnTo>
                        <a:pt x="2976" y="333"/>
                      </a:lnTo>
                      <a:lnTo>
                        <a:pt x="2965" y="325"/>
                      </a:lnTo>
                      <a:lnTo>
                        <a:pt x="2954" y="316"/>
                      </a:lnTo>
                      <a:lnTo>
                        <a:pt x="2942" y="308"/>
                      </a:lnTo>
                      <a:lnTo>
                        <a:pt x="2933" y="298"/>
                      </a:lnTo>
                      <a:lnTo>
                        <a:pt x="2923" y="287"/>
                      </a:lnTo>
                      <a:lnTo>
                        <a:pt x="2918" y="272"/>
                      </a:lnTo>
                      <a:lnTo>
                        <a:pt x="2915" y="255"/>
                      </a:lnTo>
                      <a:lnTo>
                        <a:pt x="2890" y="255"/>
                      </a:lnTo>
                      <a:lnTo>
                        <a:pt x="2891" y="250"/>
                      </a:lnTo>
                      <a:lnTo>
                        <a:pt x="2891" y="245"/>
                      </a:lnTo>
                      <a:lnTo>
                        <a:pt x="2890" y="240"/>
                      </a:lnTo>
                      <a:lnTo>
                        <a:pt x="2888" y="236"/>
                      </a:lnTo>
                      <a:lnTo>
                        <a:pt x="2885" y="232"/>
                      </a:lnTo>
                      <a:lnTo>
                        <a:pt x="2882" y="229"/>
                      </a:lnTo>
                      <a:lnTo>
                        <a:pt x="2877" y="226"/>
                      </a:lnTo>
                      <a:lnTo>
                        <a:pt x="2874" y="223"/>
                      </a:lnTo>
                      <a:lnTo>
                        <a:pt x="2869" y="221"/>
                      </a:lnTo>
                      <a:lnTo>
                        <a:pt x="2866" y="220"/>
                      </a:lnTo>
                      <a:lnTo>
                        <a:pt x="2813" y="220"/>
                      </a:lnTo>
                      <a:lnTo>
                        <a:pt x="2824" y="196"/>
                      </a:lnTo>
                      <a:lnTo>
                        <a:pt x="2763" y="196"/>
                      </a:lnTo>
                      <a:lnTo>
                        <a:pt x="2773" y="188"/>
                      </a:lnTo>
                      <a:lnTo>
                        <a:pt x="2778" y="178"/>
                      </a:lnTo>
                      <a:lnTo>
                        <a:pt x="2779" y="167"/>
                      </a:lnTo>
                      <a:lnTo>
                        <a:pt x="2776" y="157"/>
                      </a:lnTo>
                      <a:lnTo>
                        <a:pt x="2771" y="146"/>
                      </a:lnTo>
                      <a:lnTo>
                        <a:pt x="2765" y="136"/>
                      </a:lnTo>
                      <a:lnTo>
                        <a:pt x="2755" y="127"/>
                      </a:lnTo>
                      <a:lnTo>
                        <a:pt x="2744" y="120"/>
                      </a:lnTo>
                      <a:lnTo>
                        <a:pt x="2733" y="114"/>
                      </a:lnTo>
                      <a:lnTo>
                        <a:pt x="2722" y="111"/>
                      </a:lnTo>
                      <a:lnTo>
                        <a:pt x="2709" y="117"/>
                      </a:lnTo>
                      <a:lnTo>
                        <a:pt x="2698" y="127"/>
                      </a:lnTo>
                      <a:lnTo>
                        <a:pt x="2688" y="136"/>
                      </a:lnTo>
                      <a:lnTo>
                        <a:pt x="2678" y="146"/>
                      </a:lnTo>
                      <a:lnTo>
                        <a:pt x="2669" y="157"/>
                      </a:lnTo>
                      <a:lnTo>
                        <a:pt x="2661" y="165"/>
                      </a:lnTo>
                      <a:lnTo>
                        <a:pt x="2650" y="172"/>
                      </a:lnTo>
                      <a:lnTo>
                        <a:pt x="2640" y="175"/>
                      </a:lnTo>
                      <a:lnTo>
                        <a:pt x="2627" y="175"/>
                      </a:lnTo>
                      <a:lnTo>
                        <a:pt x="2613" y="170"/>
                      </a:lnTo>
                      <a:lnTo>
                        <a:pt x="2613" y="165"/>
                      </a:lnTo>
                      <a:lnTo>
                        <a:pt x="2613" y="160"/>
                      </a:lnTo>
                      <a:lnTo>
                        <a:pt x="2611" y="157"/>
                      </a:lnTo>
                      <a:lnTo>
                        <a:pt x="2610" y="152"/>
                      </a:lnTo>
                      <a:lnTo>
                        <a:pt x="2608" y="148"/>
                      </a:lnTo>
                      <a:lnTo>
                        <a:pt x="2605" y="144"/>
                      </a:lnTo>
                      <a:lnTo>
                        <a:pt x="2602" y="141"/>
                      </a:lnTo>
                      <a:lnTo>
                        <a:pt x="2600" y="136"/>
                      </a:lnTo>
                      <a:lnTo>
                        <a:pt x="2597" y="133"/>
                      </a:lnTo>
                      <a:lnTo>
                        <a:pt x="2595" y="128"/>
                      </a:lnTo>
                      <a:lnTo>
                        <a:pt x="2613" y="146"/>
                      </a:lnTo>
                      <a:lnTo>
                        <a:pt x="2616" y="143"/>
                      </a:lnTo>
                      <a:lnTo>
                        <a:pt x="2618" y="141"/>
                      </a:lnTo>
                      <a:lnTo>
                        <a:pt x="2619" y="138"/>
                      </a:lnTo>
                      <a:lnTo>
                        <a:pt x="2619" y="133"/>
                      </a:lnTo>
                      <a:lnTo>
                        <a:pt x="2619" y="130"/>
                      </a:lnTo>
                      <a:lnTo>
                        <a:pt x="2619" y="125"/>
                      </a:lnTo>
                      <a:lnTo>
                        <a:pt x="2619" y="122"/>
                      </a:lnTo>
                      <a:lnTo>
                        <a:pt x="2619" y="117"/>
                      </a:lnTo>
                      <a:lnTo>
                        <a:pt x="2619" y="114"/>
                      </a:lnTo>
                      <a:lnTo>
                        <a:pt x="2619" y="111"/>
                      </a:lnTo>
                      <a:lnTo>
                        <a:pt x="2603" y="98"/>
                      </a:lnTo>
                      <a:lnTo>
                        <a:pt x="2584" y="92"/>
                      </a:lnTo>
                      <a:lnTo>
                        <a:pt x="2565" y="87"/>
                      </a:lnTo>
                      <a:lnTo>
                        <a:pt x="2546" y="85"/>
                      </a:lnTo>
                      <a:lnTo>
                        <a:pt x="2526" y="85"/>
                      </a:lnTo>
                      <a:lnTo>
                        <a:pt x="2509" y="84"/>
                      </a:lnTo>
                      <a:lnTo>
                        <a:pt x="2491" y="80"/>
                      </a:lnTo>
                      <a:lnTo>
                        <a:pt x="2475" y="76"/>
                      </a:lnTo>
                      <a:lnTo>
                        <a:pt x="2461" y="66"/>
                      </a:lnTo>
                      <a:lnTo>
                        <a:pt x="2450" y="52"/>
                      </a:lnTo>
                      <a:lnTo>
                        <a:pt x="2454" y="50"/>
                      </a:lnTo>
                      <a:lnTo>
                        <a:pt x="2456" y="47"/>
                      </a:lnTo>
                      <a:lnTo>
                        <a:pt x="2458" y="45"/>
                      </a:lnTo>
                      <a:lnTo>
                        <a:pt x="2459" y="42"/>
                      </a:lnTo>
                      <a:lnTo>
                        <a:pt x="2459" y="37"/>
                      </a:lnTo>
                      <a:lnTo>
                        <a:pt x="2459" y="34"/>
                      </a:lnTo>
                      <a:lnTo>
                        <a:pt x="2459" y="31"/>
                      </a:lnTo>
                      <a:lnTo>
                        <a:pt x="2458" y="26"/>
                      </a:lnTo>
                      <a:lnTo>
                        <a:pt x="2458" y="23"/>
                      </a:lnTo>
                      <a:lnTo>
                        <a:pt x="2458" y="20"/>
                      </a:lnTo>
                      <a:lnTo>
                        <a:pt x="2432" y="2"/>
                      </a:lnTo>
                      <a:lnTo>
                        <a:pt x="2438" y="0"/>
                      </a:lnTo>
                      <a:lnTo>
                        <a:pt x="2443" y="2"/>
                      </a:lnTo>
                      <a:lnTo>
                        <a:pt x="2448" y="4"/>
                      </a:lnTo>
                      <a:lnTo>
                        <a:pt x="2453" y="8"/>
                      </a:lnTo>
                      <a:lnTo>
                        <a:pt x="2456" y="13"/>
                      </a:lnTo>
                      <a:lnTo>
                        <a:pt x="2458" y="20"/>
                      </a:lnTo>
                      <a:lnTo>
                        <a:pt x="2459" y="26"/>
                      </a:lnTo>
                      <a:lnTo>
                        <a:pt x="2459" y="32"/>
                      </a:lnTo>
                      <a:lnTo>
                        <a:pt x="2459" y="39"/>
                      </a:lnTo>
                      <a:lnTo>
                        <a:pt x="2458" y="44"/>
                      </a:lnTo>
                      <a:lnTo>
                        <a:pt x="2458" y="44"/>
                      </a:lnTo>
                      <a:lnTo>
                        <a:pt x="2456" y="44"/>
                      </a:lnTo>
                      <a:close/>
                    </a:path>
                  </a:pathLst>
                </a:custGeom>
                <a:solidFill>
                  <a:srgbClr val="808000"/>
                </a:solidFill>
                <a:ln w="9525">
                  <a:noFill/>
                  <a:round/>
                  <a:headEnd/>
                  <a:tailEnd/>
                </a:ln>
              </p:spPr>
              <p:txBody>
                <a:bodyPr/>
                <a:lstStyle/>
                <a:p>
                  <a:endParaRPr lang="en-US"/>
                </a:p>
              </p:txBody>
            </p:sp>
            <p:sp>
              <p:nvSpPr>
                <p:cNvPr id="41184" name="Freeform 224"/>
                <p:cNvSpPr>
                  <a:spLocks/>
                </p:cNvSpPr>
                <p:nvPr/>
              </p:nvSpPr>
              <p:spPr bwMode="auto">
                <a:xfrm>
                  <a:off x="2112" y="3042"/>
                  <a:ext cx="1610" cy="1051"/>
                </a:xfrm>
                <a:custGeom>
                  <a:avLst/>
                  <a:gdLst/>
                  <a:ahLst/>
                  <a:cxnLst>
                    <a:cxn ang="0">
                      <a:pos x="2523" y="93"/>
                    </a:cxn>
                    <a:cxn ang="0">
                      <a:pos x="2694" y="53"/>
                    </a:cxn>
                    <a:cxn ang="0">
                      <a:pos x="2781" y="50"/>
                    </a:cxn>
                    <a:cxn ang="0">
                      <a:pos x="3042" y="213"/>
                    </a:cxn>
                    <a:cxn ang="0">
                      <a:pos x="3184" y="967"/>
                    </a:cxn>
                    <a:cxn ang="0">
                      <a:pos x="1827" y="1754"/>
                    </a:cxn>
                    <a:cxn ang="0">
                      <a:pos x="930" y="1972"/>
                    </a:cxn>
                    <a:cxn ang="0">
                      <a:pos x="1176" y="2047"/>
                    </a:cxn>
                    <a:cxn ang="0">
                      <a:pos x="1114" y="2055"/>
                    </a:cxn>
                    <a:cxn ang="0">
                      <a:pos x="810" y="1980"/>
                    </a:cxn>
                    <a:cxn ang="0">
                      <a:pos x="642" y="2088"/>
                    </a:cxn>
                    <a:cxn ang="0">
                      <a:pos x="573" y="1949"/>
                    </a:cxn>
                    <a:cxn ang="0">
                      <a:pos x="450" y="1898"/>
                    </a:cxn>
                    <a:cxn ang="0">
                      <a:pos x="458" y="1866"/>
                    </a:cxn>
                    <a:cxn ang="0">
                      <a:pos x="458" y="1837"/>
                    </a:cxn>
                    <a:cxn ang="0">
                      <a:pos x="342" y="1730"/>
                    </a:cxn>
                    <a:cxn ang="0">
                      <a:pos x="186" y="1682"/>
                    </a:cxn>
                    <a:cxn ang="0">
                      <a:pos x="160" y="1698"/>
                    </a:cxn>
                    <a:cxn ang="0">
                      <a:pos x="227" y="1757"/>
                    </a:cxn>
                    <a:cxn ang="0">
                      <a:pos x="208" y="1759"/>
                    </a:cxn>
                    <a:cxn ang="0">
                      <a:pos x="234" y="1813"/>
                    </a:cxn>
                    <a:cxn ang="0">
                      <a:pos x="266" y="1834"/>
                    </a:cxn>
                    <a:cxn ang="0">
                      <a:pos x="171" y="1924"/>
                    </a:cxn>
                    <a:cxn ang="0">
                      <a:pos x="194" y="1970"/>
                    </a:cxn>
                    <a:cxn ang="0">
                      <a:pos x="152" y="2012"/>
                    </a:cxn>
                    <a:cxn ang="0">
                      <a:pos x="144" y="1957"/>
                    </a:cxn>
                    <a:cxn ang="0">
                      <a:pos x="99" y="1925"/>
                    </a:cxn>
                    <a:cxn ang="0">
                      <a:pos x="134" y="1799"/>
                    </a:cxn>
                    <a:cxn ang="0">
                      <a:pos x="134" y="1712"/>
                    </a:cxn>
                    <a:cxn ang="0">
                      <a:pos x="243" y="1695"/>
                    </a:cxn>
                    <a:cxn ang="0">
                      <a:pos x="338" y="1607"/>
                    </a:cxn>
                    <a:cxn ang="0">
                      <a:pos x="176" y="1581"/>
                    </a:cxn>
                    <a:cxn ang="0">
                      <a:pos x="118" y="900"/>
                    </a:cxn>
                    <a:cxn ang="0">
                      <a:pos x="554" y="397"/>
                    </a:cxn>
                    <a:cxn ang="0">
                      <a:pos x="770" y="383"/>
                    </a:cxn>
                    <a:cxn ang="0">
                      <a:pos x="621" y="480"/>
                    </a:cxn>
                    <a:cxn ang="0">
                      <a:pos x="458" y="519"/>
                    </a:cxn>
                    <a:cxn ang="0">
                      <a:pos x="389" y="637"/>
                    </a:cxn>
                    <a:cxn ang="0">
                      <a:pos x="333" y="682"/>
                    </a:cxn>
                    <a:cxn ang="0">
                      <a:pos x="270" y="1104"/>
                    </a:cxn>
                    <a:cxn ang="0">
                      <a:pos x="659" y="776"/>
                    </a:cxn>
                    <a:cxn ang="0">
                      <a:pos x="886" y="912"/>
                    </a:cxn>
                    <a:cxn ang="0">
                      <a:pos x="1267" y="1016"/>
                    </a:cxn>
                    <a:cxn ang="0">
                      <a:pos x="1621" y="1040"/>
                    </a:cxn>
                    <a:cxn ang="0">
                      <a:pos x="1878" y="1336"/>
                    </a:cxn>
                    <a:cxn ang="0">
                      <a:pos x="1829" y="992"/>
                    </a:cxn>
                    <a:cxn ang="0">
                      <a:pos x="1894" y="989"/>
                    </a:cxn>
                    <a:cxn ang="0">
                      <a:pos x="1901" y="871"/>
                    </a:cxn>
                    <a:cxn ang="0">
                      <a:pos x="2021" y="864"/>
                    </a:cxn>
                    <a:cxn ang="0">
                      <a:pos x="2171" y="860"/>
                    </a:cxn>
                    <a:cxn ang="0">
                      <a:pos x="2294" y="831"/>
                    </a:cxn>
                    <a:cxn ang="0">
                      <a:pos x="2330" y="765"/>
                    </a:cxn>
                    <a:cxn ang="0">
                      <a:pos x="2403" y="695"/>
                    </a:cxn>
                    <a:cxn ang="0">
                      <a:pos x="2382" y="653"/>
                    </a:cxn>
                    <a:cxn ang="0">
                      <a:pos x="2534" y="666"/>
                    </a:cxn>
                    <a:cxn ang="0">
                      <a:pos x="2870" y="469"/>
                    </a:cxn>
                    <a:cxn ang="0">
                      <a:pos x="2888" y="236"/>
                    </a:cxn>
                    <a:cxn ang="0">
                      <a:pos x="2709" y="117"/>
                    </a:cxn>
                    <a:cxn ang="0">
                      <a:pos x="2613" y="146"/>
                    </a:cxn>
                    <a:cxn ang="0">
                      <a:pos x="2450" y="52"/>
                    </a:cxn>
                    <a:cxn ang="0">
                      <a:pos x="2459" y="39"/>
                    </a:cxn>
                  </a:cxnLst>
                  <a:rect l="0" t="0" r="r" b="b"/>
                  <a:pathLst>
                    <a:path w="3219" h="2101">
                      <a:moveTo>
                        <a:pt x="2456" y="44"/>
                      </a:moveTo>
                      <a:lnTo>
                        <a:pt x="2456" y="50"/>
                      </a:lnTo>
                      <a:lnTo>
                        <a:pt x="2456" y="55"/>
                      </a:lnTo>
                      <a:lnTo>
                        <a:pt x="2458" y="60"/>
                      </a:lnTo>
                      <a:lnTo>
                        <a:pt x="2461" y="64"/>
                      </a:lnTo>
                      <a:lnTo>
                        <a:pt x="2464" y="68"/>
                      </a:lnTo>
                      <a:lnTo>
                        <a:pt x="2469" y="71"/>
                      </a:lnTo>
                      <a:lnTo>
                        <a:pt x="2474" y="76"/>
                      </a:lnTo>
                      <a:lnTo>
                        <a:pt x="2478" y="79"/>
                      </a:lnTo>
                      <a:lnTo>
                        <a:pt x="2482" y="82"/>
                      </a:lnTo>
                      <a:lnTo>
                        <a:pt x="2485" y="87"/>
                      </a:lnTo>
                      <a:lnTo>
                        <a:pt x="2490" y="80"/>
                      </a:lnTo>
                      <a:lnTo>
                        <a:pt x="2493" y="77"/>
                      </a:lnTo>
                      <a:lnTo>
                        <a:pt x="2498" y="77"/>
                      </a:lnTo>
                      <a:lnTo>
                        <a:pt x="2501" y="79"/>
                      </a:lnTo>
                      <a:lnTo>
                        <a:pt x="2506" y="82"/>
                      </a:lnTo>
                      <a:lnTo>
                        <a:pt x="2509" y="85"/>
                      </a:lnTo>
                      <a:lnTo>
                        <a:pt x="2514" y="88"/>
                      </a:lnTo>
                      <a:lnTo>
                        <a:pt x="2518" y="92"/>
                      </a:lnTo>
                      <a:lnTo>
                        <a:pt x="2523" y="93"/>
                      </a:lnTo>
                      <a:lnTo>
                        <a:pt x="2528" y="93"/>
                      </a:lnTo>
                      <a:lnTo>
                        <a:pt x="2520" y="79"/>
                      </a:lnTo>
                      <a:lnTo>
                        <a:pt x="2518" y="69"/>
                      </a:lnTo>
                      <a:lnTo>
                        <a:pt x="2523" y="63"/>
                      </a:lnTo>
                      <a:lnTo>
                        <a:pt x="2533" y="58"/>
                      </a:lnTo>
                      <a:lnTo>
                        <a:pt x="2546" y="56"/>
                      </a:lnTo>
                      <a:lnTo>
                        <a:pt x="2558" y="53"/>
                      </a:lnTo>
                      <a:lnTo>
                        <a:pt x="2574" y="52"/>
                      </a:lnTo>
                      <a:lnTo>
                        <a:pt x="2589" y="48"/>
                      </a:lnTo>
                      <a:lnTo>
                        <a:pt x="2602" y="44"/>
                      </a:lnTo>
                      <a:lnTo>
                        <a:pt x="2613" y="37"/>
                      </a:lnTo>
                      <a:lnTo>
                        <a:pt x="2618" y="39"/>
                      </a:lnTo>
                      <a:lnTo>
                        <a:pt x="2626" y="40"/>
                      </a:lnTo>
                      <a:lnTo>
                        <a:pt x="2634" y="44"/>
                      </a:lnTo>
                      <a:lnTo>
                        <a:pt x="2643" y="47"/>
                      </a:lnTo>
                      <a:lnTo>
                        <a:pt x="2654" y="48"/>
                      </a:lnTo>
                      <a:lnTo>
                        <a:pt x="2664" y="52"/>
                      </a:lnTo>
                      <a:lnTo>
                        <a:pt x="2675" y="53"/>
                      </a:lnTo>
                      <a:lnTo>
                        <a:pt x="2685" y="53"/>
                      </a:lnTo>
                      <a:lnTo>
                        <a:pt x="2694" y="53"/>
                      </a:lnTo>
                      <a:lnTo>
                        <a:pt x="2704" y="52"/>
                      </a:lnTo>
                      <a:lnTo>
                        <a:pt x="2699" y="50"/>
                      </a:lnTo>
                      <a:lnTo>
                        <a:pt x="2696" y="50"/>
                      </a:lnTo>
                      <a:lnTo>
                        <a:pt x="2693" y="52"/>
                      </a:lnTo>
                      <a:lnTo>
                        <a:pt x="2691" y="53"/>
                      </a:lnTo>
                      <a:lnTo>
                        <a:pt x="2688" y="56"/>
                      </a:lnTo>
                      <a:lnTo>
                        <a:pt x="2686" y="58"/>
                      </a:lnTo>
                      <a:lnTo>
                        <a:pt x="2685" y="61"/>
                      </a:lnTo>
                      <a:lnTo>
                        <a:pt x="2683" y="64"/>
                      </a:lnTo>
                      <a:lnTo>
                        <a:pt x="2682" y="66"/>
                      </a:lnTo>
                      <a:lnTo>
                        <a:pt x="2678" y="69"/>
                      </a:lnTo>
                      <a:lnTo>
                        <a:pt x="2694" y="69"/>
                      </a:lnTo>
                      <a:lnTo>
                        <a:pt x="2706" y="69"/>
                      </a:lnTo>
                      <a:lnTo>
                        <a:pt x="2717" y="69"/>
                      </a:lnTo>
                      <a:lnTo>
                        <a:pt x="2728" y="68"/>
                      </a:lnTo>
                      <a:lnTo>
                        <a:pt x="2738" y="66"/>
                      </a:lnTo>
                      <a:lnTo>
                        <a:pt x="2747" y="63"/>
                      </a:lnTo>
                      <a:lnTo>
                        <a:pt x="2757" y="60"/>
                      </a:lnTo>
                      <a:lnTo>
                        <a:pt x="2768" y="55"/>
                      </a:lnTo>
                      <a:lnTo>
                        <a:pt x="2781" y="50"/>
                      </a:lnTo>
                      <a:lnTo>
                        <a:pt x="2795" y="44"/>
                      </a:lnTo>
                      <a:lnTo>
                        <a:pt x="2781" y="26"/>
                      </a:lnTo>
                      <a:lnTo>
                        <a:pt x="2792" y="39"/>
                      </a:lnTo>
                      <a:lnTo>
                        <a:pt x="2805" y="47"/>
                      </a:lnTo>
                      <a:lnTo>
                        <a:pt x="2819" y="53"/>
                      </a:lnTo>
                      <a:lnTo>
                        <a:pt x="2834" y="56"/>
                      </a:lnTo>
                      <a:lnTo>
                        <a:pt x="2848" y="56"/>
                      </a:lnTo>
                      <a:lnTo>
                        <a:pt x="2862" y="55"/>
                      </a:lnTo>
                      <a:lnTo>
                        <a:pt x="2877" y="53"/>
                      </a:lnTo>
                      <a:lnTo>
                        <a:pt x="2888" y="48"/>
                      </a:lnTo>
                      <a:lnTo>
                        <a:pt x="2899" y="44"/>
                      </a:lnTo>
                      <a:lnTo>
                        <a:pt x="2907" y="37"/>
                      </a:lnTo>
                      <a:lnTo>
                        <a:pt x="2904" y="77"/>
                      </a:lnTo>
                      <a:lnTo>
                        <a:pt x="2912" y="106"/>
                      </a:lnTo>
                      <a:lnTo>
                        <a:pt x="2931" y="128"/>
                      </a:lnTo>
                      <a:lnTo>
                        <a:pt x="2955" y="146"/>
                      </a:lnTo>
                      <a:lnTo>
                        <a:pt x="2982" y="160"/>
                      </a:lnTo>
                      <a:lnTo>
                        <a:pt x="3010" y="175"/>
                      </a:lnTo>
                      <a:lnTo>
                        <a:pt x="3030" y="192"/>
                      </a:lnTo>
                      <a:lnTo>
                        <a:pt x="3042" y="213"/>
                      </a:lnTo>
                      <a:lnTo>
                        <a:pt x="3042" y="242"/>
                      </a:lnTo>
                      <a:lnTo>
                        <a:pt x="3024" y="280"/>
                      </a:lnTo>
                      <a:lnTo>
                        <a:pt x="3042" y="298"/>
                      </a:lnTo>
                      <a:lnTo>
                        <a:pt x="3066" y="263"/>
                      </a:lnTo>
                      <a:lnTo>
                        <a:pt x="3054" y="301"/>
                      </a:lnTo>
                      <a:lnTo>
                        <a:pt x="3054" y="338"/>
                      </a:lnTo>
                      <a:lnTo>
                        <a:pt x="3064" y="373"/>
                      </a:lnTo>
                      <a:lnTo>
                        <a:pt x="3082" y="405"/>
                      </a:lnTo>
                      <a:lnTo>
                        <a:pt x="3102" y="436"/>
                      </a:lnTo>
                      <a:lnTo>
                        <a:pt x="3125" y="468"/>
                      </a:lnTo>
                      <a:lnTo>
                        <a:pt x="3149" y="498"/>
                      </a:lnTo>
                      <a:lnTo>
                        <a:pt x="3168" y="532"/>
                      </a:lnTo>
                      <a:lnTo>
                        <a:pt x="3184" y="564"/>
                      </a:lnTo>
                      <a:lnTo>
                        <a:pt x="3194" y="600"/>
                      </a:lnTo>
                      <a:lnTo>
                        <a:pt x="3210" y="661"/>
                      </a:lnTo>
                      <a:lnTo>
                        <a:pt x="3219" y="722"/>
                      </a:lnTo>
                      <a:lnTo>
                        <a:pt x="3219" y="784"/>
                      </a:lnTo>
                      <a:lnTo>
                        <a:pt x="3214" y="845"/>
                      </a:lnTo>
                      <a:lnTo>
                        <a:pt x="3202" y="906"/>
                      </a:lnTo>
                      <a:lnTo>
                        <a:pt x="3184" y="967"/>
                      </a:lnTo>
                      <a:lnTo>
                        <a:pt x="3162" y="1024"/>
                      </a:lnTo>
                      <a:lnTo>
                        <a:pt x="3133" y="1080"/>
                      </a:lnTo>
                      <a:lnTo>
                        <a:pt x="3102" y="1135"/>
                      </a:lnTo>
                      <a:lnTo>
                        <a:pt x="3066" y="1184"/>
                      </a:lnTo>
                      <a:lnTo>
                        <a:pt x="2973" y="1272"/>
                      </a:lnTo>
                      <a:lnTo>
                        <a:pt x="2872" y="1346"/>
                      </a:lnTo>
                      <a:lnTo>
                        <a:pt x="2768" y="1410"/>
                      </a:lnTo>
                      <a:lnTo>
                        <a:pt x="2659" y="1464"/>
                      </a:lnTo>
                      <a:lnTo>
                        <a:pt x="2549" y="1512"/>
                      </a:lnTo>
                      <a:lnTo>
                        <a:pt x="2437" y="1557"/>
                      </a:lnTo>
                      <a:lnTo>
                        <a:pt x="2325" y="1599"/>
                      </a:lnTo>
                      <a:lnTo>
                        <a:pt x="2211" y="1640"/>
                      </a:lnTo>
                      <a:lnTo>
                        <a:pt x="2101" y="1685"/>
                      </a:lnTo>
                      <a:lnTo>
                        <a:pt x="1992" y="1733"/>
                      </a:lnTo>
                      <a:lnTo>
                        <a:pt x="1962" y="1730"/>
                      </a:lnTo>
                      <a:lnTo>
                        <a:pt x="1933" y="1728"/>
                      </a:lnTo>
                      <a:lnTo>
                        <a:pt x="1906" y="1732"/>
                      </a:lnTo>
                      <a:lnTo>
                        <a:pt x="1878" y="1738"/>
                      </a:lnTo>
                      <a:lnTo>
                        <a:pt x="1853" y="1744"/>
                      </a:lnTo>
                      <a:lnTo>
                        <a:pt x="1827" y="1754"/>
                      </a:lnTo>
                      <a:lnTo>
                        <a:pt x="1802" y="1762"/>
                      </a:lnTo>
                      <a:lnTo>
                        <a:pt x="1776" y="1770"/>
                      </a:lnTo>
                      <a:lnTo>
                        <a:pt x="1750" y="1778"/>
                      </a:lnTo>
                      <a:lnTo>
                        <a:pt x="1725" y="1783"/>
                      </a:lnTo>
                      <a:lnTo>
                        <a:pt x="1653" y="1808"/>
                      </a:lnTo>
                      <a:lnTo>
                        <a:pt x="1578" y="1837"/>
                      </a:lnTo>
                      <a:lnTo>
                        <a:pt x="1504" y="1868"/>
                      </a:lnTo>
                      <a:lnTo>
                        <a:pt x="1429" y="1895"/>
                      </a:lnTo>
                      <a:lnTo>
                        <a:pt x="1354" y="1919"/>
                      </a:lnTo>
                      <a:lnTo>
                        <a:pt x="1275" y="1936"/>
                      </a:lnTo>
                      <a:lnTo>
                        <a:pt x="1197" y="1948"/>
                      </a:lnTo>
                      <a:lnTo>
                        <a:pt x="1118" y="1948"/>
                      </a:lnTo>
                      <a:lnTo>
                        <a:pt x="1037" y="1935"/>
                      </a:lnTo>
                      <a:lnTo>
                        <a:pt x="954" y="1909"/>
                      </a:lnTo>
                      <a:lnTo>
                        <a:pt x="949" y="1924"/>
                      </a:lnTo>
                      <a:lnTo>
                        <a:pt x="944" y="1935"/>
                      </a:lnTo>
                      <a:lnTo>
                        <a:pt x="939" y="1944"/>
                      </a:lnTo>
                      <a:lnTo>
                        <a:pt x="936" y="1954"/>
                      </a:lnTo>
                      <a:lnTo>
                        <a:pt x="933" y="1964"/>
                      </a:lnTo>
                      <a:lnTo>
                        <a:pt x="930" y="1972"/>
                      </a:lnTo>
                      <a:lnTo>
                        <a:pt x="930" y="1983"/>
                      </a:lnTo>
                      <a:lnTo>
                        <a:pt x="930" y="1994"/>
                      </a:lnTo>
                      <a:lnTo>
                        <a:pt x="933" y="2007"/>
                      </a:lnTo>
                      <a:lnTo>
                        <a:pt x="936" y="2023"/>
                      </a:lnTo>
                      <a:lnTo>
                        <a:pt x="944" y="2026"/>
                      </a:lnTo>
                      <a:lnTo>
                        <a:pt x="954" y="2028"/>
                      </a:lnTo>
                      <a:lnTo>
                        <a:pt x="963" y="2029"/>
                      </a:lnTo>
                      <a:lnTo>
                        <a:pt x="971" y="2029"/>
                      </a:lnTo>
                      <a:lnTo>
                        <a:pt x="981" y="2029"/>
                      </a:lnTo>
                      <a:lnTo>
                        <a:pt x="990" y="2029"/>
                      </a:lnTo>
                      <a:lnTo>
                        <a:pt x="1000" y="2029"/>
                      </a:lnTo>
                      <a:lnTo>
                        <a:pt x="1008" y="2029"/>
                      </a:lnTo>
                      <a:lnTo>
                        <a:pt x="1014" y="2029"/>
                      </a:lnTo>
                      <a:lnTo>
                        <a:pt x="1021" y="2029"/>
                      </a:lnTo>
                      <a:lnTo>
                        <a:pt x="1218" y="2012"/>
                      </a:lnTo>
                      <a:lnTo>
                        <a:pt x="1232" y="2029"/>
                      </a:lnTo>
                      <a:lnTo>
                        <a:pt x="1182" y="2047"/>
                      </a:lnTo>
                      <a:lnTo>
                        <a:pt x="1178" y="2047"/>
                      </a:lnTo>
                      <a:lnTo>
                        <a:pt x="1176" y="2047"/>
                      </a:lnTo>
                      <a:lnTo>
                        <a:pt x="1176" y="2047"/>
                      </a:lnTo>
                      <a:lnTo>
                        <a:pt x="1176" y="2047"/>
                      </a:lnTo>
                      <a:lnTo>
                        <a:pt x="1179" y="2045"/>
                      </a:lnTo>
                      <a:lnTo>
                        <a:pt x="1181" y="2045"/>
                      </a:lnTo>
                      <a:lnTo>
                        <a:pt x="1184" y="2044"/>
                      </a:lnTo>
                      <a:lnTo>
                        <a:pt x="1187" y="2042"/>
                      </a:lnTo>
                      <a:lnTo>
                        <a:pt x="1189" y="2039"/>
                      </a:lnTo>
                      <a:lnTo>
                        <a:pt x="1190" y="2036"/>
                      </a:lnTo>
                      <a:lnTo>
                        <a:pt x="1181" y="2031"/>
                      </a:lnTo>
                      <a:lnTo>
                        <a:pt x="1171" y="2029"/>
                      </a:lnTo>
                      <a:lnTo>
                        <a:pt x="1162" y="2029"/>
                      </a:lnTo>
                      <a:lnTo>
                        <a:pt x="1154" y="2029"/>
                      </a:lnTo>
                      <a:lnTo>
                        <a:pt x="1144" y="2032"/>
                      </a:lnTo>
                      <a:lnTo>
                        <a:pt x="1136" y="2036"/>
                      </a:lnTo>
                      <a:lnTo>
                        <a:pt x="1126" y="2039"/>
                      </a:lnTo>
                      <a:lnTo>
                        <a:pt x="1117" y="2042"/>
                      </a:lnTo>
                      <a:lnTo>
                        <a:pt x="1107" y="2045"/>
                      </a:lnTo>
                      <a:lnTo>
                        <a:pt x="1099" y="2047"/>
                      </a:lnTo>
                      <a:lnTo>
                        <a:pt x="1102" y="2050"/>
                      </a:lnTo>
                      <a:lnTo>
                        <a:pt x="1109" y="2053"/>
                      </a:lnTo>
                      <a:lnTo>
                        <a:pt x="1114" y="2055"/>
                      </a:lnTo>
                      <a:lnTo>
                        <a:pt x="1120" y="2055"/>
                      </a:lnTo>
                      <a:lnTo>
                        <a:pt x="1126" y="2056"/>
                      </a:lnTo>
                      <a:lnTo>
                        <a:pt x="1133" y="2055"/>
                      </a:lnTo>
                      <a:lnTo>
                        <a:pt x="1139" y="2055"/>
                      </a:lnTo>
                      <a:lnTo>
                        <a:pt x="1146" y="2055"/>
                      </a:lnTo>
                      <a:lnTo>
                        <a:pt x="1152" y="2055"/>
                      </a:lnTo>
                      <a:lnTo>
                        <a:pt x="1158" y="2053"/>
                      </a:lnTo>
                      <a:lnTo>
                        <a:pt x="894" y="2036"/>
                      </a:lnTo>
                      <a:lnTo>
                        <a:pt x="894" y="2029"/>
                      </a:lnTo>
                      <a:lnTo>
                        <a:pt x="886" y="2042"/>
                      </a:lnTo>
                      <a:lnTo>
                        <a:pt x="878" y="2047"/>
                      </a:lnTo>
                      <a:lnTo>
                        <a:pt x="872" y="2047"/>
                      </a:lnTo>
                      <a:lnTo>
                        <a:pt x="862" y="2042"/>
                      </a:lnTo>
                      <a:lnTo>
                        <a:pt x="854" y="2034"/>
                      </a:lnTo>
                      <a:lnTo>
                        <a:pt x="846" y="2024"/>
                      </a:lnTo>
                      <a:lnTo>
                        <a:pt x="837" y="2013"/>
                      </a:lnTo>
                      <a:lnTo>
                        <a:pt x="829" y="2005"/>
                      </a:lnTo>
                      <a:lnTo>
                        <a:pt x="819" y="1997"/>
                      </a:lnTo>
                      <a:lnTo>
                        <a:pt x="810" y="1994"/>
                      </a:lnTo>
                      <a:lnTo>
                        <a:pt x="810" y="1980"/>
                      </a:lnTo>
                      <a:lnTo>
                        <a:pt x="790" y="1978"/>
                      </a:lnTo>
                      <a:lnTo>
                        <a:pt x="779" y="1981"/>
                      </a:lnTo>
                      <a:lnTo>
                        <a:pt x="773" y="1989"/>
                      </a:lnTo>
                      <a:lnTo>
                        <a:pt x="771" y="2000"/>
                      </a:lnTo>
                      <a:lnTo>
                        <a:pt x="773" y="2015"/>
                      </a:lnTo>
                      <a:lnTo>
                        <a:pt x="776" y="2032"/>
                      </a:lnTo>
                      <a:lnTo>
                        <a:pt x="778" y="2048"/>
                      </a:lnTo>
                      <a:lnTo>
                        <a:pt x="778" y="2066"/>
                      </a:lnTo>
                      <a:lnTo>
                        <a:pt x="776" y="2082"/>
                      </a:lnTo>
                      <a:lnTo>
                        <a:pt x="768" y="2096"/>
                      </a:lnTo>
                      <a:lnTo>
                        <a:pt x="746" y="2101"/>
                      </a:lnTo>
                      <a:lnTo>
                        <a:pt x="728" y="2098"/>
                      </a:lnTo>
                      <a:lnTo>
                        <a:pt x="715" y="2092"/>
                      </a:lnTo>
                      <a:lnTo>
                        <a:pt x="706" y="2084"/>
                      </a:lnTo>
                      <a:lnTo>
                        <a:pt x="698" y="2074"/>
                      </a:lnTo>
                      <a:lnTo>
                        <a:pt x="690" y="2066"/>
                      </a:lnTo>
                      <a:lnTo>
                        <a:pt x="682" y="2061"/>
                      </a:lnTo>
                      <a:lnTo>
                        <a:pt x="672" y="2063"/>
                      </a:lnTo>
                      <a:lnTo>
                        <a:pt x="659" y="2071"/>
                      </a:lnTo>
                      <a:lnTo>
                        <a:pt x="642" y="2088"/>
                      </a:lnTo>
                      <a:lnTo>
                        <a:pt x="634" y="2036"/>
                      </a:lnTo>
                      <a:lnTo>
                        <a:pt x="627" y="2039"/>
                      </a:lnTo>
                      <a:lnTo>
                        <a:pt x="621" y="2042"/>
                      </a:lnTo>
                      <a:lnTo>
                        <a:pt x="614" y="2045"/>
                      </a:lnTo>
                      <a:lnTo>
                        <a:pt x="608" y="2047"/>
                      </a:lnTo>
                      <a:lnTo>
                        <a:pt x="602" y="2050"/>
                      </a:lnTo>
                      <a:lnTo>
                        <a:pt x="595" y="2053"/>
                      </a:lnTo>
                      <a:lnTo>
                        <a:pt x="589" y="2055"/>
                      </a:lnTo>
                      <a:lnTo>
                        <a:pt x="582" y="2055"/>
                      </a:lnTo>
                      <a:lnTo>
                        <a:pt x="574" y="2055"/>
                      </a:lnTo>
                      <a:lnTo>
                        <a:pt x="566" y="2053"/>
                      </a:lnTo>
                      <a:lnTo>
                        <a:pt x="576" y="2044"/>
                      </a:lnTo>
                      <a:lnTo>
                        <a:pt x="581" y="2032"/>
                      </a:lnTo>
                      <a:lnTo>
                        <a:pt x="582" y="2020"/>
                      </a:lnTo>
                      <a:lnTo>
                        <a:pt x="582" y="2008"/>
                      </a:lnTo>
                      <a:lnTo>
                        <a:pt x="581" y="1996"/>
                      </a:lnTo>
                      <a:lnTo>
                        <a:pt x="579" y="1984"/>
                      </a:lnTo>
                      <a:lnTo>
                        <a:pt x="576" y="1972"/>
                      </a:lnTo>
                      <a:lnTo>
                        <a:pt x="574" y="1960"/>
                      </a:lnTo>
                      <a:lnTo>
                        <a:pt x="573" y="1949"/>
                      </a:lnTo>
                      <a:lnTo>
                        <a:pt x="574" y="1938"/>
                      </a:lnTo>
                      <a:lnTo>
                        <a:pt x="563" y="1933"/>
                      </a:lnTo>
                      <a:lnTo>
                        <a:pt x="552" y="1927"/>
                      </a:lnTo>
                      <a:lnTo>
                        <a:pt x="541" y="1919"/>
                      </a:lnTo>
                      <a:lnTo>
                        <a:pt x="531" y="1912"/>
                      </a:lnTo>
                      <a:lnTo>
                        <a:pt x="520" y="1906"/>
                      </a:lnTo>
                      <a:lnTo>
                        <a:pt x="510" y="1901"/>
                      </a:lnTo>
                      <a:lnTo>
                        <a:pt x="501" y="1900"/>
                      </a:lnTo>
                      <a:lnTo>
                        <a:pt x="491" y="1900"/>
                      </a:lnTo>
                      <a:lnTo>
                        <a:pt x="482" y="1903"/>
                      </a:lnTo>
                      <a:lnTo>
                        <a:pt x="472" y="1909"/>
                      </a:lnTo>
                      <a:lnTo>
                        <a:pt x="458" y="1909"/>
                      </a:lnTo>
                      <a:lnTo>
                        <a:pt x="458" y="1908"/>
                      </a:lnTo>
                      <a:lnTo>
                        <a:pt x="458" y="1906"/>
                      </a:lnTo>
                      <a:lnTo>
                        <a:pt x="456" y="1904"/>
                      </a:lnTo>
                      <a:lnTo>
                        <a:pt x="456" y="1903"/>
                      </a:lnTo>
                      <a:lnTo>
                        <a:pt x="454" y="1901"/>
                      </a:lnTo>
                      <a:lnTo>
                        <a:pt x="453" y="1900"/>
                      </a:lnTo>
                      <a:lnTo>
                        <a:pt x="451" y="1898"/>
                      </a:lnTo>
                      <a:lnTo>
                        <a:pt x="450" y="1898"/>
                      </a:lnTo>
                      <a:lnTo>
                        <a:pt x="448" y="1896"/>
                      </a:lnTo>
                      <a:lnTo>
                        <a:pt x="448" y="1895"/>
                      </a:lnTo>
                      <a:lnTo>
                        <a:pt x="466" y="1909"/>
                      </a:lnTo>
                      <a:lnTo>
                        <a:pt x="467" y="1908"/>
                      </a:lnTo>
                      <a:lnTo>
                        <a:pt x="470" y="1906"/>
                      </a:lnTo>
                      <a:lnTo>
                        <a:pt x="470" y="1904"/>
                      </a:lnTo>
                      <a:lnTo>
                        <a:pt x="472" y="1903"/>
                      </a:lnTo>
                      <a:lnTo>
                        <a:pt x="472" y="1900"/>
                      </a:lnTo>
                      <a:lnTo>
                        <a:pt x="472" y="1896"/>
                      </a:lnTo>
                      <a:lnTo>
                        <a:pt x="472" y="1895"/>
                      </a:lnTo>
                      <a:lnTo>
                        <a:pt x="472" y="1892"/>
                      </a:lnTo>
                      <a:lnTo>
                        <a:pt x="472" y="1888"/>
                      </a:lnTo>
                      <a:lnTo>
                        <a:pt x="472" y="1885"/>
                      </a:lnTo>
                      <a:lnTo>
                        <a:pt x="448" y="1860"/>
                      </a:lnTo>
                      <a:lnTo>
                        <a:pt x="422" y="1903"/>
                      </a:lnTo>
                      <a:lnTo>
                        <a:pt x="422" y="1853"/>
                      </a:lnTo>
                      <a:lnTo>
                        <a:pt x="430" y="1856"/>
                      </a:lnTo>
                      <a:lnTo>
                        <a:pt x="440" y="1860"/>
                      </a:lnTo>
                      <a:lnTo>
                        <a:pt x="448" y="1863"/>
                      </a:lnTo>
                      <a:lnTo>
                        <a:pt x="458" y="1866"/>
                      </a:lnTo>
                      <a:lnTo>
                        <a:pt x="466" y="1871"/>
                      </a:lnTo>
                      <a:lnTo>
                        <a:pt x="475" y="1874"/>
                      </a:lnTo>
                      <a:lnTo>
                        <a:pt x="485" y="1879"/>
                      </a:lnTo>
                      <a:lnTo>
                        <a:pt x="494" y="1884"/>
                      </a:lnTo>
                      <a:lnTo>
                        <a:pt x="504" y="1890"/>
                      </a:lnTo>
                      <a:lnTo>
                        <a:pt x="514" y="1895"/>
                      </a:lnTo>
                      <a:lnTo>
                        <a:pt x="531" y="1877"/>
                      </a:lnTo>
                      <a:lnTo>
                        <a:pt x="483" y="1836"/>
                      </a:lnTo>
                      <a:lnTo>
                        <a:pt x="482" y="1839"/>
                      </a:lnTo>
                      <a:lnTo>
                        <a:pt x="480" y="1840"/>
                      </a:lnTo>
                      <a:lnTo>
                        <a:pt x="477" y="1842"/>
                      </a:lnTo>
                      <a:lnTo>
                        <a:pt x="474" y="1842"/>
                      </a:lnTo>
                      <a:lnTo>
                        <a:pt x="472" y="1844"/>
                      </a:lnTo>
                      <a:lnTo>
                        <a:pt x="469" y="1844"/>
                      </a:lnTo>
                      <a:lnTo>
                        <a:pt x="466" y="1844"/>
                      </a:lnTo>
                      <a:lnTo>
                        <a:pt x="462" y="1844"/>
                      </a:lnTo>
                      <a:lnTo>
                        <a:pt x="461" y="1842"/>
                      </a:lnTo>
                      <a:lnTo>
                        <a:pt x="458" y="1842"/>
                      </a:lnTo>
                      <a:lnTo>
                        <a:pt x="458" y="1840"/>
                      </a:lnTo>
                      <a:lnTo>
                        <a:pt x="458" y="1837"/>
                      </a:lnTo>
                      <a:lnTo>
                        <a:pt x="458" y="1836"/>
                      </a:lnTo>
                      <a:lnTo>
                        <a:pt x="458" y="1832"/>
                      </a:lnTo>
                      <a:lnTo>
                        <a:pt x="456" y="1829"/>
                      </a:lnTo>
                      <a:lnTo>
                        <a:pt x="456" y="1826"/>
                      </a:lnTo>
                      <a:lnTo>
                        <a:pt x="454" y="1823"/>
                      </a:lnTo>
                      <a:lnTo>
                        <a:pt x="453" y="1821"/>
                      </a:lnTo>
                      <a:lnTo>
                        <a:pt x="450" y="1820"/>
                      </a:lnTo>
                      <a:lnTo>
                        <a:pt x="448" y="1818"/>
                      </a:lnTo>
                      <a:lnTo>
                        <a:pt x="430" y="1818"/>
                      </a:lnTo>
                      <a:lnTo>
                        <a:pt x="422" y="1805"/>
                      </a:lnTo>
                      <a:lnTo>
                        <a:pt x="414" y="1797"/>
                      </a:lnTo>
                      <a:lnTo>
                        <a:pt x="405" y="1791"/>
                      </a:lnTo>
                      <a:lnTo>
                        <a:pt x="395" y="1788"/>
                      </a:lnTo>
                      <a:lnTo>
                        <a:pt x="386" y="1784"/>
                      </a:lnTo>
                      <a:lnTo>
                        <a:pt x="378" y="1780"/>
                      </a:lnTo>
                      <a:lnTo>
                        <a:pt x="370" y="1773"/>
                      </a:lnTo>
                      <a:lnTo>
                        <a:pt x="363" y="1765"/>
                      </a:lnTo>
                      <a:lnTo>
                        <a:pt x="358" y="1752"/>
                      </a:lnTo>
                      <a:lnTo>
                        <a:pt x="355" y="1733"/>
                      </a:lnTo>
                      <a:lnTo>
                        <a:pt x="342" y="1730"/>
                      </a:lnTo>
                      <a:lnTo>
                        <a:pt x="330" y="1727"/>
                      </a:lnTo>
                      <a:lnTo>
                        <a:pt x="317" y="1725"/>
                      </a:lnTo>
                      <a:lnTo>
                        <a:pt x="302" y="1725"/>
                      </a:lnTo>
                      <a:lnTo>
                        <a:pt x="288" y="1725"/>
                      </a:lnTo>
                      <a:lnTo>
                        <a:pt x="275" y="1725"/>
                      </a:lnTo>
                      <a:lnTo>
                        <a:pt x="261" y="1725"/>
                      </a:lnTo>
                      <a:lnTo>
                        <a:pt x="246" y="1725"/>
                      </a:lnTo>
                      <a:lnTo>
                        <a:pt x="232" y="1727"/>
                      </a:lnTo>
                      <a:lnTo>
                        <a:pt x="219" y="1727"/>
                      </a:lnTo>
                      <a:lnTo>
                        <a:pt x="221" y="1720"/>
                      </a:lnTo>
                      <a:lnTo>
                        <a:pt x="221" y="1716"/>
                      </a:lnTo>
                      <a:lnTo>
                        <a:pt x="219" y="1711"/>
                      </a:lnTo>
                      <a:lnTo>
                        <a:pt x="218" y="1706"/>
                      </a:lnTo>
                      <a:lnTo>
                        <a:pt x="214" y="1703"/>
                      </a:lnTo>
                      <a:lnTo>
                        <a:pt x="210" y="1700"/>
                      </a:lnTo>
                      <a:lnTo>
                        <a:pt x="206" y="1695"/>
                      </a:lnTo>
                      <a:lnTo>
                        <a:pt x="202" y="1692"/>
                      </a:lnTo>
                      <a:lnTo>
                        <a:pt x="197" y="1688"/>
                      </a:lnTo>
                      <a:lnTo>
                        <a:pt x="194" y="1684"/>
                      </a:lnTo>
                      <a:lnTo>
                        <a:pt x="186" y="1682"/>
                      </a:lnTo>
                      <a:lnTo>
                        <a:pt x="179" y="1682"/>
                      </a:lnTo>
                      <a:lnTo>
                        <a:pt x="176" y="1685"/>
                      </a:lnTo>
                      <a:lnTo>
                        <a:pt x="173" y="1690"/>
                      </a:lnTo>
                      <a:lnTo>
                        <a:pt x="171" y="1696"/>
                      </a:lnTo>
                      <a:lnTo>
                        <a:pt x="170" y="1703"/>
                      </a:lnTo>
                      <a:lnTo>
                        <a:pt x="170" y="1708"/>
                      </a:lnTo>
                      <a:lnTo>
                        <a:pt x="170" y="1712"/>
                      </a:lnTo>
                      <a:lnTo>
                        <a:pt x="170" y="1716"/>
                      </a:lnTo>
                      <a:lnTo>
                        <a:pt x="170" y="1716"/>
                      </a:lnTo>
                      <a:lnTo>
                        <a:pt x="170" y="1714"/>
                      </a:lnTo>
                      <a:lnTo>
                        <a:pt x="170" y="1712"/>
                      </a:lnTo>
                      <a:lnTo>
                        <a:pt x="170" y="1711"/>
                      </a:lnTo>
                      <a:lnTo>
                        <a:pt x="170" y="1709"/>
                      </a:lnTo>
                      <a:lnTo>
                        <a:pt x="168" y="1708"/>
                      </a:lnTo>
                      <a:lnTo>
                        <a:pt x="168" y="1706"/>
                      </a:lnTo>
                      <a:lnTo>
                        <a:pt x="166" y="1704"/>
                      </a:lnTo>
                      <a:lnTo>
                        <a:pt x="165" y="1703"/>
                      </a:lnTo>
                      <a:lnTo>
                        <a:pt x="163" y="1700"/>
                      </a:lnTo>
                      <a:lnTo>
                        <a:pt x="162" y="1698"/>
                      </a:lnTo>
                      <a:lnTo>
                        <a:pt x="160" y="1698"/>
                      </a:lnTo>
                      <a:lnTo>
                        <a:pt x="157" y="1700"/>
                      </a:lnTo>
                      <a:lnTo>
                        <a:pt x="155" y="1700"/>
                      </a:lnTo>
                      <a:lnTo>
                        <a:pt x="152" y="1701"/>
                      </a:lnTo>
                      <a:lnTo>
                        <a:pt x="150" y="1703"/>
                      </a:lnTo>
                      <a:lnTo>
                        <a:pt x="149" y="1704"/>
                      </a:lnTo>
                      <a:lnTo>
                        <a:pt x="147" y="1704"/>
                      </a:lnTo>
                      <a:lnTo>
                        <a:pt x="147" y="1706"/>
                      </a:lnTo>
                      <a:lnTo>
                        <a:pt x="146" y="1708"/>
                      </a:lnTo>
                      <a:lnTo>
                        <a:pt x="144" y="1709"/>
                      </a:lnTo>
                      <a:lnTo>
                        <a:pt x="146" y="1722"/>
                      </a:lnTo>
                      <a:lnTo>
                        <a:pt x="150" y="1730"/>
                      </a:lnTo>
                      <a:lnTo>
                        <a:pt x="158" y="1733"/>
                      </a:lnTo>
                      <a:lnTo>
                        <a:pt x="166" y="1735"/>
                      </a:lnTo>
                      <a:lnTo>
                        <a:pt x="178" y="1733"/>
                      </a:lnTo>
                      <a:lnTo>
                        <a:pt x="189" y="1733"/>
                      </a:lnTo>
                      <a:lnTo>
                        <a:pt x="198" y="1733"/>
                      </a:lnTo>
                      <a:lnTo>
                        <a:pt x="208" y="1735"/>
                      </a:lnTo>
                      <a:lnTo>
                        <a:pt x="214" y="1741"/>
                      </a:lnTo>
                      <a:lnTo>
                        <a:pt x="219" y="1751"/>
                      </a:lnTo>
                      <a:lnTo>
                        <a:pt x="227" y="1757"/>
                      </a:lnTo>
                      <a:lnTo>
                        <a:pt x="235" y="1762"/>
                      </a:lnTo>
                      <a:lnTo>
                        <a:pt x="245" y="1767"/>
                      </a:lnTo>
                      <a:lnTo>
                        <a:pt x="253" y="1773"/>
                      </a:lnTo>
                      <a:lnTo>
                        <a:pt x="261" y="1778"/>
                      </a:lnTo>
                      <a:lnTo>
                        <a:pt x="269" y="1784"/>
                      </a:lnTo>
                      <a:lnTo>
                        <a:pt x="277" y="1791"/>
                      </a:lnTo>
                      <a:lnTo>
                        <a:pt x="283" y="1797"/>
                      </a:lnTo>
                      <a:lnTo>
                        <a:pt x="290" y="1804"/>
                      </a:lnTo>
                      <a:lnTo>
                        <a:pt x="296" y="1812"/>
                      </a:lnTo>
                      <a:lnTo>
                        <a:pt x="288" y="1802"/>
                      </a:lnTo>
                      <a:lnTo>
                        <a:pt x="282" y="1796"/>
                      </a:lnTo>
                      <a:lnTo>
                        <a:pt x="274" y="1788"/>
                      </a:lnTo>
                      <a:lnTo>
                        <a:pt x="266" y="1781"/>
                      </a:lnTo>
                      <a:lnTo>
                        <a:pt x="258" y="1775"/>
                      </a:lnTo>
                      <a:lnTo>
                        <a:pt x="250" y="1770"/>
                      </a:lnTo>
                      <a:lnTo>
                        <a:pt x="240" y="1765"/>
                      </a:lnTo>
                      <a:lnTo>
                        <a:pt x="232" y="1762"/>
                      </a:lnTo>
                      <a:lnTo>
                        <a:pt x="222" y="1760"/>
                      </a:lnTo>
                      <a:lnTo>
                        <a:pt x="211" y="1759"/>
                      </a:lnTo>
                      <a:lnTo>
                        <a:pt x="208" y="1759"/>
                      </a:lnTo>
                      <a:lnTo>
                        <a:pt x="206" y="1762"/>
                      </a:lnTo>
                      <a:lnTo>
                        <a:pt x="205" y="1764"/>
                      </a:lnTo>
                      <a:lnTo>
                        <a:pt x="205" y="1767"/>
                      </a:lnTo>
                      <a:lnTo>
                        <a:pt x="205" y="1768"/>
                      </a:lnTo>
                      <a:lnTo>
                        <a:pt x="203" y="1772"/>
                      </a:lnTo>
                      <a:lnTo>
                        <a:pt x="203" y="1775"/>
                      </a:lnTo>
                      <a:lnTo>
                        <a:pt x="205" y="1778"/>
                      </a:lnTo>
                      <a:lnTo>
                        <a:pt x="205" y="1781"/>
                      </a:lnTo>
                      <a:lnTo>
                        <a:pt x="205" y="1783"/>
                      </a:lnTo>
                      <a:lnTo>
                        <a:pt x="208" y="1786"/>
                      </a:lnTo>
                      <a:lnTo>
                        <a:pt x="211" y="1788"/>
                      </a:lnTo>
                      <a:lnTo>
                        <a:pt x="214" y="1791"/>
                      </a:lnTo>
                      <a:lnTo>
                        <a:pt x="218" y="1792"/>
                      </a:lnTo>
                      <a:lnTo>
                        <a:pt x="222" y="1794"/>
                      </a:lnTo>
                      <a:lnTo>
                        <a:pt x="226" y="1797"/>
                      </a:lnTo>
                      <a:lnTo>
                        <a:pt x="229" y="1799"/>
                      </a:lnTo>
                      <a:lnTo>
                        <a:pt x="230" y="1802"/>
                      </a:lnTo>
                      <a:lnTo>
                        <a:pt x="234" y="1807"/>
                      </a:lnTo>
                      <a:lnTo>
                        <a:pt x="237" y="1812"/>
                      </a:lnTo>
                      <a:lnTo>
                        <a:pt x="234" y="1813"/>
                      </a:lnTo>
                      <a:lnTo>
                        <a:pt x="229" y="1813"/>
                      </a:lnTo>
                      <a:lnTo>
                        <a:pt x="221" y="1812"/>
                      </a:lnTo>
                      <a:lnTo>
                        <a:pt x="211" y="1808"/>
                      </a:lnTo>
                      <a:lnTo>
                        <a:pt x="202" y="1805"/>
                      </a:lnTo>
                      <a:lnTo>
                        <a:pt x="192" y="1804"/>
                      </a:lnTo>
                      <a:lnTo>
                        <a:pt x="182" y="1802"/>
                      </a:lnTo>
                      <a:lnTo>
                        <a:pt x="174" y="1804"/>
                      </a:lnTo>
                      <a:lnTo>
                        <a:pt x="166" y="1808"/>
                      </a:lnTo>
                      <a:lnTo>
                        <a:pt x="162" y="1818"/>
                      </a:lnTo>
                      <a:lnTo>
                        <a:pt x="171" y="1821"/>
                      </a:lnTo>
                      <a:lnTo>
                        <a:pt x="181" y="1824"/>
                      </a:lnTo>
                      <a:lnTo>
                        <a:pt x="190" y="1826"/>
                      </a:lnTo>
                      <a:lnTo>
                        <a:pt x="200" y="1826"/>
                      </a:lnTo>
                      <a:lnTo>
                        <a:pt x="210" y="1828"/>
                      </a:lnTo>
                      <a:lnTo>
                        <a:pt x="221" y="1826"/>
                      </a:lnTo>
                      <a:lnTo>
                        <a:pt x="230" y="1826"/>
                      </a:lnTo>
                      <a:lnTo>
                        <a:pt x="242" y="1826"/>
                      </a:lnTo>
                      <a:lnTo>
                        <a:pt x="251" y="1826"/>
                      </a:lnTo>
                      <a:lnTo>
                        <a:pt x="261" y="1824"/>
                      </a:lnTo>
                      <a:lnTo>
                        <a:pt x="266" y="1834"/>
                      </a:lnTo>
                      <a:lnTo>
                        <a:pt x="267" y="1844"/>
                      </a:lnTo>
                      <a:lnTo>
                        <a:pt x="267" y="1852"/>
                      </a:lnTo>
                      <a:lnTo>
                        <a:pt x="264" y="1860"/>
                      </a:lnTo>
                      <a:lnTo>
                        <a:pt x="261" y="1868"/>
                      </a:lnTo>
                      <a:lnTo>
                        <a:pt x="256" y="1872"/>
                      </a:lnTo>
                      <a:lnTo>
                        <a:pt x="248" y="1877"/>
                      </a:lnTo>
                      <a:lnTo>
                        <a:pt x="240" y="1882"/>
                      </a:lnTo>
                      <a:lnTo>
                        <a:pt x="230" y="1884"/>
                      </a:lnTo>
                      <a:lnTo>
                        <a:pt x="219" y="1885"/>
                      </a:lnTo>
                      <a:lnTo>
                        <a:pt x="210" y="1882"/>
                      </a:lnTo>
                      <a:lnTo>
                        <a:pt x="202" y="1882"/>
                      </a:lnTo>
                      <a:lnTo>
                        <a:pt x="197" y="1884"/>
                      </a:lnTo>
                      <a:lnTo>
                        <a:pt x="194" y="1888"/>
                      </a:lnTo>
                      <a:lnTo>
                        <a:pt x="190" y="1893"/>
                      </a:lnTo>
                      <a:lnTo>
                        <a:pt x="187" y="1900"/>
                      </a:lnTo>
                      <a:lnTo>
                        <a:pt x="184" y="1904"/>
                      </a:lnTo>
                      <a:lnTo>
                        <a:pt x="181" y="1911"/>
                      </a:lnTo>
                      <a:lnTo>
                        <a:pt x="176" y="1916"/>
                      </a:lnTo>
                      <a:lnTo>
                        <a:pt x="170" y="1920"/>
                      </a:lnTo>
                      <a:lnTo>
                        <a:pt x="171" y="1924"/>
                      </a:lnTo>
                      <a:lnTo>
                        <a:pt x="174" y="1927"/>
                      </a:lnTo>
                      <a:lnTo>
                        <a:pt x="179" y="1928"/>
                      </a:lnTo>
                      <a:lnTo>
                        <a:pt x="182" y="1928"/>
                      </a:lnTo>
                      <a:lnTo>
                        <a:pt x="187" y="1928"/>
                      </a:lnTo>
                      <a:lnTo>
                        <a:pt x="192" y="1928"/>
                      </a:lnTo>
                      <a:lnTo>
                        <a:pt x="197" y="1928"/>
                      </a:lnTo>
                      <a:lnTo>
                        <a:pt x="202" y="1928"/>
                      </a:lnTo>
                      <a:lnTo>
                        <a:pt x="206" y="1927"/>
                      </a:lnTo>
                      <a:lnTo>
                        <a:pt x="211" y="1927"/>
                      </a:lnTo>
                      <a:lnTo>
                        <a:pt x="210" y="1935"/>
                      </a:lnTo>
                      <a:lnTo>
                        <a:pt x="206" y="1944"/>
                      </a:lnTo>
                      <a:lnTo>
                        <a:pt x="203" y="1952"/>
                      </a:lnTo>
                      <a:lnTo>
                        <a:pt x="200" y="1960"/>
                      </a:lnTo>
                      <a:lnTo>
                        <a:pt x="197" y="1968"/>
                      </a:lnTo>
                      <a:lnTo>
                        <a:pt x="195" y="1976"/>
                      </a:lnTo>
                      <a:lnTo>
                        <a:pt x="194" y="1984"/>
                      </a:lnTo>
                      <a:lnTo>
                        <a:pt x="192" y="1994"/>
                      </a:lnTo>
                      <a:lnTo>
                        <a:pt x="192" y="2002"/>
                      </a:lnTo>
                      <a:lnTo>
                        <a:pt x="194" y="2012"/>
                      </a:lnTo>
                      <a:lnTo>
                        <a:pt x="194" y="1970"/>
                      </a:lnTo>
                      <a:lnTo>
                        <a:pt x="190" y="1968"/>
                      </a:lnTo>
                      <a:lnTo>
                        <a:pt x="187" y="1968"/>
                      </a:lnTo>
                      <a:lnTo>
                        <a:pt x="182" y="1967"/>
                      </a:lnTo>
                      <a:lnTo>
                        <a:pt x="176" y="1967"/>
                      </a:lnTo>
                      <a:lnTo>
                        <a:pt x="171" y="1968"/>
                      </a:lnTo>
                      <a:lnTo>
                        <a:pt x="165" y="1968"/>
                      </a:lnTo>
                      <a:lnTo>
                        <a:pt x="158" y="1970"/>
                      </a:lnTo>
                      <a:lnTo>
                        <a:pt x="154" y="1973"/>
                      </a:lnTo>
                      <a:lnTo>
                        <a:pt x="149" y="1976"/>
                      </a:lnTo>
                      <a:lnTo>
                        <a:pt x="144" y="1980"/>
                      </a:lnTo>
                      <a:lnTo>
                        <a:pt x="144" y="1983"/>
                      </a:lnTo>
                      <a:lnTo>
                        <a:pt x="144" y="1986"/>
                      </a:lnTo>
                      <a:lnTo>
                        <a:pt x="144" y="1991"/>
                      </a:lnTo>
                      <a:lnTo>
                        <a:pt x="142" y="1994"/>
                      </a:lnTo>
                      <a:lnTo>
                        <a:pt x="142" y="1997"/>
                      </a:lnTo>
                      <a:lnTo>
                        <a:pt x="142" y="2000"/>
                      </a:lnTo>
                      <a:lnTo>
                        <a:pt x="144" y="2004"/>
                      </a:lnTo>
                      <a:lnTo>
                        <a:pt x="146" y="2007"/>
                      </a:lnTo>
                      <a:lnTo>
                        <a:pt x="149" y="2010"/>
                      </a:lnTo>
                      <a:lnTo>
                        <a:pt x="152" y="2012"/>
                      </a:lnTo>
                      <a:lnTo>
                        <a:pt x="162" y="2005"/>
                      </a:lnTo>
                      <a:lnTo>
                        <a:pt x="162" y="2010"/>
                      </a:lnTo>
                      <a:lnTo>
                        <a:pt x="162" y="2015"/>
                      </a:lnTo>
                      <a:lnTo>
                        <a:pt x="160" y="2020"/>
                      </a:lnTo>
                      <a:lnTo>
                        <a:pt x="158" y="2023"/>
                      </a:lnTo>
                      <a:lnTo>
                        <a:pt x="155" y="2026"/>
                      </a:lnTo>
                      <a:lnTo>
                        <a:pt x="152" y="2029"/>
                      </a:lnTo>
                      <a:lnTo>
                        <a:pt x="147" y="2031"/>
                      </a:lnTo>
                      <a:lnTo>
                        <a:pt x="141" y="2031"/>
                      </a:lnTo>
                      <a:lnTo>
                        <a:pt x="134" y="2031"/>
                      </a:lnTo>
                      <a:lnTo>
                        <a:pt x="126" y="2029"/>
                      </a:lnTo>
                      <a:lnTo>
                        <a:pt x="122" y="2018"/>
                      </a:lnTo>
                      <a:lnTo>
                        <a:pt x="117" y="2007"/>
                      </a:lnTo>
                      <a:lnTo>
                        <a:pt x="117" y="1997"/>
                      </a:lnTo>
                      <a:lnTo>
                        <a:pt x="117" y="1989"/>
                      </a:lnTo>
                      <a:lnTo>
                        <a:pt x="120" y="1983"/>
                      </a:lnTo>
                      <a:lnTo>
                        <a:pt x="123" y="1976"/>
                      </a:lnTo>
                      <a:lnTo>
                        <a:pt x="130" y="1970"/>
                      </a:lnTo>
                      <a:lnTo>
                        <a:pt x="136" y="1964"/>
                      </a:lnTo>
                      <a:lnTo>
                        <a:pt x="144" y="1957"/>
                      </a:lnTo>
                      <a:lnTo>
                        <a:pt x="152" y="1952"/>
                      </a:lnTo>
                      <a:lnTo>
                        <a:pt x="155" y="1952"/>
                      </a:lnTo>
                      <a:lnTo>
                        <a:pt x="158" y="1952"/>
                      </a:lnTo>
                      <a:lnTo>
                        <a:pt x="162" y="1952"/>
                      </a:lnTo>
                      <a:lnTo>
                        <a:pt x="163" y="1952"/>
                      </a:lnTo>
                      <a:lnTo>
                        <a:pt x="166" y="1952"/>
                      </a:lnTo>
                      <a:lnTo>
                        <a:pt x="170" y="1952"/>
                      </a:lnTo>
                      <a:lnTo>
                        <a:pt x="171" y="1951"/>
                      </a:lnTo>
                      <a:lnTo>
                        <a:pt x="173" y="1949"/>
                      </a:lnTo>
                      <a:lnTo>
                        <a:pt x="174" y="1948"/>
                      </a:lnTo>
                      <a:lnTo>
                        <a:pt x="176" y="1944"/>
                      </a:lnTo>
                      <a:lnTo>
                        <a:pt x="168" y="1941"/>
                      </a:lnTo>
                      <a:lnTo>
                        <a:pt x="158" y="1938"/>
                      </a:lnTo>
                      <a:lnTo>
                        <a:pt x="150" y="1936"/>
                      </a:lnTo>
                      <a:lnTo>
                        <a:pt x="141" y="1936"/>
                      </a:lnTo>
                      <a:lnTo>
                        <a:pt x="133" y="1935"/>
                      </a:lnTo>
                      <a:lnTo>
                        <a:pt x="125" y="1933"/>
                      </a:lnTo>
                      <a:lnTo>
                        <a:pt x="115" y="1932"/>
                      </a:lnTo>
                      <a:lnTo>
                        <a:pt x="107" y="1930"/>
                      </a:lnTo>
                      <a:lnTo>
                        <a:pt x="99" y="1925"/>
                      </a:lnTo>
                      <a:lnTo>
                        <a:pt x="91" y="1920"/>
                      </a:lnTo>
                      <a:lnTo>
                        <a:pt x="109" y="1914"/>
                      </a:lnTo>
                      <a:lnTo>
                        <a:pt x="123" y="1906"/>
                      </a:lnTo>
                      <a:lnTo>
                        <a:pt x="138" y="1898"/>
                      </a:lnTo>
                      <a:lnTo>
                        <a:pt x="150" y="1887"/>
                      </a:lnTo>
                      <a:lnTo>
                        <a:pt x="163" y="1877"/>
                      </a:lnTo>
                      <a:lnTo>
                        <a:pt x="178" y="1868"/>
                      </a:lnTo>
                      <a:lnTo>
                        <a:pt x="192" y="1860"/>
                      </a:lnTo>
                      <a:lnTo>
                        <a:pt x="208" y="1855"/>
                      </a:lnTo>
                      <a:lnTo>
                        <a:pt x="226" y="1852"/>
                      </a:lnTo>
                      <a:lnTo>
                        <a:pt x="246" y="1853"/>
                      </a:lnTo>
                      <a:lnTo>
                        <a:pt x="227" y="1850"/>
                      </a:lnTo>
                      <a:lnTo>
                        <a:pt x="210" y="1847"/>
                      </a:lnTo>
                      <a:lnTo>
                        <a:pt x="194" y="1845"/>
                      </a:lnTo>
                      <a:lnTo>
                        <a:pt x="181" y="1840"/>
                      </a:lnTo>
                      <a:lnTo>
                        <a:pt x="168" y="1837"/>
                      </a:lnTo>
                      <a:lnTo>
                        <a:pt x="158" y="1831"/>
                      </a:lnTo>
                      <a:lnTo>
                        <a:pt x="149" y="1823"/>
                      </a:lnTo>
                      <a:lnTo>
                        <a:pt x="141" y="1812"/>
                      </a:lnTo>
                      <a:lnTo>
                        <a:pt x="134" y="1799"/>
                      </a:lnTo>
                      <a:lnTo>
                        <a:pt x="126" y="1783"/>
                      </a:lnTo>
                      <a:lnTo>
                        <a:pt x="138" y="1786"/>
                      </a:lnTo>
                      <a:lnTo>
                        <a:pt x="146" y="1788"/>
                      </a:lnTo>
                      <a:lnTo>
                        <a:pt x="154" y="1786"/>
                      </a:lnTo>
                      <a:lnTo>
                        <a:pt x="158" y="1783"/>
                      </a:lnTo>
                      <a:lnTo>
                        <a:pt x="163" y="1778"/>
                      </a:lnTo>
                      <a:lnTo>
                        <a:pt x="168" y="1772"/>
                      </a:lnTo>
                      <a:lnTo>
                        <a:pt x="171" y="1765"/>
                      </a:lnTo>
                      <a:lnTo>
                        <a:pt x="176" y="1760"/>
                      </a:lnTo>
                      <a:lnTo>
                        <a:pt x="181" y="1756"/>
                      </a:lnTo>
                      <a:lnTo>
                        <a:pt x="187" y="1751"/>
                      </a:lnTo>
                      <a:lnTo>
                        <a:pt x="176" y="1754"/>
                      </a:lnTo>
                      <a:lnTo>
                        <a:pt x="168" y="1754"/>
                      </a:lnTo>
                      <a:lnTo>
                        <a:pt x="162" y="1752"/>
                      </a:lnTo>
                      <a:lnTo>
                        <a:pt x="157" y="1748"/>
                      </a:lnTo>
                      <a:lnTo>
                        <a:pt x="154" y="1741"/>
                      </a:lnTo>
                      <a:lnTo>
                        <a:pt x="149" y="1733"/>
                      </a:lnTo>
                      <a:lnTo>
                        <a:pt x="146" y="1725"/>
                      </a:lnTo>
                      <a:lnTo>
                        <a:pt x="141" y="1719"/>
                      </a:lnTo>
                      <a:lnTo>
                        <a:pt x="134" y="1712"/>
                      </a:lnTo>
                      <a:lnTo>
                        <a:pt x="126" y="1709"/>
                      </a:lnTo>
                      <a:lnTo>
                        <a:pt x="138" y="1711"/>
                      </a:lnTo>
                      <a:lnTo>
                        <a:pt x="146" y="1709"/>
                      </a:lnTo>
                      <a:lnTo>
                        <a:pt x="150" y="1704"/>
                      </a:lnTo>
                      <a:lnTo>
                        <a:pt x="152" y="1698"/>
                      </a:lnTo>
                      <a:lnTo>
                        <a:pt x="152" y="1690"/>
                      </a:lnTo>
                      <a:lnTo>
                        <a:pt x="152" y="1682"/>
                      </a:lnTo>
                      <a:lnTo>
                        <a:pt x="154" y="1674"/>
                      </a:lnTo>
                      <a:lnTo>
                        <a:pt x="155" y="1666"/>
                      </a:lnTo>
                      <a:lnTo>
                        <a:pt x="160" y="1661"/>
                      </a:lnTo>
                      <a:lnTo>
                        <a:pt x="170" y="1656"/>
                      </a:lnTo>
                      <a:lnTo>
                        <a:pt x="178" y="1664"/>
                      </a:lnTo>
                      <a:lnTo>
                        <a:pt x="186" y="1671"/>
                      </a:lnTo>
                      <a:lnTo>
                        <a:pt x="195" y="1672"/>
                      </a:lnTo>
                      <a:lnTo>
                        <a:pt x="205" y="1674"/>
                      </a:lnTo>
                      <a:lnTo>
                        <a:pt x="214" y="1676"/>
                      </a:lnTo>
                      <a:lnTo>
                        <a:pt x="224" y="1677"/>
                      </a:lnTo>
                      <a:lnTo>
                        <a:pt x="232" y="1680"/>
                      </a:lnTo>
                      <a:lnTo>
                        <a:pt x="238" y="1687"/>
                      </a:lnTo>
                      <a:lnTo>
                        <a:pt x="243" y="1695"/>
                      </a:lnTo>
                      <a:lnTo>
                        <a:pt x="246" y="1709"/>
                      </a:lnTo>
                      <a:lnTo>
                        <a:pt x="261" y="1708"/>
                      </a:lnTo>
                      <a:lnTo>
                        <a:pt x="277" y="1708"/>
                      </a:lnTo>
                      <a:lnTo>
                        <a:pt x="293" y="1709"/>
                      </a:lnTo>
                      <a:lnTo>
                        <a:pt x="309" y="1711"/>
                      </a:lnTo>
                      <a:lnTo>
                        <a:pt x="326" y="1711"/>
                      </a:lnTo>
                      <a:lnTo>
                        <a:pt x="341" y="1711"/>
                      </a:lnTo>
                      <a:lnTo>
                        <a:pt x="354" y="1708"/>
                      </a:lnTo>
                      <a:lnTo>
                        <a:pt x="365" y="1701"/>
                      </a:lnTo>
                      <a:lnTo>
                        <a:pt x="371" y="1690"/>
                      </a:lnTo>
                      <a:lnTo>
                        <a:pt x="373" y="1674"/>
                      </a:lnTo>
                      <a:lnTo>
                        <a:pt x="374" y="1664"/>
                      </a:lnTo>
                      <a:lnTo>
                        <a:pt x="373" y="1656"/>
                      </a:lnTo>
                      <a:lnTo>
                        <a:pt x="370" y="1648"/>
                      </a:lnTo>
                      <a:lnTo>
                        <a:pt x="366" y="1640"/>
                      </a:lnTo>
                      <a:lnTo>
                        <a:pt x="362" y="1632"/>
                      </a:lnTo>
                      <a:lnTo>
                        <a:pt x="357" y="1626"/>
                      </a:lnTo>
                      <a:lnTo>
                        <a:pt x="350" y="1620"/>
                      </a:lnTo>
                      <a:lnTo>
                        <a:pt x="344" y="1613"/>
                      </a:lnTo>
                      <a:lnTo>
                        <a:pt x="338" y="1607"/>
                      </a:lnTo>
                      <a:lnTo>
                        <a:pt x="331" y="1600"/>
                      </a:lnTo>
                      <a:lnTo>
                        <a:pt x="320" y="1642"/>
                      </a:lnTo>
                      <a:lnTo>
                        <a:pt x="320" y="1637"/>
                      </a:lnTo>
                      <a:lnTo>
                        <a:pt x="318" y="1632"/>
                      </a:lnTo>
                      <a:lnTo>
                        <a:pt x="315" y="1628"/>
                      </a:lnTo>
                      <a:lnTo>
                        <a:pt x="312" y="1623"/>
                      </a:lnTo>
                      <a:lnTo>
                        <a:pt x="309" y="1620"/>
                      </a:lnTo>
                      <a:lnTo>
                        <a:pt x="304" y="1616"/>
                      </a:lnTo>
                      <a:lnTo>
                        <a:pt x="301" y="1612"/>
                      </a:lnTo>
                      <a:lnTo>
                        <a:pt x="296" y="1608"/>
                      </a:lnTo>
                      <a:lnTo>
                        <a:pt x="293" y="1604"/>
                      </a:lnTo>
                      <a:lnTo>
                        <a:pt x="290" y="1600"/>
                      </a:lnTo>
                      <a:lnTo>
                        <a:pt x="277" y="1615"/>
                      </a:lnTo>
                      <a:lnTo>
                        <a:pt x="262" y="1621"/>
                      </a:lnTo>
                      <a:lnTo>
                        <a:pt x="250" y="1624"/>
                      </a:lnTo>
                      <a:lnTo>
                        <a:pt x="234" y="1621"/>
                      </a:lnTo>
                      <a:lnTo>
                        <a:pt x="219" y="1615"/>
                      </a:lnTo>
                      <a:lnTo>
                        <a:pt x="205" y="1605"/>
                      </a:lnTo>
                      <a:lnTo>
                        <a:pt x="189" y="1594"/>
                      </a:lnTo>
                      <a:lnTo>
                        <a:pt x="176" y="1581"/>
                      </a:lnTo>
                      <a:lnTo>
                        <a:pt x="163" y="1568"/>
                      </a:lnTo>
                      <a:lnTo>
                        <a:pt x="152" y="1557"/>
                      </a:lnTo>
                      <a:lnTo>
                        <a:pt x="131" y="1535"/>
                      </a:lnTo>
                      <a:lnTo>
                        <a:pt x="110" y="1512"/>
                      </a:lnTo>
                      <a:lnTo>
                        <a:pt x="91" y="1490"/>
                      </a:lnTo>
                      <a:lnTo>
                        <a:pt x="74" y="1466"/>
                      </a:lnTo>
                      <a:lnTo>
                        <a:pt x="56" y="1442"/>
                      </a:lnTo>
                      <a:lnTo>
                        <a:pt x="42" y="1418"/>
                      </a:lnTo>
                      <a:lnTo>
                        <a:pt x="27" y="1392"/>
                      </a:lnTo>
                      <a:lnTo>
                        <a:pt x="16" y="1367"/>
                      </a:lnTo>
                      <a:lnTo>
                        <a:pt x="6" y="1340"/>
                      </a:lnTo>
                      <a:lnTo>
                        <a:pt x="0" y="1311"/>
                      </a:lnTo>
                      <a:lnTo>
                        <a:pt x="67" y="1015"/>
                      </a:lnTo>
                      <a:lnTo>
                        <a:pt x="86" y="1010"/>
                      </a:lnTo>
                      <a:lnTo>
                        <a:pt x="99" y="999"/>
                      </a:lnTo>
                      <a:lnTo>
                        <a:pt x="107" y="984"/>
                      </a:lnTo>
                      <a:lnTo>
                        <a:pt x="112" y="965"/>
                      </a:lnTo>
                      <a:lnTo>
                        <a:pt x="115" y="944"/>
                      </a:lnTo>
                      <a:lnTo>
                        <a:pt x="117" y="922"/>
                      </a:lnTo>
                      <a:lnTo>
                        <a:pt x="118" y="900"/>
                      </a:lnTo>
                      <a:lnTo>
                        <a:pt x="120" y="877"/>
                      </a:lnTo>
                      <a:lnTo>
                        <a:pt x="126" y="856"/>
                      </a:lnTo>
                      <a:lnTo>
                        <a:pt x="134" y="839"/>
                      </a:lnTo>
                      <a:lnTo>
                        <a:pt x="158" y="808"/>
                      </a:lnTo>
                      <a:lnTo>
                        <a:pt x="182" y="778"/>
                      </a:lnTo>
                      <a:lnTo>
                        <a:pt x="205" y="746"/>
                      </a:lnTo>
                      <a:lnTo>
                        <a:pt x="227" y="714"/>
                      </a:lnTo>
                      <a:lnTo>
                        <a:pt x="246" y="682"/>
                      </a:lnTo>
                      <a:lnTo>
                        <a:pt x="266" y="648"/>
                      </a:lnTo>
                      <a:lnTo>
                        <a:pt x="283" y="615"/>
                      </a:lnTo>
                      <a:lnTo>
                        <a:pt x="298" y="581"/>
                      </a:lnTo>
                      <a:lnTo>
                        <a:pt x="310" y="544"/>
                      </a:lnTo>
                      <a:lnTo>
                        <a:pt x="320" y="509"/>
                      </a:lnTo>
                      <a:lnTo>
                        <a:pt x="357" y="498"/>
                      </a:lnTo>
                      <a:lnTo>
                        <a:pt x="390" y="487"/>
                      </a:lnTo>
                      <a:lnTo>
                        <a:pt x="426" y="472"/>
                      </a:lnTo>
                      <a:lnTo>
                        <a:pt x="459" y="456"/>
                      </a:lnTo>
                      <a:lnTo>
                        <a:pt x="491" y="437"/>
                      </a:lnTo>
                      <a:lnTo>
                        <a:pt x="523" y="418"/>
                      </a:lnTo>
                      <a:lnTo>
                        <a:pt x="554" y="397"/>
                      </a:lnTo>
                      <a:lnTo>
                        <a:pt x="584" y="376"/>
                      </a:lnTo>
                      <a:lnTo>
                        <a:pt x="613" y="354"/>
                      </a:lnTo>
                      <a:lnTo>
                        <a:pt x="642" y="333"/>
                      </a:lnTo>
                      <a:lnTo>
                        <a:pt x="640" y="340"/>
                      </a:lnTo>
                      <a:lnTo>
                        <a:pt x="642" y="348"/>
                      </a:lnTo>
                      <a:lnTo>
                        <a:pt x="645" y="357"/>
                      </a:lnTo>
                      <a:lnTo>
                        <a:pt x="648" y="367"/>
                      </a:lnTo>
                      <a:lnTo>
                        <a:pt x="653" y="376"/>
                      </a:lnTo>
                      <a:lnTo>
                        <a:pt x="659" y="388"/>
                      </a:lnTo>
                      <a:lnTo>
                        <a:pt x="666" y="397"/>
                      </a:lnTo>
                      <a:lnTo>
                        <a:pt x="675" y="407"/>
                      </a:lnTo>
                      <a:lnTo>
                        <a:pt x="683" y="416"/>
                      </a:lnTo>
                      <a:lnTo>
                        <a:pt x="694" y="424"/>
                      </a:lnTo>
                      <a:lnTo>
                        <a:pt x="704" y="416"/>
                      </a:lnTo>
                      <a:lnTo>
                        <a:pt x="714" y="410"/>
                      </a:lnTo>
                      <a:lnTo>
                        <a:pt x="725" y="402"/>
                      </a:lnTo>
                      <a:lnTo>
                        <a:pt x="736" y="394"/>
                      </a:lnTo>
                      <a:lnTo>
                        <a:pt x="747" y="388"/>
                      </a:lnTo>
                      <a:lnTo>
                        <a:pt x="758" y="384"/>
                      </a:lnTo>
                      <a:lnTo>
                        <a:pt x="770" y="383"/>
                      </a:lnTo>
                      <a:lnTo>
                        <a:pt x="781" y="384"/>
                      </a:lnTo>
                      <a:lnTo>
                        <a:pt x="792" y="389"/>
                      </a:lnTo>
                      <a:lnTo>
                        <a:pt x="803" y="399"/>
                      </a:lnTo>
                      <a:lnTo>
                        <a:pt x="782" y="405"/>
                      </a:lnTo>
                      <a:lnTo>
                        <a:pt x="765" y="413"/>
                      </a:lnTo>
                      <a:lnTo>
                        <a:pt x="747" y="423"/>
                      </a:lnTo>
                      <a:lnTo>
                        <a:pt x="731" y="434"/>
                      </a:lnTo>
                      <a:lnTo>
                        <a:pt x="717" y="447"/>
                      </a:lnTo>
                      <a:lnTo>
                        <a:pt x="701" y="456"/>
                      </a:lnTo>
                      <a:lnTo>
                        <a:pt x="685" y="464"/>
                      </a:lnTo>
                      <a:lnTo>
                        <a:pt x="667" y="469"/>
                      </a:lnTo>
                      <a:lnTo>
                        <a:pt x="648" y="471"/>
                      </a:lnTo>
                      <a:lnTo>
                        <a:pt x="627" y="466"/>
                      </a:lnTo>
                      <a:lnTo>
                        <a:pt x="627" y="469"/>
                      </a:lnTo>
                      <a:lnTo>
                        <a:pt x="626" y="471"/>
                      </a:lnTo>
                      <a:lnTo>
                        <a:pt x="626" y="472"/>
                      </a:lnTo>
                      <a:lnTo>
                        <a:pt x="624" y="474"/>
                      </a:lnTo>
                      <a:lnTo>
                        <a:pt x="622" y="477"/>
                      </a:lnTo>
                      <a:lnTo>
                        <a:pt x="621" y="479"/>
                      </a:lnTo>
                      <a:lnTo>
                        <a:pt x="621" y="480"/>
                      </a:lnTo>
                      <a:lnTo>
                        <a:pt x="619" y="482"/>
                      </a:lnTo>
                      <a:lnTo>
                        <a:pt x="618" y="482"/>
                      </a:lnTo>
                      <a:lnTo>
                        <a:pt x="616" y="484"/>
                      </a:lnTo>
                      <a:lnTo>
                        <a:pt x="600" y="476"/>
                      </a:lnTo>
                      <a:lnTo>
                        <a:pt x="586" y="472"/>
                      </a:lnTo>
                      <a:lnTo>
                        <a:pt x="574" y="477"/>
                      </a:lnTo>
                      <a:lnTo>
                        <a:pt x="563" y="484"/>
                      </a:lnTo>
                      <a:lnTo>
                        <a:pt x="554" y="495"/>
                      </a:lnTo>
                      <a:lnTo>
                        <a:pt x="542" y="508"/>
                      </a:lnTo>
                      <a:lnTo>
                        <a:pt x="533" y="520"/>
                      </a:lnTo>
                      <a:lnTo>
                        <a:pt x="520" y="533"/>
                      </a:lnTo>
                      <a:lnTo>
                        <a:pt x="506" y="543"/>
                      </a:lnTo>
                      <a:lnTo>
                        <a:pt x="490" y="551"/>
                      </a:lnTo>
                      <a:lnTo>
                        <a:pt x="485" y="548"/>
                      </a:lnTo>
                      <a:lnTo>
                        <a:pt x="480" y="543"/>
                      </a:lnTo>
                      <a:lnTo>
                        <a:pt x="475" y="538"/>
                      </a:lnTo>
                      <a:lnTo>
                        <a:pt x="470" y="532"/>
                      </a:lnTo>
                      <a:lnTo>
                        <a:pt x="466" y="527"/>
                      </a:lnTo>
                      <a:lnTo>
                        <a:pt x="462" y="522"/>
                      </a:lnTo>
                      <a:lnTo>
                        <a:pt x="458" y="519"/>
                      </a:lnTo>
                      <a:lnTo>
                        <a:pt x="451" y="519"/>
                      </a:lnTo>
                      <a:lnTo>
                        <a:pt x="446" y="520"/>
                      </a:lnTo>
                      <a:lnTo>
                        <a:pt x="440" y="527"/>
                      </a:lnTo>
                      <a:lnTo>
                        <a:pt x="432" y="533"/>
                      </a:lnTo>
                      <a:lnTo>
                        <a:pt x="427" y="544"/>
                      </a:lnTo>
                      <a:lnTo>
                        <a:pt x="422" y="554"/>
                      </a:lnTo>
                      <a:lnTo>
                        <a:pt x="421" y="567"/>
                      </a:lnTo>
                      <a:lnTo>
                        <a:pt x="418" y="578"/>
                      </a:lnTo>
                      <a:lnTo>
                        <a:pt x="416" y="588"/>
                      </a:lnTo>
                      <a:lnTo>
                        <a:pt x="411" y="596"/>
                      </a:lnTo>
                      <a:lnTo>
                        <a:pt x="406" y="600"/>
                      </a:lnTo>
                      <a:lnTo>
                        <a:pt x="398" y="604"/>
                      </a:lnTo>
                      <a:lnTo>
                        <a:pt x="387" y="600"/>
                      </a:lnTo>
                      <a:lnTo>
                        <a:pt x="381" y="605"/>
                      </a:lnTo>
                      <a:lnTo>
                        <a:pt x="378" y="612"/>
                      </a:lnTo>
                      <a:lnTo>
                        <a:pt x="379" y="616"/>
                      </a:lnTo>
                      <a:lnTo>
                        <a:pt x="381" y="623"/>
                      </a:lnTo>
                      <a:lnTo>
                        <a:pt x="384" y="628"/>
                      </a:lnTo>
                      <a:lnTo>
                        <a:pt x="387" y="632"/>
                      </a:lnTo>
                      <a:lnTo>
                        <a:pt x="389" y="637"/>
                      </a:lnTo>
                      <a:lnTo>
                        <a:pt x="389" y="640"/>
                      </a:lnTo>
                      <a:lnTo>
                        <a:pt x="384" y="642"/>
                      </a:lnTo>
                      <a:lnTo>
                        <a:pt x="373" y="642"/>
                      </a:lnTo>
                      <a:lnTo>
                        <a:pt x="373" y="677"/>
                      </a:lnTo>
                      <a:lnTo>
                        <a:pt x="355" y="677"/>
                      </a:lnTo>
                      <a:lnTo>
                        <a:pt x="354" y="669"/>
                      </a:lnTo>
                      <a:lnTo>
                        <a:pt x="355" y="660"/>
                      </a:lnTo>
                      <a:lnTo>
                        <a:pt x="358" y="650"/>
                      </a:lnTo>
                      <a:lnTo>
                        <a:pt x="363" y="642"/>
                      </a:lnTo>
                      <a:lnTo>
                        <a:pt x="368" y="634"/>
                      </a:lnTo>
                      <a:lnTo>
                        <a:pt x="371" y="626"/>
                      </a:lnTo>
                      <a:lnTo>
                        <a:pt x="371" y="620"/>
                      </a:lnTo>
                      <a:lnTo>
                        <a:pt x="368" y="615"/>
                      </a:lnTo>
                      <a:lnTo>
                        <a:pt x="360" y="612"/>
                      </a:lnTo>
                      <a:lnTo>
                        <a:pt x="346" y="610"/>
                      </a:lnTo>
                      <a:lnTo>
                        <a:pt x="336" y="624"/>
                      </a:lnTo>
                      <a:lnTo>
                        <a:pt x="331" y="639"/>
                      </a:lnTo>
                      <a:lnTo>
                        <a:pt x="330" y="653"/>
                      </a:lnTo>
                      <a:lnTo>
                        <a:pt x="330" y="668"/>
                      </a:lnTo>
                      <a:lnTo>
                        <a:pt x="333" y="682"/>
                      </a:lnTo>
                      <a:lnTo>
                        <a:pt x="336" y="698"/>
                      </a:lnTo>
                      <a:lnTo>
                        <a:pt x="339" y="712"/>
                      </a:lnTo>
                      <a:lnTo>
                        <a:pt x="341" y="728"/>
                      </a:lnTo>
                      <a:lnTo>
                        <a:pt x="341" y="746"/>
                      </a:lnTo>
                      <a:lnTo>
                        <a:pt x="338" y="762"/>
                      </a:lnTo>
                      <a:lnTo>
                        <a:pt x="336" y="791"/>
                      </a:lnTo>
                      <a:lnTo>
                        <a:pt x="331" y="820"/>
                      </a:lnTo>
                      <a:lnTo>
                        <a:pt x="322" y="848"/>
                      </a:lnTo>
                      <a:lnTo>
                        <a:pt x="312" y="877"/>
                      </a:lnTo>
                      <a:lnTo>
                        <a:pt x="301" y="908"/>
                      </a:lnTo>
                      <a:lnTo>
                        <a:pt x="293" y="936"/>
                      </a:lnTo>
                      <a:lnTo>
                        <a:pt x="286" y="967"/>
                      </a:lnTo>
                      <a:lnTo>
                        <a:pt x="283" y="997"/>
                      </a:lnTo>
                      <a:lnTo>
                        <a:pt x="286" y="1028"/>
                      </a:lnTo>
                      <a:lnTo>
                        <a:pt x="296" y="1058"/>
                      </a:lnTo>
                      <a:lnTo>
                        <a:pt x="286" y="1068"/>
                      </a:lnTo>
                      <a:lnTo>
                        <a:pt x="280" y="1077"/>
                      </a:lnTo>
                      <a:lnTo>
                        <a:pt x="275" y="1085"/>
                      </a:lnTo>
                      <a:lnTo>
                        <a:pt x="272" y="1095"/>
                      </a:lnTo>
                      <a:lnTo>
                        <a:pt x="270" y="1104"/>
                      </a:lnTo>
                      <a:lnTo>
                        <a:pt x="270" y="1114"/>
                      </a:lnTo>
                      <a:lnTo>
                        <a:pt x="270" y="1125"/>
                      </a:lnTo>
                      <a:lnTo>
                        <a:pt x="272" y="1136"/>
                      </a:lnTo>
                      <a:lnTo>
                        <a:pt x="275" y="1148"/>
                      </a:lnTo>
                      <a:lnTo>
                        <a:pt x="278" y="1160"/>
                      </a:lnTo>
                      <a:lnTo>
                        <a:pt x="294" y="1146"/>
                      </a:lnTo>
                      <a:lnTo>
                        <a:pt x="310" y="1130"/>
                      </a:lnTo>
                      <a:lnTo>
                        <a:pt x="325" y="1112"/>
                      </a:lnTo>
                      <a:lnTo>
                        <a:pt x="338" y="1093"/>
                      </a:lnTo>
                      <a:lnTo>
                        <a:pt x="349" y="1074"/>
                      </a:lnTo>
                      <a:lnTo>
                        <a:pt x="358" y="1052"/>
                      </a:lnTo>
                      <a:lnTo>
                        <a:pt x="365" y="1029"/>
                      </a:lnTo>
                      <a:lnTo>
                        <a:pt x="370" y="1005"/>
                      </a:lnTo>
                      <a:lnTo>
                        <a:pt x="373" y="981"/>
                      </a:lnTo>
                      <a:lnTo>
                        <a:pt x="373" y="956"/>
                      </a:lnTo>
                      <a:lnTo>
                        <a:pt x="598" y="712"/>
                      </a:lnTo>
                      <a:lnTo>
                        <a:pt x="618" y="725"/>
                      </a:lnTo>
                      <a:lnTo>
                        <a:pt x="634" y="740"/>
                      </a:lnTo>
                      <a:lnTo>
                        <a:pt x="648" y="757"/>
                      </a:lnTo>
                      <a:lnTo>
                        <a:pt x="659" y="776"/>
                      </a:lnTo>
                      <a:lnTo>
                        <a:pt x="670" y="796"/>
                      </a:lnTo>
                      <a:lnTo>
                        <a:pt x="680" y="816"/>
                      </a:lnTo>
                      <a:lnTo>
                        <a:pt x="690" y="839"/>
                      </a:lnTo>
                      <a:lnTo>
                        <a:pt x="701" y="858"/>
                      </a:lnTo>
                      <a:lnTo>
                        <a:pt x="712" y="877"/>
                      </a:lnTo>
                      <a:lnTo>
                        <a:pt x="725" y="896"/>
                      </a:lnTo>
                      <a:lnTo>
                        <a:pt x="778" y="853"/>
                      </a:lnTo>
                      <a:lnTo>
                        <a:pt x="784" y="863"/>
                      </a:lnTo>
                      <a:lnTo>
                        <a:pt x="790" y="871"/>
                      </a:lnTo>
                      <a:lnTo>
                        <a:pt x="797" y="879"/>
                      </a:lnTo>
                      <a:lnTo>
                        <a:pt x="802" y="888"/>
                      </a:lnTo>
                      <a:lnTo>
                        <a:pt x="808" y="896"/>
                      </a:lnTo>
                      <a:lnTo>
                        <a:pt x="814" y="906"/>
                      </a:lnTo>
                      <a:lnTo>
                        <a:pt x="821" y="914"/>
                      </a:lnTo>
                      <a:lnTo>
                        <a:pt x="829" y="922"/>
                      </a:lnTo>
                      <a:lnTo>
                        <a:pt x="837" y="930"/>
                      </a:lnTo>
                      <a:lnTo>
                        <a:pt x="845" y="938"/>
                      </a:lnTo>
                      <a:lnTo>
                        <a:pt x="859" y="920"/>
                      </a:lnTo>
                      <a:lnTo>
                        <a:pt x="874" y="912"/>
                      </a:lnTo>
                      <a:lnTo>
                        <a:pt x="886" y="912"/>
                      </a:lnTo>
                      <a:lnTo>
                        <a:pt x="899" y="917"/>
                      </a:lnTo>
                      <a:lnTo>
                        <a:pt x="912" y="925"/>
                      </a:lnTo>
                      <a:lnTo>
                        <a:pt x="925" y="936"/>
                      </a:lnTo>
                      <a:lnTo>
                        <a:pt x="938" y="948"/>
                      </a:lnTo>
                      <a:lnTo>
                        <a:pt x="950" y="957"/>
                      </a:lnTo>
                      <a:lnTo>
                        <a:pt x="965" y="964"/>
                      </a:lnTo>
                      <a:lnTo>
                        <a:pt x="979" y="967"/>
                      </a:lnTo>
                      <a:lnTo>
                        <a:pt x="1002" y="970"/>
                      </a:lnTo>
                      <a:lnTo>
                        <a:pt x="1026" y="967"/>
                      </a:lnTo>
                      <a:lnTo>
                        <a:pt x="1051" y="959"/>
                      </a:lnTo>
                      <a:lnTo>
                        <a:pt x="1075" y="949"/>
                      </a:lnTo>
                      <a:lnTo>
                        <a:pt x="1098" y="940"/>
                      </a:lnTo>
                      <a:lnTo>
                        <a:pt x="1118" y="933"/>
                      </a:lnTo>
                      <a:lnTo>
                        <a:pt x="1136" y="933"/>
                      </a:lnTo>
                      <a:lnTo>
                        <a:pt x="1150" y="941"/>
                      </a:lnTo>
                      <a:lnTo>
                        <a:pt x="1160" y="959"/>
                      </a:lnTo>
                      <a:lnTo>
                        <a:pt x="1165" y="991"/>
                      </a:lnTo>
                      <a:lnTo>
                        <a:pt x="1200" y="1010"/>
                      </a:lnTo>
                      <a:lnTo>
                        <a:pt x="1234" y="1018"/>
                      </a:lnTo>
                      <a:lnTo>
                        <a:pt x="1267" y="1016"/>
                      </a:lnTo>
                      <a:lnTo>
                        <a:pt x="1301" y="1008"/>
                      </a:lnTo>
                      <a:lnTo>
                        <a:pt x="1333" y="994"/>
                      </a:lnTo>
                      <a:lnTo>
                        <a:pt x="1366" y="976"/>
                      </a:lnTo>
                      <a:lnTo>
                        <a:pt x="1398" y="959"/>
                      </a:lnTo>
                      <a:lnTo>
                        <a:pt x="1430" y="940"/>
                      </a:lnTo>
                      <a:lnTo>
                        <a:pt x="1464" y="925"/>
                      </a:lnTo>
                      <a:lnTo>
                        <a:pt x="1496" y="914"/>
                      </a:lnTo>
                      <a:lnTo>
                        <a:pt x="1506" y="925"/>
                      </a:lnTo>
                      <a:lnTo>
                        <a:pt x="1514" y="941"/>
                      </a:lnTo>
                      <a:lnTo>
                        <a:pt x="1520" y="959"/>
                      </a:lnTo>
                      <a:lnTo>
                        <a:pt x="1525" y="976"/>
                      </a:lnTo>
                      <a:lnTo>
                        <a:pt x="1531" y="992"/>
                      </a:lnTo>
                      <a:lnTo>
                        <a:pt x="1539" y="1007"/>
                      </a:lnTo>
                      <a:lnTo>
                        <a:pt x="1549" y="1016"/>
                      </a:lnTo>
                      <a:lnTo>
                        <a:pt x="1562" y="1023"/>
                      </a:lnTo>
                      <a:lnTo>
                        <a:pt x="1578" y="1023"/>
                      </a:lnTo>
                      <a:lnTo>
                        <a:pt x="1598" y="1015"/>
                      </a:lnTo>
                      <a:lnTo>
                        <a:pt x="1605" y="1026"/>
                      </a:lnTo>
                      <a:lnTo>
                        <a:pt x="1613" y="1034"/>
                      </a:lnTo>
                      <a:lnTo>
                        <a:pt x="1621" y="1040"/>
                      </a:lnTo>
                      <a:lnTo>
                        <a:pt x="1629" y="1044"/>
                      </a:lnTo>
                      <a:lnTo>
                        <a:pt x="1637" y="1047"/>
                      </a:lnTo>
                      <a:lnTo>
                        <a:pt x="1646" y="1047"/>
                      </a:lnTo>
                      <a:lnTo>
                        <a:pt x="1658" y="1047"/>
                      </a:lnTo>
                      <a:lnTo>
                        <a:pt x="1667" y="1045"/>
                      </a:lnTo>
                      <a:lnTo>
                        <a:pt x="1678" y="1044"/>
                      </a:lnTo>
                      <a:lnTo>
                        <a:pt x="1690" y="1040"/>
                      </a:lnTo>
                      <a:lnTo>
                        <a:pt x="1706" y="1066"/>
                      </a:lnTo>
                      <a:lnTo>
                        <a:pt x="1718" y="1093"/>
                      </a:lnTo>
                      <a:lnTo>
                        <a:pt x="1730" y="1122"/>
                      </a:lnTo>
                      <a:lnTo>
                        <a:pt x="1739" y="1151"/>
                      </a:lnTo>
                      <a:lnTo>
                        <a:pt x="1750" y="1181"/>
                      </a:lnTo>
                      <a:lnTo>
                        <a:pt x="1762" y="1210"/>
                      </a:lnTo>
                      <a:lnTo>
                        <a:pt x="1774" y="1239"/>
                      </a:lnTo>
                      <a:lnTo>
                        <a:pt x="1790" y="1264"/>
                      </a:lnTo>
                      <a:lnTo>
                        <a:pt x="1810" y="1290"/>
                      </a:lnTo>
                      <a:lnTo>
                        <a:pt x="1834" y="1311"/>
                      </a:lnTo>
                      <a:lnTo>
                        <a:pt x="1866" y="1378"/>
                      </a:lnTo>
                      <a:lnTo>
                        <a:pt x="1877" y="1357"/>
                      </a:lnTo>
                      <a:lnTo>
                        <a:pt x="1878" y="1336"/>
                      </a:lnTo>
                      <a:lnTo>
                        <a:pt x="1875" y="1317"/>
                      </a:lnTo>
                      <a:lnTo>
                        <a:pt x="1869" y="1298"/>
                      </a:lnTo>
                      <a:lnTo>
                        <a:pt x="1861" y="1280"/>
                      </a:lnTo>
                      <a:lnTo>
                        <a:pt x="1853" y="1261"/>
                      </a:lnTo>
                      <a:lnTo>
                        <a:pt x="1848" y="1244"/>
                      </a:lnTo>
                      <a:lnTo>
                        <a:pt x="1846" y="1224"/>
                      </a:lnTo>
                      <a:lnTo>
                        <a:pt x="1851" y="1205"/>
                      </a:lnTo>
                      <a:lnTo>
                        <a:pt x="1866" y="1184"/>
                      </a:lnTo>
                      <a:lnTo>
                        <a:pt x="1853" y="1167"/>
                      </a:lnTo>
                      <a:lnTo>
                        <a:pt x="1840" y="1149"/>
                      </a:lnTo>
                      <a:lnTo>
                        <a:pt x="1827" y="1132"/>
                      </a:lnTo>
                      <a:lnTo>
                        <a:pt x="1818" y="1112"/>
                      </a:lnTo>
                      <a:lnTo>
                        <a:pt x="1808" y="1095"/>
                      </a:lnTo>
                      <a:lnTo>
                        <a:pt x="1802" y="1076"/>
                      </a:lnTo>
                      <a:lnTo>
                        <a:pt x="1798" y="1055"/>
                      </a:lnTo>
                      <a:lnTo>
                        <a:pt x="1800" y="1036"/>
                      </a:lnTo>
                      <a:lnTo>
                        <a:pt x="1806" y="1013"/>
                      </a:lnTo>
                      <a:lnTo>
                        <a:pt x="1816" y="991"/>
                      </a:lnTo>
                      <a:lnTo>
                        <a:pt x="1824" y="992"/>
                      </a:lnTo>
                      <a:lnTo>
                        <a:pt x="1829" y="992"/>
                      </a:lnTo>
                      <a:lnTo>
                        <a:pt x="1834" y="989"/>
                      </a:lnTo>
                      <a:lnTo>
                        <a:pt x="1837" y="986"/>
                      </a:lnTo>
                      <a:lnTo>
                        <a:pt x="1838" y="981"/>
                      </a:lnTo>
                      <a:lnTo>
                        <a:pt x="1840" y="975"/>
                      </a:lnTo>
                      <a:lnTo>
                        <a:pt x="1842" y="970"/>
                      </a:lnTo>
                      <a:lnTo>
                        <a:pt x="1845" y="964"/>
                      </a:lnTo>
                      <a:lnTo>
                        <a:pt x="1848" y="959"/>
                      </a:lnTo>
                      <a:lnTo>
                        <a:pt x="1851" y="956"/>
                      </a:lnTo>
                      <a:lnTo>
                        <a:pt x="1854" y="960"/>
                      </a:lnTo>
                      <a:lnTo>
                        <a:pt x="1854" y="967"/>
                      </a:lnTo>
                      <a:lnTo>
                        <a:pt x="1856" y="975"/>
                      </a:lnTo>
                      <a:lnTo>
                        <a:pt x="1856" y="983"/>
                      </a:lnTo>
                      <a:lnTo>
                        <a:pt x="1856" y="992"/>
                      </a:lnTo>
                      <a:lnTo>
                        <a:pt x="1858" y="1000"/>
                      </a:lnTo>
                      <a:lnTo>
                        <a:pt x="1861" y="1008"/>
                      </a:lnTo>
                      <a:lnTo>
                        <a:pt x="1866" y="1013"/>
                      </a:lnTo>
                      <a:lnTo>
                        <a:pt x="1872" y="1016"/>
                      </a:lnTo>
                      <a:lnTo>
                        <a:pt x="1883" y="1015"/>
                      </a:lnTo>
                      <a:lnTo>
                        <a:pt x="1890" y="1002"/>
                      </a:lnTo>
                      <a:lnTo>
                        <a:pt x="1894" y="989"/>
                      </a:lnTo>
                      <a:lnTo>
                        <a:pt x="1899" y="976"/>
                      </a:lnTo>
                      <a:lnTo>
                        <a:pt x="1902" y="965"/>
                      </a:lnTo>
                      <a:lnTo>
                        <a:pt x="1907" y="956"/>
                      </a:lnTo>
                      <a:lnTo>
                        <a:pt x="1912" y="946"/>
                      </a:lnTo>
                      <a:lnTo>
                        <a:pt x="1920" y="938"/>
                      </a:lnTo>
                      <a:lnTo>
                        <a:pt x="1930" y="932"/>
                      </a:lnTo>
                      <a:lnTo>
                        <a:pt x="1944" y="927"/>
                      </a:lnTo>
                      <a:lnTo>
                        <a:pt x="1962" y="924"/>
                      </a:lnTo>
                      <a:lnTo>
                        <a:pt x="1968" y="914"/>
                      </a:lnTo>
                      <a:lnTo>
                        <a:pt x="1909" y="906"/>
                      </a:lnTo>
                      <a:lnTo>
                        <a:pt x="1909" y="903"/>
                      </a:lnTo>
                      <a:lnTo>
                        <a:pt x="1909" y="900"/>
                      </a:lnTo>
                      <a:lnTo>
                        <a:pt x="1909" y="895"/>
                      </a:lnTo>
                      <a:lnTo>
                        <a:pt x="1910" y="892"/>
                      </a:lnTo>
                      <a:lnTo>
                        <a:pt x="1910" y="887"/>
                      </a:lnTo>
                      <a:lnTo>
                        <a:pt x="1910" y="884"/>
                      </a:lnTo>
                      <a:lnTo>
                        <a:pt x="1909" y="880"/>
                      </a:lnTo>
                      <a:lnTo>
                        <a:pt x="1907" y="877"/>
                      </a:lnTo>
                      <a:lnTo>
                        <a:pt x="1904" y="874"/>
                      </a:lnTo>
                      <a:lnTo>
                        <a:pt x="1901" y="871"/>
                      </a:lnTo>
                      <a:lnTo>
                        <a:pt x="1899" y="869"/>
                      </a:lnTo>
                      <a:lnTo>
                        <a:pt x="1902" y="872"/>
                      </a:lnTo>
                      <a:lnTo>
                        <a:pt x="1907" y="880"/>
                      </a:lnTo>
                      <a:lnTo>
                        <a:pt x="1915" y="890"/>
                      </a:lnTo>
                      <a:lnTo>
                        <a:pt x="1925" y="900"/>
                      </a:lnTo>
                      <a:lnTo>
                        <a:pt x="1934" y="906"/>
                      </a:lnTo>
                      <a:lnTo>
                        <a:pt x="1944" y="909"/>
                      </a:lnTo>
                      <a:lnTo>
                        <a:pt x="1954" y="906"/>
                      </a:lnTo>
                      <a:lnTo>
                        <a:pt x="1962" y="893"/>
                      </a:lnTo>
                      <a:lnTo>
                        <a:pt x="1968" y="871"/>
                      </a:lnTo>
                      <a:lnTo>
                        <a:pt x="1970" y="868"/>
                      </a:lnTo>
                      <a:lnTo>
                        <a:pt x="1973" y="864"/>
                      </a:lnTo>
                      <a:lnTo>
                        <a:pt x="1978" y="863"/>
                      </a:lnTo>
                      <a:lnTo>
                        <a:pt x="1982" y="863"/>
                      </a:lnTo>
                      <a:lnTo>
                        <a:pt x="1989" y="863"/>
                      </a:lnTo>
                      <a:lnTo>
                        <a:pt x="1995" y="863"/>
                      </a:lnTo>
                      <a:lnTo>
                        <a:pt x="2002" y="863"/>
                      </a:lnTo>
                      <a:lnTo>
                        <a:pt x="2010" y="863"/>
                      </a:lnTo>
                      <a:lnTo>
                        <a:pt x="2014" y="864"/>
                      </a:lnTo>
                      <a:lnTo>
                        <a:pt x="2021" y="864"/>
                      </a:lnTo>
                      <a:lnTo>
                        <a:pt x="2014" y="864"/>
                      </a:lnTo>
                      <a:lnTo>
                        <a:pt x="2008" y="864"/>
                      </a:lnTo>
                      <a:lnTo>
                        <a:pt x="2000" y="864"/>
                      </a:lnTo>
                      <a:lnTo>
                        <a:pt x="1994" y="864"/>
                      </a:lnTo>
                      <a:lnTo>
                        <a:pt x="1987" y="864"/>
                      </a:lnTo>
                      <a:lnTo>
                        <a:pt x="1981" y="864"/>
                      </a:lnTo>
                      <a:lnTo>
                        <a:pt x="1974" y="866"/>
                      </a:lnTo>
                      <a:lnTo>
                        <a:pt x="1970" y="869"/>
                      </a:lnTo>
                      <a:lnTo>
                        <a:pt x="1965" y="874"/>
                      </a:lnTo>
                      <a:lnTo>
                        <a:pt x="1962" y="882"/>
                      </a:lnTo>
                      <a:lnTo>
                        <a:pt x="1968" y="914"/>
                      </a:lnTo>
                      <a:lnTo>
                        <a:pt x="1990" y="908"/>
                      </a:lnTo>
                      <a:lnTo>
                        <a:pt x="2014" y="898"/>
                      </a:lnTo>
                      <a:lnTo>
                        <a:pt x="2038" y="885"/>
                      </a:lnTo>
                      <a:lnTo>
                        <a:pt x="2062" y="871"/>
                      </a:lnTo>
                      <a:lnTo>
                        <a:pt x="2085" y="860"/>
                      </a:lnTo>
                      <a:lnTo>
                        <a:pt x="2109" y="850"/>
                      </a:lnTo>
                      <a:lnTo>
                        <a:pt x="2131" y="847"/>
                      </a:lnTo>
                      <a:lnTo>
                        <a:pt x="2152" y="848"/>
                      </a:lnTo>
                      <a:lnTo>
                        <a:pt x="2171" y="860"/>
                      </a:lnTo>
                      <a:lnTo>
                        <a:pt x="2190" y="882"/>
                      </a:lnTo>
                      <a:lnTo>
                        <a:pt x="2200" y="876"/>
                      </a:lnTo>
                      <a:lnTo>
                        <a:pt x="2210" y="871"/>
                      </a:lnTo>
                      <a:lnTo>
                        <a:pt x="2221" y="866"/>
                      </a:lnTo>
                      <a:lnTo>
                        <a:pt x="2230" y="861"/>
                      </a:lnTo>
                      <a:lnTo>
                        <a:pt x="2242" y="856"/>
                      </a:lnTo>
                      <a:lnTo>
                        <a:pt x="2251" y="850"/>
                      </a:lnTo>
                      <a:lnTo>
                        <a:pt x="2259" y="845"/>
                      </a:lnTo>
                      <a:lnTo>
                        <a:pt x="2269" y="839"/>
                      </a:lnTo>
                      <a:lnTo>
                        <a:pt x="2275" y="831"/>
                      </a:lnTo>
                      <a:lnTo>
                        <a:pt x="2282" y="821"/>
                      </a:lnTo>
                      <a:lnTo>
                        <a:pt x="2280" y="816"/>
                      </a:lnTo>
                      <a:lnTo>
                        <a:pt x="2280" y="815"/>
                      </a:lnTo>
                      <a:lnTo>
                        <a:pt x="2282" y="816"/>
                      </a:lnTo>
                      <a:lnTo>
                        <a:pt x="2282" y="818"/>
                      </a:lnTo>
                      <a:lnTo>
                        <a:pt x="2283" y="821"/>
                      </a:lnTo>
                      <a:lnTo>
                        <a:pt x="2285" y="824"/>
                      </a:lnTo>
                      <a:lnTo>
                        <a:pt x="2288" y="828"/>
                      </a:lnTo>
                      <a:lnTo>
                        <a:pt x="2291" y="831"/>
                      </a:lnTo>
                      <a:lnTo>
                        <a:pt x="2294" y="831"/>
                      </a:lnTo>
                      <a:lnTo>
                        <a:pt x="2299" y="829"/>
                      </a:lnTo>
                      <a:lnTo>
                        <a:pt x="2306" y="826"/>
                      </a:lnTo>
                      <a:lnTo>
                        <a:pt x="2310" y="821"/>
                      </a:lnTo>
                      <a:lnTo>
                        <a:pt x="2314" y="815"/>
                      </a:lnTo>
                      <a:lnTo>
                        <a:pt x="2315" y="810"/>
                      </a:lnTo>
                      <a:lnTo>
                        <a:pt x="2315" y="804"/>
                      </a:lnTo>
                      <a:lnTo>
                        <a:pt x="2315" y="796"/>
                      </a:lnTo>
                      <a:lnTo>
                        <a:pt x="2315" y="789"/>
                      </a:lnTo>
                      <a:lnTo>
                        <a:pt x="2315" y="783"/>
                      </a:lnTo>
                      <a:lnTo>
                        <a:pt x="2315" y="775"/>
                      </a:lnTo>
                      <a:lnTo>
                        <a:pt x="2317" y="768"/>
                      </a:lnTo>
                      <a:lnTo>
                        <a:pt x="2299" y="762"/>
                      </a:lnTo>
                      <a:lnTo>
                        <a:pt x="2331" y="695"/>
                      </a:lnTo>
                      <a:lnTo>
                        <a:pt x="2349" y="720"/>
                      </a:lnTo>
                      <a:lnTo>
                        <a:pt x="2323" y="727"/>
                      </a:lnTo>
                      <a:lnTo>
                        <a:pt x="2326" y="733"/>
                      </a:lnTo>
                      <a:lnTo>
                        <a:pt x="2328" y="741"/>
                      </a:lnTo>
                      <a:lnTo>
                        <a:pt x="2330" y="749"/>
                      </a:lnTo>
                      <a:lnTo>
                        <a:pt x="2330" y="757"/>
                      </a:lnTo>
                      <a:lnTo>
                        <a:pt x="2330" y="765"/>
                      </a:lnTo>
                      <a:lnTo>
                        <a:pt x="2330" y="773"/>
                      </a:lnTo>
                      <a:lnTo>
                        <a:pt x="2331" y="780"/>
                      </a:lnTo>
                      <a:lnTo>
                        <a:pt x="2334" y="786"/>
                      </a:lnTo>
                      <a:lnTo>
                        <a:pt x="2341" y="792"/>
                      </a:lnTo>
                      <a:lnTo>
                        <a:pt x="2349" y="797"/>
                      </a:lnTo>
                      <a:lnTo>
                        <a:pt x="2362" y="797"/>
                      </a:lnTo>
                      <a:lnTo>
                        <a:pt x="2371" y="794"/>
                      </a:lnTo>
                      <a:lnTo>
                        <a:pt x="2376" y="786"/>
                      </a:lnTo>
                      <a:lnTo>
                        <a:pt x="2379" y="776"/>
                      </a:lnTo>
                      <a:lnTo>
                        <a:pt x="2381" y="767"/>
                      </a:lnTo>
                      <a:lnTo>
                        <a:pt x="2382" y="757"/>
                      </a:lnTo>
                      <a:lnTo>
                        <a:pt x="2386" y="749"/>
                      </a:lnTo>
                      <a:lnTo>
                        <a:pt x="2390" y="743"/>
                      </a:lnTo>
                      <a:lnTo>
                        <a:pt x="2400" y="741"/>
                      </a:lnTo>
                      <a:lnTo>
                        <a:pt x="2414" y="744"/>
                      </a:lnTo>
                      <a:lnTo>
                        <a:pt x="2419" y="733"/>
                      </a:lnTo>
                      <a:lnTo>
                        <a:pt x="2419" y="722"/>
                      </a:lnTo>
                      <a:lnTo>
                        <a:pt x="2416" y="712"/>
                      </a:lnTo>
                      <a:lnTo>
                        <a:pt x="2411" y="704"/>
                      </a:lnTo>
                      <a:lnTo>
                        <a:pt x="2403" y="695"/>
                      </a:lnTo>
                      <a:lnTo>
                        <a:pt x="2394" y="688"/>
                      </a:lnTo>
                      <a:lnTo>
                        <a:pt x="2384" y="680"/>
                      </a:lnTo>
                      <a:lnTo>
                        <a:pt x="2374" y="672"/>
                      </a:lnTo>
                      <a:lnTo>
                        <a:pt x="2366" y="666"/>
                      </a:lnTo>
                      <a:lnTo>
                        <a:pt x="2358" y="660"/>
                      </a:lnTo>
                      <a:lnTo>
                        <a:pt x="2360" y="656"/>
                      </a:lnTo>
                      <a:lnTo>
                        <a:pt x="2362" y="653"/>
                      </a:lnTo>
                      <a:lnTo>
                        <a:pt x="2365" y="652"/>
                      </a:lnTo>
                      <a:lnTo>
                        <a:pt x="2368" y="652"/>
                      </a:lnTo>
                      <a:lnTo>
                        <a:pt x="2371" y="652"/>
                      </a:lnTo>
                      <a:lnTo>
                        <a:pt x="2376" y="652"/>
                      </a:lnTo>
                      <a:lnTo>
                        <a:pt x="2379" y="652"/>
                      </a:lnTo>
                      <a:lnTo>
                        <a:pt x="2384" y="652"/>
                      </a:lnTo>
                      <a:lnTo>
                        <a:pt x="2387" y="653"/>
                      </a:lnTo>
                      <a:lnTo>
                        <a:pt x="2390" y="653"/>
                      </a:lnTo>
                      <a:lnTo>
                        <a:pt x="2389" y="652"/>
                      </a:lnTo>
                      <a:lnTo>
                        <a:pt x="2387" y="652"/>
                      </a:lnTo>
                      <a:lnTo>
                        <a:pt x="2386" y="652"/>
                      </a:lnTo>
                      <a:lnTo>
                        <a:pt x="2382" y="653"/>
                      </a:lnTo>
                      <a:lnTo>
                        <a:pt x="2382" y="653"/>
                      </a:lnTo>
                      <a:lnTo>
                        <a:pt x="2381" y="655"/>
                      </a:lnTo>
                      <a:lnTo>
                        <a:pt x="2378" y="656"/>
                      </a:lnTo>
                      <a:lnTo>
                        <a:pt x="2376" y="658"/>
                      </a:lnTo>
                      <a:lnTo>
                        <a:pt x="2374" y="658"/>
                      </a:lnTo>
                      <a:lnTo>
                        <a:pt x="2373" y="660"/>
                      </a:lnTo>
                      <a:lnTo>
                        <a:pt x="2379" y="669"/>
                      </a:lnTo>
                      <a:lnTo>
                        <a:pt x="2384" y="677"/>
                      </a:lnTo>
                      <a:lnTo>
                        <a:pt x="2390" y="684"/>
                      </a:lnTo>
                      <a:lnTo>
                        <a:pt x="2395" y="688"/>
                      </a:lnTo>
                      <a:lnTo>
                        <a:pt x="2400" y="693"/>
                      </a:lnTo>
                      <a:lnTo>
                        <a:pt x="2405" y="698"/>
                      </a:lnTo>
                      <a:lnTo>
                        <a:pt x="2411" y="703"/>
                      </a:lnTo>
                      <a:lnTo>
                        <a:pt x="2416" y="709"/>
                      </a:lnTo>
                      <a:lnTo>
                        <a:pt x="2421" y="717"/>
                      </a:lnTo>
                      <a:lnTo>
                        <a:pt x="2426" y="727"/>
                      </a:lnTo>
                      <a:lnTo>
                        <a:pt x="2445" y="701"/>
                      </a:lnTo>
                      <a:lnTo>
                        <a:pt x="2467" y="685"/>
                      </a:lnTo>
                      <a:lnTo>
                        <a:pt x="2488" y="676"/>
                      </a:lnTo>
                      <a:lnTo>
                        <a:pt x="2512" y="669"/>
                      </a:lnTo>
                      <a:lnTo>
                        <a:pt x="2534" y="666"/>
                      </a:lnTo>
                      <a:lnTo>
                        <a:pt x="2558" y="663"/>
                      </a:lnTo>
                      <a:lnTo>
                        <a:pt x="2581" y="658"/>
                      </a:lnTo>
                      <a:lnTo>
                        <a:pt x="2603" y="650"/>
                      </a:lnTo>
                      <a:lnTo>
                        <a:pt x="2624" y="637"/>
                      </a:lnTo>
                      <a:lnTo>
                        <a:pt x="2643" y="618"/>
                      </a:lnTo>
                      <a:lnTo>
                        <a:pt x="2659" y="605"/>
                      </a:lnTo>
                      <a:lnTo>
                        <a:pt x="2672" y="597"/>
                      </a:lnTo>
                      <a:lnTo>
                        <a:pt x="2683" y="592"/>
                      </a:lnTo>
                      <a:lnTo>
                        <a:pt x="2694" y="591"/>
                      </a:lnTo>
                      <a:lnTo>
                        <a:pt x="2704" y="591"/>
                      </a:lnTo>
                      <a:lnTo>
                        <a:pt x="2715" y="592"/>
                      </a:lnTo>
                      <a:lnTo>
                        <a:pt x="2726" y="594"/>
                      </a:lnTo>
                      <a:lnTo>
                        <a:pt x="2739" y="596"/>
                      </a:lnTo>
                      <a:lnTo>
                        <a:pt x="2754" y="596"/>
                      </a:lnTo>
                      <a:lnTo>
                        <a:pt x="2771" y="592"/>
                      </a:lnTo>
                      <a:lnTo>
                        <a:pt x="2786" y="567"/>
                      </a:lnTo>
                      <a:lnTo>
                        <a:pt x="2803" y="540"/>
                      </a:lnTo>
                      <a:lnTo>
                        <a:pt x="2824" y="516"/>
                      </a:lnTo>
                      <a:lnTo>
                        <a:pt x="2846" y="492"/>
                      </a:lnTo>
                      <a:lnTo>
                        <a:pt x="2870" y="469"/>
                      </a:lnTo>
                      <a:lnTo>
                        <a:pt x="2896" y="448"/>
                      </a:lnTo>
                      <a:lnTo>
                        <a:pt x="2922" y="428"/>
                      </a:lnTo>
                      <a:lnTo>
                        <a:pt x="2947" y="408"/>
                      </a:lnTo>
                      <a:lnTo>
                        <a:pt x="2974" y="391"/>
                      </a:lnTo>
                      <a:lnTo>
                        <a:pt x="3000" y="375"/>
                      </a:lnTo>
                      <a:lnTo>
                        <a:pt x="2994" y="357"/>
                      </a:lnTo>
                      <a:lnTo>
                        <a:pt x="2986" y="344"/>
                      </a:lnTo>
                      <a:lnTo>
                        <a:pt x="2976" y="333"/>
                      </a:lnTo>
                      <a:lnTo>
                        <a:pt x="2965" y="325"/>
                      </a:lnTo>
                      <a:lnTo>
                        <a:pt x="2954" y="316"/>
                      </a:lnTo>
                      <a:lnTo>
                        <a:pt x="2942" y="308"/>
                      </a:lnTo>
                      <a:lnTo>
                        <a:pt x="2933" y="298"/>
                      </a:lnTo>
                      <a:lnTo>
                        <a:pt x="2923" y="287"/>
                      </a:lnTo>
                      <a:lnTo>
                        <a:pt x="2918" y="272"/>
                      </a:lnTo>
                      <a:lnTo>
                        <a:pt x="2915" y="255"/>
                      </a:lnTo>
                      <a:lnTo>
                        <a:pt x="2890" y="255"/>
                      </a:lnTo>
                      <a:lnTo>
                        <a:pt x="2891" y="250"/>
                      </a:lnTo>
                      <a:lnTo>
                        <a:pt x="2891" y="245"/>
                      </a:lnTo>
                      <a:lnTo>
                        <a:pt x="2890" y="240"/>
                      </a:lnTo>
                      <a:lnTo>
                        <a:pt x="2888" y="236"/>
                      </a:lnTo>
                      <a:lnTo>
                        <a:pt x="2885" y="232"/>
                      </a:lnTo>
                      <a:lnTo>
                        <a:pt x="2882" y="229"/>
                      </a:lnTo>
                      <a:lnTo>
                        <a:pt x="2877" y="226"/>
                      </a:lnTo>
                      <a:lnTo>
                        <a:pt x="2874" y="223"/>
                      </a:lnTo>
                      <a:lnTo>
                        <a:pt x="2869" y="221"/>
                      </a:lnTo>
                      <a:lnTo>
                        <a:pt x="2866" y="220"/>
                      </a:lnTo>
                      <a:lnTo>
                        <a:pt x="2813" y="220"/>
                      </a:lnTo>
                      <a:lnTo>
                        <a:pt x="2824" y="196"/>
                      </a:lnTo>
                      <a:lnTo>
                        <a:pt x="2763" y="196"/>
                      </a:lnTo>
                      <a:lnTo>
                        <a:pt x="2773" y="188"/>
                      </a:lnTo>
                      <a:lnTo>
                        <a:pt x="2778" y="178"/>
                      </a:lnTo>
                      <a:lnTo>
                        <a:pt x="2779" y="167"/>
                      </a:lnTo>
                      <a:lnTo>
                        <a:pt x="2776" y="157"/>
                      </a:lnTo>
                      <a:lnTo>
                        <a:pt x="2771" y="146"/>
                      </a:lnTo>
                      <a:lnTo>
                        <a:pt x="2765" y="136"/>
                      </a:lnTo>
                      <a:lnTo>
                        <a:pt x="2755" y="127"/>
                      </a:lnTo>
                      <a:lnTo>
                        <a:pt x="2744" y="120"/>
                      </a:lnTo>
                      <a:lnTo>
                        <a:pt x="2733" y="114"/>
                      </a:lnTo>
                      <a:lnTo>
                        <a:pt x="2722" y="111"/>
                      </a:lnTo>
                      <a:lnTo>
                        <a:pt x="2709" y="117"/>
                      </a:lnTo>
                      <a:lnTo>
                        <a:pt x="2698" y="127"/>
                      </a:lnTo>
                      <a:lnTo>
                        <a:pt x="2688" y="136"/>
                      </a:lnTo>
                      <a:lnTo>
                        <a:pt x="2678" y="146"/>
                      </a:lnTo>
                      <a:lnTo>
                        <a:pt x="2669" y="157"/>
                      </a:lnTo>
                      <a:lnTo>
                        <a:pt x="2661" y="165"/>
                      </a:lnTo>
                      <a:lnTo>
                        <a:pt x="2650" y="172"/>
                      </a:lnTo>
                      <a:lnTo>
                        <a:pt x="2640" y="175"/>
                      </a:lnTo>
                      <a:lnTo>
                        <a:pt x="2627" y="175"/>
                      </a:lnTo>
                      <a:lnTo>
                        <a:pt x="2613" y="170"/>
                      </a:lnTo>
                      <a:lnTo>
                        <a:pt x="2613" y="165"/>
                      </a:lnTo>
                      <a:lnTo>
                        <a:pt x="2613" y="160"/>
                      </a:lnTo>
                      <a:lnTo>
                        <a:pt x="2611" y="157"/>
                      </a:lnTo>
                      <a:lnTo>
                        <a:pt x="2610" y="152"/>
                      </a:lnTo>
                      <a:lnTo>
                        <a:pt x="2608" y="148"/>
                      </a:lnTo>
                      <a:lnTo>
                        <a:pt x="2605" y="144"/>
                      </a:lnTo>
                      <a:lnTo>
                        <a:pt x="2602" y="141"/>
                      </a:lnTo>
                      <a:lnTo>
                        <a:pt x="2600" y="136"/>
                      </a:lnTo>
                      <a:lnTo>
                        <a:pt x="2597" y="133"/>
                      </a:lnTo>
                      <a:lnTo>
                        <a:pt x="2595" y="128"/>
                      </a:lnTo>
                      <a:lnTo>
                        <a:pt x="2613" y="146"/>
                      </a:lnTo>
                      <a:lnTo>
                        <a:pt x="2616" y="143"/>
                      </a:lnTo>
                      <a:lnTo>
                        <a:pt x="2618" y="141"/>
                      </a:lnTo>
                      <a:lnTo>
                        <a:pt x="2619" y="138"/>
                      </a:lnTo>
                      <a:lnTo>
                        <a:pt x="2619" y="133"/>
                      </a:lnTo>
                      <a:lnTo>
                        <a:pt x="2619" y="130"/>
                      </a:lnTo>
                      <a:lnTo>
                        <a:pt x="2619" y="125"/>
                      </a:lnTo>
                      <a:lnTo>
                        <a:pt x="2619" y="122"/>
                      </a:lnTo>
                      <a:lnTo>
                        <a:pt x="2619" y="117"/>
                      </a:lnTo>
                      <a:lnTo>
                        <a:pt x="2619" y="114"/>
                      </a:lnTo>
                      <a:lnTo>
                        <a:pt x="2619" y="111"/>
                      </a:lnTo>
                      <a:lnTo>
                        <a:pt x="2603" y="98"/>
                      </a:lnTo>
                      <a:lnTo>
                        <a:pt x="2584" y="92"/>
                      </a:lnTo>
                      <a:lnTo>
                        <a:pt x="2565" y="87"/>
                      </a:lnTo>
                      <a:lnTo>
                        <a:pt x="2546" y="85"/>
                      </a:lnTo>
                      <a:lnTo>
                        <a:pt x="2526" y="85"/>
                      </a:lnTo>
                      <a:lnTo>
                        <a:pt x="2509" y="84"/>
                      </a:lnTo>
                      <a:lnTo>
                        <a:pt x="2491" y="80"/>
                      </a:lnTo>
                      <a:lnTo>
                        <a:pt x="2475" y="76"/>
                      </a:lnTo>
                      <a:lnTo>
                        <a:pt x="2461" y="66"/>
                      </a:lnTo>
                      <a:lnTo>
                        <a:pt x="2450" y="52"/>
                      </a:lnTo>
                      <a:lnTo>
                        <a:pt x="2454" y="50"/>
                      </a:lnTo>
                      <a:lnTo>
                        <a:pt x="2456" y="47"/>
                      </a:lnTo>
                      <a:lnTo>
                        <a:pt x="2458" y="45"/>
                      </a:lnTo>
                      <a:lnTo>
                        <a:pt x="2459" y="42"/>
                      </a:lnTo>
                      <a:lnTo>
                        <a:pt x="2459" y="37"/>
                      </a:lnTo>
                      <a:lnTo>
                        <a:pt x="2459" y="34"/>
                      </a:lnTo>
                      <a:lnTo>
                        <a:pt x="2459" y="31"/>
                      </a:lnTo>
                      <a:lnTo>
                        <a:pt x="2458" y="26"/>
                      </a:lnTo>
                      <a:lnTo>
                        <a:pt x="2458" y="23"/>
                      </a:lnTo>
                      <a:lnTo>
                        <a:pt x="2458" y="20"/>
                      </a:lnTo>
                      <a:lnTo>
                        <a:pt x="2432" y="2"/>
                      </a:lnTo>
                      <a:lnTo>
                        <a:pt x="2438" y="0"/>
                      </a:lnTo>
                      <a:lnTo>
                        <a:pt x="2443" y="2"/>
                      </a:lnTo>
                      <a:lnTo>
                        <a:pt x="2448" y="4"/>
                      </a:lnTo>
                      <a:lnTo>
                        <a:pt x="2453" y="8"/>
                      </a:lnTo>
                      <a:lnTo>
                        <a:pt x="2456" y="13"/>
                      </a:lnTo>
                      <a:lnTo>
                        <a:pt x="2458" y="20"/>
                      </a:lnTo>
                      <a:lnTo>
                        <a:pt x="2459" y="26"/>
                      </a:lnTo>
                      <a:lnTo>
                        <a:pt x="2459" y="32"/>
                      </a:lnTo>
                      <a:lnTo>
                        <a:pt x="2459" y="39"/>
                      </a:lnTo>
                      <a:lnTo>
                        <a:pt x="2458" y="44"/>
                      </a:lnTo>
                      <a:lnTo>
                        <a:pt x="2458" y="44"/>
                      </a:lnTo>
                    </a:path>
                  </a:pathLst>
                </a:custGeom>
                <a:noFill/>
                <a:ln w="12700">
                  <a:solidFill>
                    <a:srgbClr val="000000"/>
                  </a:solidFill>
                  <a:prstDash val="solid"/>
                  <a:round/>
                  <a:headEnd/>
                  <a:tailEnd/>
                </a:ln>
              </p:spPr>
              <p:txBody>
                <a:bodyPr/>
                <a:lstStyle/>
                <a:p>
                  <a:endParaRPr lang="en-US"/>
                </a:p>
              </p:txBody>
            </p:sp>
            <p:sp>
              <p:nvSpPr>
                <p:cNvPr id="41185" name="Freeform 225"/>
                <p:cNvSpPr>
                  <a:spLocks/>
                </p:cNvSpPr>
                <p:nvPr/>
              </p:nvSpPr>
              <p:spPr bwMode="auto">
                <a:xfrm>
                  <a:off x="3304" y="3076"/>
                  <a:ext cx="21" cy="20"/>
                </a:xfrm>
                <a:custGeom>
                  <a:avLst/>
                  <a:gdLst/>
                  <a:ahLst/>
                  <a:cxnLst>
                    <a:cxn ang="0">
                      <a:pos x="30" y="11"/>
                    </a:cxn>
                    <a:cxn ang="0">
                      <a:pos x="42" y="11"/>
                    </a:cxn>
                    <a:cxn ang="0">
                      <a:pos x="42" y="36"/>
                    </a:cxn>
                    <a:cxn ang="0">
                      <a:pos x="30" y="36"/>
                    </a:cxn>
                    <a:cxn ang="0">
                      <a:pos x="32" y="40"/>
                    </a:cxn>
                    <a:cxn ang="0">
                      <a:pos x="34" y="38"/>
                    </a:cxn>
                    <a:cxn ang="0">
                      <a:pos x="32" y="33"/>
                    </a:cxn>
                    <a:cxn ang="0">
                      <a:pos x="30" y="25"/>
                    </a:cxn>
                    <a:cxn ang="0">
                      <a:pos x="27" y="19"/>
                    </a:cxn>
                    <a:cxn ang="0">
                      <a:pos x="22" y="12"/>
                    </a:cxn>
                    <a:cxn ang="0">
                      <a:pos x="19" y="8"/>
                    </a:cxn>
                    <a:cxn ang="0">
                      <a:pos x="13" y="8"/>
                    </a:cxn>
                    <a:cxn ang="0">
                      <a:pos x="6" y="14"/>
                    </a:cxn>
                    <a:cxn ang="0">
                      <a:pos x="0" y="25"/>
                    </a:cxn>
                    <a:cxn ang="0">
                      <a:pos x="2" y="28"/>
                    </a:cxn>
                    <a:cxn ang="0">
                      <a:pos x="3" y="27"/>
                    </a:cxn>
                    <a:cxn ang="0">
                      <a:pos x="5" y="22"/>
                    </a:cxn>
                    <a:cxn ang="0">
                      <a:pos x="6" y="17"/>
                    </a:cxn>
                    <a:cxn ang="0">
                      <a:pos x="8" y="11"/>
                    </a:cxn>
                    <a:cxn ang="0">
                      <a:pos x="10" y="4"/>
                    </a:cxn>
                    <a:cxn ang="0">
                      <a:pos x="13" y="1"/>
                    </a:cxn>
                    <a:cxn ang="0">
                      <a:pos x="16" y="0"/>
                    </a:cxn>
                    <a:cxn ang="0">
                      <a:pos x="22" y="3"/>
                    </a:cxn>
                    <a:cxn ang="0">
                      <a:pos x="30" y="11"/>
                    </a:cxn>
                    <a:cxn ang="0">
                      <a:pos x="30" y="11"/>
                    </a:cxn>
                  </a:cxnLst>
                  <a:rect l="0" t="0" r="r" b="b"/>
                  <a:pathLst>
                    <a:path w="42" h="40">
                      <a:moveTo>
                        <a:pt x="30" y="11"/>
                      </a:moveTo>
                      <a:lnTo>
                        <a:pt x="42" y="11"/>
                      </a:lnTo>
                      <a:lnTo>
                        <a:pt x="42" y="36"/>
                      </a:lnTo>
                      <a:lnTo>
                        <a:pt x="30" y="36"/>
                      </a:lnTo>
                      <a:lnTo>
                        <a:pt x="32" y="40"/>
                      </a:lnTo>
                      <a:lnTo>
                        <a:pt x="34" y="38"/>
                      </a:lnTo>
                      <a:lnTo>
                        <a:pt x="32" y="33"/>
                      </a:lnTo>
                      <a:lnTo>
                        <a:pt x="30" y="25"/>
                      </a:lnTo>
                      <a:lnTo>
                        <a:pt x="27" y="19"/>
                      </a:lnTo>
                      <a:lnTo>
                        <a:pt x="22" y="12"/>
                      </a:lnTo>
                      <a:lnTo>
                        <a:pt x="19" y="8"/>
                      </a:lnTo>
                      <a:lnTo>
                        <a:pt x="13" y="8"/>
                      </a:lnTo>
                      <a:lnTo>
                        <a:pt x="6" y="14"/>
                      </a:lnTo>
                      <a:lnTo>
                        <a:pt x="0" y="25"/>
                      </a:lnTo>
                      <a:lnTo>
                        <a:pt x="2" y="28"/>
                      </a:lnTo>
                      <a:lnTo>
                        <a:pt x="3" y="27"/>
                      </a:lnTo>
                      <a:lnTo>
                        <a:pt x="5" y="22"/>
                      </a:lnTo>
                      <a:lnTo>
                        <a:pt x="6" y="17"/>
                      </a:lnTo>
                      <a:lnTo>
                        <a:pt x="8" y="11"/>
                      </a:lnTo>
                      <a:lnTo>
                        <a:pt x="10" y="4"/>
                      </a:lnTo>
                      <a:lnTo>
                        <a:pt x="13" y="1"/>
                      </a:lnTo>
                      <a:lnTo>
                        <a:pt x="16" y="0"/>
                      </a:lnTo>
                      <a:lnTo>
                        <a:pt x="22" y="3"/>
                      </a:lnTo>
                      <a:lnTo>
                        <a:pt x="30" y="11"/>
                      </a:lnTo>
                      <a:lnTo>
                        <a:pt x="30" y="11"/>
                      </a:lnTo>
                      <a:close/>
                    </a:path>
                  </a:pathLst>
                </a:custGeom>
                <a:solidFill>
                  <a:srgbClr val="CEA156"/>
                </a:solidFill>
                <a:ln w="9525">
                  <a:noFill/>
                  <a:round/>
                  <a:headEnd/>
                  <a:tailEnd/>
                </a:ln>
              </p:spPr>
              <p:txBody>
                <a:bodyPr/>
                <a:lstStyle/>
                <a:p>
                  <a:endParaRPr lang="en-US"/>
                </a:p>
              </p:txBody>
            </p:sp>
            <p:sp>
              <p:nvSpPr>
                <p:cNvPr id="41186" name="Freeform 226"/>
                <p:cNvSpPr>
                  <a:spLocks/>
                </p:cNvSpPr>
                <p:nvPr/>
              </p:nvSpPr>
              <p:spPr bwMode="auto">
                <a:xfrm>
                  <a:off x="3084" y="3085"/>
                  <a:ext cx="50" cy="33"/>
                </a:xfrm>
                <a:custGeom>
                  <a:avLst/>
                  <a:gdLst/>
                  <a:ahLst/>
                  <a:cxnLst>
                    <a:cxn ang="0">
                      <a:pos x="101" y="48"/>
                    </a:cxn>
                    <a:cxn ang="0">
                      <a:pos x="48" y="65"/>
                    </a:cxn>
                    <a:cxn ang="0">
                      <a:pos x="46" y="59"/>
                    </a:cxn>
                    <a:cxn ang="0">
                      <a:pos x="43" y="49"/>
                    </a:cxn>
                    <a:cxn ang="0">
                      <a:pos x="40" y="41"/>
                    </a:cxn>
                    <a:cxn ang="0">
                      <a:pos x="35" y="33"/>
                    </a:cxn>
                    <a:cxn ang="0">
                      <a:pos x="30" y="25"/>
                    </a:cxn>
                    <a:cxn ang="0">
                      <a:pos x="26" y="17"/>
                    </a:cxn>
                    <a:cxn ang="0">
                      <a:pos x="19" y="11"/>
                    </a:cxn>
                    <a:cxn ang="0">
                      <a:pos x="13" y="5"/>
                    </a:cxn>
                    <a:cxn ang="0">
                      <a:pos x="6" y="1"/>
                    </a:cxn>
                    <a:cxn ang="0">
                      <a:pos x="0" y="0"/>
                    </a:cxn>
                    <a:cxn ang="0">
                      <a:pos x="11" y="5"/>
                    </a:cxn>
                    <a:cxn ang="0">
                      <a:pos x="26" y="8"/>
                    </a:cxn>
                    <a:cxn ang="0">
                      <a:pos x="38" y="8"/>
                    </a:cxn>
                    <a:cxn ang="0">
                      <a:pos x="53" y="8"/>
                    </a:cxn>
                    <a:cxn ang="0">
                      <a:pos x="66" y="6"/>
                    </a:cxn>
                    <a:cxn ang="0">
                      <a:pos x="77" y="8"/>
                    </a:cxn>
                    <a:cxn ang="0">
                      <a:pos x="86" y="11"/>
                    </a:cxn>
                    <a:cxn ang="0">
                      <a:pos x="94" y="17"/>
                    </a:cxn>
                    <a:cxn ang="0">
                      <a:pos x="99" y="30"/>
                    </a:cxn>
                    <a:cxn ang="0">
                      <a:pos x="101" y="48"/>
                    </a:cxn>
                    <a:cxn ang="0">
                      <a:pos x="101" y="48"/>
                    </a:cxn>
                  </a:cxnLst>
                  <a:rect l="0" t="0" r="r" b="b"/>
                  <a:pathLst>
                    <a:path w="101" h="65">
                      <a:moveTo>
                        <a:pt x="101" y="48"/>
                      </a:moveTo>
                      <a:lnTo>
                        <a:pt x="48" y="65"/>
                      </a:lnTo>
                      <a:lnTo>
                        <a:pt x="46" y="59"/>
                      </a:lnTo>
                      <a:lnTo>
                        <a:pt x="43" y="49"/>
                      </a:lnTo>
                      <a:lnTo>
                        <a:pt x="40" y="41"/>
                      </a:lnTo>
                      <a:lnTo>
                        <a:pt x="35" y="33"/>
                      </a:lnTo>
                      <a:lnTo>
                        <a:pt x="30" y="25"/>
                      </a:lnTo>
                      <a:lnTo>
                        <a:pt x="26" y="17"/>
                      </a:lnTo>
                      <a:lnTo>
                        <a:pt x="19" y="11"/>
                      </a:lnTo>
                      <a:lnTo>
                        <a:pt x="13" y="5"/>
                      </a:lnTo>
                      <a:lnTo>
                        <a:pt x="6" y="1"/>
                      </a:lnTo>
                      <a:lnTo>
                        <a:pt x="0" y="0"/>
                      </a:lnTo>
                      <a:lnTo>
                        <a:pt x="11" y="5"/>
                      </a:lnTo>
                      <a:lnTo>
                        <a:pt x="26" y="8"/>
                      </a:lnTo>
                      <a:lnTo>
                        <a:pt x="38" y="8"/>
                      </a:lnTo>
                      <a:lnTo>
                        <a:pt x="53" y="8"/>
                      </a:lnTo>
                      <a:lnTo>
                        <a:pt x="66" y="6"/>
                      </a:lnTo>
                      <a:lnTo>
                        <a:pt x="77" y="8"/>
                      </a:lnTo>
                      <a:lnTo>
                        <a:pt x="86" y="11"/>
                      </a:lnTo>
                      <a:lnTo>
                        <a:pt x="94" y="17"/>
                      </a:lnTo>
                      <a:lnTo>
                        <a:pt x="99" y="30"/>
                      </a:lnTo>
                      <a:lnTo>
                        <a:pt x="101" y="48"/>
                      </a:lnTo>
                      <a:lnTo>
                        <a:pt x="101" y="48"/>
                      </a:lnTo>
                      <a:close/>
                    </a:path>
                  </a:pathLst>
                </a:custGeom>
                <a:solidFill>
                  <a:srgbClr val="CEA156"/>
                </a:solidFill>
                <a:ln w="9525">
                  <a:noFill/>
                  <a:round/>
                  <a:headEnd/>
                  <a:tailEnd/>
                </a:ln>
              </p:spPr>
              <p:txBody>
                <a:bodyPr/>
                <a:lstStyle/>
                <a:p>
                  <a:endParaRPr lang="en-US"/>
                </a:p>
              </p:txBody>
            </p:sp>
            <p:sp>
              <p:nvSpPr>
                <p:cNvPr id="41187" name="Freeform 227"/>
                <p:cNvSpPr>
                  <a:spLocks/>
                </p:cNvSpPr>
                <p:nvPr/>
              </p:nvSpPr>
              <p:spPr bwMode="auto">
                <a:xfrm>
                  <a:off x="3168" y="3102"/>
                  <a:ext cx="63" cy="55"/>
                </a:xfrm>
                <a:custGeom>
                  <a:avLst/>
                  <a:gdLst/>
                  <a:ahLst/>
                  <a:cxnLst>
                    <a:cxn ang="0">
                      <a:pos x="126" y="44"/>
                    </a:cxn>
                    <a:cxn ang="0">
                      <a:pos x="126" y="53"/>
                    </a:cxn>
                    <a:cxn ang="0">
                      <a:pos x="126" y="63"/>
                    </a:cxn>
                    <a:cxn ang="0">
                      <a:pos x="123" y="71"/>
                    </a:cxn>
                    <a:cxn ang="0">
                      <a:pos x="118" y="80"/>
                    </a:cxn>
                    <a:cxn ang="0">
                      <a:pos x="114" y="87"/>
                    </a:cxn>
                    <a:cxn ang="0">
                      <a:pos x="107" y="95"/>
                    </a:cxn>
                    <a:cxn ang="0">
                      <a:pos x="99" y="101"/>
                    </a:cxn>
                    <a:cxn ang="0">
                      <a:pos x="93" y="106"/>
                    </a:cxn>
                    <a:cxn ang="0">
                      <a:pos x="85" y="109"/>
                    </a:cxn>
                    <a:cxn ang="0">
                      <a:pos x="78" y="111"/>
                    </a:cxn>
                    <a:cxn ang="0">
                      <a:pos x="74" y="100"/>
                    </a:cxn>
                    <a:cxn ang="0">
                      <a:pos x="69" y="90"/>
                    </a:cxn>
                    <a:cxn ang="0">
                      <a:pos x="62" y="80"/>
                    </a:cxn>
                    <a:cxn ang="0">
                      <a:pos x="54" y="71"/>
                    </a:cxn>
                    <a:cxn ang="0">
                      <a:pos x="46" y="61"/>
                    </a:cxn>
                    <a:cxn ang="0">
                      <a:pos x="37" y="53"/>
                    </a:cxn>
                    <a:cxn ang="0">
                      <a:pos x="27" y="45"/>
                    </a:cxn>
                    <a:cxn ang="0">
                      <a:pos x="18" y="39"/>
                    </a:cxn>
                    <a:cxn ang="0">
                      <a:pos x="10" y="32"/>
                    </a:cxn>
                    <a:cxn ang="0">
                      <a:pos x="0" y="26"/>
                    </a:cxn>
                    <a:cxn ang="0">
                      <a:pos x="10" y="12"/>
                    </a:cxn>
                    <a:cxn ang="0">
                      <a:pos x="19" y="4"/>
                    </a:cxn>
                    <a:cxn ang="0">
                      <a:pos x="29" y="0"/>
                    </a:cxn>
                    <a:cxn ang="0">
                      <a:pos x="42" y="2"/>
                    </a:cxn>
                    <a:cxn ang="0">
                      <a:pos x="53" y="5"/>
                    </a:cxn>
                    <a:cxn ang="0">
                      <a:pos x="66" y="12"/>
                    </a:cxn>
                    <a:cxn ang="0">
                      <a:pos x="80" y="20"/>
                    </a:cxn>
                    <a:cxn ang="0">
                      <a:pos x="94" y="28"/>
                    </a:cxn>
                    <a:cxn ang="0">
                      <a:pos x="110" y="37"/>
                    </a:cxn>
                    <a:cxn ang="0">
                      <a:pos x="126" y="44"/>
                    </a:cxn>
                    <a:cxn ang="0">
                      <a:pos x="126" y="44"/>
                    </a:cxn>
                  </a:cxnLst>
                  <a:rect l="0" t="0" r="r" b="b"/>
                  <a:pathLst>
                    <a:path w="126" h="111">
                      <a:moveTo>
                        <a:pt x="126" y="44"/>
                      </a:moveTo>
                      <a:lnTo>
                        <a:pt x="126" y="53"/>
                      </a:lnTo>
                      <a:lnTo>
                        <a:pt x="126" y="63"/>
                      </a:lnTo>
                      <a:lnTo>
                        <a:pt x="123" y="71"/>
                      </a:lnTo>
                      <a:lnTo>
                        <a:pt x="118" y="80"/>
                      </a:lnTo>
                      <a:lnTo>
                        <a:pt x="114" y="87"/>
                      </a:lnTo>
                      <a:lnTo>
                        <a:pt x="107" y="95"/>
                      </a:lnTo>
                      <a:lnTo>
                        <a:pt x="99" y="101"/>
                      </a:lnTo>
                      <a:lnTo>
                        <a:pt x="93" y="106"/>
                      </a:lnTo>
                      <a:lnTo>
                        <a:pt x="85" y="109"/>
                      </a:lnTo>
                      <a:lnTo>
                        <a:pt x="78" y="111"/>
                      </a:lnTo>
                      <a:lnTo>
                        <a:pt x="74" y="100"/>
                      </a:lnTo>
                      <a:lnTo>
                        <a:pt x="69" y="90"/>
                      </a:lnTo>
                      <a:lnTo>
                        <a:pt x="62" y="80"/>
                      </a:lnTo>
                      <a:lnTo>
                        <a:pt x="54" y="71"/>
                      </a:lnTo>
                      <a:lnTo>
                        <a:pt x="46" y="61"/>
                      </a:lnTo>
                      <a:lnTo>
                        <a:pt x="37" y="53"/>
                      </a:lnTo>
                      <a:lnTo>
                        <a:pt x="27" y="45"/>
                      </a:lnTo>
                      <a:lnTo>
                        <a:pt x="18" y="39"/>
                      </a:lnTo>
                      <a:lnTo>
                        <a:pt x="10" y="32"/>
                      </a:lnTo>
                      <a:lnTo>
                        <a:pt x="0" y="26"/>
                      </a:lnTo>
                      <a:lnTo>
                        <a:pt x="10" y="12"/>
                      </a:lnTo>
                      <a:lnTo>
                        <a:pt x="19" y="4"/>
                      </a:lnTo>
                      <a:lnTo>
                        <a:pt x="29" y="0"/>
                      </a:lnTo>
                      <a:lnTo>
                        <a:pt x="42" y="2"/>
                      </a:lnTo>
                      <a:lnTo>
                        <a:pt x="53" y="5"/>
                      </a:lnTo>
                      <a:lnTo>
                        <a:pt x="66" y="12"/>
                      </a:lnTo>
                      <a:lnTo>
                        <a:pt x="80" y="20"/>
                      </a:lnTo>
                      <a:lnTo>
                        <a:pt x="94" y="28"/>
                      </a:lnTo>
                      <a:lnTo>
                        <a:pt x="110" y="37"/>
                      </a:lnTo>
                      <a:lnTo>
                        <a:pt x="126" y="44"/>
                      </a:lnTo>
                      <a:lnTo>
                        <a:pt x="126" y="44"/>
                      </a:lnTo>
                      <a:close/>
                    </a:path>
                  </a:pathLst>
                </a:custGeom>
                <a:solidFill>
                  <a:srgbClr val="CEA156"/>
                </a:solidFill>
                <a:ln w="9525">
                  <a:noFill/>
                  <a:round/>
                  <a:headEnd/>
                  <a:tailEnd/>
                </a:ln>
              </p:spPr>
              <p:txBody>
                <a:bodyPr/>
                <a:lstStyle/>
                <a:p>
                  <a:endParaRPr lang="en-US"/>
                </a:p>
              </p:txBody>
            </p:sp>
            <p:sp>
              <p:nvSpPr>
                <p:cNvPr id="41188" name="Freeform 228"/>
                <p:cNvSpPr>
                  <a:spLocks/>
                </p:cNvSpPr>
                <p:nvPr/>
              </p:nvSpPr>
              <p:spPr bwMode="auto">
                <a:xfrm>
                  <a:off x="2962" y="3105"/>
                  <a:ext cx="69" cy="68"/>
                </a:xfrm>
                <a:custGeom>
                  <a:avLst/>
                  <a:gdLst/>
                  <a:ahLst/>
                  <a:cxnLst>
                    <a:cxn ang="0">
                      <a:pos x="121" y="25"/>
                    </a:cxn>
                    <a:cxn ang="0">
                      <a:pos x="136" y="46"/>
                    </a:cxn>
                    <a:cxn ang="0">
                      <a:pos x="137" y="62"/>
                    </a:cxn>
                    <a:cxn ang="0">
                      <a:pos x="133" y="73"/>
                    </a:cxn>
                    <a:cxn ang="0">
                      <a:pos x="120" y="83"/>
                    </a:cxn>
                    <a:cxn ang="0">
                      <a:pos x="105" y="89"/>
                    </a:cxn>
                    <a:cxn ang="0">
                      <a:pos x="86" y="96"/>
                    </a:cxn>
                    <a:cxn ang="0">
                      <a:pos x="69" y="102"/>
                    </a:cxn>
                    <a:cxn ang="0">
                      <a:pos x="53" y="110"/>
                    </a:cxn>
                    <a:cxn ang="0">
                      <a:pos x="38" y="121"/>
                    </a:cxn>
                    <a:cxn ang="0">
                      <a:pos x="32" y="136"/>
                    </a:cxn>
                    <a:cxn ang="0">
                      <a:pos x="17" y="129"/>
                    </a:cxn>
                    <a:cxn ang="0">
                      <a:pos x="8" y="120"/>
                    </a:cxn>
                    <a:cxn ang="0">
                      <a:pos x="1" y="109"/>
                    </a:cxn>
                    <a:cxn ang="0">
                      <a:pos x="0" y="96"/>
                    </a:cxn>
                    <a:cxn ang="0">
                      <a:pos x="0" y="81"/>
                    </a:cxn>
                    <a:cxn ang="0">
                      <a:pos x="3" y="65"/>
                    </a:cxn>
                    <a:cxn ang="0">
                      <a:pos x="8" y="51"/>
                    </a:cxn>
                    <a:cxn ang="0">
                      <a:pos x="13" y="35"/>
                    </a:cxn>
                    <a:cxn ang="0">
                      <a:pos x="19" y="21"/>
                    </a:cxn>
                    <a:cxn ang="0">
                      <a:pos x="24" y="8"/>
                    </a:cxn>
                    <a:cxn ang="0">
                      <a:pos x="35" y="1"/>
                    </a:cxn>
                    <a:cxn ang="0">
                      <a:pos x="45" y="0"/>
                    </a:cxn>
                    <a:cxn ang="0">
                      <a:pos x="53" y="0"/>
                    </a:cxn>
                    <a:cxn ang="0">
                      <a:pos x="61" y="5"/>
                    </a:cxn>
                    <a:cxn ang="0">
                      <a:pos x="69" y="9"/>
                    </a:cxn>
                    <a:cxn ang="0">
                      <a:pos x="77" y="16"/>
                    </a:cxn>
                    <a:cxn ang="0">
                      <a:pos x="85" y="21"/>
                    </a:cxn>
                    <a:cxn ang="0">
                      <a:pos x="94" y="25"/>
                    </a:cxn>
                    <a:cxn ang="0">
                      <a:pos x="107" y="27"/>
                    </a:cxn>
                    <a:cxn ang="0">
                      <a:pos x="123" y="25"/>
                    </a:cxn>
                    <a:cxn ang="0">
                      <a:pos x="123" y="25"/>
                    </a:cxn>
                    <a:cxn ang="0">
                      <a:pos x="121" y="25"/>
                    </a:cxn>
                  </a:cxnLst>
                  <a:rect l="0" t="0" r="r" b="b"/>
                  <a:pathLst>
                    <a:path w="137" h="136">
                      <a:moveTo>
                        <a:pt x="121" y="25"/>
                      </a:moveTo>
                      <a:lnTo>
                        <a:pt x="136" y="46"/>
                      </a:lnTo>
                      <a:lnTo>
                        <a:pt x="137" y="62"/>
                      </a:lnTo>
                      <a:lnTo>
                        <a:pt x="133" y="73"/>
                      </a:lnTo>
                      <a:lnTo>
                        <a:pt x="120" y="83"/>
                      </a:lnTo>
                      <a:lnTo>
                        <a:pt x="105" y="89"/>
                      </a:lnTo>
                      <a:lnTo>
                        <a:pt x="86" y="96"/>
                      </a:lnTo>
                      <a:lnTo>
                        <a:pt x="69" y="102"/>
                      </a:lnTo>
                      <a:lnTo>
                        <a:pt x="53" y="110"/>
                      </a:lnTo>
                      <a:lnTo>
                        <a:pt x="38" y="121"/>
                      </a:lnTo>
                      <a:lnTo>
                        <a:pt x="32" y="136"/>
                      </a:lnTo>
                      <a:lnTo>
                        <a:pt x="17" y="129"/>
                      </a:lnTo>
                      <a:lnTo>
                        <a:pt x="8" y="120"/>
                      </a:lnTo>
                      <a:lnTo>
                        <a:pt x="1" y="109"/>
                      </a:lnTo>
                      <a:lnTo>
                        <a:pt x="0" y="96"/>
                      </a:lnTo>
                      <a:lnTo>
                        <a:pt x="0" y="81"/>
                      </a:lnTo>
                      <a:lnTo>
                        <a:pt x="3" y="65"/>
                      </a:lnTo>
                      <a:lnTo>
                        <a:pt x="8" y="51"/>
                      </a:lnTo>
                      <a:lnTo>
                        <a:pt x="13" y="35"/>
                      </a:lnTo>
                      <a:lnTo>
                        <a:pt x="19" y="21"/>
                      </a:lnTo>
                      <a:lnTo>
                        <a:pt x="24" y="8"/>
                      </a:lnTo>
                      <a:lnTo>
                        <a:pt x="35" y="1"/>
                      </a:lnTo>
                      <a:lnTo>
                        <a:pt x="45" y="0"/>
                      </a:lnTo>
                      <a:lnTo>
                        <a:pt x="53" y="0"/>
                      </a:lnTo>
                      <a:lnTo>
                        <a:pt x="61" y="5"/>
                      </a:lnTo>
                      <a:lnTo>
                        <a:pt x="69" y="9"/>
                      </a:lnTo>
                      <a:lnTo>
                        <a:pt x="77" y="16"/>
                      </a:lnTo>
                      <a:lnTo>
                        <a:pt x="85" y="21"/>
                      </a:lnTo>
                      <a:lnTo>
                        <a:pt x="94" y="25"/>
                      </a:lnTo>
                      <a:lnTo>
                        <a:pt x="107" y="27"/>
                      </a:lnTo>
                      <a:lnTo>
                        <a:pt x="123" y="25"/>
                      </a:lnTo>
                      <a:lnTo>
                        <a:pt x="123" y="25"/>
                      </a:lnTo>
                      <a:lnTo>
                        <a:pt x="121" y="25"/>
                      </a:lnTo>
                      <a:close/>
                    </a:path>
                  </a:pathLst>
                </a:custGeom>
                <a:solidFill>
                  <a:srgbClr val="CEA156"/>
                </a:solidFill>
                <a:ln w="9525">
                  <a:noFill/>
                  <a:round/>
                  <a:headEnd/>
                  <a:tailEnd/>
                </a:ln>
              </p:spPr>
              <p:txBody>
                <a:bodyPr/>
                <a:lstStyle/>
                <a:p>
                  <a:endParaRPr lang="en-US"/>
                </a:p>
              </p:txBody>
            </p:sp>
            <p:sp>
              <p:nvSpPr>
                <p:cNvPr id="41189" name="Freeform 229"/>
                <p:cNvSpPr>
                  <a:spLocks/>
                </p:cNvSpPr>
                <p:nvPr/>
              </p:nvSpPr>
              <p:spPr bwMode="auto">
                <a:xfrm>
                  <a:off x="2897" y="3106"/>
                  <a:ext cx="32" cy="43"/>
                </a:xfrm>
                <a:custGeom>
                  <a:avLst/>
                  <a:gdLst/>
                  <a:ahLst/>
                  <a:cxnLst>
                    <a:cxn ang="0">
                      <a:pos x="59" y="84"/>
                    </a:cxn>
                    <a:cxn ang="0">
                      <a:pos x="54" y="80"/>
                    </a:cxn>
                    <a:cxn ang="0">
                      <a:pos x="46" y="79"/>
                    </a:cxn>
                    <a:cxn ang="0">
                      <a:pos x="38" y="79"/>
                    </a:cxn>
                    <a:cxn ang="0">
                      <a:pos x="30" y="79"/>
                    </a:cxn>
                    <a:cxn ang="0">
                      <a:pos x="22" y="77"/>
                    </a:cxn>
                    <a:cxn ang="0">
                      <a:pos x="14" y="77"/>
                    </a:cxn>
                    <a:cxn ang="0">
                      <a:pos x="8" y="74"/>
                    </a:cxn>
                    <a:cxn ang="0">
                      <a:pos x="3" y="69"/>
                    </a:cxn>
                    <a:cxn ang="0">
                      <a:pos x="1" y="61"/>
                    </a:cxn>
                    <a:cxn ang="0">
                      <a:pos x="0" y="50"/>
                    </a:cxn>
                    <a:cxn ang="0">
                      <a:pos x="0" y="44"/>
                    </a:cxn>
                    <a:cxn ang="0">
                      <a:pos x="1" y="37"/>
                    </a:cxn>
                    <a:cxn ang="0">
                      <a:pos x="1" y="31"/>
                    </a:cxn>
                    <a:cxn ang="0">
                      <a:pos x="3" y="24"/>
                    </a:cxn>
                    <a:cxn ang="0">
                      <a:pos x="4" y="18"/>
                    </a:cxn>
                    <a:cxn ang="0">
                      <a:pos x="6" y="13"/>
                    </a:cxn>
                    <a:cxn ang="0">
                      <a:pos x="9" y="8"/>
                    </a:cxn>
                    <a:cxn ang="0">
                      <a:pos x="14" y="5"/>
                    </a:cxn>
                    <a:cxn ang="0">
                      <a:pos x="20" y="2"/>
                    </a:cxn>
                    <a:cxn ang="0">
                      <a:pos x="28" y="0"/>
                    </a:cxn>
                    <a:cxn ang="0">
                      <a:pos x="35" y="5"/>
                    </a:cxn>
                    <a:cxn ang="0">
                      <a:pos x="41" y="12"/>
                    </a:cxn>
                    <a:cxn ang="0">
                      <a:pos x="46" y="18"/>
                    </a:cxn>
                    <a:cxn ang="0">
                      <a:pos x="52" y="26"/>
                    </a:cxn>
                    <a:cxn ang="0">
                      <a:pos x="56" y="34"/>
                    </a:cxn>
                    <a:cxn ang="0">
                      <a:pos x="59" y="44"/>
                    </a:cxn>
                    <a:cxn ang="0">
                      <a:pos x="62" y="53"/>
                    </a:cxn>
                    <a:cxn ang="0">
                      <a:pos x="64" y="64"/>
                    </a:cxn>
                    <a:cxn ang="0">
                      <a:pos x="62" y="74"/>
                    </a:cxn>
                    <a:cxn ang="0">
                      <a:pos x="60" y="85"/>
                    </a:cxn>
                    <a:cxn ang="0">
                      <a:pos x="60" y="85"/>
                    </a:cxn>
                    <a:cxn ang="0">
                      <a:pos x="59" y="84"/>
                    </a:cxn>
                  </a:cxnLst>
                  <a:rect l="0" t="0" r="r" b="b"/>
                  <a:pathLst>
                    <a:path w="64" h="85">
                      <a:moveTo>
                        <a:pt x="59" y="84"/>
                      </a:moveTo>
                      <a:lnTo>
                        <a:pt x="54" y="80"/>
                      </a:lnTo>
                      <a:lnTo>
                        <a:pt x="46" y="79"/>
                      </a:lnTo>
                      <a:lnTo>
                        <a:pt x="38" y="79"/>
                      </a:lnTo>
                      <a:lnTo>
                        <a:pt x="30" y="79"/>
                      </a:lnTo>
                      <a:lnTo>
                        <a:pt x="22" y="77"/>
                      </a:lnTo>
                      <a:lnTo>
                        <a:pt x="14" y="77"/>
                      </a:lnTo>
                      <a:lnTo>
                        <a:pt x="8" y="74"/>
                      </a:lnTo>
                      <a:lnTo>
                        <a:pt x="3" y="69"/>
                      </a:lnTo>
                      <a:lnTo>
                        <a:pt x="1" y="61"/>
                      </a:lnTo>
                      <a:lnTo>
                        <a:pt x="0" y="50"/>
                      </a:lnTo>
                      <a:lnTo>
                        <a:pt x="0" y="44"/>
                      </a:lnTo>
                      <a:lnTo>
                        <a:pt x="1" y="37"/>
                      </a:lnTo>
                      <a:lnTo>
                        <a:pt x="1" y="31"/>
                      </a:lnTo>
                      <a:lnTo>
                        <a:pt x="3" y="24"/>
                      </a:lnTo>
                      <a:lnTo>
                        <a:pt x="4" y="18"/>
                      </a:lnTo>
                      <a:lnTo>
                        <a:pt x="6" y="13"/>
                      </a:lnTo>
                      <a:lnTo>
                        <a:pt x="9" y="8"/>
                      </a:lnTo>
                      <a:lnTo>
                        <a:pt x="14" y="5"/>
                      </a:lnTo>
                      <a:lnTo>
                        <a:pt x="20" y="2"/>
                      </a:lnTo>
                      <a:lnTo>
                        <a:pt x="28" y="0"/>
                      </a:lnTo>
                      <a:lnTo>
                        <a:pt x="35" y="5"/>
                      </a:lnTo>
                      <a:lnTo>
                        <a:pt x="41" y="12"/>
                      </a:lnTo>
                      <a:lnTo>
                        <a:pt x="46" y="18"/>
                      </a:lnTo>
                      <a:lnTo>
                        <a:pt x="52" y="26"/>
                      </a:lnTo>
                      <a:lnTo>
                        <a:pt x="56" y="34"/>
                      </a:lnTo>
                      <a:lnTo>
                        <a:pt x="59" y="44"/>
                      </a:lnTo>
                      <a:lnTo>
                        <a:pt x="62" y="53"/>
                      </a:lnTo>
                      <a:lnTo>
                        <a:pt x="64" y="64"/>
                      </a:lnTo>
                      <a:lnTo>
                        <a:pt x="62" y="74"/>
                      </a:lnTo>
                      <a:lnTo>
                        <a:pt x="60" y="85"/>
                      </a:lnTo>
                      <a:lnTo>
                        <a:pt x="60" y="85"/>
                      </a:lnTo>
                      <a:lnTo>
                        <a:pt x="59" y="84"/>
                      </a:lnTo>
                      <a:close/>
                    </a:path>
                  </a:pathLst>
                </a:custGeom>
                <a:solidFill>
                  <a:srgbClr val="CEA156"/>
                </a:solidFill>
                <a:ln w="9525">
                  <a:noFill/>
                  <a:round/>
                  <a:headEnd/>
                  <a:tailEnd/>
                </a:ln>
              </p:spPr>
              <p:txBody>
                <a:bodyPr/>
                <a:lstStyle/>
                <a:p>
                  <a:endParaRPr lang="en-US"/>
                </a:p>
              </p:txBody>
            </p:sp>
            <p:sp>
              <p:nvSpPr>
                <p:cNvPr id="41190" name="Freeform 230"/>
                <p:cNvSpPr>
                  <a:spLocks/>
                </p:cNvSpPr>
                <p:nvPr/>
              </p:nvSpPr>
              <p:spPr bwMode="auto">
                <a:xfrm>
                  <a:off x="3002" y="3131"/>
                  <a:ext cx="18" cy="18"/>
                </a:xfrm>
                <a:custGeom>
                  <a:avLst/>
                  <a:gdLst/>
                  <a:ahLst/>
                  <a:cxnLst>
                    <a:cxn ang="0">
                      <a:pos x="35" y="16"/>
                    </a:cxn>
                    <a:cxn ang="0">
                      <a:pos x="0" y="35"/>
                    </a:cxn>
                    <a:cxn ang="0">
                      <a:pos x="29" y="0"/>
                    </a:cxn>
                    <a:cxn ang="0">
                      <a:pos x="29" y="3"/>
                    </a:cxn>
                    <a:cxn ang="0">
                      <a:pos x="27" y="5"/>
                    </a:cxn>
                    <a:cxn ang="0">
                      <a:pos x="29" y="8"/>
                    </a:cxn>
                    <a:cxn ang="0">
                      <a:pos x="29" y="10"/>
                    </a:cxn>
                    <a:cxn ang="0">
                      <a:pos x="30" y="11"/>
                    </a:cxn>
                    <a:cxn ang="0">
                      <a:pos x="30" y="13"/>
                    </a:cxn>
                    <a:cxn ang="0">
                      <a:pos x="32" y="14"/>
                    </a:cxn>
                    <a:cxn ang="0">
                      <a:pos x="33" y="14"/>
                    </a:cxn>
                    <a:cxn ang="0">
                      <a:pos x="35" y="16"/>
                    </a:cxn>
                    <a:cxn ang="0">
                      <a:pos x="35" y="18"/>
                    </a:cxn>
                    <a:cxn ang="0">
                      <a:pos x="35" y="18"/>
                    </a:cxn>
                    <a:cxn ang="0">
                      <a:pos x="35" y="16"/>
                    </a:cxn>
                  </a:cxnLst>
                  <a:rect l="0" t="0" r="r" b="b"/>
                  <a:pathLst>
                    <a:path w="35" h="35">
                      <a:moveTo>
                        <a:pt x="35" y="16"/>
                      </a:moveTo>
                      <a:lnTo>
                        <a:pt x="0" y="35"/>
                      </a:lnTo>
                      <a:lnTo>
                        <a:pt x="29" y="0"/>
                      </a:lnTo>
                      <a:lnTo>
                        <a:pt x="29" y="3"/>
                      </a:lnTo>
                      <a:lnTo>
                        <a:pt x="27" y="5"/>
                      </a:lnTo>
                      <a:lnTo>
                        <a:pt x="29" y="8"/>
                      </a:lnTo>
                      <a:lnTo>
                        <a:pt x="29" y="10"/>
                      </a:lnTo>
                      <a:lnTo>
                        <a:pt x="30" y="11"/>
                      </a:lnTo>
                      <a:lnTo>
                        <a:pt x="30" y="13"/>
                      </a:lnTo>
                      <a:lnTo>
                        <a:pt x="32" y="14"/>
                      </a:lnTo>
                      <a:lnTo>
                        <a:pt x="33" y="14"/>
                      </a:lnTo>
                      <a:lnTo>
                        <a:pt x="35" y="16"/>
                      </a:lnTo>
                      <a:lnTo>
                        <a:pt x="35" y="18"/>
                      </a:lnTo>
                      <a:lnTo>
                        <a:pt x="35" y="18"/>
                      </a:lnTo>
                      <a:lnTo>
                        <a:pt x="35" y="16"/>
                      </a:lnTo>
                      <a:close/>
                    </a:path>
                  </a:pathLst>
                </a:custGeom>
                <a:solidFill>
                  <a:srgbClr val="FFFF00"/>
                </a:solidFill>
                <a:ln w="9525">
                  <a:noFill/>
                  <a:round/>
                  <a:headEnd/>
                  <a:tailEnd/>
                </a:ln>
              </p:spPr>
              <p:txBody>
                <a:bodyPr/>
                <a:lstStyle/>
                <a:p>
                  <a:endParaRPr lang="en-US"/>
                </a:p>
              </p:txBody>
            </p:sp>
            <p:sp>
              <p:nvSpPr>
                <p:cNvPr id="41191" name="Freeform 231"/>
                <p:cNvSpPr>
                  <a:spLocks/>
                </p:cNvSpPr>
                <p:nvPr/>
              </p:nvSpPr>
              <p:spPr bwMode="auto">
                <a:xfrm>
                  <a:off x="3455" y="3136"/>
                  <a:ext cx="21" cy="13"/>
                </a:xfrm>
                <a:custGeom>
                  <a:avLst/>
                  <a:gdLst/>
                  <a:ahLst/>
                  <a:cxnLst>
                    <a:cxn ang="0">
                      <a:pos x="42" y="0"/>
                    </a:cxn>
                    <a:cxn ang="0">
                      <a:pos x="0" y="25"/>
                    </a:cxn>
                    <a:cxn ang="0">
                      <a:pos x="42" y="0"/>
                    </a:cxn>
                    <a:cxn ang="0">
                      <a:pos x="42" y="0"/>
                    </a:cxn>
                  </a:cxnLst>
                  <a:rect l="0" t="0" r="r" b="b"/>
                  <a:pathLst>
                    <a:path w="42" h="25">
                      <a:moveTo>
                        <a:pt x="42" y="0"/>
                      </a:moveTo>
                      <a:lnTo>
                        <a:pt x="0" y="25"/>
                      </a:lnTo>
                      <a:lnTo>
                        <a:pt x="42" y="0"/>
                      </a:lnTo>
                      <a:lnTo>
                        <a:pt x="42" y="0"/>
                      </a:lnTo>
                      <a:close/>
                    </a:path>
                  </a:pathLst>
                </a:custGeom>
                <a:solidFill>
                  <a:srgbClr val="CEA156"/>
                </a:solidFill>
                <a:ln w="9525">
                  <a:noFill/>
                  <a:round/>
                  <a:headEnd/>
                  <a:tailEnd/>
                </a:ln>
              </p:spPr>
              <p:txBody>
                <a:bodyPr/>
                <a:lstStyle/>
                <a:p>
                  <a:endParaRPr lang="en-US"/>
                </a:p>
              </p:txBody>
            </p:sp>
            <p:sp>
              <p:nvSpPr>
                <p:cNvPr id="41192" name="Freeform 232"/>
                <p:cNvSpPr>
                  <a:spLocks/>
                </p:cNvSpPr>
                <p:nvPr/>
              </p:nvSpPr>
              <p:spPr bwMode="auto">
                <a:xfrm>
                  <a:off x="2829" y="3140"/>
                  <a:ext cx="44" cy="55"/>
                </a:xfrm>
                <a:custGeom>
                  <a:avLst/>
                  <a:gdLst/>
                  <a:ahLst/>
                  <a:cxnLst>
                    <a:cxn ang="0">
                      <a:pos x="86" y="108"/>
                    </a:cxn>
                    <a:cxn ang="0">
                      <a:pos x="75" y="110"/>
                    </a:cxn>
                    <a:cxn ang="0">
                      <a:pos x="65" y="110"/>
                    </a:cxn>
                    <a:cxn ang="0">
                      <a:pos x="54" y="108"/>
                    </a:cxn>
                    <a:cxn ang="0">
                      <a:pos x="44" y="104"/>
                    </a:cxn>
                    <a:cxn ang="0">
                      <a:pos x="35" y="99"/>
                    </a:cxn>
                    <a:cxn ang="0">
                      <a:pos x="27" y="92"/>
                    </a:cxn>
                    <a:cxn ang="0">
                      <a:pos x="20" y="84"/>
                    </a:cxn>
                    <a:cxn ang="0">
                      <a:pos x="12" y="76"/>
                    </a:cxn>
                    <a:cxn ang="0">
                      <a:pos x="8" y="68"/>
                    </a:cxn>
                    <a:cxn ang="0">
                      <a:pos x="3" y="59"/>
                    </a:cxn>
                    <a:cxn ang="0">
                      <a:pos x="0" y="49"/>
                    </a:cxn>
                    <a:cxn ang="0">
                      <a:pos x="0" y="41"/>
                    </a:cxn>
                    <a:cxn ang="0">
                      <a:pos x="3" y="35"/>
                    </a:cxn>
                    <a:cxn ang="0">
                      <a:pos x="8" y="28"/>
                    </a:cxn>
                    <a:cxn ang="0">
                      <a:pos x="12" y="24"/>
                    </a:cxn>
                    <a:cxn ang="0">
                      <a:pos x="20" y="19"/>
                    </a:cxn>
                    <a:cxn ang="0">
                      <a:pos x="27" y="16"/>
                    </a:cxn>
                    <a:cxn ang="0">
                      <a:pos x="33" y="11"/>
                    </a:cxn>
                    <a:cxn ang="0">
                      <a:pos x="40" y="4"/>
                    </a:cxn>
                    <a:cxn ang="0">
                      <a:pos x="44" y="0"/>
                    </a:cxn>
                    <a:cxn ang="0">
                      <a:pos x="88" y="108"/>
                    </a:cxn>
                    <a:cxn ang="0">
                      <a:pos x="88" y="108"/>
                    </a:cxn>
                    <a:cxn ang="0">
                      <a:pos x="86" y="108"/>
                    </a:cxn>
                  </a:cxnLst>
                  <a:rect l="0" t="0" r="r" b="b"/>
                  <a:pathLst>
                    <a:path w="88" h="110">
                      <a:moveTo>
                        <a:pt x="86" y="108"/>
                      </a:moveTo>
                      <a:lnTo>
                        <a:pt x="75" y="110"/>
                      </a:lnTo>
                      <a:lnTo>
                        <a:pt x="65" y="110"/>
                      </a:lnTo>
                      <a:lnTo>
                        <a:pt x="54" y="108"/>
                      </a:lnTo>
                      <a:lnTo>
                        <a:pt x="44" y="104"/>
                      </a:lnTo>
                      <a:lnTo>
                        <a:pt x="35" y="99"/>
                      </a:lnTo>
                      <a:lnTo>
                        <a:pt x="27" y="92"/>
                      </a:lnTo>
                      <a:lnTo>
                        <a:pt x="20" y="84"/>
                      </a:lnTo>
                      <a:lnTo>
                        <a:pt x="12" y="76"/>
                      </a:lnTo>
                      <a:lnTo>
                        <a:pt x="8" y="68"/>
                      </a:lnTo>
                      <a:lnTo>
                        <a:pt x="3" y="59"/>
                      </a:lnTo>
                      <a:lnTo>
                        <a:pt x="0" y="49"/>
                      </a:lnTo>
                      <a:lnTo>
                        <a:pt x="0" y="41"/>
                      </a:lnTo>
                      <a:lnTo>
                        <a:pt x="3" y="35"/>
                      </a:lnTo>
                      <a:lnTo>
                        <a:pt x="8" y="28"/>
                      </a:lnTo>
                      <a:lnTo>
                        <a:pt x="12" y="24"/>
                      </a:lnTo>
                      <a:lnTo>
                        <a:pt x="20" y="19"/>
                      </a:lnTo>
                      <a:lnTo>
                        <a:pt x="27" y="16"/>
                      </a:lnTo>
                      <a:lnTo>
                        <a:pt x="33" y="11"/>
                      </a:lnTo>
                      <a:lnTo>
                        <a:pt x="40" y="4"/>
                      </a:lnTo>
                      <a:lnTo>
                        <a:pt x="44" y="0"/>
                      </a:lnTo>
                      <a:lnTo>
                        <a:pt x="88" y="108"/>
                      </a:lnTo>
                      <a:lnTo>
                        <a:pt x="88" y="108"/>
                      </a:lnTo>
                      <a:lnTo>
                        <a:pt x="86" y="108"/>
                      </a:lnTo>
                      <a:close/>
                    </a:path>
                  </a:pathLst>
                </a:custGeom>
                <a:solidFill>
                  <a:srgbClr val="CEA156"/>
                </a:solidFill>
                <a:ln w="9525">
                  <a:noFill/>
                  <a:round/>
                  <a:headEnd/>
                  <a:tailEnd/>
                </a:ln>
              </p:spPr>
              <p:txBody>
                <a:bodyPr/>
                <a:lstStyle/>
                <a:p>
                  <a:endParaRPr lang="en-US"/>
                </a:p>
              </p:txBody>
            </p:sp>
            <p:sp>
              <p:nvSpPr>
                <p:cNvPr id="41193" name="Freeform 233"/>
                <p:cNvSpPr>
                  <a:spLocks/>
                </p:cNvSpPr>
                <p:nvPr/>
              </p:nvSpPr>
              <p:spPr bwMode="auto">
                <a:xfrm>
                  <a:off x="3397" y="3152"/>
                  <a:ext cx="7" cy="17"/>
                </a:xfrm>
                <a:custGeom>
                  <a:avLst/>
                  <a:gdLst/>
                  <a:ahLst/>
                  <a:cxnLst>
                    <a:cxn ang="0">
                      <a:pos x="6" y="35"/>
                    </a:cxn>
                    <a:cxn ang="0">
                      <a:pos x="0" y="35"/>
                    </a:cxn>
                    <a:cxn ang="0">
                      <a:pos x="14" y="0"/>
                    </a:cxn>
                    <a:cxn ang="0">
                      <a:pos x="11" y="3"/>
                    </a:cxn>
                    <a:cxn ang="0">
                      <a:pos x="8" y="6"/>
                    </a:cxn>
                    <a:cxn ang="0">
                      <a:pos x="8" y="9"/>
                    </a:cxn>
                    <a:cxn ang="0">
                      <a:pos x="6" y="12"/>
                    </a:cxn>
                    <a:cxn ang="0">
                      <a:pos x="6" y="16"/>
                    </a:cxn>
                    <a:cxn ang="0">
                      <a:pos x="8" y="20"/>
                    </a:cxn>
                    <a:cxn ang="0">
                      <a:pos x="8" y="24"/>
                    </a:cxn>
                    <a:cxn ang="0">
                      <a:pos x="8" y="28"/>
                    </a:cxn>
                    <a:cxn ang="0">
                      <a:pos x="8" y="32"/>
                    </a:cxn>
                    <a:cxn ang="0">
                      <a:pos x="8" y="35"/>
                    </a:cxn>
                    <a:cxn ang="0">
                      <a:pos x="8" y="35"/>
                    </a:cxn>
                    <a:cxn ang="0">
                      <a:pos x="6" y="35"/>
                    </a:cxn>
                  </a:cxnLst>
                  <a:rect l="0" t="0" r="r" b="b"/>
                  <a:pathLst>
                    <a:path w="14" h="35">
                      <a:moveTo>
                        <a:pt x="6" y="35"/>
                      </a:moveTo>
                      <a:lnTo>
                        <a:pt x="0" y="35"/>
                      </a:lnTo>
                      <a:lnTo>
                        <a:pt x="14" y="0"/>
                      </a:lnTo>
                      <a:lnTo>
                        <a:pt x="11" y="3"/>
                      </a:lnTo>
                      <a:lnTo>
                        <a:pt x="8" y="6"/>
                      </a:lnTo>
                      <a:lnTo>
                        <a:pt x="8" y="9"/>
                      </a:lnTo>
                      <a:lnTo>
                        <a:pt x="6" y="12"/>
                      </a:lnTo>
                      <a:lnTo>
                        <a:pt x="6" y="16"/>
                      </a:lnTo>
                      <a:lnTo>
                        <a:pt x="8" y="20"/>
                      </a:lnTo>
                      <a:lnTo>
                        <a:pt x="8" y="24"/>
                      </a:lnTo>
                      <a:lnTo>
                        <a:pt x="8" y="28"/>
                      </a:lnTo>
                      <a:lnTo>
                        <a:pt x="8" y="32"/>
                      </a:lnTo>
                      <a:lnTo>
                        <a:pt x="8" y="35"/>
                      </a:lnTo>
                      <a:lnTo>
                        <a:pt x="8" y="35"/>
                      </a:lnTo>
                      <a:lnTo>
                        <a:pt x="6" y="35"/>
                      </a:lnTo>
                      <a:close/>
                    </a:path>
                  </a:pathLst>
                </a:custGeom>
                <a:solidFill>
                  <a:srgbClr val="CEA156"/>
                </a:solidFill>
                <a:ln w="9525">
                  <a:noFill/>
                  <a:round/>
                  <a:headEnd/>
                  <a:tailEnd/>
                </a:ln>
              </p:spPr>
              <p:txBody>
                <a:bodyPr/>
                <a:lstStyle/>
                <a:p>
                  <a:endParaRPr lang="en-US"/>
                </a:p>
              </p:txBody>
            </p:sp>
            <p:sp>
              <p:nvSpPr>
                <p:cNvPr id="41194" name="Freeform 234"/>
                <p:cNvSpPr>
                  <a:spLocks/>
                </p:cNvSpPr>
                <p:nvPr/>
              </p:nvSpPr>
              <p:spPr bwMode="auto">
                <a:xfrm>
                  <a:off x="3024" y="3157"/>
                  <a:ext cx="51" cy="110"/>
                </a:xfrm>
                <a:custGeom>
                  <a:avLst/>
                  <a:gdLst/>
                  <a:ahLst/>
                  <a:cxnLst>
                    <a:cxn ang="0">
                      <a:pos x="83" y="168"/>
                    </a:cxn>
                    <a:cxn ang="0">
                      <a:pos x="102" y="211"/>
                    </a:cxn>
                    <a:cxn ang="0">
                      <a:pos x="94" y="206"/>
                    </a:cxn>
                    <a:cxn ang="0">
                      <a:pos x="86" y="205"/>
                    </a:cxn>
                    <a:cxn ang="0">
                      <a:pos x="82" y="206"/>
                    </a:cxn>
                    <a:cxn ang="0">
                      <a:pos x="75" y="209"/>
                    </a:cxn>
                    <a:cxn ang="0">
                      <a:pos x="70" y="213"/>
                    </a:cxn>
                    <a:cxn ang="0">
                      <a:pos x="64" y="217"/>
                    </a:cxn>
                    <a:cxn ang="0">
                      <a:pos x="58" y="219"/>
                    </a:cxn>
                    <a:cxn ang="0">
                      <a:pos x="51" y="219"/>
                    </a:cxn>
                    <a:cxn ang="0">
                      <a:pos x="43" y="217"/>
                    </a:cxn>
                    <a:cxn ang="0">
                      <a:pos x="35" y="211"/>
                    </a:cxn>
                    <a:cxn ang="0">
                      <a:pos x="11" y="193"/>
                    </a:cxn>
                    <a:cxn ang="0">
                      <a:pos x="2" y="176"/>
                    </a:cxn>
                    <a:cxn ang="0">
                      <a:pos x="0" y="157"/>
                    </a:cxn>
                    <a:cxn ang="0">
                      <a:pos x="8" y="136"/>
                    </a:cxn>
                    <a:cxn ang="0">
                      <a:pos x="21" y="115"/>
                    </a:cxn>
                    <a:cxn ang="0">
                      <a:pos x="37" y="93"/>
                    </a:cxn>
                    <a:cxn ang="0">
                      <a:pos x="54" y="69"/>
                    </a:cxn>
                    <a:cxn ang="0">
                      <a:pos x="69" y="46"/>
                    </a:cxn>
                    <a:cxn ang="0">
                      <a:pos x="80" y="22"/>
                    </a:cxn>
                    <a:cxn ang="0">
                      <a:pos x="85" y="0"/>
                    </a:cxn>
                    <a:cxn ang="0">
                      <a:pos x="77" y="19"/>
                    </a:cxn>
                    <a:cxn ang="0">
                      <a:pos x="74" y="37"/>
                    </a:cxn>
                    <a:cxn ang="0">
                      <a:pos x="75" y="54"/>
                    </a:cxn>
                    <a:cxn ang="0">
                      <a:pos x="80" y="69"/>
                    </a:cxn>
                    <a:cxn ang="0">
                      <a:pos x="85" y="85"/>
                    </a:cxn>
                    <a:cxn ang="0">
                      <a:pos x="91" y="99"/>
                    </a:cxn>
                    <a:cxn ang="0">
                      <a:pos x="94" y="115"/>
                    </a:cxn>
                    <a:cxn ang="0">
                      <a:pos x="96" y="131"/>
                    </a:cxn>
                    <a:cxn ang="0">
                      <a:pos x="93" y="149"/>
                    </a:cxn>
                    <a:cxn ang="0">
                      <a:pos x="85" y="168"/>
                    </a:cxn>
                    <a:cxn ang="0">
                      <a:pos x="85" y="168"/>
                    </a:cxn>
                    <a:cxn ang="0">
                      <a:pos x="83" y="168"/>
                    </a:cxn>
                  </a:cxnLst>
                  <a:rect l="0" t="0" r="r" b="b"/>
                  <a:pathLst>
                    <a:path w="102" h="219">
                      <a:moveTo>
                        <a:pt x="83" y="168"/>
                      </a:moveTo>
                      <a:lnTo>
                        <a:pt x="102" y="211"/>
                      </a:lnTo>
                      <a:lnTo>
                        <a:pt x="94" y="206"/>
                      </a:lnTo>
                      <a:lnTo>
                        <a:pt x="86" y="205"/>
                      </a:lnTo>
                      <a:lnTo>
                        <a:pt x="82" y="206"/>
                      </a:lnTo>
                      <a:lnTo>
                        <a:pt x="75" y="209"/>
                      </a:lnTo>
                      <a:lnTo>
                        <a:pt x="70" y="213"/>
                      </a:lnTo>
                      <a:lnTo>
                        <a:pt x="64" y="217"/>
                      </a:lnTo>
                      <a:lnTo>
                        <a:pt x="58" y="219"/>
                      </a:lnTo>
                      <a:lnTo>
                        <a:pt x="51" y="219"/>
                      </a:lnTo>
                      <a:lnTo>
                        <a:pt x="43" y="217"/>
                      </a:lnTo>
                      <a:lnTo>
                        <a:pt x="35" y="211"/>
                      </a:lnTo>
                      <a:lnTo>
                        <a:pt x="11" y="193"/>
                      </a:lnTo>
                      <a:lnTo>
                        <a:pt x="2" y="176"/>
                      </a:lnTo>
                      <a:lnTo>
                        <a:pt x="0" y="157"/>
                      </a:lnTo>
                      <a:lnTo>
                        <a:pt x="8" y="136"/>
                      </a:lnTo>
                      <a:lnTo>
                        <a:pt x="21" y="115"/>
                      </a:lnTo>
                      <a:lnTo>
                        <a:pt x="37" y="93"/>
                      </a:lnTo>
                      <a:lnTo>
                        <a:pt x="54" y="69"/>
                      </a:lnTo>
                      <a:lnTo>
                        <a:pt x="69" y="46"/>
                      </a:lnTo>
                      <a:lnTo>
                        <a:pt x="80" y="22"/>
                      </a:lnTo>
                      <a:lnTo>
                        <a:pt x="85" y="0"/>
                      </a:lnTo>
                      <a:lnTo>
                        <a:pt x="77" y="19"/>
                      </a:lnTo>
                      <a:lnTo>
                        <a:pt x="74" y="37"/>
                      </a:lnTo>
                      <a:lnTo>
                        <a:pt x="75" y="54"/>
                      </a:lnTo>
                      <a:lnTo>
                        <a:pt x="80" y="69"/>
                      </a:lnTo>
                      <a:lnTo>
                        <a:pt x="85" y="85"/>
                      </a:lnTo>
                      <a:lnTo>
                        <a:pt x="91" y="99"/>
                      </a:lnTo>
                      <a:lnTo>
                        <a:pt x="94" y="115"/>
                      </a:lnTo>
                      <a:lnTo>
                        <a:pt x="96" y="131"/>
                      </a:lnTo>
                      <a:lnTo>
                        <a:pt x="93" y="149"/>
                      </a:lnTo>
                      <a:lnTo>
                        <a:pt x="85" y="168"/>
                      </a:lnTo>
                      <a:lnTo>
                        <a:pt x="85" y="168"/>
                      </a:lnTo>
                      <a:lnTo>
                        <a:pt x="83" y="168"/>
                      </a:lnTo>
                      <a:close/>
                    </a:path>
                  </a:pathLst>
                </a:custGeom>
                <a:solidFill>
                  <a:srgbClr val="CEA156"/>
                </a:solidFill>
                <a:ln w="9525">
                  <a:noFill/>
                  <a:round/>
                  <a:headEnd/>
                  <a:tailEnd/>
                </a:ln>
              </p:spPr>
              <p:txBody>
                <a:bodyPr/>
                <a:lstStyle/>
                <a:p>
                  <a:endParaRPr lang="en-US"/>
                </a:p>
              </p:txBody>
            </p:sp>
            <p:sp>
              <p:nvSpPr>
                <p:cNvPr id="41195" name="Freeform 235"/>
                <p:cNvSpPr>
                  <a:spLocks/>
                </p:cNvSpPr>
                <p:nvPr/>
              </p:nvSpPr>
              <p:spPr bwMode="auto">
                <a:xfrm>
                  <a:off x="3219" y="3160"/>
                  <a:ext cx="34" cy="49"/>
                </a:xfrm>
                <a:custGeom>
                  <a:avLst/>
                  <a:gdLst/>
                  <a:ahLst/>
                  <a:cxnLst>
                    <a:cxn ang="0">
                      <a:pos x="66" y="1"/>
                    </a:cxn>
                    <a:cxn ang="0">
                      <a:pos x="64" y="9"/>
                    </a:cxn>
                    <a:cxn ang="0">
                      <a:pos x="61" y="17"/>
                    </a:cxn>
                    <a:cxn ang="0">
                      <a:pos x="60" y="27"/>
                    </a:cxn>
                    <a:cxn ang="0">
                      <a:pos x="58" y="36"/>
                    </a:cxn>
                    <a:cxn ang="0">
                      <a:pos x="58" y="46"/>
                    </a:cxn>
                    <a:cxn ang="0">
                      <a:pos x="58" y="57"/>
                    </a:cxn>
                    <a:cxn ang="0">
                      <a:pos x="60" y="67"/>
                    </a:cxn>
                    <a:cxn ang="0">
                      <a:pos x="60" y="76"/>
                    </a:cxn>
                    <a:cxn ang="0">
                      <a:pos x="60" y="88"/>
                    </a:cxn>
                    <a:cxn ang="0">
                      <a:pos x="60" y="97"/>
                    </a:cxn>
                    <a:cxn ang="0">
                      <a:pos x="0" y="86"/>
                    </a:cxn>
                    <a:cxn ang="0">
                      <a:pos x="4" y="86"/>
                    </a:cxn>
                    <a:cxn ang="0">
                      <a:pos x="7" y="86"/>
                    </a:cxn>
                    <a:cxn ang="0">
                      <a:pos x="8" y="84"/>
                    </a:cxn>
                    <a:cxn ang="0">
                      <a:pos x="12" y="83"/>
                    </a:cxn>
                    <a:cxn ang="0">
                      <a:pos x="15" y="81"/>
                    </a:cxn>
                    <a:cxn ang="0">
                      <a:pos x="16" y="78"/>
                    </a:cxn>
                    <a:cxn ang="0">
                      <a:pos x="18" y="76"/>
                    </a:cxn>
                    <a:cxn ang="0">
                      <a:pos x="21" y="73"/>
                    </a:cxn>
                    <a:cxn ang="0">
                      <a:pos x="23" y="70"/>
                    </a:cxn>
                    <a:cxn ang="0">
                      <a:pos x="24" y="68"/>
                    </a:cxn>
                    <a:cxn ang="0">
                      <a:pos x="21" y="64"/>
                    </a:cxn>
                    <a:cxn ang="0">
                      <a:pos x="20" y="59"/>
                    </a:cxn>
                    <a:cxn ang="0">
                      <a:pos x="18" y="54"/>
                    </a:cxn>
                    <a:cxn ang="0">
                      <a:pos x="16" y="48"/>
                    </a:cxn>
                    <a:cxn ang="0">
                      <a:pos x="16" y="41"/>
                    </a:cxn>
                    <a:cxn ang="0">
                      <a:pos x="16" y="35"/>
                    </a:cxn>
                    <a:cxn ang="0">
                      <a:pos x="16" y="30"/>
                    </a:cxn>
                    <a:cxn ang="0">
                      <a:pos x="18" y="24"/>
                    </a:cxn>
                    <a:cxn ang="0">
                      <a:pos x="18" y="17"/>
                    </a:cxn>
                    <a:cxn ang="0">
                      <a:pos x="18" y="12"/>
                    </a:cxn>
                    <a:cxn ang="0">
                      <a:pos x="24" y="12"/>
                    </a:cxn>
                    <a:cxn ang="0">
                      <a:pos x="29" y="12"/>
                    </a:cxn>
                    <a:cxn ang="0">
                      <a:pos x="34" y="11"/>
                    </a:cxn>
                    <a:cxn ang="0">
                      <a:pos x="39" y="8"/>
                    </a:cxn>
                    <a:cxn ang="0">
                      <a:pos x="42" y="6"/>
                    </a:cxn>
                    <a:cxn ang="0">
                      <a:pos x="47" y="3"/>
                    </a:cxn>
                    <a:cxn ang="0">
                      <a:pos x="52" y="1"/>
                    </a:cxn>
                    <a:cxn ang="0">
                      <a:pos x="56" y="0"/>
                    </a:cxn>
                    <a:cxn ang="0">
                      <a:pos x="61" y="0"/>
                    </a:cxn>
                    <a:cxn ang="0">
                      <a:pos x="68" y="1"/>
                    </a:cxn>
                    <a:cxn ang="0">
                      <a:pos x="68" y="1"/>
                    </a:cxn>
                    <a:cxn ang="0">
                      <a:pos x="66" y="1"/>
                    </a:cxn>
                  </a:cxnLst>
                  <a:rect l="0" t="0" r="r" b="b"/>
                  <a:pathLst>
                    <a:path w="68" h="97">
                      <a:moveTo>
                        <a:pt x="66" y="1"/>
                      </a:moveTo>
                      <a:lnTo>
                        <a:pt x="64" y="9"/>
                      </a:lnTo>
                      <a:lnTo>
                        <a:pt x="61" y="17"/>
                      </a:lnTo>
                      <a:lnTo>
                        <a:pt x="60" y="27"/>
                      </a:lnTo>
                      <a:lnTo>
                        <a:pt x="58" y="36"/>
                      </a:lnTo>
                      <a:lnTo>
                        <a:pt x="58" y="46"/>
                      </a:lnTo>
                      <a:lnTo>
                        <a:pt x="58" y="57"/>
                      </a:lnTo>
                      <a:lnTo>
                        <a:pt x="60" y="67"/>
                      </a:lnTo>
                      <a:lnTo>
                        <a:pt x="60" y="76"/>
                      </a:lnTo>
                      <a:lnTo>
                        <a:pt x="60" y="88"/>
                      </a:lnTo>
                      <a:lnTo>
                        <a:pt x="60" y="97"/>
                      </a:lnTo>
                      <a:lnTo>
                        <a:pt x="0" y="86"/>
                      </a:lnTo>
                      <a:lnTo>
                        <a:pt x="4" y="86"/>
                      </a:lnTo>
                      <a:lnTo>
                        <a:pt x="7" y="86"/>
                      </a:lnTo>
                      <a:lnTo>
                        <a:pt x="8" y="84"/>
                      </a:lnTo>
                      <a:lnTo>
                        <a:pt x="12" y="83"/>
                      </a:lnTo>
                      <a:lnTo>
                        <a:pt x="15" y="81"/>
                      </a:lnTo>
                      <a:lnTo>
                        <a:pt x="16" y="78"/>
                      </a:lnTo>
                      <a:lnTo>
                        <a:pt x="18" y="76"/>
                      </a:lnTo>
                      <a:lnTo>
                        <a:pt x="21" y="73"/>
                      </a:lnTo>
                      <a:lnTo>
                        <a:pt x="23" y="70"/>
                      </a:lnTo>
                      <a:lnTo>
                        <a:pt x="24" y="68"/>
                      </a:lnTo>
                      <a:lnTo>
                        <a:pt x="21" y="64"/>
                      </a:lnTo>
                      <a:lnTo>
                        <a:pt x="20" y="59"/>
                      </a:lnTo>
                      <a:lnTo>
                        <a:pt x="18" y="54"/>
                      </a:lnTo>
                      <a:lnTo>
                        <a:pt x="16" y="48"/>
                      </a:lnTo>
                      <a:lnTo>
                        <a:pt x="16" y="41"/>
                      </a:lnTo>
                      <a:lnTo>
                        <a:pt x="16" y="35"/>
                      </a:lnTo>
                      <a:lnTo>
                        <a:pt x="16" y="30"/>
                      </a:lnTo>
                      <a:lnTo>
                        <a:pt x="18" y="24"/>
                      </a:lnTo>
                      <a:lnTo>
                        <a:pt x="18" y="17"/>
                      </a:lnTo>
                      <a:lnTo>
                        <a:pt x="18" y="12"/>
                      </a:lnTo>
                      <a:lnTo>
                        <a:pt x="24" y="12"/>
                      </a:lnTo>
                      <a:lnTo>
                        <a:pt x="29" y="12"/>
                      </a:lnTo>
                      <a:lnTo>
                        <a:pt x="34" y="11"/>
                      </a:lnTo>
                      <a:lnTo>
                        <a:pt x="39" y="8"/>
                      </a:lnTo>
                      <a:lnTo>
                        <a:pt x="42" y="6"/>
                      </a:lnTo>
                      <a:lnTo>
                        <a:pt x="47" y="3"/>
                      </a:lnTo>
                      <a:lnTo>
                        <a:pt x="52" y="1"/>
                      </a:lnTo>
                      <a:lnTo>
                        <a:pt x="56" y="0"/>
                      </a:lnTo>
                      <a:lnTo>
                        <a:pt x="61" y="0"/>
                      </a:lnTo>
                      <a:lnTo>
                        <a:pt x="68" y="1"/>
                      </a:lnTo>
                      <a:lnTo>
                        <a:pt x="68" y="1"/>
                      </a:lnTo>
                      <a:lnTo>
                        <a:pt x="66" y="1"/>
                      </a:lnTo>
                      <a:close/>
                    </a:path>
                  </a:pathLst>
                </a:custGeom>
                <a:solidFill>
                  <a:srgbClr val="CEA156"/>
                </a:solidFill>
                <a:ln w="9525">
                  <a:noFill/>
                  <a:round/>
                  <a:headEnd/>
                  <a:tailEnd/>
                </a:ln>
              </p:spPr>
              <p:txBody>
                <a:bodyPr/>
                <a:lstStyle/>
                <a:p>
                  <a:endParaRPr lang="en-US"/>
                </a:p>
              </p:txBody>
            </p:sp>
            <p:sp>
              <p:nvSpPr>
                <p:cNvPr id="41196" name="Freeform 236"/>
                <p:cNvSpPr>
                  <a:spLocks/>
                </p:cNvSpPr>
                <p:nvPr/>
              </p:nvSpPr>
              <p:spPr bwMode="auto">
                <a:xfrm>
                  <a:off x="3418" y="3161"/>
                  <a:ext cx="58" cy="72"/>
                </a:xfrm>
                <a:custGeom>
                  <a:avLst/>
                  <a:gdLst/>
                  <a:ahLst/>
                  <a:cxnLst>
                    <a:cxn ang="0">
                      <a:pos x="115" y="18"/>
                    </a:cxn>
                    <a:cxn ang="0">
                      <a:pos x="105" y="24"/>
                    </a:cxn>
                    <a:cxn ang="0">
                      <a:pos x="83" y="26"/>
                    </a:cxn>
                    <a:cxn ang="0">
                      <a:pos x="61" y="27"/>
                    </a:cxn>
                    <a:cxn ang="0">
                      <a:pos x="51" y="35"/>
                    </a:cxn>
                    <a:cxn ang="0">
                      <a:pos x="65" y="53"/>
                    </a:cxn>
                    <a:cxn ang="0">
                      <a:pos x="30" y="61"/>
                    </a:cxn>
                    <a:cxn ang="0">
                      <a:pos x="32" y="56"/>
                    </a:cxn>
                    <a:cxn ang="0">
                      <a:pos x="30" y="51"/>
                    </a:cxn>
                    <a:cxn ang="0">
                      <a:pos x="29" y="48"/>
                    </a:cxn>
                    <a:cxn ang="0">
                      <a:pos x="27" y="45"/>
                    </a:cxn>
                    <a:cxn ang="0">
                      <a:pos x="24" y="43"/>
                    </a:cxn>
                    <a:cxn ang="0">
                      <a:pos x="16" y="42"/>
                    </a:cxn>
                    <a:cxn ang="0">
                      <a:pos x="11" y="45"/>
                    </a:cxn>
                    <a:cxn ang="0">
                      <a:pos x="6" y="50"/>
                    </a:cxn>
                    <a:cxn ang="0">
                      <a:pos x="3" y="56"/>
                    </a:cxn>
                    <a:cxn ang="0">
                      <a:pos x="0" y="61"/>
                    </a:cxn>
                    <a:cxn ang="0">
                      <a:pos x="8" y="66"/>
                    </a:cxn>
                    <a:cxn ang="0">
                      <a:pos x="16" y="72"/>
                    </a:cxn>
                    <a:cxn ang="0">
                      <a:pos x="24" y="79"/>
                    </a:cxn>
                    <a:cxn ang="0">
                      <a:pos x="33" y="87"/>
                    </a:cxn>
                    <a:cxn ang="0">
                      <a:pos x="41" y="96"/>
                    </a:cxn>
                    <a:cxn ang="0">
                      <a:pos x="48" y="138"/>
                    </a:cxn>
                    <a:cxn ang="0">
                      <a:pos x="43" y="138"/>
                    </a:cxn>
                    <a:cxn ang="0">
                      <a:pos x="38" y="138"/>
                    </a:cxn>
                    <a:cxn ang="0">
                      <a:pos x="32" y="138"/>
                    </a:cxn>
                    <a:cxn ang="0">
                      <a:pos x="27" y="139"/>
                    </a:cxn>
                    <a:cxn ang="0">
                      <a:pos x="24" y="144"/>
                    </a:cxn>
                    <a:cxn ang="0">
                      <a:pos x="30" y="109"/>
                    </a:cxn>
                    <a:cxn ang="0">
                      <a:pos x="25" y="91"/>
                    </a:cxn>
                    <a:cxn ang="0">
                      <a:pos x="14" y="75"/>
                    </a:cxn>
                    <a:cxn ang="0">
                      <a:pos x="5" y="59"/>
                    </a:cxn>
                    <a:cxn ang="0">
                      <a:pos x="1" y="42"/>
                    </a:cxn>
                    <a:cxn ang="0">
                      <a:pos x="13" y="18"/>
                    </a:cxn>
                    <a:cxn ang="0">
                      <a:pos x="27" y="39"/>
                    </a:cxn>
                    <a:cxn ang="0">
                      <a:pos x="41" y="40"/>
                    </a:cxn>
                    <a:cxn ang="0">
                      <a:pos x="59" y="31"/>
                    </a:cxn>
                    <a:cxn ang="0">
                      <a:pos x="78" y="21"/>
                    </a:cxn>
                    <a:cxn ang="0">
                      <a:pos x="97" y="18"/>
                    </a:cxn>
                    <a:cxn ang="0">
                      <a:pos x="97" y="13"/>
                    </a:cxn>
                    <a:cxn ang="0">
                      <a:pos x="101" y="8"/>
                    </a:cxn>
                    <a:cxn ang="0">
                      <a:pos x="105" y="3"/>
                    </a:cxn>
                    <a:cxn ang="0">
                      <a:pos x="110" y="0"/>
                    </a:cxn>
                    <a:cxn ang="0">
                      <a:pos x="115" y="0"/>
                    </a:cxn>
                    <a:cxn ang="0">
                      <a:pos x="115" y="35"/>
                    </a:cxn>
                  </a:cxnLst>
                  <a:rect l="0" t="0" r="r" b="b"/>
                  <a:pathLst>
                    <a:path w="115" h="144">
                      <a:moveTo>
                        <a:pt x="115" y="35"/>
                      </a:moveTo>
                      <a:lnTo>
                        <a:pt x="115" y="18"/>
                      </a:lnTo>
                      <a:lnTo>
                        <a:pt x="112" y="23"/>
                      </a:lnTo>
                      <a:lnTo>
                        <a:pt x="105" y="24"/>
                      </a:lnTo>
                      <a:lnTo>
                        <a:pt x="94" y="26"/>
                      </a:lnTo>
                      <a:lnTo>
                        <a:pt x="83" y="26"/>
                      </a:lnTo>
                      <a:lnTo>
                        <a:pt x="70" y="26"/>
                      </a:lnTo>
                      <a:lnTo>
                        <a:pt x="61" y="27"/>
                      </a:lnTo>
                      <a:lnTo>
                        <a:pt x="54" y="31"/>
                      </a:lnTo>
                      <a:lnTo>
                        <a:pt x="51" y="35"/>
                      </a:lnTo>
                      <a:lnTo>
                        <a:pt x="54" y="42"/>
                      </a:lnTo>
                      <a:lnTo>
                        <a:pt x="65" y="53"/>
                      </a:lnTo>
                      <a:lnTo>
                        <a:pt x="91" y="53"/>
                      </a:lnTo>
                      <a:lnTo>
                        <a:pt x="30" y="61"/>
                      </a:lnTo>
                      <a:lnTo>
                        <a:pt x="32" y="58"/>
                      </a:lnTo>
                      <a:lnTo>
                        <a:pt x="32" y="56"/>
                      </a:lnTo>
                      <a:lnTo>
                        <a:pt x="32" y="55"/>
                      </a:lnTo>
                      <a:lnTo>
                        <a:pt x="30" y="51"/>
                      </a:lnTo>
                      <a:lnTo>
                        <a:pt x="30" y="50"/>
                      </a:lnTo>
                      <a:lnTo>
                        <a:pt x="29" y="48"/>
                      </a:lnTo>
                      <a:lnTo>
                        <a:pt x="27" y="47"/>
                      </a:lnTo>
                      <a:lnTo>
                        <a:pt x="27" y="45"/>
                      </a:lnTo>
                      <a:lnTo>
                        <a:pt x="25" y="43"/>
                      </a:lnTo>
                      <a:lnTo>
                        <a:pt x="24" y="43"/>
                      </a:lnTo>
                      <a:lnTo>
                        <a:pt x="21" y="42"/>
                      </a:lnTo>
                      <a:lnTo>
                        <a:pt x="16" y="42"/>
                      </a:lnTo>
                      <a:lnTo>
                        <a:pt x="14" y="43"/>
                      </a:lnTo>
                      <a:lnTo>
                        <a:pt x="11" y="45"/>
                      </a:lnTo>
                      <a:lnTo>
                        <a:pt x="9" y="48"/>
                      </a:lnTo>
                      <a:lnTo>
                        <a:pt x="6" y="50"/>
                      </a:lnTo>
                      <a:lnTo>
                        <a:pt x="5" y="53"/>
                      </a:lnTo>
                      <a:lnTo>
                        <a:pt x="3" y="56"/>
                      </a:lnTo>
                      <a:lnTo>
                        <a:pt x="1" y="58"/>
                      </a:lnTo>
                      <a:lnTo>
                        <a:pt x="0" y="61"/>
                      </a:lnTo>
                      <a:lnTo>
                        <a:pt x="3" y="63"/>
                      </a:lnTo>
                      <a:lnTo>
                        <a:pt x="8" y="66"/>
                      </a:lnTo>
                      <a:lnTo>
                        <a:pt x="13" y="69"/>
                      </a:lnTo>
                      <a:lnTo>
                        <a:pt x="16" y="72"/>
                      </a:lnTo>
                      <a:lnTo>
                        <a:pt x="21" y="75"/>
                      </a:lnTo>
                      <a:lnTo>
                        <a:pt x="24" y="79"/>
                      </a:lnTo>
                      <a:lnTo>
                        <a:pt x="29" y="83"/>
                      </a:lnTo>
                      <a:lnTo>
                        <a:pt x="33" y="87"/>
                      </a:lnTo>
                      <a:lnTo>
                        <a:pt x="37" y="91"/>
                      </a:lnTo>
                      <a:lnTo>
                        <a:pt x="41" y="96"/>
                      </a:lnTo>
                      <a:lnTo>
                        <a:pt x="24" y="138"/>
                      </a:lnTo>
                      <a:lnTo>
                        <a:pt x="48" y="138"/>
                      </a:lnTo>
                      <a:lnTo>
                        <a:pt x="46" y="138"/>
                      </a:lnTo>
                      <a:lnTo>
                        <a:pt x="43" y="138"/>
                      </a:lnTo>
                      <a:lnTo>
                        <a:pt x="41" y="138"/>
                      </a:lnTo>
                      <a:lnTo>
                        <a:pt x="38" y="138"/>
                      </a:lnTo>
                      <a:lnTo>
                        <a:pt x="35" y="138"/>
                      </a:lnTo>
                      <a:lnTo>
                        <a:pt x="32" y="138"/>
                      </a:lnTo>
                      <a:lnTo>
                        <a:pt x="29" y="139"/>
                      </a:lnTo>
                      <a:lnTo>
                        <a:pt x="27" y="139"/>
                      </a:lnTo>
                      <a:lnTo>
                        <a:pt x="25" y="143"/>
                      </a:lnTo>
                      <a:lnTo>
                        <a:pt x="24" y="144"/>
                      </a:lnTo>
                      <a:lnTo>
                        <a:pt x="6" y="127"/>
                      </a:lnTo>
                      <a:lnTo>
                        <a:pt x="30" y="109"/>
                      </a:lnTo>
                      <a:lnTo>
                        <a:pt x="30" y="99"/>
                      </a:lnTo>
                      <a:lnTo>
                        <a:pt x="25" y="91"/>
                      </a:lnTo>
                      <a:lnTo>
                        <a:pt x="21" y="83"/>
                      </a:lnTo>
                      <a:lnTo>
                        <a:pt x="14" y="75"/>
                      </a:lnTo>
                      <a:lnTo>
                        <a:pt x="9" y="67"/>
                      </a:lnTo>
                      <a:lnTo>
                        <a:pt x="5" y="59"/>
                      </a:lnTo>
                      <a:lnTo>
                        <a:pt x="1" y="51"/>
                      </a:lnTo>
                      <a:lnTo>
                        <a:pt x="1" y="42"/>
                      </a:lnTo>
                      <a:lnTo>
                        <a:pt x="5" y="31"/>
                      </a:lnTo>
                      <a:lnTo>
                        <a:pt x="13" y="18"/>
                      </a:lnTo>
                      <a:lnTo>
                        <a:pt x="19" y="32"/>
                      </a:lnTo>
                      <a:lnTo>
                        <a:pt x="27" y="39"/>
                      </a:lnTo>
                      <a:lnTo>
                        <a:pt x="33" y="42"/>
                      </a:lnTo>
                      <a:lnTo>
                        <a:pt x="41" y="40"/>
                      </a:lnTo>
                      <a:lnTo>
                        <a:pt x="51" y="37"/>
                      </a:lnTo>
                      <a:lnTo>
                        <a:pt x="59" y="31"/>
                      </a:lnTo>
                      <a:lnTo>
                        <a:pt x="69" y="26"/>
                      </a:lnTo>
                      <a:lnTo>
                        <a:pt x="78" y="21"/>
                      </a:lnTo>
                      <a:lnTo>
                        <a:pt x="88" y="18"/>
                      </a:lnTo>
                      <a:lnTo>
                        <a:pt x="97" y="18"/>
                      </a:lnTo>
                      <a:lnTo>
                        <a:pt x="97" y="16"/>
                      </a:lnTo>
                      <a:lnTo>
                        <a:pt x="97" y="13"/>
                      </a:lnTo>
                      <a:lnTo>
                        <a:pt x="99" y="10"/>
                      </a:lnTo>
                      <a:lnTo>
                        <a:pt x="101" y="8"/>
                      </a:lnTo>
                      <a:lnTo>
                        <a:pt x="102" y="5"/>
                      </a:lnTo>
                      <a:lnTo>
                        <a:pt x="105" y="3"/>
                      </a:lnTo>
                      <a:lnTo>
                        <a:pt x="107" y="2"/>
                      </a:lnTo>
                      <a:lnTo>
                        <a:pt x="110" y="0"/>
                      </a:lnTo>
                      <a:lnTo>
                        <a:pt x="113" y="0"/>
                      </a:lnTo>
                      <a:lnTo>
                        <a:pt x="115" y="0"/>
                      </a:lnTo>
                      <a:lnTo>
                        <a:pt x="115" y="35"/>
                      </a:lnTo>
                      <a:lnTo>
                        <a:pt x="115" y="35"/>
                      </a:lnTo>
                      <a:close/>
                    </a:path>
                  </a:pathLst>
                </a:custGeom>
                <a:solidFill>
                  <a:srgbClr val="CEA156"/>
                </a:solidFill>
                <a:ln w="9525">
                  <a:noFill/>
                  <a:round/>
                  <a:headEnd/>
                  <a:tailEnd/>
                </a:ln>
              </p:spPr>
              <p:txBody>
                <a:bodyPr/>
                <a:lstStyle/>
                <a:p>
                  <a:endParaRPr lang="en-US"/>
                </a:p>
              </p:txBody>
            </p:sp>
            <p:sp>
              <p:nvSpPr>
                <p:cNvPr id="41197" name="Freeform 237"/>
                <p:cNvSpPr>
                  <a:spLocks/>
                </p:cNvSpPr>
                <p:nvPr/>
              </p:nvSpPr>
              <p:spPr bwMode="auto">
                <a:xfrm>
                  <a:off x="3324" y="3165"/>
                  <a:ext cx="13" cy="13"/>
                </a:xfrm>
                <a:custGeom>
                  <a:avLst/>
                  <a:gdLst/>
                  <a:ahLst/>
                  <a:cxnLst>
                    <a:cxn ang="0">
                      <a:pos x="26" y="14"/>
                    </a:cxn>
                    <a:cxn ang="0">
                      <a:pos x="24" y="16"/>
                    </a:cxn>
                    <a:cxn ang="0">
                      <a:pos x="21" y="16"/>
                    </a:cxn>
                    <a:cxn ang="0">
                      <a:pos x="19" y="16"/>
                    </a:cxn>
                    <a:cxn ang="0">
                      <a:pos x="16" y="16"/>
                    </a:cxn>
                    <a:cxn ang="0">
                      <a:pos x="13" y="16"/>
                    </a:cxn>
                    <a:cxn ang="0">
                      <a:pos x="10" y="17"/>
                    </a:cxn>
                    <a:cxn ang="0">
                      <a:pos x="6" y="19"/>
                    </a:cxn>
                    <a:cxn ang="0">
                      <a:pos x="5" y="21"/>
                    </a:cxn>
                    <a:cxn ang="0">
                      <a:pos x="3" y="22"/>
                    </a:cxn>
                    <a:cxn ang="0">
                      <a:pos x="2" y="25"/>
                    </a:cxn>
                    <a:cxn ang="0">
                      <a:pos x="0" y="21"/>
                    </a:cxn>
                    <a:cxn ang="0">
                      <a:pos x="0" y="16"/>
                    </a:cxn>
                    <a:cxn ang="0">
                      <a:pos x="0" y="11"/>
                    </a:cxn>
                    <a:cxn ang="0">
                      <a:pos x="2" y="8"/>
                    </a:cxn>
                    <a:cxn ang="0">
                      <a:pos x="5" y="5"/>
                    </a:cxn>
                    <a:cxn ang="0">
                      <a:pos x="8" y="1"/>
                    </a:cxn>
                    <a:cxn ang="0">
                      <a:pos x="11" y="0"/>
                    </a:cxn>
                    <a:cxn ang="0">
                      <a:pos x="16" y="0"/>
                    </a:cxn>
                    <a:cxn ang="0">
                      <a:pos x="21" y="0"/>
                    </a:cxn>
                    <a:cxn ang="0">
                      <a:pos x="26" y="1"/>
                    </a:cxn>
                    <a:cxn ang="0">
                      <a:pos x="26" y="16"/>
                    </a:cxn>
                    <a:cxn ang="0">
                      <a:pos x="26" y="16"/>
                    </a:cxn>
                    <a:cxn ang="0">
                      <a:pos x="26" y="14"/>
                    </a:cxn>
                  </a:cxnLst>
                  <a:rect l="0" t="0" r="r" b="b"/>
                  <a:pathLst>
                    <a:path w="26" h="25">
                      <a:moveTo>
                        <a:pt x="26" y="14"/>
                      </a:moveTo>
                      <a:lnTo>
                        <a:pt x="24" y="16"/>
                      </a:lnTo>
                      <a:lnTo>
                        <a:pt x="21" y="16"/>
                      </a:lnTo>
                      <a:lnTo>
                        <a:pt x="19" y="16"/>
                      </a:lnTo>
                      <a:lnTo>
                        <a:pt x="16" y="16"/>
                      </a:lnTo>
                      <a:lnTo>
                        <a:pt x="13" y="16"/>
                      </a:lnTo>
                      <a:lnTo>
                        <a:pt x="10" y="17"/>
                      </a:lnTo>
                      <a:lnTo>
                        <a:pt x="6" y="19"/>
                      </a:lnTo>
                      <a:lnTo>
                        <a:pt x="5" y="21"/>
                      </a:lnTo>
                      <a:lnTo>
                        <a:pt x="3" y="22"/>
                      </a:lnTo>
                      <a:lnTo>
                        <a:pt x="2" y="25"/>
                      </a:lnTo>
                      <a:lnTo>
                        <a:pt x="0" y="21"/>
                      </a:lnTo>
                      <a:lnTo>
                        <a:pt x="0" y="16"/>
                      </a:lnTo>
                      <a:lnTo>
                        <a:pt x="0" y="11"/>
                      </a:lnTo>
                      <a:lnTo>
                        <a:pt x="2" y="8"/>
                      </a:lnTo>
                      <a:lnTo>
                        <a:pt x="5" y="5"/>
                      </a:lnTo>
                      <a:lnTo>
                        <a:pt x="8" y="1"/>
                      </a:lnTo>
                      <a:lnTo>
                        <a:pt x="11" y="0"/>
                      </a:lnTo>
                      <a:lnTo>
                        <a:pt x="16" y="0"/>
                      </a:lnTo>
                      <a:lnTo>
                        <a:pt x="21" y="0"/>
                      </a:lnTo>
                      <a:lnTo>
                        <a:pt x="26" y="1"/>
                      </a:lnTo>
                      <a:lnTo>
                        <a:pt x="26" y="16"/>
                      </a:lnTo>
                      <a:lnTo>
                        <a:pt x="26" y="16"/>
                      </a:lnTo>
                      <a:lnTo>
                        <a:pt x="26" y="14"/>
                      </a:lnTo>
                      <a:close/>
                    </a:path>
                  </a:pathLst>
                </a:custGeom>
                <a:solidFill>
                  <a:srgbClr val="FFFF00"/>
                </a:solidFill>
                <a:ln w="9525">
                  <a:noFill/>
                  <a:round/>
                  <a:headEnd/>
                  <a:tailEnd/>
                </a:ln>
              </p:spPr>
              <p:txBody>
                <a:bodyPr/>
                <a:lstStyle/>
                <a:p>
                  <a:endParaRPr lang="en-US"/>
                </a:p>
              </p:txBody>
            </p:sp>
            <p:sp>
              <p:nvSpPr>
                <p:cNvPr id="41198" name="Freeform 238"/>
                <p:cNvSpPr>
                  <a:spLocks/>
                </p:cNvSpPr>
                <p:nvPr/>
              </p:nvSpPr>
              <p:spPr bwMode="auto">
                <a:xfrm>
                  <a:off x="3489" y="3169"/>
                  <a:ext cx="21" cy="25"/>
                </a:xfrm>
                <a:custGeom>
                  <a:avLst/>
                  <a:gdLst/>
                  <a:ahLst/>
                  <a:cxnLst>
                    <a:cxn ang="0">
                      <a:pos x="41" y="0"/>
                    </a:cxn>
                    <a:cxn ang="0">
                      <a:pos x="43" y="6"/>
                    </a:cxn>
                    <a:cxn ang="0">
                      <a:pos x="43" y="13"/>
                    </a:cxn>
                    <a:cxn ang="0">
                      <a:pos x="43" y="16"/>
                    </a:cxn>
                    <a:cxn ang="0">
                      <a:pos x="41" y="21"/>
                    </a:cxn>
                    <a:cxn ang="0">
                      <a:pos x="38" y="22"/>
                    </a:cxn>
                    <a:cxn ang="0">
                      <a:pos x="35" y="25"/>
                    </a:cxn>
                    <a:cxn ang="0">
                      <a:pos x="32" y="27"/>
                    </a:cxn>
                    <a:cxn ang="0">
                      <a:pos x="27" y="30"/>
                    </a:cxn>
                    <a:cxn ang="0">
                      <a:pos x="22" y="32"/>
                    </a:cxn>
                    <a:cxn ang="0">
                      <a:pos x="17" y="35"/>
                    </a:cxn>
                    <a:cxn ang="0">
                      <a:pos x="14" y="35"/>
                    </a:cxn>
                    <a:cxn ang="0">
                      <a:pos x="12" y="35"/>
                    </a:cxn>
                    <a:cxn ang="0">
                      <a:pos x="11" y="35"/>
                    </a:cxn>
                    <a:cxn ang="0">
                      <a:pos x="9" y="35"/>
                    </a:cxn>
                    <a:cxn ang="0">
                      <a:pos x="8" y="37"/>
                    </a:cxn>
                    <a:cxn ang="0">
                      <a:pos x="6" y="37"/>
                    </a:cxn>
                    <a:cxn ang="0">
                      <a:pos x="4" y="38"/>
                    </a:cxn>
                    <a:cxn ang="0">
                      <a:pos x="3" y="40"/>
                    </a:cxn>
                    <a:cxn ang="0">
                      <a:pos x="1" y="41"/>
                    </a:cxn>
                    <a:cxn ang="0">
                      <a:pos x="0" y="43"/>
                    </a:cxn>
                    <a:cxn ang="0">
                      <a:pos x="9" y="49"/>
                    </a:cxn>
                    <a:cxn ang="0">
                      <a:pos x="0" y="49"/>
                    </a:cxn>
                    <a:cxn ang="0">
                      <a:pos x="41" y="8"/>
                    </a:cxn>
                    <a:cxn ang="0">
                      <a:pos x="27" y="0"/>
                    </a:cxn>
                    <a:cxn ang="0">
                      <a:pos x="41" y="0"/>
                    </a:cxn>
                    <a:cxn ang="0">
                      <a:pos x="41" y="0"/>
                    </a:cxn>
                  </a:cxnLst>
                  <a:rect l="0" t="0" r="r" b="b"/>
                  <a:pathLst>
                    <a:path w="43" h="49">
                      <a:moveTo>
                        <a:pt x="41" y="0"/>
                      </a:moveTo>
                      <a:lnTo>
                        <a:pt x="43" y="6"/>
                      </a:lnTo>
                      <a:lnTo>
                        <a:pt x="43" y="13"/>
                      </a:lnTo>
                      <a:lnTo>
                        <a:pt x="43" y="16"/>
                      </a:lnTo>
                      <a:lnTo>
                        <a:pt x="41" y="21"/>
                      </a:lnTo>
                      <a:lnTo>
                        <a:pt x="38" y="22"/>
                      </a:lnTo>
                      <a:lnTo>
                        <a:pt x="35" y="25"/>
                      </a:lnTo>
                      <a:lnTo>
                        <a:pt x="32" y="27"/>
                      </a:lnTo>
                      <a:lnTo>
                        <a:pt x="27" y="30"/>
                      </a:lnTo>
                      <a:lnTo>
                        <a:pt x="22" y="32"/>
                      </a:lnTo>
                      <a:lnTo>
                        <a:pt x="17" y="35"/>
                      </a:lnTo>
                      <a:lnTo>
                        <a:pt x="14" y="35"/>
                      </a:lnTo>
                      <a:lnTo>
                        <a:pt x="12" y="35"/>
                      </a:lnTo>
                      <a:lnTo>
                        <a:pt x="11" y="35"/>
                      </a:lnTo>
                      <a:lnTo>
                        <a:pt x="9" y="35"/>
                      </a:lnTo>
                      <a:lnTo>
                        <a:pt x="8" y="37"/>
                      </a:lnTo>
                      <a:lnTo>
                        <a:pt x="6" y="37"/>
                      </a:lnTo>
                      <a:lnTo>
                        <a:pt x="4" y="38"/>
                      </a:lnTo>
                      <a:lnTo>
                        <a:pt x="3" y="40"/>
                      </a:lnTo>
                      <a:lnTo>
                        <a:pt x="1" y="41"/>
                      </a:lnTo>
                      <a:lnTo>
                        <a:pt x="0" y="43"/>
                      </a:lnTo>
                      <a:lnTo>
                        <a:pt x="9" y="49"/>
                      </a:lnTo>
                      <a:lnTo>
                        <a:pt x="0" y="49"/>
                      </a:lnTo>
                      <a:lnTo>
                        <a:pt x="41" y="8"/>
                      </a:lnTo>
                      <a:lnTo>
                        <a:pt x="27" y="0"/>
                      </a:lnTo>
                      <a:lnTo>
                        <a:pt x="41" y="0"/>
                      </a:lnTo>
                      <a:lnTo>
                        <a:pt x="41" y="0"/>
                      </a:lnTo>
                      <a:close/>
                    </a:path>
                  </a:pathLst>
                </a:custGeom>
                <a:solidFill>
                  <a:srgbClr val="CEA156"/>
                </a:solidFill>
                <a:ln w="9525">
                  <a:noFill/>
                  <a:round/>
                  <a:headEnd/>
                  <a:tailEnd/>
                </a:ln>
              </p:spPr>
              <p:txBody>
                <a:bodyPr/>
                <a:lstStyle/>
                <a:p>
                  <a:endParaRPr lang="en-US"/>
                </a:p>
              </p:txBody>
            </p:sp>
            <p:sp>
              <p:nvSpPr>
                <p:cNvPr id="41199" name="Freeform 239"/>
                <p:cNvSpPr>
                  <a:spLocks/>
                </p:cNvSpPr>
                <p:nvPr/>
              </p:nvSpPr>
              <p:spPr bwMode="auto">
                <a:xfrm>
                  <a:off x="2822" y="3173"/>
                  <a:ext cx="38" cy="36"/>
                </a:xfrm>
                <a:custGeom>
                  <a:avLst/>
                  <a:gdLst/>
                  <a:ahLst/>
                  <a:cxnLst>
                    <a:cxn ang="0">
                      <a:pos x="77" y="69"/>
                    </a:cxn>
                    <a:cxn ang="0">
                      <a:pos x="71" y="67"/>
                    </a:cxn>
                    <a:cxn ang="0">
                      <a:pos x="64" y="64"/>
                    </a:cxn>
                    <a:cxn ang="0">
                      <a:pos x="58" y="62"/>
                    </a:cxn>
                    <a:cxn ang="0">
                      <a:pos x="51" y="61"/>
                    </a:cxn>
                    <a:cxn ang="0">
                      <a:pos x="47" y="57"/>
                    </a:cxn>
                    <a:cxn ang="0">
                      <a:pos x="40" y="56"/>
                    </a:cxn>
                    <a:cxn ang="0">
                      <a:pos x="34" y="53"/>
                    </a:cxn>
                    <a:cxn ang="0">
                      <a:pos x="29" y="49"/>
                    </a:cxn>
                    <a:cxn ang="0">
                      <a:pos x="23" y="46"/>
                    </a:cxn>
                    <a:cxn ang="0">
                      <a:pos x="18" y="41"/>
                    </a:cxn>
                    <a:cxn ang="0">
                      <a:pos x="0" y="0"/>
                    </a:cxn>
                    <a:cxn ang="0">
                      <a:pos x="0" y="13"/>
                    </a:cxn>
                    <a:cxn ang="0">
                      <a:pos x="2" y="24"/>
                    </a:cxn>
                    <a:cxn ang="0">
                      <a:pos x="8" y="33"/>
                    </a:cxn>
                    <a:cxn ang="0">
                      <a:pos x="16" y="43"/>
                    </a:cxn>
                    <a:cxn ang="0">
                      <a:pos x="26" y="49"/>
                    </a:cxn>
                    <a:cxn ang="0">
                      <a:pos x="35" y="56"/>
                    </a:cxn>
                    <a:cxn ang="0">
                      <a:pos x="47" y="62"/>
                    </a:cxn>
                    <a:cxn ang="0">
                      <a:pos x="58" y="65"/>
                    </a:cxn>
                    <a:cxn ang="0">
                      <a:pos x="67" y="69"/>
                    </a:cxn>
                    <a:cxn ang="0">
                      <a:pos x="77" y="70"/>
                    </a:cxn>
                    <a:cxn ang="0">
                      <a:pos x="77" y="70"/>
                    </a:cxn>
                    <a:cxn ang="0">
                      <a:pos x="77" y="69"/>
                    </a:cxn>
                  </a:cxnLst>
                  <a:rect l="0" t="0" r="r" b="b"/>
                  <a:pathLst>
                    <a:path w="77" h="70">
                      <a:moveTo>
                        <a:pt x="77" y="69"/>
                      </a:moveTo>
                      <a:lnTo>
                        <a:pt x="71" y="67"/>
                      </a:lnTo>
                      <a:lnTo>
                        <a:pt x="64" y="64"/>
                      </a:lnTo>
                      <a:lnTo>
                        <a:pt x="58" y="62"/>
                      </a:lnTo>
                      <a:lnTo>
                        <a:pt x="51" y="61"/>
                      </a:lnTo>
                      <a:lnTo>
                        <a:pt x="47" y="57"/>
                      </a:lnTo>
                      <a:lnTo>
                        <a:pt x="40" y="56"/>
                      </a:lnTo>
                      <a:lnTo>
                        <a:pt x="34" y="53"/>
                      </a:lnTo>
                      <a:lnTo>
                        <a:pt x="29" y="49"/>
                      </a:lnTo>
                      <a:lnTo>
                        <a:pt x="23" y="46"/>
                      </a:lnTo>
                      <a:lnTo>
                        <a:pt x="18" y="41"/>
                      </a:lnTo>
                      <a:lnTo>
                        <a:pt x="0" y="0"/>
                      </a:lnTo>
                      <a:lnTo>
                        <a:pt x="0" y="13"/>
                      </a:lnTo>
                      <a:lnTo>
                        <a:pt x="2" y="24"/>
                      </a:lnTo>
                      <a:lnTo>
                        <a:pt x="8" y="33"/>
                      </a:lnTo>
                      <a:lnTo>
                        <a:pt x="16" y="43"/>
                      </a:lnTo>
                      <a:lnTo>
                        <a:pt x="26" y="49"/>
                      </a:lnTo>
                      <a:lnTo>
                        <a:pt x="35" y="56"/>
                      </a:lnTo>
                      <a:lnTo>
                        <a:pt x="47" y="62"/>
                      </a:lnTo>
                      <a:lnTo>
                        <a:pt x="58" y="65"/>
                      </a:lnTo>
                      <a:lnTo>
                        <a:pt x="67" y="69"/>
                      </a:lnTo>
                      <a:lnTo>
                        <a:pt x="77" y="70"/>
                      </a:lnTo>
                      <a:lnTo>
                        <a:pt x="77" y="70"/>
                      </a:lnTo>
                      <a:lnTo>
                        <a:pt x="77" y="69"/>
                      </a:lnTo>
                      <a:close/>
                    </a:path>
                  </a:pathLst>
                </a:custGeom>
                <a:solidFill>
                  <a:srgbClr val="CEA156"/>
                </a:solidFill>
                <a:ln w="9525">
                  <a:noFill/>
                  <a:round/>
                  <a:headEnd/>
                  <a:tailEnd/>
                </a:ln>
              </p:spPr>
              <p:txBody>
                <a:bodyPr/>
                <a:lstStyle/>
                <a:p>
                  <a:endParaRPr lang="en-US"/>
                </a:p>
              </p:txBody>
            </p:sp>
            <p:sp>
              <p:nvSpPr>
                <p:cNvPr id="41200" name="Freeform 240"/>
                <p:cNvSpPr>
                  <a:spLocks/>
                </p:cNvSpPr>
                <p:nvPr/>
              </p:nvSpPr>
              <p:spPr bwMode="auto">
                <a:xfrm>
                  <a:off x="3312" y="3173"/>
                  <a:ext cx="7" cy="14"/>
                </a:xfrm>
                <a:custGeom>
                  <a:avLst/>
                  <a:gdLst/>
                  <a:ahLst/>
                  <a:cxnLst>
                    <a:cxn ang="0">
                      <a:pos x="0" y="27"/>
                    </a:cxn>
                    <a:cxn ang="0">
                      <a:pos x="2" y="0"/>
                    </a:cxn>
                    <a:cxn ang="0">
                      <a:pos x="14" y="27"/>
                    </a:cxn>
                    <a:cxn ang="0">
                      <a:pos x="2" y="27"/>
                    </a:cxn>
                    <a:cxn ang="0">
                      <a:pos x="2" y="27"/>
                    </a:cxn>
                    <a:cxn ang="0">
                      <a:pos x="0" y="27"/>
                    </a:cxn>
                  </a:cxnLst>
                  <a:rect l="0" t="0" r="r" b="b"/>
                  <a:pathLst>
                    <a:path w="14" h="27">
                      <a:moveTo>
                        <a:pt x="0" y="27"/>
                      </a:moveTo>
                      <a:lnTo>
                        <a:pt x="2" y="0"/>
                      </a:lnTo>
                      <a:lnTo>
                        <a:pt x="14" y="27"/>
                      </a:lnTo>
                      <a:lnTo>
                        <a:pt x="2" y="27"/>
                      </a:lnTo>
                      <a:lnTo>
                        <a:pt x="2" y="27"/>
                      </a:lnTo>
                      <a:lnTo>
                        <a:pt x="0" y="27"/>
                      </a:lnTo>
                      <a:close/>
                    </a:path>
                  </a:pathLst>
                </a:custGeom>
                <a:solidFill>
                  <a:srgbClr val="FFFF00"/>
                </a:solidFill>
                <a:ln w="9525">
                  <a:noFill/>
                  <a:round/>
                  <a:headEnd/>
                  <a:tailEnd/>
                </a:ln>
              </p:spPr>
              <p:txBody>
                <a:bodyPr/>
                <a:lstStyle/>
                <a:p>
                  <a:endParaRPr lang="en-US"/>
                </a:p>
              </p:txBody>
            </p:sp>
            <p:sp>
              <p:nvSpPr>
                <p:cNvPr id="41201" name="Freeform 241"/>
                <p:cNvSpPr>
                  <a:spLocks/>
                </p:cNvSpPr>
                <p:nvPr/>
              </p:nvSpPr>
              <p:spPr bwMode="auto">
                <a:xfrm>
                  <a:off x="2930" y="3178"/>
                  <a:ext cx="44" cy="59"/>
                </a:xfrm>
                <a:custGeom>
                  <a:avLst/>
                  <a:gdLst/>
                  <a:ahLst/>
                  <a:cxnLst>
                    <a:cxn ang="0">
                      <a:pos x="88" y="32"/>
                    </a:cxn>
                    <a:cxn ang="0">
                      <a:pos x="80" y="40"/>
                    </a:cxn>
                    <a:cxn ang="0">
                      <a:pos x="72" y="48"/>
                    </a:cxn>
                    <a:cxn ang="0">
                      <a:pos x="62" y="58"/>
                    </a:cxn>
                    <a:cxn ang="0">
                      <a:pos x="54" y="66"/>
                    </a:cxn>
                    <a:cxn ang="0">
                      <a:pos x="45" y="76"/>
                    </a:cxn>
                    <a:cxn ang="0">
                      <a:pos x="35" y="85"/>
                    </a:cxn>
                    <a:cxn ang="0">
                      <a:pos x="27" y="93"/>
                    </a:cxn>
                    <a:cxn ang="0">
                      <a:pos x="17" y="103"/>
                    </a:cxn>
                    <a:cxn ang="0">
                      <a:pos x="11" y="111"/>
                    </a:cxn>
                    <a:cxn ang="0">
                      <a:pos x="3" y="117"/>
                    </a:cxn>
                    <a:cxn ang="0">
                      <a:pos x="0" y="106"/>
                    </a:cxn>
                    <a:cxn ang="0">
                      <a:pos x="0" y="95"/>
                    </a:cxn>
                    <a:cxn ang="0">
                      <a:pos x="0" y="84"/>
                    </a:cxn>
                    <a:cxn ang="0">
                      <a:pos x="1" y="71"/>
                    </a:cxn>
                    <a:cxn ang="0">
                      <a:pos x="5" y="58"/>
                    </a:cxn>
                    <a:cxn ang="0">
                      <a:pos x="8" y="47"/>
                    </a:cxn>
                    <a:cxn ang="0">
                      <a:pos x="13" y="34"/>
                    </a:cxn>
                    <a:cxn ang="0">
                      <a:pos x="17" y="23"/>
                    </a:cxn>
                    <a:cxn ang="0">
                      <a:pos x="22" y="12"/>
                    </a:cxn>
                    <a:cxn ang="0">
                      <a:pos x="29" y="0"/>
                    </a:cxn>
                    <a:cxn ang="0">
                      <a:pos x="33" y="4"/>
                    </a:cxn>
                    <a:cxn ang="0">
                      <a:pos x="40" y="7"/>
                    </a:cxn>
                    <a:cxn ang="0">
                      <a:pos x="45" y="10"/>
                    </a:cxn>
                    <a:cxn ang="0">
                      <a:pos x="51" y="13"/>
                    </a:cxn>
                    <a:cxn ang="0">
                      <a:pos x="57" y="16"/>
                    </a:cxn>
                    <a:cxn ang="0">
                      <a:pos x="64" y="20"/>
                    </a:cxn>
                    <a:cxn ang="0">
                      <a:pos x="69" y="23"/>
                    </a:cxn>
                    <a:cxn ang="0">
                      <a:pos x="75" y="26"/>
                    </a:cxn>
                    <a:cxn ang="0">
                      <a:pos x="81" y="29"/>
                    </a:cxn>
                    <a:cxn ang="0">
                      <a:pos x="88" y="32"/>
                    </a:cxn>
                    <a:cxn ang="0">
                      <a:pos x="88" y="32"/>
                    </a:cxn>
                  </a:cxnLst>
                  <a:rect l="0" t="0" r="r" b="b"/>
                  <a:pathLst>
                    <a:path w="88" h="117">
                      <a:moveTo>
                        <a:pt x="88" y="32"/>
                      </a:moveTo>
                      <a:lnTo>
                        <a:pt x="80" y="40"/>
                      </a:lnTo>
                      <a:lnTo>
                        <a:pt x="72" y="48"/>
                      </a:lnTo>
                      <a:lnTo>
                        <a:pt x="62" y="58"/>
                      </a:lnTo>
                      <a:lnTo>
                        <a:pt x="54" y="66"/>
                      </a:lnTo>
                      <a:lnTo>
                        <a:pt x="45" y="76"/>
                      </a:lnTo>
                      <a:lnTo>
                        <a:pt x="35" y="85"/>
                      </a:lnTo>
                      <a:lnTo>
                        <a:pt x="27" y="93"/>
                      </a:lnTo>
                      <a:lnTo>
                        <a:pt x="17" y="103"/>
                      </a:lnTo>
                      <a:lnTo>
                        <a:pt x="11" y="111"/>
                      </a:lnTo>
                      <a:lnTo>
                        <a:pt x="3" y="117"/>
                      </a:lnTo>
                      <a:lnTo>
                        <a:pt x="0" y="106"/>
                      </a:lnTo>
                      <a:lnTo>
                        <a:pt x="0" y="95"/>
                      </a:lnTo>
                      <a:lnTo>
                        <a:pt x="0" y="84"/>
                      </a:lnTo>
                      <a:lnTo>
                        <a:pt x="1" y="71"/>
                      </a:lnTo>
                      <a:lnTo>
                        <a:pt x="5" y="58"/>
                      </a:lnTo>
                      <a:lnTo>
                        <a:pt x="8" y="47"/>
                      </a:lnTo>
                      <a:lnTo>
                        <a:pt x="13" y="34"/>
                      </a:lnTo>
                      <a:lnTo>
                        <a:pt x="17" y="23"/>
                      </a:lnTo>
                      <a:lnTo>
                        <a:pt x="22" y="12"/>
                      </a:lnTo>
                      <a:lnTo>
                        <a:pt x="29" y="0"/>
                      </a:lnTo>
                      <a:lnTo>
                        <a:pt x="33" y="4"/>
                      </a:lnTo>
                      <a:lnTo>
                        <a:pt x="40" y="7"/>
                      </a:lnTo>
                      <a:lnTo>
                        <a:pt x="45" y="10"/>
                      </a:lnTo>
                      <a:lnTo>
                        <a:pt x="51" y="13"/>
                      </a:lnTo>
                      <a:lnTo>
                        <a:pt x="57" y="16"/>
                      </a:lnTo>
                      <a:lnTo>
                        <a:pt x="64" y="20"/>
                      </a:lnTo>
                      <a:lnTo>
                        <a:pt x="69" y="23"/>
                      </a:lnTo>
                      <a:lnTo>
                        <a:pt x="75" y="26"/>
                      </a:lnTo>
                      <a:lnTo>
                        <a:pt x="81" y="29"/>
                      </a:lnTo>
                      <a:lnTo>
                        <a:pt x="88" y="32"/>
                      </a:lnTo>
                      <a:lnTo>
                        <a:pt x="88" y="32"/>
                      </a:lnTo>
                      <a:close/>
                    </a:path>
                  </a:pathLst>
                </a:custGeom>
                <a:solidFill>
                  <a:srgbClr val="CEA156"/>
                </a:solidFill>
                <a:ln w="9525">
                  <a:noFill/>
                  <a:round/>
                  <a:headEnd/>
                  <a:tailEnd/>
                </a:ln>
              </p:spPr>
              <p:txBody>
                <a:bodyPr/>
                <a:lstStyle/>
                <a:p>
                  <a:endParaRPr lang="en-US"/>
                </a:p>
              </p:txBody>
            </p:sp>
            <p:sp>
              <p:nvSpPr>
                <p:cNvPr id="41202" name="Freeform 242"/>
                <p:cNvSpPr>
                  <a:spLocks/>
                </p:cNvSpPr>
                <p:nvPr/>
              </p:nvSpPr>
              <p:spPr bwMode="auto">
                <a:xfrm>
                  <a:off x="2686" y="3185"/>
                  <a:ext cx="64" cy="69"/>
                </a:xfrm>
                <a:custGeom>
                  <a:avLst/>
                  <a:gdLst/>
                  <a:ahLst/>
                  <a:cxnLst>
                    <a:cxn ang="0">
                      <a:pos x="101" y="11"/>
                    </a:cxn>
                    <a:cxn ang="0">
                      <a:pos x="96" y="19"/>
                    </a:cxn>
                    <a:cxn ang="0">
                      <a:pos x="91" y="27"/>
                    </a:cxn>
                    <a:cxn ang="0">
                      <a:pos x="86" y="35"/>
                    </a:cxn>
                    <a:cxn ang="0">
                      <a:pos x="81" y="45"/>
                    </a:cxn>
                    <a:cxn ang="0">
                      <a:pos x="78" y="53"/>
                    </a:cxn>
                    <a:cxn ang="0">
                      <a:pos x="77" y="63"/>
                    </a:cxn>
                    <a:cxn ang="0">
                      <a:pos x="77" y="71"/>
                    </a:cxn>
                    <a:cxn ang="0">
                      <a:pos x="77" y="80"/>
                    </a:cxn>
                    <a:cxn ang="0">
                      <a:pos x="80" y="88"/>
                    </a:cxn>
                    <a:cxn ang="0">
                      <a:pos x="83" y="96"/>
                    </a:cxn>
                    <a:cxn ang="0">
                      <a:pos x="86" y="101"/>
                    </a:cxn>
                    <a:cxn ang="0">
                      <a:pos x="91" y="103"/>
                    </a:cxn>
                    <a:cxn ang="0">
                      <a:pos x="94" y="104"/>
                    </a:cxn>
                    <a:cxn ang="0">
                      <a:pos x="99" y="106"/>
                    </a:cxn>
                    <a:cxn ang="0">
                      <a:pos x="104" y="106"/>
                    </a:cxn>
                    <a:cxn ang="0">
                      <a:pos x="107" y="106"/>
                    </a:cxn>
                    <a:cxn ang="0">
                      <a:pos x="112" y="106"/>
                    </a:cxn>
                    <a:cxn ang="0">
                      <a:pos x="117" y="104"/>
                    </a:cxn>
                    <a:cxn ang="0">
                      <a:pos x="121" y="104"/>
                    </a:cxn>
                    <a:cxn ang="0">
                      <a:pos x="126" y="104"/>
                    </a:cxn>
                    <a:cxn ang="0">
                      <a:pos x="115" y="111"/>
                    </a:cxn>
                    <a:cxn ang="0">
                      <a:pos x="105" y="115"/>
                    </a:cxn>
                    <a:cxn ang="0">
                      <a:pos x="94" y="120"/>
                    </a:cxn>
                    <a:cxn ang="0">
                      <a:pos x="81" y="123"/>
                    </a:cxn>
                    <a:cxn ang="0">
                      <a:pos x="70" y="127"/>
                    </a:cxn>
                    <a:cxn ang="0">
                      <a:pos x="57" y="130"/>
                    </a:cxn>
                    <a:cxn ang="0">
                      <a:pos x="46" y="131"/>
                    </a:cxn>
                    <a:cxn ang="0">
                      <a:pos x="33" y="133"/>
                    </a:cxn>
                    <a:cxn ang="0">
                      <a:pos x="21" y="136"/>
                    </a:cxn>
                    <a:cxn ang="0">
                      <a:pos x="9" y="139"/>
                    </a:cxn>
                    <a:cxn ang="0">
                      <a:pos x="1" y="120"/>
                    </a:cxn>
                    <a:cxn ang="0">
                      <a:pos x="0" y="98"/>
                    </a:cxn>
                    <a:cxn ang="0">
                      <a:pos x="3" y="75"/>
                    </a:cxn>
                    <a:cxn ang="0">
                      <a:pos x="9" y="55"/>
                    </a:cxn>
                    <a:cxn ang="0">
                      <a:pos x="19" y="35"/>
                    </a:cxn>
                    <a:cxn ang="0">
                      <a:pos x="33" y="18"/>
                    </a:cxn>
                    <a:cxn ang="0">
                      <a:pos x="48" y="7"/>
                    </a:cxn>
                    <a:cxn ang="0">
                      <a:pos x="65" y="0"/>
                    </a:cxn>
                    <a:cxn ang="0">
                      <a:pos x="83" y="2"/>
                    </a:cxn>
                    <a:cxn ang="0">
                      <a:pos x="101" y="13"/>
                    </a:cxn>
                    <a:cxn ang="0">
                      <a:pos x="101" y="13"/>
                    </a:cxn>
                    <a:cxn ang="0">
                      <a:pos x="101" y="11"/>
                    </a:cxn>
                  </a:cxnLst>
                  <a:rect l="0" t="0" r="r" b="b"/>
                  <a:pathLst>
                    <a:path w="126" h="139">
                      <a:moveTo>
                        <a:pt x="101" y="11"/>
                      </a:moveTo>
                      <a:lnTo>
                        <a:pt x="96" y="19"/>
                      </a:lnTo>
                      <a:lnTo>
                        <a:pt x="91" y="27"/>
                      </a:lnTo>
                      <a:lnTo>
                        <a:pt x="86" y="35"/>
                      </a:lnTo>
                      <a:lnTo>
                        <a:pt x="81" y="45"/>
                      </a:lnTo>
                      <a:lnTo>
                        <a:pt x="78" y="53"/>
                      </a:lnTo>
                      <a:lnTo>
                        <a:pt x="77" y="63"/>
                      </a:lnTo>
                      <a:lnTo>
                        <a:pt x="77" y="71"/>
                      </a:lnTo>
                      <a:lnTo>
                        <a:pt x="77" y="80"/>
                      </a:lnTo>
                      <a:lnTo>
                        <a:pt x="80" y="88"/>
                      </a:lnTo>
                      <a:lnTo>
                        <a:pt x="83" y="96"/>
                      </a:lnTo>
                      <a:lnTo>
                        <a:pt x="86" y="101"/>
                      </a:lnTo>
                      <a:lnTo>
                        <a:pt x="91" y="103"/>
                      </a:lnTo>
                      <a:lnTo>
                        <a:pt x="94" y="104"/>
                      </a:lnTo>
                      <a:lnTo>
                        <a:pt x="99" y="106"/>
                      </a:lnTo>
                      <a:lnTo>
                        <a:pt x="104" y="106"/>
                      </a:lnTo>
                      <a:lnTo>
                        <a:pt x="107" y="106"/>
                      </a:lnTo>
                      <a:lnTo>
                        <a:pt x="112" y="106"/>
                      </a:lnTo>
                      <a:lnTo>
                        <a:pt x="117" y="104"/>
                      </a:lnTo>
                      <a:lnTo>
                        <a:pt x="121" y="104"/>
                      </a:lnTo>
                      <a:lnTo>
                        <a:pt x="126" y="104"/>
                      </a:lnTo>
                      <a:lnTo>
                        <a:pt x="115" y="111"/>
                      </a:lnTo>
                      <a:lnTo>
                        <a:pt x="105" y="115"/>
                      </a:lnTo>
                      <a:lnTo>
                        <a:pt x="94" y="120"/>
                      </a:lnTo>
                      <a:lnTo>
                        <a:pt x="81" y="123"/>
                      </a:lnTo>
                      <a:lnTo>
                        <a:pt x="70" y="127"/>
                      </a:lnTo>
                      <a:lnTo>
                        <a:pt x="57" y="130"/>
                      </a:lnTo>
                      <a:lnTo>
                        <a:pt x="46" y="131"/>
                      </a:lnTo>
                      <a:lnTo>
                        <a:pt x="33" y="133"/>
                      </a:lnTo>
                      <a:lnTo>
                        <a:pt x="21" y="136"/>
                      </a:lnTo>
                      <a:lnTo>
                        <a:pt x="9" y="139"/>
                      </a:lnTo>
                      <a:lnTo>
                        <a:pt x="1" y="120"/>
                      </a:lnTo>
                      <a:lnTo>
                        <a:pt x="0" y="98"/>
                      </a:lnTo>
                      <a:lnTo>
                        <a:pt x="3" y="75"/>
                      </a:lnTo>
                      <a:lnTo>
                        <a:pt x="9" y="55"/>
                      </a:lnTo>
                      <a:lnTo>
                        <a:pt x="19" y="35"/>
                      </a:lnTo>
                      <a:lnTo>
                        <a:pt x="33" y="18"/>
                      </a:lnTo>
                      <a:lnTo>
                        <a:pt x="48" y="7"/>
                      </a:lnTo>
                      <a:lnTo>
                        <a:pt x="65" y="0"/>
                      </a:lnTo>
                      <a:lnTo>
                        <a:pt x="83" y="2"/>
                      </a:lnTo>
                      <a:lnTo>
                        <a:pt x="101" y="13"/>
                      </a:lnTo>
                      <a:lnTo>
                        <a:pt x="101" y="13"/>
                      </a:lnTo>
                      <a:lnTo>
                        <a:pt x="101" y="11"/>
                      </a:lnTo>
                      <a:close/>
                    </a:path>
                  </a:pathLst>
                </a:custGeom>
                <a:solidFill>
                  <a:srgbClr val="CEA156"/>
                </a:solidFill>
                <a:ln w="9525">
                  <a:noFill/>
                  <a:round/>
                  <a:headEnd/>
                  <a:tailEnd/>
                </a:ln>
              </p:spPr>
              <p:txBody>
                <a:bodyPr/>
                <a:lstStyle/>
                <a:p>
                  <a:endParaRPr lang="en-US"/>
                </a:p>
              </p:txBody>
            </p:sp>
            <p:sp>
              <p:nvSpPr>
                <p:cNvPr id="41203" name="Freeform 243"/>
                <p:cNvSpPr>
                  <a:spLocks/>
                </p:cNvSpPr>
                <p:nvPr/>
              </p:nvSpPr>
              <p:spPr bwMode="auto">
                <a:xfrm>
                  <a:off x="2944" y="3187"/>
                  <a:ext cx="22" cy="13"/>
                </a:xfrm>
                <a:custGeom>
                  <a:avLst/>
                  <a:gdLst/>
                  <a:ahLst/>
                  <a:cxnLst>
                    <a:cxn ang="0">
                      <a:pos x="0" y="24"/>
                    </a:cxn>
                    <a:cxn ang="0">
                      <a:pos x="2" y="0"/>
                    </a:cxn>
                    <a:cxn ang="0">
                      <a:pos x="43" y="14"/>
                    </a:cxn>
                    <a:cxn ang="0">
                      <a:pos x="2" y="26"/>
                    </a:cxn>
                    <a:cxn ang="0">
                      <a:pos x="2" y="26"/>
                    </a:cxn>
                    <a:cxn ang="0">
                      <a:pos x="0" y="24"/>
                    </a:cxn>
                  </a:cxnLst>
                  <a:rect l="0" t="0" r="r" b="b"/>
                  <a:pathLst>
                    <a:path w="43" h="26">
                      <a:moveTo>
                        <a:pt x="0" y="24"/>
                      </a:moveTo>
                      <a:lnTo>
                        <a:pt x="2" y="0"/>
                      </a:lnTo>
                      <a:lnTo>
                        <a:pt x="43" y="14"/>
                      </a:lnTo>
                      <a:lnTo>
                        <a:pt x="2" y="26"/>
                      </a:lnTo>
                      <a:lnTo>
                        <a:pt x="2" y="26"/>
                      </a:lnTo>
                      <a:lnTo>
                        <a:pt x="0" y="24"/>
                      </a:lnTo>
                      <a:close/>
                    </a:path>
                  </a:pathLst>
                </a:custGeom>
                <a:solidFill>
                  <a:srgbClr val="FFFF00"/>
                </a:solidFill>
                <a:ln w="9525">
                  <a:noFill/>
                  <a:round/>
                  <a:headEnd/>
                  <a:tailEnd/>
                </a:ln>
              </p:spPr>
              <p:txBody>
                <a:bodyPr/>
                <a:lstStyle/>
                <a:p>
                  <a:endParaRPr lang="en-US"/>
                </a:p>
              </p:txBody>
            </p:sp>
            <p:sp>
              <p:nvSpPr>
                <p:cNvPr id="41204" name="Freeform 244"/>
                <p:cNvSpPr>
                  <a:spLocks/>
                </p:cNvSpPr>
                <p:nvPr/>
              </p:nvSpPr>
              <p:spPr bwMode="auto">
                <a:xfrm>
                  <a:off x="3181" y="3198"/>
                  <a:ext cx="31" cy="35"/>
                </a:xfrm>
                <a:custGeom>
                  <a:avLst/>
                  <a:gdLst/>
                  <a:ahLst/>
                  <a:cxnLst>
                    <a:cxn ang="0">
                      <a:pos x="59" y="34"/>
                    </a:cxn>
                    <a:cxn ang="0">
                      <a:pos x="24" y="69"/>
                    </a:cxn>
                    <a:cxn ang="0">
                      <a:pos x="0" y="21"/>
                    </a:cxn>
                    <a:cxn ang="0">
                      <a:pos x="9" y="15"/>
                    </a:cxn>
                    <a:cxn ang="0">
                      <a:pos x="19" y="10"/>
                    </a:cxn>
                    <a:cxn ang="0">
                      <a:pos x="28" y="5"/>
                    </a:cxn>
                    <a:cxn ang="0">
                      <a:pos x="38" y="2"/>
                    </a:cxn>
                    <a:cxn ang="0">
                      <a:pos x="46" y="0"/>
                    </a:cxn>
                    <a:cxn ang="0">
                      <a:pos x="52" y="2"/>
                    </a:cxn>
                    <a:cxn ang="0">
                      <a:pos x="59" y="5"/>
                    </a:cxn>
                    <a:cxn ang="0">
                      <a:pos x="60" y="12"/>
                    </a:cxn>
                    <a:cxn ang="0">
                      <a:pos x="62" y="21"/>
                    </a:cxn>
                    <a:cxn ang="0">
                      <a:pos x="59" y="34"/>
                    </a:cxn>
                    <a:cxn ang="0">
                      <a:pos x="59" y="34"/>
                    </a:cxn>
                  </a:cxnLst>
                  <a:rect l="0" t="0" r="r" b="b"/>
                  <a:pathLst>
                    <a:path w="62" h="69">
                      <a:moveTo>
                        <a:pt x="59" y="34"/>
                      </a:moveTo>
                      <a:lnTo>
                        <a:pt x="24" y="69"/>
                      </a:lnTo>
                      <a:lnTo>
                        <a:pt x="0" y="21"/>
                      </a:lnTo>
                      <a:lnTo>
                        <a:pt x="9" y="15"/>
                      </a:lnTo>
                      <a:lnTo>
                        <a:pt x="19" y="10"/>
                      </a:lnTo>
                      <a:lnTo>
                        <a:pt x="28" y="5"/>
                      </a:lnTo>
                      <a:lnTo>
                        <a:pt x="38" y="2"/>
                      </a:lnTo>
                      <a:lnTo>
                        <a:pt x="46" y="0"/>
                      </a:lnTo>
                      <a:lnTo>
                        <a:pt x="52" y="2"/>
                      </a:lnTo>
                      <a:lnTo>
                        <a:pt x="59" y="5"/>
                      </a:lnTo>
                      <a:lnTo>
                        <a:pt x="60" y="12"/>
                      </a:lnTo>
                      <a:lnTo>
                        <a:pt x="62" y="21"/>
                      </a:lnTo>
                      <a:lnTo>
                        <a:pt x="59" y="34"/>
                      </a:lnTo>
                      <a:lnTo>
                        <a:pt x="59" y="34"/>
                      </a:lnTo>
                      <a:close/>
                    </a:path>
                  </a:pathLst>
                </a:custGeom>
                <a:solidFill>
                  <a:srgbClr val="CEA156"/>
                </a:solidFill>
                <a:ln w="9525">
                  <a:noFill/>
                  <a:round/>
                  <a:headEnd/>
                  <a:tailEnd/>
                </a:ln>
              </p:spPr>
              <p:txBody>
                <a:bodyPr/>
                <a:lstStyle/>
                <a:p>
                  <a:endParaRPr lang="en-US"/>
                </a:p>
              </p:txBody>
            </p:sp>
            <p:sp>
              <p:nvSpPr>
                <p:cNvPr id="41205" name="Freeform 245"/>
                <p:cNvSpPr>
                  <a:spLocks/>
                </p:cNvSpPr>
                <p:nvPr/>
              </p:nvSpPr>
              <p:spPr bwMode="auto">
                <a:xfrm>
                  <a:off x="3050" y="3203"/>
                  <a:ext cx="9" cy="26"/>
                </a:xfrm>
                <a:custGeom>
                  <a:avLst/>
                  <a:gdLst/>
                  <a:ahLst/>
                  <a:cxnLst>
                    <a:cxn ang="0">
                      <a:pos x="16" y="0"/>
                    </a:cxn>
                    <a:cxn ang="0">
                      <a:pos x="0" y="53"/>
                    </a:cxn>
                    <a:cxn ang="0">
                      <a:pos x="17" y="0"/>
                    </a:cxn>
                    <a:cxn ang="0">
                      <a:pos x="17" y="0"/>
                    </a:cxn>
                    <a:cxn ang="0">
                      <a:pos x="16" y="0"/>
                    </a:cxn>
                  </a:cxnLst>
                  <a:rect l="0" t="0" r="r" b="b"/>
                  <a:pathLst>
                    <a:path w="17" h="53">
                      <a:moveTo>
                        <a:pt x="16" y="0"/>
                      </a:moveTo>
                      <a:lnTo>
                        <a:pt x="0" y="53"/>
                      </a:lnTo>
                      <a:lnTo>
                        <a:pt x="17" y="0"/>
                      </a:lnTo>
                      <a:lnTo>
                        <a:pt x="17" y="0"/>
                      </a:lnTo>
                      <a:lnTo>
                        <a:pt x="16" y="0"/>
                      </a:lnTo>
                      <a:close/>
                    </a:path>
                  </a:pathLst>
                </a:custGeom>
                <a:solidFill>
                  <a:srgbClr val="FFFF00"/>
                </a:solidFill>
                <a:ln w="9525">
                  <a:noFill/>
                  <a:round/>
                  <a:headEnd/>
                  <a:tailEnd/>
                </a:ln>
              </p:spPr>
              <p:txBody>
                <a:bodyPr/>
                <a:lstStyle/>
                <a:p>
                  <a:endParaRPr lang="en-US"/>
                </a:p>
              </p:txBody>
            </p:sp>
            <p:sp>
              <p:nvSpPr>
                <p:cNvPr id="41206" name="Freeform 246"/>
                <p:cNvSpPr>
                  <a:spLocks/>
                </p:cNvSpPr>
                <p:nvPr/>
              </p:nvSpPr>
              <p:spPr bwMode="auto">
                <a:xfrm>
                  <a:off x="3510" y="3215"/>
                  <a:ext cx="51" cy="82"/>
                </a:xfrm>
                <a:custGeom>
                  <a:avLst/>
                  <a:gdLst/>
                  <a:ahLst/>
                  <a:cxnLst>
                    <a:cxn ang="0">
                      <a:pos x="95" y="14"/>
                    </a:cxn>
                    <a:cxn ang="0">
                      <a:pos x="87" y="26"/>
                    </a:cxn>
                    <a:cxn ang="0">
                      <a:pos x="85" y="38"/>
                    </a:cxn>
                    <a:cxn ang="0">
                      <a:pos x="87" y="53"/>
                    </a:cxn>
                    <a:cxn ang="0">
                      <a:pos x="91" y="66"/>
                    </a:cxn>
                    <a:cxn ang="0">
                      <a:pos x="95" y="61"/>
                    </a:cxn>
                    <a:cxn ang="0">
                      <a:pos x="88" y="45"/>
                    </a:cxn>
                    <a:cxn ang="0">
                      <a:pos x="75" y="34"/>
                    </a:cxn>
                    <a:cxn ang="0">
                      <a:pos x="61" y="27"/>
                    </a:cxn>
                    <a:cxn ang="0">
                      <a:pos x="43" y="21"/>
                    </a:cxn>
                    <a:cxn ang="0">
                      <a:pos x="43" y="30"/>
                    </a:cxn>
                    <a:cxn ang="0">
                      <a:pos x="45" y="58"/>
                    </a:cxn>
                    <a:cxn ang="0">
                      <a:pos x="32" y="88"/>
                    </a:cxn>
                    <a:cxn ang="0">
                      <a:pos x="15" y="118"/>
                    </a:cxn>
                    <a:cxn ang="0">
                      <a:pos x="2" y="149"/>
                    </a:cxn>
                    <a:cxn ang="0">
                      <a:pos x="3" y="154"/>
                    </a:cxn>
                    <a:cxn ang="0">
                      <a:pos x="8" y="136"/>
                    </a:cxn>
                    <a:cxn ang="0">
                      <a:pos x="15" y="118"/>
                    </a:cxn>
                    <a:cxn ang="0">
                      <a:pos x="18" y="102"/>
                    </a:cxn>
                    <a:cxn ang="0">
                      <a:pos x="19" y="86"/>
                    </a:cxn>
                    <a:cxn ang="0">
                      <a:pos x="42" y="53"/>
                    </a:cxn>
                    <a:cxn ang="0">
                      <a:pos x="15" y="14"/>
                    </a:cxn>
                    <a:cxn ang="0">
                      <a:pos x="24" y="18"/>
                    </a:cxn>
                    <a:cxn ang="0">
                      <a:pos x="35" y="19"/>
                    </a:cxn>
                    <a:cxn ang="0">
                      <a:pos x="47" y="19"/>
                    </a:cxn>
                    <a:cxn ang="0">
                      <a:pos x="56" y="24"/>
                    </a:cxn>
                    <a:cxn ang="0">
                      <a:pos x="71" y="0"/>
                    </a:cxn>
                    <a:cxn ang="0">
                      <a:pos x="74" y="8"/>
                    </a:cxn>
                    <a:cxn ang="0">
                      <a:pos x="80" y="11"/>
                    </a:cxn>
                    <a:cxn ang="0">
                      <a:pos x="88" y="11"/>
                    </a:cxn>
                    <a:cxn ang="0">
                      <a:pos x="95" y="11"/>
                    </a:cxn>
                    <a:cxn ang="0">
                      <a:pos x="103" y="11"/>
                    </a:cxn>
                    <a:cxn ang="0">
                      <a:pos x="101" y="11"/>
                    </a:cxn>
                  </a:cxnLst>
                  <a:rect l="0" t="0" r="r" b="b"/>
                  <a:pathLst>
                    <a:path w="103" h="163">
                      <a:moveTo>
                        <a:pt x="101" y="11"/>
                      </a:moveTo>
                      <a:lnTo>
                        <a:pt x="95" y="14"/>
                      </a:lnTo>
                      <a:lnTo>
                        <a:pt x="90" y="19"/>
                      </a:lnTo>
                      <a:lnTo>
                        <a:pt x="87" y="26"/>
                      </a:lnTo>
                      <a:lnTo>
                        <a:pt x="85" y="32"/>
                      </a:lnTo>
                      <a:lnTo>
                        <a:pt x="85" y="38"/>
                      </a:lnTo>
                      <a:lnTo>
                        <a:pt x="85" y="45"/>
                      </a:lnTo>
                      <a:lnTo>
                        <a:pt x="87" y="53"/>
                      </a:lnTo>
                      <a:lnTo>
                        <a:pt x="90" y="59"/>
                      </a:lnTo>
                      <a:lnTo>
                        <a:pt x="91" y="66"/>
                      </a:lnTo>
                      <a:lnTo>
                        <a:pt x="95" y="70"/>
                      </a:lnTo>
                      <a:lnTo>
                        <a:pt x="95" y="61"/>
                      </a:lnTo>
                      <a:lnTo>
                        <a:pt x="91" y="51"/>
                      </a:lnTo>
                      <a:lnTo>
                        <a:pt x="88" y="45"/>
                      </a:lnTo>
                      <a:lnTo>
                        <a:pt x="82" y="38"/>
                      </a:lnTo>
                      <a:lnTo>
                        <a:pt x="75" y="34"/>
                      </a:lnTo>
                      <a:lnTo>
                        <a:pt x="69" y="30"/>
                      </a:lnTo>
                      <a:lnTo>
                        <a:pt x="61" y="27"/>
                      </a:lnTo>
                      <a:lnTo>
                        <a:pt x="53" y="24"/>
                      </a:lnTo>
                      <a:lnTo>
                        <a:pt x="43" y="21"/>
                      </a:lnTo>
                      <a:lnTo>
                        <a:pt x="35" y="18"/>
                      </a:lnTo>
                      <a:lnTo>
                        <a:pt x="43" y="30"/>
                      </a:lnTo>
                      <a:lnTo>
                        <a:pt x="47" y="43"/>
                      </a:lnTo>
                      <a:lnTo>
                        <a:pt x="45" y="58"/>
                      </a:lnTo>
                      <a:lnTo>
                        <a:pt x="40" y="72"/>
                      </a:lnTo>
                      <a:lnTo>
                        <a:pt x="32" y="88"/>
                      </a:lnTo>
                      <a:lnTo>
                        <a:pt x="24" y="102"/>
                      </a:lnTo>
                      <a:lnTo>
                        <a:pt x="15" y="118"/>
                      </a:lnTo>
                      <a:lnTo>
                        <a:pt x="8" y="134"/>
                      </a:lnTo>
                      <a:lnTo>
                        <a:pt x="2" y="149"/>
                      </a:lnTo>
                      <a:lnTo>
                        <a:pt x="0" y="163"/>
                      </a:lnTo>
                      <a:lnTo>
                        <a:pt x="3" y="154"/>
                      </a:lnTo>
                      <a:lnTo>
                        <a:pt x="5" y="146"/>
                      </a:lnTo>
                      <a:lnTo>
                        <a:pt x="8" y="136"/>
                      </a:lnTo>
                      <a:lnTo>
                        <a:pt x="11" y="128"/>
                      </a:lnTo>
                      <a:lnTo>
                        <a:pt x="15" y="118"/>
                      </a:lnTo>
                      <a:lnTo>
                        <a:pt x="16" y="110"/>
                      </a:lnTo>
                      <a:lnTo>
                        <a:pt x="18" y="102"/>
                      </a:lnTo>
                      <a:lnTo>
                        <a:pt x="19" y="94"/>
                      </a:lnTo>
                      <a:lnTo>
                        <a:pt x="19" y="86"/>
                      </a:lnTo>
                      <a:lnTo>
                        <a:pt x="18" y="78"/>
                      </a:lnTo>
                      <a:lnTo>
                        <a:pt x="42" y="53"/>
                      </a:lnTo>
                      <a:lnTo>
                        <a:pt x="11" y="11"/>
                      </a:lnTo>
                      <a:lnTo>
                        <a:pt x="15" y="14"/>
                      </a:lnTo>
                      <a:lnTo>
                        <a:pt x="19" y="16"/>
                      </a:lnTo>
                      <a:lnTo>
                        <a:pt x="24" y="18"/>
                      </a:lnTo>
                      <a:lnTo>
                        <a:pt x="29" y="19"/>
                      </a:lnTo>
                      <a:lnTo>
                        <a:pt x="35" y="19"/>
                      </a:lnTo>
                      <a:lnTo>
                        <a:pt x="42" y="19"/>
                      </a:lnTo>
                      <a:lnTo>
                        <a:pt x="47" y="19"/>
                      </a:lnTo>
                      <a:lnTo>
                        <a:pt x="51" y="21"/>
                      </a:lnTo>
                      <a:lnTo>
                        <a:pt x="56" y="24"/>
                      </a:lnTo>
                      <a:lnTo>
                        <a:pt x="59" y="29"/>
                      </a:lnTo>
                      <a:lnTo>
                        <a:pt x="71" y="0"/>
                      </a:lnTo>
                      <a:lnTo>
                        <a:pt x="72" y="5"/>
                      </a:lnTo>
                      <a:lnTo>
                        <a:pt x="74" y="8"/>
                      </a:lnTo>
                      <a:lnTo>
                        <a:pt x="77" y="10"/>
                      </a:lnTo>
                      <a:lnTo>
                        <a:pt x="80" y="11"/>
                      </a:lnTo>
                      <a:lnTo>
                        <a:pt x="83" y="11"/>
                      </a:lnTo>
                      <a:lnTo>
                        <a:pt x="88" y="11"/>
                      </a:lnTo>
                      <a:lnTo>
                        <a:pt x="91" y="11"/>
                      </a:lnTo>
                      <a:lnTo>
                        <a:pt x="95" y="11"/>
                      </a:lnTo>
                      <a:lnTo>
                        <a:pt x="99" y="11"/>
                      </a:lnTo>
                      <a:lnTo>
                        <a:pt x="103" y="11"/>
                      </a:lnTo>
                      <a:lnTo>
                        <a:pt x="103" y="11"/>
                      </a:lnTo>
                      <a:lnTo>
                        <a:pt x="101" y="11"/>
                      </a:lnTo>
                      <a:close/>
                    </a:path>
                  </a:pathLst>
                </a:custGeom>
                <a:solidFill>
                  <a:srgbClr val="CEA156"/>
                </a:solidFill>
                <a:ln w="9525">
                  <a:noFill/>
                  <a:round/>
                  <a:headEnd/>
                  <a:tailEnd/>
                </a:ln>
              </p:spPr>
              <p:txBody>
                <a:bodyPr/>
                <a:lstStyle/>
                <a:p>
                  <a:endParaRPr lang="en-US"/>
                </a:p>
              </p:txBody>
            </p:sp>
            <p:sp>
              <p:nvSpPr>
                <p:cNvPr id="41207" name="Freeform 247"/>
                <p:cNvSpPr>
                  <a:spLocks/>
                </p:cNvSpPr>
                <p:nvPr/>
              </p:nvSpPr>
              <p:spPr bwMode="auto">
                <a:xfrm>
                  <a:off x="2691" y="3224"/>
                  <a:ext cx="3" cy="17"/>
                </a:xfrm>
                <a:custGeom>
                  <a:avLst/>
                  <a:gdLst/>
                  <a:ahLst/>
                  <a:cxnLst>
                    <a:cxn ang="0">
                      <a:pos x="7" y="35"/>
                    </a:cxn>
                    <a:cxn ang="0">
                      <a:pos x="0" y="0"/>
                    </a:cxn>
                    <a:cxn ang="0">
                      <a:pos x="7" y="11"/>
                    </a:cxn>
                    <a:cxn ang="0">
                      <a:pos x="7" y="35"/>
                    </a:cxn>
                    <a:cxn ang="0">
                      <a:pos x="7" y="35"/>
                    </a:cxn>
                  </a:cxnLst>
                  <a:rect l="0" t="0" r="r" b="b"/>
                  <a:pathLst>
                    <a:path w="7" h="35">
                      <a:moveTo>
                        <a:pt x="7" y="35"/>
                      </a:moveTo>
                      <a:lnTo>
                        <a:pt x="0" y="0"/>
                      </a:lnTo>
                      <a:lnTo>
                        <a:pt x="7" y="11"/>
                      </a:lnTo>
                      <a:lnTo>
                        <a:pt x="7" y="35"/>
                      </a:lnTo>
                      <a:lnTo>
                        <a:pt x="7" y="35"/>
                      </a:lnTo>
                      <a:close/>
                    </a:path>
                  </a:pathLst>
                </a:custGeom>
                <a:solidFill>
                  <a:srgbClr val="FFFF00"/>
                </a:solidFill>
                <a:ln w="9525">
                  <a:noFill/>
                  <a:round/>
                  <a:headEnd/>
                  <a:tailEnd/>
                </a:ln>
              </p:spPr>
              <p:txBody>
                <a:bodyPr/>
                <a:lstStyle/>
                <a:p>
                  <a:endParaRPr lang="en-US"/>
                </a:p>
              </p:txBody>
            </p:sp>
            <p:sp>
              <p:nvSpPr>
                <p:cNvPr id="41208" name="Freeform 248"/>
                <p:cNvSpPr>
                  <a:spLocks/>
                </p:cNvSpPr>
                <p:nvPr/>
              </p:nvSpPr>
              <p:spPr bwMode="auto">
                <a:xfrm>
                  <a:off x="2600" y="3229"/>
                  <a:ext cx="46" cy="89"/>
                </a:xfrm>
                <a:custGeom>
                  <a:avLst/>
                  <a:gdLst/>
                  <a:ahLst/>
                  <a:cxnLst>
                    <a:cxn ang="0">
                      <a:pos x="54" y="176"/>
                    </a:cxn>
                    <a:cxn ang="0">
                      <a:pos x="58" y="176"/>
                    </a:cxn>
                    <a:cxn ang="0">
                      <a:pos x="59" y="177"/>
                    </a:cxn>
                    <a:cxn ang="0">
                      <a:pos x="61" y="176"/>
                    </a:cxn>
                    <a:cxn ang="0">
                      <a:pos x="62" y="176"/>
                    </a:cxn>
                    <a:cxn ang="0">
                      <a:pos x="64" y="174"/>
                    </a:cxn>
                    <a:cxn ang="0">
                      <a:pos x="66" y="174"/>
                    </a:cxn>
                    <a:cxn ang="0">
                      <a:pos x="67" y="173"/>
                    </a:cxn>
                    <a:cxn ang="0">
                      <a:pos x="69" y="171"/>
                    </a:cxn>
                    <a:cxn ang="0">
                      <a:pos x="72" y="169"/>
                    </a:cxn>
                    <a:cxn ang="0">
                      <a:pos x="74" y="169"/>
                    </a:cxn>
                    <a:cxn ang="0">
                      <a:pos x="74" y="176"/>
                    </a:cxn>
                    <a:cxn ang="0">
                      <a:pos x="64" y="177"/>
                    </a:cxn>
                    <a:cxn ang="0">
                      <a:pos x="58" y="177"/>
                    </a:cxn>
                    <a:cxn ang="0">
                      <a:pos x="51" y="176"/>
                    </a:cxn>
                    <a:cxn ang="0">
                      <a:pos x="46" y="173"/>
                    </a:cxn>
                    <a:cxn ang="0">
                      <a:pos x="43" y="169"/>
                    </a:cxn>
                    <a:cxn ang="0">
                      <a:pos x="40" y="163"/>
                    </a:cxn>
                    <a:cxn ang="0">
                      <a:pos x="37" y="158"/>
                    </a:cxn>
                    <a:cxn ang="0">
                      <a:pos x="35" y="152"/>
                    </a:cxn>
                    <a:cxn ang="0">
                      <a:pos x="34" y="145"/>
                    </a:cxn>
                    <a:cxn ang="0">
                      <a:pos x="30" y="141"/>
                    </a:cxn>
                    <a:cxn ang="0">
                      <a:pos x="38" y="123"/>
                    </a:cxn>
                    <a:cxn ang="0">
                      <a:pos x="37" y="104"/>
                    </a:cxn>
                    <a:cxn ang="0">
                      <a:pos x="29" y="85"/>
                    </a:cxn>
                    <a:cxn ang="0">
                      <a:pos x="19" y="67"/>
                    </a:cxn>
                    <a:cxn ang="0">
                      <a:pos x="8" y="49"/>
                    </a:cxn>
                    <a:cxn ang="0">
                      <a:pos x="2" y="35"/>
                    </a:cxn>
                    <a:cxn ang="0">
                      <a:pos x="0" y="22"/>
                    </a:cxn>
                    <a:cxn ang="0">
                      <a:pos x="8" y="14"/>
                    </a:cxn>
                    <a:cxn ang="0">
                      <a:pos x="27" y="8"/>
                    </a:cxn>
                    <a:cxn ang="0">
                      <a:pos x="62" y="6"/>
                    </a:cxn>
                    <a:cxn ang="0">
                      <a:pos x="80" y="0"/>
                    </a:cxn>
                    <a:cxn ang="0">
                      <a:pos x="91" y="24"/>
                    </a:cxn>
                    <a:cxn ang="0">
                      <a:pos x="91" y="45"/>
                    </a:cxn>
                    <a:cxn ang="0">
                      <a:pos x="83" y="62"/>
                    </a:cxn>
                    <a:cxn ang="0">
                      <a:pos x="72" y="77"/>
                    </a:cxn>
                    <a:cxn ang="0">
                      <a:pos x="58" y="89"/>
                    </a:cxn>
                    <a:cxn ang="0">
                      <a:pos x="45" y="102"/>
                    </a:cxn>
                    <a:cxn ang="0">
                      <a:pos x="34" y="117"/>
                    </a:cxn>
                    <a:cxn ang="0">
                      <a:pos x="32" y="133"/>
                    </a:cxn>
                    <a:cxn ang="0">
                      <a:pos x="37" y="152"/>
                    </a:cxn>
                    <a:cxn ang="0">
                      <a:pos x="56" y="176"/>
                    </a:cxn>
                    <a:cxn ang="0">
                      <a:pos x="56" y="176"/>
                    </a:cxn>
                    <a:cxn ang="0">
                      <a:pos x="54" y="176"/>
                    </a:cxn>
                  </a:cxnLst>
                  <a:rect l="0" t="0" r="r" b="b"/>
                  <a:pathLst>
                    <a:path w="91" h="177">
                      <a:moveTo>
                        <a:pt x="54" y="176"/>
                      </a:moveTo>
                      <a:lnTo>
                        <a:pt x="58" y="176"/>
                      </a:lnTo>
                      <a:lnTo>
                        <a:pt x="59" y="177"/>
                      </a:lnTo>
                      <a:lnTo>
                        <a:pt x="61" y="176"/>
                      </a:lnTo>
                      <a:lnTo>
                        <a:pt x="62" y="176"/>
                      </a:lnTo>
                      <a:lnTo>
                        <a:pt x="64" y="174"/>
                      </a:lnTo>
                      <a:lnTo>
                        <a:pt x="66" y="174"/>
                      </a:lnTo>
                      <a:lnTo>
                        <a:pt x="67" y="173"/>
                      </a:lnTo>
                      <a:lnTo>
                        <a:pt x="69" y="171"/>
                      </a:lnTo>
                      <a:lnTo>
                        <a:pt x="72" y="169"/>
                      </a:lnTo>
                      <a:lnTo>
                        <a:pt x="74" y="169"/>
                      </a:lnTo>
                      <a:lnTo>
                        <a:pt x="74" y="176"/>
                      </a:lnTo>
                      <a:lnTo>
                        <a:pt x="64" y="177"/>
                      </a:lnTo>
                      <a:lnTo>
                        <a:pt x="58" y="177"/>
                      </a:lnTo>
                      <a:lnTo>
                        <a:pt x="51" y="176"/>
                      </a:lnTo>
                      <a:lnTo>
                        <a:pt x="46" y="173"/>
                      </a:lnTo>
                      <a:lnTo>
                        <a:pt x="43" y="169"/>
                      </a:lnTo>
                      <a:lnTo>
                        <a:pt x="40" y="163"/>
                      </a:lnTo>
                      <a:lnTo>
                        <a:pt x="37" y="158"/>
                      </a:lnTo>
                      <a:lnTo>
                        <a:pt x="35" y="152"/>
                      </a:lnTo>
                      <a:lnTo>
                        <a:pt x="34" y="145"/>
                      </a:lnTo>
                      <a:lnTo>
                        <a:pt x="30" y="141"/>
                      </a:lnTo>
                      <a:lnTo>
                        <a:pt x="38" y="123"/>
                      </a:lnTo>
                      <a:lnTo>
                        <a:pt x="37" y="104"/>
                      </a:lnTo>
                      <a:lnTo>
                        <a:pt x="29" y="85"/>
                      </a:lnTo>
                      <a:lnTo>
                        <a:pt x="19" y="67"/>
                      </a:lnTo>
                      <a:lnTo>
                        <a:pt x="8" y="49"/>
                      </a:lnTo>
                      <a:lnTo>
                        <a:pt x="2" y="35"/>
                      </a:lnTo>
                      <a:lnTo>
                        <a:pt x="0" y="22"/>
                      </a:lnTo>
                      <a:lnTo>
                        <a:pt x="8" y="14"/>
                      </a:lnTo>
                      <a:lnTo>
                        <a:pt x="27" y="8"/>
                      </a:lnTo>
                      <a:lnTo>
                        <a:pt x="62" y="6"/>
                      </a:lnTo>
                      <a:lnTo>
                        <a:pt x="80" y="0"/>
                      </a:lnTo>
                      <a:lnTo>
                        <a:pt x="91" y="24"/>
                      </a:lnTo>
                      <a:lnTo>
                        <a:pt x="91" y="45"/>
                      </a:lnTo>
                      <a:lnTo>
                        <a:pt x="83" y="62"/>
                      </a:lnTo>
                      <a:lnTo>
                        <a:pt x="72" y="77"/>
                      </a:lnTo>
                      <a:lnTo>
                        <a:pt x="58" y="89"/>
                      </a:lnTo>
                      <a:lnTo>
                        <a:pt x="45" y="102"/>
                      </a:lnTo>
                      <a:lnTo>
                        <a:pt x="34" y="117"/>
                      </a:lnTo>
                      <a:lnTo>
                        <a:pt x="32" y="133"/>
                      </a:lnTo>
                      <a:lnTo>
                        <a:pt x="37" y="152"/>
                      </a:lnTo>
                      <a:lnTo>
                        <a:pt x="56" y="176"/>
                      </a:lnTo>
                      <a:lnTo>
                        <a:pt x="56" y="176"/>
                      </a:lnTo>
                      <a:lnTo>
                        <a:pt x="54" y="176"/>
                      </a:lnTo>
                      <a:close/>
                    </a:path>
                  </a:pathLst>
                </a:custGeom>
                <a:solidFill>
                  <a:srgbClr val="CEA156"/>
                </a:solidFill>
                <a:ln w="9525">
                  <a:noFill/>
                  <a:round/>
                  <a:headEnd/>
                  <a:tailEnd/>
                </a:ln>
              </p:spPr>
              <p:txBody>
                <a:bodyPr/>
                <a:lstStyle/>
                <a:p>
                  <a:endParaRPr lang="en-US"/>
                </a:p>
              </p:txBody>
            </p:sp>
            <p:sp>
              <p:nvSpPr>
                <p:cNvPr id="41209" name="Freeform 249"/>
                <p:cNvSpPr>
                  <a:spLocks/>
                </p:cNvSpPr>
                <p:nvPr/>
              </p:nvSpPr>
              <p:spPr bwMode="auto">
                <a:xfrm>
                  <a:off x="3159" y="3237"/>
                  <a:ext cx="39" cy="29"/>
                </a:xfrm>
                <a:custGeom>
                  <a:avLst/>
                  <a:gdLst/>
                  <a:ahLst/>
                  <a:cxnLst>
                    <a:cxn ang="0">
                      <a:pos x="77" y="42"/>
                    </a:cxn>
                    <a:cxn ang="0">
                      <a:pos x="71" y="47"/>
                    </a:cxn>
                    <a:cxn ang="0">
                      <a:pos x="64" y="50"/>
                    </a:cxn>
                    <a:cxn ang="0">
                      <a:pos x="56" y="51"/>
                    </a:cxn>
                    <a:cxn ang="0">
                      <a:pos x="48" y="51"/>
                    </a:cxn>
                    <a:cxn ang="0">
                      <a:pos x="39" y="53"/>
                    </a:cxn>
                    <a:cxn ang="0">
                      <a:pos x="31" y="53"/>
                    </a:cxn>
                    <a:cxn ang="0">
                      <a:pos x="23" y="53"/>
                    </a:cxn>
                    <a:cxn ang="0">
                      <a:pos x="15" y="55"/>
                    </a:cxn>
                    <a:cxn ang="0">
                      <a:pos x="7" y="56"/>
                    </a:cxn>
                    <a:cxn ang="0">
                      <a:pos x="0" y="59"/>
                    </a:cxn>
                    <a:cxn ang="0">
                      <a:pos x="36" y="0"/>
                    </a:cxn>
                    <a:cxn ang="0">
                      <a:pos x="79" y="42"/>
                    </a:cxn>
                    <a:cxn ang="0">
                      <a:pos x="79" y="42"/>
                    </a:cxn>
                    <a:cxn ang="0">
                      <a:pos x="77" y="42"/>
                    </a:cxn>
                  </a:cxnLst>
                  <a:rect l="0" t="0" r="r" b="b"/>
                  <a:pathLst>
                    <a:path w="79" h="59">
                      <a:moveTo>
                        <a:pt x="77" y="42"/>
                      </a:moveTo>
                      <a:lnTo>
                        <a:pt x="71" y="47"/>
                      </a:lnTo>
                      <a:lnTo>
                        <a:pt x="64" y="50"/>
                      </a:lnTo>
                      <a:lnTo>
                        <a:pt x="56" y="51"/>
                      </a:lnTo>
                      <a:lnTo>
                        <a:pt x="48" y="51"/>
                      </a:lnTo>
                      <a:lnTo>
                        <a:pt x="39" y="53"/>
                      </a:lnTo>
                      <a:lnTo>
                        <a:pt x="31" y="53"/>
                      </a:lnTo>
                      <a:lnTo>
                        <a:pt x="23" y="53"/>
                      </a:lnTo>
                      <a:lnTo>
                        <a:pt x="15" y="55"/>
                      </a:lnTo>
                      <a:lnTo>
                        <a:pt x="7" y="56"/>
                      </a:lnTo>
                      <a:lnTo>
                        <a:pt x="0" y="59"/>
                      </a:lnTo>
                      <a:lnTo>
                        <a:pt x="36" y="0"/>
                      </a:lnTo>
                      <a:lnTo>
                        <a:pt x="79" y="42"/>
                      </a:lnTo>
                      <a:lnTo>
                        <a:pt x="79" y="42"/>
                      </a:lnTo>
                      <a:lnTo>
                        <a:pt x="77" y="42"/>
                      </a:lnTo>
                      <a:close/>
                    </a:path>
                  </a:pathLst>
                </a:custGeom>
                <a:solidFill>
                  <a:srgbClr val="CEA156"/>
                </a:solidFill>
                <a:ln w="9525">
                  <a:noFill/>
                  <a:round/>
                  <a:headEnd/>
                  <a:tailEnd/>
                </a:ln>
              </p:spPr>
              <p:txBody>
                <a:bodyPr/>
                <a:lstStyle/>
                <a:p>
                  <a:endParaRPr lang="en-US"/>
                </a:p>
              </p:txBody>
            </p:sp>
            <p:sp>
              <p:nvSpPr>
                <p:cNvPr id="41210" name="Freeform 250"/>
                <p:cNvSpPr>
                  <a:spLocks/>
                </p:cNvSpPr>
                <p:nvPr/>
              </p:nvSpPr>
              <p:spPr bwMode="auto">
                <a:xfrm>
                  <a:off x="3316" y="3237"/>
                  <a:ext cx="30" cy="26"/>
                </a:xfrm>
                <a:custGeom>
                  <a:avLst/>
                  <a:gdLst/>
                  <a:ahLst/>
                  <a:cxnLst>
                    <a:cxn ang="0">
                      <a:pos x="59" y="34"/>
                    </a:cxn>
                    <a:cxn ang="0">
                      <a:pos x="59" y="53"/>
                    </a:cxn>
                    <a:cxn ang="0">
                      <a:pos x="53" y="50"/>
                    </a:cxn>
                    <a:cxn ang="0">
                      <a:pos x="46" y="48"/>
                    </a:cxn>
                    <a:cxn ang="0">
                      <a:pos x="40" y="48"/>
                    </a:cxn>
                    <a:cxn ang="0">
                      <a:pos x="34" y="48"/>
                    </a:cxn>
                    <a:cxn ang="0">
                      <a:pos x="27" y="48"/>
                    </a:cxn>
                    <a:cxn ang="0">
                      <a:pos x="21" y="48"/>
                    </a:cxn>
                    <a:cxn ang="0">
                      <a:pos x="14" y="47"/>
                    </a:cxn>
                    <a:cxn ang="0">
                      <a:pos x="10" y="43"/>
                    </a:cxn>
                    <a:cxn ang="0">
                      <a:pos x="5" y="37"/>
                    </a:cxn>
                    <a:cxn ang="0">
                      <a:pos x="0" y="27"/>
                    </a:cxn>
                    <a:cxn ang="0">
                      <a:pos x="18" y="0"/>
                    </a:cxn>
                    <a:cxn ang="0">
                      <a:pos x="22" y="2"/>
                    </a:cxn>
                    <a:cxn ang="0">
                      <a:pos x="27" y="3"/>
                    </a:cxn>
                    <a:cxn ang="0">
                      <a:pos x="32" y="7"/>
                    </a:cxn>
                    <a:cxn ang="0">
                      <a:pos x="37" y="11"/>
                    </a:cxn>
                    <a:cxn ang="0">
                      <a:pos x="40" y="15"/>
                    </a:cxn>
                    <a:cxn ang="0">
                      <a:pos x="43" y="19"/>
                    </a:cxn>
                    <a:cxn ang="0">
                      <a:pos x="48" y="24"/>
                    </a:cxn>
                    <a:cxn ang="0">
                      <a:pos x="51" y="27"/>
                    </a:cxn>
                    <a:cxn ang="0">
                      <a:pos x="56" y="32"/>
                    </a:cxn>
                    <a:cxn ang="0">
                      <a:pos x="59" y="35"/>
                    </a:cxn>
                    <a:cxn ang="0">
                      <a:pos x="59" y="35"/>
                    </a:cxn>
                    <a:cxn ang="0">
                      <a:pos x="59" y="34"/>
                    </a:cxn>
                  </a:cxnLst>
                  <a:rect l="0" t="0" r="r" b="b"/>
                  <a:pathLst>
                    <a:path w="59" h="53">
                      <a:moveTo>
                        <a:pt x="59" y="34"/>
                      </a:moveTo>
                      <a:lnTo>
                        <a:pt x="59" y="53"/>
                      </a:lnTo>
                      <a:lnTo>
                        <a:pt x="53" y="50"/>
                      </a:lnTo>
                      <a:lnTo>
                        <a:pt x="46" y="48"/>
                      </a:lnTo>
                      <a:lnTo>
                        <a:pt x="40" y="48"/>
                      </a:lnTo>
                      <a:lnTo>
                        <a:pt x="34" y="48"/>
                      </a:lnTo>
                      <a:lnTo>
                        <a:pt x="27" y="48"/>
                      </a:lnTo>
                      <a:lnTo>
                        <a:pt x="21" y="48"/>
                      </a:lnTo>
                      <a:lnTo>
                        <a:pt x="14" y="47"/>
                      </a:lnTo>
                      <a:lnTo>
                        <a:pt x="10" y="43"/>
                      </a:lnTo>
                      <a:lnTo>
                        <a:pt x="5" y="37"/>
                      </a:lnTo>
                      <a:lnTo>
                        <a:pt x="0" y="27"/>
                      </a:lnTo>
                      <a:lnTo>
                        <a:pt x="18" y="0"/>
                      </a:lnTo>
                      <a:lnTo>
                        <a:pt x="22" y="2"/>
                      </a:lnTo>
                      <a:lnTo>
                        <a:pt x="27" y="3"/>
                      </a:lnTo>
                      <a:lnTo>
                        <a:pt x="32" y="7"/>
                      </a:lnTo>
                      <a:lnTo>
                        <a:pt x="37" y="11"/>
                      </a:lnTo>
                      <a:lnTo>
                        <a:pt x="40" y="15"/>
                      </a:lnTo>
                      <a:lnTo>
                        <a:pt x="43" y="19"/>
                      </a:lnTo>
                      <a:lnTo>
                        <a:pt x="48" y="24"/>
                      </a:lnTo>
                      <a:lnTo>
                        <a:pt x="51" y="27"/>
                      </a:lnTo>
                      <a:lnTo>
                        <a:pt x="56" y="32"/>
                      </a:lnTo>
                      <a:lnTo>
                        <a:pt x="59" y="35"/>
                      </a:lnTo>
                      <a:lnTo>
                        <a:pt x="59" y="35"/>
                      </a:lnTo>
                      <a:lnTo>
                        <a:pt x="59" y="34"/>
                      </a:lnTo>
                      <a:close/>
                    </a:path>
                  </a:pathLst>
                </a:custGeom>
                <a:solidFill>
                  <a:srgbClr val="CEA156"/>
                </a:solidFill>
                <a:ln w="9525">
                  <a:noFill/>
                  <a:round/>
                  <a:headEnd/>
                  <a:tailEnd/>
                </a:ln>
              </p:spPr>
              <p:txBody>
                <a:bodyPr/>
                <a:lstStyle/>
                <a:p>
                  <a:endParaRPr lang="en-US"/>
                </a:p>
              </p:txBody>
            </p:sp>
            <p:sp>
              <p:nvSpPr>
                <p:cNvPr id="41211" name="Freeform 251"/>
                <p:cNvSpPr>
                  <a:spLocks/>
                </p:cNvSpPr>
                <p:nvPr/>
              </p:nvSpPr>
              <p:spPr bwMode="auto">
                <a:xfrm>
                  <a:off x="3455" y="3241"/>
                  <a:ext cx="22" cy="25"/>
                </a:xfrm>
                <a:custGeom>
                  <a:avLst/>
                  <a:gdLst/>
                  <a:ahLst/>
                  <a:cxnLst>
                    <a:cxn ang="0">
                      <a:pos x="24" y="49"/>
                    </a:cxn>
                    <a:cxn ang="0">
                      <a:pos x="24" y="46"/>
                    </a:cxn>
                    <a:cxn ang="0">
                      <a:pos x="23" y="41"/>
                    </a:cxn>
                    <a:cxn ang="0">
                      <a:pos x="21" y="38"/>
                    </a:cxn>
                    <a:cxn ang="0">
                      <a:pos x="20" y="35"/>
                    </a:cxn>
                    <a:cxn ang="0">
                      <a:pos x="16" y="32"/>
                    </a:cxn>
                    <a:cxn ang="0">
                      <a:pos x="13" y="30"/>
                    </a:cxn>
                    <a:cxn ang="0">
                      <a:pos x="10" y="27"/>
                    </a:cxn>
                    <a:cxn ang="0">
                      <a:pos x="7" y="24"/>
                    </a:cxn>
                    <a:cxn ang="0">
                      <a:pos x="4" y="21"/>
                    </a:cxn>
                    <a:cxn ang="0">
                      <a:pos x="0" y="17"/>
                    </a:cxn>
                    <a:cxn ang="0">
                      <a:pos x="36" y="0"/>
                    </a:cxn>
                    <a:cxn ang="0">
                      <a:pos x="40" y="6"/>
                    </a:cxn>
                    <a:cxn ang="0">
                      <a:pos x="42" y="11"/>
                    </a:cxn>
                    <a:cxn ang="0">
                      <a:pos x="44" y="16"/>
                    </a:cxn>
                    <a:cxn ang="0">
                      <a:pos x="42" y="21"/>
                    </a:cxn>
                    <a:cxn ang="0">
                      <a:pos x="39" y="25"/>
                    </a:cxn>
                    <a:cxn ang="0">
                      <a:pos x="36" y="30"/>
                    </a:cxn>
                    <a:cxn ang="0">
                      <a:pos x="32" y="35"/>
                    </a:cxn>
                    <a:cxn ang="0">
                      <a:pos x="29" y="40"/>
                    </a:cxn>
                    <a:cxn ang="0">
                      <a:pos x="26" y="45"/>
                    </a:cxn>
                    <a:cxn ang="0">
                      <a:pos x="24" y="49"/>
                    </a:cxn>
                    <a:cxn ang="0">
                      <a:pos x="24" y="49"/>
                    </a:cxn>
                  </a:cxnLst>
                  <a:rect l="0" t="0" r="r" b="b"/>
                  <a:pathLst>
                    <a:path w="44" h="49">
                      <a:moveTo>
                        <a:pt x="24" y="49"/>
                      </a:moveTo>
                      <a:lnTo>
                        <a:pt x="24" y="46"/>
                      </a:lnTo>
                      <a:lnTo>
                        <a:pt x="23" y="41"/>
                      </a:lnTo>
                      <a:lnTo>
                        <a:pt x="21" y="38"/>
                      </a:lnTo>
                      <a:lnTo>
                        <a:pt x="20" y="35"/>
                      </a:lnTo>
                      <a:lnTo>
                        <a:pt x="16" y="32"/>
                      </a:lnTo>
                      <a:lnTo>
                        <a:pt x="13" y="30"/>
                      </a:lnTo>
                      <a:lnTo>
                        <a:pt x="10" y="27"/>
                      </a:lnTo>
                      <a:lnTo>
                        <a:pt x="7" y="24"/>
                      </a:lnTo>
                      <a:lnTo>
                        <a:pt x="4" y="21"/>
                      </a:lnTo>
                      <a:lnTo>
                        <a:pt x="0" y="17"/>
                      </a:lnTo>
                      <a:lnTo>
                        <a:pt x="36" y="0"/>
                      </a:lnTo>
                      <a:lnTo>
                        <a:pt x="40" y="6"/>
                      </a:lnTo>
                      <a:lnTo>
                        <a:pt x="42" y="11"/>
                      </a:lnTo>
                      <a:lnTo>
                        <a:pt x="44" y="16"/>
                      </a:lnTo>
                      <a:lnTo>
                        <a:pt x="42" y="21"/>
                      </a:lnTo>
                      <a:lnTo>
                        <a:pt x="39" y="25"/>
                      </a:lnTo>
                      <a:lnTo>
                        <a:pt x="36" y="30"/>
                      </a:lnTo>
                      <a:lnTo>
                        <a:pt x="32" y="35"/>
                      </a:lnTo>
                      <a:lnTo>
                        <a:pt x="29" y="40"/>
                      </a:lnTo>
                      <a:lnTo>
                        <a:pt x="26" y="45"/>
                      </a:lnTo>
                      <a:lnTo>
                        <a:pt x="24" y="49"/>
                      </a:lnTo>
                      <a:lnTo>
                        <a:pt x="24" y="49"/>
                      </a:lnTo>
                      <a:close/>
                    </a:path>
                  </a:pathLst>
                </a:custGeom>
                <a:solidFill>
                  <a:srgbClr val="CEA156"/>
                </a:solidFill>
                <a:ln w="9525">
                  <a:noFill/>
                  <a:round/>
                  <a:headEnd/>
                  <a:tailEnd/>
                </a:ln>
              </p:spPr>
              <p:txBody>
                <a:bodyPr/>
                <a:lstStyle/>
                <a:p>
                  <a:endParaRPr lang="en-US"/>
                </a:p>
              </p:txBody>
            </p:sp>
            <p:sp>
              <p:nvSpPr>
                <p:cNvPr id="41212" name="Freeform 252"/>
                <p:cNvSpPr>
                  <a:spLocks/>
                </p:cNvSpPr>
                <p:nvPr/>
              </p:nvSpPr>
              <p:spPr bwMode="auto">
                <a:xfrm>
                  <a:off x="3615" y="3254"/>
                  <a:ext cx="6" cy="18"/>
                </a:xfrm>
                <a:custGeom>
                  <a:avLst/>
                  <a:gdLst/>
                  <a:ahLst/>
                  <a:cxnLst>
                    <a:cxn ang="0">
                      <a:pos x="10" y="34"/>
                    </a:cxn>
                    <a:cxn ang="0">
                      <a:pos x="0" y="0"/>
                    </a:cxn>
                    <a:cxn ang="0">
                      <a:pos x="12" y="0"/>
                    </a:cxn>
                    <a:cxn ang="0">
                      <a:pos x="12" y="36"/>
                    </a:cxn>
                    <a:cxn ang="0">
                      <a:pos x="12" y="36"/>
                    </a:cxn>
                    <a:cxn ang="0">
                      <a:pos x="10" y="34"/>
                    </a:cxn>
                  </a:cxnLst>
                  <a:rect l="0" t="0" r="r" b="b"/>
                  <a:pathLst>
                    <a:path w="12" h="36">
                      <a:moveTo>
                        <a:pt x="10" y="34"/>
                      </a:moveTo>
                      <a:lnTo>
                        <a:pt x="0" y="0"/>
                      </a:lnTo>
                      <a:lnTo>
                        <a:pt x="12" y="0"/>
                      </a:lnTo>
                      <a:lnTo>
                        <a:pt x="12" y="36"/>
                      </a:lnTo>
                      <a:lnTo>
                        <a:pt x="12" y="36"/>
                      </a:lnTo>
                      <a:lnTo>
                        <a:pt x="10" y="34"/>
                      </a:lnTo>
                      <a:close/>
                    </a:path>
                  </a:pathLst>
                </a:custGeom>
                <a:solidFill>
                  <a:srgbClr val="893939"/>
                </a:solidFill>
                <a:ln w="9525">
                  <a:noFill/>
                  <a:round/>
                  <a:headEnd/>
                  <a:tailEnd/>
                </a:ln>
              </p:spPr>
              <p:txBody>
                <a:bodyPr/>
                <a:lstStyle/>
                <a:p>
                  <a:endParaRPr lang="en-US"/>
                </a:p>
              </p:txBody>
            </p:sp>
            <p:sp>
              <p:nvSpPr>
                <p:cNvPr id="41213" name="Freeform 253"/>
                <p:cNvSpPr>
                  <a:spLocks/>
                </p:cNvSpPr>
                <p:nvPr/>
              </p:nvSpPr>
              <p:spPr bwMode="auto">
                <a:xfrm>
                  <a:off x="3434" y="3272"/>
                  <a:ext cx="9" cy="12"/>
                </a:xfrm>
                <a:custGeom>
                  <a:avLst/>
                  <a:gdLst/>
                  <a:ahLst/>
                  <a:cxnLst>
                    <a:cxn ang="0">
                      <a:pos x="18" y="24"/>
                    </a:cxn>
                    <a:cxn ang="0">
                      <a:pos x="0" y="24"/>
                    </a:cxn>
                    <a:cxn ang="0">
                      <a:pos x="0" y="0"/>
                    </a:cxn>
                    <a:cxn ang="0">
                      <a:pos x="3" y="1"/>
                    </a:cxn>
                    <a:cxn ang="0">
                      <a:pos x="5" y="3"/>
                    </a:cxn>
                    <a:cxn ang="0">
                      <a:pos x="8" y="4"/>
                    </a:cxn>
                    <a:cxn ang="0">
                      <a:pos x="11" y="8"/>
                    </a:cxn>
                    <a:cxn ang="0">
                      <a:pos x="13" y="9"/>
                    </a:cxn>
                    <a:cxn ang="0">
                      <a:pos x="16" y="11"/>
                    </a:cxn>
                    <a:cxn ang="0">
                      <a:pos x="18" y="14"/>
                    </a:cxn>
                    <a:cxn ang="0">
                      <a:pos x="19" y="17"/>
                    </a:cxn>
                    <a:cxn ang="0">
                      <a:pos x="19" y="20"/>
                    </a:cxn>
                    <a:cxn ang="0">
                      <a:pos x="18" y="24"/>
                    </a:cxn>
                    <a:cxn ang="0">
                      <a:pos x="18" y="24"/>
                    </a:cxn>
                  </a:cxnLst>
                  <a:rect l="0" t="0" r="r" b="b"/>
                  <a:pathLst>
                    <a:path w="19" h="24">
                      <a:moveTo>
                        <a:pt x="18" y="24"/>
                      </a:moveTo>
                      <a:lnTo>
                        <a:pt x="0" y="24"/>
                      </a:lnTo>
                      <a:lnTo>
                        <a:pt x="0" y="0"/>
                      </a:lnTo>
                      <a:lnTo>
                        <a:pt x="3" y="1"/>
                      </a:lnTo>
                      <a:lnTo>
                        <a:pt x="5" y="3"/>
                      </a:lnTo>
                      <a:lnTo>
                        <a:pt x="8" y="4"/>
                      </a:lnTo>
                      <a:lnTo>
                        <a:pt x="11" y="8"/>
                      </a:lnTo>
                      <a:lnTo>
                        <a:pt x="13" y="9"/>
                      </a:lnTo>
                      <a:lnTo>
                        <a:pt x="16" y="11"/>
                      </a:lnTo>
                      <a:lnTo>
                        <a:pt x="18" y="14"/>
                      </a:lnTo>
                      <a:lnTo>
                        <a:pt x="19" y="17"/>
                      </a:lnTo>
                      <a:lnTo>
                        <a:pt x="19" y="20"/>
                      </a:lnTo>
                      <a:lnTo>
                        <a:pt x="18" y="24"/>
                      </a:lnTo>
                      <a:lnTo>
                        <a:pt x="18" y="24"/>
                      </a:lnTo>
                      <a:close/>
                    </a:path>
                  </a:pathLst>
                </a:custGeom>
                <a:solidFill>
                  <a:srgbClr val="E1C597"/>
                </a:solidFill>
                <a:ln w="9525">
                  <a:noFill/>
                  <a:round/>
                  <a:headEnd/>
                  <a:tailEnd/>
                </a:ln>
              </p:spPr>
              <p:txBody>
                <a:bodyPr/>
                <a:lstStyle/>
                <a:p>
                  <a:endParaRPr lang="en-US"/>
                </a:p>
              </p:txBody>
            </p:sp>
            <p:sp>
              <p:nvSpPr>
                <p:cNvPr id="41214" name="Freeform 254"/>
                <p:cNvSpPr>
                  <a:spLocks/>
                </p:cNvSpPr>
                <p:nvPr/>
              </p:nvSpPr>
              <p:spPr bwMode="auto">
                <a:xfrm>
                  <a:off x="2734" y="3275"/>
                  <a:ext cx="33" cy="15"/>
                </a:xfrm>
                <a:custGeom>
                  <a:avLst/>
                  <a:gdLst/>
                  <a:ahLst/>
                  <a:cxnLst>
                    <a:cxn ang="0">
                      <a:pos x="59" y="0"/>
                    </a:cxn>
                    <a:cxn ang="0">
                      <a:pos x="67" y="0"/>
                    </a:cxn>
                    <a:cxn ang="0">
                      <a:pos x="58" y="8"/>
                    </a:cxn>
                    <a:cxn ang="0">
                      <a:pos x="50" y="14"/>
                    </a:cxn>
                    <a:cxn ang="0">
                      <a:pos x="40" y="19"/>
                    </a:cxn>
                    <a:cxn ang="0">
                      <a:pos x="32" y="24"/>
                    </a:cxn>
                    <a:cxn ang="0">
                      <a:pos x="24" y="27"/>
                    </a:cxn>
                    <a:cxn ang="0">
                      <a:pos x="16" y="29"/>
                    </a:cxn>
                    <a:cxn ang="0">
                      <a:pos x="10" y="30"/>
                    </a:cxn>
                    <a:cxn ang="0">
                      <a:pos x="5" y="27"/>
                    </a:cxn>
                    <a:cxn ang="0">
                      <a:pos x="2" y="24"/>
                    </a:cxn>
                    <a:cxn ang="0">
                      <a:pos x="0" y="18"/>
                    </a:cxn>
                    <a:cxn ang="0">
                      <a:pos x="5" y="10"/>
                    </a:cxn>
                    <a:cxn ang="0">
                      <a:pos x="11" y="3"/>
                    </a:cxn>
                    <a:cxn ang="0">
                      <a:pos x="18" y="2"/>
                    </a:cxn>
                    <a:cxn ang="0">
                      <a:pos x="24" y="2"/>
                    </a:cxn>
                    <a:cxn ang="0">
                      <a:pos x="31" y="2"/>
                    </a:cxn>
                    <a:cxn ang="0">
                      <a:pos x="37" y="3"/>
                    </a:cxn>
                    <a:cxn ang="0">
                      <a:pos x="43" y="6"/>
                    </a:cxn>
                    <a:cxn ang="0">
                      <a:pos x="50" y="8"/>
                    </a:cxn>
                    <a:cxn ang="0">
                      <a:pos x="55" y="8"/>
                    </a:cxn>
                    <a:cxn ang="0">
                      <a:pos x="59" y="8"/>
                    </a:cxn>
                    <a:cxn ang="0">
                      <a:pos x="59" y="0"/>
                    </a:cxn>
                    <a:cxn ang="0">
                      <a:pos x="59" y="0"/>
                    </a:cxn>
                  </a:cxnLst>
                  <a:rect l="0" t="0" r="r" b="b"/>
                  <a:pathLst>
                    <a:path w="67" h="30">
                      <a:moveTo>
                        <a:pt x="59" y="0"/>
                      </a:moveTo>
                      <a:lnTo>
                        <a:pt x="67" y="0"/>
                      </a:lnTo>
                      <a:lnTo>
                        <a:pt x="58" y="8"/>
                      </a:lnTo>
                      <a:lnTo>
                        <a:pt x="50" y="14"/>
                      </a:lnTo>
                      <a:lnTo>
                        <a:pt x="40" y="19"/>
                      </a:lnTo>
                      <a:lnTo>
                        <a:pt x="32" y="24"/>
                      </a:lnTo>
                      <a:lnTo>
                        <a:pt x="24" y="27"/>
                      </a:lnTo>
                      <a:lnTo>
                        <a:pt x="16" y="29"/>
                      </a:lnTo>
                      <a:lnTo>
                        <a:pt x="10" y="30"/>
                      </a:lnTo>
                      <a:lnTo>
                        <a:pt x="5" y="27"/>
                      </a:lnTo>
                      <a:lnTo>
                        <a:pt x="2" y="24"/>
                      </a:lnTo>
                      <a:lnTo>
                        <a:pt x="0" y="18"/>
                      </a:lnTo>
                      <a:lnTo>
                        <a:pt x="5" y="10"/>
                      </a:lnTo>
                      <a:lnTo>
                        <a:pt x="11" y="3"/>
                      </a:lnTo>
                      <a:lnTo>
                        <a:pt x="18" y="2"/>
                      </a:lnTo>
                      <a:lnTo>
                        <a:pt x="24" y="2"/>
                      </a:lnTo>
                      <a:lnTo>
                        <a:pt x="31" y="2"/>
                      </a:lnTo>
                      <a:lnTo>
                        <a:pt x="37" y="3"/>
                      </a:lnTo>
                      <a:lnTo>
                        <a:pt x="43" y="6"/>
                      </a:lnTo>
                      <a:lnTo>
                        <a:pt x="50" y="8"/>
                      </a:lnTo>
                      <a:lnTo>
                        <a:pt x="55" y="8"/>
                      </a:lnTo>
                      <a:lnTo>
                        <a:pt x="59" y="8"/>
                      </a:lnTo>
                      <a:lnTo>
                        <a:pt x="59" y="0"/>
                      </a:lnTo>
                      <a:lnTo>
                        <a:pt x="59" y="0"/>
                      </a:lnTo>
                      <a:close/>
                    </a:path>
                  </a:pathLst>
                </a:custGeom>
                <a:solidFill>
                  <a:srgbClr val="CEA156"/>
                </a:solidFill>
                <a:ln w="9525">
                  <a:noFill/>
                  <a:round/>
                  <a:headEnd/>
                  <a:tailEnd/>
                </a:ln>
              </p:spPr>
              <p:txBody>
                <a:bodyPr/>
                <a:lstStyle/>
                <a:p>
                  <a:endParaRPr lang="en-US"/>
                </a:p>
              </p:txBody>
            </p:sp>
            <p:sp>
              <p:nvSpPr>
                <p:cNvPr id="41215" name="Freeform 255"/>
                <p:cNvSpPr>
                  <a:spLocks/>
                </p:cNvSpPr>
                <p:nvPr/>
              </p:nvSpPr>
              <p:spPr bwMode="auto">
                <a:xfrm>
                  <a:off x="2797" y="3279"/>
                  <a:ext cx="45" cy="38"/>
                </a:xfrm>
                <a:custGeom>
                  <a:avLst/>
                  <a:gdLst/>
                  <a:ahLst/>
                  <a:cxnLst>
                    <a:cxn ang="0">
                      <a:pos x="6" y="77"/>
                    </a:cxn>
                    <a:cxn ang="0">
                      <a:pos x="1" y="69"/>
                    </a:cxn>
                    <a:cxn ang="0">
                      <a:pos x="0" y="62"/>
                    </a:cxn>
                    <a:cxn ang="0">
                      <a:pos x="0" y="54"/>
                    </a:cxn>
                    <a:cxn ang="0">
                      <a:pos x="1" y="48"/>
                    </a:cxn>
                    <a:cxn ang="0">
                      <a:pos x="4" y="40"/>
                    </a:cxn>
                    <a:cxn ang="0">
                      <a:pos x="9" y="34"/>
                    </a:cxn>
                    <a:cxn ang="0">
                      <a:pos x="14" y="27"/>
                    </a:cxn>
                    <a:cxn ang="0">
                      <a:pos x="20" y="21"/>
                    </a:cxn>
                    <a:cxn ang="0">
                      <a:pos x="25" y="16"/>
                    </a:cxn>
                    <a:cxn ang="0">
                      <a:pos x="32" y="10"/>
                    </a:cxn>
                    <a:cxn ang="0">
                      <a:pos x="49" y="27"/>
                    </a:cxn>
                    <a:cxn ang="0">
                      <a:pos x="49" y="0"/>
                    </a:cxn>
                    <a:cxn ang="0">
                      <a:pos x="91" y="42"/>
                    </a:cxn>
                    <a:cxn ang="0">
                      <a:pos x="6" y="77"/>
                    </a:cxn>
                    <a:cxn ang="0">
                      <a:pos x="6" y="77"/>
                    </a:cxn>
                  </a:cxnLst>
                  <a:rect l="0" t="0" r="r" b="b"/>
                  <a:pathLst>
                    <a:path w="91" h="77">
                      <a:moveTo>
                        <a:pt x="6" y="77"/>
                      </a:moveTo>
                      <a:lnTo>
                        <a:pt x="1" y="69"/>
                      </a:lnTo>
                      <a:lnTo>
                        <a:pt x="0" y="62"/>
                      </a:lnTo>
                      <a:lnTo>
                        <a:pt x="0" y="54"/>
                      </a:lnTo>
                      <a:lnTo>
                        <a:pt x="1" y="48"/>
                      </a:lnTo>
                      <a:lnTo>
                        <a:pt x="4" y="40"/>
                      </a:lnTo>
                      <a:lnTo>
                        <a:pt x="9" y="34"/>
                      </a:lnTo>
                      <a:lnTo>
                        <a:pt x="14" y="27"/>
                      </a:lnTo>
                      <a:lnTo>
                        <a:pt x="20" y="21"/>
                      </a:lnTo>
                      <a:lnTo>
                        <a:pt x="25" y="16"/>
                      </a:lnTo>
                      <a:lnTo>
                        <a:pt x="32" y="10"/>
                      </a:lnTo>
                      <a:lnTo>
                        <a:pt x="49" y="27"/>
                      </a:lnTo>
                      <a:lnTo>
                        <a:pt x="49" y="0"/>
                      </a:lnTo>
                      <a:lnTo>
                        <a:pt x="91" y="42"/>
                      </a:lnTo>
                      <a:lnTo>
                        <a:pt x="6" y="77"/>
                      </a:lnTo>
                      <a:lnTo>
                        <a:pt x="6" y="77"/>
                      </a:lnTo>
                      <a:close/>
                    </a:path>
                  </a:pathLst>
                </a:custGeom>
                <a:solidFill>
                  <a:srgbClr val="CEA156"/>
                </a:solidFill>
                <a:ln w="9525">
                  <a:noFill/>
                  <a:round/>
                  <a:headEnd/>
                  <a:tailEnd/>
                </a:ln>
              </p:spPr>
              <p:txBody>
                <a:bodyPr/>
                <a:lstStyle/>
                <a:p>
                  <a:endParaRPr lang="en-US"/>
                </a:p>
              </p:txBody>
            </p:sp>
            <p:sp>
              <p:nvSpPr>
                <p:cNvPr id="41216" name="Freeform 256"/>
                <p:cNvSpPr>
                  <a:spLocks/>
                </p:cNvSpPr>
                <p:nvPr/>
              </p:nvSpPr>
              <p:spPr bwMode="auto">
                <a:xfrm>
                  <a:off x="2996" y="3279"/>
                  <a:ext cx="15" cy="18"/>
                </a:xfrm>
                <a:custGeom>
                  <a:avLst/>
                  <a:gdLst/>
                  <a:ahLst/>
                  <a:cxnLst>
                    <a:cxn ang="0">
                      <a:pos x="24" y="34"/>
                    </a:cxn>
                    <a:cxn ang="0">
                      <a:pos x="0" y="0"/>
                    </a:cxn>
                    <a:cxn ang="0">
                      <a:pos x="30" y="10"/>
                    </a:cxn>
                    <a:cxn ang="0">
                      <a:pos x="24" y="35"/>
                    </a:cxn>
                    <a:cxn ang="0">
                      <a:pos x="24" y="35"/>
                    </a:cxn>
                    <a:cxn ang="0">
                      <a:pos x="24" y="34"/>
                    </a:cxn>
                  </a:cxnLst>
                  <a:rect l="0" t="0" r="r" b="b"/>
                  <a:pathLst>
                    <a:path w="30" h="35">
                      <a:moveTo>
                        <a:pt x="24" y="34"/>
                      </a:moveTo>
                      <a:lnTo>
                        <a:pt x="0" y="0"/>
                      </a:lnTo>
                      <a:lnTo>
                        <a:pt x="30" y="10"/>
                      </a:lnTo>
                      <a:lnTo>
                        <a:pt x="24" y="35"/>
                      </a:lnTo>
                      <a:lnTo>
                        <a:pt x="24" y="35"/>
                      </a:lnTo>
                      <a:lnTo>
                        <a:pt x="24" y="34"/>
                      </a:lnTo>
                      <a:close/>
                    </a:path>
                  </a:pathLst>
                </a:custGeom>
                <a:solidFill>
                  <a:srgbClr val="CEA156"/>
                </a:solidFill>
                <a:ln w="9525">
                  <a:noFill/>
                  <a:round/>
                  <a:headEnd/>
                  <a:tailEnd/>
                </a:ln>
              </p:spPr>
              <p:txBody>
                <a:bodyPr/>
                <a:lstStyle/>
                <a:p>
                  <a:endParaRPr lang="en-US"/>
                </a:p>
              </p:txBody>
            </p:sp>
            <p:sp>
              <p:nvSpPr>
                <p:cNvPr id="41217" name="Freeform 257"/>
                <p:cNvSpPr>
                  <a:spLocks/>
                </p:cNvSpPr>
                <p:nvPr/>
              </p:nvSpPr>
              <p:spPr bwMode="auto">
                <a:xfrm>
                  <a:off x="2454" y="3285"/>
                  <a:ext cx="116" cy="108"/>
                </a:xfrm>
                <a:custGeom>
                  <a:avLst/>
                  <a:gdLst/>
                  <a:ahLst/>
                  <a:cxnLst>
                    <a:cxn ang="0">
                      <a:pos x="109" y="8"/>
                    </a:cxn>
                    <a:cxn ang="0">
                      <a:pos x="90" y="21"/>
                    </a:cxn>
                    <a:cxn ang="0">
                      <a:pos x="72" y="37"/>
                    </a:cxn>
                    <a:cxn ang="0">
                      <a:pos x="55" y="56"/>
                    </a:cxn>
                    <a:cxn ang="0">
                      <a:pos x="37" y="73"/>
                    </a:cxn>
                    <a:cxn ang="0">
                      <a:pos x="32" y="93"/>
                    </a:cxn>
                    <a:cxn ang="0">
                      <a:pos x="35" y="117"/>
                    </a:cxn>
                    <a:cxn ang="0">
                      <a:pos x="32" y="141"/>
                    </a:cxn>
                    <a:cxn ang="0">
                      <a:pos x="24" y="161"/>
                    </a:cxn>
                    <a:cxn ang="0">
                      <a:pos x="10" y="182"/>
                    </a:cxn>
                    <a:cxn ang="0">
                      <a:pos x="18" y="208"/>
                    </a:cxn>
                    <a:cxn ang="0">
                      <a:pos x="40" y="195"/>
                    </a:cxn>
                    <a:cxn ang="0">
                      <a:pos x="61" y="173"/>
                    </a:cxn>
                    <a:cxn ang="0">
                      <a:pos x="80" y="153"/>
                    </a:cxn>
                    <a:cxn ang="0">
                      <a:pos x="103" y="141"/>
                    </a:cxn>
                    <a:cxn ang="0">
                      <a:pos x="127" y="149"/>
                    </a:cxn>
                    <a:cxn ang="0">
                      <a:pos x="139" y="134"/>
                    </a:cxn>
                    <a:cxn ang="0">
                      <a:pos x="152" y="126"/>
                    </a:cxn>
                    <a:cxn ang="0">
                      <a:pos x="167" y="121"/>
                    </a:cxn>
                    <a:cxn ang="0">
                      <a:pos x="183" y="118"/>
                    </a:cxn>
                    <a:cxn ang="0">
                      <a:pos x="197" y="113"/>
                    </a:cxn>
                    <a:cxn ang="0">
                      <a:pos x="191" y="137"/>
                    </a:cxn>
                    <a:cxn ang="0">
                      <a:pos x="202" y="150"/>
                    </a:cxn>
                    <a:cxn ang="0">
                      <a:pos x="219" y="158"/>
                    </a:cxn>
                    <a:cxn ang="0">
                      <a:pos x="232" y="169"/>
                    </a:cxn>
                    <a:cxn ang="0">
                      <a:pos x="229" y="190"/>
                    </a:cxn>
                    <a:cxn ang="0">
                      <a:pos x="203" y="193"/>
                    </a:cxn>
                    <a:cxn ang="0">
                      <a:pos x="195" y="187"/>
                    </a:cxn>
                    <a:cxn ang="0">
                      <a:pos x="195" y="173"/>
                    </a:cxn>
                    <a:cxn ang="0">
                      <a:pos x="199" y="150"/>
                    </a:cxn>
                    <a:cxn ang="0">
                      <a:pos x="197" y="123"/>
                    </a:cxn>
                    <a:cxn ang="0">
                      <a:pos x="176" y="120"/>
                    </a:cxn>
                    <a:cxn ang="0">
                      <a:pos x="155" y="129"/>
                    </a:cxn>
                    <a:cxn ang="0">
                      <a:pos x="136" y="144"/>
                    </a:cxn>
                    <a:cxn ang="0">
                      <a:pos x="117" y="153"/>
                    </a:cxn>
                    <a:cxn ang="0">
                      <a:pos x="95" y="149"/>
                    </a:cxn>
                    <a:cxn ang="0">
                      <a:pos x="83" y="157"/>
                    </a:cxn>
                    <a:cxn ang="0">
                      <a:pos x="82" y="165"/>
                    </a:cxn>
                    <a:cxn ang="0">
                      <a:pos x="83" y="173"/>
                    </a:cxn>
                    <a:cxn ang="0">
                      <a:pos x="90" y="181"/>
                    </a:cxn>
                    <a:cxn ang="0">
                      <a:pos x="95" y="190"/>
                    </a:cxn>
                    <a:cxn ang="0">
                      <a:pos x="18" y="216"/>
                    </a:cxn>
                    <a:cxn ang="0">
                      <a:pos x="2" y="192"/>
                    </a:cxn>
                    <a:cxn ang="0">
                      <a:pos x="11" y="168"/>
                    </a:cxn>
                    <a:cxn ang="0">
                      <a:pos x="29" y="144"/>
                    </a:cxn>
                    <a:cxn ang="0">
                      <a:pos x="37" y="117"/>
                    </a:cxn>
                    <a:cxn ang="0">
                      <a:pos x="18" y="88"/>
                    </a:cxn>
                    <a:cxn ang="0">
                      <a:pos x="29" y="80"/>
                    </a:cxn>
                    <a:cxn ang="0">
                      <a:pos x="39" y="69"/>
                    </a:cxn>
                    <a:cxn ang="0">
                      <a:pos x="50" y="56"/>
                    </a:cxn>
                    <a:cxn ang="0">
                      <a:pos x="59" y="41"/>
                    </a:cxn>
                    <a:cxn ang="0">
                      <a:pos x="71" y="29"/>
                    </a:cxn>
                    <a:cxn ang="0">
                      <a:pos x="71" y="29"/>
                    </a:cxn>
                    <a:cxn ang="0">
                      <a:pos x="88" y="22"/>
                    </a:cxn>
                    <a:cxn ang="0">
                      <a:pos x="95" y="13"/>
                    </a:cxn>
                    <a:cxn ang="0">
                      <a:pos x="96" y="3"/>
                    </a:cxn>
                    <a:cxn ang="0">
                      <a:pos x="103" y="0"/>
                    </a:cxn>
                    <a:cxn ang="0">
                      <a:pos x="120" y="5"/>
                    </a:cxn>
                    <a:cxn ang="0">
                      <a:pos x="119" y="3"/>
                    </a:cxn>
                  </a:cxnLst>
                  <a:rect l="0" t="0" r="r" b="b"/>
                  <a:pathLst>
                    <a:path w="234" h="216">
                      <a:moveTo>
                        <a:pt x="119" y="3"/>
                      </a:moveTo>
                      <a:lnTo>
                        <a:pt x="109" y="8"/>
                      </a:lnTo>
                      <a:lnTo>
                        <a:pt x="98" y="14"/>
                      </a:lnTo>
                      <a:lnTo>
                        <a:pt x="90" y="21"/>
                      </a:lnTo>
                      <a:lnTo>
                        <a:pt x="80" y="29"/>
                      </a:lnTo>
                      <a:lnTo>
                        <a:pt x="72" y="37"/>
                      </a:lnTo>
                      <a:lnTo>
                        <a:pt x="63" y="46"/>
                      </a:lnTo>
                      <a:lnTo>
                        <a:pt x="55" y="56"/>
                      </a:lnTo>
                      <a:lnTo>
                        <a:pt x="47" y="65"/>
                      </a:lnTo>
                      <a:lnTo>
                        <a:pt x="37" y="73"/>
                      </a:lnTo>
                      <a:lnTo>
                        <a:pt x="29" y="81"/>
                      </a:lnTo>
                      <a:lnTo>
                        <a:pt x="32" y="93"/>
                      </a:lnTo>
                      <a:lnTo>
                        <a:pt x="35" y="105"/>
                      </a:lnTo>
                      <a:lnTo>
                        <a:pt x="35" y="117"/>
                      </a:lnTo>
                      <a:lnTo>
                        <a:pt x="35" y="128"/>
                      </a:lnTo>
                      <a:lnTo>
                        <a:pt x="32" y="141"/>
                      </a:lnTo>
                      <a:lnTo>
                        <a:pt x="29" y="152"/>
                      </a:lnTo>
                      <a:lnTo>
                        <a:pt x="24" y="161"/>
                      </a:lnTo>
                      <a:lnTo>
                        <a:pt x="16" y="173"/>
                      </a:lnTo>
                      <a:lnTo>
                        <a:pt x="10" y="182"/>
                      </a:lnTo>
                      <a:lnTo>
                        <a:pt x="0" y="190"/>
                      </a:lnTo>
                      <a:lnTo>
                        <a:pt x="18" y="208"/>
                      </a:lnTo>
                      <a:lnTo>
                        <a:pt x="31" y="203"/>
                      </a:lnTo>
                      <a:lnTo>
                        <a:pt x="40" y="195"/>
                      </a:lnTo>
                      <a:lnTo>
                        <a:pt x="51" y="184"/>
                      </a:lnTo>
                      <a:lnTo>
                        <a:pt x="61" y="173"/>
                      </a:lnTo>
                      <a:lnTo>
                        <a:pt x="71" y="163"/>
                      </a:lnTo>
                      <a:lnTo>
                        <a:pt x="80" y="153"/>
                      </a:lnTo>
                      <a:lnTo>
                        <a:pt x="91" y="145"/>
                      </a:lnTo>
                      <a:lnTo>
                        <a:pt x="103" y="141"/>
                      </a:lnTo>
                      <a:lnTo>
                        <a:pt x="114" y="142"/>
                      </a:lnTo>
                      <a:lnTo>
                        <a:pt x="127" y="149"/>
                      </a:lnTo>
                      <a:lnTo>
                        <a:pt x="133" y="141"/>
                      </a:lnTo>
                      <a:lnTo>
                        <a:pt x="139" y="134"/>
                      </a:lnTo>
                      <a:lnTo>
                        <a:pt x="146" y="131"/>
                      </a:lnTo>
                      <a:lnTo>
                        <a:pt x="152" y="126"/>
                      </a:lnTo>
                      <a:lnTo>
                        <a:pt x="160" y="125"/>
                      </a:lnTo>
                      <a:lnTo>
                        <a:pt x="167" y="121"/>
                      </a:lnTo>
                      <a:lnTo>
                        <a:pt x="175" y="120"/>
                      </a:lnTo>
                      <a:lnTo>
                        <a:pt x="183" y="118"/>
                      </a:lnTo>
                      <a:lnTo>
                        <a:pt x="191" y="117"/>
                      </a:lnTo>
                      <a:lnTo>
                        <a:pt x="197" y="113"/>
                      </a:lnTo>
                      <a:lnTo>
                        <a:pt x="191" y="128"/>
                      </a:lnTo>
                      <a:lnTo>
                        <a:pt x="191" y="137"/>
                      </a:lnTo>
                      <a:lnTo>
                        <a:pt x="195" y="145"/>
                      </a:lnTo>
                      <a:lnTo>
                        <a:pt x="202" y="150"/>
                      </a:lnTo>
                      <a:lnTo>
                        <a:pt x="210" y="155"/>
                      </a:lnTo>
                      <a:lnTo>
                        <a:pt x="219" y="158"/>
                      </a:lnTo>
                      <a:lnTo>
                        <a:pt x="227" y="163"/>
                      </a:lnTo>
                      <a:lnTo>
                        <a:pt x="232" y="169"/>
                      </a:lnTo>
                      <a:lnTo>
                        <a:pt x="234" y="177"/>
                      </a:lnTo>
                      <a:lnTo>
                        <a:pt x="229" y="190"/>
                      </a:lnTo>
                      <a:lnTo>
                        <a:pt x="215" y="193"/>
                      </a:lnTo>
                      <a:lnTo>
                        <a:pt x="203" y="193"/>
                      </a:lnTo>
                      <a:lnTo>
                        <a:pt x="197" y="192"/>
                      </a:lnTo>
                      <a:lnTo>
                        <a:pt x="195" y="187"/>
                      </a:lnTo>
                      <a:lnTo>
                        <a:pt x="195" y="181"/>
                      </a:lnTo>
                      <a:lnTo>
                        <a:pt x="195" y="173"/>
                      </a:lnTo>
                      <a:lnTo>
                        <a:pt x="197" y="163"/>
                      </a:lnTo>
                      <a:lnTo>
                        <a:pt x="199" y="150"/>
                      </a:lnTo>
                      <a:lnTo>
                        <a:pt x="199" y="137"/>
                      </a:lnTo>
                      <a:lnTo>
                        <a:pt x="197" y="123"/>
                      </a:lnTo>
                      <a:lnTo>
                        <a:pt x="186" y="120"/>
                      </a:lnTo>
                      <a:lnTo>
                        <a:pt x="176" y="120"/>
                      </a:lnTo>
                      <a:lnTo>
                        <a:pt x="165" y="123"/>
                      </a:lnTo>
                      <a:lnTo>
                        <a:pt x="155" y="129"/>
                      </a:lnTo>
                      <a:lnTo>
                        <a:pt x="146" y="136"/>
                      </a:lnTo>
                      <a:lnTo>
                        <a:pt x="136" y="144"/>
                      </a:lnTo>
                      <a:lnTo>
                        <a:pt x="127" y="149"/>
                      </a:lnTo>
                      <a:lnTo>
                        <a:pt x="117" y="153"/>
                      </a:lnTo>
                      <a:lnTo>
                        <a:pt x="106" y="153"/>
                      </a:lnTo>
                      <a:lnTo>
                        <a:pt x="95" y="149"/>
                      </a:lnTo>
                      <a:lnTo>
                        <a:pt x="88" y="152"/>
                      </a:lnTo>
                      <a:lnTo>
                        <a:pt x="83" y="157"/>
                      </a:lnTo>
                      <a:lnTo>
                        <a:pt x="82" y="160"/>
                      </a:lnTo>
                      <a:lnTo>
                        <a:pt x="82" y="165"/>
                      </a:lnTo>
                      <a:lnTo>
                        <a:pt x="82" y="168"/>
                      </a:lnTo>
                      <a:lnTo>
                        <a:pt x="83" y="173"/>
                      </a:lnTo>
                      <a:lnTo>
                        <a:pt x="87" y="176"/>
                      </a:lnTo>
                      <a:lnTo>
                        <a:pt x="90" y="181"/>
                      </a:lnTo>
                      <a:lnTo>
                        <a:pt x="93" y="185"/>
                      </a:lnTo>
                      <a:lnTo>
                        <a:pt x="95" y="190"/>
                      </a:lnTo>
                      <a:lnTo>
                        <a:pt x="77" y="166"/>
                      </a:lnTo>
                      <a:lnTo>
                        <a:pt x="18" y="216"/>
                      </a:lnTo>
                      <a:lnTo>
                        <a:pt x="5" y="203"/>
                      </a:lnTo>
                      <a:lnTo>
                        <a:pt x="2" y="192"/>
                      </a:lnTo>
                      <a:lnTo>
                        <a:pt x="3" y="181"/>
                      </a:lnTo>
                      <a:lnTo>
                        <a:pt x="11" y="168"/>
                      </a:lnTo>
                      <a:lnTo>
                        <a:pt x="21" y="155"/>
                      </a:lnTo>
                      <a:lnTo>
                        <a:pt x="29" y="144"/>
                      </a:lnTo>
                      <a:lnTo>
                        <a:pt x="35" y="131"/>
                      </a:lnTo>
                      <a:lnTo>
                        <a:pt x="37" y="117"/>
                      </a:lnTo>
                      <a:lnTo>
                        <a:pt x="32" y="102"/>
                      </a:lnTo>
                      <a:lnTo>
                        <a:pt x="18" y="88"/>
                      </a:lnTo>
                      <a:lnTo>
                        <a:pt x="23" y="85"/>
                      </a:lnTo>
                      <a:lnTo>
                        <a:pt x="29" y="80"/>
                      </a:lnTo>
                      <a:lnTo>
                        <a:pt x="34" y="75"/>
                      </a:lnTo>
                      <a:lnTo>
                        <a:pt x="39" y="69"/>
                      </a:lnTo>
                      <a:lnTo>
                        <a:pt x="43" y="62"/>
                      </a:lnTo>
                      <a:lnTo>
                        <a:pt x="50" y="56"/>
                      </a:lnTo>
                      <a:lnTo>
                        <a:pt x="55" y="49"/>
                      </a:lnTo>
                      <a:lnTo>
                        <a:pt x="59" y="41"/>
                      </a:lnTo>
                      <a:lnTo>
                        <a:pt x="66" y="35"/>
                      </a:lnTo>
                      <a:lnTo>
                        <a:pt x="71" y="29"/>
                      </a:lnTo>
                      <a:lnTo>
                        <a:pt x="59" y="22"/>
                      </a:lnTo>
                      <a:lnTo>
                        <a:pt x="71" y="29"/>
                      </a:lnTo>
                      <a:lnTo>
                        <a:pt x="82" y="25"/>
                      </a:lnTo>
                      <a:lnTo>
                        <a:pt x="88" y="22"/>
                      </a:lnTo>
                      <a:lnTo>
                        <a:pt x="91" y="17"/>
                      </a:lnTo>
                      <a:lnTo>
                        <a:pt x="95" y="13"/>
                      </a:lnTo>
                      <a:lnTo>
                        <a:pt x="95" y="8"/>
                      </a:lnTo>
                      <a:lnTo>
                        <a:pt x="96" y="3"/>
                      </a:lnTo>
                      <a:lnTo>
                        <a:pt x="98" y="0"/>
                      </a:lnTo>
                      <a:lnTo>
                        <a:pt x="103" y="0"/>
                      </a:lnTo>
                      <a:lnTo>
                        <a:pt x="109" y="0"/>
                      </a:lnTo>
                      <a:lnTo>
                        <a:pt x="120" y="5"/>
                      </a:lnTo>
                      <a:lnTo>
                        <a:pt x="120" y="5"/>
                      </a:lnTo>
                      <a:lnTo>
                        <a:pt x="119" y="3"/>
                      </a:lnTo>
                      <a:close/>
                    </a:path>
                  </a:pathLst>
                </a:custGeom>
                <a:solidFill>
                  <a:srgbClr val="CEA156"/>
                </a:solidFill>
                <a:ln w="9525">
                  <a:noFill/>
                  <a:round/>
                  <a:headEnd/>
                  <a:tailEnd/>
                </a:ln>
              </p:spPr>
              <p:txBody>
                <a:bodyPr/>
                <a:lstStyle/>
                <a:p>
                  <a:endParaRPr lang="en-US"/>
                </a:p>
              </p:txBody>
            </p:sp>
            <p:sp>
              <p:nvSpPr>
                <p:cNvPr id="41218" name="Freeform 258"/>
                <p:cNvSpPr>
                  <a:spLocks/>
                </p:cNvSpPr>
                <p:nvPr/>
              </p:nvSpPr>
              <p:spPr bwMode="auto">
                <a:xfrm>
                  <a:off x="2855" y="3287"/>
                  <a:ext cx="5" cy="22"/>
                </a:xfrm>
                <a:custGeom>
                  <a:avLst/>
                  <a:gdLst/>
                  <a:ahLst/>
                  <a:cxnLst>
                    <a:cxn ang="0">
                      <a:pos x="10" y="0"/>
                    </a:cxn>
                    <a:cxn ang="0">
                      <a:pos x="0" y="43"/>
                    </a:cxn>
                    <a:cxn ang="0">
                      <a:pos x="10" y="2"/>
                    </a:cxn>
                    <a:cxn ang="0">
                      <a:pos x="10" y="2"/>
                    </a:cxn>
                    <a:cxn ang="0">
                      <a:pos x="10" y="0"/>
                    </a:cxn>
                  </a:cxnLst>
                  <a:rect l="0" t="0" r="r" b="b"/>
                  <a:pathLst>
                    <a:path w="10" h="43">
                      <a:moveTo>
                        <a:pt x="10" y="0"/>
                      </a:moveTo>
                      <a:lnTo>
                        <a:pt x="0" y="43"/>
                      </a:lnTo>
                      <a:lnTo>
                        <a:pt x="10" y="2"/>
                      </a:lnTo>
                      <a:lnTo>
                        <a:pt x="10" y="2"/>
                      </a:lnTo>
                      <a:lnTo>
                        <a:pt x="10" y="0"/>
                      </a:lnTo>
                      <a:close/>
                    </a:path>
                  </a:pathLst>
                </a:custGeom>
                <a:solidFill>
                  <a:srgbClr val="CEA156"/>
                </a:solidFill>
                <a:ln w="9525">
                  <a:noFill/>
                  <a:round/>
                  <a:headEnd/>
                  <a:tailEnd/>
                </a:ln>
              </p:spPr>
              <p:txBody>
                <a:bodyPr/>
                <a:lstStyle/>
                <a:p>
                  <a:endParaRPr lang="en-US"/>
                </a:p>
              </p:txBody>
            </p:sp>
            <p:sp>
              <p:nvSpPr>
                <p:cNvPr id="41219" name="Freeform 259"/>
                <p:cNvSpPr>
                  <a:spLocks/>
                </p:cNvSpPr>
                <p:nvPr/>
              </p:nvSpPr>
              <p:spPr bwMode="auto">
                <a:xfrm>
                  <a:off x="3548" y="3287"/>
                  <a:ext cx="4" cy="18"/>
                </a:xfrm>
                <a:custGeom>
                  <a:avLst/>
                  <a:gdLst/>
                  <a:ahLst/>
                  <a:cxnLst>
                    <a:cxn ang="0">
                      <a:pos x="0" y="0"/>
                    </a:cxn>
                    <a:cxn ang="0">
                      <a:pos x="8" y="2"/>
                    </a:cxn>
                    <a:cxn ang="0">
                      <a:pos x="8" y="37"/>
                    </a:cxn>
                    <a:cxn ang="0">
                      <a:pos x="0" y="37"/>
                    </a:cxn>
                    <a:cxn ang="0">
                      <a:pos x="0" y="2"/>
                    </a:cxn>
                    <a:cxn ang="0">
                      <a:pos x="0" y="2"/>
                    </a:cxn>
                    <a:cxn ang="0">
                      <a:pos x="0" y="0"/>
                    </a:cxn>
                  </a:cxnLst>
                  <a:rect l="0" t="0" r="r" b="b"/>
                  <a:pathLst>
                    <a:path w="8" h="37">
                      <a:moveTo>
                        <a:pt x="0" y="0"/>
                      </a:moveTo>
                      <a:lnTo>
                        <a:pt x="8" y="2"/>
                      </a:lnTo>
                      <a:lnTo>
                        <a:pt x="8" y="37"/>
                      </a:lnTo>
                      <a:lnTo>
                        <a:pt x="0" y="37"/>
                      </a:lnTo>
                      <a:lnTo>
                        <a:pt x="0" y="2"/>
                      </a:lnTo>
                      <a:lnTo>
                        <a:pt x="0" y="2"/>
                      </a:lnTo>
                      <a:lnTo>
                        <a:pt x="0" y="0"/>
                      </a:lnTo>
                      <a:close/>
                    </a:path>
                  </a:pathLst>
                </a:custGeom>
                <a:solidFill>
                  <a:srgbClr val="893939"/>
                </a:solidFill>
                <a:ln w="9525">
                  <a:noFill/>
                  <a:round/>
                  <a:headEnd/>
                  <a:tailEnd/>
                </a:ln>
              </p:spPr>
              <p:txBody>
                <a:bodyPr/>
                <a:lstStyle/>
                <a:p>
                  <a:endParaRPr lang="en-US"/>
                </a:p>
              </p:txBody>
            </p:sp>
            <p:sp>
              <p:nvSpPr>
                <p:cNvPr id="41220" name="Freeform 260"/>
                <p:cNvSpPr>
                  <a:spLocks/>
                </p:cNvSpPr>
                <p:nvPr/>
              </p:nvSpPr>
              <p:spPr bwMode="auto">
                <a:xfrm>
                  <a:off x="3587" y="3288"/>
                  <a:ext cx="3" cy="17"/>
                </a:xfrm>
                <a:custGeom>
                  <a:avLst/>
                  <a:gdLst/>
                  <a:ahLst/>
                  <a:cxnLst>
                    <a:cxn ang="0">
                      <a:pos x="7" y="33"/>
                    </a:cxn>
                    <a:cxn ang="0">
                      <a:pos x="0" y="0"/>
                    </a:cxn>
                    <a:cxn ang="0">
                      <a:pos x="7" y="0"/>
                    </a:cxn>
                    <a:cxn ang="0">
                      <a:pos x="7" y="35"/>
                    </a:cxn>
                    <a:cxn ang="0">
                      <a:pos x="7" y="35"/>
                    </a:cxn>
                    <a:cxn ang="0">
                      <a:pos x="7" y="33"/>
                    </a:cxn>
                  </a:cxnLst>
                  <a:rect l="0" t="0" r="r" b="b"/>
                  <a:pathLst>
                    <a:path w="7" h="35">
                      <a:moveTo>
                        <a:pt x="7" y="33"/>
                      </a:moveTo>
                      <a:lnTo>
                        <a:pt x="0" y="0"/>
                      </a:lnTo>
                      <a:lnTo>
                        <a:pt x="7" y="0"/>
                      </a:lnTo>
                      <a:lnTo>
                        <a:pt x="7" y="35"/>
                      </a:lnTo>
                      <a:lnTo>
                        <a:pt x="7" y="35"/>
                      </a:lnTo>
                      <a:lnTo>
                        <a:pt x="7" y="33"/>
                      </a:lnTo>
                      <a:close/>
                    </a:path>
                  </a:pathLst>
                </a:custGeom>
                <a:solidFill>
                  <a:srgbClr val="893939"/>
                </a:solidFill>
                <a:ln w="9525">
                  <a:noFill/>
                  <a:round/>
                  <a:headEnd/>
                  <a:tailEnd/>
                </a:ln>
              </p:spPr>
              <p:txBody>
                <a:bodyPr/>
                <a:lstStyle/>
                <a:p>
                  <a:endParaRPr lang="en-US"/>
                </a:p>
              </p:txBody>
            </p:sp>
            <p:sp>
              <p:nvSpPr>
                <p:cNvPr id="41221" name="Freeform 261"/>
                <p:cNvSpPr>
                  <a:spLocks/>
                </p:cNvSpPr>
                <p:nvPr/>
              </p:nvSpPr>
              <p:spPr bwMode="auto">
                <a:xfrm>
                  <a:off x="2890" y="3297"/>
                  <a:ext cx="80" cy="32"/>
                </a:xfrm>
                <a:custGeom>
                  <a:avLst/>
                  <a:gdLst/>
                  <a:ahLst/>
                  <a:cxnLst>
                    <a:cxn ang="0">
                      <a:pos x="157" y="7"/>
                    </a:cxn>
                    <a:cxn ang="0">
                      <a:pos x="147" y="23"/>
                    </a:cxn>
                    <a:cxn ang="0">
                      <a:pos x="134" y="32"/>
                    </a:cxn>
                    <a:cxn ang="0">
                      <a:pos x="120" y="40"/>
                    </a:cxn>
                    <a:cxn ang="0">
                      <a:pos x="102" y="45"/>
                    </a:cxn>
                    <a:cxn ang="0">
                      <a:pos x="85" y="47"/>
                    </a:cxn>
                    <a:cxn ang="0">
                      <a:pos x="67" y="48"/>
                    </a:cxn>
                    <a:cxn ang="0">
                      <a:pos x="48" y="51"/>
                    </a:cxn>
                    <a:cxn ang="0">
                      <a:pos x="30" y="53"/>
                    </a:cxn>
                    <a:cxn ang="0">
                      <a:pos x="14" y="59"/>
                    </a:cxn>
                    <a:cxn ang="0">
                      <a:pos x="0" y="66"/>
                    </a:cxn>
                    <a:cxn ang="0">
                      <a:pos x="5" y="56"/>
                    </a:cxn>
                    <a:cxn ang="0">
                      <a:pos x="13" y="48"/>
                    </a:cxn>
                    <a:cxn ang="0">
                      <a:pos x="21" y="43"/>
                    </a:cxn>
                    <a:cxn ang="0">
                      <a:pos x="32" y="39"/>
                    </a:cxn>
                    <a:cxn ang="0">
                      <a:pos x="43" y="35"/>
                    </a:cxn>
                    <a:cxn ang="0">
                      <a:pos x="53" y="32"/>
                    </a:cxn>
                    <a:cxn ang="0">
                      <a:pos x="64" y="27"/>
                    </a:cxn>
                    <a:cxn ang="0">
                      <a:pos x="75" y="21"/>
                    </a:cxn>
                    <a:cxn ang="0">
                      <a:pos x="83" y="13"/>
                    </a:cxn>
                    <a:cxn ang="0">
                      <a:pos x="91" y="0"/>
                    </a:cxn>
                    <a:cxn ang="0">
                      <a:pos x="158" y="7"/>
                    </a:cxn>
                    <a:cxn ang="0">
                      <a:pos x="158" y="7"/>
                    </a:cxn>
                    <a:cxn ang="0">
                      <a:pos x="157" y="7"/>
                    </a:cxn>
                  </a:cxnLst>
                  <a:rect l="0" t="0" r="r" b="b"/>
                  <a:pathLst>
                    <a:path w="158" h="66">
                      <a:moveTo>
                        <a:pt x="157" y="7"/>
                      </a:moveTo>
                      <a:lnTo>
                        <a:pt x="147" y="23"/>
                      </a:lnTo>
                      <a:lnTo>
                        <a:pt x="134" y="32"/>
                      </a:lnTo>
                      <a:lnTo>
                        <a:pt x="120" y="40"/>
                      </a:lnTo>
                      <a:lnTo>
                        <a:pt x="102" y="45"/>
                      </a:lnTo>
                      <a:lnTo>
                        <a:pt x="85" y="47"/>
                      </a:lnTo>
                      <a:lnTo>
                        <a:pt x="67" y="48"/>
                      </a:lnTo>
                      <a:lnTo>
                        <a:pt x="48" y="51"/>
                      </a:lnTo>
                      <a:lnTo>
                        <a:pt x="30" y="53"/>
                      </a:lnTo>
                      <a:lnTo>
                        <a:pt x="14" y="59"/>
                      </a:lnTo>
                      <a:lnTo>
                        <a:pt x="0" y="66"/>
                      </a:lnTo>
                      <a:lnTo>
                        <a:pt x="5" y="56"/>
                      </a:lnTo>
                      <a:lnTo>
                        <a:pt x="13" y="48"/>
                      </a:lnTo>
                      <a:lnTo>
                        <a:pt x="21" y="43"/>
                      </a:lnTo>
                      <a:lnTo>
                        <a:pt x="32" y="39"/>
                      </a:lnTo>
                      <a:lnTo>
                        <a:pt x="43" y="35"/>
                      </a:lnTo>
                      <a:lnTo>
                        <a:pt x="53" y="32"/>
                      </a:lnTo>
                      <a:lnTo>
                        <a:pt x="64" y="27"/>
                      </a:lnTo>
                      <a:lnTo>
                        <a:pt x="75" y="21"/>
                      </a:lnTo>
                      <a:lnTo>
                        <a:pt x="83" y="13"/>
                      </a:lnTo>
                      <a:lnTo>
                        <a:pt x="91" y="0"/>
                      </a:lnTo>
                      <a:lnTo>
                        <a:pt x="158" y="7"/>
                      </a:lnTo>
                      <a:lnTo>
                        <a:pt x="158" y="7"/>
                      </a:lnTo>
                      <a:lnTo>
                        <a:pt x="157" y="7"/>
                      </a:lnTo>
                      <a:close/>
                    </a:path>
                  </a:pathLst>
                </a:custGeom>
                <a:solidFill>
                  <a:srgbClr val="CEA156"/>
                </a:solidFill>
                <a:ln w="9525">
                  <a:noFill/>
                  <a:round/>
                  <a:headEnd/>
                  <a:tailEnd/>
                </a:ln>
              </p:spPr>
              <p:txBody>
                <a:bodyPr/>
                <a:lstStyle/>
                <a:p>
                  <a:endParaRPr lang="en-US"/>
                </a:p>
              </p:txBody>
            </p:sp>
            <p:sp>
              <p:nvSpPr>
                <p:cNvPr id="41222" name="Freeform 262"/>
                <p:cNvSpPr>
                  <a:spLocks/>
                </p:cNvSpPr>
                <p:nvPr/>
              </p:nvSpPr>
              <p:spPr bwMode="auto">
                <a:xfrm>
                  <a:off x="3633" y="3297"/>
                  <a:ext cx="38" cy="54"/>
                </a:xfrm>
                <a:custGeom>
                  <a:avLst/>
                  <a:gdLst/>
                  <a:ahLst/>
                  <a:cxnLst>
                    <a:cxn ang="0">
                      <a:pos x="76" y="107"/>
                    </a:cxn>
                    <a:cxn ang="0">
                      <a:pos x="67" y="99"/>
                    </a:cxn>
                    <a:cxn ang="0">
                      <a:pos x="56" y="90"/>
                    </a:cxn>
                    <a:cxn ang="0">
                      <a:pos x="46" y="80"/>
                    </a:cxn>
                    <a:cxn ang="0">
                      <a:pos x="36" y="69"/>
                    </a:cxn>
                    <a:cxn ang="0">
                      <a:pos x="28" y="59"/>
                    </a:cxn>
                    <a:cxn ang="0">
                      <a:pos x="20" y="48"/>
                    </a:cxn>
                    <a:cxn ang="0">
                      <a:pos x="12" y="37"/>
                    </a:cxn>
                    <a:cxn ang="0">
                      <a:pos x="8" y="26"/>
                    </a:cxn>
                    <a:cxn ang="0">
                      <a:pos x="3" y="13"/>
                    </a:cxn>
                    <a:cxn ang="0">
                      <a:pos x="0" y="0"/>
                    </a:cxn>
                    <a:cxn ang="0">
                      <a:pos x="6" y="11"/>
                    </a:cxn>
                    <a:cxn ang="0">
                      <a:pos x="12" y="23"/>
                    </a:cxn>
                    <a:cxn ang="0">
                      <a:pos x="19" y="34"/>
                    </a:cxn>
                    <a:cxn ang="0">
                      <a:pos x="27" y="45"/>
                    </a:cxn>
                    <a:cxn ang="0">
                      <a:pos x="35" y="56"/>
                    </a:cxn>
                    <a:cxn ang="0">
                      <a:pos x="43" y="66"/>
                    </a:cxn>
                    <a:cxn ang="0">
                      <a:pos x="51" y="77"/>
                    </a:cxn>
                    <a:cxn ang="0">
                      <a:pos x="60" y="88"/>
                    </a:cxn>
                    <a:cxn ang="0">
                      <a:pos x="68" y="98"/>
                    </a:cxn>
                    <a:cxn ang="0">
                      <a:pos x="76" y="109"/>
                    </a:cxn>
                    <a:cxn ang="0">
                      <a:pos x="76" y="109"/>
                    </a:cxn>
                    <a:cxn ang="0">
                      <a:pos x="76" y="107"/>
                    </a:cxn>
                  </a:cxnLst>
                  <a:rect l="0" t="0" r="r" b="b"/>
                  <a:pathLst>
                    <a:path w="76" h="109">
                      <a:moveTo>
                        <a:pt x="76" y="107"/>
                      </a:moveTo>
                      <a:lnTo>
                        <a:pt x="67" y="99"/>
                      </a:lnTo>
                      <a:lnTo>
                        <a:pt x="56" y="90"/>
                      </a:lnTo>
                      <a:lnTo>
                        <a:pt x="46" y="80"/>
                      </a:lnTo>
                      <a:lnTo>
                        <a:pt x="36" y="69"/>
                      </a:lnTo>
                      <a:lnTo>
                        <a:pt x="28" y="59"/>
                      </a:lnTo>
                      <a:lnTo>
                        <a:pt x="20" y="48"/>
                      </a:lnTo>
                      <a:lnTo>
                        <a:pt x="12" y="37"/>
                      </a:lnTo>
                      <a:lnTo>
                        <a:pt x="8" y="26"/>
                      </a:lnTo>
                      <a:lnTo>
                        <a:pt x="3" y="13"/>
                      </a:lnTo>
                      <a:lnTo>
                        <a:pt x="0" y="0"/>
                      </a:lnTo>
                      <a:lnTo>
                        <a:pt x="6" y="11"/>
                      </a:lnTo>
                      <a:lnTo>
                        <a:pt x="12" y="23"/>
                      </a:lnTo>
                      <a:lnTo>
                        <a:pt x="19" y="34"/>
                      </a:lnTo>
                      <a:lnTo>
                        <a:pt x="27" y="45"/>
                      </a:lnTo>
                      <a:lnTo>
                        <a:pt x="35" y="56"/>
                      </a:lnTo>
                      <a:lnTo>
                        <a:pt x="43" y="66"/>
                      </a:lnTo>
                      <a:lnTo>
                        <a:pt x="51" y="77"/>
                      </a:lnTo>
                      <a:lnTo>
                        <a:pt x="60" y="88"/>
                      </a:lnTo>
                      <a:lnTo>
                        <a:pt x="68" y="98"/>
                      </a:lnTo>
                      <a:lnTo>
                        <a:pt x="76" y="109"/>
                      </a:lnTo>
                      <a:lnTo>
                        <a:pt x="76" y="109"/>
                      </a:lnTo>
                      <a:lnTo>
                        <a:pt x="76" y="107"/>
                      </a:lnTo>
                      <a:close/>
                    </a:path>
                  </a:pathLst>
                </a:custGeom>
                <a:solidFill>
                  <a:srgbClr val="520000"/>
                </a:solidFill>
                <a:ln w="9525">
                  <a:noFill/>
                  <a:round/>
                  <a:headEnd/>
                  <a:tailEnd/>
                </a:ln>
              </p:spPr>
              <p:txBody>
                <a:bodyPr/>
                <a:lstStyle/>
                <a:p>
                  <a:endParaRPr lang="en-US"/>
                </a:p>
              </p:txBody>
            </p:sp>
            <p:sp>
              <p:nvSpPr>
                <p:cNvPr id="41223" name="Freeform 263"/>
                <p:cNvSpPr>
                  <a:spLocks/>
                </p:cNvSpPr>
                <p:nvPr/>
              </p:nvSpPr>
              <p:spPr bwMode="auto">
                <a:xfrm>
                  <a:off x="3030" y="3300"/>
                  <a:ext cx="54" cy="63"/>
                </a:xfrm>
                <a:custGeom>
                  <a:avLst/>
                  <a:gdLst/>
                  <a:ahLst/>
                  <a:cxnLst>
                    <a:cxn ang="0">
                      <a:pos x="40" y="126"/>
                    </a:cxn>
                    <a:cxn ang="0">
                      <a:pos x="18" y="123"/>
                    </a:cxn>
                    <a:cxn ang="0">
                      <a:pos x="5" y="116"/>
                    </a:cxn>
                    <a:cxn ang="0">
                      <a:pos x="0" y="108"/>
                    </a:cxn>
                    <a:cxn ang="0">
                      <a:pos x="2" y="99"/>
                    </a:cxn>
                    <a:cxn ang="0">
                      <a:pos x="8" y="89"/>
                    </a:cxn>
                    <a:cxn ang="0">
                      <a:pos x="18" y="78"/>
                    </a:cxn>
                    <a:cxn ang="0">
                      <a:pos x="27" y="65"/>
                    </a:cxn>
                    <a:cxn ang="0">
                      <a:pos x="35" y="54"/>
                    </a:cxn>
                    <a:cxn ang="0">
                      <a:pos x="40" y="41"/>
                    </a:cxn>
                    <a:cxn ang="0">
                      <a:pos x="42" y="28"/>
                    </a:cxn>
                    <a:cxn ang="0">
                      <a:pos x="109" y="0"/>
                    </a:cxn>
                    <a:cxn ang="0">
                      <a:pos x="106" y="11"/>
                    </a:cxn>
                    <a:cxn ang="0">
                      <a:pos x="104" y="24"/>
                    </a:cxn>
                    <a:cxn ang="0">
                      <a:pos x="103" y="38"/>
                    </a:cxn>
                    <a:cxn ang="0">
                      <a:pos x="99" y="52"/>
                    </a:cxn>
                    <a:cxn ang="0">
                      <a:pos x="95" y="68"/>
                    </a:cxn>
                    <a:cxn ang="0">
                      <a:pos x="88" y="83"/>
                    </a:cxn>
                    <a:cxn ang="0">
                      <a:pos x="80" y="97"/>
                    </a:cxn>
                    <a:cxn ang="0">
                      <a:pos x="71" y="110"/>
                    </a:cxn>
                    <a:cxn ang="0">
                      <a:pos x="58" y="120"/>
                    </a:cxn>
                    <a:cxn ang="0">
                      <a:pos x="42" y="126"/>
                    </a:cxn>
                    <a:cxn ang="0">
                      <a:pos x="42" y="126"/>
                    </a:cxn>
                    <a:cxn ang="0">
                      <a:pos x="40" y="126"/>
                    </a:cxn>
                  </a:cxnLst>
                  <a:rect l="0" t="0" r="r" b="b"/>
                  <a:pathLst>
                    <a:path w="109" h="126">
                      <a:moveTo>
                        <a:pt x="40" y="126"/>
                      </a:moveTo>
                      <a:lnTo>
                        <a:pt x="18" y="123"/>
                      </a:lnTo>
                      <a:lnTo>
                        <a:pt x="5" y="116"/>
                      </a:lnTo>
                      <a:lnTo>
                        <a:pt x="0" y="108"/>
                      </a:lnTo>
                      <a:lnTo>
                        <a:pt x="2" y="99"/>
                      </a:lnTo>
                      <a:lnTo>
                        <a:pt x="8" y="89"/>
                      </a:lnTo>
                      <a:lnTo>
                        <a:pt x="18" y="78"/>
                      </a:lnTo>
                      <a:lnTo>
                        <a:pt x="27" y="65"/>
                      </a:lnTo>
                      <a:lnTo>
                        <a:pt x="35" y="54"/>
                      </a:lnTo>
                      <a:lnTo>
                        <a:pt x="40" y="41"/>
                      </a:lnTo>
                      <a:lnTo>
                        <a:pt x="42" y="28"/>
                      </a:lnTo>
                      <a:lnTo>
                        <a:pt x="109" y="0"/>
                      </a:lnTo>
                      <a:lnTo>
                        <a:pt x="106" y="11"/>
                      </a:lnTo>
                      <a:lnTo>
                        <a:pt x="104" y="24"/>
                      </a:lnTo>
                      <a:lnTo>
                        <a:pt x="103" y="38"/>
                      </a:lnTo>
                      <a:lnTo>
                        <a:pt x="99" y="52"/>
                      </a:lnTo>
                      <a:lnTo>
                        <a:pt x="95" y="68"/>
                      </a:lnTo>
                      <a:lnTo>
                        <a:pt x="88" y="83"/>
                      </a:lnTo>
                      <a:lnTo>
                        <a:pt x="80" y="97"/>
                      </a:lnTo>
                      <a:lnTo>
                        <a:pt x="71" y="110"/>
                      </a:lnTo>
                      <a:lnTo>
                        <a:pt x="58" y="120"/>
                      </a:lnTo>
                      <a:lnTo>
                        <a:pt x="42" y="126"/>
                      </a:lnTo>
                      <a:lnTo>
                        <a:pt x="42" y="126"/>
                      </a:lnTo>
                      <a:lnTo>
                        <a:pt x="40" y="126"/>
                      </a:lnTo>
                      <a:close/>
                    </a:path>
                  </a:pathLst>
                </a:custGeom>
                <a:solidFill>
                  <a:srgbClr val="CEA156"/>
                </a:solidFill>
                <a:ln w="9525">
                  <a:noFill/>
                  <a:round/>
                  <a:headEnd/>
                  <a:tailEnd/>
                </a:ln>
              </p:spPr>
              <p:txBody>
                <a:bodyPr/>
                <a:lstStyle/>
                <a:p>
                  <a:endParaRPr lang="en-US"/>
                </a:p>
              </p:txBody>
            </p:sp>
            <p:sp>
              <p:nvSpPr>
                <p:cNvPr id="41224" name="Freeform 264"/>
                <p:cNvSpPr>
                  <a:spLocks/>
                </p:cNvSpPr>
                <p:nvPr/>
              </p:nvSpPr>
              <p:spPr bwMode="auto">
                <a:xfrm>
                  <a:off x="3473" y="3300"/>
                  <a:ext cx="117" cy="123"/>
                </a:xfrm>
                <a:custGeom>
                  <a:avLst/>
                  <a:gdLst/>
                  <a:ahLst/>
                  <a:cxnLst>
                    <a:cxn ang="0">
                      <a:pos x="156" y="92"/>
                    </a:cxn>
                    <a:cxn ang="0">
                      <a:pos x="160" y="75"/>
                    </a:cxn>
                    <a:cxn ang="0">
                      <a:pos x="158" y="56"/>
                    </a:cxn>
                    <a:cxn ang="0">
                      <a:pos x="185" y="70"/>
                    </a:cxn>
                    <a:cxn ang="0">
                      <a:pos x="233" y="139"/>
                    </a:cxn>
                    <a:cxn ang="0">
                      <a:pos x="228" y="126"/>
                    </a:cxn>
                    <a:cxn ang="0">
                      <a:pos x="222" y="113"/>
                    </a:cxn>
                    <a:cxn ang="0">
                      <a:pos x="211" y="102"/>
                    </a:cxn>
                    <a:cxn ang="0">
                      <a:pos x="209" y="132"/>
                    </a:cxn>
                    <a:cxn ang="0">
                      <a:pos x="225" y="163"/>
                    </a:cxn>
                    <a:cxn ang="0">
                      <a:pos x="222" y="193"/>
                    </a:cxn>
                    <a:cxn ang="0">
                      <a:pos x="211" y="196"/>
                    </a:cxn>
                    <a:cxn ang="0">
                      <a:pos x="206" y="188"/>
                    </a:cxn>
                    <a:cxn ang="0">
                      <a:pos x="198" y="184"/>
                    </a:cxn>
                    <a:cxn ang="0">
                      <a:pos x="200" y="246"/>
                    </a:cxn>
                    <a:cxn ang="0">
                      <a:pos x="193" y="228"/>
                    </a:cxn>
                    <a:cxn ang="0">
                      <a:pos x="187" y="209"/>
                    </a:cxn>
                    <a:cxn ang="0">
                      <a:pos x="179" y="192"/>
                    </a:cxn>
                    <a:cxn ang="0">
                      <a:pos x="169" y="192"/>
                    </a:cxn>
                    <a:cxn ang="0">
                      <a:pos x="166" y="203"/>
                    </a:cxn>
                    <a:cxn ang="0">
                      <a:pos x="168" y="214"/>
                    </a:cxn>
                    <a:cxn ang="0">
                      <a:pos x="150" y="179"/>
                    </a:cxn>
                    <a:cxn ang="0">
                      <a:pos x="144" y="188"/>
                    </a:cxn>
                    <a:cxn ang="0">
                      <a:pos x="142" y="203"/>
                    </a:cxn>
                    <a:cxn ang="0">
                      <a:pos x="144" y="217"/>
                    </a:cxn>
                    <a:cxn ang="0">
                      <a:pos x="144" y="208"/>
                    </a:cxn>
                    <a:cxn ang="0">
                      <a:pos x="139" y="187"/>
                    </a:cxn>
                    <a:cxn ang="0">
                      <a:pos x="128" y="171"/>
                    </a:cxn>
                    <a:cxn ang="0">
                      <a:pos x="113" y="161"/>
                    </a:cxn>
                    <a:cxn ang="0">
                      <a:pos x="105" y="164"/>
                    </a:cxn>
                    <a:cxn ang="0">
                      <a:pos x="99" y="171"/>
                    </a:cxn>
                    <a:cxn ang="0">
                      <a:pos x="91" y="179"/>
                    </a:cxn>
                    <a:cxn ang="0">
                      <a:pos x="92" y="188"/>
                    </a:cxn>
                    <a:cxn ang="0">
                      <a:pos x="99" y="195"/>
                    </a:cxn>
                    <a:cxn ang="0">
                      <a:pos x="107" y="201"/>
                    </a:cxn>
                    <a:cxn ang="0">
                      <a:pos x="110" y="201"/>
                    </a:cxn>
                    <a:cxn ang="0">
                      <a:pos x="115" y="198"/>
                    </a:cxn>
                    <a:cxn ang="0">
                      <a:pos x="121" y="196"/>
                    </a:cxn>
                    <a:cxn ang="0">
                      <a:pos x="120" y="209"/>
                    </a:cxn>
                    <a:cxn ang="0">
                      <a:pos x="96" y="209"/>
                    </a:cxn>
                    <a:cxn ang="0">
                      <a:pos x="70" y="196"/>
                    </a:cxn>
                    <a:cxn ang="0">
                      <a:pos x="49" y="222"/>
                    </a:cxn>
                    <a:cxn ang="0">
                      <a:pos x="9" y="185"/>
                    </a:cxn>
                    <a:cxn ang="0">
                      <a:pos x="25" y="147"/>
                    </a:cxn>
                    <a:cxn ang="0">
                      <a:pos x="46" y="113"/>
                    </a:cxn>
                    <a:cxn ang="0">
                      <a:pos x="67" y="96"/>
                    </a:cxn>
                    <a:cxn ang="0">
                      <a:pos x="67" y="112"/>
                    </a:cxn>
                    <a:cxn ang="0">
                      <a:pos x="67" y="139"/>
                    </a:cxn>
                    <a:cxn ang="0">
                      <a:pos x="73" y="161"/>
                    </a:cxn>
                    <a:cxn ang="0">
                      <a:pos x="94" y="147"/>
                    </a:cxn>
                    <a:cxn ang="0">
                      <a:pos x="115" y="129"/>
                    </a:cxn>
                    <a:cxn ang="0">
                      <a:pos x="115" y="105"/>
                    </a:cxn>
                    <a:cxn ang="0">
                      <a:pos x="129" y="83"/>
                    </a:cxn>
                    <a:cxn ang="0">
                      <a:pos x="131" y="56"/>
                    </a:cxn>
                    <a:cxn ang="0">
                      <a:pos x="121" y="24"/>
                    </a:cxn>
                    <a:cxn ang="0">
                      <a:pos x="124" y="12"/>
                    </a:cxn>
                    <a:cxn ang="0">
                      <a:pos x="131" y="43"/>
                    </a:cxn>
                    <a:cxn ang="0">
                      <a:pos x="144" y="70"/>
                    </a:cxn>
                    <a:cxn ang="0">
                      <a:pos x="150" y="102"/>
                    </a:cxn>
                  </a:cxnLst>
                  <a:rect l="0" t="0" r="r" b="b"/>
                  <a:pathLst>
                    <a:path w="235" h="246">
                      <a:moveTo>
                        <a:pt x="150" y="100"/>
                      </a:moveTo>
                      <a:lnTo>
                        <a:pt x="155" y="97"/>
                      </a:lnTo>
                      <a:lnTo>
                        <a:pt x="156" y="92"/>
                      </a:lnTo>
                      <a:lnTo>
                        <a:pt x="158" y="86"/>
                      </a:lnTo>
                      <a:lnTo>
                        <a:pt x="160" y="81"/>
                      </a:lnTo>
                      <a:lnTo>
                        <a:pt x="160" y="75"/>
                      </a:lnTo>
                      <a:lnTo>
                        <a:pt x="160" y="68"/>
                      </a:lnTo>
                      <a:lnTo>
                        <a:pt x="160" y="62"/>
                      </a:lnTo>
                      <a:lnTo>
                        <a:pt x="158" y="56"/>
                      </a:lnTo>
                      <a:lnTo>
                        <a:pt x="158" y="48"/>
                      </a:lnTo>
                      <a:lnTo>
                        <a:pt x="158" y="41"/>
                      </a:lnTo>
                      <a:lnTo>
                        <a:pt x="185" y="70"/>
                      </a:lnTo>
                      <a:lnTo>
                        <a:pt x="193" y="17"/>
                      </a:lnTo>
                      <a:lnTo>
                        <a:pt x="235" y="144"/>
                      </a:lnTo>
                      <a:lnTo>
                        <a:pt x="233" y="139"/>
                      </a:lnTo>
                      <a:lnTo>
                        <a:pt x="232" y="136"/>
                      </a:lnTo>
                      <a:lnTo>
                        <a:pt x="230" y="131"/>
                      </a:lnTo>
                      <a:lnTo>
                        <a:pt x="228" y="126"/>
                      </a:lnTo>
                      <a:lnTo>
                        <a:pt x="227" y="121"/>
                      </a:lnTo>
                      <a:lnTo>
                        <a:pt x="225" y="116"/>
                      </a:lnTo>
                      <a:lnTo>
                        <a:pt x="222" y="113"/>
                      </a:lnTo>
                      <a:lnTo>
                        <a:pt x="219" y="108"/>
                      </a:lnTo>
                      <a:lnTo>
                        <a:pt x="216" y="105"/>
                      </a:lnTo>
                      <a:lnTo>
                        <a:pt x="211" y="102"/>
                      </a:lnTo>
                      <a:lnTo>
                        <a:pt x="206" y="112"/>
                      </a:lnTo>
                      <a:lnTo>
                        <a:pt x="206" y="123"/>
                      </a:lnTo>
                      <a:lnTo>
                        <a:pt x="209" y="132"/>
                      </a:lnTo>
                      <a:lnTo>
                        <a:pt x="214" y="142"/>
                      </a:lnTo>
                      <a:lnTo>
                        <a:pt x="220" y="153"/>
                      </a:lnTo>
                      <a:lnTo>
                        <a:pt x="225" y="163"/>
                      </a:lnTo>
                      <a:lnTo>
                        <a:pt x="227" y="172"/>
                      </a:lnTo>
                      <a:lnTo>
                        <a:pt x="227" y="184"/>
                      </a:lnTo>
                      <a:lnTo>
                        <a:pt x="222" y="193"/>
                      </a:lnTo>
                      <a:lnTo>
                        <a:pt x="211" y="204"/>
                      </a:lnTo>
                      <a:lnTo>
                        <a:pt x="211" y="200"/>
                      </a:lnTo>
                      <a:lnTo>
                        <a:pt x="211" y="196"/>
                      </a:lnTo>
                      <a:lnTo>
                        <a:pt x="209" y="193"/>
                      </a:lnTo>
                      <a:lnTo>
                        <a:pt x="208" y="192"/>
                      </a:lnTo>
                      <a:lnTo>
                        <a:pt x="206" y="188"/>
                      </a:lnTo>
                      <a:lnTo>
                        <a:pt x="203" y="187"/>
                      </a:lnTo>
                      <a:lnTo>
                        <a:pt x="201" y="185"/>
                      </a:lnTo>
                      <a:lnTo>
                        <a:pt x="198" y="184"/>
                      </a:lnTo>
                      <a:lnTo>
                        <a:pt x="195" y="180"/>
                      </a:lnTo>
                      <a:lnTo>
                        <a:pt x="193" y="179"/>
                      </a:lnTo>
                      <a:lnTo>
                        <a:pt x="200" y="246"/>
                      </a:lnTo>
                      <a:lnTo>
                        <a:pt x="196" y="241"/>
                      </a:lnTo>
                      <a:lnTo>
                        <a:pt x="195" y="235"/>
                      </a:lnTo>
                      <a:lnTo>
                        <a:pt x="193" y="228"/>
                      </a:lnTo>
                      <a:lnTo>
                        <a:pt x="190" y="222"/>
                      </a:lnTo>
                      <a:lnTo>
                        <a:pt x="188" y="216"/>
                      </a:lnTo>
                      <a:lnTo>
                        <a:pt x="187" y="209"/>
                      </a:lnTo>
                      <a:lnTo>
                        <a:pt x="185" y="203"/>
                      </a:lnTo>
                      <a:lnTo>
                        <a:pt x="182" y="198"/>
                      </a:lnTo>
                      <a:lnTo>
                        <a:pt x="179" y="192"/>
                      </a:lnTo>
                      <a:lnTo>
                        <a:pt x="176" y="187"/>
                      </a:lnTo>
                      <a:lnTo>
                        <a:pt x="172" y="188"/>
                      </a:lnTo>
                      <a:lnTo>
                        <a:pt x="169" y="192"/>
                      </a:lnTo>
                      <a:lnTo>
                        <a:pt x="168" y="195"/>
                      </a:lnTo>
                      <a:lnTo>
                        <a:pt x="166" y="198"/>
                      </a:lnTo>
                      <a:lnTo>
                        <a:pt x="166" y="203"/>
                      </a:lnTo>
                      <a:lnTo>
                        <a:pt x="166" y="206"/>
                      </a:lnTo>
                      <a:lnTo>
                        <a:pt x="168" y="211"/>
                      </a:lnTo>
                      <a:lnTo>
                        <a:pt x="168" y="214"/>
                      </a:lnTo>
                      <a:lnTo>
                        <a:pt x="168" y="217"/>
                      </a:lnTo>
                      <a:lnTo>
                        <a:pt x="168" y="222"/>
                      </a:lnTo>
                      <a:lnTo>
                        <a:pt x="150" y="179"/>
                      </a:lnTo>
                      <a:lnTo>
                        <a:pt x="147" y="182"/>
                      </a:lnTo>
                      <a:lnTo>
                        <a:pt x="145" y="185"/>
                      </a:lnTo>
                      <a:lnTo>
                        <a:pt x="144" y="188"/>
                      </a:lnTo>
                      <a:lnTo>
                        <a:pt x="142" y="193"/>
                      </a:lnTo>
                      <a:lnTo>
                        <a:pt x="142" y="198"/>
                      </a:lnTo>
                      <a:lnTo>
                        <a:pt x="142" y="203"/>
                      </a:lnTo>
                      <a:lnTo>
                        <a:pt x="142" y="208"/>
                      </a:lnTo>
                      <a:lnTo>
                        <a:pt x="144" y="212"/>
                      </a:lnTo>
                      <a:lnTo>
                        <a:pt x="144" y="217"/>
                      </a:lnTo>
                      <a:lnTo>
                        <a:pt x="144" y="222"/>
                      </a:lnTo>
                      <a:lnTo>
                        <a:pt x="144" y="214"/>
                      </a:lnTo>
                      <a:lnTo>
                        <a:pt x="144" y="208"/>
                      </a:lnTo>
                      <a:lnTo>
                        <a:pt x="144" y="200"/>
                      </a:lnTo>
                      <a:lnTo>
                        <a:pt x="142" y="193"/>
                      </a:lnTo>
                      <a:lnTo>
                        <a:pt x="139" y="187"/>
                      </a:lnTo>
                      <a:lnTo>
                        <a:pt x="136" y="182"/>
                      </a:lnTo>
                      <a:lnTo>
                        <a:pt x="131" y="176"/>
                      </a:lnTo>
                      <a:lnTo>
                        <a:pt x="128" y="171"/>
                      </a:lnTo>
                      <a:lnTo>
                        <a:pt x="121" y="166"/>
                      </a:lnTo>
                      <a:lnTo>
                        <a:pt x="115" y="161"/>
                      </a:lnTo>
                      <a:lnTo>
                        <a:pt x="113" y="161"/>
                      </a:lnTo>
                      <a:lnTo>
                        <a:pt x="110" y="161"/>
                      </a:lnTo>
                      <a:lnTo>
                        <a:pt x="107" y="163"/>
                      </a:lnTo>
                      <a:lnTo>
                        <a:pt x="105" y="164"/>
                      </a:lnTo>
                      <a:lnTo>
                        <a:pt x="104" y="166"/>
                      </a:lnTo>
                      <a:lnTo>
                        <a:pt x="100" y="169"/>
                      </a:lnTo>
                      <a:lnTo>
                        <a:pt x="99" y="171"/>
                      </a:lnTo>
                      <a:lnTo>
                        <a:pt x="97" y="174"/>
                      </a:lnTo>
                      <a:lnTo>
                        <a:pt x="94" y="177"/>
                      </a:lnTo>
                      <a:lnTo>
                        <a:pt x="91" y="179"/>
                      </a:lnTo>
                      <a:lnTo>
                        <a:pt x="91" y="182"/>
                      </a:lnTo>
                      <a:lnTo>
                        <a:pt x="91" y="185"/>
                      </a:lnTo>
                      <a:lnTo>
                        <a:pt x="92" y="188"/>
                      </a:lnTo>
                      <a:lnTo>
                        <a:pt x="94" y="190"/>
                      </a:lnTo>
                      <a:lnTo>
                        <a:pt x="96" y="193"/>
                      </a:lnTo>
                      <a:lnTo>
                        <a:pt x="99" y="195"/>
                      </a:lnTo>
                      <a:lnTo>
                        <a:pt x="100" y="198"/>
                      </a:lnTo>
                      <a:lnTo>
                        <a:pt x="104" y="200"/>
                      </a:lnTo>
                      <a:lnTo>
                        <a:pt x="107" y="201"/>
                      </a:lnTo>
                      <a:lnTo>
                        <a:pt x="108" y="204"/>
                      </a:lnTo>
                      <a:lnTo>
                        <a:pt x="110" y="203"/>
                      </a:lnTo>
                      <a:lnTo>
                        <a:pt x="110" y="201"/>
                      </a:lnTo>
                      <a:lnTo>
                        <a:pt x="112" y="200"/>
                      </a:lnTo>
                      <a:lnTo>
                        <a:pt x="113" y="198"/>
                      </a:lnTo>
                      <a:lnTo>
                        <a:pt x="115" y="198"/>
                      </a:lnTo>
                      <a:lnTo>
                        <a:pt x="116" y="196"/>
                      </a:lnTo>
                      <a:lnTo>
                        <a:pt x="118" y="196"/>
                      </a:lnTo>
                      <a:lnTo>
                        <a:pt x="121" y="196"/>
                      </a:lnTo>
                      <a:lnTo>
                        <a:pt x="123" y="196"/>
                      </a:lnTo>
                      <a:lnTo>
                        <a:pt x="126" y="196"/>
                      </a:lnTo>
                      <a:lnTo>
                        <a:pt x="120" y="209"/>
                      </a:lnTo>
                      <a:lnTo>
                        <a:pt x="112" y="214"/>
                      </a:lnTo>
                      <a:lnTo>
                        <a:pt x="104" y="214"/>
                      </a:lnTo>
                      <a:lnTo>
                        <a:pt x="96" y="209"/>
                      </a:lnTo>
                      <a:lnTo>
                        <a:pt x="88" y="204"/>
                      </a:lnTo>
                      <a:lnTo>
                        <a:pt x="80" y="198"/>
                      </a:lnTo>
                      <a:lnTo>
                        <a:pt x="70" y="196"/>
                      </a:lnTo>
                      <a:lnTo>
                        <a:pt x="62" y="196"/>
                      </a:lnTo>
                      <a:lnTo>
                        <a:pt x="56" y="204"/>
                      </a:lnTo>
                      <a:lnTo>
                        <a:pt x="49" y="222"/>
                      </a:lnTo>
                      <a:lnTo>
                        <a:pt x="0" y="211"/>
                      </a:lnTo>
                      <a:lnTo>
                        <a:pt x="4" y="198"/>
                      </a:lnTo>
                      <a:lnTo>
                        <a:pt x="9" y="185"/>
                      </a:lnTo>
                      <a:lnTo>
                        <a:pt x="14" y="172"/>
                      </a:lnTo>
                      <a:lnTo>
                        <a:pt x="19" y="160"/>
                      </a:lnTo>
                      <a:lnTo>
                        <a:pt x="25" y="147"/>
                      </a:lnTo>
                      <a:lnTo>
                        <a:pt x="32" y="136"/>
                      </a:lnTo>
                      <a:lnTo>
                        <a:pt x="38" y="124"/>
                      </a:lnTo>
                      <a:lnTo>
                        <a:pt x="46" y="113"/>
                      </a:lnTo>
                      <a:lnTo>
                        <a:pt x="56" y="104"/>
                      </a:lnTo>
                      <a:lnTo>
                        <a:pt x="67" y="94"/>
                      </a:lnTo>
                      <a:lnTo>
                        <a:pt x="67" y="96"/>
                      </a:lnTo>
                      <a:lnTo>
                        <a:pt x="67" y="99"/>
                      </a:lnTo>
                      <a:lnTo>
                        <a:pt x="67" y="104"/>
                      </a:lnTo>
                      <a:lnTo>
                        <a:pt x="67" y="112"/>
                      </a:lnTo>
                      <a:lnTo>
                        <a:pt x="65" y="120"/>
                      </a:lnTo>
                      <a:lnTo>
                        <a:pt x="65" y="129"/>
                      </a:lnTo>
                      <a:lnTo>
                        <a:pt x="67" y="139"/>
                      </a:lnTo>
                      <a:lnTo>
                        <a:pt x="67" y="147"/>
                      </a:lnTo>
                      <a:lnTo>
                        <a:pt x="70" y="155"/>
                      </a:lnTo>
                      <a:lnTo>
                        <a:pt x="73" y="161"/>
                      </a:lnTo>
                      <a:lnTo>
                        <a:pt x="80" y="156"/>
                      </a:lnTo>
                      <a:lnTo>
                        <a:pt x="86" y="152"/>
                      </a:lnTo>
                      <a:lnTo>
                        <a:pt x="94" y="147"/>
                      </a:lnTo>
                      <a:lnTo>
                        <a:pt x="102" y="142"/>
                      </a:lnTo>
                      <a:lnTo>
                        <a:pt x="110" y="136"/>
                      </a:lnTo>
                      <a:lnTo>
                        <a:pt x="115" y="129"/>
                      </a:lnTo>
                      <a:lnTo>
                        <a:pt x="118" y="123"/>
                      </a:lnTo>
                      <a:lnTo>
                        <a:pt x="118" y="115"/>
                      </a:lnTo>
                      <a:lnTo>
                        <a:pt x="115" y="105"/>
                      </a:lnTo>
                      <a:lnTo>
                        <a:pt x="108" y="94"/>
                      </a:lnTo>
                      <a:lnTo>
                        <a:pt x="123" y="89"/>
                      </a:lnTo>
                      <a:lnTo>
                        <a:pt x="129" y="83"/>
                      </a:lnTo>
                      <a:lnTo>
                        <a:pt x="132" y="75"/>
                      </a:lnTo>
                      <a:lnTo>
                        <a:pt x="132" y="67"/>
                      </a:lnTo>
                      <a:lnTo>
                        <a:pt x="131" y="56"/>
                      </a:lnTo>
                      <a:lnTo>
                        <a:pt x="128" y="46"/>
                      </a:lnTo>
                      <a:lnTo>
                        <a:pt x="123" y="35"/>
                      </a:lnTo>
                      <a:lnTo>
                        <a:pt x="121" y="24"/>
                      </a:lnTo>
                      <a:lnTo>
                        <a:pt x="121" y="11"/>
                      </a:lnTo>
                      <a:lnTo>
                        <a:pt x="126" y="0"/>
                      </a:lnTo>
                      <a:lnTo>
                        <a:pt x="124" y="12"/>
                      </a:lnTo>
                      <a:lnTo>
                        <a:pt x="124" y="22"/>
                      </a:lnTo>
                      <a:lnTo>
                        <a:pt x="126" y="33"/>
                      </a:lnTo>
                      <a:lnTo>
                        <a:pt x="131" y="43"/>
                      </a:lnTo>
                      <a:lnTo>
                        <a:pt x="134" y="52"/>
                      </a:lnTo>
                      <a:lnTo>
                        <a:pt x="139" y="60"/>
                      </a:lnTo>
                      <a:lnTo>
                        <a:pt x="144" y="70"/>
                      </a:lnTo>
                      <a:lnTo>
                        <a:pt x="147" y="80"/>
                      </a:lnTo>
                      <a:lnTo>
                        <a:pt x="150" y="91"/>
                      </a:lnTo>
                      <a:lnTo>
                        <a:pt x="150" y="102"/>
                      </a:lnTo>
                      <a:lnTo>
                        <a:pt x="150" y="102"/>
                      </a:lnTo>
                      <a:lnTo>
                        <a:pt x="150" y="100"/>
                      </a:lnTo>
                      <a:close/>
                    </a:path>
                  </a:pathLst>
                </a:custGeom>
                <a:solidFill>
                  <a:srgbClr val="520000"/>
                </a:solidFill>
                <a:ln w="9525">
                  <a:noFill/>
                  <a:round/>
                  <a:headEnd/>
                  <a:tailEnd/>
                </a:ln>
              </p:spPr>
              <p:txBody>
                <a:bodyPr/>
                <a:lstStyle/>
                <a:p>
                  <a:endParaRPr lang="en-US"/>
                </a:p>
              </p:txBody>
            </p:sp>
            <p:sp>
              <p:nvSpPr>
                <p:cNvPr id="41225" name="Freeform 265"/>
                <p:cNvSpPr>
                  <a:spLocks/>
                </p:cNvSpPr>
                <p:nvPr/>
              </p:nvSpPr>
              <p:spPr bwMode="auto">
                <a:xfrm>
                  <a:off x="3042" y="3317"/>
                  <a:ext cx="20" cy="34"/>
                </a:xfrm>
                <a:custGeom>
                  <a:avLst/>
                  <a:gdLst/>
                  <a:ahLst/>
                  <a:cxnLst>
                    <a:cxn ang="0">
                      <a:pos x="42" y="0"/>
                    </a:cxn>
                    <a:cxn ang="0">
                      <a:pos x="42" y="8"/>
                    </a:cxn>
                    <a:cxn ang="0">
                      <a:pos x="40" y="16"/>
                    </a:cxn>
                    <a:cxn ang="0">
                      <a:pos x="35" y="22"/>
                    </a:cxn>
                    <a:cxn ang="0">
                      <a:pos x="31" y="29"/>
                    </a:cxn>
                    <a:cxn ang="0">
                      <a:pos x="24" y="35"/>
                    </a:cxn>
                    <a:cxn ang="0">
                      <a:pos x="19" y="41"/>
                    </a:cxn>
                    <a:cxn ang="0">
                      <a:pos x="13" y="46"/>
                    </a:cxn>
                    <a:cxn ang="0">
                      <a:pos x="7" y="53"/>
                    </a:cxn>
                    <a:cxn ang="0">
                      <a:pos x="3" y="59"/>
                    </a:cxn>
                    <a:cxn ang="0">
                      <a:pos x="0" y="67"/>
                    </a:cxn>
                    <a:cxn ang="0">
                      <a:pos x="3" y="59"/>
                    </a:cxn>
                    <a:cxn ang="0">
                      <a:pos x="7" y="51"/>
                    </a:cxn>
                    <a:cxn ang="0">
                      <a:pos x="8" y="43"/>
                    </a:cxn>
                    <a:cxn ang="0">
                      <a:pos x="10" y="33"/>
                    </a:cxn>
                    <a:cxn ang="0">
                      <a:pos x="11" y="24"/>
                    </a:cxn>
                    <a:cxn ang="0">
                      <a:pos x="15" y="16"/>
                    </a:cxn>
                    <a:cxn ang="0">
                      <a:pos x="18" y="9"/>
                    </a:cxn>
                    <a:cxn ang="0">
                      <a:pos x="24" y="3"/>
                    </a:cxn>
                    <a:cxn ang="0">
                      <a:pos x="32" y="0"/>
                    </a:cxn>
                    <a:cxn ang="0">
                      <a:pos x="42" y="0"/>
                    </a:cxn>
                    <a:cxn ang="0">
                      <a:pos x="42" y="0"/>
                    </a:cxn>
                  </a:cxnLst>
                  <a:rect l="0" t="0" r="r" b="b"/>
                  <a:pathLst>
                    <a:path w="42" h="67">
                      <a:moveTo>
                        <a:pt x="42" y="0"/>
                      </a:moveTo>
                      <a:lnTo>
                        <a:pt x="42" y="8"/>
                      </a:lnTo>
                      <a:lnTo>
                        <a:pt x="40" y="16"/>
                      </a:lnTo>
                      <a:lnTo>
                        <a:pt x="35" y="22"/>
                      </a:lnTo>
                      <a:lnTo>
                        <a:pt x="31" y="29"/>
                      </a:lnTo>
                      <a:lnTo>
                        <a:pt x="24" y="35"/>
                      </a:lnTo>
                      <a:lnTo>
                        <a:pt x="19" y="41"/>
                      </a:lnTo>
                      <a:lnTo>
                        <a:pt x="13" y="46"/>
                      </a:lnTo>
                      <a:lnTo>
                        <a:pt x="7" y="53"/>
                      </a:lnTo>
                      <a:lnTo>
                        <a:pt x="3" y="59"/>
                      </a:lnTo>
                      <a:lnTo>
                        <a:pt x="0" y="67"/>
                      </a:lnTo>
                      <a:lnTo>
                        <a:pt x="3" y="59"/>
                      </a:lnTo>
                      <a:lnTo>
                        <a:pt x="7" y="51"/>
                      </a:lnTo>
                      <a:lnTo>
                        <a:pt x="8" y="43"/>
                      </a:lnTo>
                      <a:lnTo>
                        <a:pt x="10" y="33"/>
                      </a:lnTo>
                      <a:lnTo>
                        <a:pt x="11" y="24"/>
                      </a:lnTo>
                      <a:lnTo>
                        <a:pt x="15" y="16"/>
                      </a:lnTo>
                      <a:lnTo>
                        <a:pt x="18" y="9"/>
                      </a:lnTo>
                      <a:lnTo>
                        <a:pt x="24" y="3"/>
                      </a:lnTo>
                      <a:lnTo>
                        <a:pt x="32" y="0"/>
                      </a:lnTo>
                      <a:lnTo>
                        <a:pt x="42" y="0"/>
                      </a:lnTo>
                      <a:lnTo>
                        <a:pt x="42" y="0"/>
                      </a:lnTo>
                      <a:close/>
                    </a:path>
                  </a:pathLst>
                </a:custGeom>
                <a:solidFill>
                  <a:srgbClr val="FFFF00"/>
                </a:solidFill>
                <a:ln w="9525">
                  <a:noFill/>
                  <a:round/>
                  <a:headEnd/>
                  <a:tailEnd/>
                </a:ln>
              </p:spPr>
              <p:txBody>
                <a:bodyPr/>
                <a:lstStyle/>
                <a:p>
                  <a:endParaRPr lang="en-US"/>
                </a:p>
              </p:txBody>
            </p:sp>
            <p:sp>
              <p:nvSpPr>
                <p:cNvPr id="41226" name="Freeform 266"/>
                <p:cNvSpPr>
                  <a:spLocks/>
                </p:cNvSpPr>
                <p:nvPr/>
              </p:nvSpPr>
              <p:spPr bwMode="auto">
                <a:xfrm>
                  <a:off x="2936" y="3321"/>
                  <a:ext cx="75" cy="60"/>
                </a:xfrm>
                <a:custGeom>
                  <a:avLst/>
                  <a:gdLst/>
                  <a:ahLst/>
                  <a:cxnLst>
                    <a:cxn ang="0">
                      <a:pos x="150" y="29"/>
                    </a:cxn>
                    <a:cxn ang="0">
                      <a:pos x="146" y="42"/>
                    </a:cxn>
                    <a:cxn ang="0">
                      <a:pos x="139" y="53"/>
                    </a:cxn>
                    <a:cxn ang="0">
                      <a:pos x="131" y="64"/>
                    </a:cxn>
                    <a:cxn ang="0">
                      <a:pos x="123" y="74"/>
                    </a:cxn>
                    <a:cxn ang="0">
                      <a:pos x="115" y="83"/>
                    </a:cxn>
                    <a:cxn ang="0">
                      <a:pos x="106" y="93"/>
                    </a:cxn>
                    <a:cxn ang="0">
                      <a:pos x="94" y="101"/>
                    </a:cxn>
                    <a:cxn ang="0">
                      <a:pos x="83" y="109"/>
                    </a:cxn>
                    <a:cxn ang="0">
                      <a:pos x="72" y="115"/>
                    </a:cxn>
                    <a:cxn ang="0">
                      <a:pos x="59" y="120"/>
                    </a:cxn>
                    <a:cxn ang="0">
                      <a:pos x="0" y="114"/>
                    </a:cxn>
                    <a:cxn ang="0">
                      <a:pos x="10" y="106"/>
                    </a:cxn>
                    <a:cxn ang="0">
                      <a:pos x="19" y="96"/>
                    </a:cxn>
                    <a:cxn ang="0">
                      <a:pos x="27" y="87"/>
                    </a:cxn>
                    <a:cxn ang="0">
                      <a:pos x="35" y="75"/>
                    </a:cxn>
                    <a:cxn ang="0">
                      <a:pos x="42" y="64"/>
                    </a:cxn>
                    <a:cxn ang="0">
                      <a:pos x="48" y="51"/>
                    </a:cxn>
                    <a:cxn ang="0">
                      <a:pos x="54" y="39"/>
                    </a:cxn>
                    <a:cxn ang="0">
                      <a:pos x="59" y="26"/>
                    </a:cxn>
                    <a:cxn ang="0">
                      <a:pos x="62" y="13"/>
                    </a:cxn>
                    <a:cxn ang="0">
                      <a:pos x="67" y="0"/>
                    </a:cxn>
                    <a:cxn ang="0">
                      <a:pos x="150" y="29"/>
                    </a:cxn>
                    <a:cxn ang="0">
                      <a:pos x="150" y="29"/>
                    </a:cxn>
                  </a:cxnLst>
                  <a:rect l="0" t="0" r="r" b="b"/>
                  <a:pathLst>
                    <a:path w="150" h="120">
                      <a:moveTo>
                        <a:pt x="150" y="29"/>
                      </a:moveTo>
                      <a:lnTo>
                        <a:pt x="146" y="42"/>
                      </a:lnTo>
                      <a:lnTo>
                        <a:pt x="139" y="53"/>
                      </a:lnTo>
                      <a:lnTo>
                        <a:pt x="131" y="64"/>
                      </a:lnTo>
                      <a:lnTo>
                        <a:pt x="123" y="74"/>
                      </a:lnTo>
                      <a:lnTo>
                        <a:pt x="115" y="83"/>
                      </a:lnTo>
                      <a:lnTo>
                        <a:pt x="106" y="93"/>
                      </a:lnTo>
                      <a:lnTo>
                        <a:pt x="94" y="101"/>
                      </a:lnTo>
                      <a:lnTo>
                        <a:pt x="83" y="109"/>
                      </a:lnTo>
                      <a:lnTo>
                        <a:pt x="72" y="115"/>
                      </a:lnTo>
                      <a:lnTo>
                        <a:pt x="59" y="120"/>
                      </a:lnTo>
                      <a:lnTo>
                        <a:pt x="0" y="114"/>
                      </a:lnTo>
                      <a:lnTo>
                        <a:pt x="10" y="106"/>
                      </a:lnTo>
                      <a:lnTo>
                        <a:pt x="19" y="96"/>
                      </a:lnTo>
                      <a:lnTo>
                        <a:pt x="27" y="87"/>
                      </a:lnTo>
                      <a:lnTo>
                        <a:pt x="35" y="75"/>
                      </a:lnTo>
                      <a:lnTo>
                        <a:pt x="42" y="64"/>
                      </a:lnTo>
                      <a:lnTo>
                        <a:pt x="48" y="51"/>
                      </a:lnTo>
                      <a:lnTo>
                        <a:pt x="54" y="39"/>
                      </a:lnTo>
                      <a:lnTo>
                        <a:pt x="59" y="26"/>
                      </a:lnTo>
                      <a:lnTo>
                        <a:pt x="62" y="13"/>
                      </a:lnTo>
                      <a:lnTo>
                        <a:pt x="67" y="0"/>
                      </a:lnTo>
                      <a:lnTo>
                        <a:pt x="150" y="29"/>
                      </a:lnTo>
                      <a:lnTo>
                        <a:pt x="150" y="29"/>
                      </a:lnTo>
                      <a:close/>
                    </a:path>
                  </a:pathLst>
                </a:custGeom>
                <a:solidFill>
                  <a:srgbClr val="CEA156"/>
                </a:solidFill>
                <a:ln w="9525">
                  <a:noFill/>
                  <a:round/>
                  <a:headEnd/>
                  <a:tailEnd/>
                </a:ln>
              </p:spPr>
              <p:txBody>
                <a:bodyPr/>
                <a:lstStyle/>
                <a:p>
                  <a:endParaRPr lang="en-US"/>
                </a:p>
              </p:txBody>
            </p:sp>
            <p:sp>
              <p:nvSpPr>
                <p:cNvPr id="41227" name="Freeform 267"/>
                <p:cNvSpPr>
                  <a:spLocks/>
                </p:cNvSpPr>
                <p:nvPr/>
              </p:nvSpPr>
              <p:spPr bwMode="auto">
                <a:xfrm>
                  <a:off x="3316" y="3321"/>
                  <a:ext cx="18" cy="23"/>
                </a:xfrm>
                <a:custGeom>
                  <a:avLst/>
                  <a:gdLst/>
                  <a:ahLst/>
                  <a:cxnLst>
                    <a:cxn ang="0">
                      <a:pos x="24" y="42"/>
                    </a:cxn>
                    <a:cxn ang="0">
                      <a:pos x="0" y="43"/>
                    </a:cxn>
                    <a:cxn ang="0">
                      <a:pos x="35" y="0"/>
                    </a:cxn>
                    <a:cxn ang="0">
                      <a:pos x="29" y="7"/>
                    </a:cxn>
                    <a:cxn ang="0">
                      <a:pos x="24" y="13"/>
                    </a:cxn>
                    <a:cxn ang="0">
                      <a:pos x="21" y="21"/>
                    </a:cxn>
                    <a:cxn ang="0">
                      <a:pos x="21" y="29"/>
                    </a:cxn>
                    <a:cxn ang="0">
                      <a:pos x="21" y="35"/>
                    </a:cxn>
                    <a:cxn ang="0">
                      <a:pos x="22" y="40"/>
                    </a:cxn>
                    <a:cxn ang="0">
                      <a:pos x="22" y="45"/>
                    </a:cxn>
                    <a:cxn ang="0">
                      <a:pos x="24" y="47"/>
                    </a:cxn>
                    <a:cxn ang="0">
                      <a:pos x="26" y="47"/>
                    </a:cxn>
                    <a:cxn ang="0">
                      <a:pos x="24" y="43"/>
                    </a:cxn>
                    <a:cxn ang="0">
                      <a:pos x="24" y="43"/>
                    </a:cxn>
                    <a:cxn ang="0">
                      <a:pos x="24" y="42"/>
                    </a:cxn>
                  </a:cxnLst>
                  <a:rect l="0" t="0" r="r" b="b"/>
                  <a:pathLst>
                    <a:path w="35" h="47">
                      <a:moveTo>
                        <a:pt x="24" y="42"/>
                      </a:moveTo>
                      <a:lnTo>
                        <a:pt x="0" y="43"/>
                      </a:lnTo>
                      <a:lnTo>
                        <a:pt x="35" y="0"/>
                      </a:lnTo>
                      <a:lnTo>
                        <a:pt x="29" y="7"/>
                      </a:lnTo>
                      <a:lnTo>
                        <a:pt x="24" y="13"/>
                      </a:lnTo>
                      <a:lnTo>
                        <a:pt x="21" y="21"/>
                      </a:lnTo>
                      <a:lnTo>
                        <a:pt x="21" y="29"/>
                      </a:lnTo>
                      <a:lnTo>
                        <a:pt x="21" y="35"/>
                      </a:lnTo>
                      <a:lnTo>
                        <a:pt x="22" y="40"/>
                      </a:lnTo>
                      <a:lnTo>
                        <a:pt x="22" y="45"/>
                      </a:lnTo>
                      <a:lnTo>
                        <a:pt x="24" y="47"/>
                      </a:lnTo>
                      <a:lnTo>
                        <a:pt x="26" y="47"/>
                      </a:lnTo>
                      <a:lnTo>
                        <a:pt x="24" y="43"/>
                      </a:lnTo>
                      <a:lnTo>
                        <a:pt x="24" y="43"/>
                      </a:lnTo>
                      <a:lnTo>
                        <a:pt x="24" y="42"/>
                      </a:lnTo>
                      <a:close/>
                    </a:path>
                  </a:pathLst>
                </a:custGeom>
                <a:solidFill>
                  <a:srgbClr val="CEA156"/>
                </a:solidFill>
                <a:ln w="9525">
                  <a:noFill/>
                  <a:round/>
                  <a:headEnd/>
                  <a:tailEnd/>
                </a:ln>
              </p:spPr>
              <p:txBody>
                <a:bodyPr/>
                <a:lstStyle/>
                <a:p>
                  <a:endParaRPr lang="en-US"/>
                </a:p>
              </p:txBody>
            </p:sp>
            <p:sp>
              <p:nvSpPr>
                <p:cNvPr id="41228" name="Freeform 268"/>
                <p:cNvSpPr>
                  <a:spLocks/>
                </p:cNvSpPr>
                <p:nvPr/>
              </p:nvSpPr>
              <p:spPr bwMode="auto">
                <a:xfrm>
                  <a:off x="3599" y="3321"/>
                  <a:ext cx="55" cy="153"/>
                </a:xfrm>
                <a:custGeom>
                  <a:avLst/>
                  <a:gdLst/>
                  <a:ahLst/>
                  <a:cxnLst>
                    <a:cxn ang="0">
                      <a:pos x="53" y="119"/>
                    </a:cxn>
                    <a:cxn ang="0">
                      <a:pos x="56" y="115"/>
                    </a:cxn>
                    <a:cxn ang="0">
                      <a:pos x="60" y="109"/>
                    </a:cxn>
                    <a:cxn ang="0">
                      <a:pos x="60" y="104"/>
                    </a:cxn>
                    <a:cxn ang="0">
                      <a:pos x="61" y="98"/>
                    </a:cxn>
                    <a:cxn ang="0">
                      <a:pos x="63" y="96"/>
                    </a:cxn>
                    <a:cxn ang="0">
                      <a:pos x="68" y="96"/>
                    </a:cxn>
                    <a:cxn ang="0">
                      <a:pos x="74" y="96"/>
                    </a:cxn>
                    <a:cxn ang="0">
                      <a:pos x="80" y="96"/>
                    </a:cxn>
                    <a:cxn ang="0">
                      <a:pos x="84" y="99"/>
                    </a:cxn>
                    <a:cxn ang="0">
                      <a:pos x="77" y="107"/>
                    </a:cxn>
                    <a:cxn ang="0">
                      <a:pos x="71" y="122"/>
                    </a:cxn>
                    <a:cxn ang="0">
                      <a:pos x="76" y="138"/>
                    </a:cxn>
                    <a:cxn ang="0">
                      <a:pos x="84" y="155"/>
                    </a:cxn>
                    <a:cxn ang="0">
                      <a:pos x="92" y="173"/>
                    </a:cxn>
                    <a:cxn ang="0">
                      <a:pos x="103" y="170"/>
                    </a:cxn>
                    <a:cxn ang="0">
                      <a:pos x="109" y="186"/>
                    </a:cxn>
                    <a:cxn ang="0">
                      <a:pos x="111" y="187"/>
                    </a:cxn>
                    <a:cxn ang="0">
                      <a:pos x="111" y="183"/>
                    </a:cxn>
                    <a:cxn ang="0">
                      <a:pos x="109" y="176"/>
                    </a:cxn>
                    <a:cxn ang="0">
                      <a:pos x="106" y="171"/>
                    </a:cxn>
                    <a:cxn ang="0">
                      <a:pos x="92" y="307"/>
                    </a:cxn>
                    <a:cxn ang="0">
                      <a:pos x="100" y="269"/>
                    </a:cxn>
                    <a:cxn ang="0">
                      <a:pos x="100" y="232"/>
                    </a:cxn>
                    <a:cxn ang="0">
                      <a:pos x="93" y="195"/>
                    </a:cxn>
                    <a:cxn ang="0">
                      <a:pos x="82" y="160"/>
                    </a:cxn>
                    <a:cxn ang="0">
                      <a:pos x="68" y="128"/>
                    </a:cxn>
                    <a:cxn ang="0">
                      <a:pos x="61" y="133"/>
                    </a:cxn>
                    <a:cxn ang="0">
                      <a:pos x="60" y="139"/>
                    </a:cxn>
                    <a:cxn ang="0">
                      <a:pos x="60" y="147"/>
                    </a:cxn>
                    <a:cxn ang="0">
                      <a:pos x="60" y="155"/>
                    </a:cxn>
                    <a:cxn ang="0">
                      <a:pos x="61" y="163"/>
                    </a:cxn>
                    <a:cxn ang="0">
                      <a:pos x="50" y="120"/>
                    </a:cxn>
                  </a:cxnLst>
                  <a:rect l="0" t="0" r="r" b="b"/>
                  <a:pathLst>
                    <a:path w="111" h="307">
                      <a:moveTo>
                        <a:pt x="50" y="120"/>
                      </a:moveTo>
                      <a:lnTo>
                        <a:pt x="53" y="119"/>
                      </a:lnTo>
                      <a:lnTo>
                        <a:pt x="55" y="117"/>
                      </a:lnTo>
                      <a:lnTo>
                        <a:pt x="56" y="115"/>
                      </a:lnTo>
                      <a:lnTo>
                        <a:pt x="58" y="112"/>
                      </a:lnTo>
                      <a:lnTo>
                        <a:pt x="60" y="109"/>
                      </a:lnTo>
                      <a:lnTo>
                        <a:pt x="60" y="106"/>
                      </a:lnTo>
                      <a:lnTo>
                        <a:pt x="60" y="104"/>
                      </a:lnTo>
                      <a:lnTo>
                        <a:pt x="61" y="101"/>
                      </a:lnTo>
                      <a:lnTo>
                        <a:pt x="61" y="98"/>
                      </a:lnTo>
                      <a:lnTo>
                        <a:pt x="61" y="96"/>
                      </a:lnTo>
                      <a:lnTo>
                        <a:pt x="63" y="96"/>
                      </a:lnTo>
                      <a:lnTo>
                        <a:pt x="66" y="96"/>
                      </a:lnTo>
                      <a:lnTo>
                        <a:pt x="68" y="96"/>
                      </a:lnTo>
                      <a:lnTo>
                        <a:pt x="71" y="95"/>
                      </a:lnTo>
                      <a:lnTo>
                        <a:pt x="74" y="96"/>
                      </a:lnTo>
                      <a:lnTo>
                        <a:pt x="77" y="96"/>
                      </a:lnTo>
                      <a:lnTo>
                        <a:pt x="80" y="96"/>
                      </a:lnTo>
                      <a:lnTo>
                        <a:pt x="82" y="98"/>
                      </a:lnTo>
                      <a:lnTo>
                        <a:pt x="84" y="99"/>
                      </a:lnTo>
                      <a:lnTo>
                        <a:pt x="85" y="103"/>
                      </a:lnTo>
                      <a:lnTo>
                        <a:pt x="77" y="107"/>
                      </a:lnTo>
                      <a:lnTo>
                        <a:pt x="72" y="114"/>
                      </a:lnTo>
                      <a:lnTo>
                        <a:pt x="71" y="122"/>
                      </a:lnTo>
                      <a:lnTo>
                        <a:pt x="72" y="130"/>
                      </a:lnTo>
                      <a:lnTo>
                        <a:pt x="76" y="138"/>
                      </a:lnTo>
                      <a:lnTo>
                        <a:pt x="80" y="146"/>
                      </a:lnTo>
                      <a:lnTo>
                        <a:pt x="84" y="155"/>
                      </a:lnTo>
                      <a:lnTo>
                        <a:pt x="88" y="163"/>
                      </a:lnTo>
                      <a:lnTo>
                        <a:pt x="92" y="173"/>
                      </a:lnTo>
                      <a:lnTo>
                        <a:pt x="92" y="181"/>
                      </a:lnTo>
                      <a:lnTo>
                        <a:pt x="103" y="170"/>
                      </a:lnTo>
                      <a:lnTo>
                        <a:pt x="109" y="181"/>
                      </a:lnTo>
                      <a:lnTo>
                        <a:pt x="109" y="186"/>
                      </a:lnTo>
                      <a:lnTo>
                        <a:pt x="111" y="187"/>
                      </a:lnTo>
                      <a:lnTo>
                        <a:pt x="111" y="187"/>
                      </a:lnTo>
                      <a:lnTo>
                        <a:pt x="111" y="186"/>
                      </a:lnTo>
                      <a:lnTo>
                        <a:pt x="111" y="183"/>
                      </a:lnTo>
                      <a:lnTo>
                        <a:pt x="109" y="179"/>
                      </a:lnTo>
                      <a:lnTo>
                        <a:pt x="109" y="176"/>
                      </a:lnTo>
                      <a:lnTo>
                        <a:pt x="108" y="173"/>
                      </a:lnTo>
                      <a:lnTo>
                        <a:pt x="106" y="171"/>
                      </a:lnTo>
                      <a:lnTo>
                        <a:pt x="103" y="170"/>
                      </a:lnTo>
                      <a:lnTo>
                        <a:pt x="92" y="307"/>
                      </a:lnTo>
                      <a:lnTo>
                        <a:pt x="98" y="288"/>
                      </a:lnTo>
                      <a:lnTo>
                        <a:pt x="100" y="269"/>
                      </a:lnTo>
                      <a:lnTo>
                        <a:pt x="101" y="250"/>
                      </a:lnTo>
                      <a:lnTo>
                        <a:pt x="100" y="232"/>
                      </a:lnTo>
                      <a:lnTo>
                        <a:pt x="96" y="213"/>
                      </a:lnTo>
                      <a:lnTo>
                        <a:pt x="93" y="195"/>
                      </a:lnTo>
                      <a:lnTo>
                        <a:pt x="88" y="178"/>
                      </a:lnTo>
                      <a:lnTo>
                        <a:pt x="82" y="160"/>
                      </a:lnTo>
                      <a:lnTo>
                        <a:pt x="76" y="144"/>
                      </a:lnTo>
                      <a:lnTo>
                        <a:pt x="68" y="128"/>
                      </a:lnTo>
                      <a:lnTo>
                        <a:pt x="64" y="130"/>
                      </a:lnTo>
                      <a:lnTo>
                        <a:pt x="61" y="133"/>
                      </a:lnTo>
                      <a:lnTo>
                        <a:pt x="60" y="136"/>
                      </a:lnTo>
                      <a:lnTo>
                        <a:pt x="60" y="139"/>
                      </a:lnTo>
                      <a:lnTo>
                        <a:pt x="60" y="144"/>
                      </a:lnTo>
                      <a:lnTo>
                        <a:pt x="60" y="147"/>
                      </a:lnTo>
                      <a:lnTo>
                        <a:pt x="60" y="152"/>
                      </a:lnTo>
                      <a:lnTo>
                        <a:pt x="60" y="155"/>
                      </a:lnTo>
                      <a:lnTo>
                        <a:pt x="60" y="159"/>
                      </a:lnTo>
                      <a:lnTo>
                        <a:pt x="61" y="163"/>
                      </a:lnTo>
                      <a:lnTo>
                        <a:pt x="0" y="0"/>
                      </a:lnTo>
                      <a:lnTo>
                        <a:pt x="50" y="120"/>
                      </a:lnTo>
                      <a:lnTo>
                        <a:pt x="50" y="120"/>
                      </a:lnTo>
                      <a:close/>
                    </a:path>
                  </a:pathLst>
                </a:custGeom>
                <a:solidFill>
                  <a:srgbClr val="520000"/>
                </a:solidFill>
                <a:ln w="9525">
                  <a:noFill/>
                  <a:round/>
                  <a:headEnd/>
                  <a:tailEnd/>
                </a:ln>
              </p:spPr>
              <p:txBody>
                <a:bodyPr/>
                <a:lstStyle/>
                <a:p>
                  <a:endParaRPr lang="en-US"/>
                </a:p>
              </p:txBody>
            </p:sp>
            <p:sp>
              <p:nvSpPr>
                <p:cNvPr id="41229" name="Freeform 269"/>
                <p:cNvSpPr>
                  <a:spLocks/>
                </p:cNvSpPr>
                <p:nvPr/>
              </p:nvSpPr>
              <p:spPr bwMode="auto">
                <a:xfrm>
                  <a:off x="2700" y="3329"/>
                  <a:ext cx="58" cy="48"/>
                </a:xfrm>
                <a:custGeom>
                  <a:avLst/>
                  <a:gdLst/>
                  <a:ahLst/>
                  <a:cxnLst>
                    <a:cxn ang="0">
                      <a:pos x="115" y="2"/>
                    </a:cxn>
                    <a:cxn ang="0">
                      <a:pos x="112" y="13"/>
                    </a:cxn>
                    <a:cxn ang="0">
                      <a:pos x="104" y="24"/>
                    </a:cxn>
                    <a:cxn ang="0">
                      <a:pos x="96" y="34"/>
                    </a:cxn>
                    <a:cxn ang="0">
                      <a:pos x="85" y="42"/>
                    </a:cxn>
                    <a:cxn ang="0">
                      <a:pos x="74" y="51"/>
                    </a:cxn>
                    <a:cxn ang="0">
                      <a:pos x="62" y="59"/>
                    </a:cxn>
                    <a:cxn ang="0">
                      <a:pos x="51" y="69"/>
                    </a:cxn>
                    <a:cxn ang="0">
                      <a:pos x="42" y="77"/>
                    </a:cxn>
                    <a:cxn ang="0">
                      <a:pos x="32" y="87"/>
                    </a:cxn>
                    <a:cxn ang="0">
                      <a:pos x="24" y="98"/>
                    </a:cxn>
                    <a:cxn ang="0">
                      <a:pos x="16" y="93"/>
                    </a:cxn>
                    <a:cxn ang="0">
                      <a:pos x="10" y="88"/>
                    </a:cxn>
                    <a:cxn ang="0">
                      <a:pos x="5" y="80"/>
                    </a:cxn>
                    <a:cxn ang="0">
                      <a:pos x="2" y="72"/>
                    </a:cxn>
                    <a:cxn ang="0">
                      <a:pos x="0" y="63"/>
                    </a:cxn>
                    <a:cxn ang="0">
                      <a:pos x="0" y="53"/>
                    </a:cxn>
                    <a:cxn ang="0">
                      <a:pos x="0" y="43"/>
                    </a:cxn>
                    <a:cxn ang="0">
                      <a:pos x="0" y="32"/>
                    </a:cxn>
                    <a:cxn ang="0">
                      <a:pos x="0" y="23"/>
                    </a:cxn>
                    <a:cxn ang="0">
                      <a:pos x="0" y="13"/>
                    </a:cxn>
                    <a:cxn ang="0">
                      <a:pos x="13" y="10"/>
                    </a:cxn>
                    <a:cxn ang="0">
                      <a:pos x="26" y="7"/>
                    </a:cxn>
                    <a:cxn ang="0">
                      <a:pos x="37" y="5"/>
                    </a:cxn>
                    <a:cxn ang="0">
                      <a:pos x="48" y="3"/>
                    </a:cxn>
                    <a:cxn ang="0">
                      <a:pos x="59" y="2"/>
                    </a:cxn>
                    <a:cxn ang="0">
                      <a:pos x="70" y="0"/>
                    </a:cxn>
                    <a:cxn ang="0">
                      <a:pos x="82" y="0"/>
                    </a:cxn>
                    <a:cxn ang="0">
                      <a:pos x="93" y="0"/>
                    </a:cxn>
                    <a:cxn ang="0">
                      <a:pos x="104" y="0"/>
                    </a:cxn>
                    <a:cxn ang="0">
                      <a:pos x="117" y="2"/>
                    </a:cxn>
                    <a:cxn ang="0">
                      <a:pos x="117" y="2"/>
                    </a:cxn>
                    <a:cxn ang="0">
                      <a:pos x="115" y="2"/>
                    </a:cxn>
                  </a:cxnLst>
                  <a:rect l="0" t="0" r="r" b="b"/>
                  <a:pathLst>
                    <a:path w="117" h="98">
                      <a:moveTo>
                        <a:pt x="115" y="2"/>
                      </a:moveTo>
                      <a:lnTo>
                        <a:pt x="112" y="13"/>
                      </a:lnTo>
                      <a:lnTo>
                        <a:pt x="104" y="24"/>
                      </a:lnTo>
                      <a:lnTo>
                        <a:pt x="96" y="34"/>
                      </a:lnTo>
                      <a:lnTo>
                        <a:pt x="85" y="42"/>
                      </a:lnTo>
                      <a:lnTo>
                        <a:pt x="74" y="51"/>
                      </a:lnTo>
                      <a:lnTo>
                        <a:pt x="62" y="59"/>
                      </a:lnTo>
                      <a:lnTo>
                        <a:pt x="51" y="69"/>
                      </a:lnTo>
                      <a:lnTo>
                        <a:pt x="42" y="77"/>
                      </a:lnTo>
                      <a:lnTo>
                        <a:pt x="32" y="87"/>
                      </a:lnTo>
                      <a:lnTo>
                        <a:pt x="24" y="98"/>
                      </a:lnTo>
                      <a:lnTo>
                        <a:pt x="16" y="93"/>
                      </a:lnTo>
                      <a:lnTo>
                        <a:pt x="10" y="88"/>
                      </a:lnTo>
                      <a:lnTo>
                        <a:pt x="5" y="80"/>
                      </a:lnTo>
                      <a:lnTo>
                        <a:pt x="2" y="72"/>
                      </a:lnTo>
                      <a:lnTo>
                        <a:pt x="0" y="63"/>
                      </a:lnTo>
                      <a:lnTo>
                        <a:pt x="0" y="53"/>
                      </a:lnTo>
                      <a:lnTo>
                        <a:pt x="0" y="43"/>
                      </a:lnTo>
                      <a:lnTo>
                        <a:pt x="0" y="32"/>
                      </a:lnTo>
                      <a:lnTo>
                        <a:pt x="0" y="23"/>
                      </a:lnTo>
                      <a:lnTo>
                        <a:pt x="0" y="13"/>
                      </a:lnTo>
                      <a:lnTo>
                        <a:pt x="13" y="10"/>
                      </a:lnTo>
                      <a:lnTo>
                        <a:pt x="26" y="7"/>
                      </a:lnTo>
                      <a:lnTo>
                        <a:pt x="37" y="5"/>
                      </a:lnTo>
                      <a:lnTo>
                        <a:pt x="48" y="3"/>
                      </a:lnTo>
                      <a:lnTo>
                        <a:pt x="59" y="2"/>
                      </a:lnTo>
                      <a:lnTo>
                        <a:pt x="70" y="0"/>
                      </a:lnTo>
                      <a:lnTo>
                        <a:pt x="82" y="0"/>
                      </a:lnTo>
                      <a:lnTo>
                        <a:pt x="93" y="0"/>
                      </a:lnTo>
                      <a:lnTo>
                        <a:pt x="104" y="0"/>
                      </a:lnTo>
                      <a:lnTo>
                        <a:pt x="117" y="2"/>
                      </a:lnTo>
                      <a:lnTo>
                        <a:pt x="117" y="2"/>
                      </a:lnTo>
                      <a:lnTo>
                        <a:pt x="115" y="2"/>
                      </a:lnTo>
                      <a:close/>
                    </a:path>
                  </a:pathLst>
                </a:custGeom>
                <a:solidFill>
                  <a:srgbClr val="CEA156"/>
                </a:solidFill>
                <a:ln w="9525">
                  <a:noFill/>
                  <a:round/>
                  <a:headEnd/>
                  <a:tailEnd/>
                </a:ln>
              </p:spPr>
              <p:txBody>
                <a:bodyPr/>
                <a:lstStyle/>
                <a:p>
                  <a:endParaRPr lang="en-US"/>
                </a:p>
              </p:txBody>
            </p:sp>
            <p:sp>
              <p:nvSpPr>
                <p:cNvPr id="41230" name="Freeform 270"/>
                <p:cNvSpPr>
                  <a:spLocks/>
                </p:cNvSpPr>
                <p:nvPr/>
              </p:nvSpPr>
              <p:spPr bwMode="auto">
                <a:xfrm>
                  <a:off x="2332" y="3335"/>
                  <a:ext cx="13" cy="16"/>
                </a:xfrm>
                <a:custGeom>
                  <a:avLst/>
                  <a:gdLst/>
                  <a:ahLst/>
                  <a:cxnLst>
                    <a:cxn ang="0">
                      <a:pos x="24" y="0"/>
                    </a:cxn>
                    <a:cxn ang="0">
                      <a:pos x="24" y="3"/>
                    </a:cxn>
                    <a:cxn ang="0">
                      <a:pos x="24" y="6"/>
                    </a:cxn>
                    <a:cxn ang="0">
                      <a:pos x="24" y="10"/>
                    </a:cxn>
                    <a:cxn ang="0">
                      <a:pos x="26" y="14"/>
                    </a:cxn>
                    <a:cxn ang="0">
                      <a:pos x="26" y="18"/>
                    </a:cxn>
                    <a:cxn ang="0">
                      <a:pos x="26" y="21"/>
                    </a:cxn>
                    <a:cxn ang="0">
                      <a:pos x="26" y="24"/>
                    </a:cxn>
                    <a:cxn ang="0">
                      <a:pos x="24" y="27"/>
                    </a:cxn>
                    <a:cxn ang="0">
                      <a:pos x="21" y="29"/>
                    </a:cxn>
                    <a:cxn ang="0">
                      <a:pos x="18" y="32"/>
                    </a:cxn>
                    <a:cxn ang="0">
                      <a:pos x="0" y="32"/>
                    </a:cxn>
                    <a:cxn ang="0">
                      <a:pos x="8" y="32"/>
                    </a:cxn>
                    <a:cxn ang="0">
                      <a:pos x="8" y="0"/>
                    </a:cxn>
                    <a:cxn ang="0">
                      <a:pos x="26" y="0"/>
                    </a:cxn>
                    <a:cxn ang="0">
                      <a:pos x="26" y="0"/>
                    </a:cxn>
                    <a:cxn ang="0">
                      <a:pos x="24" y="0"/>
                    </a:cxn>
                  </a:cxnLst>
                  <a:rect l="0" t="0" r="r" b="b"/>
                  <a:pathLst>
                    <a:path w="26" h="32">
                      <a:moveTo>
                        <a:pt x="24" y="0"/>
                      </a:moveTo>
                      <a:lnTo>
                        <a:pt x="24" y="3"/>
                      </a:lnTo>
                      <a:lnTo>
                        <a:pt x="24" y="6"/>
                      </a:lnTo>
                      <a:lnTo>
                        <a:pt x="24" y="10"/>
                      </a:lnTo>
                      <a:lnTo>
                        <a:pt x="26" y="14"/>
                      </a:lnTo>
                      <a:lnTo>
                        <a:pt x="26" y="18"/>
                      </a:lnTo>
                      <a:lnTo>
                        <a:pt x="26" y="21"/>
                      </a:lnTo>
                      <a:lnTo>
                        <a:pt x="26" y="24"/>
                      </a:lnTo>
                      <a:lnTo>
                        <a:pt x="24" y="27"/>
                      </a:lnTo>
                      <a:lnTo>
                        <a:pt x="21" y="29"/>
                      </a:lnTo>
                      <a:lnTo>
                        <a:pt x="18" y="32"/>
                      </a:lnTo>
                      <a:lnTo>
                        <a:pt x="0" y="32"/>
                      </a:lnTo>
                      <a:lnTo>
                        <a:pt x="8" y="32"/>
                      </a:lnTo>
                      <a:lnTo>
                        <a:pt x="8" y="0"/>
                      </a:lnTo>
                      <a:lnTo>
                        <a:pt x="26" y="0"/>
                      </a:lnTo>
                      <a:lnTo>
                        <a:pt x="26" y="0"/>
                      </a:lnTo>
                      <a:lnTo>
                        <a:pt x="24" y="0"/>
                      </a:lnTo>
                      <a:close/>
                    </a:path>
                  </a:pathLst>
                </a:custGeom>
                <a:solidFill>
                  <a:srgbClr val="CEA156"/>
                </a:solidFill>
                <a:ln w="9525">
                  <a:noFill/>
                  <a:round/>
                  <a:headEnd/>
                  <a:tailEnd/>
                </a:ln>
              </p:spPr>
              <p:txBody>
                <a:bodyPr/>
                <a:lstStyle/>
                <a:p>
                  <a:endParaRPr lang="en-US"/>
                </a:p>
              </p:txBody>
            </p:sp>
            <p:sp>
              <p:nvSpPr>
                <p:cNvPr id="41231" name="Freeform 271"/>
                <p:cNvSpPr>
                  <a:spLocks/>
                </p:cNvSpPr>
                <p:nvPr/>
              </p:nvSpPr>
              <p:spPr bwMode="auto">
                <a:xfrm>
                  <a:off x="2996" y="3334"/>
                  <a:ext cx="6" cy="22"/>
                </a:xfrm>
                <a:custGeom>
                  <a:avLst/>
                  <a:gdLst/>
                  <a:ahLst/>
                  <a:cxnLst>
                    <a:cxn ang="0">
                      <a:pos x="13" y="8"/>
                    </a:cxn>
                    <a:cxn ang="0">
                      <a:pos x="0" y="44"/>
                    </a:cxn>
                    <a:cxn ang="0">
                      <a:pos x="0" y="2"/>
                    </a:cxn>
                    <a:cxn ang="0">
                      <a:pos x="2" y="2"/>
                    </a:cxn>
                    <a:cxn ang="0">
                      <a:pos x="3" y="0"/>
                    </a:cxn>
                    <a:cxn ang="0">
                      <a:pos x="5" y="2"/>
                    </a:cxn>
                    <a:cxn ang="0">
                      <a:pos x="6" y="2"/>
                    </a:cxn>
                    <a:cxn ang="0">
                      <a:pos x="8" y="4"/>
                    </a:cxn>
                    <a:cxn ang="0">
                      <a:pos x="10" y="4"/>
                    </a:cxn>
                    <a:cxn ang="0">
                      <a:pos x="10" y="5"/>
                    </a:cxn>
                    <a:cxn ang="0">
                      <a:pos x="11" y="7"/>
                    </a:cxn>
                    <a:cxn ang="0">
                      <a:pos x="13" y="8"/>
                    </a:cxn>
                    <a:cxn ang="0">
                      <a:pos x="13" y="8"/>
                    </a:cxn>
                    <a:cxn ang="0">
                      <a:pos x="13" y="8"/>
                    </a:cxn>
                  </a:cxnLst>
                  <a:rect l="0" t="0" r="r" b="b"/>
                  <a:pathLst>
                    <a:path w="13" h="44">
                      <a:moveTo>
                        <a:pt x="13" y="8"/>
                      </a:moveTo>
                      <a:lnTo>
                        <a:pt x="0" y="44"/>
                      </a:lnTo>
                      <a:lnTo>
                        <a:pt x="0" y="2"/>
                      </a:lnTo>
                      <a:lnTo>
                        <a:pt x="2" y="2"/>
                      </a:lnTo>
                      <a:lnTo>
                        <a:pt x="3" y="0"/>
                      </a:lnTo>
                      <a:lnTo>
                        <a:pt x="5" y="2"/>
                      </a:lnTo>
                      <a:lnTo>
                        <a:pt x="6" y="2"/>
                      </a:lnTo>
                      <a:lnTo>
                        <a:pt x="8" y="4"/>
                      </a:lnTo>
                      <a:lnTo>
                        <a:pt x="10" y="4"/>
                      </a:lnTo>
                      <a:lnTo>
                        <a:pt x="10" y="5"/>
                      </a:lnTo>
                      <a:lnTo>
                        <a:pt x="11" y="7"/>
                      </a:lnTo>
                      <a:lnTo>
                        <a:pt x="13" y="8"/>
                      </a:lnTo>
                      <a:lnTo>
                        <a:pt x="13" y="8"/>
                      </a:lnTo>
                      <a:lnTo>
                        <a:pt x="13" y="8"/>
                      </a:lnTo>
                      <a:close/>
                    </a:path>
                  </a:pathLst>
                </a:custGeom>
                <a:solidFill>
                  <a:srgbClr val="FFFF00"/>
                </a:solidFill>
                <a:ln w="9525">
                  <a:noFill/>
                  <a:round/>
                  <a:headEnd/>
                  <a:tailEnd/>
                </a:ln>
              </p:spPr>
              <p:txBody>
                <a:bodyPr/>
                <a:lstStyle/>
                <a:p>
                  <a:endParaRPr lang="en-US"/>
                </a:p>
              </p:txBody>
            </p:sp>
            <p:sp>
              <p:nvSpPr>
                <p:cNvPr id="41232" name="Freeform 272"/>
                <p:cNvSpPr>
                  <a:spLocks/>
                </p:cNvSpPr>
                <p:nvPr/>
              </p:nvSpPr>
              <p:spPr bwMode="auto">
                <a:xfrm>
                  <a:off x="3050" y="3335"/>
                  <a:ext cx="21" cy="22"/>
                </a:xfrm>
                <a:custGeom>
                  <a:avLst/>
                  <a:gdLst/>
                  <a:ahLst/>
                  <a:cxnLst>
                    <a:cxn ang="0">
                      <a:pos x="0" y="42"/>
                    </a:cxn>
                    <a:cxn ang="0">
                      <a:pos x="43" y="0"/>
                    </a:cxn>
                    <a:cxn ang="0">
                      <a:pos x="40" y="5"/>
                    </a:cxn>
                    <a:cxn ang="0">
                      <a:pos x="37" y="11"/>
                    </a:cxn>
                    <a:cxn ang="0">
                      <a:pos x="34" y="16"/>
                    </a:cxn>
                    <a:cxn ang="0">
                      <a:pos x="31" y="22"/>
                    </a:cxn>
                    <a:cxn ang="0">
                      <a:pos x="27" y="29"/>
                    </a:cxn>
                    <a:cxn ang="0">
                      <a:pos x="24" y="35"/>
                    </a:cxn>
                    <a:cxn ang="0">
                      <a:pos x="21" y="38"/>
                    </a:cxn>
                    <a:cxn ang="0">
                      <a:pos x="15" y="42"/>
                    </a:cxn>
                    <a:cxn ang="0">
                      <a:pos x="10" y="43"/>
                    </a:cxn>
                    <a:cxn ang="0">
                      <a:pos x="2" y="42"/>
                    </a:cxn>
                    <a:cxn ang="0">
                      <a:pos x="2" y="42"/>
                    </a:cxn>
                    <a:cxn ang="0">
                      <a:pos x="0" y="42"/>
                    </a:cxn>
                  </a:cxnLst>
                  <a:rect l="0" t="0" r="r" b="b"/>
                  <a:pathLst>
                    <a:path w="43" h="43">
                      <a:moveTo>
                        <a:pt x="0" y="42"/>
                      </a:moveTo>
                      <a:lnTo>
                        <a:pt x="43" y="0"/>
                      </a:lnTo>
                      <a:lnTo>
                        <a:pt x="40" y="5"/>
                      </a:lnTo>
                      <a:lnTo>
                        <a:pt x="37" y="11"/>
                      </a:lnTo>
                      <a:lnTo>
                        <a:pt x="34" y="16"/>
                      </a:lnTo>
                      <a:lnTo>
                        <a:pt x="31" y="22"/>
                      </a:lnTo>
                      <a:lnTo>
                        <a:pt x="27" y="29"/>
                      </a:lnTo>
                      <a:lnTo>
                        <a:pt x="24" y="35"/>
                      </a:lnTo>
                      <a:lnTo>
                        <a:pt x="21" y="38"/>
                      </a:lnTo>
                      <a:lnTo>
                        <a:pt x="15" y="42"/>
                      </a:lnTo>
                      <a:lnTo>
                        <a:pt x="10" y="43"/>
                      </a:lnTo>
                      <a:lnTo>
                        <a:pt x="2" y="42"/>
                      </a:lnTo>
                      <a:lnTo>
                        <a:pt x="2" y="42"/>
                      </a:lnTo>
                      <a:lnTo>
                        <a:pt x="0" y="42"/>
                      </a:lnTo>
                      <a:close/>
                    </a:path>
                  </a:pathLst>
                </a:custGeom>
                <a:solidFill>
                  <a:srgbClr val="FFFF00"/>
                </a:solidFill>
                <a:ln w="9525">
                  <a:noFill/>
                  <a:round/>
                  <a:headEnd/>
                  <a:tailEnd/>
                </a:ln>
              </p:spPr>
              <p:txBody>
                <a:bodyPr/>
                <a:lstStyle/>
                <a:p>
                  <a:endParaRPr lang="en-US"/>
                </a:p>
              </p:txBody>
            </p:sp>
            <p:sp>
              <p:nvSpPr>
                <p:cNvPr id="41233" name="Freeform 273"/>
                <p:cNvSpPr>
                  <a:spLocks/>
                </p:cNvSpPr>
                <p:nvPr/>
              </p:nvSpPr>
              <p:spPr bwMode="auto">
                <a:xfrm>
                  <a:off x="3594" y="3335"/>
                  <a:ext cx="5" cy="21"/>
                </a:xfrm>
                <a:custGeom>
                  <a:avLst/>
                  <a:gdLst/>
                  <a:ahLst/>
                  <a:cxnLst>
                    <a:cxn ang="0">
                      <a:pos x="9" y="42"/>
                    </a:cxn>
                    <a:cxn ang="0">
                      <a:pos x="0" y="0"/>
                    </a:cxn>
                    <a:cxn ang="0">
                      <a:pos x="9" y="24"/>
                    </a:cxn>
                    <a:cxn ang="0">
                      <a:pos x="9" y="42"/>
                    </a:cxn>
                    <a:cxn ang="0">
                      <a:pos x="9" y="42"/>
                    </a:cxn>
                  </a:cxnLst>
                  <a:rect l="0" t="0" r="r" b="b"/>
                  <a:pathLst>
                    <a:path w="9" h="42">
                      <a:moveTo>
                        <a:pt x="9" y="42"/>
                      </a:moveTo>
                      <a:lnTo>
                        <a:pt x="0" y="0"/>
                      </a:lnTo>
                      <a:lnTo>
                        <a:pt x="9" y="24"/>
                      </a:lnTo>
                      <a:lnTo>
                        <a:pt x="9" y="42"/>
                      </a:lnTo>
                      <a:lnTo>
                        <a:pt x="9" y="42"/>
                      </a:lnTo>
                      <a:close/>
                    </a:path>
                  </a:pathLst>
                </a:custGeom>
                <a:solidFill>
                  <a:srgbClr val="893939"/>
                </a:solidFill>
                <a:ln w="9525">
                  <a:noFill/>
                  <a:round/>
                  <a:headEnd/>
                  <a:tailEnd/>
                </a:ln>
              </p:spPr>
              <p:txBody>
                <a:bodyPr/>
                <a:lstStyle/>
                <a:p>
                  <a:endParaRPr lang="en-US"/>
                </a:p>
              </p:txBody>
            </p:sp>
            <p:sp>
              <p:nvSpPr>
                <p:cNvPr id="41234" name="Freeform 274"/>
                <p:cNvSpPr>
                  <a:spLocks/>
                </p:cNvSpPr>
                <p:nvPr/>
              </p:nvSpPr>
              <p:spPr bwMode="auto">
                <a:xfrm>
                  <a:off x="2707" y="3338"/>
                  <a:ext cx="18" cy="22"/>
                </a:xfrm>
                <a:custGeom>
                  <a:avLst/>
                  <a:gdLst/>
                  <a:ahLst/>
                  <a:cxnLst>
                    <a:cxn ang="0">
                      <a:pos x="34" y="0"/>
                    </a:cxn>
                    <a:cxn ang="0">
                      <a:pos x="32" y="7"/>
                    </a:cxn>
                    <a:cxn ang="0">
                      <a:pos x="31" y="12"/>
                    </a:cxn>
                    <a:cxn ang="0">
                      <a:pos x="28" y="15"/>
                    </a:cxn>
                    <a:cxn ang="0">
                      <a:pos x="24" y="20"/>
                    </a:cxn>
                    <a:cxn ang="0">
                      <a:pos x="20" y="23"/>
                    </a:cxn>
                    <a:cxn ang="0">
                      <a:pos x="16" y="28"/>
                    </a:cxn>
                    <a:cxn ang="0">
                      <a:pos x="13" y="31"/>
                    </a:cxn>
                    <a:cxn ang="0">
                      <a:pos x="8" y="36"/>
                    </a:cxn>
                    <a:cxn ang="0">
                      <a:pos x="4" y="39"/>
                    </a:cxn>
                    <a:cxn ang="0">
                      <a:pos x="0" y="44"/>
                    </a:cxn>
                    <a:cxn ang="0">
                      <a:pos x="0" y="0"/>
                    </a:cxn>
                    <a:cxn ang="0">
                      <a:pos x="36" y="0"/>
                    </a:cxn>
                    <a:cxn ang="0">
                      <a:pos x="36" y="0"/>
                    </a:cxn>
                    <a:cxn ang="0">
                      <a:pos x="34" y="0"/>
                    </a:cxn>
                  </a:cxnLst>
                  <a:rect l="0" t="0" r="r" b="b"/>
                  <a:pathLst>
                    <a:path w="36" h="44">
                      <a:moveTo>
                        <a:pt x="34" y="0"/>
                      </a:moveTo>
                      <a:lnTo>
                        <a:pt x="32" y="7"/>
                      </a:lnTo>
                      <a:lnTo>
                        <a:pt x="31" y="12"/>
                      </a:lnTo>
                      <a:lnTo>
                        <a:pt x="28" y="15"/>
                      </a:lnTo>
                      <a:lnTo>
                        <a:pt x="24" y="20"/>
                      </a:lnTo>
                      <a:lnTo>
                        <a:pt x="20" y="23"/>
                      </a:lnTo>
                      <a:lnTo>
                        <a:pt x="16" y="28"/>
                      </a:lnTo>
                      <a:lnTo>
                        <a:pt x="13" y="31"/>
                      </a:lnTo>
                      <a:lnTo>
                        <a:pt x="8" y="36"/>
                      </a:lnTo>
                      <a:lnTo>
                        <a:pt x="4" y="39"/>
                      </a:lnTo>
                      <a:lnTo>
                        <a:pt x="0" y="44"/>
                      </a:lnTo>
                      <a:lnTo>
                        <a:pt x="0" y="0"/>
                      </a:lnTo>
                      <a:lnTo>
                        <a:pt x="36" y="0"/>
                      </a:lnTo>
                      <a:lnTo>
                        <a:pt x="36" y="0"/>
                      </a:lnTo>
                      <a:lnTo>
                        <a:pt x="34" y="0"/>
                      </a:lnTo>
                      <a:close/>
                    </a:path>
                  </a:pathLst>
                </a:custGeom>
                <a:solidFill>
                  <a:srgbClr val="FFFF00"/>
                </a:solidFill>
                <a:ln w="9525">
                  <a:noFill/>
                  <a:round/>
                  <a:headEnd/>
                  <a:tailEnd/>
                </a:ln>
              </p:spPr>
              <p:txBody>
                <a:bodyPr/>
                <a:lstStyle/>
                <a:p>
                  <a:endParaRPr lang="en-US"/>
                </a:p>
              </p:txBody>
            </p:sp>
            <p:sp>
              <p:nvSpPr>
                <p:cNvPr id="41235" name="Freeform 275"/>
                <p:cNvSpPr>
                  <a:spLocks/>
                </p:cNvSpPr>
                <p:nvPr/>
              </p:nvSpPr>
              <p:spPr bwMode="auto">
                <a:xfrm>
                  <a:off x="2725" y="3338"/>
                  <a:ext cx="21" cy="22"/>
                </a:xfrm>
                <a:custGeom>
                  <a:avLst/>
                  <a:gdLst/>
                  <a:ahLst/>
                  <a:cxnLst>
                    <a:cxn ang="0">
                      <a:pos x="41" y="0"/>
                    </a:cxn>
                    <a:cxn ang="0">
                      <a:pos x="0" y="44"/>
                    </a:cxn>
                    <a:cxn ang="0">
                      <a:pos x="41" y="0"/>
                    </a:cxn>
                    <a:cxn ang="0">
                      <a:pos x="41" y="0"/>
                    </a:cxn>
                  </a:cxnLst>
                  <a:rect l="0" t="0" r="r" b="b"/>
                  <a:pathLst>
                    <a:path w="41" h="44">
                      <a:moveTo>
                        <a:pt x="41" y="0"/>
                      </a:moveTo>
                      <a:lnTo>
                        <a:pt x="0" y="44"/>
                      </a:lnTo>
                      <a:lnTo>
                        <a:pt x="41" y="0"/>
                      </a:lnTo>
                      <a:lnTo>
                        <a:pt x="41" y="0"/>
                      </a:lnTo>
                      <a:close/>
                    </a:path>
                  </a:pathLst>
                </a:custGeom>
                <a:solidFill>
                  <a:srgbClr val="FFFF00"/>
                </a:solidFill>
                <a:ln w="9525">
                  <a:noFill/>
                  <a:round/>
                  <a:headEnd/>
                  <a:tailEnd/>
                </a:ln>
              </p:spPr>
              <p:txBody>
                <a:bodyPr/>
                <a:lstStyle/>
                <a:p>
                  <a:endParaRPr lang="en-US"/>
                </a:p>
              </p:txBody>
            </p:sp>
            <p:sp>
              <p:nvSpPr>
                <p:cNvPr id="41236" name="Freeform 276"/>
                <p:cNvSpPr>
                  <a:spLocks/>
                </p:cNvSpPr>
                <p:nvPr/>
              </p:nvSpPr>
              <p:spPr bwMode="auto">
                <a:xfrm>
                  <a:off x="2577" y="3347"/>
                  <a:ext cx="160" cy="157"/>
                </a:xfrm>
                <a:custGeom>
                  <a:avLst/>
                  <a:gdLst/>
                  <a:ahLst/>
                  <a:cxnLst>
                    <a:cxn ang="0">
                      <a:pos x="57" y="157"/>
                    </a:cxn>
                    <a:cxn ang="0">
                      <a:pos x="100" y="138"/>
                    </a:cxn>
                    <a:cxn ang="0">
                      <a:pos x="144" y="114"/>
                    </a:cxn>
                    <a:cxn ang="0">
                      <a:pos x="185" y="98"/>
                    </a:cxn>
                    <a:cxn ang="0">
                      <a:pos x="225" y="102"/>
                    </a:cxn>
                    <a:cxn ang="0">
                      <a:pos x="248" y="136"/>
                    </a:cxn>
                    <a:cxn ang="0">
                      <a:pos x="259" y="173"/>
                    </a:cxn>
                    <a:cxn ang="0">
                      <a:pos x="272" y="208"/>
                    </a:cxn>
                    <a:cxn ang="0">
                      <a:pos x="278" y="245"/>
                    </a:cxn>
                    <a:cxn ang="0">
                      <a:pos x="267" y="283"/>
                    </a:cxn>
                    <a:cxn ang="0">
                      <a:pos x="259" y="306"/>
                    </a:cxn>
                    <a:cxn ang="0">
                      <a:pos x="272" y="301"/>
                    </a:cxn>
                    <a:cxn ang="0">
                      <a:pos x="284" y="290"/>
                    </a:cxn>
                    <a:cxn ang="0">
                      <a:pos x="299" y="277"/>
                    </a:cxn>
                    <a:cxn ang="0">
                      <a:pos x="313" y="266"/>
                    </a:cxn>
                    <a:cxn ang="0">
                      <a:pos x="313" y="267"/>
                    </a:cxn>
                    <a:cxn ang="0">
                      <a:pos x="300" y="282"/>
                    </a:cxn>
                    <a:cxn ang="0">
                      <a:pos x="288" y="296"/>
                    </a:cxn>
                    <a:cxn ang="0">
                      <a:pos x="272" y="307"/>
                    </a:cxn>
                    <a:cxn ang="0">
                      <a:pos x="256" y="314"/>
                    </a:cxn>
                    <a:cxn ang="0">
                      <a:pos x="251" y="299"/>
                    </a:cxn>
                    <a:cxn ang="0">
                      <a:pos x="260" y="267"/>
                    </a:cxn>
                    <a:cxn ang="0">
                      <a:pos x="267" y="234"/>
                    </a:cxn>
                    <a:cxn ang="0">
                      <a:pos x="267" y="202"/>
                    </a:cxn>
                    <a:cxn ang="0">
                      <a:pos x="257" y="173"/>
                    </a:cxn>
                    <a:cxn ang="0">
                      <a:pos x="244" y="157"/>
                    </a:cxn>
                    <a:cxn ang="0">
                      <a:pos x="240" y="154"/>
                    </a:cxn>
                    <a:cxn ang="0">
                      <a:pos x="233" y="152"/>
                    </a:cxn>
                    <a:cxn ang="0">
                      <a:pos x="227" y="152"/>
                    </a:cxn>
                    <a:cxn ang="0">
                      <a:pos x="220" y="152"/>
                    </a:cxn>
                    <a:cxn ang="0">
                      <a:pos x="211" y="93"/>
                    </a:cxn>
                    <a:cxn ang="0">
                      <a:pos x="168" y="104"/>
                    </a:cxn>
                    <a:cxn ang="0">
                      <a:pos x="126" y="125"/>
                    </a:cxn>
                    <a:cxn ang="0">
                      <a:pos x="86" y="147"/>
                    </a:cxn>
                    <a:cxn ang="0">
                      <a:pos x="46" y="158"/>
                    </a:cxn>
                    <a:cxn ang="0">
                      <a:pos x="0" y="152"/>
                    </a:cxn>
                    <a:cxn ang="0">
                      <a:pos x="4" y="120"/>
                    </a:cxn>
                    <a:cxn ang="0">
                      <a:pos x="11" y="93"/>
                    </a:cxn>
                    <a:cxn ang="0">
                      <a:pos x="16" y="67"/>
                    </a:cxn>
                    <a:cxn ang="0">
                      <a:pos x="16" y="43"/>
                    </a:cxn>
                    <a:cxn ang="0">
                      <a:pos x="6" y="18"/>
                    </a:cxn>
                    <a:cxn ang="0">
                      <a:pos x="38" y="40"/>
                    </a:cxn>
                    <a:cxn ang="0">
                      <a:pos x="41" y="30"/>
                    </a:cxn>
                    <a:cxn ang="0">
                      <a:pos x="40" y="21"/>
                    </a:cxn>
                    <a:cxn ang="0">
                      <a:pos x="35" y="11"/>
                    </a:cxn>
                    <a:cxn ang="0">
                      <a:pos x="28" y="3"/>
                    </a:cxn>
                    <a:cxn ang="0">
                      <a:pos x="40" y="16"/>
                    </a:cxn>
                    <a:cxn ang="0">
                      <a:pos x="40" y="50"/>
                    </a:cxn>
                    <a:cxn ang="0">
                      <a:pos x="22" y="83"/>
                    </a:cxn>
                    <a:cxn ang="0">
                      <a:pos x="6" y="117"/>
                    </a:cxn>
                    <a:cxn ang="0">
                      <a:pos x="14" y="147"/>
                    </a:cxn>
                    <a:cxn ang="0">
                      <a:pos x="35" y="158"/>
                    </a:cxn>
                  </a:cxnLst>
                  <a:rect l="0" t="0" r="r" b="b"/>
                  <a:pathLst>
                    <a:path w="320" h="314">
                      <a:moveTo>
                        <a:pt x="35" y="158"/>
                      </a:moveTo>
                      <a:lnTo>
                        <a:pt x="57" y="157"/>
                      </a:lnTo>
                      <a:lnTo>
                        <a:pt x="78" y="149"/>
                      </a:lnTo>
                      <a:lnTo>
                        <a:pt x="100" y="138"/>
                      </a:lnTo>
                      <a:lnTo>
                        <a:pt x="121" y="126"/>
                      </a:lnTo>
                      <a:lnTo>
                        <a:pt x="144" y="114"/>
                      </a:lnTo>
                      <a:lnTo>
                        <a:pt x="164" y="104"/>
                      </a:lnTo>
                      <a:lnTo>
                        <a:pt x="185" y="98"/>
                      </a:lnTo>
                      <a:lnTo>
                        <a:pt x="206" y="98"/>
                      </a:lnTo>
                      <a:lnTo>
                        <a:pt x="225" y="102"/>
                      </a:lnTo>
                      <a:lnTo>
                        <a:pt x="246" y="117"/>
                      </a:lnTo>
                      <a:lnTo>
                        <a:pt x="248" y="136"/>
                      </a:lnTo>
                      <a:lnTo>
                        <a:pt x="252" y="154"/>
                      </a:lnTo>
                      <a:lnTo>
                        <a:pt x="259" y="173"/>
                      </a:lnTo>
                      <a:lnTo>
                        <a:pt x="265" y="190"/>
                      </a:lnTo>
                      <a:lnTo>
                        <a:pt x="272" y="208"/>
                      </a:lnTo>
                      <a:lnTo>
                        <a:pt x="276" y="227"/>
                      </a:lnTo>
                      <a:lnTo>
                        <a:pt x="278" y="245"/>
                      </a:lnTo>
                      <a:lnTo>
                        <a:pt x="275" y="264"/>
                      </a:lnTo>
                      <a:lnTo>
                        <a:pt x="267" y="283"/>
                      </a:lnTo>
                      <a:lnTo>
                        <a:pt x="252" y="304"/>
                      </a:lnTo>
                      <a:lnTo>
                        <a:pt x="259" y="306"/>
                      </a:lnTo>
                      <a:lnTo>
                        <a:pt x="265" y="304"/>
                      </a:lnTo>
                      <a:lnTo>
                        <a:pt x="272" y="301"/>
                      </a:lnTo>
                      <a:lnTo>
                        <a:pt x="278" y="296"/>
                      </a:lnTo>
                      <a:lnTo>
                        <a:pt x="284" y="290"/>
                      </a:lnTo>
                      <a:lnTo>
                        <a:pt x="292" y="283"/>
                      </a:lnTo>
                      <a:lnTo>
                        <a:pt x="299" y="277"/>
                      </a:lnTo>
                      <a:lnTo>
                        <a:pt x="305" y="270"/>
                      </a:lnTo>
                      <a:lnTo>
                        <a:pt x="313" y="266"/>
                      </a:lnTo>
                      <a:lnTo>
                        <a:pt x="320" y="261"/>
                      </a:lnTo>
                      <a:lnTo>
                        <a:pt x="313" y="267"/>
                      </a:lnTo>
                      <a:lnTo>
                        <a:pt x="307" y="275"/>
                      </a:lnTo>
                      <a:lnTo>
                        <a:pt x="300" y="282"/>
                      </a:lnTo>
                      <a:lnTo>
                        <a:pt x="294" y="290"/>
                      </a:lnTo>
                      <a:lnTo>
                        <a:pt x="288" y="296"/>
                      </a:lnTo>
                      <a:lnTo>
                        <a:pt x="280" y="301"/>
                      </a:lnTo>
                      <a:lnTo>
                        <a:pt x="272" y="307"/>
                      </a:lnTo>
                      <a:lnTo>
                        <a:pt x="264" y="310"/>
                      </a:lnTo>
                      <a:lnTo>
                        <a:pt x="256" y="314"/>
                      </a:lnTo>
                      <a:lnTo>
                        <a:pt x="246" y="314"/>
                      </a:lnTo>
                      <a:lnTo>
                        <a:pt x="251" y="299"/>
                      </a:lnTo>
                      <a:lnTo>
                        <a:pt x="256" y="283"/>
                      </a:lnTo>
                      <a:lnTo>
                        <a:pt x="260" y="267"/>
                      </a:lnTo>
                      <a:lnTo>
                        <a:pt x="264" y="250"/>
                      </a:lnTo>
                      <a:lnTo>
                        <a:pt x="267" y="234"/>
                      </a:lnTo>
                      <a:lnTo>
                        <a:pt x="268" y="218"/>
                      </a:lnTo>
                      <a:lnTo>
                        <a:pt x="267" y="202"/>
                      </a:lnTo>
                      <a:lnTo>
                        <a:pt x="264" y="187"/>
                      </a:lnTo>
                      <a:lnTo>
                        <a:pt x="257" y="173"/>
                      </a:lnTo>
                      <a:lnTo>
                        <a:pt x="246" y="158"/>
                      </a:lnTo>
                      <a:lnTo>
                        <a:pt x="244" y="157"/>
                      </a:lnTo>
                      <a:lnTo>
                        <a:pt x="241" y="154"/>
                      </a:lnTo>
                      <a:lnTo>
                        <a:pt x="240" y="154"/>
                      </a:lnTo>
                      <a:lnTo>
                        <a:pt x="236" y="152"/>
                      </a:lnTo>
                      <a:lnTo>
                        <a:pt x="233" y="152"/>
                      </a:lnTo>
                      <a:lnTo>
                        <a:pt x="230" y="152"/>
                      </a:lnTo>
                      <a:lnTo>
                        <a:pt x="227" y="152"/>
                      </a:lnTo>
                      <a:lnTo>
                        <a:pt x="224" y="152"/>
                      </a:lnTo>
                      <a:lnTo>
                        <a:pt x="220" y="152"/>
                      </a:lnTo>
                      <a:lnTo>
                        <a:pt x="217" y="152"/>
                      </a:lnTo>
                      <a:lnTo>
                        <a:pt x="211" y="93"/>
                      </a:lnTo>
                      <a:lnTo>
                        <a:pt x="188" y="96"/>
                      </a:lnTo>
                      <a:lnTo>
                        <a:pt x="168" y="104"/>
                      </a:lnTo>
                      <a:lnTo>
                        <a:pt x="147" y="114"/>
                      </a:lnTo>
                      <a:lnTo>
                        <a:pt x="126" y="125"/>
                      </a:lnTo>
                      <a:lnTo>
                        <a:pt x="107" y="136"/>
                      </a:lnTo>
                      <a:lnTo>
                        <a:pt x="86" y="147"/>
                      </a:lnTo>
                      <a:lnTo>
                        <a:pt x="67" y="154"/>
                      </a:lnTo>
                      <a:lnTo>
                        <a:pt x="46" y="158"/>
                      </a:lnTo>
                      <a:lnTo>
                        <a:pt x="24" y="158"/>
                      </a:lnTo>
                      <a:lnTo>
                        <a:pt x="0" y="152"/>
                      </a:lnTo>
                      <a:lnTo>
                        <a:pt x="1" y="136"/>
                      </a:lnTo>
                      <a:lnTo>
                        <a:pt x="4" y="120"/>
                      </a:lnTo>
                      <a:lnTo>
                        <a:pt x="8" y="106"/>
                      </a:lnTo>
                      <a:lnTo>
                        <a:pt x="11" y="93"/>
                      </a:lnTo>
                      <a:lnTo>
                        <a:pt x="14" y="80"/>
                      </a:lnTo>
                      <a:lnTo>
                        <a:pt x="16" y="67"/>
                      </a:lnTo>
                      <a:lnTo>
                        <a:pt x="17" y="54"/>
                      </a:lnTo>
                      <a:lnTo>
                        <a:pt x="16" y="43"/>
                      </a:lnTo>
                      <a:lnTo>
                        <a:pt x="12" y="30"/>
                      </a:lnTo>
                      <a:lnTo>
                        <a:pt x="6" y="18"/>
                      </a:lnTo>
                      <a:lnTo>
                        <a:pt x="35" y="43"/>
                      </a:lnTo>
                      <a:lnTo>
                        <a:pt x="38" y="40"/>
                      </a:lnTo>
                      <a:lnTo>
                        <a:pt x="41" y="35"/>
                      </a:lnTo>
                      <a:lnTo>
                        <a:pt x="41" y="30"/>
                      </a:lnTo>
                      <a:lnTo>
                        <a:pt x="41" y="26"/>
                      </a:lnTo>
                      <a:lnTo>
                        <a:pt x="40" y="21"/>
                      </a:lnTo>
                      <a:lnTo>
                        <a:pt x="38" y="16"/>
                      </a:lnTo>
                      <a:lnTo>
                        <a:pt x="35" y="11"/>
                      </a:lnTo>
                      <a:lnTo>
                        <a:pt x="32" y="6"/>
                      </a:lnTo>
                      <a:lnTo>
                        <a:pt x="28" y="3"/>
                      </a:lnTo>
                      <a:lnTo>
                        <a:pt x="24" y="0"/>
                      </a:lnTo>
                      <a:lnTo>
                        <a:pt x="40" y="16"/>
                      </a:lnTo>
                      <a:lnTo>
                        <a:pt x="43" y="32"/>
                      </a:lnTo>
                      <a:lnTo>
                        <a:pt x="40" y="50"/>
                      </a:lnTo>
                      <a:lnTo>
                        <a:pt x="32" y="67"/>
                      </a:lnTo>
                      <a:lnTo>
                        <a:pt x="22" y="83"/>
                      </a:lnTo>
                      <a:lnTo>
                        <a:pt x="12" y="101"/>
                      </a:lnTo>
                      <a:lnTo>
                        <a:pt x="6" y="117"/>
                      </a:lnTo>
                      <a:lnTo>
                        <a:pt x="6" y="133"/>
                      </a:lnTo>
                      <a:lnTo>
                        <a:pt x="14" y="147"/>
                      </a:lnTo>
                      <a:lnTo>
                        <a:pt x="35" y="158"/>
                      </a:lnTo>
                      <a:lnTo>
                        <a:pt x="35" y="158"/>
                      </a:lnTo>
                      <a:close/>
                    </a:path>
                  </a:pathLst>
                </a:custGeom>
                <a:solidFill>
                  <a:srgbClr val="CEA156"/>
                </a:solidFill>
                <a:ln w="9525">
                  <a:noFill/>
                  <a:round/>
                  <a:headEnd/>
                  <a:tailEnd/>
                </a:ln>
              </p:spPr>
              <p:txBody>
                <a:bodyPr/>
                <a:lstStyle/>
                <a:p>
                  <a:endParaRPr lang="en-US"/>
                </a:p>
              </p:txBody>
            </p:sp>
            <p:sp>
              <p:nvSpPr>
                <p:cNvPr id="41237" name="Freeform 277"/>
                <p:cNvSpPr>
                  <a:spLocks/>
                </p:cNvSpPr>
                <p:nvPr/>
              </p:nvSpPr>
              <p:spPr bwMode="auto">
                <a:xfrm>
                  <a:off x="2366" y="3355"/>
                  <a:ext cx="22" cy="18"/>
                </a:xfrm>
                <a:custGeom>
                  <a:avLst/>
                  <a:gdLst/>
                  <a:ahLst/>
                  <a:cxnLst>
                    <a:cxn ang="0">
                      <a:pos x="42" y="26"/>
                    </a:cxn>
                    <a:cxn ang="0">
                      <a:pos x="45" y="34"/>
                    </a:cxn>
                    <a:cxn ang="0">
                      <a:pos x="45" y="35"/>
                    </a:cxn>
                    <a:cxn ang="0">
                      <a:pos x="43" y="34"/>
                    </a:cxn>
                    <a:cxn ang="0">
                      <a:pos x="40" y="27"/>
                    </a:cxn>
                    <a:cxn ang="0">
                      <a:pos x="35" y="21"/>
                    </a:cxn>
                    <a:cxn ang="0">
                      <a:pos x="31" y="14"/>
                    </a:cxn>
                    <a:cxn ang="0">
                      <a:pos x="24" y="8"/>
                    </a:cxn>
                    <a:cxn ang="0">
                      <a:pos x="16" y="3"/>
                    </a:cxn>
                    <a:cxn ang="0">
                      <a:pos x="8" y="0"/>
                    </a:cxn>
                    <a:cxn ang="0">
                      <a:pos x="0" y="2"/>
                    </a:cxn>
                    <a:cxn ang="0">
                      <a:pos x="3" y="6"/>
                    </a:cxn>
                    <a:cxn ang="0">
                      <a:pos x="8" y="8"/>
                    </a:cxn>
                    <a:cxn ang="0">
                      <a:pos x="13" y="10"/>
                    </a:cxn>
                    <a:cxn ang="0">
                      <a:pos x="18" y="11"/>
                    </a:cxn>
                    <a:cxn ang="0">
                      <a:pos x="23" y="11"/>
                    </a:cxn>
                    <a:cxn ang="0">
                      <a:pos x="27" y="13"/>
                    </a:cxn>
                    <a:cxn ang="0">
                      <a:pos x="32" y="14"/>
                    </a:cxn>
                    <a:cxn ang="0">
                      <a:pos x="37" y="18"/>
                    </a:cxn>
                    <a:cxn ang="0">
                      <a:pos x="40" y="21"/>
                    </a:cxn>
                    <a:cxn ang="0">
                      <a:pos x="42" y="27"/>
                    </a:cxn>
                    <a:cxn ang="0">
                      <a:pos x="42" y="27"/>
                    </a:cxn>
                    <a:cxn ang="0">
                      <a:pos x="42" y="26"/>
                    </a:cxn>
                  </a:cxnLst>
                  <a:rect l="0" t="0" r="r" b="b"/>
                  <a:pathLst>
                    <a:path w="45" h="35">
                      <a:moveTo>
                        <a:pt x="42" y="26"/>
                      </a:moveTo>
                      <a:lnTo>
                        <a:pt x="45" y="34"/>
                      </a:lnTo>
                      <a:lnTo>
                        <a:pt x="45" y="35"/>
                      </a:lnTo>
                      <a:lnTo>
                        <a:pt x="43" y="34"/>
                      </a:lnTo>
                      <a:lnTo>
                        <a:pt x="40" y="27"/>
                      </a:lnTo>
                      <a:lnTo>
                        <a:pt x="35" y="21"/>
                      </a:lnTo>
                      <a:lnTo>
                        <a:pt x="31" y="14"/>
                      </a:lnTo>
                      <a:lnTo>
                        <a:pt x="24" y="8"/>
                      </a:lnTo>
                      <a:lnTo>
                        <a:pt x="16" y="3"/>
                      </a:lnTo>
                      <a:lnTo>
                        <a:pt x="8" y="0"/>
                      </a:lnTo>
                      <a:lnTo>
                        <a:pt x="0" y="2"/>
                      </a:lnTo>
                      <a:lnTo>
                        <a:pt x="3" y="6"/>
                      </a:lnTo>
                      <a:lnTo>
                        <a:pt x="8" y="8"/>
                      </a:lnTo>
                      <a:lnTo>
                        <a:pt x="13" y="10"/>
                      </a:lnTo>
                      <a:lnTo>
                        <a:pt x="18" y="11"/>
                      </a:lnTo>
                      <a:lnTo>
                        <a:pt x="23" y="11"/>
                      </a:lnTo>
                      <a:lnTo>
                        <a:pt x="27" y="13"/>
                      </a:lnTo>
                      <a:lnTo>
                        <a:pt x="32" y="14"/>
                      </a:lnTo>
                      <a:lnTo>
                        <a:pt x="37" y="18"/>
                      </a:lnTo>
                      <a:lnTo>
                        <a:pt x="40" y="21"/>
                      </a:lnTo>
                      <a:lnTo>
                        <a:pt x="42" y="27"/>
                      </a:lnTo>
                      <a:lnTo>
                        <a:pt x="42" y="27"/>
                      </a:lnTo>
                      <a:lnTo>
                        <a:pt x="42" y="26"/>
                      </a:lnTo>
                      <a:close/>
                    </a:path>
                  </a:pathLst>
                </a:custGeom>
                <a:solidFill>
                  <a:srgbClr val="CEA156"/>
                </a:solidFill>
                <a:ln w="9525">
                  <a:noFill/>
                  <a:round/>
                  <a:headEnd/>
                  <a:tailEnd/>
                </a:ln>
              </p:spPr>
              <p:txBody>
                <a:bodyPr/>
                <a:lstStyle/>
                <a:p>
                  <a:endParaRPr lang="en-US"/>
                </a:p>
              </p:txBody>
            </p:sp>
            <p:sp>
              <p:nvSpPr>
                <p:cNvPr id="41238" name="Freeform 278"/>
                <p:cNvSpPr>
                  <a:spLocks/>
                </p:cNvSpPr>
                <p:nvPr/>
              </p:nvSpPr>
              <p:spPr bwMode="auto">
                <a:xfrm>
                  <a:off x="3551" y="3356"/>
                  <a:ext cx="15" cy="29"/>
                </a:xfrm>
                <a:custGeom>
                  <a:avLst/>
                  <a:gdLst/>
                  <a:ahLst/>
                  <a:cxnLst>
                    <a:cxn ang="0">
                      <a:pos x="0" y="0"/>
                    </a:cxn>
                    <a:cxn ang="0">
                      <a:pos x="29" y="57"/>
                    </a:cxn>
                    <a:cxn ang="0">
                      <a:pos x="2" y="0"/>
                    </a:cxn>
                    <a:cxn ang="0">
                      <a:pos x="2" y="0"/>
                    </a:cxn>
                    <a:cxn ang="0">
                      <a:pos x="0" y="0"/>
                    </a:cxn>
                  </a:cxnLst>
                  <a:rect l="0" t="0" r="r" b="b"/>
                  <a:pathLst>
                    <a:path w="29" h="57">
                      <a:moveTo>
                        <a:pt x="0" y="0"/>
                      </a:moveTo>
                      <a:lnTo>
                        <a:pt x="29" y="57"/>
                      </a:lnTo>
                      <a:lnTo>
                        <a:pt x="2" y="0"/>
                      </a:lnTo>
                      <a:lnTo>
                        <a:pt x="2" y="0"/>
                      </a:lnTo>
                      <a:lnTo>
                        <a:pt x="0" y="0"/>
                      </a:lnTo>
                      <a:close/>
                    </a:path>
                  </a:pathLst>
                </a:custGeom>
                <a:solidFill>
                  <a:srgbClr val="893939"/>
                </a:solidFill>
                <a:ln w="9525">
                  <a:noFill/>
                  <a:round/>
                  <a:headEnd/>
                  <a:tailEnd/>
                </a:ln>
              </p:spPr>
              <p:txBody>
                <a:bodyPr/>
                <a:lstStyle/>
                <a:p>
                  <a:endParaRPr lang="en-US"/>
                </a:p>
              </p:txBody>
            </p:sp>
            <p:sp>
              <p:nvSpPr>
                <p:cNvPr id="41239" name="Freeform 279"/>
                <p:cNvSpPr>
                  <a:spLocks/>
                </p:cNvSpPr>
                <p:nvPr/>
              </p:nvSpPr>
              <p:spPr bwMode="auto">
                <a:xfrm>
                  <a:off x="3642" y="3356"/>
                  <a:ext cx="8" cy="13"/>
                </a:xfrm>
                <a:custGeom>
                  <a:avLst/>
                  <a:gdLst/>
                  <a:ahLst/>
                  <a:cxnLst>
                    <a:cxn ang="0">
                      <a:pos x="0" y="0"/>
                    </a:cxn>
                    <a:cxn ang="0">
                      <a:pos x="18" y="25"/>
                    </a:cxn>
                    <a:cxn ang="0">
                      <a:pos x="0" y="0"/>
                    </a:cxn>
                    <a:cxn ang="0">
                      <a:pos x="0" y="0"/>
                    </a:cxn>
                  </a:cxnLst>
                  <a:rect l="0" t="0" r="r" b="b"/>
                  <a:pathLst>
                    <a:path w="18" h="25">
                      <a:moveTo>
                        <a:pt x="0" y="0"/>
                      </a:moveTo>
                      <a:lnTo>
                        <a:pt x="18" y="25"/>
                      </a:lnTo>
                      <a:lnTo>
                        <a:pt x="0" y="0"/>
                      </a:lnTo>
                      <a:lnTo>
                        <a:pt x="0" y="0"/>
                      </a:lnTo>
                      <a:close/>
                    </a:path>
                  </a:pathLst>
                </a:custGeom>
                <a:solidFill>
                  <a:srgbClr val="893939"/>
                </a:solidFill>
                <a:ln w="9525">
                  <a:noFill/>
                  <a:round/>
                  <a:headEnd/>
                  <a:tailEnd/>
                </a:ln>
              </p:spPr>
              <p:txBody>
                <a:bodyPr/>
                <a:lstStyle/>
                <a:p>
                  <a:endParaRPr lang="en-US"/>
                </a:p>
              </p:txBody>
            </p:sp>
            <p:sp>
              <p:nvSpPr>
                <p:cNvPr id="41240" name="Freeform 280"/>
                <p:cNvSpPr>
                  <a:spLocks/>
                </p:cNvSpPr>
                <p:nvPr/>
              </p:nvSpPr>
              <p:spPr bwMode="auto">
                <a:xfrm>
                  <a:off x="3539" y="3360"/>
                  <a:ext cx="18" cy="33"/>
                </a:xfrm>
                <a:custGeom>
                  <a:avLst/>
                  <a:gdLst/>
                  <a:ahLst/>
                  <a:cxnLst>
                    <a:cxn ang="0">
                      <a:pos x="36" y="65"/>
                    </a:cxn>
                    <a:cxn ang="0">
                      <a:pos x="0" y="0"/>
                    </a:cxn>
                    <a:cxn ang="0">
                      <a:pos x="36" y="49"/>
                    </a:cxn>
                    <a:cxn ang="0">
                      <a:pos x="36" y="67"/>
                    </a:cxn>
                    <a:cxn ang="0">
                      <a:pos x="36" y="67"/>
                    </a:cxn>
                    <a:cxn ang="0">
                      <a:pos x="36" y="65"/>
                    </a:cxn>
                  </a:cxnLst>
                  <a:rect l="0" t="0" r="r" b="b"/>
                  <a:pathLst>
                    <a:path w="36" h="67">
                      <a:moveTo>
                        <a:pt x="36" y="65"/>
                      </a:moveTo>
                      <a:lnTo>
                        <a:pt x="0" y="0"/>
                      </a:lnTo>
                      <a:lnTo>
                        <a:pt x="36" y="49"/>
                      </a:lnTo>
                      <a:lnTo>
                        <a:pt x="36" y="67"/>
                      </a:lnTo>
                      <a:lnTo>
                        <a:pt x="36" y="67"/>
                      </a:lnTo>
                      <a:lnTo>
                        <a:pt x="36" y="65"/>
                      </a:lnTo>
                      <a:close/>
                    </a:path>
                  </a:pathLst>
                </a:custGeom>
                <a:solidFill>
                  <a:srgbClr val="893939"/>
                </a:solidFill>
                <a:ln w="9525">
                  <a:noFill/>
                  <a:round/>
                  <a:headEnd/>
                  <a:tailEnd/>
                </a:ln>
              </p:spPr>
              <p:txBody>
                <a:bodyPr/>
                <a:lstStyle/>
                <a:p>
                  <a:endParaRPr lang="en-US"/>
                </a:p>
              </p:txBody>
            </p:sp>
            <p:sp>
              <p:nvSpPr>
                <p:cNvPr id="41241" name="Freeform 281"/>
                <p:cNvSpPr>
                  <a:spLocks/>
                </p:cNvSpPr>
                <p:nvPr/>
              </p:nvSpPr>
              <p:spPr bwMode="auto">
                <a:xfrm>
                  <a:off x="3316" y="3363"/>
                  <a:ext cx="25" cy="9"/>
                </a:xfrm>
                <a:custGeom>
                  <a:avLst/>
                  <a:gdLst/>
                  <a:ahLst/>
                  <a:cxnLst>
                    <a:cxn ang="0">
                      <a:pos x="0" y="0"/>
                    </a:cxn>
                    <a:cxn ang="0">
                      <a:pos x="50" y="18"/>
                    </a:cxn>
                    <a:cxn ang="0">
                      <a:pos x="0" y="0"/>
                    </a:cxn>
                    <a:cxn ang="0">
                      <a:pos x="0" y="0"/>
                    </a:cxn>
                  </a:cxnLst>
                  <a:rect l="0" t="0" r="r" b="b"/>
                  <a:pathLst>
                    <a:path w="50" h="18">
                      <a:moveTo>
                        <a:pt x="0" y="0"/>
                      </a:moveTo>
                      <a:lnTo>
                        <a:pt x="50" y="18"/>
                      </a:lnTo>
                      <a:lnTo>
                        <a:pt x="0" y="0"/>
                      </a:lnTo>
                      <a:lnTo>
                        <a:pt x="0" y="0"/>
                      </a:lnTo>
                      <a:close/>
                    </a:path>
                  </a:pathLst>
                </a:custGeom>
                <a:solidFill>
                  <a:srgbClr val="CEA156"/>
                </a:solidFill>
                <a:ln w="9525">
                  <a:noFill/>
                  <a:round/>
                  <a:headEnd/>
                  <a:tailEnd/>
                </a:ln>
              </p:spPr>
              <p:txBody>
                <a:bodyPr/>
                <a:lstStyle/>
                <a:p>
                  <a:endParaRPr lang="en-US"/>
                </a:p>
              </p:txBody>
            </p:sp>
            <p:sp>
              <p:nvSpPr>
                <p:cNvPr id="41242" name="Freeform 282"/>
                <p:cNvSpPr>
                  <a:spLocks/>
                </p:cNvSpPr>
                <p:nvPr/>
              </p:nvSpPr>
              <p:spPr bwMode="auto">
                <a:xfrm>
                  <a:off x="2357" y="3368"/>
                  <a:ext cx="12" cy="13"/>
                </a:xfrm>
                <a:custGeom>
                  <a:avLst/>
                  <a:gdLst/>
                  <a:ahLst/>
                  <a:cxnLst>
                    <a:cxn ang="0">
                      <a:pos x="0" y="0"/>
                    </a:cxn>
                    <a:cxn ang="0">
                      <a:pos x="24" y="25"/>
                    </a:cxn>
                    <a:cxn ang="0">
                      <a:pos x="0" y="1"/>
                    </a:cxn>
                    <a:cxn ang="0">
                      <a:pos x="0" y="1"/>
                    </a:cxn>
                    <a:cxn ang="0">
                      <a:pos x="0" y="0"/>
                    </a:cxn>
                  </a:cxnLst>
                  <a:rect l="0" t="0" r="r" b="b"/>
                  <a:pathLst>
                    <a:path w="24" h="25">
                      <a:moveTo>
                        <a:pt x="0" y="0"/>
                      </a:moveTo>
                      <a:lnTo>
                        <a:pt x="24" y="25"/>
                      </a:lnTo>
                      <a:lnTo>
                        <a:pt x="0" y="1"/>
                      </a:lnTo>
                      <a:lnTo>
                        <a:pt x="0" y="1"/>
                      </a:lnTo>
                      <a:lnTo>
                        <a:pt x="0" y="0"/>
                      </a:lnTo>
                      <a:close/>
                    </a:path>
                  </a:pathLst>
                </a:custGeom>
                <a:solidFill>
                  <a:srgbClr val="CEA156"/>
                </a:solidFill>
                <a:ln w="9525">
                  <a:noFill/>
                  <a:round/>
                  <a:headEnd/>
                  <a:tailEnd/>
                </a:ln>
              </p:spPr>
              <p:txBody>
                <a:bodyPr/>
                <a:lstStyle/>
                <a:p>
                  <a:endParaRPr lang="en-US"/>
                </a:p>
              </p:txBody>
            </p:sp>
            <p:sp>
              <p:nvSpPr>
                <p:cNvPr id="41243" name="Freeform 283"/>
                <p:cNvSpPr>
                  <a:spLocks/>
                </p:cNvSpPr>
                <p:nvPr/>
              </p:nvSpPr>
              <p:spPr bwMode="auto">
                <a:xfrm>
                  <a:off x="3228" y="3369"/>
                  <a:ext cx="42" cy="16"/>
                </a:xfrm>
                <a:custGeom>
                  <a:avLst/>
                  <a:gdLst/>
                  <a:ahLst/>
                  <a:cxnLst>
                    <a:cxn ang="0">
                      <a:pos x="83" y="16"/>
                    </a:cxn>
                    <a:cxn ang="0">
                      <a:pos x="74" y="18"/>
                    </a:cxn>
                    <a:cxn ang="0">
                      <a:pos x="64" y="16"/>
                    </a:cxn>
                    <a:cxn ang="0">
                      <a:pos x="56" y="16"/>
                    </a:cxn>
                    <a:cxn ang="0">
                      <a:pos x="48" y="16"/>
                    </a:cxn>
                    <a:cxn ang="0">
                      <a:pos x="42" y="15"/>
                    </a:cxn>
                    <a:cxn ang="0">
                      <a:pos x="35" y="15"/>
                    </a:cxn>
                    <a:cxn ang="0">
                      <a:pos x="29" y="15"/>
                    </a:cxn>
                    <a:cxn ang="0">
                      <a:pos x="22" y="15"/>
                    </a:cxn>
                    <a:cxn ang="0">
                      <a:pos x="14" y="16"/>
                    </a:cxn>
                    <a:cxn ang="0">
                      <a:pos x="6" y="18"/>
                    </a:cxn>
                    <a:cxn ang="0">
                      <a:pos x="8" y="19"/>
                    </a:cxn>
                    <a:cxn ang="0">
                      <a:pos x="8" y="21"/>
                    </a:cxn>
                    <a:cxn ang="0">
                      <a:pos x="8" y="23"/>
                    </a:cxn>
                    <a:cxn ang="0">
                      <a:pos x="6" y="24"/>
                    </a:cxn>
                    <a:cxn ang="0">
                      <a:pos x="6" y="26"/>
                    </a:cxn>
                    <a:cxn ang="0">
                      <a:pos x="5" y="27"/>
                    </a:cxn>
                    <a:cxn ang="0">
                      <a:pos x="3" y="29"/>
                    </a:cxn>
                    <a:cxn ang="0">
                      <a:pos x="3" y="29"/>
                    </a:cxn>
                    <a:cxn ang="0">
                      <a:pos x="2" y="31"/>
                    </a:cxn>
                    <a:cxn ang="0">
                      <a:pos x="0" y="32"/>
                    </a:cxn>
                    <a:cxn ang="0">
                      <a:pos x="6" y="0"/>
                    </a:cxn>
                    <a:cxn ang="0">
                      <a:pos x="85" y="18"/>
                    </a:cxn>
                    <a:cxn ang="0">
                      <a:pos x="85" y="18"/>
                    </a:cxn>
                    <a:cxn ang="0">
                      <a:pos x="83" y="16"/>
                    </a:cxn>
                  </a:cxnLst>
                  <a:rect l="0" t="0" r="r" b="b"/>
                  <a:pathLst>
                    <a:path w="85" h="32">
                      <a:moveTo>
                        <a:pt x="83" y="16"/>
                      </a:moveTo>
                      <a:lnTo>
                        <a:pt x="74" y="18"/>
                      </a:lnTo>
                      <a:lnTo>
                        <a:pt x="64" y="16"/>
                      </a:lnTo>
                      <a:lnTo>
                        <a:pt x="56" y="16"/>
                      </a:lnTo>
                      <a:lnTo>
                        <a:pt x="48" y="16"/>
                      </a:lnTo>
                      <a:lnTo>
                        <a:pt x="42" y="15"/>
                      </a:lnTo>
                      <a:lnTo>
                        <a:pt x="35" y="15"/>
                      </a:lnTo>
                      <a:lnTo>
                        <a:pt x="29" y="15"/>
                      </a:lnTo>
                      <a:lnTo>
                        <a:pt x="22" y="15"/>
                      </a:lnTo>
                      <a:lnTo>
                        <a:pt x="14" y="16"/>
                      </a:lnTo>
                      <a:lnTo>
                        <a:pt x="6" y="18"/>
                      </a:lnTo>
                      <a:lnTo>
                        <a:pt x="8" y="19"/>
                      </a:lnTo>
                      <a:lnTo>
                        <a:pt x="8" y="21"/>
                      </a:lnTo>
                      <a:lnTo>
                        <a:pt x="8" y="23"/>
                      </a:lnTo>
                      <a:lnTo>
                        <a:pt x="6" y="24"/>
                      </a:lnTo>
                      <a:lnTo>
                        <a:pt x="6" y="26"/>
                      </a:lnTo>
                      <a:lnTo>
                        <a:pt x="5" y="27"/>
                      </a:lnTo>
                      <a:lnTo>
                        <a:pt x="3" y="29"/>
                      </a:lnTo>
                      <a:lnTo>
                        <a:pt x="3" y="29"/>
                      </a:lnTo>
                      <a:lnTo>
                        <a:pt x="2" y="31"/>
                      </a:lnTo>
                      <a:lnTo>
                        <a:pt x="0" y="32"/>
                      </a:lnTo>
                      <a:lnTo>
                        <a:pt x="6" y="0"/>
                      </a:lnTo>
                      <a:lnTo>
                        <a:pt x="85" y="18"/>
                      </a:lnTo>
                      <a:lnTo>
                        <a:pt x="85" y="18"/>
                      </a:lnTo>
                      <a:lnTo>
                        <a:pt x="83" y="16"/>
                      </a:lnTo>
                      <a:close/>
                    </a:path>
                  </a:pathLst>
                </a:custGeom>
                <a:solidFill>
                  <a:srgbClr val="CEA156"/>
                </a:solidFill>
                <a:ln w="9525">
                  <a:noFill/>
                  <a:round/>
                  <a:headEnd/>
                  <a:tailEnd/>
                </a:ln>
              </p:spPr>
              <p:txBody>
                <a:bodyPr/>
                <a:lstStyle/>
                <a:p>
                  <a:endParaRPr lang="en-US"/>
                </a:p>
              </p:txBody>
            </p:sp>
            <p:sp>
              <p:nvSpPr>
                <p:cNvPr id="41244" name="Freeform 284"/>
                <p:cNvSpPr>
                  <a:spLocks/>
                </p:cNvSpPr>
                <p:nvPr/>
              </p:nvSpPr>
              <p:spPr bwMode="auto">
                <a:xfrm>
                  <a:off x="2320" y="3372"/>
                  <a:ext cx="7" cy="17"/>
                </a:xfrm>
                <a:custGeom>
                  <a:avLst/>
                  <a:gdLst/>
                  <a:ahLst/>
                  <a:cxnLst>
                    <a:cxn ang="0">
                      <a:pos x="13" y="35"/>
                    </a:cxn>
                    <a:cxn ang="0">
                      <a:pos x="0" y="0"/>
                    </a:cxn>
                    <a:cxn ang="0">
                      <a:pos x="14" y="0"/>
                    </a:cxn>
                    <a:cxn ang="0">
                      <a:pos x="14" y="35"/>
                    </a:cxn>
                    <a:cxn ang="0">
                      <a:pos x="14" y="35"/>
                    </a:cxn>
                    <a:cxn ang="0">
                      <a:pos x="13" y="35"/>
                    </a:cxn>
                  </a:cxnLst>
                  <a:rect l="0" t="0" r="r" b="b"/>
                  <a:pathLst>
                    <a:path w="14" h="35">
                      <a:moveTo>
                        <a:pt x="13" y="35"/>
                      </a:moveTo>
                      <a:lnTo>
                        <a:pt x="0" y="0"/>
                      </a:lnTo>
                      <a:lnTo>
                        <a:pt x="14" y="0"/>
                      </a:lnTo>
                      <a:lnTo>
                        <a:pt x="14" y="35"/>
                      </a:lnTo>
                      <a:lnTo>
                        <a:pt x="14" y="35"/>
                      </a:lnTo>
                      <a:lnTo>
                        <a:pt x="13" y="35"/>
                      </a:lnTo>
                      <a:close/>
                    </a:path>
                  </a:pathLst>
                </a:custGeom>
                <a:solidFill>
                  <a:srgbClr val="CEA156"/>
                </a:solidFill>
                <a:ln w="9525">
                  <a:noFill/>
                  <a:round/>
                  <a:headEnd/>
                  <a:tailEnd/>
                </a:ln>
              </p:spPr>
              <p:txBody>
                <a:bodyPr/>
                <a:lstStyle/>
                <a:p>
                  <a:endParaRPr lang="en-US"/>
                </a:p>
              </p:txBody>
            </p:sp>
            <p:sp>
              <p:nvSpPr>
                <p:cNvPr id="41245" name="Freeform 285"/>
                <p:cNvSpPr>
                  <a:spLocks/>
                </p:cNvSpPr>
                <p:nvPr/>
              </p:nvSpPr>
              <p:spPr bwMode="auto">
                <a:xfrm>
                  <a:off x="3430" y="3372"/>
                  <a:ext cx="4" cy="17"/>
                </a:xfrm>
                <a:custGeom>
                  <a:avLst/>
                  <a:gdLst/>
                  <a:ahLst/>
                  <a:cxnLst>
                    <a:cxn ang="0">
                      <a:pos x="0" y="0"/>
                    </a:cxn>
                    <a:cxn ang="0">
                      <a:pos x="6" y="0"/>
                    </a:cxn>
                    <a:cxn ang="0">
                      <a:pos x="6" y="35"/>
                    </a:cxn>
                    <a:cxn ang="0">
                      <a:pos x="0" y="35"/>
                    </a:cxn>
                    <a:cxn ang="0">
                      <a:pos x="0" y="0"/>
                    </a:cxn>
                    <a:cxn ang="0">
                      <a:pos x="0" y="0"/>
                    </a:cxn>
                  </a:cxnLst>
                  <a:rect l="0" t="0" r="r" b="b"/>
                  <a:pathLst>
                    <a:path w="6" h="35">
                      <a:moveTo>
                        <a:pt x="0" y="0"/>
                      </a:moveTo>
                      <a:lnTo>
                        <a:pt x="6" y="0"/>
                      </a:lnTo>
                      <a:lnTo>
                        <a:pt x="6" y="35"/>
                      </a:lnTo>
                      <a:lnTo>
                        <a:pt x="0" y="35"/>
                      </a:lnTo>
                      <a:lnTo>
                        <a:pt x="0" y="0"/>
                      </a:lnTo>
                      <a:lnTo>
                        <a:pt x="0" y="0"/>
                      </a:lnTo>
                      <a:close/>
                    </a:path>
                  </a:pathLst>
                </a:custGeom>
                <a:solidFill>
                  <a:srgbClr val="893939"/>
                </a:solidFill>
                <a:ln w="9525">
                  <a:noFill/>
                  <a:round/>
                  <a:headEnd/>
                  <a:tailEnd/>
                </a:ln>
              </p:spPr>
              <p:txBody>
                <a:bodyPr/>
                <a:lstStyle/>
                <a:p>
                  <a:endParaRPr lang="en-US"/>
                </a:p>
              </p:txBody>
            </p:sp>
            <p:sp>
              <p:nvSpPr>
                <p:cNvPr id="41246" name="Freeform 286"/>
                <p:cNvSpPr>
                  <a:spLocks/>
                </p:cNvSpPr>
                <p:nvPr/>
              </p:nvSpPr>
              <p:spPr bwMode="auto">
                <a:xfrm>
                  <a:off x="3594" y="3381"/>
                  <a:ext cx="5" cy="33"/>
                </a:xfrm>
                <a:custGeom>
                  <a:avLst/>
                  <a:gdLst/>
                  <a:ahLst/>
                  <a:cxnLst>
                    <a:cxn ang="0">
                      <a:pos x="9" y="67"/>
                    </a:cxn>
                    <a:cxn ang="0">
                      <a:pos x="0" y="0"/>
                    </a:cxn>
                    <a:cxn ang="0">
                      <a:pos x="9" y="43"/>
                    </a:cxn>
                    <a:cxn ang="0">
                      <a:pos x="9" y="67"/>
                    </a:cxn>
                    <a:cxn ang="0">
                      <a:pos x="9" y="67"/>
                    </a:cxn>
                  </a:cxnLst>
                  <a:rect l="0" t="0" r="r" b="b"/>
                  <a:pathLst>
                    <a:path w="9" h="67">
                      <a:moveTo>
                        <a:pt x="9" y="67"/>
                      </a:moveTo>
                      <a:lnTo>
                        <a:pt x="0" y="0"/>
                      </a:lnTo>
                      <a:lnTo>
                        <a:pt x="9" y="43"/>
                      </a:lnTo>
                      <a:lnTo>
                        <a:pt x="9" y="67"/>
                      </a:lnTo>
                      <a:lnTo>
                        <a:pt x="9" y="67"/>
                      </a:lnTo>
                      <a:close/>
                    </a:path>
                  </a:pathLst>
                </a:custGeom>
                <a:solidFill>
                  <a:srgbClr val="893939"/>
                </a:solidFill>
                <a:ln w="9525">
                  <a:noFill/>
                  <a:round/>
                  <a:headEnd/>
                  <a:tailEnd/>
                </a:ln>
              </p:spPr>
              <p:txBody>
                <a:bodyPr/>
                <a:lstStyle/>
                <a:p>
                  <a:endParaRPr lang="en-US"/>
                </a:p>
              </p:txBody>
            </p:sp>
            <p:sp>
              <p:nvSpPr>
                <p:cNvPr id="41247" name="Freeform 287"/>
                <p:cNvSpPr>
                  <a:spLocks/>
                </p:cNvSpPr>
                <p:nvPr/>
              </p:nvSpPr>
              <p:spPr bwMode="auto">
                <a:xfrm>
                  <a:off x="3422" y="3389"/>
                  <a:ext cx="3" cy="22"/>
                </a:xfrm>
                <a:custGeom>
                  <a:avLst/>
                  <a:gdLst/>
                  <a:ahLst/>
                  <a:cxnLst>
                    <a:cxn ang="0">
                      <a:pos x="0" y="0"/>
                    </a:cxn>
                    <a:cxn ang="0">
                      <a:pos x="7" y="0"/>
                    </a:cxn>
                    <a:cxn ang="0">
                      <a:pos x="7" y="43"/>
                    </a:cxn>
                    <a:cxn ang="0">
                      <a:pos x="0" y="43"/>
                    </a:cxn>
                    <a:cxn ang="0">
                      <a:pos x="0" y="0"/>
                    </a:cxn>
                    <a:cxn ang="0">
                      <a:pos x="0" y="0"/>
                    </a:cxn>
                  </a:cxnLst>
                  <a:rect l="0" t="0" r="r" b="b"/>
                  <a:pathLst>
                    <a:path w="7" h="43">
                      <a:moveTo>
                        <a:pt x="0" y="0"/>
                      </a:moveTo>
                      <a:lnTo>
                        <a:pt x="7" y="0"/>
                      </a:lnTo>
                      <a:lnTo>
                        <a:pt x="7" y="43"/>
                      </a:lnTo>
                      <a:lnTo>
                        <a:pt x="0" y="43"/>
                      </a:lnTo>
                      <a:lnTo>
                        <a:pt x="0" y="0"/>
                      </a:lnTo>
                      <a:lnTo>
                        <a:pt x="0" y="0"/>
                      </a:lnTo>
                      <a:close/>
                    </a:path>
                  </a:pathLst>
                </a:custGeom>
                <a:solidFill>
                  <a:srgbClr val="600C0C"/>
                </a:solidFill>
                <a:ln w="9525">
                  <a:noFill/>
                  <a:round/>
                  <a:headEnd/>
                  <a:tailEnd/>
                </a:ln>
              </p:spPr>
              <p:txBody>
                <a:bodyPr/>
                <a:lstStyle/>
                <a:p>
                  <a:endParaRPr lang="en-US"/>
                </a:p>
              </p:txBody>
            </p:sp>
            <p:sp>
              <p:nvSpPr>
                <p:cNvPr id="41248" name="Freeform 288"/>
                <p:cNvSpPr>
                  <a:spLocks/>
                </p:cNvSpPr>
                <p:nvPr/>
              </p:nvSpPr>
              <p:spPr bwMode="auto">
                <a:xfrm>
                  <a:off x="3658" y="3393"/>
                  <a:ext cx="17" cy="93"/>
                </a:xfrm>
                <a:custGeom>
                  <a:avLst/>
                  <a:gdLst/>
                  <a:ahLst/>
                  <a:cxnLst>
                    <a:cxn ang="0">
                      <a:pos x="34" y="185"/>
                    </a:cxn>
                    <a:cxn ang="0">
                      <a:pos x="0" y="0"/>
                    </a:cxn>
                    <a:cxn ang="0">
                      <a:pos x="35" y="83"/>
                    </a:cxn>
                    <a:cxn ang="0">
                      <a:pos x="35" y="185"/>
                    </a:cxn>
                    <a:cxn ang="0">
                      <a:pos x="35" y="185"/>
                    </a:cxn>
                    <a:cxn ang="0">
                      <a:pos x="34" y="185"/>
                    </a:cxn>
                  </a:cxnLst>
                  <a:rect l="0" t="0" r="r" b="b"/>
                  <a:pathLst>
                    <a:path w="35" h="185">
                      <a:moveTo>
                        <a:pt x="34" y="185"/>
                      </a:moveTo>
                      <a:lnTo>
                        <a:pt x="0" y="0"/>
                      </a:lnTo>
                      <a:lnTo>
                        <a:pt x="35" y="83"/>
                      </a:lnTo>
                      <a:lnTo>
                        <a:pt x="35" y="185"/>
                      </a:lnTo>
                      <a:lnTo>
                        <a:pt x="35" y="185"/>
                      </a:lnTo>
                      <a:lnTo>
                        <a:pt x="34" y="185"/>
                      </a:lnTo>
                      <a:close/>
                    </a:path>
                  </a:pathLst>
                </a:custGeom>
                <a:solidFill>
                  <a:srgbClr val="520000"/>
                </a:solidFill>
                <a:ln w="9525">
                  <a:noFill/>
                  <a:round/>
                  <a:headEnd/>
                  <a:tailEnd/>
                </a:ln>
              </p:spPr>
              <p:txBody>
                <a:bodyPr/>
                <a:lstStyle/>
                <a:p>
                  <a:endParaRPr lang="en-US"/>
                </a:p>
              </p:txBody>
            </p:sp>
            <p:sp>
              <p:nvSpPr>
                <p:cNvPr id="41249" name="Freeform 289"/>
                <p:cNvSpPr>
                  <a:spLocks/>
                </p:cNvSpPr>
                <p:nvPr/>
              </p:nvSpPr>
              <p:spPr bwMode="auto">
                <a:xfrm>
                  <a:off x="2344" y="3398"/>
                  <a:ext cx="13" cy="16"/>
                </a:xfrm>
                <a:custGeom>
                  <a:avLst/>
                  <a:gdLst/>
                  <a:ahLst/>
                  <a:cxnLst>
                    <a:cxn ang="0">
                      <a:pos x="0" y="0"/>
                    </a:cxn>
                    <a:cxn ang="0">
                      <a:pos x="26" y="32"/>
                    </a:cxn>
                    <a:cxn ang="0">
                      <a:pos x="2" y="0"/>
                    </a:cxn>
                    <a:cxn ang="0">
                      <a:pos x="2" y="0"/>
                    </a:cxn>
                    <a:cxn ang="0">
                      <a:pos x="0" y="0"/>
                    </a:cxn>
                  </a:cxnLst>
                  <a:rect l="0" t="0" r="r" b="b"/>
                  <a:pathLst>
                    <a:path w="26" h="32">
                      <a:moveTo>
                        <a:pt x="0" y="0"/>
                      </a:moveTo>
                      <a:lnTo>
                        <a:pt x="26" y="32"/>
                      </a:lnTo>
                      <a:lnTo>
                        <a:pt x="2" y="0"/>
                      </a:lnTo>
                      <a:lnTo>
                        <a:pt x="2" y="0"/>
                      </a:lnTo>
                      <a:lnTo>
                        <a:pt x="0" y="0"/>
                      </a:lnTo>
                      <a:close/>
                    </a:path>
                  </a:pathLst>
                </a:custGeom>
                <a:solidFill>
                  <a:srgbClr val="CEA156"/>
                </a:solidFill>
                <a:ln w="9525">
                  <a:noFill/>
                  <a:round/>
                  <a:headEnd/>
                  <a:tailEnd/>
                </a:ln>
              </p:spPr>
              <p:txBody>
                <a:bodyPr/>
                <a:lstStyle/>
                <a:p>
                  <a:endParaRPr lang="en-US"/>
                </a:p>
              </p:txBody>
            </p:sp>
            <p:sp>
              <p:nvSpPr>
                <p:cNvPr id="41250" name="Freeform 290"/>
                <p:cNvSpPr>
                  <a:spLocks/>
                </p:cNvSpPr>
                <p:nvPr/>
              </p:nvSpPr>
              <p:spPr bwMode="auto">
                <a:xfrm>
                  <a:off x="3608" y="3402"/>
                  <a:ext cx="8" cy="39"/>
                </a:xfrm>
                <a:custGeom>
                  <a:avLst/>
                  <a:gdLst/>
                  <a:ahLst/>
                  <a:cxnLst>
                    <a:cxn ang="0">
                      <a:pos x="6" y="77"/>
                    </a:cxn>
                    <a:cxn ang="0">
                      <a:pos x="0" y="0"/>
                    </a:cxn>
                    <a:cxn ang="0">
                      <a:pos x="2" y="7"/>
                    </a:cxn>
                    <a:cxn ang="0">
                      <a:pos x="3" y="15"/>
                    </a:cxn>
                    <a:cxn ang="0">
                      <a:pos x="6" y="23"/>
                    </a:cxn>
                    <a:cxn ang="0">
                      <a:pos x="10" y="29"/>
                    </a:cxn>
                    <a:cxn ang="0">
                      <a:pos x="13" y="37"/>
                    </a:cxn>
                    <a:cxn ang="0">
                      <a:pos x="16" y="45"/>
                    </a:cxn>
                    <a:cxn ang="0">
                      <a:pos x="16" y="53"/>
                    </a:cxn>
                    <a:cxn ang="0">
                      <a:pos x="16" y="61"/>
                    </a:cxn>
                    <a:cxn ang="0">
                      <a:pos x="13" y="69"/>
                    </a:cxn>
                    <a:cxn ang="0">
                      <a:pos x="8" y="77"/>
                    </a:cxn>
                    <a:cxn ang="0">
                      <a:pos x="8" y="77"/>
                    </a:cxn>
                    <a:cxn ang="0">
                      <a:pos x="6" y="77"/>
                    </a:cxn>
                  </a:cxnLst>
                  <a:rect l="0" t="0" r="r" b="b"/>
                  <a:pathLst>
                    <a:path w="16" h="77">
                      <a:moveTo>
                        <a:pt x="6" y="77"/>
                      </a:moveTo>
                      <a:lnTo>
                        <a:pt x="0" y="0"/>
                      </a:lnTo>
                      <a:lnTo>
                        <a:pt x="2" y="7"/>
                      </a:lnTo>
                      <a:lnTo>
                        <a:pt x="3" y="15"/>
                      </a:lnTo>
                      <a:lnTo>
                        <a:pt x="6" y="23"/>
                      </a:lnTo>
                      <a:lnTo>
                        <a:pt x="10" y="29"/>
                      </a:lnTo>
                      <a:lnTo>
                        <a:pt x="13" y="37"/>
                      </a:lnTo>
                      <a:lnTo>
                        <a:pt x="16" y="45"/>
                      </a:lnTo>
                      <a:lnTo>
                        <a:pt x="16" y="53"/>
                      </a:lnTo>
                      <a:lnTo>
                        <a:pt x="16" y="61"/>
                      </a:lnTo>
                      <a:lnTo>
                        <a:pt x="13" y="69"/>
                      </a:lnTo>
                      <a:lnTo>
                        <a:pt x="8" y="77"/>
                      </a:lnTo>
                      <a:lnTo>
                        <a:pt x="8" y="77"/>
                      </a:lnTo>
                      <a:lnTo>
                        <a:pt x="6" y="77"/>
                      </a:lnTo>
                      <a:close/>
                    </a:path>
                  </a:pathLst>
                </a:custGeom>
                <a:solidFill>
                  <a:srgbClr val="893939"/>
                </a:solidFill>
                <a:ln w="9525">
                  <a:noFill/>
                  <a:round/>
                  <a:headEnd/>
                  <a:tailEnd/>
                </a:ln>
              </p:spPr>
              <p:txBody>
                <a:bodyPr/>
                <a:lstStyle/>
                <a:p>
                  <a:endParaRPr lang="en-US"/>
                </a:p>
              </p:txBody>
            </p:sp>
            <p:sp>
              <p:nvSpPr>
                <p:cNvPr id="41251" name="Freeform 291"/>
                <p:cNvSpPr>
                  <a:spLocks/>
                </p:cNvSpPr>
                <p:nvPr/>
              </p:nvSpPr>
              <p:spPr bwMode="auto">
                <a:xfrm>
                  <a:off x="2302" y="3405"/>
                  <a:ext cx="25" cy="36"/>
                </a:xfrm>
                <a:custGeom>
                  <a:avLst/>
                  <a:gdLst/>
                  <a:ahLst/>
                  <a:cxnLst>
                    <a:cxn ang="0">
                      <a:pos x="0" y="35"/>
                    </a:cxn>
                    <a:cxn ang="0">
                      <a:pos x="19" y="70"/>
                    </a:cxn>
                    <a:cxn ang="0">
                      <a:pos x="8" y="62"/>
                    </a:cxn>
                    <a:cxn ang="0">
                      <a:pos x="2" y="54"/>
                    </a:cxn>
                    <a:cxn ang="0">
                      <a:pos x="2" y="45"/>
                    </a:cxn>
                    <a:cxn ang="0">
                      <a:pos x="3" y="37"/>
                    </a:cxn>
                    <a:cxn ang="0">
                      <a:pos x="7" y="30"/>
                    </a:cxn>
                    <a:cxn ang="0">
                      <a:pos x="11" y="22"/>
                    </a:cxn>
                    <a:cxn ang="0">
                      <a:pos x="18" y="16"/>
                    </a:cxn>
                    <a:cxn ang="0">
                      <a:pos x="23" y="9"/>
                    </a:cxn>
                    <a:cxn ang="0">
                      <a:pos x="26" y="5"/>
                    </a:cxn>
                    <a:cxn ang="0">
                      <a:pos x="26" y="0"/>
                    </a:cxn>
                    <a:cxn ang="0">
                      <a:pos x="51" y="11"/>
                    </a:cxn>
                    <a:cxn ang="0">
                      <a:pos x="2" y="35"/>
                    </a:cxn>
                    <a:cxn ang="0">
                      <a:pos x="2" y="35"/>
                    </a:cxn>
                    <a:cxn ang="0">
                      <a:pos x="0" y="35"/>
                    </a:cxn>
                  </a:cxnLst>
                  <a:rect l="0" t="0" r="r" b="b"/>
                  <a:pathLst>
                    <a:path w="51" h="70">
                      <a:moveTo>
                        <a:pt x="0" y="35"/>
                      </a:moveTo>
                      <a:lnTo>
                        <a:pt x="19" y="70"/>
                      </a:lnTo>
                      <a:lnTo>
                        <a:pt x="8" y="62"/>
                      </a:lnTo>
                      <a:lnTo>
                        <a:pt x="2" y="54"/>
                      </a:lnTo>
                      <a:lnTo>
                        <a:pt x="2" y="45"/>
                      </a:lnTo>
                      <a:lnTo>
                        <a:pt x="3" y="37"/>
                      </a:lnTo>
                      <a:lnTo>
                        <a:pt x="7" y="30"/>
                      </a:lnTo>
                      <a:lnTo>
                        <a:pt x="11" y="22"/>
                      </a:lnTo>
                      <a:lnTo>
                        <a:pt x="18" y="16"/>
                      </a:lnTo>
                      <a:lnTo>
                        <a:pt x="23" y="9"/>
                      </a:lnTo>
                      <a:lnTo>
                        <a:pt x="26" y="5"/>
                      </a:lnTo>
                      <a:lnTo>
                        <a:pt x="26" y="0"/>
                      </a:lnTo>
                      <a:lnTo>
                        <a:pt x="51" y="11"/>
                      </a:lnTo>
                      <a:lnTo>
                        <a:pt x="2" y="35"/>
                      </a:lnTo>
                      <a:lnTo>
                        <a:pt x="2" y="35"/>
                      </a:lnTo>
                      <a:lnTo>
                        <a:pt x="0" y="35"/>
                      </a:lnTo>
                      <a:close/>
                    </a:path>
                  </a:pathLst>
                </a:custGeom>
                <a:solidFill>
                  <a:srgbClr val="CEA156"/>
                </a:solidFill>
                <a:ln w="9525">
                  <a:noFill/>
                  <a:round/>
                  <a:headEnd/>
                  <a:tailEnd/>
                </a:ln>
              </p:spPr>
              <p:txBody>
                <a:bodyPr/>
                <a:lstStyle/>
                <a:p>
                  <a:endParaRPr lang="en-US"/>
                </a:p>
              </p:txBody>
            </p:sp>
            <p:sp>
              <p:nvSpPr>
                <p:cNvPr id="41252" name="Freeform 292"/>
                <p:cNvSpPr>
                  <a:spLocks/>
                </p:cNvSpPr>
                <p:nvPr/>
              </p:nvSpPr>
              <p:spPr bwMode="auto">
                <a:xfrm>
                  <a:off x="2749" y="3411"/>
                  <a:ext cx="60" cy="63"/>
                </a:xfrm>
                <a:custGeom>
                  <a:avLst/>
                  <a:gdLst/>
                  <a:ahLst/>
                  <a:cxnLst>
                    <a:cxn ang="0">
                      <a:pos x="120" y="16"/>
                    </a:cxn>
                    <a:cxn ang="0">
                      <a:pos x="113" y="19"/>
                    </a:cxn>
                    <a:cxn ang="0">
                      <a:pos x="105" y="22"/>
                    </a:cxn>
                    <a:cxn ang="0">
                      <a:pos x="96" y="24"/>
                    </a:cxn>
                    <a:cxn ang="0">
                      <a:pos x="88" y="26"/>
                    </a:cxn>
                    <a:cxn ang="0">
                      <a:pos x="80" y="29"/>
                    </a:cxn>
                    <a:cxn ang="0">
                      <a:pos x="73" y="32"/>
                    </a:cxn>
                    <a:cxn ang="0">
                      <a:pos x="67" y="37"/>
                    </a:cxn>
                    <a:cxn ang="0">
                      <a:pos x="60" y="42"/>
                    </a:cxn>
                    <a:cxn ang="0">
                      <a:pos x="56" y="50"/>
                    </a:cxn>
                    <a:cxn ang="0">
                      <a:pos x="54" y="59"/>
                    </a:cxn>
                    <a:cxn ang="0">
                      <a:pos x="60" y="72"/>
                    </a:cxn>
                    <a:cxn ang="0">
                      <a:pos x="64" y="82"/>
                    </a:cxn>
                    <a:cxn ang="0">
                      <a:pos x="62" y="90"/>
                    </a:cxn>
                    <a:cxn ang="0">
                      <a:pos x="59" y="96"/>
                    </a:cxn>
                    <a:cxn ang="0">
                      <a:pos x="51" y="102"/>
                    </a:cxn>
                    <a:cxn ang="0">
                      <a:pos x="41" y="107"/>
                    </a:cxn>
                    <a:cxn ang="0">
                      <a:pos x="32" y="110"/>
                    </a:cxn>
                    <a:cxn ang="0">
                      <a:pos x="20" y="115"/>
                    </a:cxn>
                    <a:cxn ang="0">
                      <a:pos x="9" y="120"/>
                    </a:cxn>
                    <a:cxn ang="0">
                      <a:pos x="1" y="126"/>
                    </a:cxn>
                    <a:cxn ang="0">
                      <a:pos x="0" y="123"/>
                    </a:cxn>
                    <a:cxn ang="0">
                      <a:pos x="3" y="122"/>
                    </a:cxn>
                    <a:cxn ang="0">
                      <a:pos x="8" y="120"/>
                    </a:cxn>
                    <a:cxn ang="0">
                      <a:pos x="12" y="118"/>
                    </a:cxn>
                    <a:cxn ang="0">
                      <a:pos x="20" y="117"/>
                    </a:cxn>
                    <a:cxn ang="0">
                      <a:pos x="28" y="114"/>
                    </a:cxn>
                    <a:cxn ang="0">
                      <a:pos x="36" y="110"/>
                    </a:cxn>
                    <a:cxn ang="0">
                      <a:pos x="43" y="106"/>
                    </a:cxn>
                    <a:cxn ang="0">
                      <a:pos x="49" y="99"/>
                    </a:cxn>
                    <a:cxn ang="0">
                      <a:pos x="54" y="91"/>
                    </a:cxn>
                    <a:cxn ang="0">
                      <a:pos x="52" y="80"/>
                    </a:cxn>
                    <a:cxn ang="0">
                      <a:pos x="51" y="69"/>
                    </a:cxn>
                    <a:cxn ang="0">
                      <a:pos x="49" y="58"/>
                    </a:cxn>
                    <a:cxn ang="0">
                      <a:pos x="48" y="45"/>
                    </a:cxn>
                    <a:cxn ang="0">
                      <a:pos x="48" y="34"/>
                    </a:cxn>
                    <a:cxn ang="0">
                      <a:pos x="51" y="22"/>
                    </a:cxn>
                    <a:cxn ang="0">
                      <a:pos x="54" y="13"/>
                    </a:cxn>
                    <a:cxn ang="0">
                      <a:pos x="60" y="6"/>
                    </a:cxn>
                    <a:cxn ang="0">
                      <a:pos x="72" y="2"/>
                    </a:cxn>
                    <a:cxn ang="0">
                      <a:pos x="84" y="0"/>
                    </a:cxn>
                    <a:cxn ang="0">
                      <a:pos x="89" y="0"/>
                    </a:cxn>
                    <a:cxn ang="0">
                      <a:pos x="94" y="2"/>
                    </a:cxn>
                    <a:cxn ang="0">
                      <a:pos x="97" y="3"/>
                    </a:cxn>
                    <a:cxn ang="0">
                      <a:pos x="102" y="5"/>
                    </a:cxn>
                    <a:cxn ang="0">
                      <a:pos x="105" y="5"/>
                    </a:cxn>
                    <a:cxn ang="0">
                      <a:pos x="108" y="8"/>
                    </a:cxn>
                    <a:cxn ang="0">
                      <a:pos x="112" y="10"/>
                    </a:cxn>
                    <a:cxn ang="0">
                      <a:pos x="115" y="11"/>
                    </a:cxn>
                    <a:cxn ang="0">
                      <a:pos x="118" y="14"/>
                    </a:cxn>
                    <a:cxn ang="0">
                      <a:pos x="120" y="18"/>
                    </a:cxn>
                    <a:cxn ang="0">
                      <a:pos x="120" y="18"/>
                    </a:cxn>
                    <a:cxn ang="0">
                      <a:pos x="120" y="16"/>
                    </a:cxn>
                  </a:cxnLst>
                  <a:rect l="0" t="0" r="r" b="b"/>
                  <a:pathLst>
                    <a:path w="120" h="126">
                      <a:moveTo>
                        <a:pt x="120" y="16"/>
                      </a:moveTo>
                      <a:lnTo>
                        <a:pt x="113" y="19"/>
                      </a:lnTo>
                      <a:lnTo>
                        <a:pt x="105" y="22"/>
                      </a:lnTo>
                      <a:lnTo>
                        <a:pt x="96" y="24"/>
                      </a:lnTo>
                      <a:lnTo>
                        <a:pt x="88" y="26"/>
                      </a:lnTo>
                      <a:lnTo>
                        <a:pt x="80" y="29"/>
                      </a:lnTo>
                      <a:lnTo>
                        <a:pt x="73" y="32"/>
                      </a:lnTo>
                      <a:lnTo>
                        <a:pt x="67" y="37"/>
                      </a:lnTo>
                      <a:lnTo>
                        <a:pt x="60" y="42"/>
                      </a:lnTo>
                      <a:lnTo>
                        <a:pt x="56" y="50"/>
                      </a:lnTo>
                      <a:lnTo>
                        <a:pt x="54" y="59"/>
                      </a:lnTo>
                      <a:lnTo>
                        <a:pt x="60" y="72"/>
                      </a:lnTo>
                      <a:lnTo>
                        <a:pt x="64" y="82"/>
                      </a:lnTo>
                      <a:lnTo>
                        <a:pt x="62" y="90"/>
                      </a:lnTo>
                      <a:lnTo>
                        <a:pt x="59" y="96"/>
                      </a:lnTo>
                      <a:lnTo>
                        <a:pt x="51" y="102"/>
                      </a:lnTo>
                      <a:lnTo>
                        <a:pt x="41" y="107"/>
                      </a:lnTo>
                      <a:lnTo>
                        <a:pt x="32" y="110"/>
                      </a:lnTo>
                      <a:lnTo>
                        <a:pt x="20" y="115"/>
                      </a:lnTo>
                      <a:lnTo>
                        <a:pt x="9" y="120"/>
                      </a:lnTo>
                      <a:lnTo>
                        <a:pt x="1" y="126"/>
                      </a:lnTo>
                      <a:lnTo>
                        <a:pt x="0" y="123"/>
                      </a:lnTo>
                      <a:lnTo>
                        <a:pt x="3" y="122"/>
                      </a:lnTo>
                      <a:lnTo>
                        <a:pt x="8" y="120"/>
                      </a:lnTo>
                      <a:lnTo>
                        <a:pt x="12" y="118"/>
                      </a:lnTo>
                      <a:lnTo>
                        <a:pt x="20" y="117"/>
                      </a:lnTo>
                      <a:lnTo>
                        <a:pt x="28" y="114"/>
                      </a:lnTo>
                      <a:lnTo>
                        <a:pt x="36" y="110"/>
                      </a:lnTo>
                      <a:lnTo>
                        <a:pt x="43" y="106"/>
                      </a:lnTo>
                      <a:lnTo>
                        <a:pt x="49" y="99"/>
                      </a:lnTo>
                      <a:lnTo>
                        <a:pt x="54" y="91"/>
                      </a:lnTo>
                      <a:lnTo>
                        <a:pt x="52" y="80"/>
                      </a:lnTo>
                      <a:lnTo>
                        <a:pt x="51" y="69"/>
                      </a:lnTo>
                      <a:lnTo>
                        <a:pt x="49" y="58"/>
                      </a:lnTo>
                      <a:lnTo>
                        <a:pt x="48" y="45"/>
                      </a:lnTo>
                      <a:lnTo>
                        <a:pt x="48" y="34"/>
                      </a:lnTo>
                      <a:lnTo>
                        <a:pt x="51" y="22"/>
                      </a:lnTo>
                      <a:lnTo>
                        <a:pt x="54" y="13"/>
                      </a:lnTo>
                      <a:lnTo>
                        <a:pt x="60" y="6"/>
                      </a:lnTo>
                      <a:lnTo>
                        <a:pt x="72" y="2"/>
                      </a:lnTo>
                      <a:lnTo>
                        <a:pt x="84" y="0"/>
                      </a:lnTo>
                      <a:lnTo>
                        <a:pt x="89" y="0"/>
                      </a:lnTo>
                      <a:lnTo>
                        <a:pt x="94" y="2"/>
                      </a:lnTo>
                      <a:lnTo>
                        <a:pt x="97" y="3"/>
                      </a:lnTo>
                      <a:lnTo>
                        <a:pt x="102" y="5"/>
                      </a:lnTo>
                      <a:lnTo>
                        <a:pt x="105" y="5"/>
                      </a:lnTo>
                      <a:lnTo>
                        <a:pt x="108" y="8"/>
                      </a:lnTo>
                      <a:lnTo>
                        <a:pt x="112" y="10"/>
                      </a:lnTo>
                      <a:lnTo>
                        <a:pt x="115" y="11"/>
                      </a:lnTo>
                      <a:lnTo>
                        <a:pt x="118" y="14"/>
                      </a:lnTo>
                      <a:lnTo>
                        <a:pt x="120" y="18"/>
                      </a:lnTo>
                      <a:lnTo>
                        <a:pt x="120" y="18"/>
                      </a:lnTo>
                      <a:lnTo>
                        <a:pt x="120" y="16"/>
                      </a:lnTo>
                      <a:close/>
                    </a:path>
                  </a:pathLst>
                </a:custGeom>
                <a:solidFill>
                  <a:srgbClr val="CEA156"/>
                </a:solidFill>
                <a:ln w="9525">
                  <a:noFill/>
                  <a:round/>
                  <a:headEnd/>
                  <a:tailEnd/>
                </a:ln>
              </p:spPr>
              <p:txBody>
                <a:bodyPr/>
                <a:lstStyle/>
                <a:p>
                  <a:endParaRPr lang="en-US"/>
                </a:p>
              </p:txBody>
            </p:sp>
            <p:sp>
              <p:nvSpPr>
                <p:cNvPr id="41253" name="Freeform 293"/>
                <p:cNvSpPr>
                  <a:spLocks/>
                </p:cNvSpPr>
                <p:nvPr/>
              </p:nvSpPr>
              <p:spPr bwMode="auto">
                <a:xfrm>
                  <a:off x="3391" y="3410"/>
                  <a:ext cx="6" cy="31"/>
                </a:xfrm>
                <a:custGeom>
                  <a:avLst/>
                  <a:gdLst/>
                  <a:ahLst/>
                  <a:cxnLst>
                    <a:cxn ang="0">
                      <a:pos x="0" y="0"/>
                    </a:cxn>
                    <a:cxn ang="0">
                      <a:pos x="12" y="61"/>
                    </a:cxn>
                    <a:cxn ang="0">
                      <a:pos x="2" y="2"/>
                    </a:cxn>
                    <a:cxn ang="0">
                      <a:pos x="2" y="2"/>
                    </a:cxn>
                    <a:cxn ang="0">
                      <a:pos x="0" y="0"/>
                    </a:cxn>
                  </a:cxnLst>
                  <a:rect l="0" t="0" r="r" b="b"/>
                  <a:pathLst>
                    <a:path w="12" h="61">
                      <a:moveTo>
                        <a:pt x="0" y="0"/>
                      </a:moveTo>
                      <a:lnTo>
                        <a:pt x="12" y="61"/>
                      </a:lnTo>
                      <a:lnTo>
                        <a:pt x="2" y="2"/>
                      </a:lnTo>
                      <a:lnTo>
                        <a:pt x="2" y="2"/>
                      </a:lnTo>
                      <a:lnTo>
                        <a:pt x="0" y="0"/>
                      </a:lnTo>
                      <a:close/>
                    </a:path>
                  </a:pathLst>
                </a:custGeom>
                <a:solidFill>
                  <a:srgbClr val="893939"/>
                </a:solidFill>
                <a:ln w="9525">
                  <a:noFill/>
                  <a:round/>
                  <a:headEnd/>
                  <a:tailEnd/>
                </a:ln>
              </p:spPr>
              <p:txBody>
                <a:bodyPr/>
                <a:lstStyle/>
                <a:p>
                  <a:endParaRPr lang="en-US"/>
                </a:p>
              </p:txBody>
            </p:sp>
            <p:sp>
              <p:nvSpPr>
                <p:cNvPr id="41254" name="Freeform 294"/>
                <p:cNvSpPr>
                  <a:spLocks/>
                </p:cNvSpPr>
                <p:nvPr/>
              </p:nvSpPr>
              <p:spPr bwMode="auto">
                <a:xfrm>
                  <a:off x="3066" y="3409"/>
                  <a:ext cx="442" cy="407"/>
                </a:xfrm>
                <a:custGeom>
                  <a:avLst/>
                  <a:gdLst/>
                  <a:ahLst/>
                  <a:cxnLst>
                    <a:cxn ang="0">
                      <a:pos x="853" y="113"/>
                    </a:cxn>
                    <a:cxn ang="0">
                      <a:pos x="856" y="179"/>
                    </a:cxn>
                    <a:cxn ang="0">
                      <a:pos x="845" y="262"/>
                    </a:cxn>
                    <a:cxn ang="0">
                      <a:pos x="744" y="593"/>
                    </a:cxn>
                    <a:cxn ang="0">
                      <a:pos x="784" y="584"/>
                    </a:cxn>
                    <a:cxn ang="0">
                      <a:pos x="813" y="534"/>
                    </a:cxn>
                    <a:cxn ang="0">
                      <a:pos x="869" y="411"/>
                    </a:cxn>
                    <a:cxn ang="0">
                      <a:pos x="697" y="662"/>
                    </a:cxn>
                    <a:cxn ang="0">
                      <a:pos x="721" y="552"/>
                    </a:cxn>
                    <a:cxn ang="0">
                      <a:pos x="689" y="589"/>
                    </a:cxn>
                    <a:cxn ang="0">
                      <a:pos x="637" y="606"/>
                    </a:cxn>
                    <a:cxn ang="0">
                      <a:pos x="584" y="657"/>
                    </a:cxn>
                    <a:cxn ang="0">
                      <a:pos x="517" y="675"/>
                    </a:cxn>
                    <a:cxn ang="0">
                      <a:pos x="566" y="539"/>
                    </a:cxn>
                    <a:cxn ang="0">
                      <a:pos x="517" y="509"/>
                    </a:cxn>
                    <a:cxn ang="0">
                      <a:pos x="464" y="443"/>
                    </a:cxn>
                    <a:cxn ang="0">
                      <a:pos x="440" y="499"/>
                    </a:cxn>
                    <a:cxn ang="0">
                      <a:pos x="470" y="606"/>
                    </a:cxn>
                    <a:cxn ang="0">
                      <a:pos x="493" y="566"/>
                    </a:cxn>
                    <a:cxn ang="0">
                      <a:pos x="457" y="619"/>
                    </a:cxn>
                    <a:cxn ang="0">
                      <a:pos x="440" y="654"/>
                    </a:cxn>
                    <a:cxn ang="0">
                      <a:pos x="417" y="641"/>
                    </a:cxn>
                    <a:cxn ang="0">
                      <a:pos x="395" y="672"/>
                    </a:cxn>
                    <a:cxn ang="0">
                      <a:pos x="387" y="704"/>
                    </a:cxn>
                    <a:cxn ang="0">
                      <a:pos x="360" y="760"/>
                    </a:cxn>
                    <a:cxn ang="0">
                      <a:pos x="339" y="712"/>
                    </a:cxn>
                    <a:cxn ang="0">
                      <a:pos x="365" y="534"/>
                    </a:cxn>
                    <a:cxn ang="0">
                      <a:pos x="339" y="536"/>
                    </a:cxn>
                    <a:cxn ang="0">
                      <a:pos x="329" y="541"/>
                    </a:cxn>
                    <a:cxn ang="0">
                      <a:pos x="294" y="526"/>
                    </a:cxn>
                    <a:cxn ang="0">
                      <a:pos x="280" y="552"/>
                    </a:cxn>
                    <a:cxn ang="0">
                      <a:pos x="270" y="518"/>
                    </a:cxn>
                    <a:cxn ang="0">
                      <a:pos x="246" y="517"/>
                    </a:cxn>
                    <a:cxn ang="0">
                      <a:pos x="211" y="438"/>
                    </a:cxn>
                    <a:cxn ang="0">
                      <a:pos x="195" y="443"/>
                    </a:cxn>
                    <a:cxn ang="0">
                      <a:pos x="184" y="425"/>
                    </a:cxn>
                    <a:cxn ang="0">
                      <a:pos x="161" y="441"/>
                    </a:cxn>
                    <a:cxn ang="0">
                      <a:pos x="115" y="478"/>
                    </a:cxn>
                    <a:cxn ang="0">
                      <a:pos x="118" y="456"/>
                    </a:cxn>
                    <a:cxn ang="0">
                      <a:pos x="81" y="473"/>
                    </a:cxn>
                    <a:cxn ang="0">
                      <a:pos x="94" y="502"/>
                    </a:cxn>
                    <a:cxn ang="0">
                      <a:pos x="70" y="569"/>
                    </a:cxn>
                    <a:cxn ang="0">
                      <a:pos x="25" y="569"/>
                    </a:cxn>
                    <a:cxn ang="0">
                      <a:pos x="9" y="464"/>
                    </a:cxn>
                    <a:cxn ang="0">
                      <a:pos x="27" y="425"/>
                    </a:cxn>
                    <a:cxn ang="0">
                      <a:pos x="73" y="355"/>
                    </a:cxn>
                    <a:cxn ang="0">
                      <a:pos x="145" y="347"/>
                    </a:cxn>
                    <a:cxn ang="0">
                      <a:pos x="147" y="305"/>
                    </a:cxn>
                    <a:cxn ang="0">
                      <a:pos x="168" y="267"/>
                    </a:cxn>
                    <a:cxn ang="0">
                      <a:pos x="197" y="278"/>
                    </a:cxn>
                    <a:cxn ang="0">
                      <a:pos x="225" y="313"/>
                    </a:cxn>
                    <a:cxn ang="0">
                      <a:pos x="425" y="235"/>
                    </a:cxn>
                    <a:cxn ang="0">
                      <a:pos x="531" y="237"/>
                    </a:cxn>
                    <a:cxn ang="0">
                      <a:pos x="526" y="155"/>
                    </a:cxn>
                    <a:cxn ang="0">
                      <a:pos x="539" y="211"/>
                    </a:cxn>
                    <a:cxn ang="0">
                      <a:pos x="539" y="333"/>
                    </a:cxn>
                    <a:cxn ang="0">
                      <a:pos x="584" y="246"/>
                    </a:cxn>
                    <a:cxn ang="0">
                      <a:pos x="561" y="166"/>
                    </a:cxn>
                    <a:cxn ang="0">
                      <a:pos x="760" y="51"/>
                    </a:cxn>
                    <a:cxn ang="0">
                      <a:pos x="755" y="6"/>
                    </a:cxn>
                  </a:cxnLst>
                  <a:rect l="0" t="0" r="r" b="b"/>
                  <a:pathLst>
                    <a:path w="883" h="813">
                      <a:moveTo>
                        <a:pt x="787" y="1"/>
                      </a:moveTo>
                      <a:lnTo>
                        <a:pt x="779" y="13"/>
                      </a:lnTo>
                      <a:lnTo>
                        <a:pt x="777" y="21"/>
                      </a:lnTo>
                      <a:lnTo>
                        <a:pt x="777" y="27"/>
                      </a:lnTo>
                      <a:lnTo>
                        <a:pt x="782" y="32"/>
                      </a:lnTo>
                      <a:lnTo>
                        <a:pt x="789" y="38"/>
                      </a:lnTo>
                      <a:lnTo>
                        <a:pt x="797" y="41"/>
                      </a:lnTo>
                      <a:lnTo>
                        <a:pt x="806" y="46"/>
                      </a:lnTo>
                      <a:lnTo>
                        <a:pt x="816" y="51"/>
                      </a:lnTo>
                      <a:lnTo>
                        <a:pt x="824" y="56"/>
                      </a:lnTo>
                      <a:lnTo>
                        <a:pt x="830" y="62"/>
                      </a:lnTo>
                      <a:lnTo>
                        <a:pt x="835" y="80"/>
                      </a:lnTo>
                      <a:lnTo>
                        <a:pt x="843" y="97"/>
                      </a:lnTo>
                      <a:lnTo>
                        <a:pt x="853" y="113"/>
                      </a:lnTo>
                      <a:lnTo>
                        <a:pt x="861" y="128"/>
                      </a:lnTo>
                      <a:lnTo>
                        <a:pt x="870" y="142"/>
                      </a:lnTo>
                      <a:lnTo>
                        <a:pt x="877" y="158"/>
                      </a:lnTo>
                      <a:lnTo>
                        <a:pt x="881" y="174"/>
                      </a:lnTo>
                      <a:lnTo>
                        <a:pt x="883" y="192"/>
                      </a:lnTo>
                      <a:lnTo>
                        <a:pt x="880" y="209"/>
                      </a:lnTo>
                      <a:lnTo>
                        <a:pt x="872" y="232"/>
                      </a:lnTo>
                      <a:lnTo>
                        <a:pt x="867" y="224"/>
                      </a:lnTo>
                      <a:lnTo>
                        <a:pt x="864" y="217"/>
                      </a:lnTo>
                      <a:lnTo>
                        <a:pt x="862" y="209"/>
                      </a:lnTo>
                      <a:lnTo>
                        <a:pt x="861" y="203"/>
                      </a:lnTo>
                      <a:lnTo>
                        <a:pt x="859" y="195"/>
                      </a:lnTo>
                      <a:lnTo>
                        <a:pt x="857" y="187"/>
                      </a:lnTo>
                      <a:lnTo>
                        <a:pt x="856" y="179"/>
                      </a:lnTo>
                      <a:lnTo>
                        <a:pt x="853" y="173"/>
                      </a:lnTo>
                      <a:lnTo>
                        <a:pt x="849" y="166"/>
                      </a:lnTo>
                      <a:lnTo>
                        <a:pt x="845" y="161"/>
                      </a:lnTo>
                      <a:lnTo>
                        <a:pt x="848" y="174"/>
                      </a:lnTo>
                      <a:lnTo>
                        <a:pt x="848" y="185"/>
                      </a:lnTo>
                      <a:lnTo>
                        <a:pt x="846" y="198"/>
                      </a:lnTo>
                      <a:lnTo>
                        <a:pt x="841" y="211"/>
                      </a:lnTo>
                      <a:lnTo>
                        <a:pt x="837" y="224"/>
                      </a:lnTo>
                      <a:lnTo>
                        <a:pt x="832" y="237"/>
                      </a:lnTo>
                      <a:lnTo>
                        <a:pt x="827" y="249"/>
                      </a:lnTo>
                      <a:lnTo>
                        <a:pt x="825" y="262"/>
                      </a:lnTo>
                      <a:lnTo>
                        <a:pt x="825" y="275"/>
                      </a:lnTo>
                      <a:lnTo>
                        <a:pt x="830" y="288"/>
                      </a:lnTo>
                      <a:lnTo>
                        <a:pt x="845" y="262"/>
                      </a:lnTo>
                      <a:lnTo>
                        <a:pt x="829" y="289"/>
                      </a:lnTo>
                      <a:lnTo>
                        <a:pt x="822" y="318"/>
                      </a:lnTo>
                      <a:lnTo>
                        <a:pt x="819" y="349"/>
                      </a:lnTo>
                      <a:lnTo>
                        <a:pt x="821" y="379"/>
                      </a:lnTo>
                      <a:lnTo>
                        <a:pt x="822" y="411"/>
                      </a:lnTo>
                      <a:lnTo>
                        <a:pt x="822" y="443"/>
                      </a:lnTo>
                      <a:lnTo>
                        <a:pt x="819" y="475"/>
                      </a:lnTo>
                      <a:lnTo>
                        <a:pt x="811" y="507"/>
                      </a:lnTo>
                      <a:lnTo>
                        <a:pt x="795" y="537"/>
                      </a:lnTo>
                      <a:lnTo>
                        <a:pt x="769" y="569"/>
                      </a:lnTo>
                      <a:lnTo>
                        <a:pt x="763" y="576"/>
                      </a:lnTo>
                      <a:lnTo>
                        <a:pt x="757" y="582"/>
                      </a:lnTo>
                      <a:lnTo>
                        <a:pt x="750" y="587"/>
                      </a:lnTo>
                      <a:lnTo>
                        <a:pt x="744" y="593"/>
                      </a:lnTo>
                      <a:lnTo>
                        <a:pt x="739" y="598"/>
                      </a:lnTo>
                      <a:lnTo>
                        <a:pt x="733" y="605"/>
                      </a:lnTo>
                      <a:lnTo>
                        <a:pt x="728" y="611"/>
                      </a:lnTo>
                      <a:lnTo>
                        <a:pt x="723" y="617"/>
                      </a:lnTo>
                      <a:lnTo>
                        <a:pt x="720" y="627"/>
                      </a:lnTo>
                      <a:lnTo>
                        <a:pt x="717" y="637"/>
                      </a:lnTo>
                      <a:lnTo>
                        <a:pt x="729" y="638"/>
                      </a:lnTo>
                      <a:lnTo>
                        <a:pt x="739" y="637"/>
                      </a:lnTo>
                      <a:lnTo>
                        <a:pt x="747" y="632"/>
                      </a:lnTo>
                      <a:lnTo>
                        <a:pt x="755" y="624"/>
                      </a:lnTo>
                      <a:lnTo>
                        <a:pt x="761" y="614"/>
                      </a:lnTo>
                      <a:lnTo>
                        <a:pt x="769" y="605"/>
                      </a:lnTo>
                      <a:lnTo>
                        <a:pt x="776" y="593"/>
                      </a:lnTo>
                      <a:lnTo>
                        <a:pt x="784" y="584"/>
                      </a:lnTo>
                      <a:lnTo>
                        <a:pt x="792" y="576"/>
                      </a:lnTo>
                      <a:lnTo>
                        <a:pt x="801" y="569"/>
                      </a:lnTo>
                      <a:lnTo>
                        <a:pt x="795" y="558"/>
                      </a:lnTo>
                      <a:lnTo>
                        <a:pt x="801" y="569"/>
                      </a:lnTo>
                      <a:lnTo>
                        <a:pt x="813" y="565"/>
                      </a:lnTo>
                      <a:lnTo>
                        <a:pt x="817" y="560"/>
                      </a:lnTo>
                      <a:lnTo>
                        <a:pt x="819" y="553"/>
                      </a:lnTo>
                      <a:lnTo>
                        <a:pt x="819" y="549"/>
                      </a:lnTo>
                      <a:lnTo>
                        <a:pt x="816" y="542"/>
                      </a:lnTo>
                      <a:lnTo>
                        <a:pt x="813" y="537"/>
                      </a:lnTo>
                      <a:lnTo>
                        <a:pt x="811" y="533"/>
                      </a:lnTo>
                      <a:lnTo>
                        <a:pt x="808" y="531"/>
                      </a:lnTo>
                      <a:lnTo>
                        <a:pt x="809" y="531"/>
                      </a:lnTo>
                      <a:lnTo>
                        <a:pt x="813" y="534"/>
                      </a:lnTo>
                      <a:lnTo>
                        <a:pt x="827" y="510"/>
                      </a:lnTo>
                      <a:lnTo>
                        <a:pt x="840" y="485"/>
                      </a:lnTo>
                      <a:lnTo>
                        <a:pt x="851" y="459"/>
                      </a:lnTo>
                      <a:lnTo>
                        <a:pt x="859" y="432"/>
                      </a:lnTo>
                      <a:lnTo>
                        <a:pt x="865" y="405"/>
                      </a:lnTo>
                      <a:lnTo>
                        <a:pt x="869" y="376"/>
                      </a:lnTo>
                      <a:lnTo>
                        <a:pt x="872" y="347"/>
                      </a:lnTo>
                      <a:lnTo>
                        <a:pt x="873" y="317"/>
                      </a:lnTo>
                      <a:lnTo>
                        <a:pt x="873" y="286"/>
                      </a:lnTo>
                      <a:lnTo>
                        <a:pt x="872" y="256"/>
                      </a:lnTo>
                      <a:lnTo>
                        <a:pt x="872" y="293"/>
                      </a:lnTo>
                      <a:lnTo>
                        <a:pt x="872" y="331"/>
                      </a:lnTo>
                      <a:lnTo>
                        <a:pt x="872" y="371"/>
                      </a:lnTo>
                      <a:lnTo>
                        <a:pt x="869" y="411"/>
                      </a:lnTo>
                      <a:lnTo>
                        <a:pt x="862" y="451"/>
                      </a:lnTo>
                      <a:lnTo>
                        <a:pt x="853" y="491"/>
                      </a:lnTo>
                      <a:lnTo>
                        <a:pt x="838" y="529"/>
                      </a:lnTo>
                      <a:lnTo>
                        <a:pt x="819" y="565"/>
                      </a:lnTo>
                      <a:lnTo>
                        <a:pt x="792" y="597"/>
                      </a:lnTo>
                      <a:lnTo>
                        <a:pt x="760" y="625"/>
                      </a:lnTo>
                      <a:lnTo>
                        <a:pt x="753" y="633"/>
                      </a:lnTo>
                      <a:lnTo>
                        <a:pt x="745" y="638"/>
                      </a:lnTo>
                      <a:lnTo>
                        <a:pt x="737" y="643"/>
                      </a:lnTo>
                      <a:lnTo>
                        <a:pt x="729" y="646"/>
                      </a:lnTo>
                      <a:lnTo>
                        <a:pt x="721" y="649"/>
                      </a:lnTo>
                      <a:lnTo>
                        <a:pt x="713" y="653"/>
                      </a:lnTo>
                      <a:lnTo>
                        <a:pt x="705" y="656"/>
                      </a:lnTo>
                      <a:lnTo>
                        <a:pt x="697" y="662"/>
                      </a:lnTo>
                      <a:lnTo>
                        <a:pt x="691" y="669"/>
                      </a:lnTo>
                      <a:lnTo>
                        <a:pt x="686" y="678"/>
                      </a:lnTo>
                      <a:lnTo>
                        <a:pt x="691" y="665"/>
                      </a:lnTo>
                      <a:lnTo>
                        <a:pt x="697" y="654"/>
                      </a:lnTo>
                      <a:lnTo>
                        <a:pt x="704" y="643"/>
                      </a:lnTo>
                      <a:lnTo>
                        <a:pt x="710" y="632"/>
                      </a:lnTo>
                      <a:lnTo>
                        <a:pt x="717" y="619"/>
                      </a:lnTo>
                      <a:lnTo>
                        <a:pt x="723" y="608"/>
                      </a:lnTo>
                      <a:lnTo>
                        <a:pt x="728" y="597"/>
                      </a:lnTo>
                      <a:lnTo>
                        <a:pt x="731" y="584"/>
                      </a:lnTo>
                      <a:lnTo>
                        <a:pt x="734" y="573"/>
                      </a:lnTo>
                      <a:lnTo>
                        <a:pt x="734" y="558"/>
                      </a:lnTo>
                      <a:lnTo>
                        <a:pt x="717" y="558"/>
                      </a:lnTo>
                      <a:lnTo>
                        <a:pt x="721" y="552"/>
                      </a:lnTo>
                      <a:lnTo>
                        <a:pt x="725" y="545"/>
                      </a:lnTo>
                      <a:lnTo>
                        <a:pt x="726" y="537"/>
                      </a:lnTo>
                      <a:lnTo>
                        <a:pt x="728" y="529"/>
                      </a:lnTo>
                      <a:lnTo>
                        <a:pt x="728" y="521"/>
                      </a:lnTo>
                      <a:lnTo>
                        <a:pt x="728" y="513"/>
                      </a:lnTo>
                      <a:lnTo>
                        <a:pt x="726" y="505"/>
                      </a:lnTo>
                      <a:lnTo>
                        <a:pt x="725" y="499"/>
                      </a:lnTo>
                      <a:lnTo>
                        <a:pt x="721" y="491"/>
                      </a:lnTo>
                      <a:lnTo>
                        <a:pt x="717" y="485"/>
                      </a:lnTo>
                      <a:lnTo>
                        <a:pt x="713" y="505"/>
                      </a:lnTo>
                      <a:lnTo>
                        <a:pt x="709" y="526"/>
                      </a:lnTo>
                      <a:lnTo>
                        <a:pt x="702" y="547"/>
                      </a:lnTo>
                      <a:lnTo>
                        <a:pt x="697" y="568"/>
                      </a:lnTo>
                      <a:lnTo>
                        <a:pt x="689" y="589"/>
                      </a:lnTo>
                      <a:lnTo>
                        <a:pt x="681" y="609"/>
                      </a:lnTo>
                      <a:lnTo>
                        <a:pt x="672" y="629"/>
                      </a:lnTo>
                      <a:lnTo>
                        <a:pt x="661" y="646"/>
                      </a:lnTo>
                      <a:lnTo>
                        <a:pt x="648" y="664"/>
                      </a:lnTo>
                      <a:lnTo>
                        <a:pt x="633" y="678"/>
                      </a:lnTo>
                      <a:lnTo>
                        <a:pt x="641" y="664"/>
                      </a:lnTo>
                      <a:lnTo>
                        <a:pt x="648" y="654"/>
                      </a:lnTo>
                      <a:lnTo>
                        <a:pt x="651" y="645"/>
                      </a:lnTo>
                      <a:lnTo>
                        <a:pt x="651" y="638"/>
                      </a:lnTo>
                      <a:lnTo>
                        <a:pt x="649" y="633"/>
                      </a:lnTo>
                      <a:lnTo>
                        <a:pt x="648" y="629"/>
                      </a:lnTo>
                      <a:lnTo>
                        <a:pt x="645" y="622"/>
                      </a:lnTo>
                      <a:lnTo>
                        <a:pt x="640" y="616"/>
                      </a:lnTo>
                      <a:lnTo>
                        <a:pt x="637" y="606"/>
                      </a:lnTo>
                      <a:lnTo>
                        <a:pt x="633" y="593"/>
                      </a:lnTo>
                      <a:lnTo>
                        <a:pt x="633" y="603"/>
                      </a:lnTo>
                      <a:lnTo>
                        <a:pt x="632" y="611"/>
                      </a:lnTo>
                      <a:lnTo>
                        <a:pt x="629" y="616"/>
                      </a:lnTo>
                      <a:lnTo>
                        <a:pt x="622" y="619"/>
                      </a:lnTo>
                      <a:lnTo>
                        <a:pt x="616" y="622"/>
                      </a:lnTo>
                      <a:lnTo>
                        <a:pt x="609" y="625"/>
                      </a:lnTo>
                      <a:lnTo>
                        <a:pt x="601" y="627"/>
                      </a:lnTo>
                      <a:lnTo>
                        <a:pt x="595" y="630"/>
                      </a:lnTo>
                      <a:lnTo>
                        <a:pt x="589" y="637"/>
                      </a:lnTo>
                      <a:lnTo>
                        <a:pt x="584" y="643"/>
                      </a:lnTo>
                      <a:lnTo>
                        <a:pt x="582" y="653"/>
                      </a:lnTo>
                      <a:lnTo>
                        <a:pt x="582" y="657"/>
                      </a:lnTo>
                      <a:lnTo>
                        <a:pt x="584" y="657"/>
                      </a:lnTo>
                      <a:lnTo>
                        <a:pt x="584" y="654"/>
                      </a:lnTo>
                      <a:lnTo>
                        <a:pt x="584" y="648"/>
                      </a:lnTo>
                      <a:lnTo>
                        <a:pt x="584" y="641"/>
                      </a:lnTo>
                      <a:lnTo>
                        <a:pt x="584" y="633"/>
                      </a:lnTo>
                      <a:lnTo>
                        <a:pt x="582" y="627"/>
                      </a:lnTo>
                      <a:lnTo>
                        <a:pt x="581" y="621"/>
                      </a:lnTo>
                      <a:lnTo>
                        <a:pt x="576" y="619"/>
                      </a:lnTo>
                      <a:lnTo>
                        <a:pt x="574" y="645"/>
                      </a:lnTo>
                      <a:lnTo>
                        <a:pt x="569" y="661"/>
                      </a:lnTo>
                      <a:lnTo>
                        <a:pt x="561" y="669"/>
                      </a:lnTo>
                      <a:lnTo>
                        <a:pt x="550" y="672"/>
                      </a:lnTo>
                      <a:lnTo>
                        <a:pt x="539" y="672"/>
                      </a:lnTo>
                      <a:lnTo>
                        <a:pt x="528" y="672"/>
                      </a:lnTo>
                      <a:lnTo>
                        <a:pt x="517" y="675"/>
                      </a:lnTo>
                      <a:lnTo>
                        <a:pt x="505" y="681"/>
                      </a:lnTo>
                      <a:lnTo>
                        <a:pt x="497" y="696"/>
                      </a:lnTo>
                      <a:lnTo>
                        <a:pt x="493" y="720"/>
                      </a:lnTo>
                      <a:lnTo>
                        <a:pt x="549" y="569"/>
                      </a:lnTo>
                      <a:lnTo>
                        <a:pt x="558" y="576"/>
                      </a:lnTo>
                      <a:lnTo>
                        <a:pt x="563" y="574"/>
                      </a:lnTo>
                      <a:lnTo>
                        <a:pt x="565" y="571"/>
                      </a:lnTo>
                      <a:lnTo>
                        <a:pt x="566" y="566"/>
                      </a:lnTo>
                      <a:lnTo>
                        <a:pt x="568" y="563"/>
                      </a:lnTo>
                      <a:lnTo>
                        <a:pt x="568" y="558"/>
                      </a:lnTo>
                      <a:lnTo>
                        <a:pt x="568" y="553"/>
                      </a:lnTo>
                      <a:lnTo>
                        <a:pt x="568" y="549"/>
                      </a:lnTo>
                      <a:lnTo>
                        <a:pt x="566" y="544"/>
                      </a:lnTo>
                      <a:lnTo>
                        <a:pt x="566" y="539"/>
                      </a:lnTo>
                      <a:lnTo>
                        <a:pt x="566" y="534"/>
                      </a:lnTo>
                      <a:lnTo>
                        <a:pt x="517" y="552"/>
                      </a:lnTo>
                      <a:lnTo>
                        <a:pt x="523" y="544"/>
                      </a:lnTo>
                      <a:lnTo>
                        <a:pt x="531" y="536"/>
                      </a:lnTo>
                      <a:lnTo>
                        <a:pt x="539" y="528"/>
                      </a:lnTo>
                      <a:lnTo>
                        <a:pt x="549" y="518"/>
                      </a:lnTo>
                      <a:lnTo>
                        <a:pt x="558" y="509"/>
                      </a:lnTo>
                      <a:lnTo>
                        <a:pt x="568" y="497"/>
                      </a:lnTo>
                      <a:lnTo>
                        <a:pt x="579" y="486"/>
                      </a:lnTo>
                      <a:lnTo>
                        <a:pt x="589" y="477"/>
                      </a:lnTo>
                      <a:lnTo>
                        <a:pt x="598" y="467"/>
                      </a:lnTo>
                      <a:lnTo>
                        <a:pt x="608" y="456"/>
                      </a:lnTo>
                      <a:lnTo>
                        <a:pt x="601" y="449"/>
                      </a:lnTo>
                      <a:lnTo>
                        <a:pt x="517" y="509"/>
                      </a:lnTo>
                      <a:lnTo>
                        <a:pt x="509" y="504"/>
                      </a:lnTo>
                      <a:lnTo>
                        <a:pt x="502" y="496"/>
                      </a:lnTo>
                      <a:lnTo>
                        <a:pt x="501" y="486"/>
                      </a:lnTo>
                      <a:lnTo>
                        <a:pt x="499" y="477"/>
                      </a:lnTo>
                      <a:lnTo>
                        <a:pt x="499" y="467"/>
                      </a:lnTo>
                      <a:lnTo>
                        <a:pt x="499" y="457"/>
                      </a:lnTo>
                      <a:lnTo>
                        <a:pt x="497" y="448"/>
                      </a:lnTo>
                      <a:lnTo>
                        <a:pt x="496" y="438"/>
                      </a:lnTo>
                      <a:lnTo>
                        <a:pt x="489" y="430"/>
                      </a:lnTo>
                      <a:lnTo>
                        <a:pt x="481" y="425"/>
                      </a:lnTo>
                      <a:lnTo>
                        <a:pt x="464" y="449"/>
                      </a:lnTo>
                      <a:lnTo>
                        <a:pt x="464" y="448"/>
                      </a:lnTo>
                      <a:lnTo>
                        <a:pt x="465" y="445"/>
                      </a:lnTo>
                      <a:lnTo>
                        <a:pt x="464" y="443"/>
                      </a:lnTo>
                      <a:lnTo>
                        <a:pt x="464" y="441"/>
                      </a:lnTo>
                      <a:lnTo>
                        <a:pt x="462" y="440"/>
                      </a:lnTo>
                      <a:lnTo>
                        <a:pt x="462" y="438"/>
                      </a:lnTo>
                      <a:lnTo>
                        <a:pt x="461" y="437"/>
                      </a:lnTo>
                      <a:lnTo>
                        <a:pt x="459" y="435"/>
                      </a:lnTo>
                      <a:lnTo>
                        <a:pt x="457" y="433"/>
                      </a:lnTo>
                      <a:lnTo>
                        <a:pt x="457" y="432"/>
                      </a:lnTo>
                      <a:lnTo>
                        <a:pt x="454" y="441"/>
                      </a:lnTo>
                      <a:lnTo>
                        <a:pt x="453" y="451"/>
                      </a:lnTo>
                      <a:lnTo>
                        <a:pt x="449" y="461"/>
                      </a:lnTo>
                      <a:lnTo>
                        <a:pt x="448" y="470"/>
                      </a:lnTo>
                      <a:lnTo>
                        <a:pt x="445" y="480"/>
                      </a:lnTo>
                      <a:lnTo>
                        <a:pt x="441" y="489"/>
                      </a:lnTo>
                      <a:lnTo>
                        <a:pt x="440" y="499"/>
                      </a:lnTo>
                      <a:lnTo>
                        <a:pt x="437" y="509"/>
                      </a:lnTo>
                      <a:lnTo>
                        <a:pt x="435" y="517"/>
                      </a:lnTo>
                      <a:lnTo>
                        <a:pt x="432" y="526"/>
                      </a:lnTo>
                      <a:lnTo>
                        <a:pt x="457" y="526"/>
                      </a:lnTo>
                      <a:lnTo>
                        <a:pt x="457" y="541"/>
                      </a:lnTo>
                      <a:lnTo>
                        <a:pt x="475" y="541"/>
                      </a:lnTo>
                      <a:lnTo>
                        <a:pt x="475" y="550"/>
                      </a:lnTo>
                      <a:lnTo>
                        <a:pt x="475" y="558"/>
                      </a:lnTo>
                      <a:lnTo>
                        <a:pt x="473" y="566"/>
                      </a:lnTo>
                      <a:lnTo>
                        <a:pt x="473" y="576"/>
                      </a:lnTo>
                      <a:lnTo>
                        <a:pt x="472" y="584"/>
                      </a:lnTo>
                      <a:lnTo>
                        <a:pt x="470" y="592"/>
                      </a:lnTo>
                      <a:lnTo>
                        <a:pt x="470" y="600"/>
                      </a:lnTo>
                      <a:lnTo>
                        <a:pt x="470" y="606"/>
                      </a:lnTo>
                      <a:lnTo>
                        <a:pt x="472" y="613"/>
                      </a:lnTo>
                      <a:lnTo>
                        <a:pt x="475" y="619"/>
                      </a:lnTo>
                      <a:lnTo>
                        <a:pt x="481" y="613"/>
                      </a:lnTo>
                      <a:lnTo>
                        <a:pt x="488" y="605"/>
                      </a:lnTo>
                      <a:lnTo>
                        <a:pt x="489" y="597"/>
                      </a:lnTo>
                      <a:lnTo>
                        <a:pt x="491" y="589"/>
                      </a:lnTo>
                      <a:lnTo>
                        <a:pt x="491" y="579"/>
                      </a:lnTo>
                      <a:lnTo>
                        <a:pt x="491" y="569"/>
                      </a:lnTo>
                      <a:lnTo>
                        <a:pt x="491" y="560"/>
                      </a:lnTo>
                      <a:lnTo>
                        <a:pt x="491" y="550"/>
                      </a:lnTo>
                      <a:lnTo>
                        <a:pt x="494" y="542"/>
                      </a:lnTo>
                      <a:lnTo>
                        <a:pt x="499" y="534"/>
                      </a:lnTo>
                      <a:lnTo>
                        <a:pt x="496" y="550"/>
                      </a:lnTo>
                      <a:lnTo>
                        <a:pt x="493" y="566"/>
                      </a:lnTo>
                      <a:lnTo>
                        <a:pt x="491" y="584"/>
                      </a:lnTo>
                      <a:lnTo>
                        <a:pt x="489" y="601"/>
                      </a:lnTo>
                      <a:lnTo>
                        <a:pt x="488" y="619"/>
                      </a:lnTo>
                      <a:lnTo>
                        <a:pt x="485" y="635"/>
                      </a:lnTo>
                      <a:lnTo>
                        <a:pt x="480" y="649"/>
                      </a:lnTo>
                      <a:lnTo>
                        <a:pt x="475" y="662"/>
                      </a:lnTo>
                      <a:lnTo>
                        <a:pt x="467" y="672"/>
                      </a:lnTo>
                      <a:lnTo>
                        <a:pt x="457" y="678"/>
                      </a:lnTo>
                      <a:lnTo>
                        <a:pt x="456" y="669"/>
                      </a:lnTo>
                      <a:lnTo>
                        <a:pt x="456" y="659"/>
                      </a:lnTo>
                      <a:lnTo>
                        <a:pt x="456" y="649"/>
                      </a:lnTo>
                      <a:lnTo>
                        <a:pt x="457" y="640"/>
                      </a:lnTo>
                      <a:lnTo>
                        <a:pt x="457" y="629"/>
                      </a:lnTo>
                      <a:lnTo>
                        <a:pt x="457" y="619"/>
                      </a:lnTo>
                      <a:lnTo>
                        <a:pt x="457" y="609"/>
                      </a:lnTo>
                      <a:lnTo>
                        <a:pt x="456" y="601"/>
                      </a:lnTo>
                      <a:lnTo>
                        <a:pt x="453" y="592"/>
                      </a:lnTo>
                      <a:lnTo>
                        <a:pt x="449" y="584"/>
                      </a:lnTo>
                      <a:lnTo>
                        <a:pt x="445" y="589"/>
                      </a:lnTo>
                      <a:lnTo>
                        <a:pt x="443" y="595"/>
                      </a:lnTo>
                      <a:lnTo>
                        <a:pt x="440" y="601"/>
                      </a:lnTo>
                      <a:lnTo>
                        <a:pt x="440" y="608"/>
                      </a:lnTo>
                      <a:lnTo>
                        <a:pt x="440" y="616"/>
                      </a:lnTo>
                      <a:lnTo>
                        <a:pt x="440" y="624"/>
                      </a:lnTo>
                      <a:lnTo>
                        <a:pt x="440" y="630"/>
                      </a:lnTo>
                      <a:lnTo>
                        <a:pt x="440" y="638"/>
                      </a:lnTo>
                      <a:lnTo>
                        <a:pt x="440" y="646"/>
                      </a:lnTo>
                      <a:lnTo>
                        <a:pt x="440" y="654"/>
                      </a:lnTo>
                      <a:lnTo>
                        <a:pt x="437" y="648"/>
                      </a:lnTo>
                      <a:lnTo>
                        <a:pt x="435" y="640"/>
                      </a:lnTo>
                      <a:lnTo>
                        <a:pt x="433" y="633"/>
                      </a:lnTo>
                      <a:lnTo>
                        <a:pt x="433" y="625"/>
                      </a:lnTo>
                      <a:lnTo>
                        <a:pt x="433" y="619"/>
                      </a:lnTo>
                      <a:lnTo>
                        <a:pt x="432" y="611"/>
                      </a:lnTo>
                      <a:lnTo>
                        <a:pt x="432" y="603"/>
                      </a:lnTo>
                      <a:lnTo>
                        <a:pt x="429" y="597"/>
                      </a:lnTo>
                      <a:lnTo>
                        <a:pt x="425" y="590"/>
                      </a:lnTo>
                      <a:lnTo>
                        <a:pt x="422" y="584"/>
                      </a:lnTo>
                      <a:lnTo>
                        <a:pt x="413" y="600"/>
                      </a:lnTo>
                      <a:lnTo>
                        <a:pt x="409" y="614"/>
                      </a:lnTo>
                      <a:lnTo>
                        <a:pt x="413" y="629"/>
                      </a:lnTo>
                      <a:lnTo>
                        <a:pt x="417" y="641"/>
                      </a:lnTo>
                      <a:lnTo>
                        <a:pt x="425" y="654"/>
                      </a:lnTo>
                      <a:lnTo>
                        <a:pt x="433" y="667"/>
                      </a:lnTo>
                      <a:lnTo>
                        <a:pt x="440" y="680"/>
                      </a:lnTo>
                      <a:lnTo>
                        <a:pt x="445" y="693"/>
                      </a:lnTo>
                      <a:lnTo>
                        <a:pt x="445" y="705"/>
                      </a:lnTo>
                      <a:lnTo>
                        <a:pt x="440" y="720"/>
                      </a:lnTo>
                      <a:lnTo>
                        <a:pt x="440" y="704"/>
                      </a:lnTo>
                      <a:lnTo>
                        <a:pt x="438" y="693"/>
                      </a:lnTo>
                      <a:lnTo>
                        <a:pt x="433" y="685"/>
                      </a:lnTo>
                      <a:lnTo>
                        <a:pt x="427" y="681"/>
                      </a:lnTo>
                      <a:lnTo>
                        <a:pt x="421" y="680"/>
                      </a:lnTo>
                      <a:lnTo>
                        <a:pt x="411" y="678"/>
                      </a:lnTo>
                      <a:lnTo>
                        <a:pt x="403" y="675"/>
                      </a:lnTo>
                      <a:lnTo>
                        <a:pt x="395" y="672"/>
                      </a:lnTo>
                      <a:lnTo>
                        <a:pt x="387" y="665"/>
                      </a:lnTo>
                      <a:lnTo>
                        <a:pt x="379" y="654"/>
                      </a:lnTo>
                      <a:lnTo>
                        <a:pt x="397" y="710"/>
                      </a:lnTo>
                      <a:lnTo>
                        <a:pt x="398" y="709"/>
                      </a:lnTo>
                      <a:lnTo>
                        <a:pt x="398" y="705"/>
                      </a:lnTo>
                      <a:lnTo>
                        <a:pt x="398" y="704"/>
                      </a:lnTo>
                      <a:lnTo>
                        <a:pt x="397" y="702"/>
                      </a:lnTo>
                      <a:lnTo>
                        <a:pt x="397" y="702"/>
                      </a:lnTo>
                      <a:lnTo>
                        <a:pt x="395" y="701"/>
                      </a:lnTo>
                      <a:lnTo>
                        <a:pt x="393" y="699"/>
                      </a:lnTo>
                      <a:lnTo>
                        <a:pt x="392" y="697"/>
                      </a:lnTo>
                      <a:lnTo>
                        <a:pt x="392" y="697"/>
                      </a:lnTo>
                      <a:lnTo>
                        <a:pt x="390" y="696"/>
                      </a:lnTo>
                      <a:lnTo>
                        <a:pt x="387" y="704"/>
                      </a:lnTo>
                      <a:lnTo>
                        <a:pt x="385" y="713"/>
                      </a:lnTo>
                      <a:lnTo>
                        <a:pt x="384" y="721"/>
                      </a:lnTo>
                      <a:lnTo>
                        <a:pt x="384" y="729"/>
                      </a:lnTo>
                      <a:lnTo>
                        <a:pt x="382" y="737"/>
                      </a:lnTo>
                      <a:lnTo>
                        <a:pt x="382" y="747"/>
                      </a:lnTo>
                      <a:lnTo>
                        <a:pt x="379" y="755"/>
                      </a:lnTo>
                      <a:lnTo>
                        <a:pt x="376" y="763"/>
                      </a:lnTo>
                      <a:lnTo>
                        <a:pt x="371" y="773"/>
                      </a:lnTo>
                      <a:lnTo>
                        <a:pt x="365" y="781"/>
                      </a:lnTo>
                      <a:lnTo>
                        <a:pt x="368" y="779"/>
                      </a:lnTo>
                      <a:lnTo>
                        <a:pt x="368" y="776"/>
                      </a:lnTo>
                      <a:lnTo>
                        <a:pt x="366" y="773"/>
                      </a:lnTo>
                      <a:lnTo>
                        <a:pt x="363" y="766"/>
                      </a:lnTo>
                      <a:lnTo>
                        <a:pt x="360" y="760"/>
                      </a:lnTo>
                      <a:lnTo>
                        <a:pt x="357" y="752"/>
                      </a:lnTo>
                      <a:lnTo>
                        <a:pt x="355" y="744"/>
                      </a:lnTo>
                      <a:lnTo>
                        <a:pt x="353" y="736"/>
                      </a:lnTo>
                      <a:lnTo>
                        <a:pt x="353" y="728"/>
                      </a:lnTo>
                      <a:lnTo>
                        <a:pt x="355" y="720"/>
                      </a:lnTo>
                      <a:lnTo>
                        <a:pt x="347" y="710"/>
                      </a:lnTo>
                      <a:lnTo>
                        <a:pt x="329" y="813"/>
                      </a:lnTo>
                      <a:lnTo>
                        <a:pt x="336" y="809"/>
                      </a:lnTo>
                      <a:lnTo>
                        <a:pt x="337" y="801"/>
                      </a:lnTo>
                      <a:lnTo>
                        <a:pt x="339" y="789"/>
                      </a:lnTo>
                      <a:lnTo>
                        <a:pt x="339" y="771"/>
                      </a:lnTo>
                      <a:lnTo>
                        <a:pt x="339" y="752"/>
                      </a:lnTo>
                      <a:lnTo>
                        <a:pt x="339" y="731"/>
                      </a:lnTo>
                      <a:lnTo>
                        <a:pt x="339" y="712"/>
                      </a:lnTo>
                      <a:lnTo>
                        <a:pt x="342" y="691"/>
                      </a:lnTo>
                      <a:lnTo>
                        <a:pt x="347" y="675"/>
                      </a:lnTo>
                      <a:lnTo>
                        <a:pt x="355" y="661"/>
                      </a:lnTo>
                      <a:lnTo>
                        <a:pt x="337" y="661"/>
                      </a:lnTo>
                      <a:lnTo>
                        <a:pt x="337" y="645"/>
                      </a:lnTo>
                      <a:lnTo>
                        <a:pt x="341" y="630"/>
                      </a:lnTo>
                      <a:lnTo>
                        <a:pt x="344" y="617"/>
                      </a:lnTo>
                      <a:lnTo>
                        <a:pt x="350" y="606"/>
                      </a:lnTo>
                      <a:lnTo>
                        <a:pt x="355" y="595"/>
                      </a:lnTo>
                      <a:lnTo>
                        <a:pt x="360" y="584"/>
                      </a:lnTo>
                      <a:lnTo>
                        <a:pt x="365" y="573"/>
                      </a:lnTo>
                      <a:lnTo>
                        <a:pt x="368" y="560"/>
                      </a:lnTo>
                      <a:lnTo>
                        <a:pt x="368" y="549"/>
                      </a:lnTo>
                      <a:lnTo>
                        <a:pt x="365" y="534"/>
                      </a:lnTo>
                      <a:lnTo>
                        <a:pt x="355" y="541"/>
                      </a:lnTo>
                      <a:lnTo>
                        <a:pt x="355" y="550"/>
                      </a:lnTo>
                      <a:lnTo>
                        <a:pt x="355" y="555"/>
                      </a:lnTo>
                      <a:lnTo>
                        <a:pt x="357" y="553"/>
                      </a:lnTo>
                      <a:lnTo>
                        <a:pt x="357" y="550"/>
                      </a:lnTo>
                      <a:lnTo>
                        <a:pt x="357" y="544"/>
                      </a:lnTo>
                      <a:lnTo>
                        <a:pt x="357" y="536"/>
                      </a:lnTo>
                      <a:lnTo>
                        <a:pt x="355" y="528"/>
                      </a:lnTo>
                      <a:lnTo>
                        <a:pt x="353" y="520"/>
                      </a:lnTo>
                      <a:lnTo>
                        <a:pt x="352" y="513"/>
                      </a:lnTo>
                      <a:lnTo>
                        <a:pt x="347" y="509"/>
                      </a:lnTo>
                      <a:lnTo>
                        <a:pt x="344" y="518"/>
                      </a:lnTo>
                      <a:lnTo>
                        <a:pt x="342" y="526"/>
                      </a:lnTo>
                      <a:lnTo>
                        <a:pt x="339" y="536"/>
                      </a:lnTo>
                      <a:lnTo>
                        <a:pt x="339" y="545"/>
                      </a:lnTo>
                      <a:lnTo>
                        <a:pt x="337" y="555"/>
                      </a:lnTo>
                      <a:lnTo>
                        <a:pt x="337" y="565"/>
                      </a:lnTo>
                      <a:lnTo>
                        <a:pt x="336" y="574"/>
                      </a:lnTo>
                      <a:lnTo>
                        <a:pt x="334" y="584"/>
                      </a:lnTo>
                      <a:lnTo>
                        <a:pt x="333" y="592"/>
                      </a:lnTo>
                      <a:lnTo>
                        <a:pt x="329" y="601"/>
                      </a:lnTo>
                      <a:lnTo>
                        <a:pt x="329" y="592"/>
                      </a:lnTo>
                      <a:lnTo>
                        <a:pt x="329" y="584"/>
                      </a:lnTo>
                      <a:lnTo>
                        <a:pt x="329" y="574"/>
                      </a:lnTo>
                      <a:lnTo>
                        <a:pt x="329" y="566"/>
                      </a:lnTo>
                      <a:lnTo>
                        <a:pt x="331" y="557"/>
                      </a:lnTo>
                      <a:lnTo>
                        <a:pt x="331" y="549"/>
                      </a:lnTo>
                      <a:lnTo>
                        <a:pt x="329" y="541"/>
                      </a:lnTo>
                      <a:lnTo>
                        <a:pt x="329" y="533"/>
                      </a:lnTo>
                      <a:lnTo>
                        <a:pt x="326" y="525"/>
                      </a:lnTo>
                      <a:lnTo>
                        <a:pt x="323" y="517"/>
                      </a:lnTo>
                      <a:lnTo>
                        <a:pt x="305" y="593"/>
                      </a:lnTo>
                      <a:lnTo>
                        <a:pt x="305" y="587"/>
                      </a:lnTo>
                      <a:lnTo>
                        <a:pt x="305" y="579"/>
                      </a:lnTo>
                      <a:lnTo>
                        <a:pt x="305" y="571"/>
                      </a:lnTo>
                      <a:lnTo>
                        <a:pt x="305" y="563"/>
                      </a:lnTo>
                      <a:lnTo>
                        <a:pt x="305" y="557"/>
                      </a:lnTo>
                      <a:lnTo>
                        <a:pt x="305" y="549"/>
                      </a:lnTo>
                      <a:lnTo>
                        <a:pt x="304" y="542"/>
                      </a:lnTo>
                      <a:lnTo>
                        <a:pt x="302" y="537"/>
                      </a:lnTo>
                      <a:lnTo>
                        <a:pt x="299" y="531"/>
                      </a:lnTo>
                      <a:lnTo>
                        <a:pt x="294" y="526"/>
                      </a:lnTo>
                      <a:lnTo>
                        <a:pt x="291" y="528"/>
                      </a:lnTo>
                      <a:lnTo>
                        <a:pt x="289" y="531"/>
                      </a:lnTo>
                      <a:lnTo>
                        <a:pt x="288" y="533"/>
                      </a:lnTo>
                      <a:lnTo>
                        <a:pt x="288" y="536"/>
                      </a:lnTo>
                      <a:lnTo>
                        <a:pt x="288" y="541"/>
                      </a:lnTo>
                      <a:lnTo>
                        <a:pt x="288" y="544"/>
                      </a:lnTo>
                      <a:lnTo>
                        <a:pt x="288" y="547"/>
                      </a:lnTo>
                      <a:lnTo>
                        <a:pt x="288" y="552"/>
                      </a:lnTo>
                      <a:lnTo>
                        <a:pt x="288" y="555"/>
                      </a:lnTo>
                      <a:lnTo>
                        <a:pt x="288" y="558"/>
                      </a:lnTo>
                      <a:lnTo>
                        <a:pt x="286" y="555"/>
                      </a:lnTo>
                      <a:lnTo>
                        <a:pt x="285" y="553"/>
                      </a:lnTo>
                      <a:lnTo>
                        <a:pt x="283" y="552"/>
                      </a:lnTo>
                      <a:lnTo>
                        <a:pt x="280" y="552"/>
                      </a:lnTo>
                      <a:lnTo>
                        <a:pt x="277" y="552"/>
                      </a:lnTo>
                      <a:lnTo>
                        <a:pt x="273" y="550"/>
                      </a:lnTo>
                      <a:lnTo>
                        <a:pt x="270" y="552"/>
                      </a:lnTo>
                      <a:lnTo>
                        <a:pt x="269" y="552"/>
                      </a:lnTo>
                      <a:lnTo>
                        <a:pt x="265" y="552"/>
                      </a:lnTo>
                      <a:lnTo>
                        <a:pt x="264" y="552"/>
                      </a:lnTo>
                      <a:lnTo>
                        <a:pt x="267" y="549"/>
                      </a:lnTo>
                      <a:lnTo>
                        <a:pt x="269" y="544"/>
                      </a:lnTo>
                      <a:lnTo>
                        <a:pt x="270" y="541"/>
                      </a:lnTo>
                      <a:lnTo>
                        <a:pt x="272" y="536"/>
                      </a:lnTo>
                      <a:lnTo>
                        <a:pt x="272" y="531"/>
                      </a:lnTo>
                      <a:lnTo>
                        <a:pt x="272" y="528"/>
                      </a:lnTo>
                      <a:lnTo>
                        <a:pt x="272" y="523"/>
                      </a:lnTo>
                      <a:lnTo>
                        <a:pt x="270" y="518"/>
                      </a:lnTo>
                      <a:lnTo>
                        <a:pt x="270" y="513"/>
                      </a:lnTo>
                      <a:lnTo>
                        <a:pt x="270" y="509"/>
                      </a:lnTo>
                      <a:lnTo>
                        <a:pt x="264" y="499"/>
                      </a:lnTo>
                      <a:lnTo>
                        <a:pt x="238" y="576"/>
                      </a:lnTo>
                      <a:lnTo>
                        <a:pt x="237" y="581"/>
                      </a:lnTo>
                      <a:lnTo>
                        <a:pt x="237" y="582"/>
                      </a:lnTo>
                      <a:lnTo>
                        <a:pt x="237" y="579"/>
                      </a:lnTo>
                      <a:lnTo>
                        <a:pt x="240" y="573"/>
                      </a:lnTo>
                      <a:lnTo>
                        <a:pt x="241" y="565"/>
                      </a:lnTo>
                      <a:lnTo>
                        <a:pt x="245" y="555"/>
                      </a:lnTo>
                      <a:lnTo>
                        <a:pt x="246" y="545"/>
                      </a:lnTo>
                      <a:lnTo>
                        <a:pt x="248" y="534"/>
                      </a:lnTo>
                      <a:lnTo>
                        <a:pt x="248" y="525"/>
                      </a:lnTo>
                      <a:lnTo>
                        <a:pt x="246" y="517"/>
                      </a:lnTo>
                      <a:lnTo>
                        <a:pt x="246" y="491"/>
                      </a:lnTo>
                      <a:lnTo>
                        <a:pt x="240" y="497"/>
                      </a:lnTo>
                      <a:lnTo>
                        <a:pt x="235" y="499"/>
                      </a:lnTo>
                      <a:lnTo>
                        <a:pt x="230" y="499"/>
                      </a:lnTo>
                      <a:lnTo>
                        <a:pt x="224" y="496"/>
                      </a:lnTo>
                      <a:lnTo>
                        <a:pt x="221" y="491"/>
                      </a:lnTo>
                      <a:lnTo>
                        <a:pt x="216" y="483"/>
                      </a:lnTo>
                      <a:lnTo>
                        <a:pt x="213" y="475"/>
                      </a:lnTo>
                      <a:lnTo>
                        <a:pt x="211" y="467"/>
                      </a:lnTo>
                      <a:lnTo>
                        <a:pt x="209" y="457"/>
                      </a:lnTo>
                      <a:lnTo>
                        <a:pt x="211" y="449"/>
                      </a:lnTo>
                      <a:lnTo>
                        <a:pt x="211" y="446"/>
                      </a:lnTo>
                      <a:lnTo>
                        <a:pt x="211" y="443"/>
                      </a:lnTo>
                      <a:lnTo>
                        <a:pt x="211" y="438"/>
                      </a:lnTo>
                      <a:lnTo>
                        <a:pt x="213" y="435"/>
                      </a:lnTo>
                      <a:lnTo>
                        <a:pt x="213" y="430"/>
                      </a:lnTo>
                      <a:lnTo>
                        <a:pt x="213" y="427"/>
                      </a:lnTo>
                      <a:lnTo>
                        <a:pt x="211" y="422"/>
                      </a:lnTo>
                      <a:lnTo>
                        <a:pt x="209" y="419"/>
                      </a:lnTo>
                      <a:lnTo>
                        <a:pt x="206" y="417"/>
                      </a:lnTo>
                      <a:lnTo>
                        <a:pt x="203" y="414"/>
                      </a:lnTo>
                      <a:lnTo>
                        <a:pt x="200" y="417"/>
                      </a:lnTo>
                      <a:lnTo>
                        <a:pt x="197" y="421"/>
                      </a:lnTo>
                      <a:lnTo>
                        <a:pt x="195" y="425"/>
                      </a:lnTo>
                      <a:lnTo>
                        <a:pt x="195" y="430"/>
                      </a:lnTo>
                      <a:lnTo>
                        <a:pt x="195" y="433"/>
                      </a:lnTo>
                      <a:lnTo>
                        <a:pt x="195" y="438"/>
                      </a:lnTo>
                      <a:lnTo>
                        <a:pt x="195" y="443"/>
                      </a:lnTo>
                      <a:lnTo>
                        <a:pt x="195" y="448"/>
                      </a:lnTo>
                      <a:lnTo>
                        <a:pt x="197" y="453"/>
                      </a:lnTo>
                      <a:lnTo>
                        <a:pt x="197" y="456"/>
                      </a:lnTo>
                      <a:lnTo>
                        <a:pt x="195" y="453"/>
                      </a:lnTo>
                      <a:lnTo>
                        <a:pt x="195" y="449"/>
                      </a:lnTo>
                      <a:lnTo>
                        <a:pt x="195" y="446"/>
                      </a:lnTo>
                      <a:lnTo>
                        <a:pt x="195" y="443"/>
                      </a:lnTo>
                      <a:lnTo>
                        <a:pt x="195" y="440"/>
                      </a:lnTo>
                      <a:lnTo>
                        <a:pt x="195" y="437"/>
                      </a:lnTo>
                      <a:lnTo>
                        <a:pt x="193" y="433"/>
                      </a:lnTo>
                      <a:lnTo>
                        <a:pt x="192" y="430"/>
                      </a:lnTo>
                      <a:lnTo>
                        <a:pt x="189" y="427"/>
                      </a:lnTo>
                      <a:lnTo>
                        <a:pt x="185" y="425"/>
                      </a:lnTo>
                      <a:lnTo>
                        <a:pt x="184" y="425"/>
                      </a:lnTo>
                      <a:lnTo>
                        <a:pt x="181" y="424"/>
                      </a:lnTo>
                      <a:lnTo>
                        <a:pt x="177" y="424"/>
                      </a:lnTo>
                      <a:lnTo>
                        <a:pt x="176" y="424"/>
                      </a:lnTo>
                      <a:lnTo>
                        <a:pt x="173" y="424"/>
                      </a:lnTo>
                      <a:lnTo>
                        <a:pt x="169" y="425"/>
                      </a:lnTo>
                      <a:lnTo>
                        <a:pt x="166" y="425"/>
                      </a:lnTo>
                      <a:lnTo>
                        <a:pt x="165" y="427"/>
                      </a:lnTo>
                      <a:lnTo>
                        <a:pt x="163" y="429"/>
                      </a:lnTo>
                      <a:lnTo>
                        <a:pt x="161" y="432"/>
                      </a:lnTo>
                      <a:lnTo>
                        <a:pt x="168" y="432"/>
                      </a:lnTo>
                      <a:lnTo>
                        <a:pt x="168" y="449"/>
                      </a:lnTo>
                      <a:lnTo>
                        <a:pt x="161" y="449"/>
                      </a:lnTo>
                      <a:lnTo>
                        <a:pt x="161" y="446"/>
                      </a:lnTo>
                      <a:lnTo>
                        <a:pt x="161" y="441"/>
                      </a:lnTo>
                      <a:lnTo>
                        <a:pt x="160" y="440"/>
                      </a:lnTo>
                      <a:lnTo>
                        <a:pt x="158" y="437"/>
                      </a:lnTo>
                      <a:lnTo>
                        <a:pt x="157" y="435"/>
                      </a:lnTo>
                      <a:lnTo>
                        <a:pt x="153" y="432"/>
                      </a:lnTo>
                      <a:lnTo>
                        <a:pt x="152" y="430"/>
                      </a:lnTo>
                      <a:lnTo>
                        <a:pt x="149" y="429"/>
                      </a:lnTo>
                      <a:lnTo>
                        <a:pt x="145" y="427"/>
                      </a:lnTo>
                      <a:lnTo>
                        <a:pt x="144" y="425"/>
                      </a:lnTo>
                      <a:lnTo>
                        <a:pt x="133" y="429"/>
                      </a:lnTo>
                      <a:lnTo>
                        <a:pt x="125" y="437"/>
                      </a:lnTo>
                      <a:lnTo>
                        <a:pt x="120" y="445"/>
                      </a:lnTo>
                      <a:lnTo>
                        <a:pt x="117" y="456"/>
                      </a:lnTo>
                      <a:lnTo>
                        <a:pt x="115" y="467"/>
                      </a:lnTo>
                      <a:lnTo>
                        <a:pt x="115" y="478"/>
                      </a:lnTo>
                      <a:lnTo>
                        <a:pt x="115" y="491"/>
                      </a:lnTo>
                      <a:lnTo>
                        <a:pt x="115" y="504"/>
                      </a:lnTo>
                      <a:lnTo>
                        <a:pt x="113" y="515"/>
                      </a:lnTo>
                      <a:lnTo>
                        <a:pt x="112" y="526"/>
                      </a:lnTo>
                      <a:lnTo>
                        <a:pt x="110" y="529"/>
                      </a:lnTo>
                      <a:lnTo>
                        <a:pt x="110" y="528"/>
                      </a:lnTo>
                      <a:lnTo>
                        <a:pt x="110" y="523"/>
                      </a:lnTo>
                      <a:lnTo>
                        <a:pt x="110" y="515"/>
                      </a:lnTo>
                      <a:lnTo>
                        <a:pt x="112" y="505"/>
                      </a:lnTo>
                      <a:lnTo>
                        <a:pt x="112" y="496"/>
                      </a:lnTo>
                      <a:lnTo>
                        <a:pt x="113" y="485"/>
                      </a:lnTo>
                      <a:lnTo>
                        <a:pt x="115" y="473"/>
                      </a:lnTo>
                      <a:lnTo>
                        <a:pt x="117" y="464"/>
                      </a:lnTo>
                      <a:lnTo>
                        <a:pt x="118" y="456"/>
                      </a:lnTo>
                      <a:lnTo>
                        <a:pt x="113" y="451"/>
                      </a:lnTo>
                      <a:lnTo>
                        <a:pt x="110" y="449"/>
                      </a:lnTo>
                      <a:lnTo>
                        <a:pt x="107" y="451"/>
                      </a:lnTo>
                      <a:lnTo>
                        <a:pt x="105" y="454"/>
                      </a:lnTo>
                      <a:lnTo>
                        <a:pt x="104" y="459"/>
                      </a:lnTo>
                      <a:lnTo>
                        <a:pt x="102" y="462"/>
                      </a:lnTo>
                      <a:lnTo>
                        <a:pt x="102" y="464"/>
                      </a:lnTo>
                      <a:lnTo>
                        <a:pt x="101" y="462"/>
                      </a:lnTo>
                      <a:lnTo>
                        <a:pt x="97" y="459"/>
                      </a:lnTo>
                      <a:lnTo>
                        <a:pt x="94" y="449"/>
                      </a:lnTo>
                      <a:lnTo>
                        <a:pt x="89" y="454"/>
                      </a:lnTo>
                      <a:lnTo>
                        <a:pt x="86" y="461"/>
                      </a:lnTo>
                      <a:lnTo>
                        <a:pt x="83" y="467"/>
                      </a:lnTo>
                      <a:lnTo>
                        <a:pt x="81" y="473"/>
                      </a:lnTo>
                      <a:lnTo>
                        <a:pt x="78" y="480"/>
                      </a:lnTo>
                      <a:lnTo>
                        <a:pt x="77" y="488"/>
                      </a:lnTo>
                      <a:lnTo>
                        <a:pt x="77" y="494"/>
                      </a:lnTo>
                      <a:lnTo>
                        <a:pt x="75" y="502"/>
                      </a:lnTo>
                      <a:lnTo>
                        <a:pt x="77" y="509"/>
                      </a:lnTo>
                      <a:lnTo>
                        <a:pt x="77" y="517"/>
                      </a:lnTo>
                      <a:lnTo>
                        <a:pt x="83" y="526"/>
                      </a:lnTo>
                      <a:lnTo>
                        <a:pt x="88" y="525"/>
                      </a:lnTo>
                      <a:lnTo>
                        <a:pt x="91" y="521"/>
                      </a:lnTo>
                      <a:lnTo>
                        <a:pt x="93" y="518"/>
                      </a:lnTo>
                      <a:lnTo>
                        <a:pt x="94" y="515"/>
                      </a:lnTo>
                      <a:lnTo>
                        <a:pt x="94" y="510"/>
                      </a:lnTo>
                      <a:lnTo>
                        <a:pt x="94" y="507"/>
                      </a:lnTo>
                      <a:lnTo>
                        <a:pt x="94" y="502"/>
                      </a:lnTo>
                      <a:lnTo>
                        <a:pt x="94" y="499"/>
                      </a:lnTo>
                      <a:lnTo>
                        <a:pt x="94" y="496"/>
                      </a:lnTo>
                      <a:lnTo>
                        <a:pt x="94" y="491"/>
                      </a:lnTo>
                      <a:lnTo>
                        <a:pt x="53" y="637"/>
                      </a:lnTo>
                      <a:lnTo>
                        <a:pt x="51" y="637"/>
                      </a:lnTo>
                      <a:lnTo>
                        <a:pt x="51" y="633"/>
                      </a:lnTo>
                      <a:lnTo>
                        <a:pt x="51" y="629"/>
                      </a:lnTo>
                      <a:lnTo>
                        <a:pt x="53" y="622"/>
                      </a:lnTo>
                      <a:lnTo>
                        <a:pt x="56" y="613"/>
                      </a:lnTo>
                      <a:lnTo>
                        <a:pt x="59" y="603"/>
                      </a:lnTo>
                      <a:lnTo>
                        <a:pt x="61" y="593"/>
                      </a:lnTo>
                      <a:lnTo>
                        <a:pt x="64" y="585"/>
                      </a:lnTo>
                      <a:lnTo>
                        <a:pt x="67" y="576"/>
                      </a:lnTo>
                      <a:lnTo>
                        <a:pt x="70" y="569"/>
                      </a:lnTo>
                      <a:lnTo>
                        <a:pt x="64" y="563"/>
                      </a:lnTo>
                      <a:lnTo>
                        <a:pt x="61" y="561"/>
                      </a:lnTo>
                      <a:lnTo>
                        <a:pt x="57" y="563"/>
                      </a:lnTo>
                      <a:lnTo>
                        <a:pt x="56" y="565"/>
                      </a:lnTo>
                      <a:lnTo>
                        <a:pt x="54" y="569"/>
                      </a:lnTo>
                      <a:lnTo>
                        <a:pt x="53" y="573"/>
                      </a:lnTo>
                      <a:lnTo>
                        <a:pt x="51" y="574"/>
                      </a:lnTo>
                      <a:lnTo>
                        <a:pt x="49" y="573"/>
                      </a:lnTo>
                      <a:lnTo>
                        <a:pt x="46" y="568"/>
                      </a:lnTo>
                      <a:lnTo>
                        <a:pt x="41" y="558"/>
                      </a:lnTo>
                      <a:lnTo>
                        <a:pt x="17" y="601"/>
                      </a:lnTo>
                      <a:lnTo>
                        <a:pt x="22" y="592"/>
                      </a:lnTo>
                      <a:lnTo>
                        <a:pt x="25" y="581"/>
                      </a:lnTo>
                      <a:lnTo>
                        <a:pt x="25" y="569"/>
                      </a:lnTo>
                      <a:lnTo>
                        <a:pt x="24" y="558"/>
                      </a:lnTo>
                      <a:lnTo>
                        <a:pt x="22" y="547"/>
                      </a:lnTo>
                      <a:lnTo>
                        <a:pt x="19" y="534"/>
                      </a:lnTo>
                      <a:lnTo>
                        <a:pt x="17" y="520"/>
                      </a:lnTo>
                      <a:lnTo>
                        <a:pt x="16" y="505"/>
                      </a:lnTo>
                      <a:lnTo>
                        <a:pt x="14" y="491"/>
                      </a:lnTo>
                      <a:lnTo>
                        <a:pt x="17" y="473"/>
                      </a:lnTo>
                      <a:lnTo>
                        <a:pt x="0" y="509"/>
                      </a:lnTo>
                      <a:lnTo>
                        <a:pt x="3" y="513"/>
                      </a:lnTo>
                      <a:lnTo>
                        <a:pt x="6" y="510"/>
                      </a:lnTo>
                      <a:lnTo>
                        <a:pt x="8" y="504"/>
                      </a:lnTo>
                      <a:lnTo>
                        <a:pt x="9" y="493"/>
                      </a:lnTo>
                      <a:lnTo>
                        <a:pt x="9" y="478"/>
                      </a:lnTo>
                      <a:lnTo>
                        <a:pt x="9" y="464"/>
                      </a:lnTo>
                      <a:lnTo>
                        <a:pt x="9" y="449"/>
                      </a:lnTo>
                      <a:lnTo>
                        <a:pt x="9" y="435"/>
                      </a:lnTo>
                      <a:lnTo>
                        <a:pt x="9" y="422"/>
                      </a:lnTo>
                      <a:lnTo>
                        <a:pt x="9" y="414"/>
                      </a:lnTo>
                      <a:lnTo>
                        <a:pt x="11" y="414"/>
                      </a:lnTo>
                      <a:lnTo>
                        <a:pt x="14" y="414"/>
                      </a:lnTo>
                      <a:lnTo>
                        <a:pt x="16" y="416"/>
                      </a:lnTo>
                      <a:lnTo>
                        <a:pt x="17" y="417"/>
                      </a:lnTo>
                      <a:lnTo>
                        <a:pt x="19" y="417"/>
                      </a:lnTo>
                      <a:lnTo>
                        <a:pt x="21" y="419"/>
                      </a:lnTo>
                      <a:lnTo>
                        <a:pt x="22" y="421"/>
                      </a:lnTo>
                      <a:lnTo>
                        <a:pt x="24" y="422"/>
                      </a:lnTo>
                      <a:lnTo>
                        <a:pt x="25" y="424"/>
                      </a:lnTo>
                      <a:lnTo>
                        <a:pt x="27" y="425"/>
                      </a:lnTo>
                      <a:lnTo>
                        <a:pt x="35" y="421"/>
                      </a:lnTo>
                      <a:lnTo>
                        <a:pt x="41" y="414"/>
                      </a:lnTo>
                      <a:lnTo>
                        <a:pt x="43" y="408"/>
                      </a:lnTo>
                      <a:lnTo>
                        <a:pt x="45" y="401"/>
                      </a:lnTo>
                      <a:lnTo>
                        <a:pt x="45" y="393"/>
                      </a:lnTo>
                      <a:lnTo>
                        <a:pt x="45" y="387"/>
                      </a:lnTo>
                      <a:lnTo>
                        <a:pt x="43" y="379"/>
                      </a:lnTo>
                      <a:lnTo>
                        <a:pt x="41" y="371"/>
                      </a:lnTo>
                      <a:lnTo>
                        <a:pt x="41" y="365"/>
                      </a:lnTo>
                      <a:lnTo>
                        <a:pt x="41" y="358"/>
                      </a:lnTo>
                      <a:lnTo>
                        <a:pt x="49" y="360"/>
                      </a:lnTo>
                      <a:lnTo>
                        <a:pt x="57" y="360"/>
                      </a:lnTo>
                      <a:lnTo>
                        <a:pt x="65" y="358"/>
                      </a:lnTo>
                      <a:lnTo>
                        <a:pt x="73" y="355"/>
                      </a:lnTo>
                      <a:lnTo>
                        <a:pt x="80" y="352"/>
                      </a:lnTo>
                      <a:lnTo>
                        <a:pt x="88" y="350"/>
                      </a:lnTo>
                      <a:lnTo>
                        <a:pt x="94" y="349"/>
                      </a:lnTo>
                      <a:lnTo>
                        <a:pt x="101" y="350"/>
                      </a:lnTo>
                      <a:lnTo>
                        <a:pt x="107" y="355"/>
                      </a:lnTo>
                      <a:lnTo>
                        <a:pt x="112" y="365"/>
                      </a:lnTo>
                      <a:lnTo>
                        <a:pt x="126" y="341"/>
                      </a:lnTo>
                      <a:lnTo>
                        <a:pt x="128" y="344"/>
                      </a:lnTo>
                      <a:lnTo>
                        <a:pt x="131" y="345"/>
                      </a:lnTo>
                      <a:lnTo>
                        <a:pt x="133" y="347"/>
                      </a:lnTo>
                      <a:lnTo>
                        <a:pt x="136" y="347"/>
                      </a:lnTo>
                      <a:lnTo>
                        <a:pt x="139" y="347"/>
                      </a:lnTo>
                      <a:lnTo>
                        <a:pt x="142" y="349"/>
                      </a:lnTo>
                      <a:lnTo>
                        <a:pt x="145" y="347"/>
                      </a:lnTo>
                      <a:lnTo>
                        <a:pt x="147" y="347"/>
                      </a:lnTo>
                      <a:lnTo>
                        <a:pt x="150" y="347"/>
                      </a:lnTo>
                      <a:lnTo>
                        <a:pt x="153" y="347"/>
                      </a:lnTo>
                      <a:lnTo>
                        <a:pt x="158" y="344"/>
                      </a:lnTo>
                      <a:lnTo>
                        <a:pt x="161" y="339"/>
                      </a:lnTo>
                      <a:lnTo>
                        <a:pt x="161" y="334"/>
                      </a:lnTo>
                      <a:lnTo>
                        <a:pt x="161" y="329"/>
                      </a:lnTo>
                      <a:lnTo>
                        <a:pt x="160" y="323"/>
                      </a:lnTo>
                      <a:lnTo>
                        <a:pt x="157" y="318"/>
                      </a:lnTo>
                      <a:lnTo>
                        <a:pt x="153" y="313"/>
                      </a:lnTo>
                      <a:lnTo>
                        <a:pt x="150" y="310"/>
                      </a:lnTo>
                      <a:lnTo>
                        <a:pt x="147" y="307"/>
                      </a:lnTo>
                      <a:lnTo>
                        <a:pt x="144" y="305"/>
                      </a:lnTo>
                      <a:lnTo>
                        <a:pt x="147" y="305"/>
                      </a:lnTo>
                      <a:lnTo>
                        <a:pt x="149" y="305"/>
                      </a:lnTo>
                      <a:lnTo>
                        <a:pt x="152" y="305"/>
                      </a:lnTo>
                      <a:lnTo>
                        <a:pt x="153" y="307"/>
                      </a:lnTo>
                      <a:lnTo>
                        <a:pt x="155" y="307"/>
                      </a:lnTo>
                      <a:lnTo>
                        <a:pt x="157" y="309"/>
                      </a:lnTo>
                      <a:lnTo>
                        <a:pt x="158" y="310"/>
                      </a:lnTo>
                      <a:lnTo>
                        <a:pt x="158" y="312"/>
                      </a:lnTo>
                      <a:lnTo>
                        <a:pt x="160" y="313"/>
                      </a:lnTo>
                      <a:lnTo>
                        <a:pt x="161" y="315"/>
                      </a:lnTo>
                      <a:lnTo>
                        <a:pt x="165" y="310"/>
                      </a:lnTo>
                      <a:lnTo>
                        <a:pt x="168" y="301"/>
                      </a:lnTo>
                      <a:lnTo>
                        <a:pt x="169" y="291"/>
                      </a:lnTo>
                      <a:lnTo>
                        <a:pt x="169" y="278"/>
                      </a:lnTo>
                      <a:lnTo>
                        <a:pt x="168" y="267"/>
                      </a:lnTo>
                      <a:lnTo>
                        <a:pt x="168" y="256"/>
                      </a:lnTo>
                      <a:lnTo>
                        <a:pt x="169" y="245"/>
                      </a:lnTo>
                      <a:lnTo>
                        <a:pt x="171" y="237"/>
                      </a:lnTo>
                      <a:lnTo>
                        <a:pt x="174" y="232"/>
                      </a:lnTo>
                      <a:lnTo>
                        <a:pt x="179" y="232"/>
                      </a:lnTo>
                      <a:lnTo>
                        <a:pt x="177" y="238"/>
                      </a:lnTo>
                      <a:lnTo>
                        <a:pt x="177" y="245"/>
                      </a:lnTo>
                      <a:lnTo>
                        <a:pt x="177" y="251"/>
                      </a:lnTo>
                      <a:lnTo>
                        <a:pt x="179" y="257"/>
                      </a:lnTo>
                      <a:lnTo>
                        <a:pt x="181" y="262"/>
                      </a:lnTo>
                      <a:lnTo>
                        <a:pt x="182" y="267"/>
                      </a:lnTo>
                      <a:lnTo>
                        <a:pt x="187" y="272"/>
                      </a:lnTo>
                      <a:lnTo>
                        <a:pt x="190" y="277"/>
                      </a:lnTo>
                      <a:lnTo>
                        <a:pt x="197" y="278"/>
                      </a:lnTo>
                      <a:lnTo>
                        <a:pt x="203" y="280"/>
                      </a:lnTo>
                      <a:lnTo>
                        <a:pt x="238" y="280"/>
                      </a:lnTo>
                      <a:lnTo>
                        <a:pt x="233" y="285"/>
                      </a:lnTo>
                      <a:lnTo>
                        <a:pt x="227" y="288"/>
                      </a:lnTo>
                      <a:lnTo>
                        <a:pt x="219" y="291"/>
                      </a:lnTo>
                      <a:lnTo>
                        <a:pt x="213" y="293"/>
                      </a:lnTo>
                      <a:lnTo>
                        <a:pt x="206" y="296"/>
                      </a:lnTo>
                      <a:lnTo>
                        <a:pt x="201" y="299"/>
                      </a:lnTo>
                      <a:lnTo>
                        <a:pt x="198" y="304"/>
                      </a:lnTo>
                      <a:lnTo>
                        <a:pt x="195" y="309"/>
                      </a:lnTo>
                      <a:lnTo>
                        <a:pt x="195" y="315"/>
                      </a:lnTo>
                      <a:lnTo>
                        <a:pt x="197" y="323"/>
                      </a:lnTo>
                      <a:lnTo>
                        <a:pt x="203" y="329"/>
                      </a:lnTo>
                      <a:lnTo>
                        <a:pt x="225" y="313"/>
                      </a:lnTo>
                      <a:lnTo>
                        <a:pt x="246" y="296"/>
                      </a:lnTo>
                      <a:lnTo>
                        <a:pt x="264" y="280"/>
                      </a:lnTo>
                      <a:lnTo>
                        <a:pt x="280" y="262"/>
                      </a:lnTo>
                      <a:lnTo>
                        <a:pt x="296" y="246"/>
                      </a:lnTo>
                      <a:lnTo>
                        <a:pt x="313" y="230"/>
                      </a:lnTo>
                      <a:lnTo>
                        <a:pt x="333" y="217"/>
                      </a:lnTo>
                      <a:lnTo>
                        <a:pt x="353" y="205"/>
                      </a:lnTo>
                      <a:lnTo>
                        <a:pt x="379" y="195"/>
                      </a:lnTo>
                      <a:lnTo>
                        <a:pt x="408" y="189"/>
                      </a:lnTo>
                      <a:lnTo>
                        <a:pt x="400" y="206"/>
                      </a:lnTo>
                      <a:lnTo>
                        <a:pt x="398" y="219"/>
                      </a:lnTo>
                      <a:lnTo>
                        <a:pt x="403" y="227"/>
                      </a:lnTo>
                      <a:lnTo>
                        <a:pt x="413" y="232"/>
                      </a:lnTo>
                      <a:lnTo>
                        <a:pt x="425" y="235"/>
                      </a:lnTo>
                      <a:lnTo>
                        <a:pt x="438" y="238"/>
                      </a:lnTo>
                      <a:lnTo>
                        <a:pt x="454" y="240"/>
                      </a:lnTo>
                      <a:lnTo>
                        <a:pt x="469" y="243"/>
                      </a:lnTo>
                      <a:lnTo>
                        <a:pt x="481" y="248"/>
                      </a:lnTo>
                      <a:lnTo>
                        <a:pt x="493" y="256"/>
                      </a:lnTo>
                      <a:lnTo>
                        <a:pt x="496" y="253"/>
                      </a:lnTo>
                      <a:lnTo>
                        <a:pt x="499" y="249"/>
                      </a:lnTo>
                      <a:lnTo>
                        <a:pt x="504" y="248"/>
                      </a:lnTo>
                      <a:lnTo>
                        <a:pt x="509" y="248"/>
                      </a:lnTo>
                      <a:lnTo>
                        <a:pt x="513" y="246"/>
                      </a:lnTo>
                      <a:lnTo>
                        <a:pt x="518" y="245"/>
                      </a:lnTo>
                      <a:lnTo>
                        <a:pt x="523" y="243"/>
                      </a:lnTo>
                      <a:lnTo>
                        <a:pt x="526" y="240"/>
                      </a:lnTo>
                      <a:lnTo>
                        <a:pt x="531" y="237"/>
                      </a:lnTo>
                      <a:lnTo>
                        <a:pt x="534" y="232"/>
                      </a:lnTo>
                      <a:lnTo>
                        <a:pt x="536" y="224"/>
                      </a:lnTo>
                      <a:lnTo>
                        <a:pt x="534" y="217"/>
                      </a:lnTo>
                      <a:lnTo>
                        <a:pt x="533" y="213"/>
                      </a:lnTo>
                      <a:lnTo>
                        <a:pt x="528" y="209"/>
                      </a:lnTo>
                      <a:lnTo>
                        <a:pt x="523" y="206"/>
                      </a:lnTo>
                      <a:lnTo>
                        <a:pt x="518" y="205"/>
                      </a:lnTo>
                      <a:lnTo>
                        <a:pt x="512" y="203"/>
                      </a:lnTo>
                      <a:lnTo>
                        <a:pt x="509" y="203"/>
                      </a:lnTo>
                      <a:lnTo>
                        <a:pt x="507" y="203"/>
                      </a:lnTo>
                      <a:lnTo>
                        <a:pt x="505" y="203"/>
                      </a:lnTo>
                      <a:lnTo>
                        <a:pt x="515" y="189"/>
                      </a:lnTo>
                      <a:lnTo>
                        <a:pt x="521" y="173"/>
                      </a:lnTo>
                      <a:lnTo>
                        <a:pt x="526" y="155"/>
                      </a:lnTo>
                      <a:lnTo>
                        <a:pt x="531" y="136"/>
                      </a:lnTo>
                      <a:lnTo>
                        <a:pt x="534" y="117"/>
                      </a:lnTo>
                      <a:lnTo>
                        <a:pt x="539" y="99"/>
                      </a:lnTo>
                      <a:lnTo>
                        <a:pt x="545" y="81"/>
                      </a:lnTo>
                      <a:lnTo>
                        <a:pt x="552" y="67"/>
                      </a:lnTo>
                      <a:lnTo>
                        <a:pt x="563" y="54"/>
                      </a:lnTo>
                      <a:lnTo>
                        <a:pt x="576" y="45"/>
                      </a:lnTo>
                      <a:lnTo>
                        <a:pt x="565" y="65"/>
                      </a:lnTo>
                      <a:lnTo>
                        <a:pt x="557" y="88"/>
                      </a:lnTo>
                      <a:lnTo>
                        <a:pt x="552" y="112"/>
                      </a:lnTo>
                      <a:lnTo>
                        <a:pt x="547" y="136"/>
                      </a:lnTo>
                      <a:lnTo>
                        <a:pt x="545" y="161"/>
                      </a:lnTo>
                      <a:lnTo>
                        <a:pt x="542" y="187"/>
                      </a:lnTo>
                      <a:lnTo>
                        <a:pt x="539" y="211"/>
                      </a:lnTo>
                      <a:lnTo>
                        <a:pt x="534" y="233"/>
                      </a:lnTo>
                      <a:lnTo>
                        <a:pt x="528" y="256"/>
                      </a:lnTo>
                      <a:lnTo>
                        <a:pt x="517" y="273"/>
                      </a:lnTo>
                      <a:lnTo>
                        <a:pt x="523" y="280"/>
                      </a:lnTo>
                      <a:lnTo>
                        <a:pt x="526" y="288"/>
                      </a:lnTo>
                      <a:lnTo>
                        <a:pt x="526" y="294"/>
                      </a:lnTo>
                      <a:lnTo>
                        <a:pt x="525" y="302"/>
                      </a:lnTo>
                      <a:lnTo>
                        <a:pt x="521" y="310"/>
                      </a:lnTo>
                      <a:lnTo>
                        <a:pt x="520" y="317"/>
                      </a:lnTo>
                      <a:lnTo>
                        <a:pt x="518" y="323"/>
                      </a:lnTo>
                      <a:lnTo>
                        <a:pt x="520" y="329"/>
                      </a:lnTo>
                      <a:lnTo>
                        <a:pt x="525" y="336"/>
                      </a:lnTo>
                      <a:lnTo>
                        <a:pt x="534" y="341"/>
                      </a:lnTo>
                      <a:lnTo>
                        <a:pt x="539" y="333"/>
                      </a:lnTo>
                      <a:lnTo>
                        <a:pt x="542" y="323"/>
                      </a:lnTo>
                      <a:lnTo>
                        <a:pt x="542" y="313"/>
                      </a:lnTo>
                      <a:lnTo>
                        <a:pt x="542" y="301"/>
                      </a:lnTo>
                      <a:lnTo>
                        <a:pt x="542" y="289"/>
                      </a:lnTo>
                      <a:lnTo>
                        <a:pt x="542" y="277"/>
                      </a:lnTo>
                      <a:lnTo>
                        <a:pt x="544" y="265"/>
                      </a:lnTo>
                      <a:lnTo>
                        <a:pt x="549" y="254"/>
                      </a:lnTo>
                      <a:lnTo>
                        <a:pt x="555" y="246"/>
                      </a:lnTo>
                      <a:lnTo>
                        <a:pt x="566" y="238"/>
                      </a:lnTo>
                      <a:lnTo>
                        <a:pt x="568" y="233"/>
                      </a:lnTo>
                      <a:lnTo>
                        <a:pt x="571" y="232"/>
                      </a:lnTo>
                      <a:lnTo>
                        <a:pt x="574" y="235"/>
                      </a:lnTo>
                      <a:lnTo>
                        <a:pt x="579" y="240"/>
                      </a:lnTo>
                      <a:lnTo>
                        <a:pt x="584" y="246"/>
                      </a:lnTo>
                      <a:lnTo>
                        <a:pt x="589" y="251"/>
                      </a:lnTo>
                      <a:lnTo>
                        <a:pt x="593" y="254"/>
                      </a:lnTo>
                      <a:lnTo>
                        <a:pt x="598" y="254"/>
                      </a:lnTo>
                      <a:lnTo>
                        <a:pt x="603" y="249"/>
                      </a:lnTo>
                      <a:lnTo>
                        <a:pt x="608" y="238"/>
                      </a:lnTo>
                      <a:lnTo>
                        <a:pt x="606" y="229"/>
                      </a:lnTo>
                      <a:lnTo>
                        <a:pt x="600" y="221"/>
                      </a:lnTo>
                      <a:lnTo>
                        <a:pt x="593" y="214"/>
                      </a:lnTo>
                      <a:lnTo>
                        <a:pt x="585" y="206"/>
                      </a:lnTo>
                      <a:lnTo>
                        <a:pt x="577" y="200"/>
                      </a:lnTo>
                      <a:lnTo>
                        <a:pt x="571" y="192"/>
                      </a:lnTo>
                      <a:lnTo>
                        <a:pt x="565" y="185"/>
                      </a:lnTo>
                      <a:lnTo>
                        <a:pt x="561" y="176"/>
                      </a:lnTo>
                      <a:lnTo>
                        <a:pt x="561" y="166"/>
                      </a:lnTo>
                      <a:lnTo>
                        <a:pt x="566" y="153"/>
                      </a:lnTo>
                      <a:lnTo>
                        <a:pt x="584" y="136"/>
                      </a:lnTo>
                      <a:lnTo>
                        <a:pt x="584" y="171"/>
                      </a:lnTo>
                      <a:lnTo>
                        <a:pt x="598" y="163"/>
                      </a:lnTo>
                      <a:lnTo>
                        <a:pt x="613" y="150"/>
                      </a:lnTo>
                      <a:lnTo>
                        <a:pt x="627" y="137"/>
                      </a:lnTo>
                      <a:lnTo>
                        <a:pt x="641" y="121"/>
                      </a:lnTo>
                      <a:lnTo>
                        <a:pt x="656" y="105"/>
                      </a:lnTo>
                      <a:lnTo>
                        <a:pt x="672" y="89"/>
                      </a:lnTo>
                      <a:lnTo>
                        <a:pt x="686" y="73"/>
                      </a:lnTo>
                      <a:lnTo>
                        <a:pt x="702" y="57"/>
                      </a:lnTo>
                      <a:lnTo>
                        <a:pt x="718" y="45"/>
                      </a:lnTo>
                      <a:lnTo>
                        <a:pt x="734" y="33"/>
                      </a:lnTo>
                      <a:lnTo>
                        <a:pt x="760" y="51"/>
                      </a:lnTo>
                      <a:lnTo>
                        <a:pt x="765" y="48"/>
                      </a:lnTo>
                      <a:lnTo>
                        <a:pt x="768" y="43"/>
                      </a:lnTo>
                      <a:lnTo>
                        <a:pt x="769" y="38"/>
                      </a:lnTo>
                      <a:lnTo>
                        <a:pt x="769" y="35"/>
                      </a:lnTo>
                      <a:lnTo>
                        <a:pt x="766" y="30"/>
                      </a:lnTo>
                      <a:lnTo>
                        <a:pt x="763" y="27"/>
                      </a:lnTo>
                      <a:lnTo>
                        <a:pt x="760" y="22"/>
                      </a:lnTo>
                      <a:lnTo>
                        <a:pt x="757" y="17"/>
                      </a:lnTo>
                      <a:lnTo>
                        <a:pt x="753" y="14"/>
                      </a:lnTo>
                      <a:lnTo>
                        <a:pt x="752" y="9"/>
                      </a:lnTo>
                      <a:lnTo>
                        <a:pt x="750" y="11"/>
                      </a:lnTo>
                      <a:lnTo>
                        <a:pt x="750" y="11"/>
                      </a:lnTo>
                      <a:lnTo>
                        <a:pt x="752" y="9"/>
                      </a:lnTo>
                      <a:lnTo>
                        <a:pt x="755" y="6"/>
                      </a:lnTo>
                      <a:lnTo>
                        <a:pt x="760" y="5"/>
                      </a:lnTo>
                      <a:lnTo>
                        <a:pt x="765" y="3"/>
                      </a:lnTo>
                      <a:lnTo>
                        <a:pt x="771" y="0"/>
                      </a:lnTo>
                      <a:lnTo>
                        <a:pt x="776" y="0"/>
                      </a:lnTo>
                      <a:lnTo>
                        <a:pt x="782" y="0"/>
                      </a:lnTo>
                      <a:lnTo>
                        <a:pt x="787" y="3"/>
                      </a:lnTo>
                      <a:lnTo>
                        <a:pt x="787" y="3"/>
                      </a:lnTo>
                      <a:lnTo>
                        <a:pt x="787" y="1"/>
                      </a:lnTo>
                      <a:close/>
                    </a:path>
                  </a:pathLst>
                </a:custGeom>
                <a:solidFill>
                  <a:srgbClr val="600C0C"/>
                </a:solidFill>
                <a:ln w="9525">
                  <a:noFill/>
                  <a:round/>
                  <a:headEnd/>
                  <a:tailEnd/>
                </a:ln>
              </p:spPr>
              <p:txBody>
                <a:bodyPr/>
                <a:lstStyle/>
                <a:p>
                  <a:endParaRPr lang="en-US"/>
                </a:p>
              </p:txBody>
            </p:sp>
            <p:sp>
              <p:nvSpPr>
                <p:cNvPr id="41255" name="Freeform 295"/>
                <p:cNvSpPr>
                  <a:spLocks/>
                </p:cNvSpPr>
                <p:nvPr/>
              </p:nvSpPr>
              <p:spPr bwMode="auto">
                <a:xfrm>
                  <a:off x="3514" y="3410"/>
                  <a:ext cx="10" cy="43"/>
                </a:xfrm>
                <a:custGeom>
                  <a:avLst/>
                  <a:gdLst/>
                  <a:ahLst/>
                  <a:cxnLst>
                    <a:cxn ang="0">
                      <a:pos x="0" y="0"/>
                    </a:cxn>
                    <a:cxn ang="0">
                      <a:pos x="19" y="85"/>
                    </a:cxn>
                    <a:cxn ang="0">
                      <a:pos x="1" y="2"/>
                    </a:cxn>
                    <a:cxn ang="0">
                      <a:pos x="1" y="2"/>
                    </a:cxn>
                    <a:cxn ang="0">
                      <a:pos x="0" y="0"/>
                    </a:cxn>
                  </a:cxnLst>
                  <a:rect l="0" t="0" r="r" b="b"/>
                  <a:pathLst>
                    <a:path w="19" h="85">
                      <a:moveTo>
                        <a:pt x="0" y="0"/>
                      </a:moveTo>
                      <a:lnTo>
                        <a:pt x="19" y="85"/>
                      </a:lnTo>
                      <a:lnTo>
                        <a:pt x="1" y="2"/>
                      </a:lnTo>
                      <a:lnTo>
                        <a:pt x="1" y="2"/>
                      </a:lnTo>
                      <a:lnTo>
                        <a:pt x="0" y="0"/>
                      </a:lnTo>
                      <a:close/>
                    </a:path>
                  </a:pathLst>
                </a:custGeom>
                <a:solidFill>
                  <a:srgbClr val="893939"/>
                </a:solidFill>
                <a:ln w="9525">
                  <a:noFill/>
                  <a:round/>
                  <a:headEnd/>
                  <a:tailEnd/>
                </a:ln>
              </p:spPr>
              <p:txBody>
                <a:bodyPr/>
                <a:lstStyle/>
                <a:p>
                  <a:endParaRPr lang="en-US"/>
                </a:p>
              </p:txBody>
            </p:sp>
            <p:sp>
              <p:nvSpPr>
                <p:cNvPr id="41256" name="Freeform 296"/>
                <p:cNvSpPr>
                  <a:spLocks/>
                </p:cNvSpPr>
                <p:nvPr/>
              </p:nvSpPr>
              <p:spPr bwMode="auto">
                <a:xfrm>
                  <a:off x="2511" y="3414"/>
                  <a:ext cx="28" cy="54"/>
                </a:xfrm>
                <a:custGeom>
                  <a:avLst/>
                  <a:gdLst/>
                  <a:ahLst/>
                  <a:cxnLst>
                    <a:cxn ang="0">
                      <a:pos x="12" y="53"/>
                    </a:cxn>
                    <a:cxn ang="0">
                      <a:pos x="20" y="55"/>
                    </a:cxn>
                    <a:cxn ang="0">
                      <a:pos x="26" y="56"/>
                    </a:cxn>
                    <a:cxn ang="0">
                      <a:pos x="31" y="60"/>
                    </a:cxn>
                    <a:cxn ang="0">
                      <a:pos x="34" y="64"/>
                    </a:cxn>
                    <a:cxn ang="0">
                      <a:pos x="37" y="69"/>
                    </a:cxn>
                    <a:cxn ang="0">
                      <a:pos x="39" y="76"/>
                    </a:cxn>
                    <a:cxn ang="0">
                      <a:pos x="39" y="82"/>
                    </a:cxn>
                    <a:cxn ang="0">
                      <a:pos x="40" y="90"/>
                    </a:cxn>
                    <a:cxn ang="0">
                      <a:pos x="40" y="96"/>
                    </a:cxn>
                    <a:cxn ang="0">
                      <a:pos x="40" y="103"/>
                    </a:cxn>
                    <a:cxn ang="0">
                      <a:pos x="39" y="108"/>
                    </a:cxn>
                    <a:cxn ang="0">
                      <a:pos x="39" y="106"/>
                    </a:cxn>
                    <a:cxn ang="0">
                      <a:pos x="39" y="101"/>
                    </a:cxn>
                    <a:cxn ang="0">
                      <a:pos x="39" y="95"/>
                    </a:cxn>
                    <a:cxn ang="0">
                      <a:pos x="37" y="85"/>
                    </a:cxn>
                    <a:cxn ang="0">
                      <a:pos x="34" y="76"/>
                    </a:cxn>
                    <a:cxn ang="0">
                      <a:pos x="31" y="68"/>
                    </a:cxn>
                    <a:cxn ang="0">
                      <a:pos x="24" y="61"/>
                    </a:cxn>
                    <a:cxn ang="0">
                      <a:pos x="16" y="58"/>
                    </a:cxn>
                    <a:cxn ang="0">
                      <a:pos x="5" y="60"/>
                    </a:cxn>
                    <a:cxn ang="0">
                      <a:pos x="0" y="53"/>
                    </a:cxn>
                    <a:cxn ang="0">
                      <a:pos x="4" y="48"/>
                    </a:cxn>
                    <a:cxn ang="0">
                      <a:pos x="10" y="45"/>
                    </a:cxn>
                    <a:cxn ang="0">
                      <a:pos x="20" y="42"/>
                    </a:cxn>
                    <a:cxn ang="0">
                      <a:pos x="31" y="39"/>
                    </a:cxn>
                    <a:cxn ang="0">
                      <a:pos x="42" y="36"/>
                    </a:cxn>
                    <a:cxn ang="0">
                      <a:pos x="50" y="31"/>
                    </a:cxn>
                    <a:cxn ang="0">
                      <a:pos x="55" y="24"/>
                    </a:cxn>
                    <a:cxn ang="0">
                      <a:pos x="55" y="15"/>
                    </a:cxn>
                    <a:cxn ang="0">
                      <a:pos x="47" y="0"/>
                    </a:cxn>
                    <a:cxn ang="0">
                      <a:pos x="55" y="12"/>
                    </a:cxn>
                    <a:cxn ang="0">
                      <a:pos x="56" y="20"/>
                    </a:cxn>
                    <a:cxn ang="0">
                      <a:pos x="56" y="24"/>
                    </a:cxn>
                    <a:cxn ang="0">
                      <a:pos x="53" y="28"/>
                    </a:cxn>
                    <a:cxn ang="0">
                      <a:pos x="47" y="31"/>
                    </a:cxn>
                    <a:cxn ang="0">
                      <a:pos x="39" y="32"/>
                    </a:cxn>
                    <a:cxn ang="0">
                      <a:pos x="32" y="36"/>
                    </a:cxn>
                    <a:cxn ang="0">
                      <a:pos x="24" y="39"/>
                    </a:cxn>
                    <a:cxn ang="0">
                      <a:pos x="16" y="45"/>
                    </a:cxn>
                    <a:cxn ang="0">
                      <a:pos x="12" y="53"/>
                    </a:cxn>
                    <a:cxn ang="0">
                      <a:pos x="12" y="53"/>
                    </a:cxn>
                  </a:cxnLst>
                  <a:rect l="0" t="0" r="r" b="b"/>
                  <a:pathLst>
                    <a:path w="56" h="108">
                      <a:moveTo>
                        <a:pt x="12" y="53"/>
                      </a:moveTo>
                      <a:lnTo>
                        <a:pt x="20" y="55"/>
                      </a:lnTo>
                      <a:lnTo>
                        <a:pt x="26" y="56"/>
                      </a:lnTo>
                      <a:lnTo>
                        <a:pt x="31" y="60"/>
                      </a:lnTo>
                      <a:lnTo>
                        <a:pt x="34" y="64"/>
                      </a:lnTo>
                      <a:lnTo>
                        <a:pt x="37" y="69"/>
                      </a:lnTo>
                      <a:lnTo>
                        <a:pt x="39" y="76"/>
                      </a:lnTo>
                      <a:lnTo>
                        <a:pt x="39" y="82"/>
                      </a:lnTo>
                      <a:lnTo>
                        <a:pt x="40" y="90"/>
                      </a:lnTo>
                      <a:lnTo>
                        <a:pt x="40" y="96"/>
                      </a:lnTo>
                      <a:lnTo>
                        <a:pt x="40" y="103"/>
                      </a:lnTo>
                      <a:lnTo>
                        <a:pt x="39" y="108"/>
                      </a:lnTo>
                      <a:lnTo>
                        <a:pt x="39" y="106"/>
                      </a:lnTo>
                      <a:lnTo>
                        <a:pt x="39" y="101"/>
                      </a:lnTo>
                      <a:lnTo>
                        <a:pt x="39" y="95"/>
                      </a:lnTo>
                      <a:lnTo>
                        <a:pt x="37" y="85"/>
                      </a:lnTo>
                      <a:lnTo>
                        <a:pt x="34" y="76"/>
                      </a:lnTo>
                      <a:lnTo>
                        <a:pt x="31" y="68"/>
                      </a:lnTo>
                      <a:lnTo>
                        <a:pt x="24" y="61"/>
                      </a:lnTo>
                      <a:lnTo>
                        <a:pt x="16" y="58"/>
                      </a:lnTo>
                      <a:lnTo>
                        <a:pt x="5" y="60"/>
                      </a:lnTo>
                      <a:lnTo>
                        <a:pt x="0" y="53"/>
                      </a:lnTo>
                      <a:lnTo>
                        <a:pt x="4" y="48"/>
                      </a:lnTo>
                      <a:lnTo>
                        <a:pt x="10" y="45"/>
                      </a:lnTo>
                      <a:lnTo>
                        <a:pt x="20" y="42"/>
                      </a:lnTo>
                      <a:lnTo>
                        <a:pt x="31" y="39"/>
                      </a:lnTo>
                      <a:lnTo>
                        <a:pt x="42" y="36"/>
                      </a:lnTo>
                      <a:lnTo>
                        <a:pt x="50" y="31"/>
                      </a:lnTo>
                      <a:lnTo>
                        <a:pt x="55" y="24"/>
                      </a:lnTo>
                      <a:lnTo>
                        <a:pt x="55" y="15"/>
                      </a:lnTo>
                      <a:lnTo>
                        <a:pt x="47" y="0"/>
                      </a:lnTo>
                      <a:lnTo>
                        <a:pt x="55" y="12"/>
                      </a:lnTo>
                      <a:lnTo>
                        <a:pt x="56" y="20"/>
                      </a:lnTo>
                      <a:lnTo>
                        <a:pt x="56" y="24"/>
                      </a:lnTo>
                      <a:lnTo>
                        <a:pt x="53" y="28"/>
                      </a:lnTo>
                      <a:lnTo>
                        <a:pt x="47" y="31"/>
                      </a:lnTo>
                      <a:lnTo>
                        <a:pt x="39" y="32"/>
                      </a:lnTo>
                      <a:lnTo>
                        <a:pt x="32" y="36"/>
                      </a:lnTo>
                      <a:lnTo>
                        <a:pt x="24" y="39"/>
                      </a:lnTo>
                      <a:lnTo>
                        <a:pt x="16" y="45"/>
                      </a:lnTo>
                      <a:lnTo>
                        <a:pt x="12" y="53"/>
                      </a:lnTo>
                      <a:lnTo>
                        <a:pt x="12" y="53"/>
                      </a:lnTo>
                      <a:close/>
                    </a:path>
                  </a:pathLst>
                </a:custGeom>
                <a:solidFill>
                  <a:srgbClr val="CEA156"/>
                </a:solidFill>
                <a:ln w="9525">
                  <a:noFill/>
                  <a:round/>
                  <a:headEnd/>
                  <a:tailEnd/>
                </a:ln>
              </p:spPr>
              <p:txBody>
                <a:bodyPr/>
                <a:lstStyle/>
                <a:p>
                  <a:endParaRPr lang="en-US"/>
                </a:p>
              </p:txBody>
            </p:sp>
            <p:sp>
              <p:nvSpPr>
                <p:cNvPr id="41257" name="Freeform 297"/>
                <p:cNvSpPr>
                  <a:spLocks/>
                </p:cNvSpPr>
                <p:nvPr/>
              </p:nvSpPr>
              <p:spPr bwMode="auto">
                <a:xfrm>
                  <a:off x="3382" y="3414"/>
                  <a:ext cx="6" cy="27"/>
                </a:xfrm>
                <a:custGeom>
                  <a:avLst/>
                  <a:gdLst/>
                  <a:ahLst/>
                  <a:cxnLst>
                    <a:cxn ang="0">
                      <a:pos x="0" y="0"/>
                    </a:cxn>
                    <a:cxn ang="0">
                      <a:pos x="11" y="53"/>
                    </a:cxn>
                    <a:cxn ang="0">
                      <a:pos x="1" y="0"/>
                    </a:cxn>
                    <a:cxn ang="0">
                      <a:pos x="1" y="0"/>
                    </a:cxn>
                    <a:cxn ang="0">
                      <a:pos x="0" y="0"/>
                    </a:cxn>
                  </a:cxnLst>
                  <a:rect l="0" t="0" r="r" b="b"/>
                  <a:pathLst>
                    <a:path w="11" h="53">
                      <a:moveTo>
                        <a:pt x="0" y="0"/>
                      </a:moveTo>
                      <a:lnTo>
                        <a:pt x="11" y="53"/>
                      </a:lnTo>
                      <a:lnTo>
                        <a:pt x="1" y="0"/>
                      </a:lnTo>
                      <a:lnTo>
                        <a:pt x="1" y="0"/>
                      </a:lnTo>
                      <a:lnTo>
                        <a:pt x="0" y="0"/>
                      </a:lnTo>
                      <a:close/>
                    </a:path>
                  </a:pathLst>
                </a:custGeom>
                <a:solidFill>
                  <a:srgbClr val="520000"/>
                </a:solidFill>
                <a:ln w="9525">
                  <a:noFill/>
                  <a:round/>
                  <a:headEnd/>
                  <a:tailEnd/>
                </a:ln>
              </p:spPr>
              <p:txBody>
                <a:bodyPr/>
                <a:lstStyle/>
                <a:p>
                  <a:endParaRPr lang="en-US"/>
                </a:p>
              </p:txBody>
            </p:sp>
            <p:sp>
              <p:nvSpPr>
                <p:cNvPr id="41258" name="Freeform 298"/>
                <p:cNvSpPr>
                  <a:spLocks/>
                </p:cNvSpPr>
                <p:nvPr/>
              </p:nvSpPr>
              <p:spPr bwMode="auto">
                <a:xfrm>
                  <a:off x="3024" y="3420"/>
                  <a:ext cx="14" cy="33"/>
                </a:xfrm>
                <a:custGeom>
                  <a:avLst/>
                  <a:gdLst/>
                  <a:ahLst/>
                  <a:cxnLst>
                    <a:cxn ang="0">
                      <a:pos x="10" y="30"/>
                    </a:cxn>
                    <a:cxn ang="0">
                      <a:pos x="0" y="41"/>
                    </a:cxn>
                    <a:cxn ang="0">
                      <a:pos x="27" y="0"/>
                    </a:cxn>
                    <a:cxn ang="0">
                      <a:pos x="27" y="65"/>
                    </a:cxn>
                    <a:cxn ang="0">
                      <a:pos x="10" y="30"/>
                    </a:cxn>
                    <a:cxn ang="0">
                      <a:pos x="10" y="30"/>
                    </a:cxn>
                  </a:cxnLst>
                  <a:rect l="0" t="0" r="r" b="b"/>
                  <a:pathLst>
                    <a:path w="27" h="65">
                      <a:moveTo>
                        <a:pt x="10" y="30"/>
                      </a:moveTo>
                      <a:lnTo>
                        <a:pt x="0" y="41"/>
                      </a:lnTo>
                      <a:lnTo>
                        <a:pt x="27" y="0"/>
                      </a:lnTo>
                      <a:lnTo>
                        <a:pt x="27" y="65"/>
                      </a:lnTo>
                      <a:lnTo>
                        <a:pt x="10" y="30"/>
                      </a:lnTo>
                      <a:lnTo>
                        <a:pt x="10" y="30"/>
                      </a:lnTo>
                      <a:close/>
                    </a:path>
                  </a:pathLst>
                </a:custGeom>
                <a:solidFill>
                  <a:srgbClr val="FFFF00"/>
                </a:solidFill>
                <a:ln w="9525">
                  <a:noFill/>
                  <a:round/>
                  <a:headEnd/>
                  <a:tailEnd/>
                </a:ln>
              </p:spPr>
              <p:txBody>
                <a:bodyPr/>
                <a:lstStyle/>
                <a:p>
                  <a:endParaRPr lang="en-US"/>
                </a:p>
              </p:txBody>
            </p:sp>
            <p:sp>
              <p:nvSpPr>
                <p:cNvPr id="41259" name="Freeform 299"/>
                <p:cNvSpPr>
                  <a:spLocks/>
                </p:cNvSpPr>
                <p:nvPr/>
              </p:nvSpPr>
              <p:spPr bwMode="auto">
                <a:xfrm>
                  <a:off x="3122" y="3419"/>
                  <a:ext cx="21" cy="22"/>
                </a:xfrm>
                <a:custGeom>
                  <a:avLst/>
                  <a:gdLst/>
                  <a:ahLst/>
                  <a:cxnLst>
                    <a:cxn ang="0">
                      <a:pos x="41" y="0"/>
                    </a:cxn>
                    <a:cxn ang="0">
                      <a:pos x="0" y="43"/>
                    </a:cxn>
                    <a:cxn ang="0">
                      <a:pos x="41" y="2"/>
                    </a:cxn>
                    <a:cxn ang="0">
                      <a:pos x="41" y="2"/>
                    </a:cxn>
                    <a:cxn ang="0">
                      <a:pos x="41" y="0"/>
                    </a:cxn>
                  </a:cxnLst>
                  <a:rect l="0" t="0" r="r" b="b"/>
                  <a:pathLst>
                    <a:path w="41" h="43">
                      <a:moveTo>
                        <a:pt x="41" y="0"/>
                      </a:moveTo>
                      <a:lnTo>
                        <a:pt x="0" y="43"/>
                      </a:lnTo>
                      <a:lnTo>
                        <a:pt x="41" y="2"/>
                      </a:lnTo>
                      <a:lnTo>
                        <a:pt x="41" y="2"/>
                      </a:lnTo>
                      <a:lnTo>
                        <a:pt x="41" y="0"/>
                      </a:lnTo>
                      <a:close/>
                    </a:path>
                  </a:pathLst>
                </a:custGeom>
                <a:solidFill>
                  <a:srgbClr val="CEA156"/>
                </a:solidFill>
                <a:ln w="9525">
                  <a:noFill/>
                  <a:round/>
                  <a:headEnd/>
                  <a:tailEnd/>
                </a:ln>
              </p:spPr>
              <p:txBody>
                <a:bodyPr/>
                <a:lstStyle/>
                <a:p>
                  <a:endParaRPr lang="en-US"/>
                </a:p>
              </p:txBody>
            </p:sp>
            <p:sp>
              <p:nvSpPr>
                <p:cNvPr id="41260" name="Freeform 300"/>
                <p:cNvSpPr>
                  <a:spLocks/>
                </p:cNvSpPr>
                <p:nvPr/>
              </p:nvSpPr>
              <p:spPr bwMode="auto">
                <a:xfrm>
                  <a:off x="3587" y="3420"/>
                  <a:ext cx="3" cy="15"/>
                </a:xfrm>
                <a:custGeom>
                  <a:avLst/>
                  <a:gdLst/>
                  <a:ahLst/>
                  <a:cxnLst>
                    <a:cxn ang="0">
                      <a:pos x="7" y="30"/>
                    </a:cxn>
                    <a:cxn ang="0">
                      <a:pos x="0" y="0"/>
                    </a:cxn>
                    <a:cxn ang="0">
                      <a:pos x="7" y="6"/>
                    </a:cxn>
                    <a:cxn ang="0">
                      <a:pos x="7" y="30"/>
                    </a:cxn>
                    <a:cxn ang="0">
                      <a:pos x="7" y="30"/>
                    </a:cxn>
                  </a:cxnLst>
                  <a:rect l="0" t="0" r="r" b="b"/>
                  <a:pathLst>
                    <a:path w="7" h="30">
                      <a:moveTo>
                        <a:pt x="7" y="30"/>
                      </a:moveTo>
                      <a:lnTo>
                        <a:pt x="0" y="0"/>
                      </a:lnTo>
                      <a:lnTo>
                        <a:pt x="7" y="6"/>
                      </a:lnTo>
                      <a:lnTo>
                        <a:pt x="7" y="30"/>
                      </a:lnTo>
                      <a:lnTo>
                        <a:pt x="7" y="30"/>
                      </a:lnTo>
                      <a:close/>
                    </a:path>
                  </a:pathLst>
                </a:custGeom>
                <a:solidFill>
                  <a:srgbClr val="893939"/>
                </a:solidFill>
                <a:ln w="9525">
                  <a:noFill/>
                  <a:round/>
                  <a:headEnd/>
                  <a:tailEnd/>
                </a:ln>
              </p:spPr>
              <p:txBody>
                <a:bodyPr/>
                <a:lstStyle/>
                <a:p>
                  <a:endParaRPr lang="en-US"/>
                </a:p>
              </p:txBody>
            </p:sp>
            <p:sp>
              <p:nvSpPr>
                <p:cNvPr id="41261" name="Freeform 301"/>
                <p:cNvSpPr>
                  <a:spLocks/>
                </p:cNvSpPr>
                <p:nvPr/>
              </p:nvSpPr>
              <p:spPr bwMode="auto">
                <a:xfrm>
                  <a:off x="3633" y="3426"/>
                  <a:ext cx="9" cy="43"/>
                </a:xfrm>
                <a:custGeom>
                  <a:avLst/>
                  <a:gdLst/>
                  <a:ahLst/>
                  <a:cxnLst>
                    <a:cxn ang="0">
                      <a:pos x="6" y="85"/>
                    </a:cxn>
                    <a:cxn ang="0">
                      <a:pos x="0" y="0"/>
                    </a:cxn>
                    <a:cxn ang="0">
                      <a:pos x="17" y="29"/>
                    </a:cxn>
                    <a:cxn ang="0">
                      <a:pos x="6" y="85"/>
                    </a:cxn>
                    <a:cxn ang="0">
                      <a:pos x="6" y="85"/>
                    </a:cxn>
                  </a:cxnLst>
                  <a:rect l="0" t="0" r="r" b="b"/>
                  <a:pathLst>
                    <a:path w="17" h="85">
                      <a:moveTo>
                        <a:pt x="6" y="85"/>
                      </a:moveTo>
                      <a:lnTo>
                        <a:pt x="0" y="0"/>
                      </a:lnTo>
                      <a:lnTo>
                        <a:pt x="17" y="29"/>
                      </a:lnTo>
                      <a:lnTo>
                        <a:pt x="6" y="85"/>
                      </a:lnTo>
                      <a:lnTo>
                        <a:pt x="6" y="85"/>
                      </a:lnTo>
                      <a:close/>
                    </a:path>
                  </a:pathLst>
                </a:custGeom>
                <a:solidFill>
                  <a:srgbClr val="893939"/>
                </a:solidFill>
                <a:ln w="9525">
                  <a:noFill/>
                  <a:round/>
                  <a:headEnd/>
                  <a:tailEnd/>
                </a:ln>
              </p:spPr>
              <p:txBody>
                <a:bodyPr/>
                <a:lstStyle/>
                <a:p>
                  <a:endParaRPr lang="en-US"/>
                </a:p>
              </p:txBody>
            </p:sp>
            <p:sp>
              <p:nvSpPr>
                <p:cNvPr id="41262" name="Freeform 302"/>
                <p:cNvSpPr>
                  <a:spLocks/>
                </p:cNvSpPr>
                <p:nvPr/>
              </p:nvSpPr>
              <p:spPr bwMode="auto">
                <a:xfrm>
                  <a:off x="3370" y="3441"/>
                  <a:ext cx="6" cy="24"/>
                </a:xfrm>
                <a:custGeom>
                  <a:avLst/>
                  <a:gdLst/>
                  <a:ahLst/>
                  <a:cxnLst>
                    <a:cxn ang="0">
                      <a:pos x="0" y="0"/>
                    </a:cxn>
                    <a:cxn ang="0">
                      <a:pos x="11" y="50"/>
                    </a:cxn>
                    <a:cxn ang="0">
                      <a:pos x="0" y="0"/>
                    </a:cxn>
                    <a:cxn ang="0">
                      <a:pos x="0" y="0"/>
                    </a:cxn>
                  </a:cxnLst>
                  <a:rect l="0" t="0" r="r" b="b"/>
                  <a:pathLst>
                    <a:path w="11" h="50">
                      <a:moveTo>
                        <a:pt x="0" y="0"/>
                      </a:moveTo>
                      <a:lnTo>
                        <a:pt x="11" y="50"/>
                      </a:lnTo>
                      <a:lnTo>
                        <a:pt x="0" y="0"/>
                      </a:lnTo>
                      <a:lnTo>
                        <a:pt x="0" y="0"/>
                      </a:lnTo>
                      <a:close/>
                    </a:path>
                  </a:pathLst>
                </a:custGeom>
                <a:solidFill>
                  <a:srgbClr val="893939"/>
                </a:solidFill>
                <a:ln w="9525">
                  <a:noFill/>
                  <a:round/>
                  <a:headEnd/>
                  <a:tailEnd/>
                </a:ln>
              </p:spPr>
              <p:txBody>
                <a:bodyPr/>
                <a:lstStyle/>
                <a:p>
                  <a:endParaRPr lang="en-US"/>
                </a:p>
              </p:txBody>
            </p:sp>
            <p:sp>
              <p:nvSpPr>
                <p:cNvPr id="41263" name="Freeform 303"/>
                <p:cNvSpPr>
                  <a:spLocks/>
                </p:cNvSpPr>
                <p:nvPr/>
              </p:nvSpPr>
              <p:spPr bwMode="auto">
                <a:xfrm>
                  <a:off x="3573" y="3441"/>
                  <a:ext cx="5" cy="28"/>
                </a:xfrm>
                <a:custGeom>
                  <a:avLst/>
                  <a:gdLst/>
                  <a:ahLst/>
                  <a:cxnLst>
                    <a:cxn ang="0">
                      <a:pos x="9" y="0"/>
                    </a:cxn>
                    <a:cxn ang="0">
                      <a:pos x="0" y="56"/>
                    </a:cxn>
                    <a:cxn ang="0">
                      <a:pos x="11" y="0"/>
                    </a:cxn>
                    <a:cxn ang="0">
                      <a:pos x="11" y="0"/>
                    </a:cxn>
                    <a:cxn ang="0">
                      <a:pos x="9" y="0"/>
                    </a:cxn>
                  </a:cxnLst>
                  <a:rect l="0" t="0" r="r" b="b"/>
                  <a:pathLst>
                    <a:path w="11" h="56">
                      <a:moveTo>
                        <a:pt x="9" y="0"/>
                      </a:moveTo>
                      <a:lnTo>
                        <a:pt x="0" y="56"/>
                      </a:lnTo>
                      <a:lnTo>
                        <a:pt x="11" y="0"/>
                      </a:lnTo>
                      <a:lnTo>
                        <a:pt x="11" y="0"/>
                      </a:lnTo>
                      <a:lnTo>
                        <a:pt x="9" y="0"/>
                      </a:lnTo>
                      <a:close/>
                    </a:path>
                  </a:pathLst>
                </a:custGeom>
                <a:solidFill>
                  <a:srgbClr val="520000"/>
                </a:solidFill>
                <a:ln w="9525">
                  <a:noFill/>
                  <a:round/>
                  <a:headEnd/>
                  <a:tailEnd/>
                </a:ln>
              </p:spPr>
              <p:txBody>
                <a:bodyPr/>
                <a:lstStyle/>
                <a:p>
                  <a:endParaRPr lang="en-US"/>
                </a:p>
              </p:txBody>
            </p:sp>
            <p:sp>
              <p:nvSpPr>
                <p:cNvPr id="41264" name="Freeform 304"/>
                <p:cNvSpPr>
                  <a:spLocks/>
                </p:cNvSpPr>
                <p:nvPr/>
              </p:nvSpPr>
              <p:spPr bwMode="auto">
                <a:xfrm>
                  <a:off x="3430" y="3444"/>
                  <a:ext cx="13" cy="30"/>
                </a:xfrm>
                <a:custGeom>
                  <a:avLst/>
                  <a:gdLst/>
                  <a:ahLst/>
                  <a:cxnLst>
                    <a:cxn ang="0">
                      <a:pos x="17" y="49"/>
                    </a:cxn>
                    <a:cxn ang="0">
                      <a:pos x="21" y="48"/>
                    </a:cxn>
                    <a:cxn ang="0">
                      <a:pos x="22" y="46"/>
                    </a:cxn>
                    <a:cxn ang="0">
                      <a:pos x="24" y="44"/>
                    </a:cxn>
                    <a:cxn ang="0">
                      <a:pos x="24" y="43"/>
                    </a:cxn>
                    <a:cxn ang="0">
                      <a:pos x="25" y="40"/>
                    </a:cxn>
                    <a:cxn ang="0">
                      <a:pos x="25" y="36"/>
                    </a:cxn>
                    <a:cxn ang="0">
                      <a:pos x="25" y="35"/>
                    </a:cxn>
                    <a:cxn ang="0">
                      <a:pos x="25" y="32"/>
                    </a:cxn>
                    <a:cxn ang="0">
                      <a:pos x="24" y="28"/>
                    </a:cxn>
                    <a:cxn ang="0">
                      <a:pos x="24" y="25"/>
                    </a:cxn>
                    <a:cxn ang="0">
                      <a:pos x="24" y="60"/>
                    </a:cxn>
                    <a:cxn ang="0">
                      <a:pos x="6" y="60"/>
                    </a:cxn>
                    <a:cxn ang="0">
                      <a:pos x="0" y="0"/>
                    </a:cxn>
                    <a:cxn ang="0">
                      <a:pos x="17" y="49"/>
                    </a:cxn>
                    <a:cxn ang="0">
                      <a:pos x="17" y="49"/>
                    </a:cxn>
                  </a:cxnLst>
                  <a:rect l="0" t="0" r="r" b="b"/>
                  <a:pathLst>
                    <a:path w="25" h="60">
                      <a:moveTo>
                        <a:pt x="17" y="49"/>
                      </a:moveTo>
                      <a:lnTo>
                        <a:pt x="21" y="48"/>
                      </a:lnTo>
                      <a:lnTo>
                        <a:pt x="22" y="46"/>
                      </a:lnTo>
                      <a:lnTo>
                        <a:pt x="24" y="44"/>
                      </a:lnTo>
                      <a:lnTo>
                        <a:pt x="24" y="43"/>
                      </a:lnTo>
                      <a:lnTo>
                        <a:pt x="25" y="40"/>
                      </a:lnTo>
                      <a:lnTo>
                        <a:pt x="25" y="36"/>
                      </a:lnTo>
                      <a:lnTo>
                        <a:pt x="25" y="35"/>
                      </a:lnTo>
                      <a:lnTo>
                        <a:pt x="25" y="32"/>
                      </a:lnTo>
                      <a:lnTo>
                        <a:pt x="24" y="28"/>
                      </a:lnTo>
                      <a:lnTo>
                        <a:pt x="24" y="25"/>
                      </a:lnTo>
                      <a:lnTo>
                        <a:pt x="24" y="60"/>
                      </a:lnTo>
                      <a:lnTo>
                        <a:pt x="6" y="60"/>
                      </a:lnTo>
                      <a:lnTo>
                        <a:pt x="0" y="0"/>
                      </a:lnTo>
                      <a:lnTo>
                        <a:pt x="17" y="49"/>
                      </a:lnTo>
                      <a:lnTo>
                        <a:pt x="17" y="49"/>
                      </a:lnTo>
                      <a:close/>
                    </a:path>
                  </a:pathLst>
                </a:custGeom>
                <a:solidFill>
                  <a:srgbClr val="893939"/>
                </a:solidFill>
                <a:ln w="9525">
                  <a:noFill/>
                  <a:round/>
                  <a:headEnd/>
                  <a:tailEnd/>
                </a:ln>
              </p:spPr>
              <p:txBody>
                <a:bodyPr/>
                <a:lstStyle/>
                <a:p>
                  <a:endParaRPr lang="en-US"/>
                </a:p>
              </p:txBody>
            </p:sp>
            <p:sp>
              <p:nvSpPr>
                <p:cNvPr id="41265" name="Freeform 305"/>
                <p:cNvSpPr>
                  <a:spLocks/>
                </p:cNvSpPr>
                <p:nvPr/>
              </p:nvSpPr>
              <p:spPr bwMode="auto">
                <a:xfrm>
                  <a:off x="3458" y="3444"/>
                  <a:ext cx="27" cy="46"/>
                </a:xfrm>
                <a:custGeom>
                  <a:avLst/>
                  <a:gdLst/>
                  <a:ahLst/>
                  <a:cxnLst>
                    <a:cxn ang="0">
                      <a:pos x="35" y="35"/>
                    </a:cxn>
                    <a:cxn ang="0">
                      <a:pos x="53" y="92"/>
                    </a:cxn>
                    <a:cxn ang="0">
                      <a:pos x="49" y="83"/>
                    </a:cxn>
                    <a:cxn ang="0">
                      <a:pos x="43" y="75"/>
                    </a:cxn>
                    <a:cxn ang="0">
                      <a:pos x="35" y="67"/>
                    </a:cxn>
                    <a:cxn ang="0">
                      <a:pos x="27" y="59"/>
                    </a:cxn>
                    <a:cxn ang="0">
                      <a:pos x="17" y="51"/>
                    </a:cxn>
                    <a:cxn ang="0">
                      <a:pos x="9" y="43"/>
                    </a:cxn>
                    <a:cxn ang="0">
                      <a:pos x="3" y="35"/>
                    </a:cxn>
                    <a:cxn ang="0">
                      <a:pos x="0" y="24"/>
                    </a:cxn>
                    <a:cxn ang="0">
                      <a:pos x="0" y="12"/>
                    </a:cxn>
                    <a:cxn ang="0">
                      <a:pos x="3" y="0"/>
                    </a:cxn>
                    <a:cxn ang="0">
                      <a:pos x="6" y="4"/>
                    </a:cxn>
                    <a:cxn ang="0">
                      <a:pos x="8" y="9"/>
                    </a:cxn>
                    <a:cxn ang="0">
                      <a:pos x="8" y="17"/>
                    </a:cxn>
                    <a:cxn ang="0">
                      <a:pos x="8" y="25"/>
                    </a:cxn>
                    <a:cxn ang="0">
                      <a:pos x="8" y="33"/>
                    </a:cxn>
                    <a:cxn ang="0">
                      <a:pos x="8" y="40"/>
                    </a:cxn>
                    <a:cxn ang="0">
                      <a:pos x="11" y="44"/>
                    </a:cxn>
                    <a:cxn ang="0">
                      <a:pos x="16" y="46"/>
                    </a:cxn>
                    <a:cxn ang="0">
                      <a:pos x="24" y="43"/>
                    </a:cxn>
                    <a:cxn ang="0">
                      <a:pos x="35" y="35"/>
                    </a:cxn>
                    <a:cxn ang="0">
                      <a:pos x="35" y="35"/>
                    </a:cxn>
                  </a:cxnLst>
                  <a:rect l="0" t="0" r="r" b="b"/>
                  <a:pathLst>
                    <a:path w="53" h="92">
                      <a:moveTo>
                        <a:pt x="35" y="35"/>
                      </a:moveTo>
                      <a:lnTo>
                        <a:pt x="53" y="92"/>
                      </a:lnTo>
                      <a:lnTo>
                        <a:pt x="49" y="83"/>
                      </a:lnTo>
                      <a:lnTo>
                        <a:pt x="43" y="75"/>
                      </a:lnTo>
                      <a:lnTo>
                        <a:pt x="35" y="67"/>
                      </a:lnTo>
                      <a:lnTo>
                        <a:pt x="27" y="59"/>
                      </a:lnTo>
                      <a:lnTo>
                        <a:pt x="17" y="51"/>
                      </a:lnTo>
                      <a:lnTo>
                        <a:pt x="9" y="43"/>
                      </a:lnTo>
                      <a:lnTo>
                        <a:pt x="3" y="35"/>
                      </a:lnTo>
                      <a:lnTo>
                        <a:pt x="0" y="24"/>
                      </a:lnTo>
                      <a:lnTo>
                        <a:pt x="0" y="12"/>
                      </a:lnTo>
                      <a:lnTo>
                        <a:pt x="3" y="0"/>
                      </a:lnTo>
                      <a:lnTo>
                        <a:pt x="6" y="4"/>
                      </a:lnTo>
                      <a:lnTo>
                        <a:pt x="8" y="9"/>
                      </a:lnTo>
                      <a:lnTo>
                        <a:pt x="8" y="17"/>
                      </a:lnTo>
                      <a:lnTo>
                        <a:pt x="8" y="25"/>
                      </a:lnTo>
                      <a:lnTo>
                        <a:pt x="8" y="33"/>
                      </a:lnTo>
                      <a:lnTo>
                        <a:pt x="8" y="40"/>
                      </a:lnTo>
                      <a:lnTo>
                        <a:pt x="11" y="44"/>
                      </a:lnTo>
                      <a:lnTo>
                        <a:pt x="16" y="46"/>
                      </a:lnTo>
                      <a:lnTo>
                        <a:pt x="24" y="43"/>
                      </a:lnTo>
                      <a:lnTo>
                        <a:pt x="35" y="35"/>
                      </a:lnTo>
                      <a:lnTo>
                        <a:pt x="35" y="35"/>
                      </a:lnTo>
                      <a:close/>
                    </a:path>
                  </a:pathLst>
                </a:custGeom>
                <a:solidFill>
                  <a:srgbClr val="893939"/>
                </a:solidFill>
                <a:ln w="9525">
                  <a:noFill/>
                  <a:round/>
                  <a:headEnd/>
                  <a:tailEnd/>
                </a:ln>
              </p:spPr>
              <p:txBody>
                <a:bodyPr/>
                <a:lstStyle/>
                <a:p>
                  <a:endParaRPr lang="en-US"/>
                </a:p>
              </p:txBody>
            </p:sp>
            <p:sp>
              <p:nvSpPr>
                <p:cNvPr id="41266" name="Freeform 306"/>
                <p:cNvSpPr>
                  <a:spLocks/>
                </p:cNvSpPr>
                <p:nvPr/>
              </p:nvSpPr>
              <p:spPr bwMode="auto">
                <a:xfrm>
                  <a:off x="3506" y="3444"/>
                  <a:ext cx="4" cy="25"/>
                </a:xfrm>
                <a:custGeom>
                  <a:avLst/>
                  <a:gdLst/>
                  <a:ahLst/>
                  <a:cxnLst>
                    <a:cxn ang="0">
                      <a:pos x="6" y="49"/>
                    </a:cxn>
                    <a:cxn ang="0">
                      <a:pos x="0" y="0"/>
                    </a:cxn>
                    <a:cxn ang="0">
                      <a:pos x="6" y="25"/>
                    </a:cxn>
                    <a:cxn ang="0">
                      <a:pos x="6" y="49"/>
                    </a:cxn>
                    <a:cxn ang="0">
                      <a:pos x="6" y="49"/>
                    </a:cxn>
                  </a:cxnLst>
                  <a:rect l="0" t="0" r="r" b="b"/>
                  <a:pathLst>
                    <a:path w="6" h="49">
                      <a:moveTo>
                        <a:pt x="6" y="49"/>
                      </a:moveTo>
                      <a:lnTo>
                        <a:pt x="0" y="0"/>
                      </a:lnTo>
                      <a:lnTo>
                        <a:pt x="6" y="25"/>
                      </a:lnTo>
                      <a:lnTo>
                        <a:pt x="6" y="49"/>
                      </a:lnTo>
                      <a:lnTo>
                        <a:pt x="6" y="49"/>
                      </a:lnTo>
                      <a:close/>
                    </a:path>
                  </a:pathLst>
                </a:custGeom>
                <a:solidFill>
                  <a:srgbClr val="893939"/>
                </a:solidFill>
                <a:ln w="9525">
                  <a:noFill/>
                  <a:round/>
                  <a:headEnd/>
                  <a:tailEnd/>
                </a:ln>
              </p:spPr>
              <p:txBody>
                <a:bodyPr/>
                <a:lstStyle/>
                <a:p>
                  <a:endParaRPr lang="en-US"/>
                </a:p>
              </p:txBody>
            </p:sp>
            <p:sp>
              <p:nvSpPr>
                <p:cNvPr id="41267" name="Freeform 307"/>
                <p:cNvSpPr>
                  <a:spLocks/>
                </p:cNvSpPr>
                <p:nvPr/>
              </p:nvSpPr>
              <p:spPr bwMode="auto">
                <a:xfrm>
                  <a:off x="2311" y="3457"/>
                  <a:ext cx="4" cy="17"/>
                </a:xfrm>
                <a:custGeom>
                  <a:avLst/>
                  <a:gdLst/>
                  <a:ahLst/>
                  <a:cxnLst>
                    <a:cxn ang="0">
                      <a:pos x="7" y="24"/>
                    </a:cxn>
                    <a:cxn ang="0">
                      <a:pos x="0" y="35"/>
                    </a:cxn>
                    <a:cxn ang="0">
                      <a:pos x="0" y="0"/>
                    </a:cxn>
                    <a:cxn ang="0">
                      <a:pos x="4" y="2"/>
                    </a:cxn>
                    <a:cxn ang="0">
                      <a:pos x="5" y="3"/>
                    </a:cxn>
                    <a:cxn ang="0">
                      <a:pos x="7" y="5"/>
                    </a:cxn>
                    <a:cxn ang="0">
                      <a:pos x="7" y="8"/>
                    </a:cxn>
                    <a:cxn ang="0">
                      <a:pos x="7" y="11"/>
                    </a:cxn>
                    <a:cxn ang="0">
                      <a:pos x="8" y="15"/>
                    </a:cxn>
                    <a:cxn ang="0">
                      <a:pos x="7" y="16"/>
                    </a:cxn>
                    <a:cxn ang="0">
                      <a:pos x="7" y="19"/>
                    </a:cxn>
                    <a:cxn ang="0">
                      <a:pos x="7" y="23"/>
                    </a:cxn>
                    <a:cxn ang="0">
                      <a:pos x="7" y="24"/>
                    </a:cxn>
                    <a:cxn ang="0">
                      <a:pos x="7" y="24"/>
                    </a:cxn>
                  </a:cxnLst>
                  <a:rect l="0" t="0" r="r" b="b"/>
                  <a:pathLst>
                    <a:path w="8" h="35">
                      <a:moveTo>
                        <a:pt x="7" y="24"/>
                      </a:moveTo>
                      <a:lnTo>
                        <a:pt x="0" y="35"/>
                      </a:lnTo>
                      <a:lnTo>
                        <a:pt x="0" y="0"/>
                      </a:lnTo>
                      <a:lnTo>
                        <a:pt x="4" y="2"/>
                      </a:lnTo>
                      <a:lnTo>
                        <a:pt x="5" y="3"/>
                      </a:lnTo>
                      <a:lnTo>
                        <a:pt x="7" y="5"/>
                      </a:lnTo>
                      <a:lnTo>
                        <a:pt x="7" y="8"/>
                      </a:lnTo>
                      <a:lnTo>
                        <a:pt x="7" y="11"/>
                      </a:lnTo>
                      <a:lnTo>
                        <a:pt x="8" y="15"/>
                      </a:lnTo>
                      <a:lnTo>
                        <a:pt x="7" y="16"/>
                      </a:lnTo>
                      <a:lnTo>
                        <a:pt x="7" y="19"/>
                      </a:lnTo>
                      <a:lnTo>
                        <a:pt x="7" y="23"/>
                      </a:lnTo>
                      <a:lnTo>
                        <a:pt x="7" y="24"/>
                      </a:lnTo>
                      <a:lnTo>
                        <a:pt x="7" y="24"/>
                      </a:lnTo>
                      <a:close/>
                    </a:path>
                  </a:pathLst>
                </a:custGeom>
                <a:solidFill>
                  <a:srgbClr val="CEA156"/>
                </a:solidFill>
                <a:ln w="9525">
                  <a:noFill/>
                  <a:round/>
                  <a:headEnd/>
                  <a:tailEnd/>
                </a:ln>
              </p:spPr>
              <p:txBody>
                <a:bodyPr/>
                <a:lstStyle/>
                <a:p>
                  <a:endParaRPr lang="en-US"/>
                </a:p>
              </p:txBody>
            </p:sp>
            <p:sp>
              <p:nvSpPr>
                <p:cNvPr id="41268" name="Freeform 308"/>
                <p:cNvSpPr>
                  <a:spLocks/>
                </p:cNvSpPr>
                <p:nvPr/>
              </p:nvSpPr>
              <p:spPr bwMode="auto">
                <a:xfrm>
                  <a:off x="2939" y="3457"/>
                  <a:ext cx="43" cy="33"/>
                </a:xfrm>
                <a:custGeom>
                  <a:avLst/>
                  <a:gdLst/>
                  <a:ahLst/>
                  <a:cxnLst>
                    <a:cxn ang="0">
                      <a:pos x="53" y="34"/>
                    </a:cxn>
                    <a:cxn ang="0">
                      <a:pos x="56" y="37"/>
                    </a:cxn>
                    <a:cxn ang="0">
                      <a:pos x="60" y="40"/>
                    </a:cxn>
                    <a:cxn ang="0">
                      <a:pos x="63" y="43"/>
                    </a:cxn>
                    <a:cxn ang="0">
                      <a:pos x="64" y="45"/>
                    </a:cxn>
                    <a:cxn ang="0">
                      <a:pos x="68" y="48"/>
                    </a:cxn>
                    <a:cxn ang="0">
                      <a:pos x="71" y="50"/>
                    </a:cxn>
                    <a:cxn ang="0">
                      <a:pos x="74" y="51"/>
                    </a:cxn>
                    <a:cxn ang="0">
                      <a:pos x="77" y="53"/>
                    </a:cxn>
                    <a:cxn ang="0">
                      <a:pos x="80" y="53"/>
                    </a:cxn>
                    <a:cxn ang="0">
                      <a:pos x="85" y="53"/>
                    </a:cxn>
                    <a:cxn ang="0">
                      <a:pos x="84" y="63"/>
                    </a:cxn>
                    <a:cxn ang="0">
                      <a:pos x="80" y="66"/>
                    </a:cxn>
                    <a:cxn ang="0">
                      <a:pos x="77" y="67"/>
                    </a:cxn>
                    <a:cxn ang="0">
                      <a:pos x="74" y="64"/>
                    </a:cxn>
                    <a:cxn ang="0">
                      <a:pos x="69" y="59"/>
                    </a:cxn>
                    <a:cxn ang="0">
                      <a:pos x="63" y="55"/>
                    </a:cxn>
                    <a:cxn ang="0">
                      <a:pos x="56" y="50"/>
                    </a:cxn>
                    <a:cxn ang="0">
                      <a:pos x="50" y="47"/>
                    </a:cxn>
                    <a:cxn ang="0">
                      <a:pos x="44" y="48"/>
                    </a:cxn>
                    <a:cxn ang="0">
                      <a:pos x="36" y="53"/>
                    </a:cxn>
                    <a:cxn ang="0">
                      <a:pos x="39" y="50"/>
                    </a:cxn>
                    <a:cxn ang="0">
                      <a:pos x="40" y="47"/>
                    </a:cxn>
                    <a:cxn ang="0">
                      <a:pos x="44" y="45"/>
                    </a:cxn>
                    <a:cxn ang="0">
                      <a:pos x="47" y="42"/>
                    </a:cxn>
                    <a:cxn ang="0">
                      <a:pos x="48" y="40"/>
                    </a:cxn>
                    <a:cxn ang="0">
                      <a:pos x="52" y="37"/>
                    </a:cxn>
                    <a:cxn ang="0">
                      <a:pos x="53" y="35"/>
                    </a:cxn>
                    <a:cxn ang="0">
                      <a:pos x="53" y="32"/>
                    </a:cxn>
                    <a:cxn ang="0">
                      <a:pos x="55" y="29"/>
                    </a:cxn>
                    <a:cxn ang="0">
                      <a:pos x="53" y="24"/>
                    </a:cxn>
                    <a:cxn ang="0">
                      <a:pos x="0" y="0"/>
                    </a:cxn>
                    <a:cxn ang="0">
                      <a:pos x="71" y="18"/>
                    </a:cxn>
                    <a:cxn ang="0">
                      <a:pos x="53" y="35"/>
                    </a:cxn>
                    <a:cxn ang="0">
                      <a:pos x="53" y="35"/>
                    </a:cxn>
                    <a:cxn ang="0">
                      <a:pos x="53" y="34"/>
                    </a:cxn>
                  </a:cxnLst>
                  <a:rect l="0" t="0" r="r" b="b"/>
                  <a:pathLst>
                    <a:path w="85" h="67">
                      <a:moveTo>
                        <a:pt x="53" y="34"/>
                      </a:moveTo>
                      <a:lnTo>
                        <a:pt x="56" y="37"/>
                      </a:lnTo>
                      <a:lnTo>
                        <a:pt x="60" y="40"/>
                      </a:lnTo>
                      <a:lnTo>
                        <a:pt x="63" y="43"/>
                      </a:lnTo>
                      <a:lnTo>
                        <a:pt x="64" y="45"/>
                      </a:lnTo>
                      <a:lnTo>
                        <a:pt x="68" y="48"/>
                      </a:lnTo>
                      <a:lnTo>
                        <a:pt x="71" y="50"/>
                      </a:lnTo>
                      <a:lnTo>
                        <a:pt x="74" y="51"/>
                      </a:lnTo>
                      <a:lnTo>
                        <a:pt x="77" y="53"/>
                      </a:lnTo>
                      <a:lnTo>
                        <a:pt x="80" y="53"/>
                      </a:lnTo>
                      <a:lnTo>
                        <a:pt x="85" y="53"/>
                      </a:lnTo>
                      <a:lnTo>
                        <a:pt x="84" y="63"/>
                      </a:lnTo>
                      <a:lnTo>
                        <a:pt x="80" y="66"/>
                      </a:lnTo>
                      <a:lnTo>
                        <a:pt x="77" y="67"/>
                      </a:lnTo>
                      <a:lnTo>
                        <a:pt x="74" y="64"/>
                      </a:lnTo>
                      <a:lnTo>
                        <a:pt x="69" y="59"/>
                      </a:lnTo>
                      <a:lnTo>
                        <a:pt x="63" y="55"/>
                      </a:lnTo>
                      <a:lnTo>
                        <a:pt x="56" y="50"/>
                      </a:lnTo>
                      <a:lnTo>
                        <a:pt x="50" y="47"/>
                      </a:lnTo>
                      <a:lnTo>
                        <a:pt x="44" y="48"/>
                      </a:lnTo>
                      <a:lnTo>
                        <a:pt x="36" y="53"/>
                      </a:lnTo>
                      <a:lnTo>
                        <a:pt x="39" y="50"/>
                      </a:lnTo>
                      <a:lnTo>
                        <a:pt x="40" y="47"/>
                      </a:lnTo>
                      <a:lnTo>
                        <a:pt x="44" y="45"/>
                      </a:lnTo>
                      <a:lnTo>
                        <a:pt x="47" y="42"/>
                      </a:lnTo>
                      <a:lnTo>
                        <a:pt x="48" y="40"/>
                      </a:lnTo>
                      <a:lnTo>
                        <a:pt x="52" y="37"/>
                      </a:lnTo>
                      <a:lnTo>
                        <a:pt x="53" y="35"/>
                      </a:lnTo>
                      <a:lnTo>
                        <a:pt x="53" y="32"/>
                      </a:lnTo>
                      <a:lnTo>
                        <a:pt x="55" y="29"/>
                      </a:lnTo>
                      <a:lnTo>
                        <a:pt x="53" y="24"/>
                      </a:lnTo>
                      <a:lnTo>
                        <a:pt x="0" y="0"/>
                      </a:lnTo>
                      <a:lnTo>
                        <a:pt x="71" y="18"/>
                      </a:lnTo>
                      <a:lnTo>
                        <a:pt x="53" y="35"/>
                      </a:lnTo>
                      <a:lnTo>
                        <a:pt x="53" y="35"/>
                      </a:lnTo>
                      <a:lnTo>
                        <a:pt x="53" y="34"/>
                      </a:lnTo>
                      <a:close/>
                    </a:path>
                  </a:pathLst>
                </a:custGeom>
                <a:solidFill>
                  <a:srgbClr val="CEA156"/>
                </a:solidFill>
                <a:ln w="9525">
                  <a:noFill/>
                  <a:round/>
                  <a:headEnd/>
                  <a:tailEnd/>
                </a:ln>
              </p:spPr>
              <p:txBody>
                <a:bodyPr/>
                <a:lstStyle/>
                <a:p>
                  <a:endParaRPr lang="en-US"/>
                </a:p>
              </p:txBody>
            </p:sp>
            <p:sp>
              <p:nvSpPr>
                <p:cNvPr id="41269" name="Freeform 309"/>
                <p:cNvSpPr>
                  <a:spLocks/>
                </p:cNvSpPr>
                <p:nvPr/>
              </p:nvSpPr>
              <p:spPr bwMode="auto">
                <a:xfrm>
                  <a:off x="3362" y="3456"/>
                  <a:ext cx="5" cy="13"/>
                </a:xfrm>
                <a:custGeom>
                  <a:avLst/>
                  <a:gdLst/>
                  <a:ahLst/>
                  <a:cxnLst>
                    <a:cxn ang="0">
                      <a:pos x="0" y="0"/>
                    </a:cxn>
                    <a:cxn ang="0">
                      <a:pos x="11" y="25"/>
                    </a:cxn>
                    <a:cxn ang="0">
                      <a:pos x="0" y="1"/>
                    </a:cxn>
                    <a:cxn ang="0">
                      <a:pos x="0" y="1"/>
                    </a:cxn>
                    <a:cxn ang="0">
                      <a:pos x="0" y="0"/>
                    </a:cxn>
                  </a:cxnLst>
                  <a:rect l="0" t="0" r="r" b="b"/>
                  <a:pathLst>
                    <a:path w="11" h="25">
                      <a:moveTo>
                        <a:pt x="0" y="0"/>
                      </a:moveTo>
                      <a:lnTo>
                        <a:pt x="11" y="25"/>
                      </a:lnTo>
                      <a:lnTo>
                        <a:pt x="0" y="1"/>
                      </a:lnTo>
                      <a:lnTo>
                        <a:pt x="0" y="1"/>
                      </a:lnTo>
                      <a:lnTo>
                        <a:pt x="0" y="0"/>
                      </a:lnTo>
                      <a:close/>
                    </a:path>
                  </a:pathLst>
                </a:custGeom>
                <a:solidFill>
                  <a:srgbClr val="520000"/>
                </a:solidFill>
                <a:ln w="9525">
                  <a:noFill/>
                  <a:round/>
                  <a:headEnd/>
                  <a:tailEnd/>
                </a:ln>
              </p:spPr>
              <p:txBody>
                <a:bodyPr/>
                <a:lstStyle/>
                <a:p>
                  <a:endParaRPr lang="en-US"/>
                </a:p>
              </p:txBody>
            </p:sp>
            <p:sp>
              <p:nvSpPr>
                <p:cNvPr id="41270" name="Freeform 310"/>
                <p:cNvSpPr>
                  <a:spLocks/>
                </p:cNvSpPr>
                <p:nvPr/>
              </p:nvSpPr>
              <p:spPr bwMode="auto">
                <a:xfrm>
                  <a:off x="2767" y="3465"/>
                  <a:ext cx="39" cy="51"/>
                </a:xfrm>
                <a:custGeom>
                  <a:avLst/>
                  <a:gdLst/>
                  <a:ahLst/>
                  <a:cxnLst>
                    <a:cxn ang="0">
                      <a:pos x="16" y="65"/>
                    </a:cxn>
                    <a:cxn ang="0">
                      <a:pos x="15" y="67"/>
                    </a:cxn>
                    <a:cxn ang="0">
                      <a:pos x="12" y="70"/>
                    </a:cxn>
                    <a:cxn ang="0">
                      <a:pos x="10" y="72"/>
                    </a:cxn>
                    <a:cxn ang="0">
                      <a:pos x="8" y="75"/>
                    </a:cxn>
                    <a:cxn ang="0">
                      <a:pos x="8" y="77"/>
                    </a:cxn>
                    <a:cxn ang="0">
                      <a:pos x="7" y="80"/>
                    </a:cxn>
                    <a:cxn ang="0">
                      <a:pos x="7" y="83"/>
                    </a:cxn>
                    <a:cxn ang="0">
                      <a:pos x="7" y="86"/>
                    </a:cxn>
                    <a:cxn ang="0">
                      <a:pos x="7" y="89"/>
                    </a:cxn>
                    <a:cxn ang="0">
                      <a:pos x="7" y="91"/>
                    </a:cxn>
                    <a:cxn ang="0">
                      <a:pos x="15" y="97"/>
                    </a:cxn>
                    <a:cxn ang="0">
                      <a:pos x="21" y="99"/>
                    </a:cxn>
                    <a:cxn ang="0">
                      <a:pos x="28" y="97"/>
                    </a:cxn>
                    <a:cxn ang="0">
                      <a:pos x="34" y="94"/>
                    </a:cxn>
                    <a:cxn ang="0">
                      <a:pos x="39" y="88"/>
                    </a:cxn>
                    <a:cxn ang="0">
                      <a:pos x="45" y="81"/>
                    </a:cxn>
                    <a:cxn ang="0">
                      <a:pos x="52" y="77"/>
                    </a:cxn>
                    <a:cxn ang="0">
                      <a:pos x="60" y="73"/>
                    </a:cxn>
                    <a:cxn ang="0">
                      <a:pos x="68" y="73"/>
                    </a:cxn>
                    <a:cxn ang="0">
                      <a:pos x="77" y="77"/>
                    </a:cxn>
                    <a:cxn ang="0">
                      <a:pos x="71" y="73"/>
                    </a:cxn>
                    <a:cxn ang="0">
                      <a:pos x="64" y="75"/>
                    </a:cxn>
                    <a:cxn ang="0">
                      <a:pos x="58" y="78"/>
                    </a:cxn>
                    <a:cxn ang="0">
                      <a:pos x="50" y="83"/>
                    </a:cxn>
                    <a:cxn ang="0">
                      <a:pos x="42" y="89"/>
                    </a:cxn>
                    <a:cxn ang="0">
                      <a:pos x="34" y="94"/>
                    </a:cxn>
                    <a:cxn ang="0">
                      <a:pos x="26" y="99"/>
                    </a:cxn>
                    <a:cxn ang="0">
                      <a:pos x="16" y="101"/>
                    </a:cxn>
                    <a:cxn ang="0">
                      <a:pos x="8" y="97"/>
                    </a:cxn>
                    <a:cxn ang="0">
                      <a:pos x="0" y="91"/>
                    </a:cxn>
                    <a:cxn ang="0">
                      <a:pos x="0" y="78"/>
                    </a:cxn>
                    <a:cxn ang="0">
                      <a:pos x="5" y="69"/>
                    </a:cxn>
                    <a:cxn ang="0">
                      <a:pos x="13" y="61"/>
                    </a:cxn>
                    <a:cxn ang="0">
                      <a:pos x="24" y="53"/>
                    </a:cxn>
                    <a:cxn ang="0">
                      <a:pos x="34" y="46"/>
                    </a:cxn>
                    <a:cxn ang="0">
                      <a:pos x="44" y="40"/>
                    </a:cxn>
                    <a:cxn ang="0">
                      <a:pos x="50" y="32"/>
                    </a:cxn>
                    <a:cxn ang="0">
                      <a:pos x="53" y="24"/>
                    </a:cxn>
                    <a:cxn ang="0">
                      <a:pos x="52" y="13"/>
                    </a:cxn>
                    <a:cxn ang="0">
                      <a:pos x="42" y="0"/>
                    </a:cxn>
                    <a:cxn ang="0">
                      <a:pos x="48" y="8"/>
                    </a:cxn>
                    <a:cxn ang="0">
                      <a:pos x="52" y="16"/>
                    </a:cxn>
                    <a:cxn ang="0">
                      <a:pos x="53" y="24"/>
                    </a:cxn>
                    <a:cxn ang="0">
                      <a:pos x="52" y="32"/>
                    </a:cxn>
                    <a:cxn ang="0">
                      <a:pos x="50" y="40"/>
                    </a:cxn>
                    <a:cxn ang="0">
                      <a:pos x="45" y="46"/>
                    </a:cxn>
                    <a:cxn ang="0">
                      <a:pos x="40" y="53"/>
                    </a:cxn>
                    <a:cxn ang="0">
                      <a:pos x="32" y="57"/>
                    </a:cxn>
                    <a:cxn ang="0">
                      <a:pos x="26" y="62"/>
                    </a:cxn>
                    <a:cxn ang="0">
                      <a:pos x="18" y="67"/>
                    </a:cxn>
                    <a:cxn ang="0">
                      <a:pos x="18" y="67"/>
                    </a:cxn>
                    <a:cxn ang="0">
                      <a:pos x="16" y="65"/>
                    </a:cxn>
                  </a:cxnLst>
                  <a:rect l="0" t="0" r="r" b="b"/>
                  <a:pathLst>
                    <a:path w="77" h="101">
                      <a:moveTo>
                        <a:pt x="16" y="65"/>
                      </a:moveTo>
                      <a:lnTo>
                        <a:pt x="15" y="67"/>
                      </a:lnTo>
                      <a:lnTo>
                        <a:pt x="12" y="70"/>
                      </a:lnTo>
                      <a:lnTo>
                        <a:pt x="10" y="72"/>
                      </a:lnTo>
                      <a:lnTo>
                        <a:pt x="8" y="75"/>
                      </a:lnTo>
                      <a:lnTo>
                        <a:pt x="8" y="77"/>
                      </a:lnTo>
                      <a:lnTo>
                        <a:pt x="7" y="80"/>
                      </a:lnTo>
                      <a:lnTo>
                        <a:pt x="7" y="83"/>
                      </a:lnTo>
                      <a:lnTo>
                        <a:pt x="7" y="86"/>
                      </a:lnTo>
                      <a:lnTo>
                        <a:pt x="7" y="89"/>
                      </a:lnTo>
                      <a:lnTo>
                        <a:pt x="7" y="91"/>
                      </a:lnTo>
                      <a:lnTo>
                        <a:pt x="15" y="97"/>
                      </a:lnTo>
                      <a:lnTo>
                        <a:pt x="21" y="99"/>
                      </a:lnTo>
                      <a:lnTo>
                        <a:pt x="28" y="97"/>
                      </a:lnTo>
                      <a:lnTo>
                        <a:pt x="34" y="94"/>
                      </a:lnTo>
                      <a:lnTo>
                        <a:pt x="39" y="88"/>
                      </a:lnTo>
                      <a:lnTo>
                        <a:pt x="45" y="81"/>
                      </a:lnTo>
                      <a:lnTo>
                        <a:pt x="52" y="77"/>
                      </a:lnTo>
                      <a:lnTo>
                        <a:pt x="60" y="73"/>
                      </a:lnTo>
                      <a:lnTo>
                        <a:pt x="68" y="73"/>
                      </a:lnTo>
                      <a:lnTo>
                        <a:pt x="77" y="77"/>
                      </a:lnTo>
                      <a:lnTo>
                        <a:pt x="71" y="73"/>
                      </a:lnTo>
                      <a:lnTo>
                        <a:pt x="64" y="75"/>
                      </a:lnTo>
                      <a:lnTo>
                        <a:pt x="58" y="78"/>
                      </a:lnTo>
                      <a:lnTo>
                        <a:pt x="50" y="83"/>
                      </a:lnTo>
                      <a:lnTo>
                        <a:pt x="42" y="89"/>
                      </a:lnTo>
                      <a:lnTo>
                        <a:pt x="34" y="94"/>
                      </a:lnTo>
                      <a:lnTo>
                        <a:pt x="26" y="99"/>
                      </a:lnTo>
                      <a:lnTo>
                        <a:pt x="16" y="101"/>
                      </a:lnTo>
                      <a:lnTo>
                        <a:pt x="8" y="97"/>
                      </a:lnTo>
                      <a:lnTo>
                        <a:pt x="0" y="91"/>
                      </a:lnTo>
                      <a:lnTo>
                        <a:pt x="0" y="78"/>
                      </a:lnTo>
                      <a:lnTo>
                        <a:pt x="5" y="69"/>
                      </a:lnTo>
                      <a:lnTo>
                        <a:pt x="13" y="61"/>
                      </a:lnTo>
                      <a:lnTo>
                        <a:pt x="24" y="53"/>
                      </a:lnTo>
                      <a:lnTo>
                        <a:pt x="34" y="46"/>
                      </a:lnTo>
                      <a:lnTo>
                        <a:pt x="44" y="40"/>
                      </a:lnTo>
                      <a:lnTo>
                        <a:pt x="50" y="32"/>
                      </a:lnTo>
                      <a:lnTo>
                        <a:pt x="53" y="24"/>
                      </a:lnTo>
                      <a:lnTo>
                        <a:pt x="52" y="13"/>
                      </a:lnTo>
                      <a:lnTo>
                        <a:pt x="42" y="0"/>
                      </a:lnTo>
                      <a:lnTo>
                        <a:pt x="48" y="8"/>
                      </a:lnTo>
                      <a:lnTo>
                        <a:pt x="52" y="16"/>
                      </a:lnTo>
                      <a:lnTo>
                        <a:pt x="53" y="24"/>
                      </a:lnTo>
                      <a:lnTo>
                        <a:pt x="52" y="32"/>
                      </a:lnTo>
                      <a:lnTo>
                        <a:pt x="50" y="40"/>
                      </a:lnTo>
                      <a:lnTo>
                        <a:pt x="45" y="46"/>
                      </a:lnTo>
                      <a:lnTo>
                        <a:pt x="40" y="53"/>
                      </a:lnTo>
                      <a:lnTo>
                        <a:pt x="32" y="57"/>
                      </a:lnTo>
                      <a:lnTo>
                        <a:pt x="26" y="62"/>
                      </a:lnTo>
                      <a:lnTo>
                        <a:pt x="18" y="67"/>
                      </a:lnTo>
                      <a:lnTo>
                        <a:pt x="18" y="67"/>
                      </a:lnTo>
                      <a:lnTo>
                        <a:pt x="16" y="65"/>
                      </a:lnTo>
                      <a:close/>
                    </a:path>
                  </a:pathLst>
                </a:custGeom>
                <a:solidFill>
                  <a:srgbClr val="CEA156"/>
                </a:solidFill>
                <a:ln w="9525">
                  <a:noFill/>
                  <a:round/>
                  <a:headEnd/>
                  <a:tailEnd/>
                </a:ln>
              </p:spPr>
              <p:txBody>
                <a:bodyPr/>
                <a:lstStyle/>
                <a:p>
                  <a:endParaRPr lang="en-US"/>
                </a:p>
              </p:txBody>
            </p:sp>
            <p:sp>
              <p:nvSpPr>
                <p:cNvPr id="41271" name="Freeform 311"/>
                <p:cNvSpPr>
                  <a:spLocks/>
                </p:cNvSpPr>
                <p:nvPr/>
              </p:nvSpPr>
              <p:spPr bwMode="auto">
                <a:xfrm>
                  <a:off x="2899" y="3474"/>
                  <a:ext cx="37" cy="36"/>
                </a:xfrm>
                <a:custGeom>
                  <a:avLst/>
                  <a:gdLst/>
                  <a:ahLst/>
                  <a:cxnLst>
                    <a:cxn ang="0">
                      <a:pos x="72" y="66"/>
                    </a:cxn>
                    <a:cxn ang="0">
                      <a:pos x="69" y="66"/>
                    </a:cxn>
                    <a:cxn ang="0">
                      <a:pos x="63" y="68"/>
                    </a:cxn>
                    <a:cxn ang="0">
                      <a:pos x="56" y="69"/>
                    </a:cxn>
                    <a:cxn ang="0">
                      <a:pos x="48" y="71"/>
                    </a:cxn>
                    <a:cxn ang="0">
                      <a:pos x="42" y="71"/>
                    </a:cxn>
                    <a:cxn ang="0">
                      <a:pos x="34" y="72"/>
                    </a:cxn>
                    <a:cxn ang="0">
                      <a:pos x="26" y="72"/>
                    </a:cxn>
                    <a:cxn ang="0">
                      <a:pos x="20" y="69"/>
                    </a:cxn>
                    <a:cxn ang="0">
                      <a:pos x="13" y="66"/>
                    </a:cxn>
                    <a:cxn ang="0">
                      <a:pos x="7" y="60"/>
                    </a:cxn>
                    <a:cxn ang="0">
                      <a:pos x="4" y="53"/>
                    </a:cxn>
                    <a:cxn ang="0">
                      <a:pos x="2" y="45"/>
                    </a:cxn>
                    <a:cxn ang="0">
                      <a:pos x="0" y="39"/>
                    </a:cxn>
                    <a:cxn ang="0">
                      <a:pos x="0" y="34"/>
                    </a:cxn>
                    <a:cxn ang="0">
                      <a:pos x="0" y="28"/>
                    </a:cxn>
                    <a:cxn ang="0">
                      <a:pos x="2" y="21"/>
                    </a:cxn>
                    <a:cxn ang="0">
                      <a:pos x="4" y="16"/>
                    </a:cxn>
                    <a:cxn ang="0">
                      <a:pos x="7" y="10"/>
                    </a:cxn>
                    <a:cxn ang="0">
                      <a:pos x="10" y="5"/>
                    </a:cxn>
                    <a:cxn ang="0">
                      <a:pos x="13" y="0"/>
                    </a:cxn>
                    <a:cxn ang="0">
                      <a:pos x="13" y="60"/>
                    </a:cxn>
                    <a:cxn ang="0">
                      <a:pos x="74" y="68"/>
                    </a:cxn>
                    <a:cxn ang="0">
                      <a:pos x="74" y="68"/>
                    </a:cxn>
                    <a:cxn ang="0">
                      <a:pos x="72" y="66"/>
                    </a:cxn>
                  </a:cxnLst>
                  <a:rect l="0" t="0" r="r" b="b"/>
                  <a:pathLst>
                    <a:path w="74" h="72">
                      <a:moveTo>
                        <a:pt x="72" y="66"/>
                      </a:moveTo>
                      <a:lnTo>
                        <a:pt x="69" y="66"/>
                      </a:lnTo>
                      <a:lnTo>
                        <a:pt x="63" y="68"/>
                      </a:lnTo>
                      <a:lnTo>
                        <a:pt x="56" y="69"/>
                      </a:lnTo>
                      <a:lnTo>
                        <a:pt x="48" y="71"/>
                      </a:lnTo>
                      <a:lnTo>
                        <a:pt x="42" y="71"/>
                      </a:lnTo>
                      <a:lnTo>
                        <a:pt x="34" y="72"/>
                      </a:lnTo>
                      <a:lnTo>
                        <a:pt x="26" y="72"/>
                      </a:lnTo>
                      <a:lnTo>
                        <a:pt x="20" y="69"/>
                      </a:lnTo>
                      <a:lnTo>
                        <a:pt x="13" y="66"/>
                      </a:lnTo>
                      <a:lnTo>
                        <a:pt x="7" y="60"/>
                      </a:lnTo>
                      <a:lnTo>
                        <a:pt x="4" y="53"/>
                      </a:lnTo>
                      <a:lnTo>
                        <a:pt x="2" y="45"/>
                      </a:lnTo>
                      <a:lnTo>
                        <a:pt x="0" y="39"/>
                      </a:lnTo>
                      <a:lnTo>
                        <a:pt x="0" y="34"/>
                      </a:lnTo>
                      <a:lnTo>
                        <a:pt x="0" y="28"/>
                      </a:lnTo>
                      <a:lnTo>
                        <a:pt x="2" y="21"/>
                      </a:lnTo>
                      <a:lnTo>
                        <a:pt x="4" y="16"/>
                      </a:lnTo>
                      <a:lnTo>
                        <a:pt x="7" y="10"/>
                      </a:lnTo>
                      <a:lnTo>
                        <a:pt x="10" y="5"/>
                      </a:lnTo>
                      <a:lnTo>
                        <a:pt x="13" y="0"/>
                      </a:lnTo>
                      <a:lnTo>
                        <a:pt x="13" y="60"/>
                      </a:lnTo>
                      <a:lnTo>
                        <a:pt x="74" y="68"/>
                      </a:lnTo>
                      <a:lnTo>
                        <a:pt x="74" y="68"/>
                      </a:lnTo>
                      <a:lnTo>
                        <a:pt x="72" y="66"/>
                      </a:lnTo>
                      <a:close/>
                    </a:path>
                  </a:pathLst>
                </a:custGeom>
                <a:solidFill>
                  <a:srgbClr val="CEA156"/>
                </a:solidFill>
                <a:ln w="9525">
                  <a:noFill/>
                  <a:round/>
                  <a:headEnd/>
                  <a:tailEnd/>
                </a:ln>
              </p:spPr>
              <p:txBody>
                <a:bodyPr/>
                <a:lstStyle/>
                <a:p>
                  <a:endParaRPr lang="en-US"/>
                </a:p>
              </p:txBody>
            </p:sp>
            <p:sp>
              <p:nvSpPr>
                <p:cNvPr id="41272" name="Freeform 312"/>
                <p:cNvSpPr>
                  <a:spLocks/>
                </p:cNvSpPr>
                <p:nvPr/>
              </p:nvSpPr>
              <p:spPr bwMode="auto">
                <a:xfrm>
                  <a:off x="3222" y="3482"/>
                  <a:ext cx="6" cy="26"/>
                </a:xfrm>
                <a:custGeom>
                  <a:avLst/>
                  <a:gdLst/>
                  <a:ahLst/>
                  <a:cxnLst>
                    <a:cxn ang="0">
                      <a:pos x="11" y="0"/>
                    </a:cxn>
                    <a:cxn ang="0">
                      <a:pos x="0" y="52"/>
                    </a:cxn>
                    <a:cxn ang="0">
                      <a:pos x="11" y="2"/>
                    </a:cxn>
                    <a:cxn ang="0">
                      <a:pos x="11" y="2"/>
                    </a:cxn>
                    <a:cxn ang="0">
                      <a:pos x="11" y="0"/>
                    </a:cxn>
                  </a:cxnLst>
                  <a:rect l="0" t="0" r="r" b="b"/>
                  <a:pathLst>
                    <a:path w="11" h="52">
                      <a:moveTo>
                        <a:pt x="11" y="0"/>
                      </a:moveTo>
                      <a:lnTo>
                        <a:pt x="0" y="52"/>
                      </a:lnTo>
                      <a:lnTo>
                        <a:pt x="11" y="2"/>
                      </a:lnTo>
                      <a:lnTo>
                        <a:pt x="11" y="2"/>
                      </a:lnTo>
                      <a:lnTo>
                        <a:pt x="11" y="0"/>
                      </a:lnTo>
                      <a:close/>
                    </a:path>
                  </a:pathLst>
                </a:custGeom>
                <a:solidFill>
                  <a:srgbClr val="520000"/>
                </a:solidFill>
                <a:ln w="9525">
                  <a:noFill/>
                  <a:round/>
                  <a:headEnd/>
                  <a:tailEnd/>
                </a:ln>
              </p:spPr>
              <p:txBody>
                <a:bodyPr/>
                <a:lstStyle/>
                <a:p>
                  <a:endParaRPr lang="en-US"/>
                </a:p>
              </p:txBody>
            </p:sp>
            <p:sp>
              <p:nvSpPr>
                <p:cNvPr id="41273" name="Freeform 313"/>
                <p:cNvSpPr>
                  <a:spLocks/>
                </p:cNvSpPr>
                <p:nvPr/>
              </p:nvSpPr>
              <p:spPr bwMode="auto">
                <a:xfrm>
                  <a:off x="3498" y="3503"/>
                  <a:ext cx="89" cy="174"/>
                </a:xfrm>
                <a:custGeom>
                  <a:avLst/>
                  <a:gdLst/>
                  <a:ahLst/>
                  <a:cxnLst>
                    <a:cxn ang="0">
                      <a:pos x="67" y="168"/>
                    </a:cxn>
                    <a:cxn ang="0">
                      <a:pos x="67" y="179"/>
                    </a:cxn>
                    <a:cxn ang="0">
                      <a:pos x="71" y="190"/>
                    </a:cxn>
                    <a:cxn ang="0">
                      <a:pos x="80" y="190"/>
                    </a:cxn>
                    <a:cxn ang="0">
                      <a:pos x="85" y="171"/>
                    </a:cxn>
                    <a:cxn ang="0">
                      <a:pos x="85" y="149"/>
                    </a:cxn>
                    <a:cxn ang="0">
                      <a:pos x="83" y="128"/>
                    </a:cxn>
                    <a:cxn ang="0">
                      <a:pos x="107" y="136"/>
                    </a:cxn>
                    <a:cxn ang="0">
                      <a:pos x="115" y="128"/>
                    </a:cxn>
                    <a:cxn ang="0">
                      <a:pos x="120" y="118"/>
                    </a:cxn>
                    <a:cxn ang="0">
                      <a:pos x="107" y="112"/>
                    </a:cxn>
                    <a:cxn ang="0">
                      <a:pos x="91" y="90"/>
                    </a:cxn>
                    <a:cxn ang="0">
                      <a:pos x="87" y="48"/>
                    </a:cxn>
                    <a:cxn ang="0">
                      <a:pos x="83" y="10"/>
                    </a:cxn>
                    <a:cxn ang="0">
                      <a:pos x="104" y="26"/>
                    </a:cxn>
                    <a:cxn ang="0">
                      <a:pos x="136" y="27"/>
                    </a:cxn>
                    <a:cxn ang="0">
                      <a:pos x="170" y="26"/>
                    </a:cxn>
                    <a:cxn ang="0">
                      <a:pos x="168" y="118"/>
                    </a:cxn>
                    <a:cxn ang="0">
                      <a:pos x="155" y="139"/>
                    </a:cxn>
                    <a:cxn ang="0">
                      <a:pos x="154" y="165"/>
                    </a:cxn>
                    <a:cxn ang="0">
                      <a:pos x="147" y="189"/>
                    </a:cxn>
                    <a:cxn ang="0">
                      <a:pos x="179" y="154"/>
                    </a:cxn>
                    <a:cxn ang="0">
                      <a:pos x="170" y="182"/>
                    </a:cxn>
                    <a:cxn ang="0">
                      <a:pos x="155" y="221"/>
                    </a:cxn>
                    <a:cxn ang="0">
                      <a:pos x="130" y="259"/>
                    </a:cxn>
                    <a:cxn ang="0">
                      <a:pos x="122" y="267"/>
                    </a:cxn>
                    <a:cxn ang="0">
                      <a:pos x="125" y="264"/>
                    </a:cxn>
                    <a:cxn ang="0">
                      <a:pos x="127" y="259"/>
                    </a:cxn>
                    <a:cxn ang="0">
                      <a:pos x="119" y="245"/>
                    </a:cxn>
                    <a:cxn ang="0">
                      <a:pos x="114" y="246"/>
                    </a:cxn>
                    <a:cxn ang="0">
                      <a:pos x="123" y="219"/>
                    </a:cxn>
                    <a:cxn ang="0">
                      <a:pos x="115" y="198"/>
                    </a:cxn>
                    <a:cxn ang="0">
                      <a:pos x="99" y="206"/>
                    </a:cxn>
                    <a:cxn ang="0">
                      <a:pos x="88" y="238"/>
                    </a:cxn>
                    <a:cxn ang="0">
                      <a:pos x="75" y="267"/>
                    </a:cxn>
                    <a:cxn ang="0">
                      <a:pos x="59" y="298"/>
                    </a:cxn>
                    <a:cxn ang="0">
                      <a:pos x="58" y="275"/>
                    </a:cxn>
                    <a:cxn ang="0">
                      <a:pos x="66" y="254"/>
                    </a:cxn>
                    <a:cxn ang="0">
                      <a:pos x="66" y="234"/>
                    </a:cxn>
                    <a:cxn ang="0">
                      <a:pos x="24" y="330"/>
                    </a:cxn>
                    <a:cxn ang="0">
                      <a:pos x="47" y="240"/>
                    </a:cxn>
                    <a:cxn ang="0">
                      <a:pos x="59" y="123"/>
                    </a:cxn>
                    <a:cxn ang="0">
                      <a:pos x="42" y="10"/>
                    </a:cxn>
                    <a:cxn ang="0">
                      <a:pos x="43" y="102"/>
                    </a:cxn>
                    <a:cxn ang="0">
                      <a:pos x="35" y="202"/>
                    </a:cxn>
                    <a:cxn ang="0">
                      <a:pos x="11" y="294"/>
                    </a:cxn>
                    <a:cxn ang="0">
                      <a:pos x="10" y="286"/>
                    </a:cxn>
                    <a:cxn ang="0">
                      <a:pos x="27" y="203"/>
                    </a:cxn>
                    <a:cxn ang="0">
                      <a:pos x="35" y="106"/>
                    </a:cxn>
                    <a:cxn ang="0">
                      <a:pos x="23" y="37"/>
                    </a:cxn>
                    <a:cxn ang="0">
                      <a:pos x="26" y="16"/>
                    </a:cxn>
                    <a:cxn ang="0">
                      <a:pos x="40" y="3"/>
                    </a:cxn>
                    <a:cxn ang="0">
                      <a:pos x="59" y="2"/>
                    </a:cxn>
                    <a:cxn ang="0">
                      <a:pos x="67" y="50"/>
                    </a:cxn>
                    <a:cxn ang="0">
                      <a:pos x="67" y="93"/>
                    </a:cxn>
                    <a:cxn ang="0">
                      <a:pos x="67" y="142"/>
                    </a:cxn>
                  </a:cxnLst>
                  <a:rect l="0" t="0" r="r" b="b"/>
                  <a:pathLst>
                    <a:path w="179" h="347">
                      <a:moveTo>
                        <a:pt x="66" y="160"/>
                      </a:moveTo>
                      <a:lnTo>
                        <a:pt x="67" y="163"/>
                      </a:lnTo>
                      <a:lnTo>
                        <a:pt x="67" y="168"/>
                      </a:lnTo>
                      <a:lnTo>
                        <a:pt x="67" y="171"/>
                      </a:lnTo>
                      <a:lnTo>
                        <a:pt x="67" y="176"/>
                      </a:lnTo>
                      <a:lnTo>
                        <a:pt x="67" y="179"/>
                      </a:lnTo>
                      <a:lnTo>
                        <a:pt x="69" y="182"/>
                      </a:lnTo>
                      <a:lnTo>
                        <a:pt x="69" y="187"/>
                      </a:lnTo>
                      <a:lnTo>
                        <a:pt x="71" y="190"/>
                      </a:lnTo>
                      <a:lnTo>
                        <a:pt x="74" y="194"/>
                      </a:lnTo>
                      <a:lnTo>
                        <a:pt x="77" y="195"/>
                      </a:lnTo>
                      <a:lnTo>
                        <a:pt x="80" y="190"/>
                      </a:lnTo>
                      <a:lnTo>
                        <a:pt x="83" y="184"/>
                      </a:lnTo>
                      <a:lnTo>
                        <a:pt x="85" y="178"/>
                      </a:lnTo>
                      <a:lnTo>
                        <a:pt x="85" y="171"/>
                      </a:lnTo>
                      <a:lnTo>
                        <a:pt x="87" y="163"/>
                      </a:lnTo>
                      <a:lnTo>
                        <a:pt x="85" y="157"/>
                      </a:lnTo>
                      <a:lnTo>
                        <a:pt x="85" y="149"/>
                      </a:lnTo>
                      <a:lnTo>
                        <a:pt x="85" y="142"/>
                      </a:lnTo>
                      <a:lnTo>
                        <a:pt x="85" y="134"/>
                      </a:lnTo>
                      <a:lnTo>
                        <a:pt x="83" y="128"/>
                      </a:lnTo>
                      <a:lnTo>
                        <a:pt x="101" y="142"/>
                      </a:lnTo>
                      <a:lnTo>
                        <a:pt x="104" y="139"/>
                      </a:lnTo>
                      <a:lnTo>
                        <a:pt x="107" y="136"/>
                      </a:lnTo>
                      <a:lnTo>
                        <a:pt x="111" y="134"/>
                      </a:lnTo>
                      <a:lnTo>
                        <a:pt x="112" y="131"/>
                      </a:lnTo>
                      <a:lnTo>
                        <a:pt x="115" y="128"/>
                      </a:lnTo>
                      <a:lnTo>
                        <a:pt x="119" y="125"/>
                      </a:lnTo>
                      <a:lnTo>
                        <a:pt x="120" y="122"/>
                      </a:lnTo>
                      <a:lnTo>
                        <a:pt x="120" y="118"/>
                      </a:lnTo>
                      <a:lnTo>
                        <a:pt x="120" y="115"/>
                      </a:lnTo>
                      <a:lnTo>
                        <a:pt x="119" y="110"/>
                      </a:lnTo>
                      <a:lnTo>
                        <a:pt x="107" y="112"/>
                      </a:lnTo>
                      <a:lnTo>
                        <a:pt x="99" y="107"/>
                      </a:lnTo>
                      <a:lnTo>
                        <a:pt x="95" y="101"/>
                      </a:lnTo>
                      <a:lnTo>
                        <a:pt x="91" y="90"/>
                      </a:lnTo>
                      <a:lnTo>
                        <a:pt x="88" y="77"/>
                      </a:lnTo>
                      <a:lnTo>
                        <a:pt x="87" y="62"/>
                      </a:lnTo>
                      <a:lnTo>
                        <a:pt x="87" y="48"/>
                      </a:lnTo>
                      <a:lnTo>
                        <a:pt x="87" y="34"/>
                      </a:lnTo>
                      <a:lnTo>
                        <a:pt x="85" y="21"/>
                      </a:lnTo>
                      <a:lnTo>
                        <a:pt x="83" y="10"/>
                      </a:lnTo>
                      <a:lnTo>
                        <a:pt x="90" y="18"/>
                      </a:lnTo>
                      <a:lnTo>
                        <a:pt x="96" y="22"/>
                      </a:lnTo>
                      <a:lnTo>
                        <a:pt x="104" y="26"/>
                      </a:lnTo>
                      <a:lnTo>
                        <a:pt x="114" y="27"/>
                      </a:lnTo>
                      <a:lnTo>
                        <a:pt x="125" y="27"/>
                      </a:lnTo>
                      <a:lnTo>
                        <a:pt x="136" y="27"/>
                      </a:lnTo>
                      <a:lnTo>
                        <a:pt x="147" y="26"/>
                      </a:lnTo>
                      <a:lnTo>
                        <a:pt x="159" y="26"/>
                      </a:lnTo>
                      <a:lnTo>
                        <a:pt x="170" y="26"/>
                      </a:lnTo>
                      <a:lnTo>
                        <a:pt x="179" y="27"/>
                      </a:lnTo>
                      <a:lnTo>
                        <a:pt x="179" y="128"/>
                      </a:lnTo>
                      <a:lnTo>
                        <a:pt x="168" y="118"/>
                      </a:lnTo>
                      <a:lnTo>
                        <a:pt x="162" y="123"/>
                      </a:lnTo>
                      <a:lnTo>
                        <a:pt x="159" y="131"/>
                      </a:lnTo>
                      <a:lnTo>
                        <a:pt x="155" y="139"/>
                      </a:lnTo>
                      <a:lnTo>
                        <a:pt x="154" y="147"/>
                      </a:lnTo>
                      <a:lnTo>
                        <a:pt x="154" y="155"/>
                      </a:lnTo>
                      <a:lnTo>
                        <a:pt x="154" y="165"/>
                      </a:lnTo>
                      <a:lnTo>
                        <a:pt x="152" y="173"/>
                      </a:lnTo>
                      <a:lnTo>
                        <a:pt x="151" y="181"/>
                      </a:lnTo>
                      <a:lnTo>
                        <a:pt x="147" y="189"/>
                      </a:lnTo>
                      <a:lnTo>
                        <a:pt x="144" y="195"/>
                      </a:lnTo>
                      <a:lnTo>
                        <a:pt x="151" y="203"/>
                      </a:lnTo>
                      <a:lnTo>
                        <a:pt x="179" y="154"/>
                      </a:lnTo>
                      <a:lnTo>
                        <a:pt x="176" y="162"/>
                      </a:lnTo>
                      <a:lnTo>
                        <a:pt x="175" y="171"/>
                      </a:lnTo>
                      <a:lnTo>
                        <a:pt x="170" y="182"/>
                      </a:lnTo>
                      <a:lnTo>
                        <a:pt x="167" y="194"/>
                      </a:lnTo>
                      <a:lnTo>
                        <a:pt x="162" y="208"/>
                      </a:lnTo>
                      <a:lnTo>
                        <a:pt x="155" y="221"/>
                      </a:lnTo>
                      <a:lnTo>
                        <a:pt x="147" y="234"/>
                      </a:lnTo>
                      <a:lnTo>
                        <a:pt x="139" y="248"/>
                      </a:lnTo>
                      <a:lnTo>
                        <a:pt x="130" y="259"/>
                      </a:lnTo>
                      <a:lnTo>
                        <a:pt x="119" y="269"/>
                      </a:lnTo>
                      <a:lnTo>
                        <a:pt x="120" y="269"/>
                      </a:lnTo>
                      <a:lnTo>
                        <a:pt x="122" y="267"/>
                      </a:lnTo>
                      <a:lnTo>
                        <a:pt x="123" y="266"/>
                      </a:lnTo>
                      <a:lnTo>
                        <a:pt x="125" y="266"/>
                      </a:lnTo>
                      <a:lnTo>
                        <a:pt x="125" y="264"/>
                      </a:lnTo>
                      <a:lnTo>
                        <a:pt x="127" y="262"/>
                      </a:lnTo>
                      <a:lnTo>
                        <a:pt x="127" y="261"/>
                      </a:lnTo>
                      <a:lnTo>
                        <a:pt x="127" y="259"/>
                      </a:lnTo>
                      <a:lnTo>
                        <a:pt x="127" y="258"/>
                      </a:lnTo>
                      <a:lnTo>
                        <a:pt x="127" y="256"/>
                      </a:lnTo>
                      <a:lnTo>
                        <a:pt x="119" y="245"/>
                      </a:lnTo>
                      <a:lnTo>
                        <a:pt x="101" y="262"/>
                      </a:lnTo>
                      <a:lnTo>
                        <a:pt x="109" y="256"/>
                      </a:lnTo>
                      <a:lnTo>
                        <a:pt x="114" y="246"/>
                      </a:lnTo>
                      <a:lnTo>
                        <a:pt x="119" y="237"/>
                      </a:lnTo>
                      <a:lnTo>
                        <a:pt x="122" y="227"/>
                      </a:lnTo>
                      <a:lnTo>
                        <a:pt x="123" y="219"/>
                      </a:lnTo>
                      <a:lnTo>
                        <a:pt x="122" y="210"/>
                      </a:lnTo>
                      <a:lnTo>
                        <a:pt x="120" y="203"/>
                      </a:lnTo>
                      <a:lnTo>
                        <a:pt x="115" y="198"/>
                      </a:lnTo>
                      <a:lnTo>
                        <a:pt x="111" y="195"/>
                      </a:lnTo>
                      <a:lnTo>
                        <a:pt x="101" y="195"/>
                      </a:lnTo>
                      <a:lnTo>
                        <a:pt x="99" y="206"/>
                      </a:lnTo>
                      <a:lnTo>
                        <a:pt x="96" y="218"/>
                      </a:lnTo>
                      <a:lnTo>
                        <a:pt x="93" y="227"/>
                      </a:lnTo>
                      <a:lnTo>
                        <a:pt x="88" y="238"/>
                      </a:lnTo>
                      <a:lnTo>
                        <a:pt x="85" y="248"/>
                      </a:lnTo>
                      <a:lnTo>
                        <a:pt x="80" y="258"/>
                      </a:lnTo>
                      <a:lnTo>
                        <a:pt x="75" y="267"/>
                      </a:lnTo>
                      <a:lnTo>
                        <a:pt x="71" y="277"/>
                      </a:lnTo>
                      <a:lnTo>
                        <a:pt x="64" y="288"/>
                      </a:lnTo>
                      <a:lnTo>
                        <a:pt x="59" y="298"/>
                      </a:lnTo>
                      <a:lnTo>
                        <a:pt x="56" y="290"/>
                      </a:lnTo>
                      <a:lnTo>
                        <a:pt x="56" y="282"/>
                      </a:lnTo>
                      <a:lnTo>
                        <a:pt x="58" y="275"/>
                      </a:lnTo>
                      <a:lnTo>
                        <a:pt x="61" y="267"/>
                      </a:lnTo>
                      <a:lnTo>
                        <a:pt x="63" y="261"/>
                      </a:lnTo>
                      <a:lnTo>
                        <a:pt x="66" y="254"/>
                      </a:lnTo>
                      <a:lnTo>
                        <a:pt x="67" y="248"/>
                      </a:lnTo>
                      <a:lnTo>
                        <a:pt x="67" y="242"/>
                      </a:lnTo>
                      <a:lnTo>
                        <a:pt x="66" y="234"/>
                      </a:lnTo>
                      <a:lnTo>
                        <a:pt x="59" y="227"/>
                      </a:lnTo>
                      <a:lnTo>
                        <a:pt x="18" y="347"/>
                      </a:lnTo>
                      <a:lnTo>
                        <a:pt x="24" y="330"/>
                      </a:lnTo>
                      <a:lnTo>
                        <a:pt x="32" y="306"/>
                      </a:lnTo>
                      <a:lnTo>
                        <a:pt x="40" y="275"/>
                      </a:lnTo>
                      <a:lnTo>
                        <a:pt x="47" y="240"/>
                      </a:lnTo>
                      <a:lnTo>
                        <a:pt x="53" y="203"/>
                      </a:lnTo>
                      <a:lnTo>
                        <a:pt x="58" y="163"/>
                      </a:lnTo>
                      <a:lnTo>
                        <a:pt x="59" y="123"/>
                      </a:lnTo>
                      <a:lnTo>
                        <a:pt x="58" y="83"/>
                      </a:lnTo>
                      <a:lnTo>
                        <a:pt x="51" y="45"/>
                      </a:lnTo>
                      <a:lnTo>
                        <a:pt x="42" y="10"/>
                      </a:lnTo>
                      <a:lnTo>
                        <a:pt x="43" y="40"/>
                      </a:lnTo>
                      <a:lnTo>
                        <a:pt x="43" y="70"/>
                      </a:lnTo>
                      <a:lnTo>
                        <a:pt x="43" y="102"/>
                      </a:lnTo>
                      <a:lnTo>
                        <a:pt x="42" y="136"/>
                      </a:lnTo>
                      <a:lnTo>
                        <a:pt x="39" y="168"/>
                      </a:lnTo>
                      <a:lnTo>
                        <a:pt x="35" y="202"/>
                      </a:lnTo>
                      <a:lnTo>
                        <a:pt x="29" y="234"/>
                      </a:lnTo>
                      <a:lnTo>
                        <a:pt x="23" y="264"/>
                      </a:lnTo>
                      <a:lnTo>
                        <a:pt x="11" y="294"/>
                      </a:lnTo>
                      <a:lnTo>
                        <a:pt x="0" y="322"/>
                      </a:lnTo>
                      <a:lnTo>
                        <a:pt x="3" y="307"/>
                      </a:lnTo>
                      <a:lnTo>
                        <a:pt x="10" y="286"/>
                      </a:lnTo>
                      <a:lnTo>
                        <a:pt x="16" y="261"/>
                      </a:lnTo>
                      <a:lnTo>
                        <a:pt x="23" y="234"/>
                      </a:lnTo>
                      <a:lnTo>
                        <a:pt x="27" y="203"/>
                      </a:lnTo>
                      <a:lnTo>
                        <a:pt x="32" y="171"/>
                      </a:lnTo>
                      <a:lnTo>
                        <a:pt x="35" y="138"/>
                      </a:lnTo>
                      <a:lnTo>
                        <a:pt x="35" y="106"/>
                      </a:lnTo>
                      <a:lnTo>
                        <a:pt x="32" y="74"/>
                      </a:lnTo>
                      <a:lnTo>
                        <a:pt x="24" y="45"/>
                      </a:lnTo>
                      <a:lnTo>
                        <a:pt x="23" y="37"/>
                      </a:lnTo>
                      <a:lnTo>
                        <a:pt x="23" y="30"/>
                      </a:lnTo>
                      <a:lnTo>
                        <a:pt x="24" y="22"/>
                      </a:lnTo>
                      <a:lnTo>
                        <a:pt x="26" y="16"/>
                      </a:lnTo>
                      <a:lnTo>
                        <a:pt x="31" y="11"/>
                      </a:lnTo>
                      <a:lnTo>
                        <a:pt x="34" y="6"/>
                      </a:lnTo>
                      <a:lnTo>
                        <a:pt x="40" y="3"/>
                      </a:lnTo>
                      <a:lnTo>
                        <a:pt x="45" y="2"/>
                      </a:lnTo>
                      <a:lnTo>
                        <a:pt x="53" y="0"/>
                      </a:lnTo>
                      <a:lnTo>
                        <a:pt x="59" y="2"/>
                      </a:lnTo>
                      <a:lnTo>
                        <a:pt x="63" y="18"/>
                      </a:lnTo>
                      <a:lnTo>
                        <a:pt x="66" y="34"/>
                      </a:lnTo>
                      <a:lnTo>
                        <a:pt x="67" y="50"/>
                      </a:lnTo>
                      <a:lnTo>
                        <a:pt x="67" y="64"/>
                      </a:lnTo>
                      <a:lnTo>
                        <a:pt x="69" y="78"/>
                      </a:lnTo>
                      <a:lnTo>
                        <a:pt x="67" y="93"/>
                      </a:lnTo>
                      <a:lnTo>
                        <a:pt x="67" y="109"/>
                      </a:lnTo>
                      <a:lnTo>
                        <a:pt x="67" y="125"/>
                      </a:lnTo>
                      <a:lnTo>
                        <a:pt x="67" y="142"/>
                      </a:lnTo>
                      <a:lnTo>
                        <a:pt x="66" y="160"/>
                      </a:lnTo>
                      <a:lnTo>
                        <a:pt x="66" y="160"/>
                      </a:lnTo>
                      <a:close/>
                    </a:path>
                  </a:pathLst>
                </a:custGeom>
                <a:solidFill>
                  <a:srgbClr val="520000"/>
                </a:solidFill>
                <a:ln w="9525">
                  <a:noFill/>
                  <a:round/>
                  <a:headEnd/>
                  <a:tailEnd/>
                </a:ln>
              </p:spPr>
              <p:txBody>
                <a:bodyPr/>
                <a:lstStyle/>
                <a:p>
                  <a:endParaRPr lang="en-US"/>
                </a:p>
              </p:txBody>
            </p:sp>
            <p:sp>
              <p:nvSpPr>
                <p:cNvPr id="41274" name="Freeform 314"/>
                <p:cNvSpPr>
                  <a:spLocks/>
                </p:cNvSpPr>
                <p:nvPr/>
              </p:nvSpPr>
              <p:spPr bwMode="auto">
                <a:xfrm>
                  <a:off x="2269" y="3520"/>
                  <a:ext cx="16" cy="29"/>
                </a:xfrm>
                <a:custGeom>
                  <a:avLst/>
                  <a:gdLst/>
                  <a:ahLst/>
                  <a:cxnLst>
                    <a:cxn ang="0">
                      <a:pos x="30" y="24"/>
                    </a:cxn>
                    <a:cxn ang="0">
                      <a:pos x="24" y="59"/>
                    </a:cxn>
                    <a:cxn ang="0">
                      <a:pos x="0" y="0"/>
                    </a:cxn>
                    <a:cxn ang="0">
                      <a:pos x="24" y="35"/>
                    </a:cxn>
                    <a:cxn ang="0">
                      <a:pos x="32" y="24"/>
                    </a:cxn>
                    <a:cxn ang="0">
                      <a:pos x="32" y="24"/>
                    </a:cxn>
                    <a:cxn ang="0">
                      <a:pos x="30" y="24"/>
                    </a:cxn>
                  </a:cxnLst>
                  <a:rect l="0" t="0" r="r" b="b"/>
                  <a:pathLst>
                    <a:path w="32" h="59">
                      <a:moveTo>
                        <a:pt x="30" y="24"/>
                      </a:moveTo>
                      <a:lnTo>
                        <a:pt x="24" y="59"/>
                      </a:lnTo>
                      <a:lnTo>
                        <a:pt x="0" y="0"/>
                      </a:lnTo>
                      <a:lnTo>
                        <a:pt x="24" y="35"/>
                      </a:lnTo>
                      <a:lnTo>
                        <a:pt x="32" y="24"/>
                      </a:lnTo>
                      <a:lnTo>
                        <a:pt x="32" y="24"/>
                      </a:lnTo>
                      <a:lnTo>
                        <a:pt x="30" y="24"/>
                      </a:lnTo>
                      <a:close/>
                    </a:path>
                  </a:pathLst>
                </a:custGeom>
                <a:solidFill>
                  <a:srgbClr val="CEA156"/>
                </a:solidFill>
                <a:ln w="9525">
                  <a:noFill/>
                  <a:round/>
                  <a:headEnd/>
                  <a:tailEnd/>
                </a:ln>
              </p:spPr>
              <p:txBody>
                <a:bodyPr/>
                <a:lstStyle/>
                <a:p>
                  <a:endParaRPr lang="en-US"/>
                </a:p>
              </p:txBody>
            </p:sp>
            <p:sp>
              <p:nvSpPr>
                <p:cNvPr id="41275" name="Freeform 315"/>
                <p:cNvSpPr>
                  <a:spLocks/>
                </p:cNvSpPr>
                <p:nvPr/>
              </p:nvSpPr>
              <p:spPr bwMode="auto">
                <a:xfrm>
                  <a:off x="2926" y="3529"/>
                  <a:ext cx="22" cy="8"/>
                </a:xfrm>
                <a:custGeom>
                  <a:avLst/>
                  <a:gdLst/>
                  <a:ahLst/>
                  <a:cxnLst>
                    <a:cxn ang="0">
                      <a:pos x="0" y="18"/>
                    </a:cxn>
                    <a:cxn ang="0">
                      <a:pos x="11" y="0"/>
                    </a:cxn>
                    <a:cxn ang="0">
                      <a:pos x="43" y="0"/>
                    </a:cxn>
                    <a:cxn ang="0">
                      <a:pos x="1" y="18"/>
                    </a:cxn>
                    <a:cxn ang="0">
                      <a:pos x="1" y="18"/>
                    </a:cxn>
                    <a:cxn ang="0">
                      <a:pos x="0" y="18"/>
                    </a:cxn>
                  </a:cxnLst>
                  <a:rect l="0" t="0" r="r" b="b"/>
                  <a:pathLst>
                    <a:path w="43" h="18">
                      <a:moveTo>
                        <a:pt x="0" y="18"/>
                      </a:moveTo>
                      <a:lnTo>
                        <a:pt x="11" y="0"/>
                      </a:lnTo>
                      <a:lnTo>
                        <a:pt x="43" y="0"/>
                      </a:lnTo>
                      <a:lnTo>
                        <a:pt x="1" y="18"/>
                      </a:lnTo>
                      <a:lnTo>
                        <a:pt x="1" y="18"/>
                      </a:lnTo>
                      <a:lnTo>
                        <a:pt x="0" y="18"/>
                      </a:lnTo>
                      <a:close/>
                    </a:path>
                  </a:pathLst>
                </a:custGeom>
                <a:solidFill>
                  <a:srgbClr val="CEA156"/>
                </a:solidFill>
                <a:ln w="9525">
                  <a:noFill/>
                  <a:round/>
                  <a:headEnd/>
                  <a:tailEnd/>
                </a:ln>
              </p:spPr>
              <p:txBody>
                <a:bodyPr/>
                <a:lstStyle/>
                <a:p>
                  <a:endParaRPr lang="en-US"/>
                </a:p>
              </p:txBody>
            </p:sp>
            <p:sp>
              <p:nvSpPr>
                <p:cNvPr id="41276" name="Freeform 316"/>
                <p:cNvSpPr>
                  <a:spLocks/>
                </p:cNvSpPr>
                <p:nvPr/>
              </p:nvSpPr>
              <p:spPr bwMode="auto">
                <a:xfrm>
                  <a:off x="3138" y="3529"/>
                  <a:ext cx="5" cy="20"/>
                </a:xfrm>
                <a:custGeom>
                  <a:avLst/>
                  <a:gdLst/>
                  <a:ahLst/>
                  <a:cxnLst>
                    <a:cxn ang="0">
                      <a:pos x="0" y="0"/>
                    </a:cxn>
                    <a:cxn ang="0">
                      <a:pos x="11" y="0"/>
                    </a:cxn>
                    <a:cxn ang="0">
                      <a:pos x="11" y="42"/>
                    </a:cxn>
                    <a:cxn ang="0">
                      <a:pos x="2" y="42"/>
                    </a:cxn>
                    <a:cxn ang="0">
                      <a:pos x="2" y="0"/>
                    </a:cxn>
                    <a:cxn ang="0">
                      <a:pos x="2" y="0"/>
                    </a:cxn>
                    <a:cxn ang="0">
                      <a:pos x="0" y="0"/>
                    </a:cxn>
                  </a:cxnLst>
                  <a:rect l="0" t="0" r="r" b="b"/>
                  <a:pathLst>
                    <a:path w="11" h="42">
                      <a:moveTo>
                        <a:pt x="0" y="0"/>
                      </a:moveTo>
                      <a:lnTo>
                        <a:pt x="11" y="0"/>
                      </a:lnTo>
                      <a:lnTo>
                        <a:pt x="11" y="42"/>
                      </a:lnTo>
                      <a:lnTo>
                        <a:pt x="2" y="42"/>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41277" name="Freeform 317"/>
                <p:cNvSpPr>
                  <a:spLocks/>
                </p:cNvSpPr>
                <p:nvPr/>
              </p:nvSpPr>
              <p:spPr bwMode="auto">
                <a:xfrm>
                  <a:off x="3401" y="3529"/>
                  <a:ext cx="21" cy="24"/>
                </a:xfrm>
                <a:custGeom>
                  <a:avLst/>
                  <a:gdLst/>
                  <a:ahLst/>
                  <a:cxnLst>
                    <a:cxn ang="0">
                      <a:pos x="41" y="0"/>
                    </a:cxn>
                    <a:cxn ang="0">
                      <a:pos x="43" y="10"/>
                    </a:cxn>
                    <a:cxn ang="0">
                      <a:pos x="41" y="16"/>
                    </a:cxn>
                    <a:cxn ang="0">
                      <a:pos x="38" y="21"/>
                    </a:cxn>
                    <a:cxn ang="0">
                      <a:pos x="33" y="24"/>
                    </a:cxn>
                    <a:cxn ang="0">
                      <a:pos x="27" y="27"/>
                    </a:cxn>
                    <a:cxn ang="0">
                      <a:pos x="22" y="31"/>
                    </a:cxn>
                    <a:cxn ang="0">
                      <a:pos x="16" y="34"/>
                    </a:cxn>
                    <a:cxn ang="0">
                      <a:pos x="11" y="37"/>
                    </a:cxn>
                    <a:cxn ang="0">
                      <a:pos x="8" y="42"/>
                    </a:cxn>
                    <a:cxn ang="0">
                      <a:pos x="6" y="50"/>
                    </a:cxn>
                    <a:cxn ang="0">
                      <a:pos x="0" y="42"/>
                    </a:cxn>
                    <a:cxn ang="0">
                      <a:pos x="6" y="50"/>
                    </a:cxn>
                    <a:cxn ang="0">
                      <a:pos x="6" y="24"/>
                    </a:cxn>
                    <a:cxn ang="0">
                      <a:pos x="17" y="35"/>
                    </a:cxn>
                    <a:cxn ang="0">
                      <a:pos x="20" y="32"/>
                    </a:cxn>
                    <a:cxn ang="0">
                      <a:pos x="24" y="27"/>
                    </a:cxn>
                    <a:cxn ang="0">
                      <a:pos x="25" y="23"/>
                    </a:cxn>
                    <a:cxn ang="0">
                      <a:pos x="25" y="18"/>
                    </a:cxn>
                    <a:cxn ang="0">
                      <a:pos x="27" y="13"/>
                    </a:cxn>
                    <a:cxn ang="0">
                      <a:pos x="27" y="8"/>
                    </a:cxn>
                    <a:cxn ang="0">
                      <a:pos x="28" y="5"/>
                    </a:cxn>
                    <a:cxn ang="0">
                      <a:pos x="32" y="2"/>
                    </a:cxn>
                    <a:cxn ang="0">
                      <a:pos x="35" y="0"/>
                    </a:cxn>
                    <a:cxn ang="0">
                      <a:pos x="41" y="0"/>
                    </a:cxn>
                    <a:cxn ang="0">
                      <a:pos x="41" y="0"/>
                    </a:cxn>
                  </a:cxnLst>
                  <a:rect l="0" t="0" r="r" b="b"/>
                  <a:pathLst>
                    <a:path w="43" h="50">
                      <a:moveTo>
                        <a:pt x="41" y="0"/>
                      </a:moveTo>
                      <a:lnTo>
                        <a:pt x="43" y="10"/>
                      </a:lnTo>
                      <a:lnTo>
                        <a:pt x="41" y="16"/>
                      </a:lnTo>
                      <a:lnTo>
                        <a:pt x="38" y="21"/>
                      </a:lnTo>
                      <a:lnTo>
                        <a:pt x="33" y="24"/>
                      </a:lnTo>
                      <a:lnTo>
                        <a:pt x="27" y="27"/>
                      </a:lnTo>
                      <a:lnTo>
                        <a:pt x="22" y="31"/>
                      </a:lnTo>
                      <a:lnTo>
                        <a:pt x="16" y="34"/>
                      </a:lnTo>
                      <a:lnTo>
                        <a:pt x="11" y="37"/>
                      </a:lnTo>
                      <a:lnTo>
                        <a:pt x="8" y="42"/>
                      </a:lnTo>
                      <a:lnTo>
                        <a:pt x="6" y="50"/>
                      </a:lnTo>
                      <a:lnTo>
                        <a:pt x="0" y="42"/>
                      </a:lnTo>
                      <a:lnTo>
                        <a:pt x="6" y="50"/>
                      </a:lnTo>
                      <a:lnTo>
                        <a:pt x="6" y="24"/>
                      </a:lnTo>
                      <a:lnTo>
                        <a:pt x="17" y="35"/>
                      </a:lnTo>
                      <a:lnTo>
                        <a:pt x="20" y="32"/>
                      </a:lnTo>
                      <a:lnTo>
                        <a:pt x="24" y="27"/>
                      </a:lnTo>
                      <a:lnTo>
                        <a:pt x="25" y="23"/>
                      </a:lnTo>
                      <a:lnTo>
                        <a:pt x="25" y="18"/>
                      </a:lnTo>
                      <a:lnTo>
                        <a:pt x="27" y="13"/>
                      </a:lnTo>
                      <a:lnTo>
                        <a:pt x="27" y="8"/>
                      </a:lnTo>
                      <a:lnTo>
                        <a:pt x="28" y="5"/>
                      </a:lnTo>
                      <a:lnTo>
                        <a:pt x="32" y="2"/>
                      </a:lnTo>
                      <a:lnTo>
                        <a:pt x="35" y="0"/>
                      </a:lnTo>
                      <a:lnTo>
                        <a:pt x="41" y="0"/>
                      </a:lnTo>
                      <a:lnTo>
                        <a:pt x="41" y="0"/>
                      </a:lnTo>
                      <a:close/>
                    </a:path>
                  </a:pathLst>
                </a:custGeom>
                <a:solidFill>
                  <a:srgbClr val="520000"/>
                </a:solidFill>
                <a:ln w="9525">
                  <a:noFill/>
                  <a:round/>
                  <a:headEnd/>
                  <a:tailEnd/>
                </a:ln>
              </p:spPr>
              <p:txBody>
                <a:bodyPr/>
                <a:lstStyle/>
                <a:p>
                  <a:endParaRPr lang="en-US"/>
                </a:p>
              </p:txBody>
            </p:sp>
            <p:sp>
              <p:nvSpPr>
                <p:cNvPr id="41278" name="Freeform 318"/>
                <p:cNvSpPr>
                  <a:spLocks/>
                </p:cNvSpPr>
                <p:nvPr/>
              </p:nvSpPr>
              <p:spPr bwMode="auto">
                <a:xfrm>
                  <a:off x="3557" y="3529"/>
                  <a:ext cx="5" cy="17"/>
                </a:xfrm>
                <a:custGeom>
                  <a:avLst/>
                  <a:gdLst/>
                  <a:ahLst/>
                  <a:cxnLst>
                    <a:cxn ang="0">
                      <a:pos x="6" y="0"/>
                    </a:cxn>
                    <a:cxn ang="0">
                      <a:pos x="8" y="3"/>
                    </a:cxn>
                    <a:cxn ang="0">
                      <a:pos x="8" y="7"/>
                    </a:cxn>
                    <a:cxn ang="0">
                      <a:pos x="9" y="11"/>
                    </a:cxn>
                    <a:cxn ang="0">
                      <a:pos x="9" y="15"/>
                    </a:cxn>
                    <a:cxn ang="0">
                      <a:pos x="9" y="19"/>
                    </a:cxn>
                    <a:cxn ang="0">
                      <a:pos x="9" y="23"/>
                    </a:cxn>
                    <a:cxn ang="0">
                      <a:pos x="8" y="27"/>
                    </a:cxn>
                    <a:cxn ang="0">
                      <a:pos x="6" y="31"/>
                    </a:cxn>
                    <a:cxn ang="0">
                      <a:pos x="4" y="32"/>
                    </a:cxn>
                    <a:cxn ang="0">
                      <a:pos x="0" y="35"/>
                    </a:cxn>
                    <a:cxn ang="0">
                      <a:pos x="0" y="0"/>
                    </a:cxn>
                    <a:cxn ang="0">
                      <a:pos x="8" y="0"/>
                    </a:cxn>
                    <a:cxn ang="0">
                      <a:pos x="8" y="0"/>
                    </a:cxn>
                    <a:cxn ang="0">
                      <a:pos x="6" y="0"/>
                    </a:cxn>
                  </a:cxnLst>
                  <a:rect l="0" t="0" r="r" b="b"/>
                  <a:pathLst>
                    <a:path w="9" h="35">
                      <a:moveTo>
                        <a:pt x="6" y="0"/>
                      </a:moveTo>
                      <a:lnTo>
                        <a:pt x="8" y="3"/>
                      </a:lnTo>
                      <a:lnTo>
                        <a:pt x="8" y="7"/>
                      </a:lnTo>
                      <a:lnTo>
                        <a:pt x="9" y="11"/>
                      </a:lnTo>
                      <a:lnTo>
                        <a:pt x="9" y="15"/>
                      </a:lnTo>
                      <a:lnTo>
                        <a:pt x="9" y="19"/>
                      </a:lnTo>
                      <a:lnTo>
                        <a:pt x="9" y="23"/>
                      </a:lnTo>
                      <a:lnTo>
                        <a:pt x="8" y="27"/>
                      </a:lnTo>
                      <a:lnTo>
                        <a:pt x="6" y="31"/>
                      </a:lnTo>
                      <a:lnTo>
                        <a:pt x="4" y="32"/>
                      </a:lnTo>
                      <a:lnTo>
                        <a:pt x="0" y="35"/>
                      </a:lnTo>
                      <a:lnTo>
                        <a:pt x="0" y="0"/>
                      </a:lnTo>
                      <a:lnTo>
                        <a:pt x="8" y="0"/>
                      </a:lnTo>
                      <a:lnTo>
                        <a:pt x="8" y="0"/>
                      </a:lnTo>
                      <a:lnTo>
                        <a:pt x="6" y="0"/>
                      </a:lnTo>
                      <a:close/>
                    </a:path>
                  </a:pathLst>
                </a:custGeom>
                <a:solidFill>
                  <a:srgbClr val="893939"/>
                </a:solidFill>
                <a:ln w="9525">
                  <a:noFill/>
                  <a:round/>
                  <a:headEnd/>
                  <a:tailEnd/>
                </a:ln>
              </p:spPr>
              <p:txBody>
                <a:bodyPr/>
                <a:lstStyle/>
                <a:p>
                  <a:endParaRPr lang="en-US"/>
                </a:p>
              </p:txBody>
            </p:sp>
            <p:sp>
              <p:nvSpPr>
                <p:cNvPr id="41279" name="Freeform 319"/>
                <p:cNvSpPr>
                  <a:spLocks/>
                </p:cNvSpPr>
                <p:nvPr/>
              </p:nvSpPr>
              <p:spPr bwMode="auto">
                <a:xfrm>
                  <a:off x="3430" y="3532"/>
                  <a:ext cx="12" cy="17"/>
                </a:xfrm>
                <a:custGeom>
                  <a:avLst/>
                  <a:gdLst/>
                  <a:ahLst/>
                  <a:cxnLst>
                    <a:cxn ang="0">
                      <a:pos x="24" y="11"/>
                    </a:cxn>
                    <a:cxn ang="0">
                      <a:pos x="6" y="35"/>
                    </a:cxn>
                    <a:cxn ang="0">
                      <a:pos x="0" y="35"/>
                    </a:cxn>
                    <a:cxn ang="0">
                      <a:pos x="0" y="0"/>
                    </a:cxn>
                    <a:cxn ang="0">
                      <a:pos x="6" y="0"/>
                    </a:cxn>
                    <a:cxn ang="0">
                      <a:pos x="6" y="11"/>
                    </a:cxn>
                    <a:cxn ang="0">
                      <a:pos x="24" y="11"/>
                    </a:cxn>
                    <a:cxn ang="0">
                      <a:pos x="24" y="11"/>
                    </a:cxn>
                  </a:cxnLst>
                  <a:rect l="0" t="0" r="r" b="b"/>
                  <a:pathLst>
                    <a:path w="24" h="35">
                      <a:moveTo>
                        <a:pt x="24" y="11"/>
                      </a:moveTo>
                      <a:lnTo>
                        <a:pt x="6" y="35"/>
                      </a:lnTo>
                      <a:lnTo>
                        <a:pt x="0" y="35"/>
                      </a:lnTo>
                      <a:lnTo>
                        <a:pt x="0" y="0"/>
                      </a:lnTo>
                      <a:lnTo>
                        <a:pt x="6" y="0"/>
                      </a:lnTo>
                      <a:lnTo>
                        <a:pt x="6" y="11"/>
                      </a:lnTo>
                      <a:lnTo>
                        <a:pt x="24" y="11"/>
                      </a:lnTo>
                      <a:lnTo>
                        <a:pt x="24" y="11"/>
                      </a:lnTo>
                      <a:close/>
                    </a:path>
                  </a:pathLst>
                </a:custGeom>
                <a:solidFill>
                  <a:srgbClr val="520000"/>
                </a:solidFill>
                <a:ln w="9525">
                  <a:noFill/>
                  <a:round/>
                  <a:headEnd/>
                  <a:tailEnd/>
                </a:ln>
              </p:spPr>
              <p:txBody>
                <a:bodyPr/>
                <a:lstStyle/>
                <a:p>
                  <a:endParaRPr lang="en-US"/>
                </a:p>
              </p:txBody>
            </p:sp>
            <p:sp>
              <p:nvSpPr>
                <p:cNvPr id="41280" name="Freeform 320"/>
                <p:cNvSpPr>
                  <a:spLocks/>
                </p:cNvSpPr>
                <p:nvPr/>
              </p:nvSpPr>
              <p:spPr bwMode="auto">
                <a:xfrm>
                  <a:off x="3467" y="3532"/>
                  <a:ext cx="9" cy="21"/>
                </a:xfrm>
                <a:custGeom>
                  <a:avLst/>
                  <a:gdLst/>
                  <a:ahLst/>
                  <a:cxnLst>
                    <a:cxn ang="0">
                      <a:pos x="18" y="0"/>
                    </a:cxn>
                    <a:cxn ang="0">
                      <a:pos x="0" y="43"/>
                    </a:cxn>
                    <a:cxn ang="0">
                      <a:pos x="18" y="0"/>
                    </a:cxn>
                    <a:cxn ang="0">
                      <a:pos x="18" y="0"/>
                    </a:cxn>
                  </a:cxnLst>
                  <a:rect l="0" t="0" r="r" b="b"/>
                  <a:pathLst>
                    <a:path w="18" h="43">
                      <a:moveTo>
                        <a:pt x="18" y="0"/>
                      </a:moveTo>
                      <a:lnTo>
                        <a:pt x="0" y="43"/>
                      </a:lnTo>
                      <a:lnTo>
                        <a:pt x="18" y="0"/>
                      </a:lnTo>
                      <a:lnTo>
                        <a:pt x="18" y="0"/>
                      </a:lnTo>
                      <a:close/>
                    </a:path>
                  </a:pathLst>
                </a:custGeom>
                <a:solidFill>
                  <a:srgbClr val="893939"/>
                </a:solidFill>
                <a:ln w="9525">
                  <a:noFill/>
                  <a:round/>
                  <a:headEnd/>
                  <a:tailEnd/>
                </a:ln>
              </p:spPr>
              <p:txBody>
                <a:bodyPr/>
                <a:lstStyle/>
                <a:p>
                  <a:endParaRPr lang="en-US"/>
                </a:p>
              </p:txBody>
            </p:sp>
            <p:sp>
              <p:nvSpPr>
                <p:cNvPr id="41281" name="Freeform 321"/>
                <p:cNvSpPr>
                  <a:spLocks/>
                </p:cNvSpPr>
                <p:nvPr/>
              </p:nvSpPr>
              <p:spPr bwMode="auto">
                <a:xfrm>
                  <a:off x="3573" y="3541"/>
                  <a:ext cx="5" cy="17"/>
                </a:xfrm>
                <a:custGeom>
                  <a:avLst/>
                  <a:gdLst/>
                  <a:ahLst/>
                  <a:cxnLst>
                    <a:cxn ang="0">
                      <a:pos x="9" y="0"/>
                    </a:cxn>
                    <a:cxn ang="0">
                      <a:pos x="9" y="5"/>
                    </a:cxn>
                    <a:cxn ang="0">
                      <a:pos x="9" y="8"/>
                    </a:cxn>
                    <a:cxn ang="0">
                      <a:pos x="9" y="11"/>
                    </a:cxn>
                    <a:cxn ang="0">
                      <a:pos x="11" y="16"/>
                    </a:cxn>
                    <a:cxn ang="0">
                      <a:pos x="11" y="19"/>
                    </a:cxn>
                    <a:cxn ang="0">
                      <a:pos x="11" y="24"/>
                    </a:cxn>
                    <a:cxn ang="0">
                      <a:pos x="9" y="27"/>
                    </a:cxn>
                    <a:cxn ang="0">
                      <a:pos x="8" y="31"/>
                    </a:cxn>
                    <a:cxn ang="0">
                      <a:pos x="4" y="34"/>
                    </a:cxn>
                    <a:cxn ang="0">
                      <a:pos x="0" y="35"/>
                    </a:cxn>
                    <a:cxn ang="0">
                      <a:pos x="0" y="0"/>
                    </a:cxn>
                    <a:cxn ang="0">
                      <a:pos x="11" y="0"/>
                    </a:cxn>
                    <a:cxn ang="0">
                      <a:pos x="11" y="0"/>
                    </a:cxn>
                    <a:cxn ang="0">
                      <a:pos x="9" y="0"/>
                    </a:cxn>
                  </a:cxnLst>
                  <a:rect l="0" t="0" r="r" b="b"/>
                  <a:pathLst>
                    <a:path w="11" h="35">
                      <a:moveTo>
                        <a:pt x="9" y="0"/>
                      </a:moveTo>
                      <a:lnTo>
                        <a:pt x="9" y="5"/>
                      </a:lnTo>
                      <a:lnTo>
                        <a:pt x="9" y="8"/>
                      </a:lnTo>
                      <a:lnTo>
                        <a:pt x="9" y="11"/>
                      </a:lnTo>
                      <a:lnTo>
                        <a:pt x="11" y="16"/>
                      </a:lnTo>
                      <a:lnTo>
                        <a:pt x="11" y="19"/>
                      </a:lnTo>
                      <a:lnTo>
                        <a:pt x="11" y="24"/>
                      </a:lnTo>
                      <a:lnTo>
                        <a:pt x="9" y="27"/>
                      </a:lnTo>
                      <a:lnTo>
                        <a:pt x="8" y="31"/>
                      </a:lnTo>
                      <a:lnTo>
                        <a:pt x="4" y="34"/>
                      </a:lnTo>
                      <a:lnTo>
                        <a:pt x="0" y="35"/>
                      </a:lnTo>
                      <a:lnTo>
                        <a:pt x="0" y="0"/>
                      </a:lnTo>
                      <a:lnTo>
                        <a:pt x="11" y="0"/>
                      </a:lnTo>
                      <a:lnTo>
                        <a:pt x="11" y="0"/>
                      </a:lnTo>
                      <a:lnTo>
                        <a:pt x="9" y="0"/>
                      </a:lnTo>
                      <a:close/>
                    </a:path>
                  </a:pathLst>
                </a:custGeom>
                <a:solidFill>
                  <a:srgbClr val="893939"/>
                </a:solidFill>
                <a:ln w="9525">
                  <a:noFill/>
                  <a:round/>
                  <a:headEnd/>
                  <a:tailEnd/>
                </a:ln>
              </p:spPr>
              <p:txBody>
                <a:bodyPr/>
                <a:lstStyle/>
                <a:p>
                  <a:endParaRPr lang="en-US"/>
                </a:p>
              </p:txBody>
            </p:sp>
            <p:sp>
              <p:nvSpPr>
                <p:cNvPr id="41282" name="Freeform 322"/>
                <p:cNvSpPr>
                  <a:spLocks/>
                </p:cNvSpPr>
                <p:nvPr/>
              </p:nvSpPr>
              <p:spPr bwMode="auto">
                <a:xfrm>
                  <a:off x="3278" y="3549"/>
                  <a:ext cx="26" cy="31"/>
                </a:xfrm>
                <a:custGeom>
                  <a:avLst/>
                  <a:gdLst/>
                  <a:ahLst/>
                  <a:cxnLst>
                    <a:cxn ang="0">
                      <a:pos x="51" y="0"/>
                    </a:cxn>
                    <a:cxn ang="0">
                      <a:pos x="48" y="8"/>
                    </a:cxn>
                    <a:cxn ang="0">
                      <a:pos x="45" y="16"/>
                    </a:cxn>
                    <a:cxn ang="0">
                      <a:pos x="42" y="24"/>
                    </a:cxn>
                    <a:cxn ang="0">
                      <a:pos x="39" y="32"/>
                    </a:cxn>
                    <a:cxn ang="0">
                      <a:pos x="34" y="38"/>
                    </a:cxn>
                    <a:cxn ang="0">
                      <a:pos x="29" y="45"/>
                    </a:cxn>
                    <a:cxn ang="0">
                      <a:pos x="24" y="51"/>
                    </a:cxn>
                    <a:cxn ang="0">
                      <a:pos x="18" y="56"/>
                    </a:cxn>
                    <a:cxn ang="0">
                      <a:pos x="10" y="59"/>
                    </a:cxn>
                    <a:cxn ang="0">
                      <a:pos x="0" y="61"/>
                    </a:cxn>
                    <a:cxn ang="0">
                      <a:pos x="3" y="53"/>
                    </a:cxn>
                    <a:cxn ang="0">
                      <a:pos x="8" y="46"/>
                    </a:cxn>
                    <a:cxn ang="0">
                      <a:pos x="15" y="41"/>
                    </a:cxn>
                    <a:cxn ang="0">
                      <a:pos x="21" y="35"/>
                    </a:cxn>
                    <a:cxn ang="0">
                      <a:pos x="29" y="30"/>
                    </a:cxn>
                    <a:cxn ang="0">
                      <a:pos x="35" y="25"/>
                    </a:cxn>
                    <a:cxn ang="0">
                      <a:pos x="42" y="19"/>
                    </a:cxn>
                    <a:cxn ang="0">
                      <a:pos x="47" y="14"/>
                    </a:cxn>
                    <a:cxn ang="0">
                      <a:pos x="50" y="8"/>
                    </a:cxn>
                    <a:cxn ang="0">
                      <a:pos x="53" y="0"/>
                    </a:cxn>
                    <a:cxn ang="0">
                      <a:pos x="53" y="0"/>
                    </a:cxn>
                    <a:cxn ang="0">
                      <a:pos x="51" y="0"/>
                    </a:cxn>
                  </a:cxnLst>
                  <a:rect l="0" t="0" r="r" b="b"/>
                  <a:pathLst>
                    <a:path w="53" h="61">
                      <a:moveTo>
                        <a:pt x="51" y="0"/>
                      </a:moveTo>
                      <a:lnTo>
                        <a:pt x="48" y="8"/>
                      </a:lnTo>
                      <a:lnTo>
                        <a:pt x="45" y="16"/>
                      </a:lnTo>
                      <a:lnTo>
                        <a:pt x="42" y="24"/>
                      </a:lnTo>
                      <a:lnTo>
                        <a:pt x="39" y="32"/>
                      </a:lnTo>
                      <a:lnTo>
                        <a:pt x="34" y="38"/>
                      </a:lnTo>
                      <a:lnTo>
                        <a:pt x="29" y="45"/>
                      </a:lnTo>
                      <a:lnTo>
                        <a:pt x="24" y="51"/>
                      </a:lnTo>
                      <a:lnTo>
                        <a:pt x="18" y="56"/>
                      </a:lnTo>
                      <a:lnTo>
                        <a:pt x="10" y="59"/>
                      </a:lnTo>
                      <a:lnTo>
                        <a:pt x="0" y="61"/>
                      </a:lnTo>
                      <a:lnTo>
                        <a:pt x="3" y="53"/>
                      </a:lnTo>
                      <a:lnTo>
                        <a:pt x="8" y="46"/>
                      </a:lnTo>
                      <a:lnTo>
                        <a:pt x="15" y="41"/>
                      </a:lnTo>
                      <a:lnTo>
                        <a:pt x="21" y="35"/>
                      </a:lnTo>
                      <a:lnTo>
                        <a:pt x="29" y="30"/>
                      </a:lnTo>
                      <a:lnTo>
                        <a:pt x="35" y="25"/>
                      </a:lnTo>
                      <a:lnTo>
                        <a:pt x="42" y="19"/>
                      </a:lnTo>
                      <a:lnTo>
                        <a:pt x="47" y="14"/>
                      </a:lnTo>
                      <a:lnTo>
                        <a:pt x="50" y="8"/>
                      </a:lnTo>
                      <a:lnTo>
                        <a:pt x="53" y="0"/>
                      </a:lnTo>
                      <a:lnTo>
                        <a:pt x="53" y="0"/>
                      </a:lnTo>
                      <a:lnTo>
                        <a:pt x="51" y="0"/>
                      </a:lnTo>
                      <a:close/>
                    </a:path>
                  </a:pathLst>
                </a:custGeom>
                <a:solidFill>
                  <a:srgbClr val="520000"/>
                </a:solidFill>
                <a:ln w="9525">
                  <a:noFill/>
                  <a:round/>
                  <a:headEnd/>
                  <a:tailEnd/>
                </a:ln>
              </p:spPr>
              <p:txBody>
                <a:bodyPr/>
                <a:lstStyle/>
                <a:p>
                  <a:endParaRPr lang="en-US"/>
                </a:p>
              </p:txBody>
            </p:sp>
            <p:sp>
              <p:nvSpPr>
                <p:cNvPr id="41283" name="Freeform 323"/>
                <p:cNvSpPr>
                  <a:spLocks/>
                </p:cNvSpPr>
                <p:nvPr/>
              </p:nvSpPr>
              <p:spPr bwMode="auto">
                <a:xfrm>
                  <a:off x="3630" y="3553"/>
                  <a:ext cx="6" cy="21"/>
                </a:xfrm>
                <a:custGeom>
                  <a:avLst/>
                  <a:gdLst/>
                  <a:ahLst/>
                  <a:cxnLst>
                    <a:cxn ang="0">
                      <a:pos x="13" y="0"/>
                    </a:cxn>
                    <a:cxn ang="0">
                      <a:pos x="0" y="43"/>
                    </a:cxn>
                    <a:cxn ang="0">
                      <a:pos x="13" y="2"/>
                    </a:cxn>
                    <a:cxn ang="0">
                      <a:pos x="13" y="2"/>
                    </a:cxn>
                    <a:cxn ang="0">
                      <a:pos x="13" y="0"/>
                    </a:cxn>
                  </a:cxnLst>
                  <a:rect l="0" t="0" r="r" b="b"/>
                  <a:pathLst>
                    <a:path w="13" h="43">
                      <a:moveTo>
                        <a:pt x="13" y="0"/>
                      </a:moveTo>
                      <a:lnTo>
                        <a:pt x="0" y="43"/>
                      </a:lnTo>
                      <a:lnTo>
                        <a:pt x="13" y="2"/>
                      </a:lnTo>
                      <a:lnTo>
                        <a:pt x="13" y="2"/>
                      </a:lnTo>
                      <a:lnTo>
                        <a:pt x="13" y="0"/>
                      </a:lnTo>
                      <a:close/>
                    </a:path>
                  </a:pathLst>
                </a:custGeom>
                <a:solidFill>
                  <a:srgbClr val="520000"/>
                </a:solidFill>
                <a:ln w="9525">
                  <a:noFill/>
                  <a:round/>
                  <a:headEnd/>
                  <a:tailEnd/>
                </a:ln>
              </p:spPr>
              <p:txBody>
                <a:bodyPr/>
                <a:lstStyle/>
                <a:p>
                  <a:endParaRPr lang="en-US"/>
                </a:p>
              </p:txBody>
            </p:sp>
            <p:sp>
              <p:nvSpPr>
                <p:cNvPr id="41284" name="Freeform 324"/>
                <p:cNvSpPr>
                  <a:spLocks/>
                </p:cNvSpPr>
                <p:nvPr/>
              </p:nvSpPr>
              <p:spPr bwMode="auto">
                <a:xfrm>
                  <a:off x="3467" y="3558"/>
                  <a:ext cx="9" cy="13"/>
                </a:xfrm>
                <a:custGeom>
                  <a:avLst/>
                  <a:gdLst/>
                  <a:ahLst/>
                  <a:cxnLst>
                    <a:cxn ang="0">
                      <a:pos x="18" y="0"/>
                    </a:cxn>
                    <a:cxn ang="0">
                      <a:pos x="0" y="26"/>
                    </a:cxn>
                    <a:cxn ang="0">
                      <a:pos x="18" y="0"/>
                    </a:cxn>
                    <a:cxn ang="0">
                      <a:pos x="18" y="0"/>
                    </a:cxn>
                  </a:cxnLst>
                  <a:rect l="0" t="0" r="r" b="b"/>
                  <a:pathLst>
                    <a:path w="18" h="26">
                      <a:moveTo>
                        <a:pt x="18" y="0"/>
                      </a:moveTo>
                      <a:lnTo>
                        <a:pt x="0" y="26"/>
                      </a:lnTo>
                      <a:lnTo>
                        <a:pt x="18" y="0"/>
                      </a:lnTo>
                      <a:lnTo>
                        <a:pt x="18" y="0"/>
                      </a:lnTo>
                      <a:close/>
                    </a:path>
                  </a:pathLst>
                </a:custGeom>
                <a:solidFill>
                  <a:srgbClr val="893939"/>
                </a:solidFill>
                <a:ln w="9525">
                  <a:noFill/>
                  <a:round/>
                  <a:headEnd/>
                  <a:tailEnd/>
                </a:ln>
              </p:spPr>
              <p:txBody>
                <a:bodyPr/>
                <a:lstStyle/>
                <a:p>
                  <a:endParaRPr lang="en-US"/>
                </a:p>
              </p:txBody>
            </p:sp>
            <p:sp>
              <p:nvSpPr>
                <p:cNvPr id="41285" name="Freeform 325"/>
                <p:cNvSpPr>
                  <a:spLocks/>
                </p:cNvSpPr>
                <p:nvPr/>
              </p:nvSpPr>
              <p:spPr bwMode="auto">
                <a:xfrm>
                  <a:off x="3594" y="3558"/>
                  <a:ext cx="14" cy="51"/>
                </a:xfrm>
                <a:custGeom>
                  <a:avLst/>
                  <a:gdLst/>
                  <a:ahLst/>
                  <a:cxnLst>
                    <a:cxn ang="0">
                      <a:pos x="27" y="0"/>
                    </a:cxn>
                    <a:cxn ang="0">
                      <a:pos x="0" y="103"/>
                    </a:cxn>
                    <a:cxn ang="0">
                      <a:pos x="27" y="0"/>
                    </a:cxn>
                    <a:cxn ang="0">
                      <a:pos x="27" y="0"/>
                    </a:cxn>
                  </a:cxnLst>
                  <a:rect l="0" t="0" r="r" b="b"/>
                  <a:pathLst>
                    <a:path w="27" h="103">
                      <a:moveTo>
                        <a:pt x="27" y="0"/>
                      </a:moveTo>
                      <a:lnTo>
                        <a:pt x="0" y="103"/>
                      </a:lnTo>
                      <a:lnTo>
                        <a:pt x="27" y="0"/>
                      </a:lnTo>
                      <a:lnTo>
                        <a:pt x="27" y="0"/>
                      </a:lnTo>
                      <a:close/>
                    </a:path>
                  </a:pathLst>
                </a:custGeom>
                <a:solidFill>
                  <a:srgbClr val="520000"/>
                </a:solidFill>
                <a:ln w="9525">
                  <a:noFill/>
                  <a:round/>
                  <a:headEnd/>
                  <a:tailEnd/>
                </a:ln>
              </p:spPr>
              <p:txBody>
                <a:bodyPr/>
                <a:lstStyle/>
                <a:p>
                  <a:endParaRPr lang="en-US"/>
                </a:p>
              </p:txBody>
            </p:sp>
            <p:sp>
              <p:nvSpPr>
                <p:cNvPr id="41286" name="Freeform 326"/>
                <p:cNvSpPr>
                  <a:spLocks/>
                </p:cNvSpPr>
                <p:nvPr/>
              </p:nvSpPr>
              <p:spPr bwMode="auto">
                <a:xfrm>
                  <a:off x="2547" y="3562"/>
                  <a:ext cx="443" cy="329"/>
                </a:xfrm>
                <a:custGeom>
                  <a:avLst/>
                  <a:gdLst/>
                  <a:ahLst/>
                  <a:cxnLst>
                    <a:cxn ang="0">
                      <a:pos x="333" y="53"/>
                    </a:cxn>
                    <a:cxn ang="0">
                      <a:pos x="380" y="58"/>
                    </a:cxn>
                    <a:cxn ang="0">
                      <a:pos x="447" y="63"/>
                    </a:cxn>
                    <a:cxn ang="0">
                      <a:pos x="428" y="80"/>
                    </a:cxn>
                    <a:cxn ang="0">
                      <a:pos x="404" y="117"/>
                    </a:cxn>
                    <a:cxn ang="0">
                      <a:pos x="498" y="140"/>
                    </a:cxn>
                    <a:cxn ang="0">
                      <a:pos x="524" y="109"/>
                    </a:cxn>
                    <a:cxn ang="0">
                      <a:pos x="578" y="146"/>
                    </a:cxn>
                    <a:cxn ang="0">
                      <a:pos x="557" y="140"/>
                    </a:cxn>
                    <a:cxn ang="0">
                      <a:pos x="581" y="173"/>
                    </a:cxn>
                    <a:cxn ang="0">
                      <a:pos x="592" y="200"/>
                    </a:cxn>
                    <a:cxn ang="0">
                      <a:pos x="604" y="224"/>
                    </a:cxn>
                    <a:cxn ang="0">
                      <a:pos x="623" y="215"/>
                    </a:cxn>
                    <a:cxn ang="0">
                      <a:pos x="629" y="168"/>
                    </a:cxn>
                    <a:cxn ang="0">
                      <a:pos x="626" y="144"/>
                    </a:cxn>
                    <a:cxn ang="0">
                      <a:pos x="740" y="189"/>
                    </a:cxn>
                    <a:cxn ang="0">
                      <a:pos x="762" y="188"/>
                    </a:cxn>
                    <a:cxn ang="0">
                      <a:pos x="788" y="170"/>
                    </a:cxn>
                    <a:cxn ang="0">
                      <a:pos x="788" y="191"/>
                    </a:cxn>
                    <a:cxn ang="0">
                      <a:pos x="887" y="194"/>
                    </a:cxn>
                    <a:cxn ang="0">
                      <a:pos x="773" y="199"/>
                    </a:cxn>
                    <a:cxn ang="0">
                      <a:pos x="826" y="223"/>
                    </a:cxn>
                    <a:cxn ang="0">
                      <a:pos x="794" y="228"/>
                    </a:cxn>
                    <a:cxn ang="0">
                      <a:pos x="788" y="245"/>
                    </a:cxn>
                    <a:cxn ang="0">
                      <a:pos x="778" y="261"/>
                    </a:cxn>
                    <a:cxn ang="0">
                      <a:pos x="812" y="282"/>
                    </a:cxn>
                    <a:cxn ang="0">
                      <a:pos x="797" y="319"/>
                    </a:cxn>
                    <a:cxn ang="0">
                      <a:pos x="778" y="271"/>
                    </a:cxn>
                    <a:cxn ang="0">
                      <a:pos x="744" y="274"/>
                    </a:cxn>
                    <a:cxn ang="0">
                      <a:pos x="751" y="293"/>
                    </a:cxn>
                    <a:cxn ang="0">
                      <a:pos x="732" y="296"/>
                    </a:cxn>
                    <a:cxn ang="0">
                      <a:pos x="746" y="314"/>
                    </a:cxn>
                    <a:cxn ang="0">
                      <a:pos x="608" y="288"/>
                    </a:cxn>
                    <a:cxn ang="0">
                      <a:pos x="578" y="264"/>
                    </a:cxn>
                    <a:cxn ang="0">
                      <a:pos x="386" y="125"/>
                    </a:cxn>
                    <a:cxn ang="0">
                      <a:pos x="445" y="269"/>
                    </a:cxn>
                    <a:cxn ang="0">
                      <a:pos x="725" y="399"/>
                    </a:cxn>
                    <a:cxn ang="0">
                      <a:pos x="669" y="415"/>
                    </a:cxn>
                    <a:cxn ang="0">
                      <a:pos x="621" y="400"/>
                    </a:cxn>
                    <a:cxn ang="0">
                      <a:pos x="618" y="413"/>
                    </a:cxn>
                    <a:cxn ang="0">
                      <a:pos x="621" y="453"/>
                    </a:cxn>
                    <a:cxn ang="0">
                      <a:pos x="608" y="490"/>
                    </a:cxn>
                    <a:cxn ang="0">
                      <a:pos x="722" y="615"/>
                    </a:cxn>
                    <a:cxn ang="0">
                      <a:pos x="722" y="655"/>
                    </a:cxn>
                    <a:cxn ang="0">
                      <a:pos x="655" y="564"/>
                    </a:cxn>
                    <a:cxn ang="0">
                      <a:pos x="519" y="488"/>
                    </a:cxn>
                    <a:cxn ang="0">
                      <a:pos x="332" y="322"/>
                    </a:cxn>
                    <a:cxn ang="0">
                      <a:pos x="402" y="420"/>
                    </a:cxn>
                    <a:cxn ang="0">
                      <a:pos x="373" y="397"/>
                    </a:cxn>
                    <a:cxn ang="0">
                      <a:pos x="341" y="408"/>
                    </a:cxn>
                    <a:cxn ang="0">
                      <a:pos x="224" y="352"/>
                    </a:cxn>
                    <a:cxn ang="0">
                      <a:pos x="112" y="215"/>
                    </a:cxn>
                    <a:cxn ang="0">
                      <a:pos x="186" y="263"/>
                    </a:cxn>
                    <a:cxn ang="0">
                      <a:pos x="205" y="268"/>
                    </a:cxn>
                    <a:cxn ang="0">
                      <a:pos x="213" y="308"/>
                    </a:cxn>
                    <a:cxn ang="0">
                      <a:pos x="271" y="314"/>
                    </a:cxn>
                    <a:cxn ang="0">
                      <a:pos x="88" y="124"/>
                    </a:cxn>
                    <a:cxn ang="0">
                      <a:pos x="15" y="133"/>
                    </a:cxn>
                    <a:cxn ang="0">
                      <a:pos x="63" y="20"/>
                    </a:cxn>
                    <a:cxn ang="0">
                      <a:pos x="253" y="32"/>
                    </a:cxn>
                  </a:cxnLst>
                  <a:rect l="0" t="0" r="r" b="b"/>
                  <a:pathLst>
                    <a:path w="887" h="658">
                      <a:moveTo>
                        <a:pt x="336" y="95"/>
                      </a:moveTo>
                      <a:lnTo>
                        <a:pt x="343" y="90"/>
                      </a:lnTo>
                      <a:lnTo>
                        <a:pt x="346" y="85"/>
                      </a:lnTo>
                      <a:lnTo>
                        <a:pt x="348" y="79"/>
                      </a:lnTo>
                      <a:lnTo>
                        <a:pt x="346" y="74"/>
                      </a:lnTo>
                      <a:lnTo>
                        <a:pt x="343" y="69"/>
                      </a:lnTo>
                      <a:lnTo>
                        <a:pt x="340" y="63"/>
                      </a:lnTo>
                      <a:lnTo>
                        <a:pt x="336" y="58"/>
                      </a:lnTo>
                      <a:lnTo>
                        <a:pt x="333" y="53"/>
                      </a:lnTo>
                      <a:lnTo>
                        <a:pt x="332" y="47"/>
                      </a:lnTo>
                      <a:lnTo>
                        <a:pt x="330" y="42"/>
                      </a:lnTo>
                      <a:lnTo>
                        <a:pt x="335" y="53"/>
                      </a:lnTo>
                      <a:lnTo>
                        <a:pt x="341" y="58"/>
                      </a:lnTo>
                      <a:lnTo>
                        <a:pt x="348" y="61"/>
                      </a:lnTo>
                      <a:lnTo>
                        <a:pt x="354" y="63"/>
                      </a:lnTo>
                      <a:lnTo>
                        <a:pt x="362" y="61"/>
                      </a:lnTo>
                      <a:lnTo>
                        <a:pt x="370" y="60"/>
                      </a:lnTo>
                      <a:lnTo>
                        <a:pt x="380" y="58"/>
                      </a:lnTo>
                      <a:lnTo>
                        <a:pt x="388" y="60"/>
                      </a:lnTo>
                      <a:lnTo>
                        <a:pt x="396" y="61"/>
                      </a:lnTo>
                      <a:lnTo>
                        <a:pt x="405" y="68"/>
                      </a:lnTo>
                      <a:lnTo>
                        <a:pt x="412" y="71"/>
                      </a:lnTo>
                      <a:lnTo>
                        <a:pt x="418" y="71"/>
                      </a:lnTo>
                      <a:lnTo>
                        <a:pt x="424" y="71"/>
                      </a:lnTo>
                      <a:lnTo>
                        <a:pt x="432" y="69"/>
                      </a:lnTo>
                      <a:lnTo>
                        <a:pt x="440" y="66"/>
                      </a:lnTo>
                      <a:lnTo>
                        <a:pt x="447" y="63"/>
                      </a:lnTo>
                      <a:lnTo>
                        <a:pt x="455" y="58"/>
                      </a:lnTo>
                      <a:lnTo>
                        <a:pt x="461" y="53"/>
                      </a:lnTo>
                      <a:lnTo>
                        <a:pt x="469" y="48"/>
                      </a:lnTo>
                      <a:lnTo>
                        <a:pt x="476" y="42"/>
                      </a:lnTo>
                      <a:lnTo>
                        <a:pt x="468" y="52"/>
                      </a:lnTo>
                      <a:lnTo>
                        <a:pt x="460" y="61"/>
                      </a:lnTo>
                      <a:lnTo>
                        <a:pt x="450" y="68"/>
                      </a:lnTo>
                      <a:lnTo>
                        <a:pt x="439" y="76"/>
                      </a:lnTo>
                      <a:lnTo>
                        <a:pt x="428" y="80"/>
                      </a:lnTo>
                      <a:lnTo>
                        <a:pt x="416" y="87"/>
                      </a:lnTo>
                      <a:lnTo>
                        <a:pt x="405" y="92"/>
                      </a:lnTo>
                      <a:lnTo>
                        <a:pt x="394" y="98"/>
                      </a:lnTo>
                      <a:lnTo>
                        <a:pt x="383" y="103"/>
                      </a:lnTo>
                      <a:lnTo>
                        <a:pt x="373" y="109"/>
                      </a:lnTo>
                      <a:lnTo>
                        <a:pt x="380" y="114"/>
                      </a:lnTo>
                      <a:lnTo>
                        <a:pt x="388" y="117"/>
                      </a:lnTo>
                      <a:lnTo>
                        <a:pt x="396" y="119"/>
                      </a:lnTo>
                      <a:lnTo>
                        <a:pt x="404" y="117"/>
                      </a:lnTo>
                      <a:lnTo>
                        <a:pt x="412" y="116"/>
                      </a:lnTo>
                      <a:lnTo>
                        <a:pt x="418" y="112"/>
                      </a:lnTo>
                      <a:lnTo>
                        <a:pt x="426" y="108"/>
                      </a:lnTo>
                      <a:lnTo>
                        <a:pt x="434" y="104"/>
                      </a:lnTo>
                      <a:lnTo>
                        <a:pt x="440" y="100"/>
                      </a:lnTo>
                      <a:lnTo>
                        <a:pt x="447" y="95"/>
                      </a:lnTo>
                      <a:lnTo>
                        <a:pt x="482" y="144"/>
                      </a:lnTo>
                      <a:lnTo>
                        <a:pt x="490" y="143"/>
                      </a:lnTo>
                      <a:lnTo>
                        <a:pt x="498" y="140"/>
                      </a:lnTo>
                      <a:lnTo>
                        <a:pt x="503" y="138"/>
                      </a:lnTo>
                      <a:lnTo>
                        <a:pt x="508" y="136"/>
                      </a:lnTo>
                      <a:lnTo>
                        <a:pt x="512" y="135"/>
                      </a:lnTo>
                      <a:lnTo>
                        <a:pt x="516" y="133"/>
                      </a:lnTo>
                      <a:lnTo>
                        <a:pt x="520" y="132"/>
                      </a:lnTo>
                      <a:lnTo>
                        <a:pt x="527" y="130"/>
                      </a:lnTo>
                      <a:lnTo>
                        <a:pt x="533" y="128"/>
                      </a:lnTo>
                      <a:lnTo>
                        <a:pt x="541" y="127"/>
                      </a:lnTo>
                      <a:lnTo>
                        <a:pt x="524" y="109"/>
                      </a:lnTo>
                      <a:lnTo>
                        <a:pt x="530" y="114"/>
                      </a:lnTo>
                      <a:lnTo>
                        <a:pt x="535" y="119"/>
                      </a:lnTo>
                      <a:lnTo>
                        <a:pt x="541" y="122"/>
                      </a:lnTo>
                      <a:lnTo>
                        <a:pt x="548" y="125"/>
                      </a:lnTo>
                      <a:lnTo>
                        <a:pt x="554" y="128"/>
                      </a:lnTo>
                      <a:lnTo>
                        <a:pt x="560" y="133"/>
                      </a:lnTo>
                      <a:lnTo>
                        <a:pt x="567" y="136"/>
                      </a:lnTo>
                      <a:lnTo>
                        <a:pt x="573" y="141"/>
                      </a:lnTo>
                      <a:lnTo>
                        <a:pt x="578" y="146"/>
                      </a:lnTo>
                      <a:lnTo>
                        <a:pt x="584" y="151"/>
                      </a:lnTo>
                      <a:lnTo>
                        <a:pt x="581" y="149"/>
                      </a:lnTo>
                      <a:lnTo>
                        <a:pt x="578" y="146"/>
                      </a:lnTo>
                      <a:lnTo>
                        <a:pt x="575" y="144"/>
                      </a:lnTo>
                      <a:lnTo>
                        <a:pt x="572" y="143"/>
                      </a:lnTo>
                      <a:lnTo>
                        <a:pt x="568" y="141"/>
                      </a:lnTo>
                      <a:lnTo>
                        <a:pt x="564" y="141"/>
                      </a:lnTo>
                      <a:lnTo>
                        <a:pt x="560" y="140"/>
                      </a:lnTo>
                      <a:lnTo>
                        <a:pt x="557" y="140"/>
                      </a:lnTo>
                      <a:lnTo>
                        <a:pt x="552" y="138"/>
                      </a:lnTo>
                      <a:lnTo>
                        <a:pt x="549" y="138"/>
                      </a:lnTo>
                      <a:lnTo>
                        <a:pt x="548" y="144"/>
                      </a:lnTo>
                      <a:lnTo>
                        <a:pt x="549" y="151"/>
                      </a:lnTo>
                      <a:lnTo>
                        <a:pt x="552" y="156"/>
                      </a:lnTo>
                      <a:lnTo>
                        <a:pt x="557" y="160"/>
                      </a:lnTo>
                      <a:lnTo>
                        <a:pt x="565" y="165"/>
                      </a:lnTo>
                      <a:lnTo>
                        <a:pt x="573" y="168"/>
                      </a:lnTo>
                      <a:lnTo>
                        <a:pt x="581" y="173"/>
                      </a:lnTo>
                      <a:lnTo>
                        <a:pt x="589" y="176"/>
                      </a:lnTo>
                      <a:lnTo>
                        <a:pt x="596" y="181"/>
                      </a:lnTo>
                      <a:lnTo>
                        <a:pt x="602" y="186"/>
                      </a:lnTo>
                      <a:lnTo>
                        <a:pt x="599" y="188"/>
                      </a:lnTo>
                      <a:lnTo>
                        <a:pt x="597" y="189"/>
                      </a:lnTo>
                      <a:lnTo>
                        <a:pt x="594" y="192"/>
                      </a:lnTo>
                      <a:lnTo>
                        <a:pt x="594" y="196"/>
                      </a:lnTo>
                      <a:lnTo>
                        <a:pt x="592" y="197"/>
                      </a:lnTo>
                      <a:lnTo>
                        <a:pt x="592" y="200"/>
                      </a:lnTo>
                      <a:lnTo>
                        <a:pt x="591" y="204"/>
                      </a:lnTo>
                      <a:lnTo>
                        <a:pt x="591" y="207"/>
                      </a:lnTo>
                      <a:lnTo>
                        <a:pt x="591" y="208"/>
                      </a:lnTo>
                      <a:lnTo>
                        <a:pt x="591" y="212"/>
                      </a:lnTo>
                      <a:lnTo>
                        <a:pt x="594" y="213"/>
                      </a:lnTo>
                      <a:lnTo>
                        <a:pt x="597" y="216"/>
                      </a:lnTo>
                      <a:lnTo>
                        <a:pt x="599" y="220"/>
                      </a:lnTo>
                      <a:lnTo>
                        <a:pt x="602" y="221"/>
                      </a:lnTo>
                      <a:lnTo>
                        <a:pt x="604" y="224"/>
                      </a:lnTo>
                      <a:lnTo>
                        <a:pt x="605" y="226"/>
                      </a:lnTo>
                      <a:lnTo>
                        <a:pt x="608" y="228"/>
                      </a:lnTo>
                      <a:lnTo>
                        <a:pt x="610" y="229"/>
                      </a:lnTo>
                      <a:lnTo>
                        <a:pt x="613" y="229"/>
                      </a:lnTo>
                      <a:lnTo>
                        <a:pt x="616" y="229"/>
                      </a:lnTo>
                      <a:lnTo>
                        <a:pt x="623" y="226"/>
                      </a:lnTo>
                      <a:lnTo>
                        <a:pt x="626" y="223"/>
                      </a:lnTo>
                      <a:lnTo>
                        <a:pt x="626" y="218"/>
                      </a:lnTo>
                      <a:lnTo>
                        <a:pt x="623" y="215"/>
                      </a:lnTo>
                      <a:lnTo>
                        <a:pt x="621" y="210"/>
                      </a:lnTo>
                      <a:lnTo>
                        <a:pt x="618" y="207"/>
                      </a:lnTo>
                      <a:lnTo>
                        <a:pt x="616" y="204"/>
                      </a:lnTo>
                      <a:lnTo>
                        <a:pt x="618" y="202"/>
                      </a:lnTo>
                      <a:lnTo>
                        <a:pt x="623" y="202"/>
                      </a:lnTo>
                      <a:lnTo>
                        <a:pt x="634" y="204"/>
                      </a:lnTo>
                      <a:lnTo>
                        <a:pt x="616" y="162"/>
                      </a:lnTo>
                      <a:lnTo>
                        <a:pt x="623" y="165"/>
                      </a:lnTo>
                      <a:lnTo>
                        <a:pt x="629" y="168"/>
                      </a:lnTo>
                      <a:lnTo>
                        <a:pt x="634" y="172"/>
                      </a:lnTo>
                      <a:lnTo>
                        <a:pt x="640" y="176"/>
                      </a:lnTo>
                      <a:lnTo>
                        <a:pt x="647" y="180"/>
                      </a:lnTo>
                      <a:lnTo>
                        <a:pt x="653" y="183"/>
                      </a:lnTo>
                      <a:lnTo>
                        <a:pt x="660" y="184"/>
                      </a:lnTo>
                      <a:lnTo>
                        <a:pt x="664" y="186"/>
                      </a:lnTo>
                      <a:lnTo>
                        <a:pt x="671" y="183"/>
                      </a:lnTo>
                      <a:lnTo>
                        <a:pt x="676" y="180"/>
                      </a:lnTo>
                      <a:lnTo>
                        <a:pt x="626" y="144"/>
                      </a:lnTo>
                      <a:lnTo>
                        <a:pt x="639" y="151"/>
                      </a:lnTo>
                      <a:lnTo>
                        <a:pt x="650" y="159"/>
                      </a:lnTo>
                      <a:lnTo>
                        <a:pt x="663" y="165"/>
                      </a:lnTo>
                      <a:lnTo>
                        <a:pt x="676" y="173"/>
                      </a:lnTo>
                      <a:lnTo>
                        <a:pt x="688" y="178"/>
                      </a:lnTo>
                      <a:lnTo>
                        <a:pt x="701" y="184"/>
                      </a:lnTo>
                      <a:lnTo>
                        <a:pt x="714" y="188"/>
                      </a:lnTo>
                      <a:lnTo>
                        <a:pt x="727" y="189"/>
                      </a:lnTo>
                      <a:lnTo>
                        <a:pt x="740" y="189"/>
                      </a:lnTo>
                      <a:lnTo>
                        <a:pt x="752" y="186"/>
                      </a:lnTo>
                      <a:lnTo>
                        <a:pt x="743" y="180"/>
                      </a:lnTo>
                      <a:lnTo>
                        <a:pt x="744" y="183"/>
                      </a:lnTo>
                      <a:lnTo>
                        <a:pt x="748" y="184"/>
                      </a:lnTo>
                      <a:lnTo>
                        <a:pt x="749" y="186"/>
                      </a:lnTo>
                      <a:lnTo>
                        <a:pt x="752" y="186"/>
                      </a:lnTo>
                      <a:lnTo>
                        <a:pt x="756" y="188"/>
                      </a:lnTo>
                      <a:lnTo>
                        <a:pt x="759" y="188"/>
                      </a:lnTo>
                      <a:lnTo>
                        <a:pt x="762" y="188"/>
                      </a:lnTo>
                      <a:lnTo>
                        <a:pt x="764" y="188"/>
                      </a:lnTo>
                      <a:lnTo>
                        <a:pt x="767" y="186"/>
                      </a:lnTo>
                      <a:lnTo>
                        <a:pt x="770" y="186"/>
                      </a:lnTo>
                      <a:lnTo>
                        <a:pt x="778" y="180"/>
                      </a:lnTo>
                      <a:lnTo>
                        <a:pt x="700" y="144"/>
                      </a:lnTo>
                      <a:lnTo>
                        <a:pt x="796" y="168"/>
                      </a:lnTo>
                      <a:lnTo>
                        <a:pt x="792" y="168"/>
                      </a:lnTo>
                      <a:lnTo>
                        <a:pt x="789" y="170"/>
                      </a:lnTo>
                      <a:lnTo>
                        <a:pt x="788" y="170"/>
                      </a:lnTo>
                      <a:lnTo>
                        <a:pt x="786" y="170"/>
                      </a:lnTo>
                      <a:lnTo>
                        <a:pt x="784" y="172"/>
                      </a:lnTo>
                      <a:lnTo>
                        <a:pt x="783" y="173"/>
                      </a:lnTo>
                      <a:lnTo>
                        <a:pt x="781" y="175"/>
                      </a:lnTo>
                      <a:lnTo>
                        <a:pt x="780" y="176"/>
                      </a:lnTo>
                      <a:lnTo>
                        <a:pt x="778" y="178"/>
                      </a:lnTo>
                      <a:lnTo>
                        <a:pt x="778" y="180"/>
                      </a:lnTo>
                      <a:lnTo>
                        <a:pt x="778" y="186"/>
                      </a:lnTo>
                      <a:lnTo>
                        <a:pt x="788" y="191"/>
                      </a:lnTo>
                      <a:lnTo>
                        <a:pt x="797" y="192"/>
                      </a:lnTo>
                      <a:lnTo>
                        <a:pt x="808" y="194"/>
                      </a:lnTo>
                      <a:lnTo>
                        <a:pt x="820" y="196"/>
                      </a:lnTo>
                      <a:lnTo>
                        <a:pt x="831" y="196"/>
                      </a:lnTo>
                      <a:lnTo>
                        <a:pt x="842" y="196"/>
                      </a:lnTo>
                      <a:lnTo>
                        <a:pt x="853" y="196"/>
                      </a:lnTo>
                      <a:lnTo>
                        <a:pt x="864" y="194"/>
                      </a:lnTo>
                      <a:lnTo>
                        <a:pt x="876" y="194"/>
                      </a:lnTo>
                      <a:lnTo>
                        <a:pt x="887" y="194"/>
                      </a:lnTo>
                      <a:lnTo>
                        <a:pt x="879" y="199"/>
                      </a:lnTo>
                      <a:lnTo>
                        <a:pt x="869" y="202"/>
                      </a:lnTo>
                      <a:lnTo>
                        <a:pt x="858" y="204"/>
                      </a:lnTo>
                      <a:lnTo>
                        <a:pt x="844" y="202"/>
                      </a:lnTo>
                      <a:lnTo>
                        <a:pt x="831" y="200"/>
                      </a:lnTo>
                      <a:lnTo>
                        <a:pt x="815" y="199"/>
                      </a:lnTo>
                      <a:lnTo>
                        <a:pt x="800" y="197"/>
                      </a:lnTo>
                      <a:lnTo>
                        <a:pt x="786" y="197"/>
                      </a:lnTo>
                      <a:lnTo>
                        <a:pt x="773" y="199"/>
                      </a:lnTo>
                      <a:lnTo>
                        <a:pt x="760" y="204"/>
                      </a:lnTo>
                      <a:lnTo>
                        <a:pt x="768" y="207"/>
                      </a:lnTo>
                      <a:lnTo>
                        <a:pt x="776" y="208"/>
                      </a:lnTo>
                      <a:lnTo>
                        <a:pt x="784" y="212"/>
                      </a:lnTo>
                      <a:lnTo>
                        <a:pt x="792" y="215"/>
                      </a:lnTo>
                      <a:lnTo>
                        <a:pt x="800" y="216"/>
                      </a:lnTo>
                      <a:lnTo>
                        <a:pt x="810" y="220"/>
                      </a:lnTo>
                      <a:lnTo>
                        <a:pt x="818" y="221"/>
                      </a:lnTo>
                      <a:lnTo>
                        <a:pt x="826" y="223"/>
                      </a:lnTo>
                      <a:lnTo>
                        <a:pt x="836" y="223"/>
                      </a:lnTo>
                      <a:lnTo>
                        <a:pt x="845" y="221"/>
                      </a:lnTo>
                      <a:lnTo>
                        <a:pt x="839" y="232"/>
                      </a:lnTo>
                      <a:lnTo>
                        <a:pt x="831" y="237"/>
                      </a:lnTo>
                      <a:lnTo>
                        <a:pt x="824" y="237"/>
                      </a:lnTo>
                      <a:lnTo>
                        <a:pt x="816" y="236"/>
                      </a:lnTo>
                      <a:lnTo>
                        <a:pt x="808" y="232"/>
                      </a:lnTo>
                      <a:lnTo>
                        <a:pt x="802" y="229"/>
                      </a:lnTo>
                      <a:lnTo>
                        <a:pt x="794" y="228"/>
                      </a:lnTo>
                      <a:lnTo>
                        <a:pt x="786" y="226"/>
                      </a:lnTo>
                      <a:lnTo>
                        <a:pt x="778" y="229"/>
                      </a:lnTo>
                      <a:lnTo>
                        <a:pt x="770" y="236"/>
                      </a:lnTo>
                      <a:lnTo>
                        <a:pt x="802" y="253"/>
                      </a:lnTo>
                      <a:lnTo>
                        <a:pt x="800" y="250"/>
                      </a:lnTo>
                      <a:lnTo>
                        <a:pt x="797" y="247"/>
                      </a:lnTo>
                      <a:lnTo>
                        <a:pt x="794" y="245"/>
                      </a:lnTo>
                      <a:lnTo>
                        <a:pt x="791" y="245"/>
                      </a:lnTo>
                      <a:lnTo>
                        <a:pt x="788" y="245"/>
                      </a:lnTo>
                      <a:lnTo>
                        <a:pt x="784" y="245"/>
                      </a:lnTo>
                      <a:lnTo>
                        <a:pt x="781" y="245"/>
                      </a:lnTo>
                      <a:lnTo>
                        <a:pt x="778" y="245"/>
                      </a:lnTo>
                      <a:lnTo>
                        <a:pt x="773" y="247"/>
                      </a:lnTo>
                      <a:lnTo>
                        <a:pt x="770" y="247"/>
                      </a:lnTo>
                      <a:lnTo>
                        <a:pt x="760" y="253"/>
                      </a:lnTo>
                      <a:lnTo>
                        <a:pt x="767" y="256"/>
                      </a:lnTo>
                      <a:lnTo>
                        <a:pt x="772" y="258"/>
                      </a:lnTo>
                      <a:lnTo>
                        <a:pt x="778" y="261"/>
                      </a:lnTo>
                      <a:lnTo>
                        <a:pt x="783" y="264"/>
                      </a:lnTo>
                      <a:lnTo>
                        <a:pt x="789" y="268"/>
                      </a:lnTo>
                      <a:lnTo>
                        <a:pt x="794" y="269"/>
                      </a:lnTo>
                      <a:lnTo>
                        <a:pt x="800" y="272"/>
                      </a:lnTo>
                      <a:lnTo>
                        <a:pt x="807" y="272"/>
                      </a:lnTo>
                      <a:lnTo>
                        <a:pt x="813" y="272"/>
                      </a:lnTo>
                      <a:lnTo>
                        <a:pt x="820" y="271"/>
                      </a:lnTo>
                      <a:lnTo>
                        <a:pt x="815" y="276"/>
                      </a:lnTo>
                      <a:lnTo>
                        <a:pt x="812" y="282"/>
                      </a:lnTo>
                      <a:lnTo>
                        <a:pt x="812" y="288"/>
                      </a:lnTo>
                      <a:lnTo>
                        <a:pt x="812" y="295"/>
                      </a:lnTo>
                      <a:lnTo>
                        <a:pt x="812" y="301"/>
                      </a:lnTo>
                      <a:lnTo>
                        <a:pt x="812" y="308"/>
                      </a:lnTo>
                      <a:lnTo>
                        <a:pt x="810" y="312"/>
                      </a:lnTo>
                      <a:lnTo>
                        <a:pt x="808" y="317"/>
                      </a:lnTo>
                      <a:lnTo>
                        <a:pt x="804" y="319"/>
                      </a:lnTo>
                      <a:lnTo>
                        <a:pt x="796" y="320"/>
                      </a:lnTo>
                      <a:lnTo>
                        <a:pt x="797" y="319"/>
                      </a:lnTo>
                      <a:lnTo>
                        <a:pt x="797" y="316"/>
                      </a:lnTo>
                      <a:lnTo>
                        <a:pt x="799" y="311"/>
                      </a:lnTo>
                      <a:lnTo>
                        <a:pt x="799" y="306"/>
                      </a:lnTo>
                      <a:lnTo>
                        <a:pt x="799" y="300"/>
                      </a:lnTo>
                      <a:lnTo>
                        <a:pt x="797" y="293"/>
                      </a:lnTo>
                      <a:lnTo>
                        <a:pt x="794" y="287"/>
                      </a:lnTo>
                      <a:lnTo>
                        <a:pt x="791" y="282"/>
                      </a:lnTo>
                      <a:lnTo>
                        <a:pt x="784" y="276"/>
                      </a:lnTo>
                      <a:lnTo>
                        <a:pt x="778" y="271"/>
                      </a:lnTo>
                      <a:lnTo>
                        <a:pt x="775" y="272"/>
                      </a:lnTo>
                      <a:lnTo>
                        <a:pt x="770" y="272"/>
                      </a:lnTo>
                      <a:lnTo>
                        <a:pt x="767" y="271"/>
                      </a:lnTo>
                      <a:lnTo>
                        <a:pt x="762" y="271"/>
                      </a:lnTo>
                      <a:lnTo>
                        <a:pt x="759" y="271"/>
                      </a:lnTo>
                      <a:lnTo>
                        <a:pt x="756" y="271"/>
                      </a:lnTo>
                      <a:lnTo>
                        <a:pt x="751" y="271"/>
                      </a:lnTo>
                      <a:lnTo>
                        <a:pt x="748" y="272"/>
                      </a:lnTo>
                      <a:lnTo>
                        <a:pt x="744" y="274"/>
                      </a:lnTo>
                      <a:lnTo>
                        <a:pt x="743" y="279"/>
                      </a:lnTo>
                      <a:lnTo>
                        <a:pt x="743" y="280"/>
                      </a:lnTo>
                      <a:lnTo>
                        <a:pt x="743" y="284"/>
                      </a:lnTo>
                      <a:lnTo>
                        <a:pt x="744" y="285"/>
                      </a:lnTo>
                      <a:lnTo>
                        <a:pt x="744" y="288"/>
                      </a:lnTo>
                      <a:lnTo>
                        <a:pt x="746" y="290"/>
                      </a:lnTo>
                      <a:lnTo>
                        <a:pt x="748" y="292"/>
                      </a:lnTo>
                      <a:lnTo>
                        <a:pt x="749" y="293"/>
                      </a:lnTo>
                      <a:lnTo>
                        <a:pt x="751" y="293"/>
                      </a:lnTo>
                      <a:lnTo>
                        <a:pt x="752" y="295"/>
                      </a:lnTo>
                      <a:lnTo>
                        <a:pt x="752" y="296"/>
                      </a:lnTo>
                      <a:lnTo>
                        <a:pt x="756" y="296"/>
                      </a:lnTo>
                      <a:lnTo>
                        <a:pt x="756" y="296"/>
                      </a:lnTo>
                      <a:lnTo>
                        <a:pt x="752" y="296"/>
                      </a:lnTo>
                      <a:lnTo>
                        <a:pt x="749" y="296"/>
                      </a:lnTo>
                      <a:lnTo>
                        <a:pt x="743" y="296"/>
                      </a:lnTo>
                      <a:lnTo>
                        <a:pt x="738" y="296"/>
                      </a:lnTo>
                      <a:lnTo>
                        <a:pt x="732" y="296"/>
                      </a:lnTo>
                      <a:lnTo>
                        <a:pt x="725" y="300"/>
                      </a:lnTo>
                      <a:lnTo>
                        <a:pt x="720" y="301"/>
                      </a:lnTo>
                      <a:lnTo>
                        <a:pt x="717" y="306"/>
                      </a:lnTo>
                      <a:lnTo>
                        <a:pt x="760" y="320"/>
                      </a:lnTo>
                      <a:lnTo>
                        <a:pt x="762" y="319"/>
                      </a:lnTo>
                      <a:lnTo>
                        <a:pt x="760" y="317"/>
                      </a:lnTo>
                      <a:lnTo>
                        <a:pt x="757" y="317"/>
                      </a:lnTo>
                      <a:lnTo>
                        <a:pt x="752" y="316"/>
                      </a:lnTo>
                      <a:lnTo>
                        <a:pt x="746" y="314"/>
                      </a:lnTo>
                      <a:lnTo>
                        <a:pt x="738" y="314"/>
                      </a:lnTo>
                      <a:lnTo>
                        <a:pt x="732" y="312"/>
                      </a:lnTo>
                      <a:lnTo>
                        <a:pt x="724" y="312"/>
                      </a:lnTo>
                      <a:lnTo>
                        <a:pt x="717" y="312"/>
                      </a:lnTo>
                      <a:lnTo>
                        <a:pt x="711" y="314"/>
                      </a:lnTo>
                      <a:lnTo>
                        <a:pt x="700" y="320"/>
                      </a:lnTo>
                      <a:lnTo>
                        <a:pt x="728" y="349"/>
                      </a:lnTo>
                      <a:lnTo>
                        <a:pt x="602" y="296"/>
                      </a:lnTo>
                      <a:lnTo>
                        <a:pt x="608" y="288"/>
                      </a:lnTo>
                      <a:lnTo>
                        <a:pt x="605" y="285"/>
                      </a:lnTo>
                      <a:lnTo>
                        <a:pt x="602" y="282"/>
                      </a:lnTo>
                      <a:lnTo>
                        <a:pt x="600" y="279"/>
                      </a:lnTo>
                      <a:lnTo>
                        <a:pt x="597" y="276"/>
                      </a:lnTo>
                      <a:lnTo>
                        <a:pt x="594" y="272"/>
                      </a:lnTo>
                      <a:lnTo>
                        <a:pt x="591" y="269"/>
                      </a:lnTo>
                      <a:lnTo>
                        <a:pt x="588" y="268"/>
                      </a:lnTo>
                      <a:lnTo>
                        <a:pt x="583" y="266"/>
                      </a:lnTo>
                      <a:lnTo>
                        <a:pt x="578" y="264"/>
                      </a:lnTo>
                      <a:lnTo>
                        <a:pt x="573" y="264"/>
                      </a:lnTo>
                      <a:lnTo>
                        <a:pt x="573" y="296"/>
                      </a:lnTo>
                      <a:lnTo>
                        <a:pt x="540" y="279"/>
                      </a:lnTo>
                      <a:lnTo>
                        <a:pt x="511" y="256"/>
                      </a:lnTo>
                      <a:lnTo>
                        <a:pt x="485" y="231"/>
                      </a:lnTo>
                      <a:lnTo>
                        <a:pt x="460" y="204"/>
                      </a:lnTo>
                      <a:lnTo>
                        <a:pt x="436" y="176"/>
                      </a:lnTo>
                      <a:lnTo>
                        <a:pt x="412" y="149"/>
                      </a:lnTo>
                      <a:lnTo>
                        <a:pt x="386" y="125"/>
                      </a:lnTo>
                      <a:lnTo>
                        <a:pt x="357" y="103"/>
                      </a:lnTo>
                      <a:lnTo>
                        <a:pt x="325" y="87"/>
                      </a:lnTo>
                      <a:lnTo>
                        <a:pt x="288" y="77"/>
                      </a:lnTo>
                      <a:lnTo>
                        <a:pt x="311" y="106"/>
                      </a:lnTo>
                      <a:lnTo>
                        <a:pt x="335" y="138"/>
                      </a:lnTo>
                      <a:lnTo>
                        <a:pt x="360" y="172"/>
                      </a:lnTo>
                      <a:lnTo>
                        <a:pt x="388" y="205"/>
                      </a:lnTo>
                      <a:lnTo>
                        <a:pt x="415" y="237"/>
                      </a:lnTo>
                      <a:lnTo>
                        <a:pt x="445" y="269"/>
                      </a:lnTo>
                      <a:lnTo>
                        <a:pt x="477" y="298"/>
                      </a:lnTo>
                      <a:lnTo>
                        <a:pt x="511" y="322"/>
                      </a:lnTo>
                      <a:lnTo>
                        <a:pt x="546" y="341"/>
                      </a:lnTo>
                      <a:lnTo>
                        <a:pt x="584" y="356"/>
                      </a:lnTo>
                      <a:lnTo>
                        <a:pt x="602" y="320"/>
                      </a:lnTo>
                      <a:lnTo>
                        <a:pt x="743" y="391"/>
                      </a:lnTo>
                      <a:lnTo>
                        <a:pt x="738" y="396"/>
                      </a:lnTo>
                      <a:lnTo>
                        <a:pt x="732" y="397"/>
                      </a:lnTo>
                      <a:lnTo>
                        <a:pt x="725" y="399"/>
                      </a:lnTo>
                      <a:lnTo>
                        <a:pt x="717" y="397"/>
                      </a:lnTo>
                      <a:lnTo>
                        <a:pt x="711" y="396"/>
                      </a:lnTo>
                      <a:lnTo>
                        <a:pt x="703" y="392"/>
                      </a:lnTo>
                      <a:lnTo>
                        <a:pt x="695" y="388"/>
                      </a:lnTo>
                      <a:lnTo>
                        <a:pt x="688" y="383"/>
                      </a:lnTo>
                      <a:lnTo>
                        <a:pt x="682" y="378"/>
                      </a:lnTo>
                      <a:lnTo>
                        <a:pt x="676" y="373"/>
                      </a:lnTo>
                      <a:lnTo>
                        <a:pt x="644" y="397"/>
                      </a:lnTo>
                      <a:lnTo>
                        <a:pt x="669" y="415"/>
                      </a:lnTo>
                      <a:lnTo>
                        <a:pt x="668" y="418"/>
                      </a:lnTo>
                      <a:lnTo>
                        <a:pt x="664" y="418"/>
                      </a:lnTo>
                      <a:lnTo>
                        <a:pt x="661" y="415"/>
                      </a:lnTo>
                      <a:lnTo>
                        <a:pt x="655" y="412"/>
                      </a:lnTo>
                      <a:lnTo>
                        <a:pt x="648" y="407"/>
                      </a:lnTo>
                      <a:lnTo>
                        <a:pt x="642" y="404"/>
                      </a:lnTo>
                      <a:lnTo>
                        <a:pt x="636" y="400"/>
                      </a:lnTo>
                      <a:lnTo>
                        <a:pt x="628" y="399"/>
                      </a:lnTo>
                      <a:lnTo>
                        <a:pt x="621" y="400"/>
                      </a:lnTo>
                      <a:lnTo>
                        <a:pt x="616" y="405"/>
                      </a:lnTo>
                      <a:lnTo>
                        <a:pt x="652" y="432"/>
                      </a:lnTo>
                      <a:lnTo>
                        <a:pt x="650" y="436"/>
                      </a:lnTo>
                      <a:lnTo>
                        <a:pt x="647" y="434"/>
                      </a:lnTo>
                      <a:lnTo>
                        <a:pt x="644" y="432"/>
                      </a:lnTo>
                      <a:lnTo>
                        <a:pt x="637" y="429"/>
                      </a:lnTo>
                      <a:lnTo>
                        <a:pt x="631" y="424"/>
                      </a:lnTo>
                      <a:lnTo>
                        <a:pt x="624" y="420"/>
                      </a:lnTo>
                      <a:lnTo>
                        <a:pt x="618" y="413"/>
                      </a:lnTo>
                      <a:lnTo>
                        <a:pt x="612" y="408"/>
                      </a:lnTo>
                      <a:lnTo>
                        <a:pt x="607" y="402"/>
                      </a:lnTo>
                      <a:lnTo>
                        <a:pt x="602" y="397"/>
                      </a:lnTo>
                      <a:lnTo>
                        <a:pt x="584" y="415"/>
                      </a:lnTo>
                      <a:lnTo>
                        <a:pt x="626" y="458"/>
                      </a:lnTo>
                      <a:lnTo>
                        <a:pt x="624" y="456"/>
                      </a:lnTo>
                      <a:lnTo>
                        <a:pt x="624" y="455"/>
                      </a:lnTo>
                      <a:lnTo>
                        <a:pt x="623" y="453"/>
                      </a:lnTo>
                      <a:lnTo>
                        <a:pt x="621" y="453"/>
                      </a:lnTo>
                      <a:lnTo>
                        <a:pt x="620" y="452"/>
                      </a:lnTo>
                      <a:lnTo>
                        <a:pt x="616" y="450"/>
                      </a:lnTo>
                      <a:lnTo>
                        <a:pt x="615" y="448"/>
                      </a:lnTo>
                      <a:lnTo>
                        <a:pt x="613" y="448"/>
                      </a:lnTo>
                      <a:lnTo>
                        <a:pt x="612" y="447"/>
                      </a:lnTo>
                      <a:lnTo>
                        <a:pt x="608" y="447"/>
                      </a:lnTo>
                      <a:lnTo>
                        <a:pt x="602" y="458"/>
                      </a:lnTo>
                      <a:lnTo>
                        <a:pt x="652" y="490"/>
                      </a:lnTo>
                      <a:lnTo>
                        <a:pt x="608" y="490"/>
                      </a:lnTo>
                      <a:lnTo>
                        <a:pt x="615" y="503"/>
                      </a:lnTo>
                      <a:lnTo>
                        <a:pt x="624" y="517"/>
                      </a:lnTo>
                      <a:lnTo>
                        <a:pt x="636" y="533"/>
                      </a:lnTo>
                      <a:lnTo>
                        <a:pt x="648" y="548"/>
                      </a:lnTo>
                      <a:lnTo>
                        <a:pt x="661" y="562"/>
                      </a:lnTo>
                      <a:lnTo>
                        <a:pt x="676" y="576"/>
                      </a:lnTo>
                      <a:lnTo>
                        <a:pt x="692" y="591"/>
                      </a:lnTo>
                      <a:lnTo>
                        <a:pt x="706" y="604"/>
                      </a:lnTo>
                      <a:lnTo>
                        <a:pt x="722" y="615"/>
                      </a:lnTo>
                      <a:lnTo>
                        <a:pt x="735" y="626"/>
                      </a:lnTo>
                      <a:lnTo>
                        <a:pt x="735" y="652"/>
                      </a:lnTo>
                      <a:lnTo>
                        <a:pt x="733" y="650"/>
                      </a:lnTo>
                      <a:lnTo>
                        <a:pt x="732" y="650"/>
                      </a:lnTo>
                      <a:lnTo>
                        <a:pt x="728" y="650"/>
                      </a:lnTo>
                      <a:lnTo>
                        <a:pt x="727" y="652"/>
                      </a:lnTo>
                      <a:lnTo>
                        <a:pt x="725" y="652"/>
                      </a:lnTo>
                      <a:lnTo>
                        <a:pt x="724" y="653"/>
                      </a:lnTo>
                      <a:lnTo>
                        <a:pt x="722" y="655"/>
                      </a:lnTo>
                      <a:lnTo>
                        <a:pt x="720" y="656"/>
                      </a:lnTo>
                      <a:lnTo>
                        <a:pt x="719" y="656"/>
                      </a:lnTo>
                      <a:lnTo>
                        <a:pt x="717" y="658"/>
                      </a:lnTo>
                      <a:lnTo>
                        <a:pt x="706" y="637"/>
                      </a:lnTo>
                      <a:lnTo>
                        <a:pt x="695" y="620"/>
                      </a:lnTo>
                      <a:lnTo>
                        <a:pt x="685" y="604"/>
                      </a:lnTo>
                      <a:lnTo>
                        <a:pt x="676" y="589"/>
                      </a:lnTo>
                      <a:lnTo>
                        <a:pt x="666" y="576"/>
                      </a:lnTo>
                      <a:lnTo>
                        <a:pt x="655" y="564"/>
                      </a:lnTo>
                      <a:lnTo>
                        <a:pt x="644" y="551"/>
                      </a:lnTo>
                      <a:lnTo>
                        <a:pt x="629" y="538"/>
                      </a:lnTo>
                      <a:lnTo>
                        <a:pt x="612" y="524"/>
                      </a:lnTo>
                      <a:lnTo>
                        <a:pt x="591" y="508"/>
                      </a:lnTo>
                      <a:lnTo>
                        <a:pt x="573" y="516"/>
                      </a:lnTo>
                      <a:lnTo>
                        <a:pt x="557" y="516"/>
                      </a:lnTo>
                      <a:lnTo>
                        <a:pt x="543" y="511"/>
                      </a:lnTo>
                      <a:lnTo>
                        <a:pt x="530" y="501"/>
                      </a:lnTo>
                      <a:lnTo>
                        <a:pt x="519" y="488"/>
                      </a:lnTo>
                      <a:lnTo>
                        <a:pt x="508" y="476"/>
                      </a:lnTo>
                      <a:lnTo>
                        <a:pt x="496" y="463"/>
                      </a:lnTo>
                      <a:lnTo>
                        <a:pt x="485" y="453"/>
                      </a:lnTo>
                      <a:lnTo>
                        <a:pt x="472" y="447"/>
                      </a:lnTo>
                      <a:lnTo>
                        <a:pt x="458" y="447"/>
                      </a:lnTo>
                      <a:lnTo>
                        <a:pt x="476" y="464"/>
                      </a:lnTo>
                      <a:lnTo>
                        <a:pt x="330" y="296"/>
                      </a:lnTo>
                      <a:lnTo>
                        <a:pt x="330" y="309"/>
                      </a:lnTo>
                      <a:lnTo>
                        <a:pt x="332" y="322"/>
                      </a:lnTo>
                      <a:lnTo>
                        <a:pt x="338" y="335"/>
                      </a:lnTo>
                      <a:lnTo>
                        <a:pt x="344" y="348"/>
                      </a:lnTo>
                      <a:lnTo>
                        <a:pt x="354" y="360"/>
                      </a:lnTo>
                      <a:lnTo>
                        <a:pt x="365" y="373"/>
                      </a:lnTo>
                      <a:lnTo>
                        <a:pt x="376" y="384"/>
                      </a:lnTo>
                      <a:lnTo>
                        <a:pt x="386" y="397"/>
                      </a:lnTo>
                      <a:lnTo>
                        <a:pt x="396" y="410"/>
                      </a:lnTo>
                      <a:lnTo>
                        <a:pt x="405" y="423"/>
                      </a:lnTo>
                      <a:lnTo>
                        <a:pt x="402" y="420"/>
                      </a:lnTo>
                      <a:lnTo>
                        <a:pt x="399" y="418"/>
                      </a:lnTo>
                      <a:lnTo>
                        <a:pt x="396" y="415"/>
                      </a:lnTo>
                      <a:lnTo>
                        <a:pt x="392" y="410"/>
                      </a:lnTo>
                      <a:lnTo>
                        <a:pt x="391" y="407"/>
                      </a:lnTo>
                      <a:lnTo>
                        <a:pt x="388" y="405"/>
                      </a:lnTo>
                      <a:lnTo>
                        <a:pt x="384" y="402"/>
                      </a:lnTo>
                      <a:lnTo>
                        <a:pt x="381" y="400"/>
                      </a:lnTo>
                      <a:lnTo>
                        <a:pt x="376" y="399"/>
                      </a:lnTo>
                      <a:lnTo>
                        <a:pt x="373" y="397"/>
                      </a:lnTo>
                      <a:lnTo>
                        <a:pt x="370" y="407"/>
                      </a:lnTo>
                      <a:lnTo>
                        <a:pt x="368" y="410"/>
                      </a:lnTo>
                      <a:lnTo>
                        <a:pt x="365" y="412"/>
                      </a:lnTo>
                      <a:lnTo>
                        <a:pt x="362" y="412"/>
                      </a:lnTo>
                      <a:lnTo>
                        <a:pt x="357" y="410"/>
                      </a:lnTo>
                      <a:lnTo>
                        <a:pt x="354" y="407"/>
                      </a:lnTo>
                      <a:lnTo>
                        <a:pt x="351" y="405"/>
                      </a:lnTo>
                      <a:lnTo>
                        <a:pt x="346" y="407"/>
                      </a:lnTo>
                      <a:lnTo>
                        <a:pt x="341" y="408"/>
                      </a:lnTo>
                      <a:lnTo>
                        <a:pt x="338" y="415"/>
                      </a:lnTo>
                      <a:lnTo>
                        <a:pt x="312" y="391"/>
                      </a:lnTo>
                      <a:lnTo>
                        <a:pt x="301" y="391"/>
                      </a:lnTo>
                      <a:lnTo>
                        <a:pt x="290" y="388"/>
                      </a:lnTo>
                      <a:lnTo>
                        <a:pt x="277" y="384"/>
                      </a:lnTo>
                      <a:lnTo>
                        <a:pt x="264" y="378"/>
                      </a:lnTo>
                      <a:lnTo>
                        <a:pt x="252" y="370"/>
                      </a:lnTo>
                      <a:lnTo>
                        <a:pt x="237" y="362"/>
                      </a:lnTo>
                      <a:lnTo>
                        <a:pt x="224" y="352"/>
                      </a:lnTo>
                      <a:lnTo>
                        <a:pt x="212" y="341"/>
                      </a:lnTo>
                      <a:lnTo>
                        <a:pt x="199" y="332"/>
                      </a:lnTo>
                      <a:lnTo>
                        <a:pt x="186" y="320"/>
                      </a:lnTo>
                      <a:lnTo>
                        <a:pt x="53" y="162"/>
                      </a:lnTo>
                      <a:lnTo>
                        <a:pt x="66" y="170"/>
                      </a:lnTo>
                      <a:lnTo>
                        <a:pt x="77" y="180"/>
                      </a:lnTo>
                      <a:lnTo>
                        <a:pt x="90" y="191"/>
                      </a:lnTo>
                      <a:lnTo>
                        <a:pt x="101" y="202"/>
                      </a:lnTo>
                      <a:lnTo>
                        <a:pt x="112" y="215"/>
                      </a:lnTo>
                      <a:lnTo>
                        <a:pt x="124" y="228"/>
                      </a:lnTo>
                      <a:lnTo>
                        <a:pt x="136" y="240"/>
                      </a:lnTo>
                      <a:lnTo>
                        <a:pt x="149" y="252"/>
                      </a:lnTo>
                      <a:lnTo>
                        <a:pt x="164" y="263"/>
                      </a:lnTo>
                      <a:lnTo>
                        <a:pt x="180" y="271"/>
                      </a:lnTo>
                      <a:lnTo>
                        <a:pt x="183" y="269"/>
                      </a:lnTo>
                      <a:lnTo>
                        <a:pt x="184" y="268"/>
                      </a:lnTo>
                      <a:lnTo>
                        <a:pt x="186" y="266"/>
                      </a:lnTo>
                      <a:lnTo>
                        <a:pt x="186" y="263"/>
                      </a:lnTo>
                      <a:lnTo>
                        <a:pt x="186" y="260"/>
                      </a:lnTo>
                      <a:lnTo>
                        <a:pt x="188" y="256"/>
                      </a:lnTo>
                      <a:lnTo>
                        <a:pt x="186" y="255"/>
                      </a:lnTo>
                      <a:lnTo>
                        <a:pt x="186" y="252"/>
                      </a:lnTo>
                      <a:lnTo>
                        <a:pt x="186" y="248"/>
                      </a:lnTo>
                      <a:lnTo>
                        <a:pt x="186" y="247"/>
                      </a:lnTo>
                      <a:lnTo>
                        <a:pt x="212" y="264"/>
                      </a:lnTo>
                      <a:lnTo>
                        <a:pt x="207" y="266"/>
                      </a:lnTo>
                      <a:lnTo>
                        <a:pt x="205" y="268"/>
                      </a:lnTo>
                      <a:lnTo>
                        <a:pt x="204" y="271"/>
                      </a:lnTo>
                      <a:lnTo>
                        <a:pt x="202" y="274"/>
                      </a:lnTo>
                      <a:lnTo>
                        <a:pt x="202" y="277"/>
                      </a:lnTo>
                      <a:lnTo>
                        <a:pt x="202" y="280"/>
                      </a:lnTo>
                      <a:lnTo>
                        <a:pt x="202" y="285"/>
                      </a:lnTo>
                      <a:lnTo>
                        <a:pt x="204" y="288"/>
                      </a:lnTo>
                      <a:lnTo>
                        <a:pt x="204" y="293"/>
                      </a:lnTo>
                      <a:lnTo>
                        <a:pt x="204" y="296"/>
                      </a:lnTo>
                      <a:lnTo>
                        <a:pt x="213" y="308"/>
                      </a:lnTo>
                      <a:lnTo>
                        <a:pt x="220" y="312"/>
                      </a:lnTo>
                      <a:lnTo>
                        <a:pt x="226" y="312"/>
                      </a:lnTo>
                      <a:lnTo>
                        <a:pt x="232" y="309"/>
                      </a:lnTo>
                      <a:lnTo>
                        <a:pt x="237" y="304"/>
                      </a:lnTo>
                      <a:lnTo>
                        <a:pt x="242" y="300"/>
                      </a:lnTo>
                      <a:lnTo>
                        <a:pt x="248" y="296"/>
                      </a:lnTo>
                      <a:lnTo>
                        <a:pt x="255" y="296"/>
                      </a:lnTo>
                      <a:lnTo>
                        <a:pt x="263" y="301"/>
                      </a:lnTo>
                      <a:lnTo>
                        <a:pt x="271" y="314"/>
                      </a:lnTo>
                      <a:lnTo>
                        <a:pt x="256" y="290"/>
                      </a:lnTo>
                      <a:lnTo>
                        <a:pt x="239" y="269"/>
                      </a:lnTo>
                      <a:lnTo>
                        <a:pt x="221" y="247"/>
                      </a:lnTo>
                      <a:lnTo>
                        <a:pt x="200" y="228"/>
                      </a:lnTo>
                      <a:lnTo>
                        <a:pt x="180" y="207"/>
                      </a:lnTo>
                      <a:lnTo>
                        <a:pt x="157" y="186"/>
                      </a:lnTo>
                      <a:lnTo>
                        <a:pt x="135" y="165"/>
                      </a:lnTo>
                      <a:lnTo>
                        <a:pt x="112" y="144"/>
                      </a:lnTo>
                      <a:lnTo>
                        <a:pt x="88" y="124"/>
                      </a:lnTo>
                      <a:lnTo>
                        <a:pt x="66" y="103"/>
                      </a:lnTo>
                      <a:lnTo>
                        <a:pt x="55" y="98"/>
                      </a:lnTo>
                      <a:lnTo>
                        <a:pt x="47" y="98"/>
                      </a:lnTo>
                      <a:lnTo>
                        <a:pt x="39" y="101"/>
                      </a:lnTo>
                      <a:lnTo>
                        <a:pt x="34" y="106"/>
                      </a:lnTo>
                      <a:lnTo>
                        <a:pt x="29" y="111"/>
                      </a:lnTo>
                      <a:lnTo>
                        <a:pt x="24" y="119"/>
                      </a:lnTo>
                      <a:lnTo>
                        <a:pt x="20" y="125"/>
                      </a:lnTo>
                      <a:lnTo>
                        <a:pt x="15" y="133"/>
                      </a:lnTo>
                      <a:lnTo>
                        <a:pt x="8" y="140"/>
                      </a:lnTo>
                      <a:lnTo>
                        <a:pt x="0" y="144"/>
                      </a:lnTo>
                      <a:lnTo>
                        <a:pt x="4" y="130"/>
                      </a:lnTo>
                      <a:lnTo>
                        <a:pt x="8" y="112"/>
                      </a:lnTo>
                      <a:lnTo>
                        <a:pt x="15" y="93"/>
                      </a:lnTo>
                      <a:lnTo>
                        <a:pt x="23" y="74"/>
                      </a:lnTo>
                      <a:lnTo>
                        <a:pt x="34" y="53"/>
                      </a:lnTo>
                      <a:lnTo>
                        <a:pt x="47" y="36"/>
                      </a:lnTo>
                      <a:lnTo>
                        <a:pt x="63" y="20"/>
                      </a:lnTo>
                      <a:lnTo>
                        <a:pt x="80" y="8"/>
                      </a:lnTo>
                      <a:lnTo>
                        <a:pt x="101" y="2"/>
                      </a:lnTo>
                      <a:lnTo>
                        <a:pt x="127" y="0"/>
                      </a:lnTo>
                      <a:lnTo>
                        <a:pt x="152" y="18"/>
                      </a:lnTo>
                      <a:lnTo>
                        <a:pt x="175" y="28"/>
                      </a:lnTo>
                      <a:lnTo>
                        <a:pt x="197" y="32"/>
                      </a:lnTo>
                      <a:lnTo>
                        <a:pt x="216" y="32"/>
                      </a:lnTo>
                      <a:lnTo>
                        <a:pt x="234" y="32"/>
                      </a:lnTo>
                      <a:lnTo>
                        <a:pt x="253" y="32"/>
                      </a:lnTo>
                      <a:lnTo>
                        <a:pt x="272" y="37"/>
                      </a:lnTo>
                      <a:lnTo>
                        <a:pt x="292" y="47"/>
                      </a:lnTo>
                      <a:lnTo>
                        <a:pt x="314" y="66"/>
                      </a:lnTo>
                      <a:lnTo>
                        <a:pt x="338" y="95"/>
                      </a:lnTo>
                      <a:lnTo>
                        <a:pt x="338" y="95"/>
                      </a:lnTo>
                      <a:lnTo>
                        <a:pt x="336" y="95"/>
                      </a:lnTo>
                      <a:close/>
                    </a:path>
                  </a:pathLst>
                </a:custGeom>
                <a:solidFill>
                  <a:srgbClr val="600C0C"/>
                </a:solidFill>
                <a:ln w="9525">
                  <a:noFill/>
                  <a:round/>
                  <a:headEnd/>
                  <a:tailEnd/>
                </a:ln>
              </p:spPr>
              <p:txBody>
                <a:bodyPr/>
                <a:lstStyle/>
                <a:p>
                  <a:endParaRPr lang="en-US"/>
                </a:p>
              </p:txBody>
            </p:sp>
            <p:sp>
              <p:nvSpPr>
                <p:cNvPr id="41287" name="Freeform 327"/>
                <p:cNvSpPr>
                  <a:spLocks/>
                </p:cNvSpPr>
                <p:nvPr/>
              </p:nvSpPr>
              <p:spPr bwMode="auto">
                <a:xfrm>
                  <a:off x="3198" y="3562"/>
                  <a:ext cx="9" cy="18"/>
                </a:xfrm>
                <a:custGeom>
                  <a:avLst/>
                  <a:gdLst/>
                  <a:ahLst/>
                  <a:cxnLst>
                    <a:cxn ang="0">
                      <a:pos x="16" y="10"/>
                    </a:cxn>
                    <a:cxn ang="0">
                      <a:pos x="17" y="13"/>
                    </a:cxn>
                    <a:cxn ang="0">
                      <a:pos x="17" y="16"/>
                    </a:cxn>
                    <a:cxn ang="0">
                      <a:pos x="16" y="18"/>
                    </a:cxn>
                    <a:cxn ang="0">
                      <a:pos x="14" y="21"/>
                    </a:cxn>
                    <a:cxn ang="0">
                      <a:pos x="13" y="23"/>
                    </a:cxn>
                    <a:cxn ang="0">
                      <a:pos x="9" y="24"/>
                    </a:cxn>
                    <a:cxn ang="0">
                      <a:pos x="6" y="28"/>
                    </a:cxn>
                    <a:cxn ang="0">
                      <a:pos x="5" y="29"/>
                    </a:cxn>
                    <a:cxn ang="0">
                      <a:pos x="1" y="32"/>
                    </a:cxn>
                    <a:cxn ang="0">
                      <a:pos x="0" y="36"/>
                    </a:cxn>
                    <a:cxn ang="0">
                      <a:pos x="17" y="18"/>
                    </a:cxn>
                    <a:cxn ang="0">
                      <a:pos x="0" y="0"/>
                    </a:cxn>
                    <a:cxn ang="0">
                      <a:pos x="1" y="0"/>
                    </a:cxn>
                    <a:cxn ang="0">
                      <a:pos x="3" y="0"/>
                    </a:cxn>
                    <a:cxn ang="0">
                      <a:pos x="5" y="0"/>
                    </a:cxn>
                    <a:cxn ang="0">
                      <a:pos x="6" y="2"/>
                    </a:cxn>
                    <a:cxn ang="0">
                      <a:pos x="8" y="2"/>
                    </a:cxn>
                    <a:cxn ang="0">
                      <a:pos x="9" y="4"/>
                    </a:cxn>
                    <a:cxn ang="0">
                      <a:pos x="11" y="5"/>
                    </a:cxn>
                    <a:cxn ang="0">
                      <a:pos x="13" y="7"/>
                    </a:cxn>
                    <a:cxn ang="0">
                      <a:pos x="14" y="8"/>
                    </a:cxn>
                    <a:cxn ang="0">
                      <a:pos x="17" y="10"/>
                    </a:cxn>
                    <a:cxn ang="0">
                      <a:pos x="17" y="10"/>
                    </a:cxn>
                    <a:cxn ang="0">
                      <a:pos x="16" y="10"/>
                    </a:cxn>
                  </a:cxnLst>
                  <a:rect l="0" t="0" r="r" b="b"/>
                  <a:pathLst>
                    <a:path w="17" h="36">
                      <a:moveTo>
                        <a:pt x="16" y="10"/>
                      </a:moveTo>
                      <a:lnTo>
                        <a:pt x="17" y="13"/>
                      </a:lnTo>
                      <a:lnTo>
                        <a:pt x="17" y="16"/>
                      </a:lnTo>
                      <a:lnTo>
                        <a:pt x="16" y="18"/>
                      </a:lnTo>
                      <a:lnTo>
                        <a:pt x="14" y="21"/>
                      </a:lnTo>
                      <a:lnTo>
                        <a:pt x="13" y="23"/>
                      </a:lnTo>
                      <a:lnTo>
                        <a:pt x="9" y="24"/>
                      </a:lnTo>
                      <a:lnTo>
                        <a:pt x="6" y="28"/>
                      </a:lnTo>
                      <a:lnTo>
                        <a:pt x="5" y="29"/>
                      </a:lnTo>
                      <a:lnTo>
                        <a:pt x="1" y="32"/>
                      </a:lnTo>
                      <a:lnTo>
                        <a:pt x="0" y="36"/>
                      </a:lnTo>
                      <a:lnTo>
                        <a:pt x="17" y="18"/>
                      </a:lnTo>
                      <a:lnTo>
                        <a:pt x="0" y="0"/>
                      </a:lnTo>
                      <a:lnTo>
                        <a:pt x="1" y="0"/>
                      </a:lnTo>
                      <a:lnTo>
                        <a:pt x="3" y="0"/>
                      </a:lnTo>
                      <a:lnTo>
                        <a:pt x="5" y="0"/>
                      </a:lnTo>
                      <a:lnTo>
                        <a:pt x="6" y="2"/>
                      </a:lnTo>
                      <a:lnTo>
                        <a:pt x="8" y="2"/>
                      </a:lnTo>
                      <a:lnTo>
                        <a:pt x="9" y="4"/>
                      </a:lnTo>
                      <a:lnTo>
                        <a:pt x="11" y="5"/>
                      </a:lnTo>
                      <a:lnTo>
                        <a:pt x="13" y="7"/>
                      </a:lnTo>
                      <a:lnTo>
                        <a:pt x="14" y="8"/>
                      </a:lnTo>
                      <a:lnTo>
                        <a:pt x="17" y="10"/>
                      </a:lnTo>
                      <a:lnTo>
                        <a:pt x="17" y="10"/>
                      </a:lnTo>
                      <a:lnTo>
                        <a:pt x="16" y="10"/>
                      </a:lnTo>
                      <a:close/>
                    </a:path>
                  </a:pathLst>
                </a:custGeom>
                <a:solidFill>
                  <a:srgbClr val="520000"/>
                </a:solidFill>
                <a:ln w="9525">
                  <a:noFill/>
                  <a:round/>
                  <a:headEnd/>
                  <a:tailEnd/>
                </a:ln>
              </p:spPr>
              <p:txBody>
                <a:bodyPr/>
                <a:lstStyle/>
                <a:p>
                  <a:endParaRPr lang="en-US"/>
                </a:p>
              </p:txBody>
            </p:sp>
            <p:sp>
              <p:nvSpPr>
                <p:cNvPr id="41288" name="Freeform 328"/>
                <p:cNvSpPr>
                  <a:spLocks/>
                </p:cNvSpPr>
                <p:nvPr/>
              </p:nvSpPr>
              <p:spPr bwMode="auto">
                <a:xfrm>
                  <a:off x="3332" y="3567"/>
                  <a:ext cx="26" cy="64"/>
                </a:xfrm>
                <a:custGeom>
                  <a:avLst/>
                  <a:gdLst/>
                  <a:ahLst/>
                  <a:cxnLst>
                    <a:cxn ang="0">
                      <a:pos x="16" y="24"/>
                    </a:cxn>
                    <a:cxn ang="0">
                      <a:pos x="19" y="29"/>
                    </a:cxn>
                    <a:cxn ang="0">
                      <a:pos x="22" y="32"/>
                    </a:cxn>
                    <a:cxn ang="0">
                      <a:pos x="26" y="34"/>
                    </a:cxn>
                    <a:cxn ang="0">
                      <a:pos x="30" y="34"/>
                    </a:cxn>
                    <a:cxn ang="0">
                      <a:pos x="34" y="34"/>
                    </a:cxn>
                    <a:cxn ang="0">
                      <a:pos x="37" y="34"/>
                    </a:cxn>
                    <a:cxn ang="0">
                      <a:pos x="42" y="34"/>
                    </a:cxn>
                    <a:cxn ang="0">
                      <a:pos x="45" y="34"/>
                    </a:cxn>
                    <a:cxn ang="0">
                      <a:pos x="50" y="32"/>
                    </a:cxn>
                    <a:cxn ang="0">
                      <a:pos x="53" y="32"/>
                    </a:cxn>
                    <a:cxn ang="0">
                      <a:pos x="38" y="40"/>
                    </a:cxn>
                    <a:cxn ang="0">
                      <a:pos x="30" y="51"/>
                    </a:cxn>
                    <a:cxn ang="0">
                      <a:pos x="27" y="62"/>
                    </a:cxn>
                    <a:cxn ang="0">
                      <a:pos x="26" y="74"/>
                    </a:cxn>
                    <a:cxn ang="0">
                      <a:pos x="27" y="85"/>
                    </a:cxn>
                    <a:cxn ang="0">
                      <a:pos x="27" y="96"/>
                    </a:cxn>
                    <a:cxn ang="0">
                      <a:pos x="27" y="107"/>
                    </a:cxn>
                    <a:cxn ang="0">
                      <a:pos x="22" y="115"/>
                    </a:cxn>
                    <a:cxn ang="0">
                      <a:pos x="16" y="123"/>
                    </a:cxn>
                    <a:cxn ang="0">
                      <a:pos x="3" y="128"/>
                    </a:cxn>
                    <a:cxn ang="0">
                      <a:pos x="0" y="128"/>
                    </a:cxn>
                    <a:cxn ang="0">
                      <a:pos x="0" y="128"/>
                    </a:cxn>
                    <a:cxn ang="0">
                      <a:pos x="2" y="126"/>
                    </a:cxn>
                    <a:cxn ang="0">
                      <a:pos x="5" y="125"/>
                    </a:cxn>
                    <a:cxn ang="0">
                      <a:pos x="10" y="120"/>
                    </a:cxn>
                    <a:cxn ang="0">
                      <a:pos x="13" y="115"/>
                    </a:cxn>
                    <a:cxn ang="0">
                      <a:pos x="18" y="110"/>
                    </a:cxn>
                    <a:cxn ang="0">
                      <a:pos x="22" y="104"/>
                    </a:cxn>
                    <a:cxn ang="0">
                      <a:pos x="26" y="99"/>
                    </a:cxn>
                    <a:cxn ang="0">
                      <a:pos x="27" y="93"/>
                    </a:cxn>
                    <a:cxn ang="0">
                      <a:pos x="3" y="85"/>
                    </a:cxn>
                    <a:cxn ang="0">
                      <a:pos x="35" y="43"/>
                    </a:cxn>
                    <a:cxn ang="0">
                      <a:pos x="34" y="40"/>
                    </a:cxn>
                    <a:cxn ang="0">
                      <a:pos x="32" y="38"/>
                    </a:cxn>
                    <a:cxn ang="0">
                      <a:pos x="29" y="35"/>
                    </a:cxn>
                    <a:cxn ang="0">
                      <a:pos x="27" y="35"/>
                    </a:cxn>
                    <a:cxn ang="0">
                      <a:pos x="24" y="34"/>
                    </a:cxn>
                    <a:cxn ang="0">
                      <a:pos x="21" y="34"/>
                    </a:cxn>
                    <a:cxn ang="0">
                      <a:pos x="18" y="32"/>
                    </a:cxn>
                    <a:cxn ang="0">
                      <a:pos x="14" y="32"/>
                    </a:cxn>
                    <a:cxn ang="0">
                      <a:pos x="13" y="32"/>
                    </a:cxn>
                    <a:cxn ang="0">
                      <a:pos x="10" y="32"/>
                    </a:cxn>
                    <a:cxn ang="0">
                      <a:pos x="27" y="0"/>
                    </a:cxn>
                    <a:cxn ang="0">
                      <a:pos x="53" y="8"/>
                    </a:cxn>
                    <a:cxn ang="0">
                      <a:pos x="18" y="26"/>
                    </a:cxn>
                    <a:cxn ang="0">
                      <a:pos x="18" y="26"/>
                    </a:cxn>
                    <a:cxn ang="0">
                      <a:pos x="16" y="24"/>
                    </a:cxn>
                  </a:cxnLst>
                  <a:rect l="0" t="0" r="r" b="b"/>
                  <a:pathLst>
                    <a:path w="53" h="128">
                      <a:moveTo>
                        <a:pt x="16" y="24"/>
                      </a:moveTo>
                      <a:lnTo>
                        <a:pt x="19" y="29"/>
                      </a:lnTo>
                      <a:lnTo>
                        <a:pt x="22" y="32"/>
                      </a:lnTo>
                      <a:lnTo>
                        <a:pt x="26" y="34"/>
                      </a:lnTo>
                      <a:lnTo>
                        <a:pt x="30" y="34"/>
                      </a:lnTo>
                      <a:lnTo>
                        <a:pt x="34" y="34"/>
                      </a:lnTo>
                      <a:lnTo>
                        <a:pt x="37" y="34"/>
                      </a:lnTo>
                      <a:lnTo>
                        <a:pt x="42" y="34"/>
                      </a:lnTo>
                      <a:lnTo>
                        <a:pt x="45" y="34"/>
                      </a:lnTo>
                      <a:lnTo>
                        <a:pt x="50" y="32"/>
                      </a:lnTo>
                      <a:lnTo>
                        <a:pt x="53" y="32"/>
                      </a:lnTo>
                      <a:lnTo>
                        <a:pt x="38" y="40"/>
                      </a:lnTo>
                      <a:lnTo>
                        <a:pt x="30" y="51"/>
                      </a:lnTo>
                      <a:lnTo>
                        <a:pt x="27" y="62"/>
                      </a:lnTo>
                      <a:lnTo>
                        <a:pt x="26" y="74"/>
                      </a:lnTo>
                      <a:lnTo>
                        <a:pt x="27" y="85"/>
                      </a:lnTo>
                      <a:lnTo>
                        <a:pt x="27" y="96"/>
                      </a:lnTo>
                      <a:lnTo>
                        <a:pt x="27" y="107"/>
                      </a:lnTo>
                      <a:lnTo>
                        <a:pt x="22" y="115"/>
                      </a:lnTo>
                      <a:lnTo>
                        <a:pt x="16" y="123"/>
                      </a:lnTo>
                      <a:lnTo>
                        <a:pt x="3" y="128"/>
                      </a:lnTo>
                      <a:lnTo>
                        <a:pt x="0" y="128"/>
                      </a:lnTo>
                      <a:lnTo>
                        <a:pt x="0" y="128"/>
                      </a:lnTo>
                      <a:lnTo>
                        <a:pt x="2" y="126"/>
                      </a:lnTo>
                      <a:lnTo>
                        <a:pt x="5" y="125"/>
                      </a:lnTo>
                      <a:lnTo>
                        <a:pt x="10" y="120"/>
                      </a:lnTo>
                      <a:lnTo>
                        <a:pt x="13" y="115"/>
                      </a:lnTo>
                      <a:lnTo>
                        <a:pt x="18" y="110"/>
                      </a:lnTo>
                      <a:lnTo>
                        <a:pt x="22" y="104"/>
                      </a:lnTo>
                      <a:lnTo>
                        <a:pt x="26" y="99"/>
                      </a:lnTo>
                      <a:lnTo>
                        <a:pt x="27" y="93"/>
                      </a:lnTo>
                      <a:lnTo>
                        <a:pt x="3" y="85"/>
                      </a:lnTo>
                      <a:lnTo>
                        <a:pt x="35" y="43"/>
                      </a:lnTo>
                      <a:lnTo>
                        <a:pt x="34" y="40"/>
                      </a:lnTo>
                      <a:lnTo>
                        <a:pt x="32" y="38"/>
                      </a:lnTo>
                      <a:lnTo>
                        <a:pt x="29" y="35"/>
                      </a:lnTo>
                      <a:lnTo>
                        <a:pt x="27" y="35"/>
                      </a:lnTo>
                      <a:lnTo>
                        <a:pt x="24" y="34"/>
                      </a:lnTo>
                      <a:lnTo>
                        <a:pt x="21" y="34"/>
                      </a:lnTo>
                      <a:lnTo>
                        <a:pt x="18" y="32"/>
                      </a:lnTo>
                      <a:lnTo>
                        <a:pt x="14" y="32"/>
                      </a:lnTo>
                      <a:lnTo>
                        <a:pt x="13" y="32"/>
                      </a:lnTo>
                      <a:lnTo>
                        <a:pt x="10" y="32"/>
                      </a:lnTo>
                      <a:lnTo>
                        <a:pt x="27" y="0"/>
                      </a:lnTo>
                      <a:lnTo>
                        <a:pt x="53" y="8"/>
                      </a:lnTo>
                      <a:lnTo>
                        <a:pt x="18" y="26"/>
                      </a:lnTo>
                      <a:lnTo>
                        <a:pt x="18" y="26"/>
                      </a:lnTo>
                      <a:lnTo>
                        <a:pt x="16" y="24"/>
                      </a:lnTo>
                      <a:close/>
                    </a:path>
                  </a:pathLst>
                </a:custGeom>
                <a:solidFill>
                  <a:srgbClr val="520000"/>
                </a:solidFill>
                <a:ln w="9525">
                  <a:noFill/>
                  <a:round/>
                  <a:headEnd/>
                  <a:tailEnd/>
                </a:ln>
              </p:spPr>
              <p:txBody>
                <a:bodyPr/>
                <a:lstStyle/>
                <a:p>
                  <a:endParaRPr lang="en-US"/>
                </a:p>
              </p:txBody>
            </p:sp>
            <p:sp>
              <p:nvSpPr>
                <p:cNvPr id="41289" name="Freeform 329"/>
                <p:cNvSpPr>
                  <a:spLocks/>
                </p:cNvSpPr>
                <p:nvPr/>
              </p:nvSpPr>
              <p:spPr bwMode="auto">
                <a:xfrm>
                  <a:off x="3494" y="3560"/>
                  <a:ext cx="4" cy="13"/>
                </a:xfrm>
                <a:custGeom>
                  <a:avLst/>
                  <a:gdLst/>
                  <a:ahLst/>
                  <a:cxnLst>
                    <a:cxn ang="0">
                      <a:pos x="0" y="0"/>
                    </a:cxn>
                    <a:cxn ang="0">
                      <a:pos x="8" y="0"/>
                    </a:cxn>
                    <a:cxn ang="0">
                      <a:pos x="8" y="25"/>
                    </a:cxn>
                    <a:cxn ang="0">
                      <a:pos x="0" y="25"/>
                    </a:cxn>
                    <a:cxn ang="0">
                      <a:pos x="0" y="0"/>
                    </a:cxn>
                    <a:cxn ang="0">
                      <a:pos x="0" y="0"/>
                    </a:cxn>
                  </a:cxnLst>
                  <a:rect l="0" t="0" r="r" b="b"/>
                  <a:pathLst>
                    <a:path w="8" h="25">
                      <a:moveTo>
                        <a:pt x="0" y="0"/>
                      </a:moveTo>
                      <a:lnTo>
                        <a:pt x="8" y="0"/>
                      </a:lnTo>
                      <a:lnTo>
                        <a:pt x="8" y="25"/>
                      </a:lnTo>
                      <a:lnTo>
                        <a:pt x="0" y="25"/>
                      </a:lnTo>
                      <a:lnTo>
                        <a:pt x="0" y="0"/>
                      </a:lnTo>
                      <a:lnTo>
                        <a:pt x="0" y="0"/>
                      </a:lnTo>
                      <a:close/>
                    </a:path>
                  </a:pathLst>
                </a:custGeom>
                <a:solidFill>
                  <a:srgbClr val="893939"/>
                </a:solidFill>
                <a:ln w="9525">
                  <a:noFill/>
                  <a:round/>
                  <a:headEnd/>
                  <a:tailEnd/>
                </a:ln>
              </p:spPr>
              <p:txBody>
                <a:bodyPr/>
                <a:lstStyle/>
                <a:p>
                  <a:endParaRPr lang="en-US"/>
                </a:p>
              </p:txBody>
            </p:sp>
            <p:sp>
              <p:nvSpPr>
                <p:cNvPr id="41290" name="Freeform 330"/>
                <p:cNvSpPr>
                  <a:spLocks/>
                </p:cNvSpPr>
                <p:nvPr/>
              </p:nvSpPr>
              <p:spPr bwMode="auto">
                <a:xfrm>
                  <a:off x="3552" y="3570"/>
                  <a:ext cx="9" cy="26"/>
                </a:xfrm>
                <a:custGeom>
                  <a:avLst/>
                  <a:gdLst/>
                  <a:ahLst/>
                  <a:cxnLst>
                    <a:cxn ang="0">
                      <a:pos x="16" y="0"/>
                    </a:cxn>
                    <a:cxn ang="0">
                      <a:pos x="0" y="52"/>
                    </a:cxn>
                    <a:cxn ang="0">
                      <a:pos x="18" y="2"/>
                    </a:cxn>
                    <a:cxn ang="0">
                      <a:pos x="18" y="2"/>
                    </a:cxn>
                    <a:cxn ang="0">
                      <a:pos x="16" y="0"/>
                    </a:cxn>
                  </a:cxnLst>
                  <a:rect l="0" t="0" r="r" b="b"/>
                  <a:pathLst>
                    <a:path w="18" h="52">
                      <a:moveTo>
                        <a:pt x="16" y="0"/>
                      </a:moveTo>
                      <a:lnTo>
                        <a:pt x="0" y="52"/>
                      </a:lnTo>
                      <a:lnTo>
                        <a:pt x="18" y="2"/>
                      </a:lnTo>
                      <a:lnTo>
                        <a:pt x="18" y="2"/>
                      </a:lnTo>
                      <a:lnTo>
                        <a:pt x="16" y="0"/>
                      </a:lnTo>
                      <a:close/>
                    </a:path>
                  </a:pathLst>
                </a:custGeom>
                <a:solidFill>
                  <a:srgbClr val="893939"/>
                </a:solidFill>
                <a:ln w="9525">
                  <a:noFill/>
                  <a:round/>
                  <a:headEnd/>
                  <a:tailEnd/>
                </a:ln>
              </p:spPr>
              <p:txBody>
                <a:bodyPr/>
                <a:lstStyle/>
                <a:p>
                  <a:endParaRPr lang="en-US"/>
                </a:p>
              </p:txBody>
            </p:sp>
            <p:sp>
              <p:nvSpPr>
                <p:cNvPr id="41291" name="Freeform 331"/>
                <p:cNvSpPr>
                  <a:spLocks/>
                </p:cNvSpPr>
                <p:nvPr/>
              </p:nvSpPr>
              <p:spPr bwMode="auto">
                <a:xfrm>
                  <a:off x="3608" y="3570"/>
                  <a:ext cx="7" cy="31"/>
                </a:xfrm>
                <a:custGeom>
                  <a:avLst/>
                  <a:gdLst/>
                  <a:ahLst/>
                  <a:cxnLst>
                    <a:cxn ang="0">
                      <a:pos x="14" y="0"/>
                    </a:cxn>
                    <a:cxn ang="0">
                      <a:pos x="0" y="61"/>
                    </a:cxn>
                    <a:cxn ang="0">
                      <a:pos x="14" y="2"/>
                    </a:cxn>
                    <a:cxn ang="0">
                      <a:pos x="14" y="2"/>
                    </a:cxn>
                    <a:cxn ang="0">
                      <a:pos x="14" y="0"/>
                    </a:cxn>
                  </a:cxnLst>
                  <a:rect l="0" t="0" r="r" b="b"/>
                  <a:pathLst>
                    <a:path w="14" h="61">
                      <a:moveTo>
                        <a:pt x="14" y="0"/>
                      </a:moveTo>
                      <a:lnTo>
                        <a:pt x="0" y="61"/>
                      </a:lnTo>
                      <a:lnTo>
                        <a:pt x="14" y="2"/>
                      </a:lnTo>
                      <a:lnTo>
                        <a:pt x="14" y="2"/>
                      </a:lnTo>
                      <a:lnTo>
                        <a:pt x="14" y="0"/>
                      </a:lnTo>
                      <a:close/>
                    </a:path>
                  </a:pathLst>
                </a:custGeom>
                <a:solidFill>
                  <a:srgbClr val="520000"/>
                </a:solidFill>
                <a:ln w="9525">
                  <a:noFill/>
                  <a:round/>
                  <a:headEnd/>
                  <a:tailEnd/>
                </a:ln>
              </p:spPr>
              <p:txBody>
                <a:bodyPr/>
                <a:lstStyle/>
                <a:p>
                  <a:endParaRPr lang="en-US"/>
                </a:p>
              </p:txBody>
            </p:sp>
            <p:sp>
              <p:nvSpPr>
                <p:cNvPr id="41292" name="Freeform 332"/>
                <p:cNvSpPr>
                  <a:spLocks/>
                </p:cNvSpPr>
                <p:nvPr/>
              </p:nvSpPr>
              <p:spPr bwMode="auto">
                <a:xfrm>
                  <a:off x="3222" y="3574"/>
                  <a:ext cx="10" cy="31"/>
                </a:xfrm>
                <a:custGeom>
                  <a:avLst/>
                  <a:gdLst/>
                  <a:ahLst/>
                  <a:cxnLst>
                    <a:cxn ang="0">
                      <a:pos x="17" y="60"/>
                    </a:cxn>
                    <a:cxn ang="0">
                      <a:pos x="0" y="29"/>
                    </a:cxn>
                    <a:cxn ang="0">
                      <a:pos x="11" y="36"/>
                    </a:cxn>
                    <a:cxn ang="0">
                      <a:pos x="11" y="0"/>
                    </a:cxn>
                    <a:cxn ang="0">
                      <a:pos x="14" y="7"/>
                    </a:cxn>
                    <a:cxn ang="0">
                      <a:pos x="17" y="12"/>
                    </a:cxn>
                    <a:cxn ang="0">
                      <a:pos x="17" y="18"/>
                    </a:cxn>
                    <a:cxn ang="0">
                      <a:pos x="19" y="24"/>
                    </a:cxn>
                    <a:cxn ang="0">
                      <a:pos x="19" y="31"/>
                    </a:cxn>
                    <a:cxn ang="0">
                      <a:pos x="17" y="37"/>
                    </a:cxn>
                    <a:cxn ang="0">
                      <a:pos x="17" y="44"/>
                    </a:cxn>
                    <a:cxn ang="0">
                      <a:pos x="17" y="50"/>
                    </a:cxn>
                    <a:cxn ang="0">
                      <a:pos x="17" y="55"/>
                    </a:cxn>
                    <a:cxn ang="0">
                      <a:pos x="17" y="61"/>
                    </a:cxn>
                    <a:cxn ang="0">
                      <a:pos x="17" y="61"/>
                    </a:cxn>
                    <a:cxn ang="0">
                      <a:pos x="17" y="60"/>
                    </a:cxn>
                  </a:cxnLst>
                  <a:rect l="0" t="0" r="r" b="b"/>
                  <a:pathLst>
                    <a:path w="19" h="61">
                      <a:moveTo>
                        <a:pt x="17" y="60"/>
                      </a:moveTo>
                      <a:lnTo>
                        <a:pt x="0" y="29"/>
                      </a:lnTo>
                      <a:lnTo>
                        <a:pt x="11" y="36"/>
                      </a:lnTo>
                      <a:lnTo>
                        <a:pt x="11" y="0"/>
                      </a:lnTo>
                      <a:lnTo>
                        <a:pt x="14" y="7"/>
                      </a:lnTo>
                      <a:lnTo>
                        <a:pt x="17" y="12"/>
                      </a:lnTo>
                      <a:lnTo>
                        <a:pt x="17" y="18"/>
                      </a:lnTo>
                      <a:lnTo>
                        <a:pt x="19" y="24"/>
                      </a:lnTo>
                      <a:lnTo>
                        <a:pt x="19" y="31"/>
                      </a:lnTo>
                      <a:lnTo>
                        <a:pt x="17" y="37"/>
                      </a:lnTo>
                      <a:lnTo>
                        <a:pt x="17" y="44"/>
                      </a:lnTo>
                      <a:lnTo>
                        <a:pt x="17" y="50"/>
                      </a:lnTo>
                      <a:lnTo>
                        <a:pt x="17" y="55"/>
                      </a:lnTo>
                      <a:lnTo>
                        <a:pt x="17" y="61"/>
                      </a:lnTo>
                      <a:lnTo>
                        <a:pt x="17" y="61"/>
                      </a:lnTo>
                      <a:lnTo>
                        <a:pt x="17" y="60"/>
                      </a:lnTo>
                      <a:close/>
                    </a:path>
                  </a:pathLst>
                </a:custGeom>
                <a:solidFill>
                  <a:srgbClr val="520000"/>
                </a:solidFill>
                <a:ln w="9525">
                  <a:noFill/>
                  <a:round/>
                  <a:headEnd/>
                  <a:tailEnd/>
                </a:ln>
              </p:spPr>
              <p:txBody>
                <a:bodyPr/>
                <a:lstStyle/>
                <a:p>
                  <a:endParaRPr lang="en-US"/>
                </a:p>
              </p:txBody>
            </p:sp>
            <p:sp>
              <p:nvSpPr>
                <p:cNvPr id="41293" name="Freeform 333"/>
                <p:cNvSpPr>
                  <a:spLocks/>
                </p:cNvSpPr>
                <p:nvPr/>
              </p:nvSpPr>
              <p:spPr bwMode="auto">
                <a:xfrm>
                  <a:off x="3561" y="3574"/>
                  <a:ext cx="9" cy="31"/>
                </a:xfrm>
                <a:custGeom>
                  <a:avLst/>
                  <a:gdLst/>
                  <a:ahLst/>
                  <a:cxnLst>
                    <a:cxn ang="0">
                      <a:pos x="16" y="0"/>
                    </a:cxn>
                    <a:cxn ang="0">
                      <a:pos x="0" y="61"/>
                    </a:cxn>
                    <a:cxn ang="0">
                      <a:pos x="17" y="0"/>
                    </a:cxn>
                    <a:cxn ang="0">
                      <a:pos x="17" y="0"/>
                    </a:cxn>
                    <a:cxn ang="0">
                      <a:pos x="16" y="0"/>
                    </a:cxn>
                  </a:cxnLst>
                  <a:rect l="0" t="0" r="r" b="b"/>
                  <a:pathLst>
                    <a:path w="17" h="61">
                      <a:moveTo>
                        <a:pt x="16" y="0"/>
                      </a:moveTo>
                      <a:lnTo>
                        <a:pt x="0" y="61"/>
                      </a:lnTo>
                      <a:lnTo>
                        <a:pt x="17" y="0"/>
                      </a:lnTo>
                      <a:lnTo>
                        <a:pt x="17" y="0"/>
                      </a:lnTo>
                      <a:lnTo>
                        <a:pt x="16" y="0"/>
                      </a:lnTo>
                      <a:close/>
                    </a:path>
                  </a:pathLst>
                </a:custGeom>
                <a:solidFill>
                  <a:srgbClr val="893939"/>
                </a:solidFill>
                <a:ln w="9525">
                  <a:noFill/>
                  <a:round/>
                  <a:headEnd/>
                  <a:tailEnd/>
                </a:ln>
              </p:spPr>
              <p:txBody>
                <a:bodyPr/>
                <a:lstStyle/>
                <a:p>
                  <a:endParaRPr lang="en-US"/>
                </a:p>
              </p:txBody>
            </p:sp>
            <p:sp>
              <p:nvSpPr>
                <p:cNvPr id="41294" name="Freeform 334"/>
                <p:cNvSpPr>
                  <a:spLocks/>
                </p:cNvSpPr>
                <p:nvPr/>
              </p:nvSpPr>
              <p:spPr bwMode="auto">
                <a:xfrm>
                  <a:off x="2982" y="3583"/>
                  <a:ext cx="17" cy="13"/>
                </a:xfrm>
                <a:custGeom>
                  <a:avLst/>
                  <a:gdLst/>
                  <a:ahLst/>
                  <a:cxnLst>
                    <a:cxn ang="0">
                      <a:pos x="35" y="24"/>
                    </a:cxn>
                    <a:cxn ang="0">
                      <a:pos x="32" y="21"/>
                    </a:cxn>
                    <a:cxn ang="0">
                      <a:pos x="31" y="19"/>
                    </a:cxn>
                    <a:cxn ang="0">
                      <a:pos x="27" y="18"/>
                    </a:cxn>
                    <a:cxn ang="0">
                      <a:pos x="23" y="18"/>
                    </a:cxn>
                    <a:cxn ang="0">
                      <a:pos x="19" y="18"/>
                    </a:cxn>
                    <a:cxn ang="0">
                      <a:pos x="15" y="18"/>
                    </a:cxn>
                    <a:cxn ang="0">
                      <a:pos x="11" y="18"/>
                    </a:cxn>
                    <a:cxn ang="0">
                      <a:pos x="7" y="19"/>
                    </a:cxn>
                    <a:cxn ang="0">
                      <a:pos x="3" y="19"/>
                    </a:cxn>
                    <a:cxn ang="0">
                      <a:pos x="0" y="18"/>
                    </a:cxn>
                    <a:cxn ang="0">
                      <a:pos x="35" y="0"/>
                    </a:cxn>
                    <a:cxn ang="0">
                      <a:pos x="35" y="26"/>
                    </a:cxn>
                    <a:cxn ang="0">
                      <a:pos x="35" y="26"/>
                    </a:cxn>
                    <a:cxn ang="0">
                      <a:pos x="35" y="24"/>
                    </a:cxn>
                  </a:cxnLst>
                  <a:rect l="0" t="0" r="r" b="b"/>
                  <a:pathLst>
                    <a:path w="35" h="26">
                      <a:moveTo>
                        <a:pt x="35" y="24"/>
                      </a:moveTo>
                      <a:lnTo>
                        <a:pt x="32" y="21"/>
                      </a:lnTo>
                      <a:lnTo>
                        <a:pt x="31" y="19"/>
                      </a:lnTo>
                      <a:lnTo>
                        <a:pt x="27" y="18"/>
                      </a:lnTo>
                      <a:lnTo>
                        <a:pt x="23" y="18"/>
                      </a:lnTo>
                      <a:lnTo>
                        <a:pt x="19" y="18"/>
                      </a:lnTo>
                      <a:lnTo>
                        <a:pt x="15" y="18"/>
                      </a:lnTo>
                      <a:lnTo>
                        <a:pt x="11" y="18"/>
                      </a:lnTo>
                      <a:lnTo>
                        <a:pt x="7" y="19"/>
                      </a:lnTo>
                      <a:lnTo>
                        <a:pt x="3" y="19"/>
                      </a:lnTo>
                      <a:lnTo>
                        <a:pt x="0" y="18"/>
                      </a:lnTo>
                      <a:lnTo>
                        <a:pt x="35" y="0"/>
                      </a:lnTo>
                      <a:lnTo>
                        <a:pt x="35" y="26"/>
                      </a:lnTo>
                      <a:lnTo>
                        <a:pt x="35" y="26"/>
                      </a:lnTo>
                      <a:lnTo>
                        <a:pt x="35" y="24"/>
                      </a:lnTo>
                      <a:close/>
                    </a:path>
                  </a:pathLst>
                </a:custGeom>
                <a:solidFill>
                  <a:srgbClr val="CEA156"/>
                </a:solidFill>
                <a:ln w="9525">
                  <a:noFill/>
                  <a:round/>
                  <a:headEnd/>
                  <a:tailEnd/>
                </a:ln>
              </p:spPr>
              <p:txBody>
                <a:bodyPr/>
                <a:lstStyle/>
                <a:p>
                  <a:endParaRPr lang="en-US"/>
                </a:p>
              </p:txBody>
            </p:sp>
            <p:sp>
              <p:nvSpPr>
                <p:cNvPr id="41295" name="Freeform 335"/>
                <p:cNvSpPr>
                  <a:spLocks/>
                </p:cNvSpPr>
                <p:nvPr/>
              </p:nvSpPr>
              <p:spPr bwMode="auto">
                <a:xfrm>
                  <a:off x="3159" y="3583"/>
                  <a:ext cx="6" cy="13"/>
                </a:xfrm>
                <a:custGeom>
                  <a:avLst/>
                  <a:gdLst/>
                  <a:ahLst/>
                  <a:cxnLst>
                    <a:cxn ang="0">
                      <a:pos x="10" y="24"/>
                    </a:cxn>
                    <a:cxn ang="0">
                      <a:pos x="0" y="0"/>
                    </a:cxn>
                    <a:cxn ang="0">
                      <a:pos x="12" y="0"/>
                    </a:cxn>
                    <a:cxn ang="0">
                      <a:pos x="12" y="26"/>
                    </a:cxn>
                    <a:cxn ang="0">
                      <a:pos x="12" y="26"/>
                    </a:cxn>
                    <a:cxn ang="0">
                      <a:pos x="10" y="24"/>
                    </a:cxn>
                  </a:cxnLst>
                  <a:rect l="0" t="0" r="r" b="b"/>
                  <a:pathLst>
                    <a:path w="12" h="26">
                      <a:moveTo>
                        <a:pt x="10" y="24"/>
                      </a:moveTo>
                      <a:lnTo>
                        <a:pt x="0" y="0"/>
                      </a:lnTo>
                      <a:lnTo>
                        <a:pt x="12" y="0"/>
                      </a:lnTo>
                      <a:lnTo>
                        <a:pt x="12" y="26"/>
                      </a:lnTo>
                      <a:lnTo>
                        <a:pt x="12" y="26"/>
                      </a:lnTo>
                      <a:lnTo>
                        <a:pt x="10" y="24"/>
                      </a:lnTo>
                      <a:close/>
                    </a:path>
                  </a:pathLst>
                </a:custGeom>
                <a:solidFill>
                  <a:srgbClr val="520000"/>
                </a:solidFill>
                <a:ln w="9525">
                  <a:noFill/>
                  <a:round/>
                  <a:headEnd/>
                  <a:tailEnd/>
                </a:ln>
              </p:spPr>
              <p:txBody>
                <a:bodyPr/>
                <a:lstStyle/>
                <a:p>
                  <a:endParaRPr lang="en-US"/>
                </a:p>
              </p:txBody>
            </p:sp>
            <p:sp>
              <p:nvSpPr>
                <p:cNvPr id="41296" name="Freeform 336"/>
                <p:cNvSpPr>
                  <a:spLocks/>
                </p:cNvSpPr>
                <p:nvPr/>
              </p:nvSpPr>
              <p:spPr bwMode="auto">
                <a:xfrm>
                  <a:off x="2649" y="3583"/>
                  <a:ext cx="151" cy="157"/>
                </a:xfrm>
                <a:custGeom>
                  <a:avLst/>
                  <a:gdLst/>
                  <a:ahLst/>
                  <a:cxnLst>
                    <a:cxn ang="0">
                      <a:pos x="302" y="306"/>
                    </a:cxn>
                    <a:cxn ang="0">
                      <a:pos x="288" y="298"/>
                    </a:cxn>
                    <a:cxn ang="0">
                      <a:pos x="272" y="286"/>
                    </a:cxn>
                    <a:cxn ang="0">
                      <a:pos x="257" y="275"/>
                    </a:cxn>
                    <a:cxn ang="0">
                      <a:pos x="243" y="262"/>
                    </a:cxn>
                    <a:cxn ang="0">
                      <a:pos x="228" y="248"/>
                    </a:cxn>
                    <a:cxn ang="0">
                      <a:pos x="216" y="235"/>
                    </a:cxn>
                    <a:cxn ang="0">
                      <a:pos x="201" y="221"/>
                    </a:cxn>
                    <a:cxn ang="0">
                      <a:pos x="187" y="206"/>
                    </a:cxn>
                    <a:cxn ang="0">
                      <a:pos x="172" y="194"/>
                    </a:cxn>
                    <a:cxn ang="0">
                      <a:pos x="158" y="179"/>
                    </a:cxn>
                    <a:cxn ang="0">
                      <a:pos x="160" y="194"/>
                    </a:cxn>
                    <a:cxn ang="0">
                      <a:pos x="163" y="206"/>
                    </a:cxn>
                    <a:cxn ang="0">
                      <a:pos x="171" y="221"/>
                    </a:cxn>
                    <a:cxn ang="0">
                      <a:pos x="179" y="234"/>
                    </a:cxn>
                    <a:cxn ang="0">
                      <a:pos x="190" y="246"/>
                    </a:cxn>
                    <a:cxn ang="0">
                      <a:pos x="201" y="259"/>
                    </a:cxn>
                    <a:cxn ang="0">
                      <a:pos x="212" y="274"/>
                    </a:cxn>
                    <a:cxn ang="0">
                      <a:pos x="224" y="286"/>
                    </a:cxn>
                    <a:cxn ang="0">
                      <a:pos x="235" y="299"/>
                    </a:cxn>
                    <a:cxn ang="0">
                      <a:pos x="243" y="314"/>
                    </a:cxn>
                    <a:cxn ang="0">
                      <a:pos x="217" y="282"/>
                    </a:cxn>
                    <a:cxn ang="0">
                      <a:pos x="193" y="250"/>
                    </a:cxn>
                    <a:cxn ang="0">
                      <a:pos x="169" y="218"/>
                    </a:cxn>
                    <a:cxn ang="0">
                      <a:pos x="147" y="184"/>
                    </a:cxn>
                    <a:cxn ang="0">
                      <a:pos x="124" y="150"/>
                    </a:cxn>
                    <a:cxn ang="0">
                      <a:pos x="100" y="118"/>
                    </a:cxn>
                    <a:cxn ang="0">
                      <a:pos x="78" y="86"/>
                    </a:cxn>
                    <a:cxn ang="0">
                      <a:pos x="54" y="56"/>
                    </a:cxn>
                    <a:cxn ang="0">
                      <a:pos x="27" y="27"/>
                    </a:cxn>
                    <a:cxn ang="0">
                      <a:pos x="0" y="0"/>
                    </a:cxn>
                    <a:cxn ang="0">
                      <a:pos x="38" y="22"/>
                    </a:cxn>
                    <a:cxn ang="0">
                      <a:pos x="70" y="50"/>
                    </a:cxn>
                    <a:cxn ang="0">
                      <a:pos x="99" y="82"/>
                    </a:cxn>
                    <a:cxn ang="0">
                      <a:pos x="124" y="115"/>
                    </a:cxn>
                    <a:cxn ang="0">
                      <a:pos x="148" y="150"/>
                    </a:cxn>
                    <a:cxn ang="0">
                      <a:pos x="174" y="187"/>
                    </a:cxn>
                    <a:cxn ang="0">
                      <a:pos x="200" y="221"/>
                    </a:cxn>
                    <a:cxn ang="0">
                      <a:pos x="228" y="254"/>
                    </a:cxn>
                    <a:cxn ang="0">
                      <a:pos x="262" y="283"/>
                    </a:cxn>
                    <a:cxn ang="0">
                      <a:pos x="302" y="307"/>
                    </a:cxn>
                    <a:cxn ang="0">
                      <a:pos x="302" y="307"/>
                    </a:cxn>
                    <a:cxn ang="0">
                      <a:pos x="302" y="306"/>
                    </a:cxn>
                  </a:cxnLst>
                  <a:rect l="0" t="0" r="r" b="b"/>
                  <a:pathLst>
                    <a:path w="302" h="314">
                      <a:moveTo>
                        <a:pt x="302" y="306"/>
                      </a:moveTo>
                      <a:lnTo>
                        <a:pt x="288" y="298"/>
                      </a:lnTo>
                      <a:lnTo>
                        <a:pt x="272" y="286"/>
                      </a:lnTo>
                      <a:lnTo>
                        <a:pt x="257" y="275"/>
                      </a:lnTo>
                      <a:lnTo>
                        <a:pt x="243" y="262"/>
                      </a:lnTo>
                      <a:lnTo>
                        <a:pt x="228" y="248"/>
                      </a:lnTo>
                      <a:lnTo>
                        <a:pt x="216" y="235"/>
                      </a:lnTo>
                      <a:lnTo>
                        <a:pt x="201" y="221"/>
                      </a:lnTo>
                      <a:lnTo>
                        <a:pt x="187" y="206"/>
                      </a:lnTo>
                      <a:lnTo>
                        <a:pt x="172" y="194"/>
                      </a:lnTo>
                      <a:lnTo>
                        <a:pt x="158" y="179"/>
                      </a:lnTo>
                      <a:lnTo>
                        <a:pt x="160" y="194"/>
                      </a:lnTo>
                      <a:lnTo>
                        <a:pt x="163" y="206"/>
                      </a:lnTo>
                      <a:lnTo>
                        <a:pt x="171" y="221"/>
                      </a:lnTo>
                      <a:lnTo>
                        <a:pt x="179" y="234"/>
                      </a:lnTo>
                      <a:lnTo>
                        <a:pt x="190" y="246"/>
                      </a:lnTo>
                      <a:lnTo>
                        <a:pt x="201" y="259"/>
                      </a:lnTo>
                      <a:lnTo>
                        <a:pt x="212" y="274"/>
                      </a:lnTo>
                      <a:lnTo>
                        <a:pt x="224" y="286"/>
                      </a:lnTo>
                      <a:lnTo>
                        <a:pt x="235" y="299"/>
                      </a:lnTo>
                      <a:lnTo>
                        <a:pt x="243" y="314"/>
                      </a:lnTo>
                      <a:lnTo>
                        <a:pt x="217" y="282"/>
                      </a:lnTo>
                      <a:lnTo>
                        <a:pt x="193" y="250"/>
                      </a:lnTo>
                      <a:lnTo>
                        <a:pt x="169" y="218"/>
                      </a:lnTo>
                      <a:lnTo>
                        <a:pt x="147" y="184"/>
                      </a:lnTo>
                      <a:lnTo>
                        <a:pt x="124" y="150"/>
                      </a:lnTo>
                      <a:lnTo>
                        <a:pt x="100" y="118"/>
                      </a:lnTo>
                      <a:lnTo>
                        <a:pt x="78" y="86"/>
                      </a:lnTo>
                      <a:lnTo>
                        <a:pt x="54" y="56"/>
                      </a:lnTo>
                      <a:lnTo>
                        <a:pt x="27" y="27"/>
                      </a:lnTo>
                      <a:lnTo>
                        <a:pt x="0" y="0"/>
                      </a:lnTo>
                      <a:lnTo>
                        <a:pt x="38" y="22"/>
                      </a:lnTo>
                      <a:lnTo>
                        <a:pt x="70" y="50"/>
                      </a:lnTo>
                      <a:lnTo>
                        <a:pt x="99" y="82"/>
                      </a:lnTo>
                      <a:lnTo>
                        <a:pt x="124" y="115"/>
                      </a:lnTo>
                      <a:lnTo>
                        <a:pt x="148" y="150"/>
                      </a:lnTo>
                      <a:lnTo>
                        <a:pt x="174" y="187"/>
                      </a:lnTo>
                      <a:lnTo>
                        <a:pt x="200" y="221"/>
                      </a:lnTo>
                      <a:lnTo>
                        <a:pt x="228" y="254"/>
                      </a:lnTo>
                      <a:lnTo>
                        <a:pt x="262" y="283"/>
                      </a:lnTo>
                      <a:lnTo>
                        <a:pt x="302" y="307"/>
                      </a:lnTo>
                      <a:lnTo>
                        <a:pt x="302" y="307"/>
                      </a:lnTo>
                      <a:lnTo>
                        <a:pt x="302" y="306"/>
                      </a:lnTo>
                      <a:close/>
                    </a:path>
                  </a:pathLst>
                </a:custGeom>
                <a:solidFill>
                  <a:srgbClr val="520000"/>
                </a:solidFill>
                <a:ln w="9525">
                  <a:noFill/>
                  <a:round/>
                  <a:headEnd/>
                  <a:tailEnd/>
                </a:ln>
              </p:spPr>
              <p:txBody>
                <a:bodyPr/>
                <a:lstStyle/>
                <a:p>
                  <a:endParaRPr lang="en-US"/>
                </a:p>
              </p:txBody>
            </p:sp>
            <p:sp>
              <p:nvSpPr>
                <p:cNvPr id="41297" name="Freeform 337"/>
                <p:cNvSpPr>
                  <a:spLocks/>
                </p:cNvSpPr>
                <p:nvPr/>
              </p:nvSpPr>
              <p:spPr bwMode="auto">
                <a:xfrm>
                  <a:off x="2574" y="3588"/>
                  <a:ext cx="211" cy="185"/>
                </a:xfrm>
                <a:custGeom>
                  <a:avLst/>
                  <a:gdLst/>
                  <a:ahLst/>
                  <a:cxnLst>
                    <a:cxn ang="0">
                      <a:pos x="75" y="32"/>
                    </a:cxn>
                    <a:cxn ang="0">
                      <a:pos x="77" y="30"/>
                    </a:cxn>
                    <a:cxn ang="0">
                      <a:pos x="80" y="27"/>
                    </a:cxn>
                    <a:cxn ang="0">
                      <a:pos x="82" y="22"/>
                    </a:cxn>
                    <a:cxn ang="0">
                      <a:pos x="83" y="17"/>
                    </a:cxn>
                    <a:cxn ang="0">
                      <a:pos x="66" y="1"/>
                    </a:cxn>
                    <a:cxn ang="0">
                      <a:pos x="63" y="0"/>
                    </a:cxn>
                    <a:cxn ang="0">
                      <a:pos x="67" y="0"/>
                    </a:cxn>
                    <a:cxn ang="0">
                      <a:pos x="77" y="3"/>
                    </a:cxn>
                    <a:cxn ang="0">
                      <a:pos x="87" y="8"/>
                    </a:cxn>
                    <a:cxn ang="0">
                      <a:pos x="91" y="16"/>
                    </a:cxn>
                    <a:cxn ang="0">
                      <a:pos x="91" y="22"/>
                    </a:cxn>
                    <a:cxn ang="0">
                      <a:pos x="91" y="27"/>
                    </a:cxn>
                    <a:cxn ang="0">
                      <a:pos x="91" y="33"/>
                    </a:cxn>
                    <a:cxn ang="0">
                      <a:pos x="88" y="38"/>
                    </a:cxn>
                    <a:cxn ang="0">
                      <a:pos x="83" y="43"/>
                    </a:cxn>
                    <a:cxn ang="0">
                      <a:pos x="93" y="54"/>
                    </a:cxn>
                    <a:cxn ang="0">
                      <a:pos x="104" y="62"/>
                    </a:cxn>
                    <a:cxn ang="0">
                      <a:pos x="115" y="65"/>
                    </a:cxn>
                    <a:cxn ang="0">
                      <a:pos x="127" y="60"/>
                    </a:cxn>
                    <a:cxn ang="0">
                      <a:pos x="133" y="51"/>
                    </a:cxn>
                    <a:cxn ang="0">
                      <a:pos x="141" y="75"/>
                    </a:cxn>
                    <a:cxn ang="0">
                      <a:pos x="127" y="75"/>
                    </a:cxn>
                    <a:cxn ang="0">
                      <a:pos x="157" y="121"/>
                    </a:cxn>
                    <a:cxn ang="0">
                      <a:pos x="195" y="161"/>
                    </a:cxn>
                    <a:cxn ang="0">
                      <a:pos x="234" y="198"/>
                    </a:cxn>
                    <a:cxn ang="0">
                      <a:pos x="271" y="228"/>
                    </a:cxn>
                    <a:cxn ang="0">
                      <a:pos x="303" y="254"/>
                    </a:cxn>
                    <a:cxn ang="0">
                      <a:pos x="285" y="201"/>
                    </a:cxn>
                    <a:cxn ang="0">
                      <a:pos x="255" y="150"/>
                    </a:cxn>
                    <a:cxn ang="0">
                      <a:pos x="215" y="100"/>
                    </a:cxn>
                    <a:cxn ang="0">
                      <a:pos x="171" y="52"/>
                    </a:cxn>
                    <a:cxn ang="0">
                      <a:pos x="127" y="8"/>
                    </a:cxn>
                    <a:cxn ang="0">
                      <a:pos x="187" y="62"/>
                    </a:cxn>
                    <a:cxn ang="0">
                      <a:pos x="243" y="134"/>
                    </a:cxn>
                    <a:cxn ang="0">
                      <a:pos x="299" y="214"/>
                    </a:cxn>
                    <a:cxn ang="0">
                      <a:pos x="357" y="296"/>
                    </a:cxn>
                    <a:cxn ang="0">
                      <a:pos x="423" y="371"/>
                    </a:cxn>
                    <a:cxn ang="0">
                      <a:pos x="392" y="344"/>
                    </a:cxn>
                    <a:cxn ang="0">
                      <a:pos x="355" y="304"/>
                    </a:cxn>
                    <a:cxn ang="0">
                      <a:pos x="312" y="262"/>
                    </a:cxn>
                    <a:cxn ang="0">
                      <a:pos x="264" y="227"/>
                    </a:cxn>
                    <a:cxn ang="0">
                      <a:pos x="211" y="212"/>
                    </a:cxn>
                    <a:cxn ang="0">
                      <a:pos x="178" y="185"/>
                    </a:cxn>
                    <a:cxn ang="0">
                      <a:pos x="154" y="153"/>
                    </a:cxn>
                    <a:cxn ang="0">
                      <a:pos x="133" y="121"/>
                    </a:cxn>
                    <a:cxn ang="0">
                      <a:pos x="107" y="99"/>
                    </a:cxn>
                    <a:cxn ang="0">
                      <a:pos x="74" y="92"/>
                    </a:cxn>
                    <a:cxn ang="0">
                      <a:pos x="79" y="76"/>
                    </a:cxn>
                    <a:cxn ang="0">
                      <a:pos x="71" y="64"/>
                    </a:cxn>
                    <a:cxn ang="0">
                      <a:pos x="55" y="54"/>
                    </a:cxn>
                    <a:cxn ang="0">
                      <a:pos x="39" y="44"/>
                    </a:cxn>
                    <a:cxn ang="0">
                      <a:pos x="24" y="33"/>
                    </a:cxn>
                    <a:cxn ang="0">
                      <a:pos x="31" y="33"/>
                    </a:cxn>
                    <a:cxn ang="0">
                      <a:pos x="29" y="3"/>
                    </a:cxn>
                    <a:cxn ang="0">
                      <a:pos x="32" y="9"/>
                    </a:cxn>
                    <a:cxn ang="0">
                      <a:pos x="42" y="19"/>
                    </a:cxn>
                    <a:cxn ang="0">
                      <a:pos x="55" y="27"/>
                    </a:cxn>
                    <a:cxn ang="0">
                      <a:pos x="67" y="32"/>
                    </a:cxn>
                    <a:cxn ang="0">
                      <a:pos x="74" y="33"/>
                    </a:cxn>
                  </a:cxnLst>
                  <a:rect l="0" t="0" r="r" b="b"/>
                  <a:pathLst>
                    <a:path w="423" h="371">
                      <a:moveTo>
                        <a:pt x="72" y="32"/>
                      </a:moveTo>
                      <a:lnTo>
                        <a:pt x="75" y="32"/>
                      </a:lnTo>
                      <a:lnTo>
                        <a:pt x="75" y="30"/>
                      </a:lnTo>
                      <a:lnTo>
                        <a:pt x="77" y="30"/>
                      </a:lnTo>
                      <a:lnTo>
                        <a:pt x="79" y="28"/>
                      </a:lnTo>
                      <a:lnTo>
                        <a:pt x="80" y="27"/>
                      </a:lnTo>
                      <a:lnTo>
                        <a:pt x="82" y="25"/>
                      </a:lnTo>
                      <a:lnTo>
                        <a:pt x="82" y="22"/>
                      </a:lnTo>
                      <a:lnTo>
                        <a:pt x="83" y="20"/>
                      </a:lnTo>
                      <a:lnTo>
                        <a:pt x="83" y="17"/>
                      </a:lnTo>
                      <a:lnTo>
                        <a:pt x="83" y="16"/>
                      </a:lnTo>
                      <a:lnTo>
                        <a:pt x="66" y="1"/>
                      </a:lnTo>
                      <a:lnTo>
                        <a:pt x="64" y="0"/>
                      </a:lnTo>
                      <a:lnTo>
                        <a:pt x="63" y="0"/>
                      </a:lnTo>
                      <a:lnTo>
                        <a:pt x="64" y="0"/>
                      </a:lnTo>
                      <a:lnTo>
                        <a:pt x="67" y="0"/>
                      </a:lnTo>
                      <a:lnTo>
                        <a:pt x="72" y="1"/>
                      </a:lnTo>
                      <a:lnTo>
                        <a:pt x="77" y="3"/>
                      </a:lnTo>
                      <a:lnTo>
                        <a:pt x="82" y="4"/>
                      </a:lnTo>
                      <a:lnTo>
                        <a:pt x="87" y="8"/>
                      </a:lnTo>
                      <a:lnTo>
                        <a:pt x="90" y="11"/>
                      </a:lnTo>
                      <a:lnTo>
                        <a:pt x="91" y="16"/>
                      </a:lnTo>
                      <a:lnTo>
                        <a:pt x="91" y="19"/>
                      </a:lnTo>
                      <a:lnTo>
                        <a:pt x="91" y="22"/>
                      </a:lnTo>
                      <a:lnTo>
                        <a:pt x="91" y="24"/>
                      </a:lnTo>
                      <a:lnTo>
                        <a:pt x="91" y="27"/>
                      </a:lnTo>
                      <a:lnTo>
                        <a:pt x="91" y="30"/>
                      </a:lnTo>
                      <a:lnTo>
                        <a:pt x="91" y="33"/>
                      </a:lnTo>
                      <a:lnTo>
                        <a:pt x="90" y="36"/>
                      </a:lnTo>
                      <a:lnTo>
                        <a:pt x="88" y="38"/>
                      </a:lnTo>
                      <a:lnTo>
                        <a:pt x="87" y="41"/>
                      </a:lnTo>
                      <a:lnTo>
                        <a:pt x="83" y="43"/>
                      </a:lnTo>
                      <a:lnTo>
                        <a:pt x="88" y="49"/>
                      </a:lnTo>
                      <a:lnTo>
                        <a:pt x="93" y="54"/>
                      </a:lnTo>
                      <a:lnTo>
                        <a:pt x="98" y="59"/>
                      </a:lnTo>
                      <a:lnTo>
                        <a:pt x="104" y="62"/>
                      </a:lnTo>
                      <a:lnTo>
                        <a:pt x="111" y="64"/>
                      </a:lnTo>
                      <a:lnTo>
                        <a:pt x="115" y="65"/>
                      </a:lnTo>
                      <a:lnTo>
                        <a:pt x="122" y="64"/>
                      </a:lnTo>
                      <a:lnTo>
                        <a:pt x="127" y="60"/>
                      </a:lnTo>
                      <a:lnTo>
                        <a:pt x="130" y="57"/>
                      </a:lnTo>
                      <a:lnTo>
                        <a:pt x="133" y="51"/>
                      </a:lnTo>
                      <a:lnTo>
                        <a:pt x="141" y="51"/>
                      </a:lnTo>
                      <a:lnTo>
                        <a:pt x="141" y="75"/>
                      </a:lnTo>
                      <a:lnTo>
                        <a:pt x="133" y="68"/>
                      </a:lnTo>
                      <a:lnTo>
                        <a:pt x="127" y="75"/>
                      </a:lnTo>
                      <a:lnTo>
                        <a:pt x="141" y="99"/>
                      </a:lnTo>
                      <a:lnTo>
                        <a:pt x="157" y="121"/>
                      </a:lnTo>
                      <a:lnTo>
                        <a:pt x="176" y="142"/>
                      </a:lnTo>
                      <a:lnTo>
                        <a:pt x="195" y="161"/>
                      </a:lnTo>
                      <a:lnTo>
                        <a:pt x="215" y="180"/>
                      </a:lnTo>
                      <a:lnTo>
                        <a:pt x="234" y="198"/>
                      </a:lnTo>
                      <a:lnTo>
                        <a:pt x="253" y="214"/>
                      </a:lnTo>
                      <a:lnTo>
                        <a:pt x="271" y="228"/>
                      </a:lnTo>
                      <a:lnTo>
                        <a:pt x="288" y="243"/>
                      </a:lnTo>
                      <a:lnTo>
                        <a:pt x="303" y="254"/>
                      </a:lnTo>
                      <a:lnTo>
                        <a:pt x="295" y="227"/>
                      </a:lnTo>
                      <a:lnTo>
                        <a:pt x="285" y="201"/>
                      </a:lnTo>
                      <a:lnTo>
                        <a:pt x="271" y="174"/>
                      </a:lnTo>
                      <a:lnTo>
                        <a:pt x="255" y="150"/>
                      </a:lnTo>
                      <a:lnTo>
                        <a:pt x="235" y="124"/>
                      </a:lnTo>
                      <a:lnTo>
                        <a:pt x="215" y="100"/>
                      </a:lnTo>
                      <a:lnTo>
                        <a:pt x="194" y="76"/>
                      </a:lnTo>
                      <a:lnTo>
                        <a:pt x="171" y="52"/>
                      </a:lnTo>
                      <a:lnTo>
                        <a:pt x="149" y="30"/>
                      </a:lnTo>
                      <a:lnTo>
                        <a:pt x="127" y="8"/>
                      </a:lnTo>
                      <a:lnTo>
                        <a:pt x="159" y="32"/>
                      </a:lnTo>
                      <a:lnTo>
                        <a:pt x="187" y="62"/>
                      </a:lnTo>
                      <a:lnTo>
                        <a:pt x="216" y="96"/>
                      </a:lnTo>
                      <a:lnTo>
                        <a:pt x="243" y="134"/>
                      </a:lnTo>
                      <a:lnTo>
                        <a:pt x="272" y="174"/>
                      </a:lnTo>
                      <a:lnTo>
                        <a:pt x="299" y="214"/>
                      </a:lnTo>
                      <a:lnTo>
                        <a:pt x="328" y="256"/>
                      </a:lnTo>
                      <a:lnTo>
                        <a:pt x="357" y="296"/>
                      </a:lnTo>
                      <a:lnTo>
                        <a:pt x="389" y="336"/>
                      </a:lnTo>
                      <a:lnTo>
                        <a:pt x="423" y="371"/>
                      </a:lnTo>
                      <a:lnTo>
                        <a:pt x="408" y="360"/>
                      </a:lnTo>
                      <a:lnTo>
                        <a:pt x="392" y="344"/>
                      </a:lnTo>
                      <a:lnTo>
                        <a:pt x="375" y="324"/>
                      </a:lnTo>
                      <a:lnTo>
                        <a:pt x="355" y="304"/>
                      </a:lnTo>
                      <a:lnTo>
                        <a:pt x="335" y="283"/>
                      </a:lnTo>
                      <a:lnTo>
                        <a:pt x="312" y="262"/>
                      </a:lnTo>
                      <a:lnTo>
                        <a:pt x="290" y="243"/>
                      </a:lnTo>
                      <a:lnTo>
                        <a:pt x="264" y="227"/>
                      </a:lnTo>
                      <a:lnTo>
                        <a:pt x="239" y="217"/>
                      </a:lnTo>
                      <a:lnTo>
                        <a:pt x="211" y="212"/>
                      </a:lnTo>
                      <a:lnTo>
                        <a:pt x="194" y="200"/>
                      </a:lnTo>
                      <a:lnTo>
                        <a:pt x="178" y="185"/>
                      </a:lnTo>
                      <a:lnTo>
                        <a:pt x="167" y="169"/>
                      </a:lnTo>
                      <a:lnTo>
                        <a:pt x="154" y="153"/>
                      </a:lnTo>
                      <a:lnTo>
                        <a:pt x="144" y="137"/>
                      </a:lnTo>
                      <a:lnTo>
                        <a:pt x="133" y="121"/>
                      </a:lnTo>
                      <a:lnTo>
                        <a:pt x="120" y="108"/>
                      </a:lnTo>
                      <a:lnTo>
                        <a:pt x="107" y="99"/>
                      </a:lnTo>
                      <a:lnTo>
                        <a:pt x="91" y="92"/>
                      </a:lnTo>
                      <a:lnTo>
                        <a:pt x="74" y="92"/>
                      </a:lnTo>
                      <a:lnTo>
                        <a:pt x="77" y="83"/>
                      </a:lnTo>
                      <a:lnTo>
                        <a:pt x="79" y="76"/>
                      </a:lnTo>
                      <a:lnTo>
                        <a:pt x="75" y="70"/>
                      </a:lnTo>
                      <a:lnTo>
                        <a:pt x="71" y="64"/>
                      </a:lnTo>
                      <a:lnTo>
                        <a:pt x="63" y="59"/>
                      </a:lnTo>
                      <a:lnTo>
                        <a:pt x="55" y="54"/>
                      </a:lnTo>
                      <a:lnTo>
                        <a:pt x="47" y="49"/>
                      </a:lnTo>
                      <a:lnTo>
                        <a:pt x="39" y="44"/>
                      </a:lnTo>
                      <a:lnTo>
                        <a:pt x="31" y="38"/>
                      </a:lnTo>
                      <a:lnTo>
                        <a:pt x="24" y="33"/>
                      </a:lnTo>
                      <a:lnTo>
                        <a:pt x="0" y="33"/>
                      </a:lnTo>
                      <a:lnTo>
                        <a:pt x="31" y="33"/>
                      </a:lnTo>
                      <a:lnTo>
                        <a:pt x="31" y="1"/>
                      </a:lnTo>
                      <a:lnTo>
                        <a:pt x="29" y="3"/>
                      </a:lnTo>
                      <a:lnTo>
                        <a:pt x="31" y="6"/>
                      </a:lnTo>
                      <a:lnTo>
                        <a:pt x="32" y="9"/>
                      </a:lnTo>
                      <a:lnTo>
                        <a:pt x="37" y="14"/>
                      </a:lnTo>
                      <a:lnTo>
                        <a:pt x="42" y="19"/>
                      </a:lnTo>
                      <a:lnTo>
                        <a:pt x="48" y="22"/>
                      </a:lnTo>
                      <a:lnTo>
                        <a:pt x="55" y="27"/>
                      </a:lnTo>
                      <a:lnTo>
                        <a:pt x="61" y="30"/>
                      </a:lnTo>
                      <a:lnTo>
                        <a:pt x="67" y="32"/>
                      </a:lnTo>
                      <a:lnTo>
                        <a:pt x="74" y="33"/>
                      </a:lnTo>
                      <a:lnTo>
                        <a:pt x="74" y="33"/>
                      </a:lnTo>
                      <a:lnTo>
                        <a:pt x="72" y="32"/>
                      </a:lnTo>
                      <a:close/>
                    </a:path>
                  </a:pathLst>
                </a:custGeom>
                <a:solidFill>
                  <a:srgbClr val="520000"/>
                </a:solidFill>
                <a:ln w="9525">
                  <a:noFill/>
                  <a:round/>
                  <a:headEnd/>
                  <a:tailEnd/>
                </a:ln>
              </p:spPr>
              <p:txBody>
                <a:bodyPr/>
                <a:lstStyle/>
                <a:p>
                  <a:endParaRPr lang="en-US"/>
                </a:p>
              </p:txBody>
            </p:sp>
            <p:sp>
              <p:nvSpPr>
                <p:cNvPr id="41298" name="Freeform 338"/>
                <p:cNvSpPr>
                  <a:spLocks/>
                </p:cNvSpPr>
                <p:nvPr/>
              </p:nvSpPr>
              <p:spPr bwMode="auto">
                <a:xfrm>
                  <a:off x="3366" y="3588"/>
                  <a:ext cx="4" cy="13"/>
                </a:xfrm>
                <a:custGeom>
                  <a:avLst/>
                  <a:gdLst/>
                  <a:ahLst/>
                  <a:cxnLst>
                    <a:cxn ang="0">
                      <a:pos x="0" y="0"/>
                    </a:cxn>
                    <a:cxn ang="0">
                      <a:pos x="8" y="1"/>
                    </a:cxn>
                    <a:cxn ang="0">
                      <a:pos x="8" y="25"/>
                    </a:cxn>
                    <a:cxn ang="0">
                      <a:pos x="1" y="25"/>
                    </a:cxn>
                    <a:cxn ang="0">
                      <a:pos x="1" y="1"/>
                    </a:cxn>
                    <a:cxn ang="0">
                      <a:pos x="1" y="1"/>
                    </a:cxn>
                    <a:cxn ang="0">
                      <a:pos x="0" y="0"/>
                    </a:cxn>
                  </a:cxnLst>
                  <a:rect l="0" t="0" r="r" b="b"/>
                  <a:pathLst>
                    <a:path w="8" h="25">
                      <a:moveTo>
                        <a:pt x="0" y="0"/>
                      </a:moveTo>
                      <a:lnTo>
                        <a:pt x="8" y="1"/>
                      </a:lnTo>
                      <a:lnTo>
                        <a:pt x="8" y="25"/>
                      </a:lnTo>
                      <a:lnTo>
                        <a:pt x="1" y="25"/>
                      </a:lnTo>
                      <a:lnTo>
                        <a:pt x="1" y="1"/>
                      </a:lnTo>
                      <a:lnTo>
                        <a:pt x="1" y="1"/>
                      </a:lnTo>
                      <a:lnTo>
                        <a:pt x="0" y="0"/>
                      </a:lnTo>
                      <a:close/>
                    </a:path>
                  </a:pathLst>
                </a:custGeom>
                <a:solidFill>
                  <a:srgbClr val="520000"/>
                </a:solidFill>
                <a:ln w="9525">
                  <a:noFill/>
                  <a:round/>
                  <a:headEnd/>
                  <a:tailEnd/>
                </a:ln>
              </p:spPr>
              <p:txBody>
                <a:bodyPr/>
                <a:lstStyle/>
                <a:p>
                  <a:endParaRPr lang="en-US"/>
                </a:p>
              </p:txBody>
            </p:sp>
            <p:sp>
              <p:nvSpPr>
                <p:cNvPr id="41299" name="Freeform 339"/>
                <p:cNvSpPr>
                  <a:spLocks/>
                </p:cNvSpPr>
                <p:nvPr/>
              </p:nvSpPr>
              <p:spPr bwMode="auto">
                <a:xfrm>
                  <a:off x="3413" y="3588"/>
                  <a:ext cx="5" cy="17"/>
                </a:xfrm>
                <a:custGeom>
                  <a:avLst/>
                  <a:gdLst/>
                  <a:ahLst/>
                  <a:cxnLst>
                    <a:cxn ang="0">
                      <a:pos x="0" y="0"/>
                    </a:cxn>
                    <a:cxn ang="0">
                      <a:pos x="11" y="1"/>
                    </a:cxn>
                    <a:cxn ang="0">
                      <a:pos x="11" y="33"/>
                    </a:cxn>
                    <a:cxn ang="0">
                      <a:pos x="0" y="33"/>
                    </a:cxn>
                    <a:cxn ang="0">
                      <a:pos x="0" y="1"/>
                    </a:cxn>
                    <a:cxn ang="0">
                      <a:pos x="0" y="1"/>
                    </a:cxn>
                    <a:cxn ang="0">
                      <a:pos x="0" y="0"/>
                    </a:cxn>
                  </a:cxnLst>
                  <a:rect l="0" t="0" r="r" b="b"/>
                  <a:pathLst>
                    <a:path w="11" h="33">
                      <a:moveTo>
                        <a:pt x="0" y="0"/>
                      </a:moveTo>
                      <a:lnTo>
                        <a:pt x="11" y="1"/>
                      </a:lnTo>
                      <a:lnTo>
                        <a:pt x="11" y="33"/>
                      </a:lnTo>
                      <a:lnTo>
                        <a:pt x="0" y="33"/>
                      </a:lnTo>
                      <a:lnTo>
                        <a:pt x="0" y="1"/>
                      </a:lnTo>
                      <a:lnTo>
                        <a:pt x="0" y="1"/>
                      </a:lnTo>
                      <a:lnTo>
                        <a:pt x="0" y="0"/>
                      </a:lnTo>
                      <a:close/>
                    </a:path>
                  </a:pathLst>
                </a:custGeom>
                <a:solidFill>
                  <a:srgbClr val="520000"/>
                </a:solidFill>
                <a:ln w="9525">
                  <a:noFill/>
                  <a:round/>
                  <a:headEnd/>
                  <a:tailEnd/>
                </a:ln>
              </p:spPr>
              <p:txBody>
                <a:bodyPr/>
                <a:lstStyle/>
                <a:p>
                  <a:endParaRPr lang="en-US"/>
                </a:p>
              </p:txBody>
            </p:sp>
            <p:sp>
              <p:nvSpPr>
                <p:cNvPr id="41300" name="Freeform 340"/>
                <p:cNvSpPr>
                  <a:spLocks/>
                </p:cNvSpPr>
                <p:nvPr/>
              </p:nvSpPr>
              <p:spPr bwMode="auto">
                <a:xfrm>
                  <a:off x="3463" y="3588"/>
                  <a:ext cx="4" cy="21"/>
                </a:xfrm>
                <a:custGeom>
                  <a:avLst/>
                  <a:gdLst/>
                  <a:ahLst/>
                  <a:cxnLst>
                    <a:cxn ang="0">
                      <a:pos x="0" y="0"/>
                    </a:cxn>
                    <a:cxn ang="0">
                      <a:pos x="8" y="43"/>
                    </a:cxn>
                    <a:cxn ang="0">
                      <a:pos x="2" y="1"/>
                    </a:cxn>
                    <a:cxn ang="0">
                      <a:pos x="2" y="1"/>
                    </a:cxn>
                    <a:cxn ang="0">
                      <a:pos x="0" y="0"/>
                    </a:cxn>
                  </a:cxnLst>
                  <a:rect l="0" t="0" r="r" b="b"/>
                  <a:pathLst>
                    <a:path w="8" h="43">
                      <a:moveTo>
                        <a:pt x="0" y="0"/>
                      </a:moveTo>
                      <a:lnTo>
                        <a:pt x="8" y="43"/>
                      </a:lnTo>
                      <a:lnTo>
                        <a:pt x="2" y="1"/>
                      </a:lnTo>
                      <a:lnTo>
                        <a:pt x="2" y="1"/>
                      </a:lnTo>
                      <a:lnTo>
                        <a:pt x="0" y="0"/>
                      </a:lnTo>
                      <a:close/>
                    </a:path>
                  </a:pathLst>
                </a:custGeom>
                <a:solidFill>
                  <a:srgbClr val="520000"/>
                </a:solidFill>
                <a:ln w="9525">
                  <a:noFill/>
                  <a:round/>
                  <a:headEnd/>
                  <a:tailEnd/>
                </a:ln>
              </p:spPr>
              <p:txBody>
                <a:bodyPr/>
                <a:lstStyle/>
                <a:p>
                  <a:endParaRPr lang="en-US"/>
                </a:p>
              </p:txBody>
            </p:sp>
            <p:sp>
              <p:nvSpPr>
                <p:cNvPr id="41301" name="Freeform 341"/>
                <p:cNvSpPr>
                  <a:spLocks/>
                </p:cNvSpPr>
                <p:nvPr/>
              </p:nvSpPr>
              <p:spPr bwMode="auto">
                <a:xfrm>
                  <a:off x="3388" y="3592"/>
                  <a:ext cx="4" cy="17"/>
                </a:xfrm>
                <a:custGeom>
                  <a:avLst/>
                  <a:gdLst/>
                  <a:ahLst/>
                  <a:cxnLst>
                    <a:cxn ang="0">
                      <a:pos x="0" y="0"/>
                    </a:cxn>
                    <a:cxn ang="0">
                      <a:pos x="8" y="0"/>
                    </a:cxn>
                    <a:cxn ang="0">
                      <a:pos x="8" y="35"/>
                    </a:cxn>
                    <a:cxn ang="0">
                      <a:pos x="0" y="35"/>
                    </a:cxn>
                    <a:cxn ang="0">
                      <a:pos x="0" y="0"/>
                    </a:cxn>
                    <a:cxn ang="0">
                      <a:pos x="0" y="0"/>
                    </a:cxn>
                  </a:cxnLst>
                  <a:rect l="0" t="0" r="r" b="b"/>
                  <a:pathLst>
                    <a:path w="8" h="35">
                      <a:moveTo>
                        <a:pt x="0" y="0"/>
                      </a:moveTo>
                      <a:lnTo>
                        <a:pt x="8" y="0"/>
                      </a:lnTo>
                      <a:lnTo>
                        <a:pt x="8" y="35"/>
                      </a:lnTo>
                      <a:lnTo>
                        <a:pt x="0" y="35"/>
                      </a:lnTo>
                      <a:lnTo>
                        <a:pt x="0" y="0"/>
                      </a:lnTo>
                      <a:lnTo>
                        <a:pt x="0" y="0"/>
                      </a:lnTo>
                      <a:close/>
                    </a:path>
                  </a:pathLst>
                </a:custGeom>
                <a:solidFill>
                  <a:srgbClr val="520000"/>
                </a:solidFill>
                <a:ln w="9525">
                  <a:noFill/>
                  <a:round/>
                  <a:headEnd/>
                  <a:tailEnd/>
                </a:ln>
              </p:spPr>
              <p:txBody>
                <a:bodyPr/>
                <a:lstStyle/>
                <a:p>
                  <a:endParaRPr lang="en-US"/>
                </a:p>
              </p:txBody>
            </p:sp>
            <p:sp>
              <p:nvSpPr>
                <p:cNvPr id="41302" name="Freeform 342"/>
                <p:cNvSpPr>
                  <a:spLocks/>
                </p:cNvSpPr>
                <p:nvPr/>
              </p:nvSpPr>
              <p:spPr bwMode="auto">
                <a:xfrm>
                  <a:off x="3397" y="3592"/>
                  <a:ext cx="4" cy="25"/>
                </a:xfrm>
                <a:custGeom>
                  <a:avLst/>
                  <a:gdLst/>
                  <a:ahLst/>
                  <a:cxnLst>
                    <a:cxn ang="0">
                      <a:pos x="0" y="0"/>
                    </a:cxn>
                    <a:cxn ang="0">
                      <a:pos x="8" y="0"/>
                    </a:cxn>
                    <a:cxn ang="0">
                      <a:pos x="8" y="49"/>
                    </a:cxn>
                    <a:cxn ang="0">
                      <a:pos x="0" y="49"/>
                    </a:cxn>
                    <a:cxn ang="0">
                      <a:pos x="0" y="0"/>
                    </a:cxn>
                    <a:cxn ang="0">
                      <a:pos x="0" y="0"/>
                    </a:cxn>
                  </a:cxnLst>
                  <a:rect l="0" t="0" r="r" b="b"/>
                  <a:pathLst>
                    <a:path w="8" h="49">
                      <a:moveTo>
                        <a:pt x="0" y="0"/>
                      </a:moveTo>
                      <a:lnTo>
                        <a:pt x="8" y="0"/>
                      </a:lnTo>
                      <a:lnTo>
                        <a:pt x="8" y="49"/>
                      </a:lnTo>
                      <a:lnTo>
                        <a:pt x="0" y="49"/>
                      </a:lnTo>
                      <a:lnTo>
                        <a:pt x="0" y="0"/>
                      </a:lnTo>
                      <a:lnTo>
                        <a:pt x="0" y="0"/>
                      </a:lnTo>
                      <a:close/>
                    </a:path>
                  </a:pathLst>
                </a:custGeom>
                <a:solidFill>
                  <a:srgbClr val="520000"/>
                </a:solidFill>
                <a:ln w="9525">
                  <a:noFill/>
                  <a:round/>
                  <a:headEnd/>
                  <a:tailEnd/>
                </a:ln>
              </p:spPr>
              <p:txBody>
                <a:bodyPr/>
                <a:lstStyle/>
                <a:p>
                  <a:endParaRPr lang="en-US"/>
                </a:p>
              </p:txBody>
            </p:sp>
            <p:sp>
              <p:nvSpPr>
                <p:cNvPr id="41303" name="Freeform 343"/>
                <p:cNvSpPr>
                  <a:spLocks/>
                </p:cNvSpPr>
                <p:nvPr/>
              </p:nvSpPr>
              <p:spPr bwMode="auto">
                <a:xfrm>
                  <a:off x="3181" y="3596"/>
                  <a:ext cx="39" cy="50"/>
                </a:xfrm>
                <a:custGeom>
                  <a:avLst/>
                  <a:gdLst/>
                  <a:ahLst/>
                  <a:cxnLst>
                    <a:cxn ang="0">
                      <a:pos x="33" y="76"/>
                    </a:cxn>
                    <a:cxn ang="0">
                      <a:pos x="17" y="41"/>
                    </a:cxn>
                    <a:cxn ang="0">
                      <a:pos x="12" y="46"/>
                    </a:cxn>
                    <a:cxn ang="0">
                      <a:pos x="11" y="52"/>
                    </a:cxn>
                    <a:cxn ang="0">
                      <a:pos x="9" y="59"/>
                    </a:cxn>
                    <a:cxn ang="0">
                      <a:pos x="8" y="65"/>
                    </a:cxn>
                    <a:cxn ang="0">
                      <a:pos x="8" y="72"/>
                    </a:cxn>
                    <a:cxn ang="0">
                      <a:pos x="8" y="78"/>
                    </a:cxn>
                    <a:cxn ang="0">
                      <a:pos x="8" y="84"/>
                    </a:cxn>
                    <a:cxn ang="0">
                      <a:pos x="9" y="89"/>
                    </a:cxn>
                    <a:cxn ang="0">
                      <a:pos x="9" y="96"/>
                    </a:cxn>
                    <a:cxn ang="0">
                      <a:pos x="9" y="100"/>
                    </a:cxn>
                    <a:cxn ang="0">
                      <a:pos x="0" y="17"/>
                    </a:cxn>
                    <a:cxn ang="0">
                      <a:pos x="3" y="25"/>
                    </a:cxn>
                    <a:cxn ang="0">
                      <a:pos x="6" y="33"/>
                    </a:cxn>
                    <a:cxn ang="0">
                      <a:pos x="11" y="38"/>
                    </a:cxn>
                    <a:cxn ang="0">
                      <a:pos x="16" y="41"/>
                    </a:cxn>
                    <a:cxn ang="0">
                      <a:pos x="20" y="43"/>
                    </a:cxn>
                    <a:cxn ang="0">
                      <a:pos x="27" y="43"/>
                    </a:cxn>
                    <a:cxn ang="0">
                      <a:pos x="33" y="43"/>
                    </a:cxn>
                    <a:cxn ang="0">
                      <a:pos x="41" y="43"/>
                    </a:cxn>
                    <a:cxn ang="0">
                      <a:pos x="49" y="41"/>
                    </a:cxn>
                    <a:cxn ang="0">
                      <a:pos x="59" y="41"/>
                    </a:cxn>
                    <a:cxn ang="0">
                      <a:pos x="64" y="40"/>
                    </a:cxn>
                    <a:cxn ang="0">
                      <a:pos x="68" y="35"/>
                    </a:cxn>
                    <a:cxn ang="0">
                      <a:pos x="72" y="30"/>
                    </a:cxn>
                    <a:cxn ang="0">
                      <a:pos x="75" y="25"/>
                    </a:cxn>
                    <a:cxn ang="0">
                      <a:pos x="76" y="19"/>
                    </a:cxn>
                    <a:cxn ang="0">
                      <a:pos x="76" y="12"/>
                    </a:cxn>
                    <a:cxn ang="0">
                      <a:pos x="75" y="8"/>
                    </a:cxn>
                    <a:cxn ang="0">
                      <a:pos x="72" y="3"/>
                    </a:cxn>
                    <a:cxn ang="0">
                      <a:pos x="67" y="0"/>
                    </a:cxn>
                    <a:cxn ang="0">
                      <a:pos x="59" y="0"/>
                    </a:cxn>
                    <a:cxn ang="0">
                      <a:pos x="72" y="8"/>
                    </a:cxn>
                    <a:cxn ang="0">
                      <a:pos x="78" y="16"/>
                    </a:cxn>
                    <a:cxn ang="0">
                      <a:pos x="78" y="22"/>
                    </a:cxn>
                    <a:cxn ang="0">
                      <a:pos x="72" y="28"/>
                    </a:cxn>
                    <a:cxn ang="0">
                      <a:pos x="64" y="33"/>
                    </a:cxn>
                    <a:cxn ang="0">
                      <a:pos x="54" y="40"/>
                    </a:cxn>
                    <a:cxn ang="0">
                      <a:pos x="44" y="48"/>
                    </a:cxn>
                    <a:cxn ang="0">
                      <a:pos x="36" y="56"/>
                    </a:cxn>
                    <a:cxn ang="0">
                      <a:pos x="33" y="65"/>
                    </a:cxn>
                    <a:cxn ang="0">
                      <a:pos x="35" y="76"/>
                    </a:cxn>
                    <a:cxn ang="0">
                      <a:pos x="35" y="76"/>
                    </a:cxn>
                    <a:cxn ang="0">
                      <a:pos x="33" y="76"/>
                    </a:cxn>
                  </a:cxnLst>
                  <a:rect l="0" t="0" r="r" b="b"/>
                  <a:pathLst>
                    <a:path w="78" h="100">
                      <a:moveTo>
                        <a:pt x="33" y="76"/>
                      </a:moveTo>
                      <a:lnTo>
                        <a:pt x="17" y="41"/>
                      </a:lnTo>
                      <a:lnTo>
                        <a:pt x="12" y="46"/>
                      </a:lnTo>
                      <a:lnTo>
                        <a:pt x="11" y="52"/>
                      </a:lnTo>
                      <a:lnTo>
                        <a:pt x="9" y="59"/>
                      </a:lnTo>
                      <a:lnTo>
                        <a:pt x="8" y="65"/>
                      </a:lnTo>
                      <a:lnTo>
                        <a:pt x="8" y="72"/>
                      </a:lnTo>
                      <a:lnTo>
                        <a:pt x="8" y="78"/>
                      </a:lnTo>
                      <a:lnTo>
                        <a:pt x="8" y="84"/>
                      </a:lnTo>
                      <a:lnTo>
                        <a:pt x="9" y="89"/>
                      </a:lnTo>
                      <a:lnTo>
                        <a:pt x="9" y="96"/>
                      </a:lnTo>
                      <a:lnTo>
                        <a:pt x="9" y="100"/>
                      </a:lnTo>
                      <a:lnTo>
                        <a:pt x="0" y="17"/>
                      </a:lnTo>
                      <a:lnTo>
                        <a:pt x="3" y="25"/>
                      </a:lnTo>
                      <a:lnTo>
                        <a:pt x="6" y="33"/>
                      </a:lnTo>
                      <a:lnTo>
                        <a:pt x="11" y="38"/>
                      </a:lnTo>
                      <a:lnTo>
                        <a:pt x="16" y="41"/>
                      </a:lnTo>
                      <a:lnTo>
                        <a:pt x="20" y="43"/>
                      </a:lnTo>
                      <a:lnTo>
                        <a:pt x="27" y="43"/>
                      </a:lnTo>
                      <a:lnTo>
                        <a:pt x="33" y="43"/>
                      </a:lnTo>
                      <a:lnTo>
                        <a:pt x="41" y="43"/>
                      </a:lnTo>
                      <a:lnTo>
                        <a:pt x="49" y="41"/>
                      </a:lnTo>
                      <a:lnTo>
                        <a:pt x="59" y="41"/>
                      </a:lnTo>
                      <a:lnTo>
                        <a:pt x="64" y="40"/>
                      </a:lnTo>
                      <a:lnTo>
                        <a:pt x="68" y="35"/>
                      </a:lnTo>
                      <a:lnTo>
                        <a:pt x="72" y="30"/>
                      </a:lnTo>
                      <a:lnTo>
                        <a:pt x="75" y="25"/>
                      </a:lnTo>
                      <a:lnTo>
                        <a:pt x="76" y="19"/>
                      </a:lnTo>
                      <a:lnTo>
                        <a:pt x="76" y="12"/>
                      </a:lnTo>
                      <a:lnTo>
                        <a:pt x="75" y="8"/>
                      </a:lnTo>
                      <a:lnTo>
                        <a:pt x="72" y="3"/>
                      </a:lnTo>
                      <a:lnTo>
                        <a:pt x="67" y="0"/>
                      </a:lnTo>
                      <a:lnTo>
                        <a:pt x="59" y="0"/>
                      </a:lnTo>
                      <a:lnTo>
                        <a:pt x="72" y="8"/>
                      </a:lnTo>
                      <a:lnTo>
                        <a:pt x="78" y="16"/>
                      </a:lnTo>
                      <a:lnTo>
                        <a:pt x="78" y="22"/>
                      </a:lnTo>
                      <a:lnTo>
                        <a:pt x="72" y="28"/>
                      </a:lnTo>
                      <a:lnTo>
                        <a:pt x="64" y="33"/>
                      </a:lnTo>
                      <a:lnTo>
                        <a:pt x="54" y="40"/>
                      </a:lnTo>
                      <a:lnTo>
                        <a:pt x="44" y="48"/>
                      </a:lnTo>
                      <a:lnTo>
                        <a:pt x="36" y="56"/>
                      </a:lnTo>
                      <a:lnTo>
                        <a:pt x="33" y="65"/>
                      </a:lnTo>
                      <a:lnTo>
                        <a:pt x="35" y="76"/>
                      </a:lnTo>
                      <a:lnTo>
                        <a:pt x="35" y="76"/>
                      </a:lnTo>
                      <a:lnTo>
                        <a:pt x="33" y="76"/>
                      </a:lnTo>
                      <a:close/>
                    </a:path>
                  </a:pathLst>
                </a:custGeom>
                <a:solidFill>
                  <a:srgbClr val="520000"/>
                </a:solidFill>
                <a:ln w="9525">
                  <a:noFill/>
                  <a:round/>
                  <a:headEnd/>
                  <a:tailEnd/>
                </a:ln>
              </p:spPr>
              <p:txBody>
                <a:bodyPr/>
                <a:lstStyle/>
                <a:p>
                  <a:endParaRPr lang="en-US"/>
                </a:p>
              </p:txBody>
            </p:sp>
            <p:sp>
              <p:nvSpPr>
                <p:cNvPr id="41304" name="Freeform 344"/>
                <p:cNvSpPr>
                  <a:spLocks/>
                </p:cNvSpPr>
                <p:nvPr/>
              </p:nvSpPr>
              <p:spPr bwMode="auto">
                <a:xfrm>
                  <a:off x="3566" y="3604"/>
                  <a:ext cx="4" cy="18"/>
                </a:xfrm>
                <a:custGeom>
                  <a:avLst/>
                  <a:gdLst/>
                  <a:ahLst/>
                  <a:cxnLst>
                    <a:cxn ang="0">
                      <a:pos x="7" y="0"/>
                    </a:cxn>
                    <a:cxn ang="0">
                      <a:pos x="0" y="36"/>
                    </a:cxn>
                    <a:cxn ang="0">
                      <a:pos x="8" y="1"/>
                    </a:cxn>
                    <a:cxn ang="0">
                      <a:pos x="8" y="1"/>
                    </a:cxn>
                    <a:cxn ang="0">
                      <a:pos x="7" y="0"/>
                    </a:cxn>
                  </a:cxnLst>
                  <a:rect l="0" t="0" r="r" b="b"/>
                  <a:pathLst>
                    <a:path w="8" h="36">
                      <a:moveTo>
                        <a:pt x="7" y="0"/>
                      </a:moveTo>
                      <a:lnTo>
                        <a:pt x="0" y="36"/>
                      </a:lnTo>
                      <a:lnTo>
                        <a:pt x="8" y="1"/>
                      </a:lnTo>
                      <a:lnTo>
                        <a:pt x="8" y="1"/>
                      </a:lnTo>
                      <a:lnTo>
                        <a:pt x="7" y="0"/>
                      </a:lnTo>
                      <a:close/>
                    </a:path>
                  </a:pathLst>
                </a:custGeom>
                <a:solidFill>
                  <a:srgbClr val="893939"/>
                </a:solidFill>
                <a:ln w="9525">
                  <a:noFill/>
                  <a:round/>
                  <a:headEnd/>
                  <a:tailEnd/>
                </a:ln>
              </p:spPr>
              <p:txBody>
                <a:bodyPr/>
                <a:lstStyle/>
                <a:p>
                  <a:endParaRPr lang="en-US"/>
                </a:p>
              </p:txBody>
            </p:sp>
            <p:sp>
              <p:nvSpPr>
                <p:cNvPr id="41305" name="Freeform 345"/>
                <p:cNvSpPr>
                  <a:spLocks/>
                </p:cNvSpPr>
                <p:nvPr/>
              </p:nvSpPr>
              <p:spPr bwMode="auto">
                <a:xfrm>
                  <a:off x="3002" y="3613"/>
                  <a:ext cx="22" cy="24"/>
                </a:xfrm>
                <a:custGeom>
                  <a:avLst/>
                  <a:gdLst/>
                  <a:ahLst/>
                  <a:cxnLst>
                    <a:cxn ang="0">
                      <a:pos x="11" y="41"/>
                    </a:cxn>
                    <a:cxn ang="0">
                      <a:pos x="43" y="48"/>
                    </a:cxn>
                    <a:cxn ang="0">
                      <a:pos x="0" y="48"/>
                    </a:cxn>
                    <a:cxn ang="0">
                      <a:pos x="29" y="0"/>
                    </a:cxn>
                    <a:cxn ang="0">
                      <a:pos x="24" y="3"/>
                    </a:cxn>
                    <a:cxn ang="0">
                      <a:pos x="19" y="6"/>
                    </a:cxn>
                    <a:cxn ang="0">
                      <a:pos x="16" y="9"/>
                    </a:cxn>
                    <a:cxn ang="0">
                      <a:pos x="14" y="14"/>
                    </a:cxn>
                    <a:cxn ang="0">
                      <a:pos x="13" y="17"/>
                    </a:cxn>
                    <a:cxn ang="0">
                      <a:pos x="11" y="22"/>
                    </a:cxn>
                    <a:cxn ang="0">
                      <a:pos x="9" y="27"/>
                    </a:cxn>
                    <a:cxn ang="0">
                      <a:pos x="9" y="32"/>
                    </a:cxn>
                    <a:cxn ang="0">
                      <a:pos x="9" y="37"/>
                    </a:cxn>
                    <a:cxn ang="0">
                      <a:pos x="11" y="41"/>
                    </a:cxn>
                    <a:cxn ang="0">
                      <a:pos x="11" y="41"/>
                    </a:cxn>
                  </a:cxnLst>
                  <a:rect l="0" t="0" r="r" b="b"/>
                  <a:pathLst>
                    <a:path w="43" h="48">
                      <a:moveTo>
                        <a:pt x="11" y="41"/>
                      </a:moveTo>
                      <a:lnTo>
                        <a:pt x="43" y="48"/>
                      </a:lnTo>
                      <a:lnTo>
                        <a:pt x="0" y="48"/>
                      </a:lnTo>
                      <a:lnTo>
                        <a:pt x="29" y="0"/>
                      </a:lnTo>
                      <a:lnTo>
                        <a:pt x="24" y="3"/>
                      </a:lnTo>
                      <a:lnTo>
                        <a:pt x="19" y="6"/>
                      </a:lnTo>
                      <a:lnTo>
                        <a:pt x="16" y="9"/>
                      </a:lnTo>
                      <a:lnTo>
                        <a:pt x="14" y="14"/>
                      </a:lnTo>
                      <a:lnTo>
                        <a:pt x="13" y="17"/>
                      </a:lnTo>
                      <a:lnTo>
                        <a:pt x="11" y="22"/>
                      </a:lnTo>
                      <a:lnTo>
                        <a:pt x="9" y="27"/>
                      </a:lnTo>
                      <a:lnTo>
                        <a:pt x="9" y="32"/>
                      </a:lnTo>
                      <a:lnTo>
                        <a:pt x="9" y="37"/>
                      </a:lnTo>
                      <a:lnTo>
                        <a:pt x="11" y="41"/>
                      </a:lnTo>
                      <a:lnTo>
                        <a:pt x="11" y="41"/>
                      </a:lnTo>
                      <a:close/>
                    </a:path>
                  </a:pathLst>
                </a:custGeom>
                <a:solidFill>
                  <a:srgbClr val="CEA156"/>
                </a:solidFill>
                <a:ln w="9525">
                  <a:noFill/>
                  <a:round/>
                  <a:headEnd/>
                  <a:tailEnd/>
                </a:ln>
              </p:spPr>
              <p:txBody>
                <a:bodyPr/>
                <a:lstStyle/>
                <a:p>
                  <a:endParaRPr lang="en-US"/>
                </a:p>
              </p:txBody>
            </p:sp>
            <p:sp>
              <p:nvSpPr>
                <p:cNvPr id="41306" name="Freeform 346"/>
                <p:cNvSpPr>
                  <a:spLocks/>
                </p:cNvSpPr>
                <p:nvPr/>
              </p:nvSpPr>
              <p:spPr bwMode="auto">
                <a:xfrm>
                  <a:off x="3418" y="3621"/>
                  <a:ext cx="4" cy="22"/>
                </a:xfrm>
                <a:custGeom>
                  <a:avLst/>
                  <a:gdLst/>
                  <a:ahLst/>
                  <a:cxnLst>
                    <a:cxn ang="0">
                      <a:pos x="0" y="0"/>
                    </a:cxn>
                    <a:cxn ang="0">
                      <a:pos x="8" y="1"/>
                    </a:cxn>
                    <a:cxn ang="0">
                      <a:pos x="8" y="43"/>
                    </a:cxn>
                    <a:cxn ang="0">
                      <a:pos x="2" y="43"/>
                    </a:cxn>
                    <a:cxn ang="0">
                      <a:pos x="2" y="1"/>
                    </a:cxn>
                    <a:cxn ang="0">
                      <a:pos x="2" y="1"/>
                    </a:cxn>
                    <a:cxn ang="0">
                      <a:pos x="0" y="0"/>
                    </a:cxn>
                  </a:cxnLst>
                  <a:rect l="0" t="0" r="r" b="b"/>
                  <a:pathLst>
                    <a:path w="8" h="43">
                      <a:moveTo>
                        <a:pt x="0" y="0"/>
                      </a:moveTo>
                      <a:lnTo>
                        <a:pt x="8" y="1"/>
                      </a:lnTo>
                      <a:lnTo>
                        <a:pt x="8" y="43"/>
                      </a:lnTo>
                      <a:lnTo>
                        <a:pt x="2" y="43"/>
                      </a:lnTo>
                      <a:lnTo>
                        <a:pt x="2" y="1"/>
                      </a:lnTo>
                      <a:lnTo>
                        <a:pt x="2" y="1"/>
                      </a:lnTo>
                      <a:lnTo>
                        <a:pt x="0" y="0"/>
                      </a:lnTo>
                      <a:close/>
                    </a:path>
                  </a:pathLst>
                </a:custGeom>
                <a:solidFill>
                  <a:srgbClr val="520000"/>
                </a:solidFill>
                <a:ln w="9525">
                  <a:noFill/>
                  <a:round/>
                  <a:headEnd/>
                  <a:tailEnd/>
                </a:ln>
              </p:spPr>
              <p:txBody>
                <a:bodyPr/>
                <a:lstStyle/>
                <a:p>
                  <a:endParaRPr lang="en-US"/>
                </a:p>
              </p:txBody>
            </p:sp>
            <p:sp>
              <p:nvSpPr>
                <p:cNvPr id="41307" name="Freeform 347"/>
                <p:cNvSpPr>
                  <a:spLocks/>
                </p:cNvSpPr>
                <p:nvPr/>
              </p:nvSpPr>
              <p:spPr bwMode="auto">
                <a:xfrm>
                  <a:off x="3434" y="3631"/>
                  <a:ext cx="26" cy="54"/>
                </a:xfrm>
                <a:custGeom>
                  <a:avLst/>
                  <a:gdLst/>
                  <a:ahLst/>
                  <a:cxnLst>
                    <a:cxn ang="0">
                      <a:pos x="35" y="48"/>
                    </a:cxn>
                    <a:cxn ang="0">
                      <a:pos x="53" y="24"/>
                    </a:cxn>
                    <a:cxn ang="0">
                      <a:pos x="0" y="109"/>
                    </a:cxn>
                    <a:cxn ang="0">
                      <a:pos x="26" y="0"/>
                    </a:cxn>
                    <a:cxn ang="0">
                      <a:pos x="26" y="3"/>
                    </a:cxn>
                    <a:cxn ang="0">
                      <a:pos x="26" y="8"/>
                    </a:cxn>
                    <a:cxn ang="0">
                      <a:pos x="27" y="13"/>
                    </a:cxn>
                    <a:cxn ang="0">
                      <a:pos x="27" y="19"/>
                    </a:cxn>
                    <a:cxn ang="0">
                      <a:pos x="27" y="24"/>
                    </a:cxn>
                    <a:cxn ang="0">
                      <a:pos x="27" y="29"/>
                    </a:cxn>
                    <a:cxn ang="0">
                      <a:pos x="29" y="35"/>
                    </a:cxn>
                    <a:cxn ang="0">
                      <a:pos x="31" y="40"/>
                    </a:cxn>
                    <a:cxn ang="0">
                      <a:pos x="32" y="45"/>
                    </a:cxn>
                    <a:cxn ang="0">
                      <a:pos x="35" y="48"/>
                    </a:cxn>
                    <a:cxn ang="0">
                      <a:pos x="35" y="48"/>
                    </a:cxn>
                  </a:cxnLst>
                  <a:rect l="0" t="0" r="r" b="b"/>
                  <a:pathLst>
                    <a:path w="53" h="109">
                      <a:moveTo>
                        <a:pt x="35" y="48"/>
                      </a:moveTo>
                      <a:lnTo>
                        <a:pt x="53" y="24"/>
                      </a:lnTo>
                      <a:lnTo>
                        <a:pt x="0" y="109"/>
                      </a:lnTo>
                      <a:lnTo>
                        <a:pt x="26" y="0"/>
                      </a:lnTo>
                      <a:lnTo>
                        <a:pt x="26" y="3"/>
                      </a:lnTo>
                      <a:lnTo>
                        <a:pt x="26" y="8"/>
                      </a:lnTo>
                      <a:lnTo>
                        <a:pt x="27" y="13"/>
                      </a:lnTo>
                      <a:lnTo>
                        <a:pt x="27" y="19"/>
                      </a:lnTo>
                      <a:lnTo>
                        <a:pt x="27" y="24"/>
                      </a:lnTo>
                      <a:lnTo>
                        <a:pt x="27" y="29"/>
                      </a:lnTo>
                      <a:lnTo>
                        <a:pt x="29" y="35"/>
                      </a:lnTo>
                      <a:lnTo>
                        <a:pt x="31" y="40"/>
                      </a:lnTo>
                      <a:lnTo>
                        <a:pt x="32" y="45"/>
                      </a:lnTo>
                      <a:lnTo>
                        <a:pt x="35" y="48"/>
                      </a:lnTo>
                      <a:lnTo>
                        <a:pt x="35" y="48"/>
                      </a:lnTo>
                      <a:close/>
                    </a:path>
                  </a:pathLst>
                </a:custGeom>
                <a:solidFill>
                  <a:srgbClr val="520000"/>
                </a:solidFill>
                <a:ln w="9525">
                  <a:noFill/>
                  <a:round/>
                  <a:headEnd/>
                  <a:tailEnd/>
                </a:ln>
              </p:spPr>
              <p:txBody>
                <a:bodyPr/>
                <a:lstStyle/>
                <a:p>
                  <a:endParaRPr lang="en-US"/>
                </a:p>
              </p:txBody>
            </p:sp>
            <p:sp>
              <p:nvSpPr>
                <p:cNvPr id="41308" name="Freeform 348"/>
                <p:cNvSpPr>
                  <a:spLocks/>
                </p:cNvSpPr>
                <p:nvPr/>
              </p:nvSpPr>
              <p:spPr bwMode="auto">
                <a:xfrm>
                  <a:off x="3442" y="3631"/>
                  <a:ext cx="31" cy="58"/>
                </a:xfrm>
                <a:custGeom>
                  <a:avLst/>
                  <a:gdLst/>
                  <a:ahLst/>
                  <a:cxnLst>
                    <a:cxn ang="0">
                      <a:pos x="0" y="115"/>
                    </a:cxn>
                    <a:cxn ang="0">
                      <a:pos x="61" y="0"/>
                    </a:cxn>
                    <a:cxn ang="0">
                      <a:pos x="17" y="98"/>
                    </a:cxn>
                    <a:cxn ang="0">
                      <a:pos x="0" y="115"/>
                    </a:cxn>
                    <a:cxn ang="0">
                      <a:pos x="0" y="115"/>
                    </a:cxn>
                  </a:cxnLst>
                  <a:rect l="0" t="0" r="r" b="b"/>
                  <a:pathLst>
                    <a:path w="61" h="115">
                      <a:moveTo>
                        <a:pt x="0" y="115"/>
                      </a:moveTo>
                      <a:lnTo>
                        <a:pt x="61" y="0"/>
                      </a:lnTo>
                      <a:lnTo>
                        <a:pt x="17" y="98"/>
                      </a:lnTo>
                      <a:lnTo>
                        <a:pt x="0" y="115"/>
                      </a:lnTo>
                      <a:lnTo>
                        <a:pt x="0" y="115"/>
                      </a:lnTo>
                      <a:close/>
                    </a:path>
                  </a:pathLst>
                </a:custGeom>
                <a:solidFill>
                  <a:srgbClr val="520000"/>
                </a:solidFill>
                <a:ln w="9525">
                  <a:noFill/>
                  <a:round/>
                  <a:headEnd/>
                  <a:tailEnd/>
                </a:ln>
              </p:spPr>
              <p:txBody>
                <a:bodyPr/>
                <a:lstStyle/>
                <a:p>
                  <a:endParaRPr lang="en-US"/>
                </a:p>
              </p:txBody>
            </p:sp>
            <p:sp>
              <p:nvSpPr>
                <p:cNvPr id="41309" name="Freeform 349"/>
                <p:cNvSpPr>
                  <a:spLocks/>
                </p:cNvSpPr>
                <p:nvPr/>
              </p:nvSpPr>
              <p:spPr bwMode="auto">
                <a:xfrm>
                  <a:off x="2770" y="3634"/>
                  <a:ext cx="9" cy="12"/>
                </a:xfrm>
                <a:custGeom>
                  <a:avLst/>
                  <a:gdLst/>
                  <a:ahLst/>
                  <a:cxnLst>
                    <a:cxn ang="0">
                      <a:pos x="17" y="24"/>
                    </a:cxn>
                    <a:cxn ang="0">
                      <a:pos x="0" y="24"/>
                    </a:cxn>
                    <a:cxn ang="0">
                      <a:pos x="0" y="0"/>
                    </a:cxn>
                    <a:cxn ang="0">
                      <a:pos x="17" y="0"/>
                    </a:cxn>
                    <a:cxn ang="0">
                      <a:pos x="17" y="24"/>
                    </a:cxn>
                    <a:cxn ang="0">
                      <a:pos x="17" y="24"/>
                    </a:cxn>
                  </a:cxnLst>
                  <a:rect l="0" t="0" r="r" b="b"/>
                  <a:pathLst>
                    <a:path w="17" h="24">
                      <a:moveTo>
                        <a:pt x="17" y="24"/>
                      </a:moveTo>
                      <a:lnTo>
                        <a:pt x="0" y="24"/>
                      </a:lnTo>
                      <a:lnTo>
                        <a:pt x="0" y="0"/>
                      </a:lnTo>
                      <a:lnTo>
                        <a:pt x="17" y="0"/>
                      </a:lnTo>
                      <a:lnTo>
                        <a:pt x="17" y="24"/>
                      </a:lnTo>
                      <a:lnTo>
                        <a:pt x="17" y="24"/>
                      </a:lnTo>
                      <a:close/>
                    </a:path>
                  </a:pathLst>
                </a:custGeom>
                <a:solidFill>
                  <a:srgbClr val="520000"/>
                </a:solidFill>
                <a:ln w="9525">
                  <a:noFill/>
                  <a:round/>
                  <a:headEnd/>
                  <a:tailEnd/>
                </a:ln>
              </p:spPr>
              <p:txBody>
                <a:bodyPr/>
                <a:lstStyle/>
                <a:p>
                  <a:endParaRPr lang="en-US"/>
                </a:p>
              </p:txBody>
            </p:sp>
            <p:sp>
              <p:nvSpPr>
                <p:cNvPr id="41310" name="Freeform 350"/>
                <p:cNvSpPr>
                  <a:spLocks/>
                </p:cNvSpPr>
                <p:nvPr/>
              </p:nvSpPr>
              <p:spPr bwMode="auto">
                <a:xfrm>
                  <a:off x="2813" y="3637"/>
                  <a:ext cx="13" cy="9"/>
                </a:xfrm>
                <a:custGeom>
                  <a:avLst/>
                  <a:gdLst/>
                  <a:ahLst/>
                  <a:cxnLst>
                    <a:cxn ang="0">
                      <a:pos x="27" y="17"/>
                    </a:cxn>
                    <a:cxn ang="0">
                      <a:pos x="0" y="17"/>
                    </a:cxn>
                    <a:cxn ang="0">
                      <a:pos x="0" y="0"/>
                    </a:cxn>
                    <a:cxn ang="0">
                      <a:pos x="3" y="0"/>
                    </a:cxn>
                    <a:cxn ang="0">
                      <a:pos x="6" y="0"/>
                    </a:cxn>
                    <a:cxn ang="0">
                      <a:pos x="9" y="1"/>
                    </a:cxn>
                    <a:cxn ang="0">
                      <a:pos x="12" y="3"/>
                    </a:cxn>
                    <a:cxn ang="0">
                      <a:pos x="14" y="5"/>
                    </a:cxn>
                    <a:cxn ang="0">
                      <a:pos x="17" y="8"/>
                    </a:cxn>
                    <a:cxn ang="0">
                      <a:pos x="19" y="11"/>
                    </a:cxn>
                    <a:cxn ang="0">
                      <a:pos x="22" y="13"/>
                    </a:cxn>
                    <a:cxn ang="0">
                      <a:pos x="25" y="16"/>
                    </a:cxn>
                    <a:cxn ang="0">
                      <a:pos x="27" y="17"/>
                    </a:cxn>
                    <a:cxn ang="0">
                      <a:pos x="27" y="17"/>
                    </a:cxn>
                  </a:cxnLst>
                  <a:rect l="0" t="0" r="r" b="b"/>
                  <a:pathLst>
                    <a:path w="27" h="17">
                      <a:moveTo>
                        <a:pt x="27" y="17"/>
                      </a:moveTo>
                      <a:lnTo>
                        <a:pt x="0" y="17"/>
                      </a:lnTo>
                      <a:lnTo>
                        <a:pt x="0" y="0"/>
                      </a:lnTo>
                      <a:lnTo>
                        <a:pt x="3" y="0"/>
                      </a:lnTo>
                      <a:lnTo>
                        <a:pt x="6" y="0"/>
                      </a:lnTo>
                      <a:lnTo>
                        <a:pt x="9" y="1"/>
                      </a:lnTo>
                      <a:lnTo>
                        <a:pt x="12" y="3"/>
                      </a:lnTo>
                      <a:lnTo>
                        <a:pt x="14" y="5"/>
                      </a:lnTo>
                      <a:lnTo>
                        <a:pt x="17" y="8"/>
                      </a:lnTo>
                      <a:lnTo>
                        <a:pt x="19" y="11"/>
                      </a:lnTo>
                      <a:lnTo>
                        <a:pt x="22" y="13"/>
                      </a:lnTo>
                      <a:lnTo>
                        <a:pt x="25" y="16"/>
                      </a:lnTo>
                      <a:lnTo>
                        <a:pt x="27" y="17"/>
                      </a:lnTo>
                      <a:lnTo>
                        <a:pt x="27" y="17"/>
                      </a:lnTo>
                      <a:close/>
                    </a:path>
                  </a:pathLst>
                </a:custGeom>
                <a:solidFill>
                  <a:srgbClr val="520000"/>
                </a:solidFill>
                <a:ln w="9525">
                  <a:noFill/>
                  <a:round/>
                  <a:headEnd/>
                  <a:tailEnd/>
                </a:ln>
              </p:spPr>
              <p:txBody>
                <a:bodyPr/>
                <a:lstStyle/>
                <a:p>
                  <a:endParaRPr lang="en-US"/>
                </a:p>
              </p:txBody>
            </p:sp>
            <p:sp>
              <p:nvSpPr>
                <p:cNvPr id="41311" name="Freeform 351"/>
                <p:cNvSpPr>
                  <a:spLocks/>
                </p:cNvSpPr>
                <p:nvPr/>
              </p:nvSpPr>
              <p:spPr bwMode="auto">
                <a:xfrm>
                  <a:off x="2387" y="3643"/>
                  <a:ext cx="12" cy="67"/>
                </a:xfrm>
                <a:custGeom>
                  <a:avLst/>
                  <a:gdLst/>
                  <a:ahLst/>
                  <a:cxnLst>
                    <a:cxn ang="0">
                      <a:pos x="16" y="133"/>
                    </a:cxn>
                    <a:cxn ang="0">
                      <a:pos x="8" y="122"/>
                    </a:cxn>
                    <a:cxn ang="0">
                      <a:pos x="4" y="109"/>
                    </a:cxn>
                    <a:cxn ang="0">
                      <a:pos x="0" y="94"/>
                    </a:cxn>
                    <a:cxn ang="0">
                      <a:pos x="0" y="82"/>
                    </a:cxn>
                    <a:cxn ang="0">
                      <a:pos x="2" y="67"/>
                    </a:cxn>
                    <a:cxn ang="0">
                      <a:pos x="5" y="53"/>
                    </a:cxn>
                    <a:cxn ang="0">
                      <a:pos x="10" y="38"/>
                    </a:cxn>
                    <a:cxn ang="0">
                      <a:pos x="15" y="26"/>
                    </a:cxn>
                    <a:cxn ang="0">
                      <a:pos x="20" y="13"/>
                    </a:cxn>
                    <a:cxn ang="0">
                      <a:pos x="24" y="0"/>
                    </a:cxn>
                    <a:cxn ang="0">
                      <a:pos x="21" y="13"/>
                    </a:cxn>
                    <a:cxn ang="0">
                      <a:pos x="18" y="24"/>
                    </a:cxn>
                    <a:cxn ang="0">
                      <a:pos x="16" y="38"/>
                    </a:cxn>
                    <a:cxn ang="0">
                      <a:pos x="15" y="51"/>
                    </a:cxn>
                    <a:cxn ang="0">
                      <a:pos x="15" y="66"/>
                    </a:cxn>
                    <a:cxn ang="0">
                      <a:pos x="15" y="80"/>
                    </a:cxn>
                    <a:cxn ang="0">
                      <a:pos x="16" y="93"/>
                    </a:cxn>
                    <a:cxn ang="0">
                      <a:pos x="16" y="107"/>
                    </a:cxn>
                    <a:cxn ang="0">
                      <a:pos x="16" y="120"/>
                    </a:cxn>
                    <a:cxn ang="0">
                      <a:pos x="16" y="134"/>
                    </a:cxn>
                    <a:cxn ang="0">
                      <a:pos x="16" y="134"/>
                    </a:cxn>
                    <a:cxn ang="0">
                      <a:pos x="16" y="133"/>
                    </a:cxn>
                  </a:cxnLst>
                  <a:rect l="0" t="0" r="r" b="b"/>
                  <a:pathLst>
                    <a:path w="24" h="134">
                      <a:moveTo>
                        <a:pt x="16" y="133"/>
                      </a:moveTo>
                      <a:lnTo>
                        <a:pt x="8" y="122"/>
                      </a:lnTo>
                      <a:lnTo>
                        <a:pt x="4" y="109"/>
                      </a:lnTo>
                      <a:lnTo>
                        <a:pt x="0" y="94"/>
                      </a:lnTo>
                      <a:lnTo>
                        <a:pt x="0" y="82"/>
                      </a:lnTo>
                      <a:lnTo>
                        <a:pt x="2" y="67"/>
                      </a:lnTo>
                      <a:lnTo>
                        <a:pt x="5" y="53"/>
                      </a:lnTo>
                      <a:lnTo>
                        <a:pt x="10" y="38"/>
                      </a:lnTo>
                      <a:lnTo>
                        <a:pt x="15" y="26"/>
                      </a:lnTo>
                      <a:lnTo>
                        <a:pt x="20" y="13"/>
                      </a:lnTo>
                      <a:lnTo>
                        <a:pt x="24" y="0"/>
                      </a:lnTo>
                      <a:lnTo>
                        <a:pt x="21" y="13"/>
                      </a:lnTo>
                      <a:lnTo>
                        <a:pt x="18" y="24"/>
                      </a:lnTo>
                      <a:lnTo>
                        <a:pt x="16" y="38"/>
                      </a:lnTo>
                      <a:lnTo>
                        <a:pt x="15" y="51"/>
                      </a:lnTo>
                      <a:lnTo>
                        <a:pt x="15" y="66"/>
                      </a:lnTo>
                      <a:lnTo>
                        <a:pt x="15" y="80"/>
                      </a:lnTo>
                      <a:lnTo>
                        <a:pt x="16" y="93"/>
                      </a:lnTo>
                      <a:lnTo>
                        <a:pt x="16" y="107"/>
                      </a:lnTo>
                      <a:lnTo>
                        <a:pt x="16" y="120"/>
                      </a:lnTo>
                      <a:lnTo>
                        <a:pt x="16" y="134"/>
                      </a:lnTo>
                      <a:lnTo>
                        <a:pt x="16" y="134"/>
                      </a:lnTo>
                      <a:lnTo>
                        <a:pt x="16" y="133"/>
                      </a:lnTo>
                      <a:close/>
                    </a:path>
                  </a:pathLst>
                </a:custGeom>
                <a:solidFill>
                  <a:srgbClr val="600C0C"/>
                </a:solidFill>
                <a:ln w="9525">
                  <a:noFill/>
                  <a:round/>
                  <a:headEnd/>
                  <a:tailEnd/>
                </a:ln>
              </p:spPr>
              <p:txBody>
                <a:bodyPr/>
                <a:lstStyle/>
                <a:p>
                  <a:endParaRPr lang="en-US"/>
                </a:p>
              </p:txBody>
            </p:sp>
            <p:sp>
              <p:nvSpPr>
                <p:cNvPr id="41312" name="Freeform 352"/>
                <p:cNvSpPr>
                  <a:spLocks/>
                </p:cNvSpPr>
                <p:nvPr/>
              </p:nvSpPr>
              <p:spPr bwMode="auto">
                <a:xfrm>
                  <a:off x="2665" y="3643"/>
                  <a:ext cx="26" cy="30"/>
                </a:xfrm>
                <a:custGeom>
                  <a:avLst/>
                  <a:gdLst/>
                  <a:ahLst/>
                  <a:cxnLst>
                    <a:cxn ang="0">
                      <a:pos x="0" y="0"/>
                    </a:cxn>
                    <a:cxn ang="0">
                      <a:pos x="52" y="59"/>
                    </a:cxn>
                    <a:cxn ang="0">
                      <a:pos x="0" y="0"/>
                    </a:cxn>
                    <a:cxn ang="0">
                      <a:pos x="0" y="0"/>
                    </a:cxn>
                  </a:cxnLst>
                  <a:rect l="0" t="0" r="r" b="b"/>
                  <a:pathLst>
                    <a:path w="52" h="59">
                      <a:moveTo>
                        <a:pt x="0" y="0"/>
                      </a:moveTo>
                      <a:lnTo>
                        <a:pt x="52" y="59"/>
                      </a:lnTo>
                      <a:lnTo>
                        <a:pt x="0" y="0"/>
                      </a:lnTo>
                      <a:lnTo>
                        <a:pt x="0" y="0"/>
                      </a:lnTo>
                      <a:close/>
                    </a:path>
                  </a:pathLst>
                </a:custGeom>
                <a:solidFill>
                  <a:srgbClr val="520000"/>
                </a:solidFill>
                <a:ln w="9525">
                  <a:noFill/>
                  <a:round/>
                  <a:headEnd/>
                  <a:tailEnd/>
                </a:ln>
              </p:spPr>
              <p:txBody>
                <a:bodyPr/>
                <a:lstStyle/>
                <a:p>
                  <a:endParaRPr lang="en-US"/>
                </a:p>
              </p:txBody>
            </p:sp>
            <p:sp>
              <p:nvSpPr>
                <p:cNvPr id="41313" name="Freeform 353"/>
                <p:cNvSpPr>
                  <a:spLocks/>
                </p:cNvSpPr>
                <p:nvPr/>
              </p:nvSpPr>
              <p:spPr bwMode="auto">
                <a:xfrm>
                  <a:off x="3354" y="3643"/>
                  <a:ext cx="25" cy="30"/>
                </a:xfrm>
                <a:custGeom>
                  <a:avLst/>
                  <a:gdLst/>
                  <a:ahLst/>
                  <a:cxnLst>
                    <a:cxn ang="0">
                      <a:pos x="0" y="59"/>
                    </a:cxn>
                    <a:cxn ang="0">
                      <a:pos x="49" y="0"/>
                    </a:cxn>
                    <a:cxn ang="0">
                      <a:pos x="49" y="10"/>
                    </a:cxn>
                    <a:cxn ang="0">
                      <a:pos x="48" y="16"/>
                    </a:cxn>
                    <a:cxn ang="0">
                      <a:pos x="43" y="22"/>
                    </a:cxn>
                    <a:cxn ang="0">
                      <a:pos x="38" y="29"/>
                    </a:cxn>
                    <a:cxn ang="0">
                      <a:pos x="32" y="34"/>
                    </a:cxn>
                    <a:cxn ang="0">
                      <a:pos x="25" y="38"/>
                    </a:cxn>
                    <a:cxn ang="0">
                      <a:pos x="17" y="43"/>
                    </a:cxn>
                    <a:cxn ang="0">
                      <a:pos x="11" y="48"/>
                    </a:cxn>
                    <a:cxn ang="0">
                      <a:pos x="5" y="54"/>
                    </a:cxn>
                    <a:cxn ang="0">
                      <a:pos x="0" y="59"/>
                    </a:cxn>
                    <a:cxn ang="0">
                      <a:pos x="0" y="59"/>
                    </a:cxn>
                  </a:cxnLst>
                  <a:rect l="0" t="0" r="r" b="b"/>
                  <a:pathLst>
                    <a:path w="49" h="59">
                      <a:moveTo>
                        <a:pt x="0" y="59"/>
                      </a:moveTo>
                      <a:lnTo>
                        <a:pt x="49" y="0"/>
                      </a:lnTo>
                      <a:lnTo>
                        <a:pt x="49" y="10"/>
                      </a:lnTo>
                      <a:lnTo>
                        <a:pt x="48" y="16"/>
                      </a:lnTo>
                      <a:lnTo>
                        <a:pt x="43" y="22"/>
                      </a:lnTo>
                      <a:lnTo>
                        <a:pt x="38" y="29"/>
                      </a:lnTo>
                      <a:lnTo>
                        <a:pt x="32" y="34"/>
                      </a:lnTo>
                      <a:lnTo>
                        <a:pt x="25" y="38"/>
                      </a:lnTo>
                      <a:lnTo>
                        <a:pt x="17" y="43"/>
                      </a:lnTo>
                      <a:lnTo>
                        <a:pt x="11" y="48"/>
                      </a:lnTo>
                      <a:lnTo>
                        <a:pt x="5" y="54"/>
                      </a:lnTo>
                      <a:lnTo>
                        <a:pt x="0" y="59"/>
                      </a:lnTo>
                      <a:lnTo>
                        <a:pt x="0" y="59"/>
                      </a:lnTo>
                      <a:close/>
                    </a:path>
                  </a:pathLst>
                </a:custGeom>
                <a:solidFill>
                  <a:srgbClr val="520000"/>
                </a:solidFill>
                <a:ln w="9525">
                  <a:noFill/>
                  <a:round/>
                  <a:headEnd/>
                  <a:tailEnd/>
                </a:ln>
              </p:spPr>
              <p:txBody>
                <a:bodyPr/>
                <a:lstStyle/>
                <a:p>
                  <a:endParaRPr lang="en-US"/>
                </a:p>
              </p:txBody>
            </p:sp>
            <p:sp>
              <p:nvSpPr>
                <p:cNvPr id="41314" name="Freeform 354"/>
                <p:cNvSpPr>
                  <a:spLocks/>
                </p:cNvSpPr>
                <p:nvPr/>
              </p:nvSpPr>
              <p:spPr bwMode="auto">
                <a:xfrm>
                  <a:off x="3096" y="3652"/>
                  <a:ext cx="6" cy="25"/>
                </a:xfrm>
                <a:custGeom>
                  <a:avLst/>
                  <a:gdLst/>
                  <a:ahLst/>
                  <a:cxnLst>
                    <a:cxn ang="0">
                      <a:pos x="0" y="48"/>
                    </a:cxn>
                    <a:cxn ang="0">
                      <a:pos x="11" y="0"/>
                    </a:cxn>
                    <a:cxn ang="0">
                      <a:pos x="0" y="24"/>
                    </a:cxn>
                    <a:cxn ang="0">
                      <a:pos x="0" y="49"/>
                    </a:cxn>
                    <a:cxn ang="0">
                      <a:pos x="0" y="49"/>
                    </a:cxn>
                    <a:cxn ang="0">
                      <a:pos x="0" y="48"/>
                    </a:cxn>
                  </a:cxnLst>
                  <a:rect l="0" t="0" r="r" b="b"/>
                  <a:pathLst>
                    <a:path w="11" h="49">
                      <a:moveTo>
                        <a:pt x="0" y="48"/>
                      </a:moveTo>
                      <a:lnTo>
                        <a:pt x="11" y="0"/>
                      </a:lnTo>
                      <a:lnTo>
                        <a:pt x="0" y="24"/>
                      </a:lnTo>
                      <a:lnTo>
                        <a:pt x="0" y="49"/>
                      </a:lnTo>
                      <a:lnTo>
                        <a:pt x="0" y="49"/>
                      </a:lnTo>
                      <a:lnTo>
                        <a:pt x="0" y="48"/>
                      </a:lnTo>
                      <a:close/>
                    </a:path>
                  </a:pathLst>
                </a:custGeom>
                <a:solidFill>
                  <a:srgbClr val="520000"/>
                </a:solidFill>
                <a:ln w="9525">
                  <a:noFill/>
                  <a:round/>
                  <a:headEnd/>
                  <a:tailEnd/>
                </a:ln>
              </p:spPr>
              <p:txBody>
                <a:bodyPr/>
                <a:lstStyle/>
                <a:p>
                  <a:endParaRPr lang="en-US"/>
                </a:p>
              </p:txBody>
            </p:sp>
            <p:sp>
              <p:nvSpPr>
                <p:cNvPr id="41315" name="Freeform 355"/>
                <p:cNvSpPr>
                  <a:spLocks/>
                </p:cNvSpPr>
                <p:nvPr/>
              </p:nvSpPr>
              <p:spPr bwMode="auto">
                <a:xfrm>
                  <a:off x="3548" y="3652"/>
                  <a:ext cx="10" cy="25"/>
                </a:xfrm>
                <a:custGeom>
                  <a:avLst/>
                  <a:gdLst/>
                  <a:ahLst/>
                  <a:cxnLst>
                    <a:cxn ang="0">
                      <a:pos x="6" y="48"/>
                    </a:cxn>
                    <a:cxn ang="0">
                      <a:pos x="0" y="49"/>
                    </a:cxn>
                    <a:cxn ang="0">
                      <a:pos x="0" y="0"/>
                    </a:cxn>
                    <a:cxn ang="0">
                      <a:pos x="3" y="8"/>
                    </a:cxn>
                    <a:cxn ang="0">
                      <a:pos x="6" y="12"/>
                    </a:cxn>
                    <a:cxn ang="0">
                      <a:pos x="11" y="17"/>
                    </a:cxn>
                    <a:cxn ang="0">
                      <a:pos x="14" y="20"/>
                    </a:cxn>
                    <a:cxn ang="0">
                      <a:pos x="18" y="24"/>
                    </a:cxn>
                    <a:cxn ang="0">
                      <a:pos x="19" y="27"/>
                    </a:cxn>
                    <a:cxn ang="0">
                      <a:pos x="19" y="32"/>
                    </a:cxn>
                    <a:cxn ang="0">
                      <a:pos x="19" y="36"/>
                    </a:cxn>
                    <a:cxn ang="0">
                      <a:pos x="14" y="41"/>
                    </a:cxn>
                    <a:cxn ang="0">
                      <a:pos x="8" y="49"/>
                    </a:cxn>
                    <a:cxn ang="0">
                      <a:pos x="8" y="49"/>
                    </a:cxn>
                    <a:cxn ang="0">
                      <a:pos x="6" y="48"/>
                    </a:cxn>
                  </a:cxnLst>
                  <a:rect l="0" t="0" r="r" b="b"/>
                  <a:pathLst>
                    <a:path w="19" h="49">
                      <a:moveTo>
                        <a:pt x="6" y="48"/>
                      </a:moveTo>
                      <a:lnTo>
                        <a:pt x="0" y="49"/>
                      </a:lnTo>
                      <a:lnTo>
                        <a:pt x="0" y="0"/>
                      </a:lnTo>
                      <a:lnTo>
                        <a:pt x="3" y="8"/>
                      </a:lnTo>
                      <a:lnTo>
                        <a:pt x="6" y="12"/>
                      </a:lnTo>
                      <a:lnTo>
                        <a:pt x="11" y="17"/>
                      </a:lnTo>
                      <a:lnTo>
                        <a:pt x="14" y="20"/>
                      </a:lnTo>
                      <a:lnTo>
                        <a:pt x="18" y="24"/>
                      </a:lnTo>
                      <a:lnTo>
                        <a:pt x="19" y="27"/>
                      </a:lnTo>
                      <a:lnTo>
                        <a:pt x="19" y="32"/>
                      </a:lnTo>
                      <a:lnTo>
                        <a:pt x="19" y="36"/>
                      </a:lnTo>
                      <a:lnTo>
                        <a:pt x="14" y="41"/>
                      </a:lnTo>
                      <a:lnTo>
                        <a:pt x="8" y="49"/>
                      </a:lnTo>
                      <a:lnTo>
                        <a:pt x="8" y="49"/>
                      </a:lnTo>
                      <a:lnTo>
                        <a:pt x="6" y="48"/>
                      </a:lnTo>
                      <a:close/>
                    </a:path>
                  </a:pathLst>
                </a:custGeom>
                <a:solidFill>
                  <a:srgbClr val="893939"/>
                </a:solidFill>
                <a:ln w="9525">
                  <a:noFill/>
                  <a:round/>
                  <a:headEnd/>
                  <a:tailEnd/>
                </a:ln>
              </p:spPr>
              <p:txBody>
                <a:bodyPr/>
                <a:lstStyle/>
                <a:p>
                  <a:endParaRPr lang="en-US"/>
                </a:p>
              </p:txBody>
            </p:sp>
            <p:sp>
              <p:nvSpPr>
                <p:cNvPr id="41316" name="Freeform 356"/>
                <p:cNvSpPr>
                  <a:spLocks/>
                </p:cNvSpPr>
                <p:nvPr/>
              </p:nvSpPr>
              <p:spPr bwMode="auto">
                <a:xfrm>
                  <a:off x="2885" y="3655"/>
                  <a:ext cx="42" cy="22"/>
                </a:xfrm>
                <a:custGeom>
                  <a:avLst/>
                  <a:gdLst/>
                  <a:ahLst/>
                  <a:cxnLst>
                    <a:cxn ang="0">
                      <a:pos x="0" y="0"/>
                    </a:cxn>
                    <a:cxn ang="0">
                      <a:pos x="84" y="43"/>
                    </a:cxn>
                    <a:cxn ang="0">
                      <a:pos x="0" y="0"/>
                    </a:cxn>
                    <a:cxn ang="0">
                      <a:pos x="0" y="0"/>
                    </a:cxn>
                  </a:cxnLst>
                  <a:rect l="0" t="0" r="r" b="b"/>
                  <a:pathLst>
                    <a:path w="84" h="43">
                      <a:moveTo>
                        <a:pt x="0" y="0"/>
                      </a:moveTo>
                      <a:lnTo>
                        <a:pt x="84" y="43"/>
                      </a:lnTo>
                      <a:lnTo>
                        <a:pt x="0" y="0"/>
                      </a:lnTo>
                      <a:lnTo>
                        <a:pt x="0" y="0"/>
                      </a:lnTo>
                      <a:close/>
                    </a:path>
                  </a:pathLst>
                </a:custGeom>
                <a:solidFill>
                  <a:srgbClr val="520000"/>
                </a:solidFill>
                <a:ln w="9525">
                  <a:noFill/>
                  <a:round/>
                  <a:headEnd/>
                  <a:tailEnd/>
                </a:ln>
              </p:spPr>
              <p:txBody>
                <a:bodyPr/>
                <a:lstStyle/>
                <a:p>
                  <a:endParaRPr lang="en-US"/>
                </a:p>
              </p:txBody>
            </p:sp>
            <p:sp>
              <p:nvSpPr>
                <p:cNvPr id="41317" name="Freeform 357"/>
                <p:cNvSpPr>
                  <a:spLocks/>
                </p:cNvSpPr>
                <p:nvPr/>
              </p:nvSpPr>
              <p:spPr bwMode="auto">
                <a:xfrm>
                  <a:off x="3252" y="3655"/>
                  <a:ext cx="4" cy="22"/>
                </a:xfrm>
                <a:custGeom>
                  <a:avLst/>
                  <a:gdLst/>
                  <a:ahLst/>
                  <a:cxnLst>
                    <a:cxn ang="0">
                      <a:pos x="0" y="0"/>
                    </a:cxn>
                    <a:cxn ang="0">
                      <a:pos x="8" y="0"/>
                    </a:cxn>
                    <a:cxn ang="0">
                      <a:pos x="8" y="43"/>
                    </a:cxn>
                    <a:cxn ang="0">
                      <a:pos x="2" y="43"/>
                    </a:cxn>
                    <a:cxn ang="0">
                      <a:pos x="2" y="0"/>
                    </a:cxn>
                    <a:cxn ang="0">
                      <a:pos x="2" y="0"/>
                    </a:cxn>
                    <a:cxn ang="0">
                      <a:pos x="0" y="0"/>
                    </a:cxn>
                  </a:cxnLst>
                  <a:rect l="0" t="0" r="r" b="b"/>
                  <a:pathLst>
                    <a:path w="8" h="43">
                      <a:moveTo>
                        <a:pt x="0" y="0"/>
                      </a:moveTo>
                      <a:lnTo>
                        <a:pt x="8" y="0"/>
                      </a:lnTo>
                      <a:lnTo>
                        <a:pt x="8" y="43"/>
                      </a:lnTo>
                      <a:lnTo>
                        <a:pt x="2" y="43"/>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41318" name="Freeform 358"/>
                <p:cNvSpPr>
                  <a:spLocks/>
                </p:cNvSpPr>
                <p:nvPr/>
              </p:nvSpPr>
              <p:spPr bwMode="auto">
                <a:xfrm>
                  <a:off x="3376" y="3655"/>
                  <a:ext cx="37" cy="46"/>
                </a:xfrm>
                <a:custGeom>
                  <a:avLst/>
                  <a:gdLst/>
                  <a:ahLst/>
                  <a:cxnLst>
                    <a:cxn ang="0">
                      <a:pos x="56" y="91"/>
                    </a:cxn>
                    <a:cxn ang="0">
                      <a:pos x="59" y="88"/>
                    </a:cxn>
                    <a:cxn ang="0">
                      <a:pos x="61" y="85"/>
                    </a:cxn>
                    <a:cxn ang="0">
                      <a:pos x="62" y="80"/>
                    </a:cxn>
                    <a:cxn ang="0">
                      <a:pos x="64" y="75"/>
                    </a:cxn>
                    <a:cxn ang="0">
                      <a:pos x="66" y="70"/>
                    </a:cxn>
                    <a:cxn ang="0">
                      <a:pos x="66" y="64"/>
                    </a:cxn>
                    <a:cxn ang="0">
                      <a:pos x="66" y="59"/>
                    </a:cxn>
                    <a:cxn ang="0">
                      <a:pos x="67" y="54"/>
                    </a:cxn>
                    <a:cxn ang="0">
                      <a:pos x="67" y="48"/>
                    </a:cxn>
                    <a:cxn ang="0">
                      <a:pos x="67" y="43"/>
                    </a:cxn>
                    <a:cxn ang="0">
                      <a:pos x="59" y="42"/>
                    </a:cxn>
                    <a:cxn ang="0">
                      <a:pos x="51" y="45"/>
                    </a:cxn>
                    <a:cxn ang="0">
                      <a:pos x="43" y="51"/>
                    </a:cxn>
                    <a:cxn ang="0">
                      <a:pos x="37" y="59"/>
                    </a:cxn>
                    <a:cxn ang="0">
                      <a:pos x="30" y="67"/>
                    </a:cxn>
                    <a:cxn ang="0">
                      <a:pos x="24" y="77"/>
                    </a:cxn>
                    <a:cxn ang="0">
                      <a:pos x="18" y="85"/>
                    </a:cxn>
                    <a:cxn ang="0">
                      <a:pos x="13" y="90"/>
                    </a:cxn>
                    <a:cxn ang="0">
                      <a:pos x="6" y="93"/>
                    </a:cxn>
                    <a:cxn ang="0">
                      <a:pos x="0" y="93"/>
                    </a:cxn>
                    <a:cxn ang="0">
                      <a:pos x="74" y="0"/>
                    </a:cxn>
                    <a:cxn ang="0">
                      <a:pos x="56" y="93"/>
                    </a:cxn>
                    <a:cxn ang="0">
                      <a:pos x="56" y="93"/>
                    </a:cxn>
                    <a:cxn ang="0">
                      <a:pos x="56" y="91"/>
                    </a:cxn>
                  </a:cxnLst>
                  <a:rect l="0" t="0" r="r" b="b"/>
                  <a:pathLst>
                    <a:path w="74" h="93">
                      <a:moveTo>
                        <a:pt x="56" y="91"/>
                      </a:moveTo>
                      <a:lnTo>
                        <a:pt x="59" y="88"/>
                      </a:lnTo>
                      <a:lnTo>
                        <a:pt x="61" y="85"/>
                      </a:lnTo>
                      <a:lnTo>
                        <a:pt x="62" y="80"/>
                      </a:lnTo>
                      <a:lnTo>
                        <a:pt x="64" y="75"/>
                      </a:lnTo>
                      <a:lnTo>
                        <a:pt x="66" y="70"/>
                      </a:lnTo>
                      <a:lnTo>
                        <a:pt x="66" y="64"/>
                      </a:lnTo>
                      <a:lnTo>
                        <a:pt x="66" y="59"/>
                      </a:lnTo>
                      <a:lnTo>
                        <a:pt x="67" y="54"/>
                      </a:lnTo>
                      <a:lnTo>
                        <a:pt x="67" y="48"/>
                      </a:lnTo>
                      <a:lnTo>
                        <a:pt x="67" y="43"/>
                      </a:lnTo>
                      <a:lnTo>
                        <a:pt x="59" y="42"/>
                      </a:lnTo>
                      <a:lnTo>
                        <a:pt x="51" y="45"/>
                      </a:lnTo>
                      <a:lnTo>
                        <a:pt x="43" y="51"/>
                      </a:lnTo>
                      <a:lnTo>
                        <a:pt x="37" y="59"/>
                      </a:lnTo>
                      <a:lnTo>
                        <a:pt x="30" y="67"/>
                      </a:lnTo>
                      <a:lnTo>
                        <a:pt x="24" y="77"/>
                      </a:lnTo>
                      <a:lnTo>
                        <a:pt x="18" y="85"/>
                      </a:lnTo>
                      <a:lnTo>
                        <a:pt x="13" y="90"/>
                      </a:lnTo>
                      <a:lnTo>
                        <a:pt x="6" y="93"/>
                      </a:lnTo>
                      <a:lnTo>
                        <a:pt x="0" y="93"/>
                      </a:lnTo>
                      <a:lnTo>
                        <a:pt x="74" y="0"/>
                      </a:lnTo>
                      <a:lnTo>
                        <a:pt x="56" y="93"/>
                      </a:lnTo>
                      <a:lnTo>
                        <a:pt x="56" y="93"/>
                      </a:lnTo>
                      <a:lnTo>
                        <a:pt x="56" y="91"/>
                      </a:lnTo>
                      <a:close/>
                    </a:path>
                  </a:pathLst>
                </a:custGeom>
                <a:solidFill>
                  <a:srgbClr val="520000"/>
                </a:solidFill>
                <a:ln w="9525">
                  <a:noFill/>
                  <a:round/>
                  <a:headEnd/>
                  <a:tailEnd/>
                </a:ln>
              </p:spPr>
              <p:txBody>
                <a:bodyPr/>
                <a:lstStyle/>
                <a:p>
                  <a:endParaRPr lang="en-US"/>
                </a:p>
              </p:txBody>
            </p:sp>
            <p:sp>
              <p:nvSpPr>
                <p:cNvPr id="41319" name="Freeform 359"/>
                <p:cNvSpPr>
                  <a:spLocks/>
                </p:cNvSpPr>
                <p:nvPr/>
              </p:nvSpPr>
              <p:spPr bwMode="auto">
                <a:xfrm>
                  <a:off x="2420" y="3658"/>
                  <a:ext cx="6" cy="82"/>
                </a:xfrm>
                <a:custGeom>
                  <a:avLst/>
                  <a:gdLst/>
                  <a:ahLst/>
                  <a:cxnLst>
                    <a:cxn ang="0">
                      <a:pos x="0" y="0"/>
                    </a:cxn>
                    <a:cxn ang="0">
                      <a:pos x="11" y="2"/>
                    </a:cxn>
                    <a:cxn ang="0">
                      <a:pos x="11" y="164"/>
                    </a:cxn>
                    <a:cxn ang="0">
                      <a:pos x="0" y="164"/>
                    </a:cxn>
                    <a:cxn ang="0">
                      <a:pos x="0" y="2"/>
                    </a:cxn>
                    <a:cxn ang="0">
                      <a:pos x="0" y="2"/>
                    </a:cxn>
                    <a:cxn ang="0">
                      <a:pos x="0" y="0"/>
                    </a:cxn>
                  </a:cxnLst>
                  <a:rect l="0" t="0" r="r" b="b"/>
                  <a:pathLst>
                    <a:path w="11" h="164">
                      <a:moveTo>
                        <a:pt x="0" y="0"/>
                      </a:moveTo>
                      <a:lnTo>
                        <a:pt x="11" y="2"/>
                      </a:lnTo>
                      <a:lnTo>
                        <a:pt x="11" y="164"/>
                      </a:lnTo>
                      <a:lnTo>
                        <a:pt x="0" y="164"/>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41320" name="Freeform 360"/>
                <p:cNvSpPr>
                  <a:spLocks/>
                </p:cNvSpPr>
                <p:nvPr/>
              </p:nvSpPr>
              <p:spPr bwMode="auto">
                <a:xfrm>
                  <a:off x="2797" y="3659"/>
                  <a:ext cx="9" cy="14"/>
                </a:xfrm>
                <a:custGeom>
                  <a:avLst/>
                  <a:gdLst/>
                  <a:ahLst/>
                  <a:cxnLst>
                    <a:cxn ang="0">
                      <a:pos x="17" y="10"/>
                    </a:cxn>
                    <a:cxn ang="0">
                      <a:pos x="17" y="27"/>
                    </a:cxn>
                    <a:cxn ang="0">
                      <a:pos x="0" y="0"/>
                    </a:cxn>
                    <a:cxn ang="0">
                      <a:pos x="1" y="0"/>
                    </a:cxn>
                    <a:cxn ang="0">
                      <a:pos x="3" y="0"/>
                    </a:cxn>
                    <a:cxn ang="0">
                      <a:pos x="4" y="2"/>
                    </a:cxn>
                    <a:cxn ang="0">
                      <a:pos x="8" y="2"/>
                    </a:cxn>
                    <a:cxn ang="0">
                      <a:pos x="8" y="3"/>
                    </a:cxn>
                    <a:cxn ang="0">
                      <a:pos x="9" y="5"/>
                    </a:cxn>
                    <a:cxn ang="0">
                      <a:pos x="12" y="6"/>
                    </a:cxn>
                    <a:cxn ang="0">
                      <a:pos x="14" y="8"/>
                    </a:cxn>
                    <a:cxn ang="0">
                      <a:pos x="16" y="10"/>
                    </a:cxn>
                    <a:cxn ang="0">
                      <a:pos x="17" y="10"/>
                    </a:cxn>
                    <a:cxn ang="0">
                      <a:pos x="17" y="10"/>
                    </a:cxn>
                  </a:cxnLst>
                  <a:rect l="0" t="0" r="r" b="b"/>
                  <a:pathLst>
                    <a:path w="17" h="27">
                      <a:moveTo>
                        <a:pt x="17" y="10"/>
                      </a:moveTo>
                      <a:lnTo>
                        <a:pt x="17" y="27"/>
                      </a:lnTo>
                      <a:lnTo>
                        <a:pt x="0" y="0"/>
                      </a:lnTo>
                      <a:lnTo>
                        <a:pt x="1" y="0"/>
                      </a:lnTo>
                      <a:lnTo>
                        <a:pt x="3" y="0"/>
                      </a:lnTo>
                      <a:lnTo>
                        <a:pt x="4" y="2"/>
                      </a:lnTo>
                      <a:lnTo>
                        <a:pt x="8" y="2"/>
                      </a:lnTo>
                      <a:lnTo>
                        <a:pt x="8" y="3"/>
                      </a:lnTo>
                      <a:lnTo>
                        <a:pt x="9" y="5"/>
                      </a:lnTo>
                      <a:lnTo>
                        <a:pt x="12" y="6"/>
                      </a:lnTo>
                      <a:lnTo>
                        <a:pt x="14" y="8"/>
                      </a:lnTo>
                      <a:lnTo>
                        <a:pt x="16" y="10"/>
                      </a:lnTo>
                      <a:lnTo>
                        <a:pt x="17" y="10"/>
                      </a:lnTo>
                      <a:lnTo>
                        <a:pt x="17" y="10"/>
                      </a:lnTo>
                      <a:close/>
                    </a:path>
                  </a:pathLst>
                </a:custGeom>
                <a:solidFill>
                  <a:srgbClr val="520000"/>
                </a:solidFill>
                <a:ln w="9525">
                  <a:noFill/>
                  <a:round/>
                  <a:headEnd/>
                  <a:tailEnd/>
                </a:ln>
              </p:spPr>
              <p:txBody>
                <a:bodyPr/>
                <a:lstStyle/>
                <a:p>
                  <a:endParaRPr lang="en-US"/>
                </a:p>
              </p:txBody>
            </p:sp>
            <p:sp>
              <p:nvSpPr>
                <p:cNvPr id="41321" name="Freeform 361"/>
                <p:cNvSpPr>
                  <a:spLocks/>
                </p:cNvSpPr>
                <p:nvPr/>
              </p:nvSpPr>
              <p:spPr bwMode="auto">
                <a:xfrm>
                  <a:off x="2869" y="3664"/>
                  <a:ext cx="25" cy="13"/>
                </a:xfrm>
                <a:custGeom>
                  <a:avLst/>
                  <a:gdLst/>
                  <a:ahLst/>
                  <a:cxnLst>
                    <a:cxn ang="0">
                      <a:pos x="0" y="0"/>
                    </a:cxn>
                    <a:cxn ang="0">
                      <a:pos x="49" y="25"/>
                    </a:cxn>
                    <a:cxn ang="0">
                      <a:pos x="0" y="0"/>
                    </a:cxn>
                    <a:cxn ang="0">
                      <a:pos x="0" y="0"/>
                    </a:cxn>
                  </a:cxnLst>
                  <a:rect l="0" t="0" r="r" b="b"/>
                  <a:pathLst>
                    <a:path w="49" h="25">
                      <a:moveTo>
                        <a:pt x="0" y="0"/>
                      </a:moveTo>
                      <a:lnTo>
                        <a:pt x="49" y="25"/>
                      </a:lnTo>
                      <a:lnTo>
                        <a:pt x="0" y="0"/>
                      </a:lnTo>
                      <a:lnTo>
                        <a:pt x="0" y="0"/>
                      </a:lnTo>
                      <a:close/>
                    </a:path>
                  </a:pathLst>
                </a:custGeom>
                <a:solidFill>
                  <a:srgbClr val="520000"/>
                </a:solidFill>
                <a:ln w="9525">
                  <a:noFill/>
                  <a:round/>
                  <a:headEnd/>
                  <a:tailEnd/>
                </a:ln>
              </p:spPr>
              <p:txBody>
                <a:bodyPr/>
                <a:lstStyle/>
                <a:p>
                  <a:endParaRPr lang="en-US"/>
                </a:p>
              </p:txBody>
            </p:sp>
            <p:sp>
              <p:nvSpPr>
                <p:cNvPr id="41322" name="Freeform 362"/>
                <p:cNvSpPr>
                  <a:spLocks/>
                </p:cNvSpPr>
                <p:nvPr/>
              </p:nvSpPr>
              <p:spPr bwMode="auto">
                <a:xfrm>
                  <a:off x="3270" y="3664"/>
                  <a:ext cx="4" cy="21"/>
                </a:xfrm>
                <a:custGeom>
                  <a:avLst/>
                  <a:gdLst/>
                  <a:ahLst/>
                  <a:cxnLst>
                    <a:cxn ang="0">
                      <a:pos x="6" y="0"/>
                    </a:cxn>
                    <a:cxn ang="0">
                      <a:pos x="0" y="43"/>
                    </a:cxn>
                    <a:cxn ang="0">
                      <a:pos x="6" y="0"/>
                    </a:cxn>
                    <a:cxn ang="0">
                      <a:pos x="6" y="0"/>
                    </a:cxn>
                  </a:cxnLst>
                  <a:rect l="0" t="0" r="r" b="b"/>
                  <a:pathLst>
                    <a:path w="6" h="43">
                      <a:moveTo>
                        <a:pt x="6" y="0"/>
                      </a:moveTo>
                      <a:lnTo>
                        <a:pt x="0" y="43"/>
                      </a:lnTo>
                      <a:lnTo>
                        <a:pt x="6" y="0"/>
                      </a:lnTo>
                      <a:lnTo>
                        <a:pt x="6" y="0"/>
                      </a:lnTo>
                      <a:close/>
                    </a:path>
                  </a:pathLst>
                </a:custGeom>
                <a:solidFill>
                  <a:srgbClr val="520000"/>
                </a:solidFill>
                <a:ln w="9525">
                  <a:noFill/>
                  <a:round/>
                  <a:headEnd/>
                  <a:tailEnd/>
                </a:ln>
              </p:spPr>
              <p:txBody>
                <a:bodyPr/>
                <a:lstStyle/>
                <a:p>
                  <a:endParaRPr lang="en-US"/>
                </a:p>
              </p:txBody>
            </p:sp>
            <p:sp>
              <p:nvSpPr>
                <p:cNvPr id="41323" name="Freeform 363"/>
                <p:cNvSpPr>
                  <a:spLocks/>
                </p:cNvSpPr>
                <p:nvPr/>
              </p:nvSpPr>
              <p:spPr bwMode="auto">
                <a:xfrm>
                  <a:off x="2272" y="3667"/>
                  <a:ext cx="9" cy="34"/>
                </a:xfrm>
                <a:custGeom>
                  <a:avLst/>
                  <a:gdLst/>
                  <a:ahLst/>
                  <a:cxnLst>
                    <a:cxn ang="0">
                      <a:pos x="18" y="0"/>
                    </a:cxn>
                    <a:cxn ang="0">
                      <a:pos x="0" y="69"/>
                    </a:cxn>
                    <a:cxn ang="0">
                      <a:pos x="18" y="2"/>
                    </a:cxn>
                    <a:cxn ang="0">
                      <a:pos x="18" y="2"/>
                    </a:cxn>
                    <a:cxn ang="0">
                      <a:pos x="18" y="0"/>
                    </a:cxn>
                  </a:cxnLst>
                  <a:rect l="0" t="0" r="r" b="b"/>
                  <a:pathLst>
                    <a:path w="18" h="69">
                      <a:moveTo>
                        <a:pt x="18" y="0"/>
                      </a:moveTo>
                      <a:lnTo>
                        <a:pt x="0" y="69"/>
                      </a:lnTo>
                      <a:lnTo>
                        <a:pt x="18" y="2"/>
                      </a:lnTo>
                      <a:lnTo>
                        <a:pt x="18" y="2"/>
                      </a:lnTo>
                      <a:lnTo>
                        <a:pt x="18" y="0"/>
                      </a:lnTo>
                      <a:close/>
                    </a:path>
                  </a:pathLst>
                </a:custGeom>
                <a:solidFill>
                  <a:srgbClr val="600C0C"/>
                </a:solidFill>
                <a:ln w="9525">
                  <a:noFill/>
                  <a:round/>
                  <a:headEnd/>
                  <a:tailEnd/>
                </a:ln>
              </p:spPr>
              <p:txBody>
                <a:bodyPr/>
                <a:lstStyle/>
                <a:p>
                  <a:endParaRPr lang="en-US"/>
                </a:p>
              </p:txBody>
            </p:sp>
            <p:sp>
              <p:nvSpPr>
                <p:cNvPr id="41324" name="Freeform 364"/>
                <p:cNvSpPr>
                  <a:spLocks/>
                </p:cNvSpPr>
                <p:nvPr/>
              </p:nvSpPr>
              <p:spPr bwMode="auto">
                <a:xfrm>
                  <a:off x="3045" y="3668"/>
                  <a:ext cx="9" cy="17"/>
                </a:xfrm>
                <a:custGeom>
                  <a:avLst/>
                  <a:gdLst/>
                  <a:ahLst/>
                  <a:cxnLst>
                    <a:cxn ang="0">
                      <a:pos x="17" y="33"/>
                    </a:cxn>
                    <a:cxn ang="0">
                      <a:pos x="0" y="0"/>
                    </a:cxn>
                    <a:cxn ang="0">
                      <a:pos x="17" y="0"/>
                    </a:cxn>
                    <a:cxn ang="0">
                      <a:pos x="17" y="35"/>
                    </a:cxn>
                    <a:cxn ang="0">
                      <a:pos x="17" y="35"/>
                    </a:cxn>
                    <a:cxn ang="0">
                      <a:pos x="17" y="33"/>
                    </a:cxn>
                  </a:cxnLst>
                  <a:rect l="0" t="0" r="r" b="b"/>
                  <a:pathLst>
                    <a:path w="17" h="35">
                      <a:moveTo>
                        <a:pt x="17" y="33"/>
                      </a:moveTo>
                      <a:lnTo>
                        <a:pt x="0" y="0"/>
                      </a:lnTo>
                      <a:lnTo>
                        <a:pt x="17" y="0"/>
                      </a:lnTo>
                      <a:lnTo>
                        <a:pt x="17" y="35"/>
                      </a:lnTo>
                      <a:lnTo>
                        <a:pt x="17" y="35"/>
                      </a:lnTo>
                      <a:lnTo>
                        <a:pt x="17" y="33"/>
                      </a:lnTo>
                      <a:close/>
                    </a:path>
                  </a:pathLst>
                </a:custGeom>
                <a:solidFill>
                  <a:srgbClr val="520000"/>
                </a:solidFill>
                <a:ln w="9525">
                  <a:noFill/>
                  <a:round/>
                  <a:headEnd/>
                  <a:tailEnd/>
                </a:ln>
              </p:spPr>
              <p:txBody>
                <a:bodyPr/>
                <a:lstStyle/>
                <a:p>
                  <a:endParaRPr lang="en-US"/>
                </a:p>
              </p:txBody>
            </p:sp>
            <p:sp>
              <p:nvSpPr>
                <p:cNvPr id="41325" name="Freeform 365"/>
                <p:cNvSpPr>
                  <a:spLocks/>
                </p:cNvSpPr>
                <p:nvPr/>
              </p:nvSpPr>
              <p:spPr bwMode="auto">
                <a:xfrm>
                  <a:off x="2429" y="3673"/>
                  <a:ext cx="9" cy="96"/>
                </a:xfrm>
                <a:custGeom>
                  <a:avLst/>
                  <a:gdLst/>
                  <a:ahLst/>
                  <a:cxnLst>
                    <a:cxn ang="0">
                      <a:pos x="0" y="0"/>
                    </a:cxn>
                    <a:cxn ang="0">
                      <a:pos x="17" y="194"/>
                    </a:cxn>
                    <a:cxn ang="0">
                      <a:pos x="0" y="0"/>
                    </a:cxn>
                    <a:cxn ang="0">
                      <a:pos x="0" y="0"/>
                    </a:cxn>
                  </a:cxnLst>
                  <a:rect l="0" t="0" r="r" b="b"/>
                  <a:pathLst>
                    <a:path w="17" h="194">
                      <a:moveTo>
                        <a:pt x="0" y="0"/>
                      </a:moveTo>
                      <a:lnTo>
                        <a:pt x="17" y="194"/>
                      </a:lnTo>
                      <a:lnTo>
                        <a:pt x="0" y="0"/>
                      </a:lnTo>
                      <a:lnTo>
                        <a:pt x="0" y="0"/>
                      </a:lnTo>
                      <a:close/>
                    </a:path>
                  </a:pathLst>
                </a:custGeom>
                <a:solidFill>
                  <a:srgbClr val="520000"/>
                </a:solidFill>
                <a:ln w="9525">
                  <a:noFill/>
                  <a:round/>
                  <a:headEnd/>
                  <a:tailEnd/>
                </a:ln>
              </p:spPr>
              <p:txBody>
                <a:bodyPr/>
                <a:lstStyle/>
                <a:p>
                  <a:endParaRPr lang="en-US"/>
                </a:p>
              </p:txBody>
            </p:sp>
            <p:sp>
              <p:nvSpPr>
                <p:cNvPr id="41326" name="Freeform 366"/>
                <p:cNvSpPr>
                  <a:spLocks/>
                </p:cNvSpPr>
                <p:nvPr/>
              </p:nvSpPr>
              <p:spPr bwMode="auto">
                <a:xfrm>
                  <a:off x="2462" y="3673"/>
                  <a:ext cx="6" cy="21"/>
                </a:xfrm>
                <a:custGeom>
                  <a:avLst/>
                  <a:gdLst/>
                  <a:ahLst/>
                  <a:cxnLst>
                    <a:cxn ang="0">
                      <a:pos x="0" y="0"/>
                    </a:cxn>
                    <a:cxn ang="0">
                      <a:pos x="11" y="43"/>
                    </a:cxn>
                    <a:cxn ang="0">
                      <a:pos x="0" y="0"/>
                    </a:cxn>
                    <a:cxn ang="0">
                      <a:pos x="0" y="0"/>
                    </a:cxn>
                  </a:cxnLst>
                  <a:rect l="0" t="0" r="r" b="b"/>
                  <a:pathLst>
                    <a:path w="11" h="43">
                      <a:moveTo>
                        <a:pt x="0" y="0"/>
                      </a:moveTo>
                      <a:lnTo>
                        <a:pt x="11" y="43"/>
                      </a:lnTo>
                      <a:lnTo>
                        <a:pt x="0" y="0"/>
                      </a:lnTo>
                      <a:lnTo>
                        <a:pt x="0" y="0"/>
                      </a:lnTo>
                      <a:close/>
                    </a:path>
                  </a:pathLst>
                </a:custGeom>
                <a:solidFill>
                  <a:srgbClr val="600C0C"/>
                </a:solidFill>
                <a:ln w="9525">
                  <a:noFill/>
                  <a:round/>
                  <a:headEnd/>
                  <a:tailEnd/>
                </a:ln>
              </p:spPr>
              <p:txBody>
                <a:bodyPr/>
                <a:lstStyle/>
                <a:p>
                  <a:endParaRPr lang="en-US"/>
                </a:p>
              </p:txBody>
            </p:sp>
            <p:sp>
              <p:nvSpPr>
                <p:cNvPr id="41327" name="Freeform 367"/>
                <p:cNvSpPr>
                  <a:spLocks/>
                </p:cNvSpPr>
                <p:nvPr/>
              </p:nvSpPr>
              <p:spPr bwMode="auto">
                <a:xfrm>
                  <a:off x="3102" y="3673"/>
                  <a:ext cx="3" cy="16"/>
                </a:xfrm>
                <a:custGeom>
                  <a:avLst/>
                  <a:gdLst/>
                  <a:ahLst/>
                  <a:cxnLst>
                    <a:cxn ang="0">
                      <a:pos x="7" y="0"/>
                    </a:cxn>
                    <a:cxn ang="0">
                      <a:pos x="0" y="32"/>
                    </a:cxn>
                    <a:cxn ang="0">
                      <a:pos x="7" y="0"/>
                    </a:cxn>
                    <a:cxn ang="0">
                      <a:pos x="7" y="0"/>
                    </a:cxn>
                  </a:cxnLst>
                  <a:rect l="0" t="0" r="r" b="b"/>
                  <a:pathLst>
                    <a:path w="7" h="32">
                      <a:moveTo>
                        <a:pt x="7" y="0"/>
                      </a:moveTo>
                      <a:lnTo>
                        <a:pt x="0" y="32"/>
                      </a:lnTo>
                      <a:lnTo>
                        <a:pt x="7" y="0"/>
                      </a:lnTo>
                      <a:lnTo>
                        <a:pt x="7" y="0"/>
                      </a:lnTo>
                      <a:close/>
                    </a:path>
                  </a:pathLst>
                </a:custGeom>
                <a:solidFill>
                  <a:srgbClr val="520000"/>
                </a:solidFill>
                <a:ln w="9525">
                  <a:noFill/>
                  <a:round/>
                  <a:headEnd/>
                  <a:tailEnd/>
                </a:ln>
              </p:spPr>
              <p:txBody>
                <a:bodyPr/>
                <a:lstStyle/>
                <a:p>
                  <a:endParaRPr lang="en-US"/>
                </a:p>
              </p:txBody>
            </p:sp>
            <p:sp>
              <p:nvSpPr>
                <p:cNvPr id="41328" name="Freeform 368"/>
                <p:cNvSpPr>
                  <a:spLocks/>
                </p:cNvSpPr>
                <p:nvPr/>
              </p:nvSpPr>
              <p:spPr bwMode="auto">
                <a:xfrm>
                  <a:off x="2284" y="3677"/>
                  <a:ext cx="18" cy="66"/>
                </a:xfrm>
                <a:custGeom>
                  <a:avLst/>
                  <a:gdLst/>
                  <a:ahLst/>
                  <a:cxnLst>
                    <a:cxn ang="0">
                      <a:pos x="11" y="77"/>
                    </a:cxn>
                    <a:cxn ang="0">
                      <a:pos x="29" y="42"/>
                    </a:cxn>
                    <a:cxn ang="0">
                      <a:pos x="37" y="133"/>
                    </a:cxn>
                    <a:cxn ang="0">
                      <a:pos x="21" y="130"/>
                    </a:cxn>
                    <a:cxn ang="0">
                      <a:pos x="11" y="120"/>
                    </a:cxn>
                    <a:cxn ang="0">
                      <a:pos x="5" y="109"/>
                    </a:cxn>
                    <a:cxn ang="0">
                      <a:pos x="2" y="95"/>
                    </a:cxn>
                    <a:cxn ang="0">
                      <a:pos x="0" y="79"/>
                    </a:cxn>
                    <a:cxn ang="0">
                      <a:pos x="2" y="61"/>
                    </a:cxn>
                    <a:cxn ang="0">
                      <a:pos x="5" y="45"/>
                    </a:cxn>
                    <a:cxn ang="0">
                      <a:pos x="8" y="27"/>
                    </a:cxn>
                    <a:cxn ang="0">
                      <a:pos x="10" y="13"/>
                    </a:cxn>
                    <a:cxn ang="0">
                      <a:pos x="11" y="0"/>
                    </a:cxn>
                    <a:cxn ang="0">
                      <a:pos x="13" y="8"/>
                    </a:cxn>
                    <a:cxn ang="0">
                      <a:pos x="13" y="16"/>
                    </a:cxn>
                    <a:cxn ang="0">
                      <a:pos x="10" y="24"/>
                    </a:cxn>
                    <a:cxn ang="0">
                      <a:pos x="8" y="31"/>
                    </a:cxn>
                    <a:cxn ang="0">
                      <a:pos x="5" y="39"/>
                    </a:cxn>
                    <a:cxn ang="0">
                      <a:pos x="3" y="47"/>
                    </a:cxn>
                    <a:cxn ang="0">
                      <a:pos x="2" y="53"/>
                    </a:cxn>
                    <a:cxn ang="0">
                      <a:pos x="3" y="61"/>
                    </a:cxn>
                    <a:cxn ang="0">
                      <a:pos x="6" y="69"/>
                    </a:cxn>
                    <a:cxn ang="0">
                      <a:pos x="11" y="77"/>
                    </a:cxn>
                    <a:cxn ang="0">
                      <a:pos x="11" y="77"/>
                    </a:cxn>
                  </a:cxnLst>
                  <a:rect l="0" t="0" r="r" b="b"/>
                  <a:pathLst>
                    <a:path w="37" h="133">
                      <a:moveTo>
                        <a:pt x="11" y="77"/>
                      </a:moveTo>
                      <a:lnTo>
                        <a:pt x="29" y="42"/>
                      </a:lnTo>
                      <a:lnTo>
                        <a:pt x="37" y="133"/>
                      </a:lnTo>
                      <a:lnTo>
                        <a:pt x="21" y="130"/>
                      </a:lnTo>
                      <a:lnTo>
                        <a:pt x="11" y="120"/>
                      </a:lnTo>
                      <a:lnTo>
                        <a:pt x="5" y="109"/>
                      </a:lnTo>
                      <a:lnTo>
                        <a:pt x="2" y="95"/>
                      </a:lnTo>
                      <a:lnTo>
                        <a:pt x="0" y="79"/>
                      </a:lnTo>
                      <a:lnTo>
                        <a:pt x="2" y="61"/>
                      </a:lnTo>
                      <a:lnTo>
                        <a:pt x="5" y="45"/>
                      </a:lnTo>
                      <a:lnTo>
                        <a:pt x="8" y="27"/>
                      </a:lnTo>
                      <a:lnTo>
                        <a:pt x="10" y="13"/>
                      </a:lnTo>
                      <a:lnTo>
                        <a:pt x="11" y="0"/>
                      </a:lnTo>
                      <a:lnTo>
                        <a:pt x="13" y="8"/>
                      </a:lnTo>
                      <a:lnTo>
                        <a:pt x="13" y="16"/>
                      </a:lnTo>
                      <a:lnTo>
                        <a:pt x="10" y="24"/>
                      </a:lnTo>
                      <a:lnTo>
                        <a:pt x="8" y="31"/>
                      </a:lnTo>
                      <a:lnTo>
                        <a:pt x="5" y="39"/>
                      </a:lnTo>
                      <a:lnTo>
                        <a:pt x="3" y="47"/>
                      </a:lnTo>
                      <a:lnTo>
                        <a:pt x="2" y="53"/>
                      </a:lnTo>
                      <a:lnTo>
                        <a:pt x="3" y="61"/>
                      </a:lnTo>
                      <a:lnTo>
                        <a:pt x="6" y="69"/>
                      </a:lnTo>
                      <a:lnTo>
                        <a:pt x="11" y="77"/>
                      </a:lnTo>
                      <a:lnTo>
                        <a:pt x="11" y="77"/>
                      </a:lnTo>
                      <a:close/>
                    </a:path>
                  </a:pathLst>
                </a:custGeom>
                <a:solidFill>
                  <a:srgbClr val="600C0C"/>
                </a:solidFill>
                <a:ln w="9525">
                  <a:noFill/>
                  <a:round/>
                  <a:headEnd/>
                  <a:tailEnd/>
                </a:ln>
              </p:spPr>
              <p:txBody>
                <a:bodyPr/>
                <a:lstStyle/>
                <a:p>
                  <a:endParaRPr lang="en-US"/>
                </a:p>
              </p:txBody>
            </p:sp>
            <p:sp>
              <p:nvSpPr>
                <p:cNvPr id="41329" name="Freeform 369"/>
                <p:cNvSpPr>
                  <a:spLocks/>
                </p:cNvSpPr>
                <p:nvPr/>
              </p:nvSpPr>
              <p:spPr bwMode="auto">
                <a:xfrm>
                  <a:off x="2813" y="3677"/>
                  <a:ext cx="9" cy="12"/>
                </a:xfrm>
                <a:custGeom>
                  <a:avLst/>
                  <a:gdLst/>
                  <a:ahLst/>
                  <a:cxnLst>
                    <a:cxn ang="0">
                      <a:pos x="16" y="24"/>
                    </a:cxn>
                    <a:cxn ang="0">
                      <a:pos x="0" y="24"/>
                    </a:cxn>
                    <a:cxn ang="0">
                      <a:pos x="0" y="0"/>
                    </a:cxn>
                    <a:cxn ang="0">
                      <a:pos x="1" y="2"/>
                    </a:cxn>
                    <a:cxn ang="0">
                      <a:pos x="4" y="3"/>
                    </a:cxn>
                    <a:cxn ang="0">
                      <a:pos x="8" y="7"/>
                    </a:cxn>
                    <a:cxn ang="0">
                      <a:pos x="9" y="8"/>
                    </a:cxn>
                    <a:cxn ang="0">
                      <a:pos x="12" y="11"/>
                    </a:cxn>
                    <a:cxn ang="0">
                      <a:pos x="14" y="13"/>
                    </a:cxn>
                    <a:cxn ang="0">
                      <a:pos x="16" y="16"/>
                    </a:cxn>
                    <a:cxn ang="0">
                      <a:pos x="17" y="18"/>
                    </a:cxn>
                    <a:cxn ang="0">
                      <a:pos x="17" y="21"/>
                    </a:cxn>
                    <a:cxn ang="0">
                      <a:pos x="17" y="24"/>
                    </a:cxn>
                    <a:cxn ang="0">
                      <a:pos x="17" y="24"/>
                    </a:cxn>
                    <a:cxn ang="0">
                      <a:pos x="16" y="24"/>
                    </a:cxn>
                  </a:cxnLst>
                  <a:rect l="0" t="0" r="r" b="b"/>
                  <a:pathLst>
                    <a:path w="17" h="24">
                      <a:moveTo>
                        <a:pt x="16" y="24"/>
                      </a:moveTo>
                      <a:lnTo>
                        <a:pt x="0" y="24"/>
                      </a:lnTo>
                      <a:lnTo>
                        <a:pt x="0" y="0"/>
                      </a:lnTo>
                      <a:lnTo>
                        <a:pt x="1" y="2"/>
                      </a:lnTo>
                      <a:lnTo>
                        <a:pt x="4" y="3"/>
                      </a:lnTo>
                      <a:lnTo>
                        <a:pt x="8" y="7"/>
                      </a:lnTo>
                      <a:lnTo>
                        <a:pt x="9" y="8"/>
                      </a:lnTo>
                      <a:lnTo>
                        <a:pt x="12" y="11"/>
                      </a:lnTo>
                      <a:lnTo>
                        <a:pt x="14" y="13"/>
                      </a:lnTo>
                      <a:lnTo>
                        <a:pt x="16" y="16"/>
                      </a:lnTo>
                      <a:lnTo>
                        <a:pt x="17" y="18"/>
                      </a:lnTo>
                      <a:lnTo>
                        <a:pt x="17" y="21"/>
                      </a:lnTo>
                      <a:lnTo>
                        <a:pt x="17" y="24"/>
                      </a:lnTo>
                      <a:lnTo>
                        <a:pt x="17" y="24"/>
                      </a:lnTo>
                      <a:lnTo>
                        <a:pt x="16" y="24"/>
                      </a:lnTo>
                      <a:close/>
                    </a:path>
                  </a:pathLst>
                </a:custGeom>
                <a:solidFill>
                  <a:srgbClr val="520000"/>
                </a:solidFill>
                <a:ln w="9525">
                  <a:noFill/>
                  <a:round/>
                  <a:headEnd/>
                  <a:tailEnd/>
                </a:ln>
              </p:spPr>
              <p:txBody>
                <a:bodyPr/>
                <a:lstStyle/>
                <a:p>
                  <a:endParaRPr lang="en-US"/>
                </a:p>
              </p:txBody>
            </p:sp>
            <p:sp>
              <p:nvSpPr>
                <p:cNvPr id="41330" name="Freeform 370"/>
                <p:cNvSpPr>
                  <a:spLocks/>
                </p:cNvSpPr>
                <p:nvPr/>
              </p:nvSpPr>
              <p:spPr bwMode="auto">
                <a:xfrm>
                  <a:off x="2851" y="3680"/>
                  <a:ext cx="18" cy="20"/>
                </a:xfrm>
                <a:custGeom>
                  <a:avLst/>
                  <a:gdLst/>
                  <a:ahLst/>
                  <a:cxnLst>
                    <a:cxn ang="0">
                      <a:pos x="36" y="17"/>
                    </a:cxn>
                    <a:cxn ang="0">
                      <a:pos x="31" y="20"/>
                    </a:cxn>
                    <a:cxn ang="0">
                      <a:pos x="26" y="25"/>
                    </a:cxn>
                    <a:cxn ang="0">
                      <a:pos x="23" y="30"/>
                    </a:cxn>
                    <a:cxn ang="0">
                      <a:pos x="21" y="33"/>
                    </a:cxn>
                    <a:cxn ang="0">
                      <a:pos x="18" y="38"/>
                    </a:cxn>
                    <a:cxn ang="0">
                      <a:pos x="16" y="40"/>
                    </a:cxn>
                    <a:cxn ang="0">
                      <a:pos x="13" y="40"/>
                    </a:cxn>
                    <a:cxn ang="0">
                      <a:pos x="10" y="40"/>
                    </a:cxn>
                    <a:cxn ang="0">
                      <a:pos x="7" y="35"/>
                    </a:cxn>
                    <a:cxn ang="0">
                      <a:pos x="0" y="28"/>
                    </a:cxn>
                    <a:cxn ang="0">
                      <a:pos x="18" y="0"/>
                    </a:cxn>
                    <a:cxn ang="0">
                      <a:pos x="36" y="17"/>
                    </a:cxn>
                    <a:cxn ang="0">
                      <a:pos x="36" y="17"/>
                    </a:cxn>
                  </a:cxnLst>
                  <a:rect l="0" t="0" r="r" b="b"/>
                  <a:pathLst>
                    <a:path w="36" h="40">
                      <a:moveTo>
                        <a:pt x="36" y="17"/>
                      </a:moveTo>
                      <a:lnTo>
                        <a:pt x="31" y="20"/>
                      </a:lnTo>
                      <a:lnTo>
                        <a:pt x="26" y="25"/>
                      </a:lnTo>
                      <a:lnTo>
                        <a:pt x="23" y="30"/>
                      </a:lnTo>
                      <a:lnTo>
                        <a:pt x="21" y="33"/>
                      </a:lnTo>
                      <a:lnTo>
                        <a:pt x="18" y="38"/>
                      </a:lnTo>
                      <a:lnTo>
                        <a:pt x="16" y="40"/>
                      </a:lnTo>
                      <a:lnTo>
                        <a:pt x="13" y="40"/>
                      </a:lnTo>
                      <a:lnTo>
                        <a:pt x="10" y="40"/>
                      </a:lnTo>
                      <a:lnTo>
                        <a:pt x="7" y="35"/>
                      </a:lnTo>
                      <a:lnTo>
                        <a:pt x="0" y="28"/>
                      </a:lnTo>
                      <a:lnTo>
                        <a:pt x="18" y="0"/>
                      </a:lnTo>
                      <a:lnTo>
                        <a:pt x="36" y="17"/>
                      </a:lnTo>
                      <a:lnTo>
                        <a:pt x="36" y="17"/>
                      </a:lnTo>
                      <a:close/>
                    </a:path>
                  </a:pathLst>
                </a:custGeom>
                <a:solidFill>
                  <a:srgbClr val="520000"/>
                </a:solidFill>
                <a:ln w="9525">
                  <a:noFill/>
                  <a:round/>
                  <a:headEnd/>
                  <a:tailEnd/>
                </a:ln>
              </p:spPr>
              <p:txBody>
                <a:bodyPr/>
                <a:lstStyle/>
                <a:p>
                  <a:endParaRPr lang="en-US"/>
                </a:p>
              </p:txBody>
            </p:sp>
            <p:sp>
              <p:nvSpPr>
                <p:cNvPr id="41331" name="Freeform 371"/>
                <p:cNvSpPr>
                  <a:spLocks/>
                </p:cNvSpPr>
                <p:nvPr/>
              </p:nvSpPr>
              <p:spPr bwMode="auto">
                <a:xfrm>
                  <a:off x="2902" y="3680"/>
                  <a:ext cx="21" cy="5"/>
                </a:xfrm>
                <a:custGeom>
                  <a:avLst/>
                  <a:gdLst/>
                  <a:ahLst/>
                  <a:cxnLst>
                    <a:cxn ang="0">
                      <a:pos x="0" y="0"/>
                    </a:cxn>
                    <a:cxn ang="0">
                      <a:pos x="41" y="11"/>
                    </a:cxn>
                    <a:cxn ang="0">
                      <a:pos x="0" y="0"/>
                    </a:cxn>
                    <a:cxn ang="0">
                      <a:pos x="0" y="0"/>
                    </a:cxn>
                  </a:cxnLst>
                  <a:rect l="0" t="0" r="r" b="b"/>
                  <a:pathLst>
                    <a:path w="41" h="11">
                      <a:moveTo>
                        <a:pt x="0" y="0"/>
                      </a:moveTo>
                      <a:lnTo>
                        <a:pt x="41" y="11"/>
                      </a:lnTo>
                      <a:lnTo>
                        <a:pt x="0" y="0"/>
                      </a:lnTo>
                      <a:lnTo>
                        <a:pt x="0" y="0"/>
                      </a:lnTo>
                      <a:close/>
                    </a:path>
                  </a:pathLst>
                </a:custGeom>
                <a:solidFill>
                  <a:srgbClr val="520000"/>
                </a:solidFill>
                <a:ln w="9525">
                  <a:noFill/>
                  <a:round/>
                  <a:headEnd/>
                  <a:tailEnd/>
                </a:ln>
              </p:spPr>
              <p:txBody>
                <a:bodyPr/>
                <a:lstStyle/>
                <a:p>
                  <a:endParaRPr lang="en-US"/>
                </a:p>
              </p:txBody>
            </p:sp>
            <p:sp>
              <p:nvSpPr>
                <p:cNvPr id="41332" name="Freeform 372"/>
                <p:cNvSpPr>
                  <a:spLocks/>
                </p:cNvSpPr>
                <p:nvPr/>
              </p:nvSpPr>
              <p:spPr bwMode="auto">
                <a:xfrm>
                  <a:off x="2208" y="3696"/>
                  <a:ext cx="9" cy="25"/>
                </a:xfrm>
                <a:custGeom>
                  <a:avLst/>
                  <a:gdLst/>
                  <a:ahLst/>
                  <a:cxnLst>
                    <a:cxn ang="0">
                      <a:pos x="16" y="0"/>
                    </a:cxn>
                    <a:cxn ang="0">
                      <a:pos x="14" y="5"/>
                    </a:cxn>
                    <a:cxn ang="0">
                      <a:pos x="13" y="8"/>
                    </a:cxn>
                    <a:cxn ang="0">
                      <a:pos x="11" y="13"/>
                    </a:cxn>
                    <a:cxn ang="0">
                      <a:pos x="9" y="18"/>
                    </a:cxn>
                    <a:cxn ang="0">
                      <a:pos x="9" y="24"/>
                    </a:cxn>
                    <a:cxn ang="0">
                      <a:pos x="9" y="29"/>
                    </a:cxn>
                    <a:cxn ang="0">
                      <a:pos x="9" y="34"/>
                    </a:cxn>
                    <a:cxn ang="0">
                      <a:pos x="9" y="40"/>
                    </a:cxn>
                    <a:cxn ang="0">
                      <a:pos x="9" y="45"/>
                    </a:cxn>
                    <a:cxn ang="0">
                      <a:pos x="9" y="51"/>
                    </a:cxn>
                    <a:cxn ang="0">
                      <a:pos x="0" y="2"/>
                    </a:cxn>
                    <a:cxn ang="0">
                      <a:pos x="17" y="2"/>
                    </a:cxn>
                    <a:cxn ang="0">
                      <a:pos x="17" y="2"/>
                    </a:cxn>
                    <a:cxn ang="0">
                      <a:pos x="16" y="0"/>
                    </a:cxn>
                  </a:cxnLst>
                  <a:rect l="0" t="0" r="r" b="b"/>
                  <a:pathLst>
                    <a:path w="17" h="51">
                      <a:moveTo>
                        <a:pt x="16" y="0"/>
                      </a:moveTo>
                      <a:lnTo>
                        <a:pt x="14" y="5"/>
                      </a:lnTo>
                      <a:lnTo>
                        <a:pt x="13" y="8"/>
                      </a:lnTo>
                      <a:lnTo>
                        <a:pt x="11" y="13"/>
                      </a:lnTo>
                      <a:lnTo>
                        <a:pt x="9" y="18"/>
                      </a:lnTo>
                      <a:lnTo>
                        <a:pt x="9" y="24"/>
                      </a:lnTo>
                      <a:lnTo>
                        <a:pt x="9" y="29"/>
                      </a:lnTo>
                      <a:lnTo>
                        <a:pt x="9" y="34"/>
                      </a:lnTo>
                      <a:lnTo>
                        <a:pt x="9" y="40"/>
                      </a:lnTo>
                      <a:lnTo>
                        <a:pt x="9" y="45"/>
                      </a:lnTo>
                      <a:lnTo>
                        <a:pt x="9" y="51"/>
                      </a:lnTo>
                      <a:lnTo>
                        <a:pt x="0" y="2"/>
                      </a:lnTo>
                      <a:lnTo>
                        <a:pt x="17" y="2"/>
                      </a:lnTo>
                      <a:lnTo>
                        <a:pt x="17" y="2"/>
                      </a:lnTo>
                      <a:lnTo>
                        <a:pt x="16" y="0"/>
                      </a:lnTo>
                      <a:close/>
                    </a:path>
                  </a:pathLst>
                </a:custGeom>
                <a:solidFill>
                  <a:srgbClr val="600C0C"/>
                </a:solidFill>
                <a:ln w="9525">
                  <a:noFill/>
                  <a:round/>
                  <a:headEnd/>
                  <a:tailEnd/>
                </a:ln>
              </p:spPr>
              <p:txBody>
                <a:bodyPr/>
                <a:lstStyle/>
                <a:p>
                  <a:endParaRPr lang="en-US"/>
                </a:p>
              </p:txBody>
            </p:sp>
            <p:sp>
              <p:nvSpPr>
                <p:cNvPr id="41333" name="Freeform 373"/>
                <p:cNvSpPr>
                  <a:spLocks/>
                </p:cNvSpPr>
                <p:nvPr/>
              </p:nvSpPr>
              <p:spPr bwMode="auto">
                <a:xfrm>
                  <a:off x="2242" y="3685"/>
                  <a:ext cx="6" cy="30"/>
                </a:xfrm>
                <a:custGeom>
                  <a:avLst/>
                  <a:gdLst/>
                  <a:ahLst/>
                  <a:cxnLst>
                    <a:cxn ang="0">
                      <a:pos x="9" y="0"/>
                    </a:cxn>
                    <a:cxn ang="0">
                      <a:pos x="0" y="61"/>
                    </a:cxn>
                    <a:cxn ang="0">
                      <a:pos x="11" y="2"/>
                    </a:cxn>
                    <a:cxn ang="0">
                      <a:pos x="11" y="2"/>
                    </a:cxn>
                    <a:cxn ang="0">
                      <a:pos x="9" y="0"/>
                    </a:cxn>
                  </a:cxnLst>
                  <a:rect l="0" t="0" r="r" b="b"/>
                  <a:pathLst>
                    <a:path w="11" h="61">
                      <a:moveTo>
                        <a:pt x="9" y="0"/>
                      </a:moveTo>
                      <a:lnTo>
                        <a:pt x="0" y="61"/>
                      </a:lnTo>
                      <a:lnTo>
                        <a:pt x="11" y="2"/>
                      </a:lnTo>
                      <a:lnTo>
                        <a:pt x="11" y="2"/>
                      </a:lnTo>
                      <a:lnTo>
                        <a:pt x="9" y="0"/>
                      </a:lnTo>
                      <a:close/>
                    </a:path>
                  </a:pathLst>
                </a:custGeom>
                <a:solidFill>
                  <a:srgbClr val="600C0C"/>
                </a:solidFill>
                <a:ln w="9525">
                  <a:noFill/>
                  <a:round/>
                  <a:headEnd/>
                  <a:tailEnd/>
                </a:ln>
              </p:spPr>
              <p:txBody>
                <a:bodyPr/>
                <a:lstStyle/>
                <a:p>
                  <a:endParaRPr lang="en-US"/>
                </a:p>
              </p:txBody>
            </p:sp>
            <p:sp>
              <p:nvSpPr>
                <p:cNvPr id="41334" name="Freeform 374"/>
                <p:cNvSpPr>
                  <a:spLocks/>
                </p:cNvSpPr>
                <p:nvPr/>
              </p:nvSpPr>
              <p:spPr bwMode="auto">
                <a:xfrm>
                  <a:off x="2306" y="3685"/>
                  <a:ext cx="8" cy="55"/>
                </a:xfrm>
                <a:custGeom>
                  <a:avLst/>
                  <a:gdLst/>
                  <a:ahLst/>
                  <a:cxnLst>
                    <a:cxn ang="0">
                      <a:pos x="16" y="109"/>
                    </a:cxn>
                    <a:cxn ang="0">
                      <a:pos x="6" y="99"/>
                    </a:cxn>
                    <a:cxn ang="0">
                      <a:pos x="1" y="88"/>
                    </a:cxn>
                    <a:cxn ang="0">
                      <a:pos x="0" y="78"/>
                    </a:cxn>
                    <a:cxn ang="0">
                      <a:pos x="0" y="67"/>
                    </a:cxn>
                    <a:cxn ang="0">
                      <a:pos x="1" y="56"/>
                    </a:cxn>
                    <a:cxn ang="0">
                      <a:pos x="5" y="45"/>
                    </a:cxn>
                    <a:cxn ang="0">
                      <a:pos x="9" y="32"/>
                    </a:cxn>
                    <a:cxn ang="0">
                      <a:pos x="13" y="21"/>
                    </a:cxn>
                    <a:cxn ang="0">
                      <a:pos x="16" y="11"/>
                    </a:cxn>
                    <a:cxn ang="0">
                      <a:pos x="16" y="0"/>
                    </a:cxn>
                    <a:cxn ang="0">
                      <a:pos x="16" y="109"/>
                    </a:cxn>
                    <a:cxn ang="0">
                      <a:pos x="16" y="109"/>
                    </a:cxn>
                  </a:cxnLst>
                  <a:rect l="0" t="0" r="r" b="b"/>
                  <a:pathLst>
                    <a:path w="16" h="109">
                      <a:moveTo>
                        <a:pt x="16" y="109"/>
                      </a:moveTo>
                      <a:lnTo>
                        <a:pt x="6" y="99"/>
                      </a:lnTo>
                      <a:lnTo>
                        <a:pt x="1" y="88"/>
                      </a:lnTo>
                      <a:lnTo>
                        <a:pt x="0" y="78"/>
                      </a:lnTo>
                      <a:lnTo>
                        <a:pt x="0" y="67"/>
                      </a:lnTo>
                      <a:lnTo>
                        <a:pt x="1" y="56"/>
                      </a:lnTo>
                      <a:lnTo>
                        <a:pt x="5" y="45"/>
                      </a:lnTo>
                      <a:lnTo>
                        <a:pt x="9" y="32"/>
                      </a:lnTo>
                      <a:lnTo>
                        <a:pt x="13" y="21"/>
                      </a:lnTo>
                      <a:lnTo>
                        <a:pt x="16" y="11"/>
                      </a:lnTo>
                      <a:lnTo>
                        <a:pt x="16" y="0"/>
                      </a:lnTo>
                      <a:lnTo>
                        <a:pt x="16" y="109"/>
                      </a:lnTo>
                      <a:lnTo>
                        <a:pt x="16" y="109"/>
                      </a:lnTo>
                      <a:close/>
                    </a:path>
                  </a:pathLst>
                </a:custGeom>
                <a:solidFill>
                  <a:srgbClr val="600C0C"/>
                </a:solidFill>
                <a:ln w="9525">
                  <a:noFill/>
                  <a:round/>
                  <a:headEnd/>
                  <a:tailEnd/>
                </a:ln>
              </p:spPr>
              <p:txBody>
                <a:bodyPr/>
                <a:lstStyle/>
                <a:p>
                  <a:endParaRPr lang="en-US"/>
                </a:p>
              </p:txBody>
            </p:sp>
            <p:sp>
              <p:nvSpPr>
                <p:cNvPr id="41335" name="Freeform 375"/>
                <p:cNvSpPr>
                  <a:spLocks/>
                </p:cNvSpPr>
                <p:nvPr/>
              </p:nvSpPr>
              <p:spPr bwMode="auto">
                <a:xfrm>
                  <a:off x="3282" y="3685"/>
                  <a:ext cx="4" cy="16"/>
                </a:xfrm>
                <a:custGeom>
                  <a:avLst/>
                  <a:gdLst/>
                  <a:ahLst/>
                  <a:cxnLst>
                    <a:cxn ang="0">
                      <a:pos x="0" y="0"/>
                    </a:cxn>
                    <a:cxn ang="0">
                      <a:pos x="8" y="2"/>
                    </a:cxn>
                    <a:cxn ang="0">
                      <a:pos x="8" y="34"/>
                    </a:cxn>
                    <a:cxn ang="0">
                      <a:pos x="0" y="34"/>
                    </a:cxn>
                    <a:cxn ang="0">
                      <a:pos x="0" y="2"/>
                    </a:cxn>
                    <a:cxn ang="0">
                      <a:pos x="0" y="2"/>
                    </a:cxn>
                    <a:cxn ang="0">
                      <a:pos x="0" y="0"/>
                    </a:cxn>
                  </a:cxnLst>
                  <a:rect l="0" t="0" r="r" b="b"/>
                  <a:pathLst>
                    <a:path w="8" h="34">
                      <a:moveTo>
                        <a:pt x="0" y="0"/>
                      </a:moveTo>
                      <a:lnTo>
                        <a:pt x="8" y="2"/>
                      </a:lnTo>
                      <a:lnTo>
                        <a:pt x="8" y="34"/>
                      </a:lnTo>
                      <a:lnTo>
                        <a:pt x="0" y="34"/>
                      </a:lnTo>
                      <a:lnTo>
                        <a:pt x="0" y="2"/>
                      </a:lnTo>
                      <a:lnTo>
                        <a:pt x="0" y="2"/>
                      </a:lnTo>
                      <a:lnTo>
                        <a:pt x="0" y="0"/>
                      </a:lnTo>
                      <a:close/>
                    </a:path>
                  </a:pathLst>
                </a:custGeom>
                <a:solidFill>
                  <a:srgbClr val="520000"/>
                </a:solidFill>
                <a:ln w="9525">
                  <a:noFill/>
                  <a:round/>
                  <a:headEnd/>
                  <a:tailEnd/>
                </a:ln>
              </p:spPr>
              <p:txBody>
                <a:bodyPr/>
                <a:lstStyle/>
                <a:p>
                  <a:endParaRPr lang="en-US"/>
                </a:p>
              </p:txBody>
            </p:sp>
            <p:sp>
              <p:nvSpPr>
                <p:cNvPr id="41336" name="Freeform 376"/>
                <p:cNvSpPr>
                  <a:spLocks/>
                </p:cNvSpPr>
                <p:nvPr/>
              </p:nvSpPr>
              <p:spPr bwMode="auto">
                <a:xfrm>
                  <a:off x="2188" y="3689"/>
                  <a:ext cx="18" cy="39"/>
                </a:xfrm>
                <a:custGeom>
                  <a:avLst/>
                  <a:gdLst/>
                  <a:ahLst/>
                  <a:cxnLst>
                    <a:cxn ang="0">
                      <a:pos x="16" y="42"/>
                    </a:cxn>
                    <a:cxn ang="0">
                      <a:pos x="10" y="53"/>
                    </a:cxn>
                    <a:cxn ang="0">
                      <a:pos x="10" y="61"/>
                    </a:cxn>
                    <a:cxn ang="0">
                      <a:pos x="10" y="66"/>
                    </a:cxn>
                    <a:cxn ang="0">
                      <a:pos x="10" y="67"/>
                    </a:cxn>
                    <a:cxn ang="0">
                      <a:pos x="10" y="66"/>
                    </a:cxn>
                    <a:cxn ang="0">
                      <a:pos x="10" y="63"/>
                    </a:cxn>
                    <a:cxn ang="0">
                      <a:pos x="8" y="58"/>
                    </a:cxn>
                    <a:cxn ang="0">
                      <a:pos x="8" y="53"/>
                    </a:cxn>
                    <a:cxn ang="0">
                      <a:pos x="6" y="48"/>
                    </a:cxn>
                    <a:cxn ang="0">
                      <a:pos x="3" y="45"/>
                    </a:cxn>
                    <a:cxn ang="0">
                      <a:pos x="0" y="43"/>
                    </a:cxn>
                    <a:cxn ang="0">
                      <a:pos x="10" y="53"/>
                    </a:cxn>
                    <a:cxn ang="0">
                      <a:pos x="14" y="48"/>
                    </a:cxn>
                    <a:cxn ang="0">
                      <a:pos x="18" y="42"/>
                    </a:cxn>
                    <a:cxn ang="0">
                      <a:pos x="18" y="35"/>
                    </a:cxn>
                    <a:cxn ang="0">
                      <a:pos x="18" y="27"/>
                    </a:cxn>
                    <a:cxn ang="0">
                      <a:pos x="16" y="21"/>
                    </a:cxn>
                    <a:cxn ang="0">
                      <a:pos x="13" y="16"/>
                    </a:cxn>
                    <a:cxn ang="0">
                      <a:pos x="11" y="10"/>
                    </a:cxn>
                    <a:cxn ang="0">
                      <a:pos x="10" y="5"/>
                    </a:cxn>
                    <a:cxn ang="0">
                      <a:pos x="10" y="2"/>
                    </a:cxn>
                    <a:cxn ang="0">
                      <a:pos x="10" y="0"/>
                    </a:cxn>
                    <a:cxn ang="0">
                      <a:pos x="35" y="79"/>
                    </a:cxn>
                    <a:cxn ang="0">
                      <a:pos x="18" y="43"/>
                    </a:cxn>
                    <a:cxn ang="0">
                      <a:pos x="18" y="43"/>
                    </a:cxn>
                    <a:cxn ang="0">
                      <a:pos x="16" y="42"/>
                    </a:cxn>
                  </a:cxnLst>
                  <a:rect l="0" t="0" r="r" b="b"/>
                  <a:pathLst>
                    <a:path w="35" h="79">
                      <a:moveTo>
                        <a:pt x="16" y="42"/>
                      </a:moveTo>
                      <a:lnTo>
                        <a:pt x="10" y="53"/>
                      </a:lnTo>
                      <a:lnTo>
                        <a:pt x="10" y="61"/>
                      </a:lnTo>
                      <a:lnTo>
                        <a:pt x="10" y="66"/>
                      </a:lnTo>
                      <a:lnTo>
                        <a:pt x="10" y="67"/>
                      </a:lnTo>
                      <a:lnTo>
                        <a:pt x="10" y="66"/>
                      </a:lnTo>
                      <a:lnTo>
                        <a:pt x="10" y="63"/>
                      </a:lnTo>
                      <a:lnTo>
                        <a:pt x="8" y="58"/>
                      </a:lnTo>
                      <a:lnTo>
                        <a:pt x="8" y="53"/>
                      </a:lnTo>
                      <a:lnTo>
                        <a:pt x="6" y="48"/>
                      </a:lnTo>
                      <a:lnTo>
                        <a:pt x="3" y="45"/>
                      </a:lnTo>
                      <a:lnTo>
                        <a:pt x="0" y="43"/>
                      </a:lnTo>
                      <a:lnTo>
                        <a:pt x="10" y="53"/>
                      </a:lnTo>
                      <a:lnTo>
                        <a:pt x="14" y="48"/>
                      </a:lnTo>
                      <a:lnTo>
                        <a:pt x="18" y="42"/>
                      </a:lnTo>
                      <a:lnTo>
                        <a:pt x="18" y="35"/>
                      </a:lnTo>
                      <a:lnTo>
                        <a:pt x="18" y="27"/>
                      </a:lnTo>
                      <a:lnTo>
                        <a:pt x="16" y="21"/>
                      </a:lnTo>
                      <a:lnTo>
                        <a:pt x="13" y="16"/>
                      </a:lnTo>
                      <a:lnTo>
                        <a:pt x="11" y="10"/>
                      </a:lnTo>
                      <a:lnTo>
                        <a:pt x="10" y="5"/>
                      </a:lnTo>
                      <a:lnTo>
                        <a:pt x="10" y="2"/>
                      </a:lnTo>
                      <a:lnTo>
                        <a:pt x="10" y="0"/>
                      </a:lnTo>
                      <a:lnTo>
                        <a:pt x="35" y="79"/>
                      </a:lnTo>
                      <a:lnTo>
                        <a:pt x="18" y="43"/>
                      </a:lnTo>
                      <a:lnTo>
                        <a:pt x="18" y="43"/>
                      </a:lnTo>
                      <a:lnTo>
                        <a:pt x="16" y="42"/>
                      </a:lnTo>
                      <a:close/>
                    </a:path>
                  </a:pathLst>
                </a:custGeom>
                <a:solidFill>
                  <a:srgbClr val="600C0C"/>
                </a:solidFill>
                <a:ln w="9525">
                  <a:noFill/>
                  <a:round/>
                  <a:headEnd/>
                  <a:tailEnd/>
                </a:ln>
              </p:spPr>
              <p:txBody>
                <a:bodyPr/>
                <a:lstStyle/>
                <a:p>
                  <a:endParaRPr lang="en-US"/>
                </a:p>
              </p:txBody>
            </p:sp>
            <p:sp>
              <p:nvSpPr>
                <p:cNvPr id="41337" name="Freeform 377"/>
                <p:cNvSpPr>
                  <a:spLocks/>
                </p:cNvSpPr>
                <p:nvPr/>
              </p:nvSpPr>
              <p:spPr bwMode="auto">
                <a:xfrm>
                  <a:off x="2256" y="3693"/>
                  <a:ext cx="4" cy="35"/>
                </a:xfrm>
                <a:custGeom>
                  <a:avLst/>
                  <a:gdLst/>
                  <a:ahLst/>
                  <a:cxnLst>
                    <a:cxn ang="0">
                      <a:pos x="0" y="0"/>
                    </a:cxn>
                    <a:cxn ang="0">
                      <a:pos x="8" y="1"/>
                    </a:cxn>
                    <a:cxn ang="0">
                      <a:pos x="8" y="69"/>
                    </a:cxn>
                    <a:cxn ang="0">
                      <a:pos x="2" y="69"/>
                    </a:cxn>
                    <a:cxn ang="0">
                      <a:pos x="2" y="1"/>
                    </a:cxn>
                    <a:cxn ang="0">
                      <a:pos x="2" y="1"/>
                    </a:cxn>
                    <a:cxn ang="0">
                      <a:pos x="0" y="0"/>
                    </a:cxn>
                  </a:cxnLst>
                  <a:rect l="0" t="0" r="r" b="b"/>
                  <a:pathLst>
                    <a:path w="8" h="69">
                      <a:moveTo>
                        <a:pt x="0" y="0"/>
                      </a:moveTo>
                      <a:lnTo>
                        <a:pt x="8" y="1"/>
                      </a:lnTo>
                      <a:lnTo>
                        <a:pt x="8" y="69"/>
                      </a:lnTo>
                      <a:lnTo>
                        <a:pt x="2" y="69"/>
                      </a:lnTo>
                      <a:lnTo>
                        <a:pt x="2" y="1"/>
                      </a:lnTo>
                      <a:lnTo>
                        <a:pt x="2" y="1"/>
                      </a:lnTo>
                      <a:lnTo>
                        <a:pt x="0" y="0"/>
                      </a:lnTo>
                      <a:close/>
                    </a:path>
                  </a:pathLst>
                </a:custGeom>
                <a:solidFill>
                  <a:srgbClr val="600C0C"/>
                </a:solidFill>
                <a:ln w="9525">
                  <a:noFill/>
                  <a:round/>
                  <a:headEnd/>
                  <a:tailEnd/>
                </a:ln>
              </p:spPr>
              <p:txBody>
                <a:bodyPr/>
                <a:lstStyle/>
                <a:p>
                  <a:endParaRPr lang="en-US"/>
                </a:p>
              </p:txBody>
            </p:sp>
            <p:sp>
              <p:nvSpPr>
                <p:cNvPr id="41338" name="Freeform 378"/>
                <p:cNvSpPr>
                  <a:spLocks/>
                </p:cNvSpPr>
                <p:nvPr/>
              </p:nvSpPr>
              <p:spPr bwMode="auto">
                <a:xfrm>
                  <a:off x="3193" y="3693"/>
                  <a:ext cx="5" cy="22"/>
                </a:xfrm>
                <a:custGeom>
                  <a:avLst/>
                  <a:gdLst/>
                  <a:ahLst/>
                  <a:cxnLst>
                    <a:cxn ang="0">
                      <a:pos x="9" y="0"/>
                    </a:cxn>
                    <a:cxn ang="0">
                      <a:pos x="0" y="43"/>
                    </a:cxn>
                    <a:cxn ang="0">
                      <a:pos x="11" y="1"/>
                    </a:cxn>
                    <a:cxn ang="0">
                      <a:pos x="11" y="1"/>
                    </a:cxn>
                    <a:cxn ang="0">
                      <a:pos x="9" y="0"/>
                    </a:cxn>
                  </a:cxnLst>
                  <a:rect l="0" t="0" r="r" b="b"/>
                  <a:pathLst>
                    <a:path w="11" h="43">
                      <a:moveTo>
                        <a:pt x="9" y="0"/>
                      </a:moveTo>
                      <a:lnTo>
                        <a:pt x="0" y="43"/>
                      </a:lnTo>
                      <a:lnTo>
                        <a:pt x="11" y="1"/>
                      </a:lnTo>
                      <a:lnTo>
                        <a:pt x="11" y="1"/>
                      </a:lnTo>
                      <a:lnTo>
                        <a:pt x="9" y="0"/>
                      </a:lnTo>
                      <a:close/>
                    </a:path>
                  </a:pathLst>
                </a:custGeom>
                <a:solidFill>
                  <a:srgbClr val="520000"/>
                </a:solidFill>
                <a:ln w="9525">
                  <a:noFill/>
                  <a:round/>
                  <a:headEnd/>
                  <a:tailEnd/>
                </a:ln>
              </p:spPr>
              <p:txBody>
                <a:bodyPr/>
                <a:lstStyle/>
                <a:p>
                  <a:endParaRPr lang="en-US"/>
                </a:p>
              </p:txBody>
            </p:sp>
            <p:sp>
              <p:nvSpPr>
                <p:cNvPr id="41339" name="Freeform 379"/>
                <p:cNvSpPr>
                  <a:spLocks/>
                </p:cNvSpPr>
                <p:nvPr/>
              </p:nvSpPr>
              <p:spPr bwMode="auto">
                <a:xfrm>
                  <a:off x="3261" y="3693"/>
                  <a:ext cx="9" cy="38"/>
                </a:xfrm>
                <a:custGeom>
                  <a:avLst/>
                  <a:gdLst/>
                  <a:ahLst/>
                  <a:cxnLst>
                    <a:cxn ang="0">
                      <a:pos x="0" y="0"/>
                    </a:cxn>
                    <a:cxn ang="0">
                      <a:pos x="19" y="75"/>
                    </a:cxn>
                    <a:cxn ang="0">
                      <a:pos x="1" y="1"/>
                    </a:cxn>
                    <a:cxn ang="0">
                      <a:pos x="1" y="1"/>
                    </a:cxn>
                    <a:cxn ang="0">
                      <a:pos x="0" y="0"/>
                    </a:cxn>
                  </a:cxnLst>
                  <a:rect l="0" t="0" r="r" b="b"/>
                  <a:pathLst>
                    <a:path w="19" h="75">
                      <a:moveTo>
                        <a:pt x="0" y="0"/>
                      </a:moveTo>
                      <a:lnTo>
                        <a:pt x="19" y="75"/>
                      </a:lnTo>
                      <a:lnTo>
                        <a:pt x="1" y="1"/>
                      </a:lnTo>
                      <a:lnTo>
                        <a:pt x="1" y="1"/>
                      </a:lnTo>
                      <a:lnTo>
                        <a:pt x="0" y="0"/>
                      </a:lnTo>
                      <a:close/>
                    </a:path>
                  </a:pathLst>
                </a:custGeom>
                <a:solidFill>
                  <a:srgbClr val="520000"/>
                </a:solidFill>
                <a:ln w="9525">
                  <a:noFill/>
                  <a:round/>
                  <a:headEnd/>
                  <a:tailEnd/>
                </a:ln>
              </p:spPr>
              <p:txBody>
                <a:bodyPr/>
                <a:lstStyle/>
                <a:p>
                  <a:endParaRPr lang="en-US"/>
                </a:p>
              </p:txBody>
            </p:sp>
            <p:sp>
              <p:nvSpPr>
                <p:cNvPr id="41340" name="Freeform 380"/>
                <p:cNvSpPr>
                  <a:spLocks/>
                </p:cNvSpPr>
                <p:nvPr/>
              </p:nvSpPr>
              <p:spPr bwMode="auto">
                <a:xfrm>
                  <a:off x="2885" y="3697"/>
                  <a:ext cx="17" cy="13"/>
                </a:xfrm>
                <a:custGeom>
                  <a:avLst/>
                  <a:gdLst/>
                  <a:ahLst/>
                  <a:cxnLst>
                    <a:cxn ang="0">
                      <a:pos x="0" y="0"/>
                    </a:cxn>
                    <a:cxn ang="0">
                      <a:pos x="35" y="25"/>
                    </a:cxn>
                    <a:cxn ang="0">
                      <a:pos x="0" y="0"/>
                    </a:cxn>
                    <a:cxn ang="0">
                      <a:pos x="0" y="0"/>
                    </a:cxn>
                  </a:cxnLst>
                  <a:rect l="0" t="0" r="r" b="b"/>
                  <a:pathLst>
                    <a:path w="35" h="25">
                      <a:moveTo>
                        <a:pt x="0" y="0"/>
                      </a:moveTo>
                      <a:lnTo>
                        <a:pt x="35" y="25"/>
                      </a:lnTo>
                      <a:lnTo>
                        <a:pt x="0" y="0"/>
                      </a:lnTo>
                      <a:lnTo>
                        <a:pt x="0" y="0"/>
                      </a:lnTo>
                      <a:close/>
                    </a:path>
                  </a:pathLst>
                </a:custGeom>
                <a:solidFill>
                  <a:srgbClr val="520000"/>
                </a:solidFill>
                <a:ln w="9525">
                  <a:noFill/>
                  <a:round/>
                  <a:headEnd/>
                  <a:tailEnd/>
                </a:ln>
              </p:spPr>
              <p:txBody>
                <a:bodyPr/>
                <a:lstStyle/>
                <a:p>
                  <a:endParaRPr lang="en-US"/>
                </a:p>
              </p:txBody>
            </p:sp>
            <p:sp>
              <p:nvSpPr>
                <p:cNvPr id="41341" name="Freeform 381"/>
                <p:cNvSpPr>
                  <a:spLocks/>
                </p:cNvSpPr>
                <p:nvPr/>
              </p:nvSpPr>
              <p:spPr bwMode="auto">
                <a:xfrm>
                  <a:off x="2327" y="3706"/>
                  <a:ext cx="9" cy="31"/>
                </a:xfrm>
                <a:custGeom>
                  <a:avLst/>
                  <a:gdLst/>
                  <a:ahLst/>
                  <a:cxnLst>
                    <a:cxn ang="0">
                      <a:pos x="16" y="0"/>
                    </a:cxn>
                    <a:cxn ang="0">
                      <a:pos x="0" y="61"/>
                    </a:cxn>
                    <a:cxn ang="0">
                      <a:pos x="18" y="0"/>
                    </a:cxn>
                    <a:cxn ang="0">
                      <a:pos x="18" y="0"/>
                    </a:cxn>
                    <a:cxn ang="0">
                      <a:pos x="16" y="0"/>
                    </a:cxn>
                  </a:cxnLst>
                  <a:rect l="0" t="0" r="r" b="b"/>
                  <a:pathLst>
                    <a:path w="18" h="61">
                      <a:moveTo>
                        <a:pt x="16" y="0"/>
                      </a:moveTo>
                      <a:lnTo>
                        <a:pt x="0" y="61"/>
                      </a:lnTo>
                      <a:lnTo>
                        <a:pt x="18" y="0"/>
                      </a:lnTo>
                      <a:lnTo>
                        <a:pt x="18" y="0"/>
                      </a:lnTo>
                      <a:lnTo>
                        <a:pt x="16" y="0"/>
                      </a:lnTo>
                      <a:close/>
                    </a:path>
                  </a:pathLst>
                </a:custGeom>
                <a:solidFill>
                  <a:srgbClr val="520000"/>
                </a:solidFill>
                <a:ln w="9525">
                  <a:noFill/>
                  <a:round/>
                  <a:headEnd/>
                  <a:tailEnd/>
                </a:ln>
              </p:spPr>
              <p:txBody>
                <a:bodyPr/>
                <a:lstStyle/>
                <a:p>
                  <a:endParaRPr lang="en-US"/>
                </a:p>
              </p:txBody>
            </p:sp>
            <p:sp>
              <p:nvSpPr>
                <p:cNvPr id="41342" name="Freeform 382"/>
                <p:cNvSpPr>
                  <a:spLocks/>
                </p:cNvSpPr>
                <p:nvPr/>
              </p:nvSpPr>
              <p:spPr bwMode="auto">
                <a:xfrm>
                  <a:off x="2154" y="3710"/>
                  <a:ext cx="18" cy="59"/>
                </a:xfrm>
                <a:custGeom>
                  <a:avLst/>
                  <a:gdLst/>
                  <a:ahLst/>
                  <a:cxnLst>
                    <a:cxn ang="0">
                      <a:pos x="26" y="60"/>
                    </a:cxn>
                    <a:cxn ang="0">
                      <a:pos x="19" y="66"/>
                    </a:cxn>
                    <a:cxn ang="0">
                      <a:pos x="18" y="72"/>
                    </a:cxn>
                    <a:cxn ang="0">
                      <a:pos x="18" y="79"/>
                    </a:cxn>
                    <a:cxn ang="0">
                      <a:pos x="19" y="84"/>
                    </a:cxn>
                    <a:cxn ang="0">
                      <a:pos x="24" y="90"/>
                    </a:cxn>
                    <a:cxn ang="0">
                      <a:pos x="29" y="95"/>
                    </a:cxn>
                    <a:cxn ang="0">
                      <a:pos x="32" y="100"/>
                    </a:cxn>
                    <a:cxn ang="0">
                      <a:pos x="35" y="106"/>
                    </a:cxn>
                    <a:cxn ang="0">
                      <a:pos x="37" y="112"/>
                    </a:cxn>
                    <a:cxn ang="0">
                      <a:pos x="37" y="119"/>
                    </a:cxn>
                    <a:cxn ang="0">
                      <a:pos x="35" y="117"/>
                    </a:cxn>
                    <a:cxn ang="0">
                      <a:pos x="32" y="114"/>
                    </a:cxn>
                    <a:cxn ang="0">
                      <a:pos x="29" y="106"/>
                    </a:cxn>
                    <a:cxn ang="0">
                      <a:pos x="24" y="96"/>
                    </a:cxn>
                    <a:cxn ang="0">
                      <a:pos x="18" y="87"/>
                    </a:cxn>
                    <a:cxn ang="0">
                      <a:pos x="13" y="74"/>
                    </a:cxn>
                    <a:cxn ang="0">
                      <a:pos x="8" y="63"/>
                    </a:cxn>
                    <a:cxn ang="0">
                      <a:pos x="3" y="48"/>
                    </a:cxn>
                    <a:cxn ang="0">
                      <a:pos x="2" y="37"/>
                    </a:cxn>
                    <a:cxn ang="0">
                      <a:pos x="2" y="24"/>
                    </a:cxn>
                    <a:cxn ang="0">
                      <a:pos x="0" y="31"/>
                    </a:cxn>
                    <a:cxn ang="0">
                      <a:pos x="0" y="36"/>
                    </a:cxn>
                    <a:cxn ang="0">
                      <a:pos x="2" y="40"/>
                    </a:cxn>
                    <a:cxn ang="0">
                      <a:pos x="3" y="44"/>
                    </a:cxn>
                    <a:cxn ang="0">
                      <a:pos x="5" y="48"/>
                    </a:cxn>
                    <a:cxn ang="0">
                      <a:pos x="8" y="52"/>
                    </a:cxn>
                    <a:cxn ang="0">
                      <a:pos x="11" y="55"/>
                    </a:cxn>
                    <a:cxn ang="0">
                      <a:pos x="15" y="60"/>
                    </a:cxn>
                    <a:cxn ang="0">
                      <a:pos x="16" y="63"/>
                    </a:cxn>
                    <a:cxn ang="0">
                      <a:pos x="19" y="66"/>
                    </a:cxn>
                    <a:cxn ang="0">
                      <a:pos x="19" y="0"/>
                    </a:cxn>
                    <a:cxn ang="0">
                      <a:pos x="37" y="66"/>
                    </a:cxn>
                    <a:cxn ang="0">
                      <a:pos x="26" y="60"/>
                    </a:cxn>
                    <a:cxn ang="0">
                      <a:pos x="26" y="60"/>
                    </a:cxn>
                  </a:cxnLst>
                  <a:rect l="0" t="0" r="r" b="b"/>
                  <a:pathLst>
                    <a:path w="37" h="119">
                      <a:moveTo>
                        <a:pt x="26" y="60"/>
                      </a:moveTo>
                      <a:lnTo>
                        <a:pt x="19" y="66"/>
                      </a:lnTo>
                      <a:lnTo>
                        <a:pt x="18" y="72"/>
                      </a:lnTo>
                      <a:lnTo>
                        <a:pt x="18" y="79"/>
                      </a:lnTo>
                      <a:lnTo>
                        <a:pt x="19" y="84"/>
                      </a:lnTo>
                      <a:lnTo>
                        <a:pt x="24" y="90"/>
                      </a:lnTo>
                      <a:lnTo>
                        <a:pt x="29" y="95"/>
                      </a:lnTo>
                      <a:lnTo>
                        <a:pt x="32" y="100"/>
                      </a:lnTo>
                      <a:lnTo>
                        <a:pt x="35" y="106"/>
                      </a:lnTo>
                      <a:lnTo>
                        <a:pt x="37" y="112"/>
                      </a:lnTo>
                      <a:lnTo>
                        <a:pt x="37" y="119"/>
                      </a:lnTo>
                      <a:lnTo>
                        <a:pt x="35" y="117"/>
                      </a:lnTo>
                      <a:lnTo>
                        <a:pt x="32" y="114"/>
                      </a:lnTo>
                      <a:lnTo>
                        <a:pt x="29" y="106"/>
                      </a:lnTo>
                      <a:lnTo>
                        <a:pt x="24" y="96"/>
                      </a:lnTo>
                      <a:lnTo>
                        <a:pt x="18" y="87"/>
                      </a:lnTo>
                      <a:lnTo>
                        <a:pt x="13" y="74"/>
                      </a:lnTo>
                      <a:lnTo>
                        <a:pt x="8" y="63"/>
                      </a:lnTo>
                      <a:lnTo>
                        <a:pt x="3" y="48"/>
                      </a:lnTo>
                      <a:lnTo>
                        <a:pt x="2" y="37"/>
                      </a:lnTo>
                      <a:lnTo>
                        <a:pt x="2" y="24"/>
                      </a:lnTo>
                      <a:lnTo>
                        <a:pt x="0" y="31"/>
                      </a:lnTo>
                      <a:lnTo>
                        <a:pt x="0" y="36"/>
                      </a:lnTo>
                      <a:lnTo>
                        <a:pt x="2" y="40"/>
                      </a:lnTo>
                      <a:lnTo>
                        <a:pt x="3" y="44"/>
                      </a:lnTo>
                      <a:lnTo>
                        <a:pt x="5" y="48"/>
                      </a:lnTo>
                      <a:lnTo>
                        <a:pt x="8" y="52"/>
                      </a:lnTo>
                      <a:lnTo>
                        <a:pt x="11" y="55"/>
                      </a:lnTo>
                      <a:lnTo>
                        <a:pt x="15" y="60"/>
                      </a:lnTo>
                      <a:lnTo>
                        <a:pt x="16" y="63"/>
                      </a:lnTo>
                      <a:lnTo>
                        <a:pt x="19" y="66"/>
                      </a:lnTo>
                      <a:lnTo>
                        <a:pt x="19" y="0"/>
                      </a:lnTo>
                      <a:lnTo>
                        <a:pt x="37" y="66"/>
                      </a:lnTo>
                      <a:lnTo>
                        <a:pt x="26" y="60"/>
                      </a:lnTo>
                      <a:lnTo>
                        <a:pt x="26" y="60"/>
                      </a:lnTo>
                      <a:close/>
                    </a:path>
                  </a:pathLst>
                </a:custGeom>
                <a:solidFill>
                  <a:srgbClr val="600C0C"/>
                </a:solidFill>
                <a:ln w="9525">
                  <a:noFill/>
                  <a:round/>
                  <a:headEnd/>
                  <a:tailEnd/>
                </a:ln>
              </p:spPr>
              <p:txBody>
                <a:bodyPr/>
                <a:lstStyle/>
                <a:p>
                  <a:endParaRPr lang="en-US"/>
                </a:p>
              </p:txBody>
            </p:sp>
            <p:sp>
              <p:nvSpPr>
                <p:cNvPr id="41343" name="Freeform 383"/>
                <p:cNvSpPr>
                  <a:spLocks/>
                </p:cNvSpPr>
                <p:nvPr/>
              </p:nvSpPr>
              <p:spPr bwMode="auto">
                <a:xfrm>
                  <a:off x="2340" y="3715"/>
                  <a:ext cx="9" cy="54"/>
                </a:xfrm>
                <a:custGeom>
                  <a:avLst/>
                  <a:gdLst/>
                  <a:ahLst/>
                  <a:cxnLst>
                    <a:cxn ang="0">
                      <a:pos x="16" y="109"/>
                    </a:cxn>
                    <a:cxn ang="0">
                      <a:pos x="18" y="106"/>
                    </a:cxn>
                    <a:cxn ang="0">
                      <a:pos x="16" y="98"/>
                    </a:cxn>
                    <a:cxn ang="0">
                      <a:pos x="13" y="90"/>
                    </a:cxn>
                    <a:cxn ang="0">
                      <a:pos x="8" y="78"/>
                    </a:cxn>
                    <a:cxn ang="0">
                      <a:pos x="5" y="67"/>
                    </a:cxn>
                    <a:cxn ang="0">
                      <a:pos x="0" y="54"/>
                    </a:cxn>
                    <a:cxn ang="0">
                      <a:pos x="0" y="40"/>
                    </a:cxn>
                    <a:cxn ang="0">
                      <a:pos x="0" y="27"/>
                    </a:cxn>
                    <a:cxn ang="0">
                      <a:pos x="6" y="13"/>
                    </a:cxn>
                    <a:cxn ang="0">
                      <a:pos x="16" y="0"/>
                    </a:cxn>
                    <a:cxn ang="0">
                      <a:pos x="16" y="109"/>
                    </a:cxn>
                    <a:cxn ang="0">
                      <a:pos x="16" y="109"/>
                    </a:cxn>
                  </a:cxnLst>
                  <a:rect l="0" t="0" r="r" b="b"/>
                  <a:pathLst>
                    <a:path w="18" h="109">
                      <a:moveTo>
                        <a:pt x="16" y="109"/>
                      </a:moveTo>
                      <a:lnTo>
                        <a:pt x="18" y="106"/>
                      </a:lnTo>
                      <a:lnTo>
                        <a:pt x="16" y="98"/>
                      </a:lnTo>
                      <a:lnTo>
                        <a:pt x="13" y="90"/>
                      </a:lnTo>
                      <a:lnTo>
                        <a:pt x="8" y="78"/>
                      </a:lnTo>
                      <a:lnTo>
                        <a:pt x="5" y="67"/>
                      </a:lnTo>
                      <a:lnTo>
                        <a:pt x="0" y="54"/>
                      </a:lnTo>
                      <a:lnTo>
                        <a:pt x="0" y="40"/>
                      </a:lnTo>
                      <a:lnTo>
                        <a:pt x="0" y="27"/>
                      </a:lnTo>
                      <a:lnTo>
                        <a:pt x="6" y="13"/>
                      </a:lnTo>
                      <a:lnTo>
                        <a:pt x="16" y="0"/>
                      </a:lnTo>
                      <a:lnTo>
                        <a:pt x="16" y="109"/>
                      </a:lnTo>
                      <a:lnTo>
                        <a:pt x="16" y="109"/>
                      </a:lnTo>
                      <a:close/>
                    </a:path>
                  </a:pathLst>
                </a:custGeom>
                <a:solidFill>
                  <a:srgbClr val="600C0C"/>
                </a:solidFill>
                <a:ln w="9525">
                  <a:noFill/>
                  <a:round/>
                  <a:headEnd/>
                  <a:tailEnd/>
                </a:ln>
              </p:spPr>
              <p:txBody>
                <a:bodyPr/>
                <a:lstStyle/>
                <a:p>
                  <a:endParaRPr lang="en-US"/>
                </a:p>
              </p:txBody>
            </p:sp>
            <p:sp>
              <p:nvSpPr>
                <p:cNvPr id="41344" name="Freeform 384"/>
                <p:cNvSpPr>
                  <a:spLocks/>
                </p:cNvSpPr>
                <p:nvPr/>
              </p:nvSpPr>
              <p:spPr bwMode="auto">
                <a:xfrm>
                  <a:off x="2441" y="3715"/>
                  <a:ext cx="5" cy="16"/>
                </a:xfrm>
                <a:custGeom>
                  <a:avLst/>
                  <a:gdLst/>
                  <a:ahLst/>
                  <a:cxnLst>
                    <a:cxn ang="0">
                      <a:pos x="0" y="0"/>
                    </a:cxn>
                    <a:cxn ang="0">
                      <a:pos x="11" y="0"/>
                    </a:cxn>
                    <a:cxn ang="0">
                      <a:pos x="11" y="32"/>
                    </a:cxn>
                    <a:cxn ang="0">
                      <a:pos x="1" y="32"/>
                    </a:cxn>
                    <a:cxn ang="0">
                      <a:pos x="1" y="0"/>
                    </a:cxn>
                    <a:cxn ang="0">
                      <a:pos x="1" y="0"/>
                    </a:cxn>
                    <a:cxn ang="0">
                      <a:pos x="0" y="0"/>
                    </a:cxn>
                  </a:cxnLst>
                  <a:rect l="0" t="0" r="r" b="b"/>
                  <a:pathLst>
                    <a:path w="11" h="32">
                      <a:moveTo>
                        <a:pt x="0" y="0"/>
                      </a:moveTo>
                      <a:lnTo>
                        <a:pt x="11" y="0"/>
                      </a:lnTo>
                      <a:lnTo>
                        <a:pt x="11" y="32"/>
                      </a:lnTo>
                      <a:lnTo>
                        <a:pt x="1" y="32"/>
                      </a:lnTo>
                      <a:lnTo>
                        <a:pt x="1" y="0"/>
                      </a:lnTo>
                      <a:lnTo>
                        <a:pt x="1" y="0"/>
                      </a:lnTo>
                      <a:lnTo>
                        <a:pt x="0" y="0"/>
                      </a:lnTo>
                      <a:close/>
                    </a:path>
                  </a:pathLst>
                </a:custGeom>
                <a:solidFill>
                  <a:srgbClr val="600C0C"/>
                </a:solidFill>
                <a:ln w="9525">
                  <a:noFill/>
                  <a:round/>
                  <a:headEnd/>
                  <a:tailEnd/>
                </a:ln>
              </p:spPr>
              <p:txBody>
                <a:bodyPr/>
                <a:lstStyle/>
                <a:p>
                  <a:endParaRPr lang="en-US"/>
                </a:p>
              </p:txBody>
            </p:sp>
            <p:sp>
              <p:nvSpPr>
                <p:cNvPr id="41345" name="Freeform 385"/>
                <p:cNvSpPr>
                  <a:spLocks/>
                </p:cNvSpPr>
                <p:nvPr/>
              </p:nvSpPr>
              <p:spPr bwMode="auto">
                <a:xfrm>
                  <a:off x="2474" y="3715"/>
                  <a:ext cx="22" cy="67"/>
                </a:xfrm>
                <a:custGeom>
                  <a:avLst/>
                  <a:gdLst/>
                  <a:ahLst/>
                  <a:cxnLst>
                    <a:cxn ang="0">
                      <a:pos x="0" y="0"/>
                    </a:cxn>
                    <a:cxn ang="0">
                      <a:pos x="43" y="134"/>
                    </a:cxn>
                    <a:cxn ang="0">
                      <a:pos x="0" y="0"/>
                    </a:cxn>
                    <a:cxn ang="0">
                      <a:pos x="0" y="0"/>
                    </a:cxn>
                  </a:cxnLst>
                  <a:rect l="0" t="0" r="r" b="b"/>
                  <a:pathLst>
                    <a:path w="43" h="134">
                      <a:moveTo>
                        <a:pt x="0" y="0"/>
                      </a:moveTo>
                      <a:lnTo>
                        <a:pt x="43" y="134"/>
                      </a:lnTo>
                      <a:lnTo>
                        <a:pt x="0" y="0"/>
                      </a:lnTo>
                      <a:lnTo>
                        <a:pt x="0" y="0"/>
                      </a:lnTo>
                      <a:close/>
                    </a:path>
                  </a:pathLst>
                </a:custGeom>
                <a:solidFill>
                  <a:srgbClr val="600C0C"/>
                </a:solidFill>
                <a:ln w="9525">
                  <a:noFill/>
                  <a:round/>
                  <a:headEnd/>
                  <a:tailEnd/>
                </a:ln>
              </p:spPr>
              <p:txBody>
                <a:bodyPr/>
                <a:lstStyle/>
                <a:p>
                  <a:endParaRPr lang="en-US"/>
                </a:p>
              </p:txBody>
            </p:sp>
            <p:sp>
              <p:nvSpPr>
                <p:cNvPr id="41346" name="Freeform 386"/>
                <p:cNvSpPr>
                  <a:spLocks/>
                </p:cNvSpPr>
                <p:nvPr/>
              </p:nvSpPr>
              <p:spPr bwMode="auto">
                <a:xfrm>
                  <a:off x="2378" y="3722"/>
                  <a:ext cx="30" cy="69"/>
                </a:xfrm>
                <a:custGeom>
                  <a:avLst/>
                  <a:gdLst/>
                  <a:ahLst/>
                  <a:cxnLst>
                    <a:cxn ang="0">
                      <a:pos x="59" y="136"/>
                    </a:cxn>
                    <a:cxn ang="0">
                      <a:pos x="51" y="127"/>
                    </a:cxn>
                    <a:cxn ang="0">
                      <a:pos x="43" y="116"/>
                    </a:cxn>
                    <a:cxn ang="0">
                      <a:pos x="34" y="104"/>
                    </a:cxn>
                    <a:cxn ang="0">
                      <a:pos x="27" y="92"/>
                    </a:cxn>
                    <a:cxn ang="0">
                      <a:pos x="19" y="77"/>
                    </a:cxn>
                    <a:cxn ang="0">
                      <a:pos x="15" y="63"/>
                    </a:cxn>
                    <a:cxn ang="0">
                      <a:pos x="10" y="47"/>
                    </a:cxn>
                    <a:cxn ang="0">
                      <a:pos x="5" y="32"/>
                    </a:cxn>
                    <a:cxn ang="0">
                      <a:pos x="2" y="16"/>
                    </a:cxn>
                    <a:cxn ang="0">
                      <a:pos x="0" y="0"/>
                    </a:cxn>
                    <a:cxn ang="0">
                      <a:pos x="2" y="16"/>
                    </a:cxn>
                    <a:cxn ang="0">
                      <a:pos x="3" y="32"/>
                    </a:cxn>
                    <a:cxn ang="0">
                      <a:pos x="8" y="47"/>
                    </a:cxn>
                    <a:cxn ang="0">
                      <a:pos x="15" y="60"/>
                    </a:cxn>
                    <a:cxn ang="0">
                      <a:pos x="21" y="72"/>
                    </a:cxn>
                    <a:cxn ang="0">
                      <a:pos x="29" y="85"/>
                    </a:cxn>
                    <a:cxn ang="0">
                      <a:pos x="37" y="98"/>
                    </a:cxn>
                    <a:cxn ang="0">
                      <a:pos x="47" y="111"/>
                    </a:cxn>
                    <a:cxn ang="0">
                      <a:pos x="53" y="124"/>
                    </a:cxn>
                    <a:cxn ang="0">
                      <a:pos x="61" y="138"/>
                    </a:cxn>
                    <a:cxn ang="0">
                      <a:pos x="61" y="138"/>
                    </a:cxn>
                    <a:cxn ang="0">
                      <a:pos x="59" y="136"/>
                    </a:cxn>
                  </a:cxnLst>
                  <a:rect l="0" t="0" r="r" b="b"/>
                  <a:pathLst>
                    <a:path w="61" h="138">
                      <a:moveTo>
                        <a:pt x="59" y="136"/>
                      </a:moveTo>
                      <a:lnTo>
                        <a:pt x="51" y="127"/>
                      </a:lnTo>
                      <a:lnTo>
                        <a:pt x="43" y="116"/>
                      </a:lnTo>
                      <a:lnTo>
                        <a:pt x="34" y="104"/>
                      </a:lnTo>
                      <a:lnTo>
                        <a:pt x="27" y="92"/>
                      </a:lnTo>
                      <a:lnTo>
                        <a:pt x="19" y="77"/>
                      </a:lnTo>
                      <a:lnTo>
                        <a:pt x="15" y="63"/>
                      </a:lnTo>
                      <a:lnTo>
                        <a:pt x="10" y="47"/>
                      </a:lnTo>
                      <a:lnTo>
                        <a:pt x="5" y="32"/>
                      </a:lnTo>
                      <a:lnTo>
                        <a:pt x="2" y="16"/>
                      </a:lnTo>
                      <a:lnTo>
                        <a:pt x="0" y="0"/>
                      </a:lnTo>
                      <a:lnTo>
                        <a:pt x="2" y="16"/>
                      </a:lnTo>
                      <a:lnTo>
                        <a:pt x="3" y="32"/>
                      </a:lnTo>
                      <a:lnTo>
                        <a:pt x="8" y="47"/>
                      </a:lnTo>
                      <a:lnTo>
                        <a:pt x="15" y="60"/>
                      </a:lnTo>
                      <a:lnTo>
                        <a:pt x="21" y="72"/>
                      </a:lnTo>
                      <a:lnTo>
                        <a:pt x="29" y="85"/>
                      </a:lnTo>
                      <a:lnTo>
                        <a:pt x="37" y="98"/>
                      </a:lnTo>
                      <a:lnTo>
                        <a:pt x="47" y="111"/>
                      </a:lnTo>
                      <a:lnTo>
                        <a:pt x="53" y="124"/>
                      </a:lnTo>
                      <a:lnTo>
                        <a:pt x="61" y="138"/>
                      </a:lnTo>
                      <a:lnTo>
                        <a:pt x="61" y="138"/>
                      </a:lnTo>
                      <a:lnTo>
                        <a:pt x="59" y="136"/>
                      </a:lnTo>
                      <a:close/>
                    </a:path>
                  </a:pathLst>
                </a:custGeom>
                <a:solidFill>
                  <a:srgbClr val="600C0C"/>
                </a:solidFill>
                <a:ln w="9525">
                  <a:noFill/>
                  <a:round/>
                  <a:headEnd/>
                  <a:tailEnd/>
                </a:ln>
              </p:spPr>
              <p:txBody>
                <a:bodyPr/>
                <a:lstStyle/>
                <a:p>
                  <a:endParaRPr lang="en-US"/>
                </a:p>
              </p:txBody>
            </p:sp>
            <p:sp>
              <p:nvSpPr>
                <p:cNvPr id="41347" name="Freeform 387"/>
                <p:cNvSpPr>
                  <a:spLocks/>
                </p:cNvSpPr>
                <p:nvPr/>
              </p:nvSpPr>
              <p:spPr bwMode="auto">
                <a:xfrm>
                  <a:off x="2674" y="3722"/>
                  <a:ext cx="12" cy="18"/>
                </a:xfrm>
                <a:custGeom>
                  <a:avLst/>
                  <a:gdLst/>
                  <a:ahLst/>
                  <a:cxnLst>
                    <a:cxn ang="0">
                      <a:pos x="24" y="18"/>
                    </a:cxn>
                    <a:cxn ang="0">
                      <a:pos x="24" y="36"/>
                    </a:cxn>
                    <a:cxn ang="0">
                      <a:pos x="0" y="0"/>
                    </a:cxn>
                    <a:cxn ang="0">
                      <a:pos x="3" y="0"/>
                    </a:cxn>
                    <a:cxn ang="0">
                      <a:pos x="8" y="0"/>
                    </a:cxn>
                    <a:cxn ang="0">
                      <a:pos x="10" y="2"/>
                    </a:cxn>
                    <a:cxn ang="0">
                      <a:pos x="13" y="4"/>
                    </a:cxn>
                    <a:cxn ang="0">
                      <a:pos x="15" y="5"/>
                    </a:cxn>
                    <a:cxn ang="0">
                      <a:pos x="18" y="8"/>
                    </a:cxn>
                    <a:cxn ang="0">
                      <a:pos x="19" y="10"/>
                    </a:cxn>
                    <a:cxn ang="0">
                      <a:pos x="21" y="13"/>
                    </a:cxn>
                    <a:cxn ang="0">
                      <a:pos x="23" y="16"/>
                    </a:cxn>
                    <a:cxn ang="0">
                      <a:pos x="24" y="18"/>
                    </a:cxn>
                    <a:cxn ang="0">
                      <a:pos x="24" y="18"/>
                    </a:cxn>
                  </a:cxnLst>
                  <a:rect l="0" t="0" r="r" b="b"/>
                  <a:pathLst>
                    <a:path w="24" h="36">
                      <a:moveTo>
                        <a:pt x="24" y="18"/>
                      </a:moveTo>
                      <a:lnTo>
                        <a:pt x="24" y="36"/>
                      </a:lnTo>
                      <a:lnTo>
                        <a:pt x="0" y="0"/>
                      </a:lnTo>
                      <a:lnTo>
                        <a:pt x="3" y="0"/>
                      </a:lnTo>
                      <a:lnTo>
                        <a:pt x="8" y="0"/>
                      </a:lnTo>
                      <a:lnTo>
                        <a:pt x="10" y="2"/>
                      </a:lnTo>
                      <a:lnTo>
                        <a:pt x="13" y="4"/>
                      </a:lnTo>
                      <a:lnTo>
                        <a:pt x="15" y="5"/>
                      </a:lnTo>
                      <a:lnTo>
                        <a:pt x="18" y="8"/>
                      </a:lnTo>
                      <a:lnTo>
                        <a:pt x="19" y="10"/>
                      </a:lnTo>
                      <a:lnTo>
                        <a:pt x="21" y="13"/>
                      </a:lnTo>
                      <a:lnTo>
                        <a:pt x="23" y="16"/>
                      </a:lnTo>
                      <a:lnTo>
                        <a:pt x="24" y="18"/>
                      </a:lnTo>
                      <a:lnTo>
                        <a:pt x="24" y="18"/>
                      </a:lnTo>
                      <a:close/>
                    </a:path>
                  </a:pathLst>
                </a:custGeom>
                <a:solidFill>
                  <a:srgbClr val="520000"/>
                </a:solidFill>
                <a:ln w="9525">
                  <a:noFill/>
                  <a:round/>
                  <a:headEnd/>
                  <a:tailEnd/>
                </a:ln>
              </p:spPr>
              <p:txBody>
                <a:bodyPr/>
                <a:lstStyle/>
                <a:p>
                  <a:endParaRPr lang="en-US"/>
                </a:p>
              </p:txBody>
            </p:sp>
            <p:sp>
              <p:nvSpPr>
                <p:cNvPr id="41348" name="Freeform 388"/>
                <p:cNvSpPr>
                  <a:spLocks/>
                </p:cNvSpPr>
                <p:nvPr/>
              </p:nvSpPr>
              <p:spPr bwMode="auto">
                <a:xfrm>
                  <a:off x="3066" y="3722"/>
                  <a:ext cx="5" cy="18"/>
                </a:xfrm>
                <a:custGeom>
                  <a:avLst/>
                  <a:gdLst/>
                  <a:ahLst/>
                  <a:cxnLst>
                    <a:cxn ang="0">
                      <a:pos x="0" y="36"/>
                    </a:cxn>
                    <a:cxn ang="0">
                      <a:pos x="11" y="0"/>
                    </a:cxn>
                    <a:cxn ang="0">
                      <a:pos x="2" y="29"/>
                    </a:cxn>
                    <a:cxn ang="0">
                      <a:pos x="2" y="36"/>
                    </a:cxn>
                    <a:cxn ang="0">
                      <a:pos x="2" y="36"/>
                    </a:cxn>
                    <a:cxn ang="0">
                      <a:pos x="0" y="36"/>
                    </a:cxn>
                  </a:cxnLst>
                  <a:rect l="0" t="0" r="r" b="b"/>
                  <a:pathLst>
                    <a:path w="11" h="36">
                      <a:moveTo>
                        <a:pt x="0" y="36"/>
                      </a:moveTo>
                      <a:lnTo>
                        <a:pt x="11" y="0"/>
                      </a:lnTo>
                      <a:lnTo>
                        <a:pt x="2" y="29"/>
                      </a:lnTo>
                      <a:lnTo>
                        <a:pt x="2" y="36"/>
                      </a:lnTo>
                      <a:lnTo>
                        <a:pt x="2" y="36"/>
                      </a:lnTo>
                      <a:lnTo>
                        <a:pt x="0" y="36"/>
                      </a:lnTo>
                      <a:close/>
                    </a:path>
                  </a:pathLst>
                </a:custGeom>
                <a:solidFill>
                  <a:srgbClr val="520000"/>
                </a:solidFill>
                <a:ln w="9525">
                  <a:noFill/>
                  <a:round/>
                  <a:headEnd/>
                  <a:tailEnd/>
                </a:ln>
              </p:spPr>
              <p:txBody>
                <a:bodyPr/>
                <a:lstStyle/>
                <a:p>
                  <a:endParaRPr lang="en-US"/>
                </a:p>
              </p:txBody>
            </p:sp>
            <p:sp>
              <p:nvSpPr>
                <p:cNvPr id="41349" name="Freeform 389"/>
                <p:cNvSpPr>
                  <a:spLocks/>
                </p:cNvSpPr>
                <p:nvPr/>
              </p:nvSpPr>
              <p:spPr bwMode="auto">
                <a:xfrm>
                  <a:off x="3143" y="3722"/>
                  <a:ext cx="4" cy="18"/>
                </a:xfrm>
                <a:custGeom>
                  <a:avLst/>
                  <a:gdLst/>
                  <a:ahLst/>
                  <a:cxnLst>
                    <a:cxn ang="0">
                      <a:pos x="0" y="0"/>
                    </a:cxn>
                    <a:cxn ang="0">
                      <a:pos x="8" y="0"/>
                    </a:cxn>
                    <a:cxn ang="0">
                      <a:pos x="8" y="36"/>
                    </a:cxn>
                    <a:cxn ang="0">
                      <a:pos x="0" y="36"/>
                    </a:cxn>
                    <a:cxn ang="0">
                      <a:pos x="0" y="0"/>
                    </a:cxn>
                    <a:cxn ang="0">
                      <a:pos x="0" y="0"/>
                    </a:cxn>
                  </a:cxnLst>
                  <a:rect l="0" t="0" r="r" b="b"/>
                  <a:pathLst>
                    <a:path w="8" h="36">
                      <a:moveTo>
                        <a:pt x="0" y="0"/>
                      </a:moveTo>
                      <a:lnTo>
                        <a:pt x="8" y="0"/>
                      </a:lnTo>
                      <a:lnTo>
                        <a:pt x="8" y="36"/>
                      </a:lnTo>
                      <a:lnTo>
                        <a:pt x="0" y="36"/>
                      </a:lnTo>
                      <a:lnTo>
                        <a:pt x="0" y="0"/>
                      </a:lnTo>
                      <a:lnTo>
                        <a:pt x="0" y="0"/>
                      </a:lnTo>
                      <a:close/>
                    </a:path>
                  </a:pathLst>
                </a:custGeom>
                <a:solidFill>
                  <a:srgbClr val="CEA156"/>
                </a:solidFill>
                <a:ln w="9525">
                  <a:noFill/>
                  <a:round/>
                  <a:headEnd/>
                  <a:tailEnd/>
                </a:ln>
              </p:spPr>
              <p:txBody>
                <a:bodyPr/>
                <a:lstStyle/>
                <a:p>
                  <a:endParaRPr lang="en-US"/>
                </a:p>
              </p:txBody>
            </p:sp>
            <p:sp>
              <p:nvSpPr>
                <p:cNvPr id="41350" name="Freeform 390"/>
                <p:cNvSpPr>
                  <a:spLocks/>
                </p:cNvSpPr>
                <p:nvPr/>
              </p:nvSpPr>
              <p:spPr bwMode="auto">
                <a:xfrm>
                  <a:off x="2214" y="3728"/>
                  <a:ext cx="25" cy="37"/>
                </a:xfrm>
                <a:custGeom>
                  <a:avLst/>
                  <a:gdLst/>
                  <a:ahLst/>
                  <a:cxnLst>
                    <a:cxn ang="0">
                      <a:pos x="24" y="16"/>
                    </a:cxn>
                    <a:cxn ang="0">
                      <a:pos x="49" y="73"/>
                    </a:cxn>
                    <a:cxn ang="0">
                      <a:pos x="14" y="6"/>
                    </a:cxn>
                    <a:cxn ang="0">
                      <a:pos x="6" y="17"/>
                    </a:cxn>
                    <a:cxn ang="0">
                      <a:pos x="0" y="0"/>
                    </a:cxn>
                    <a:cxn ang="0">
                      <a:pos x="0" y="8"/>
                    </a:cxn>
                    <a:cxn ang="0">
                      <a:pos x="1" y="12"/>
                    </a:cxn>
                    <a:cxn ang="0">
                      <a:pos x="5" y="12"/>
                    </a:cxn>
                    <a:cxn ang="0">
                      <a:pos x="8" y="12"/>
                    </a:cxn>
                    <a:cxn ang="0">
                      <a:pos x="11" y="11"/>
                    </a:cxn>
                    <a:cxn ang="0">
                      <a:pos x="14" y="8"/>
                    </a:cxn>
                    <a:cxn ang="0">
                      <a:pos x="17" y="8"/>
                    </a:cxn>
                    <a:cxn ang="0">
                      <a:pos x="21" y="8"/>
                    </a:cxn>
                    <a:cxn ang="0">
                      <a:pos x="22" y="11"/>
                    </a:cxn>
                    <a:cxn ang="0">
                      <a:pos x="24" y="17"/>
                    </a:cxn>
                    <a:cxn ang="0">
                      <a:pos x="24" y="17"/>
                    </a:cxn>
                    <a:cxn ang="0">
                      <a:pos x="24" y="16"/>
                    </a:cxn>
                  </a:cxnLst>
                  <a:rect l="0" t="0" r="r" b="b"/>
                  <a:pathLst>
                    <a:path w="49" h="73">
                      <a:moveTo>
                        <a:pt x="24" y="16"/>
                      </a:moveTo>
                      <a:lnTo>
                        <a:pt x="49" y="73"/>
                      </a:lnTo>
                      <a:lnTo>
                        <a:pt x="14" y="6"/>
                      </a:lnTo>
                      <a:lnTo>
                        <a:pt x="6" y="17"/>
                      </a:lnTo>
                      <a:lnTo>
                        <a:pt x="0" y="0"/>
                      </a:lnTo>
                      <a:lnTo>
                        <a:pt x="0" y="8"/>
                      </a:lnTo>
                      <a:lnTo>
                        <a:pt x="1" y="12"/>
                      </a:lnTo>
                      <a:lnTo>
                        <a:pt x="5" y="12"/>
                      </a:lnTo>
                      <a:lnTo>
                        <a:pt x="8" y="12"/>
                      </a:lnTo>
                      <a:lnTo>
                        <a:pt x="11" y="11"/>
                      </a:lnTo>
                      <a:lnTo>
                        <a:pt x="14" y="8"/>
                      </a:lnTo>
                      <a:lnTo>
                        <a:pt x="17" y="8"/>
                      </a:lnTo>
                      <a:lnTo>
                        <a:pt x="21" y="8"/>
                      </a:lnTo>
                      <a:lnTo>
                        <a:pt x="22" y="11"/>
                      </a:lnTo>
                      <a:lnTo>
                        <a:pt x="24" y="17"/>
                      </a:lnTo>
                      <a:lnTo>
                        <a:pt x="24" y="17"/>
                      </a:lnTo>
                      <a:lnTo>
                        <a:pt x="24" y="16"/>
                      </a:lnTo>
                      <a:close/>
                    </a:path>
                  </a:pathLst>
                </a:custGeom>
                <a:solidFill>
                  <a:srgbClr val="600C0C"/>
                </a:solidFill>
                <a:ln w="9525">
                  <a:noFill/>
                  <a:round/>
                  <a:headEnd/>
                  <a:tailEnd/>
                </a:ln>
              </p:spPr>
              <p:txBody>
                <a:bodyPr/>
                <a:lstStyle/>
                <a:p>
                  <a:endParaRPr lang="en-US"/>
                </a:p>
              </p:txBody>
            </p:sp>
            <p:sp>
              <p:nvSpPr>
                <p:cNvPr id="41351" name="Freeform 391"/>
                <p:cNvSpPr>
                  <a:spLocks/>
                </p:cNvSpPr>
                <p:nvPr/>
              </p:nvSpPr>
              <p:spPr bwMode="auto">
                <a:xfrm>
                  <a:off x="3102" y="3727"/>
                  <a:ext cx="6" cy="22"/>
                </a:xfrm>
                <a:custGeom>
                  <a:avLst/>
                  <a:gdLst/>
                  <a:ahLst/>
                  <a:cxnLst>
                    <a:cxn ang="0">
                      <a:pos x="13" y="0"/>
                    </a:cxn>
                    <a:cxn ang="0">
                      <a:pos x="0" y="43"/>
                    </a:cxn>
                    <a:cxn ang="0">
                      <a:pos x="13" y="2"/>
                    </a:cxn>
                    <a:cxn ang="0">
                      <a:pos x="13" y="2"/>
                    </a:cxn>
                    <a:cxn ang="0">
                      <a:pos x="13" y="0"/>
                    </a:cxn>
                  </a:cxnLst>
                  <a:rect l="0" t="0" r="r" b="b"/>
                  <a:pathLst>
                    <a:path w="13" h="43">
                      <a:moveTo>
                        <a:pt x="13" y="0"/>
                      </a:moveTo>
                      <a:lnTo>
                        <a:pt x="0" y="43"/>
                      </a:lnTo>
                      <a:lnTo>
                        <a:pt x="13" y="2"/>
                      </a:lnTo>
                      <a:lnTo>
                        <a:pt x="13" y="2"/>
                      </a:lnTo>
                      <a:lnTo>
                        <a:pt x="13" y="0"/>
                      </a:lnTo>
                      <a:close/>
                    </a:path>
                  </a:pathLst>
                </a:custGeom>
                <a:solidFill>
                  <a:srgbClr val="CEA156"/>
                </a:solidFill>
                <a:ln w="9525">
                  <a:noFill/>
                  <a:round/>
                  <a:headEnd/>
                  <a:tailEnd/>
                </a:ln>
              </p:spPr>
              <p:txBody>
                <a:bodyPr/>
                <a:lstStyle/>
                <a:p>
                  <a:endParaRPr lang="en-US"/>
                </a:p>
              </p:txBody>
            </p:sp>
            <p:sp>
              <p:nvSpPr>
                <p:cNvPr id="41352" name="Freeform 392"/>
                <p:cNvSpPr>
                  <a:spLocks/>
                </p:cNvSpPr>
                <p:nvPr/>
              </p:nvSpPr>
              <p:spPr bwMode="auto">
                <a:xfrm>
                  <a:off x="3108" y="3731"/>
                  <a:ext cx="9" cy="21"/>
                </a:xfrm>
                <a:custGeom>
                  <a:avLst/>
                  <a:gdLst/>
                  <a:ahLst/>
                  <a:cxnLst>
                    <a:cxn ang="0">
                      <a:pos x="18" y="0"/>
                    </a:cxn>
                    <a:cxn ang="0">
                      <a:pos x="0" y="42"/>
                    </a:cxn>
                    <a:cxn ang="0">
                      <a:pos x="18" y="0"/>
                    </a:cxn>
                    <a:cxn ang="0">
                      <a:pos x="18" y="0"/>
                    </a:cxn>
                  </a:cxnLst>
                  <a:rect l="0" t="0" r="r" b="b"/>
                  <a:pathLst>
                    <a:path w="18" h="42">
                      <a:moveTo>
                        <a:pt x="18" y="0"/>
                      </a:moveTo>
                      <a:lnTo>
                        <a:pt x="0" y="42"/>
                      </a:lnTo>
                      <a:lnTo>
                        <a:pt x="18" y="0"/>
                      </a:lnTo>
                      <a:lnTo>
                        <a:pt x="18" y="0"/>
                      </a:lnTo>
                      <a:close/>
                    </a:path>
                  </a:pathLst>
                </a:custGeom>
                <a:solidFill>
                  <a:srgbClr val="CEA156"/>
                </a:solidFill>
                <a:ln w="9525">
                  <a:noFill/>
                  <a:round/>
                  <a:headEnd/>
                  <a:tailEnd/>
                </a:ln>
              </p:spPr>
              <p:txBody>
                <a:bodyPr/>
                <a:lstStyle/>
                <a:p>
                  <a:endParaRPr lang="en-US"/>
                </a:p>
              </p:txBody>
            </p:sp>
            <p:sp>
              <p:nvSpPr>
                <p:cNvPr id="41353" name="Freeform 393"/>
                <p:cNvSpPr>
                  <a:spLocks/>
                </p:cNvSpPr>
                <p:nvPr/>
              </p:nvSpPr>
              <p:spPr bwMode="auto">
                <a:xfrm>
                  <a:off x="3150" y="3736"/>
                  <a:ext cx="6" cy="16"/>
                </a:xfrm>
                <a:custGeom>
                  <a:avLst/>
                  <a:gdLst/>
                  <a:ahLst/>
                  <a:cxnLst>
                    <a:cxn ang="0">
                      <a:pos x="0" y="0"/>
                    </a:cxn>
                    <a:cxn ang="0">
                      <a:pos x="11" y="1"/>
                    </a:cxn>
                    <a:cxn ang="0">
                      <a:pos x="11" y="32"/>
                    </a:cxn>
                    <a:cxn ang="0">
                      <a:pos x="0" y="32"/>
                    </a:cxn>
                    <a:cxn ang="0">
                      <a:pos x="0" y="1"/>
                    </a:cxn>
                    <a:cxn ang="0">
                      <a:pos x="0" y="1"/>
                    </a:cxn>
                    <a:cxn ang="0">
                      <a:pos x="0" y="0"/>
                    </a:cxn>
                  </a:cxnLst>
                  <a:rect l="0" t="0" r="r" b="b"/>
                  <a:pathLst>
                    <a:path w="11" h="32">
                      <a:moveTo>
                        <a:pt x="0" y="0"/>
                      </a:moveTo>
                      <a:lnTo>
                        <a:pt x="11" y="1"/>
                      </a:lnTo>
                      <a:lnTo>
                        <a:pt x="11" y="32"/>
                      </a:lnTo>
                      <a:lnTo>
                        <a:pt x="0" y="32"/>
                      </a:lnTo>
                      <a:lnTo>
                        <a:pt x="0" y="1"/>
                      </a:lnTo>
                      <a:lnTo>
                        <a:pt x="0" y="1"/>
                      </a:lnTo>
                      <a:lnTo>
                        <a:pt x="0" y="0"/>
                      </a:lnTo>
                      <a:close/>
                    </a:path>
                  </a:pathLst>
                </a:custGeom>
                <a:solidFill>
                  <a:srgbClr val="CEA156"/>
                </a:solidFill>
                <a:ln w="9525">
                  <a:noFill/>
                  <a:round/>
                  <a:headEnd/>
                  <a:tailEnd/>
                </a:ln>
              </p:spPr>
              <p:txBody>
                <a:bodyPr/>
                <a:lstStyle/>
                <a:p>
                  <a:endParaRPr lang="en-US"/>
                </a:p>
              </p:txBody>
            </p:sp>
            <p:sp>
              <p:nvSpPr>
                <p:cNvPr id="41354" name="Freeform 394"/>
                <p:cNvSpPr>
                  <a:spLocks/>
                </p:cNvSpPr>
                <p:nvPr/>
              </p:nvSpPr>
              <p:spPr bwMode="auto">
                <a:xfrm>
                  <a:off x="2809" y="3740"/>
                  <a:ext cx="25" cy="9"/>
                </a:xfrm>
                <a:custGeom>
                  <a:avLst/>
                  <a:gdLst/>
                  <a:ahLst/>
                  <a:cxnLst>
                    <a:cxn ang="0">
                      <a:pos x="0" y="0"/>
                    </a:cxn>
                    <a:cxn ang="0">
                      <a:pos x="49" y="17"/>
                    </a:cxn>
                    <a:cxn ang="0">
                      <a:pos x="0" y="0"/>
                    </a:cxn>
                    <a:cxn ang="0">
                      <a:pos x="0" y="0"/>
                    </a:cxn>
                  </a:cxnLst>
                  <a:rect l="0" t="0" r="r" b="b"/>
                  <a:pathLst>
                    <a:path w="49" h="17">
                      <a:moveTo>
                        <a:pt x="0" y="0"/>
                      </a:moveTo>
                      <a:lnTo>
                        <a:pt x="49" y="17"/>
                      </a:lnTo>
                      <a:lnTo>
                        <a:pt x="0" y="0"/>
                      </a:lnTo>
                      <a:lnTo>
                        <a:pt x="0" y="0"/>
                      </a:lnTo>
                      <a:close/>
                    </a:path>
                  </a:pathLst>
                </a:custGeom>
                <a:solidFill>
                  <a:srgbClr val="520000"/>
                </a:solidFill>
                <a:ln w="9525">
                  <a:noFill/>
                  <a:round/>
                  <a:headEnd/>
                  <a:tailEnd/>
                </a:ln>
              </p:spPr>
              <p:txBody>
                <a:bodyPr/>
                <a:lstStyle/>
                <a:p>
                  <a:endParaRPr lang="en-US"/>
                </a:p>
              </p:txBody>
            </p:sp>
            <p:sp>
              <p:nvSpPr>
                <p:cNvPr id="41355" name="Freeform 395"/>
                <p:cNvSpPr>
                  <a:spLocks/>
                </p:cNvSpPr>
                <p:nvPr/>
              </p:nvSpPr>
              <p:spPr bwMode="auto">
                <a:xfrm>
                  <a:off x="3425" y="3740"/>
                  <a:ext cx="14" cy="17"/>
                </a:xfrm>
                <a:custGeom>
                  <a:avLst/>
                  <a:gdLst/>
                  <a:ahLst/>
                  <a:cxnLst>
                    <a:cxn ang="0">
                      <a:pos x="28" y="0"/>
                    </a:cxn>
                    <a:cxn ang="0">
                      <a:pos x="0" y="35"/>
                    </a:cxn>
                    <a:cxn ang="0">
                      <a:pos x="28" y="0"/>
                    </a:cxn>
                    <a:cxn ang="0">
                      <a:pos x="28" y="0"/>
                    </a:cxn>
                  </a:cxnLst>
                  <a:rect l="0" t="0" r="r" b="b"/>
                  <a:pathLst>
                    <a:path w="28" h="35">
                      <a:moveTo>
                        <a:pt x="28" y="0"/>
                      </a:moveTo>
                      <a:lnTo>
                        <a:pt x="0" y="35"/>
                      </a:lnTo>
                      <a:lnTo>
                        <a:pt x="28" y="0"/>
                      </a:lnTo>
                      <a:lnTo>
                        <a:pt x="28" y="0"/>
                      </a:lnTo>
                      <a:close/>
                    </a:path>
                  </a:pathLst>
                </a:custGeom>
                <a:solidFill>
                  <a:srgbClr val="520000"/>
                </a:solidFill>
                <a:ln w="9525">
                  <a:noFill/>
                  <a:round/>
                  <a:headEnd/>
                  <a:tailEnd/>
                </a:ln>
              </p:spPr>
              <p:txBody>
                <a:bodyPr/>
                <a:lstStyle/>
                <a:p>
                  <a:endParaRPr lang="en-US"/>
                </a:p>
              </p:txBody>
            </p:sp>
            <p:sp>
              <p:nvSpPr>
                <p:cNvPr id="41356" name="Freeform 396"/>
                <p:cNvSpPr>
                  <a:spLocks/>
                </p:cNvSpPr>
                <p:nvPr/>
              </p:nvSpPr>
              <p:spPr bwMode="auto">
                <a:xfrm>
                  <a:off x="2188" y="3743"/>
                  <a:ext cx="18" cy="18"/>
                </a:xfrm>
                <a:custGeom>
                  <a:avLst/>
                  <a:gdLst/>
                  <a:ahLst/>
                  <a:cxnLst>
                    <a:cxn ang="0">
                      <a:pos x="24" y="29"/>
                    </a:cxn>
                    <a:cxn ang="0">
                      <a:pos x="26" y="27"/>
                    </a:cxn>
                    <a:cxn ang="0">
                      <a:pos x="29" y="26"/>
                    </a:cxn>
                    <a:cxn ang="0">
                      <a:pos x="30" y="24"/>
                    </a:cxn>
                    <a:cxn ang="0">
                      <a:pos x="30" y="21"/>
                    </a:cxn>
                    <a:cxn ang="0">
                      <a:pos x="32" y="21"/>
                    </a:cxn>
                    <a:cxn ang="0">
                      <a:pos x="34" y="19"/>
                    </a:cxn>
                    <a:cxn ang="0">
                      <a:pos x="34" y="16"/>
                    </a:cxn>
                    <a:cxn ang="0">
                      <a:pos x="35" y="14"/>
                    </a:cxn>
                    <a:cxn ang="0">
                      <a:pos x="35" y="13"/>
                    </a:cxn>
                    <a:cxn ang="0">
                      <a:pos x="35" y="11"/>
                    </a:cxn>
                    <a:cxn ang="0">
                      <a:pos x="24" y="0"/>
                    </a:cxn>
                    <a:cxn ang="0">
                      <a:pos x="26" y="3"/>
                    </a:cxn>
                    <a:cxn ang="0">
                      <a:pos x="29" y="5"/>
                    </a:cxn>
                    <a:cxn ang="0">
                      <a:pos x="30" y="6"/>
                    </a:cxn>
                    <a:cxn ang="0">
                      <a:pos x="30" y="8"/>
                    </a:cxn>
                    <a:cxn ang="0">
                      <a:pos x="32" y="10"/>
                    </a:cxn>
                    <a:cxn ang="0">
                      <a:pos x="34" y="11"/>
                    </a:cxn>
                    <a:cxn ang="0">
                      <a:pos x="34" y="13"/>
                    </a:cxn>
                    <a:cxn ang="0">
                      <a:pos x="35" y="14"/>
                    </a:cxn>
                    <a:cxn ang="0">
                      <a:pos x="35" y="16"/>
                    </a:cxn>
                    <a:cxn ang="0">
                      <a:pos x="35" y="18"/>
                    </a:cxn>
                    <a:cxn ang="0">
                      <a:pos x="18" y="35"/>
                    </a:cxn>
                    <a:cxn ang="0">
                      <a:pos x="0" y="0"/>
                    </a:cxn>
                    <a:cxn ang="0">
                      <a:pos x="24" y="29"/>
                    </a:cxn>
                    <a:cxn ang="0">
                      <a:pos x="24" y="29"/>
                    </a:cxn>
                  </a:cxnLst>
                  <a:rect l="0" t="0" r="r" b="b"/>
                  <a:pathLst>
                    <a:path w="35" h="35">
                      <a:moveTo>
                        <a:pt x="24" y="29"/>
                      </a:moveTo>
                      <a:lnTo>
                        <a:pt x="26" y="27"/>
                      </a:lnTo>
                      <a:lnTo>
                        <a:pt x="29" y="26"/>
                      </a:lnTo>
                      <a:lnTo>
                        <a:pt x="30" y="24"/>
                      </a:lnTo>
                      <a:lnTo>
                        <a:pt x="30" y="21"/>
                      </a:lnTo>
                      <a:lnTo>
                        <a:pt x="32" y="21"/>
                      </a:lnTo>
                      <a:lnTo>
                        <a:pt x="34" y="19"/>
                      </a:lnTo>
                      <a:lnTo>
                        <a:pt x="34" y="16"/>
                      </a:lnTo>
                      <a:lnTo>
                        <a:pt x="35" y="14"/>
                      </a:lnTo>
                      <a:lnTo>
                        <a:pt x="35" y="13"/>
                      </a:lnTo>
                      <a:lnTo>
                        <a:pt x="35" y="11"/>
                      </a:lnTo>
                      <a:lnTo>
                        <a:pt x="24" y="0"/>
                      </a:lnTo>
                      <a:lnTo>
                        <a:pt x="26" y="3"/>
                      </a:lnTo>
                      <a:lnTo>
                        <a:pt x="29" y="5"/>
                      </a:lnTo>
                      <a:lnTo>
                        <a:pt x="30" y="6"/>
                      </a:lnTo>
                      <a:lnTo>
                        <a:pt x="30" y="8"/>
                      </a:lnTo>
                      <a:lnTo>
                        <a:pt x="32" y="10"/>
                      </a:lnTo>
                      <a:lnTo>
                        <a:pt x="34" y="11"/>
                      </a:lnTo>
                      <a:lnTo>
                        <a:pt x="34" y="13"/>
                      </a:lnTo>
                      <a:lnTo>
                        <a:pt x="35" y="14"/>
                      </a:lnTo>
                      <a:lnTo>
                        <a:pt x="35" y="16"/>
                      </a:lnTo>
                      <a:lnTo>
                        <a:pt x="35" y="18"/>
                      </a:lnTo>
                      <a:lnTo>
                        <a:pt x="18" y="35"/>
                      </a:lnTo>
                      <a:lnTo>
                        <a:pt x="0" y="0"/>
                      </a:lnTo>
                      <a:lnTo>
                        <a:pt x="24" y="29"/>
                      </a:lnTo>
                      <a:lnTo>
                        <a:pt x="24" y="29"/>
                      </a:lnTo>
                      <a:close/>
                    </a:path>
                  </a:pathLst>
                </a:custGeom>
                <a:solidFill>
                  <a:srgbClr val="600C0C"/>
                </a:solidFill>
                <a:ln w="9525">
                  <a:noFill/>
                  <a:round/>
                  <a:headEnd/>
                  <a:tailEnd/>
                </a:ln>
              </p:spPr>
              <p:txBody>
                <a:bodyPr/>
                <a:lstStyle/>
                <a:p>
                  <a:endParaRPr lang="en-US"/>
                </a:p>
              </p:txBody>
            </p:sp>
            <p:sp>
              <p:nvSpPr>
                <p:cNvPr id="41357" name="Freeform 397"/>
                <p:cNvSpPr>
                  <a:spLocks/>
                </p:cNvSpPr>
                <p:nvPr/>
              </p:nvSpPr>
              <p:spPr bwMode="auto">
                <a:xfrm>
                  <a:off x="2323" y="3743"/>
                  <a:ext cx="9" cy="39"/>
                </a:xfrm>
                <a:custGeom>
                  <a:avLst/>
                  <a:gdLst/>
                  <a:ahLst/>
                  <a:cxnLst>
                    <a:cxn ang="0">
                      <a:pos x="18" y="77"/>
                    </a:cxn>
                    <a:cxn ang="0">
                      <a:pos x="0" y="0"/>
                    </a:cxn>
                    <a:cxn ang="0">
                      <a:pos x="18" y="53"/>
                    </a:cxn>
                    <a:cxn ang="0">
                      <a:pos x="18" y="78"/>
                    </a:cxn>
                    <a:cxn ang="0">
                      <a:pos x="18" y="78"/>
                    </a:cxn>
                    <a:cxn ang="0">
                      <a:pos x="18" y="77"/>
                    </a:cxn>
                  </a:cxnLst>
                  <a:rect l="0" t="0" r="r" b="b"/>
                  <a:pathLst>
                    <a:path w="18" h="78">
                      <a:moveTo>
                        <a:pt x="18" y="77"/>
                      </a:moveTo>
                      <a:lnTo>
                        <a:pt x="0" y="0"/>
                      </a:lnTo>
                      <a:lnTo>
                        <a:pt x="18" y="53"/>
                      </a:lnTo>
                      <a:lnTo>
                        <a:pt x="18" y="78"/>
                      </a:lnTo>
                      <a:lnTo>
                        <a:pt x="18" y="78"/>
                      </a:lnTo>
                      <a:lnTo>
                        <a:pt x="18" y="77"/>
                      </a:lnTo>
                      <a:close/>
                    </a:path>
                  </a:pathLst>
                </a:custGeom>
                <a:solidFill>
                  <a:srgbClr val="520000"/>
                </a:solidFill>
                <a:ln w="9525">
                  <a:noFill/>
                  <a:round/>
                  <a:headEnd/>
                  <a:tailEnd/>
                </a:ln>
              </p:spPr>
              <p:txBody>
                <a:bodyPr/>
                <a:lstStyle/>
                <a:p>
                  <a:endParaRPr lang="en-US"/>
                </a:p>
              </p:txBody>
            </p:sp>
            <p:sp>
              <p:nvSpPr>
                <p:cNvPr id="41358" name="Freeform 398"/>
                <p:cNvSpPr>
                  <a:spLocks/>
                </p:cNvSpPr>
                <p:nvPr/>
              </p:nvSpPr>
              <p:spPr bwMode="auto">
                <a:xfrm>
                  <a:off x="2446" y="3743"/>
                  <a:ext cx="4" cy="30"/>
                </a:xfrm>
                <a:custGeom>
                  <a:avLst/>
                  <a:gdLst/>
                  <a:ahLst/>
                  <a:cxnLst>
                    <a:cxn ang="0">
                      <a:pos x="0" y="0"/>
                    </a:cxn>
                    <a:cxn ang="0">
                      <a:pos x="8" y="61"/>
                    </a:cxn>
                    <a:cxn ang="0">
                      <a:pos x="0" y="0"/>
                    </a:cxn>
                    <a:cxn ang="0">
                      <a:pos x="0" y="0"/>
                    </a:cxn>
                  </a:cxnLst>
                  <a:rect l="0" t="0" r="r" b="b"/>
                  <a:pathLst>
                    <a:path w="8" h="61">
                      <a:moveTo>
                        <a:pt x="0" y="0"/>
                      </a:moveTo>
                      <a:lnTo>
                        <a:pt x="8" y="61"/>
                      </a:lnTo>
                      <a:lnTo>
                        <a:pt x="0" y="0"/>
                      </a:lnTo>
                      <a:lnTo>
                        <a:pt x="0" y="0"/>
                      </a:lnTo>
                      <a:close/>
                    </a:path>
                  </a:pathLst>
                </a:custGeom>
                <a:solidFill>
                  <a:srgbClr val="520000"/>
                </a:solidFill>
                <a:ln w="9525">
                  <a:noFill/>
                  <a:round/>
                  <a:headEnd/>
                  <a:tailEnd/>
                </a:ln>
              </p:spPr>
              <p:txBody>
                <a:bodyPr/>
                <a:lstStyle/>
                <a:p>
                  <a:endParaRPr lang="en-US"/>
                </a:p>
              </p:txBody>
            </p:sp>
            <p:sp>
              <p:nvSpPr>
                <p:cNvPr id="41359" name="Freeform 399"/>
                <p:cNvSpPr>
                  <a:spLocks/>
                </p:cNvSpPr>
                <p:nvPr/>
              </p:nvSpPr>
              <p:spPr bwMode="auto">
                <a:xfrm>
                  <a:off x="3114" y="3743"/>
                  <a:ext cx="12" cy="26"/>
                </a:xfrm>
                <a:custGeom>
                  <a:avLst/>
                  <a:gdLst/>
                  <a:ahLst/>
                  <a:cxnLst>
                    <a:cxn ang="0">
                      <a:pos x="18" y="35"/>
                    </a:cxn>
                    <a:cxn ang="0">
                      <a:pos x="0" y="35"/>
                    </a:cxn>
                    <a:cxn ang="0">
                      <a:pos x="18" y="0"/>
                    </a:cxn>
                    <a:cxn ang="0">
                      <a:pos x="24" y="0"/>
                    </a:cxn>
                    <a:cxn ang="0">
                      <a:pos x="24" y="53"/>
                    </a:cxn>
                    <a:cxn ang="0">
                      <a:pos x="18" y="53"/>
                    </a:cxn>
                    <a:cxn ang="0">
                      <a:pos x="18" y="35"/>
                    </a:cxn>
                    <a:cxn ang="0">
                      <a:pos x="18" y="35"/>
                    </a:cxn>
                  </a:cxnLst>
                  <a:rect l="0" t="0" r="r" b="b"/>
                  <a:pathLst>
                    <a:path w="24" h="53">
                      <a:moveTo>
                        <a:pt x="18" y="35"/>
                      </a:moveTo>
                      <a:lnTo>
                        <a:pt x="0" y="35"/>
                      </a:lnTo>
                      <a:lnTo>
                        <a:pt x="18" y="0"/>
                      </a:lnTo>
                      <a:lnTo>
                        <a:pt x="24" y="0"/>
                      </a:lnTo>
                      <a:lnTo>
                        <a:pt x="24" y="53"/>
                      </a:lnTo>
                      <a:lnTo>
                        <a:pt x="18" y="53"/>
                      </a:lnTo>
                      <a:lnTo>
                        <a:pt x="18" y="35"/>
                      </a:lnTo>
                      <a:lnTo>
                        <a:pt x="18" y="35"/>
                      </a:lnTo>
                      <a:close/>
                    </a:path>
                  </a:pathLst>
                </a:custGeom>
                <a:solidFill>
                  <a:srgbClr val="CEA156"/>
                </a:solidFill>
                <a:ln w="9525">
                  <a:noFill/>
                  <a:round/>
                  <a:headEnd/>
                  <a:tailEnd/>
                </a:ln>
              </p:spPr>
              <p:txBody>
                <a:bodyPr/>
                <a:lstStyle/>
                <a:p>
                  <a:endParaRPr lang="en-US"/>
                </a:p>
              </p:txBody>
            </p:sp>
            <p:sp>
              <p:nvSpPr>
                <p:cNvPr id="41360" name="Freeform 400"/>
                <p:cNvSpPr>
                  <a:spLocks/>
                </p:cNvSpPr>
                <p:nvPr/>
              </p:nvSpPr>
              <p:spPr bwMode="auto">
                <a:xfrm>
                  <a:off x="2395" y="3749"/>
                  <a:ext cx="13" cy="20"/>
                </a:xfrm>
                <a:custGeom>
                  <a:avLst/>
                  <a:gdLst/>
                  <a:ahLst/>
                  <a:cxnLst>
                    <a:cxn ang="0">
                      <a:pos x="0" y="0"/>
                    </a:cxn>
                    <a:cxn ang="0">
                      <a:pos x="26" y="42"/>
                    </a:cxn>
                    <a:cxn ang="0">
                      <a:pos x="0" y="0"/>
                    </a:cxn>
                    <a:cxn ang="0">
                      <a:pos x="0" y="0"/>
                    </a:cxn>
                  </a:cxnLst>
                  <a:rect l="0" t="0" r="r" b="b"/>
                  <a:pathLst>
                    <a:path w="26" h="42">
                      <a:moveTo>
                        <a:pt x="0" y="0"/>
                      </a:moveTo>
                      <a:lnTo>
                        <a:pt x="26" y="42"/>
                      </a:lnTo>
                      <a:lnTo>
                        <a:pt x="0" y="0"/>
                      </a:lnTo>
                      <a:lnTo>
                        <a:pt x="0" y="0"/>
                      </a:lnTo>
                      <a:close/>
                    </a:path>
                  </a:pathLst>
                </a:custGeom>
                <a:solidFill>
                  <a:srgbClr val="520000"/>
                </a:solidFill>
                <a:ln w="9525">
                  <a:noFill/>
                  <a:round/>
                  <a:headEnd/>
                  <a:tailEnd/>
                </a:ln>
              </p:spPr>
              <p:txBody>
                <a:bodyPr/>
                <a:lstStyle/>
                <a:p>
                  <a:endParaRPr lang="en-US"/>
                </a:p>
              </p:txBody>
            </p:sp>
            <p:sp>
              <p:nvSpPr>
                <p:cNvPr id="41361" name="Freeform 401"/>
                <p:cNvSpPr>
                  <a:spLocks/>
                </p:cNvSpPr>
                <p:nvPr/>
              </p:nvSpPr>
              <p:spPr bwMode="auto">
                <a:xfrm>
                  <a:off x="2776" y="3749"/>
                  <a:ext cx="78" cy="58"/>
                </a:xfrm>
                <a:custGeom>
                  <a:avLst/>
                  <a:gdLst/>
                  <a:ahLst/>
                  <a:cxnLst>
                    <a:cxn ang="0">
                      <a:pos x="115" y="59"/>
                    </a:cxn>
                    <a:cxn ang="0">
                      <a:pos x="133" y="74"/>
                    </a:cxn>
                    <a:cxn ang="0">
                      <a:pos x="126" y="85"/>
                    </a:cxn>
                    <a:cxn ang="0">
                      <a:pos x="150" y="103"/>
                    </a:cxn>
                    <a:cxn ang="0">
                      <a:pos x="155" y="104"/>
                    </a:cxn>
                    <a:cxn ang="0">
                      <a:pos x="157" y="106"/>
                    </a:cxn>
                    <a:cxn ang="0">
                      <a:pos x="157" y="106"/>
                    </a:cxn>
                    <a:cxn ang="0">
                      <a:pos x="154" y="104"/>
                    </a:cxn>
                    <a:cxn ang="0">
                      <a:pos x="149" y="103"/>
                    </a:cxn>
                    <a:cxn ang="0">
                      <a:pos x="144" y="99"/>
                    </a:cxn>
                    <a:cxn ang="0">
                      <a:pos x="139" y="98"/>
                    </a:cxn>
                    <a:cxn ang="0">
                      <a:pos x="133" y="95"/>
                    </a:cxn>
                    <a:cxn ang="0">
                      <a:pos x="130" y="93"/>
                    </a:cxn>
                    <a:cxn ang="0">
                      <a:pos x="126" y="91"/>
                    </a:cxn>
                    <a:cxn ang="0">
                      <a:pos x="133" y="117"/>
                    </a:cxn>
                    <a:cxn ang="0">
                      <a:pos x="0" y="0"/>
                    </a:cxn>
                    <a:cxn ang="0">
                      <a:pos x="109" y="91"/>
                    </a:cxn>
                    <a:cxn ang="0">
                      <a:pos x="115" y="59"/>
                    </a:cxn>
                    <a:cxn ang="0">
                      <a:pos x="115" y="59"/>
                    </a:cxn>
                  </a:cxnLst>
                  <a:rect l="0" t="0" r="r" b="b"/>
                  <a:pathLst>
                    <a:path w="157" h="117">
                      <a:moveTo>
                        <a:pt x="115" y="59"/>
                      </a:moveTo>
                      <a:lnTo>
                        <a:pt x="133" y="74"/>
                      </a:lnTo>
                      <a:lnTo>
                        <a:pt x="126" y="85"/>
                      </a:lnTo>
                      <a:lnTo>
                        <a:pt x="150" y="103"/>
                      </a:lnTo>
                      <a:lnTo>
                        <a:pt x="155" y="104"/>
                      </a:lnTo>
                      <a:lnTo>
                        <a:pt x="157" y="106"/>
                      </a:lnTo>
                      <a:lnTo>
                        <a:pt x="157" y="106"/>
                      </a:lnTo>
                      <a:lnTo>
                        <a:pt x="154" y="104"/>
                      </a:lnTo>
                      <a:lnTo>
                        <a:pt x="149" y="103"/>
                      </a:lnTo>
                      <a:lnTo>
                        <a:pt x="144" y="99"/>
                      </a:lnTo>
                      <a:lnTo>
                        <a:pt x="139" y="98"/>
                      </a:lnTo>
                      <a:lnTo>
                        <a:pt x="133" y="95"/>
                      </a:lnTo>
                      <a:lnTo>
                        <a:pt x="130" y="93"/>
                      </a:lnTo>
                      <a:lnTo>
                        <a:pt x="126" y="91"/>
                      </a:lnTo>
                      <a:lnTo>
                        <a:pt x="133" y="117"/>
                      </a:lnTo>
                      <a:lnTo>
                        <a:pt x="0" y="0"/>
                      </a:lnTo>
                      <a:lnTo>
                        <a:pt x="109" y="91"/>
                      </a:lnTo>
                      <a:lnTo>
                        <a:pt x="115" y="59"/>
                      </a:lnTo>
                      <a:lnTo>
                        <a:pt x="115" y="59"/>
                      </a:lnTo>
                      <a:close/>
                    </a:path>
                  </a:pathLst>
                </a:custGeom>
                <a:solidFill>
                  <a:srgbClr val="520000"/>
                </a:solidFill>
                <a:ln w="9525">
                  <a:noFill/>
                  <a:round/>
                  <a:headEnd/>
                  <a:tailEnd/>
                </a:ln>
              </p:spPr>
              <p:txBody>
                <a:bodyPr/>
                <a:lstStyle/>
                <a:p>
                  <a:endParaRPr lang="en-US"/>
                </a:p>
              </p:txBody>
            </p:sp>
            <p:sp>
              <p:nvSpPr>
                <p:cNvPr id="41362" name="Freeform 402"/>
                <p:cNvSpPr>
                  <a:spLocks/>
                </p:cNvSpPr>
                <p:nvPr/>
              </p:nvSpPr>
              <p:spPr bwMode="auto">
                <a:xfrm>
                  <a:off x="3134" y="3749"/>
                  <a:ext cx="4" cy="20"/>
                </a:xfrm>
                <a:custGeom>
                  <a:avLst/>
                  <a:gdLst/>
                  <a:ahLst/>
                  <a:cxnLst>
                    <a:cxn ang="0">
                      <a:pos x="6" y="0"/>
                    </a:cxn>
                    <a:cxn ang="0">
                      <a:pos x="0" y="42"/>
                    </a:cxn>
                    <a:cxn ang="0">
                      <a:pos x="8" y="0"/>
                    </a:cxn>
                    <a:cxn ang="0">
                      <a:pos x="8" y="0"/>
                    </a:cxn>
                    <a:cxn ang="0">
                      <a:pos x="6" y="0"/>
                    </a:cxn>
                  </a:cxnLst>
                  <a:rect l="0" t="0" r="r" b="b"/>
                  <a:pathLst>
                    <a:path w="8" h="42">
                      <a:moveTo>
                        <a:pt x="6" y="0"/>
                      </a:moveTo>
                      <a:lnTo>
                        <a:pt x="0" y="42"/>
                      </a:lnTo>
                      <a:lnTo>
                        <a:pt x="8" y="0"/>
                      </a:lnTo>
                      <a:lnTo>
                        <a:pt x="8" y="0"/>
                      </a:lnTo>
                      <a:lnTo>
                        <a:pt x="6" y="0"/>
                      </a:lnTo>
                      <a:close/>
                    </a:path>
                  </a:pathLst>
                </a:custGeom>
                <a:solidFill>
                  <a:srgbClr val="CEA156"/>
                </a:solidFill>
                <a:ln w="9525">
                  <a:noFill/>
                  <a:round/>
                  <a:headEnd/>
                  <a:tailEnd/>
                </a:ln>
              </p:spPr>
              <p:txBody>
                <a:bodyPr/>
                <a:lstStyle/>
                <a:p>
                  <a:endParaRPr lang="en-US"/>
                </a:p>
              </p:txBody>
            </p:sp>
            <p:sp>
              <p:nvSpPr>
                <p:cNvPr id="41363" name="Freeform 403"/>
                <p:cNvSpPr>
                  <a:spLocks/>
                </p:cNvSpPr>
                <p:nvPr/>
              </p:nvSpPr>
              <p:spPr bwMode="auto">
                <a:xfrm>
                  <a:off x="2420" y="3752"/>
                  <a:ext cx="9" cy="30"/>
                </a:xfrm>
                <a:custGeom>
                  <a:avLst/>
                  <a:gdLst/>
                  <a:ahLst/>
                  <a:cxnLst>
                    <a:cxn ang="0">
                      <a:pos x="18" y="59"/>
                    </a:cxn>
                    <a:cxn ang="0">
                      <a:pos x="0" y="0"/>
                    </a:cxn>
                    <a:cxn ang="0">
                      <a:pos x="18" y="35"/>
                    </a:cxn>
                    <a:cxn ang="0">
                      <a:pos x="18" y="60"/>
                    </a:cxn>
                    <a:cxn ang="0">
                      <a:pos x="18" y="60"/>
                    </a:cxn>
                    <a:cxn ang="0">
                      <a:pos x="18" y="59"/>
                    </a:cxn>
                  </a:cxnLst>
                  <a:rect l="0" t="0" r="r" b="b"/>
                  <a:pathLst>
                    <a:path w="18" h="60">
                      <a:moveTo>
                        <a:pt x="18" y="59"/>
                      </a:moveTo>
                      <a:lnTo>
                        <a:pt x="0" y="0"/>
                      </a:lnTo>
                      <a:lnTo>
                        <a:pt x="18" y="35"/>
                      </a:lnTo>
                      <a:lnTo>
                        <a:pt x="18" y="60"/>
                      </a:lnTo>
                      <a:lnTo>
                        <a:pt x="18" y="60"/>
                      </a:lnTo>
                      <a:lnTo>
                        <a:pt x="18" y="59"/>
                      </a:lnTo>
                      <a:close/>
                    </a:path>
                  </a:pathLst>
                </a:custGeom>
                <a:solidFill>
                  <a:srgbClr val="600C0C"/>
                </a:solidFill>
                <a:ln w="9525">
                  <a:noFill/>
                  <a:round/>
                  <a:headEnd/>
                  <a:tailEnd/>
                </a:ln>
              </p:spPr>
              <p:txBody>
                <a:bodyPr/>
                <a:lstStyle/>
                <a:p>
                  <a:endParaRPr lang="en-US"/>
                </a:p>
              </p:txBody>
            </p:sp>
            <p:sp>
              <p:nvSpPr>
                <p:cNvPr id="41364" name="Freeform 404"/>
                <p:cNvSpPr>
                  <a:spLocks/>
                </p:cNvSpPr>
                <p:nvPr/>
              </p:nvSpPr>
              <p:spPr bwMode="auto">
                <a:xfrm>
                  <a:off x="2218" y="3757"/>
                  <a:ext cx="8" cy="12"/>
                </a:xfrm>
                <a:custGeom>
                  <a:avLst/>
                  <a:gdLst/>
                  <a:ahLst/>
                  <a:cxnLst>
                    <a:cxn ang="0">
                      <a:pos x="0" y="0"/>
                    </a:cxn>
                    <a:cxn ang="0">
                      <a:pos x="18" y="24"/>
                    </a:cxn>
                    <a:cxn ang="0">
                      <a:pos x="0" y="0"/>
                    </a:cxn>
                    <a:cxn ang="0">
                      <a:pos x="0" y="0"/>
                    </a:cxn>
                  </a:cxnLst>
                  <a:rect l="0" t="0" r="r" b="b"/>
                  <a:pathLst>
                    <a:path w="18" h="24">
                      <a:moveTo>
                        <a:pt x="0" y="0"/>
                      </a:moveTo>
                      <a:lnTo>
                        <a:pt x="18" y="24"/>
                      </a:lnTo>
                      <a:lnTo>
                        <a:pt x="0" y="0"/>
                      </a:lnTo>
                      <a:lnTo>
                        <a:pt x="0" y="0"/>
                      </a:lnTo>
                      <a:close/>
                    </a:path>
                  </a:pathLst>
                </a:custGeom>
                <a:solidFill>
                  <a:srgbClr val="600C0C"/>
                </a:solidFill>
                <a:ln w="9525">
                  <a:noFill/>
                  <a:round/>
                  <a:headEnd/>
                  <a:tailEnd/>
                </a:ln>
              </p:spPr>
              <p:txBody>
                <a:bodyPr/>
                <a:lstStyle/>
                <a:p>
                  <a:endParaRPr lang="en-US"/>
                </a:p>
              </p:txBody>
            </p:sp>
            <p:sp>
              <p:nvSpPr>
                <p:cNvPr id="41365" name="Freeform 405"/>
                <p:cNvSpPr>
                  <a:spLocks/>
                </p:cNvSpPr>
                <p:nvPr/>
              </p:nvSpPr>
              <p:spPr bwMode="auto">
                <a:xfrm>
                  <a:off x="2474" y="3757"/>
                  <a:ext cx="27" cy="55"/>
                </a:xfrm>
                <a:custGeom>
                  <a:avLst/>
                  <a:gdLst/>
                  <a:ahLst/>
                  <a:cxnLst>
                    <a:cxn ang="0">
                      <a:pos x="0" y="0"/>
                    </a:cxn>
                    <a:cxn ang="0">
                      <a:pos x="53" y="109"/>
                    </a:cxn>
                    <a:cxn ang="0">
                      <a:pos x="0" y="0"/>
                    </a:cxn>
                    <a:cxn ang="0">
                      <a:pos x="0" y="0"/>
                    </a:cxn>
                  </a:cxnLst>
                  <a:rect l="0" t="0" r="r" b="b"/>
                  <a:pathLst>
                    <a:path w="53" h="109">
                      <a:moveTo>
                        <a:pt x="0" y="0"/>
                      </a:moveTo>
                      <a:lnTo>
                        <a:pt x="53" y="109"/>
                      </a:lnTo>
                      <a:lnTo>
                        <a:pt x="0" y="0"/>
                      </a:lnTo>
                      <a:lnTo>
                        <a:pt x="0" y="0"/>
                      </a:lnTo>
                      <a:close/>
                    </a:path>
                  </a:pathLst>
                </a:custGeom>
                <a:solidFill>
                  <a:srgbClr val="520000"/>
                </a:solidFill>
                <a:ln w="9525">
                  <a:noFill/>
                  <a:round/>
                  <a:headEnd/>
                  <a:tailEnd/>
                </a:ln>
              </p:spPr>
              <p:txBody>
                <a:bodyPr/>
                <a:lstStyle/>
                <a:p>
                  <a:endParaRPr lang="en-US"/>
                </a:p>
              </p:txBody>
            </p:sp>
            <p:sp>
              <p:nvSpPr>
                <p:cNvPr id="41366" name="Freeform 406"/>
                <p:cNvSpPr>
                  <a:spLocks/>
                </p:cNvSpPr>
                <p:nvPr/>
              </p:nvSpPr>
              <p:spPr bwMode="auto">
                <a:xfrm>
                  <a:off x="2806" y="3757"/>
                  <a:ext cx="12" cy="12"/>
                </a:xfrm>
                <a:custGeom>
                  <a:avLst/>
                  <a:gdLst/>
                  <a:ahLst/>
                  <a:cxnLst>
                    <a:cxn ang="0">
                      <a:pos x="24" y="6"/>
                    </a:cxn>
                    <a:cxn ang="0">
                      <a:pos x="24" y="24"/>
                    </a:cxn>
                    <a:cxn ang="0">
                      <a:pos x="0" y="0"/>
                    </a:cxn>
                    <a:cxn ang="0">
                      <a:pos x="2" y="0"/>
                    </a:cxn>
                    <a:cxn ang="0">
                      <a:pos x="5" y="0"/>
                    </a:cxn>
                    <a:cxn ang="0">
                      <a:pos x="8" y="0"/>
                    </a:cxn>
                    <a:cxn ang="0">
                      <a:pos x="11" y="0"/>
                    </a:cxn>
                    <a:cxn ang="0">
                      <a:pos x="15" y="0"/>
                    </a:cxn>
                    <a:cxn ang="0">
                      <a:pos x="16" y="0"/>
                    </a:cxn>
                    <a:cxn ang="0">
                      <a:pos x="19" y="1"/>
                    </a:cxn>
                    <a:cxn ang="0">
                      <a:pos x="21" y="1"/>
                    </a:cxn>
                    <a:cxn ang="0">
                      <a:pos x="24" y="5"/>
                    </a:cxn>
                    <a:cxn ang="0">
                      <a:pos x="24" y="6"/>
                    </a:cxn>
                    <a:cxn ang="0">
                      <a:pos x="24" y="6"/>
                    </a:cxn>
                  </a:cxnLst>
                  <a:rect l="0" t="0" r="r" b="b"/>
                  <a:pathLst>
                    <a:path w="24" h="24">
                      <a:moveTo>
                        <a:pt x="24" y="6"/>
                      </a:moveTo>
                      <a:lnTo>
                        <a:pt x="24" y="24"/>
                      </a:lnTo>
                      <a:lnTo>
                        <a:pt x="0" y="0"/>
                      </a:lnTo>
                      <a:lnTo>
                        <a:pt x="2" y="0"/>
                      </a:lnTo>
                      <a:lnTo>
                        <a:pt x="5" y="0"/>
                      </a:lnTo>
                      <a:lnTo>
                        <a:pt x="8" y="0"/>
                      </a:lnTo>
                      <a:lnTo>
                        <a:pt x="11" y="0"/>
                      </a:lnTo>
                      <a:lnTo>
                        <a:pt x="15" y="0"/>
                      </a:lnTo>
                      <a:lnTo>
                        <a:pt x="16" y="0"/>
                      </a:lnTo>
                      <a:lnTo>
                        <a:pt x="19" y="1"/>
                      </a:lnTo>
                      <a:lnTo>
                        <a:pt x="21" y="1"/>
                      </a:lnTo>
                      <a:lnTo>
                        <a:pt x="24" y="5"/>
                      </a:lnTo>
                      <a:lnTo>
                        <a:pt x="24" y="6"/>
                      </a:lnTo>
                      <a:lnTo>
                        <a:pt x="24" y="6"/>
                      </a:lnTo>
                      <a:close/>
                    </a:path>
                  </a:pathLst>
                </a:custGeom>
                <a:solidFill>
                  <a:srgbClr val="520000"/>
                </a:solidFill>
                <a:ln w="9525">
                  <a:noFill/>
                  <a:round/>
                  <a:headEnd/>
                  <a:tailEnd/>
                </a:ln>
              </p:spPr>
              <p:txBody>
                <a:bodyPr/>
                <a:lstStyle/>
                <a:p>
                  <a:endParaRPr lang="en-US"/>
                </a:p>
              </p:txBody>
            </p:sp>
            <p:sp>
              <p:nvSpPr>
                <p:cNvPr id="41367" name="Freeform 407"/>
                <p:cNvSpPr>
                  <a:spLocks/>
                </p:cNvSpPr>
                <p:nvPr/>
              </p:nvSpPr>
              <p:spPr bwMode="auto">
                <a:xfrm>
                  <a:off x="3186" y="3757"/>
                  <a:ext cx="42" cy="85"/>
                </a:xfrm>
                <a:custGeom>
                  <a:avLst/>
                  <a:gdLst/>
                  <a:ahLst/>
                  <a:cxnLst>
                    <a:cxn ang="0">
                      <a:pos x="67" y="6"/>
                    </a:cxn>
                    <a:cxn ang="0">
                      <a:pos x="75" y="13"/>
                    </a:cxn>
                    <a:cxn ang="0">
                      <a:pos x="80" y="19"/>
                    </a:cxn>
                    <a:cxn ang="0">
                      <a:pos x="83" y="27"/>
                    </a:cxn>
                    <a:cxn ang="0">
                      <a:pos x="85" y="37"/>
                    </a:cxn>
                    <a:cxn ang="0">
                      <a:pos x="85" y="46"/>
                    </a:cxn>
                    <a:cxn ang="0">
                      <a:pos x="85" y="56"/>
                    </a:cxn>
                    <a:cxn ang="0">
                      <a:pos x="83" y="67"/>
                    </a:cxn>
                    <a:cxn ang="0">
                      <a:pos x="83" y="78"/>
                    </a:cxn>
                    <a:cxn ang="0">
                      <a:pos x="83" y="88"/>
                    </a:cxn>
                    <a:cxn ang="0">
                      <a:pos x="85" y="99"/>
                    </a:cxn>
                    <a:cxn ang="0">
                      <a:pos x="85" y="96"/>
                    </a:cxn>
                    <a:cxn ang="0">
                      <a:pos x="83" y="91"/>
                    </a:cxn>
                    <a:cxn ang="0">
                      <a:pos x="83" y="88"/>
                    </a:cxn>
                    <a:cxn ang="0">
                      <a:pos x="83" y="85"/>
                    </a:cxn>
                    <a:cxn ang="0">
                      <a:pos x="83" y="81"/>
                    </a:cxn>
                    <a:cxn ang="0">
                      <a:pos x="83" y="78"/>
                    </a:cxn>
                    <a:cxn ang="0">
                      <a:pos x="82" y="75"/>
                    </a:cxn>
                    <a:cxn ang="0">
                      <a:pos x="80" y="72"/>
                    </a:cxn>
                    <a:cxn ang="0">
                      <a:pos x="79" y="69"/>
                    </a:cxn>
                    <a:cxn ang="0">
                      <a:pos x="74" y="67"/>
                    </a:cxn>
                    <a:cxn ang="0">
                      <a:pos x="69" y="80"/>
                    </a:cxn>
                    <a:cxn ang="0">
                      <a:pos x="67" y="89"/>
                    </a:cxn>
                    <a:cxn ang="0">
                      <a:pos x="67" y="96"/>
                    </a:cxn>
                    <a:cxn ang="0">
                      <a:pos x="67" y="101"/>
                    </a:cxn>
                    <a:cxn ang="0">
                      <a:pos x="67" y="104"/>
                    </a:cxn>
                    <a:cxn ang="0">
                      <a:pos x="67" y="107"/>
                    </a:cxn>
                    <a:cxn ang="0">
                      <a:pos x="64" y="109"/>
                    </a:cxn>
                    <a:cxn ang="0">
                      <a:pos x="58" y="110"/>
                    </a:cxn>
                    <a:cxn ang="0">
                      <a:pos x="47" y="112"/>
                    </a:cxn>
                    <a:cxn ang="0">
                      <a:pos x="32" y="117"/>
                    </a:cxn>
                    <a:cxn ang="0">
                      <a:pos x="8" y="169"/>
                    </a:cxn>
                    <a:cxn ang="0">
                      <a:pos x="26" y="134"/>
                    </a:cxn>
                    <a:cxn ang="0">
                      <a:pos x="0" y="141"/>
                    </a:cxn>
                    <a:cxn ang="0">
                      <a:pos x="2" y="128"/>
                    </a:cxn>
                    <a:cxn ang="0">
                      <a:pos x="2" y="115"/>
                    </a:cxn>
                    <a:cxn ang="0">
                      <a:pos x="3" y="101"/>
                    </a:cxn>
                    <a:cxn ang="0">
                      <a:pos x="5" y="86"/>
                    </a:cxn>
                    <a:cxn ang="0">
                      <a:pos x="7" y="70"/>
                    </a:cxn>
                    <a:cxn ang="0">
                      <a:pos x="10" y="54"/>
                    </a:cxn>
                    <a:cxn ang="0">
                      <a:pos x="13" y="40"/>
                    </a:cxn>
                    <a:cxn ang="0">
                      <a:pos x="18" y="25"/>
                    </a:cxn>
                    <a:cxn ang="0">
                      <a:pos x="24" y="13"/>
                    </a:cxn>
                    <a:cxn ang="0">
                      <a:pos x="32" y="0"/>
                    </a:cxn>
                    <a:cxn ang="0">
                      <a:pos x="50" y="24"/>
                    </a:cxn>
                    <a:cxn ang="0">
                      <a:pos x="67" y="6"/>
                    </a:cxn>
                    <a:cxn ang="0">
                      <a:pos x="67" y="6"/>
                    </a:cxn>
                  </a:cxnLst>
                  <a:rect l="0" t="0" r="r" b="b"/>
                  <a:pathLst>
                    <a:path w="85" h="169">
                      <a:moveTo>
                        <a:pt x="67" y="6"/>
                      </a:moveTo>
                      <a:lnTo>
                        <a:pt x="75" y="13"/>
                      </a:lnTo>
                      <a:lnTo>
                        <a:pt x="80" y="19"/>
                      </a:lnTo>
                      <a:lnTo>
                        <a:pt x="83" y="27"/>
                      </a:lnTo>
                      <a:lnTo>
                        <a:pt x="85" y="37"/>
                      </a:lnTo>
                      <a:lnTo>
                        <a:pt x="85" y="46"/>
                      </a:lnTo>
                      <a:lnTo>
                        <a:pt x="85" y="56"/>
                      </a:lnTo>
                      <a:lnTo>
                        <a:pt x="83" y="67"/>
                      </a:lnTo>
                      <a:lnTo>
                        <a:pt x="83" y="78"/>
                      </a:lnTo>
                      <a:lnTo>
                        <a:pt x="83" y="88"/>
                      </a:lnTo>
                      <a:lnTo>
                        <a:pt x="85" y="99"/>
                      </a:lnTo>
                      <a:lnTo>
                        <a:pt x="85" y="96"/>
                      </a:lnTo>
                      <a:lnTo>
                        <a:pt x="83" y="91"/>
                      </a:lnTo>
                      <a:lnTo>
                        <a:pt x="83" y="88"/>
                      </a:lnTo>
                      <a:lnTo>
                        <a:pt x="83" y="85"/>
                      </a:lnTo>
                      <a:lnTo>
                        <a:pt x="83" y="81"/>
                      </a:lnTo>
                      <a:lnTo>
                        <a:pt x="83" y="78"/>
                      </a:lnTo>
                      <a:lnTo>
                        <a:pt x="82" y="75"/>
                      </a:lnTo>
                      <a:lnTo>
                        <a:pt x="80" y="72"/>
                      </a:lnTo>
                      <a:lnTo>
                        <a:pt x="79" y="69"/>
                      </a:lnTo>
                      <a:lnTo>
                        <a:pt x="74" y="67"/>
                      </a:lnTo>
                      <a:lnTo>
                        <a:pt x="69" y="80"/>
                      </a:lnTo>
                      <a:lnTo>
                        <a:pt x="67" y="89"/>
                      </a:lnTo>
                      <a:lnTo>
                        <a:pt x="67" y="96"/>
                      </a:lnTo>
                      <a:lnTo>
                        <a:pt x="67" y="101"/>
                      </a:lnTo>
                      <a:lnTo>
                        <a:pt x="67" y="104"/>
                      </a:lnTo>
                      <a:lnTo>
                        <a:pt x="67" y="107"/>
                      </a:lnTo>
                      <a:lnTo>
                        <a:pt x="64" y="109"/>
                      </a:lnTo>
                      <a:lnTo>
                        <a:pt x="58" y="110"/>
                      </a:lnTo>
                      <a:lnTo>
                        <a:pt x="47" y="112"/>
                      </a:lnTo>
                      <a:lnTo>
                        <a:pt x="32" y="117"/>
                      </a:lnTo>
                      <a:lnTo>
                        <a:pt x="8" y="169"/>
                      </a:lnTo>
                      <a:lnTo>
                        <a:pt x="26" y="134"/>
                      </a:lnTo>
                      <a:lnTo>
                        <a:pt x="0" y="141"/>
                      </a:lnTo>
                      <a:lnTo>
                        <a:pt x="2" y="128"/>
                      </a:lnTo>
                      <a:lnTo>
                        <a:pt x="2" y="115"/>
                      </a:lnTo>
                      <a:lnTo>
                        <a:pt x="3" y="101"/>
                      </a:lnTo>
                      <a:lnTo>
                        <a:pt x="5" y="86"/>
                      </a:lnTo>
                      <a:lnTo>
                        <a:pt x="7" y="70"/>
                      </a:lnTo>
                      <a:lnTo>
                        <a:pt x="10" y="54"/>
                      </a:lnTo>
                      <a:lnTo>
                        <a:pt x="13" y="40"/>
                      </a:lnTo>
                      <a:lnTo>
                        <a:pt x="18" y="25"/>
                      </a:lnTo>
                      <a:lnTo>
                        <a:pt x="24" y="13"/>
                      </a:lnTo>
                      <a:lnTo>
                        <a:pt x="32" y="0"/>
                      </a:lnTo>
                      <a:lnTo>
                        <a:pt x="50" y="24"/>
                      </a:lnTo>
                      <a:lnTo>
                        <a:pt x="67" y="6"/>
                      </a:lnTo>
                      <a:lnTo>
                        <a:pt x="67" y="6"/>
                      </a:lnTo>
                      <a:close/>
                    </a:path>
                  </a:pathLst>
                </a:custGeom>
                <a:solidFill>
                  <a:srgbClr val="520000"/>
                </a:solidFill>
                <a:ln w="9525">
                  <a:noFill/>
                  <a:round/>
                  <a:headEnd/>
                  <a:tailEnd/>
                </a:ln>
              </p:spPr>
              <p:txBody>
                <a:bodyPr/>
                <a:lstStyle/>
                <a:p>
                  <a:endParaRPr lang="en-US"/>
                </a:p>
              </p:txBody>
            </p:sp>
            <p:sp>
              <p:nvSpPr>
                <p:cNvPr id="41368" name="Freeform 408"/>
                <p:cNvSpPr>
                  <a:spLocks/>
                </p:cNvSpPr>
                <p:nvPr/>
              </p:nvSpPr>
              <p:spPr bwMode="auto">
                <a:xfrm>
                  <a:off x="2158" y="3781"/>
                  <a:ext cx="26" cy="26"/>
                </a:xfrm>
                <a:custGeom>
                  <a:avLst/>
                  <a:gdLst/>
                  <a:ahLst/>
                  <a:cxnLst>
                    <a:cxn ang="0">
                      <a:pos x="0" y="0"/>
                    </a:cxn>
                    <a:cxn ang="0">
                      <a:pos x="53" y="51"/>
                    </a:cxn>
                    <a:cxn ang="0">
                      <a:pos x="0" y="1"/>
                    </a:cxn>
                    <a:cxn ang="0">
                      <a:pos x="0" y="1"/>
                    </a:cxn>
                    <a:cxn ang="0">
                      <a:pos x="0" y="0"/>
                    </a:cxn>
                  </a:cxnLst>
                  <a:rect l="0" t="0" r="r" b="b"/>
                  <a:pathLst>
                    <a:path w="53" h="51">
                      <a:moveTo>
                        <a:pt x="0" y="0"/>
                      </a:moveTo>
                      <a:lnTo>
                        <a:pt x="53" y="51"/>
                      </a:lnTo>
                      <a:lnTo>
                        <a:pt x="0" y="1"/>
                      </a:lnTo>
                      <a:lnTo>
                        <a:pt x="0" y="1"/>
                      </a:lnTo>
                      <a:lnTo>
                        <a:pt x="0" y="0"/>
                      </a:lnTo>
                      <a:close/>
                    </a:path>
                  </a:pathLst>
                </a:custGeom>
                <a:solidFill>
                  <a:srgbClr val="600C0C"/>
                </a:solidFill>
                <a:ln w="9525">
                  <a:noFill/>
                  <a:round/>
                  <a:headEnd/>
                  <a:tailEnd/>
                </a:ln>
              </p:spPr>
              <p:txBody>
                <a:bodyPr/>
                <a:lstStyle/>
                <a:p>
                  <a:endParaRPr lang="en-US"/>
                </a:p>
              </p:txBody>
            </p:sp>
            <p:sp>
              <p:nvSpPr>
                <p:cNvPr id="41369" name="Freeform 409"/>
                <p:cNvSpPr>
                  <a:spLocks/>
                </p:cNvSpPr>
                <p:nvPr/>
              </p:nvSpPr>
              <p:spPr bwMode="auto">
                <a:xfrm>
                  <a:off x="2251" y="3790"/>
                  <a:ext cx="12" cy="22"/>
                </a:xfrm>
                <a:custGeom>
                  <a:avLst/>
                  <a:gdLst/>
                  <a:ahLst/>
                  <a:cxnLst>
                    <a:cxn ang="0">
                      <a:pos x="0" y="0"/>
                    </a:cxn>
                    <a:cxn ang="0">
                      <a:pos x="24" y="44"/>
                    </a:cxn>
                    <a:cxn ang="0">
                      <a:pos x="0" y="2"/>
                    </a:cxn>
                    <a:cxn ang="0">
                      <a:pos x="0" y="2"/>
                    </a:cxn>
                    <a:cxn ang="0">
                      <a:pos x="0" y="0"/>
                    </a:cxn>
                  </a:cxnLst>
                  <a:rect l="0" t="0" r="r" b="b"/>
                  <a:pathLst>
                    <a:path w="24" h="44">
                      <a:moveTo>
                        <a:pt x="0" y="0"/>
                      </a:moveTo>
                      <a:lnTo>
                        <a:pt x="24" y="44"/>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41370" name="Freeform 410"/>
                <p:cNvSpPr>
                  <a:spLocks/>
                </p:cNvSpPr>
                <p:nvPr/>
              </p:nvSpPr>
              <p:spPr bwMode="auto">
                <a:xfrm>
                  <a:off x="2446" y="3790"/>
                  <a:ext cx="4" cy="13"/>
                </a:xfrm>
                <a:custGeom>
                  <a:avLst/>
                  <a:gdLst/>
                  <a:ahLst/>
                  <a:cxnLst>
                    <a:cxn ang="0">
                      <a:pos x="0" y="0"/>
                    </a:cxn>
                    <a:cxn ang="0">
                      <a:pos x="8" y="26"/>
                    </a:cxn>
                    <a:cxn ang="0">
                      <a:pos x="0" y="2"/>
                    </a:cxn>
                    <a:cxn ang="0">
                      <a:pos x="0" y="2"/>
                    </a:cxn>
                    <a:cxn ang="0">
                      <a:pos x="0" y="0"/>
                    </a:cxn>
                  </a:cxnLst>
                  <a:rect l="0" t="0" r="r" b="b"/>
                  <a:pathLst>
                    <a:path w="8" h="26">
                      <a:moveTo>
                        <a:pt x="0" y="0"/>
                      </a:moveTo>
                      <a:lnTo>
                        <a:pt x="8" y="26"/>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41371" name="Freeform 411"/>
                <p:cNvSpPr>
                  <a:spLocks/>
                </p:cNvSpPr>
                <p:nvPr/>
              </p:nvSpPr>
              <p:spPr bwMode="auto">
                <a:xfrm>
                  <a:off x="2474" y="3790"/>
                  <a:ext cx="9" cy="17"/>
                </a:xfrm>
                <a:custGeom>
                  <a:avLst/>
                  <a:gdLst/>
                  <a:ahLst/>
                  <a:cxnLst>
                    <a:cxn ang="0">
                      <a:pos x="0" y="0"/>
                    </a:cxn>
                    <a:cxn ang="0">
                      <a:pos x="17" y="34"/>
                    </a:cxn>
                    <a:cxn ang="0">
                      <a:pos x="0" y="2"/>
                    </a:cxn>
                    <a:cxn ang="0">
                      <a:pos x="0" y="2"/>
                    </a:cxn>
                    <a:cxn ang="0">
                      <a:pos x="0" y="0"/>
                    </a:cxn>
                  </a:cxnLst>
                  <a:rect l="0" t="0" r="r" b="b"/>
                  <a:pathLst>
                    <a:path w="17" h="34">
                      <a:moveTo>
                        <a:pt x="0" y="0"/>
                      </a:moveTo>
                      <a:lnTo>
                        <a:pt x="17" y="34"/>
                      </a:lnTo>
                      <a:lnTo>
                        <a:pt x="0" y="2"/>
                      </a:lnTo>
                      <a:lnTo>
                        <a:pt x="0" y="2"/>
                      </a:lnTo>
                      <a:lnTo>
                        <a:pt x="0" y="0"/>
                      </a:lnTo>
                      <a:close/>
                    </a:path>
                  </a:pathLst>
                </a:custGeom>
                <a:solidFill>
                  <a:srgbClr val="520000"/>
                </a:solidFill>
                <a:ln w="9525">
                  <a:noFill/>
                  <a:round/>
                  <a:headEnd/>
                  <a:tailEnd/>
                </a:ln>
              </p:spPr>
              <p:txBody>
                <a:bodyPr/>
                <a:lstStyle/>
                <a:p>
                  <a:endParaRPr lang="en-US"/>
                </a:p>
              </p:txBody>
            </p:sp>
            <p:sp>
              <p:nvSpPr>
                <p:cNvPr id="41372" name="Freeform 412"/>
                <p:cNvSpPr>
                  <a:spLocks/>
                </p:cNvSpPr>
                <p:nvPr/>
              </p:nvSpPr>
              <p:spPr bwMode="auto">
                <a:xfrm>
                  <a:off x="2314" y="3800"/>
                  <a:ext cx="196" cy="279"/>
                </a:xfrm>
                <a:custGeom>
                  <a:avLst/>
                  <a:gdLst/>
                  <a:ahLst/>
                  <a:cxnLst>
                    <a:cxn ang="0">
                      <a:pos x="146" y="97"/>
                    </a:cxn>
                    <a:cxn ang="0">
                      <a:pos x="77" y="147"/>
                    </a:cxn>
                    <a:cxn ang="0">
                      <a:pos x="69" y="216"/>
                    </a:cxn>
                    <a:cxn ang="0">
                      <a:pos x="128" y="249"/>
                    </a:cxn>
                    <a:cxn ang="0">
                      <a:pos x="173" y="268"/>
                    </a:cxn>
                    <a:cxn ang="0">
                      <a:pos x="181" y="204"/>
                    </a:cxn>
                    <a:cxn ang="0">
                      <a:pos x="160" y="174"/>
                    </a:cxn>
                    <a:cxn ang="0">
                      <a:pos x="181" y="176"/>
                    </a:cxn>
                    <a:cxn ang="0">
                      <a:pos x="280" y="185"/>
                    </a:cxn>
                    <a:cxn ang="0">
                      <a:pos x="309" y="158"/>
                    </a:cxn>
                    <a:cxn ang="0">
                      <a:pos x="303" y="198"/>
                    </a:cxn>
                    <a:cxn ang="0">
                      <a:pos x="207" y="267"/>
                    </a:cxn>
                    <a:cxn ang="0">
                      <a:pos x="303" y="281"/>
                    </a:cxn>
                    <a:cxn ang="0">
                      <a:pos x="314" y="276"/>
                    </a:cxn>
                    <a:cxn ang="0">
                      <a:pos x="323" y="288"/>
                    </a:cxn>
                    <a:cxn ang="0">
                      <a:pos x="319" y="304"/>
                    </a:cxn>
                    <a:cxn ang="0">
                      <a:pos x="296" y="292"/>
                    </a:cxn>
                    <a:cxn ang="0">
                      <a:pos x="277" y="284"/>
                    </a:cxn>
                    <a:cxn ang="0">
                      <a:pos x="253" y="305"/>
                    </a:cxn>
                    <a:cxn ang="0">
                      <a:pos x="298" y="334"/>
                    </a:cxn>
                    <a:cxn ang="0">
                      <a:pos x="315" y="379"/>
                    </a:cxn>
                    <a:cxn ang="0">
                      <a:pos x="330" y="387"/>
                    </a:cxn>
                    <a:cxn ang="0">
                      <a:pos x="355" y="366"/>
                    </a:cxn>
                    <a:cxn ang="0">
                      <a:pos x="347" y="300"/>
                    </a:cxn>
                    <a:cxn ang="0">
                      <a:pos x="352" y="265"/>
                    </a:cxn>
                    <a:cxn ang="0">
                      <a:pos x="392" y="300"/>
                    </a:cxn>
                    <a:cxn ang="0">
                      <a:pos x="376" y="366"/>
                    </a:cxn>
                    <a:cxn ang="0">
                      <a:pos x="328" y="416"/>
                    </a:cxn>
                    <a:cxn ang="0">
                      <a:pos x="275" y="390"/>
                    </a:cxn>
                    <a:cxn ang="0">
                      <a:pos x="261" y="430"/>
                    </a:cxn>
                    <a:cxn ang="0">
                      <a:pos x="339" y="457"/>
                    </a:cxn>
                    <a:cxn ang="0">
                      <a:pos x="325" y="528"/>
                    </a:cxn>
                    <a:cxn ang="0">
                      <a:pos x="351" y="524"/>
                    </a:cxn>
                    <a:cxn ang="0">
                      <a:pos x="351" y="547"/>
                    </a:cxn>
                    <a:cxn ang="0">
                      <a:pos x="336" y="556"/>
                    </a:cxn>
                    <a:cxn ang="0">
                      <a:pos x="312" y="534"/>
                    </a:cxn>
                    <a:cxn ang="0">
                      <a:pos x="248" y="502"/>
                    </a:cxn>
                    <a:cxn ang="0">
                      <a:pos x="192" y="528"/>
                    </a:cxn>
                    <a:cxn ang="0">
                      <a:pos x="186" y="508"/>
                    </a:cxn>
                    <a:cxn ang="0">
                      <a:pos x="224" y="496"/>
                    </a:cxn>
                    <a:cxn ang="0">
                      <a:pos x="192" y="475"/>
                    </a:cxn>
                    <a:cxn ang="0">
                      <a:pos x="207" y="451"/>
                    </a:cxn>
                    <a:cxn ang="0">
                      <a:pos x="256" y="449"/>
                    </a:cxn>
                    <a:cxn ang="0">
                      <a:pos x="218" y="416"/>
                    </a:cxn>
                    <a:cxn ang="0">
                      <a:pos x="197" y="406"/>
                    </a:cxn>
                    <a:cxn ang="0">
                      <a:pos x="184" y="401"/>
                    </a:cxn>
                    <a:cxn ang="0">
                      <a:pos x="146" y="379"/>
                    </a:cxn>
                    <a:cxn ang="0">
                      <a:pos x="104" y="310"/>
                    </a:cxn>
                    <a:cxn ang="0">
                      <a:pos x="149" y="300"/>
                    </a:cxn>
                    <a:cxn ang="0">
                      <a:pos x="98" y="276"/>
                    </a:cxn>
                    <a:cxn ang="0">
                      <a:pos x="53" y="262"/>
                    </a:cxn>
                    <a:cxn ang="0">
                      <a:pos x="50" y="208"/>
                    </a:cxn>
                    <a:cxn ang="0">
                      <a:pos x="21" y="190"/>
                    </a:cxn>
                    <a:cxn ang="0">
                      <a:pos x="19" y="208"/>
                    </a:cxn>
                    <a:cxn ang="0">
                      <a:pos x="3" y="16"/>
                    </a:cxn>
                    <a:cxn ang="0">
                      <a:pos x="15" y="43"/>
                    </a:cxn>
                  </a:cxnLst>
                  <a:rect l="0" t="0" r="r" b="b"/>
                  <a:pathLst>
                    <a:path w="392" h="558">
                      <a:moveTo>
                        <a:pt x="11" y="48"/>
                      </a:moveTo>
                      <a:lnTo>
                        <a:pt x="45" y="49"/>
                      </a:lnTo>
                      <a:lnTo>
                        <a:pt x="45" y="73"/>
                      </a:lnTo>
                      <a:lnTo>
                        <a:pt x="122" y="49"/>
                      </a:lnTo>
                      <a:lnTo>
                        <a:pt x="80" y="91"/>
                      </a:lnTo>
                      <a:lnTo>
                        <a:pt x="146" y="97"/>
                      </a:lnTo>
                      <a:lnTo>
                        <a:pt x="135" y="104"/>
                      </a:lnTo>
                      <a:lnTo>
                        <a:pt x="123" y="110"/>
                      </a:lnTo>
                      <a:lnTo>
                        <a:pt x="111" y="118"/>
                      </a:lnTo>
                      <a:lnTo>
                        <a:pt x="99" y="126"/>
                      </a:lnTo>
                      <a:lnTo>
                        <a:pt x="88" y="136"/>
                      </a:lnTo>
                      <a:lnTo>
                        <a:pt x="77" y="147"/>
                      </a:lnTo>
                      <a:lnTo>
                        <a:pt x="67" y="158"/>
                      </a:lnTo>
                      <a:lnTo>
                        <a:pt x="61" y="171"/>
                      </a:lnTo>
                      <a:lnTo>
                        <a:pt x="56" y="185"/>
                      </a:lnTo>
                      <a:lnTo>
                        <a:pt x="55" y="200"/>
                      </a:lnTo>
                      <a:lnTo>
                        <a:pt x="61" y="208"/>
                      </a:lnTo>
                      <a:lnTo>
                        <a:pt x="69" y="216"/>
                      </a:lnTo>
                      <a:lnTo>
                        <a:pt x="77" y="224"/>
                      </a:lnTo>
                      <a:lnTo>
                        <a:pt x="87" y="230"/>
                      </a:lnTo>
                      <a:lnTo>
                        <a:pt x="96" y="236"/>
                      </a:lnTo>
                      <a:lnTo>
                        <a:pt x="107" y="243"/>
                      </a:lnTo>
                      <a:lnTo>
                        <a:pt x="117" y="246"/>
                      </a:lnTo>
                      <a:lnTo>
                        <a:pt x="128" y="249"/>
                      </a:lnTo>
                      <a:lnTo>
                        <a:pt x="138" y="252"/>
                      </a:lnTo>
                      <a:lnTo>
                        <a:pt x="146" y="252"/>
                      </a:lnTo>
                      <a:lnTo>
                        <a:pt x="154" y="296"/>
                      </a:lnTo>
                      <a:lnTo>
                        <a:pt x="162" y="288"/>
                      </a:lnTo>
                      <a:lnTo>
                        <a:pt x="168" y="278"/>
                      </a:lnTo>
                      <a:lnTo>
                        <a:pt x="173" y="268"/>
                      </a:lnTo>
                      <a:lnTo>
                        <a:pt x="178" y="259"/>
                      </a:lnTo>
                      <a:lnTo>
                        <a:pt x="179" y="248"/>
                      </a:lnTo>
                      <a:lnTo>
                        <a:pt x="181" y="236"/>
                      </a:lnTo>
                      <a:lnTo>
                        <a:pt x="181" y="225"/>
                      </a:lnTo>
                      <a:lnTo>
                        <a:pt x="181" y="214"/>
                      </a:lnTo>
                      <a:lnTo>
                        <a:pt x="181" y="204"/>
                      </a:lnTo>
                      <a:lnTo>
                        <a:pt x="181" y="193"/>
                      </a:lnTo>
                      <a:lnTo>
                        <a:pt x="178" y="188"/>
                      </a:lnTo>
                      <a:lnTo>
                        <a:pt x="175" y="185"/>
                      </a:lnTo>
                      <a:lnTo>
                        <a:pt x="170" y="182"/>
                      </a:lnTo>
                      <a:lnTo>
                        <a:pt x="165" y="179"/>
                      </a:lnTo>
                      <a:lnTo>
                        <a:pt x="160" y="174"/>
                      </a:lnTo>
                      <a:lnTo>
                        <a:pt x="157" y="171"/>
                      </a:lnTo>
                      <a:lnTo>
                        <a:pt x="154" y="166"/>
                      </a:lnTo>
                      <a:lnTo>
                        <a:pt x="152" y="161"/>
                      </a:lnTo>
                      <a:lnTo>
                        <a:pt x="152" y="156"/>
                      </a:lnTo>
                      <a:lnTo>
                        <a:pt x="154" y="150"/>
                      </a:lnTo>
                      <a:lnTo>
                        <a:pt x="181" y="176"/>
                      </a:lnTo>
                      <a:lnTo>
                        <a:pt x="224" y="132"/>
                      </a:lnTo>
                      <a:lnTo>
                        <a:pt x="274" y="217"/>
                      </a:lnTo>
                      <a:lnTo>
                        <a:pt x="279" y="209"/>
                      </a:lnTo>
                      <a:lnTo>
                        <a:pt x="282" y="201"/>
                      </a:lnTo>
                      <a:lnTo>
                        <a:pt x="282" y="193"/>
                      </a:lnTo>
                      <a:lnTo>
                        <a:pt x="280" y="185"/>
                      </a:lnTo>
                      <a:lnTo>
                        <a:pt x="280" y="179"/>
                      </a:lnTo>
                      <a:lnTo>
                        <a:pt x="280" y="172"/>
                      </a:lnTo>
                      <a:lnTo>
                        <a:pt x="282" y="166"/>
                      </a:lnTo>
                      <a:lnTo>
                        <a:pt x="287" y="161"/>
                      </a:lnTo>
                      <a:lnTo>
                        <a:pt x="295" y="158"/>
                      </a:lnTo>
                      <a:lnTo>
                        <a:pt x="309" y="158"/>
                      </a:lnTo>
                      <a:lnTo>
                        <a:pt x="299" y="168"/>
                      </a:lnTo>
                      <a:lnTo>
                        <a:pt x="296" y="177"/>
                      </a:lnTo>
                      <a:lnTo>
                        <a:pt x="296" y="184"/>
                      </a:lnTo>
                      <a:lnTo>
                        <a:pt x="298" y="188"/>
                      </a:lnTo>
                      <a:lnTo>
                        <a:pt x="301" y="193"/>
                      </a:lnTo>
                      <a:lnTo>
                        <a:pt x="303" y="198"/>
                      </a:lnTo>
                      <a:lnTo>
                        <a:pt x="304" y="203"/>
                      </a:lnTo>
                      <a:lnTo>
                        <a:pt x="301" y="209"/>
                      </a:lnTo>
                      <a:lnTo>
                        <a:pt x="293" y="216"/>
                      </a:lnTo>
                      <a:lnTo>
                        <a:pt x="280" y="225"/>
                      </a:lnTo>
                      <a:lnTo>
                        <a:pt x="266" y="211"/>
                      </a:lnTo>
                      <a:lnTo>
                        <a:pt x="207" y="267"/>
                      </a:lnTo>
                      <a:lnTo>
                        <a:pt x="224" y="284"/>
                      </a:lnTo>
                      <a:lnTo>
                        <a:pt x="266" y="243"/>
                      </a:lnTo>
                      <a:lnTo>
                        <a:pt x="298" y="284"/>
                      </a:lnTo>
                      <a:lnTo>
                        <a:pt x="299" y="283"/>
                      </a:lnTo>
                      <a:lnTo>
                        <a:pt x="301" y="281"/>
                      </a:lnTo>
                      <a:lnTo>
                        <a:pt x="303" y="281"/>
                      </a:lnTo>
                      <a:lnTo>
                        <a:pt x="304" y="280"/>
                      </a:lnTo>
                      <a:lnTo>
                        <a:pt x="306" y="278"/>
                      </a:lnTo>
                      <a:lnTo>
                        <a:pt x="307" y="278"/>
                      </a:lnTo>
                      <a:lnTo>
                        <a:pt x="309" y="276"/>
                      </a:lnTo>
                      <a:lnTo>
                        <a:pt x="311" y="276"/>
                      </a:lnTo>
                      <a:lnTo>
                        <a:pt x="314" y="276"/>
                      </a:lnTo>
                      <a:lnTo>
                        <a:pt x="315" y="278"/>
                      </a:lnTo>
                      <a:lnTo>
                        <a:pt x="319" y="278"/>
                      </a:lnTo>
                      <a:lnTo>
                        <a:pt x="320" y="281"/>
                      </a:lnTo>
                      <a:lnTo>
                        <a:pt x="322" y="283"/>
                      </a:lnTo>
                      <a:lnTo>
                        <a:pt x="322" y="286"/>
                      </a:lnTo>
                      <a:lnTo>
                        <a:pt x="323" y="288"/>
                      </a:lnTo>
                      <a:lnTo>
                        <a:pt x="323" y="291"/>
                      </a:lnTo>
                      <a:lnTo>
                        <a:pt x="323" y="294"/>
                      </a:lnTo>
                      <a:lnTo>
                        <a:pt x="323" y="297"/>
                      </a:lnTo>
                      <a:lnTo>
                        <a:pt x="322" y="300"/>
                      </a:lnTo>
                      <a:lnTo>
                        <a:pt x="322" y="302"/>
                      </a:lnTo>
                      <a:lnTo>
                        <a:pt x="319" y="304"/>
                      </a:lnTo>
                      <a:lnTo>
                        <a:pt x="314" y="304"/>
                      </a:lnTo>
                      <a:lnTo>
                        <a:pt x="311" y="302"/>
                      </a:lnTo>
                      <a:lnTo>
                        <a:pt x="306" y="300"/>
                      </a:lnTo>
                      <a:lnTo>
                        <a:pt x="303" y="299"/>
                      </a:lnTo>
                      <a:lnTo>
                        <a:pt x="299" y="296"/>
                      </a:lnTo>
                      <a:lnTo>
                        <a:pt x="296" y="292"/>
                      </a:lnTo>
                      <a:lnTo>
                        <a:pt x="295" y="289"/>
                      </a:lnTo>
                      <a:lnTo>
                        <a:pt x="291" y="286"/>
                      </a:lnTo>
                      <a:lnTo>
                        <a:pt x="291" y="284"/>
                      </a:lnTo>
                      <a:lnTo>
                        <a:pt x="287" y="283"/>
                      </a:lnTo>
                      <a:lnTo>
                        <a:pt x="282" y="283"/>
                      </a:lnTo>
                      <a:lnTo>
                        <a:pt x="277" y="284"/>
                      </a:lnTo>
                      <a:lnTo>
                        <a:pt x="271" y="286"/>
                      </a:lnTo>
                      <a:lnTo>
                        <a:pt x="266" y="289"/>
                      </a:lnTo>
                      <a:lnTo>
                        <a:pt x="261" y="292"/>
                      </a:lnTo>
                      <a:lnTo>
                        <a:pt x="256" y="296"/>
                      </a:lnTo>
                      <a:lnTo>
                        <a:pt x="255" y="300"/>
                      </a:lnTo>
                      <a:lnTo>
                        <a:pt x="253" y="305"/>
                      </a:lnTo>
                      <a:lnTo>
                        <a:pt x="256" y="308"/>
                      </a:lnTo>
                      <a:lnTo>
                        <a:pt x="269" y="307"/>
                      </a:lnTo>
                      <a:lnTo>
                        <a:pt x="279" y="310"/>
                      </a:lnTo>
                      <a:lnTo>
                        <a:pt x="287" y="316"/>
                      </a:lnTo>
                      <a:lnTo>
                        <a:pt x="293" y="324"/>
                      </a:lnTo>
                      <a:lnTo>
                        <a:pt x="298" y="334"/>
                      </a:lnTo>
                      <a:lnTo>
                        <a:pt x="303" y="344"/>
                      </a:lnTo>
                      <a:lnTo>
                        <a:pt x="306" y="353"/>
                      </a:lnTo>
                      <a:lnTo>
                        <a:pt x="311" y="361"/>
                      </a:lnTo>
                      <a:lnTo>
                        <a:pt x="315" y="368"/>
                      </a:lnTo>
                      <a:lnTo>
                        <a:pt x="322" y="369"/>
                      </a:lnTo>
                      <a:lnTo>
                        <a:pt x="315" y="379"/>
                      </a:lnTo>
                      <a:lnTo>
                        <a:pt x="317" y="382"/>
                      </a:lnTo>
                      <a:lnTo>
                        <a:pt x="319" y="384"/>
                      </a:lnTo>
                      <a:lnTo>
                        <a:pt x="320" y="385"/>
                      </a:lnTo>
                      <a:lnTo>
                        <a:pt x="323" y="387"/>
                      </a:lnTo>
                      <a:lnTo>
                        <a:pt x="327" y="387"/>
                      </a:lnTo>
                      <a:lnTo>
                        <a:pt x="330" y="387"/>
                      </a:lnTo>
                      <a:lnTo>
                        <a:pt x="333" y="387"/>
                      </a:lnTo>
                      <a:lnTo>
                        <a:pt x="335" y="387"/>
                      </a:lnTo>
                      <a:lnTo>
                        <a:pt x="338" y="387"/>
                      </a:lnTo>
                      <a:lnTo>
                        <a:pt x="339" y="387"/>
                      </a:lnTo>
                      <a:lnTo>
                        <a:pt x="349" y="376"/>
                      </a:lnTo>
                      <a:lnTo>
                        <a:pt x="355" y="366"/>
                      </a:lnTo>
                      <a:lnTo>
                        <a:pt x="359" y="355"/>
                      </a:lnTo>
                      <a:lnTo>
                        <a:pt x="360" y="344"/>
                      </a:lnTo>
                      <a:lnTo>
                        <a:pt x="359" y="334"/>
                      </a:lnTo>
                      <a:lnTo>
                        <a:pt x="355" y="323"/>
                      </a:lnTo>
                      <a:lnTo>
                        <a:pt x="352" y="312"/>
                      </a:lnTo>
                      <a:lnTo>
                        <a:pt x="347" y="300"/>
                      </a:lnTo>
                      <a:lnTo>
                        <a:pt x="344" y="289"/>
                      </a:lnTo>
                      <a:lnTo>
                        <a:pt x="339" y="278"/>
                      </a:lnTo>
                      <a:lnTo>
                        <a:pt x="322" y="260"/>
                      </a:lnTo>
                      <a:lnTo>
                        <a:pt x="331" y="260"/>
                      </a:lnTo>
                      <a:lnTo>
                        <a:pt x="343" y="262"/>
                      </a:lnTo>
                      <a:lnTo>
                        <a:pt x="352" y="265"/>
                      </a:lnTo>
                      <a:lnTo>
                        <a:pt x="360" y="268"/>
                      </a:lnTo>
                      <a:lnTo>
                        <a:pt x="370" y="273"/>
                      </a:lnTo>
                      <a:lnTo>
                        <a:pt x="378" y="278"/>
                      </a:lnTo>
                      <a:lnTo>
                        <a:pt x="384" y="284"/>
                      </a:lnTo>
                      <a:lnTo>
                        <a:pt x="389" y="292"/>
                      </a:lnTo>
                      <a:lnTo>
                        <a:pt x="392" y="300"/>
                      </a:lnTo>
                      <a:lnTo>
                        <a:pt x="392" y="308"/>
                      </a:lnTo>
                      <a:lnTo>
                        <a:pt x="392" y="323"/>
                      </a:lnTo>
                      <a:lnTo>
                        <a:pt x="391" y="334"/>
                      </a:lnTo>
                      <a:lnTo>
                        <a:pt x="387" y="345"/>
                      </a:lnTo>
                      <a:lnTo>
                        <a:pt x="383" y="356"/>
                      </a:lnTo>
                      <a:lnTo>
                        <a:pt x="376" y="366"/>
                      </a:lnTo>
                      <a:lnTo>
                        <a:pt x="370" y="374"/>
                      </a:lnTo>
                      <a:lnTo>
                        <a:pt x="363" y="384"/>
                      </a:lnTo>
                      <a:lnTo>
                        <a:pt x="355" y="393"/>
                      </a:lnTo>
                      <a:lnTo>
                        <a:pt x="347" y="401"/>
                      </a:lnTo>
                      <a:lnTo>
                        <a:pt x="339" y="411"/>
                      </a:lnTo>
                      <a:lnTo>
                        <a:pt x="328" y="416"/>
                      </a:lnTo>
                      <a:lnTo>
                        <a:pt x="317" y="416"/>
                      </a:lnTo>
                      <a:lnTo>
                        <a:pt x="309" y="414"/>
                      </a:lnTo>
                      <a:lnTo>
                        <a:pt x="299" y="409"/>
                      </a:lnTo>
                      <a:lnTo>
                        <a:pt x="291" y="403"/>
                      </a:lnTo>
                      <a:lnTo>
                        <a:pt x="283" y="396"/>
                      </a:lnTo>
                      <a:lnTo>
                        <a:pt x="275" y="390"/>
                      </a:lnTo>
                      <a:lnTo>
                        <a:pt x="267" y="385"/>
                      </a:lnTo>
                      <a:lnTo>
                        <a:pt x="258" y="380"/>
                      </a:lnTo>
                      <a:lnTo>
                        <a:pt x="248" y="379"/>
                      </a:lnTo>
                      <a:lnTo>
                        <a:pt x="242" y="404"/>
                      </a:lnTo>
                      <a:lnTo>
                        <a:pt x="248" y="420"/>
                      </a:lnTo>
                      <a:lnTo>
                        <a:pt x="261" y="430"/>
                      </a:lnTo>
                      <a:lnTo>
                        <a:pt x="280" y="433"/>
                      </a:lnTo>
                      <a:lnTo>
                        <a:pt x="299" y="435"/>
                      </a:lnTo>
                      <a:lnTo>
                        <a:pt x="319" y="436"/>
                      </a:lnTo>
                      <a:lnTo>
                        <a:pt x="335" y="438"/>
                      </a:lnTo>
                      <a:lnTo>
                        <a:pt x="341" y="444"/>
                      </a:lnTo>
                      <a:lnTo>
                        <a:pt x="339" y="457"/>
                      </a:lnTo>
                      <a:lnTo>
                        <a:pt x="322" y="478"/>
                      </a:lnTo>
                      <a:lnTo>
                        <a:pt x="331" y="488"/>
                      </a:lnTo>
                      <a:lnTo>
                        <a:pt x="333" y="499"/>
                      </a:lnTo>
                      <a:lnTo>
                        <a:pt x="333" y="508"/>
                      </a:lnTo>
                      <a:lnTo>
                        <a:pt x="328" y="518"/>
                      </a:lnTo>
                      <a:lnTo>
                        <a:pt x="325" y="528"/>
                      </a:lnTo>
                      <a:lnTo>
                        <a:pt x="322" y="532"/>
                      </a:lnTo>
                      <a:lnTo>
                        <a:pt x="320" y="536"/>
                      </a:lnTo>
                      <a:lnTo>
                        <a:pt x="325" y="536"/>
                      </a:lnTo>
                      <a:lnTo>
                        <a:pt x="333" y="531"/>
                      </a:lnTo>
                      <a:lnTo>
                        <a:pt x="351" y="520"/>
                      </a:lnTo>
                      <a:lnTo>
                        <a:pt x="351" y="524"/>
                      </a:lnTo>
                      <a:lnTo>
                        <a:pt x="351" y="528"/>
                      </a:lnTo>
                      <a:lnTo>
                        <a:pt x="349" y="531"/>
                      </a:lnTo>
                      <a:lnTo>
                        <a:pt x="349" y="536"/>
                      </a:lnTo>
                      <a:lnTo>
                        <a:pt x="349" y="539"/>
                      </a:lnTo>
                      <a:lnTo>
                        <a:pt x="349" y="544"/>
                      </a:lnTo>
                      <a:lnTo>
                        <a:pt x="351" y="547"/>
                      </a:lnTo>
                      <a:lnTo>
                        <a:pt x="352" y="550"/>
                      </a:lnTo>
                      <a:lnTo>
                        <a:pt x="354" y="553"/>
                      </a:lnTo>
                      <a:lnTo>
                        <a:pt x="357" y="555"/>
                      </a:lnTo>
                      <a:lnTo>
                        <a:pt x="349" y="558"/>
                      </a:lnTo>
                      <a:lnTo>
                        <a:pt x="341" y="558"/>
                      </a:lnTo>
                      <a:lnTo>
                        <a:pt x="336" y="556"/>
                      </a:lnTo>
                      <a:lnTo>
                        <a:pt x="331" y="555"/>
                      </a:lnTo>
                      <a:lnTo>
                        <a:pt x="327" y="552"/>
                      </a:lnTo>
                      <a:lnTo>
                        <a:pt x="323" y="547"/>
                      </a:lnTo>
                      <a:lnTo>
                        <a:pt x="319" y="542"/>
                      </a:lnTo>
                      <a:lnTo>
                        <a:pt x="315" y="539"/>
                      </a:lnTo>
                      <a:lnTo>
                        <a:pt x="312" y="534"/>
                      </a:lnTo>
                      <a:lnTo>
                        <a:pt x="309" y="531"/>
                      </a:lnTo>
                      <a:lnTo>
                        <a:pt x="298" y="496"/>
                      </a:lnTo>
                      <a:lnTo>
                        <a:pt x="239" y="555"/>
                      </a:lnTo>
                      <a:lnTo>
                        <a:pt x="266" y="507"/>
                      </a:lnTo>
                      <a:lnTo>
                        <a:pt x="256" y="502"/>
                      </a:lnTo>
                      <a:lnTo>
                        <a:pt x="248" y="502"/>
                      </a:lnTo>
                      <a:lnTo>
                        <a:pt x="239" y="504"/>
                      </a:lnTo>
                      <a:lnTo>
                        <a:pt x="229" y="508"/>
                      </a:lnTo>
                      <a:lnTo>
                        <a:pt x="219" y="513"/>
                      </a:lnTo>
                      <a:lnTo>
                        <a:pt x="211" y="518"/>
                      </a:lnTo>
                      <a:lnTo>
                        <a:pt x="202" y="524"/>
                      </a:lnTo>
                      <a:lnTo>
                        <a:pt x="192" y="528"/>
                      </a:lnTo>
                      <a:lnTo>
                        <a:pt x="181" y="531"/>
                      </a:lnTo>
                      <a:lnTo>
                        <a:pt x="171" y="531"/>
                      </a:lnTo>
                      <a:lnTo>
                        <a:pt x="173" y="523"/>
                      </a:lnTo>
                      <a:lnTo>
                        <a:pt x="176" y="516"/>
                      </a:lnTo>
                      <a:lnTo>
                        <a:pt x="181" y="512"/>
                      </a:lnTo>
                      <a:lnTo>
                        <a:pt x="186" y="508"/>
                      </a:lnTo>
                      <a:lnTo>
                        <a:pt x="192" y="507"/>
                      </a:lnTo>
                      <a:lnTo>
                        <a:pt x="199" y="505"/>
                      </a:lnTo>
                      <a:lnTo>
                        <a:pt x="205" y="504"/>
                      </a:lnTo>
                      <a:lnTo>
                        <a:pt x="211" y="502"/>
                      </a:lnTo>
                      <a:lnTo>
                        <a:pt x="218" y="499"/>
                      </a:lnTo>
                      <a:lnTo>
                        <a:pt x="224" y="496"/>
                      </a:lnTo>
                      <a:lnTo>
                        <a:pt x="221" y="488"/>
                      </a:lnTo>
                      <a:lnTo>
                        <a:pt x="216" y="483"/>
                      </a:lnTo>
                      <a:lnTo>
                        <a:pt x="210" y="480"/>
                      </a:lnTo>
                      <a:lnTo>
                        <a:pt x="203" y="478"/>
                      </a:lnTo>
                      <a:lnTo>
                        <a:pt x="197" y="476"/>
                      </a:lnTo>
                      <a:lnTo>
                        <a:pt x="192" y="475"/>
                      </a:lnTo>
                      <a:lnTo>
                        <a:pt x="187" y="472"/>
                      </a:lnTo>
                      <a:lnTo>
                        <a:pt x="184" y="465"/>
                      </a:lnTo>
                      <a:lnTo>
                        <a:pt x="186" y="457"/>
                      </a:lnTo>
                      <a:lnTo>
                        <a:pt x="189" y="446"/>
                      </a:lnTo>
                      <a:lnTo>
                        <a:pt x="199" y="449"/>
                      </a:lnTo>
                      <a:lnTo>
                        <a:pt x="207" y="451"/>
                      </a:lnTo>
                      <a:lnTo>
                        <a:pt x="216" y="452"/>
                      </a:lnTo>
                      <a:lnTo>
                        <a:pt x="224" y="454"/>
                      </a:lnTo>
                      <a:lnTo>
                        <a:pt x="232" y="456"/>
                      </a:lnTo>
                      <a:lnTo>
                        <a:pt x="240" y="456"/>
                      </a:lnTo>
                      <a:lnTo>
                        <a:pt x="248" y="454"/>
                      </a:lnTo>
                      <a:lnTo>
                        <a:pt x="256" y="449"/>
                      </a:lnTo>
                      <a:lnTo>
                        <a:pt x="264" y="444"/>
                      </a:lnTo>
                      <a:lnTo>
                        <a:pt x="274" y="436"/>
                      </a:lnTo>
                      <a:lnTo>
                        <a:pt x="213" y="428"/>
                      </a:lnTo>
                      <a:lnTo>
                        <a:pt x="224" y="422"/>
                      </a:lnTo>
                      <a:lnTo>
                        <a:pt x="221" y="419"/>
                      </a:lnTo>
                      <a:lnTo>
                        <a:pt x="218" y="416"/>
                      </a:lnTo>
                      <a:lnTo>
                        <a:pt x="215" y="414"/>
                      </a:lnTo>
                      <a:lnTo>
                        <a:pt x="211" y="412"/>
                      </a:lnTo>
                      <a:lnTo>
                        <a:pt x="208" y="411"/>
                      </a:lnTo>
                      <a:lnTo>
                        <a:pt x="203" y="409"/>
                      </a:lnTo>
                      <a:lnTo>
                        <a:pt x="200" y="408"/>
                      </a:lnTo>
                      <a:lnTo>
                        <a:pt x="197" y="406"/>
                      </a:lnTo>
                      <a:lnTo>
                        <a:pt x="192" y="404"/>
                      </a:lnTo>
                      <a:lnTo>
                        <a:pt x="189" y="404"/>
                      </a:lnTo>
                      <a:lnTo>
                        <a:pt x="191" y="406"/>
                      </a:lnTo>
                      <a:lnTo>
                        <a:pt x="191" y="404"/>
                      </a:lnTo>
                      <a:lnTo>
                        <a:pt x="189" y="403"/>
                      </a:lnTo>
                      <a:lnTo>
                        <a:pt x="184" y="401"/>
                      </a:lnTo>
                      <a:lnTo>
                        <a:pt x="178" y="396"/>
                      </a:lnTo>
                      <a:lnTo>
                        <a:pt x="171" y="393"/>
                      </a:lnTo>
                      <a:lnTo>
                        <a:pt x="165" y="390"/>
                      </a:lnTo>
                      <a:lnTo>
                        <a:pt x="157" y="385"/>
                      </a:lnTo>
                      <a:lnTo>
                        <a:pt x="152" y="382"/>
                      </a:lnTo>
                      <a:lnTo>
                        <a:pt x="146" y="379"/>
                      </a:lnTo>
                      <a:lnTo>
                        <a:pt x="122" y="387"/>
                      </a:lnTo>
                      <a:lnTo>
                        <a:pt x="154" y="352"/>
                      </a:lnTo>
                      <a:lnTo>
                        <a:pt x="98" y="308"/>
                      </a:lnTo>
                      <a:lnTo>
                        <a:pt x="96" y="310"/>
                      </a:lnTo>
                      <a:lnTo>
                        <a:pt x="99" y="310"/>
                      </a:lnTo>
                      <a:lnTo>
                        <a:pt x="104" y="310"/>
                      </a:lnTo>
                      <a:lnTo>
                        <a:pt x="111" y="310"/>
                      </a:lnTo>
                      <a:lnTo>
                        <a:pt x="119" y="310"/>
                      </a:lnTo>
                      <a:lnTo>
                        <a:pt x="127" y="308"/>
                      </a:lnTo>
                      <a:lnTo>
                        <a:pt x="135" y="307"/>
                      </a:lnTo>
                      <a:lnTo>
                        <a:pt x="143" y="305"/>
                      </a:lnTo>
                      <a:lnTo>
                        <a:pt x="149" y="300"/>
                      </a:lnTo>
                      <a:lnTo>
                        <a:pt x="154" y="296"/>
                      </a:lnTo>
                      <a:lnTo>
                        <a:pt x="146" y="286"/>
                      </a:lnTo>
                      <a:lnTo>
                        <a:pt x="136" y="281"/>
                      </a:lnTo>
                      <a:lnTo>
                        <a:pt x="123" y="278"/>
                      </a:lnTo>
                      <a:lnTo>
                        <a:pt x="111" y="276"/>
                      </a:lnTo>
                      <a:lnTo>
                        <a:pt x="98" y="276"/>
                      </a:lnTo>
                      <a:lnTo>
                        <a:pt x="85" y="278"/>
                      </a:lnTo>
                      <a:lnTo>
                        <a:pt x="74" y="280"/>
                      </a:lnTo>
                      <a:lnTo>
                        <a:pt x="64" y="280"/>
                      </a:lnTo>
                      <a:lnTo>
                        <a:pt x="58" y="280"/>
                      </a:lnTo>
                      <a:lnTo>
                        <a:pt x="55" y="278"/>
                      </a:lnTo>
                      <a:lnTo>
                        <a:pt x="53" y="262"/>
                      </a:lnTo>
                      <a:lnTo>
                        <a:pt x="53" y="249"/>
                      </a:lnTo>
                      <a:lnTo>
                        <a:pt x="53" y="238"/>
                      </a:lnTo>
                      <a:lnTo>
                        <a:pt x="55" y="230"/>
                      </a:lnTo>
                      <a:lnTo>
                        <a:pt x="55" y="222"/>
                      </a:lnTo>
                      <a:lnTo>
                        <a:pt x="53" y="214"/>
                      </a:lnTo>
                      <a:lnTo>
                        <a:pt x="50" y="208"/>
                      </a:lnTo>
                      <a:lnTo>
                        <a:pt x="45" y="200"/>
                      </a:lnTo>
                      <a:lnTo>
                        <a:pt x="37" y="192"/>
                      </a:lnTo>
                      <a:lnTo>
                        <a:pt x="27" y="182"/>
                      </a:lnTo>
                      <a:lnTo>
                        <a:pt x="24" y="185"/>
                      </a:lnTo>
                      <a:lnTo>
                        <a:pt x="23" y="187"/>
                      </a:lnTo>
                      <a:lnTo>
                        <a:pt x="21" y="190"/>
                      </a:lnTo>
                      <a:lnTo>
                        <a:pt x="19" y="192"/>
                      </a:lnTo>
                      <a:lnTo>
                        <a:pt x="19" y="195"/>
                      </a:lnTo>
                      <a:lnTo>
                        <a:pt x="19" y="198"/>
                      </a:lnTo>
                      <a:lnTo>
                        <a:pt x="19" y="201"/>
                      </a:lnTo>
                      <a:lnTo>
                        <a:pt x="19" y="204"/>
                      </a:lnTo>
                      <a:lnTo>
                        <a:pt x="19" y="208"/>
                      </a:lnTo>
                      <a:lnTo>
                        <a:pt x="19" y="211"/>
                      </a:lnTo>
                      <a:lnTo>
                        <a:pt x="2" y="211"/>
                      </a:lnTo>
                      <a:lnTo>
                        <a:pt x="2" y="0"/>
                      </a:lnTo>
                      <a:lnTo>
                        <a:pt x="0" y="6"/>
                      </a:lnTo>
                      <a:lnTo>
                        <a:pt x="2" y="11"/>
                      </a:lnTo>
                      <a:lnTo>
                        <a:pt x="3" y="16"/>
                      </a:lnTo>
                      <a:lnTo>
                        <a:pt x="5" y="20"/>
                      </a:lnTo>
                      <a:lnTo>
                        <a:pt x="7" y="24"/>
                      </a:lnTo>
                      <a:lnTo>
                        <a:pt x="10" y="28"/>
                      </a:lnTo>
                      <a:lnTo>
                        <a:pt x="11" y="33"/>
                      </a:lnTo>
                      <a:lnTo>
                        <a:pt x="13" y="38"/>
                      </a:lnTo>
                      <a:lnTo>
                        <a:pt x="15" y="43"/>
                      </a:lnTo>
                      <a:lnTo>
                        <a:pt x="13" y="49"/>
                      </a:lnTo>
                      <a:lnTo>
                        <a:pt x="13" y="49"/>
                      </a:lnTo>
                      <a:lnTo>
                        <a:pt x="11" y="48"/>
                      </a:lnTo>
                      <a:close/>
                    </a:path>
                  </a:pathLst>
                </a:custGeom>
                <a:solidFill>
                  <a:srgbClr val="00A359"/>
                </a:solidFill>
                <a:ln w="9525">
                  <a:noFill/>
                  <a:round/>
                  <a:headEnd/>
                  <a:tailEnd/>
                </a:ln>
              </p:spPr>
              <p:txBody>
                <a:bodyPr/>
                <a:lstStyle/>
                <a:p>
                  <a:endParaRPr lang="en-US"/>
                </a:p>
              </p:txBody>
            </p:sp>
            <p:sp>
              <p:nvSpPr>
                <p:cNvPr id="41373" name="Freeform 413"/>
                <p:cNvSpPr>
                  <a:spLocks/>
                </p:cNvSpPr>
                <p:nvPr/>
              </p:nvSpPr>
              <p:spPr bwMode="auto">
                <a:xfrm>
                  <a:off x="3017" y="3825"/>
                  <a:ext cx="16" cy="12"/>
                </a:xfrm>
                <a:custGeom>
                  <a:avLst/>
                  <a:gdLst/>
                  <a:ahLst/>
                  <a:cxnLst>
                    <a:cxn ang="0">
                      <a:pos x="30" y="24"/>
                    </a:cxn>
                    <a:cxn ang="0">
                      <a:pos x="0" y="0"/>
                    </a:cxn>
                    <a:cxn ang="0">
                      <a:pos x="14" y="0"/>
                    </a:cxn>
                    <a:cxn ang="0">
                      <a:pos x="32" y="24"/>
                    </a:cxn>
                    <a:cxn ang="0">
                      <a:pos x="32" y="24"/>
                    </a:cxn>
                    <a:cxn ang="0">
                      <a:pos x="30" y="24"/>
                    </a:cxn>
                  </a:cxnLst>
                  <a:rect l="0" t="0" r="r" b="b"/>
                  <a:pathLst>
                    <a:path w="32" h="24">
                      <a:moveTo>
                        <a:pt x="30" y="24"/>
                      </a:moveTo>
                      <a:lnTo>
                        <a:pt x="0" y="0"/>
                      </a:lnTo>
                      <a:lnTo>
                        <a:pt x="14" y="0"/>
                      </a:lnTo>
                      <a:lnTo>
                        <a:pt x="32" y="24"/>
                      </a:lnTo>
                      <a:lnTo>
                        <a:pt x="32" y="24"/>
                      </a:lnTo>
                      <a:lnTo>
                        <a:pt x="30" y="24"/>
                      </a:lnTo>
                      <a:close/>
                    </a:path>
                  </a:pathLst>
                </a:custGeom>
                <a:solidFill>
                  <a:srgbClr val="520000"/>
                </a:solidFill>
                <a:ln w="9525">
                  <a:noFill/>
                  <a:round/>
                  <a:headEnd/>
                  <a:tailEnd/>
                </a:ln>
              </p:spPr>
              <p:txBody>
                <a:bodyPr/>
                <a:lstStyle/>
                <a:p>
                  <a:endParaRPr lang="en-US"/>
                </a:p>
              </p:txBody>
            </p:sp>
            <p:sp>
              <p:nvSpPr>
                <p:cNvPr id="41374" name="Freeform 414"/>
                <p:cNvSpPr>
                  <a:spLocks/>
                </p:cNvSpPr>
                <p:nvPr/>
              </p:nvSpPr>
              <p:spPr bwMode="auto">
                <a:xfrm>
                  <a:off x="2636" y="3828"/>
                  <a:ext cx="22" cy="35"/>
                </a:xfrm>
                <a:custGeom>
                  <a:avLst/>
                  <a:gdLst/>
                  <a:ahLst/>
                  <a:cxnLst>
                    <a:cxn ang="0">
                      <a:pos x="0" y="0"/>
                    </a:cxn>
                    <a:cxn ang="0">
                      <a:pos x="43" y="70"/>
                    </a:cxn>
                    <a:cxn ang="0">
                      <a:pos x="2" y="0"/>
                    </a:cxn>
                    <a:cxn ang="0">
                      <a:pos x="2" y="0"/>
                    </a:cxn>
                    <a:cxn ang="0">
                      <a:pos x="0" y="0"/>
                    </a:cxn>
                  </a:cxnLst>
                  <a:rect l="0" t="0" r="r" b="b"/>
                  <a:pathLst>
                    <a:path w="43" h="70">
                      <a:moveTo>
                        <a:pt x="0" y="0"/>
                      </a:moveTo>
                      <a:lnTo>
                        <a:pt x="43" y="70"/>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41375" name="Freeform 415"/>
                <p:cNvSpPr>
                  <a:spLocks/>
                </p:cNvSpPr>
                <p:nvPr/>
              </p:nvSpPr>
              <p:spPr bwMode="auto">
                <a:xfrm>
                  <a:off x="3108" y="3845"/>
                  <a:ext cx="6" cy="21"/>
                </a:xfrm>
                <a:custGeom>
                  <a:avLst/>
                  <a:gdLst/>
                  <a:ahLst/>
                  <a:cxnLst>
                    <a:cxn ang="0">
                      <a:pos x="0" y="0"/>
                    </a:cxn>
                    <a:cxn ang="0">
                      <a:pos x="11" y="41"/>
                    </a:cxn>
                    <a:cxn ang="0">
                      <a:pos x="0" y="0"/>
                    </a:cxn>
                    <a:cxn ang="0">
                      <a:pos x="0" y="0"/>
                    </a:cxn>
                  </a:cxnLst>
                  <a:rect l="0" t="0" r="r" b="b"/>
                  <a:pathLst>
                    <a:path w="11" h="41">
                      <a:moveTo>
                        <a:pt x="0" y="0"/>
                      </a:moveTo>
                      <a:lnTo>
                        <a:pt x="11" y="41"/>
                      </a:lnTo>
                      <a:lnTo>
                        <a:pt x="0" y="0"/>
                      </a:lnTo>
                      <a:lnTo>
                        <a:pt x="0" y="0"/>
                      </a:lnTo>
                      <a:close/>
                    </a:path>
                  </a:pathLst>
                </a:custGeom>
                <a:solidFill>
                  <a:srgbClr val="520000"/>
                </a:solidFill>
                <a:ln w="9525">
                  <a:noFill/>
                  <a:round/>
                  <a:headEnd/>
                  <a:tailEnd/>
                </a:ln>
              </p:spPr>
              <p:txBody>
                <a:bodyPr/>
                <a:lstStyle/>
                <a:p>
                  <a:endParaRPr lang="en-US"/>
                </a:p>
              </p:txBody>
            </p:sp>
            <p:sp>
              <p:nvSpPr>
                <p:cNvPr id="41376" name="Freeform 416"/>
                <p:cNvSpPr>
                  <a:spLocks/>
                </p:cNvSpPr>
                <p:nvPr/>
              </p:nvSpPr>
              <p:spPr bwMode="auto">
                <a:xfrm>
                  <a:off x="2734" y="3909"/>
                  <a:ext cx="29" cy="21"/>
                </a:xfrm>
                <a:custGeom>
                  <a:avLst/>
                  <a:gdLst/>
                  <a:ahLst/>
                  <a:cxnLst>
                    <a:cxn ang="0">
                      <a:pos x="48" y="24"/>
                    </a:cxn>
                    <a:cxn ang="0">
                      <a:pos x="59" y="35"/>
                    </a:cxn>
                    <a:cxn ang="0">
                      <a:pos x="50" y="26"/>
                    </a:cxn>
                    <a:cxn ang="0">
                      <a:pos x="48" y="26"/>
                    </a:cxn>
                    <a:cxn ang="0">
                      <a:pos x="47" y="27"/>
                    </a:cxn>
                    <a:cxn ang="0">
                      <a:pos x="45" y="29"/>
                    </a:cxn>
                    <a:cxn ang="0">
                      <a:pos x="43" y="31"/>
                    </a:cxn>
                    <a:cxn ang="0">
                      <a:pos x="43" y="32"/>
                    </a:cxn>
                    <a:cxn ang="0">
                      <a:pos x="42" y="34"/>
                    </a:cxn>
                    <a:cxn ang="0">
                      <a:pos x="42" y="37"/>
                    </a:cxn>
                    <a:cxn ang="0">
                      <a:pos x="42" y="39"/>
                    </a:cxn>
                    <a:cxn ang="0">
                      <a:pos x="42" y="40"/>
                    </a:cxn>
                    <a:cxn ang="0">
                      <a:pos x="42" y="43"/>
                    </a:cxn>
                    <a:cxn ang="0">
                      <a:pos x="0" y="0"/>
                    </a:cxn>
                    <a:cxn ang="0">
                      <a:pos x="42" y="35"/>
                    </a:cxn>
                    <a:cxn ang="0">
                      <a:pos x="50" y="26"/>
                    </a:cxn>
                    <a:cxn ang="0">
                      <a:pos x="50" y="26"/>
                    </a:cxn>
                    <a:cxn ang="0">
                      <a:pos x="48" y="24"/>
                    </a:cxn>
                  </a:cxnLst>
                  <a:rect l="0" t="0" r="r" b="b"/>
                  <a:pathLst>
                    <a:path w="59" h="43">
                      <a:moveTo>
                        <a:pt x="48" y="24"/>
                      </a:moveTo>
                      <a:lnTo>
                        <a:pt x="59" y="35"/>
                      </a:lnTo>
                      <a:lnTo>
                        <a:pt x="50" y="26"/>
                      </a:lnTo>
                      <a:lnTo>
                        <a:pt x="48" y="26"/>
                      </a:lnTo>
                      <a:lnTo>
                        <a:pt x="47" y="27"/>
                      </a:lnTo>
                      <a:lnTo>
                        <a:pt x="45" y="29"/>
                      </a:lnTo>
                      <a:lnTo>
                        <a:pt x="43" y="31"/>
                      </a:lnTo>
                      <a:lnTo>
                        <a:pt x="43" y="32"/>
                      </a:lnTo>
                      <a:lnTo>
                        <a:pt x="42" y="34"/>
                      </a:lnTo>
                      <a:lnTo>
                        <a:pt x="42" y="37"/>
                      </a:lnTo>
                      <a:lnTo>
                        <a:pt x="42" y="39"/>
                      </a:lnTo>
                      <a:lnTo>
                        <a:pt x="42" y="40"/>
                      </a:lnTo>
                      <a:lnTo>
                        <a:pt x="42" y="43"/>
                      </a:lnTo>
                      <a:lnTo>
                        <a:pt x="0" y="0"/>
                      </a:lnTo>
                      <a:lnTo>
                        <a:pt x="42" y="35"/>
                      </a:lnTo>
                      <a:lnTo>
                        <a:pt x="50" y="26"/>
                      </a:lnTo>
                      <a:lnTo>
                        <a:pt x="50" y="26"/>
                      </a:lnTo>
                      <a:lnTo>
                        <a:pt x="48" y="24"/>
                      </a:lnTo>
                      <a:close/>
                    </a:path>
                  </a:pathLst>
                </a:custGeom>
                <a:solidFill>
                  <a:srgbClr val="CEA156"/>
                </a:solidFill>
                <a:ln w="9525">
                  <a:noFill/>
                  <a:round/>
                  <a:headEnd/>
                  <a:tailEnd/>
                </a:ln>
              </p:spPr>
              <p:txBody>
                <a:bodyPr/>
                <a:lstStyle/>
                <a:p>
                  <a:endParaRPr lang="en-US"/>
                </a:p>
              </p:txBody>
            </p:sp>
            <p:sp>
              <p:nvSpPr>
                <p:cNvPr id="41377" name="Freeform 417"/>
                <p:cNvSpPr>
                  <a:spLocks/>
                </p:cNvSpPr>
                <p:nvPr/>
              </p:nvSpPr>
              <p:spPr bwMode="auto">
                <a:xfrm>
                  <a:off x="2260" y="3917"/>
                  <a:ext cx="18" cy="22"/>
                </a:xfrm>
                <a:custGeom>
                  <a:avLst/>
                  <a:gdLst/>
                  <a:ahLst/>
                  <a:cxnLst>
                    <a:cxn ang="0">
                      <a:pos x="24" y="41"/>
                    </a:cxn>
                    <a:cxn ang="0">
                      <a:pos x="0" y="17"/>
                    </a:cxn>
                    <a:cxn ang="0">
                      <a:pos x="35" y="0"/>
                    </a:cxn>
                    <a:cxn ang="0">
                      <a:pos x="35" y="5"/>
                    </a:cxn>
                    <a:cxn ang="0">
                      <a:pos x="34" y="9"/>
                    </a:cxn>
                    <a:cxn ang="0">
                      <a:pos x="34" y="14"/>
                    </a:cxn>
                    <a:cxn ang="0">
                      <a:pos x="34" y="17"/>
                    </a:cxn>
                    <a:cxn ang="0">
                      <a:pos x="34" y="22"/>
                    </a:cxn>
                    <a:cxn ang="0">
                      <a:pos x="34" y="27"/>
                    </a:cxn>
                    <a:cxn ang="0">
                      <a:pos x="32" y="32"/>
                    </a:cxn>
                    <a:cxn ang="0">
                      <a:pos x="30" y="35"/>
                    </a:cxn>
                    <a:cxn ang="0">
                      <a:pos x="29" y="38"/>
                    </a:cxn>
                    <a:cxn ang="0">
                      <a:pos x="24" y="43"/>
                    </a:cxn>
                    <a:cxn ang="0">
                      <a:pos x="24" y="43"/>
                    </a:cxn>
                    <a:cxn ang="0">
                      <a:pos x="24" y="41"/>
                    </a:cxn>
                  </a:cxnLst>
                  <a:rect l="0" t="0" r="r" b="b"/>
                  <a:pathLst>
                    <a:path w="35" h="43">
                      <a:moveTo>
                        <a:pt x="24" y="41"/>
                      </a:moveTo>
                      <a:lnTo>
                        <a:pt x="0" y="17"/>
                      </a:lnTo>
                      <a:lnTo>
                        <a:pt x="35" y="0"/>
                      </a:lnTo>
                      <a:lnTo>
                        <a:pt x="35" y="5"/>
                      </a:lnTo>
                      <a:lnTo>
                        <a:pt x="34" y="9"/>
                      </a:lnTo>
                      <a:lnTo>
                        <a:pt x="34" y="14"/>
                      </a:lnTo>
                      <a:lnTo>
                        <a:pt x="34" y="17"/>
                      </a:lnTo>
                      <a:lnTo>
                        <a:pt x="34" y="22"/>
                      </a:lnTo>
                      <a:lnTo>
                        <a:pt x="34" y="27"/>
                      </a:lnTo>
                      <a:lnTo>
                        <a:pt x="32" y="32"/>
                      </a:lnTo>
                      <a:lnTo>
                        <a:pt x="30" y="35"/>
                      </a:lnTo>
                      <a:lnTo>
                        <a:pt x="29" y="38"/>
                      </a:lnTo>
                      <a:lnTo>
                        <a:pt x="24" y="43"/>
                      </a:lnTo>
                      <a:lnTo>
                        <a:pt x="24" y="43"/>
                      </a:lnTo>
                      <a:lnTo>
                        <a:pt x="24" y="41"/>
                      </a:lnTo>
                      <a:close/>
                    </a:path>
                  </a:pathLst>
                </a:custGeom>
                <a:solidFill>
                  <a:srgbClr val="00A359"/>
                </a:solidFill>
                <a:ln w="9525">
                  <a:noFill/>
                  <a:round/>
                  <a:headEnd/>
                  <a:tailEnd/>
                </a:ln>
              </p:spPr>
              <p:txBody>
                <a:bodyPr/>
                <a:lstStyle/>
                <a:p>
                  <a:endParaRPr lang="en-US"/>
                </a:p>
              </p:txBody>
            </p:sp>
            <p:sp>
              <p:nvSpPr>
                <p:cNvPr id="41378" name="Freeform 418"/>
                <p:cNvSpPr>
                  <a:spLocks/>
                </p:cNvSpPr>
                <p:nvPr/>
              </p:nvSpPr>
              <p:spPr bwMode="auto">
                <a:xfrm>
                  <a:off x="2496" y="3917"/>
                  <a:ext cx="90" cy="140"/>
                </a:xfrm>
                <a:custGeom>
                  <a:avLst/>
                  <a:gdLst/>
                  <a:ahLst/>
                  <a:cxnLst>
                    <a:cxn ang="0">
                      <a:pos x="179" y="67"/>
                    </a:cxn>
                    <a:cxn ang="0">
                      <a:pos x="170" y="72"/>
                    </a:cxn>
                    <a:cxn ang="0">
                      <a:pos x="160" y="78"/>
                    </a:cxn>
                    <a:cxn ang="0">
                      <a:pos x="152" y="86"/>
                    </a:cxn>
                    <a:cxn ang="0">
                      <a:pos x="144" y="94"/>
                    </a:cxn>
                    <a:cxn ang="0">
                      <a:pos x="138" y="102"/>
                    </a:cxn>
                    <a:cxn ang="0">
                      <a:pos x="138" y="158"/>
                    </a:cxn>
                    <a:cxn ang="0">
                      <a:pos x="120" y="193"/>
                    </a:cxn>
                    <a:cxn ang="0">
                      <a:pos x="139" y="208"/>
                    </a:cxn>
                    <a:cxn ang="0">
                      <a:pos x="149" y="225"/>
                    </a:cxn>
                    <a:cxn ang="0">
                      <a:pos x="149" y="246"/>
                    </a:cxn>
                    <a:cxn ang="0">
                      <a:pos x="144" y="264"/>
                    </a:cxn>
                    <a:cxn ang="0">
                      <a:pos x="138" y="278"/>
                    </a:cxn>
                    <a:cxn ang="0">
                      <a:pos x="94" y="278"/>
                    </a:cxn>
                    <a:cxn ang="0">
                      <a:pos x="77" y="264"/>
                    </a:cxn>
                    <a:cxn ang="0">
                      <a:pos x="67" y="233"/>
                    </a:cxn>
                    <a:cxn ang="0">
                      <a:pos x="59" y="201"/>
                    </a:cxn>
                    <a:cxn ang="0">
                      <a:pos x="40" y="184"/>
                    </a:cxn>
                    <a:cxn ang="0">
                      <a:pos x="0" y="193"/>
                    </a:cxn>
                    <a:cxn ang="0">
                      <a:pos x="27" y="144"/>
                    </a:cxn>
                    <a:cxn ang="0">
                      <a:pos x="38" y="153"/>
                    </a:cxn>
                    <a:cxn ang="0">
                      <a:pos x="48" y="150"/>
                    </a:cxn>
                    <a:cxn ang="0">
                      <a:pos x="56" y="139"/>
                    </a:cxn>
                    <a:cxn ang="0">
                      <a:pos x="66" y="129"/>
                    </a:cxn>
                    <a:cxn ang="0">
                      <a:pos x="77" y="126"/>
                    </a:cxn>
                    <a:cxn ang="0">
                      <a:pos x="85" y="97"/>
                    </a:cxn>
                    <a:cxn ang="0">
                      <a:pos x="98" y="67"/>
                    </a:cxn>
                    <a:cxn ang="0">
                      <a:pos x="115" y="40"/>
                    </a:cxn>
                    <a:cxn ang="0">
                      <a:pos x="136" y="17"/>
                    </a:cxn>
                    <a:cxn ang="0">
                      <a:pos x="162" y="0"/>
                    </a:cxn>
                    <a:cxn ang="0">
                      <a:pos x="157" y="11"/>
                    </a:cxn>
                    <a:cxn ang="0">
                      <a:pos x="144" y="27"/>
                    </a:cxn>
                    <a:cxn ang="0">
                      <a:pos x="131" y="45"/>
                    </a:cxn>
                    <a:cxn ang="0">
                      <a:pos x="128" y="65"/>
                    </a:cxn>
                    <a:cxn ang="0">
                      <a:pos x="144" y="85"/>
                    </a:cxn>
                  </a:cxnLst>
                  <a:rect l="0" t="0" r="r" b="b"/>
                  <a:pathLst>
                    <a:path w="179" h="278">
                      <a:moveTo>
                        <a:pt x="144" y="85"/>
                      </a:moveTo>
                      <a:lnTo>
                        <a:pt x="179" y="67"/>
                      </a:lnTo>
                      <a:lnTo>
                        <a:pt x="174" y="69"/>
                      </a:lnTo>
                      <a:lnTo>
                        <a:pt x="170" y="72"/>
                      </a:lnTo>
                      <a:lnTo>
                        <a:pt x="165" y="75"/>
                      </a:lnTo>
                      <a:lnTo>
                        <a:pt x="160" y="78"/>
                      </a:lnTo>
                      <a:lnTo>
                        <a:pt x="155" y="81"/>
                      </a:lnTo>
                      <a:lnTo>
                        <a:pt x="152" y="86"/>
                      </a:lnTo>
                      <a:lnTo>
                        <a:pt x="147" y="89"/>
                      </a:lnTo>
                      <a:lnTo>
                        <a:pt x="144" y="94"/>
                      </a:lnTo>
                      <a:lnTo>
                        <a:pt x="141" y="97"/>
                      </a:lnTo>
                      <a:lnTo>
                        <a:pt x="138" y="102"/>
                      </a:lnTo>
                      <a:lnTo>
                        <a:pt x="168" y="144"/>
                      </a:lnTo>
                      <a:lnTo>
                        <a:pt x="138" y="158"/>
                      </a:lnTo>
                      <a:lnTo>
                        <a:pt x="144" y="169"/>
                      </a:lnTo>
                      <a:lnTo>
                        <a:pt x="120" y="193"/>
                      </a:lnTo>
                      <a:lnTo>
                        <a:pt x="131" y="200"/>
                      </a:lnTo>
                      <a:lnTo>
                        <a:pt x="139" y="208"/>
                      </a:lnTo>
                      <a:lnTo>
                        <a:pt x="146" y="216"/>
                      </a:lnTo>
                      <a:lnTo>
                        <a:pt x="149" y="225"/>
                      </a:lnTo>
                      <a:lnTo>
                        <a:pt x="149" y="237"/>
                      </a:lnTo>
                      <a:lnTo>
                        <a:pt x="149" y="246"/>
                      </a:lnTo>
                      <a:lnTo>
                        <a:pt x="147" y="256"/>
                      </a:lnTo>
                      <a:lnTo>
                        <a:pt x="144" y="264"/>
                      </a:lnTo>
                      <a:lnTo>
                        <a:pt x="141" y="272"/>
                      </a:lnTo>
                      <a:lnTo>
                        <a:pt x="138" y="278"/>
                      </a:lnTo>
                      <a:lnTo>
                        <a:pt x="102" y="193"/>
                      </a:lnTo>
                      <a:lnTo>
                        <a:pt x="94" y="278"/>
                      </a:lnTo>
                      <a:lnTo>
                        <a:pt x="83" y="273"/>
                      </a:lnTo>
                      <a:lnTo>
                        <a:pt x="77" y="264"/>
                      </a:lnTo>
                      <a:lnTo>
                        <a:pt x="72" y="249"/>
                      </a:lnTo>
                      <a:lnTo>
                        <a:pt x="67" y="233"/>
                      </a:lnTo>
                      <a:lnTo>
                        <a:pt x="64" y="216"/>
                      </a:lnTo>
                      <a:lnTo>
                        <a:pt x="59" y="201"/>
                      </a:lnTo>
                      <a:lnTo>
                        <a:pt x="51" y="190"/>
                      </a:lnTo>
                      <a:lnTo>
                        <a:pt x="40" y="184"/>
                      </a:lnTo>
                      <a:lnTo>
                        <a:pt x="24" y="184"/>
                      </a:lnTo>
                      <a:lnTo>
                        <a:pt x="0" y="193"/>
                      </a:lnTo>
                      <a:lnTo>
                        <a:pt x="35" y="134"/>
                      </a:lnTo>
                      <a:lnTo>
                        <a:pt x="27" y="144"/>
                      </a:lnTo>
                      <a:lnTo>
                        <a:pt x="34" y="150"/>
                      </a:lnTo>
                      <a:lnTo>
                        <a:pt x="38" y="153"/>
                      </a:lnTo>
                      <a:lnTo>
                        <a:pt x="43" y="152"/>
                      </a:lnTo>
                      <a:lnTo>
                        <a:pt x="48" y="150"/>
                      </a:lnTo>
                      <a:lnTo>
                        <a:pt x="53" y="145"/>
                      </a:lnTo>
                      <a:lnTo>
                        <a:pt x="56" y="139"/>
                      </a:lnTo>
                      <a:lnTo>
                        <a:pt x="61" y="134"/>
                      </a:lnTo>
                      <a:lnTo>
                        <a:pt x="66" y="129"/>
                      </a:lnTo>
                      <a:lnTo>
                        <a:pt x="70" y="128"/>
                      </a:lnTo>
                      <a:lnTo>
                        <a:pt x="77" y="126"/>
                      </a:lnTo>
                      <a:lnTo>
                        <a:pt x="82" y="112"/>
                      </a:lnTo>
                      <a:lnTo>
                        <a:pt x="85" y="97"/>
                      </a:lnTo>
                      <a:lnTo>
                        <a:pt x="91" y="81"/>
                      </a:lnTo>
                      <a:lnTo>
                        <a:pt x="98" y="67"/>
                      </a:lnTo>
                      <a:lnTo>
                        <a:pt x="106" y="53"/>
                      </a:lnTo>
                      <a:lnTo>
                        <a:pt x="115" y="40"/>
                      </a:lnTo>
                      <a:lnTo>
                        <a:pt x="125" y="27"/>
                      </a:lnTo>
                      <a:lnTo>
                        <a:pt x="136" y="17"/>
                      </a:lnTo>
                      <a:lnTo>
                        <a:pt x="149" y="8"/>
                      </a:lnTo>
                      <a:lnTo>
                        <a:pt x="162" y="0"/>
                      </a:lnTo>
                      <a:lnTo>
                        <a:pt x="160" y="5"/>
                      </a:lnTo>
                      <a:lnTo>
                        <a:pt x="157" y="11"/>
                      </a:lnTo>
                      <a:lnTo>
                        <a:pt x="150" y="19"/>
                      </a:lnTo>
                      <a:lnTo>
                        <a:pt x="144" y="27"/>
                      </a:lnTo>
                      <a:lnTo>
                        <a:pt x="138" y="35"/>
                      </a:lnTo>
                      <a:lnTo>
                        <a:pt x="131" y="45"/>
                      </a:lnTo>
                      <a:lnTo>
                        <a:pt x="128" y="56"/>
                      </a:lnTo>
                      <a:lnTo>
                        <a:pt x="128" y="65"/>
                      </a:lnTo>
                      <a:lnTo>
                        <a:pt x="133" y="75"/>
                      </a:lnTo>
                      <a:lnTo>
                        <a:pt x="144" y="85"/>
                      </a:lnTo>
                      <a:lnTo>
                        <a:pt x="144" y="85"/>
                      </a:lnTo>
                      <a:close/>
                    </a:path>
                  </a:pathLst>
                </a:custGeom>
                <a:solidFill>
                  <a:srgbClr val="00A359"/>
                </a:solidFill>
                <a:ln w="9525">
                  <a:noFill/>
                  <a:round/>
                  <a:headEnd/>
                  <a:tailEnd/>
                </a:ln>
              </p:spPr>
              <p:txBody>
                <a:bodyPr/>
                <a:lstStyle/>
                <a:p>
                  <a:endParaRPr lang="en-US"/>
                </a:p>
              </p:txBody>
            </p:sp>
          </p:grpSp>
          <p:pic>
            <p:nvPicPr>
              <p:cNvPr id="41379" name="Picture 419" descr="D:\IMAGES\FOOD_BEV\VEGETABL\BFH00009.WMF"/>
              <p:cNvPicPr>
                <a:picLocks noChangeAspect="1" noChangeArrowheads="1"/>
              </p:cNvPicPr>
              <p:nvPr/>
            </p:nvPicPr>
            <p:blipFill>
              <a:blip r:embed="rId6"/>
              <a:srcRect/>
              <a:stretch>
                <a:fillRect/>
              </a:stretch>
            </p:blipFill>
            <p:spPr bwMode="auto">
              <a:xfrm>
                <a:off x="1920" y="2880"/>
                <a:ext cx="1248" cy="973"/>
              </a:xfrm>
              <a:prstGeom prst="rect">
                <a:avLst/>
              </a:prstGeom>
              <a:noFill/>
            </p:spPr>
          </p:pic>
        </p:gr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SAE and the Full Plate</a:t>
            </a:r>
          </a:p>
        </p:txBody>
      </p:sp>
      <p:sp>
        <p:nvSpPr>
          <p:cNvPr id="41987" name="AutoShape 3"/>
          <p:cNvSpPr>
            <a:spLocks noChangeArrowheads="1"/>
          </p:cNvSpPr>
          <p:nvPr/>
        </p:nvSpPr>
        <p:spPr bwMode="auto">
          <a:xfrm flipH="1">
            <a:off x="533400" y="1600200"/>
            <a:ext cx="6553200" cy="3124200"/>
          </a:xfrm>
          <a:prstGeom prst="wedgeRoundRectCallout">
            <a:avLst>
              <a:gd name="adj1" fmla="val -40407"/>
              <a:gd name="adj2" fmla="val 81398"/>
              <a:gd name="adj3" fmla="val 16667"/>
            </a:avLst>
          </a:prstGeom>
          <a:noFill/>
          <a:ln w="9525">
            <a:solidFill>
              <a:schemeClr val="tx1"/>
            </a:solidFill>
            <a:miter lim="800000"/>
            <a:headEnd/>
            <a:tailEnd/>
          </a:ln>
          <a:effectLst/>
        </p:spPr>
        <p:txBody>
          <a:bodyPr wrap="none" anchor="ctr"/>
          <a:lstStyle/>
          <a:p>
            <a:pPr algn="ctr"/>
            <a:endParaRPr lang="en-US"/>
          </a:p>
        </p:txBody>
      </p:sp>
      <p:pic>
        <p:nvPicPr>
          <p:cNvPr id="41988" name="Picture 4" descr="E:\IMAGES\PEOPLE\WOM_CART\CKQ00412.WMF"/>
          <p:cNvPicPr>
            <a:picLocks noChangeAspect="1" noChangeArrowheads="1"/>
          </p:cNvPicPr>
          <p:nvPr/>
        </p:nvPicPr>
        <p:blipFill>
          <a:blip r:embed="rId2"/>
          <a:srcRect/>
          <a:stretch>
            <a:fillRect/>
          </a:stretch>
        </p:blipFill>
        <p:spPr bwMode="auto">
          <a:xfrm>
            <a:off x="6400800" y="4343400"/>
            <a:ext cx="1892300" cy="1955800"/>
          </a:xfrm>
          <a:prstGeom prst="rect">
            <a:avLst/>
          </a:prstGeom>
          <a:noFill/>
        </p:spPr>
      </p:pic>
      <p:sp>
        <p:nvSpPr>
          <p:cNvPr id="41989" name="Text Box 5"/>
          <p:cNvSpPr txBox="1">
            <a:spLocks noChangeArrowheads="1"/>
          </p:cNvSpPr>
          <p:nvPr/>
        </p:nvSpPr>
        <p:spPr bwMode="auto">
          <a:xfrm>
            <a:off x="990600" y="2209800"/>
            <a:ext cx="5638800" cy="1800225"/>
          </a:xfrm>
          <a:prstGeom prst="rect">
            <a:avLst/>
          </a:prstGeom>
          <a:noFill/>
          <a:ln w="9525">
            <a:noFill/>
            <a:miter lim="800000"/>
            <a:headEnd/>
            <a:tailEnd/>
          </a:ln>
          <a:effectLst/>
        </p:spPr>
        <p:txBody>
          <a:bodyPr>
            <a:spAutoFit/>
          </a:bodyPr>
          <a:lstStyle/>
          <a:p>
            <a:pPr>
              <a:spcBef>
                <a:spcPct val="50000"/>
              </a:spcBef>
            </a:pPr>
            <a:r>
              <a:rPr lang="en-US" sz="2800"/>
              <a:t>A beverage would help compliment the meal. </a:t>
            </a:r>
            <a:r>
              <a:rPr lang="en-US" sz="2800" b="1" u="sng"/>
              <a:t>Supplementary</a:t>
            </a:r>
            <a:r>
              <a:rPr lang="en-US" sz="2800"/>
              <a:t> SAE activities help complement the SAE program. </a:t>
            </a:r>
          </a:p>
        </p:txBody>
      </p:sp>
      <p:sp>
        <p:nvSpPr>
          <p:cNvPr id="42196" name="Freeform 212"/>
          <p:cNvSpPr>
            <a:spLocks/>
          </p:cNvSpPr>
          <p:nvPr/>
        </p:nvSpPr>
        <p:spPr bwMode="auto">
          <a:xfrm>
            <a:off x="6775450" y="3208338"/>
            <a:ext cx="3175" cy="34925"/>
          </a:xfrm>
          <a:custGeom>
            <a:avLst/>
            <a:gdLst/>
            <a:ahLst/>
            <a:cxnLst>
              <a:cxn ang="0">
                <a:pos x="8" y="67"/>
              </a:cxn>
              <a:cxn ang="0">
                <a:pos x="0" y="0"/>
              </a:cxn>
              <a:cxn ang="0">
                <a:pos x="8" y="0"/>
              </a:cxn>
              <a:cxn ang="0">
                <a:pos x="8" y="67"/>
              </a:cxn>
              <a:cxn ang="0">
                <a:pos x="8" y="67"/>
              </a:cxn>
            </a:cxnLst>
            <a:rect l="0" t="0" r="r" b="b"/>
            <a:pathLst>
              <a:path w="8" h="67">
                <a:moveTo>
                  <a:pt x="8" y="67"/>
                </a:moveTo>
                <a:lnTo>
                  <a:pt x="0" y="0"/>
                </a:lnTo>
                <a:lnTo>
                  <a:pt x="8" y="0"/>
                </a:lnTo>
                <a:lnTo>
                  <a:pt x="8" y="67"/>
                </a:lnTo>
                <a:lnTo>
                  <a:pt x="8" y="67"/>
                </a:lnTo>
                <a:close/>
              </a:path>
            </a:pathLst>
          </a:custGeom>
          <a:solidFill>
            <a:srgbClr val="FFD633"/>
          </a:solidFill>
          <a:ln w="9525">
            <a:noFill/>
            <a:round/>
            <a:headEnd/>
            <a:tailEnd/>
          </a:ln>
        </p:spPr>
        <p:txBody>
          <a:bodyPr/>
          <a:lstStyle/>
          <a:p>
            <a:endParaRPr lang="en-US"/>
          </a:p>
        </p:txBody>
      </p:sp>
      <p:pic>
        <p:nvPicPr>
          <p:cNvPr id="42197" name="Picture 213" descr="D:\IMAGES\FOOD_BEV\MEALS\BDL00054.WMF"/>
          <p:cNvPicPr>
            <a:picLocks noChangeAspect="1" noChangeArrowheads="1"/>
          </p:cNvPicPr>
          <p:nvPr/>
        </p:nvPicPr>
        <p:blipFill>
          <a:blip r:embed="rId3"/>
          <a:srcRect/>
          <a:stretch>
            <a:fillRect/>
          </a:stretch>
        </p:blipFill>
        <p:spPr bwMode="auto">
          <a:xfrm>
            <a:off x="5257800" y="3810000"/>
            <a:ext cx="1171575" cy="1295400"/>
          </a:xfrm>
          <a:prstGeom prst="rect">
            <a:avLst/>
          </a:prstGeom>
          <a:noFill/>
        </p:spPr>
      </p:pic>
      <p:pic>
        <p:nvPicPr>
          <p:cNvPr id="42198" name="Picture 214" descr="D:\IMAGES\FOOD_BEV\BEVERAGE\AZZ00086.WMF"/>
          <p:cNvPicPr>
            <a:picLocks noChangeAspect="1" noChangeArrowheads="1"/>
          </p:cNvPicPr>
          <p:nvPr/>
        </p:nvPicPr>
        <p:blipFill>
          <a:blip r:embed="rId4"/>
          <a:srcRect/>
          <a:stretch>
            <a:fillRect/>
          </a:stretch>
        </p:blipFill>
        <p:spPr bwMode="auto">
          <a:xfrm>
            <a:off x="838200" y="4038600"/>
            <a:ext cx="1004888" cy="1752600"/>
          </a:xfrm>
          <a:prstGeom prst="rect">
            <a:avLst/>
          </a:prstGeom>
          <a:noFill/>
        </p:spPr>
      </p:pic>
      <p:grpSp>
        <p:nvGrpSpPr>
          <p:cNvPr id="42199" name="Group 215"/>
          <p:cNvGrpSpPr>
            <a:grpSpLocks/>
          </p:cNvGrpSpPr>
          <p:nvPr/>
        </p:nvGrpSpPr>
        <p:grpSpPr bwMode="auto">
          <a:xfrm>
            <a:off x="2590800" y="4267200"/>
            <a:ext cx="3146425" cy="2319338"/>
            <a:chOff x="1632" y="2688"/>
            <a:chExt cx="1982" cy="1461"/>
          </a:xfrm>
        </p:grpSpPr>
        <p:pic>
          <p:nvPicPr>
            <p:cNvPr id="42200" name="Picture 216" descr="D:\IMAGES\HOMEHOUS\KITCHEN\CAZ00043.WMF"/>
            <p:cNvPicPr>
              <a:picLocks noChangeAspect="1" noChangeArrowheads="1"/>
            </p:cNvPicPr>
            <p:nvPr/>
          </p:nvPicPr>
          <p:blipFill>
            <a:blip r:embed="rId5"/>
            <a:srcRect/>
            <a:stretch>
              <a:fillRect/>
            </a:stretch>
          </p:blipFill>
          <p:spPr bwMode="auto">
            <a:xfrm>
              <a:off x="1680" y="2736"/>
              <a:ext cx="1920" cy="1413"/>
            </a:xfrm>
            <a:prstGeom prst="rect">
              <a:avLst/>
            </a:prstGeom>
            <a:noFill/>
          </p:spPr>
        </p:pic>
        <p:pic>
          <p:nvPicPr>
            <p:cNvPr id="42201" name="Picture 217" descr="D:\IMAGES\FOOD_BEV\MEAT\BDO00016.WMF"/>
            <p:cNvPicPr>
              <a:picLocks noChangeAspect="1" noChangeArrowheads="1"/>
            </p:cNvPicPr>
            <p:nvPr/>
          </p:nvPicPr>
          <p:blipFill>
            <a:blip r:embed="rId6"/>
            <a:srcRect/>
            <a:stretch>
              <a:fillRect/>
            </a:stretch>
          </p:blipFill>
          <p:spPr bwMode="auto">
            <a:xfrm>
              <a:off x="2688" y="3072"/>
              <a:ext cx="926" cy="1056"/>
            </a:xfrm>
            <a:prstGeom prst="rect">
              <a:avLst/>
            </a:prstGeom>
            <a:noFill/>
          </p:spPr>
        </p:pic>
        <p:grpSp>
          <p:nvGrpSpPr>
            <p:cNvPr id="42202" name="Group 218"/>
            <p:cNvGrpSpPr>
              <a:grpSpLocks/>
            </p:cNvGrpSpPr>
            <p:nvPr/>
          </p:nvGrpSpPr>
          <p:grpSpPr bwMode="auto">
            <a:xfrm>
              <a:off x="1632" y="2688"/>
              <a:ext cx="1536" cy="1165"/>
              <a:chOff x="1632" y="2688"/>
              <a:chExt cx="1536" cy="1165"/>
            </a:xfrm>
          </p:grpSpPr>
          <p:grpSp>
            <p:nvGrpSpPr>
              <p:cNvPr id="42203" name="Group 219"/>
              <p:cNvGrpSpPr>
                <a:grpSpLocks/>
              </p:cNvGrpSpPr>
              <p:nvPr/>
            </p:nvGrpSpPr>
            <p:grpSpPr bwMode="auto">
              <a:xfrm>
                <a:off x="1632" y="2688"/>
                <a:ext cx="1008" cy="775"/>
                <a:chOff x="2112" y="2976"/>
                <a:chExt cx="1610" cy="1159"/>
              </a:xfrm>
            </p:grpSpPr>
            <p:sp>
              <p:nvSpPr>
                <p:cNvPr id="42204" name="Freeform 220"/>
                <p:cNvSpPr>
                  <a:spLocks/>
                </p:cNvSpPr>
                <p:nvPr/>
              </p:nvSpPr>
              <p:spPr bwMode="auto">
                <a:xfrm>
                  <a:off x="2174" y="3883"/>
                  <a:ext cx="230" cy="252"/>
                </a:xfrm>
                <a:custGeom>
                  <a:avLst/>
                  <a:gdLst/>
                  <a:ahLst/>
                  <a:cxnLst>
                    <a:cxn ang="0">
                      <a:pos x="160" y="29"/>
                    </a:cxn>
                    <a:cxn ang="0">
                      <a:pos x="91" y="10"/>
                    </a:cxn>
                    <a:cxn ang="0">
                      <a:pos x="34" y="0"/>
                    </a:cxn>
                    <a:cxn ang="0">
                      <a:pos x="34" y="38"/>
                    </a:cxn>
                    <a:cxn ang="0">
                      <a:pos x="47" y="56"/>
                    </a:cxn>
                    <a:cxn ang="0">
                      <a:pos x="66" y="66"/>
                    </a:cxn>
                    <a:cxn ang="0">
                      <a:pos x="66" y="82"/>
                    </a:cxn>
                    <a:cxn ang="0">
                      <a:pos x="58" y="86"/>
                    </a:cxn>
                    <a:cxn ang="0">
                      <a:pos x="45" y="101"/>
                    </a:cxn>
                    <a:cxn ang="0">
                      <a:pos x="43" y="134"/>
                    </a:cxn>
                    <a:cxn ang="0">
                      <a:pos x="80" y="149"/>
                    </a:cxn>
                    <a:cxn ang="0">
                      <a:pos x="107" y="158"/>
                    </a:cxn>
                    <a:cxn ang="0">
                      <a:pos x="98" y="181"/>
                    </a:cxn>
                    <a:cxn ang="0">
                      <a:pos x="91" y="181"/>
                    </a:cxn>
                    <a:cxn ang="0">
                      <a:pos x="87" y="187"/>
                    </a:cxn>
                    <a:cxn ang="0">
                      <a:pos x="77" y="190"/>
                    </a:cxn>
                    <a:cxn ang="0">
                      <a:pos x="51" y="206"/>
                    </a:cxn>
                    <a:cxn ang="0">
                      <a:pos x="47" y="246"/>
                    </a:cxn>
                    <a:cxn ang="0">
                      <a:pos x="32" y="278"/>
                    </a:cxn>
                    <a:cxn ang="0">
                      <a:pos x="5" y="277"/>
                    </a:cxn>
                    <a:cxn ang="0">
                      <a:pos x="0" y="301"/>
                    </a:cxn>
                    <a:cxn ang="0">
                      <a:pos x="8" y="330"/>
                    </a:cxn>
                    <a:cxn ang="0">
                      <a:pos x="24" y="341"/>
                    </a:cxn>
                    <a:cxn ang="0">
                      <a:pos x="75" y="362"/>
                    </a:cxn>
                    <a:cxn ang="0">
                      <a:pos x="133" y="378"/>
                    </a:cxn>
                    <a:cxn ang="0">
                      <a:pos x="191" y="381"/>
                    </a:cxn>
                    <a:cxn ang="0">
                      <a:pos x="210" y="392"/>
                    </a:cxn>
                    <a:cxn ang="0">
                      <a:pos x="226" y="443"/>
                    </a:cxn>
                    <a:cxn ang="0">
                      <a:pos x="234" y="502"/>
                    </a:cxn>
                    <a:cxn ang="0">
                      <a:pos x="251" y="502"/>
                    </a:cxn>
                    <a:cxn ang="0">
                      <a:pos x="266" y="491"/>
                    </a:cxn>
                    <a:cxn ang="0">
                      <a:pos x="274" y="482"/>
                    </a:cxn>
                    <a:cxn ang="0">
                      <a:pos x="274" y="475"/>
                    </a:cxn>
                    <a:cxn ang="0">
                      <a:pos x="301" y="482"/>
                    </a:cxn>
                    <a:cxn ang="0">
                      <a:pos x="331" y="499"/>
                    </a:cxn>
                    <a:cxn ang="0">
                      <a:pos x="365" y="480"/>
                    </a:cxn>
                    <a:cxn ang="0">
                      <a:pos x="421" y="475"/>
                    </a:cxn>
                    <a:cxn ang="0">
                      <a:pos x="456" y="451"/>
                    </a:cxn>
                    <a:cxn ang="0">
                      <a:pos x="456" y="416"/>
                    </a:cxn>
                    <a:cxn ang="0">
                      <a:pos x="440" y="406"/>
                    </a:cxn>
                    <a:cxn ang="0">
                      <a:pos x="419" y="403"/>
                    </a:cxn>
                    <a:cxn ang="0">
                      <a:pos x="395" y="400"/>
                    </a:cxn>
                    <a:cxn ang="0">
                      <a:pos x="384" y="386"/>
                    </a:cxn>
                    <a:cxn ang="0">
                      <a:pos x="360" y="374"/>
                    </a:cxn>
                    <a:cxn ang="0">
                      <a:pos x="336" y="342"/>
                    </a:cxn>
                    <a:cxn ang="0">
                      <a:pos x="330" y="280"/>
                    </a:cxn>
                    <a:cxn ang="0">
                      <a:pos x="336" y="254"/>
                    </a:cxn>
                    <a:cxn ang="0">
                      <a:pos x="331" y="238"/>
                    </a:cxn>
                    <a:cxn ang="0">
                      <a:pos x="322" y="229"/>
                    </a:cxn>
                    <a:cxn ang="0">
                      <a:pos x="307" y="230"/>
                    </a:cxn>
                    <a:cxn ang="0">
                      <a:pos x="315" y="218"/>
                    </a:cxn>
                    <a:cxn ang="0">
                      <a:pos x="333" y="200"/>
                    </a:cxn>
                    <a:cxn ang="0">
                      <a:pos x="378" y="197"/>
                    </a:cxn>
                    <a:cxn ang="0">
                      <a:pos x="394" y="163"/>
                    </a:cxn>
                    <a:cxn ang="0">
                      <a:pos x="352" y="118"/>
                    </a:cxn>
                    <a:cxn ang="0">
                      <a:pos x="275" y="56"/>
                    </a:cxn>
                    <a:cxn ang="0">
                      <a:pos x="258" y="48"/>
                    </a:cxn>
                    <a:cxn ang="0">
                      <a:pos x="248" y="42"/>
                    </a:cxn>
                    <a:cxn ang="0">
                      <a:pos x="237" y="32"/>
                    </a:cxn>
                  </a:cxnLst>
                  <a:rect l="0" t="0" r="r" b="b"/>
                  <a:pathLst>
                    <a:path w="461" h="504">
                      <a:moveTo>
                        <a:pt x="235" y="32"/>
                      </a:moveTo>
                      <a:lnTo>
                        <a:pt x="224" y="32"/>
                      </a:lnTo>
                      <a:lnTo>
                        <a:pt x="211" y="32"/>
                      </a:lnTo>
                      <a:lnTo>
                        <a:pt x="199" y="30"/>
                      </a:lnTo>
                      <a:lnTo>
                        <a:pt x="186" y="30"/>
                      </a:lnTo>
                      <a:lnTo>
                        <a:pt x="173" y="29"/>
                      </a:lnTo>
                      <a:lnTo>
                        <a:pt x="160" y="29"/>
                      </a:lnTo>
                      <a:lnTo>
                        <a:pt x="147" y="27"/>
                      </a:lnTo>
                      <a:lnTo>
                        <a:pt x="135" y="27"/>
                      </a:lnTo>
                      <a:lnTo>
                        <a:pt x="122" y="27"/>
                      </a:lnTo>
                      <a:lnTo>
                        <a:pt x="109" y="27"/>
                      </a:lnTo>
                      <a:lnTo>
                        <a:pt x="104" y="19"/>
                      </a:lnTo>
                      <a:lnTo>
                        <a:pt x="98" y="13"/>
                      </a:lnTo>
                      <a:lnTo>
                        <a:pt x="91" y="10"/>
                      </a:lnTo>
                      <a:lnTo>
                        <a:pt x="83" y="6"/>
                      </a:lnTo>
                      <a:lnTo>
                        <a:pt x="75" y="3"/>
                      </a:lnTo>
                      <a:lnTo>
                        <a:pt x="67" y="2"/>
                      </a:lnTo>
                      <a:lnTo>
                        <a:pt x="59" y="0"/>
                      </a:lnTo>
                      <a:lnTo>
                        <a:pt x="51" y="0"/>
                      </a:lnTo>
                      <a:lnTo>
                        <a:pt x="42" y="0"/>
                      </a:lnTo>
                      <a:lnTo>
                        <a:pt x="34" y="0"/>
                      </a:lnTo>
                      <a:lnTo>
                        <a:pt x="34" y="5"/>
                      </a:lnTo>
                      <a:lnTo>
                        <a:pt x="34" y="10"/>
                      </a:lnTo>
                      <a:lnTo>
                        <a:pt x="34" y="16"/>
                      </a:lnTo>
                      <a:lnTo>
                        <a:pt x="32" y="21"/>
                      </a:lnTo>
                      <a:lnTo>
                        <a:pt x="32" y="27"/>
                      </a:lnTo>
                      <a:lnTo>
                        <a:pt x="34" y="32"/>
                      </a:lnTo>
                      <a:lnTo>
                        <a:pt x="34" y="38"/>
                      </a:lnTo>
                      <a:lnTo>
                        <a:pt x="35" y="43"/>
                      </a:lnTo>
                      <a:lnTo>
                        <a:pt x="37" y="48"/>
                      </a:lnTo>
                      <a:lnTo>
                        <a:pt x="40" y="53"/>
                      </a:lnTo>
                      <a:lnTo>
                        <a:pt x="40" y="54"/>
                      </a:lnTo>
                      <a:lnTo>
                        <a:pt x="42" y="56"/>
                      </a:lnTo>
                      <a:lnTo>
                        <a:pt x="45" y="56"/>
                      </a:lnTo>
                      <a:lnTo>
                        <a:pt x="47" y="56"/>
                      </a:lnTo>
                      <a:lnTo>
                        <a:pt x="51" y="56"/>
                      </a:lnTo>
                      <a:lnTo>
                        <a:pt x="55" y="58"/>
                      </a:lnTo>
                      <a:lnTo>
                        <a:pt x="58" y="58"/>
                      </a:lnTo>
                      <a:lnTo>
                        <a:pt x="61" y="59"/>
                      </a:lnTo>
                      <a:lnTo>
                        <a:pt x="64" y="61"/>
                      </a:lnTo>
                      <a:lnTo>
                        <a:pt x="66" y="64"/>
                      </a:lnTo>
                      <a:lnTo>
                        <a:pt x="66" y="66"/>
                      </a:lnTo>
                      <a:lnTo>
                        <a:pt x="66" y="67"/>
                      </a:lnTo>
                      <a:lnTo>
                        <a:pt x="66" y="70"/>
                      </a:lnTo>
                      <a:lnTo>
                        <a:pt x="66" y="72"/>
                      </a:lnTo>
                      <a:lnTo>
                        <a:pt x="66" y="75"/>
                      </a:lnTo>
                      <a:lnTo>
                        <a:pt x="66" y="77"/>
                      </a:lnTo>
                      <a:lnTo>
                        <a:pt x="66" y="80"/>
                      </a:lnTo>
                      <a:lnTo>
                        <a:pt x="66" y="82"/>
                      </a:lnTo>
                      <a:lnTo>
                        <a:pt x="66" y="83"/>
                      </a:lnTo>
                      <a:lnTo>
                        <a:pt x="66" y="85"/>
                      </a:lnTo>
                      <a:lnTo>
                        <a:pt x="64" y="85"/>
                      </a:lnTo>
                      <a:lnTo>
                        <a:pt x="63" y="83"/>
                      </a:lnTo>
                      <a:lnTo>
                        <a:pt x="61" y="83"/>
                      </a:lnTo>
                      <a:lnTo>
                        <a:pt x="59" y="85"/>
                      </a:lnTo>
                      <a:lnTo>
                        <a:pt x="58" y="86"/>
                      </a:lnTo>
                      <a:lnTo>
                        <a:pt x="56" y="86"/>
                      </a:lnTo>
                      <a:lnTo>
                        <a:pt x="55" y="88"/>
                      </a:lnTo>
                      <a:lnTo>
                        <a:pt x="53" y="90"/>
                      </a:lnTo>
                      <a:lnTo>
                        <a:pt x="51" y="90"/>
                      </a:lnTo>
                      <a:lnTo>
                        <a:pt x="50" y="91"/>
                      </a:lnTo>
                      <a:lnTo>
                        <a:pt x="47" y="96"/>
                      </a:lnTo>
                      <a:lnTo>
                        <a:pt x="45" y="101"/>
                      </a:lnTo>
                      <a:lnTo>
                        <a:pt x="43" y="106"/>
                      </a:lnTo>
                      <a:lnTo>
                        <a:pt x="42" y="110"/>
                      </a:lnTo>
                      <a:lnTo>
                        <a:pt x="42" y="115"/>
                      </a:lnTo>
                      <a:lnTo>
                        <a:pt x="42" y="120"/>
                      </a:lnTo>
                      <a:lnTo>
                        <a:pt x="42" y="125"/>
                      </a:lnTo>
                      <a:lnTo>
                        <a:pt x="42" y="130"/>
                      </a:lnTo>
                      <a:lnTo>
                        <a:pt x="43" y="134"/>
                      </a:lnTo>
                      <a:lnTo>
                        <a:pt x="45" y="139"/>
                      </a:lnTo>
                      <a:lnTo>
                        <a:pt x="50" y="142"/>
                      </a:lnTo>
                      <a:lnTo>
                        <a:pt x="56" y="146"/>
                      </a:lnTo>
                      <a:lnTo>
                        <a:pt x="61" y="147"/>
                      </a:lnTo>
                      <a:lnTo>
                        <a:pt x="67" y="147"/>
                      </a:lnTo>
                      <a:lnTo>
                        <a:pt x="74" y="149"/>
                      </a:lnTo>
                      <a:lnTo>
                        <a:pt x="80" y="149"/>
                      </a:lnTo>
                      <a:lnTo>
                        <a:pt x="87" y="149"/>
                      </a:lnTo>
                      <a:lnTo>
                        <a:pt x="93" y="150"/>
                      </a:lnTo>
                      <a:lnTo>
                        <a:pt x="98" y="152"/>
                      </a:lnTo>
                      <a:lnTo>
                        <a:pt x="104" y="155"/>
                      </a:lnTo>
                      <a:lnTo>
                        <a:pt x="104" y="155"/>
                      </a:lnTo>
                      <a:lnTo>
                        <a:pt x="106" y="157"/>
                      </a:lnTo>
                      <a:lnTo>
                        <a:pt x="107" y="158"/>
                      </a:lnTo>
                      <a:lnTo>
                        <a:pt x="107" y="162"/>
                      </a:lnTo>
                      <a:lnTo>
                        <a:pt x="107" y="163"/>
                      </a:lnTo>
                      <a:lnTo>
                        <a:pt x="106" y="166"/>
                      </a:lnTo>
                      <a:lnTo>
                        <a:pt x="106" y="171"/>
                      </a:lnTo>
                      <a:lnTo>
                        <a:pt x="103" y="174"/>
                      </a:lnTo>
                      <a:lnTo>
                        <a:pt x="101" y="178"/>
                      </a:lnTo>
                      <a:lnTo>
                        <a:pt x="98" y="181"/>
                      </a:lnTo>
                      <a:lnTo>
                        <a:pt x="98" y="181"/>
                      </a:lnTo>
                      <a:lnTo>
                        <a:pt x="98" y="181"/>
                      </a:lnTo>
                      <a:lnTo>
                        <a:pt x="96" y="181"/>
                      </a:lnTo>
                      <a:lnTo>
                        <a:pt x="96" y="181"/>
                      </a:lnTo>
                      <a:lnTo>
                        <a:pt x="95" y="181"/>
                      </a:lnTo>
                      <a:lnTo>
                        <a:pt x="93" y="181"/>
                      </a:lnTo>
                      <a:lnTo>
                        <a:pt x="91" y="181"/>
                      </a:lnTo>
                      <a:lnTo>
                        <a:pt x="91" y="181"/>
                      </a:lnTo>
                      <a:lnTo>
                        <a:pt x="90" y="181"/>
                      </a:lnTo>
                      <a:lnTo>
                        <a:pt x="88" y="181"/>
                      </a:lnTo>
                      <a:lnTo>
                        <a:pt x="88" y="182"/>
                      </a:lnTo>
                      <a:lnTo>
                        <a:pt x="88" y="184"/>
                      </a:lnTo>
                      <a:lnTo>
                        <a:pt x="87" y="186"/>
                      </a:lnTo>
                      <a:lnTo>
                        <a:pt x="87" y="187"/>
                      </a:lnTo>
                      <a:lnTo>
                        <a:pt x="87" y="189"/>
                      </a:lnTo>
                      <a:lnTo>
                        <a:pt x="87" y="190"/>
                      </a:lnTo>
                      <a:lnTo>
                        <a:pt x="85" y="190"/>
                      </a:lnTo>
                      <a:lnTo>
                        <a:pt x="85" y="192"/>
                      </a:lnTo>
                      <a:lnTo>
                        <a:pt x="83" y="192"/>
                      </a:lnTo>
                      <a:lnTo>
                        <a:pt x="82" y="192"/>
                      </a:lnTo>
                      <a:lnTo>
                        <a:pt x="77" y="190"/>
                      </a:lnTo>
                      <a:lnTo>
                        <a:pt x="74" y="190"/>
                      </a:lnTo>
                      <a:lnTo>
                        <a:pt x="69" y="192"/>
                      </a:lnTo>
                      <a:lnTo>
                        <a:pt x="66" y="194"/>
                      </a:lnTo>
                      <a:lnTo>
                        <a:pt x="61" y="197"/>
                      </a:lnTo>
                      <a:lnTo>
                        <a:pt x="58" y="200"/>
                      </a:lnTo>
                      <a:lnTo>
                        <a:pt x="55" y="203"/>
                      </a:lnTo>
                      <a:lnTo>
                        <a:pt x="51" y="206"/>
                      </a:lnTo>
                      <a:lnTo>
                        <a:pt x="48" y="210"/>
                      </a:lnTo>
                      <a:lnTo>
                        <a:pt x="45" y="213"/>
                      </a:lnTo>
                      <a:lnTo>
                        <a:pt x="43" y="219"/>
                      </a:lnTo>
                      <a:lnTo>
                        <a:pt x="43" y="227"/>
                      </a:lnTo>
                      <a:lnTo>
                        <a:pt x="45" y="234"/>
                      </a:lnTo>
                      <a:lnTo>
                        <a:pt x="45" y="240"/>
                      </a:lnTo>
                      <a:lnTo>
                        <a:pt x="47" y="246"/>
                      </a:lnTo>
                      <a:lnTo>
                        <a:pt x="47" y="254"/>
                      </a:lnTo>
                      <a:lnTo>
                        <a:pt x="47" y="261"/>
                      </a:lnTo>
                      <a:lnTo>
                        <a:pt x="45" y="267"/>
                      </a:lnTo>
                      <a:lnTo>
                        <a:pt x="43" y="272"/>
                      </a:lnTo>
                      <a:lnTo>
                        <a:pt x="40" y="277"/>
                      </a:lnTo>
                      <a:lnTo>
                        <a:pt x="35" y="278"/>
                      </a:lnTo>
                      <a:lnTo>
                        <a:pt x="32" y="278"/>
                      </a:lnTo>
                      <a:lnTo>
                        <a:pt x="27" y="278"/>
                      </a:lnTo>
                      <a:lnTo>
                        <a:pt x="23" y="278"/>
                      </a:lnTo>
                      <a:lnTo>
                        <a:pt x="19" y="277"/>
                      </a:lnTo>
                      <a:lnTo>
                        <a:pt x="15" y="277"/>
                      </a:lnTo>
                      <a:lnTo>
                        <a:pt x="10" y="275"/>
                      </a:lnTo>
                      <a:lnTo>
                        <a:pt x="7" y="275"/>
                      </a:lnTo>
                      <a:lnTo>
                        <a:pt x="5" y="277"/>
                      </a:lnTo>
                      <a:lnTo>
                        <a:pt x="2" y="277"/>
                      </a:lnTo>
                      <a:lnTo>
                        <a:pt x="0" y="280"/>
                      </a:lnTo>
                      <a:lnTo>
                        <a:pt x="0" y="285"/>
                      </a:lnTo>
                      <a:lnTo>
                        <a:pt x="0" y="288"/>
                      </a:lnTo>
                      <a:lnTo>
                        <a:pt x="0" y="293"/>
                      </a:lnTo>
                      <a:lnTo>
                        <a:pt x="0" y="296"/>
                      </a:lnTo>
                      <a:lnTo>
                        <a:pt x="0" y="301"/>
                      </a:lnTo>
                      <a:lnTo>
                        <a:pt x="2" y="306"/>
                      </a:lnTo>
                      <a:lnTo>
                        <a:pt x="2" y="310"/>
                      </a:lnTo>
                      <a:lnTo>
                        <a:pt x="2" y="315"/>
                      </a:lnTo>
                      <a:lnTo>
                        <a:pt x="2" y="320"/>
                      </a:lnTo>
                      <a:lnTo>
                        <a:pt x="3" y="323"/>
                      </a:lnTo>
                      <a:lnTo>
                        <a:pt x="7" y="326"/>
                      </a:lnTo>
                      <a:lnTo>
                        <a:pt x="8" y="330"/>
                      </a:lnTo>
                      <a:lnTo>
                        <a:pt x="10" y="331"/>
                      </a:lnTo>
                      <a:lnTo>
                        <a:pt x="13" y="334"/>
                      </a:lnTo>
                      <a:lnTo>
                        <a:pt x="15" y="336"/>
                      </a:lnTo>
                      <a:lnTo>
                        <a:pt x="18" y="339"/>
                      </a:lnTo>
                      <a:lnTo>
                        <a:pt x="19" y="339"/>
                      </a:lnTo>
                      <a:lnTo>
                        <a:pt x="21" y="341"/>
                      </a:lnTo>
                      <a:lnTo>
                        <a:pt x="24" y="341"/>
                      </a:lnTo>
                      <a:lnTo>
                        <a:pt x="31" y="346"/>
                      </a:lnTo>
                      <a:lnTo>
                        <a:pt x="39" y="349"/>
                      </a:lnTo>
                      <a:lnTo>
                        <a:pt x="47" y="352"/>
                      </a:lnTo>
                      <a:lnTo>
                        <a:pt x="53" y="355"/>
                      </a:lnTo>
                      <a:lnTo>
                        <a:pt x="61" y="357"/>
                      </a:lnTo>
                      <a:lnTo>
                        <a:pt x="67" y="360"/>
                      </a:lnTo>
                      <a:lnTo>
                        <a:pt x="75" y="362"/>
                      </a:lnTo>
                      <a:lnTo>
                        <a:pt x="83" y="365"/>
                      </a:lnTo>
                      <a:lnTo>
                        <a:pt x="90" y="370"/>
                      </a:lnTo>
                      <a:lnTo>
                        <a:pt x="98" y="373"/>
                      </a:lnTo>
                      <a:lnTo>
                        <a:pt x="106" y="376"/>
                      </a:lnTo>
                      <a:lnTo>
                        <a:pt x="115" y="378"/>
                      </a:lnTo>
                      <a:lnTo>
                        <a:pt x="123" y="378"/>
                      </a:lnTo>
                      <a:lnTo>
                        <a:pt x="133" y="378"/>
                      </a:lnTo>
                      <a:lnTo>
                        <a:pt x="141" y="378"/>
                      </a:lnTo>
                      <a:lnTo>
                        <a:pt x="151" y="378"/>
                      </a:lnTo>
                      <a:lnTo>
                        <a:pt x="160" y="378"/>
                      </a:lnTo>
                      <a:lnTo>
                        <a:pt x="170" y="378"/>
                      </a:lnTo>
                      <a:lnTo>
                        <a:pt x="179" y="378"/>
                      </a:lnTo>
                      <a:lnTo>
                        <a:pt x="189" y="379"/>
                      </a:lnTo>
                      <a:lnTo>
                        <a:pt x="191" y="381"/>
                      </a:lnTo>
                      <a:lnTo>
                        <a:pt x="192" y="382"/>
                      </a:lnTo>
                      <a:lnTo>
                        <a:pt x="195" y="384"/>
                      </a:lnTo>
                      <a:lnTo>
                        <a:pt x="197" y="386"/>
                      </a:lnTo>
                      <a:lnTo>
                        <a:pt x="200" y="387"/>
                      </a:lnTo>
                      <a:lnTo>
                        <a:pt x="203" y="389"/>
                      </a:lnTo>
                      <a:lnTo>
                        <a:pt x="207" y="390"/>
                      </a:lnTo>
                      <a:lnTo>
                        <a:pt x="210" y="392"/>
                      </a:lnTo>
                      <a:lnTo>
                        <a:pt x="213" y="394"/>
                      </a:lnTo>
                      <a:lnTo>
                        <a:pt x="216" y="395"/>
                      </a:lnTo>
                      <a:lnTo>
                        <a:pt x="216" y="405"/>
                      </a:lnTo>
                      <a:lnTo>
                        <a:pt x="223" y="414"/>
                      </a:lnTo>
                      <a:lnTo>
                        <a:pt x="226" y="422"/>
                      </a:lnTo>
                      <a:lnTo>
                        <a:pt x="227" y="432"/>
                      </a:lnTo>
                      <a:lnTo>
                        <a:pt x="226" y="443"/>
                      </a:lnTo>
                      <a:lnTo>
                        <a:pt x="226" y="453"/>
                      </a:lnTo>
                      <a:lnTo>
                        <a:pt x="224" y="464"/>
                      </a:lnTo>
                      <a:lnTo>
                        <a:pt x="224" y="474"/>
                      </a:lnTo>
                      <a:lnTo>
                        <a:pt x="224" y="483"/>
                      </a:lnTo>
                      <a:lnTo>
                        <a:pt x="226" y="493"/>
                      </a:lnTo>
                      <a:lnTo>
                        <a:pt x="232" y="501"/>
                      </a:lnTo>
                      <a:lnTo>
                        <a:pt x="234" y="502"/>
                      </a:lnTo>
                      <a:lnTo>
                        <a:pt x="235" y="504"/>
                      </a:lnTo>
                      <a:lnTo>
                        <a:pt x="237" y="504"/>
                      </a:lnTo>
                      <a:lnTo>
                        <a:pt x="240" y="504"/>
                      </a:lnTo>
                      <a:lnTo>
                        <a:pt x="243" y="502"/>
                      </a:lnTo>
                      <a:lnTo>
                        <a:pt x="245" y="502"/>
                      </a:lnTo>
                      <a:lnTo>
                        <a:pt x="248" y="502"/>
                      </a:lnTo>
                      <a:lnTo>
                        <a:pt x="251" y="502"/>
                      </a:lnTo>
                      <a:lnTo>
                        <a:pt x="255" y="501"/>
                      </a:lnTo>
                      <a:lnTo>
                        <a:pt x="258" y="501"/>
                      </a:lnTo>
                      <a:lnTo>
                        <a:pt x="261" y="501"/>
                      </a:lnTo>
                      <a:lnTo>
                        <a:pt x="263" y="499"/>
                      </a:lnTo>
                      <a:lnTo>
                        <a:pt x="264" y="496"/>
                      </a:lnTo>
                      <a:lnTo>
                        <a:pt x="266" y="494"/>
                      </a:lnTo>
                      <a:lnTo>
                        <a:pt x="266" y="491"/>
                      </a:lnTo>
                      <a:lnTo>
                        <a:pt x="267" y="488"/>
                      </a:lnTo>
                      <a:lnTo>
                        <a:pt x="267" y="486"/>
                      </a:lnTo>
                      <a:lnTo>
                        <a:pt x="269" y="485"/>
                      </a:lnTo>
                      <a:lnTo>
                        <a:pt x="272" y="485"/>
                      </a:lnTo>
                      <a:lnTo>
                        <a:pt x="274" y="485"/>
                      </a:lnTo>
                      <a:lnTo>
                        <a:pt x="274" y="483"/>
                      </a:lnTo>
                      <a:lnTo>
                        <a:pt x="274" y="482"/>
                      </a:lnTo>
                      <a:lnTo>
                        <a:pt x="274" y="480"/>
                      </a:lnTo>
                      <a:lnTo>
                        <a:pt x="274" y="478"/>
                      </a:lnTo>
                      <a:lnTo>
                        <a:pt x="274" y="478"/>
                      </a:lnTo>
                      <a:lnTo>
                        <a:pt x="274" y="477"/>
                      </a:lnTo>
                      <a:lnTo>
                        <a:pt x="274" y="475"/>
                      </a:lnTo>
                      <a:lnTo>
                        <a:pt x="274" y="475"/>
                      </a:lnTo>
                      <a:lnTo>
                        <a:pt x="274" y="475"/>
                      </a:lnTo>
                      <a:lnTo>
                        <a:pt x="274" y="475"/>
                      </a:lnTo>
                      <a:lnTo>
                        <a:pt x="280" y="474"/>
                      </a:lnTo>
                      <a:lnTo>
                        <a:pt x="285" y="474"/>
                      </a:lnTo>
                      <a:lnTo>
                        <a:pt x="290" y="475"/>
                      </a:lnTo>
                      <a:lnTo>
                        <a:pt x="295" y="477"/>
                      </a:lnTo>
                      <a:lnTo>
                        <a:pt x="298" y="478"/>
                      </a:lnTo>
                      <a:lnTo>
                        <a:pt x="301" y="482"/>
                      </a:lnTo>
                      <a:lnTo>
                        <a:pt x="304" y="485"/>
                      </a:lnTo>
                      <a:lnTo>
                        <a:pt x="309" y="490"/>
                      </a:lnTo>
                      <a:lnTo>
                        <a:pt x="312" y="493"/>
                      </a:lnTo>
                      <a:lnTo>
                        <a:pt x="317" y="496"/>
                      </a:lnTo>
                      <a:lnTo>
                        <a:pt x="322" y="498"/>
                      </a:lnTo>
                      <a:lnTo>
                        <a:pt x="327" y="499"/>
                      </a:lnTo>
                      <a:lnTo>
                        <a:pt x="331" y="499"/>
                      </a:lnTo>
                      <a:lnTo>
                        <a:pt x="336" y="498"/>
                      </a:lnTo>
                      <a:lnTo>
                        <a:pt x="341" y="496"/>
                      </a:lnTo>
                      <a:lnTo>
                        <a:pt x="346" y="493"/>
                      </a:lnTo>
                      <a:lnTo>
                        <a:pt x="351" y="490"/>
                      </a:lnTo>
                      <a:lnTo>
                        <a:pt x="355" y="486"/>
                      </a:lnTo>
                      <a:lnTo>
                        <a:pt x="360" y="483"/>
                      </a:lnTo>
                      <a:lnTo>
                        <a:pt x="365" y="480"/>
                      </a:lnTo>
                      <a:lnTo>
                        <a:pt x="373" y="475"/>
                      </a:lnTo>
                      <a:lnTo>
                        <a:pt x="381" y="474"/>
                      </a:lnTo>
                      <a:lnTo>
                        <a:pt x="389" y="472"/>
                      </a:lnTo>
                      <a:lnTo>
                        <a:pt x="397" y="472"/>
                      </a:lnTo>
                      <a:lnTo>
                        <a:pt x="405" y="474"/>
                      </a:lnTo>
                      <a:lnTo>
                        <a:pt x="413" y="474"/>
                      </a:lnTo>
                      <a:lnTo>
                        <a:pt x="421" y="475"/>
                      </a:lnTo>
                      <a:lnTo>
                        <a:pt x="429" y="475"/>
                      </a:lnTo>
                      <a:lnTo>
                        <a:pt x="437" y="475"/>
                      </a:lnTo>
                      <a:lnTo>
                        <a:pt x="445" y="475"/>
                      </a:lnTo>
                      <a:lnTo>
                        <a:pt x="445" y="464"/>
                      </a:lnTo>
                      <a:lnTo>
                        <a:pt x="450" y="461"/>
                      </a:lnTo>
                      <a:lnTo>
                        <a:pt x="453" y="456"/>
                      </a:lnTo>
                      <a:lnTo>
                        <a:pt x="456" y="451"/>
                      </a:lnTo>
                      <a:lnTo>
                        <a:pt x="458" y="445"/>
                      </a:lnTo>
                      <a:lnTo>
                        <a:pt x="459" y="440"/>
                      </a:lnTo>
                      <a:lnTo>
                        <a:pt x="461" y="434"/>
                      </a:lnTo>
                      <a:lnTo>
                        <a:pt x="461" y="429"/>
                      </a:lnTo>
                      <a:lnTo>
                        <a:pt x="459" y="424"/>
                      </a:lnTo>
                      <a:lnTo>
                        <a:pt x="458" y="419"/>
                      </a:lnTo>
                      <a:lnTo>
                        <a:pt x="456" y="416"/>
                      </a:lnTo>
                      <a:lnTo>
                        <a:pt x="453" y="414"/>
                      </a:lnTo>
                      <a:lnTo>
                        <a:pt x="451" y="413"/>
                      </a:lnTo>
                      <a:lnTo>
                        <a:pt x="450" y="411"/>
                      </a:lnTo>
                      <a:lnTo>
                        <a:pt x="447" y="410"/>
                      </a:lnTo>
                      <a:lnTo>
                        <a:pt x="445" y="408"/>
                      </a:lnTo>
                      <a:lnTo>
                        <a:pt x="442" y="408"/>
                      </a:lnTo>
                      <a:lnTo>
                        <a:pt x="440" y="406"/>
                      </a:lnTo>
                      <a:lnTo>
                        <a:pt x="439" y="406"/>
                      </a:lnTo>
                      <a:lnTo>
                        <a:pt x="435" y="405"/>
                      </a:lnTo>
                      <a:lnTo>
                        <a:pt x="434" y="405"/>
                      </a:lnTo>
                      <a:lnTo>
                        <a:pt x="431" y="405"/>
                      </a:lnTo>
                      <a:lnTo>
                        <a:pt x="427" y="405"/>
                      </a:lnTo>
                      <a:lnTo>
                        <a:pt x="424" y="405"/>
                      </a:lnTo>
                      <a:lnTo>
                        <a:pt x="419" y="403"/>
                      </a:lnTo>
                      <a:lnTo>
                        <a:pt x="416" y="403"/>
                      </a:lnTo>
                      <a:lnTo>
                        <a:pt x="411" y="402"/>
                      </a:lnTo>
                      <a:lnTo>
                        <a:pt x="408" y="402"/>
                      </a:lnTo>
                      <a:lnTo>
                        <a:pt x="403" y="400"/>
                      </a:lnTo>
                      <a:lnTo>
                        <a:pt x="400" y="400"/>
                      </a:lnTo>
                      <a:lnTo>
                        <a:pt x="397" y="400"/>
                      </a:lnTo>
                      <a:lnTo>
                        <a:pt x="395" y="400"/>
                      </a:lnTo>
                      <a:lnTo>
                        <a:pt x="394" y="398"/>
                      </a:lnTo>
                      <a:lnTo>
                        <a:pt x="392" y="397"/>
                      </a:lnTo>
                      <a:lnTo>
                        <a:pt x="391" y="394"/>
                      </a:lnTo>
                      <a:lnTo>
                        <a:pt x="389" y="392"/>
                      </a:lnTo>
                      <a:lnTo>
                        <a:pt x="387" y="389"/>
                      </a:lnTo>
                      <a:lnTo>
                        <a:pt x="386" y="387"/>
                      </a:lnTo>
                      <a:lnTo>
                        <a:pt x="384" y="386"/>
                      </a:lnTo>
                      <a:lnTo>
                        <a:pt x="383" y="384"/>
                      </a:lnTo>
                      <a:lnTo>
                        <a:pt x="381" y="384"/>
                      </a:lnTo>
                      <a:lnTo>
                        <a:pt x="376" y="384"/>
                      </a:lnTo>
                      <a:lnTo>
                        <a:pt x="371" y="382"/>
                      </a:lnTo>
                      <a:lnTo>
                        <a:pt x="368" y="381"/>
                      </a:lnTo>
                      <a:lnTo>
                        <a:pt x="363" y="378"/>
                      </a:lnTo>
                      <a:lnTo>
                        <a:pt x="360" y="374"/>
                      </a:lnTo>
                      <a:lnTo>
                        <a:pt x="357" y="371"/>
                      </a:lnTo>
                      <a:lnTo>
                        <a:pt x="355" y="368"/>
                      </a:lnTo>
                      <a:lnTo>
                        <a:pt x="352" y="365"/>
                      </a:lnTo>
                      <a:lnTo>
                        <a:pt x="351" y="360"/>
                      </a:lnTo>
                      <a:lnTo>
                        <a:pt x="349" y="357"/>
                      </a:lnTo>
                      <a:lnTo>
                        <a:pt x="341" y="350"/>
                      </a:lnTo>
                      <a:lnTo>
                        <a:pt x="336" y="342"/>
                      </a:lnTo>
                      <a:lnTo>
                        <a:pt x="331" y="334"/>
                      </a:lnTo>
                      <a:lnTo>
                        <a:pt x="328" y="326"/>
                      </a:lnTo>
                      <a:lnTo>
                        <a:pt x="327" y="317"/>
                      </a:lnTo>
                      <a:lnTo>
                        <a:pt x="327" y="307"/>
                      </a:lnTo>
                      <a:lnTo>
                        <a:pt x="327" y="298"/>
                      </a:lnTo>
                      <a:lnTo>
                        <a:pt x="328" y="290"/>
                      </a:lnTo>
                      <a:lnTo>
                        <a:pt x="330" y="280"/>
                      </a:lnTo>
                      <a:lnTo>
                        <a:pt x="333" y="272"/>
                      </a:lnTo>
                      <a:lnTo>
                        <a:pt x="333" y="270"/>
                      </a:lnTo>
                      <a:lnTo>
                        <a:pt x="333" y="267"/>
                      </a:lnTo>
                      <a:lnTo>
                        <a:pt x="335" y="264"/>
                      </a:lnTo>
                      <a:lnTo>
                        <a:pt x="335" y="261"/>
                      </a:lnTo>
                      <a:lnTo>
                        <a:pt x="336" y="258"/>
                      </a:lnTo>
                      <a:lnTo>
                        <a:pt x="336" y="254"/>
                      </a:lnTo>
                      <a:lnTo>
                        <a:pt x="338" y="251"/>
                      </a:lnTo>
                      <a:lnTo>
                        <a:pt x="338" y="246"/>
                      </a:lnTo>
                      <a:lnTo>
                        <a:pt x="338" y="243"/>
                      </a:lnTo>
                      <a:lnTo>
                        <a:pt x="338" y="240"/>
                      </a:lnTo>
                      <a:lnTo>
                        <a:pt x="335" y="240"/>
                      </a:lnTo>
                      <a:lnTo>
                        <a:pt x="333" y="240"/>
                      </a:lnTo>
                      <a:lnTo>
                        <a:pt x="331" y="238"/>
                      </a:lnTo>
                      <a:lnTo>
                        <a:pt x="330" y="238"/>
                      </a:lnTo>
                      <a:lnTo>
                        <a:pt x="328" y="237"/>
                      </a:lnTo>
                      <a:lnTo>
                        <a:pt x="327" y="235"/>
                      </a:lnTo>
                      <a:lnTo>
                        <a:pt x="327" y="234"/>
                      </a:lnTo>
                      <a:lnTo>
                        <a:pt x="325" y="232"/>
                      </a:lnTo>
                      <a:lnTo>
                        <a:pt x="323" y="230"/>
                      </a:lnTo>
                      <a:lnTo>
                        <a:pt x="322" y="229"/>
                      </a:lnTo>
                      <a:lnTo>
                        <a:pt x="320" y="229"/>
                      </a:lnTo>
                      <a:lnTo>
                        <a:pt x="319" y="229"/>
                      </a:lnTo>
                      <a:lnTo>
                        <a:pt x="317" y="229"/>
                      </a:lnTo>
                      <a:lnTo>
                        <a:pt x="314" y="229"/>
                      </a:lnTo>
                      <a:lnTo>
                        <a:pt x="312" y="230"/>
                      </a:lnTo>
                      <a:lnTo>
                        <a:pt x="309" y="230"/>
                      </a:lnTo>
                      <a:lnTo>
                        <a:pt x="307" y="230"/>
                      </a:lnTo>
                      <a:lnTo>
                        <a:pt x="304" y="230"/>
                      </a:lnTo>
                      <a:lnTo>
                        <a:pt x="303" y="227"/>
                      </a:lnTo>
                      <a:lnTo>
                        <a:pt x="301" y="224"/>
                      </a:lnTo>
                      <a:lnTo>
                        <a:pt x="306" y="224"/>
                      </a:lnTo>
                      <a:lnTo>
                        <a:pt x="309" y="222"/>
                      </a:lnTo>
                      <a:lnTo>
                        <a:pt x="312" y="221"/>
                      </a:lnTo>
                      <a:lnTo>
                        <a:pt x="315" y="218"/>
                      </a:lnTo>
                      <a:lnTo>
                        <a:pt x="319" y="214"/>
                      </a:lnTo>
                      <a:lnTo>
                        <a:pt x="320" y="213"/>
                      </a:lnTo>
                      <a:lnTo>
                        <a:pt x="322" y="210"/>
                      </a:lnTo>
                      <a:lnTo>
                        <a:pt x="325" y="206"/>
                      </a:lnTo>
                      <a:lnTo>
                        <a:pt x="327" y="205"/>
                      </a:lnTo>
                      <a:lnTo>
                        <a:pt x="328" y="203"/>
                      </a:lnTo>
                      <a:lnTo>
                        <a:pt x="333" y="200"/>
                      </a:lnTo>
                      <a:lnTo>
                        <a:pt x="338" y="198"/>
                      </a:lnTo>
                      <a:lnTo>
                        <a:pt x="344" y="197"/>
                      </a:lnTo>
                      <a:lnTo>
                        <a:pt x="351" y="197"/>
                      </a:lnTo>
                      <a:lnTo>
                        <a:pt x="357" y="195"/>
                      </a:lnTo>
                      <a:lnTo>
                        <a:pt x="365" y="195"/>
                      </a:lnTo>
                      <a:lnTo>
                        <a:pt x="371" y="197"/>
                      </a:lnTo>
                      <a:lnTo>
                        <a:pt x="378" y="197"/>
                      </a:lnTo>
                      <a:lnTo>
                        <a:pt x="384" y="197"/>
                      </a:lnTo>
                      <a:lnTo>
                        <a:pt x="392" y="197"/>
                      </a:lnTo>
                      <a:lnTo>
                        <a:pt x="392" y="190"/>
                      </a:lnTo>
                      <a:lnTo>
                        <a:pt x="392" y="184"/>
                      </a:lnTo>
                      <a:lnTo>
                        <a:pt x="394" y="178"/>
                      </a:lnTo>
                      <a:lnTo>
                        <a:pt x="394" y="170"/>
                      </a:lnTo>
                      <a:lnTo>
                        <a:pt x="394" y="163"/>
                      </a:lnTo>
                      <a:lnTo>
                        <a:pt x="392" y="157"/>
                      </a:lnTo>
                      <a:lnTo>
                        <a:pt x="391" y="150"/>
                      </a:lnTo>
                      <a:lnTo>
                        <a:pt x="387" y="144"/>
                      </a:lnTo>
                      <a:lnTo>
                        <a:pt x="383" y="138"/>
                      </a:lnTo>
                      <a:lnTo>
                        <a:pt x="376" y="133"/>
                      </a:lnTo>
                      <a:lnTo>
                        <a:pt x="363" y="126"/>
                      </a:lnTo>
                      <a:lnTo>
                        <a:pt x="352" y="118"/>
                      </a:lnTo>
                      <a:lnTo>
                        <a:pt x="341" y="110"/>
                      </a:lnTo>
                      <a:lnTo>
                        <a:pt x="330" y="102"/>
                      </a:lnTo>
                      <a:lnTo>
                        <a:pt x="320" y="93"/>
                      </a:lnTo>
                      <a:lnTo>
                        <a:pt x="309" y="83"/>
                      </a:lnTo>
                      <a:lnTo>
                        <a:pt x="298" y="74"/>
                      </a:lnTo>
                      <a:lnTo>
                        <a:pt x="288" y="66"/>
                      </a:lnTo>
                      <a:lnTo>
                        <a:pt x="275" y="56"/>
                      </a:lnTo>
                      <a:lnTo>
                        <a:pt x="264" y="48"/>
                      </a:lnTo>
                      <a:lnTo>
                        <a:pt x="263" y="48"/>
                      </a:lnTo>
                      <a:lnTo>
                        <a:pt x="261" y="48"/>
                      </a:lnTo>
                      <a:lnTo>
                        <a:pt x="259" y="48"/>
                      </a:lnTo>
                      <a:lnTo>
                        <a:pt x="259" y="48"/>
                      </a:lnTo>
                      <a:lnTo>
                        <a:pt x="258" y="48"/>
                      </a:lnTo>
                      <a:lnTo>
                        <a:pt x="258" y="48"/>
                      </a:lnTo>
                      <a:lnTo>
                        <a:pt x="256" y="48"/>
                      </a:lnTo>
                      <a:lnTo>
                        <a:pt x="256" y="48"/>
                      </a:lnTo>
                      <a:lnTo>
                        <a:pt x="255" y="48"/>
                      </a:lnTo>
                      <a:lnTo>
                        <a:pt x="253" y="48"/>
                      </a:lnTo>
                      <a:lnTo>
                        <a:pt x="251" y="46"/>
                      </a:lnTo>
                      <a:lnTo>
                        <a:pt x="250" y="45"/>
                      </a:lnTo>
                      <a:lnTo>
                        <a:pt x="248" y="42"/>
                      </a:lnTo>
                      <a:lnTo>
                        <a:pt x="247" y="40"/>
                      </a:lnTo>
                      <a:lnTo>
                        <a:pt x="245" y="38"/>
                      </a:lnTo>
                      <a:lnTo>
                        <a:pt x="243" y="35"/>
                      </a:lnTo>
                      <a:lnTo>
                        <a:pt x="242" y="34"/>
                      </a:lnTo>
                      <a:lnTo>
                        <a:pt x="240" y="34"/>
                      </a:lnTo>
                      <a:lnTo>
                        <a:pt x="239" y="32"/>
                      </a:lnTo>
                      <a:lnTo>
                        <a:pt x="237" y="32"/>
                      </a:lnTo>
                      <a:lnTo>
                        <a:pt x="237" y="32"/>
                      </a:lnTo>
                      <a:lnTo>
                        <a:pt x="235" y="32"/>
                      </a:lnTo>
                      <a:close/>
                    </a:path>
                  </a:pathLst>
                </a:custGeom>
                <a:solidFill>
                  <a:srgbClr val="B1FFD0"/>
                </a:solidFill>
                <a:ln w="9525">
                  <a:noFill/>
                  <a:round/>
                  <a:headEnd/>
                  <a:tailEnd/>
                </a:ln>
              </p:spPr>
              <p:txBody>
                <a:bodyPr/>
                <a:lstStyle/>
                <a:p>
                  <a:endParaRPr lang="en-US"/>
                </a:p>
              </p:txBody>
            </p:sp>
            <p:sp>
              <p:nvSpPr>
                <p:cNvPr id="42205" name="Freeform 221"/>
                <p:cNvSpPr>
                  <a:spLocks/>
                </p:cNvSpPr>
                <p:nvPr/>
              </p:nvSpPr>
              <p:spPr bwMode="auto">
                <a:xfrm>
                  <a:off x="2231" y="3020"/>
                  <a:ext cx="1409" cy="745"/>
                </a:xfrm>
                <a:custGeom>
                  <a:avLst/>
                  <a:gdLst/>
                  <a:ahLst/>
                  <a:cxnLst>
                    <a:cxn ang="0">
                      <a:pos x="509" y="441"/>
                    </a:cxn>
                    <a:cxn ang="0">
                      <a:pos x="308" y="480"/>
                    </a:cxn>
                    <a:cxn ang="0">
                      <a:pos x="237" y="529"/>
                    </a:cxn>
                    <a:cxn ang="0">
                      <a:pos x="204" y="558"/>
                    </a:cxn>
                    <a:cxn ang="0">
                      <a:pos x="87" y="636"/>
                    </a:cxn>
                    <a:cxn ang="0">
                      <a:pos x="58" y="748"/>
                    </a:cxn>
                    <a:cxn ang="0">
                      <a:pos x="40" y="801"/>
                    </a:cxn>
                    <a:cxn ang="0">
                      <a:pos x="31" y="873"/>
                    </a:cxn>
                    <a:cxn ang="0">
                      <a:pos x="13" y="990"/>
                    </a:cxn>
                    <a:cxn ang="0">
                      <a:pos x="4" y="1225"/>
                    </a:cxn>
                    <a:cxn ang="0">
                      <a:pos x="128" y="1161"/>
                    </a:cxn>
                    <a:cxn ang="0">
                      <a:pos x="168" y="1072"/>
                    </a:cxn>
                    <a:cxn ang="0">
                      <a:pos x="280" y="897"/>
                    </a:cxn>
                    <a:cxn ang="0">
                      <a:pos x="434" y="928"/>
                    </a:cxn>
                    <a:cxn ang="0">
                      <a:pos x="484" y="960"/>
                    </a:cxn>
                    <a:cxn ang="0">
                      <a:pos x="535" y="976"/>
                    </a:cxn>
                    <a:cxn ang="0">
                      <a:pos x="685" y="1028"/>
                    </a:cxn>
                    <a:cxn ang="0">
                      <a:pos x="877" y="1060"/>
                    </a:cxn>
                    <a:cxn ang="0">
                      <a:pos x="1186" y="1089"/>
                    </a:cxn>
                    <a:cxn ang="0">
                      <a:pos x="1316" y="1110"/>
                    </a:cxn>
                    <a:cxn ang="0">
                      <a:pos x="1341" y="1124"/>
                    </a:cxn>
                    <a:cxn ang="0">
                      <a:pos x="1468" y="1256"/>
                    </a:cxn>
                    <a:cxn ang="0">
                      <a:pos x="1504" y="1321"/>
                    </a:cxn>
                    <a:cxn ang="0">
                      <a:pos x="1572" y="1432"/>
                    </a:cxn>
                    <a:cxn ang="0">
                      <a:pos x="1709" y="1489"/>
                    </a:cxn>
                    <a:cxn ang="0">
                      <a:pos x="1749" y="1428"/>
                    </a:cxn>
                    <a:cxn ang="0">
                      <a:pos x="1727" y="1198"/>
                    </a:cxn>
                    <a:cxn ang="0">
                      <a:pos x="1751" y="1062"/>
                    </a:cxn>
                    <a:cxn ang="0">
                      <a:pos x="1890" y="985"/>
                    </a:cxn>
                    <a:cxn ang="0">
                      <a:pos x="1999" y="953"/>
                    </a:cxn>
                    <a:cxn ang="0">
                      <a:pos x="2028" y="952"/>
                    </a:cxn>
                    <a:cxn ang="0">
                      <a:pos x="2052" y="944"/>
                    </a:cxn>
                    <a:cxn ang="0">
                      <a:pos x="2160" y="886"/>
                    </a:cxn>
                    <a:cxn ang="0">
                      <a:pos x="2272" y="808"/>
                    </a:cxn>
                    <a:cxn ang="0">
                      <a:pos x="2436" y="726"/>
                    </a:cxn>
                    <a:cxn ang="0">
                      <a:pos x="2530" y="668"/>
                    </a:cxn>
                    <a:cxn ang="0">
                      <a:pos x="2570" y="649"/>
                    </a:cxn>
                    <a:cxn ang="0">
                      <a:pos x="2613" y="622"/>
                    </a:cxn>
                    <a:cxn ang="0">
                      <a:pos x="2760" y="488"/>
                    </a:cxn>
                    <a:cxn ang="0">
                      <a:pos x="2813" y="382"/>
                    </a:cxn>
                    <a:cxn ang="0">
                      <a:pos x="2600" y="190"/>
                    </a:cxn>
                    <a:cxn ang="0">
                      <a:pos x="2588" y="179"/>
                    </a:cxn>
                    <a:cxn ang="0">
                      <a:pos x="2575" y="174"/>
                    </a:cxn>
                    <a:cxn ang="0">
                      <a:pos x="2559" y="169"/>
                    </a:cxn>
                    <a:cxn ang="0">
                      <a:pos x="2439" y="152"/>
                    </a:cxn>
                    <a:cxn ang="0">
                      <a:pos x="2415" y="140"/>
                    </a:cxn>
                    <a:cxn ang="0">
                      <a:pos x="2319" y="108"/>
                    </a:cxn>
                    <a:cxn ang="0">
                      <a:pos x="2180" y="62"/>
                    </a:cxn>
                    <a:cxn ang="0">
                      <a:pos x="2096" y="40"/>
                    </a:cxn>
                    <a:cxn ang="0">
                      <a:pos x="1957" y="3"/>
                    </a:cxn>
                    <a:cxn ang="0">
                      <a:pos x="1898" y="14"/>
                    </a:cxn>
                    <a:cxn ang="0">
                      <a:pos x="1860" y="22"/>
                    </a:cxn>
                    <a:cxn ang="0">
                      <a:pos x="1634" y="19"/>
                    </a:cxn>
                    <a:cxn ang="0">
                      <a:pos x="1421" y="3"/>
                    </a:cxn>
                    <a:cxn ang="0">
                      <a:pos x="1196" y="60"/>
                    </a:cxn>
                    <a:cxn ang="0">
                      <a:pos x="1056" y="115"/>
                    </a:cxn>
                    <a:cxn ang="0">
                      <a:pos x="978" y="148"/>
                    </a:cxn>
                    <a:cxn ang="0">
                      <a:pos x="895" y="148"/>
                    </a:cxn>
                    <a:cxn ang="0">
                      <a:pos x="852" y="187"/>
                    </a:cxn>
                    <a:cxn ang="0">
                      <a:pos x="736" y="297"/>
                    </a:cxn>
                    <a:cxn ang="0">
                      <a:pos x="703" y="348"/>
                    </a:cxn>
                    <a:cxn ang="0">
                      <a:pos x="640" y="411"/>
                    </a:cxn>
                  </a:cxnLst>
                  <a:rect l="0" t="0" r="r" b="b"/>
                  <a:pathLst>
                    <a:path w="2818" h="1489">
                      <a:moveTo>
                        <a:pt x="607" y="435"/>
                      </a:moveTo>
                      <a:lnTo>
                        <a:pt x="599" y="436"/>
                      </a:lnTo>
                      <a:lnTo>
                        <a:pt x="591" y="438"/>
                      </a:lnTo>
                      <a:lnTo>
                        <a:pt x="583" y="438"/>
                      </a:lnTo>
                      <a:lnTo>
                        <a:pt x="575" y="438"/>
                      </a:lnTo>
                      <a:lnTo>
                        <a:pt x="567" y="436"/>
                      </a:lnTo>
                      <a:lnTo>
                        <a:pt x="559" y="435"/>
                      </a:lnTo>
                      <a:lnTo>
                        <a:pt x="551" y="435"/>
                      </a:lnTo>
                      <a:lnTo>
                        <a:pt x="543" y="433"/>
                      </a:lnTo>
                      <a:lnTo>
                        <a:pt x="535" y="435"/>
                      </a:lnTo>
                      <a:lnTo>
                        <a:pt x="527" y="435"/>
                      </a:lnTo>
                      <a:lnTo>
                        <a:pt x="509" y="441"/>
                      </a:lnTo>
                      <a:lnTo>
                        <a:pt x="492" y="446"/>
                      </a:lnTo>
                      <a:lnTo>
                        <a:pt x="472" y="451"/>
                      </a:lnTo>
                      <a:lnTo>
                        <a:pt x="455" y="454"/>
                      </a:lnTo>
                      <a:lnTo>
                        <a:pt x="436" y="457"/>
                      </a:lnTo>
                      <a:lnTo>
                        <a:pt x="416" y="460"/>
                      </a:lnTo>
                      <a:lnTo>
                        <a:pt x="397" y="464"/>
                      </a:lnTo>
                      <a:lnTo>
                        <a:pt x="380" y="467"/>
                      </a:lnTo>
                      <a:lnTo>
                        <a:pt x="360" y="470"/>
                      </a:lnTo>
                      <a:lnTo>
                        <a:pt x="341" y="473"/>
                      </a:lnTo>
                      <a:lnTo>
                        <a:pt x="330" y="473"/>
                      </a:lnTo>
                      <a:lnTo>
                        <a:pt x="319" y="475"/>
                      </a:lnTo>
                      <a:lnTo>
                        <a:pt x="308" y="480"/>
                      </a:lnTo>
                      <a:lnTo>
                        <a:pt x="298" y="484"/>
                      </a:lnTo>
                      <a:lnTo>
                        <a:pt x="288" y="489"/>
                      </a:lnTo>
                      <a:lnTo>
                        <a:pt x="279" y="496"/>
                      </a:lnTo>
                      <a:lnTo>
                        <a:pt x="269" y="502"/>
                      </a:lnTo>
                      <a:lnTo>
                        <a:pt x="261" y="510"/>
                      </a:lnTo>
                      <a:lnTo>
                        <a:pt x="253" y="518"/>
                      </a:lnTo>
                      <a:lnTo>
                        <a:pt x="245" y="526"/>
                      </a:lnTo>
                      <a:lnTo>
                        <a:pt x="244" y="526"/>
                      </a:lnTo>
                      <a:lnTo>
                        <a:pt x="242" y="526"/>
                      </a:lnTo>
                      <a:lnTo>
                        <a:pt x="240" y="528"/>
                      </a:lnTo>
                      <a:lnTo>
                        <a:pt x="239" y="528"/>
                      </a:lnTo>
                      <a:lnTo>
                        <a:pt x="237" y="529"/>
                      </a:lnTo>
                      <a:lnTo>
                        <a:pt x="236" y="529"/>
                      </a:lnTo>
                      <a:lnTo>
                        <a:pt x="234" y="531"/>
                      </a:lnTo>
                      <a:lnTo>
                        <a:pt x="232" y="531"/>
                      </a:lnTo>
                      <a:lnTo>
                        <a:pt x="231" y="531"/>
                      </a:lnTo>
                      <a:lnTo>
                        <a:pt x="229" y="531"/>
                      </a:lnTo>
                      <a:lnTo>
                        <a:pt x="224" y="534"/>
                      </a:lnTo>
                      <a:lnTo>
                        <a:pt x="220" y="539"/>
                      </a:lnTo>
                      <a:lnTo>
                        <a:pt x="216" y="542"/>
                      </a:lnTo>
                      <a:lnTo>
                        <a:pt x="213" y="545"/>
                      </a:lnTo>
                      <a:lnTo>
                        <a:pt x="210" y="550"/>
                      </a:lnTo>
                      <a:lnTo>
                        <a:pt x="207" y="553"/>
                      </a:lnTo>
                      <a:lnTo>
                        <a:pt x="204" y="558"/>
                      </a:lnTo>
                      <a:lnTo>
                        <a:pt x="200" y="561"/>
                      </a:lnTo>
                      <a:lnTo>
                        <a:pt x="196" y="564"/>
                      </a:lnTo>
                      <a:lnTo>
                        <a:pt x="191" y="569"/>
                      </a:lnTo>
                      <a:lnTo>
                        <a:pt x="178" y="574"/>
                      </a:lnTo>
                      <a:lnTo>
                        <a:pt x="165" y="580"/>
                      </a:lnTo>
                      <a:lnTo>
                        <a:pt x="152" y="587"/>
                      </a:lnTo>
                      <a:lnTo>
                        <a:pt x="140" y="593"/>
                      </a:lnTo>
                      <a:lnTo>
                        <a:pt x="127" y="601"/>
                      </a:lnTo>
                      <a:lnTo>
                        <a:pt x="116" y="608"/>
                      </a:lnTo>
                      <a:lnTo>
                        <a:pt x="104" y="617"/>
                      </a:lnTo>
                      <a:lnTo>
                        <a:pt x="95" y="625"/>
                      </a:lnTo>
                      <a:lnTo>
                        <a:pt x="87" y="636"/>
                      </a:lnTo>
                      <a:lnTo>
                        <a:pt x="79" y="649"/>
                      </a:lnTo>
                      <a:lnTo>
                        <a:pt x="77" y="659"/>
                      </a:lnTo>
                      <a:lnTo>
                        <a:pt x="74" y="668"/>
                      </a:lnTo>
                      <a:lnTo>
                        <a:pt x="72" y="678"/>
                      </a:lnTo>
                      <a:lnTo>
                        <a:pt x="72" y="688"/>
                      </a:lnTo>
                      <a:lnTo>
                        <a:pt x="71" y="697"/>
                      </a:lnTo>
                      <a:lnTo>
                        <a:pt x="69" y="707"/>
                      </a:lnTo>
                      <a:lnTo>
                        <a:pt x="68" y="716"/>
                      </a:lnTo>
                      <a:lnTo>
                        <a:pt x="64" y="726"/>
                      </a:lnTo>
                      <a:lnTo>
                        <a:pt x="63" y="736"/>
                      </a:lnTo>
                      <a:lnTo>
                        <a:pt x="58" y="745"/>
                      </a:lnTo>
                      <a:lnTo>
                        <a:pt x="58" y="748"/>
                      </a:lnTo>
                      <a:lnTo>
                        <a:pt x="58" y="752"/>
                      </a:lnTo>
                      <a:lnTo>
                        <a:pt x="56" y="755"/>
                      </a:lnTo>
                      <a:lnTo>
                        <a:pt x="56" y="758"/>
                      </a:lnTo>
                      <a:lnTo>
                        <a:pt x="55" y="761"/>
                      </a:lnTo>
                      <a:lnTo>
                        <a:pt x="53" y="764"/>
                      </a:lnTo>
                      <a:lnTo>
                        <a:pt x="52" y="768"/>
                      </a:lnTo>
                      <a:lnTo>
                        <a:pt x="50" y="771"/>
                      </a:lnTo>
                      <a:lnTo>
                        <a:pt x="48" y="774"/>
                      </a:lnTo>
                      <a:lnTo>
                        <a:pt x="47" y="777"/>
                      </a:lnTo>
                      <a:lnTo>
                        <a:pt x="45" y="785"/>
                      </a:lnTo>
                      <a:lnTo>
                        <a:pt x="42" y="793"/>
                      </a:lnTo>
                      <a:lnTo>
                        <a:pt x="40" y="801"/>
                      </a:lnTo>
                      <a:lnTo>
                        <a:pt x="40" y="809"/>
                      </a:lnTo>
                      <a:lnTo>
                        <a:pt x="39" y="817"/>
                      </a:lnTo>
                      <a:lnTo>
                        <a:pt x="39" y="825"/>
                      </a:lnTo>
                      <a:lnTo>
                        <a:pt x="37" y="833"/>
                      </a:lnTo>
                      <a:lnTo>
                        <a:pt x="36" y="841"/>
                      </a:lnTo>
                      <a:lnTo>
                        <a:pt x="34" y="849"/>
                      </a:lnTo>
                      <a:lnTo>
                        <a:pt x="31" y="857"/>
                      </a:lnTo>
                      <a:lnTo>
                        <a:pt x="31" y="860"/>
                      </a:lnTo>
                      <a:lnTo>
                        <a:pt x="31" y="864"/>
                      </a:lnTo>
                      <a:lnTo>
                        <a:pt x="31" y="867"/>
                      </a:lnTo>
                      <a:lnTo>
                        <a:pt x="31" y="870"/>
                      </a:lnTo>
                      <a:lnTo>
                        <a:pt x="31" y="873"/>
                      </a:lnTo>
                      <a:lnTo>
                        <a:pt x="31" y="876"/>
                      </a:lnTo>
                      <a:lnTo>
                        <a:pt x="31" y="880"/>
                      </a:lnTo>
                      <a:lnTo>
                        <a:pt x="31" y="883"/>
                      </a:lnTo>
                      <a:lnTo>
                        <a:pt x="31" y="886"/>
                      </a:lnTo>
                      <a:lnTo>
                        <a:pt x="31" y="889"/>
                      </a:lnTo>
                      <a:lnTo>
                        <a:pt x="26" y="904"/>
                      </a:lnTo>
                      <a:lnTo>
                        <a:pt x="21" y="918"/>
                      </a:lnTo>
                      <a:lnTo>
                        <a:pt x="18" y="932"/>
                      </a:lnTo>
                      <a:lnTo>
                        <a:pt x="16" y="947"/>
                      </a:lnTo>
                      <a:lnTo>
                        <a:pt x="15" y="961"/>
                      </a:lnTo>
                      <a:lnTo>
                        <a:pt x="13" y="976"/>
                      </a:lnTo>
                      <a:lnTo>
                        <a:pt x="13" y="990"/>
                      </a:lnTo>
                      <a:lnTo>
                        <a:pt x="12" y="1004"/>
                      </a:lnTo>
                      <a:lnTo>
                        <a:pt x="12" y="1019"/>
                      </a:lnTo>
                      <a:lnTo>
                        <a:pt x="10" y="1033"/>
                      </a:lnTo>
                      <a:lnTo>
                        <a:pt x="5" y="1054"/>
                      </a:lnTo>
                      <a:lnTo>
                        <a:pt x="4" y="1075"/>
                      </a:lnTo>
                      <a:lnTo>
                        <a:pt x="2" y="1096"/>
                      </a:lnTo>
                      <a:lnTo>
                        <a:pt x="0" y="1118"/>
                      </a:lnTo>
                      <a:lnTo>
                        <a:pt x="0" y="1139"/>
                      </a:lnTo>
                      <a:lnTo>
                        <a:pt x="2" y="1161"/>
                      </a:lnTo>
                      <a:lnTo>
                        <a:pt x="2" y="1182"/>
                      </a:lnTo>
                      <a:lnTo>
                        <a:pt x="4" y="1204"/>
                      </a:lnTo>
                      <a:lnTo>
                        <a:pt x="4" y="1225"/>
                      </a:lnTo>
                      <a:lnTo>
                        <a:pt x="5" y="1246"/>
                      </a:lnTo>
                      <a:lnTo>
                        <a:pt x="20" y="1246"/>
                      </a:lnTo>
                      <a:lnTo>
                        <a:pt x="36" y="1244"/>
                      </a:lnTo>
                      <a:lnTo>
                        <a:pt x="50" y="1240"/>
                      </a:lnTo>
                      <a:lnTo>
                        <a:pt x="63" y="1232"/>
                      </a:lnTo>
                      <a:lnTo>
                        <a:pt x="76" y="1224"/>
                      </a:lnTo>
                      <a:lnTo>
                        <a:pt x="88" y="1214"/>
                      </a:lnTo>
                      <a:lnTo>
                        <a:pt x="100" y="1203"/>
                      </a:lnTo>
                      <a:lnTo>
                        <a:pt x="109" y="1192"/>
                      </a:lnTo>
                      <a:lnTo>
                        <a:pt x="119" y="1179"/>
                      </a:lnTo>
                      <a:lnTo>
                        <a:pt x="127" y="1166"/>
                      </a:lnTo>
                      <a:lnTo>
                        <a:pt x="128" y="1161"/>
                      </a:lnTo>
                      <a:lnTo>
                        <a:pt x="130" y="1156"/>
                      </a:lnTo>
                      <a:lnTo>
                        <a:pt x="132" y="1152"/>
                      </a:lnTo>
                      <a:lnTo>
                        <a:pt x="133" y="1147"/>
                      </a:lnTo>
                      <a:lnTo>
                        <a:pt x="135" y="1142"/>
                      </a:lnTo>
                      <a:lnTo>
                        <a:pt x="136" y="1137"/>
                      </a:lnTo>
                      <a:lnTo>
                        <a:pt x="138" y="1132"/>
                      </a:lnTo>
                      <a:lnTo>
                        <a:pt x="140" y="1128"/>
                      </a:lnTo>
                      <a:lnTo>
                        <a:pt x="141" y="1123"/>
                      </a:lnTo>
                      <a:lnTo>
                        <a:pt x="143" y="1118"/>
                      </a:lnTo>
                      <a:lnTo>
                        <a:pt x="151" y="1102"/>
                      </a:lnTo>
                      <a:lnTo>
                        <a:pt x="160" y="1086"/>
                      </a:lnTo>
                      <a:lnTo>
                        <a:pt x="168" y="1072"/>
                      </a:lnTo>
                      <a:lnTo>
                        <a:pt x="176" y="1056"/>
                      </a:lnTo>
                      <a:lnTo>
                        <a:pt x="186" y="1041"/>
                      </a:lnTo>
                      <a:lnTo>
                        <a:pt x="194" y="1025"/>
                      </a:lnTo>
                      <a:lnTo>
                        <a:pt x="204" y="1011"/>
                      </a:lnTo>
                      <a:lnTo>
                        <a:pt x="212" y="995"/>
                      </a:lnTo>
                      <a:lnTo>
                        <a:pt x="220" y="979"/>
                      </a:lnTo>
                      <a:lnTo>
                        <a:pt x="229" y="963"/>
                      </a:lnTo>
                      <a:lnTo>
                        <a:pt x="237" y="950"/>
                      </a:lnTo>
                      <a:lnTo>
                        <a:pt x="247" y="936"/>
                      </a:lnTo>
                      <a:lnTo>
                        <a:pt x="256" y="921"/>
                      </a:lnTo>
                      <a:lnTo>
                        <a:pt x="268" y="908"/>
                      </a:lnTo>
                      <a:lnTo>
                        <a:pt x="280" y="897"/>
                      </a:lnTo>
                      <a:lnTo>
                        <a:pt x="293" y="886"/>
                      </a:lnTo>
                      <a:lnTo>
                        <a:pt x="308" y="880"/>
                      </a:lnTo>
                      <a:lnTo>
                        <a:pt x="324" y="875"/>
                      </a:lnTo>
                      <a:lnTo>
                        <a:pt x="340" y="873"/>
                      </a:lnTo>
                      <a:lnTo>
                        <a:pt x="357" y="878"/>
                      </a:lnTo>
                      <a:lnTo>
                        <a:pt x="368" y="881"/>
                      </a:lnTo>
                      <a:lnTo>
                        <a:pt x="381" y="888"/>
                      </a:lnTo>
                      <a:lnTo>
                        <a:pt x="391" y="894"/>
                      </a:lnTo>
                      <a:lnTo>
                        <a:pt x="402" y="902"/>
                      </a:lnTo>
                      <a:lnTo>
                        <a:pt x="413" y="910"/>
                      </a:lnTo>
                      <a:lnTo>
                        <a:pt x="423" y="920"/>
                      </a:lnTo>
                      <a:lnTo>
                        <a:pt x="434" y="928"/>
                      </a:lnTo>
                      <a:lnTo>
                        <a:pt x="445" y="936"/>
                      </a:lnTo>
                      <a:lnTo>
                        <a:pt x="456" y="942"/>
                      </a:lnTo>
                      <a:lnTo>
                        <a:pt x="469" y="947"/>
                      </a:lnTo>
                      <a:lnTo>
                        <a:pt x="471" y="948"/>
                      </a:lnTo>
                      <a:lnTo>
                        <a:pt x="472" y="950"/>
                      </a:lnTo>
                      <a:lnTo>
                        <a:pt x="474" y="952"/>
                      </a:lnTo>
                      <a:lnTo>
                        <a:pt x="477" y="952"/>
                      </a:lnTo>
                      <a:lnTo>
                        <a:pt x="479" y="953"/>
                      </a:lnTo>
                      <a:lnTo>
                        <a:pt x="480" y="955"/>
                      </a:lnTo>
                      <a:lnTo>
                        <a:pt x="482" y="956"/>
                      </a:lnTo>
                      <a:lnTo>
                        <a:pt x="484" y="958"/>
                      </a:lnTo>
                      <a:lnTo>
                        <a:pt x="484" y="960"/>
                      </a:lnTo>
                      <a:lnTo>
                        <a:pt x="485" y="963"/>
                      </a:lnTo>
                      <a:lnTo>
                        <a:pt x="490" y="963"/>
                      </a:lnTo>
                      <a:lnTo>
                        <a:pt x="495" y="963"/>
                      </a:lnTo>
                      <a:lnTo>
                        <a:pt x="498" y="963"/>
                      </a:lnTo>
                      <a:lnTo>
                        <a:pt x="503" y="963"/>
                      </a:lnTo>
                      <a:lnTo>
                        <a:pt x="508" y="964"/>
                      </a:lnTo>
                      <a:lnTo>
                        <a:pt x="512" y="964"/>
                      </a:lnTo>
                      <a:lnTo>
                        <a:pt x="516" y="964"/>
                      </a:lnTo>
                      <a:lnTo>
                        <a:pt x="520" y="966"/>
                      </a:lnTo>
                      <a:lnTo>
                        <a:pt x="524" y="968"/>
                      </a:lnTo>
                      <a:lnTo>
                        <a:pt x="527" y="969"/>
                      </a:lnTo>
                      <a:lnTo>
                        <a:pt x="535" y="976"/>
                      </a:lnTo>
                      <a:lnTo>
                        <a:pt x="543" y="984"/>
                      </a:lnTo>
                      <a:lnTo>
                        <a:pt x="551" y="990"/>
                      </a:lnTo>
                      <a:lnTo>
                        <a:pt x="559" y="995"/>
                      </a:lnTo>
                      <a:lnTo>
                        <a:pt x="568" y="1001"/>
                      </a:lnTo>
                      <a:lnTo>
                        <a:pt x="576" y="1004"/>
                      </a:lnTo>
                      <a:lnTo>
                        <a:pt x="584" y="1009"/>
                      </a:lnTo>
                      <a:lnTo>
                        <a:pt x="594" y="1012"/>
                      </a:lnTo>
                      <a:lnTo>
                        <a:pt x="604" y="1014"/>
                      </a:lnTo>
                      <a:lnTo>
                        <a:pt x="613" y="1017"/>
                      </a:lnTo>
                      <a:lnTo>
                        <a:pt x="637" y="1022"/>
                      </a:lnTo>
                      <a:lnTo>
                        <a:pt x="661" y="1025"/>
                      </a:lnTo>
                      <a:lnTo>
                        <a:pt x="685" y="1028"/>
                      </a:lnTo>
                      <a:lnTo>
                        <a:pt x="709" y="1032"/>
                      </a:lnTo>
                      <a:lnTo>
                        <a:pt x="733" y="1033"/>
                      </a:lnTo>
                      <a:lnTo>
                        <a:pt x="757" y="1035"/>
                      </a:lnTo>
                      <a:lnTo>
                        <a:pt x="781" y="1036"/>
                      </a:lnTo>
                      <a:lnTo>
                        <a:pt x="805" y="1040"/>
                      </a:lnTo>
                      <a:lnTo>
                        <a:pt x="829" y="1043"/>
                      </a:lnTo>
                      <a:lnTo>
                        <a:pt x="853" y="1049"/>
                      </a:lnTo>
                      <a:lnTo>
                        <a:pt x="858" y="1051"/>
                      </a:lnTo>
                      <a:lnTo>
                        <a:pt x="863" y="1052"/>
                      </a:lnTo>
                      <a:lnTo>
                        <a:pt x="868" y="1056"/>
                      </a:lnTo>
                      <a:lnTo>
                        <a:pt x="872" y="1059"/>
                      </a:lnTo>
                      <a:lnTo>
                        <a:pt x="877" y="1060"/>
                      </a:lnTo>
                      <a:lnTo>
                        <a:pt x="882" y="1064"/>
                      </a:lnTo>
                      <a:lnTo>
                        <a:pt x="887" y="1067"/>
                      </a:lnTo>
                      <a:lnTo>
                        <a:pt x="892" y="1068"/>
                      </a:lnTo>
                      <a:lnTo>
                        <a:pt x="896" y="1070"/>
                      </a:lnTo>
                      <a:lnTo>
                        <a:pt x="901" y="1070"/>
                      </a:lnTo>
                      <a:lnTo>
                        <a:pt x="941" y="1075"/>
                      </a:lnTo>
                      <a:lnTo>
                        <a:pt x="983" y="1080"/>
                      </a:lnTo>
                      <a:lnTo>
                        <a:pt x="1024" y="1083"/>
                      </a:lnTo>
                      <a:lnTo>
                        <a:pt x="1064" y="1084"/>
                      </a:lnTo>
                      <a:lnTo>
                        <a:pt x="1104" y="1086"/>
                      </a:lnTo>
                      <a:lnTo>
                        <a:pt x="1146" y="1088"/>
                      </a:lnTo>
                      <a:lnTo>
                        <a:pt x="1186" y="1089"/>
                      </a:lnTo>
                      <a:lnTo>
                        <a:pt x="1226" y="1092"/>
                      </a:lnTo>
                      <a:lnTo>
                        <a:pt x="1266" y="1096"/>
                      </a:lnTo>
                      <a:lnTo>
                        <a:pt x="1306" y="1102"/>
                      </a:lnTo>
                      <a:lnTo>
                        <a:pt x="1304" y="1105"/>
                      </a:lnTo>
                      <a:lnTo>
                        <a:pt x="1304" y="1107"/>
                      </a:lnTo>
                      <a:lnTo>
                        <a:pt x="1306" y="1107"/>
                      </a:lnTo>
                      <a:lnTo>
                        <a:pt x="1308" y="1107"/>
                      </a:lnTo>
                      <a:lnTo>
                        <a:pt x="1309" y="1107"/>
                      </a:lnTo>
                      <a:lnTo>
                        <a:pt x="1311" y="1107"/>
                      </a:lnTo>
                      <a:lnTo>
                        <a:pt x="1312" y="1107"/>
                      </a:lnTo>
                      <a:lnTo>
                        <a:pt x="1316" y="1108"/>
                      </a:lnTo>
                      <a:lnTo>
                        <a:pt x="1316" y="1110"/>
                      </a:lnTo>
                      <a:lnTo>
                        <a:pt x="1317" y="1113"/>
                      </a:lnTo>
                      <a:lnTo>
                        <a:pt x="1317" y="1113"/>
                      </a:lnTo>
                      <a:lnTo>
                        <a:pt x="1319" y="1113"/>
                      </a:lnTo>
                      <a:lnTo>
                        <a:pt x="1320" y="1113"/>
                      </a:lnTo>
                      <a:lnTo>
                        <a:pt x="1320" y="1113"/>
                      </a:lnTo>
                      <a:lnTo>
                        <a:pt x="1322" y="1113"/>
                      </a:lnTo>
                      <a:lnTo>
                        <a:pt x="1322" y="1113"/>
                      </a:lnTo>
                      <a:lnTo>
                        <a:pt x="1324" y="1113"/>
                      </a:lnTo>
                      <a:lnTo>
                        <a:pt x="1325" y="1113"/>
                      </a:lnTo>
                      <a:lnTo>
                        <a:pt x="1325" y="1113"/>
                      </a:lnTo>
                      <a:lnTo>
                        <a:pt x="1327" y="1113"/>
                      </a:lnTo>
                      <a:lnTo>
                        <a:pt x="1341" y="1124"/>
                      </a:lnTo>
                      <a:lnTo>
                        <a:pt x="1356" y="1136"/>
                      </a:lnTo>
                      <a:lnTo>
                        <a:pt x="1370" y="1147"/>
                      </a:lnTo>
                      <a:lnTo>
                        <a:pt x="1384" y="1158"/>
                      </a:lnTo>
                      <a:lnTo>
                        <a:pt x="1397" y="1169"/>
                      </a:lnTo>
                      <a:lnTo>
                        <a:pt x="1410" y="1182"/>
                      </a:lnTo>
                      <a:lnTo>
                        <a:pt x="1423" y="1195"/>
                      </a:lnTo>
                      <a:lnTo>
                        <a:pt x="1434" y="1208"/>
                      </a:lnTo>
                      <a:lnTo>
                        <a:pt x="1445" y="1220"/>
                      </a:lnTo>
                      <a:lnTo>
                        <a:pt x="1455" y="1235"/>
                      </a:lnTo>
                      <a:lnTo>
                        <a:pt x="1460" y="1241"/>
                      </a:lnTo>
                      <a:lnTo>
                        <a:pt x="1464" y="1249"/>
                      </a:lnTo>
                      <a:lnTo>
                        <a:pt x="1468" y="1256"/>
                      </a:lnTo>
                      <a:lnTo>
                        <a:pt x="1472" y="1262"/>
                      </a:lnTo>
                      <a:lnTo>
                        <a:pt x="1476" y="1270"/>
                      </a:lnTo>
                      <a:lnTo>
                        <a:pt x="1479" y="1276"/>
                      </a:lnTo>
                      <a:lnTo>
                        <a:pt x="1482" y="1284"/>
                      </a:lnTo>
                      <a:lnTo>
                        <a:pt x="1487" y="1291"/>
                      </a:lnTo>
                      <a:lnTo>
                        <a:pt x="1490" y="1297"/>
                      </a:lnTo>
                      <a:lnTo>
                        <a:pt x="1493" y="1305"/>
                      </a:lnTo>
                      <a:lnTo>
                        <a:pt x="1495" y="1308"/>
                      </a:lnTo>
                      <a:lnTo>
                        <a:pt x="1496" y="1312"/>
                      </a:lnTo>
                      <a:lnTo>
                        <a:pt x="1498" y="1315"/>
                      </a:lnTo>
                      <a:lnTo>
                        <a:pt x="1501" y="1318"/>
                      </a:lnTo>
                      <a:lnTo>
                        <a:pt x="1504" y="1321"/>
                      </a:lnTo>
                      <a:lnTo>
                        <a:pt x="1506" y="1324"/>
                      </a:lnTo>
                      <a:lnTo>
                        <a:pt x="1509" y="1328"/>
                      </a:lnTo>
                      <a:lnTo>
                        <a:pt x="1512" y="1331"/>
                      </a:lnTo>
                      <a:lnTo>
                        <a:pt x="1516" y="1334"/>
                      </a:lnTo>
                      <a:lnTo>
                        <a:pt x="1519" y="1337"/>
                      </a:lnTo>
                      <a:lnTo>
                        <a:pt x="1527" y="1352"/>
                      </a:lnTo>
                      <a:lnTo>
                        <a:pt x="1535" y="1364"/>
                      </a:lnTo>
                      <a:lnTo>
                        <a:pt x="1541" y="1379"/>
                      </a:lnTo>
                      <a:lnTo>
                        <a:pt x="1549" y="1393"/>
                      </a:lnTo>
                      <a:lnTo>
                        <a:pt x="1556" y="1406"/>
                      </a:lnTo>
                      <a:lnTo>
                        <a:pt x="1564" y="1419"/>
                      </a:lnTo>
                      <a:lnTo>
                        <a:pt x="1572" y="1432"/>
                      </a:lnTo>
                      <a:lnTo>
                        <a:pt x="1581" y="1443"/>
                      </a:lnTo>
                      <a:lnTo>
                        <a:pt x="1592" y="1454"/>
                      </a:lnTo>
                      <a:lnTo>
                        <a:pt x="1605" y="1465"/>
                      </a:lnTo>
                      <a:lnTo>
                        <a:pt x="1616" y="1470"/>
                      </a:lnTo>
                      <a:lnTo>
                        <a:pt x="1628" y="1476"/>
                      </a:lnTo>
                      <a:lnTo>
                        <a:pt x="1639" y="1481"/>
                      </a:lnTo>
                      <a:lnTo>
                        <a:pt x="1650" y="1484"/>
                      </a:lnTo>
                      <a:lnTo>
                        <a:pt x="1661" y="1488"/>
                      </a:lnTo>
                      <a:lnTo>
                        <a:pt x="1672" y="1489"/>
                      </a:lnTo>
                      <a:lnTo>
                        <a:pt x="1685" y="1489"/>
                      </a:lnTo>
                      <a:lnTo>
                        <a:pt x="1696" y="1489"/>
                      </a:lnTo>
                      <a:lnTo>
                        <a:pt x="1709" y="1489"/>
                      </a:lnTo>
                      <a:lnTo>
                        <a:pt x="1722" y="1486"/>
                      </a:lnTo>
                      <a:lnTo>
                        <a:pt x="1727" y="1484"/>
                      </a:lnTo>
                      <a:lnTo>
                        <a:pt x="1730" y="1481"/>
                      </a:lnTo>
                      <a:lnTo>
                        <a:pt x="1735" y="1478"/>
                      </a:lnTo>
                      <a:lnTo>
                        <a:pt x="1738" y="1475"/>
                      </a:lnTo>
                      <a:lnTo>
                        <a:pt x="1741" y="1472"/>
                      </a:lnTo>
                      <a:lnTo>
                        <a:pt x="1744" y="1467"/>
                      </a:lnTo>
                      <a:lnTo>
                        <a:pt x="1746" y="1462"/>
                      </a:lnTo>
                      <a:lnTo>
                        <a:pt x="1748" y="1459"/>
                      </a:lnTo>
                      <a:lnTo>
                        <a:pt x="1748" y="1454"/>
                      </a:lnTo>
                      <a:lnTo>
                        <a:pt x="1749" y="1449"/>
                      </a:lnTo>
                      <a:lnTo>
                        <a:pt x="1749" y="1428"/>
                      </a:lnTo>
                      <a:lnTo>
                        <a:pt x="1751" y="1409"/>
                      </a:lnTo>
                      <a:lnTo>
                        <a:pt x="1751" y="1390"/>
                      </a:lnTo>
                      <a:lnTo>
                        <a:pt x="1751" y="1369"/>
                      </a:lnTo>
                      <a:lnTo>
                        <a:pt x="1751" y="1350"/>
                      </a:lnTo>
                      <a:lnTo>
                        <a:pt x="1751" y="1329"/>
                      </a:lnTo>
                      <a:lnTo>
                        <a:pt x="1749" y="1310"/>
                      </a:lnTo>
                      <a:lnTo>
                        <a:pt x="1749" y="1291"/>
                      </a:lnTo>
                      <a:lnTo>
                        <a:pt x="1749" y="1270"/>
                      </a:lnTo>
                      <a:lnTo>
                        <a:pt x="1749" y="1251"/>
                      </a:lnTo>
                      <a:lnTo>
                        <a:pt x="1741" y="1235"/>
                      </a:lnTo>
                      <a:lnTo>
                        <a:pt x="1735" y="1217"/>
                      </a:lnTo>
                      <a:lnTo>
                        <a:pt x="1727" y="1198"/>
                      </a:lnTo>
                      <a:lnTo>
                        <a:pt x="1722" y="1180"/>
                      </a:lnTo>
                      <a:lnTo>
                        <a:pt x="1717" y="1161"/>
                      </a:lnTo>
                      <a:lnTo>
                        <a:pt x="1714" y="1142"/>
                      </a:lnTo>
                      <a:lnTo>
                        <a:pt x="1712" y="1123"/>
                      </a:lnTo>
                      <a:lnTo>
                        <a:pt x="1716" y="1104"/>
                      </a:lnTo>
                      <a:lnTo>
                        <a:pt x="1722" y="1086"/>
                      </a:lnTo>
                      <a:lnTo>
                        <a:pt x="1733" y="1070"/>
                      </a:lnTo>
                      <a:lnTo>
                        <a:pt x="1736" y="1068"/>
                      </a:lnTo>
                      <a:lnTo>
                        <a:pt x="1740" y="1067"/>
                      </a:lnTo>
                      <a:lnTo>
                        <a:pt x="1743" y="1065"/>
                      </a:lnTo>
                      <a:lnTo>
                        <a:pt x="1748" y="1064"/>
                      </a:lnTo>
                      <a:lnTo>
                        <a:pt x="1751" y="1062"/>
                      </a:lnTo>
                      <a:lnTo>
                        <a:pt x="1756" y="1060"/>
                      </a:lnTo>
                      <a:lnTo>
                        <a:pt x="1759" y="1059"/>
                      </a:lnTo>
                      <a:lnTo>
                        <a:pt x="1764" y="1057"/>
                      </a:lnTo>
                      <a:lnTo>
                        <a:pt x="1767" y="1056"/>
                      </a:lnTo>
                      <a:lnTo>
                        <a:pt x="1770" y="1054"/>
                      </a:lnTo>
                      <a:lnTo>
                        <a:pt x="1788" y="1043"/>
                      </a:lnTo>
                      <a:lnTo>
                        <a:pt x="1805" y="1032"/>
                      </a:lnTo>
                      <a:lnTo>
                        <a:pt x="1821" y="1022"/>
                      </a:lnTo>
                      <a:lnTo>
                        <a:pt x="1839" y="1012"/>
                      </a:lnTo>
                      <a:lnTo>
                        <a:pt x="1856" y="1003"/>
                      </a:lnTo>
                      <a:lnTo>
                        <a:pt x="1872" y="993"/>
                      </a:lnTo>
                      <a:lnTo>
                        <a:pt x="1890" y="985"/>
                      </a:lnTo>
                      <a:lnTo>
                        <a:pt x="1909" y="977"/>
                      </a:lnTo>
                      <a:lnTo>
                        <a:pt x="1927" y="969"/>
                      </a:lnTo>
                      <a:lnTo>
                        <a:pt x="1946" y="963"/>
                      </a:lnTo>
                      <a:lnTo>
                        <a:pt x="1952" y="961"/>
                      </a:lnTo>
                      <a:lnTo>
                        <a:pt x="1959" y="961"/>
                      </a:lnTo>
                      <a:lnTo>
                        <a:pt x="1964" y="960"/>
                      </a:lnTo>
                      <a:lnTo>
                        <a:pt x="1970" y="958"/>
                      </a:lnTo>
                      <a:lnTo>
                        <a:pt x="1975" y="958"/>
                      </a:lnTo>
                      <a:lnTo>
                        <a:pt x="1981" y="956"/>
                      </a:lnTo>
                      <a:lnTo>
                        <a:pt x="1986" y="956"/>
                      </a:lnTo>
                      <a:lnTo>
                        <a:pt x="1992" y="955"/>
                      </a:lnTo>
                      <a:lnTo>
                        <a:pt x="1999" y="953"/>
                      </a:lnTo>
                      <a:lnTo>
                        <a:pt x="2005" y="953"/>
                      </a:lnTo>
                      <a:lnTo>
                        <a:pt x="2007" y="953"/>
                      </a:lnTo>
                      <a:lnTo>
                        <a:pt x="2008" y="953"/>
                      </a:lnTo>
                      <a:lnTo>
                        <a:pt x="2010" y="953"/>
                      </a:lnTo>
                      <a:lnTo>
                        <a:pt x="2013" y="953"/>
                      </a:lnTo>
                      <a:lnTo>
                        <a:pt x="2015" y="953"/>
                      </a:lnTo>
                      <a:lnTo>
                        <a:pt x="2018" y="953"/>
                      </a:lnTo>
                      <a:lnTo>
                        <a:pt x="2020" y="953"/>
                      </a:lnTo>
                      <a:lnTo>
                        <a:pt x="2023" y="953"/>
                      </a:lnTo>
                      <a:lnTo>
                        <a:pt x="2024" y="953"/>
                      </a:lnTo>
                      <a:lnTo>
                        <a:pt x="2026" y="953"/>
                      </a:lnTo>
                      <a:lnTo>
                        <a:pt x="2028" y="952"/>
                      </a:lnTo>
                      <a:lnTo>
                        <a:pt x="2029" y="952"/>
                      </a:lnTo>
                      <a:lnTo>
                        <a:pt x="2031" y="952"/>
                      </a:lnTo>
                      <a:lnTo>
                        <a:pt x="2032" y="950"/>
                      </a:lnTo>
                      <a:lnTo>
                        <a:pt x="2034" y="948"/>
                      </a:lnTo>
                      <a:lnTo>
                        <a:pt x="2036" y="948"/>
                      </a:lnTo>
                      <a:lnTo>
                        <a:pt x="2037" y="947"/>
                      </a:lnTo>
                      <a:lnTo>
                        <a:pt x="2039" y="945"/>
                      </a:lnTo>
                      <a:lnTo>
                        <a:pt x="2040" y="944"/>
                      </a:lnTo>
                      <a:lnTo>
                        <a:pt x="2042" y="942"/>
                      </a:lnTo>
                      <a:lnTo>
                        <a:pt x="2045" y="942"/>
                      </a:lnTo>
                      <a:lnTo>
                        <a:pt x="2048" y="942"/>
                      </a:lnTo>
                      <a:lnTo>
                        <a:pt x="2052" y="944"/>
                      </a:lnTo>
                      <a:lnTo>
                        <a:pt x="2055" y="944"/>
                      </a:lnTo>
                      <a:lnTo>
                        <a:pt x="2058" y="944"/>
                      </a:lnTo>
                      <a:lnTo>
                        <a:pt x="2061" y="944"/>
                      </a:lnTo>
                      <a:lnTo>
                        <a:pt x="2064" y="944"/>
                      </a:lnTo>
                      <a:lnTo>
                        <a:pt x="2068" y="944"/>
                      </a:lnTo>
                      <a:lnTo>
                        <a:pt x="2071" y="944"/>
                      </a:lnTo>
                      <a:lnTo>
                        <a:pt x="2074" y="942"/>
                      </a:lnTo>
                      <a:lnTo>
                        <a:pt x="2092" y="931"/>
                      </a:lnTo>
                      <a:lnTo>
                        <a:pt x="2109" y="920"/>
                      </a:lnTo>
                      <a:lnTo>
                        <a:pt x="2125" y="908"/>
                      </a:lnTo>
                      <a:lnTo>
                        <a:pt x="2143" y="897"/>
                      </a:lnTo>
                      <a:lnTo>
                        <a:pt x="2160" y="886"/>
                      </a:lnTo>
                      <a:lnTo>
                        <a:pt x="2176" y="875"/>
                      </a:lnTo>
                      <a:lnTo>
                        <a:pt x="2194" y="864"/>
                      </a:lnTo>
                      <a:lnTo>
                        <a:pt x="2213" y="852"/>
                      </a:lnTo>
                      <a:lnTo>
                        <a:pt x="2231" y="841"/>
                      </a:lnTo>
                      <a:lnTo>
                        <a:pt x="2250" y="830"/>
                      </a:lnTo>
                      <a:lnTo>
                        <a:pt x="2253" y="827"/>
                      </a:lnTo>
                      <a:lnTo>
                        <a:pt x="2256" y="824"/>
                      </a:lnTo>
                      <a:lnTo>
                        <a:pt x="2260" y="820"/>
                      </a:lnTo>
                      <a:lnTo>
                        <a:pt x="2263" y="817"/>
                      </a:lnTo>
                      <a:lnTo>
                        <a:pt x="2266" y="814"/>
                      </a:lnTo>
                      <a:lnTo>
                        <a:pt x="2269" y="811"/>
                      </a:lnTo>
                      <a:lnTo>
                        <a:pt x="2272" y="808"/>
                      </a:lnTo>
                      <a:lnTo>
                        <a:pt x="2276" y="804"/>
                      </a:lnTo>
                      <a:lnTo>
                        <a:pt x="2279" y="801"/>
                      </a:lnTo>
                      <a:lnTo>
                        <a:pt x="2282" y="798"/>
                      </a:lnTo>
                      <a:lnTo>
                        <a:pt x="2298" y="787"/>
                      </a:lnTo>
                      <a:lnTo>
                        <a:pt x="2314" y="777"/>
                      </a:lnTo>
                      <a:lnTo>
                        <a:pt x="2332" y="769"/>
                      </a:lnTo>
                      <a:lnTo>
                        <a:pt x="2348" y="761"/>
                      </a:lnTo>
                      <a:lnTo>
                        <a:pt x="2365" y="753"/>
                      </a:lnTo>
                      <a:lnTo>
                        <a:pt x="2383" y="747"/>
                      </a:lnTo>
                      <a:lnTo>
                        <a:pt x="2400" y="740"/>
                      </a:lnTo>
                      <a:lnTo>
                        <a:pt x="2418" y="732"/>
                      </a:lnTo>
                      <a:lnTo>
                        <a:pt x="2436" y="726"/>
                      </a:lnTo>
                      <a:lnTo>
                        <a:pt x="2453" y="718"/>
                      </a:lnTo>
                      <a:lnTo>
                        <a:pt x="2460" y="715"/>
                      </a:lnTo>
                      <a:lnTo>
                        <a:pt x="2468" y="710"/>
                      </a:lnTo>
                      <a:lnTo>
                        <a:pt x="2476" y="705"/>
                      </a:lnTo>
                      <a:lnTo>
                        <a:pt x="2482" y="700"/>
                      </a:lnTo>
                      <a:lnTo>
                        <a:pt x="2490" y="696"/>
                      </a:lnTo>
                      <a:lnTo>
                        <a:pt x="2496" y="691"/>
                      </a:lnTo>
                      <a:lnTo>
                        <a:pt x="2504" y="686"/>
                      </a:lnTo>
                      <a:lnTo>
                        <a:pt x="2512" y="680"/>
                      </a:lnTo>
                      <a:lnTo>
                        <a:pt x="2519" y="675"/>
                      </a:lnTo>
                      <a:lnTo>
                        <a:pt x="2527" y="670"/>
                      </a:lnTo>
                      <a:lnTo>
                        <a:pt x="2530" y="668"/>
                      </a:lnTo>
                      <a:lnTo>
                        <a:pt x="2535" y="667"/>
                      </a:lnTo>
                      <a:lnTo>
                        <a:pt x="2538" y="665"/>
                      </a:lnTo>
                      <a:lnTo>
                        <a:pt x="2541" y="664"/>
                      </a:lnTo>
                      <a:lnTo>
                        <a:pt x="2546" y="662"/>
                      </a:lnTo>
                      <a:lnTo>
                        <a:pt x="2549" y="660"/>
                      </a:lnTo>
                      <a:lnTo>
                        <a:pt x="2554" y="659"/>
                      </a:lnTo>
                      <a:lnTo>
                        <a:pt x="2557" y="657"/>
                      </a:lnTo>
                      <a:lnTo>
                        <a:pt x="2560" y="656"/>
                      </a:lnTo>
                      <a:lnTo>
                        <a:pt x="2565" y="654"/>
                      </a:lnTo>
                      <a:lnTo>
                        <a:pt x="2567" y="652"/>
                      </a:lnTo>
                      <a:lnTo>
                        <a:pt x="2568" y="651"/>
                      </a:lnTo>
                      <a:lnTo>
                        <a:pt x="2570" y="649"/>
                      </a:lnTo>
                      <a:lnTo>
                        <a:pt x="2573" y="648"/>
                      </a:lnTo>
                      <a:lnTo>
                        <a:pt x="2576" y="646"/>
                      </a:lnTo>
                      <a:lnTo>
                        <a:pt x="2578" y="644"/>
                      </a:lnTo>
                      <a:lnTo>
                        <a:pt x="2581" y="643"/>
                      </a:lnTo>
                      <a:lnTo>
                        <a:pt x="2584" y="641"/>
                      </a:lnTo>
                      <a:lnTo>
                        <a:pt x="2588" y="640"/>
                      </a:lnTo>
                      <a:lnTo>
                        <a:pt x="2591" y="638"/>
                      </a:lnTo>
                      <a:lnTo>
                        <a:pt x="2596" y="635"/>
                      </a:lnTo>
                      <a:lnTo>
                        <a:pt x="2600" y="632"/>
                      </a:lnTo>
                      <a:lnTo>
                        <a:pt x="2605" y="628"/>
                      </a:lnTo>
                      <a:lnTo>
                        <a:pt x="2608" y="625"/>
                      </a:lnTo>
                      <a:lnTo>
                        <a:pt x="2613" y="622"/>
                      </a:lnTo>
                      <a:lnTo>
                        <a:pt x="2616" y="619"/>
                      </a:lnTo>
                      <a:lnTo>
                        <a:pt x="2621" y="616"/>
                      </a:lnTo>
                      <a:lnTo>
                        <a:pt x="2624" y="612"/>
                      </a:lnTo>
                      <a:lnTo>
                        <a:pt x="2629" y="609"/>
                      </a:lnTo>
                      <a:lnTo>
                        <a:pt x="2634" y="606"/>
                      </a:lnTo>
                      <a:lnTo>
                        <a:pt x="2653" y="588"/>
                      </a:lnTo>
                      <a:lnTo>
                        <a:pt x="2672" y="572"/>
                      </a:lnTo>
                      <a:lnTo>
                        <a:pt x="2690" y="555"/>
                      </a:lnTo>
                      <a:lnTo>
                        <a:pt x="2708" y="539"/>
                      </a:lnTo>
                      <a:lnTo>
                        <a:pt x="2725" y="521"/>
                      </a:lnTo>
                      <a:lnTo>
                        <a:pt x="2743" y="505"/>
                      </a:lnTo>
                      <a:lnTo>
                        <a:pt x="2760" y="488"/>
                      </a:lnTo>
                      <a:lnTo>
                        <a:pt x="2778" y="468"/>
                      </a:lnTo>
                      <a:lnTo>
                        <a:pt x="2794" y="451"/>
                      </a:lnTo>
                      <a:lnTo>
                        <a:pt x="2810" y="430"/>
                      </a:lnTo>
                      <a:lnTo>
                        <a:pt x="2813" y="425"/>
                      </a:lnTo>
                      <a:lnTo>
                        <a:pt x="2815" y="420"/>
                      </a:lnTo>
                      <a:lnTo>
                        <a:pt x="2816" y="414"/>
                      </a:lnTo>
                      <a:lnTo>
                        <a:pt x="2818" y="409"/>
                      </a:lnTo>
                      <a:lnTo>
                        <a:pt x="2818" y="403"/>
                      </a:lnTo>
                      <a:lnTo>
                        <a:pt x="2818" y="398"/>
                      </a:lnTo>
                      <a:lnTo>
                        <a:pt x="2816" y="392"/>
                      </a:lnTo>
                      <a:lnTo>
                        <a:pt x="2815" y="387"/>
                      </a:lnTo>
                      <a:lnTo>
                        <a:pt x="2813" y="382"/>
                      </a:lnTo>
                      <a:lnTo>
                        <a:pt x="2810" y="377"/>
                      </a:lnTo>
                      <a:lnTo>
                        <a:pt x="2792" y="353"/>
                      </a:lnTo>
                      <a:lnTo>
                        <a:pt x="2775" y="331"/>
                      </a:lnTo>
                      <a:lnTo>
                        <a:pt x="2759" y="308"/>
                      </a:lnTo>
                      <a:lnTo>
                        <a:pt x="2741" y="286"/>
                      </a:lnTo>
                      <a:lnTo>
                        <a:pt x="2722" y="265"/>
                      </a:lnTo>
                      <a:lnTo>
                        <a:pt x="2701" y="246"/>
                      </a:lnTo>
                      <a:lnTo>
                        <a:pt x="2680" y="228"/>
                      </a:lnTo>
                      <a:lnTo>
                        <a:pt x="2656" y="212"/>
                      </a:lnTo>
                      <a:lnTo>
                        <a:pt x="2631" y="200"/>
                      </a:lnTo>
                      <a:lnTo>
                        <a:pt x="2602" y="190"/>
                      </a:lnTo>
                      <a:lnTo>
                        <a:pt x="2600" y="190"/>
                      </a:lnTo>
                      <a:lnTo>
                        <a:pt x="2599" y="188"/>
                      </a:lnTo>
                      <a:lnTo>
                        <a:pt x="2599" y="187"/>
                      </a:lnTo>
                      <a:lnTo>
                        <a:pt x="2597" y="187"/>
                      </a:lnTo>
                      <a:lnTo>
                        <a:pt x="2597" y="185"/>
                      </a:lnTo>
                      <a:lnTo>
                        <a:pt x="2596" y="184"/>
                      </a:lnTo>
                      <a:lnTo>
                        <a:pt x="2596" y="182"/>
                      </a:lnTo>
                      <a:lnTo>
                        <a:pt x="2594" y="180"/>
                      </a:lnTo>
                      <a:lnTo>
                        <a:pt x="2592" y="179"/>
                      </a:lnTo>
                      <a:lnTo>
                        <a:pt x="2591" y="179"/>
                      </a:lnTo>
                      <a:lnTo>
                        <a:pt x="2589" y="179"/>
                      </a:lnTo>
                      <a:lnTo>
                        <a:pt x="2589" y="179"/>
                      </a:lnTo>
                      <a:lnTo>
                        <a:pt x="2588" y="179"/>
                      </a:lnTo>
                      <a:lnTo>
                        <a:pt x="2586" y="179"/>
                      </a:lnTo>
                      <a:lnTo>
                        <a:pt x="2586" y="179"/>
                      </a:lnTo>
                      <a:lnTo>
                        <a:pt x="2584" y="179"/>
                      </a:lnTo>
                      <a:lnTo>
                        <a:pt x="2584" y="179"/>
                      </a:lnTo>
                      <a:lnTo>
                        <a:pt x="2583" y="179"/>
                      </a:lnTo>
                      <a:lnTo>
                        <a:pt x="2581" y="179"/>
                      </a:lnTo>
                      <a:lnTo>
                        <a:pt x="2581" y="179"/>
                      </a:lnTo>
                      <a:lnTo>
                        <a:pt x="2580" y="179"/>
                      </a:lnTo>
                      <a:lnTo>
                        <a:pt x="2578" y="179"/>
                      </a:lnTo>
                      <a:lnTo>
                        <a:pt x="2576" y="177"/>
                      </a:lnTo>
                      <a:lnTo>
                        <a:pt x="2576" y="176"/>
                      </a:lnTo>
                      <a:lnTo>
                        <a:pt x="2575" y="174"/>
                      </a:lnTo>
                      <a:lnTo>
                        <a:pt x="2575" y="172"/>
                      </a:lnTo>
                      <a:lnTo>
                        <a:pt x="2573" y="171"/>
                      </a:lnTo>
                      <a:lnTo>
                        <a:pt x="2573" y="169"/>
                      </a:lnTo>
                      <a:lnTo>
                        <a:pt x="2572" y="169"/>
                      </a:lnTo>
                      <a:lnTo>
                        <a:pt x="2570" y="169"/>
                      </a:lnTo>
                      <a:lnTo>
                        <a:pt x="2568" y="169"/>
                      </a:lnTo>
                      <a:lnTo>
                        <a:pt x="2567" y="169"/>
                      </a:lnTo>
                      <a:lnTo>
                        <a:pt x="2565" y="169"/>
                      </a:lnTo>
                      <a:lnTo>
                        <a:pt x="2564" y="169"/>
                      </a:lnTo>
                      <a:lnTo>
                        <a:pt x="2562" y="169"/>
                      </a:lnTo>
                      <a:lnTo>
                        <a:pt x="2560" y="169"/>
                      </a:lnTo>
                      <a:lnTo>
                        <a:pt x="2559" y="169"/>
                      </a:lnTo>
                      <a:lnTo>
                        <a:pt x="2557" y="169"/>
                      </a:lnTo>
                      <a:lnTo>
                        <a:pt x="2556" y="169"/>
                      </a:lnTo>
                      <a:lnTo>
                        <a:pt x="2554" y="169"/>
                      </a:lnTo>
                      <a:lnTo>
                        <a:pt x="2543" y="163"/>
                      </a:lnTo>
                      <a:lnTo>
                        <a:pt x="2530" y="158"/>
                      </a:lnTo>
                      <a:lnTo>
                        <a:pt x="2517" y="156"/>
                      </a:lnTo>
                      <a:lnTo>
                        <a:pt x="2504" y="153"/>
                      </a:lnTo>
                      <a:lnTo>
                        <a:pt x="2492" y="153"/>
                      </a:lnTo>
                      <a:lnTo>
                        <a:pt x="2479" y="152"/>
                      </a:lnTo>
                      <a:lnTo>
                        <a:pt x="2466" y="152"/>
                      </a:lnTo>
                      <a:lnTo>
                        <a:pt x="2452" y="152"/>
                      </a:lnTo>
                      <a:lnTo>
                        <a:pt x="2439" y="152"/>
                      </a:lnTo>
                      <a:lnTo>
                        <a:pt x="2426" y="153"/>
                      </a:lnTo>
                      <a:lnTo>
                        <a:pt x="2426" y="152"/>
                      </a:lnTo>
                      <a:lnTo>
                        <a:pt x="2426" y="150"/>
                      </a:lnTo>
                      <a:lnTo>
                        <a:pt x="2426" y="148"/>
                      </a:lnTo>
                      <a:lnTo>
                        <a:pt x="2426" y="147"/>
                      </a:lnTo>
                      <a:lnTo>
                        <a:pt x="2424" y="145"/>
                      </a:lnTo>
                      <a:lnTo>
                        <a:pt x="2424" y="144"/>
                      </a:lnTo>
                      <a:lnTo>
                        <a:pt x="2424" y="144"/>
                      </a:lnTo>
                      <a:lnTo>
                        <a:pt x="2423" y="142"/>
                      </a:lnTo>
                      <a:lnTo>
                        <a:pt x="2421" y="142"/>
                      </a:lnTo>
                      <a:lnTo>
                        <a:pt x="2421" y="142"/>
                      </a:lnTo>
                      <a:lnTo>
                        <a:pt x="2415" y="140"/>
                      </a:lnTo>
                      <a:lnTo>
                        <a:pt x="2408" y="137"/>
                      </a:lnTo>
                      <a:lnTo>
                        <a:pt x="2402" y="134"/>
                      </a:lnTo>
                      <a:lnTo>
                        <a:pt x="2397" y="132"/>
                      </a:lnTo>
                      <a:lnTo>
                        <a:pt x="2391" y="129"/>
                      </a:lnTo>
                      <a:lnTo>
                        <a:pt x="2386" y="126"/>
                      </a:lnTo>
                      <a:lnTo>
                        <a:pt x="2380" y="123"/>
                      </a:lnTo>
                      <a:lnTo>
                        <a:pt x="2375" y="120"/>
                      </a:lnTo>
                      <a:lnTo>
                        <a:pt x="2368" y="116"/>
                      </a:lnTo>
                      <a:lnTo>
                        <a:pt x="2362" y="115"/>
                      </a:lnTo>
                      <a:lnTo>
                        <a:pt x="2348" y="112"/>
                      </a:lnTo>
                      <a:lnTo>
                        <a:pt x="2333" y="110"/>
                      </a:lnTo>
                      <a:lnTo>
                        <a:pt x="2319" y="108"/>
                      </a:lnTo>
                      <a:lnTo>
                        <a:pt x="2304" y="108"/>
                      </a:lnTo>
                      <a:lnTo>
                        <a:pt x="2290" y="110"/>
                      </a:lnTo>
                      <a:lnTo>
                        <a:pt x="2277" y="110"/>
                      </a:lnTo>
                      <a:lnTo>
                        <a:pt x="2263" y="112"/>
                      </a:lnTo>
                      <a:lnTo>
                        <a:pt x="2250" y="110"/>
                      </a:lnTo>
                      <a:lnTo>
                        <a:pt x="2236" y="108"/>
                      </a:lnTo>
                      <a:lnTo>
                        <a:pt x="2223" y="105"/>
                      </a:lnTo>
                      <a:lnTo>
                        <a:pt x="2223" y="94"/>
                      </a:lnTo>
                      <a:lnTo>
                        <a:pt x="2213" y="84"/>
                      </a:lnTo>
                      <a:lnTo>
                        <a:pt x="2202" y="76"/>
                      </a:lnTo>
                      <a:lnTo>
                        <a:pt x="2192" y="68"/>
                      </a:lnTo>
                      <a:lnTo>
                        <a:pt x="2180" y="62"/>
                      </a:lnTo>
                      <a:lnTo>
                        <a:pt x="2168" y="56"/>
                      </a:lnTo>
                      <a:lnTo>
                        <a:pt x="2156" y="51"/>
                      </a:lnTo>
                      <a:lnTo>
                        <a:pt x="2143" y="48"/>
                      </a:lnTo>
                      <a:lnTo>
                        <a:pt x="2128" y="46"/>
                      </a:lnTo>
                      <a:lnTo>
                        <a:pt x="2114" y="44"/>
                      </a:lnTo>
                      <a:lnTo>
                        <a:pt x="2101" y="46"/>
                      </a:lnTo>
                      <a:lnTo>
                        <a:pt x="2100" y="46"/>
                      </a:lnTo>
                      <a:lnTo>
                        <a:pt x="2100" y="44"/>
                      </a:lnTo>
                      <a:lnTo>
                        <a:pt x="2100" y="43"/>
                      </a:lnTo>
                      <a:lnTo>
                        <a:pt x="2098" y="43"/>
                      </a:lnTo>
                      <a:lnTo>
                        <a:pt x="2096" y="41"/>
                      </a:lnTo>
                      <a:lnTo>
                        <a:pt x="2096" y="40"/>
                      </a:lnTo>
                      <a:lnTo>
                        <a:pt x="2095" y="38"/>
                      </a:lnTo>
                      <a:lnTo>
                        <a:pt x="2093" y="36"/>
                      </a:lnTo>
                      <a:lnTo>
                        <a:pt x="2092" y="35"/>
                      </a:lnTo>
                      <a:lnTo>
                        <a:pt x="2090" y="35"/>
                      </a:lnTo>
                      <a:lnTo>
                        <a:pt x="2090" y="25"/>
                      </a:lnTo>
                      <a:lnTo>
                        <a:pt x="2074" y="14"/>
                      </a:lnTo>
                      <a:lnTo>
                        <a:pt x="2055" y="6"/>
                      </a:lnTo>
                      <a:lnTo>
                        <a:pt x="2037" y="3"/>
                      </a:lnTo>
                      <a:lnTo>
                        <a:pt x="2018" y="0"/>
                      </a:lnTo>
                      <a:lnTo>
                        <a:pt x="1997" y="0"/>
                      </a:lnTo>
                      <a:lnTo>
                        <a:pt x="1978" y="1"/>
                      </a:lnTo>
                      <a:lnTo>
                        <a:pt x="1957" y="3"/>
                      </a:lnTo>
                      <a:lnTo>
                        <a:pt x="1938" y="3"/>
                      </a:lnTo>
                      <a:lnTo>
                        <a:pt x="1917" y="4"/>
                      </a:lnTo>
                      <a:lnTo>
                        <a:pt x="1898" y="3"/>
                      </a:lnTo>
                      <a:lnTo>
                        <a:pt x="1898" y="4"/>
                      </a:lnTo>
                      <a:lnTo>
                        <a:pt x="1898" y="6"/>
                      </a:lnTo>
                      <a:lnTo>
                        <a:pt x="1898" y="8"/>
                      </a:lnTo>
                      <a:lnTo>
                        <a:pt x="1898" y="9"/>
                      </a:lnTo>
                      <a:lnTo>
                        <a:pt x="1898" y="11"/>
                      </a:lnTo>
                      <a:lnTo>
                        <a:pt x="1898" y="12"/>
                      </a:lnTo>
                      <a:lnTo>
                        <a:pt x="1898" y="12"/>
                      </a:lnTo>
                      <a:lnTo>
                        <a:pt x="1898" y="14"/>
                      </a:lnTo>
                      <a:lnTo>
                        <a:pt x="1898" y="14"/>
                      </a:lnTo>
                      <a:lnTo>
                        <a:pt x="1898" y="14"/>
                      </a:lnTo>
                      <a:lnTo>
                        <a:pt x="1896" y="16"/>
                      </a:lnTo>
                      <a:lnTo>
                        <a:pt x="1895" y="17"/>
                      </a:lnTo>
                      <a:lnTo>
                        <a:pt x="1893" y="17"/>
                      </a:lnTo>
                      <a:lnTo>
                        <a:pt x="1892" y="19"/>
                      </a:lnTo>
                      <a:lnTo>
                        <a:pt x="1890" y="19"/>
                      </a:lnTo>
                      <a:lnTo>
                        <a:pt x="1888" y="19"/>
                      </a:lnTo>
                      <a:lnTo>
                        <a:pt x="1887" y="19"/>
                      </a:lnTo>
                      <a:lnTo>
                        <a:pt x="1885" y="19"/>
                      </a:lnTo>
                      <a:lnTo>
                        <a:pt x="1884" y="19"/>
                      </a:lnTo>
                      <a:lnTo>
                        <a:pt x="1882" y="19"/>
                      </a:lnTo>
                      <a:lnTo>
                        <a:pt x="1860" y="22"/>
                      </a:lnTo>
                      <a:lnTo>
                        <a:pt x="1837" y="24"/>
                      </a:lnTo>
                      <a:lnTo>
                        <a:pt x="1816" y="25"/>
                      </a:lnTo>
                      <a:lnTo>
                        <a:pt x="1794" y="27"/>
                      </a:lnTo>
                      <a:lnTo>
                        <a:pt x="1773" y="27"/>
                      </a:lnTo>
                      <a:lnTo>
                        <a:pt x="1751" y="27"/>
                      </a:lnTo>
                      <a:lnTo>
                        <a:pt x="1730" y="25"/>
                      </a:lnTo>
                      <a:lnTo>
                        <a:pt x="1708" y="24"/>
                      </a:lnTo>
                      <a:lnTo>
                        <a:pt x="1685" y="22"/>
                      </a:lnTo>
                      <a:lnTo>
                        <a:pt x="1663" y="19"/>
                      </a:lnTo>
                      <a:lnTo>
                        <a:pt x="1653" y="19"/>
                      </a:lnTo>
                      <a:lnTo>
                        <a:pt x="1644" y="19"/>
                      </a:lnTo>
                      <a:lnTo>
                        <a:pt x="1634" y="19"/>
                      </a:lnTo>
                      <a:lnTo>
                        <a:pt x="1623" y="17"/>
                      </a:lnTo>
                      <a:lnTo>
                        <a:pt x="1613" y="17"/>
                      </a:lnTo>
                      <a:lnTo>
                        <a:pt x="1602" y="16"/>
                      </a:lnTo>
                      <a:lnTo>
                        <a:pt x="1592" y="16"/>
                      </a:lnTo>
                      <a:lnTo>
                        <a:pt x="1581" y="14"/>
                      </a:lnTo>
                      <a:lnTo>
                        <a:pt x="1572" y="14"/>
                      </a:lnTo>
                      <a:lnTo>
                        <a:pt x="1562" y="14"/>
                      </a:lnTo>
                      <a:lnTo>
                        <a:pt x="1533" y="11"/>
                      </a:lnTo>
                      <a:lnTo>
                        <a:pt x="1504" y="8"/>
                      </a:lnTo>
                      <a:lnTo>
                        <a:pt x="1477" y="6"/>
                      </a:lnTo>
                      <a:lnTo>
                        <a:pt x="1448" y="3"/>
                      </a:lnTo>
                      <a:lnTo>
                        <a:pt x="1421" y="3"/>
                      </a:lnTo>
                      <a:lnTo>
                        <a:pt x="1392" y="3"/>
                      </a:lnTo>
                      <a:lnTo>
                        <a:pt x="1365" y="4"/>
                      </a:lnTo>
                      <a:lnTo>
                        <a:pt x="1336" y="8"/>
                      </a:lnTo>
                      <a:lnTo>
                        <a:pt x="1308" y="12"/>
                      </a:lnTo>
                      <a:lnTo>
                        <a:pt x="1279" y="19"/>
                      </a:lnTo>
                      <a:lnTo>
                        <a:pt x="1266" y="24"/>
                      </a:lnTo>
                      <a:lnTo>
                        <a:pt x="1255" y="28"/>
                      </a:lnTo>
                      <a:lnTo>
                        <a:pt x="1242" y="33"/>
                      </a:lnTo>
                      <a:lnTo>
                        <a:pt x="1231" y="40"/>
                      </a:lnTo>
                      <a:lnTo>
                        <a:pt x="1218" y="46"/>
                      </a:lnTo>
                      <a:lnTo>
                        <a:pt x="1207" y="54"/>
                      </a:lnTo>
                      <a:lnTo>
                        <a:pt x="1196" y="60"/>
                      </a:lnTo>
                      <a:lnTo>
                        <a:pt x="1184" y="67"/>
                      </a:lnTo>
                      <a:lnTo>
                        <a:pt x="1173" y="73"/>
                      </a:lnTo>
                      <a:lnTo>
                        <a:pt x="1162" y="78"/>
                      </a:lnTo>
                      <a:lnTo>
                        <a:pt x="1151" y="84"/>
                      </a:lnTo>
                      <a:lnTo>
                        <a:pt x="1140" y="89"/>
                      </a:lnTo>
                      <a:lnTo>
                        <a:pt x="1128" y="96"/>
                      </a:lnTo>
                      <a:lnTo>
                        <a:pt x="1117" y="100"/>
                      </a:lnTo>
                      <a:lnTo>
                        <a:pt x="1104" y="105"/>
                      </a:lnTo>
                      <a:lnTo>
                        <a:pt x="1093" y="108"/>
                      </a:lnTo>
                      <a:lnTo>
                        <a:pt x="1082" y="112"/>
                      </a:lnTo>
                      <a:lnTo>
                        <a:pt x="1069" y="113"/>
                      </a:lnTo>
                      <a:lnTo>
                        <a:pt x="1056" y="115"/>
                      </a:lnTo>
                      <a:lnTo>
                        <a:pt x="1045" y="115"/>
                      </a:lnTo>
                      <a:lnTo>
                        <a:pt x="1039" y="120"/>
                      </a:lnTo>
                      <a:lnTo>
                        <a:pt x="1034" y="124"/>
                      </a:lnTo>
                      <a:lnTo>
                        <a:pt x="1029" y="128"/>
                      </a:lnTo>
                      <a:lnTo>
                        <a:pt x="1023" y="131"/>
                      </a:lnTo>
                      <a:lnTo>
                        <a:pt x="1016" y="132"/>
                      </a:lnTo>
                      <a:lnTo>
                        <a:pt x="1012" y="136"/>
                      </a:lnTo>
                      <a:lnTo>
                        <a:pt x="1005" y="139"/>
                      </a:lnTo>
                      <a:lnTo>
                        <a:pt x="999" y="142"/>
                      </a:lnTo>
                      <a:lnTo>
                        <a:pt x="992" y="144"/>
                      </a:lnTo>
                      <a:lnTo>
                        <a:pt x="986" y="147"/>
                      </a:lnTo>
                      <a:lnTo>
                        <a:pt x="978" y="148"/>
                      </a:lnTo>
                      <a:lnTo>
                        <a:pt x="970" y="148"/>
                      </a:lnTo>
                      <a:lnTo>
                        <a:pt x="960" y="148"/>
                      </a:lnTo>
                      <a:lnTo>
                        <a:pt x="952" y="148"/>
                      </a:lnTo>
                      <a:lnTo>
                        <a:pt x="943" y="147"/>
                      </a:lnTo>
                      <a:lnTo>
                        <a:pt x="935" y="147"/>
                      </a:lnTo>
                      <a:lnTo>
                        <a:pt x="925" y="145"/>
                      </a:lnTo>
                      <a:lnTo>
                        <a:pt x="917" y="145"/>
                      </a:lnTo>
                      <a:lnTo>
                        <a:pt x="909" y="147"/>
                      </a:lnTo>
                      <a:lnTo>
                        <a:pt x="901" y="147"/>
                      </a:lnTo>
                      <a:lnTo>
                        <a:pt x="898" y="147"/>
                      </a:lnTo>
                      <a:lnTo>
                        <a:pt x="896" y="148"/>
                      </a:lnTo>
                      <a:lnTo>
                        <a:pt x="895" y="148"/>
                      </a:lnTo>
                      <a:lnTo>
                        <a:pt x="892" y="150"/>
                      </a:lnTo>
                      <a:lnTo>
                        <a:pt x="890" y="150"/>
                      </a:lnTo>
                      <a:lnTo>
                        <a:pt x="887" y="152"/>
                      </a:lnTo>
                      <a:lnTo>
                        <a:pt x="885" y="153"/>
                      </a:lnTo>
                      <a:lnTo>
                        <a:pt x="884" y="155"/>
                      </a:lnTo>
                      <a:lnTo>
                        <a:pt x="880" y="156"/>
                      </a:lnTo>
                      <a:lnTo>
                        <a:pt x="879" y="158"/>
                      </a:lnTo>
                      <a:lnTo>
                        <a:pt x="874" y="164"/>
                      </a:lnTo>
                      <a:lnTo>
                        <a:pt x="869" y="171"/>
                      </a:lnTo>
                      <a:lnTo>
                        <a:pt x="863" y="177"/>
                      </a:lnTo>
                      <a:lnTo>
                        <a:pt x="858" y="182"/>
                      </a:lnTo>
                      <a:lnTo>
                        <a:pt x="852" y="187"/>
                      </a:lnTo>
                      <a:lnTo>
                        <a:pt x="845" y="192"/>
                      </a:lnTo>
                      <a:lnTo>
                        <a:pt x="837" y="195"/>
                      </a:lnTo>
                      <a:lnTo>
                        <a:pt x="831" y="198"/>
                      </a:lnTo>
                      <a:lnTo>
                        <a:pt x="823" y="200"/>
                      </a:lnTo>
                      <a:lnTo>
                        <a:pt x="815" y="201"/>
                      </a:lnTo>
                      <a:lnTo>
                        <a:pt x="804" y="214"/>
                      </a:lnTo>
                      <a:lnTo>
                        <a:pt x="792" y="228"/>
                      </a:lnTo>
                      <a:lnTo>
                        <a:pt x="781" y="243"/>
                      </a:lnTo>
                      <a:lnTo>
                        <a:pt x="770" y="256"/>
                      </a:lnTo>
                      <a:lnTo>
                        <a:pt x="759" y="270"/>
                      </a:lnTo>
                      <a:lnTo>
                        <a:pt x="748" y="283"/>
                      </a:lnTo>
                      <a:lnTo>
                        <a:pt x="736" y="297"/>
                      </a:lnTo>
                      <a:lnTo>
                        <a:pt x="725" y="312"/>
                      </a:lnTo>
                      <a:lnTo>
                        <a:pt x="714" y="324"/>
                      </a:lnTo>
                      <a:lnTo>
                        <a:pt x="703" y="339"/>
                      </a:lnTo>
                      <a:lnTo>
                        <a:pt x="703" y="340"/>
                      </a:lnTo>
                      <a:lnTo>
                        <a:pt x="703" y="342"/>
                      </a:lnTo>
                      <a:lnTo>
                        <a:pt x="703" y="344"/>
                      </a:lnTo>
                      <a:lnTo>
                        <a:pt x="703" y="344"/>
                      </a:lnTo>
                      <a:lnTo>
                        <a:pt x="703" y="345"/>
                      </a:lnTo>
                      <a:lnTo>
                        <a:pt x="703" y="345"/>
                      </a:lnTo>
                      <a:lnTo>
                        <a:pt x="703" y="347"/>
                      </a:lnTo>
                      <a:lnTo>
                        <a:pt x="703" y="347"/>
                      </a:lnTo>
                      <a:lnTo>
                        <a:pt x="703" y="348"/>
                      </a:lnTo>
                      <a:lnTo>
                        <a:pt x="703" y="350"/>
                      </a:lnTo>
                      <a:lnTo>
                        <a:pt x="698" y="358"/>
                      </a:lnTo>
                      <a:lnTo>
                        <a:pt x="693" y="366"/>
                      </a:lnTo>
                      <a:lnTo>
                        <a:pt x="688" y="374"/>
                      </a:lnTo>
                      <a:lnTo>
                        <a:pt x="684" y="380"/>
                      </a:lnTo>
                      <a:lnTo>
                        <a:pt x="677" y="387"/>
                      </a:lnTo>
                      <a:lnTo>
                        <a:pt x="672" y="393"/>
                      </a:lnTo>
                      <a:lnTo>
                        <a:pt x="666" y="398"/>
                      </a:lnTo>
                      <a:lnTo>
                        <a:pt x="660" y="403"/>
                      </a:lnTo>
                      <a:lnTo>
                        <a:pt x="652" y="406"/>
                      </a:lnTo>
                      <a:lnTo>
                        <a:pt x="645" y="409"/>
                      </a:lnTo>
                      <a:lnTo>
                        <a:pt x="640" y="411"/>
                      </a:lnTo>
                      <a:lnTo>
                        <a:pt x="636" y="412"/>
                      </a:lnTo>
                      <a:lnTo>
                        <a:pt x="632" y="416"/>
                      </a:lnTo>
                      <a:lnTo>
                        <a:pt x="629" y="419"/>
                      </a:lnTo>
                      <a:lnTo>
                        <a:pt x="626" y="422"/>
                      </a:lnTo>
                      <a:lnTo>
                        <a:pt x="623" y="425"/>
                      </a:lnTo>
                      <a:lnTo>
                        <a:pt x="620" y="428"/>
                      </a:lnTo>
                      <a:lnTo>
                        <a:pt x="616" y="432"/>
                      </a:lnTo>
                      <a:lnTo>
                        <a:pt x="612" y="433"/>
                      </a:lnTo>
                      <a:lnTo>
                        <a:pt x="607" y="435"/>
                      </a:lnTo>
                      <a:lnTo>
                        <a:pt x="607" y="435"/>
                      </a:lnTo>
                      <a:close/>
                    </a:path>
                  </a:pathLst>
                </a:custGeom>
                <a:solidFill>
                  <a:srgbClr val="E1C597"/>
                </a:solidFill>
                <a:ln w="9525">
                  <a:noFill/>
                  <a:round/>
                  <a:headEnd/>
                  <a:tailEnd/>
                </a:ln>
              </p:spPr>
              <p:txBody>
                <a:bodyPr/>
                <a:lstStyle/>
                <a:p>
                  <a:endParaRPr lang="en-US"/>
                </a:p>
              </p:txBody>
            </p:sp>
            <p:sp>
              <p:nvSpPr>
                <p:cNvPr id="42206" name="Freeform 222"/>
                <p:cNvSpPr>
                  <a:spLocks/>
                </p:cNvSpPr>
                <p:nvPr/>
              </p:nvSpPr>
              <p:spPr bwMode="auto">
                <a:xfrm>
                  <a:off x="2454" y="3000"/>
                  <a:ext cx="980" cy="493"/>
                </a:xfrm>
                <a:custGeom>
                  <a:avLst/>
                  <a:gdLst/>
                  <a:ahLst/>
                  <a:cxnLst>
                    <a:cxn ang="0">
                      <a:pos x="278" y="694"/>
                    </a:cxn>
                    <a:cxn ang="0">
                      <a:pos x="273" y="776"/>
                    </a:cxn>
                    <a:cxn ang="0">
                      <a:pos x="283" y="838"/>
                    </a:cxn>
                    <a:cxn ang="0">
                      <a:pos x="389" y="822"/>
                    </a:cxn>
                    <a:cxn ang="0">
                      <a:pos x="433" y="811"/>
                    </a:cxn>
                    <a:cxn ang="0">
                      <a:pos x="489" y="824"/>
                    </a:cxn>
                    <a:cxn ang="0">
                      <a:pos x="502" y="924"/>
                    </a:cxn>
                    <a:cxn ang="0">
                      <a:pos x="605" y="944"/>
                    </a:cxn>
                    <a:cxn ang="0">
                      <a:pos x="645" y="864"/>
                    </a:cxn>
                    <a:cxn ang="0">
                      <a:pos x="693" y="835"/>
                    </a:cxn>
                    <a:cxn ang="0">
                      <a:pos x="704" y="822"/>
                    </a:cxn>
                    <a:cxn ang="0">
                      <a:pos x="750" y="801"/>
                    </a:cxn>
                    <a:cxn ang="0">
                      <a:pos x="829" y="804"/>
                    </a:cxn>
                    <a:cxn ang="0">
                      <a:pos x="859" y="828"/>
                    </a:cxn>
                    <a:cxn ang="0">
                      <a:pos x="982" y="841"/>
                    </a:cxn>
                    <a:cxn ang="0">
                      <a:pos x="1187" y="817"/>
                    </a:cxn>
                    <a:cxn ang="0">
                      <a:pos x="1225" y="849"/>
                    </a:cxn>
                    <a:cxn ang="0">
                      <a:pos x="1281" y="889"/>
                    </a:cxn>
                    <a:cxn ang="0">
                      <a:pos x="1307" y="873"/>
                    </a:cxn>
                    <a:cxn ang="0">
                      <a:pos x="1438" y="761"/>
                    </a:cxn>
                    <a:cxn ang="0">
                      <a:pos x="1483" y="699"/>
                    </a:cxn>
                    <a:cxn ang="0">
                      <a:pos x="1528" y="673"/>
                    </a:cxn>
                    <a:cxn ang="0">
                      <a:pos x="1550" y="672"/>
                    </a:cxn>
                    <a:cxn ang="0">
                      <a:pos x="1619" y="654"/>
                    </a:cxn>
                    <a:cxn ang="0">
                      <a:pos x="1784" y="611"/>
                    </a:cxn>
                    <a:cxn ang="0">
                      <a:pos x="1870" y="638"/>
                    </a:cxn>
                    <a:cxn ang="0">
                      <a:pos x="1923" y="667"/>
                    </a:cxn>
                    <a:cxn ang="0">
                      <a:pos x="1958" y="574"/>
                    </a:cxn>
                    <a:cxn ang="0">
                      <a:pos x="1883" y="448"/>
                    </a:cxn>
                    <a:cxn ang="0">
                      <a:pos x="1805" y="369"/>
                    </a:cxn>
                    <a:cxn ang="0">
                      <a:pos x="1787" y="363"/>
                    </a:cxn>
                    <a:cxn ang="0">
                      <a:pos x="1771" y="334"/>
                    </a:cxn>
                    <a:cxn ang="0">
                      <a:pos x="1771" y="313"/>
                    </a:cxn>
                    <a:cxn ang="0">
                      <a:pos x="1760" y="305"/>
                    </a:cxn>
                    <a:cxn ang="0">
                      <a:pos x="1741" y="278"/>
                    </a:cxn>
                    <a:cxn ang="0">
                      <a:pos x="1712" y="243"/>
                    </a:cxn>
                    <a:cxn ang="0">
                      <a:pos x="1693" y="214"/>
                    </a:cxn>
                    <a:cxn ang="0">
                      <a:pos x="1590" y="147"/>
                    </a:cxn>
                    <a:cxn ang="0">
                      <a:pos x="1481" y="100"/>
                    </a:cxn>
                    <a:cxn ang="0">
                      <a:pos x="1408" y="49"/>
                    </a:cxn>
                    <a:cxn ang="0">
                      <a:pos x="1328" y="1"/>
                    </a:cxn>
                    <a:cxn ang="0">
                      <a:pos x="1273" y="43"/>
                    </a:cxn>
                    <a:cxn ang="0">
                      <a:pos x="1203" y="54"/>
                    </a:cxn>
                    <a:cxn ang="0">
                      <a:pos x="885" y="81"/>
                    </a:cxn>
                    <a:cxn ang="0">
                      <a:pos x="648" y="113"/>
                    </a:cxn>
                    <a:cxn ang="0">
                      <a:pos x="510" y="164"/>
                    </a:cxn>
                    <a:cxn ang="0">
                      <a:pos x="491" y="182"/>
                    </a:cxn>
                    <a:cxn ang="0">
                      <a:pos x="483" y="192"/>
                    </a:cxn>
                    <a:cxn ang="0">
                      <a:pos x="409" y="211"/>
                    </a:cxn>
                    <a:cxn ang="0">
                      <a:pos x="381" y="224"/>
                    </a:cxn>
                    <a:cxn ang="0">
                      <a:pos x="368" y="225"/>
                    </a:cxn>
                    <a:cxn ang="0">
                      <a:pos x="254" y="408"/>
                    </a:cxn>
                    <a:cxn ang="0">
                      <a:pos x="240" y="425"/>
                    </a:cxn>
                    <a:cxn ang="0">
                      <a:pos x="221" y="451"/>
                    </a:cxn>
                    <a:cxn ang="0">
                      <a:pos x="173" y="526"/>
                    </a:cxn>
                    <a:cxn ang="0">
                      <a:pos x="112" y="576"/>
                    </a:cxn>
                    <a:cxn ang="0">
                      <a:pos x="48" y="625"/>
                    </a:cxn>
                    <a:cxn ang="0">
                      <a:pos x="24" y="715"/>
                    </a:cxn>
                    <a:cxn ang="0">
                      <a:pos x="0" y="777"/>
                    </a:cxn>
                    <a:cxn ang="0">
                      <a:pos x="64" y="768"/>
                    </a:cxn>
                    <a:cxn ang="0">
                      <a:pos x="85" y="753"/>
                    </a:cxn>
                    <a:cxn ang="0">
                      <a:pos x="139" y="715"/>
                    </a:cxn>
                    <a:cxn ang="0">
                      <a:pos x="216" y="672"/>
                    </a:cxn>
                  </a:cxnLst>
                  <a:rect l="0" t="0" r="r" b="b"/>
                  <a:pathLst>
                    <a:path w="1958" h="987">
                      <a:moveTo>
                        <a:pt x="240" y="678"/>
                      </a:moveTo>
                      <a:lnTo>
                        <a:pt x="245" y="680"/>
                      </a:lnTo>
                      <a:lnTo>
                        <a:pt x="249" y="681"/>
                      </a:lnTo>
                      <a:lnTo>
                        <a:pt x="254" y="681"/>
                      </a:lnTo>
                      <a:lnTo>
                        <a:pt x="257" y="681"/>
                      </a:lnTo>
                      <a:lnTo>
                        <a:pt x="262" y="683"/>
                      </a:lnTo>
                      <a:lnTo>
                        <a:pt x="265" y="683"/>
                      </a:lnTo>
                      <a:lnTo>
                        <a:pt x="270" y="684"/>
                      </a:lnTo>
                      <a:lnTo>
                        <a:pt x="273" y="686"/>
                      </a:lnTo>
                      <a:lnTo>
                        <a:pt x="275" y="689"/>
                      </a:lnTo>
                      <a:lnTo>
                        <a:pt x="278" y="694"/>
                      </a:lnTo>
                      <a:lnTo>
                        <a:pt x="278" y="702"/>
                      </a:lnTo>
                      <a:lnTo>
                        <a:pt x="280" y="710"/>
                      </a:lnTo>
                      <a:lnTo>
                        <a:pt x="281" y="716"/>
                      </a:lnTo>
                      <a:lnTo>
                        <a:pt x="281" y="724"/>
                      </a:lnTo>
                      <a:lnTo>
                        <a:pt x="281" y="731"/>
                      </a:lnTo>
                      <a:lnTo>
                        <a:pt x="281" y="739"/>
                      </a:lnTo>
                      <a:lnTo>
                        <a:pt x="281" y="745"/>
                      </a:lnTo>
                      <a:lnTo>
                        <a:pt x="280" y="753"/>
                      </a:lnTo>
                      <a:lnTo>
                        <a:pt x="278" y="761"/>
                      </a:lnTo>
                      <a:lnTo>
                        <a:pt x="278" y="769"/>
                      </a:lnTo>
                      <a:lnTo>
                        <a:pt x="273" y="776"/>
                      </a:lnTo>
                      <a:lnTo>
                        <a:pt x="270" y="782"/>
                      </a:lnTo>
                      <a:lnTo>
                        <a:pt x="267" y="788"/>
                      </a:lnTo>
                      <a:lnTo>
                        <a:pt x="264" y="795"/>
                      </a:lnTo>
                      <a:lnTo>
                        <a:pt x="261" y="801"/>
                      </a:lnTo>
                      <a:lnTo>
                        <a:pt x="259" y="808"/>
                      </a:lnTo>
                      <a:lnTo>
                        <a:pt x="256" y="816"/>
                      </a:lnTo>
                      <a:lnTo>
                        <a:pt x="256" y="822"/>
                      </a:lnTo>
                      <a:lnTo>
                        <a:pt x="256" y="830"/>
                      </a:lnTo>
                      <a:lnTo>
                        <a:pt x="256" y="838"/>
                      </a:lnTo>
                      <a:lnTo>
                        <a:pt x="269" y="836"/>
                      </a:lnTo>
                      <a:lnTo>
                        <a:pt x="283" y="838"/>
                      </a:lnTo>
                      <a:lnTo>
                        <a:pt x="296" y="838"/>
                      </a:lnTo>
                      <a:lnTo>
                        <a:pt x="310" y="840"/>
                      </a:lnTo>
                      <a:lnTo>
                        <a:pt x="325" y="840"/>
                      </a:lnTo>
                      <a:lnTo>
                        <a:pt x="337" y="840"/>
                      </a:lnTo>
                      <a:lnTo>
                        <a:pt x="350" y="838"/>
                      </a:lnTo>
                      <a:lnTo>
                        <a:pt x="363" y="835"/>
                      </a:lnTo>
                      <a:lnTo>
                        <a:pt x="374" y="830"/>
                      </a:lnTo>
                      <a:lnTo>
                        <a:pt x="384" y="822"/>
                      </a:lnTo>
                      <a:lnTo>
                        <a:pt x="385" y="822"/>
                      </a:lnTo>
                      <a:lnTo>
                        <a:pt x="387" y="822"/>
                      </a:lnTo>
                      <a:lnTo>
                        <a:pt x="389" y="822"/>
                      </a:lnTo>
                      <a:lnTo>
                        <a:pt x="390" y="822"/>
                      </a:lnTo>
                      <a:lnTo>
                        <a:pt x="392" y="822"/>
                      </a:lnTo>
                      <a:lnTo>
                        <a:pt x="393" y="822"/>
                      </a:lnTo>
                      <a:lnTo>
                        <a:pt x="395" y="822"/>
                      </a:lnTo>
                      <a:lnTo>
                        <a:pt x="397" y="822"/>
                      </a:lnTo>
                      <a:lnTo>
                        <a:pt x="398" y="822"/>
                      </a:lnTo>
                      <a:lnTo>
                        <a:pt x="400" y="822"/>
                      </a:lnTo>
                      <a:lnTo>
                        <a:pt x="408" y="817"/>
                      </a:lnTo>
                      <a:lnTo>
                        <a:pt x="417" y="812"/>
                      </a:lnTo>
                      <a:lnTo>
                        <a:pt x="425" y="811"/>
                      </a:lnTo>
                      <a:lnTo>
                        <a:pt x="433" y="811"/>
                      </a:lnTo>
                      <a:lnTo>
                        <a:pt x="443" y="811"/>
                      </a:lnTo>
                      <a:lnTo>
                        <a:pt x="451" y="811"/>
                      </a:lnTo>
                      <a:lnTo>
                        <a:pt x="461" y="812"/>
                      </a:lnTo>
                      <a:lnTo>
                        <a:pt x="469" y="812"/>
                      </a:lnTo>
                      <a:lnTo>
                        <a:pt x="477" y="812"/>
                      </a:lnTo>
                      <a:lnTo>
                        <a:pt x="486" y="811"/>
                      </a:lnTo>
                      <a:lnTo>
                        <a:pt x="486" y="814"/>
                      </a:lnTo>
                      <a:lnTo>
                        <a:pt x="486" y="817"/>
                      </a:lnTo>
                      <a:lnTo>
                        <a:pt x="486" y="819"/>
                      </a:lnTo>
                      <a:lnTo>
                        <a:pt x="488" y="822"/>
                      </a:lnTo>
                      <a:lnTo>
                        <a:pt x="489" y="824"/>
                      </a:lnTo>
                      <a:lnTo>
                        <a:pt x="489" y="825"/>
                      </a:lnTo>
                      <a:lnTo>
                        <a:pt x="491" y="827"/>
                      </a:lnTo>
                      <a:lnTo>
                        <a:pt x="493" y="830"/>
                      </a:lnTo>
                      <a:lnTo>
                        <a:pt x="494" y="832"/>
                      </a:lnTo>
                      <a:lnTo>
                        <a:pt x="496" y="833"/>
                      </a:lnTo>
                      <a:lnTo>
                        <a:pt x="501" y="848"/>
                      </a:lnTo>
                      <a:lnTo>
                        <a:pt x="502" y="864"/>
                      </a:lnTo>
                      <a:lnTo>
                        <a:pt x="504" y="880"/>
                      </a:lnTo>
                      <a:lnTo>
                        <a:pt x="504" y="894"/>
                      </a:lnTo>
                      <a:lnTo>
                        <a:pt x="502" y="910"/>
                      </a:lnTo>
                      <a:lnTo>
                        <a:pt x="502" y="924"/>
                      </a:lnTo>
                      <a:lnTo>
                        <a:pt x="501" y="940"/>
                      </a:lnTo>
                      <a:lnTo>
                        <a:pt x="501" y="956"/>
                      </a:lnTo>
                      <a:lnTo>
                        <a:pt x="501" y="971"/>
                      </a:lnTo>
                      <a:lnTo>
                        <a:pt x="502" y="987"/>
                      </a:lnTo>
                      <a:lnTo>
                        <a:pt x="518" y="987"/>
                      </a:lnTo>
                      <a:lnTo>
                        <a:pt x="534" y="985"/>
                      </a:lnTo>
                      <a:lnTo>
                        <a:pt x="550" y="980"/>
                      </a:lnTo>
                      <a:lnTo>
                        <a:pt x="565" y="974"/>
                      </a:lnTo>
                      <a:lnTo>
                        <a:pt x="579" y="964"/>
                      </a:lnTo>
                      <a:lnTo>
                        <a:pt x="592" y="955"/>
                      </a:lnTo>
                      <a:lnTo>
                        <a:pt x="605" y="944"/>
                      </a:lnTo>
                      <a:lnTo>
                        <a:pt x="617" y="932"/>
                      </a:lnTo>
                      <a:lnTo>
                        <a:pt x="629" y="920"/>
                      </a:lnTo>
                      <a:lnTo>
                        <a:pt x="640" y="907"/>
                      </a:lnTo>
                      <a:lnTo>
                        <a:pt x="643" y="902"/>
                      </a:lnTo>
                      <a:lnTo>
                        <a:pt x="645" y="897"/>
                      </a:lnTo>
                      <a:lnTo>
                        <a:pt x="645" y="892"/>
                      </a:lnTo>
                      <a:lnTo>
                        <a:pt x="645" y="886"/>
                      </a:lnTo>
                      <a:lnTo>
                        <a:pt x="645" y="881"/>
                      </a:lnTo>
                      <a:lnTo>
                        <a:pt x="645" y="875"/>
                      </a:lnTo>
                      <a:lnTo>
                        <a:pt x="645" y="870"/>
                      </a:lnTo>
                      <a:lnTo>
                        <a:pt x="645" y="864"/>
                      </a:lnTo>
                      <a:lnTo>
                        <a:pt x="645" y="859"/>
                      </a:lnTo>
                      <a:lnTo>
                        <a:pt x="646" y="854"/>
                      </a:lnTo>
                      <a:lnTo>
                        <a:pt x="648" y="848"/>
                      </a:lnTo>
                      <a:lnTo>
                        <a:pt x="651" y="844"/>
                      </a:lnTo>
                      <a:lnTo>
                        <a:pt x="656" y="841"/>
                      </a:lnTo>
                      <a:lnTo>
                        <a:pt x="661" y="840"/>
                      </a:lnTo>
                      <a:lnTo>
                        <a:pt x="665" y="840"/>
                      </a:lnTo>
                      <a:lnTo>
                        <a:pt x="672" y="838"/>
                      </a:lnTo>
                      <a:lnTo>
                        <a:pt x="678" y="838"/>
                      </a:lnTo>
                      <a:lnTo>
                        <a:pt x="686" y="836"/>
                      </a:lnTo>
                      <a:lnTo>
                        <a:pt x="693" y="835"/>
                      </a:lnTo>
                      <a:lnTo>
                        <a:pt x="699" y="833"/>
                      </a:lnTo>
                      <a:lnTo>
                        <a:pt x="701" y="832"/>
                      </a:lnTo>
                      <a:lnTo>
                        <a:pt x="702" y="832"/>
                      </a:lnTo>
                      <a:lnTo>
                        <a:pt x="702" y="832"/>
                      </a:lnTo>
                      <a:lnTo>
                        <a:pt x="704" y="830"/>
                      </a:lnTo>
                      <a:lnTo>
                        <a:pt x="704" y="828"/>
                      </a:lnTo>
                      <a:lnTo>
                        <a:pt x="704" y="828"/>
                      </a:lnTo>
                      <a:lnTo>
                        <a:pt x="704" y="827"/>
                      </a:lnTo>
                      <a:lnTo>
                        <a:pt x="704" y="825"/>
                      </a:lnTo>
                      <a:lnTo>
                        <a:pt x="704" y="824"/>
                      </a:lnTo>
                      <a:lnTo>
                        <a:pt x="704" y="822"/>
                      </a:lnTo>
                      <a:lnTo>
                        <a:pt x="709" y="824"/>
                      </a:lnTo>
                      <a:lnTo>
                        <a:pt x="713" y="824"/>
                      </a:lnTo>
                      <a:lnTo>
                        <a:pt x="717" y="822"/>
                      </a:lnTo>
                      <a:lnTo>
                        <a:pt x="721" y="822"/>
                      </a:lnTo>
                      <a:lnTo>
                        <a:pt x="725" y="820"/>
                      </a:lnTo>
                      <a:lnTo>
                        <a:pt x="728" y="817"/>
                      </a:lnTo>
                      <a:lnTo>
                        <a:pt x="731" y="816"/>
                      </a:lnTo>
                      <a:lnTo>
                        <a:pt x="736" y="812"/>
                      </a:lnTo>
                      <a:lnTo>
                        <a:pt x="739" y="809"/>
                      </a:lnTo>
                      <a:lnTo>
                        <a:pt x="742" y="806"/>
                      </a:lnTo>
                      <a:lnTo>
                        <a:pt x="750" y="801"/>
                      </a:lnTo>
                      <a:lnTo>
                        <a:pt x="758" y="798"/>
                      </a:lnTo>
                      <a:lnTo>
                        <a:pt x="766" y="796"/>
                      </a:lnTo>
                      <a:lnTo>
                        <a:pt x="774" y="795"/>
                      </a:lnTo>
                      <a:lnTo>
                        <a:pt x="782" y="795"/>
                      </a:lnTo>
                      <a:lnTo>
                        <a:pt x="790" y="795"/>
                      </a:lnTo>
                      <a:lnTo>
                        <a:pt x="798" y="796"/>
                      </a:lnTo>
                      <a:lnTo>
                        <a:pt x="806" y="798"/>
                      </a:lnTo>
                      <a:lnTo>
                        <a:pt x="814" y="800"/>
                      </a:lnTo>
                      <a:lnTo>
                        <a:pt x="822" y="801"/>
                      </a:lnTo>
                      <a:lnTo>
                        <a:pt x="825" y="803"/>
                      </a:lnTo>
                      <a:lnTo>
                        <a:pt x="829" y="804"/>
                      </a:lnTo>
                      <a:lnTo>
                        <a:pt x="832" y="806"/>
                      </a:lnTo>
                      <a:lnTo>
                        <a:pt x="835" y="809"/>
                      </a:lnTo>
                      <a:lnTo>
                        <a:pt x="838" y="811"/>
                      </a:lnTo>
                      <a:lnTo>
                        <a:pt x="841" y="814"/>
                      </a:lnTo>
                      <a:lnTo>
                        <a:pt x="845" y="816"/>
                      </a:lnTo>
                      <a:lnTo>
                        <a:pt x="848" y="819"/>
                      </a:lnTo>
                      <a:lnTo>
                        <a:pt x="851" y="820"/>
                      </a:lnTo>
                      <a:lnTo>
                        <a:pt x="854" y="822"/>
                      </a:lnTo>
                      <a:lnTo>
                        <a:pt x="856" y="824"/>
                      </a:lnTo>
                      <a:lnTo>
                        <a:pt x="857" y="825"/>
                      </a:lnTo>
                      <a:lnTo>
                        <a:pt x="859" y="828"/>
                      </a:lnTo>
                      <a:lnTo>
                        <a:pt x="861" y="830"/>
                      </a:lnTo>
                      <a:lnTo>
                        <a:pt x="862" y="832"/>
                      </a:lnTo>
                      <a:lnTo>
                        <a:pt x="864" y="833"/>
                      </a:lnTo>
                      <a:lnTo>
                        <a:pt x="865" y="835"/>
                      </a:lnTo>
                      <a:lnTo>
                        <a:pt x="867" y="836"/>
                      </a:lnTo>
                      <a:lnTo>
                        <a:pt x="869" y="838"/>
                      </a:lnTo>
                      <a:lnTo>
                        <a:pt x="870" y="838"/>
                      </a:lnTo>
                      <a:lnTo>
                        <a:pt x="897" y="838"/>
                      </a:lnTo>
                      <a:lnTo>
                        <a:pt x="926" y="840"/>
                      </a:lnTo>
                      <a:lnTo>
                        <a:pt x="955" y="840"/>
                      </a:lnTo>
                      <a:lnTo>
                        <a:pt x="982" y="841"/>
                      </a:lnTo>
                      <a:lnTo>
                        <a:pt x="1011" y="841"/>
                      </a:lnTo>
                      <a:lnTo>
                        <a:pt x="1038" y="841"/>
                      </a:lnTo>
                      <a:lnTo>
                        <a:pt x="1067" y="841"/>
                      </a:lnTo>
                      <a:lnTo>
                        <a:pt x="1096" y="840"/>
                      </a:lnTo>
                      <a:lnTo>
                        <a:pt x="1123" y="836"/>
                      </a:lnTo>
                      <a:lnTo>
                        <a:pt x="1152" y="833"/>
                      </a:lnTo>
                      <a:lnTo>
                        <a:pt x="1158" y="827"/>
                      </a:lnTo>
                      <a:lnTo>
                        <a:pt x="1166" y="822"/>
                      </a:lnTo>
                      <a:lnTo>
                        <a:pt x="1173" y="820"/>
                      </a:lnTo>
                      <a:lnTo>
                        <a:pt x="1181" y="817"/>
                      </a:lnTo>
                      <a:lnTo>
                        <a:pt x="1187" y="817"/>
                      </a:lnTo>
                      <a:lnTo>
                        <a:pt x="1195" y="816"/>
                      </a:lnTo>
                      <a:lnTo>
                        <a:pt x="1203" y="816"/>
                      </a:lnTo>
                      <a:lnTo>
                        <a:pt x="1211" y="816"/>
                      </a:lnTo>
                      <a:lnTo>
                        <a:pt x="1219" y="816"/>
                      </a:lnTo>
                      <a:lnTo>
                        <a:pt x="1227" y="817"/>
                      </a:lnTo>
                      <a:lnTo>
                        <a:pt x="1227" y="822"/>
                      </a:lnTo>
                      <a:lnTo>
                        <a:pt x="1227" y="827"/>
                      </a:lnTo>
                      <a:lnTo>
                        <a:pt x="1225" y="832"/>
                      </a:lnTo>
                      <a:lnTo>
                        <a:pt x="1225" y="838"/>
                      </a:lnTo>
                      <a:lnTo>
                        <a:pt x="1225" y="843"/>
                      </a:lnTo>
                      <a:lnTo>
                        <a:pt x="1225" y="849"/>
                      </a:lnTo>
                      <a:lnTo>
                        <a:pt x="1227" y="854"/>
                      </a:lnTo>
                      <a:lnTo>
                        <a:pt x="1227" y="860"/>
                      </a:lnTo>
                      <a:lnTo>
                        <a:pt x="1230" y="865"/>
                      </a:lnTo>
                      <a:lnTo>
                        <a:pt x="1232" y="870"/>
                      </a:lnTo>
                      <a:lnTo>
                        <a:pt x="1237" y="876"/>
                      </a:lnTo>
                      <a:lnTo>
                        <a:pt x="1241" y="881"/>
                      </a:lnTo>
                      <a:lnTo>
                        <a:pt x="1248" y="884"/>
                      </a:lnTo>
                      <a:lnTo>
                        <a:pt x="1256" y="888"/>
                      </a:lnTo>
                      <a:lnTo>
                        <a:pt x="1264" y="889"/>
                      </a:lnTo>
                      <a:lnTo>
                        <a:pt x="1272" y="889"/>
                      </a:lnTo>
                      <a:lnTo>
                        <a:pt x="1281" y="889"/>
                      </a:lnTo>
                      <a:lnTo>
                        <a:pt x="1289" y="888"/>
                      </a:lnTo>
                      <a:lnTo>
                        <a:pt x="1299" y="884"/>
                      </a:lnTo>
                      <a:lnTo>
                        <a:pt x="1307" y="881"/>
                      </a:lnTo>
                      <a:lnTo>
                        <a:pt x="1307" y="880"/>
                      </a:lnTo>
                      <a:lnTo>
                        <a:pt x="1307" y="880"/>
                      </a:lnTo>
                      <a:lnTo>
                        <a:pt x="1307" y="880"/>
                      </a:lnTo>
                      <a:lnTo>
                        <a:pt x="1307" y="878"/>
                      </a:lnTo>
                      <a:lnTo>
                        <a:pt x="1307" y="876"/>
                      </a:lnTo>
                      <a:lnTo>
                        <a:pt x="1307" y="876"/>
                      </a:lnTo>
                      <a:lnTo>
                        <a:pt x="1307" y="875"/>
                      </a:lnTo>
                      <a:lnTo>
                        <a:pt x="1307" y="873"/>
                      </a:lnTo>
                      <a:lnTo>
                        <a:pt x="1307" y="872"/>
                      </a:lnTo>
                      <a:lnTo>
                        <a:pt x="1307" y="870"/>
                      </a:lnTo>
                      <a:lnTo>
                        <a:pt x="1317" y="852"/>
                      </a:lnTo>
                      <a:lnTo>
                        <a:pt x="1329" y="838"/>
                      </a:lnTo>
                      <a:lnTo>
                        <a:pt x="1342" y="824"/>
                      </a:lnTo>
                      <a:lnTo>
                        <a:pt x="1357" y="811"/>
                      </a:lnTo>
                      <a:lnTo>
                        <a:pt x="1371" y="800"/>
                      </a:lnTo>
                      <a:lnTo>
                        <a:pt x="1387" y="788"/>
                      </a:lnTo>
                      <a:lnTo>
                        <a:pt x="1405" y="779"/>
                      </a:lnTo>
                      <a:lnTo>
                        <a:pt x="1421" y="769"/>
                      </a:lnTo>
                      <a:lnTo>
                        <a:pt x="1438" y="761"/>
                      </a:lnTo>
                      <a:lnTo>
                        <a:pt x="1456" y="753"/>
                      </a:lnTo>
                      <a:lnTo>
                        <a:pt x="1457" y="747"/>
                      </a:lnTo>
                      <a:lnTo>
                        <a:pt x="1461" y="740"/>
                      </a:lnTo>
                      <a:lnTo>
                        <a:pt x="1464" y="736"/>
                      </a:lnTo>
                      <a:lnTo>
                        <a:pt x="1467" y="731"/>
                      </a:lnTo>
                      <a:lnTo>
                        <a:pt x="1470" y="726"/>
                      </a:lnTo>
                      <a:lnTo>
                        <a:pt x="1473" y="721"/>
                      </a:lnTo>
                      <a:lnTo>
                        <a:pt x="1475" y="716"/>
                      </a:lnTo>
                      <a:lnTo>
                        <a:pt x="1478" y="712"/>
                      </a:lnTo>
                      <a:lnTo>
                        <a:pt x="1481" y="705"/>
                      </a:lnTo>
                      <a:lnTo>
                        <a:pt x="1483" y="699"/>
                      </a:lnTo>
                      <a:lnTo>
                        <a:pt x="1486" y="696"/>
                      </a:lnTo>
                      <a:lnTo>
                        <a:pt x="1489" y="691"/>
                      </a:lnTo>
                      <a:lnTo>
                        <a:pt x="1494" y="688"/>
                      </a:lnTo>
                      <a:lnTo>
                        <a:pt x="1497" y="686"/>
                      </a:lnTo>
                      <a:lnTo>
                        <a:pt x="1502" y="684"/>
                      </a:lnTo>
                      <a:lnTo>
                        <a:pt x="1507" y="681"/>
                      </a:lnTo>
                      <a:lnTo>
                        <a:pt x="1512" y="680"/>
                      </a:lnTo>
                      <a:lnTo>
                        <a:pt x="1517" y="678"/>
                      </a:lnTo>
                      <a:lnTo>
                        <a:pt x="1521" y="675"/>
                      </a:lnTo>
                      <a:lnTo>
                        <a:pt x="1526" y="673"/>
                      </a:lnTo>
                      <a:lnTo>
                        <a:pt x="1528" y="673"/>
                      </a:lnTo>
                      <a:lnTo>
                        <a:pt x="1529" y="673"/>
                      </a:lnTo>
                      <a:lnTo>
                        <a:pt x="1531" y="673"/>
                      </a:lnTo>
                      <a:lnTo>
                        <a:pt x="1534" y="673"/>
                      </a:lnTo>
                      <a:lnTo>
                        <a:pt x="1536" y="673"/>
                      </a:lnTo>
                      <a:lnTo>
                        <a:pt x="1539" y="673"/>
                      </a:lnTo>
                      <a:lnTo>
                        <a:pt x="1541" y="673"/>
                      </a:lnTo>
                      <a:lnTo>
                        <a:pt x="1544" y="673"/>
                      </a:lnTo>
                      <a:lnTo>
                        <a:pt x="1545" y="673"/>
                      </a:lnTo>
                      <a:lnTo>
                        <a:pt x="1547" y="673"/>
                      </a:lnTo>
                      <a:lnTo>
                        <a:pt x="1549" y="672"/>
                      </a:lnTo>
                      <a:lnTo>
                        <a:pt x="1550" y="672"/>
                      </a:lnTo>
                      <a:lnTo>
                        <a:pt x="1553" y="670"/>
                      </a:lnTo>
                      <a:lnTo>
                        <a:pt x="1555" y="668"/>
                      </a:lnTo>
                      <a:lnTo>
                        <a:pt x="1558" y="667"/>
                      </a:lnTo>
                      <a:lnTo>
                        <a:pt x="1560" y="665"/>
                      </a:lnTo>
                      <a:lnTo>
                        <a:pt x="1563" y="664"/>
                      </a:lnTo>
                      <a:lnTo>
                        <a:pt x="1565" y="664"/>
                      </a:lnTo>
                      <a:lnTo>
                        <a:pt x="1566" y="662"/>
                      </a:lnTo>
                      <a:lnTo>
                        <a:pt x="1568" y="662"/>
                      </a:lnTo>
                      <a:lnTo>
                        <a:pt x="1585" y="660"/>
                      </a:lnTo>
                      <a:lnTo>
                        <a:pt x="1603" y="659"/>
                      </a:lnTo>
                      <a:lnTo>
                        <a:pt x="1619" y="654"/>
                      </a:lnTo>
                      <a:lnTo>
                        <a:pt x="1635" y="649"/>
                      </a:lnTo>
                      <a:lnTo>
                        <a:pt x="1651" y="644"/>
                      </a:lnTo>
                      <a:lnTo>
                        <a:pt x="1667" y="638"/>
                      </a:lnTo>
                      <a:lnTo>
                        <a:pt x="1683" y="633"/>
                      </a:lnTo>
                      <a:lnTo>
                        <a:pt x="1699" y="628"/>
                      </a:lnTo>
                      <a:lnTo>
                        <a:pt x="1717" y="624"/>
                      </a:lnTo>
                      <a:lnTo>
                        <a:pt x="1734" y="619"/>
                      </a:lnTo>
                      <a:lnTo>
                        <a:pt x="1747" y="616"/>
                      </a:lnTo>
                      <a:lnTo>
                        <a:pt x="1760" y="614"/>
                      </a:lnTo>
                      <a:lnTo>
                        <a:pt x="1771" y="612"/>
                      </a:lnTo>
                      <a:lnTo>
                        <a:pt x="1784" y="611"/>
                      </a:lnTo>
                      <a:lnTo>
                        <a:pt x="1797" y="611"/>
                      </a:lnTo>
                      <a:lnTo>
                        <a:pt x="1809" y="611"/>
                      </a:lnTo>
                      <a:lnTo>
                        <a:pt x="1821" y="612"/>
                      </a:lnTo>
                      <a:lnTo>
                        <a:pt x="1833" y="614"/>
                      </a:lnTo>
                      <a:lnTo>
                        <a:pt x="1845" y="616"/>
                      </a:lnTo>
                      <a:lnTo>
                        <a:pt x="1856" y="619"/>
                      </a:lnTo>
                      <a:lnTo>
                        <a:pt x="1861" y="622"/>
                      </a:lnTo>
                      <a:lnTo>
                        <a:pt x="1864" y="625"/>
                      </a:lnTo>
                      <a:lnTo>
                        <a:pt x="1865" y="628"/>
                      </a:lnTo>
                      <a:lnTo>
                        <a:pt x="1869" y="633"/>
                      </a:lnTo>
                      <a:lnTo>
                        <a:pt x="1870" y="638"/>
                      </a:lnTo>
                      <a:lnTo>
                        <a:pt x="1872" y="644"/>
                      </a:lnTo>
                      <a:lnTo>
                        <a:pt x="1875" y="649"/>
                      </a:lnTo>
                      <a:lnTo>
                        <a:pt x="1878" y="654"/>
                      </a:lnTo>
                      <a:lnTo>
                        <a:pt x="1883" y="659"/>
                      </a:lnTo>
                      <a:lnTo>
                        <a:pt x="1888" y="662"/>
                      </a:lnTo>
                      <a:lnTo>
                        <a:pt x="1894" y="665"/>
                      </a:lnTo>
                      <a:lnTo>
                        <a:pt x="1901" y="665"/>
                      </a:lnTo>
                      <a:lnTo>
                        <a:pt x="1907" y="667"/>
                      </a:lnTo>
                      <a:lnTo>
                        <a:pt x="1912" y="667"/>
                      </a:lnTo>
                      <a:lnTo>
                        <a:pt x="1918" y="667"/>
                      </a:lnTo>
                      <a:lnTo>
                        <a:pt x="1923" y="667"/>
                      </a:lnTo>
                      <a:lnTo>
                        <a:pt x="1929" y="665"/>
                      </a:lnTo>
                      <a:lnTo>
                        <a:pt x="1934" y="665"/>
                      </a:lnTo>
                      <a:lnTo>
                        <a:pt x="1941" y="667"/>
                      </a:lnTo>
                      <a:lnTo>
                        <a:pt x="1947" y="667"/>
                      </a:lnTo>
                      <a:lnTo>
                        <a:pt x="1952" y="654"/>
                      </a:lnTo>
                      <a:lnTo>
                        <a:pt x="1953" y="641"/>
                      </a:lnTo>
                      <a:lnTo>
                        <a:pt x="1957" y="628"/>
                      </a:lnTo>
                      <a:lnTo>
                        <a:pt x="1958" y="614"/>
                      </a:lnTo>
                      <a:lnTo>
                        <a:pt x="1958" y="601"/>
                      </a:lnTo>
                      <a:lnTo>
                        <a:pt x="1958" y="587"/>
                      </a:lnTo>
                      <a:lnTo>
                        <a:pt x="1958" y="574"/>
                      </a:lnTo>
                      <a:lnTo>
                        <a:pt x="1958" y="560"/>
                      </a:lnTo>
                      <a:lnTo>
                        <a:pt x="1958" y="547"/>
                      </a:lnTo>
                      <a:lnTo>
                        <a:pt x="1958" y="534"/>
                      </a:lnTo>
                      <a:lnTo>
                        <a:pt x="1947" y="524"/>
                      </a:lnTo>
                      <a:lnTo>
                        <a:pt x="1936" y="515"/>
                      </a:lnTo>
                      <a:lnTo>
                        <a:pt x="1926" y="504"/>
                      </a:lnTo>
                      <a:lnTo>
                        <a:pt x="1917" y="492"/>
                      </a:lnTo>
                      <a:lnTo>
                        <a:pt x="1909" y="481"/>
                      </a:lnTo>
                      <a:lnTo>
                        <a:pt x="1899" y="470"/>
                      </a:lnTo>
                      <a:lnTo>
                        <a:pt x="1891" y="459"/>
                      </a:lnTo>
                      <a:lnTo>
                        <a:pt x="1883" y="448"/>
                      </a:lnTo>
                      <a:lnTo>
                        <a:pt x="1875" y="435"/>
                      </a:lnTo>
                      <a:lnTo>
                        <a:pt x="1867" y="422"/>
                      </a:lnTo>
                      <a:lnTo>
                        <a:pt x="1862" y="414"/>
                      </a:lnTo>
                      <a:lnTo>
                        <a:pt x="1856" y="408"/>
                      </a:lnTo>
                      <a:lnTo>
                        <a:pt x="1849" y="401"/>
                      </a:lnTo>
                      <a:lnTo>
                        <a:pt x="1841" y="396"/>
                      </a:lnTo>
                      <a:lnTo>
                        <a:pt x="1833" y="390"/>
                      </a:lnTo>
                      <a:lnTo>
                        <a:pt x="1827" y="385"/>
                      </a:lnTo>
                      <a:lnTo>
                        <a:pt x="1819" y="380"/>
                      </a:lnTo>
                      <a:lnTo>
                        <a:pt x="1811" y="376"/>
                      </a:lnTo>
                      <a:lnTo>
                        <a:pt x="1805" y="369"/>
                      </a:lnTo>
                      <a:lnTo>
                        <a:pt x="1798" y="363"/>
                      </a:lnTo>
                      <a:lnTo>
                        <a:pt x="1797" y="363"/>
                      </a:lnTo>
                      <a:lnTo>
                        <a:pt x="1795" y="363"/>
                      </a:lnTo>
                      <a:lnTo>
                        <a:pt x="1793" y="363"/>
                      </a:lnTo>
                      <a:lnTo>
                        <a:pt x="1792" y="363"/>
                      </a:lnTo>
                      <a:lnTo>
                        <a:pt x="1790" y="363"/>
                      </a:lnTo>
                      <a:lnTo>
                        <a:pt x="1789" y="363"/>
                      </a:lnTo>
                      <a:lnTo>
                        <a:pt x="1789" y="363"/>
                      </a:lnTo>
                      <a:lnTo>
                        <a:pt x="1787" y="363"/>
                      </a:lnTo>
                      <a:lnTo>
                        <a:pt x="1787" y="363"/>
                      </a:lnTo>
                      <a:lnTo>
                        <a:pt x="1787" y="363"/>
                      </a:lnTo>
                      <a:lnTo>
                        <a:pt x="1785" y="360"/>
                      </a:lnTo>
                      <a:lnTo>
                        <a:pt x="1784" y="358"/>
                      </a:lnTo>
                      <a:lnTo>
                        <a:pt x="1782" y="355"/>
                      </a:lnTo>
                      <a:lnTo>
                        <a:pt x="1781" y="352"/>
                      </a:lnTo>
                      <a:lnTo>
                        <a:pt x="1779" y="350"/>
                      </a:lnTo>
                      <a:lnTo>
                        <a:pt x="1777" y="347"/>
                      </a:lnTo>
                      <a:lnTo>
                        <a:pt x="1776" y="345"/>
                      </a:lnTo>
                      <a:lnTo>
                        <a:pt x="1774" y="342"/>
                      </a:lnTo>
                      <a:lnTo>
                        <a:pt x="1773" y="339"/>
                      </a:lnTo>
                      <a:lnTo>
                        <a:pt x="1771" y="337"/>
                      </a:lnTo>
                      <a:lnTo>
                        <a:pt x="1771" y="334"/>
                      </a:lnTo>
                      <a:lnTo>
                        <a:pt x="1771" y="332"/>
                      </a:lnTo>
                      <a:lnTo>
                        <a:pt x="1771" y="331"/>
                      </a:lnTo>
                      <a:lnTo>
                        <a:pt x="1771" y="328"/>
                      </a:lnTo>
                      <a:lnTo>
                        <a:pt x="1771" y="326"/>
                      </a:lnTo>
                      <a:lnTo>
                        <a:pt x="1771" y="323"/>
                      </a:lnTo>
                      <a:lnTo>
                        <a:pt x="1771" y="321"/>
                      </a:lnTo>
                      <a:lnTo>
                        <a:pt x="1771" y="320"/>
                      </a:lnTo>
                      <a:lnTo>
                        <a:pt x="1771" y="316"/>
                      </a:lnTo>
                      <a:lnTo>
                        <a:pt x="1771" y="315"/>
                      </a:lnTo>
                      <a:lnTo>
                        <a:pt x="1771" y="313"/>
                      </a:lnTo>
                      <a:lnTo>
                        <a:pt x="1771" y="313"/>
                      </a:lnTo>
                      <a:lnTo>
                        <a:pt x="1769" y="312"/>
                      </a:lnTo>
                      <a:lnTo>
                        <a:pt x="1769" y="312"/>
                      </a:lnTo>
                      <a:lnTo>
                        <a:pt x="1768" y="310"/>
                      </a:lnTo>
                      <a:lnTo>
                        <a:pt x="1766" y="310"/>
                      </a:lnTo>
                      <a:lnTo>
                        <a:pt x="1765" y="310"/>
                      </a:lnTo>
                      <a:lnTo>
                        <a:pt x="1763" y="310"/>
                      </a:lnTo>
                      <a:lnTo>
                        <a:pt x="1761" y="310"/>
                      </a:lnTo>
                      <a:lnTo>
                        <a:pt x="1760" y="310"/>
                      </a:lnTo>
                      <a:lnTo>
                        <a:pt x="1760" y="308"/>
                      </a:lnTo>
                      <a:lnTo>
                        <a:pt x="1760" y="307"/>
                      </a:lnTo>
                      <a:lnTo>
                        <a:pt x="1760" y="305"/>
                      </a:lnTo>
                      <a:lnTo>
                        <a:pt x="1760" y="304"/>
                      </a:lnTo>
                      <a:lnTo>
                        <a:pt x="1760" y="302"/>
                      </a:lnTo>
                      <a:lnTo>
                        <a:pt x="1760" y="302"/>
                      </a:lnTo>
                      <a:lnTo>
                        <a:pt x="1760" y="300"/>
                      </a:lnTo>
                      <a:lnTo>
                        <a:pt x="1760" y="300"/>
                      </a:lnTo>
                      <a:lnTo>
                        <a:pt x="1760" y="299"/>
                      </a:lnTo>
                      <a:lnTo>
                        <a:pt x="1760" y="299"/>
                      </a:lnTo>
                      <a:lnTo>
                        <a:pt x="1755" y="294"/>
                      </a:lnTo>
                      <a:lnTo>
                        <a:pt x="1750" y="289"/>
                      </a:lnTo>
                      <a:lnTo>
                        <a:pt x="1745" y="284"/>
                      </a:lnTo>
                      <a:lnTo>
                        <a:pt x="1741" y="278"/>
                      </a:lnTo>
                      <a:lnTo>
                        <a:pt x="1736" y="273"/>
                      </a:lnTo>
                      <a:lnTo>
                        <a:pt x="1731" y="267"/>
                      </a:lnTo>
                      <a:lnTo>
                        <a:pt x="1726" y="262"/>
                      </a:lnTo>
                      <a:lnTo>
                        <a:pt x="1721" y="256"/>
                      </a:lnTo>
                      <a:lnTo>
                        <a:pt x="1717" y="251"/>
                      </a:lnTo>
                      <a:lnTo>
                        <a:pt x="1712" y="246"/>
                      </a:lnTo>
                      <a:lnTo>
                        <a:pt x="1712" y="246"/>
                      </a:lnTo>
                      <a:lnTo>
                        <a:pt x="1712" y="246"/>
                      </a:lnTo>
                      <a:lnTo>
                        <a:pt x="1712" y="244"/>
                      </a:lnTo>
                      <a:lnTo>
                        <a:pt x="1712" y="244"/>
                      </a:lnTo>
                      <a:lnTo>
                        <a:pt x="1712" y="243"/>
                      </a:lnTo>
                      <a:lnTo>
                        <a:pt x="1712" y="241"/>
                      </a:lnTo>
                      <a:lnTo>
                        <a:pt x="1712" y="240"/>
                      </a:lnTo>
                      <a:lnTo>
                        <a:pt x="1712" y="238"/>
                      </a:lnTo>
                      <a:lnTo>
                        <a:pt x="1712" y="236"/>
                      </a:lnTo>
                      <a:lnTo>
                        <a:pt x="1712" y="235"/>
                      </a:lnTo>
                      <a:lnTo>
                        <a:pt x="1709" y="232"/>
                      </a:lnTo>
                      <a:lnTo>
                        <a:pt x="1705" y="228"/>
                      </a:lnTo>
                      <a:lnTo>
                        <a:pt x="1702" y="225"/>
                      </a:lnTo>
                      <a:lnTo>
                        <a:pt x="1699" y="220"/>
                      </a:lnTo>
                      <a:lnTo>
                        <a:pt x="1696" y="217"/>
                      </a:lnTo>
                      <a:lnTo>
                        <a:pt x="1693" y="214"/>
                      </a:lnTo>
                      <a:lnTo>
                        <a:pt x="1689" y="211"/>
                      </a:lnTo>
                      <a:lnTo>
                        <a:pt x="1686" y="208"/>
                      </a:lnTo>
                      <a:lnTo>
                        <a:pt x="1683" y="204"/>
                      </a:lnTo>
                      <a:lnTo>
                        <a:pt x="1680" y="203"/>
                      </a:lnTo>
                      <a:lnTo>
                        <a:pt x="1665" y="198"/>
                      </a:lnTo>
                      <a:lnTo>
                        <a:pt x="1651" y="192"/>
                      </a:lnTo>
                      <a:lnTo>
                        <a:pt x="1637" y="184"/>
                      </a:lnTo>
                      <a:lnTo>
                        <a:pt x="1625" y="176"/>
                      </a:lnTo>
                      <a:lnTo>
                        <a:pt x="1613" y="166"/>
                      </a:lnTo>
                      <a:lnTo>
                        <a:pt x="1601" y="156"/>
                      </a:lnTo>
                      <a:lnTo>
                        <a:pt x="1590" y="147"/>
                      </a:lnTo>
                      <a:lnTo>
                        <a:pt x="1579" y="137"/>
                      </a:lnTo>
                      <a:lnTo>
                        <a:pt x="1568" y="128"/>
                      </a:lnTo>
                      <a:lnTo>
                        <a:pt x="1558" y="118"/>
                      </a:lnTo>
                      <a:lnTo>
                        <a:pt x="1549" y="112"/>
                      </a:lnTo>
                      <a:lnTo>
                        <a:pt x="1541" y="108"/>
                      </a:lnTo>
                      <a:lnTo>
                        <a:pt x="1531" y="105"/>
                      </a:lnTo>
                      <a:lnTo>
                        <a:pt x="1521" y="104"/>
                      </a:lnTo>
                      <a:lnTo>
                        <a:pt x="1512" y="104"/>
                      </a:lnTo>
                      <a:lnTo>
                        <a:pt x="1502" y="102"/>
                      </a:lnTo>
                      <a:lnTo>
                        <a:pt x="1491" y="102"/>
                      </a:lnTo>
                      <a:lnTo>
                        <a:pt x="1481" y="100"/>
                      </a:lnTo>
                      <a:lnTo>
                        <a:pt x="1472" y="99"/>
                      </a:lnTo>
                      <a:lnTo>
                        <a:pt x="1462" y="97"/>
                      </a:lnTo>
                      <a:lnTo>
                        <a:pt x="1456" y="94"/>
                      </a:lnTo>
                      <a:lnTo>
                        <a:pt x="1449" y="91"/>
                      </a:lnTo>
                      <a:lnTo>
                        <a:pt x="1443" y="86"/>
                      </a:lnTo>
                      <a:lnTo>
                        <a:pt x="1437" y="81"/>
                      </a:lnTo>
                      <a:lnTo>
                        <a:pt x="1430" y="76"/>
                      </a:lnTo>
                      <a:lnTo>
                        <a:pt x="1424" y="70"/>
                      </a:lnTo>
                      <a:lnTo>
                        <a:pt x="1419" y="64"/>
                      </a:lnTo>
                      <a:lnTo>
                        <a:pt x="1413" y="56"/>
                      </a:lnTo>
                      <a:lnTo>
                        <a:pt x="1408" y="49"/>
                      </a:lnTo>
                      <a:lnTo>
                        <a:pt x="1403" y="43"/>
                      </a:lnTo>
                      <a:lnTo>
                        <a:pt x="1400" y="35"/>
                      </a:lnTo>
                      <a:lnTo>
                        <a:pt x="1393" y="25"/>
                      </a:lnTo>
                      <a:lnTo>
                        <a:pt x="1389" y="19"/>
                      </a:lnTo>
                      <a:lnTo>
                        <a:pt x="1381" y="12"/>
                      </a:lnTo>
                      <a:lnTo>
                        <a:pt x="1374" y="8"/>
                      </a:lnTo>
                      <a:lnTo>
                        <a:pt x="1365" y="4"/>
                      </a:lnTo>
                      <a:lnTo>
                        <a:pt x="1357" y="1"/>
                      </a:lnTo>
                      <a:lnTo>
                        <a:pt x="1347" y="0"/>
                      </a:lnTo>
                      <a:lnTo>
                        <a:pt x="1337" y="0"/>
                      </a:lnTo>
                      <a:lnTo>
                        <a:pt x="1328" y="1"/>
                      </a:lnTo>
                      <a:lnTo>
                        <a:pt x="1325" y="8"/>
                      </a:lnTo>
                      <a:lnTo>
                        <a:pt x="1321" y="12"/>
                      </a:lnTo>
                      <a:lnTo>
                        <a:pt x="1317" y="19"/>
                      </a:lnTo>
                      <a:lnTo>
                        <a:pt x="1312" y="25"/>
                      </a:lnTo>
                      <a:lnTo>
                        <a:pt x="1307" y="30"/>
                      </a:lnTo>
                      <a:lnTo>
                        <a:pt x="1302" y="35"/>
                      </a:lnTo>
                      <a:lnTo>
                        <a:pt x="1296" y="38"/>
                      </a:lnTo>
                      <a:lnTo>
                        <a:pt x="1289" y="41"/>
                      </a:lnTo>
                      <a:lnTo>
                        <a:pt x="1283" y="43"/>
                      </a:lnTo>
                      <a:lnTo>
                        <a:pt x="1275" y="43"/>
                      </a:lnTo>
                      <a:lnTo>
                        <a:pt x="1273" y="43"/>
                      </a:lnTo>
                      <a:lnTo>
                        <a:pt x="1272" y="44"/>
                      </a:lnTo>
                      <a:lnTo>
                        <a:pt x="1272" y="46"/>
                      </a:lnTo>
                      <a:lnTo>
                        <a:pt x="1270" y="48"/>
                      </a:lnTo>
                      <a:lnTo>
                        <a:pt x="1270" y="49"/>
                      </a:lnTo>
                      <a:lnTo>
                        <a:pt x="1269" y="51"/>
                      </a:lnTo>
                      <a:lnTo>
                        <a:pt x="1269" y="51"/>
                      </a:lnTo>
                      <a:lnTo>
                        <a:pt x="1267" y="52"/>
                      </a:lnTo>
                      <a:lnTo>
                        <a:pt x="1265" y="54"/>
                      </a:lnTo>
                      <a:lnTo>
                        <a:pt x="1264" y="54"/>
                      </a:lnTo>
                      <a:lnTo>
                        <a:pt x="1233" y="54"/>
                      </a:lnTo>
                      <a:lnTo>
                        <a:pt x="1203" y="54"/>
                      </a:lnTo>
                      <a:lnTo>
                        <a:pt x="1173" y="54"/>
                      </a:lnTo>
                      <a:lnTo>
                        <a:pt x="1142" y="56"/>
                      </a:lnTo>
                      <a:lnTo>
                        <a:pt x="1112" y="57"/>
                      </a:lnTo>
                      <a:lnTo>
                        <a:pt x="1081" y="59"/>
                      </a:lnTo>
                      <a:lnTo>
                        <a:pt x="1049" y="60"/>
                      </a:lnTo>
                      <a:lnTo>
                        <a:pt x="1019" y="65"/>
                      </a:lnTo>
                      <a:lnTo>
                        <a:pt x="987" y="70"/>
                      </a:lnTo>
                      <a:lnTo>
                        <a:pt x="955" y="75"/>
                      </a:lnTo>
                      <a:lnTo>
                        <a:pt x="931" y="80"/>
                      </a:lnTo>
                      <a:lnTo>
                        <a:pt x="909" y="81"/>
                      </a:lnTo>
                      <a:lnTo>
                        <a:pt x="885" y="81"/>
                      </a:lnTo>
                      <a:lnTo>
                        <a:pt x="862" y="81"/>
                      </a:lnTo>
                      <a:lnTo>
                        <a:pt x="840" y="81"/>
                      </a:lnTo>
                      <a:lnTo>
                        <a:pt x="817" y="80"/>
                      </a:lnTo>
                      <a:lnTo>
                        <a:pt x="795" y="80"/>
                      </a:lnTo>
                      <a:lnTo>
                        <a:pt x="773" y="80"/>
                      </a:lnTo>
                      <a:lnTo>
                        <a:pt x="749" y="83"/>
                      </a:lnTo>
                      <a:lnTo>
                        <a:pt x="726" y="86"/>
                      </a:lnTo>
                      <a:lnTo>
                        <a:pt x="705" y="91"/>
                      </a:lnTo>
                      <a:lnTo>
                        <a:pt x="686" y="97"/>
                      </a:lnTo>
                      <a:lnTo>
                        <a:pt x="667" y="105"/>
                      </a:lnTo>
                      <a:lnTo>
                        <a:pt x="648" y="113"/>
                      </a:lnTo>
                      <a:lnTo>
                        <a:pt x="629" y="121"/>
                      </a:lnTo>
                      <a:lnTo>
                        <a:pt x="609" y="129"/>
                      </a:lnTo>
                      <a:lnTo>
                        <a:pt x="590" y="137"/>
                      </a:lnTo>
                      <a:lnTo>
                        <a:pt x="571" y="147"/>
                      </a:lnTo>
                      <a:lnTo>
                        <a:pt x="550" y="153"/>
                      </a:lnTo>
                      <a:lnTo>
                        <a:pt x="528" y="161"/>
                      </a:lnTo>
                      <a:lnTo>
                        <a:pt x="525" y="161"/>
                      </a:lnTo>
                      <a:lnTo>
                        <a:pt x="521" y="161"/>
                      </a:lnTo>
                      <a:lnTo>
                        <a:pt x="518" y="163"/>
                      </a:lnTo>
                      <a:lnTo>
                        <a:pt x="513" y="163"/>
                      </a:lnTo>
                      <a:lnTo>
                        <a:pt x="510" y="164"/>
                      </a:lnTo>
                      <a:lnTo>
                        <a:pt x="507" y="168"/>
                      </a:lnTo>
                      <a:lnTo>
                        <a:pt x="504" y="171"/>
                      </a:lnTo>
                      <a:lnTo>
                        <a:pt x="501" y="174"/>
                      </a:lnTo>
                      <a:lnTo>
                        <a:pt x="497" y="177"/>
                      </a:lnTo>
                      <a:lnTo>
                        <a:pt x="496" y="182"/>
                      </a:lnTo>
                      <a:lnTo>
                        <a:pt x="496" y="182"/>
                      </a:lnTo>
                      <a:lnTo>
                        <a:pt x="496" y="182"/>
                      </a:lnTo>
                      <a:lnTo>
                        <a:pt x="494" y="182"/>
                      </a:lnTo>
                      <a:lnTo>
                        <a:pt x="494" y="182"/>
                      </a:lnTo>
                      <a:lnTo>
                        <a:pt x="493" y="182"/>
                      </a:lnTo>
                      <a:lnTo>
                        <a:pt x="491" y="182"/>
                      </a:lnTo>
                      <a:lnTo>
                        <a:pt x="489" y="182"/>
                      </a:lnTo>
                      <a:lnTo>
                        <a:pt x="489" y="182"/>
                      </a:lnTo>
                      <a:lnTo>
                        <a:pt x="488" y="182"/>
                      </a:lnTo>
                      <a:lnTo>
                        <a:pt x="486" y="182"/>
                      </a:lnTo>
                      <a:lnTo>
                        <a:pt x="486" y="184"/>
                      </a:lnTo>
                      <a:lnTo>
                        <a:pt x="486" y="185"/>
                      </a:lnTo>
                      <a:lnTo>
                        <a:pt x="485" y="187"/>
                      </a:lnTo>
                      <a:lnTo>
                        <a:pt x="485" y="188"/>
                      </a:lnTo>
                      <a:lnTo>
                        <a:pt x="485" y="188"/>
                      </a:lnTo>
                      <a:lnTo>
                        <a:pt x="485" y="190"/>
                      </a:lnTo>
                      <a:lnTo>
                        <a:pt x="483" y="192"/>
                      </a:lnTo>
                      <a:lnTo>
                        <a:pt x="483" y="192"/>
                      </a:lnTo>
                      <a:lnTo>
                        <a:pt x="481" y="192"/>
                      </a:lnTo>
                      <a:lnTo>
                        <a:pt x="480" y="193"/>
                      </a:lnTo>
                      <a:lnTo>
                        <a:pt x="472" y="196"/>
                      </a:lnTo>
                      <a:lnTo>
                        <a:pt x="464" y="200"/>
                      </a:lnTo>
                      <a:lnTo>
                        <a:pt x="454" y="203"/>
                      </a:lnTo>
                      <a:lnTo>
                        <a:pt x="446" y="206"/>
                      </a:lnTo>
                      <a:lnTo>
                        <a:pt x="437" y="208"/>
                      </a:lnTo>
                      <a:lnTo>
                        <a:pt x="427" y="209"/>
                      </a:lnTo>
                      <a:lnTo>
                        <a:pt x="417" y="209"/>
                      </a:lnTo>
                      <a:lnTo>
                        <a:pt x="409" y="211"/>
                      </a:lnTo>
                      <a:lnTo>
                        <a:pt x="400" y="212"/>
                      </a:lnTo>
                      <a:lnTo>
                        <a:pt x="390" y="214"/>
                      </a:lnTo>
                      <a:lnTo>
                        <a:pt x="389" y="214"/>
                      </a:lnTo>
                      <a:lnTo>
                        <a:pt x="387" y="216"/>
                      </a:lnTo>
                      <a:lnTo>
                        <a:pt x="385" y="216"/>
                      </a:lnTo>
                      <a:lnTo>
                        <a:pt x="385" y="217"/>
                      </a:lnTo>
                      <a:lnTo>
                        <a:pt x="384" y="219"/>
                      </a:lnTo>
                      <a:lnTo>
                        <a:pt x="384" y="220"/>
                      </a:lnTo>
                      <a:lnTo>
                        <a:pt x="382" y="222"/>
                      </a:lnTo>
                      <a:lnTo>
                        <a:pt x="382" y="224"/>
                      </a:lnTo>
                      <a:lnTo>
                        <a:pt x="381" y="224"/>
                      </a:lnTo>
                      <a:lnTo>
                        <a:pt x="379" y="225"/>
                      </a:lnTo>
                      <a:lnTo>
                        <a:pt x="377" y="225"/>
                      </a:lnTo>
                      <a:lnTo>
                        <a:pt x="376" y="225"/>
                      </a:lnTo>
                      <a:lnTo>
                        <a:pt x="376" y="225"/>
                      </a:lnTo>
                      <a:lnTo>
                        <a:pt x="374" y="225"/>
                      </a:lnTo>
                      <a:lnTo>
                        <a:pt x="374" y="225"/>
                      </a:lnTo>
                      <a:lnTo>
                        <a:pt x="373" y="225"/>
                      </a:lnTo>
                      <a:lnTo>
                        <a:pt x="373" y="225"/>
                      </a:lnTo>
                      <a:lnTo>
                        <a:pt x="371" y="225"/>
                      </a:lnTo>
                      <a:lnTo>
                        <a:pt x="369" y="225"/>
                      </a:lnTo>
                      <a:lnTo>
                        <a:pt x="368" y="225"/>
                      </a:lnTo>
                      <a:lnTo>
                        <a:pt x="349" y="238"/>
                      </a:lnTo>
                      <a:lnTo>
                        <a:pt x="333" y="254"/>
                      </a:lnTo>
                      <a:lnTo>
                        <a:pt x="320" y="270"/>
                      </a:lnTo>
                      <a:lnTo>
                        <a:pt x="309" y="288"/>
                      </a:lnTo>
                      <a:lnTo>
                        <a:pt x="297" y="307"/>
                      </a:lnTo>
                      <a:lnTo>
                        <a:pt x="289" y="326"/>
                      </a:lnTo>
                      <a:lnTo>
                        <a:pt x="281" y="347"/>
                      </a:lnTo>
                      <a:lnTo>
                        <a:pt x="273" y="366"/>
                      </a:lnTo>
                      <a:lnTo>
                        <a:pt x="265" y="387"/>
                      </a:lnTo>
                      <a:lnTo>
                        <a:pt x="256" y="406"/>
                      </a:lnTo>
                      <a:lnTo>
                        <a:pt x="254" y="408"/>
                      </a:lnTo>
                      <a:lnTo>
                        <a:pt x="253" y="409"/>
                      </a:lnTo>
                      <a:lnTo>
                        <a:pt x="251" y="411"/>
                      </a:lnTo>
                      <a:lnTo>
                        <a:pt x="249" y="412"/>
                      </a:lnTo>
                      <a:lnTo>
                        <a:pt x="248" y="414"/>
                      </a:lnTo>
                      <a:lnTo>
                        <a:pt x="246" y="416"/>
                      </a:lnTo>
                      <a:lnTo>
                        <a:pt x="245" y="417"/>
                      </a:lnTo>
                      <a:lnTo>
                        <a:pt x="243" y="419"/>
                      </a:lnTo>
                      <a:lnTo>
                        <a:pt x="241" y="420"/>
                      </a:lnTo>
                      <a:lnTo>
                        <a:pt x="240" y="422"/>
                      </a:lnTo>
                      <a:lnTo>
                        <a:pt x="240" y="424"/>
                      </a:lnTo>
                      <a:lnTo>
                        <a:pt x="240" y="425"/>
                      </a:lnTo>
                      <a:lnTo>
                        <a:pt x="240" y="427"/>
                      </a:lnTo>
                      <a:lnTo>
                        <a:pt x="240" y="428"/>
                      </a:lnTo>
                      <a:lnTo>
                        <a:pt x="240" y="428"/>
                      </a:lnTo>
                      <a:lnTo>
                        <a:pt x="240" y="430"/>
                      </a:lnTo>
                      <a:lnTo>
                        <a:pt x="240" y="432"/>
                      </a:lnTo>
                      <a:lnTo>
                        <a:pt x="240" y="432"/>
                      </a:lnTo>
                      <a:lnTo>
                        <a:pt x="240" y="432"/>
                      </a:lnTo>
                      <a:lnTo>
                        <a:pt x="240" y="433"/>
                      </a:lnTo>
                      <a:lnTo>
                        <a:pt x="230" y="433"/>
                      </a:lnTo>
                      <a:lnTo>
                        <a:pt x="225" y="441"/>
                      </a:lnTo>
                      <a:lnTo>
                        <a:pt x="221" y="451"/>
                      </a:lnTo>
                      <a:lnTo>
                        <a:pt x="216" y="459"/>
                      </a:lnTo>
                      <a:lnTo>
                        <a:pt x="209" y="467"/>
                      </a:lnTo>
                      <a:lnTo>
                        <a:pt x="203" y="475"/>
                      </a:lnTo>
                      <a:lnTo>
                        <a:pt x="198" y="483"/>
                      </a:lnTo>
                      <a:lnTo>
                        <a:pt x="192" y="491"/>
                      </a:lnTo>
                      <a:lnTo>
                        <a:pt x="187" y="500"/>
                      </a:lnTo>
                      <a:lnTo>
                        <a:pt x="184" y="508"/>
                      </a:lnTo>
                      <a:lnTo>
                        <a:pt x="182" y="518"/>
                      </a:lnTo>
                      <a:lnTo>
                        <a:pt x="179" y="521"/>
                      </a:lnTo>
                      <a:lnTo>
                        <a:pt x="177" y="524"/>
                      </a:lnTo>
                      <a:lnTo>
                        <a:pt x="173" y="526"/>
                      </a:lnTo>
                      <a:lnTo>
                        <a:pt x="169" y="529"/>
                      </a:lnTo>
                      <a:lnTo>
                        <a:pt x="166" y="532"/>
                      </a:lnTo>
                      <a:lnTo>
                        <a:pt x="163" y="534"/>
                      </a:lnTo>
                      <a:lnTo>
                        <a:pt x="160" y="537"/>
                      </a:lnTo>
                      <a:lnTo>
                        <a:pt x="157" y="542"/>
                      </a:lnTo>
                      <a:lnTo>
                        <a:pt x="155" y="545"/>
                      </a:lnTo>
                      <a:lnTo>
                        <a:pt x="155" y="550"/>
                      </a:lnTo>
                      <a:lnTo>
                        <a:pt x="142" y="555"/>
                      </a:lnTo>
                      <a:lnTo>
                        <a:pt x="131" y="561"/>
                      </a:lnTo>
                      <a:lnTo>
                        <a:pt x="121" y="568"/>
                      </a:lnTo>
                      <a:lnTo>
                        <a:pt x="112" y="576"/>
                      </a:lnTo>
                      <a:lnTo>
                        <a:pt x="102" y="584"/>
                      </a:lnTo>
                      <a:lnTo>
                        <a:pt x="93" y="592"/>
                      </a:lnTo>
                      <a:lnTo>
                        <a:pt x="83" y="600"/>
                      </a:lnTo>
                      <a:lnTo>
                        <a:pt x="75" y="608"/>
                      </a:lnTo>
                      <a:lnTo>
                        <a:pt x="64" y="616"/>
                      </a:lnTo>
                      <a:lnTo>
                        <a:pt x="54" y="625"/>
                      </a:lnTo>
                      <a:lnTo>
                        <a:pt x="53" y="625"/>
                      </a:lnTo>
                      <a:lnTo>
                        <a:pt x="53" y="625"/>
                      </a:lnTo>
                      <a:lnTo>
                        <a:pt x="51" y="625"/>
                      </a:lnTo>
                      <a:lnTo>
                        <a:pt x="49" y="625"/>
                      </a:lnTo>
                      <a:lnTo>
                        <a:pt x="48" y="625"/>
                      </a:lnTo>
                      <a:lnTo>
                        <a:pt x="46" y="627"/>
                      </a:lnTo>
                      <a:lnTo>
                        <a:pt x="43" y="628"/>
                      </a:lnTo>
                      <a:lnTo>
                        <a:pt x="41" y="630"/>
                      </a:lnTo>
                      <a:lnTo>
                        <a:pt x="40" y="632"/>
                      </a:lnTo>
                      <a:lnTo>
                        <a:pt x="38" y="635"/>
                      </a:lnTo>
                      <a:lnTo>
                        <a:pt x="35" y="648"/>
                      </a:lnTo>
                      <a:lnTo>
                        <a:pt x="33" y="662"/>
                      </a:lnTo>
                      <a:lnTo>
                        <a:pt x="30" y="675"/>
                      </a:lnTo>
                      <a:lnTo>
                        <a:pt x="29" y="688"/>
                      </a:lnTo>
                      <a:lnTo>
                        <a:pt x="27" y="700"/>
                      </a:lnTo>
                      <a:lnTo>
                        <a:pt x="24" y="715"/>
                      </a:lnTo>
                      <a:lnTo>
                        <a:pt x="21" y="728"/>
                      </a:lnTo>
                      <a:lnTo>
                        <a:pt x="16" y="740"/>
                      </a:lnTo>
                      <a:lnTo>
                        <a:pt x="9" y="752"/>
                      </a:lnTo>
                      <a:lnTo>
                        <a:pt x="0" y="763"/>
                      </a:lnTo>
                      <a:lnTo>
                        <a:pt x="0" y="764"/>
                      </a:lnTo>
                      <a:lnTo>
                        <a:pt x="0" y="768"/>
                      </a:lnTo>
                      <a:lnTo>
                        <a:pt x="0" y="769"/>
                      </a:lnTo>
                      <a:lnTo>
                        <a:pt x="0" y="771"/>
                      </a:lnTo>
                      <a:lnTo>
                        <a:pt x="0" y="772"/>
                      </a:lnTo>
                      <a:lnTo>
                        <a:pt x="0" y="776"/>
                      </a:lnTo>
                      <a:lnTo>
                        <a:pt x="0" y="777"/>
                      </a:lnTo>
                      <a:lnTo>
                        <a:pt x="0" y="779"/>
                      </a:lnTo>
                      <a:lnTo>
                        <a:pt x="0" y="779"/>
                      </a:lnTo>
                      <a:lnTo>
                        <a:pt x="0" y="779"/>
                      </a:lnTo>
                      <a:lnTo>
                        <a:pt x="8" y="780"/>
                      </a:lnTo>
                      <a:lnTo>
                        <a:pt x="17" y="782"/>
                      </a:lnTo>
                      <a:lnTo>
                        <a:pt x="25" y="782"/>
                      </a:lnTo>
                      <a:lnTo>
                        <a:pt x="33" y="782"/>
                      </a:lnTo>
                      <a:lnTo>
                        <a:pt x="41" y="780"/>
                      </a:lnTo>
                      <a:lnTo>
                        <a:pt x="49" y="777"/>
                      </a:lnTo>
                      <a:lnTo>
                        <a:pt x="57" y="774"/>
                      </a:lnTo>
                      <a:lnTo>
                        <a:pt x="64" y="768"/>
                      </a:lnTo>
                      <a:lnTo>
                        <a:pt x="70" y="761"/>
                      </a:lnTo>
                      <a:lnTo>
                        <a:pt x="75" y="753"/>
                      </a:lnTo>
                      <a:lnTo>
                        <a:pt x="75" y="753"/>
                      </a:lnTo>
                      <a:lnTo>
                        <a:pt x="75" y="753"/>
                      </a:lnTo>
                      <a:lnTo>
                        <a:pt x="77" y="753"/>
                      </a:lnTo>
                      <a:lnTo>
                        <a:pt x="77" y="753"/>
                      </a:lnTo>
                      <a:lnTo>
                        <a:pt x="78" y="753"/>
                      </a:lnTo>
                      <a:lnTo>
                        <a:pt x="80" y="753"/>
                      </a:lnTo>
                      <a:lnTo>
                        <a:pt x="81" y="753"/>
                      </a:lnTo>
                      <a:lnTo>
                        <a:pt x="83" y="753"/>
                      </a:lnTo>
                      <a:lnTo>
                        <a:pt x="85" y="753"/>
                      </a:lnTo>
                      <a:lnTo>
                        <a:pt x="86" y="753"/>
                      </a:lnTo>
                      <a:lnTo>
                        <a:pt x="91" y="748"/>
                      </a:lnTo>
                      <a:lnTo>
                        <a:pt x="96" y="744"/>
                      </a:lnTo>
                      <a:lnTo>
                        <a:pt x="102" y="740"/>
                      </a:lnTo>
                      <a:lnTo>
                        <a:pt x="109" y="737"/>
                      </a:lnTo>
                      <a:lnTo>
                        <a:pt x="113" y="734"/>
                      </a:lnTo>
                      <a:lnTo>
                        <a:pt x="120" y="731"/>
                      </a:lnTo>
                      <a:lnTo>
                        <a:pt x="126" y="728"/>
                      </a:lnTo>
                      <a:lnTo>
                        <a:pt x="131" y="724"/>
                      </a:lnTo>
                      <a:lnTo>
                        <a:pt x="136" y="720"/>
                      </a:lnTo>
                      <a:lnTo>
                        <a:pt x="139" y="715"/>
                      </a:lnTo>
                      <a:lnTo>
                        <a:pt x="145" y="710"/>
                      </a:lnTo>
                      <a:lnTo>
                        <a:pt x="153" y="707"/>
                      </a:lnTo>
                      <a:lnTo>
                        <a:pt x="160" y="704"/>
                      </a:lnTo>
                      <a:lnTo>
                        <a:pt x="168" y="699"/>
                      </a:lnTo>
                      <a:lnTo>
                        <a:pt x="176" y="696"/>
                      </a:lnTo>
                      <a:lnTo>
                        <a:pt x="184" y="692"/>
                      </a:lnTo>
                      <a:lnTo>
                        <a:pt x="192" y="688"/>
                      </a:lnTo>
                      <a:lnTo>
                        <a:pt x="200" y="684"/>
                      </a:lnTo>
                      <a:lnTo>
                        <a:pt x="206" y="678"/>
                      </a:lnTo>
                      <a:lnTo>
                        <a:pt x="214" y="673"/>
                      </a:lnTo>
                      <a:lnTo>
                        <a:pt x="216" y="672"/>
                      </a:lnTo>
                      <a:lnTo>
                        <a:pt x="217" y="670"/>
                      </a:lnTo>
                      <a:lnTo>
                        <a:pt x="219" y="670"/>
                      </a:lnTo>
                      <a:lnTo>
                        <a:pt x="222" y="670"/>
                      </a:lnTo>
                      <a:lnTo>
                        <a:pt x="225" y="672"/>
                      </a:lnTo>
                      <a:lnTo>
                        <a:pt x="227" y="672"/>
                      </a:lnTo>
                      <a:lnTo>
                        <a:pt x="230" y="673"/>
                      </a:lnTo>
                      <a:lnTo>
                        <a:pt x="233" y="675"/>
                      </a:lnTo>
                      <a:lnTo>
                        <a:pt x="237" y="676"/>
                      </a:lnTo>
                      <a:lnTo>
                        <a:pt x="240" y="678"/>
                      </a:lnTo>
                      <a:lnTo>
                        <a:pt x="240" y="678"/>
                      </a:lnTo>
                      <a:close/>
                    </a:path>
                  </a:pathLst>
                </a:custGeom>
                <a:solidFill>
                  <a:srgbClr val="FFFF63"/>
                </a:solidFill>
                <a:ln w="9525">
                  <a:noFill/>
                  <a:round/>
                  <a:headEnd/>
                  <a:tailEnd/>
                </a:ln>
              </p:spPr>
              <p:txBody>
                <a:bodyPr/>
                <a:lstStyle/>
                <a:p>
                  <a:endParaRPr lang="en-US"/>
                </a:p>
              </p:txBody>
            </p:sp>
            <p:sp>
              <p:nvSpPr>
                <p:cNvPr id="42207" name="Freeform 223"/>
                <p:cNvSpPr>
                  <a:spLocks/>
                </p:cNvSpPr>
                <p:nvPr/>
              </p:nvSpPr>
              <p:spPr bwMode="auto">
                <a:xfrm>
                  <a:off x="2525" y="2976"/>
                  <a:ext cx="951" cy="505"/>
                </a:xfrm>
                <a:custGeom>
                  <a:avLst/>
                  <a:gdLst/>
                  <a:ahLst/>
                  <a:cxnLst>
                    <a:cxn ang="0">
                      <a:pos x="998" y="75"/>
                    </a:cxn>
                    <a:cxn ang="0">
                      <a:pos x="1113" y="97"/>
                    </a:cxn>
                    <a:cxn ang="0">
                      <a:pos x="1286" y="112"/>
                    </a:cxn>
                    <a:cxn ang="0">
                      <a:pos x="1408" y="81"/>
                    </a:cxn>
                    <a:cxn ang="0">
                      <a:pos x="1340" y="124"/>
                    </a:cxn>
                    <a:cxn ang="0">
                      <a:pos x="1491" y="108"/>
                    </a:cxn>
                    <a:cxn ang="0">
                      <a:pos x="1460" y="80"/>
                    </a:cxn>
                    <a:cxn ang="0">
                      <a:pos x="1564" y="152"/>
                    </a:cxn>
                    <a:cxn ang="0">
                      <a:pos x="1523" y="145"/>
                    </a:cxn>
                    <a:cxn ang="0">
                      <a:pos x="1507" y="147"/>
                    </a:cxn>
                    <a:cxn ang="0">
                      <a:pos x="1515" y="200"/>
                    </a:cxn>
                    <a:cxn ang="0">
                      <a:pos x="1520" y="235"/>
                    </a:cxn>
                    <a:cxn ang="0">
                      <a:pos x="1678" y="393"/>
                    </a:cxn>
                    <a:cxn ang="0">
                      <a:pos x="1756" y="524"/>
                    </a:cxn>
                    <a:cxn ang="0">
                      <a:pos x="1844" y="633"/>
                    </a:cxn>
                    <a:cxn ang="0">
                      <a:pos x="1865" y="662"/>
                    </a:cxn>
                    <a:cxn ang="0">
                      <a:pos x="1742" y="740"/>
                    </a:cxn>
                    <a:cxn ang="0">
                      <a:pos x="1694" y="726"/>
                    </a:cxn>
                    <a:cxn ang="0">
                      <a:pos x="1656" y="688"/>
                    </a:cxn>
                    <a:cxn ang="0">
                      <a:pos x="1624" y="676"/>
                    </a:cxn>
                    <a:cxn ang="0">
                      <a:pos x="1529" y="694"/>
                    </a:cxn>
                    <a:cxn ang="0">
                      <a:pos x="1540" y="720"/>
                    </a:cxn>
                    <a:cxn ang="0">
                      <a:pos x="1464" y="745"/>
                    </a:cxn>
                    <a:cxn ang="0">
                      <a:pos x="1408" y="702"/>
                    </a:cxn>
                    <a:cxn ang="0">
                      <a:pos x="1379" y="795"/>
                    </a:cxn>
                    <a:cxn ang="0">
                      <a:pos x="1329" y="843"/>
                    </a:cxn>
                    <a:cxn ang="0">
                      <a:pos x="1340" y="779"/>
                    </a:cxn>
                    <a:cxn ang="0">
                      <a:pos x="1102" y="940"/>
                    </a:cxn>
                    <a:cxn ang="0">
                      <a:pos x="1067" y="942"/>
                    </a:cxn>
                    <a:cxn ang="0">
                      <a:pos x="1033" y="1011"/>
                    </a:cxn>
                    <a:cxn ang="0">
                      <a:pos x="988" y="961"/>
                    </a:cxn>
                    <a:cxn ang="0">
                      <a:pos x="974" y="900"/>
                    </a:cxn>
                    <a:cxn ang="0">
                      <a:pos x="920" y="928"/>
                    </a:cxn>
                    <a:cxn ang="0">
                      <a:pos x="809" y="894"/>
                    </a:cxn>
                    <a:cxn ang="0">
                      <a:pos x="734" y="896"/>
                    </a:cxn>
                    <a:cxn ang="0">
                      <a:pos x="708" y="880"/>
                    </a:cxn>
                    <a:cxn ang="0">
                      <a:pos x="980" y="856"/>
                    </a:cxn>
                    <a:cxn ang="0">
                      <a:pos x="1147" y="953"/>
                    </a:cxn>
                    <a:cxn ang="0">
                      <a:pos x="1408" y="688"/>
                    </a:cxn>
                    <a:cxn ang="0">
                      <a:pos x="1593" y="651"/>
                    </a:cxn>
                    <a:cxn ang="0">
                      <a:pos x="1705" y="675"/>
                    </a:cxn>
                    <a:cxn ang="0">
                      <a:pos x="1814" y="670"/>
                    </a:cxn>
                    <a:cxn ang="0">
                      <a:pos x="1718" y="473"/>
                    </a:cxn>
                    <a:cxn ang="0">
                      <a:pos x="1563" y="401"/>
                    </a:cxn>
                    <a:cxn ang="0">
                      <a:pos x="1462" y="236"/>
                    </a:cxn>
                    <a:cxn ang="0">
                      <a:pos x="1256" y="78"/>
                    </a:cxn>
                    <a:cxn ang="0">
                      <a:pos x="1084" y="132"/>
                    </a:cxn>
                    <a:cxn ang="0">
                      <a:pos x="1025" y="126"/>
                    </a:cxn>
                    <a:cxn ang="0">
                      <a:pos x="1011" y="190"/>
                    </a:cxn>
                    <a:cxn ang="0">
                      <a:pos x="884" y="121"/>
                    </a:cxn>
                    <a:cxn ang="0">
                      <a:pos x="481" y="300"/>
                    </a:cxn>
                    <a:cxn ang="0">
                      <a:pos x="702" y="158"/>
                    </a:cxn>
                    <a:cxn ang="0">
                      <a:pos x="561" y="227"/>
                    </a:cxn>
                    <a:cxn ang="0">
                      <a:pos x="492" y="251"/>
                    </a:cxn>
                    <a:cxn ang="0">
                      <a:pos x="419" y="259"/>
                    </a:cxn>
                    <a:cxn ang="0">
                      <a:pos x="120" y="454"/>
                    </a:cxn>
                    <a:cxn ang="0">
                      <a:pos x="305" y="350"/>
                    </a:cxn>
                    <a:cxn ang="0">
                      <a:pos x="163" y="489"/>
                    </a:cxn>
                    <a:cxn ang="0">
                      <a:pos x="24" y="603"/>
                    </a:cxn>
                    <a:cxn ang="0">
                      <a:pos x="19" y="552"/>
                    </a:cxn>
                    <a:cxn ang="0">
                      <a:pos x="46" y="539"/>
                    </a:cxn>
                    <a:cxn ang="0">
                      <a:pos x="217" y="257"/>
                    </a:cxn>
                    <a:cxn ang="0">
                      <a:pos x="728" y="22"/>
                    </a:cxn>
                  </a:cxnLst>
                  <a:rect l="0" t="0" r="r" b="b"/>
                  <a:pathLst>
                    <a:path w="1902" h="1011">
                      <a:moveTo>
                        <a:pt x="814" y="14"/>
                      </a:moveTo>
                      <a:lnTo>
                        <a:pt x="817" y="40"/>
                      </a:lnTo>
                      <a:lnTo>
                        <a:pt x="824" y="59"/>
                      </a:lnTo>
                      <a:lnTo>
                        <a:pt x="836" y="73"/>
                      </a:lnTo>
                      <a:lnTo>
                        <a:pt x="852" y="84"/>
                      </a:lnTo>
                      <a:lnTo>
                        <a:pt x="872" y="91"/>
                      </a:lnTo>
                      <a:lnTo>
                        <a:pt x="892" y="97"/>
                      </a:lnTo>
                      <a:lnTo>
                        <a:pt x="913" y="100"/>
                      </a:lnTo>
                      <a:lnTo>
                        <a:pt x="934" y="105"/>
                      </a:lnTo>
                      <a:lnTo>
                        <a:pt x="955" y="110"/>
                      </a:lnTo>
                      <a:lnTo>
                        <a:pt x="972" y="116"/>
                      </a:lnTo>
                      <a:lnTo>
                        <a:pt x="979" y="110"/>
                      </a:lnTo>
                      <a:lnTo>
                        <a:pt x="984" y="102"/>
                      </a:lnTo>
                      <a:lnTo>
                        <a:pt x="987" y="96"/>
                      </a:lnTo>
                      <a:lnTo>
                        <a:pt x="992" y="89"/>
                      </a:lnTo>
                      <a:lnTo>
                        <a:pt x="995" y="81"/>
                      </a:lnTo>
                      <a:lnTo>
                        <a:pt x="998" y="75"/>
                      </a:lnTo>
                      <a:lnTo>
                        <a:pt x="1001" y="67"/>
                      </a:lnTo>
                      <a:lnTo>
                        <a:pt x="1004" y="60"/>
                      </a:lnTo>
                      <a:lnTo>
                        <a:pt x="1009" y="54"/>
                      </a:lnTo>
                      <a:lnTo>
                        <a:pt x="1016" y="49"/>
                      </a:lnTo>
                      <a:lnTo>
                        <a:pt x="1028" y="49"/>
                      </a:lnTo>
                      <a:lnTo>
                        <a:pt x="1038" y="54"/>
                      </a:lnTo>
                      <a:lnTo>
                        <a:pt x="1046" y="62"/>
                      </a:lnTo>
                      <a:lnTo>
                        <a:pt x="1051" y="73"/>
                      </a:lnTo>
                      <a:lnTo>
                        <a:pt x="1054" y="86"/>
                      </a:lnTo>
                      <a:lnTo>
                        <a:pt x="1057" y="96"/>
                      </a:lnTo>
                      <a:lnTo>
                        <a:pt x="1062" y="102"/>
                      </a:lnTo>
                      <a:lnTo>
                        <a:pt x="1070" y="104"/>
                      </a:lnTo>
                      <a:lnTo>
                        <a:pt x="1080" y="99"/>
                      </a:lnTo>
                      <a:lnTo>
                        <a:pt x="1092" y="84"/>
                      </a:lnTo>
                      <a:lnTo>
                        <a:pt x="1092" y="91"/>
                      </a:lnTo>
                      <a:lnTo>
                        <a:pt x="1104" y="94"/>
                      </a:lnTo>
                      <a:lnTo>
                        <a:pt x="1113" y="97"/>
                      </a:lnTo>
                      <a:lnTo>
                        <a:pt x="1126" y="100"/>
                      </a:lnTo>
                      <a:lnTo>
                        <a:pt x="1137" y="100"/>
                      </a:lnTo>
                      <a:lnTo>
                        <a:pt x="1150" y="100"/>
                      </a:lnTo>
                      <a:lnTo>
                        <a:pt x="1161" y="100"/>
                      </a:lnTo>
                      <a:lnTo>
                        <a:pt x="1174" y="97"/>
                      </a:lnTo>
                      <a:lnTo>
                        <a:pt x="1184" y="91"/>
                      </a:lnTo>
                      <a:lnTo>
                        <a:pt x="1193" y="84"/>
                      </a:lnTo>
                      <a:lnTo>
                        <a:pt x="1201" y="73"/>
                      </a:lnTo>
                      <a:lnTo>
                        <a:pt x="1195" y="32"/>
                      </a:lnTo>
                      <a:lnTo>
                        <a:pt x="1211" y="33"/>
                      </a:lnTo>
                      <a:lnTo>
                        <a:pt x="1224" y="40"/>
                      </a:lnTo>
                      <a:lnTo>
                        <a:pt x="1236" y="49"/>
                      </a:lnTo>
                      <a:lnTo>
                        <a:pt x="1248" y="60"/>
                      </a:lnTo>
                      <a:lnTo>
                        <a:pt x="1257" y="73"/>
                      </a:lnTo>
                      <a:lnTo>
                        <a:pt x="1267" y="88"/>
                      </a:lnTo>
                      <a:lnTo>
                        <a:pt x="1276" y="100"/>
                      </a:lnTo>
                      <a:lnTo>
                        <a:pt x="1286" y="112"/>
                      </a:lnTo>
                      <a:lnTo>
                        <a:pt x="1299" y="121"/>
                      </a:lnTo>
                      <a:lnTo>
                        <a:pt x="1312" y="126"/>
                      </a:lnTo>
                      <a:lnTo>
                        <a:pt x="1312" y="99"/>
                      </a:lnTo>
                      <a:lnTo>
                        <a:pt x="1320" y="83"/>
                      </a:lnTo>
                      <a:lnTo>
                        <a:pt x="1331" y="76"/>
                      </a:lnTo>
                      <a:lnTo>
                        <a:pt x="1345" y="76"/>
                      </a:lnTo>
                      <a:lnTo>
                        <a:pt x="1363" y="80"/>
                      </a:lnTo>
                      <a:lnTo>
                        <a:pt x="1380" y="84"/>
                      </a:lnTo>
                      <a:lnTo>
                        <a:pt x="1398" y="86"/>
                      </a:lnTo>
                      <a:lnTo>
                        <a:pt x="1412" y="84"/>
                      </a:lnTo>
                      <a:lnTo>
                        <a:pt x="1424" y="75"/>
                      </a:lnTo>
                      <a:lnTo>
                        <a:pt x="1430" y="56"/>
                      </a:lnTo>
                      <a:lnTo>
                        <a:pt x="1430" y="67"/>
                      </a:lnTo>
                      <a:lnTo>
                        <a:pt x="1428" y="65"/>
                      </a:lnTo>
                      <a:lnTo>
                        <a:pt x="1424" y="68"/>
                      </a:lnTo>
                      <a:lnTo>
                        <a:pt x="1417" y="75"/>
                      </a:lnTo>
                      <a:lnTo>
                        <a:pt x="1408" y="81"/>
                      </a:lnTo>
                      <a:lnTo>
                        <a:pt x="1398" y="89"/>
                      </a:lnTo>
                      <a:lnTo>
                        <a:pt x="1387" y="96"/>
                      </a:lnTo>
                      <a:lnTo>
                        <a:pt x="1374" y="99"/>
                      </a:lnTo>
                      <a:lnTo>
                        <a:pt x="1361" y="99"/>
                      </a:lnTo>
                      <a:lnTo>
                        <a:pt x="1348" y="94"/>
                      </a:lnTo>
                      <a:lnTo>
                        <a:pt x="1336" y="84"/>
                      </a:lnTo>
                      <a:lnTo>
                        <a:pt x="1332" y="88"/>
                      </a:lnTo>
                      <a:lnTo>
                        <a:pt x="1329" y="91"/>
                      </a:lnTo>
                      <a:lnTo>
                        <a:pt x="1328" y="96"/>
                      </a:lnTo>
                      <a:lnTo>
                        <a:pt x="1328" y="100"/>
                      </a:lnTo>
                      <a:lnTo>
                        <a:pt x="1328" y="104"/>
                      </a:lnTo>
                      <a:lnTo>
                        <a:pt x="1328" y="108"/>
                      </a:lnTo>
                      <a:lnTo>
                        <a:pt x="1326" y="113"/>
                      </a:lnTo>
                      <a:lnTo>
                        <a:pt x="1326" y="118"/>
                      </a:lnTo>
                      <a:lnTo>
                        <a:pt x="1324" y="123"/>
                      </a:lnTo>
                      <a:lnTo>
                        <a:pt x="1321" y="126"/>
                      </a:lnTo>
                      <a:lnTo>
                        <a:pt x="1340" y="124"/>
                      </a:lnTo>
                      <a:lnTo>
                        <a:pt x="1360" y="128"/>
                      </a:lnTo>
                      <a:lnTo>
                        <a:pt x="1379" y="131"/>
                      </a:lnTo>
                      <a:lnTo>
                        <a:pt x="1396" y="139"/>
                      </a:lnTo>
                      <a:lnTo>
                        <a:pt x="1412" y="148"/>
                      </a:lnTo>
                      <a:lnTo>
                        <a:pt x="1428" y="158"/>
                      </a:lnTo>
                      <a:lnTo>
                        <a:pt x="1443" y="171"/>
                      </a:lnTo>
                      <a:lnTo>
                        <a:pt x="1456" y="184"/>
                      </a:lnTo>
                      <a:lnTo>
                        <a:pt x="1465" y="198"/>
                      </a:lnTo>
                      <a:lnTo>
                        <a:pt x="1473" y="211"/>
                      </a:lnTo>
                      <a:lnTo>
                        <a:pt x="1476" y="200"/>
                      </a:lnTo>
                      <a:lnTo>
                        <a:pt x="1480" y="188"/>
                      </a:lnTo>
                      <a:lnTo>
                        <a:pt x="1483" y="176"/>
                      </a:lnTo>
                      <a:lnTo>
                        <a:pt x="1484" y="161"/>
                      </a:lnTo>
                      <a:lnTo>
                        <a:pt x="1488" y="148"/>
                      </a:lnTo>
                      <a:lnTo>
                        <a:pt x="1489" y="134"/>
                      </a:lnTo>
                      <a:lnTo>
                        <a:pt x="1491" y="121"/>
                      </a:lnTo>
                      <a:lnTo>
                        <a:pt x="1491" y="108"/>
                      </a:lnTo>
                      <a:lnTo>
                        <a:pt x="1491" y="96"/>
                      </a:lnTo>
                      <a:lnTo>
                        <a:pt x="1491" y="84"/>
                      </a:lnTo>
                      <a:lnTo>
                        <a:pt x="1488" y="81"/>
                      </a:lnTo>
                      <a:lnTo>
                        <a:pt x="1486" y="80"/>
                      </a:lnTo>
                      <a:lnTo>
                        <a:pt x="1483" y="78"/>
                      </a:lnTo>
                      <a:lnTo>
                        <a:pt x="1481" y="76"/>
                      </a:lnTo>
                      <a:lnTo>
                        <a:pt x="1478" y="75"/>
                      </a:lnTo>
                      <a:lnTo>
                        <a:pt x="1475" y="75"/>
                      </a:lnTo>
                      <a:lnTo>
                        <a:pt x="1472" y="75"/>
                      </a:lnTo>
                      <a:lnTo>
                        <a:pt x="1468" y="73"/>
                      </a:lnTo>
                      <a:lnTo>
                        <a:pt x="1465" y="73"/>
                      </a:lnTo>
                      <a:lnTo>
                        <a:pt x="1462" y="73"/>
                      </a:lnTo>
                      <a:lnTo>
                        <a:pt x="1448" y="91"/>
                      </a:lnTo>
                      <a:lnTo>
                        <a:pt x="1451" y="89"/>
                      </a:lnTo>
                      <a:lnTo>
                        <a:pt x="1454" y="86"/>
                      </a:lnTo>
                      <a:lnTo>
                        <a:pt x="1457" y="83"/>
                      </a:lnTo>
                      <a:lnTo>
                        <a:pt x="1460" y="80"/>
                      </a:lnTo>
                      <a:lnTo>
                        <a:pt x="1462" y="78"/>
                      </a:lnTo>
                      <a:lnTo>
                        <a:pt x="1465" y="75"/>
                      </a:lnTo>
                      <a:lnTo>
                        <a:pt x="1468" y="73"/>
                      </a:lnTo>
                      <a:lnTo>
                        <a:pt x="1472" y="72"/>
                      </a:lnTo>
                      <a:lnTo>
                        <a:pt x="1476" y="73"/>
                      </a:lnTo>
                      <a:lnTo>
                        <a:pt x="1480" y="73"/>
                      </a:lnTo>
                      <a:lnTo>
                        <a:pt x="1505" y="134"/>
                      </a:lnTo>
                      <a:lnTo>
                        <a:pt x="1513" y="123"/>
                      </a:lnTo>
                      <a:lnTo>
                        <a:pt x="1521" y="118"/>
                      </a:lnTo>
                      <a:lnTo>
                        <a:pt x="1531" y="116"/>
                      </a:lnTo>
                      <a:lnTo>
                        <a:pt x="1539" y="120"/>
                      </a:lnTo>
                      <a:lnTo>
                        <a:pt x="1547" y="124"/>
                      </a:lnTo>
                      <a:lnTo>
                        <a:pt x="1553" y="131"/>
                      </a:lnTo>
                      <a:lnTo>
                        <a:pt x="1558" y="137"/>
                      </a:lnTo>
                      <a:lnTo>
                        <a:pt x="1563" y="144"/>
                      </a:lnTo>
                      <a:lnTo>
                        <a:pt x="1564" y="148"/>
                      </a:lnTo>
                      <a:lnTo>
                        <a:pt x="1564" y="152"/>
                      </a:lnTo>
                      <a:lnTo>
                        <a:pt x="1561" y="147"/>
                      </a:lnTo>
                      <a:lnTo>
                        <a:pt x="1558" y="142"/>
                      </a:lnTo>
                      <a:lnTo>
                        <a:pt x="1556" y="137"/>
                      </a:lnTo>
                      <a:lnTo>
                        <a:pt x="1555" y="131"/>
                      </a:lnTo>
                      <a:lnTo>
                        <a:pt x="1553" y="126"/>
                      </a:lnTo>
                      <a:lnTo>
                        <a:pt x="1552" y="121"/>
                      </a:lnTo>
                      <a:lnTo>
                        <a:pt x="1550" y="116"/>
                      </a:lnTo>
                      <a:lnTo>
                        <a:pt x="1545" y="115"/>
                      </a:lnTo>
                      <a:lnTo>
                        <a:pt x="1540" y="115"/>
                      </a:lnTo>
                      <a:lnTo>
                        <a:pt x="1532" y="116"/>
                      </a:lnTo>
                      <a:lnTo>
                        <a:pt x="1528" y="120"/>
                      </a:lnTo>
                      <a:lnTo>
                        <a:pt x="1526" y="123"/>
                      </a:lnTo>
                      <a:lnTo>
                        <a:pt x="1523" y="128"/>
                      </a:lnTo>
                      <a:lnTo>
                        <a:pt x="1523" y="131"/>
                      </a:lnTo>
                      <a:lnTo>
                        <a:pt x="1523" y="136"/>
                      </a:lnTo>
                      <a:lnTo>
                        <a:pt x="1523" y="140"/>
                      </a:lnTo>
                      <a:lnTo>
                        <a:pt x="1523" y="145"/>
                      </a:lnTo>
                      <a:lnTo>
                        <a:pt x="1523" y="150"/>
                      </a:lnTo>
                      <a:lnTo>
                        <a:pt x="1523" y="153"/>
                      </a:lnTo>
                      <a:lnTo>
                        <a:pt x="1523" y="158"/>
                      </a:lnTo>
                      <a:lnTo>
                        <a:pt x="1523" y="156"/>
                      </a:lnTo>
                      <a:lnTo>
                        <a:pt x="1523" y="153"/>
                      </a:lnTo>
                      <a:lnTo>
                        <a:pt x="1523" y="150"/>
                      </a:lnTo>
                      <a:lnTo>
                        <a:pt x="1523" y="148"/>
                      </a:lnTo>
                      <a:lnTo>
                        <a:pt x="1523" y="145"/>
                      </a:lnTo>
                      <a:lnTo>
                        <a:pt x="1523" y="142"/>
                      </a:lnTo>
                      <a:lnTo>
                        <a:pt x="1521" y="139"/>
                      </a:lnTo>
                      <a:lnTo>
                        <a:pt x="1520" y="137"/>
                      </a:lnTo>
                      <a:lnTo>
                        <a:pt x="1518" y="136"/>
                      </a:lnTo>
                      <a:lnTo>
                        <a:pt x="1515" y="134"/>
                      </a:lnTo>
                      <a:lnTo>
                        <a:pt x="1512" y="136"/>
                      </a:lnTo>
                      <a:lnTo>
                        <a:pt x="1508" y="139"/>
                      </a:lnTo>
                      <a:lnTo>
                        <a:pt x="1507" y="144"/>
                      </a:lnTo>
                      <a:lnTo>
                        <a:pt x="1507" y="147"/>
                      </a:lnTo>
                      <a:lnTo>
                        <a:pt x="1505" y="152"/>
                      </a:lnTo>
                      <a:lnTo>
                        <a:pt x="1505" y="156"/>
                      </a:lnTo>
                      <a:lnTo>
                        <a:pt x="1505" y="161"/>
                      </a:lnTo>
                      <a:lnTo>
                        <a:pt x="1505" y="166"/>
                      </a:lnTo>
                      <a:lnTo>
                        <a:pt x="1505" y="171"/>
                      </a:lnTo>
                      <a:lnTo>
                        <a:pt x="1505" y="176"/>
                      </a:lnTo>
                      <a:lnTo>
                        <a:pt x="1510" y="179"/>
                      </a:lnTo>
                      <a:lnTo>
                        <a:pt x="1513" y="180"/>
                      </a:lnTo>
                      <a:lnTo>
                        <a:pt x="1516" y="180"/>
                      </a:lnTo>
                      <a:lnTo>
                        <a:pt x="1520" y="180"/>
                      </a:lnTo>
                      <a:lnTo>
                        <a:pt x="1521" y="182"/>
                      </a:lnTo>
                      <a:lnTo>
                        <a:pt x="1523" y="182"/>
                      </a:lnTo>
                      <a:lnTo>
                        <a:pt x="1523" y="185"/>
                      </a:lnTo>
                      <a:lnTo>
                        <a:pt x="1523" y="188"/>
                      </a:lnTo>
                      <a:lnTo>
                        <a:pt x="1523" y="193"/>
                      </a:lnTo>
                      <a:lnTo>
                        <a:pt x="1523" y="201"/>
                      </a:lnTo>
                      <a:lnTo>
                        <a:pt x="1515" y="200"/>
                      </a:lnTo>
                      <a:lnTo>
                        <a:pt x="1510" y="201"/>
                      </a:lnTo>
                      <a:lnTo>
                        <a:pt x="1505" y="203"/>
                      </a:lnTo>
                      <a:lnTo>
                        <a:pt x="1500" y="206"/>
                      </a:lnTo>
                      <a:lnTo>
                        <a:pt x="1496" y="211"/>
                      </a:lnTo>
                      <a:lnTo>
                        <a:pt x="1492" y="214"/>
                      </a:lnTo>
                      <a:lnTo>
                        <a:pt x="1488" y="219"/>
                      </a:lnTo>
                      <a:lnTo>
                        <a:pt x="1484" y="222"/>
                      </a:lnTo>
                      <a:lnTo>
                        <a:pt x="1478" y="224"/>
                      </a:lnTo>
                      <a:lnTo>
                        <a:pt x="1473" y="225"/>
                      </a:lnTo>
                      <a:lnTo>
                        <a:pt x="1478" y="235"/>
                      </a:lnTo>
                      <a:lnTo>
                        <a:pt x="1483" y="241"/>
                      </a:lnTo>
                      <a:lnTo>
                        <a:pt x="1488" y="243"/>
                      </a:lnTo>
                      <a:lnTo>
                        <a:pt x="1494" y="241"/>
                      </a:lnTo>
                      <a:lnTo>
                        <a:pt x="1500" y="240"/>
                      </a:lnTo>
                      <a:lnTo>
                        <a:pt x="1507" y="236"/>
                      </a:lnTo>
                      <a:lnTo>
                        <a:pt x="1513" y="235"/>
                      </a:lnTo>
                      <a:lnTo>
                        <a:pt x="1520" y="235"/>
                      </a:lnTo>
                      <a:lnTo>
                        <a:pt x="1526" y="236"/>
                      </a:lnTo>
                      <a:lnTo>
                        <a:pt x="1532" y="243"/>
                      </a:lnTo>
                      <a:lnTo>
                        <a:pt x="1550" y="260"/>
                      </a:lnTo>
                      <a:lnTo>
                        <a:pt x="1564" y="278"/>
                      </a:lnTo>
                      <a:lnTo>
                        <a:pt x="1577" y="299"/>
                      </a:lnTo>
                      <a:lnTo>
                        <a:pt x="1590" y="320"/>
                      </a:lnTo>
                      <a:lnTo>
                        <a:pt x="1601" y="339"/>
                      </a:lnTo>
                      <a:lnTo>
                        <a:pt x="1614" y="358"/>
                      </a:lnTo>
                      <a:lnTo>
                        <a:pt x="1627" y="376"/>
                      </a:lnTo>
                      <a:lnTo>
                        <a:pt x="1640" y="392"/>
                      </a:lnTo>
                      <a:lnTo>
                        <a:pt x="1656" y="403"/>
                      </a:lnTo>
                      <a:lnTo>
                        <a:pt x="1673" y="412"/>
                      </a:lnTo>
                      <a:lnTo>
                        <a:pt x="1676" y="408"/>
                      </a:lnTo>
                      <a:lnTo>
                        <a:pt x="1676" y="404"/>
                      </a:lnTo>
                      <a:lnTo>
                        <a:pt x="1678" y="401"/>
                      </a:lnTo>
                      <a:lnTo>
                        <a:pt x="1678" y="396"/>
                      </a:lnTo>
                      <a:lnTo>
                        <a:pt x="1678" y="393"/>
                      </a:lnTo>
                      <a:lnTo>
                        <a:pt x="1680" y="390"/>
                      </a:lnTo>
                      <a:lnTo>
                        <a:pt x="1683" y="387"/>
                      </a:lnTo>
                      <a:lnTo>
                        <a:pt x="1686" y="385"/>
                      </a:lnTo>
                      <a:lnTo>
                        <a:pt x="1692" y="385"/>
                      </a:lnTo>
                      <a:lnTo>
                        <a:pt x="1702" y="387"/>
                      </a:lnTo>
                      <a:lnTo>
                        <a:pt x="1699" y="404"/>
                      </a:lnTo>
                      <a:lnTo>
                        <a:pt x="1700" y="417"/>
                      </a:lnTo>
                      <a:lnTo>
                        <a:pt x="1705" y="428"/>
                      </a:lnTo>
                      <a:lnTo>
                        <a:pt x="1715" y="438"/>
                      </a:lnTo>
                      <a:lnTo>
                        <a:pt x="1724" y="444"/>
                      </a:lnTo>
                      <a:lnTo>
                        <a:pt x="1736" y="451"/>
                      </a:lnTo>
                      <a:lnTo>
                        <a:pt x="1747" y="457"/>
                      </a:lnTo>
                      <a:lnTo>
                        <a:pt x="1758" y="464"/>
                      </a:lnTo>
                      <a:lnTo>
                        <a:pt x="1768" y="470"/>
                      </a:lnTo>
                      <a:lnTo>
                        <a:pt x="1776" y="478"/>
                      </a:lnTo>
                      <a:lnTo>
                        <a:pt x="1744" y="513"/>
                      </a:lnTo>
                      <a:lnTo>
                        <a:pt x="1756" y="524"/>
                      </a:lnTo>
                      <a:lnTo>
                        <a:pt x="1769" y="534"/>
                      </a:lnTo>
                      <a:lnTo>
                        <a:pt x="1782" y="545"/>
                      </a:lnTo>
                      <a:lnTo>
                        <a:pt x="1793" y="555"/>
                      </a:lnTo>
                      <a:lnTo>
                        <a:pt x="1804" y="563"/>
                      </a:lnTo>
                      <a:lnTo>
                        <a:pt x="1817" y="572"/>
                      </a:lnTo>
                      <a:lnTo>
                        <a:pt x="1828" y="582"/>
                      </a:lnTo>
                      <a:lnTo>
                        <a:pt x="1841" y="590"/>
                      </a:lnTo>
                      <a:lnTo>
                        <a:pt x="1856" y="598"/>
                      </a:lnTo>
                      <a:lnTo>
                        <a:pt x="1870" y="606"/>
                      </a:lnTo>
                      <a:lnTo>
                        <a:pt x="1870" y="633"/>
                      </a:lnTo>
                      <a:lnTo>
                        <a:pt x="1867" y="633"/>
                      </a:lnTo>
                      <a:lnTo>
                        <a:pt x="1864" y="633"/>
                      </a:lnTo>
                      <a:lnTo>
                        <a:pt x="1860" y="632"/>
                      </a:lnTo>
                      <a:lnTo>
                        <a:pt x="1856" y="632"/>
                      </a:lnTo>
                      <a:lnTo>
                        <a:pt x="1852" y="632"/>
                      </a:lnTo>
                      <a:lnTo>
                        <a:pt x="1848" y="632"/>
                      </a:lnTo>
                      <a:lnTo>
                        <a:pt x="1844" y="633"/>
                      </a:lnTo>
                      <a:lnTo>
                        <a:pt x="1841" y="635"/>
                      </a:lnTo>
                      <a:lnTo>
                        <a:pt x="1838" y="636"/>
                      </a:lnTo>
                      <a:lnTo>
                        <a:pt x="1835" y="641"/>
                      </a:lnTo>
                      <a:lnTo>
                        <a:pt x="1841" y="646"/>
                      </a:lnTo>
                      <a:lnTo>
                        <a:pt x="1846" y="651"/>
                      </a:lnTo>
                      <a:lnTo>
                        <a:pt x="1852" y="654"/>
                      </a:lnTo>
                      <a:lnTo>
                        <a:pt x="1859" y="656"/>
                      </a:lnTo>
                      <a:lnTo>
                        <a:pt x="1867" y="656"/>
                      </a:lnTo>
                      <a:lnTo>
                        <a:pt x="1873" y="656"/>
                      </a:lnTo>
                      <a:lnTo>
                        <a:pt x="1880" y="657"/>
                      </a:lnTo>
                      <a:lnTo>
                        <a:pt x="1888" y="659"/>
                      </a:lnTo>
                      <a:lnTo>
                        <a:pt x="1896" y="660"/>
                      </a:lnTo>
                      <a:lnTo>
                        <a:pt x="1902" y="665"/>
                      </a:lnTo>
                      <a:lnTo>
                        <a:pt x="1889" y="657"/>
                      </a:lnTo>
                      <a:lnTo>
                        <a:pt x="1878" y="656"/>
                      </a:lnTo>
                      <a:lnTo>
                        <a:pt x="1870" y="657"/>
                      </a:lnTo>
                      <a:lnTo>
                        <a:pt x="1865" y="662"/>
                      </a:lnTo>
                      <a:lnTo>
                        <a:pt x="1860" y="667"/>
                      </a:lnTo>
                      <a:lnTo>
                        <a:pt x="1856" y="672"/>
                      </a:lnTo>
                      <a:lnTo>
                        <a:pt x="1851" y="673"/>
                      </a:lnTo>
                      <a:lnTo>
                        <a:pt x="1846" y="670"/>
                      </a:lnTo>
                      <a:lnTo>
                        <a:pt x="1838" y="662"/>
                      </a:lnTo>
                      <a:lnTo>
                        <a:pt x="1828" y="648"/>
                      </a:lnTo>
                      <a:lnTo>
                        <a:pt x="1824" y="659"/>
                      </a:lnTo>
                      <a:lnTo>
                        <a:pt x="1817" y="670"/>
                      </a:lnTo>
                      <a:lnTo>
                        <a:pt x="1812" y="683"/>
                      </a:lnTo>
                      <a:lnTo>
                        <a:pt x="1806" y="694"/>
                      </a:lnTo>
                      <a:lnTo>
                        <a:pt x="1800" y="705"/>
                      </a:lnTo>
                      <a:lnTo>
                        <a:pt x="1793" y="716"/>
                      </a:lnTo>
                      <a:lnTo>
                        <a:pt x="1785" y="726"/>
                      </a:lnTo>
                      <a:lnTo>
                        <a:pt x="1776" y="734"/>
                      </a:lnTo>
                      <a:lnTo>
                        <a:pt x="1764" y="739"/>
                      </a:lnTo>
                      <a:lnTo>
                        <a:pt x="1752" y="742"/>
                      </a:lnTo>
                      <a:lnTo>
                        <a:pt x="1742" y="740"/>
                      </a:lnTo>
                      <a:lnTo>
                        <a:pt x="1734" y="736"/>
                      </a:lnTo>
                      <a:lnTo>
                        <a:pt x="1728" y="729"/>
                      </a:lnTo>
                      <a:lnTo>
                        <a:pt x="1723" y="721"/>
                      </a:lnTo>
                      <a:lnTo>
                        <a:pt x="1716" y="712"/>
                      </a:lnTo>
                      <a:lnTo>
                        <a:pt x="1712" y="702"/>
                      </a:lnTo>
                      <a:lnTo>
                        <a:pt x="1707" y="692"/>
                      </a:lnTo>
                      <a:lnTo>
                        <a:pt x="1702" y="683"/>
                      </a:lnTo>
                      <a:lnTo>
                        <a:pt x="1697" y="673"/>
                      </a:lnTo>
                      <a:lnTo>
                        <a:pt x="1691" y="665"/>
                      </a:lnTo>
                      <a:lnTo>
                        <a:pt x="1683" y="672"/>
                      </a:lnTo>
                      <a:lnTo>
                        <a:pt x="1678" y="678"/>
                      </a:lnTo>
                      <a:lnTo>
                        <a:pt x="1678" y="686"/>
                      </a:lnTo>
                      <a:lnTo>
                        <a:pt x="1681" y="694"/>
                      </a:lnTo>
                      <a:lnTo>
                        <a:pt x="1684" y="702"/>
                      </a:lnTo>
                      <a:lnTo>
                        <a:pt x="1689" y="710"/>
                      </a:lnTo>
                      <a:lnTo>
                        <a:pt x="1692" y="718"/>
                      </a:lnTo>
                      <a:lnTo>
                        <a:pt x="1694" y="726"/>
                      </a:lnTo>
                      <a:lnTo>
                        <a:pt x="1691" y="734"/>
                      </a:lnTo>
                      <a:lnTo>
                        <a:pt x="1684" y="742"/>
                      </a:lnTo>
                      <a:lnTo>
                        <a:pt x="1678" y="747"/>
                      </a:lnTo>
                      <a:lnTo>
                        <a:pt x="1675" y="750"/>
                      </a:lnTo>
                      <a:lnTo>
                        <a:pt x="1675" y="750"/>
                      </a:lnTo>
                      <a:lnTo>
                        <a:pt x="1676" y="748"/>
                      </a:lnTo>
                      <a:lnTo>
                        <a:pt x="1680" y="747"/>
                      </a:lnTo>
                      <a:lnTo>
                        <a:pt x="1681" y="744"/>
                      </a:lnTo>
                      <a:lnTo>
                        <a:pt x="1683" y="740"/>
                      </a:lnTo>
                      <a:lnTo>
                        <a:pt x="1683" y="737"/>
                      </a:lnTo>
                      <a:lnTo>
                        <a:pt x="1680" y="734"/>
                      </a:lnTo>
                      <a:lnTo>
                        <a:pt x="1673" y="732"/>
                      </a:lnTo>
                      <a:lnTo>
                        <a:pt x="1641" y="750"/>
                      </a:lnTo>
                      <a:lnTo>
                        <a:pt x="1673" y="700"/>
                      </a:lnTo>
                      <a:lnTo>
                        <a:pt x="1665" y="696"/>
                      </a:lnTo>
                      <a:lnTo>
                        <a:pt x="1659" y="691"/>
                      </a:lnTo>
                      <a:lnTo>
                        <a:pt x="1656" y="688"/>
                      </a:lnTo>
                      <a:lnTo>
                        <a:pt x="1652" y="683"/>
                      </a:lnTo>
                      <a:lnTo>
                        <a:pt x="1649" y="680"/>
                      </a:lnTo>
                      <a:lnTo>
                        <a:pt x="1648" y="675"/>
                      </a:lnTo>
                      <a:lnTo>
                        <a:pt x="1646" y="670"/>
                      </a:lnTo>
                      <a:lnTo>
                        <a:pt x="1643" y="664"/>
                      </a:lnTo>
                      <a:lnTo>
                        <a:pt x="1638" y="656"/>
                      </a:lnTo>
                      <a:lnTo>
                        <a:pt x="1632" y="648"/>
                      </a:lnTo>
                      <a:lnTo>
                        <a:pt x="1628" y="649"/>
                      </a:lnTo>
                      <a:lnTo>
                        <a:pt x="1627" y="652"/>
                      </a:lnTo>
                      <a:lnTo>
                        <a:pt x="1625" y="654"/>
                      </a:lnTo>
                      <a:lnTo>
                        <a:pt x="1624" y="657"/>
                      </a:lnTo>
                      <a:lnTo>
                        <a:pt x="1624" y="660"/>
                      </a:lnTo>
                      <a:lnTo>
                        <a:pt x="1624" y="664"/>
                      </a:lnTo>
                      <a:lnTo>
                        <a:pt x="1624" y="667"/>
                      </a:lnTo>
                      <a:lnTo>
                        <a:pt x="1624" y="670"/>
                      </a:lnTo>
                      <a:lnTo>
                        <a:pt x="1624" y="673"/>
                      </a:lnTo>
                      <a:lnTo>
                        <a:pt x="1624" y="676"/>
                      </a:lnTo>
                      <a:lnTo>
                        <a:pt x="1625" y="672"/>
                      </a:lnTo>
                      <a:lnTo>
                        <a:pt x="1625" y="668"/>
                      </a:lnTo>
                      <a:lnTo>
                        <a:pt x="1624" y="665"/>
                      </a:lnTo>
                      <a:lnTo>
                        <a:pt x="1622" y="664"/>
                      </a:lnTo>
                      <a:lnTo>
                        <a:pt x="1619" y="660"/>
                      </a:lnTo>
                      <a:lnTo>
                        <a:pt x="1617" y="659"/>
                      </a:lnTo>
                      <a:lnTo>
                        <a:pt x="1614" y="656"/>
                      </a:lnTo>
                      <a:lnTo>
                        <a:pt x="1611" y="654"/>
                      </a:lnTo>
                      <a:lnTo>
                        <a:pt x="1609" y="651"/>
                      </a:lnTo>
                      <a:lnTo>
                        <a:pt x="1606" y="648"/>
                      </a:lnTo>
                      <a:lnTo>
                        <a:pt x="1595" y="651"/>
                      </a:lnTo>
                      <a:lnTo>
                        <a:pt x="1584" y="657"/>
                      </a:lnTo>
                      <a:lnTo>
                        <a:pt x="1571" y="664"/>
                      </a:lnTo>
                      <a:lnTo>
                        <a:pt x="1560" y="670"/>
                      </a:lnTo>
                      <a:lnTo>
                        <a:pt x="1548" y="678"/>
                      </a:lnTo>
                      <a:lnTo>
                        <a:pt x="1539" y="686"/>
                      </a:lnTo>
                      <a:lnTo>
                        <a:pt x="1529" y="694"/>
                      </a:lnTo>
                      <a:lnTo>
                        <a:pt x="1520" y="702"/>
                      </a:lnTo>
                      <a:lnTo>
                        <a:pt x="1512" y="710"/>
                      </a:lnTo>
                      <a:lnTo>
                        <a:pt x="1505" y="718"/>
                      </a:lnTo>
                      <a:lnTo>
                        <a:pt x="1576" y="718"/>
                      </a:lnTo>
                      <a:lnTo>
                        <a:pt x="1547" y="760"/>
                      </a:lnTo>
                      <a:lnTo>
                        <a:pt x="1547" y="756"/>
                      </a:lnTo>
                      <a:lnTo>
                        <a:pt x="1548" y="753"/>
                      </a:lnTo>
                      <a:lnTo>
                        <a:pt x="1548" y="750"/>
                      </a:lnTo>
                      <a:lnTo>
                        <a:pt x="1548" y="745"/>
                      </a:lnTo>
                      <a:lnTo>
                        <a:pt x="1548" y="742"/>
                      </a:lnTo>
                      <a:lnTo>
                        <a:pt x="1548" y="737"/>
                      </a:lnTo>
                      <a:lnTo>
                        <a:pt x="1550" y="734"/>
                      </a:lnTo>
                      <a:lnTo>
                        <a:pt x="1552" y="731"/>
                      </a:lnTo>
                      <a:lnTo>
                        <a:pt x="1553" y="728"/>
                      </a:lnTo>
                      <a:lnTo>
                        <a:pt x="1558" y="724"/>
                      </a:lnTo>
                      <a:lnTo>
                        <a:pt x="1547" y="718"/>
                      </a:lnTo>
                      <a:lnTo>
                        <a:pt x="1540" y="720"/>
                      </a:lnTo>
                      <a:lnTo>
                        <a:pt x="1534" y="723"/>
                      </a:lnTo>
                      <a:lnTo>
                        <a:pt x="1529" y="728"/>
                      </a:lnTo>
                      <a:lnTo>
                        <a:pt x="1524" y="732"/>
                      </a:lnTo>
                      <a:lnTo>
                        <a:pt x="1521" y="739"/>
                      </a:lnTo>
                      <a:lnTo>
                        <a:pt x="1516" y="745"/>
                      </a:lnTo>
                      <a:lnTo>
                        <a:pt x="1515" y="752"/>
                      </a:lnTo>
                      <a:lnTo>
                        <a:pt x="1513" y="760"/>
                      </a:lnTo>
                      <a:lnTo>
                        <a:pt x="1513" y="768"/>
                      </a:lnTo>
                      <a:lnTo>
                        <a:pt x="1515" y="774"/>
                      </a:lnTo>
                      <a:lnTo>
                        <a:pt x="1510" y="779"/>
                      </a:lnTo>
                      <a:lnTo>
                        <a:pt x="1504" y="777"/>
                      </a:lnTo>
                      <a:lnTo>
                        <a:pt x="1497" y="774"/>
                      </a:lnTo>
                      <a:lnTo>
                        <a:pt x="1491" y="768"/>
                      </a:lnTo>
                      <a:lnTo>
                        <a:pt x="1484" y="761"/>
                      </a:lnTo>
                      <a:lnTo>
                        <a:pt x="1478" y="753"/>
                      </a:lnTo>
                      <a:lnTo>
                        <a:pt x="1470" y="748"/>
                      </a:lnTo>
                      <a:lnTo>
                        <a:pt x="1464" y="745"/>
                      </a:lnTo>
                      <a:lnTo>
                        <a:pt x="1456" y="745"/>
                      </a:lnTo>
                      <a:lnTo>
                        <a:pt x="1448" y="750"/>
                      </a:lnTo>
                      <a:lnTo>
                        <a:pt x="1448" y="774"/>
                      </a:lnTo>
                      <a:lnTo>
                        <a:pt x="1430" y="732"/>
                      </a:lnTo>
                      <a:lnTo>
                        <a:pt x="1420" y="742"/>
                      </a:lnTo>
                      <a:lnTo>
                        <a:pt x="1422" y="744"/>
                      </a:lnTo>
                      <a:lnTo>
                        <a:pt x="1422" y="744"/>
                      </a:lnTo>
                      <a:lnTo>
                        <a:pt x="1422" y="740"/>
                      </a:lnTo>
                      <a:lnTo>
                        <a:pt x="1420" y="737"/>
                      </a:lnTo>
                      <a:lnTo>
                        <a:pt x="1417" y="732"/>
                      </a:lnTo>
                      <a:lnTo>
                        <a:pt x="1416" y="728"/>
                      </a:lnTo>
                      <a:lnTo>
                        <a:pt x="1414" y="723"/>
                      </a:lnTo>
                      <a:lnTo>
                        <a:pt x="1412" y="716"/>
                      </a:lnTo>
                      <a:lnTo>
                        <a:pt x="1412" y="712"/>
                      </a:lnTo>
                      <a:lnTo>
                        <a:pt x="1412" y="707"/>
                      </a:lnTo>
                      <a:lnTo>
                        <a:pt x="1411" y="704"/>
                      </a:lnTo>
                      <a:lnTo>
                        <a:pt x="1408" y="702"/>
                      </a:lnTo>
                      <a:lnTo>
                        <a:pt x="1404" y="700"/>
                      </a:lnTo>
                      <a:lnTo>
                        <a:pt x="1401" y="699"/>
                      </a:lnTo>
                      <a:lnTo>
                        <a:pt x="1396" y="699"/>
                      </a:lnTo>
                      <a:lnTo>
                        <a:pt x="1393" y="699"/>
                      </a:lnTo>
                      <a:lnTo>
                        <a:pt x="1388" y="699"/>
                      </a:lnTo>
                      <a:lnTo>
                        <a:pt x="1385" y="700"/>
                      </a:lnTo>
                      <a:lnTo>
                        <a:pt x="1382" y="700"/>
                      </a:lnTo>
                      <a:lnTo>
                        <a:pt x="1377" y="700"/>
                      </a:lnTo>
                      <a:lnTo>
                        <a:pt x="1358" y="712"/>
                      </a:lnTo>
                      <a:lnTo>
                        <a:pt x="1347" y="721"/>
                      </a:lnTo>
                      <a:lnTo>
                        <a:pt x="1345" y="732"/>
                      </a:lnTo>
                      <a:lnTo>
                        <a:pt x="1348" y="742"/>
                      </a:lnTo>
                      <a:lnTo>
                        <a:pt x="1356" y="752"/>
                      </a:lnTo>
                      <a:lnTo>
                        <a:pt x="1364" y="761"/>
                      </a:lnTo>
                      <a:lnTo>
                        <a:pt x="1372" y="771"/>
                      </a:lnTo>
                      <a:lnTo>
                        <a:pt x="1377" y="784"/>
                      </a:lnTo>
                      <a:lnTo>
                        <a:pt x="1379" y="795"/>
                      </a:lnTo>
                      <a:lnTo>
                        <a:pt x="1371" y="809"/>
                      </a:lnTo>
                      <a:lnTo>
                        <a:pt x="1366" y="809"/>
                      </a:lnTo>
                      <a:lnTo>
                        <a:pt x="1361" y="809"/>
                      </a:lnTo>
                      <a:lnTo>
                        <a:pt x="1356" y="809"/>
                      </a:lnTo>
                      <a:lnTo>
                        <a:pt x="1352" y="811"/>
                      </a:lnTo>
                      <a:lnTo>
                        <a:pt x="1347" y="812"/>
                      </a:lnTo>
                      <a:lnTo>
                        <a:pt x="1344" y="814"/>
                      </a:lnTo>
                      <a:lnTo>
                        <a:pt x="1339" y="817"/>
                      </a:lnTo>
                      <a:lnTo>
                        <a:pt x="1336" y="819"/>
                      </a:lnTo>
                      <a:lnTo>
                        <a:pt x="1332" y="824"/>
                      </a:lnTo>
                      <a:lnTo>
                        <a:pt x="1329" y="827"/>
                      </a:lnTo>
                      <a:lnTo>
                        <a:pt x="1329" y="830"/>
                      </a:lnTo>
                      <a:lnTo>
                        <a:pt x="1328" y="832"/>
                      </a:lnTo>
                      <a:lnTo>
                        <a:pt x="1328" y="835"/>
                      </a:lnTo>
                      <a:lnTo>
                        <a:pt x="1328" y="838"/>
                      </a:lnTo>
                      <a:lnTo>
                        <a:pt x="1328" y="841"/>
                      </a:lnTo>
                      <a:lnTo>
                        <a:pt x="1329" y="843"/>
                      </a:lnTo>
                      <a:lnTo>
                        <a:pt x="1329" y="846"/>
                      </a:lnTo>
                      <a:lnTo>
                        <a:pt x="1331" y="849"/>
                      </a:lnTo>
                      <a:lnTo>
                        <a:pt x="1332" y="851"/>
                      </a:lnTo>
                      <a:lnTo>
                        <a:pt x="1336" y="852"/>
                      </a:lnTo>
                      <a:lnTo>
                        <a:pt x="1329" y="852"/>
                      </a:lnTo>
                      <a:lnTo>
                        <a:pt x="1321" y="833"/>
                      </a:lnTo>
                      <a:lnTo>
                        <a:pt x="1323" y="822"/>
                      </a:lnTo>
                      <a:lnTo>
                        <a:pt x="1331" y="814"/>
                      </a:lnTo>
                      <a:lnTo>
                        <a:pt x="1342" y="809"/>
                      </a:lnTo>
                      <a:lnTo>
                        <a:pt x="1355" y="808"/>
                      </a:lnTo>
                      <a:lnTo>
                        <a:pt x="1366" y="804"/>
                      </a:lnTo>
                      <a:lnTo>
                        <a:pt x="1372" y="800"/>
                      </a:lnTo>
                      <a:lnTo>
                        <a:pt x="1376" y="793"/>
                      </a:lnTo>
                      <a:lnTo>
                        <a:pt x="1369" y="784"/>
                      </a:lnTo>
                      <a:lnTo>
                        <a:pt x="1353" y="768"/>
                      </a:lnTo>
                      <a:lnTo>
                        <a:pt x="1347" y="776"/>
                      </a:lnTo>
                      <a:lnTo>
                        <a:pt x="1340" y="779"/>
                      </a:lnTo>
                      <a:lnTo>
                        <a:pt x="1334" y="780"/>
                      </a:lnTo>
                      <a:lnTo>
                        <a:pt x="1328" y="780"/>
                      </a:lnTo>
                      <a:lnTo>
                        <a:pt x="1321" y="779"/>
                      </a:lnTo>
                      <a:lnTo>
                        <a:pt x="1315" y="777"/>
                      </a:lnTo>
                      <a:lnTo>
                        <a:pt x="1308" y="776"/>
                      </a:lnTo>
                      <a:lnTo>
                        <a:pt x="1300" y="777"/>
                      </a:lnTo>
                      <a:lnTo>
                        <a:pt x="1294" y="779"/>
                      </a:lnTo>
                      <a:lnTo>
                        <a:pt x="1286" y="785"/>
                      </a:lnTo>
                      <a:lnTo>
                        <a:pt x="1256" y="792"/>
                      </a:lnTo>
                      <a:lnTo>
                        <a:pt x="1230" y="816"/>
                      </a:lnTo>
                      <a:lnTo>
                        <a:pt x="1209" y="848"/>
                      </a:lnTo>
                      <a:lnTo>
                        <a:pt x="1192" y="884"/>
                      </a:lnTo>
                      <a:lnTo>
                        <a:pt x="1176" y="920"/>
                      </a:lnTo>
                      <a:lnTo>
                        <a:pt x="1160" y="950"/>
                      </a:lnTo>
                      <a:lnTo>
                        <a:pt x="1144" y="966"/>
                      </a:lnTo>
                      <a:lnTo>
                        <a:pt x="1124" y="964"/>
                      </a:lnTo>
                      <a:lnTo>
                        <a:pt x="1102" y="940"/>
                      </a:lnTo>
                      <a:lnTo>
                        <a:pt x="1075" y="888"/>
                      </a:lnTo>
                      <a:lnTo>
                        <a:pt x="1068" y="886"/>
                      </a:lnTo>
                      <a:lnTo>
                        <a:pt x="1064" y="884"/>
                      </a:lnTo>
                      <a:lnTo>
                        <a:pt x="1057" y="886"/>
                      </a:lnTo>
                      <a:lnTo>
                        <a:pt x="1052" y="888"/>
                      </a:lnTo>
                      <a:lnTo>
                        <a:pt x="1048" y="891"/>
                      </a:lnTo>
                      <a:lnTo>
                        <a:pt x="1043" y="894"/>
                      </a:lnTo>
                      <a:lnTo>
                        <a:pt x="1040" y="897"/>
                      </a:lnTo>
                      <a:lnTo>
                        <a:pt x="1036" y="902"/>
                      </a:lnTo>
                      <a:lnTo>
                        <a:pt x="1035" y="907"/>
                      </a:lnTo>
                      <a:lnTo>
                        <a:pt x="1033" y="912"/>
                      </a:lnTo>
                      <a:lnTo>
                        <a:pt x="1033" y="923"/>
                      </a:lnTo>
                      <a:lnTo>
                        <a:pt x="1036" y="929"/>
                      </a:lnTo>
                      <a:lnTo>
                        <a:pt x="1043" y="934"/>
                      </a:lnTo>
                      <a:lnTo>
                        <a:pt x="1051" y="937"/>
                      </a:lnTo>
                      <a:lnTo>
                        <a:pt x="1059" y="940"/>
                      </a:lnTo>
                      <a:lnTo>
                        <a:pt x="1067" y="942"/>
                      </a:lnTo>
                      <a:lnTo>
                        <a:pt x="1075" y="947"/>
                      </a:lnTo>
                      <a:lnTo>
                        <a:pt x="1081" y="952"/>
                      </a:lnTo>
                      <a:lnTo>
                        <a:pt x="1083" y="960"/>
                      </a:lnTo>
                      <a:lnTo>
                        <a:pt x="1083" y="971"/>
                      </a:lnTo>
                      <a:lnTo>
                        <a:pt x="1051" y="944"/>
                      </a:lnTo>
                      <a:lnTo>
                        <a:pt x="1048" y="950"/>
                      </a:lnTo>
                      <a:lnTo>
                        <a:pt x="1044" y="955"/>
                      </a:lnTo>
                      <a:lnTo>
                        <a:pt x="1041" y="961"/>
                      </a:lnTo>
                      <a:lnTo>
                        <a:pt x="1038" y="968"/>
                      </a:lnTo>
                      <a:lnTo>
                        <a:pt x="1035" y="972"/>
                      </a:lnTo>
                      <a:lnTo>
                        <a:pt x="1033" y="979"/>
                      </a:lnTo>
                      <a:lnTo>
                        <a:pt x="1032" y="985"/>
                      </a:lnTo>
                      <a:lnTo>
                        <a:pt x="1032" y="992"/>
                      </a:lnTo>
                      <a:lnTo>
                        <a:pt x="1032" y="996"/>
                      </a:lnTo>
                      <a:lnTo>
                        <a:pt x="1033" y="1003"/>
                      </a:lnTo>
                      <a:lnTo>
                        <a:pt x="1033" y="1009"/>
                      </a:lnTo>
                      <a:lnTo>
                        <a:pt x="1033" y="1011"/>
                      </a:lnTo>
                      <a:lnTo>
                        <a:pt x="1033" y="1009"/>
                      </a:lnTo>
                      <a:lnTo>
                        <a:pt x="1033" y="1006"/>
                      </a:lnTo>
                      <a:lnTo>
                        <a:pt x="1032" y="1001"/>
                      </a:lnTo>
                      <a:lnTo>
                        <a:pt x="1032" y="995"/>
                      </a:lnTo>
                      <a:lnTo>
                        <a:pt x="1030" y="987"/>
                      </a:lnTo>
                      <a:lnTo>
                        <a:pt x="1028" y="980"/>
                      </a:lnTo>
                      <a:lnTo>
                        <a:pt x="1027" y="976"/>
                      </a:lnTo>
                      <a:lnTo>
                        <a:pt x="1025" y="971"/>
                      </a:lnTo>
                      <a:lnTo>
                        <a:pt x="1022" y="968"/>
                      </a:lnTo>
                      <a:lnTo>
                        <a:pt x="1019" y="964"/>
                      </a:lnTo>
                      <a:lnTo>
                        <a:pt x="1014" y="963"/>
                      </a:lnTo>
                      <a:lnTo>
                        <a:pt x="1011" y="961"/>
                      </a:lnTo>
                      <a:lnTo>
                        <a:pt x="1006" y="961"/>
                      </a:lnTo>
                      <a:lnTo>
                        <a:pt x="1001" y="961"/>
                      </a:lnTo>
                      <a:lnTo>
                        <a:pt x="996" y="961"/>
                      </a:lnTo>
                      <a:lnTo>
                        <a:pt x="992" y="961"/>
                      </a:lnTo>
                      <a:lnTo>
                        <a:pt x="988" y="961"/>
                      </a:lnTo>
                      <a:lnTo>
                        <a:pt x="984" y="961"/>
                      </a:lnTo>
                      <a:lnTo>
                        <a:pt x="987" y="958"/>
                      </a:lnTo>
                      <a:lnTo>
                        <a:pt x="990" y="955"/>
                      </a:lnTo>
                      <a:lnTo>
                        <a:pt x="990" y="952"/>
                      </a:lnTo>
                      <a:lnTo>
                        <a:pt x="992" y="947"/>
                      </a:lnTo>
                      <a:lnTo>
                        <a:pt x="992" y="942"/>
                      </a:lnTo>
                      <a:lnTo>
                        <a:pt x="990" y="937"/>
                      </a:lnTo>
                      <a:lnTo>
                        <a:pt x="990" y="932"/>
                      </a:lnTo>
                      <a:lnTo>
                        <a:pt x="990" y="928"/>
                      </a:lnTo>
                      <a:lnTo>
                        <a:pt x="990" y="923"/>
                      </a:lnTo>
                      <a:lnTo>
                        <a:pt x="990" y="918"/>
                      </a:lnTo>
                      <a:lnTo>
                        <a:pt x="987" y="923"/>
                      </a:lnTo>
                      <a:lnTo>
                        <a:pt x="984" y="921"/>
                      </a:lnTo>
                      <a:lnTo>
                        <a:pt x="980" y="918"/>
                      </a:lnTo>
                      <a:lnTo>
                        <a:pt x="979" y="912"/>
                      </a:lnTo>
                      <a:lnTo>
                        <a:pt x="976" y="905"/>
                      </a:lnTo>
                      <a:lnTo>
                        <a:pt x="974" y="900"/>
                      </a:lnTo>
                      <a:lnTo>
                        <a:pt x="969" y="897"/>
                      </a:lnTo>
                      <a:lnTo>
                        <a:pt x="964" y="899"/>
                      </a:lnTo>
                      <a:lnTo>
                        <a:pt x="958" y="905"/>
                      </a:lnTo>
                      <a:lnTo>
                        <a:pt x="948" y="918"/>
                      </a:lnTo>
                      <a:lnTo>
                        <a:pt x="948" y="912"/>
                      </a:lnTo>
                      <a:lnTo>
                        <a:pt x="944" y="908"/>
                      </a:lnTo>
                      <a:lnTo>
                        <a:pt x="939" y="908"/>
                      </a:lnTo>
                      <a:lnTo>
                        <a:pt x="934" y="910"/>
                      </a:lnTo>
                      <a:lnTo>
                        <a:pt x="929" y="913"/>
                      </a:lnTo>
                      <a:lnTo>
                        <a:pt x="923" y="916"/>
                      </a:lnTo>
                      <a:lnTo>
                        <a:pt x="918" y="921"/>
                      </a:lnTo>
                      <a:lnTo>
                        <a:pt x="915" y="928"/>
                      </a:lnTo>
                      <a:lnTo>
                        <a:pt x="910" y="934"/>
                      </a:lnTo>
                      <a:lnTo>
                        <a:pt x="908" y="939"/>
                      </a:lnTo>
                      <a:lnTo>
                        <a:pt x="907" y="944"/>
                      </a:lnTo>
                      <a:lnTo>
                        <a:pt x="916" y="934"/>
                      </a:lnTo>
                      <a:lnTo>
                        <a:pt x="920" y="928"/>
                      </a:lnTo>
                      <a:lnTo>
                        <a:pt x="916" y="923"/>
                      </a:lnTo>
                      <a:lnTo>
                        <a:pt x="910" y="918"/>
                      </a:lnTo>
                      <a:lnTo>
                        <a:pt x="899" y="915"/>
                      </a:lnTo>
                      <a:lnTo>
                        <a:pt x="886" y="912"/>
                      </a:lnTo>
                      <a:lnTo>
                        <a:pt x="873" y="905"/>
                      </a:lnTo>
                      <a:lnTo>
                        <a:pt x="862" y="899"/>
                      </a:lnTo>
                      <a:lnTo>
                        <a:pt x="852" y="889"/>
                      </a:lnTo>
                      <a:lnTo>
                        <a:pt x="846" y="876"/>
                      </a:lnTo>
                      <a:lnTo>
                        <a:pt x="828" y="876"/>
                      </a:lnTo>
                      <a:lnTo>
                        <a:pt x="828" y="912"/>
                      </a:lnTo>
                      <a:lnTo>
                        <a:pt x="840" y="900"/>
                      </a:lnTo>
                      <a:lnTo>
                        <a:pt x="835" y="897"/>
                      </a:lnTo>
                      <a:lnTo>
                        <a:pt x="830" y="896"/>
                      </a:lnTo>
                      <a:lnTo>
                        <a:pt x="825" y="894"/>
                      </a:lnTo>
                      <a:lnTo>
                        <a:pt x="820" y="894"/>
                      </a:lnTo>
                      <a:lnTo>
                        <a:pt x="814" y="894"/>
                      </a:lnTo>
                      <a:lnTo>
                        <a:pt x="809" y="894"/>
                      </a:lnTo>
                      <a:lnTo>
                        <a:pt x="803" y="894"/>
                      </a:lnTo>
                      <a:lnTo>
                        <a:pt x="798" y="894"/>
                      </a:lnTo>
                      <a:lnTo>
                        <a:pt x="792" y="894"/>
                      </a:lnTo>
                      <a:lnTo>
                        <a:pt x="787" y="894"/>
                      </a:lnTo>
                      <a:lnTo>
                        <a:pt x="796" y="888"/>
                      </a:lnTo>
                      <a:lnTo>
                        <a:pt x="793" y="884"/>
                      </a:lnTo>
                      <a:lnTo>
                        <a:pt x="790" y="880"/>
                      </a:lnTo>
                      <a:lnTo>
                        <a:pt x="787" y="876"/>
                      </a:lnTo>
                      <a:lnTo>
                        <a:pt x="784" y="875"/>
                      </a:lnTo>
                      <a:lnTo>
                        <a:pt x="780" y="872"/>
                      </a:lnTo>
                      <a:lnTo>
                        <a:pt x="777" y="870"/>
                      </a:lnTo>
                      <a:lnTo>
                        <a:pt x="774" y="868"/>
                      </a:lnTo>
                      <a:lnTo>
                        <a:pt x="769" y="867"/>
                      </a:lnTo>
                      <a:lnTo>
                        <a:pt x="766" y="868"/>
                      </a:lnTo>
                      <a:lnTo>
                        <a:pt x="761" y="870"/>
                      </a:lnTo>
                      <a:lnTo>
                        <a:pt x="755" y="894"/>
                      </a:lnTo>
                      <a:lnTo>
                        <a:pt x="734" y="896"/>
                      </a:lnTo>
                      <a:lnTo>
                        <a:pt x="716" y="889"/>
                      </a:lnTo>
                      <a:lnTo>
                        <a:pt x="699" y="880"/>
                      </a:lnTo>
                      <a:lnTo>
                        <a:pt x="684" y="868"/>
                      </a:lnTo>
                      <a:lnTo>
                        <a:pt x="670" y="856"/>
                      </a:lnTo>
                      <a:lnTo>
                        <a:pt x="656" y="846"/>
                      </a:lnTo>
                      <a:lnTo>
                        <a:pt x="641" y="841"/>
                      </a:lnTo>
                      <a:lnTo>
                        <a:pt x="627" y="843"/>
                      </a:lnTo>
                      <a:lnTo>
                        <a:pt x="611" y="854"/>
                      </a:lnTo>
                      <a:lnTo>
                        <a:pt x="593" y="876"/>
                      </a:lnTo>
                      <a:lnTo>
                        <a:pt x="609" y="856"/>
                      </a:lnTo>
                      <a:lnTo>
                        <a:pt x="624" y="844"/>
                      </a:lnTo>
                      <a:lnTo>
                        <a:pt x="638" y="843"/>
                      </a:lnTo>
                      <a:lnTo>
                        <a:pt x="651" y="846"/>
                      </a:lnTo>
                      <a:lnTo>
                        <a:pt x="665" y="854"/>
                      </a:lnTo>
                      <a:lnTo>
                        <a:pt x="678" y="864"/>
                      </a:lnTo>
                      <a:lnTo>
                        <a:pt x="692" y="873"/>
                      </a:lnTo>
                      <a:lnTo>
                        <a:pt x="708" y="880"/>
                      </a:lnTo>
                      <a:lnTo>
                        <a:pt x="726" y="881"/>
                      </a:lnTo>
                      <a:lnTo>
                        <a:pt x="744" y="876"/>
                      </a:lnTo>
                      <a:lnTo>
                        <a:pt x="758" y="880"/>
                      </a:lnTo>
                      <a:lnTo>
                        <a:pt x="774" y="880"/>
                      </a:lnTo>
                      <a:lnTo>
                        <a:pt x="790" y="876"/>
                      </a:lnTo>
                      <a:lnTo>
                        <a:pt x="806" y="873"/>
                      </a:lnTo>
                      <a:lnTo>
                        <a:pt x="822" y="870"/>
                      </a:lnTo>
                      <a:lnTo>
                        <a:pt x="838" y="868"/>
                      </a:lnTo>
                      <a:lnTo>
                        <a:pt x="852" y="870"/>
                      </a:lnTo>
                      <a:lnTo>
                        <a:pt x="865" y="875"/>
                      </a:lnTo>
                      <a:lnTo>
                        <a:pt x="878" y="884"/>
                      </a:lnTo>
                      <a:lnTo>
                        <a:pt x="889" y="900"/>
                      </a:lnTo>
                      <a:lnTo>
                        <a:pt x="907" y="897"/>
                      </a:lnTo>
                      <a:lnTo>
                        <a:pt x="926" y="889"/>
                      </a:lnTo>
                      <a:lnTo>
                        <a:pt x="944" y="878"/>
                      </a:lnTo>
                      <a:lnTo>
                        <a:pt x="963" y="867"/>
                      </a:lnTo>
                      <a:lnTo>
                        <a:pt x="980" y="856"/>
                      </a:lnTo>
                      <a:lnTo>
                        <a:pt x="1000" y="848"/>
                      </a:lnTo>
                      <a:lnTo>
                        <a:pt x="1017" y="843"/>
                      </a:lnTo>
                      <a:lnTo>
                        <a:pt x="1036" y="844"/>
                      </a:lnTo>
                      <a:lnTo>
                        <a:pt x="1056" y="852"/>
                      </a:lnTo>
                      <a:lnTo>
                        <a:pt x="1075" y="870"/>
                      </a:lnTo>
                      <a:lnTo>
                        <a:pt x="1083" y="859"/>
                      </a:lnTo>
                      <a:lnTo>
                        <a:pt x="1091" y="867"/>
                      </a:lnTo>
                      <a:lnTo>
                        <a:pt x="1096" y="876"/>
                      </a:lnTo>
                      <a:lnTo>
                        <a:pt x="1099" y="888"/>
                      </a:lnTo>
                      <a:lnTo>
                        <a:pt x="1102" y="899"/>
                      </a:lnTo>
                      <a:lnTo>
                        <a:pt x="1105" y="912"/>
                      </a:lnTo>
                      <a:lnTo>
                        <a:pt x="1107" y="923"/>
                      </a:lnTo>
                      <a:lnTo>
                        <a:pt x="1112" y="936"/>
                      </a:lnTo>
                      <a:lnTo>
                        <a:pt x="1116" y="945"/>
                      </a:lnTo>
                      <a:lnTo>
                        <a:pt x="1124" y="955"/>
                      </a:lnTo>
                      <a:lnTo>
                        <a:pt x="1136" y="961"/>
                      </a:lnTo>
                      <a:lnTo>
                        <a:pt x="1147" y="953"/>
                      </a:lnTo>
                      <a:lnTo>
                        <a:pt x="1156" y="944"/>
                      </a:lnTo>
                      <a:lnTo>
                        <a:pt x="1164" y="932"/>
                      </a:lnTo>
                      <a:lnTo>
                        <a:pt x="1172" y="921"/>
                      </a:lnTo>
                      <a:lnTo>
                        <a:pt x="1177" y="908"/>
                      </a:lnTo>
                      <a:lnTo>
                        <a:pt x="1182" y="894"/>
                      </a:lnTo>
                      <a:lnTo>
                        <a:pt x="1187" y="881"/>
                      </a:lnTo>
                      <a:lnTo>
                        <a:pt x="1193" y="868"/>
                      </a:lnTo>
                      <a:lnTo>
                        <a:pt x="1200" y="856"/>
                      </a:lnTo>
                      <a:lnTo>
                        <a:pt x="1209" y="844"/>
                      </a:lnTo>
                      <a:lnTo>
                        <a:pt x="1232" y="819"/>
                      </a:lnTo>
                      <a:lnTo>
                        <a:pt x="1254" y="793"/>
                      </a:lnTo>
                      <a:lnTo>
                        <a:pt x="1276" y="769"/>
                      </a:lnTo>
                      <a:lnTo>
                        <a:pt x="1300" y="747"/>
                      </a:lnTo>
                      <a:lnTo>
                        <a:pt x="1324" y="726"/>
                      </a:lnTo>
                      <a:lnTo>
                        <a:pt x="1352" y="710"/>
                      </a:lnTo>
                      <a:lnTo>
                        <a:pt x="1379" y="697"/>
                      </a:lnTo>
                      <a:lnTo>
                        <a:pt x="1408" y="688"/>
                      </a:lnTo>
                      <a:lnTo>
                        <a:pt x="1440" y="686"/>
                      </a:lnTo>
                      <a:lnTo>
                        <a:pt x="1473" y="689"/>
                      </a:lnTo>
                      <a:lnTo>
                        <a:pt x="1476" y="688"/>
                      </a:lnTo>
                      <a:lnTo>
                        <a:pt x="1481" y="686"/>
                      </a:lnTo>
                      <a:lnTo>
                        <a:pt x="1484" y="684"/>
                      </a:lnTo>
                      <a:lnTo>
                        <a:pt x="1488" y="681"/>
                      </a:lnTo>
                      <a:lnTo>
                        <a:pt x="1491" y="680"/>
                      </a:lnTo>
                      <a:lnTo>
                        <a:pt x="1496" y="676"/>
                      </a:lnTo>
                      <a:lnTo>
                        <a:pt x="1499" y="675"/>
                      </a:lnTo>
                      <a:lnTo>
                        <a:pt x="1504" y="675"/>
                      </a:lnTo>
                      <a:lnTo>
                        <a:pt x="1508" y="675"/>
                      </a:lnTo>
                      <a:lnTo>
                        <a:pt x="1515" y="676"/>
                      </a:lnTo>
                      <a:lnTo>
                        <a:pt x="1528" y="672"/>
                      </a:lnTo>
                      <a:lnTo>
                        <a:pt x="1542" y="665"/>
                      </a:lnTo>
                      <a:lnTo>
                        <a:pt x="1558" y="659"/>
                      </a:lnTo>
                      <a:lnTo>
                        <a:pt x="1576" y="654"/>
                      </a:lnTo>
                      <a:lnTo>
                        <a:pt x="1593" y="651"/>
                      </a:lnTo>
                      <a:lnTo>
                        <a:pt x="1611" y="649"/>
                      </a:lnTo>
                      <a:lnTo>
                        <a:pt x="1628" y="649"/>
                      </a:lnTo>
                      <a:lnTo>
                        <a:pt x="1643" y="654"/>
                      </a:lnTo>
                      <a:lnTo>
                        <a:pt x="1656" y="662"/>
                      </a:lnTo>
                      <a:lnTo>
                        <a:pt x="1667" y="676"/>
                      </a:lnTo>
                      <a:lnTo>
                        <a:pt x="1670" y="673"/>
                      </a:lnTo>
                      <a:lnTo>
                        <a:pt x="1673" y="668"/>
                      </a:lnTo>
                      <a:lnTo>
                        <a:pt x="1675" y="665"/>
                      </a:lnTo>
                      <a:lnTo>
                        <a:pt x="1678" y="664"/>
                      </a:lnTo>
                      <a:lnTo>
                        <a:pt x="1681" y="660"/>
                      </a:lnTo>
                      <a:lnTo>
                        <a:pt x="1684" y="659"/>
                      </a:lnTo>
                      <a:lnTo>
                        <a:pt x="1688" y="657"/>
                      </a:lnTo>
                      <a:lnTo>
                        <a:pt x="1692" y="656"/>
                      </a:lnTo>
                      <a:lnTo>
                        <a:pt x="1697" y="657"/>
                      </a:lnTo>
                      <a:lnTo>
                        <a:pt x="1702" y="659"/>
                      </a:lnTo>
                      <a:lnTo>
                        <a:pt x="1704" y="667"/>
                      </a:lnTo>
                      <a:lnTo>
                        <a:pt x="1705" y="675"/>
                      </a:lnTo>
                      <a:lnTo>
                        <a:pt x="1708" y="681"/>
                      </a:lnTo>
                      <a:lnTo>
                        <a:pt x="1713" y="689"/>
                      </a:lnTo>
                      <a:lnTo>
                        <a:pt x="1718" y="697"/>
                      </a:lnTo>
                      <a:lnTo>
                        <a:pt x="1723" y="704"/>
                      </a:lnTo>
                      <a:lnTo>
                        <a:pt x="1728" y="710"/>
                      </a:lnTo>
                      <a:lnTo>
                        <a:pt x="1732" y="718"/>
                      </a:lnTo>
                      <a:lnTo>
                        <a:pt x="1739" y="724"/>
                      </a:lnTo>
                      <a:lnTo>
                        <a:pt x="1744" y="732"/>
                      </a:lnTo>
                      <a:lnTo>
                        <a:pt x="1755" y="729"/>
                      </a:lnTo>
                      <a:lnTo>
                        <a:pt x="1764" y="724"/>
                      </a:lnTo>
                      <a:lnTo>
                        <a:pt x="1774" y="718"/>
                      </a:lnTo>
                      <a:lnTo>
                        <a:pt x="1782" y="713"/>
                      </a:lnTo>
                      <a:lnTo>
                        <a:pt x="1790" y="705"/>
                      </a:lnTo>
                      <a:lnTo>
                        <a:pt x="1798" y="697"/>
                      </a:lnTo>
                      <a:lnTo>
                        <a:pt x="1804" y="689"/>
                      </a:lnTo>
                      <a:lnTo>
                        <a:pt x="1809" y="680"/>
                      </a:lnTo>
                      <a:lnTo>
                        <a:pt x="1814" y="670"/>
                      </a:lnTo>
                      <a:lnTo>
                        <a:pt x="1817" y="659"/>
                      </a:lnTo>
                      <a:lnTo>
                        <a:pt x="1820" y="630"/>
                      </a:lnTo>
                      <a:lnTo>
                        <a:pt x="1816" y="608"/>
                      </a:lnTo>
                      <a:lnTo>
                        <a:pt x="1804" y="587"/>
                      </a:lnTo>
                      <a:lnTo>
                        <a:pt x="1790" y="569"/>
                      </a:lnTo>
                      <a:lnTo>
                        <a:pt x="1772" y="553"/>
                      </a:lnTo>
                      <a:lnTo>
                        <a:pt x="1753" y="539"/>
                      </a:lnTo>
                      <a:lnTo>
                        <a:pt x="1736" y="524"/>
                      </a:lnTo>
                      <a:lnTo>
                        <a:pt x="1716" y="512"/>
                      </a:lnTo>
                      <a:lnTo>
                        <a:pt x="1702" y="496"/>
                      </a:lnTo>
                      <a:lnTo>
                        <a:pt x="1691" y="478"/>
                      </a:lnTo>
                      <a:lnTo>
                        <a:pt x="1697" y="480"/>
                      </a:lnTo>
                      <a:lnTo>
                        <a:pt x="1702" y="480"/>
                      </a:lnTo>
                      <a:lnTo>
                        <a:pt x="1707" y="480"/>
                      </a:lnTo>
                      <a:lnTo>
                        <a:pt x="1712" y="478"/>
                      </a:lnTo>
                      <a:lnTo>
                        <a:pt x="1715" y="475"/>
                      </a:lnTo>
                      <a:lnTo>
                        <a:pt x="1718" y="473"/>
                      </a:lnTo>
                      <a:lnTo>
                        <a:pt x="1723" y="470"/>
                      </a:lnTo>
                      <a:lnTo>
                        <a:pt x="1726" y="468"/>
                      </a:lnTo>
                      <a:lnTo>
                        <a:pt x="1729" y="465"/>
                      </a:lnTo>
                      <a:lnTo>
                        <a:pt x="1734" y="465"/>
                      </a:lnTo>
                      <a:lnTo>
                        <a:pt x="1723" y="452"/>
                      </a:lnTo>
                      <a:lnTo>
                        <a:pt x="1708" y="444"/>
                      </a:lnTo>
                      <a:lnTo>
                        <a:pt x="1692" y="440"/>
                      </a:lnTo>
                      <a:lnTo>
                        <a:pt x="1675" y="438"/>
                      </a:lnTo>
                      <a:lnTo>
                        <a:pt x="1657" y="438"/>
                      </a:lnTo>
                      <a:lnTo>
                        <a:pt x="1638" y="438"/>
                      </a:lnTo>
                      <a:lnTo>
                        <a:pt x="1619" y="438"/>
                      </a:lnTo>
                      <a:lnTo>
                        <a:pt x="1600" y="438"/>
                      </a:lnTo>
                      <a:lnTo>
                        <a:pt x="1580" y="435"/>
                      </a:lnTo>
                      <a:lnTo>
                        <a:pt x="1564" y="430"/>
                      </a:lnTo>
                      <a:lnTo>
                        <a:pt x="1560" y="419"/>
                      </a:lnTo>
                      <a:lnTo>
                        <a:pt x="1560" y="409"/>
                      </a:lnTo>
                      <a:lnTo>
                        <a:pt x="1563" y="401"/>
                      </a:lnTo>
                      <a:lnTo>
                        <a:pt x="1568" y="393"/>
                      </a:lnTo>
                      <a:lnTo>
                        <a:pt x="1576" y="385"/>
                      </a:lnTo>
                      <a:lnTo>
                        <a:pt x="1584" y="379"/>
                      </a:lnTo>
                      <a:lnTo>
                        <a:pt x="1593" y="371"/>
                      </a:lnTo>
                      <a:lnTo>
                        <a:pt x="1601" y="363"/>
                      </a:lnTo>
                      <a:lnTo>
                        <a:pt x="1611" y="355"/>
                      </a:lnTo>
                      <a:lnTo>
                        <a:pt x="1617" y="345"/>
                      </a:lnTo>
                      <a:lnTo>
                        <a:pt x="1601" y="332"/>
                      </a:lnTo>
                      <a:lnTo>
                        <a:pt x="1587" y="320"/>
                      </a:lnTo>
                      <a:lnTo>
                        <a:pt x="1574" y="304"/>
                      </a:lnTo>
                      <a:lnTo>
                        <a:pt x="1560" y="288"/>
                      </a:lnTo>
                      <a:lnTo>
                        <a:pt x="1547" y="273"/>
                      </a:lnTo>
                      <a:lnTo>
                        <a:pt x="1532" y="259"/>
                      </a:lnTo>
                      <a:lnTo>
                        <a:pt x="1516" y="248"/>
                      </a:lnTo>
                      <a:lnTo>
                        <a:pt x="1500" y="240"/>
                      </a:lnTo>
                      <a:lnTo>
                        <a:pt x="1483" y="235"/>
                      </a:lnTo>
                      <a:lnTo>
                        <a:pt x="1462" y="236"/>
                      </a:lnTo>
                      <a:lnTo>
                        <a:pt x="1465" y="216"/>
                      </a:lnTo>
                      <a:lnTo>
                        <a:pt x="1464" y="200"/>
                      </a:lnTo>
                      <a:lnTo>
                        <a:pt x="1457" y="188"/>
                      </a:lnTo>
                      <a:lnTo>
                        <a:pt x="1449" y="179"/>
                      </a:lnTo>
                      <a:lnTo>
                        <a:pt x="1438" y="171"/>
                      </a:lnTo>
                      <a:lnTo>
                        <a:pt x="1425" y="163"/>
                      </a:lnTo>
                      <a:lnTo>
                        <a:pt x="1411" y="158"/>
                      </a:lnTo>
                      <a:lnTo>
                        <a:pt x="1396" y="150"/>
                      </a:lnTo>
                      <a:lnTo>
                        <a:pt x="1384" y="144"/>
                      </a:lnTo>
                      <a:lnTo>
                        <a:pt x="1371" y="134"/>
                      </a:lnTo>
                      <a:lnTo>
                        <a:pt x="1268" y="134"/>
                      </a:lnTo>
                      <a:lnTo>
                        <a:pt x="1272" y="123"/>
                      </a:lnTo>
                      <a:lnTo>
                        <a:pt x="1272" y="112"/>
                      </a:lnTo>
                      <a:lnTo>
                        <a:pt x="1270" y="104"/>
                      </a:lnTo>
                      <a:lnTo>
                        <a:pt x="1267" y="94"/>
                      </a:lnTo>
                      <a:lnTo>
                        <a:pt x="1262" y="86"/>
                      </a:lnTo>
                      <a:lnTo>
                        <a:pt x="1256" y="78"/>
                      </a:lnTo>
                      <a:lnTo>
                        <a:pt x="1249" y="72"/>
                      </a:lnTo>
                      <a:lnTo>
                        <a:pt x="1241" y="64"/>
                      </a:lnTo>
                      <a:lnTo>
                        <a:pt x="1235" y="57"/>
                      </a:lnTo>
                      <a:lnTo>
                        <a:pt x="1227" y="49"/>
                      </a:lnTo>
                      <a:lnTo>
                        <a:pt x="1217" y="59"/>
                      </a:lnTo>
                      <a:lnTo>
                        <a:pt x="1208" y="70"/>
                      </a:lnTo>
                      <a:lnTo>
                        <a:pt x="1196" y="80"/>
                      </a:lnTo>
                      <a:lnTo>
                        <a:pt x="1187" y="89"/>
                      </a:lnTo>
                      <a:lnTo>
                        <a:pt x="1176" y="99"/>
                      </a:lnTo>
                      <a:lnTo>
                        <a:pt x="1163" y="107"/>
                      </a:lnTo>
                      <a:lnTo>
                        <a:pt x="1148" y="112"/>
                      </a:lnTo>
                      <a:lnTo>
                        <a:pt x="1134" y="116"/>
                      </a:lnTo>
                      <a:lnTo>
                        <a:pt x="1118" y="118"/>
                      </a:lnTo>
                      <a:lnTo>
                        <a:pt x="1100" y="116"/>
                      </a:lnTo>
                      <a:lnTo>
                        <a:pt x="1096" y="123"/>
                      </a:lnTo>
                      <a:lnTo>
                        <a:pt x="1091" y="128"/>
                      </a:lnTo>
                      <a:lnTo>
                        <a:pt x="1084" y="132"/>
                      </a:lnTo>
                      <a:lnTo>
                        <a:pt x="1078" y="137"/>
                      </a:lnTo>
                      <a:lnTo>
                        <a:pt x="1073" y="139"/>
                      </a:lnTo>
                      <a:lnTo>
                        <a:pt x="1067" y="140"/>
                      </a:lnTo>
                      <a:lnTo>
                        <a:pt x="1059" y="142"/>
                      </a:lnTo>
                      <a:lnTo>
                        <a:pt x="1052" y="140"/>
                      </a:lnTo>
                      <a:lnTo>
                        <a:pt x="1046" y="139"/>
                      </a:lnTo>
                      <a:lnTo>
                        <a:pt x="1040" y="134"/>
                      </a:lnTo>
                      <a:lnTo>
                        <a:pt x="1038" y="134"/>
                      </a:lnTo>
                      <a:lnTo>
                        <a:pt x="1036" y="134"/>
                      </a:lnTo>
                      <a:lnTo>
                        <a:pt x="1035" y="134"/>
                      </a:lnTo>
                      <a:lnTo>
                        <a:pt x="1033" y="134"/>
                      </a:lnTo>
                      <a:lnTo>
                        <a:pt x="1032" y="132"/>
                      </a:lnTo>
                      <a:lnTo>
                        <a:pt x="1030" y="132"/>
                      </a:lnTo>
                      <a:lnTo>
                        <a:pt x="1028" y="131"/>
                      </a:lnTo>
                      <a:lnTo>
                        <a:pt x="1028" y="129"/>
                      </a:lnTo>
                      <a:lnTo>
                        <a:pt x="1027" y="128"/>
                      </a:lnTo>
                      <a:lnTo>
                        <a:pt x="1025" y="126"/>
                      </a:lnTo>
                      <a:lnTo>
                        <a:pt x="1022" y="129"/>
                      </a:lnTo>
                      <a:lnTo>
                        <a:pt x="1019" y="132"/>
                      </a:lnTo>
                      <a:lnTo>
                        <a:pt x="1017" y="136"/>
                      </a:lnTo>
                      <a:lnTo>
                        <a:pt x="1016" y="139"/>
                      </a:lnTo>
                      <a:lnTo>
                        <a:pt x="1016" y="144"/>
                      </a:lnTo>
                      <a:lnTo>
                        <a:pt x="1016" y="148"/>
                      </a:lnTo>
                      <a:lnTo>
                        <a:pt x="1016" y="153"/>
                      </a:lnTo>
                      <a:lnTo>
                        <a:pt x="1016" y="158"/>
                      </a:lnTo>
                      <a:lnTo>
                        <a:pt x="1016" y="164"/>
                      </a:lnTo>
                      <a:lnTo>
                        <a:pt x="1016" y="169"/>
                      </a:lnTo>
                      <a:lnTo>
                        <a:pt x="1033" y="184"/>
                      </a:lnTo>
                      <a:lnTo>
                        <a:pt x="1030" y="185"/>
                      </a:lnTo>
                      <a:lnTo>
                        <a:pt x="1027" y="187"/>
                      </a:lnTo>
                      <a:lnTo>
                        <a:pt x="1022" y="188"/>
                      </a:lnTo>
                      <a:lnTo>
                        <a:pt x="1019" y="188"/>
                      </a:lnTo>
                      <a:lnTo>
                        <a:pt x="1014" y="188"/>
                      </a:lnTo>
                      <a:lnTo>
                        <a:pt x="1011" y="190"/>
                      </a:lnTo>
                      <a:lnTo>
                        <a:pt x="1008" y="193"/>
                      </a:lnTo>
                      <a:lnTo>
                        <a:pt x="1006" y="196"/>
                      </a:lnTo>
                      <a:lnTo>
                        <a:pt x="1006" y="203"/>
                      </a:lnTo>
                      <a:lnTo>
                        <a:pt x="1008" y="211"/>
                      </a:lnTo>
                      <a:lnTo>
                        <a:pt x="966" y="176"/>
                      </a:lnTo>
                      <a:lnTo>
                        <a:pt x="990" y="152"/>
                      </a:lnTo>
                      <a:lnTo>
                        <a:pt x="987" y="142"/>
                      </a:lnTo>
                      <a:lnTo>
                        <a:pt x="982" y="134"/>
                      </a:lnTo>
                      <a:lnTo>
                        <a:pt x="976" y="128"/>
                      </a:lnTo>
                      <a:lnTo>
                        <a:pt x="968" y="124"/>
                      </a:lnTo>
                      <a:lnTo>
                        <a:pt x="960" y="121"/>
                      </a:lnTo>
                      <a:lnTo>
                        <a:pt x="948" y="118"/>
                      </a:lnTo>
                      <a:lnTo>
                        <a:pt x="939" y="116"/>
                      </a:lnTo>
                      <a:lnTo>
                        <a:pt x="928" y="116"/>
                      </a:lnTo>
                      <a:lnTo>
                        <a:pt x="916" y="116"/>
                      </a:lnTo>
                      <a:lnTo>
                        <a:pt x="907" y="116"/>
                      </a:lnTo>
                      <a:lnTo>
                        <a:pt x="884" y="121"/>
                      </a:lnTo>
                      <a:lnTo>
                        <a:pt x="864" y="128"/>
                      </a:lnTo>
                      <a:lnTo>
                        <a:pt x="841" y="136"/>
                      </a:lnTo>
                      <a:lnTo>
                        <a:pt x="819" y="144"/>
                      </a:lnTo>
                      <a:lnTo>
                        <a:pt x="796" y="153"/>
                      </a:lnTo>
                      <a:lnTo>
                        <a:pt x="774" y="163"/>
                      </a:lnTo>
                      <a:lnTo>
                        <a:pt x="752" y="174"/>
                      </a:lnTo>
                      <a:lnTo>
                        <a:pt x="729" y="187"/>
                      </a:lnTo>
                      <a:lnTo>
                        <a:pt x="708" y="198"/>
                      </a:lnTo>
                      <a:lnTo>
                        <a:pt x="688" y="211"/>
                      </a:lnTo>
                      <a:lnTo>
                        <a:pt x="670" y="238"/>
                      </a:lnTo>
                      <a:lnTo>
                        <a:pt x="649" y="257"/>
                      </a:lnTo>
                      <a:lnTo>
                        <a:pt x="624" y="272"/>
                      </a:lnTo>
                      <a:lnTo>
                        <a:pt x="596" y="281"/>
                      </a:lnTo>
                      <a:lnTo>
                        <a:pt x="568" y="286"/>
                      </a:lnTo>
                      <a:lnTo>
                        <a:pt x="539" y="291"/>
                      </a:lnTo>
                      <a:lnTo>
                        <a:pt x="510" y="296"/>
                      </a:lnTo>
                      <a:lnTo>
                        <a:pt x="481" y="300"/>
                      </a:lnTo>
                      <a:lnTo>
                        <a:pt x="457" y="308"/>
                      </a:lnTo>
                      <a:lnTo>
                        <a:pt x="435" y="320"/>
                      </a:lnTo>
                      <a:lnTo>
                        <a:pt x="417" y="302"/>
                      </a:lnTo>
                      <a:lnTo>
                        <a:pt x="456" y="302"/>
                      </a:lnTo>
                      <a:lnTo>
                        <a:pt x="494" y="297"/>
                      </a:lnTo>
                      <a:lnTo>
                        <a:pt x="531" y="289"/>
                      </a:lnTo>
                      <a:lnTo>
                        <a:pt x="566" y="278"/>
                      </a:lnTo>
                      <a:lnTo>
                        <a:pt x="600" y="265"/>
                      </a:lnTo>
                      <a:lnTo>
                        <a:pt x="633" y="248"/>
                      </a:lnTo>
                      <a:lnTo>
                        <a:pt x="664" y="228"/>
                      </a:lnTo>
                      <a:lnTo>
                        <a:pt x="692" y="208"/>
                      </a:lnTo>
                      <a:lnTo>
                        <a:pt x="720" y="184"/>
                      </a:lnTo>
                      <a:lnTo>
                        <a:pt x="744" y="158"/>
                      </a:lnTo>
                      <a:lnTo>
                        <a:pt x="734" y="160"/>
                      </a:lnTo>
                      <a:lnTo>
                        <a:pt x="724" y="161"/>
                      </a:lnTo>
                      <a:lnTo>
                        <a:pt x="713" y="160"/>
                      </a:lnTo>
                      <a:lnTo>
                        <a:pt x="702" y="158"/>
                      </a:lnTo>
                      <a:lnTo>
                        <a:pt x="689" y="155"/>
                      </a:lnTo>
                      <a:lnTo>
                        <a:pt x="678" y="152"/>
                      </a:lnTo>
                      <a:lnTo>
                        <a:pt x="667" y="150"/>
                      </a:lnTo>
                      <a:lnTo>
                        <a:pt x="656" y="148"/>
                      </a:lnTo>
                      <a:lnTo>
                        <a:pt x="644" y="148"/>
                      </a:lnTo>
                      <a:lnTo>
                        <a:pt x="635" y="152"/>
                      </a:lnTo>
                      <a:lnTo>
                        <a:pt x="652" y="184"/>
                      </a:lnTo>
                      <a:lnTo>
                        <a:pt x="603" y="152"/>
                      </a:lnTo>
                      <a:lnTo>
                        <a:pt x="601" y="163"/>
                      </a:lnTo>
                      <a:lnTo>
                        <a:pt x="595" y="172"/>
                      </a:lnTo>
                      <a:lnTo>
                        <a:pt x="588" y="180"/>
                      </a:lnTo>
                      <a:lnTo>
                        <a:pt x="580" y="188"/>
                      </a:lnTo>
                      <a:lnTo>
                        <a:pt x="572" y="196"/>
                      </a:lnTo>
                      <a:lnTo>
                        <a:pt x="566" y="203"/>
                      </a:lnTo>
                      <a:lnTo>
                        <a:pt x="561" y="211"/>
                      </a:lnTo>
                      <a:lnTo>
                        <a:pt x="560" y="219"/>
                      </a:lnTo>
                      <a:lnTo>
                        <a:pt x="561" y="227"/>
                      </a:lnTo>
                      <a:lnTo>
                        <a:pt x="568" y="236"/>
                      </a:lnTo>
                      <a:lnTo>
                        <a:pt x="561" y="243"/>
                      </a:lnTo>
                      <a:lnTo>
                        <a:pt x="556" y="240"/>
                      </a:lnTo>
                      <a:lnTo>
                        <a:pt x="553" y="235"/>
                      </a:lnTo>
                      <a:lnTo>
                        <a:pt x="552" y="232"/>
                      </a:lnTo>
                      <a:lnTo>
                        <a:pt x="550" y="227"/>
                      </a:lnTo>
                      <a:lnTo>
                        <a:pt x="548" y="222"/>
                      </a:lnTo>
                      <a:lnTo>
                        <a:pt x="547" y="217"/>
                      </a:lnTo>
                      <a:lnTo>
                        <a:pt x="545" y="212"/>
                      </a:lnTo>
                      <a:lnTo>
                        <a:pt x="542" y="208"/>
                      </a:lnTo>
                      <a:lnTo>
                        <a:pt x="539" y="204"/>
                      </a:lnTo>
                      <a:lnTo>
                        <a:pt x="532" y="201"/>
                      </a:lnTo>
                      <a:lnTo>
                        <a:pt x="528" y="216"/>
                      </a:lnTo>
                      <a:lnTo>
                        <a:pt x="521" y="227"/>
                      </a:lnTo>
                      <a:lnTo>
                        <a:pt x="512" y="236"/>
                      </a:lnTo>
                      <a:lnTo>
                        <a:pt x="502" y="244"/>
                      </a:lnTo>
                      <a:lnTo>
                        <a:pt x="492" y="251"/>
                      </a:lnTo>
                      <a:lnTo>
                        <a:pt x="481" y="257"/>
                      </a:lnTo>
                      <a:lnTo>
                        <a:pt x="472" y="262"/>
                      </a:lnTo>
                      <a:lnTo>
                        <a:pt x="462" y="267"/>
                      </a:lnTo>
                      <a:lnTo>
                        <a:pt x="456" y="272"/>
                      </a:lnTo>
                      <a:lnTo>
                        <a:pt x="449" y="278"/>
                      </a:lnTo>
                      <a:lnTo>
                        <a:pt x="451" y="276"/>
                      </a:lnTo>
                      <a:lnTo>
                        <a:pt x="454" y="275"/>
                      </a:lnTo>
                      <a:lnTo>
                        <a:pt x="456" y="273"/>
                      </a:lnTo>
                      <a:lnTo>
                        <a:pt x="457" y="270"/>
                      </a:lnTo>
                      <a:lnTo>
                        <a:pt x="457" y="267"/>
                      </a:lnTo>
                      <a:lnTo>
                        <a:pt x="459" y="264"/>
                      </a:lnTo>
                      <a:lnTo>
                        <a:pt x="459" y="260"/>
                      </a:lnTo>
                      <a:lnTo>
                        <a:pt x="459" y="259"/>
                      </a:lnTo>
                      <a:lnTo>
                        <a:pt x="459" y="256"/>
                      </a:lnTo>
                      <a:lnTo>
                        <a:pt x="459" y="254"/>
                      </a:lnTo>
                      <a:lnTo>
                        <a:pt x="440" y="256"/>
                      </a:lnTo>
                      <a:lnTo>
                        <a:pt x="419" y="259"/>
                      </a:lnTo>
                      <a:lnTo>
                        <a:pt x="398" y="264"/>
                      </a:lnTo>
                      <a:lnTo>
                        <a:pt x="376" y="270"/>
                      </a:lnTo>
                      <a:lnTo>
                        <a:pt x="353" y="276"/>
                      </a:lnTo>
                      <a:lnTo>
                        <a:pt x="329" y="283"/>
                      </a:lnTo>
                      <a:lnTo>
                        <a:pt x="304" y="288"/>
                      </a:lnTo>
                      <a:lnTo>
                        <a:pt x="278" y="289"/>
                      </a:lnTo>
                      <a:lnTo>
                        <a:pt x="251" y="289"/>
                      </a:lnTo>
                      <a:lnTo>
                        <a:pt x="224" y="284"/>
                      </a:lnTo>
                      <a:lnTo>
                        <a:pt x="211" y="304"/>
                      </a:lnTo>
                      <a:lnTo>
                        <a:pt x="198" y="323"/>
                      </a:lnTo>
                      <a:lnTo>
                        <a:pt x="182" y="342"/>
                      </a:lnTo>
                      <a:lnTo>
                        <a:pt x="168" y="361"/>
                      </a:lnTo>
                      <a:lnTo>
                        <a:pt x="153" y="380"/>
                      </a:lnTo>
                      <a:lnTo>
                        <a:pt x="139" y="398"/>
                      </a:lnTo>
                      <a:lnTo>
                        <a:pt x="129" y="417"/>
                      </a:lnTo>
                      <a:lnTo>
                        <a:pt x="121" y="435"/>
                      </a:lnTo>
                      <a:lnTo>
                        <a:pt x="120" y="454"/>
                      </a:lnTo>
                      <a:lnTo>
                        <a:pt x="121" y="472"/>
                      </a:lnTo>
                      <a:lnTo>
                        <a:pt x="145" y="467"/>
                      </a:lnTo>
                      <a:lnTo>
                        <a:pt x="169" y="457"/>
                      </a:lnTo>
                      <a:lnTo>
                        <a:pt x="193" y="443"/>
                      </a:lnTo>
                      <a:lnTo>
                        <a:pt x="216" y="425"/>
                      </a:lnTo>
                      <a:lnTo>
                        <a:pt x="240" y="406"/>
                      </a:lnTo>
                      <a:lnTo>
                        <a:pt x="262" y="385"/>
                      </a:lnTo>
                      <a:lnTo>
                        <a:pt x="286" y="364"/>
                      </a:lnTo>
                      <a:lnTo>
                        <a:pt x="308" y="345"/>
                      </a:lnTo>
                      <a:lnTo>
                        <a:pt x="332" y="326"/>
                      </a:lnTo>
                      <a:lnTo>
                        <a:pt x="356" y="310"/>
                      </a:lnTo>
                      <a:lnTo>
                        <a:pt x="356" y="328"/>
                      </a:lnTo>
                      <a:lnTo>
                        <a:pt x="350" y="320"/>
                      </a:lnTo>
                      <a:lnTo>
                        <a:pt x="337" y="328"/>
                      </a:lnTo>
                      <a:lnTo>
                        <a:pt x="326" y="334"/>
                      </a:lnTo>
                      <a:lnTo>
                        <a:pt x="315" y="342"/>
                      </a:lnTo>
                      <a:lnTo>
                        <a:pt x="305" y="350"/>
                      </a:lnTo>
                      <a:lnTo>
                        <a:pt x="296" y="360"/>
                      </a:lnTo>
                      <a:lnTo>
                        <a:pt x="288" y="369"/>
                      </a:lnTo>
                      <a:lnTo>
                        <a:pt x="278" y="379"/>
                      </a:lnTo>
                      <a:lnTo>
                        <a:pt x="270" y="390"/>
                      </a:lnTo>
                      <a:lnTo>
                        <a:pt x="262" y="400"/>
                      </a:lnTo>
                      <a:lnTo>
                        <a:pt x="256" y="412"/>
                      </a:lnTo>
                      <a:lnTo>
                        <a:pt x="248" y="404"/>
                      </a:lnTo>
                      <a:lnTo>
                        <a:pt x="246" y="417"/>
                      </a:lnTo>
                      <a:lnTo>
                        <a:pt x="241" y="428"/>
                      </a:lnTo>
                      <a:lnTo>
                        <a:pt x="233" y="436"/>
                      </a:lnTo>
                      <a:lnTo>
                        <a:pt x="222" y="444"/>
                      </a:lnTo>
                      <a:lnTo>
                        <a:pt x="211" y="451"/>
                      </a:lnTo>
                      <a:lnTo>
                        <a:pt x="198" y="457"/>
                      </a:lnTo>
                      <a:lnTo>
                        <a:pt x="187" y="464"/>
                      </a:lnTo>
                      <a:lnTo>
                        <a:pt x="177" y="472"/>
                      </a:lnTo>
                      <a:lnTo>
                        <a:pt x="169" y="480"/>
                      </a:lnTo>
                      <a:lnTo>
                        <a:pt x="163" y="489"/>
                      </a:lnTo>
                      <a:lnTo>
                        <a:pt x="140" y="484"/>
                      </a:lnTo>
                      <a:lnTo>
                        <a:pt x="126" y="486"/>
                      </a:lnTo>
                      <a:lnTo>
                        <a:pt x="115" y="494"/>
                      </a:lnTo>
                      <a:lnTo>
                        <a:pt x="108" y="505"/>
                      </a:lnTo>
                      <a:lnTo>
                        <a:pt x="104" y="518"/>
                      </a:lnTo>
                      <a:lnTo>
                        <a:pt x="99" y="531"/>
                      </a:lnTo>
                      <a:lnTo>
                        <a:pt x="94" y="542"/>
                      </a:lnTo>
                      <a:lnTo>
                        <a:pt x="86" y="552"/>
                      </a:lnTo>
                      <a:lnTo>
                        <a:pt x="73" y="556"/>
                      </a:lnTo>
                      <a:lnTo>
                        <a:pt x="54" y="556"/>
                      </a:lnTo>
                      <a:lnTo>
                        <a:pt x="49" y="561"/>
                      </a:lnTo>
                      <a:lnTo>
                        <a:pt x="44" y="568"/>
                      </a:lnTo>
                      <a:lnTo>
                        <a:pt x="41" y="576"/>
                      </a:lnTo>
                      <a:lnTo>
                        <a:pt x="38" y="582"/>
                      </a:lnTo>
                      <a:lnTo>
                        <a:pt x="33" y="590"/>
                      </a:lnTo>
                      <a:lnTo>
                        <a:pt x="28" y="596"/>
                      </a:lnTo>
                      <a:lnTo>
                        <a:pt x="24" y="603"/>
                      </a:lnTo>
                      <a:lnTo>
                        <a:pt x="17" y="609"/>
                      </a:lnTo>
                      <a:lnTo>
                        <a:pt x="11" y="612"/>
                      </a:lnTo>
                      <a:lnTo>
                        <a:pt x="1" y="616"/>
                      </a:lnTo>
                      <a:lnTo>
                        <a:pt x="0" y="616"/>
                      </a:lnTo>
                      <a:lnTo>
                        <a:pt x="0" y="614"/>
                      </a:lnTo>
                      <a:lnTo>
                        <a:pt x="3" y="614"/>
                      </a:lnTo>
                      <a:lnTo>
                        <a:pt x="6" y="611"/>
                      </a:lnTo>
                      <a:lnTo>
                        <a:pt x="11" y="609"/>
                      </a:lnTo>
                      <a:lnTo>
                        <a:pt x="17" y="606"/>
                      </a:lnTo>
                      <a:lnTo>
                        <a:pt x="22" y="603"/>
                      </a:lnTo>
                      <a:lnTo>
                        <a:pt x="28" y="600"/>
                      </a:lnTo>
                      <a:lnTo>
                        <a:pt x="33" y="595"/>
                      </a:lnTo>
                      <a:lnTo>
                        <a:pt x="36" y="592"/>
                      </a:lnTo>
                      <a:lnTo>
                        <a:pt x="19" y="556"/>
                      </a:lnTo>
                      <a:lnTo>
                        <a:pt x="12" y="563"/>
                      </a:lnTo>
                      <a:lnTo>
                        <a:pt x="19" y="548"/>
                      </a:lnTo>
                      <a:lnTo>
                        <a:pt x="19" y="552"/>
                      </a:lnTo>
                      <a:lnTo>
                        <a:pt x="19" y="553"/>
                      </a:lnTo>
                      <a:lnTo>
                        <a:pt x="19" y="555"/>
                      </a:lnTo>
                      <a:lnTo>
                        <a:pt x="19" y="556"/>
                      </a:lnTo>
                      <a:lnTo>
                        <a:pt x="20" y="558"/>
                      </a:lnTo>
                      <a:lnTo>
                        <a:pt x="20" y="558"/>
                      </a:lnTo>
                      <a:lnTo>
                        <a:pt x="22" y="560"/>
                      </a:lnTo>
                      <a:lnTo>
                        <a:pt x="24" y="561"/>
                      </a:lnTo>
                      <a:lnTo>
                        <a:pt x="25" y="563"/>
                      </a:lnTo>
                      <a:lnTo>
                        <a:pt x="27" y="563"/>
                      </a:lnTo>
                      <a:lnTo>
                        <a:pt x="30" y="560"/>
                      </a:lnTo>
                      <a:lnTo>
                        <a:pt x="33" y="556"/>
                      </a:lnTo>
                      <a:lnTo>
                        <a:pt x="36" y="555"/>
                      </a:lnTo>
                      <a:lnTo>
                        <a:pt x="40" y="552"/>
                      </a:lnTo>
                      <a:lnTo>
                        <a:pt x="41" y="548"/>
                      </a:lnTo>
                      <a:lnTo>
                        <a:pt x="44" y="545"/>
                      </a:lnTo>
                      <a:lnTo>
                        <a:pt x="44" y="542"/>
                      </a:lnTo>
                      <a:lnTo>
                        <a:pt x="46" y="539"/>
                      </a:lnTo>
                      <a:lnTo>
                        <a:pt x="46" y="536"/>
                      </a:lnTo>
                      <a:lnTo>
                        <a:pt x="44" y="531"/>
                      </a:lnTo>
                      <a:lnTo>
                        <a:pt x="56" y="521"/>
                      </a:lnTo>
                      <a:lnTo>
                        <a:pt x="64" y="508"/>
                      </a:lnTo>
                      <a:lnTo>
                        <a:pt x="68" y="492"/>
                      </a:lnTo>
                      <a:lnTo>
                        <a:pt x="73" y="475"/>
                      </a:lnTo>
                      <a:lnTo>
                        <a:pt x="76" y="457"/>
                      </a:lnTo>
                      <a:lnTo>
                        <a:pt x="81" y="441"/>
                      </a:lnTo>
                      <a:lnTo>
                        <a:pt x="88" y="425"/>
                      </a:lnTo>
                      <a:lnTo>
                        <a:pt x="97" y="411"/>
                      </a:lnTo>
                      <a:lnTo>
                        <a:pt x="110" y="401"/>
                      </a:lnTo>
                      <a:lnTo>
                        <a:pt x="128" y="395"/>
                      </a:lnTo>
                      <a:lnTo>
                        <a:pt x="147" y="366"/>
                      </a:lnTo>
                      <a:lnTo>
                        <a:pt x="164" y="337"/>
                      </a:lnTo>
                      <a:lnTo>
                        <a:pt x="182" y="308"/>
                      </a:lnTo>
                      <a:lnTo>
                        <a:pt x="198" y="281"/>
                      </a:lnTo>
                      <a:lnTo>
                        <a:pt x="217" y="257"/>
                      </a:lnTo>
                      <a:lnTo>
                        <a:pt x="238" y="238"/>
                      </a:lnTo>
                      <a:lnTo>
                        <a:pt x="262" y="224"/>
                      </a:lnTo>
                      <a:lnTo>
                        <a:pt x="291" y="219"/>
                      </a:lnTo>
                      <a:lnTo>
                        <a:pt x="324" y="222"/>
                      </a:lnTo>
                      <a:lnTo>
                        <a:pt x="364" y="236"/>
                      </a:lnTo>
                      <a:lnTo>
                        <a:pt x="395" y="206"/>
                      </a:lnTo>
                      <a:lnTo>
                        <a:pt x="428" y="179"/>
                      </a:lnTo>
                      <a:lnTo>
                        <a:pt x="462" y="153"/>
                      </a:lnTo>
                      <a:lnTo>
                        <a:pt x="496" y="128"/>
                      </a:lnTo>
                      <a:lnTo>
                        <a:pt x="532" y="105"/>
                      </a:lnTo>
                      <a:lnTo>
                        <a:pt x="568" y="83"/>
                      </a:lnTo>
                      <a:lnTo>
                        <a:pt x="604" y="60"/>
                      </a:lnTo>
                      <a:lnTo>
                        <a:pt x="640" y="40"/>
                      </a:lnTo>
                      <a:lnTo>
                        <a:pt x="676" y="20"/>
                      </a:lnTo>
                      <a:lnTo>
                        <a:pt x="713" y="0"/>
                      </a:lnTo>
                      <a:lnTo>
                        <a:pt x="720" y="14"/>
                      </a:lnTo>
                      <a:lnTo>
                        <a:pt x="728" y="22"/>
                      </a:lnTo>
                      <a:lnTo>
                        <a:pt x="737" y="27"/>
                      </a:lnTo>
                      <a:lnTo>
                        <a:pt x="747" y="28"/>
                      </a:lnTo>
                      <a:lnTo>
                        <a:pt x="756" y="28"/>
                      </a:lnTo>
                      <a:lnTo>
                        <a:pt x="768" y="25"/>
                      </a:lnTo>
                      <a:lnTo>
                        <a:pt x="779" y="22"/>
                      </a:lnTo>
                      <a:lnTo>
                        <a:pt x="792" y="19"/>
                      </a:lnTo>
                      <a:lnTo>
                        <a:pt x="803" y="16"/>
                      </a:lnTo>
                      <a:lnTo>
                        <a:pt x="814" y="14"/>
                      </a:lnTo>
                      <a:lnTo>
                        <a:pt x="814" y="14"/>
                      </a:lnTo>
                      <a:close/>
                    </a:path>
                  </a:pathLst>
                </a:custGeom>
                <a:solidFill>
                  <a:srgbClr val="721E1E"/>
                </a:solidFill>
                <a:ln w="9525">
                  <a:noFill/>
                  <a:round/>
                  <a:headEnd/>
                  <a:tailEnd/>
                </a:ln>
              </p:spPr>
              <p:txBody>
                <a:bodyPr/>
                <a:lstStyle/>
                <a:p>
                  <a:endParaRPr lang="en-US"/>
                </a:p>
              </p:txBody>
            </p:sp>
            <p:sp>
              <p:nvSpPr>
                <p:cNvPr id="42208" name="Freeform 224"/>
                <p:cNvSpPr>
                  <a:spLocks/>
                </p:cNvSpPr>
                <p:nvPr/>
              </p:nvSpPr>
              <p:spPr bwMode="auto">
                <a:xfrm>
                  <a:off x="2112" y="3042"/>
                  <a:ext cx="1610" cy="1051"/>
                </a:xfrm>
                <a:custGeom>
                  <a:avLst/>
                  <a:gdLst/>
                  <a:ahLst/>
                  <a:cxnLst>
                    <a:cxn ang="0">
                      <a:pos x="2523" y="93"/>
                    </a:cxn>
                    <a:cxn ang="0">
                      <a:pos x="2694" y="53"/>
                    </a:cxn>
                    <a:cxn ang="0">
                      <a:pos x="2781" y="50"/>
                    </a:cxn>
                    <a:cxn ang="0">
                      <a:pos x="3042" y="213"/>
                    </a:cxn>
                    <a:cxn ang="0">
                      <a:pos x="3184" y="967"/>
                    </a:cxn>
                    <a:cxn ang="0">
                      <a:pos x="1827" y="1754"/>
                    </a:cxn>
                    <a:cxn ang="0">
                      <a:pos x="930" y="1972"/>
                    </a:cxn>
                    <a:cxn ang="0">
                      <a:pos x="1176" y="2047"/>
                    </a:cxn>
                    <a:cxn ang="0">
                      <a:pos x="1114" y="2055"/>
                    </a:cxn>
                    <a:cxn ang="0">
                      <a:pos x="810" y="1980"/>
                    </a:cxn>
                    <a:cxn ang="0">
                      <a:pos x="642" y="2088"/>
                    </a:cxn>
                    <a:cxn ang="0">
                      <a:pos x="573" y="1949"/>
                    </a:cxn>
                    <a:cxn ang="0">
                      <a:pos x="450" y="1898"/>
                    </a:cxn>
                    <a:cxn ang="0">
                      <a:pos x="458" y="1866"/>
                    </a:cxn>
                    <a:cxn ang="0">
                      <a:pos x="458" y="1837"/>
                    </a:cxn>
                    <a:cxn ang="0">
                      <a:pos x="342" y="1730"/>
                    </a:cxn>
                    <a:cxn ang="0">
                      <a:pos x="186" y="1682"/>
                    </a:cxn>
                    <a:cxn ang="0">
                      <a:pos x="160" y="1698"/>
                    </a:cxn>
                    <a:cxn ang="0">
                      <a:pos x="227" y="1757"/>
                    </a:cxn>
                    <a:cxn ang="0">
                      <a:pos x="208" y="1759"/>
                    </a:cxn>
                    <a:cxn ang="0">
                      <a:pos x="234" y="1813"/>
                    </a:cxn>
                    <a:cxn ang="0">
                      <a:pos x="266" y="1834"/>
                    </a:cxn>
                    <a:cxn ang="0">
                      <a:pos x="171" y="1924"/>
                    </a:cxn>
                    <a:cxn ang="0">
                      <a:pos x="194" y="1970"/>
                    </a:cxn>
                    <a:cxn ang="0">
                      <a:pos x="152" y="2012"/>
                    </a:cxn>
                    <a:cxn ang="0">
                      <a:pos x="144" y="1957"/>
                    </a:cxn>
                    <a:cxn ang="0">
                      <a:pos x="99" y="1925"/>
                    </a:cxn>
                    <a:cxn ang="0">
                      <a:pos x="134" y="1799"/>
                    </a:cxn>
                    <a:cxn ang="0">
                      <a:pos x="134" y="1712"/>
                    </a:cxn>
                    <a:cxn ang="0">
                      <a:pos x="243" y="1695"/>
                    </a:cxn>
                    <a:cxn ang="0">
                      <a:pos x="338" y="1607"/>
                    </a:cxn>
                    <a:cxn ang="0">
                      <a:pos x="176" y="1581"/>
                    </a:cxn>
                    <a:cxn ang="0">
                      <a:pos x="118" y="900"/>
                    </a:cxn>
                    <a:cxn ang="0">
                      <a:pos x="554" y="397"/>
                    </a:cxn>
                    <a:cxn ang="0">
                      <a:pos x="770" y="383"/>
                    </a:cxn>
                    <a:cxn ang="0">
                      <a:pos x="621" y="480"/>
                    </a:cxn>
                    <a:cxn ang="0">
                      <a:pos x="458" y="519"/>
                    </a:cxn>
                    <a:cxn ang="0">
                      <a:pos x="389" y="637"/>
                    </a:cxn>
                    <a:cxn ang="0">
                      <a:pos x="333" y="682"/>
                    </a:cxn>
                    <a:cxn ang="0">
                      <a:pos x="270" y="1104"/>
                    </a:cxn>
                    <a:cxn ang="0">
                      <a:pos x="659" y="776"/>
                    </a:cxn>
                    <a:cxn ang="0">
                      <a:pos x="886" y="912"/>
                    </a:cxn>
                    <a:cxn ang="0">
                      <a:pos x="1267" y="1016"/>
                    </a:cxn>
                    <a:cxn ang="0">
                      <a:pos x="1621" y="1040"/>
                    </a:cxn>
                    <a:cxn ang="0">
                      <a:pos x="1878" y="1336"/>
                    </a:cxn>
                    <a:cxn ang="0">
                      <a:pos x="1829" y="992"/>
                    </a:cxn>
                    <a:cxn ang="0">
                      <a:pos x="1894" y="989"/>
                    </a:cxn>
                    <a:cxn ang="0">
                      <a:pos x="1901" y="871"/>
                    </a:cxn>
                    <a:cxn ang="0">
                      <a:pos x="2021" y="864"/>
                    </a:cxn>
                    <a:cxn ang="0">
                      <a:pos x="2171" y="860"/>
                    </a:cxn>
                    <a:cxn ang="0">
                      <a:pos x="2294" y="831"/>
                    </a:cxn>
                    <a:cxn ang="0">
                      <a:pos x="2330" y="765"/>
                    </a:cxn>
                    <a:cxn ang="0">
                      <a:pos x="2403" y="695"/>
                    </a:cxn>
                    <a:cxn ang="0">
                      <a:pos x="2382" y="653"/>
                    </a:cxn>
                    <a:cxn ang="0">
                      <a:pos x="2534" y="666"/>
                    </a:cxn>
                    <a:cxn ang="0">
                      <a:pos x="2870" y="469"/>
                    </a:cxn>
                    <a:cxn ang="0">
                      <a:pos x="2888" y="236"/>
                    </a:cxn>
                    <a:cxn ang="0">
                      <a:pos x="2709" y="117"/>
                    </a:cxn>
                    <a:cxn ang="0">
                      <a:pos x="2613" y="146"/>
                    </a:cxn>
                    <a:cxn ang="0">
                      <a:pos x="2450" y="52"/>
                    </a:cxn>
                    <a:cxn ang="0">
                      <a:pos x="2459" y="39"/>
                    </a:cxn>
                  </a:cxnLst>
                  <a:rect l="0" t="0" r="r" b="b"/>
                  <a:pathLst>
                    <a:path w="3219" h="2101">
                      <a:moveTo>
                        <a:pt x="2456" y="44"/>
                      </a:moveTo>
                      <a:lnTo>
                        <a:pt x="2456" y="50"/>
                      </a:lnTo>
                      <a:lnTo>
                        <a:pt x="2456" y="55"/>
                      </a:lnTo>
                      <a:lnTo>
                        <a:pt x="2458" y="60"/>
                      </a:lnTo>
                      <a:lnTo>
                        <a:pt x="2461" y="64"/>
                      </a:lnTo>
                      <a:lnTo>
                        <a:pt x="2464" y="68"/>
                      </a:lnTo>
                      <a:lnTo>
                        <a:pt x="2469" y="71"/>
                      </a:lnTo>
                      <a:lnTo>
                        <a:pt x="2474" y="76"/>
                      </a:lnTo>
                      <a:lnTo>
                        <a:pt x="2478" y="79"/>
                      </a:lnTo>
                      <a:lnTo>
                        <a:pt x="2482" y="82"/>
                      </a:lnTo>
                      <a:lnTo>
                        <a:pt x="2485" y="87"/>
                      </a:lnTo>
                      <a:lnTo>
                        <a:pt x="2490" y="80"/>
                      </a:lnTo>
                      <a:lnTo>
                        <a:pt x="2493" y="77"/>
                      </a:lnTo>
                      <a:lnTo>
                        <a:pt x="2498" y="77"/>
                      </a:lnTo>
                      <a:lnTo>
                        <a:pt x="2501" y="79"/>
                      </a:lnTo>
                      <a:lnTo>
                        <a:pt x="2506" y="82"/>
                      </a:lnTo>
                      <a:lnTo>
                        <a:pt x="2509" y="85"/>
                      </a:lnTo>
                      <a:lnTo>
                        <a:pt x="2514" y="88"/>
                      </a:lnTo>
                      <a:lnTo>
                        <a:pt x="2518" y="92"/>
                      </a:lnTo>
                      <a:lnTo>
                        <a:pt x="2523" y="93"/>
                      </a:lnTo>
                      <a:lnTo>
                        <a:pt x="2528" y="93"/>
                      </a:lnTo>
                      <a:lnTo>
                        <a:pt x="2520" y="79"/>
                      </a:lnTo>
                      <a:lnTo>
                        <a:pt x="2518" y="69"/>
                      </a:lnTo>
                      <a:lnTo>
                        <a:pt x="2523" y="63"/>
                      </a:lnTo>
                      <a:lnTo>
                        <a:pt x="2533" y="58"/>
                      </a:lnTo>
                      <a:lnTo>
                        <a:pt x="2546" y="56"/>
                      </a:lnTo>
                      <a:lnTo>
                        <a:pt x="2558" y="53"/>
                      </a:lnTo>
                      <a:lnTo>
                        <a:pt x="2574" y="52"/>
                      </a:lnTo>
                      <a:lnTo>
                        <a:pt x="2589" y="48"/>
                      </a:lnTo>
                      <a:lnTo>
                        <a:pt x="2602" y="44"/>
                      </a:lnTo>
                      <a:lnTo>
                        <a:pt x="2613" y="37"/>
                      </a:lnTo>
                      <a:lnTo>
                        <a:pt x="2618" y="39"/>
                      </a:lnTo>
                      <a:lnTo>
                        <a:pt x="2626" y="40"/>
                      </a:lnTo>
                      <a:lnTo>
                        <a:pt x="2634" y="44"/>
                      </a:lnTo>
                      <a:lnTo>
                        <a:pt x="2643" y="47"/>
                      </a:lnTo>
                      <a:lnTo>
                        <a:pt x="2654" y="48"/>
                      </a:lnTo>
                      <a:lnTo>
                        <a:pt x="2664" y="52"/>
                      </a:lnTo>
                      <a:lnTo>
                        <a:pt x="2675" y="53"/>
                      </a:lnTo>
                      <a:lnTo>
                        <a:pt x="2685" y="53"/>
                      </a:lnTo>
                      <a:lnTo>
                        <a:pt x="2694" y="53"/>
                      </a:lnTo>
                      <a:lnTo>
                        <a:pt x="2704" y="52"/>
                      </a:lnTo>
                      <a:lnTo>
                        <a:pt x="2699" y="50"/>
                      </a:lnTo>
                      <a:lnTo>
                        <a:pt x="2696" y="50"/>
                      </a:lnTo>
                      <a:lnTo>
                        <a:pt x="2693" y="52"/>
                      </a:lnTo>
                      <a:lnTo>
                        <a:pt x="2691" y="53"/>
                      </a:lnTo>
                      <a:lnTo>
                        <a:pt x="2688" y="56"/>
                      </a:lnTo>
                      <a:lnTo>
                        <a:pt x="2686" y="58"/>
                      </a:lnTo>
                      <a:lnTo>
                        <a:pt x="2685" y="61"/>
                      </a:lnTo>
                      <a:lnTo>
                        <a:pt x="2683" y="64"/>
                      </a:lnTo>
                      <a:lnTo>
                        <a:pt x="2682" y="66"/>
                      </a:lnTo>
                      <a:lnTo>
                        <a:pt x="2678" y="69"/>
                      </a:lnTo>
                      <a:lnTo>
                        <a:pt x="2694" y="69"/>
                      </a:lnTo>
                      <a:lnTo>
                        <a:pt x="2706" y="69"/>
                      </a:lnTo>
                      <a:lnTo>
                        <a:pt x="2717" y="69"/>
                      </a:lnTo>
                      <a:lnTo>
                        <a:pt x="2728" y="68"/>
                      </a:lnTo>
                      <a:lnTo>
                        <a:pt x="2738" y="66"/>
                      </a:lnTo>
                      <a:lnTo>
                        <a:pt x="2747" y="63"/>
                      </a:lnTo>
                      <a:lnTo>
                        <a:pt x="2757" y="60"/>
                      </a:lnTo>
                      <a:lnTo>
                        <a:pt x="2768" y="55"/>
                      </a:lnTo>
                      <a:lnTo>
                        <a:pt x="2781" y="50"/>
                      </a:lnTo>
                      <a:lnTo>
                        <a:pt x="2795" y="44"/>
                      </a:lnTo>
                      <a:lnTo>
                        <a:pt x="2781" y="26"/>
                      </a:lnTo>
                      <a:lnTo>
                        <a:pt x="2792" y="39"/>
                      </a:lnTo>
                      <a:lnTo>
                        <a:pt x="2805" y="47"/>
                      </a:lnTo>
                      <a:lnTo>
                        <a:pt x="2819" y="53"/>
                      </a:lnTo>
                      <a:lnTo>
                        <a:pt x="2834" y="56"/>
                      </a:lnTo>
                      <a:lnTo>
                        <a:pt x="2848" y="56"/>
                      </a:lnTo>
                      <a:lnTo>
                        <a:pt x="2862" y="55"/>
                      </a:lnTo>
                      <a:lnTo>
                        <a:pt x="2877" y="53"/>
                      </a:lnTo>
                      <a:lnTo>
                        <a:pt x="2888" y="48"/>
                      </a:lnTo>
                      <a:lnTo>
                        <a:pt x="2899" y="44"/>
                      </a:lnTo>
                      <a:lnTo>
                        <a:pt x="2907" y="37"/>
                      </a:lnTo>
                      <a:lnTo>
                        <a:pt x="2904" y="77"/>
                      </a:lnTo>
                      <a:lnTo>
                        <a:pt x="2912" y="106"/>
                      </a:lnTo>
                      <a:lnTo>
                        <a:pt x="2931" y="128"/>
                      </a:lnTo>
                      <a:lnTo>
                        <a:pt x="2955" y="146"/>
                      </a:lnTo>
                      <a:lnTo>
                        <a:pt x="2982" y="160"/>
                      </a:lnTo>
                      <a:lnTo>
                        <a:pt x="3010" y="175"/>
                      </a:lnTo>
                      <a:lnTo>
                        <a:pt x="3030" y="192"/>
                      </a:lnTo>
                      <a:lnTo>
                        <a:pt x="3042" y="213"/>
                      </a:lnTo>
                      <a:lnTo>
                        <a:pt x="3042" y="242"/>
                      </a:lnTo>
                      <a:lnTo>
                        <a:pt x="3024" y="280"/>
                      </a:lnTo>
                      <a:lnTo>
                        <a:pt x="3042" y="298"/>
                      </a:lnTo>
                      <a:lnTo>
                        <a:pt x="3066" y="263"/>
                      </a:lnTo>
                      <a:lnTo>
                        <a:pt x="3054" y="301"/>
                      </a:lnTo>
                      <a:lnTo>
                        <a:pt x="3054" y="338"/>
                      </a:lnTo>
                      <a:lnTo>
                        <a:pt x="3064" y="373"/>
                      </a:lnTo>
                      <a:lnTo>
                        <a:pt x="3082" y="405"/>
                      </a:lnTo>
                      <a:lnTo>
                        <a:pt x="3102" y="436"/>
                      </a:lnTo>
                      <a:lnTo>
                        <a:pt x="3125" y="468"/>
                      </a:lnTo>
                      <a:lnTo>
                        <a:pt x="3149" y="498"/>
                      </a:lnTo>
                      <a:lnTo>
                        <a:pt x="3168" y="532"/>
                      </a:lnTo>
                      <a:lnTo>
                        <a:pt x="3184" y="564"/>
                      </a:lnTo>
                      <a:lnTo>
                        <a:pt x="3194" y="600"/>
                      </a:lnTo>
                      <a:lnTo>
                        <a:pt x="3210" y="661"/>
                      </a:lnTo>
                      <a:lnTo>
                        <a:pt x="3219" y="722"/>
                      </a:lnTo>
                      <a:lnTo>
                        <a:pt x="3219" y="784"/>
                      </a:lnTo>
                      <a:lnTo>
                        <a:pt x="3214" y="845"/>
                      </a:lnTo>
                      <a:lnTo>
                        <a:pt x="3202" y="906"/>
                      </a:lnTo>
                      <a:lnTo>
                        <a:pt x="3184" y="967"/>
                      </a:lnTo>
                      <a:lnTo>
                        <a:pt x="3162" y="1024"/>
                      </a:lnTo>
                      <a:lnTo>
                        <a:pt x="3133" y="1080"/>
                      </a:lnTo>
                      <a:lnTo>
                        <a:pt x="3102" y="1135"/>
                      </a:lnTo>
                      <a:lnTo>
                        <a:pt x="3066" y="1184"/>
                      </a:lnTo>
                      <a:lnTo>
                        <a:pt x="2973" y="1272"/>
                      </a:lnTo>
                      <a:lnTo>
                        <a:pt x="2872" y="1346"/>
                      </a:lnTo>
                      <a:lnTo>
                        <a:pt x="2768" y="1410"/>
                      </a:lnTo>
                      <a:lnTo>
                        <a:pt x="2659" y="1464"/>
                      </a:lnTo>
                      <a:lnTo>
                        <a:pt x="2549" y="1512"/>
                      </a:lnTo>
                      <a:lnTo>
                        <a:pt x="2437" y="1557"/>
                      </a:lnTo>
                      <a:lnTo>
                        <a:pt x="2325" y="1599"/>
                      </a:lnTo>
                      <a:lnTo>
                        <a:pt x="2211" y="1640"/>
                      </a:lnTo>
                      <a:lnTo>
                        <a:pt x="2101" y="1685"/>
                      </a:lnTo>
                      <a:lnTo>
                        <a:pt x="1992" y="1733"/>
                      </a:lnTo>
                      <a:lnTo>
                        <a:pt x="1962" y="1730"/>
                      </a:lnTo>
                      <a:lnTo>
                        <a:pt x="1933" y="1728"/>
                      </a:lnTo>
                      <a:lnTo>
                        <a:pt x="1906" y="1732"/>
                      </a:lnTo>
                      <a:lnTo>
                        <a:pt x="1878" y="1738"/>
                      </a:lnTo>
                      <a:lnTo>
                        <a:pt x="1853" y="1744"/>
                      </a:lnTo>
                      <a:lnTo>
                        <a:pt x="1827" y="1754"/>
                      </a:lnTo>
                      <a:lnTo>
                        <a:pt x="1802" y="1762"/>
                      </a:lnTo>
                      <a:lnTo>
                        <a:pt x="1776" y="1770"/>
                      </a:lnTo>
                      <a:lnTo>
                        <a:pt x="1750" y="1778"/>
                      </a:lnTo>
                      <a:lnTo>
                        <a:pt x="1725" y="1783"/>
                      </a:lnTo>
                      <a:lnTo>
                        <a:pt x="1653" y="1808"/>
                      </a:lnTo>
                      <a:lnTo>
                        <a:pt x="1578" y="1837"/>
                      </a:lnTo>
                      <a:lnTo>
                        <a:pt x="1504" y="1868"/>
                      </a:lnTo>
                      <a:lnTo>
                        <a:pt x="1429" y="1895"/>
                      </a:lnTo>
                      <a:lnTo>
                        <a:pt x="1354" y="1919"/>
                      </a:lnTo>
                      <a:lnTo>
                        <a:pt x="1275" y="1936"/>
                      </a:lnTo>
                      <a:lnTo>
                        <a:pt x="1197" y="1948"/>
                      </a:lnTo>
                      <a:lnTo>
                        <a:pt x="1118" y="1948"/>
                      </a:lnTo>
                      <a:lnTo>
                        <a:pt x="1037" y="1935"/>
                      </a:lnTo>
                      <a:lnTo>
                        <a:pt x="954" y="1909"/>
                      </a:lnTo>
                      <a:lnTo>
                        <a:pt x="949" y="1924"/>
                      </a:lnTo>
                      <a:lnTo>
                        <a:pt x="944" y="1935"/>
                      </a:lnTo>
                      <a:lnTo>
                        <a:pt x="939" y="1944"/>
                      </a:lnTo>
                      <a:lnTo>
                        <a:pt x="936" y="1954"/>
                      </a:lnTo>
                      <a:lnTo>
                        <a:pt x="933" y="1964"/>
                      </a:lnTo>
                      <a:lnTo>
                        <a:pt x="930" y="1972"/>
                      </a:lnTo>
                      <a:lnTo>
                        <a:pt x="930" y="1983"/>
                      </a:lnTo>
                      <a:lnTo>
                        <a:pt x="930" y="1994"/>
                      </a:lnTo>
                      <a:lnTo>
                        <a:pt x="933" y="2007"/>
                      </a:lnTo>
                      <a:lnTo>
                        <a:pt x="936" y="2023"/>
                      </a:lnTo>
                      <a:lnTo>
                        <a:pt x="944" y="2026"/>
                      </a:lnTo>
                      <a:lnTo>
                        <a:pt x="954" y="2028"/>
                      </a:lnTo>
                      <a:lnTo>
                        <a:pt x="963" y="2029"/>
                      </a:lnTo>
                      <a:lnTo>
                        <a:pt x="971" y="2029"/>
                      </a:lnTo>
                      <a:lnTo>
                        <a:pt x="981" y="2029"/>
                      </a:lnTo>
                      <a:lnTo>
                        <a:pt x="990" y="2029"/>
                      </a:lnTo>
                      <a:lnTo>
                        <a:pt x="1000" y="2029"/>
                      </a:lnTo>
                      <a:lnTo>
                        <a:pt x="1008" y="2029"/>
                      </a:lnTo>
                      <a:lnTo>
                        <a:pt x="1014" y="2029"/>
                      </a:lnTo>
                      <a:lnTo>
                        <a:pt x="1021" y="2029"/>
                      </a:lnTo>
                      <a:lnTo>
                        <a:pt x="1218" y="2012"/>
                      </a:lnTo>
                      <a:lnTo>
                        <a:pt x="1232" y="2029"/>
                      </a:lnTo>
                      <a:lnTo>
                        <a:pt x="1182" y="2047"/>
                      </a:lnTo>
                      <a:lnTo>
                        <a:pt x="1178" y="2047"/>
                      </a:lnTo>
                      <a:lnTo>
                        <a:pt x="1176" y="2047"/>
                      </a:lnTo>
                      <a:lnTo>
                        <a:pt x="1176" y="2047"/>
                      </a:lnTo>
                      <a:lnTo>
                        <a:pt x="1176" y="2047"/>
                      </a:lnTo>
                      <a:lnTo>
                        <a:pt x="1179" y="2045"/>
                      </a:lnTo>
                      <a:lnTo>
                        <a:pt x="1181" y="2045"/>
                      </a:lnTo>
                      <a:lnTo>
                        <a:pt x="1184" y="2044"/>
                      </a:lnTo>
                      <a:lnTo>
                        <a:pt x="1187" y="2042"/>
                      </a:lnTo>
                      <a:lnTo>
                        <a:pt x="1189" y="2039"/>
                      </a:lnTo>
                      <a:lnTo>
                        <a:pt x="1190" y="2036"/>
                      </a:lnTo>
                      <a:lnTo>
                        <a:pt x="1181" y="2031"/>
                      </a:lnTo>
                      <a:lnTo>
                        <a:pt x="1171" y="2029"/>
                      </a:lnTo>
                      <a:lnTo>
                        <a:pt x="1162" y="2029"/>
                      </a:lnTo>
                      <a:lnTo>
                        <a:pt x="1154" y="2029"/>
                      </a:lnTo>
                      <a:lnTo>
                        <a:pt x="1144" y="2032"/>
                      </a:lnTo>
                      <a:lnTo>
                        <a:pt x="1136" y="2036"/>
                      </a:lnTo>
                      <a:lnTo>
                        <a:pt x="1126" y="2039"/>
                      </a:lnTo>
                      <a:lnTo>
                        <a:pt x="1117" y="2042"/>
                      </a:lnTo>
                      <a:lnTo>
                        <a:pt x="1107" y="2045"/>
                      </a:lnTo>
                      <a:lnTo>
                        <a:pt x="1099" y="2047"/>
                      </a:lnTo>
                      <a:lnTo>
                        <a:pt x="1102" y="2050"/>
                      </a:lnTo>
                      <a:lnTo>
                        <a:pt x="1109" y="2053"/>
                      </a:lnTo>
                      <a:lnTo>
                        <a:pt x="1114" y="2055"/>
                      </a:lnTo>
                      <a:lnTo>
                        <a:pt x="1120" y="2055"/>
                      </a:lnTo>
                      <a:lnTo>
                        <a:pt x="1126" y="2056"/>
                      </a:lnTo>
                      <a:lnTo>
                        <a:pt x="1133" y="2055"/>
                      </a:lnTo>
                      <a:lnTo>
                        <a:pt x="1139" y="2055"/>
                      </a:lnTo>
                      <a:lnTo>
                        <a:pt x="1146" y="2055"/>
                      </a:lnTo>
                      <a:lnTo>
                        <a:pt x="1152" y="2055"/>
                      </a:lnTo>
                      <a:lnTo>
                        <a:pt x="1158" y="2053"/>
                      </a:lnTo>
                      <a:lnTo>
                        <a:pt x="894" y="2036"/>
                      </a:lnTo>
                      <a:lnTo>
                        <a:pt x="894" y="2029"/>
                      </a:lnTo>
                      <a:lnTo>
                        <a:pt x="886" y="2042"/>
                      </a:lnTo>
                      <a:lnTo>
                        <a:pt x="878" y="2047"/>
                      </a:lnTo>
                      <a:lnTo>
                        <a:pt x="872" y="2047"/>
                      </a:lnTo>
                      <a:lnTo>
                        <a:pt x="862" y="2042"/>
                      </a:lnTo>
                      <a:lnTo>
                        <a:pt x="854" y="2034"/>
                      </a:lnTo>
                      <a:lnTo>
                        <a:pt x="846" y="2024"/>
                      </a:lnTo>
                      <a:lnTo>
                        <a:pt x="837" y="2013"/>
                      </a:lnTo>
                      <a:lnTo>
                        <a:pt x="829" y="2005"/>
                      </a:lnTo>
                      <a:lnTo>
                        <a:pt x="819" y="1997"/>
                      </a:lnTo>
                      <a:lnTo>
                        <a:pt x="810" y="1994"/>
                      </a:lnTo>
                      <a:lnTo>
                        <a:pt x="810" y="1980"/>
                      </a:lnTo>
                      <a:lnTo>
                        <a:pt x="790" y="1978"/>
                      </a:lnTo>
                      <a:lnTo>
                        <a:pt x="779" y="1981"/>
                      </a:lnTo>
                      <a:lnTo>
                        <a:pt x="773" y="1989"/>
                      </a:lnTo>
                      <a:lnTo>
                        <a:pt x="771" y="2000"/>
                      </a:lnTo>
                      <a:lnTo>
                        <a:pt x="773" y="2015"/>
                      </a:lnTo>
                      <a:lnTo>
                        <a:pt x="776" y="2032"/>
                      </a:lnTo>
                      <a:lnTo>
                        <a:pt x="778" y="2048"/>
                      </a:lnTo>
                      <a:lnTo>
                        <a:pt x="778" y="2066"/>
                      </a:lnTo>
                      <a:lnTo>
                        <a:pt x="776" y="2082"/>
                      </a:lnTo>
                      <a:lnTo>
                        <a:pt x="768" y="2096"/>
                      </a:lnTo>
                      <a:lnTo>
                        <a:pt x="746" y="2101"/>
                      </a:lnTo>
                      <a:lnTo>
                        <a:pt x="728" y="2098"/>
                      </a:lnTo>
                      <a:lnTo>
                        <a:pt x="715" y="2092"/>
                      </a:lnTo>
                      <a:lnTo>
                        <a:pt x="706" y="2084"/>
                      </a:lnTo>
                      <a:lnTo>
                        <a:pt x="698" y="2074"/>
                      </a:lnTo>
                      <a:lnTo>
                        <a:pt x="690" y="2066"/>
                      </a:lnTo>
                      <a:lnTo>
                        <a:pt x="682" y="2061"/>
                      </a:lnTo>
                      <a:lnTo>
                        <a:pt x="672" y="2063"/>
                      </a:lnTo>
                      <a:lnTo>
                        <a:pt x="659" y="2071"/>
                      </a:lnTo>
                      <a:lnTo>
                        <a:pt x="642" y="2088"/>
                      </a:lnTo>
                      <a:lnTo>
                        <a:pt x="634" y="2036"/>
                      </a:lnTo>
                      <a:lnTo>
                        <a:pt x="627" y="2039"/>
                      </a:lnTo>
                      <a:lnTo>
                        <a:pt x="621" y="2042"/>
                      </a:lnTo>
                      <a:lnTo>
                        <a:pt x="614" y="2045"/>
                      </a:lnTo>
                      <a:lnTo>
                        <a:pt x="608" y="2047"/>
                      </a:lnTo>
                      <a:lnTo>
                        <a:pt x="602" y="2050"/>
                      </a:lnTo>
                      <a:lnTo>
                        <a:pt x="595" y="2053"/>
                      </a:lnTo>
                      <a:lnTo>
                        <a:pt x="589" y="2055"/>
                      </a:lnTo>
                      <a:lnTo>
                        <a:pt x="582" y="2055"/>
                      </a:lnTo>
                      <a:lnTo>
                        <a:pt x="574" y="2055"/>
                      </a:lnTo>
                      <a:lnTo>
                        <a:pt x="566" y="2053"/>
                      </a:lnTo>
                      <a:lnTo>
                        <a:pt x="576" y="2044"/>
                      </a:lnTo>
                      <a:lnTo>
                        <a:pt x="581" y="2032"/>
                      </a:lnTo>
                      <a:lnTo>
                        <a:pt x="582" y="2020"/>
                      </a:lnTo>
                      <a:lnTo>
                        <a:pt x="582" y="2008"/>
                      </a:lnTo>
                      <a:lnTo>
                        <a:pt x="581" y="1996"/>
                      </a:lnTo>
                      <a:lnTo>
                        <a:pt x="579" y="1984"/>
                      </a:lnTo>
                      <a:lnTo>
                        <a:pt x="576" y="1972"/>
                      </a:lnTo>
                      <a:lnTo>
                        <a:pt x="574" y="1960"/>
                      </a:lnTo>
                      <a:lnTo>
                        <a:pt x="573" y="1949"/>
                      </a:lnTo>
                      <a:lnTo>
                        <a:pt x="574" y="1938"/>
                      </a:lnTo>
                      <a:lnTo>
                        <a:pt x="563" y="1933"/>
                      </a:lnTo>
                      <a:lnTo>
                        <a:pt x="552" y="1927"/>
                      </a:lnTo>
                      <a:lnTo>
                        <a:pt x="541" y="1919"/>
                      </a:lnTo>
                      <a:lnTo>
                        <a:pt x="531" y="1912"/>
                      </a:lnTo>
                      <a:lnTo>
                        <a:pt x="520" y="1906"/>
                      </a:lnTo>
                      <a:lnTo>
                        <a:pt x="510" y="1901"/>
                      </a:lnTo>
                      <a:lnTo>
                        <a:pt x="501" y="1900"/>
                      </a:lnTo>
                      <a:lnTo>
                        <a:pt x="491" y="1900"/>
                      </a:lnTo>
                      <a:lnTo>
                        <a:pt x="482" y="1903"/>
                      </a:lnTo>
                      <a:lnTo>
                        <a:pt x="472" y="1909"/>
                      </a:lnTo>
                      <a:lnTo>
                        <a:pt x="458" y="1909"/>
                      </a:lnTo>
                      <a:lnTo>
                        <a:pt x="458" y="1908"/>
                      </a:lnTo>
                      <a:lnTo>
                        <a:pt x="458" y="1906"/>
                      </a:lnTo>
                      <a:lnTo>
                        <a:pt x="456" y="1904"/>
                      </a:lnTo>
                      <a:lnTo>
                        <a:pt x="456" y="1903"/>
                      </a:lnTo>
                      <a:lnTo>
                        <a:pt x="454" y="1901"/>
                      </a:lnTo>
                      <a:lnTo>
                        <a:pt x="453" y="1900"/>
                      </a:lnTo>
                      <a:lnTo>
                        <a:pt x="451" y="1898"/>
                      </a:lnTo>
                      <a:lnTo>
                        <a:pt x="450" y="1898"/>
                      </a:lnTo>
                      <a:lnTo>
                        <a:pt x="448" y="1896"/>
                      </a:lnTo>
                      <a:lnTo>
                        <a:pt x="448" y="1895"/>
                      </a:lnTo>
                      <a:lnTo>
                        <a:pt x="466" y="1909"/>
                      </a:lnTo>
                      <a:lnTo>
                        <a:pt x="467" y="1908"/>
                      </a:lnTo>
                      <a:lnTo>
                        <a:pt x="470" y="1906"/>
                      </a:lnTo>
                      <a:lnTo>
                        <a:pt x="470" y="1904"/>
                      </a:lnTo>
                      <a:lnTo>
                        <a:pt x="472" y="1903"/>
                      </a:lnTo>
                      <a:lnTo>
                        <a:pt x="472" y="1900"/>
                      </a:lnTo>
                      <a:lnTo>
                        <a:pt x="472" y="1896"/>
                      </a:lnTo>
                      <a:lnTo>
                        <a:pt x="472" y="1895"/>
                      </a:lnTo>
                      <a:lnTo>
                        <a:pt x="472" y="1892"/>
                      </a:lnTo>
                      <a:lnTo>
                        <a:pt x="472" y="1888"/>
                      </a:lnTo>
                      <a:lnTo>
                        <a:pt x="472" y="1885"/>
                      </a:lnTo>
                      <a:lnTo>
                        <a:pt x="448" y="1860"/>
                      </a:lnTo>
                      <a:lnTo>
                        <a:pt x="422" y="1903"/>
                      </a:lnTo>
                      <a:lnTo>
                        <a:pt x="422" y="1853"/>
                      </a:lnTo>
                      <a:lnTo>
                        <a:pt x="430" y="1856"/>
                      </a:lnTo>
                      <a:lnTo>
                        <a:pt x="440" y="1860"/>
                      </a:lnTo>
                      <a:lnTo>
                        <a:pt x="448" y="1863"/>
                      </a:lnTo>
                      <a:lnTo>
                        <a:pt x="458" y="1866"/>
                      </a:lnTo>
                      <a:lnTo>
                        <a:pt x="466" y="1871"/>
                      </a:lnTo>
                      <a:lnTo>
                        <a:pt x="475" y="1874"/>
                      </a:lnTo>
                      <a:lnTo>
                        <a:pt x="485" y="1879"/>
                      </a:lnTo>
                      <a:lnTo>
                        <a:pt x="494" y="1884"/>
                      </a:lnTo>
                      <a:lnTo>
                        <a:pt x="504" y="1890"/>
                      </a:lnTo>
                      <a:lnTo>
                        <a:pt x="514" y="1895"/>
                      </a:lnTo>
                      <a:lnTo>
                        <a:pt x="531" y="1877"/>
                      </a:lnTo>
                      <a:lnTo>
                        <a:pt x="483" y="1836"/>
                      </a:lnTo>
                      <a:lnTo>
                        <a:pt x="482" y="1839"/>
                      </a:lnTo>
                      <a:lnTo>
                        <a:pt x="480" y="1840"/>
                      </a:lnTo>
                      <a:lnTo>
                        <a:pt x="477" y="1842"/>
                      </a:lnTo>
                      <a:lnTo>
                        <a:pt x="474" y="1842"/>
                      </a:lnTo>
                      <a:lnTo>
                        <a:pt x="472" y="1844"/>
                      </a:lnTo>
                      <a:lnTo>
                        <a:pt x="469" y="1844"/>
                      </a:lnTo>
                      <a:lnTo>
                        <a:pt x="466" y="1844"/>
                      </a:lnTo>
                      <a:lnTo>
                        <a:pt x="462" y="1844"/>
                      </a:lnTo>
                      <a:lnTo>
                        <a:pt x="461" y="1842"/>
                      </a:lnTo>
                      <a:lnTo>
                        <a:pt x="458" y="1842"/>
                      </a:lnTo>
                      <a:lnTo>
                        <a:pt x="458" y="1840"/>
                      </a:lnTo>
                      <a:lnTo>
                        <a:pt x="458" y="1837"/>
                      </a:lnTo>
                      <a:lnTo>
                        <a:pt x="458" y="1836"/>
                      </a:lnTo>
                      <a:lnTo>
                        <a:pt x="458" y="1832"/>
                      </a:lnTo>
                      <a:lnTo>
                        <a:pt x="456" y="1829"/>
                      </a:lnTo>
                      <a:lnTo>
                        <a:pt x="456" y="1826"/>
                      </a:lnTo>
                      <a:lnTo>
                        <a:pt x="454" y="1823"/>
                      </a:lnTo>
                      <a:lnTo>
                        <a:pt x="453" y="1821"/>
                      </a:lnTo>
                      <a:lnTo>
                        <a:pt x="450" y="1820"/>
                      </a:lnTo>
                      <a:lnTo>
                        <a:pt x="448" y="1818"/>
                      </a:lnTo>
                      <a:lnTo>
                        <a:pt x="430" y="1818"/>
                      </a:lnTo>
                      <a:lnTo>
                        <a:pt x="422" y="1805"/>
                      </a:lnTo>
                      <a:lnTo>
                        <a:pt x="414" y="1797"/>
                      </a:lnTo>
                      <a:lnTo>
                        <a:pt x="405" y="1791"/>
                      </a:lnTo>
                      <a:lnTo>
                        <a:pt x="395" y="1788"/>
                      </a:lnTo>
                      <a:lnTo>
                        <a:pt x="386" y="1784"/>
                      </a:lnTo>
                      <a:lnTo>
                        <a:pt x="378" y="1780"/>
                      </a:lnTo>
                      <a:lnTo>
                        <a:pt x="370" y="1773"/>
                      </a:lnTo>
                      <a:lnTo>
                        <a:pt x="363" y="1765"/>
                      </a:lnTo>
                      <a:lnTo>
                        <a:pt x="358" y="1752"/>
                      </a:lnTo>
                      <a:lnTo>
                        <a:pt x="355" y="1733"/>
                      </a:lnTo>
                      <a:lnTo>
                        <a:pt x="342" y="1730"/>
                      </a:lnTo>
                      <a:lnTo>
                        <a:pt x="330" y="1727"/>
                      </a:lnTo>
                      <a:lnTo>
                        <a:pt x="317" y="1725"/>
                      </a:lnTo>
                      <a:lnTo>
                        <a:pt x="302" y="1725"/>
                      </a:lnTo>
                      <a:lnTo>
                        <a:pt x="288" y="1725"/>
                      </a:lnTo>
                      <a:lnTo>
                        <a:pt x="275" y="1725"/>
                      </a:lnTo>
                      <a:lnTo>
                        <a:pt x="261" y="1725"/>
                      </a:lnTo>
                      <a:lnTo>
                        <a:pt x="246" y="1725"/>
                      </a:lnTo>
                      <a:lnTo>
                        <a:pt x="232" y="1727"/>
                      </a:lnTo>
                      <a:lnTo>
                        <a:pt x="219" y="1727"/>
                      </a:lnTo>
                      <a:lnTo>
                        <a:pt x="221" y="1720"/>
                      </a:lnTo>
                      <a:lnTo>
                        <a:pt x="221" y="1716"/>
                      </a:lnTo>
                      <a:lnTo>
                        <a:pt x="219" y="1711"/>
                      </a:lnTo>
                      <a:lnTo>
                        <a:pt x="218" y="1706"/>
                      </a:lnTo>
                      <a:lnTo>
                        <a:pt x="214" y="1703"/>
                      </a:lnTo>
                      <a:lnTo>
                        <a:pt x="210" y="1700"/>
                      </a:lnTo>
                      <a:lnTo>
                        <a:pt x="206" y="1695"/>
                      </a:lnTo>
                      <a:lnTo>
                        <a:pt x="202" y="1692"/>
                      </a:lnTo>
                      <a:lnTo>
                        <a:pt x="197" y="1688"/>
                      </a:lnTo>
                      <a:lnTo>
                        <a:pt x="194" y="1684"/>
                      </a:lnTo>
                      <a:lnTo>
                        <a:pt x="186" y="1682"/>
                      </a:lnTo>
                      <a:lnTo>
                        <a:pt x="179" y="1682"/>
                      </a:lnTo>
                      <a:lnTo>
                        <a:pt x="176" y="1685"/>
                      </a:lnTo>
                      <a:lnTo>
                        <a:pt x="173" y="1690"/>
                      </a:lnTo>
                      <a:lnTo>
                        <a:pt x="171" y="1696"/>
                      </a:lnTo>
                      <a:lnTo>
                        <a:pt x="170" y="1703"/>
                      </a:lnTo>
                      <a:lnTo>
                        <a:pt x="170" y="1708"/>
                      </a:lnTo>
                      <a:lnTo>
                        <a:pt x="170" y="1712"/>
                      </a:lnTo>
                      <a:lnTo>
                        <a:pt x="170" y="1716"/>
                      </a:lnTo>
                      <a:lnTo>
                        <a:pt x="170" y="1716"/>
                      </a:lnTo>
                      <a:lnTo>
                        <a:pt x="170" y="1714"/>
                      </a:lnTo>
                      <a:lnTo>
                        <a:pt x="170" y="1712"/>
                      </a:lnTo>
                      <a:lnTo>
                        <a:pt x="170" y="1711"/>
                      </a:lnTo>
                      <a:lnTo>
                        <a:pt x="170" y="1709"/>
                      </a:lnTo>
                      <a:lnTo>
                        <a:pt x="168" y="1708"/>
                      </a:lnTo>
                      <a:lnTo>
                        <a:pt x="168" y="1706"/>
                      </a:lnTo>
                      <a:lnTo>
                        <a:pt x="166" y="1704"/>
                      </a:lnTo>
                      <a:lnTo>
                        <a:pt x="165" y="1703"/>
                      </a:lnTo>
                      <a:lnTo>
                        <a:pt x="163" y="1700"/>
                      </a:lnTo>
                      <a:lnTo>
                        <a:pt x="162" y="1698"/>
                      </a:lnTo>
                      <a:lnTo>
                        <a:pt x="160" y="1698"/>
                      </a:lnTo>
                      <a:lnTo>
                        <a:pt x="157" y="1700"/>
                      </a:lnTo>
                      <a:lnTo>
                        <a:pt x="155" y="1700"/>
                      </a:lnTo>
                      <a:lnTo>
                        <a:pt x="152" y="1701"/>
                      </a:lnTo>
                      <a:lnTo>
                        <a:pt x="150" y="1703"/>
                      </a:lnTo>
                      <a:lnTo>
                        <a:pt x="149" y="1704"/>
                      </a:lnTo>
                      <a:lnTo>
                        <a:pt x="147" y="1704"/>
                      </a:lnTo>
                      <a:lnTo>
                        <a:pt x="147" y="1706"/>
                      </a:lnTo>
                      <a:lnTo>
                        <a:pt x="146" y="1708"/>
                      </a:lnTo>
                      <a:lnTo>
                        <a:pt x="144" y="1709"/>
                      </a:lnTo>
                      <a:lnTo>
                        <a:pt x="146" y="1722"/>
                      </a:lnTo>
                      <a:lnTo>
                        <a:pt x="150" y="1730"/>
                      </a:lnTo>
                      <a:lnTo>
                        <a:pt x="158" y="1733"/>
                      </a:lnTo>
                      <a:lnTo>
                        <a:pt x="166" y="1735"/>
                      </a:lnTo>
                      <a:lnTo>
                        <a:pt x="178" y="1733"/>
                      </a:lnTo>
                      <a:lnTo>
                        <a:pt x="189" y="1733"/>
                      </a:lnTo>
                      <a:lnTo>
                        <a:pt x="198" y="1733"/>
                      </a:lnTo>
                      <a:lnTo>
                        <a:pt x="208" y="1735"/>
                      </a:lnTo>
                      <a:lnTo>
                        <a:pt x="214" y="1741"/>
                      </a:lnTo>
                      <a:lnTo>
                        <a:pt x="219" y="1751"/>
                      </a:lnTo>
                      <a:lnTo>
                        <a:pt x="227" y="1757"/>
                      </a:lnTo>
                      <a:lnTo>
                        <a:pt x="235" y="1762"/>
                      </a:lnTo>
                      <a:lnTo>
                        <a:pt x="245" y="1767"/>
                      </a:lnTo>
                      <a:lnTo>
                        <a:pt x="253" y="1773"/>
                      </a:lnTo>
                      <a:lnTo>
                        <a:pt x="261" y="1778"/>
                      </a:lnTo>
                      <a:lnTo>
                        <a:pt x="269" y="1784"/>
                      </a:lnTo>
                      <a:lnTo>
                        <a:pt x="277" y="1791"/>
                      </a:lnTo>
                      <a:lnTo>
                        <a:pt x="283" y="1797"/>
                      </a:lnTo>
                      <a:lnTo>
                        <a:pt x="290" y="1804"/>
                      </a:lnTo>
                      <a:lnTo>
                        <a:pt x="296" y="1812"/>
                      </a:lnTo>
                      <a:lnTo>
                        <a:pt x="288" y="1802"/>
                      </a:lnTo>
                      <a:lnTo>
                        <a:pt x="282" y="1796"/>
                      </a:lnTo>
                      <a:lnTo>
                        <a:pt x="274" y="1788"/>
                      </a:lnTo>
                      <a:lnTo>
                        <a:pt x="266" y="1781"/>
                      </a:lnTo>
                      <a:lnTo>
                        <a:pt x="258" y="1775"/>
                      </a:lnTo>
                      <a:lnTo>
                        <a:pt x="250" y="1770"/>
                      </a:lnTo>
                      <a:lnTo>
                        <a:pt x="240" y="1765"/>
                      </a:lnTo>
                      <a:lnTo>
                        <a:pt x="232" y="1762"/>
                      </a:lnTo>
                      <a:lnTo>
                        <a:pt x="222" y="1760"/>
                      </a:lnTo>
                      <a:lnTo>
                        <a:pt x="211" y="1759"/>
                      </a:lnTo>
                      <a:lnTo>
                        <a:pt x="208" y="1759"/>
                      </a:lnTo>
                      <a:lnTo>
                        <a:pt x="206" y="1762"/>
                      </a:lnTo>
                      <a:lnTo>
                        <a:pt x="205" y="1764"/>
                      </a:lnTo>
                      <a:lnTo>
                        <a:pt x="205" y="1767"/>
                      </a:lnTo>
                      <a:lnTo>
                        <a:pt x="205" y="1768"/>
                      </a:lnTo>
                      <a:lnTo>
                        <a:pt x="203" y="1772"/>
                      </a:lnTo>
                      <a:lnTo>
                        <a:pt x="203" y="1775"/>
                      </a:lnTo>
                      <a:lnTo>
                        <a:pt x="205" y="1778"/>
                      </a:lnTo>
                      <a:lnTo>
                        <a:pt x="205" y="1781"/>
                      </a:lnTo>
                      <a:lnTo>
                        <a:pt x="205" y="1783"/>
                      </a:lnTo>
                      <a:lnTo>
                        <a:pt x="208" y="1786"/>
                      </a:lnTo>
                      <a:lnTo>
                        <a:pt x="211" y="1788"/>
                      </a:lnTo>
                      <a:lnTo>
                        <a:pt x="214" y="1791"/>
                      </a:lnTo>
                      <a:lnTo>
                        <a:pt x="218" y="1792"/>
                      </a:lnTo>
                      <a:lnTo>
                        <a:pt x="222" y="1794"/>
                      </a:lnTo>
                      <a:lnTo>
                        <a:pt x="226" y="1797"/>
                      </a:lnTo>
                      <a:lnTo>
                        <a:pt x="229" y="1799"/>
                      </a:lnTo>
                      <a:lnTo>
                        <a:pt x="230" y="1802"/>
                      </a:lnTo>
                      <a:lnTo>
                        <a:pt x="234" y="1807"/>
                      </a:lnTo>
                      <a:lnTo>
                        <a:pt x="237" y="1812"/>
                      </a:lnTo>
                      <a:lnTo>
                        <a:pt x="234" y="1813"/>
                      </a:lnTo>
                      <a:lnTo>
                        <a:pt x="229" y="1813"/>
                      </a:lnTo>
                      <a:lnTo>
                        <a:pt x="221" y="1812"/>
                      </a:lnTo>
                      <a:lnTo>
                        <a:pt x="211" y="1808"/>
                      </a:lnTo>
                      <a:lnTo>
                        <a:pt x="202" y="1805"/>
                      </a:lnTo>
                      <a:lnTo>
                        <a:pt x="192" y="1804"/>
                      </a:lnTo>
                      <a:lnTo>
                        <a:pt x="182" y="1802"/>
                      </a:lnTo>
                      <a:lnTo>
                        <a:pt x="174" y="1804"/>
                      </a:lnTo>
                      <a:lnTo>
                        <a:pt x="166" y="1808"/>
                      </a:lnTo>
                      <a:lnTo>
                        <a:pt x="162" y="1818"/>
                      </a:lnTo>
                      <a:lnTo>
                        <a:pt x="171" y="1821"/>
                      </a:lnTo>
                      <a:lnTo>
                        <a:pt x="181" y="1824"/>
                      </a:lnTo>
                      <a:lnTo>
                        <a:pt x="190" y="1826"/>
                      </a:lnTo>
                      <a:lnTo>
                        <a:pt x="200" y="1826"/>
                      </a:lnTo>
                      <a:lnTo>
                        <a:pt x="210" y="1828"/>
                      </a:lnTo>
                      <a:lnTo>
                        <a:pt x="221" y="1826"/>
                      </a:lnTo>
                      <a:lnTo>
                        <a:pt x="230" y="1826"/>
                      </a:lnTo>
                      <a:lnTo>
                        <a:pt x="242" y="1826"/>
                      </a:lnTo>
                      <a:lnTo>
                        <a:pt x="251" y="1826"/>
                      </a:lnTo>
                      <a:lnTo>
                        <a:pt x="261" y="1824"/>
                      </a:lnTo>
                      <a:lnTo>
                        <a:pt x="266" y="1834"/>
                      </a:lnTo>
                      <a:lnTo>
                        <a:pt x="267" y="1844"/>
                      </a:lnTo>
                      <a:lnTo>
                        <a:pt x="267" y="1852"/>
                      </a:lnTo>
                      <a:lnTo>
                        <a:pt x="264" y="1860"/>
                      </a:lnTo>
                      <a:lnTo>
                        <a:pt x="261" y="1868"/>
                      </a:lnTo>
                      <a:lnTo>
                        <a:pt x="256" y="1872"/>
                      </a:lnTo>
                      <a:lnTo>
                        <a:pt x="248" y="1877"/>
                      </a:lnTo>
                      <a:lnTo>
                        <a:pt x="240" y="1882"/>
                      </a:lnTo>
                      <a:lnTo>
                        <a:pt x="230" y="1884"/>
                      </a:lnTo>
                      <a:lnTo>
                        <a:pt x="219" y="1885"/>
                      </a:lnTo>
                      <a:lnTo>
                        <a:pt x="210" y="1882"/>
                      </a:lnTo>
                      <a:lnTo>
                        <a:pt x="202" y="1882"/>
                      </a:lnTo>
                      <a:lnTo>
                        <a:pt x="197" y="1884"/>
                      </a:lnTo>
                      <a:lnTo>
                        <a:pt x="194" y="1888"/>
                      </a:lnTo>
                      <a:lnTo>
                        <a:pt x="190" y="1893"/>
                      </a:lnTo>
                      <a:lnTo>
                        <a:pt x="187" y="1900"/>
                      </a:lnTo>
                      <a:lnTo>
                        <a:pt x="184" y="1904"/>
                      </a:lnTo>
                      <a:lnTo>
                        <a:pt x="181" y="1911"/>
                      </a:lnTo>
                      <a:lnTo>
                        <a:pt x="176" y="1916"/>
                      </a:lnTo>
                      <a:lnTo>
                        <a:pt x="170" y="1920"/>
                      </a:lnTo>
                      <a:lnTo>
                        <a:pt x="171" y="1924"/>
                      </a:lnTo>
                      <a:lnTo>
                        <a:pt x="174" y="1927"/>
                      </a:lnTo>
                      <a:lnTo>
                        <a:pt x="179" y="1928"/>
                      </a:lnTo>
                      <a:lnTo>
                        <a:pt x="182" y="1928"/>
                      </a:lnTo>
                      <a:lnTo>
                        <a:pt x="187" y="1928"/>
                      </a:lnTo>
                      <a:lnTo>
                        <a:pt x="192" y="1928"/>
                      </a:lnTo>
                      <a:lnTo>
                        <a:pt x="197" y="1928"/>
                      </a:lnTo>
                      <a:lnTo>
                        <a:pt x="202" y="1928"/>
                      </a:lnTo>
                      <a:lnTo>
                        <a:pt x="206" y="1927"/>
                      </a:lnTo>
                      <a:lnTo>
                        <a:pt x="211" y="1927"/>
                      </a:lnTo>
                      <a:lnTo>
                        <a:pt x="210" y="1935"/>
                      </a:lnTo>
                      <a:lnTo>
                        <a:pt x="206" y="1944"/>
                      </a:lnTo>
                      <a:lnTo>
                        <a:pt x="203" y="1952"/>
                      </a:lnTo>
                      <a:lnTo>
                        <a:pt x="200" y="1960"/>
                      </a:lnTo>
                      <a:lnTo>
                        <a:pt x="197" y="1968"/>
                      </a:lnTo>
                      <a:lnTo>
                        <a:pt x="195" y="1976"/>
                      </a:lnTo>
                      <a:lnTo>
                        <a:pt x="194" y="1984"/>
                      </a:lnTo>
                      <a:lnTo>
                        <a:pt x="192" y="1994"/>
                      </a:lnTo>
                      <a:lnTo>
                        <a:pt x="192" y="2002"/>
                      </a:lnTo>
                      <a:lnTo>
                        <a:pt x="194" y="2012"/>
                      </a:lnTo>
                      <a:lnTo>
                        <a:pt x="194" y="1970"/>
                      </a:lnTo>
                      <a:lnTo>
                        <a:pt x="190" y="1968"/>
                      </a:lnTo>
                      <a:lnTo>
                        <a:pt x="187" y="1968"/>
                      </a:lnTo>
                      <a:lnTo>
                        <a:pt x="182" y="1967"/>
                      </a:lnTo>
                      <a:lnTo>
                        <a:pt x="176" y="1967"/>
                      </a:lnTo>
                      <a:lnTo>
                        <a:pt x="171" y="1968"/>
                      </a:lnTo>
                      <a:lnTo>
                        <a:pt x="165" y="1968"/>
                      </a:lnTo>
                      <a:lnTo>
                        <a:pt x="158" y="1970"/>
                      </a:lnTo>
                      <a:lnTo>
                        <a:pt x="154" y="1973"/>
                      </a:lnTo>
                      <a:lnTo>
                        <a:pt x="149" y="1976"/>
                      </a:lnTo>
                      <a:lnTo>
                        <a:pt x="144" y="1980"/>
                      </a:lnTo>
                      <a:lnTo>
                        <a:pt x="144" y="1983"/>
                      </a:lnTo>
                      <a:lnTo>
                        <a:pt x="144" y="1986"/>
                      </a:lnTo>
                      <a:lnTo>
                        <a:pt x="144" y="1991"/>
                      </a:lnTo>
                      <a:lnTo>
                        <a:pt x="142" y="1994"/>
                      </a:lnTo>
                      <a:lnTo>
                        <a:pt x="142" y="1997"/>
                      </a:lnTo>
                      <a:lnTo>
                        <a:pt x="142" y="2000"/>
                      </a:lnTo>
                      <a:lnTo>
                        <a:pt x="144" y="2004"/>
                      </a:lnTo>
                      <a:lnTo>
                        <a:pt x="146" y="2007"/>
                      </a:lnTo>
                      <a:lnTo>
                        <a:pt x="149" y="2010"/>
                      </a:lnTo>
                      <a:lnTo>
                        <a:pt x="152" y="2012"/>
                      </a:lnTo>
                      <a:lnTo>
                        <a:pt x="162" y="2005"/>
                      </a:lnTo>
                      <a:lnTo>
                        <a:pt x="162" y="2010"/>
                      </a:lnTo>
                      <a:lnTo>
                        <a:pt x="162" y="2015"/>
                      </a:lnTo>
                      <a:lnTo>
                        <a:pt x="160" y="2020"/>
                      </a:lnTo>
                      <a:lnTo>
                        <a:pt x="158" y="2023"/>
                      </a:lnTo>
                      <a:lnTo>
                        <a:pt x="155" y="2026"/>
                      </a:lnTo>
                      <a:lnTo>
                        <a:pt x="152" y="2029"/>
                      </a:lnTo>
                      <a:lnTo>
                        <a:pt x="147" y="2031"/>
                      </a:lnTo>
                      <a:lnTo>
                        <a:pt x="141" y="2031"/>
                      </a:lnTo>
                      <a:lnTo>
                        <a:pt x="134" y="2031"/>
                      </a:lnTo>
                      <a:lnTo>
                        <a:pt x="126" y="2029"/>
                      </a:lnTo>
                      <a:lnTo>
                        <a:pt x="122" y="2018"/>
                      </a:lnTo>
                      <a:lnTo>
                        <a:pt x="117" y="2007"/>
                      </a:lnTo>
                      <a:lnTo>
                        <a:pt x="117" y="1997"/>
                      </a:lnTo>
                      <a:lnTo>
                        <a:pt x="117" y="1989"/>
                      </a:lnTo>
                      <a:lnTo>
                        <a:pt x="120" y="1983"/>
                      </a:lnTo>
                      <a:lnTo>
                        <a:pt x="123" y="1976"/>
                      </a:lnTo>
                      <a:lnTo>
                        <a:pt x="130" y="1970"/>
                      </a:lnTo>
                      <a:lnTo>
                        <a:pt x="136" y="1964"/>
                      </a:lnTo>
                      <a:lnTo>
                        <a:pt x="144" y="1957"/>
                      </a:lnTo>
                      <a:lnTo>
                        <a:pt x="152" y="1952"/>
                      </a:lnTo>
                      <a:lnTo>
                        <a:pt x="155" y="1952"/>
                      </a:lnTo>
                      <a:lnTo>
                        <a:pt x="158" y="1952"/>
                      </a:lnTo>
                      <a:lnTo>
                        <a:pt x="162" y="1952"/>
                      </a:lnTo>
                      <a:lnTo>
                        <a:pt x="163" y="1952"/>
                      </a:lnTo>
                      <a:lnTo>
                        <a:pt x="166" y="1952"/>
                      </a:lnTo>
                      <a:lnTo>
                        <a:pt x="170" y="1952"/>
                      </a:lnTo>
                      <a:lnTo>
                        <a:pt x="171" y="1951"/>
                      </a:lnTo>
                      <a:lnTo>
                        <a:pt x="173" y="1949"/>
                      </a:lnTo>
                      <a:lnTo>
                        <a:pt x="174" y="1948"/>
                      </a:lnTo>
                      <a:lnTo>
                        <a:pt x="176" y="1944"/>
                      </a:lnTo>
                      <a:lnTo>
                        <a:pt x="168" y="1941"/>
                      </a:lnTo>
                      <a:lnTo>
                        <a:pt x="158" y="1938"/>
                      </a:lnTo>
                      <a:lnTo>
                        <a:pt x="150" y="1936"/>
                      </a:lnTo>
                      <a:lnTo>
                        <a:pt x="141" y="1936"/>
                      </a:lnTo>
                      <a:lnTo>
                        <a:pt x="133" y="1935"/>
                      </a:lnTo>
                      <a:lnTo>
                        <a:pt x="125" y="1933"/>
                      </a:lnTo>
                      <a:lnTo>
                        <a:pt x="115" y="1932"/>
                      </a:lnTo>
                      <a:lnTo>
                        <a:pt x="107" y="1930"/>
                      </a:lnTo>
                      <a:lnTo>
                        <a:pt x="99" y="1925"/>
                      </a:lnTo>
                      <a:lnTo>
                        <a:pt x="91" y="1920"/>
                      </a:lnTo>
                      <a:lnTo>
                        <a:pt x="109" y="1914"/>
                      </a:lnTo>
                      <a:lnTo>
                        <a:pt x="123" y="1906"/>
                      </a:lnTo>
                      <a:lnTo>
                        <a:pt x="138" y="1898"/>
                      </a:lnTo>
                      <a:lnTo>
                        <a:pt x="150" y="1887"/>
                      </a:lnTo>
                      <a:lnTo>
                        <a:pt x="163" y="1877"/>
                      </a:lnTo>
                      <a:lnTo>
                        <a:pt x="178" y="1868"/>
                      </a:lnTo>
                      <a:lnTo>
                        <a:pt x="192" y="1860"/>
                      </a:lnTo>
                      <a:lnTo>
                        <a:pt x="208" y="1855"/>
                      </a:lnTo>
                      <a:lnTo>
                        <a:pt x="226" y="1852"/>
                      </a:lnTo>
                      <a:lnTo>
                        <a:pt x="246" y="1853"/>
                      </a:lnTo>
                      <a:lnTo>
                        <a:pt x="227" y="1850"/>
                      </a:lnTo>
                      <a:lnTo>
                        <a:pt x="210" y="1847"/>
                      </a:lnTo>
                      <a:lnTo>
                        <a:pt x="194" y="1845"/>
                      </a:lnTo>
                      <a:lnTo>
                        <a:pt x="181" y="1840"/>
                      </a:lnTo>
                      <a:lnTo>
                        <a:pt x="168" y="1837"/>
                      </a:lnTo>
                      <a:lnTo>
                        <a:pt x="158" y="1831"/>
                      </a:lnTo>
                      <a:lnTo>
                        <a:pt x="149" y="1823"/>
                      </a:lnTo>
                      <a:lnTo>
                        <a:pt x="141" y="1812"/>
                      </a:lnTo>
                      <a:lnTo>
                        <a:pt x="134" y="1799"/>
                      </a:lnTo>
                      <a:lnTo>
                        <a:pt x="126" y="1783"/>
                      </a:lnTo>
                      <a:lnTo>
                        <a:pt x="138" y="1786"/>
                      </a:lnTo>
                      <a:lnTo>
                        <a:pt x="146" y="1788"/>
                      </a:lnTo>
                      <a:lnTo>
                        <a:pt x="154" y="1786"/>
                      </a:lnTo>
                      <a:lnTo>
                        <a:pt x="158" y="1783"/>
                      </a:lnTo>
                      <a:lnTo>
                        <a:pt x="163" y="1778"/>
                      </a:lnTo>
                      <a:lnTo>
                        <a:pt x="168" y="1772"/>
                      </a:lnTo>
                      <a:lnTo>
                        <a:pt x="171" y="1765"/>
                      </a:lnTo>
                      <a:lnTo>
                        <a:pt x="176" y="1760"/>
                      </a:lnTo>
                      <a:lnTo>
                        <a:pt x="181" y="1756"/>
                      </a:lnTo>
                      <a:lnTo>
                        <a:pt x="187" y="1751"/>
                      </a:lnTo>
                      <a:lnTo>
                        <a:pt x="176" y="1754"/>
                      </a:lnTo>
                      <a:lnTo>
                        <a:pt x="168" y="1754"/>
                      </a:lnTo>
                      <a:lnTo>
                        <a:pt x="162" y="1752"/>
                      </a:lnTo>
                      <a:lnTo>
                        <a:pt x="157" y="1748"/>
                      </a:lnTo>
                      <a:lnTo>
                        <a:pt x="154" y="1741"/>
                      </a:lnTo>
                      <a:lnTo>
                        <a:pt x="149" y="1733"/>
                      </a:lnTo>
                      <a:lnTo>
                        <a:pt x="146" y="1725"/>
                      </a:lnTo>
                      <a:lnTo>
                        <a:pt x="141" y="1719"/>
                      </a:lnTo>
                      <a:lnTo>
                        <a:pt x="134" y="1712"/>
                      </a:lnTo>
                      <a:lnTo>
                        <a:pt x="126" y="1709"/>
                      </a:lnTo>
                      <a:lnTo>
                        <a:pt x="138" y="1711"/>
                      </a:lnTo>
                      <a:lnTo>
                        <a:pt x="146" y="1709"/>
                      </a:lnTo>
                      <a:lnTo>
                        <a:pt x="150" y="1704"/>
                      </a:lnTo>
                      <a:lnTo>
                        <a:pt x="152" y="1698"/>
                      </a:lnTo>
                      <a:lnTo>
                        <a:pt x="152" y="1690"/>
                      </a:lnTo>
                      <a:lnTo>
                        <a:pt x="152" y="1682"/>
                      </a:lnTo>
                      <a:lnTo>
                        <a:pt x="154" y="1674"/>
                      </a:lnTo>
                      <a:lnTo>
                        <a:pt x="155" y="1666"/>
                      </a:lnTo>
                      <a:lnTo>
                        <a:pt x="160" y="1661"/>
                      </a:lnTo>
                      <a:lnTo>
                        <a:pt x="170" y="1656"/>
                      </a:lnTo>
                      <a:lnTo>
                        <a:pt x="178" y="1664"/>
                      </a:lnTo>
                      <a:lnTo>
                        <a:pt x="186" y="1671"/>
                      </a:lnTo>
                      <a:lnTo>
                        <a:pt x="195" y="1672"/>
                      </a:lnTo>
                      <a:lnTo>
                        <a:pt x="205" y="1674"/>
                      </a:lnTo>
                      <a:lnTo>
                        <a:pt x="214" y="1676"/>
                      </a:lnTo>
                      <a:lnTo>
                        <a:pt x="224" y="1677"/>
                      </a:lnTo>
                      <a:lnTo>
                        <a:pt x="232" y="1680"/>
                      </a:lnTo>
                      <a:lnTo>
                        <a:pt x="238" y="1687"/>
                      </a:lnTo>
                      <a:lnTo>
                        <a:pt x="243" y="1695"/>
                      </a:lnTo>
                      <a:lnTo>
                        <a:pt x="246" y="1709"/>
                      </a:lnTo>
                      <a:lnTo>
                        <a:pt x="261" y="1708"/>
                      </a:lnTo>
                      <a:lnTo>
                        <a:pt x="277" y="1708"/>
                      </a:lnTo>
                      <a:lnTo>
                        <a:pt x="293" y="1709"/>
                      </a:lnTo>
                      <a:lnTo>
                        <a:pt x="309" y="1711"/>
                      </a:lnTo>
                      <a:lnTo>
                        <a:pt x="326" y="1711"/>
                      </a:lnTo>
                      <a:lnTo>
                        <a:pt x="341" y="1711"/>
                      </a:lnTo>
                      <a:lnTo>
                        <a:pt x="354" y="1708"/>
                      </a:lnTo>
                      <a:lnTo>
                        <a:pt x="365" y="1701"/>
                      </a:lnTo>
                      <a:lnTo>
                        <a:pt x="371" y="1690"/>
                      </a:lnTo>
                      <a:lnTo>
                        <a:pt x="373" y="1674"/>
                      </a:lnTo>
                      <a:lnTo>
                        <a:pt x="374" y="1664"/>
                      </a:lnTo>
                      <a:lnTo>
                        <a:pt x="373" y="1656"/>
                      </a:lnTo>
                      <a:lnTo>
                        <a:pt x="370" y="1648"/>
                      </a:lnTo>
                      <a:lnTo>
                        <a:pt x="366" y="1640"/>
                      </a:lnTo>
                      <a:lnTo>
                        <a:pt x="362" y="1632"/>
                      </a:lnTo>
                      <a:lnTo>
                        <a:pt x="357" y="1626"/>
                      </a:lnTo>
                      <a:lnTo>
                        <a:pt x="350" y="1620"/>
                      </a:lnTo>
                      <a:lnTo>
                        <a:pt x="344" y="1613"/>
                      </a:lnTo>
                      <a:lnTo>
                        <a:pt x="338" y="1607"/>
                      </a:lnTo>
                      <a:lnTo>
                        <a:pt x="331" y="1600"/>
                      </a:lnTo>
                      <a:lnTo>
                        <a:pt x="320" y="1642"/>
                      </a:lnTo>
                      <a:lnTo>
                        <a:pt x="320" y="1637"/>
                      </a:lnTo>
                      <a:lnTo>
                        <a:pt x="318" y="1632"/>
                      </a:lnTo>
                      <a:lnTo>
                        <a:pt x="315" y="1628"/>
                      </a:lnTo>
                      <a:lnTo>
                        <a:pt x="312" y="1623"/>
                      </a:lnTo>
                      <a:lnTo>
                        <a:pt x="309" y="1620"/>
                      </a:lnTo>
                      <a:lnTo>
                        <a:pt x="304" y="1616"/>
                      </a:lnTo>
                      <a:lnTo>
                        <a:pt x="301" y="1612"/>
                      </a:lnTo>
                      <a:lnTo>
                        <a:pt x="296" y="1608"/>
                      </a:lnTo>
                      <a:lnTo>
                        <a:pt x="293" y="1604"/>
                      </a:lnTo>
                      <a:lnTo>
                        <a:pt x="290" y="1600"/>
                      </a:lnTo>
                      <a:lnTo>
                        <a:pt x="277" y="1615"/>
                      </a:lnTo>
                      <a:lnTo>
                        <a:pt x="262" y="1621"/>
                      </a:lnTo>
                      <a:lnTo>
                        <a:pt x="250" y="1624"/>
                      </a:lnTo>
                      <a:lnTo>
                        <a:pt x="234" y="1621"/>
                      </a:lnTo>
                      <a:lnTo>
                        <a:pt x="219" y="1615"/>
                      </a:lnTo>
                      <a:lnTo>
                        <a:pt x="205" y="1605"/>
                      </a:lnTo>
                      <a:lnTo>
                        <a:pt x="189" y="1594"/>
                      </a:lnTo>
                      <a:lnTo>
                        <a:pt x="176" y="1581"/>
                      </a:lnTo>
                      <a:lnTo>
                        <a:pt x="163" y="1568"/>
                      </a:lnTo>
                      <a:lnTo>
                        <a:pt x="152" y="1557"/>
                      </a:lnTo>
                      <a:lnTo>
                        <a:pt x="131" y="1535"/>
                      </a:lnTo>
                      <a:lnTo>
                        <a:pt x="110" y="1512"/>
                      </a:lnTo>
                      <a:lnTo>
                        <a:pt x="91" y="1490"/>
                      </a:lnTo>
                      <a:lnTo>
                        <a:pt x="74" y="1466"/>
                      </a:lnTo>
                      <a:lnTo>
                        <a:pt x="56" y="1442"/>
                      </a:lnTo>
                      <a:lnTo>
                        <a:pt x="42" y="1418"/>
                      </a:lnTo>
                      <a:lnTo>
                        <a:pt x="27" y="1392"/>
                      </a:lnTo>
                      <a:lnTo>
                        <a:pt x="16" y="1367"/>
                      </a:lnTo>
                      <a:lnTo>
                        <a:pt x="6" y="1340"/>
                      </a:lnTo>
                      <a:lnTo>
                        <a:pt x="0" y="1311"/>
                      </a:lnTo>
                      <a:lnTo>
                        <a:pt x="67" y="1015"/>
                      </a:lnTo>
                      <a:lnTo>
                        <a:pt x="86" y="1010"/>
                      </a:lnTo>
                      <a:lnTo>
                        <a:pt x="99" y="999"/>
                      </a:lnTo>
                      <a:lnTo>
                        <a:pt x="107" y="984"/>
                      </a:lnTo>
                      <a:lnTo>
                        <a:pt x="112" y="965"/>
                      </a:lnTo>
                      <a:lnTo>
                        <a:pt x="115" y="944"/>
                      </a:lnTo>
                      <a:lnTo>
                        <a:pt x="117" y="922"/>
                      </a:lnTo>
                      <a:lnTo>
                        <a:pt x="118" y="900"/>
                      </a:lnTo>
                      <a:lnTo>
                        <a:pt x="120" y="877"/>
                      </a:lnTo>
                      <a:lnTo>
                        <a:pt x="126" y="856"/>
                      </a:lnTo>
                      <a:lnTo>
                        <a:pt x="134" y="839"/>
                      </a:lnTo>
                      <a:lnTo>
                        <a:pt x="158" y="808"/>
                      </a:lnTo>
                      <a:lnTo>
                        <a:pt x="182" y="778"/>
                      </a:lnTo>
                      <a:lnTo>
                        <a:pt x="205" y="746"/>
                      </a:lnTo>
                      <a:lnTo>
                        <a:pt x="227" y="714"/>
                      </a:lnTo>
                      <a:lnTo>
                        <a:pt x="246" y="682"/>
                      </a:lnTo>
                      <a:lnTo>
                        <a:pt x="266" y="648"/>
                      </a:lnTo>
                      <a:lnTo>
                        <a:pt x="283" y="615"/>
                      </a:lnTo>
                      <a:lnTo>
                        <a:pt x="298" y="581"/>
                      </a:lnTo>
                      <a:lnTo>
                        <a:pt x="310" y="544"/>
                      </a:lnTo>
                      <a:lnTo>
                        <a:pt x="320" y="509"/>
                      </a:lnTo>
                      <a:lnTo>
                        <a:pt x="357" y="498"/>
                      </a:lnTo>
                      <a:lnTo>
                        <a:pt x="390" y="487"/>
                      </a:lnTo>
                      <a:lnTo>
                        <a:pt x="426" y="472"/>
                      </a:lnTo>
                      <a:lnTo>
                        <a:pt x="459" y="456"/>
                      </a:lnTo>
                      <a:lnTo>
                        <a:pt x="491" y="437"/>
                      </a:lnTo>
                      <a:lnTo>
                        <a:pt x="523" y="418"/>
                      </a:lnTo>
                      <a:lnTo>
                        <a:pt x="554" y="397"/>
                      </a:lnTo>
                      <a:lnTo>
                        <a:pt x="584" y="376"/>
                      </a:lnTo>
                      <a:lnTo>
                        <a:pt x="613" y="354"/>
                      </a:lnTo>
                      <a:lnTo>
                        <a:pt x="642" y="333"/>
                      </a:lnTo>
                      <a:lnTo>
                        <a:pt x="640" y="340"/>
                      </a:lnTo>
                      <a:lnTo>
                        <a:pt x="642" y="348"/>
                      </a:lnTo>
                      <a:lnTo>
                        <a:pt x="645" y="357"/>
                      </a:lnTo>
                      <a:lnTo>
                        <a:pt x="648" y="367"/>
                      </a:lnTo>
                      <a:lnTo>
                        <a:pt x="653" y="376"/>
                      </a:lnTo>
                      <a:lnTo>
                        <a:pt x="659" y="388"/>
                      </a:lnTo>
                      <a:lnTo>
                        <a:pt x="666" y="397"/>
                      </a:lnTo>
                      <a:lnTo>
                        <a:pt x="675" y="407"/>
                      </a:lnTo>
                      <a:lnTo>
                        <a:pt x="683" y="416"/>
                      </a:lnTo>
                      <a:lnTo>
                        <a:pt x="694" y="424"/>
                      </a:lnTo>
                      <a:lnTo>
                        <a:pt x="704" y="416"/>
                      </a:lnTo>
                      <a:lnTo>
                        <a:pt x="714" y="410"/>
                      </a:lnTo>
                      <a:lnTo>
                        <a:pt x="725" y="402"/>
                      </a:lnTo>
                      <a:lnTo>
                        <a:pt x="736" y="394"/>
                      </a:lnTo>
                      <a:lnTo>
                        <a:pt x="747" y="388"/>
                      </a:lnTo>
                      <a:lnTo>
                        <a:pt x="758" y="384"/>
                      </a:lnTo>
                      <a:lnTo>
                        <a:pt x="770" y="383"/>
                      </a:lnTo>
                      <a:lnTo>
                        <a:pt x="781" y="384"/>
                      </a:lnTo>
                      <a:lnTo>
                        <a:pt x="792" y="389"/>
                      </a:lnTo>
                      <a:lnTo>
                        <a:pt x="803" y="399"/>
                      </a:lnTo>
                      <a:lnTo>
                        <a:pt x="782" y="405"/>
                      </a:lnTo>
                      <a:lnTo>
                        <a:pt x="765" y="413"/>
                      </a:lnTo>
                      <a:lnTo>
                        <a:pt x="747" y="423"/>
                      </a:lnTo>
                      <a:lnTo>
                        <a:pt x="731" y="434"/>
                      </a:lnTo>
                      <a:lnTo>
                        <a:pt x="717" y="447"/>
                      </a:lnTo>
                      <a:lnTo>
                        <a:pt x="701" y="456"/>
                      </a:lnTo>
                      <a:lnTo>
                        <a:pt x="685" y="464"/>
                      </a:lnTo>
                      <a:lnTo>
                        <a:pt x="667" y="469"/>
                      </a:lnTo>
                      <a:lnTo>
                        <a:pt x="648" y="471"/>
                      </a:lnTo>
                      <a:lnTo>
                        <a:pt x="627" y="466"/>
                      </a:lnTo>
                      <a:lnTo>
                        <a:pt x="627" y="469"/>
                      </a:lnTo>
                      <a:lnTo>
                        <a:pt x="626" y="471"/>
                      </a:lnTo>
                      <a:lnTo>
                        <a:pt x="626" y="472"/>
                      </a:lnTo>
                      <a:lnTo>
                        <a:pt x="624" y="474"/>
                      </a:lnTo>
                      <a:lnTo>
                        <a:pt x="622" y="477"/>
                      </a:lnTo>
                      <a:lnTo>
                        <a:pt x="621" y="479"/>
                      </a:lnTo>
                      <a:lnTo>
                        <a:pt x="621" y="480"/>
                      </a:lnTo>
                      <a:lnTo>
                        <a:pt x="619" y="482"/>
                      </a:lnTo>
                      <a:lnTo>
                        <a:pt x="618" y="482"/>
                      </a:lnTo>
                      <a:lnTo>
                        <a:pt x="616" y="484"/>
                      </a:lnTo>
                      <a:lnTo>
                        <a:pt x="600" y="476"/>
                      </a:lnTo>
                      <a:lnTo>
                        <a:pt x="586" y="472"/>
                      </a:lnTo>
                      <a:lnTo>
                        <a:pt x="574" y="477"/>
                      </a:lnTo>
                      <a:lnTo>
                        <a:pt x="563" y="484"/>
                      </a:lnTo>
                      <a:lnTo>
                        <a:pt x="554" y="495"/>
                      </a:lnTo>
                      <a:lnTo>
                        <a:pt x="542" y="508"/>
                      </a:lnTo>
                      <a:lnTo>
                        <a:pt x="533" y="520"/>
                      </a:lnTo>
                      <a:lnTo>
                        <a:pt x="520" y="533"/>
                      </a:lnTo>
                      <a:lnTo>
                        <a:pt x="506" y="543"/>
                      </a:lnTo>
                      <a:lnTo>
                        <a:pt x="490" y="551"/>
                      </a:lnTo>
                      <a:lnTo>
                        <a:pt x="485" y="548"/>
                      </a:lnTo>
                      <a:lnTo>
                        <a:pt x="480" y="543"/>
                      </a:lnTo>
                      <a:lnTo>
                        <a:pt x="475" y="538"/>
                      </a:lnTo>
                      <a:lnTo>
                        <a:pt x="470" y="532"/>
                      </a:lnTo>
                      <a:lnTo>
                        <a:pt x="466" y="527"/>
                      </a:lnTo>
                      <a:lnTo>
                        <a:pt x="462" y="522"/>
                      </a:lnTo>
                      <a:lnTo>
                        <a:pt x="458" y="519"/>
                      </a:lnTo>
                      <a:lnTo>
                        <a:pt x="451" y="519"/>
                      </a:lnTo>
                      <a:lnTo>
                        <a:pt x="446" y="520"/>
                      </a:lnTo>
                      <a:lnTo>
                        <a:pt x="440" y="527"/>
                      </a:lnTo>
                      <a:lnTo>
                        <a:pt x="432" y="533"/>
                      </a:lnTo>
                      <a:lnTo>
                        <a:pt x="427" y="544"/>
                      </a:lnTo>
                      <a:lnTo>
                        <a:pt x="422" y="554"/>
                      </a:lnTo>
                      <a:lnTo>
                        <a:pt x="421" y="567"/>
                      </a:lnTo>
                      <a:lnTo>
                        <a:pt x="418" y="578"/>
                      </a:lnTo>
                      <a:lnTo>
                        <a:pt x="416" y="588"/>
                      </a:lnTo>
                      <a:lnTo>
                        <a:pt x="411" y="596"/>
                      </a:lnTo>
                      <a:lnTo>
                        <a:pt x="406" y="600"/>
                      </a:lnTo>
                      <a:lnTo>
                        <a:pt x="398" y="604"/>
                      </a:lnTo>
                      <a:lnTo>
                        <a:pt x="387" y="600"/>
                      </a:lnTo>
                      <a:lnTo>
                        <a:pt x="381" y="605"/>
                      </a:lnTo>
                      <a:lnTo>
                        <a:pt x="378" y="612"/>
                      </a:lnTo>
                      <a:lnTo>
                        <a:pt x="379" y="616"/>
                      </a:lnTo>
                      <a:lnTo>
                        <a:pt x="381" y="623"/>
                      </a:lnTo>
                      <a:lnTo>
                        <a:pt x="384" y="628"/>
                      </a:lnTo>
                      <a:lnTo>
                        <a:pt x="387" y="632"/>
                      </a:lnTo>
                      <a:lnTo>
                        <a:pt x="389" y="637"/>
                      </a:lnTo>
                      <a:lnTo>
                        <a:pt x="389" y="640"/>
                      </a:lnTo>
                      <a:lnTo>
                        <a:pt x="384" y="642"/>
                      </a:lnTo>
                      <a:lnTo>
                        <a:pt x="373" y="642"/>
                      </a:lnTo>
                      <a:lnTo>
                        <a:pt x="373" y="677"/>
                      </a:lnTo>
                      <a:lnTo>
                        <a:pt x="355" y="677"/>
                      </a:lnTo>
                      <a:lnTo>
                        <a:pt x="354" y="669"/>
                      </a:lnTo>
                      <a:lnTo>
                        <a:pt x="355" y="660"/>
                      </a:lnTo>
                      <a:lnTo>
                        <a:pt x="358" y="650"/>
                      </a:lnTo>
                      <a:lnTo>
                        <a:pt x="363" y="642"/>
                      </a:lnTo>
                      <a:lnTo>
                        <a:pt x="368" y="634"/>
                      </a:lnTo>
                      <a:lnTo>
                        <a:pt x="371" y="626"/>
                      </a:lnTo>
                      <a:lnTo>
                        <a:pt x="371" y="620"/>
                      </a:lnTo>
                      <a:lnTo>
                        <a:pt x="368" y="615"/>
                      </a:lnTo>
                      <a:lnTo>
                        <a:pt x="360" y="612"/>
                      </a:lnTo>
                      <a:lnTo>
                        <a:pt x="346" y="610"/>
                      </a:lnTo>
                      <a:lnTo>
                        <a:pt x="336" y="624"/>
                      </a:lnTo>
                      <a:lnTo>
                        <a:pt x="331" y="639"/>
                      </a:lnTo>
                      <a:lnTo>
                        <a:pt x="330" y="653"/>
                      </a:lnTo>
                      <a:lnTo>
                        <a:pt x="330" y="668"/>
                      </a:lnTo>
                      <a:lnTo>
                        <a:pt x="333" y="682"/>
                      </a:lnTo>
                      <a:lnTo>
                        <a:pt x="336" y="698"/>
                      </a:lnTo>
                      <a:lnTo>
                        <a:pt x="339" y="712"/>
                      </a:lnTo>
                      <a:lnTo>
                        <a:pt x="341" y="728"/>
                      </a:lnTo>
                      <a:lnTo>
                        <a:pt x="341" y="746"/>
                      </a:lnTo>
                      <a:lnTo>
                        <a:pt x="338" y="762"/>
                      </a:lnTo>
                      <a:lnTo>
                        <a:pt x="336" y="791"/>
                      </a:lnTo>
                      <a:lnTo>
                        <a:pt x="331" y="820"/>
                      </a:lnTo>
                      <a:lnTo>
                        <a:pt x="322" y="848"/>
                      </a:lnTo>
                      <a:lnTo>
                        <a:pt x="312" y="877"/>
                      </a:lnTo>
                      <a:lnTo>
                        <a:pt x="301" y="908"/>
                      </a:lnTo>
                      <a:lnTo>
                        <a:pt x="293" y="936"/>
                      </a:lnTo>
                      <a:lnTo>
                        <a:pt x="286" y="967"/>
                      </a:lnTo>
                      <a:lnTo>
                        <a:pt x="283" y="997"/>
                      </a:lnTo>
                      <a:lnTo>
                        <a:pt x="286" y="1028"/>
                      </a:lnTo>
                      <a:lnTo>
                        <a:pt x="296" y="1058"/>
                      </a:lnTo>
                      <a:lnTo>
                        <a:pt x="286" y="1068"/>
                      </a:lnTo>
                      <a:lnTo>
                        <a:pt x="280" y="1077"/>
                      </a:lnTo>
                      <a:lnTo>
                        <a:pt x="275" y="1085"/>
                      </a:lnTo>
                      <a:lnTo>
                        <a:pt x="272" y="1095"/>
                      </a:lnTo>
                      <a:lnTo>
                        <a:pt x="270" y="1104"/>
                      </a:lnTo>
                      <a:lnTo>
                        <a:pt x="270" y="1114"/>
                      </a:lnTo>
                      <a:lnTo>
                        <a:pt x="270" y="1125"/>
                      </a:lnTo>
                      <a:lnTo>
                        <a:pt x="272" y="1136"/>
                      </a:lnTo>
                      <a:lnTo>
                        <a:pt x="275" y="1148"/>
                      </a:lnTo>
                      <a:lnTo>
                        <a:pt x="278" y="1160"/>
                      </a:lnTo>
                      <a:lnTo>
                        <a:pt x="294" y="1146"/>
                      </a:lnTo>
                      <a:lnTo>
                        <a:pt x="310" y="1130"/>
                      </a:lnTo>
                      <a:lnTo>
                        <a:pt x="325" y="1112"/>
                      </a:lnTo>
                      <a:lnTo>
                        <a:pt x="338" y="1093"/>
                      </a:lnTo>
                      <a:lnTo>
                        <a:pt x="349" y="1074"/>
                      </a:lnTo>
                      <a:lnTo>
                        <a:pt x="358" y="1052"/>
                      </a:lnTo>
                      <a:lnTo>
                        <a:pt x="365" y="1029"/>
                      </a:lnTo>
                      <a:lnTo>
                        <a:pt x="370" y="1005"/>
                      </a:lnTo>
                      <a:lnTo>
                        <a:pt x="373" y="981"/>
                      </a:lnTo>
                      <a:lnTo>
                        <a:pt x="373" y="956"/>
                      </a:lnTo>
                      <a:lnTo>
                        <a:pt x="598" y="712"/>
                      </a:lnTo>
                      <a:lnTo>
                        <a:pt x="618" y="725"/>
                      </a:lnTo>
                      <a:lnTo>
                        <a:pt x="634" y="740"/>
                      </a:lnTo>
                      <a:lnTo>
                        <a:pt x="648" y="757"/>
                      </a:lnTo>
                      <a:lnTo>
                        <a:pt x="659" y="776"/>
                      </a:lnTo>
                      <a:lnTo>
                        <a:pt x="670" y="796"/>
                      </a:lnTo>
                      <a:lnTo>
                        <a:pt x="680" y="816"/>
                      </a:lnTo>
                      <a:lnTo>
                        <a:pt x="690" y="839"/>
                      </a:lnTo>
                      <a:lnTo>
                        <a:pt x="701" y="858"/>
                      </a:lnTo>
                      <a:lnTo>
                        <a:pt x="712" y="877"/>
                      </a:lnTo>
                      <a:lnTo>
                        <a:pt x="725" y="896"/>
                      </a:lnTo>
                      <a:lnTo>
                        <a:pt x="778" y="853"/>
                      </a:lnTo>
                      <a:lnTo>
                        <a:pt x="784" y="863"/>
                      </a:lnTo>
                      <a:lnTo>
                        <a:pt x="790" y="871"/>
                      </a:lnTo>
                      <a:lnTo>
                        <a:pt x="797" y="879"/>
                      </a:lnTo>
                      <a:lnTo>
                        <a:pt x="802" y="888"/>
                      </a:lnTo>
                      <a:lnTo>
                        <a:pt x="808" y="896"/>
                      </a:lnTo>
                      <a:lnTo>
                        <a:pt x="814" y="906"/>
                      </a:lnTo>
                      <a:lnTo>
                        <a:pt x="821" y="914"/>
                      </a:lnTo>
                      <a:lnTo>
                        <a:pt x="829" y="922"/>
                      </a:lnTo>
                      <a:lnTo>
                        <a:pt x="837" y="930"/>
                      </a:lnTo>
                      <a:lnTo>
                        <a:pt x="845" y="938"/>
                      </a:lnTo>
                      <a:lnTo>
                        <a:pt x="859" y="920"/>
                      </a:lnTo>
                      <a:lnTo>
                        <a:pt x="874" y="912"/>
                      </a:lnTo>
                      <a:lnTo>
                        <a:pt x="886" y="912"/>
                      </a:lnTo>
                      <a:lnTo>
                        <a:pt x="899" y="917"/>
                      </a:lnTo>
                      <a:lnTo>
                        <a:pt x="912" y="925"/>
                      </a:lnTo>
                      <a:lnTo>
                        <a:pt x="925" y="936"/>
                      </a:lnTo>
                      <a:lnTo>
                        <a:pt x="938" y="948"/>
                      </a:lnTo>
                      <a:lnTo>
                        <a:pt x="950" y="957"/>
                      </a:lnTo>
                      <a:lnTo>
                        <a:pt x="965" y="964"/>
                      </a:lnTo>
                      <a:lnTo>
                        <a:pt x="979" y="967"/>
                      </a:lnTo>
                      <a:lnTo>
                        <a:pt x="1002" y="970"/>
                      </a:lnTo>
                      <a:lnTo>
                        <a:pt x="1026" y="967"/>
                      </a:lnTo>
                      <a:lnTo>
                        <a:pt x="1051" y="959"/>
                      </a:lnTo>
                      <a:lnTo>
                        <a:pt x="1075" y="949"/>
                      </a:lnTo>
                      <a:lnTo>
                        <a:pt x="1098" y="940"/>
                      </a:lnTo>
                      <a:lnTo>
                        <a:pt x="1118" y="933"/>
                      </a:lnTo>
                      <a:lnTo>
                        <a:pt x="1136" y="933"/>
                      </a:lnTo>
                      <a:lnTo>
                        <a:pt x="1150" y="941"/>
                      </a:lnTo>
                      <a:lnTo>
                        <a:pt x="1160" y="959"/>
                      </a:lnTo>
                      <a:lnTo>
                        <a:pt x="1165" y="991"/>
                      </a:lnTo>
                      <a:lnTo>
                        <a:pt x="1200" y="1010"/>
                      </a:lnTo>
                      <a:lnTo>
                        <a:pt x="1234" y="1018"/>
                      </a:lnTo>
                      <a:lnTo>
                        <a:pt x="1267" y="1016"/>
                      </a:lnTo>
                      <a:lnTo>
                        <a:pt x="1301" y="1008"/>
                      </a:lnTo>
                      <a:lnTo>
                        <a:pt x="1333" y="994"/>
                      </a:lnTo>
                      <a:lnTo>
                        <a:pt x="1366" y="976"/>
                      </a:lnTo>
                      <a:lnTo>
                        <a:pt x="1398" y="959"/>
                      </a:lnTo>
                      <a:lnTo>
                        <a:pt x="1430" y="940"/>
                      </a:lnTo>
                      <a:lnTo>
                        <a:pt x="1464" y="925"/>
                      </a:lnTo>
                      <a:lnTo>
                        <a:pt x="1496" y="914"/>
                      </a:lnTo>
                      <a:lnTo>
                        <a:pt x="1506" y="925"/>
                      </a:lnTo>
                      <a:lnTo>
                        <a:pt x="1514" y="941"/>
                      </a:lnTo>
                      <a:lnTo>
                        <a:pt x="1520" y="959"/>
                      </a:lnTo>
                      <a:lnTo>
                        <a:pt x="1525" y="976"/>
                      </a:lnTo>
                      <a:lnTo>
                        <a:pt x="1531" y="992"/>
                      </a:lnTo>
                      <a:lnTo>
                        <a:pt x="1539" y="1007"/>
                      </a:lnTo>
                      <a:lnTo>
                        <a:pt x="1549" y="1016"/>
                      </a:lnTo>
                      <a:lnTo>
                        <a:pt x="1562" y="1023"/>
                      </a:lnTo>
                      <a:lnTo>
                        <a:pt x="1578" y="1023"/>
                      </a:lnTo>
                      <a:lnTo>
                        <a:pt x="1598" y="1015"/>
                      </a:lnTo>
                      <a:lnTo>
                        <a:pt x="1605" y="1026"/>
                      </a:lnTo>
                      <a:lnTo>
                        <a:pt x="1613" y="1034"/>
                      </a:lnTo>
                      <a:lnTo>
                        <a:pt x="1621" y="1040"/>
                      </a:lnTo>
                      <a:lnTo>
                        <a:pt x="1629" y="1044"/>
                      </a:lnTo>
                      <a:lnTo>
                        <a:pt x="1637" y="1047"/>
                      </a:lnTo>
                      <a:lnTo>
                        <a:pt x="1646" y="1047"/>
                      </a:lnTo>
                      <a:lnTo>
                        <a:pt x="1658" y="1047"/>
                      </a:lnTo>
                      <a:lnTo>
                        <a:pt x="1667" y="1045"/>
                      </a:lnTo>
                      <a:lnTo>
                        <a:pt x="1678" y="1044"/>
                      </a:lnTo>
                      <a:lnTo>
                        <a:pt x="1690" y="1040"/>
                      </a:lnTo>
                      <a:lnTo>
                        <a:pt x="1706" y="1066"/>
                      </a:lnTo>
                      <a:lnTo>
                        <a:pt x="1718" y="1093"/>
                      </a:lnTo>
                      <a:lnTo>
                        <a:pt x="1730" y="1122"/>
                      </a:lnTo>
                      <a:lnTo>
                        <a:pt x="1739" y="1151"/>
                      </a:lnTo>
                      <a:lnTo>
                        <a:pt x="1750" y="1181"/>
                      </a:lnTo>
                      <a:lnTo>
                        <a:pt x="1762" y="1210"/>
                      </a:lnTo>
                      <a:lnTo>
                        <a:pt x="1774" y="1239"/>
                      </a:lnTo>
                      <a:lnTo>
                        <a:pt x="1790" y="1264"/>
                      </a:lnTo>
                      <a:lnTo>
                        <a:pt x="1810" y="1290"/>
                      </a:lnTo>
                      <a:lnTo>
                        <a:pt x="1834" y="1311"/>
                      </a:lnTo>
                      <a:lnTo>
                        <a:pt x="1866" y="1378"/>
                      </a:lnTo>
                      <a:lnTo>
                        <a:pt x="1877" y="1357"/>
                      </a:lnTo>
                      <a:lnTo>
                        <a:pt x="1878" y="1336"/>
                      </a:lnTo>
                      <a:lnTo>
                        <a:pt x="1875" y="1317"/>
                      </a:lnTo>
                      <a:lnTo>
                        <a:pt x="1869" y="1298"/>
                      </a:lnTo>
                      <a:lnTo>
                        <a:pt x="1861" y="1280"/>
                      </a:lnTo>
                      <a:lnTo>
                        <a:pt x="1853" y="1261"/>
                      </a:lnTo>
                      <a:lnTo>
                        <a:pt x="1848" y="1244"/>
                      </a:lnTo>
                      <a:lnTo>
                        <a:pt x="1846" y="1224"/>
                      </a:lnTo>
                      <a:lnTo>
                        <a:pt x="1851" y="1205"/>
                      </a:lnTo>
                      <a:lnTo>
                        <a:pt x="1866" y="1184"/>
                      </a:lnTo>
                      <a:lnTo>
                        <a:pt x="1853" y="1167"/>
                      </a:lnTo>
                      <a:lnTo>
                        <a:pt x="1840" y="1149"/>
                      </a:lnTo>
                      <a:lnTo>
                        <a:pt x="1827" y="1132"/>
                      </a:lnTo>
                      <a:lnTo>
                        <a:pt x="1818" y="1112"/>
                      </a:lnTo>
                      <a:lnTo>
                        <a:pt x="1808" y="1095"/>
                      </a:lnTo>
                      <a:lnTo>
                        <a:pt x="1802" y="1076"/>
                      </a:lnTo>
                      <a:lnTo>
                        <a:pt x="1798" y="1055"/>
                      </a:lnTo>
                      <a:lnTo>
                        <a:pt x="1800" y="1036"/>
                      </a:lnTo>
                      <a:lnTo>
                        <a:pt x="1806" y="1013"/>
                      </a:lnTo>
                      <a:lnTo>
                        <a:pt x="1816" y="991"/>
                      </a:lnTo>
                      <a:lnTo>
                        <a:pt x="1824" y="992"/>
                      </a:lnTo>
                      <a:lnTo>
                        <a:pt x="1829" y="992"/>
                      </a:lnTo>
                      <a:lnTo>
                        <a:pt x="1834" y="989"/>
                      </a:lnTo>
                      <a:lnTo>
                        <a:pt x="1837" y="986"/>
                      </a:lnTo>
                      <a:lnTo>
                        <a:pt x="1838" y="981"/>
                      </a:lnTo>
                      <a:lnTo>
                        <a:pt x="1840" y="975"/>
                      </a:lnTo>
                      <a:lnTo>
                        <a:pt x="1842" y="970"/>
                      </a:lnTo>
                      <a:lnTo>
                        <a:pt x="1845" y="964"/>
                      </a:lnTo>
                      <a:lnTo>
                        <a:pt x="1848" y="959"/>
                      </a:lnTo>
                      <a:lnTo>
                        <a:pt x="1851" y="956"/>
                      </a:lnTo>
                      <a:lnTo>
                        <a:pt x="1854" y="960"/>
                      </a:lnTo>
                      <a:lnTo>
                        <a:pt x="1854" y="967"/>
                      </a:lnTo>
                      <a:lnTo>
                        <a:pt x="1856" y="975"/>
                      </a:lnTo>
                      <a:lnTo>
                        <a:pt x="1856" y="983"/>
                      </a:lnTo>
                      <a:lnTo>
                        <a:pt x="1856" y="992"/>
                      </a:lnTo>
                      <a:lnTo>
                        <a:pt x="1858" y="1000"/>
                      </a:lnTo>
                      <a:lnTo>
                        <a:pt x="1861" y="1008"/>
                      </a:lnTo>
                      <a:lnTo>
                        <a:pt x="1866" y="1013"/>
                      </a:lnTo>
                      <a:lnTo>
                        <a:pt x="1872" y="1016"/>
                      </a:lnTo>
                      <a:lnTo>
                        <a:pt x="1883" y="1015"/>
                      </a:lnTo>
                      <a:lnTo>
                        <a:pt x="1890" y="1002"/>
                      </a:lnTo>
                      <a:lnTo>
                        <a:pt x="1894" y="989"/>
                      </a:lnTo>
                      <a:lnTo>
                        <a:pt x="1899" y="976"/>
                      </a:lnTo>
                      <a:lnTo>
                        <a:pt x="1902" y="965"/>
                      </a:lnTo>
                      <a:lnTo>
                        <a:pt x="1907" y="956"/>
                      </a:lnTo>
                      <a:lnTo>
                        <a:pt x="1912" y="946"/>
                      </a:lnTo>
                      <a:lnTo>
                        <a:pt x="1920" y="938"/>
                      </a:lnTo>
                      <a:lnTo>
                        <a:pt x="1930" y="932"/>
                      </a:lnTo>
                      <a:lnTo>
                        <a:pt x="1944" y="927"/>
                      </a:lnTo>
                      <a:lnTo>
                        <a:pt x="1962" y="924"/>
                      </a:lnTo>
                      <a:lnTo>
                        <a:pt x="1968" y="914"/>
                      </a:lnTo>
                      <a:lnTo>
                        <a:pt x="1909" y="906"/>
                      </a:lnTo>
                      <a:lnTo>
                        <a:pt x="1909" y="903"/>
                      </a:lnTo>
                      <a:lnTo>
                        <a:pt x="1909" y="900"/>
                      </a:lnTo>
                      <a:lnTo>
                        <a:pt x="1909" y="895"/>
                      </a:lnTo>
                      <a:lnTo>
                        <a:pt x="1910" y="892"/>
                      </a:lnTo>
                      <a:lnTo>
                        <a:pt x="1910" y="887"/>
                      </a:lnTo>
                      <a:lnTo>
                        <a:pt x="1910" y="884"/>
                      </a:lnTo>
                      <a:lnTo>
                        <a:pt x="1909" y="880"/>
                      </a:lnTo>
                      <a:lnTo>
                        <a:pt x="1907" y="877"/>
                      </a:lnTo>
                      <a:lnTo>
                        <a:pt x="1904" y="874"/>
                      </a:lnTo>
                      <a:lnTo>
                        <a:pt x="1901" y="871"/>
                      </a:lnTo>
                      <a:lnTo>
                        <a:pt x="1899" y="869"/>
                      </a:lnTo>
                      <a:lnTo>
                        <a:pt x="1902" y="872"/>
                      </a:lnTo>
                      <a:lnTo>
                        <a:pt x="1907" y="880"/>
                      </a:lnTo>
                      <a:lnTo>
                        <a:pt x="1915" y="890"/>
                      </a:lnTo>
                      <a:lnTo>
                        <a:pt x="1925" y="900"/>
                      </a:lnTo>
                      <a:lnTo>
                        <a:pt x="1934" y="906"/>
                      </a:lnTo>
                      <a:lnTo>
                        <a:pt x="1944" y="909"/>
                      </a:lnTo>
                      <a:lnTo>
                        <a:pt x="1954" y="906"/>
                      </a:lnTo>
                      <a:lnTo>
                        <a:pt x="1962" y="893"/>
                      </a:lnTo>
                      <a:lnTo>
                        <a:pt x="1968" y="871"/>
                      </a:lnTo>
                      <a:lnTo>
                        <a:pt x="1970" y="868"/>
                      </a:lnTo>
                      <a:lnTo>
                        <a:pt x="1973" y="864"/>
                      </a:lnTo>
                      <a:lnTo>
                        <a:pt x="1978" y="863"/>
                      </a:lnTo>
                      <a:lnTo>
                        <a:pt x="1982" y="863"/>
                      </a:lnTo>
                      <a:lnTo>
                        <a:pt x="1989" y="863"/>
                      </a:lnTo>
                      <a:lnTo>
                        <a:pt x="1995" y="863"/>
                      </a:lnTo>
                      <a:lnTo>
                        <a:pt x="2002" y="863"/>
                      </a:lnTo>
                      <a:lnTo>
                        <a:pt x="2010" y="863"/>
                      </a:lnTo>
                      <a:lnTo>
                        <a:pt x="2014" y="864"/>
                      </a:lnTo>
                      <a:lnTo>
                        <a:pt x="2021" y="864"/>
                      </a:lnTo>
                      <a:lnTo>
                        <a:pt x="2014" y="864"/>
                      </a:lnTo>
                      <a:lnTo>
                        <a:pt x="2008" y="864"/>
                      </a:lnTo>
                      <a:lnTo>
                        <a:pt x="2000" y="864"/>
                      </a:lnTo>
                      <a:lnTo>
                        <a:pt x="1994" y="864"/>
                      </a:lnTo>
                      <a:lnTo>
                        <a:pt x="1987" y="864"/>
                      </a:lnTo>
                      <a:lnTo>
                        <a:pt x="1981" y="864"/>
                      </a:lnTo>
                      <a:lnTo>
                        <a:pt x="1974" y="866"/>
                      </a:lnTo>
                      <a:lnTo>
                        <a:pt x="1970" y="869"/>
                      </a:lnTo>
                      <a:lnTo>
                        <a:pt x="1965" y="874"/>
                      </a:lnTo>
                      <a:lnTo>
                        <a:pt x="1962" y="882"/>
                      </a:lnTo>
                      <a:lnTo>
                        <a:pt x="1968" y="914"/>
                      </a:lnTo>
                      <a:lnTo>
                        <a:pt x="1990" y="908"/>
                      </a:lnTo>
                      <a:lnTo>
                        <a:pt x="2014" y="898"/>
                      </a:lnTo>
                      <a:lnTo>
                        <a:pt x="2038" y="885"/>
                      </a:lnTo>
                      <a:lnTo>
                        <a:pt x="2062" y="871"/>
                      </a:lnTo>
                      <a:lnTo>
                        <a:pt x="2085" y="860"/>
                      </a:lnTo>
                      <a:lnTo>
                        <a:pt x="2109" y="850"/>
                      </a:lnTo>
                      <a:lnTo>
                        <a:pt x="2131" y="847"/>
                      </a:lnTo>
                      <a:lnTo>
                        <a:pt x="2152" y="848"/>
                      </a:lnTo>
                      <a:lnTo>
                        <a:pt x="2171" y="860"/>
                      </a:lnTo>
                      <a:lnTo>
                        <a:pt x="2190" y="882"/>
                      </a:lnTo>
                      <a:lnTo>
                        <a:pt x="2200" y="876"/>
                      </a:lnTo>
                      <a:lnTo>
                        <a:pt x="2210" y="871"/>
                      </a:lnTo>
                      <a:lnTo>
                        <a:pt x="2221" y="866"/>
                      </a:lnTo>
                      <a:lnTo>
                        <a:pt x="2230" y="861"/>
                      </a:lnTo>
                      <a:lnTo>
                        <a:pt x="2242" y="856"/>
                      </a:lnTo>
                      <a:lnTo>
                        <a:pt x="2251" y="850"/>
                      </a:lnTo>
                      <a:lnTo>
                        <a:pt x="2259" y="845"/>
                      </a:lnTo>
                      <a:lnTo>
                        <a:pt x="2269" y="839"/>
                      </a:lnTo>
                      <a:lnTo>
                        <a:pt x="2275" y="831"/>
                      </a:lnTo>
                      <a:lnTo>
                        <a:pt x="2282" y="821"/>
                      </a:lnTo>
                      <a:lnTo>
                        <a:pt x="2280" y="816"/>
                      </a:lnTo>
                      <a:lnTo>
                        <a:pt x="2280" y="815"/>
                      </a:lnTo>
                      <a:lnTo>
                        <a:pt x="2282" y="816"/>
                      </a:lnTo>
                      <a:lnTo>
                        <a:pt x="2282" y="818"/>
                      </a:lnTo>
                      <a:lnTo>
                        <a:pt x="2283" y="821"/>
                      </a:lnTo>
                      <a:lnTo>
                        <a:pt x="2285" y="824"/>
                      </a:lnTo>
                      <a:lnTo>
                        <a:pt x="2288" y="828"/>
                      </a:lnTo>
                      <a:lnTo>
                        <a:pt x="2291" y="831"/>
                      </a:lnTo>
                      <a:lnTo>
                        <a:pt x="2294" y="831"/>
                      </a:lnTo>
                      <a:lnTo>
                        <a:pt x="2299" y="829"/>
                      </a:lnTo>
                      <a:lnTo>
                        <a:pt x="2306" y="826"/>
                      </a:lnTo>
                      <a:lnTo>
                        <a:pt x="2310" y="821"/>
                      </a:lnTo>
                      <a:lnTo>
                        <a:pt x="2314" y="815"/>
                      </a:lnTo>
                      <a:lnTo>
                        <a:pt x="2315" y="810"/>
                      </a:lnTo>
                      <a:lnTo>
                        <a:pt x="2315" y="804"/>
                      </a:lnTo>
                      <a:lnTo>
                        <a:pt x="2315" y="796"/>
                      </a:lnTo>
                      <a:lnTo>
                        <a:pt x="2315" y="789"/>
                      </a:lnTo>
                      <a:lnTo>
                        <a:pt x="2315" y="783"/>
                      </a:lnTo>
                      <a:lnTo>
                        <a:pt x="2315" y="775"/>
                      </a:lnTo>
                      <a:lnTo>
                        <a:pt x="2317" y="768"/>
                      </a:lnTo>
                      <a:lnTo>
                        <a:pt x="2299" y="762"/>
                      </a:lnTo>
                      <a:lnTo>
                        <a:pt x="2331" y="695"/>
                      </a:lnTo>
                      <a:lnTo>
                        <a:pt x="2349" y="720"/>
                      </a:lnTo>
                      <a:lnTo>
                        <a:pt x="2323" y="727"/>
                      </a:lnTo>
                      <a:lnTo>
                        <a:pt x="2326" y="733"/>
                      </a:lnTo>
                      <a:lnTo>
                        <a:pt x="2328" y="741"/>
                      </a:lnTo>
                      <a:lnTo>
                        <a:pt x="2330" y="749"/>
                      </a:lnTo>
                      <a:lnTo>
                        <a:pt x="2330" y="757"/>
                      </a:lnTo>
                      <a:lnTo>
                        <a:pt x="2330" y="765"/>
                      </a:lnTo>
                      <a:lnTo>
                        <a:pt x="2330" y="773"/>
                      </a:lnTo>
                      <a:lnTo>
                        <a:pt x="2331" y="780"/>
                      </a:lnTo>
                      <a:lnTo>
                        <a:pt x="2334" y="786"/>
                      </a:lnTo>
                      <a:lnTo>
                        <a:pt x="2341" y="792"/>
                      </a:lnTo>
                      <a:lnTo>
                        <a:pt x="2349" y="797"/>
                      </a:lnTo>
                      <a:lnTo>
                        <a:pt x="2362" y="797"/>
                      </a:lnTo>
                      <a:lnTo>
                        <a:pt x="2371" y="794"/>
                      </a:lnTo>
                      <a:lnTo>
                        <a:pt x="2376" y="786"/>
                      </a:lnTo>
                      <a:lnTo>
                        <a:pt x="2379" y="776"/>
                      </a:lnTo>
                      <a:lnTo>
                        <a:pt x="2381" y="767"/>
                      </a:lnTo>
                      <a:lnTo>
                        <a:pt x="2382" y="757"/>
                      </a:lnTo>
                      <a:lnTo>
                        <a:pt x="2386" y="749"/>
                      </a:lnTo>
                      <a:lnTo>
                        <a:pt x="2390" y="743"/>
                      </a:lnTo>
                      <a:lnTo>
                        <a:pt x="2400" y="741"/>
                      </a:lnTo>
                      <a:lnTo>
                        <a:pt x="2414" y="744"/>
                      </a:lnTo>
                      <a:lnTo>
                        <a:pt x="2419" y="733"/>
                      </a:lnTo>
                      <a:lnTo>
                        <a:pt x="2419" y="722"/>
                      </a:lnTo>
                      <a:lnTo>
                        <a:pt x="2416" y="712"/>
                      </a:lnTo>
                      <a:lnTo>
                        <a:pt x="2411" y="704"/>
                      </a:lnTo>
                      <a:lnTo>
                        <a:pt x="2403" y="695"/>
                      </a:lnTo>
                      <a:lnTo>
                        <a:pt x="2394" y="688"/>
                      </a:lnTo>
                      <a:lnTo>
                        <a:pt x="2384" y="680"/>
                      </a:lnTo>
                      <a:lnTo>
                        <a:pt x="2374" y="672"/>
                      </a:lnTo>
                      <a:lnTo>
                        <a:pt x="2366" y="666"/>
                      </a:lnTo>
                      <a:lnTo>
                        <a:pt x="2358" y="660"/>
                      </a:lnTo>
                      <a:lnTo>
                        <a:pt x="2360" y="656"/>
                      </a:lnTo>
                      <a:lnTo>
                        <a:pt x="2362" y="653"/>
                      </a:lnTo>
                      <a:lnTo>
                        <a:pt x="2365" y="652"/>
                      </a:lnTo>
                      <a:lnTo>
                        <a:pt x="2368" y="652"/>
                      </a:lnTo>
                      <a:lnTo>
                        <a:pt x="2371" y="652"/>
                      </a:lnTo>
                      <a:lnTo>
                        <a:pt x="2376" y="652"/>
                      </a:lnTo>
                      <a:lnTo>
                        <a:pt x="2379" y="652"/>
                      </a:lnTo>
                      <a:lnTo>
                        <a:pt x="2384" y="652"/>
                      </a:lnTo>
                      <a:lnTo>
                        <a:pt x="2387" y="653"/>
                      </a:lnTo>
                      <a:lnTo>
                        <a:pt x="2390" y="653"/>
                      </a:lnTo>
                      <a:lnTo>
                        <a:pt x="2389" y="652"/>
                      </a:lnTo>
                      <a:lnTo>
                        <a:pt x="2387" y="652"/>
                      </a:lnTo>
                      <a:lnTo>
                        <a:pt x="2386" y="652"/>
                      </a:lnTo>
                      <a:lnTo>
                        <a:pt x="2382" y="653"/>
                      </a:lnTo>
                      <a:lnTo>
                        <a:pt x="2382" y="653"/>
                      </a:lnTo>
                      <a:lnTo>
                        <a:pt x="2381" y="655"/>
                      </a:lnTo>
                      <a:lnTo>
                        <a:pt x="2378" y="656"/>
                      </a:lnTo>
                      <a:lnTo>
                        <a:pt x="2376" y="658"/>
                      </a:lnTo>
                      <a:lnTo>
                        <a:pt x="2374" y="658"/>
                      </a:lnTo>
                      <a:lnTo>
                        <a:pt x="2373" y="660"/>
                      </a:lnTo>
                      <a:lnTo>
                        <a:pt x="2379" y="669"/>
                      </a:lnTo>
                      <a:lnTo>
                        <a:pt x="2384" y="677"/>
                      </a:lnTo>
                      <a:lnTo>
                        <a:pt x="2390" y="684"/>
                      </a:lnTo>
                      <a:lnTo>
                        <a:pt x="2395" y="688"/>
                      </a:lnTo>
                      <a:lnTo>
                        <a:pt x="2400" y="693"/>
                      </a:lnTo>
                      <a:lnTo>
                        <a:pt x="2405" y="698"/>
                      </a:lnTo>
                      <a:lnTo>
                        <a:pt x="2411" y="703"/>
                      </a:lnTo>
                      <a:lnTo>
                        <a:pt x="2416" y="709"/>
                      </a:lnTo>
                      <a:lnTo>
                        <a:pt x="2421" y="717"/>
                      </a:lnTo>
                      <a:lnTo>
                        <a:pt x="2426" y="727"/>
                      </a:lnTo>
                      <a:lnTo>
                        <a:pt x="2445" y="701"/>
                      </a:lnTo>
                      <a:lnTo>
                        <a:pt x="2467" y="685"/>
                      </a:lnTo>
                      <a:lnTo>
                        <a:pt x="2488" y="676"/>
                      </a:lnTo>
                      <a:lnTo>
                        <a:pt x="2512" y="669"/>
                      </a:lnTo>
                      <a:lnTo>
                        <a:pt x="2534" y="666"/>
                      </a:lnTo>
                      <a:lnTo>
                        <a:pt x="2558" y="663"/>
                      </a:lnTo>
                      <a:lnTo>
                        <a:pt x="2581" y="658"/>
                      </a:lnTo>
                      <a:lnTo>
                        <a:pt x="2603" y="650"/>
                      </a:lnTo>
                      <a:lnTo>
                        <a:pt x="2624" y="637"/>
                      </a:lnTo>
                      <a:lnTo>
                        <a:pt x="2643" y="618"/>
                      </a:lnTo>
                      <a:lnTo>
                        <a:pt x="2659" y="605"/>
                      </a:lnTo>
                      <a:lnTo>
                        <a:pt x="2672" y="597"/>
                      </a:lnTo>
                      <a:lnTo>
                        <a:pt x="2683" y="592"/>
                      </a:lnTo>
                      <a:lnTo>
                        <a:pt x="2694" y="591"/>
                      </a:lnTo>
                      <a:lnTo>
                        <a:pt x="2704" y="591"/>
                      </a:lnTo>
                      <a:lnTo>
                        <a:pt x="2715" y="592"/>
                      </a:lnTo>
                      <a:lnTo>
                        <a:pt x="2726" y="594"/>
                      </a:lnTo>
                      <a:lnTo>
                        <a:pt x="2739" y="596"/>
                      </a:lnTo>
                      <a:lnTo>
                        <a:pt x="2754" y="596"/>
                      </a:lnTo>
                      <a:lnTo>
                        <a:pt x="2771" y="592"/>
                      </a:lnTo>
                      <a:lnTo>
                        <a:pt x="2786" y="567"/>
                      </a:lnTo>
                      <a:lnTo>
                        <a:pt x="2803" y="540"/>
                      </a:lnTo>
                      <a:lnTo>
                        <a:pt x="2824" y="516"/>
                      </a:lnTo>
                      <a:lnTo>
                        <a:pt x="2846" y="492"/>
                      </a:lnTo>
                      <a:lnTo>
                        <a:pt x="2870" y="469"/>
                      </a:lnTo>
                      <a:lnTo>
                        <a:pt x="2896" y="448"/>
                      </a:lnTo>
                      <a:lnTo>
                        <a:pt x="2922" y="428"/>
                      </a:lnTo>
                      <a:lnTo>
                        <a:pt x="2947" y="408"/>
                      </a:lnTo>
                      <a:lnTo>
                        <a:pt x="2974" y="391"/>
                      </a:lnTo>
                      <a:lnTo>
                        <a:pt x="3000" y="375"/>
                      </a:lnTo>
                      <a:lnTo>
                        <a:pt x="2994" y="357"/>
                      </a:lnTo>
                      <a:lnTo>
                        <a:pt x="2986" y="344"/>
                      </a:lnTo>
                      <a:lnTo>
                        <a:pt x="2976" y="333"/>
                      </a:lnTo>
                      <a:lnTo>
                        <a:pt x="2965" y="325"/>
                      </a:lnTo>
                      <a:lnTo>
                        <a:pt x="2954" y="316"/>
                      </a:lnTo>
                      <a:lnTo>
                        <a:pt x="2942" y="308"/>
                      </a:lnTo>
                      <a:lnTo>
                        <a:pt x="2933" y="298"/>
                      </a:lnTo>
                      <a:lnTo>
                        <a:pt x="2923" y="287"/>
                      </a:lnTo>
                      <a:lnTo>
                        <a:pt x="2918" y="272"/>
                      </a:lnTo>
                      <a:lnTo>
                        <a:pt x="2915" y="255"/>
                      </a:lnTo>
                      <a:lnTo>
                        <a:pt x="2890" y="255"/>
                      </a:lnTo>
                      <a:lnTo>
                        <a:pt x="2891" y="250"/>
                      </a:lnTo>
                      <a:lnTo>
                        <a:pt x="2891" y="245"/>
                      </a:lnTo>
                      <a:lnTo>
                        <a:pt x="2890" y="240"/>
                      </a:lnTo>
                      <a:lnTo>
                        <a:pt x="2888" y="236"/>
                      </a:lnTo>
                      <a:lnTo>
                        <a:pt x="2885" y="232"/>
                      </a:lnTo>
                      <a:lnTo>
                        <a:pt x="2882" y="229"/>
                      </a:lnTo>
                      <a:lnTo>
                        <a:pt x="2877" y="226"/>
                      </a:lnTo>
                      <a:lnTo>
                        <a:pt x="2874" y="223"/>
                      </a:lnTo>
                      <a:lnTo>
                        <a:pt x="2869" y="221"/>
                      </a:lnTo>
                      <a:lnTo>
                        <a:pt x="2866" y="220"/>
                      </a:lnTo>
                      <a:lnTo>
                        <a:pt x="2813" y="220"/>
                      </a:lnTo>
                      <a:lnTo>
                        <a:pt x="2824" y="196"/>
                      </a:lnTo>
                      <a:lnTo>
                        <a:pt x="2763" y="196"/>
                      </a:lnTo>
                      <a:lnTo>
                        <a:pt x="2773" y="188"/>
                      </a:lnTo>
                      <a:lnTo>
                        <a:pt x="2778" y="178"/>
                      </a:lnTo>
                      <a:lnTo>
                        <a:pt x="2779" y="167"/>
                      </a:lnTo>
                      <a:lnTo>
                        <a:pt x="2776" y="157"/>
                      </a:lnTo>
                      <a:lnTo>
                        <a:pt x="2771" y="146"/>
                      </a:lnTo>
                      <a:lnTo>
                        <a:pt x="2765" y="136"/>
                      </a:lnTo>
                      <a:lnTo>
                        <a:pt x="2755" y="127"/>
                      </a:lnTo>
                      <a:lnTo>
                        <a:pt x="2744" y="120"/>
                      </a:lnTo>
                      <a:lnTo>
                        <a:pt x="2733" y="114"/>
                      </a:lnTo>
                      <a:lnTo>
                        <a:pt x="2722" y="111"/>
                      </a:lnTo>
                      <a:lnTo>
                        <a:pt x="2709" y="117"/>
                      </a:lnTo>
                      <a:lnTo>
                        <a:pt x="2698" y="127"/>
                      </a:lnTo>
                      <a:lnTo>
                        <a:pt x="2688" y="136"/>
                      </a:lnTo>
                      <a:lnTo>
                        <a:pt x="2678" y="146"/>
                      </a:lnTo>
                      <a:lnTo>
                        <a:pt x="2669" y="157"/>
                      </a:lnTo>
                      <a:lnTo>
                        <a:pt x="2661" y="165"/>
                      </a:lnTo>
                      <a:lnTo>
                        <a:pt x="2650" y="172"/>
                      </a:lnTo>
                      <a:lnTo>
                        <a:pt x="2640" y="175"/>
                      </a:lnTo>
                      <a:lnTo>
                        <a:pt x="2627" y="175"/>
                      </a:lnTo>
                      <a:lnTo>
                        <a:pt x="2613" y="170"/>
                      </a:lnTo>
                      <a:lnTo>
                        <a:pt x="2613" y="165"/>
                      </a:lnTo>
                      <a:lnTo>
                        <a:pt x="2613" y="160"/>
                      </a:lnTo>
                      <a:lnTo>
                        <a:pt x="2611" y="157"/>
                      </a:lnTo>
                      <a:lnTo>
                        <a:pt x="2610" y="152"/>
                      </a:lnTo>
                      <a:lnTo>
                        <a:pt x="2608" y="148"/>
                      </a:lnTo>
                      <a:lnTo>
                        <a:pt x="2605" y="144"/>
                      </a:lnTo>
                      <a:lnTo>
                        <a:pt x="2602" y="141"/>
                      </a:lnTo>
                      <a:lnTo>
                        <a:pt x="2600" y="136"/>
                      </a:lnTo>
                      <a:lnTo>
                        <a:pt x="2597" y="133"/>
                      </a:lnTo>
                      <a:lnTo>
                        <a:pt x="2595" y="128"/>
                      </a:lnTo>
                      <a:lnTo>
                        <a:pt x="2613" y="146"/>
                      </a:lnTo>
                      <a:lnTo>
                        <a:pt x="2616" y="143"/>
                      </a:lnTo>
                      <a:lnTo>
                        <a:pt x="2618" y="141"/>
                      </a:lnTo>
                      <a:lnTo>
                        <a:pt x="2619" y="138"/>
                      </a:lnTo>
                      <a:lnTo>
                        <a:pt x="2619" y="133"/>
                      </a:lnTo>
                      <a:lnTo>
                        <a:pt x="2619" y="130"/>
                      </a:lnTo>
                      <a:lnTo>
                        <a:pt x="2619" y="125"/>
                      </a:lnTo>
                      <a:lnTo>
                        <a:pt x="2619" y="122"/>
                      </a:lnTo>
                      <a:lnTo>
                        <a:pt x="2619" y="117"/>
                      </a:lnTo>
                      <a:lnTo>
                        <a:pt x="2619" y="114"/>
                      </a:lnTo>
                      <a:lnTo>
                        <a:pt x="2619" y="111"/>
                      </a:lnTo>
                      <a:lnTo>
                        <a:pt x="2603" y="98"/>
                      </a:lnTo>
                      <a:lnTo>
                        <a:pt x="2584" y="92"/>
                      </a:lnTo>
                      <a:lnTo>
                        <a:pt x="2565" y="87"/>
                      </a:lnTo>
                      <a:lnTo>
                        <a:pt x="2546" y="85"/>
                      </a:lnTo>
                      <a:lnTo>
                        <a:pt x="2526" y="85"/>
                      </a:lnTo>
                      <a:lnTo>
                        <a:pt x="2509" y="84"/>
                      </a:lnTo>
                      <a:lnTo>
                        <a:pt x="2491" y="80"/>
                      </a:lnTo>
                      <a:lnTo>
                        <a:pt x="2475" y="76"/>
                      </a:lnTo>
                      <a:lnTo>
                        <a:pt x="2461" y="66"/>
                      </a:lnTo>
                      <a:lnTo>
                        <a:pt x="2450" y="52"/>
                      </a:lnTo>
                      <a:lnTo>
                        <a:pt x="2454" y="50"/>
                      </a:lnTo>
                      <a:lnTo>
                        <a:pt x="2456" y="47"/>
                      </a:lnTo>
                      <a:lnTo>
                        <a:pt x="2458" y="45"/>
                      </a:lnTo>
                      <a:lnTo>
                        <a:pt x="2459" y="42"/>
                      </a:lnTo>
                      <a:lnTo>
                        <a:pt x="2459" y="37"/>
                      </a:lnTo>
                      <a:lnTo>
                        <a:pt x="2459" y="34"/>
                      </a:lnTo>
                      <a:lnTo>
                        <a:pt x="2459" y="31"/>
                      </a:lnTo>
                      <a:lnTo>
                        <a:pt x="2458" y="26"/>
                      </a:lnTo>
                      <a:lnTo>
                        <a:pt x="2458" y="23"/>
                      </a:lnTo>
                      <a:lnTo>
                        <a:pt x="2458" y="20"/>
                      </a:lnTo>
                      <a:lnTo>
                        <a:pt x="2432" y="2"/>
                      </a:lnTo>
                      <a:lnTo>
                        <a:pt x="2438" y="0"/>
                      </a:lnTo>
                      <a:lnTo>
                        <a:pt x="2443" y="2"/>
                      </a:lnTo>
                      <a:lnTo>
                        <a:pt x="2448" y="4"/>
                      </a:lnTo>
                      <a:lnTo>
                        <a:pt x="2453" y="8"/>
                      </a:lnTo>
                      <a:lnTo>
                        <a:pt x="2456" y="13"/>
                      </a:lnTo>
                      <a:lnTo>
                        <a:pt x="2458" y="20"/>
                      </a:lnTo>
                      <a:lnTo>
                        <a:pt x="2459" y="26"/>
                      </a:lnTo>
                      <a:lnTo>
                        <a:pt x="2459" y="32"/>
                      </a:lnTo>
                      <a:lnTo>
                        <a:pt x="2459" y="39"/>
                      </a:lnTo>
                      <a:lnTo>
                        <a:pt x="2458" y="44"/>
                      </a:lnTo>
                      <a:lnTo>
                        <a:pt x="2458" y="44"/>
                      </a:lnTo>
                      <a:lnTo>
                        <a:pt x="2456" y="44"/>
                      </a:lnTo>
                      <a:close/>
                    </a:path>
                  </a:pathLst>
                </a:custGeom>
                <a:solidFill>
                  <a:srgbClr val="808000"/>
                </a:solidFill>
                <a:ln w="9525">
                  <a:noFill/>
                  <a:round/>
                  <a:headEnd/>
                  <a:tailEnd/>
                </a:ln>
              </p:spPr>
              <p:txBody>
                <a:bodyPr/>
                <a:lstStyle/>
                <a:p>
                  <a:endParaRPr lang="en-US"/>
                </a:p>
              </p:txBody>
            </p:sp>
            <p:sp>
              <p:nvSpPr>
                <p:cNvPr id="42209" name="Freeform 225"/>
                <p:cNvSpPr>
                  <a:spLocks/>
                </p:cNvSpPr>
                <p:nvPr/>
              </p:nvSpPr>
              <p:spPr bwMode="auto">
                <a:xfrm>
                  <a:off x="2112" y="3042"/>
                  <a:ext cx="1610" cy="1051"/>
                </a:xfrm>
                <a:custGeom>
                  <a:avLst/>
                  <a:gdLst/>
                  <a:ahLst/>
                  <a:cxnLst>
                    <a:cxn ang="0">
                      <a:pos x="2523" y="93"/>
                    </a:cxn>
                    <a:cxn ang="0">
                      <a:pos x="2694" y="53"/>
                    </a:cxn>
                    <a:cxn ang="0">
                      <a:pos x="2781" y="50"/>
                    </a:cxn>
                    <a:cxn ang="0">
                      <a:pos x="3042" y="213"/>
                    </a:cxn>
                    <a:cxn ang="0">
                      <a:pos x="3184" y="967"/>
                    </a:cxn>
                    <a:cxn ang="0">
                      <a:pos x="1827" y="1754"/>
                    </a:cxn>
                    <a:cxn ang="0">
                      <a:pos x="930" y="1972"/>
                    </a:cxn>
                    <a:cxn ang="0">
                      <a:pos x="1176" y="2047"/>
                    </a:cxn>
                    <a:cxn ang="0">
                      <a:pos x="1114" y="2055"/>
                    </a:cxn>
                    <a:cxn ang="0">
                      <a:pos x="810" y="1980"/>
                    </a:cxn>
                    <a:cxn ang="0">
                      <a:pos x="642" y="2088"/>
                    </a:cxn>
                    <a:cxn ang="0">
                      <a:pos x="573" y="1949"/>
                    </a:cxn>
                    <a:cxn ang="0">
                      <a:pos x="450" y="1898"/>
                    </a:cxn>
                    <a:cxn ang="0">
                      <a:pos x="458" y="1866"/>
                    </a:cxn>
                    <a:cxn ang="0">
                      <a:pos x="458" y="1837"/>
                    </a:cxn>
                    <a:cxn ang="0">
                      <a:pos x="342" y="1730"/>
                    </a:cxn>
                    <a:cxn ang="0">
                      <a:pos x="186" y="1682"/>
                    </a:cxn>
                    <a:cxn ang="0">
                      <a:pos x="160" y="1698"/>
                    </a:cxn>
                    <a:cxn ang="0">
                      <a:pos x="227" y="1757"/>
                    </a:cxn>
                    <a:cxn ang="0">
                      <a:pos x="208" y="1759"/>
                    </a:cxn>
                    <a:cxn ang="0">
                      <a:pos x="234" y="1813"/>
                    </a:cxn>
                    <a:cxn ang="0">
                      <a:pos x="266" y="1834"/>
                    </a:cxn>
                    <a:cxn ang="0">
                      <a:pos x="171" y="1924"/>
                    </a:cxn>
                    <a:cxn ang="0">
                      <a:pos x="194" y="1970"/>
                    </a:cxn>
                    <a:cxn ang="0">
                      <a:pos x="152" y="2012"/>
                    </a:cxn>
                    <a:cxn ang="0">
                      <a:pos x="144" y="1957"/>
                    </a:cxn>
                    <a:cxn ang="0">
                      <a:pos x="99" y="1925"/>
                    </a:cxn>
                    <a:cxn ang="0">
                      <a:pos x="134" y="1799"/>
                    </a:cxn>
                    <a:cxn ang="0">
                      <a:pos x="134" y="1712"/>
                    </a:cxn>
                    <a:cxn ang="0">
                      <a:pos x="243" y="1695"/>
                    </a:cxn>
                    <a:cxn ang="0">
                      <a:pos x="338" y="1607"/>
                    </a:cxn>
                    <a:cxn ang="0">
                      <a:pos x="176" y="1581"/>
                    </a:cxn>
                    <a:cxn ang="0">
                      <a:pos x="118" y="900"/>
                    </a:cxn>
                    <a:cxn ang="0">
                      <a:pos x="554" y="397"/>
                    </a:cxn>
                    <a:cxn ang="0">
                      <a:pos x="770" y="383"/>
                    </a:cxn>
                    <a:cxn ang="0">
                      <a:pos x="621" y="480"/>
                    </a:cxn>
                    <a:cxn ang="0">
                      <a:pos x="458" y="519"/>
                    </a:cxn>
                    <a:cxn ang="0">
                      <a:pos x="389" y="637"/>
                    </a:cxn>
                    <a:cxn ang="0">
                      <a:pos x="333" y="682"/>
                    </a:cxn>
                    <a:cxn ang="0">
                      <a:pos x="270" y="1104"/>
                    </a:cxn>
                    <a:cxn ang="0">
                      <a:pos x="659" y="776"/>
                    </a:cxn>
                    <a:cxn ang="0">
                      <a:pos x="886" y="912"/>
                    </a:cxn>
                    <a:cxn ang="0">
                      <a:pos x="1267" y="1016"/>
                    </a:cxn>
                    <a:cxn ang="0">
                      <a:pos x="1621" y="1040"/>
                    </a:cxn>
                    <a:cxn ang="0">
                      <a:pos x="1878" y="1336"/>
                    </a:cxn>
                    <a:cxn ang="0">
                      <a:pos x="1829" y="992"/>
                    </a:cxn>
                    <a:cxn ang="0">
                      <a:pos x="1894" y="989"/>
                    </a:cxn>
                    <a:cxn ang="0">
                      <a:pos x="1901" y="871"/>
                    </a:cxn>
                    <a:cxn ang="0">
                      <a:pos x="2021" y="864"/>
                    </a:cxn>
                    <a:cxn ang="0">
                      <a:pos x="2171" y="860"/>
                    </a:cxn>
                    <a:cxn ang="0">
                      <a:pos x="2294" y="831"/>
                    </a:cxn>
                    <a:cxn ang="0">
                      <a:pos x="2330" y="765"/>
                    </a:cxn>
                    <a:cxn ang="0">
                      <a:pos x="2403" y="695"/>
                    </a:cxn>
                    <a:cxn ang="0">
                      <a:pos x="2382" y="653"/>
                    </a:cxn>
                    <a:cxn ang="0">
                      <a:pos x="2534" y="666"/>
                    </a:cxn>
                    <a:cxn ang="0">
                      <a:pos x="2870" y="469"/>
                    </a:cxn>
                    <a:cxn ang="0">
                      <a:pos x="2888" y="236"/>
                    </a:cxn>
                    <a:cxn ang="0">
                      <a:pos x="2709" y="117"/>
                    </a:cxn>
                    <a:cxn ang="0">
                      <a:pos x="2613" y="146"/>
                    </a:cxn>
                    <a:cxn ang="0">
                      <a:pos x="2450" y="52"/>
                    </a:cxn>
                    <a:cxn ang="0">
                      <a:pos x="2459" y="39"/>
                    </a:cxn>
                  </a:cxnLst>
                  <a:rect l="0" t="0" r="r" b="b"/>
                  <a:pathLst>
                    <a:path w="3219" h="2101">
                      <a:moveTo>
                        <a:pt x="2456" y="44"/>
                      </a:moveTo>
                      <a:lnTo>
                        <a:pt x="2456" y="50"/>
                      </a:lnTo>
                      <a:lnTo>
                        <a:pt x="2456" y="55"/>
                      </a:lnTo>
                      <a:lnTo>
                        <a:pt x="2458" y="60"/>
                      </a:lnTo>
                      <a:lnTo>
                        <a:pt x="2461" y="64"/>
                      </a:lnTo>
                      <a:lnTo>
                        <a:pt x="2464" y="68"/>
                      </a:lnTo>
                      <a:lnTo>
                        <a:pt x="2469" y="71"/>
                      </a:lnTo>
                      <a:lnTo>
                        <a:pt x="2474" y="76"/>
                      </a:lnTo>
                      <a:lnTo>
                        <a:pt x="2478" y="79"/>
                      </a:lnTo>
                      <a:lnTo>
                        <a:pt x="2482" y="82"/>
                      </a:lnTo>
                      <a:lnTo>
                        <a:pt x="2485" y="87"/>
                      </a:lnTo>
                      <a:lnTo>
                        <a:pt x="2490" y="80"/>
                      </a:lnTo>
                      <a:lnTo>
                        <a:pt x="2493" y="77"/>
                      </a:lnTo>
                      <a:lnTo>
                        <a:pt x="2498" y="77"/>
                      </a:lnTo>
                      <a:lnTo>
                        <a:pt x="2501" y="79"/>
                      </a:lnTo>
                      <a:lnTo>
                        <a:pt x="2506" y="82"/>
                      </a:lnTo>
                      <a:lnTo>
                        <a:pt x="2509" y="85"/>
                      </a:lnTo>
                      <a:lnTo>
                        <a:pt x="2514" y="88"/>
                      </a:lnTo>
                      <a:lnTo>
                        <a:pt x="2518" y="92"/>
                      </a:lnTo>
                      <a:lnTo>
                        <a:pt x="2523" y="93"/>
                      </a:lnTo>
                      <a:lnTo>
                        <a:pt x="2528" y="93"/>
                      </a:lnTo>
                      <a:lnTo>
                        <a:pt x="2520" y="79"/>
                      </a:lnTo>
                      <a:lnTo>
                        <a:pt x="2518" y="69"/>
                      </a:lnTo>
                      <a:lnTo>
                        <a:pt x="2523" y="63"/>
                      </a:lnTo>
                      <a:lnTo>
                        <a:pt x="2533" y="58"/>
                      </a:lnTo>
                      <a:lnTo>
                        <a:pt x="2546" y="56"/>
                      </a:lnTo>
                      <a:lnTo>
                        <a:pt x="2558" y="53"/>
                      </a:lnTo>
                      <a:lnTo>
                        <a:pt x="2574" y="52"/>
                      </a:lnTo>
                      <a:lnTo>
                        <a:pt x="2589" y="48"/>
                      </a:lnTo>
                      <a:lnTo>
                        <a:pt x="2602" y="44"/>
                      </a:lnTo>
                      <a:lnTo>
                        <a:pt x="2613" y="37"/>
                      </a:lnTo>
                      <a:lnTo>
                        <a:pt x="2618" y="39"/>
                      </a:lnTo>
                      <a:lnTo>
                        <a:pt x="2626" y="40"/>
                      </a:lnTo>
                      <a:lnTo>
                        <a:pt x="2634" y="44"/>
                      </a:lnTo>
                      <a:lnTo>
                        <a:pt x="2643" y="47"/>
                      </a:lnTo>
                      <a:lnTo>
                        <a:pt x="2654" y="48"/>
                      </a:lnTo>
                      <a:lnTo>
                        <a:pt x="2664" y="52"/>
                      </a:lnTo>
                      <a:lnTo>
                        <a:pt x="2675" y="53"/>
                      </a:lnTo>
                      <a:lnTo>
                        <a:pt x="2685" y="53"/>
                      </a:lnTo>
                      <a:lnTo>
                        <a:pt x="2694" y="53"/>
                      </a:lnTo>
                      <a:lnTo>
                        <a:pt x="2704" y="52"/>
                      </a:lnTo>
                      <a:lnTo>
                        <a:pt x="2699" y="50"/>
                      </a:lnTo>
                      <a:lnTo>
                        <a:pt x="2696" y="50"/>
                      </a:lnTo>
                      <a:lnTo>
                        <a:pt x="2693" y="52"/>
                      </a:lnTo>
                      <a:lnTo>
                        <a:pt x="2691" y="53"/>
                      </a:lnTo>
                      <a:lnTo>
                        <a:pt x="2688" y="56"/>
                      </a:lnTo>
                      <a:lnTo>
                        <a:pt x="2686" y="58"/>
                      </a:lnTo>
                      <a:lnTo>
                        <a:pt x="2685" y="61"/>
                      </a:lnTo>
                      <a:lnTo>
                        <a:pt x="2683" y="64"/>
                      </a:lnTo>
                      <a:lnTo>
                        <a:pt x="2682" y="66"/>
                      </a:lnTo>
                      <a:lnTo>
                        <a:pt x="2678" y="69"/>
                      </a:lnTo>
                      <a:lnTo>
                        <a:pt x="2694" y="69"/>
                      </a:lnTo>
                      <a:lnTo>
                        <a:pt x="2706" y="69"/>
                      </a:lnTo>
                      <a:lnTo>
                        <a:pt x="2717" y="69"/>
                      </a:lnTo>
                      <a:lnTo>
                        <a:pt x="2728" y="68"/>
                      </a:lnTo>
                      <a:lnTo>
                        <a:pt x="2738" y="66"/>
                      </a:lnTo>
                      <a:lnTo>
                        <a:pt x="2747" y="63"/>
                      </a:lnTo>
                      <a:lnTo>
                        <a:pt x="2757" y="60"/>
                      </a:lnTo>
                      <a:lnTo>
                        <a:pt x="2768" y="55"/>
                      </a:lnTo>
                      <a:lnTo>
                        <a:pt x="2781" y="50"/>
                      </a:lnTo>
                      <a:lnTo>
                        <a:pt x="2795" y="44"/>
                      </a:lnTo>
                      <a:lnTo>
                        <a:pt x="2781" y="26"/>
                      </a:lnTo>
                      <a:lnTo>
                        <a:pt x="2792" y="39"/>
                      </a:lnTo>
                      <a:lnTo>
                        <a:pt x="2805" y="47"/>
                      </a:lnTo>
                      <a:lnTo>
                        <a:pt x="2819" y="53"/>
                      </a:lnTo>
                      <a:lnTo>
                        <a:pt x="2834" y="56"/>
                      </a:lnTo>
                      <a:lnTo>
                        <a:pt x="2848" y="56"/>
                      </a:lnTo>
                      <a:lnTo>
                        <a:pt x="2862" y="55"/>
                      </a:lnTo>
                      <a:lnTo>
                        <a:pt x="2877" y="53"/>
                      </a:lnTo>
                      <a:lnTo>
                        <a:pt x="2888" y="48"/>
                      </a:lnTo>
                      <a:lnTo>
                        <a:pt x="2899" y="44"/>
                      </a:lnTo>
                      <a:lnTo>
                        <a:pt x="2907" y="37"/>
                      </a:lnTo>
                      <a:lnTo>
                        <a:pt x="2904" y="77"/>
                      </a:lnTo>
                      <a:lnTo>
                        <a:pt x="2912" y="106"/>
                      </a:lnTo>
                      <a:lnTo>
                        <a:pt x="2931" y="128"/>
                      </a:lnTo>
                      <a:lnTo>
                        <a:pt x="2955" y="146"/>
                      </a:lnTo>
                      <a:lnTo>
                        <a:pt x="2982" y="160"/>
                      </a:lnTo>
                      <a:lnTo>
                        <a:pt x="3010" y="175"/>
                      </a:lnTo>
                      <a:lnTo>
                        <a:pt x="3030" y="192"/>
                      </a:lnTo>
                      <a:lnTo>
                        <a:pt x="3042" y="213"/>
                      </a:lnTo>
                      <a:lnTo>
                        <a:pt x="3042" y="242"/>
                      </a:lnTo>
                      <a:lnTo>
                        <a:pt x="3024" y="280"/>
                      </a:lnTo>
                      <a:lnTo>
                        <a:pt x="3042" y="298"/>
                      </a:lnTo>
                      <a:lnTo>
                        <a:pt x="3066" y="263"/>
                      </a:lnTo>
                      <a:lnTo>
                        <a:pt x="3054" y="301"/>
                      </a:lnTo>
                      <a:lnTo>
                        <a:pt x="3054" y="338"/>
                      </a:lnTo>
                      <a:lnTo>
                        <a:pt x="3064" y="373"/>
                      </a:lnTo>
                      <a:lnTo>
                        <a:pt x="3082" y="405"/>
                      </a:lnTo>
                      <a:lnTo>
                        <a:pt x="3102" y="436"/>
                      </a:lnTo>
                      <a:lnTo>
                        <a:pt x="3125" y="468"/>
                      </a:lnTo>
                      <a:lnTo>
                        <a:pt x="3149" y="498"/>
                      </a:lnTo>
                      <a:lnTo>
                        <a:pt x="3168" y="532"/>
                      </a:lnTo>
                      <a:lnTo>
                        <a:pt x="3184" y="564"/>
                      </a:lnTo>
                      <a:lnTo>
                        <a:pt x="3194" y="600"/>
                      </a:lnTo>
                      <a:lnTo>
                        <a:pt x="3210" y="661"/>
                      </a:lnTo>
                      <a:lnTo>
                        <a:pt x="3219" y="722"/>
                      </a:lnTo>
                      <a:lnTo>
                        <a:pt x="3219" y="784"/>
                      </a:lnTo>
                      <a:lnTo>
                        <a:pt x="3214" y="845"/>
                      </a:lnTo>
                      <a:lnTo>
                        <a:pt x="3202" y="906"/>
                      </a:lnTo>
                      <a:lnTo>
                        <a:pt x="3184" y="967"/>
                      </a:lnTo>
                      <a:lnTo>
                        <a:pt x="3162" y="1024"/>
                      </a:lnTo>
                      <a:lnTo>
                        <a:pt x="3133" y="1080"/>
                      </a:lnTo>
                      <a:lnTo>
                        <a:pt x="3102" y="1135"/>
                      </a:lnTo>
                      <a:lnTo>
                        <a:pt x="3066" y="1184"/>
                      </a:lnTo>
                      <a:lnTo>
                        <a:pt x="2973" y="1272"/>
                      </a:lnTo>
                      <a:lnTo>
                        <a:pt x="2872" y="1346"/>
                      </a:lnTo>
                      <a:lnTo>
                        <a:pt x="2768" y="1410"/>
                      </a:lnTo>
                      <a:lnTo>
                        <a:pt x="2659" y="1464"/>
                      </a:lnTo>
                      <a:lnTo>
                        <a:pt x="2549" y="1512"/>
                      </a:lnTo>
                      <a:lnTo>
                        <a:pt x="2437" y="1557"/>
                      </a:lnTo>
                      <a:lnTo>
                        <a:pt x="2325" y="1599"/>
                      </a:lnTo>
                      <a:lnTo>
                        <a:pt x="2211" y="1640"/>
                      </a:lnTo>
                      <a:lnTo>
                        <a:pt x="2101" y="1685"/>
                      </a:lnTo>
                      <a:lnTo>
                        <a:pt x="1992" y="1733"/>
                      </a:lnTo>
                      <a:lnTo>
                        <a:pt x="1962" y="1730"/>
                      </a:lnTo>
                      <a:lnTo>
                        <a:pt x="1933" y="1728"/>
                      </a:lnTo>
                      <a:lnTo>
                        <a:pt x="1906" y="1732"/>
                      </a:lnTo>
                      <a:lnTo>
                        <a:pt x="1878" y="1738"/>
                      </a:lnTo>
                      <a:lnTo>
                        <a:pt x="1853" y="1744"/>
                      </a:lnTo>
                      <a:lnTo>
                        <a:pt x="1827" y="1754"/>
                      </a:lnTo>
                      <a:lnTo>
                        <a:pt x="1802" y="1762"/>
                      </a:lnTo>
                      <a:lnTo>
                        <a:pt x="1776" y="1770"/>
                      </a:lnTo>
                      <a:lnTo>
                        <a:pt x="1750" y="1778"/>
                      </a:lnTo>
                      <a:lnTo>
                        <a:pt x="1725" y="1783"/>
                      </a:lnTo>
                      <a:lnTo>
                        <a:pt x="1653" y="1808"/>
                      </a:lnTo>
                      <a:lnTo>
                        <a:pt x="1578" y="1837"/>
                      </a:lnTo>
                      <a:lnTo>
                        <a:pt x="1504" y="1868"/>
                      </a:lnTo>
                      <a:lnTo>
                        <a:pt x="1429" y="1895"/>
                      </a:lnTo>
                      <a:lnTo>
                        <a:pt x="1354" y="1919"/>
                      </a:lnTo>
                      <a:lnTo>
                        <a:pt x="1275" y="1936"/>
                      </a:lnTo>
                      <a:lnTo>
                        <a:pt x="1197" y="1948"/>
                      </a:lnTo>
                      <a:lnTo>
                        <a:pt x="1118" y="1948"/>
                      </a:lnTo>
                      <a:lnTo>
                        <a:pt x="1037" y="1935"/>
                      </a:lnTo>
                      <a:lnTo>
                        <a:pt x="954" y="1909"/>
                      </a:lnTo>
                      <a:lnTo>
                        <a:pt x="949" y="1924"/>
                      </a:lnTo>
                      <a:lnTo>
                        <a:pt x="944" y="1935"/>
                      </a:lnTo>
                      <a:lnTo>
                        <a:pt x="939" y="1944"/>
                      </a:lnTo>
                      <a:lnTo>
                        <a:pt x="936" y="1954"/>
                      </a:lnTo>
                      <a:lnTo>
                        <a:pt x="933" y="1964"/>
                      </a:lnTo>
                      <a:lnTo>
                        <a:pt x="930" y="1972"/>
                      </a:lnTo>
                      <a:lnTo>
                        <a:pt x="930" y="1983"/>
                      </a:lnTo>
                      <a:lnTo>
                        <a:pt x="930" y="1994"/>
                      </a:lnTo>
                      <a:lnTo>
                        <a:pt x="933" y="2007"/>
                      </a:lnTo>
                      <a:lnTo>
                        <a:pt x="936" y="2023"/>
                      </a:lnTo>
                      <a:lnTo>
                        <a:pt x="944" y="2026"/>
                      </a:lnTo>
                      <a:lnTo>
                        <a:pt x="954" y="2028"/>
                      </a:lnTo>
                      <a:lnTo>
                        <a:pt x="963" y="2029"/>
                      </a:lnTo>
                      <a:lnTo>
                        <a:pt x="971" y="2029"/>
                      </a:lnTo>
                      <a:lnTo>
                        <a:pt x="981" y="2029"/>
                      </a:lnTo>
                      <a:lnTo>
                        <a:pt x="990" y="2029"/>
                      </a:lnTo>
                      <a:lnTo>
                        <a:pt x="1000" y="2029"/>
                      </a:lnTo>
                      <a:lnTo>
                        <a:pt x="1008" y="2029"/>
                      </a:lnTo>
                      <a:lnTo>
                        <a:pt x="1014" y="2029"/>
                      </a:lnTo>
                      <a:lnTo>
                        <a:pt x="1021" y="2029"/>
                      </a:lnTo>
                      <a:lnTo>
                        <a:pt x="1218" y="2012"/>
                      </a:lnTo>
                      <a:lnTo>
                        <a:pt x="1232" y="2029"/>
                      </a:lnTo>
                      <a:lnTo>
                        <a:pt x="1182" y="2047"/>
                      </a:lnTo>
                      <a:lnTo>
                        <a:pt x="1178" y="2047"/>
                      </a:lnTo>
                      <a:lnTo>
                        <a:pt x="1176" y="2047"/>
                      </a:lnTo>
                      <a:lnTo>
                        <a:pt x="1176" y="2047"/>
                      </a:lnTo>
                      <a:lnTo>
                        <a:pt x="1176" y="2047"/>
                      </a:lnTo>
                      <a:lnTo>
                        <a:pt x="1179" y="2045"/>
                      </a:lnTo>
                      <a:lnTo>
                        <a:pt x="1181" y="2045"/>
                      </a:lnTo>
                      <a:lnTo>
                        <a:pt x="1184" y="2044"/>
                      </a:lnTo>
                      <a:lnTo>
                        <a:pt x="1187" y="2042"/>
                      </a:lnTo>
                      <a:lnTo>
                        <a:pt x="1189" y="2039"/>
                      </a:lnTo>
                      <a:lnTo>
                        <a:pt x="1190" y="2036"/>
                      </a:lnTo>
                      <a:lnTo>
                        <a:pt x="1181" y="2031"/>
                      </a:lnTo>
                      <a:lnTo>
                        <a:pt x="1171" y="2029"/>
                      </a:lnTo>
                      <a:lnTo>
                        <a:pt x="1162" y="2029"/>
                      </a:lnTo>
                      <a:lnTo>
                        <a:pt x="1154" y="2029"/>
                      </a:lnTo>
                      <a:lnTo>
                        <a:pt x="1144" y="2032"/>
                      </a:lnTo>
                      <a:lnTo>
                        <a:pt x="1136" y="2036"/>
                      </a:lnTo>
                      <a:lnTo>
                        <a:pt x="1126" y="2039"/>
                      </a:lnTo>
                      <a:lnTo>
                        <a:pt x="1117" y="2042"/>
                      </a:lnTo>
                      <a:lnTo>
                        <a:pt x="1107" y="2045"/>
                      </a:lnTo>
                      <a:lnTo>
                        <a:pt x="1099" y="2047"/>
                      </a:lnTo>
                      <a:lnTo>
                        <a:pt x="1102" y="2050"/>
                      </a:lnTo>
                      <a:lnTo>
                        <a:pt x="1109" y="2053"/>
                      </a:lnTo>
                      <a:lnTo>
                        <a:pt x="1114" y="2055"/>
                      </a:lnTo>
                      <a:lnTo>
                        <a:pt x="1120" y="2055"/>
                      </a:lnTo>
                      <a:lnTo>
                        <a:pt x="1126" y="2056"/>
                      </a:lnTo>
                      <a:lnTo>
                        <a:pt x="1133" y="2055"/>
                      </a:lnTo>
                      <a:lnTo>
                        <a:pt x="1139" y="2055"/>
                      </a:lnTo>
                      <a:lnTo>
                        <a:pt x="1146" y="2055"/>
                      </a:lnTo>
                      <a:lnTo>
                        <a:pt x="1152" y="2055"/>
                      </a:lnTo>
                      <a:lnTo>
                        <a:pt x="1158" y="2053"/>
                      </a:lnTo>
                      <a:lnTo>
                        <a:pt x="894" y="2036"/>
                      </a:lnTo>
                      <a:lnTo>
                        <a:pt x="894" y="2029"/>
                      </a:lnTo>
                      <a:lnTo>
                        <a:pt x="886" y="2042"/>
                      </a:lnTo>
                      <a:lnTo>
                        <a:pt x="878" y="2047"/>
                      </a:lnTo>
                      <a:lnTo>
                        <a:pt x="872" y="2047"/>
                      </a:lnTo>
                      <a:lnTo>
                        <a:pt x="862" y="2042"/>
                      </a:lnTo>
                      <a:lnTo>
                        <a:pt x="854" y="2034"/>
                      </a:lnTo>
                      <a:lnTo>
                        <a:pt x="846" y="2024"/>
                      </a:lnTo>
                      <a:lnTo>
                        <a:pt x="837" y="2013"/>
                      </a:lnTo>
                      <a:lnTo>
                        <a:pt x="829" y="2005"/>
                      </a:lnTo>
                      <a:lnTo>
                        <a:pt x="819" y="1997"/>
                      </a:lnTo>
                      <a:lnTo>
                        <a:pt x="810" y="1994"/>
                      </a:lnTo>
                      <a:lnTo>
                        <a:pt x="810" y="1980"/>
                      </a:lnTo>
                      <a:lnTo>
                        <a:pt x="790" y="1978"/>
                      </a:lnTo>
                      <a:lnTo>
                        <a:pt x="779" y="1981"/>
                      </a:lnTo>
                      <a:lnTo>
                        <a:pt x="773" y="1989"/>
                      </a:lnTo>
                      <a:lnTo>
                        <a:pt x="771" y="2000"/>
                      </a:lnTo>
                      <a:lnTo>
                        <a:pt x="773" y="2015"/>
                      </a:lnTo>
                      <a:lnTo>
                        <a:pt x="776" y="2032"/>
                      </a:lnTo>
                      <a:lnTo>
                        <a:pt x="778" y="2048"/>
                      </a:lnTo>
                      <a:lnTo>
                        <a:pt x="778" y="2066"/>
                      </a:lnTo>
                      <a:lnTo>
                        <a:pt x="776" y="2082"/>
                      </a:lnTo>
                      <a:lnTo>
                        <a:pt x="768" y="2096"/>
                      </a:lnTo>
                      <a:lnTo>
                        <a:pt x="746" y="2101"/>
                      </a:lnTo>
                      <a:lnTo>
                        <a:pt x="728" y="2098"/>
                      </a:lnTo>
                      <a:lnTo>
                        <a:pt x="715" y="2092"/>
                      </a:lnTo>
                      <a:lnTo>
                        <a:pt x="706" y="2084"/>
                      </a:lnTo>
                      <a:lnTo>
                        <a:pt x="698" y="2074"/>
                      </a:lnTo>
                      <a:lnTo>
                        <a:pt x="690" y="2066"/>
                      </a:lnTo>
                      <a:lnTo>
                        <a:pt x="682" y="2061"/>
                      </a:lnTo>
                      <a:lnTo>
                        <a:pt x="672" y="2063"/>
                      </a:lnTo>
                      <a:lnTo>
                        <a:pt x="659" y="2071"/>
                      </a:lnTo>
                      <a:lnTo>
                        <a:pt x="642" y="2088"/>
                      </a:lnTo>
                      <a:lnTo>
                        <a:pt x="634" y="2036"/>
                      </a:lnTo>
                      <a:lnTo>
                        <a:pt x="627" y="2039"/>
                      </a:lnTo>
                      <a:lnTo>
                        <a:pt x="621" y="2042"/>
                      </a:lnTo>
                      <a:lnTo>
                        <a:pt x="614" y="2045"/>
                      </a:lnTo>
                      <a:lnTo>
                        <a:pt x="608" y="2047"/>
                      </a:lnTo>
                      <a:lnTo>
                        <a:pt x="602" y="2050"/>
                      </a:lnTo>
                      <a:lnTo>
                        <a:pt x="595" y="2053"/>
                      </a:lnTo>
                      <a:lnTo>
                        <a:pt x="589" y="2055"/>
                      </a:lnTo>
                      <a:lnTo>
                        <a:pt x="582" y="2055"/>
                      </a:lnTo>
                      <a:lnTo>
                        <a:pt x="574" y="2055"/>
                      </a:lnTo>
                      <a:lnTo>
                        <a:pt x="566" y="2053"/>
                      </a:lnTo>
                      <a:lnTo>
                        <a:pt x="576" y="2044"/>
                      </a:lnTo>
                      <a:lnTo>
                        <a:pt x="581" y="2032"/>
                      </a:lnTo>
                      <a:lnTo>
                        <a:pt x="582" y="2020"/>
                      </a:lnTo>
                      <a:lnTo>
                        <a:pt x="582" y="2008"/>
                      </a:lnTo>
                      <a:lnTo>
                        <a:pt x="581" y="1996"/>
                      </a:lnTo>
                      <a:lnTo>
                        <a:pt x="579" y="1984"/>
                      </a:lnTo>
                      <a:lnTo>
                        <a:pt x="576" y="1972"/>
                      </a:lnTo>
                      <a:lnTo>
                        <a:pt x="574" y="1960"/>
                      </a:lnTo>
                      <a:lnTo>
                        <a:pt x="573" y="1949"/>
                      </a:lnTo>
                      <a:lnTo>
                        <a:pt x="574" y="1938"/>
                      </a:lnTo>
                      <a:lnTo>
                        <a:pt x="563" y="1933"/>
                      </a:lnTo>
                      <a:lnTo>
                        <a:pt x="552" y="1927"/>
                      </a:lnTo>
                      <a:lnTo>
                        <a:pt x="541" y="1919"/>
                      </a:lnTo>
                      <a:lnTo>
                        <a:pt x="531" y="1912"/>
                      </a:lnTo>
                      <a:lnTo>
                        <a:pt x="520" y="1906"/>
                      </a:lnTo>
                      <a:lnTo>
                        <a:pt x="510" y="1901"/>
                      </a:lnTo>
                      <a:lnTo>
                        <a:pt x="501" y="1900"/>
                      </a:lnTo>
                      <a:lnTo>
                        <a:pt x="491" y="1900"/>
                      </a:lnTo>
                      <a:lnTo>
                        <a:pt x="482" y="1903"/>
                      </a:lnTo>
                      <a:lnTo>
                        <a:pt x="472" y="1909"/>
                      </a:lnTo>
                      <a:lnTo>
                        <a:pt x="458" y="1909"/>
                      </a:lnTo>
                      <a:lnTo>
                        <a:pt x="458" y="1908"/>
                      </a:lnTo>
                      <a:lnTo>
                        <a:pt x="458" y="1906"/>
                      </a:lnTo>
                      <a:lnTo>
                        <a:pt x="456" y="1904"/>
                      </a:lnTo>
                      <a:lnTo>
                        <a:pt x="456" y="1903"/>
                      </a:lnTo>
                      <a:lnTo>
                        <a:pt x="454" y="1901"/>
                      </a:lnTo>
                      <a:lnTo>
                        <a:pt x="453" y="1900"/>
                      </a:lnTo>
                      <a:lnTo>
                        <a:pt x="451" y="1898"/>
                      </a:lnTo>
                      <a:lnTo>
                        <a:pt x="450" y="1898"/>
                      </a:lnTo>
                      <a:lnTo>
                        <a:pt x="448" y="1896"/>
                      </a:lnTo>
                      <a:lnTo>
                        <a:pt x="448" y="1895"/>
                      </a:lnTo>
                      <a:lnTo>
                        <a:pt x="466" y="1909"/>
                      </a:lnTo>
                      <a:lnTo>
                        <a:pt x="467" y="1908"/>
                      </a:lnTo>
                      <a:lnTo>
                        <a:pt x="470" y="1906"/>
                      </a:lnTo>
                      <a:lnTo>
                        <a:pt x="470" y="1904"/>
                      </a:lnTo>
                      <a:lnTo>
                        <a:pt x="472" y="1903"/>
                      </a:lnTo>
                      <a:lnTo>
                        <a:pt x="472" y="1900"/>
                      </a:lnTo>
                      <a:lnTo>
                        <a:pt x="472" y="1896"/>
                      </a:lnTo>
                      <a:lnTo>
                        <a:pt x="472" y="1895"/>
                      </a:lnTo>
                      <a:lnTo>
                        <a:pt x="472" y="1892"/>
                      </a:lnTo>
                      <a:lnTo>
                        <a:pt x="472" y="1888"/>
                      </a:lnTo>
                      <a:lnTo>
                        <a:pt x="472" y="1885"/>
                      </a:lnTo>
                      <a:lnTo>
                        <a:pt x="448" y="1860"/>
                      </a:lnTo>
                      <a:lnTo>
                        <a:pt x="422" y="1903"/>
                      </a:lnTo>
                      <a:lnTo>
                        <a:pt x="422" y="1853"/>
                      </a:lnTo>
                      <a:lnTo>
                        <a:pt x="430" y="1856"/>
                      </a:lnTo>
                      <a:lnTo>
                        <a:pt x="440" y="1860"/>
                      </a:lnTo>
                      <a:lnTo>
                        <a:pt x="448" y="1863"/>
                      </a:lnTo>
                      <a:lnTo>
                        <a:pt x="458" y="1866"/>
                      </a:lnTo>
                      <a:lnTo>
                        <a:pt x="466" y="1871"/>
                      </a:lnTo>
                      <a:lnTo>
                        <a:pt x="475" y="1874"/>
                      </a:lnTo>
                      <a:lnTo>
                        <a:pt x="485" y="1879"/>
                      </a:lnTo>
                      <a:lnTo>
                        <a:pt x="494" y="1884"/>
                      </a:lnTo>
                      <a:lnTo>
                        <a:pt x="504" y="1890"/>
                      </a:lnTo>
                      <a:lnTo>
                        <a:pt x="514" y="1895"/>
                      </a:lnTo>
                      <a:lnTo>
                        <a:pt x="531" y="1877"/>
                      </a:lnTo>
                      <a:lnTo>
                        <a:pt x="483" y="1836"/>
                      </a:lnTo>
                      <a:lnTo>
                        <a:pt x="482" y="1839"/>
                      </a:lnTo>
                      <a:lnTo>
                        <a:pt x="480" y="1840"/>
                      </a:lnTo>
                      <a:lnTo>
                        <a:pt x="477" y="1842"/>
                      </a:lnTo>
                      <a:lnTo>
                        <a:pt x="474" y="1842"/>
                      </a:lnTo>
                      <a:lnTo>
                        <a:pt x="472" y="1844"/>
                      </a:lnTo>
                      <a:lnTo>
                        <a:pt x="469" y="1844"/>
                      </a:lnTo>
                      <a:lnTo>
                        <a:pt x="466" y="1844"/>
                      </a:lnTo>
                      <a:lnTo>
                        <a:pt x="462" y="1844"/>
                      </a:lnTo>
                      <a:lnTo>
                        <a:pt x="461" y="1842"/>
                      </a:lnTo>
                      <a:lnTo>
                        <a:pt x="458" y="1842"/>
                      </a:lnTo>
                      <a:lnTo>
                        <a:pt x="458" y="1840"/>
                      </a:lnTo>
                      <a:lnTo>
                        <a:pt x="458" y="1837"/>
                      </a:lnTo>
                      <a:lnTo>
                        <a:pt x="458" y="1836"/>
                      </a:lnTo>
                      <a:lnTo>
                        <a:pt x="458" y="1832"/>
                      </a:lnTo>
                      <a:lnTo>
                        <a:pt x="456" y="1829"/>
                      </a:lnTo>
                      <a:lnTo>
                        <a:pt x="456" y="1826"/>
                      </a:lnTo>
                      <a:lnTo>
                        <a:pt x="454" y="1823"/>
                      </a:lnTo>
                      <a:lnTo>
                        <a:pt x="453" y="1821"/>
                      </a:lnTo>
                      <a:lnTo>
                        <a:pt x="450" y="1820"/>
                      </a:lnTo>
                      <a:lnTo>
                        <a:pt x="448" y="1818"/>
                      </a:lnTo>
                      <a:lnTo>
                        <a:pt x="430" y="1818"/>
                      </a:lnTo>
                      <a:lnTo>
                        <a:pt x="422" y="1805"/>
                      </a:lnTo>
                      <a:lnTo>
                        <a:pt x="414" y="1797"/>
                      </a:lnTo>
                      <a:lnTo>
                        <a:pt x="405" y="1791"/>
                      </a:lnTo>
                      <a:lnTo>
                        <a:pt x="395" y="1788"/>
                      </a:lnTo>
                      <a:lnTo>
                        <a:pt x="386" y="1784"/>
                      </a:lnTo>
                      <a:lnTo>
                        <a:pt x="378" y="1780"/>
                      </a:lnTo>
                      <a:lnTo>
                        <a:pt x="370" y="1773"/>
                      </a:lnTo>
                      <a:lnTo>
                        <a:pt x="363" y="1765"/>
                      </a:lnTo>
                      <a:lnTo>
                        <a:pt x="358" y="1752"/>
                      </a:lnTo>
                      <a:lnTo>
                        <a:pt x="355" y="1733"/>
                      </a:lnTo>
                      <a:lnTo>
                        <a:pt x="342" y="1730"/>
                      </a:lnTo>
                      <a:lnTo>
                        <a:pt x="330" y="1727"/>
                      </a:lnTo>
                      <a:lnTo>
                        <a:pt x="317" y="1725"/>
                      </a:lnTo>
                      <a:lnTo>
                        <a:pt x="302" y="1725"/>
                      </a:lnTo>
                      <a:lnTo>
                        <a:pt x="288" y="1725"/>
                      </a:lnTo>
                      <a:lnTo>
                        <a:pt x="275" y="1725"/>
                      </a:lnTo>
                      <a:lnTo>
                        <a:pt x="261" y="1725"/>
                      </a:lnTo>
                      <a:lnTo>
                        <a:pt x="246" y="1725"/>
                      </a:lnTo>
                      <a:lnTo>
                        <a:pt x="232" y="1727"/>
                      </a:lnTo>
                      <a:lnTo>
                        <a:pt x="219" y="1727"/>
                      </a:lnTo>
                      <a:lnTo>
                        <a:pt x="221" y="1720"/>
                      </a:lnTo>
                      <a:lnTo>
                        <a:pt x="221" y="1716"/>
                      </a:lnTo>
                      <a:lnTo>
                        <a:pt x="219" y="1711"/>
                      </a:lnTo>
                      <a:lnTo>
                        <a:pt x="218" y="1706"/>
                      </a:lnTo>
                      <a:lnTo>
                        <a:pt x="214" y="1703"/>
                      </a:lnTo>
                      <a:lnTo>
                        <a:pt x="210" y="1700"/>
                      </a:lnTo>
                      <a:lnTo>
                        <a:pt x="206" y="1695"/>
                      </a:lnTo>
                      <a:lnTo>
                        <a:pt x="202" y="1692"/>
                      </a:lnTo>
                      <a:lnTo>
                        <a:pt x="197" y="1688"/>
                      </a:lnTo>
                      <a:lnTo>
                        <a:pt x="194" y="1684"/>
                      </a:lnTo>
                      <a:lnTo>
                        <a:pt x="186" y="1682"/>
                      </a:lnTo>
                      <a:lnTo>
                        <a:pt x="179" y="1682"/>
                      </a:lnTo>
                      <a:lnTo>
                        <a:pt x="176" y="1685"/>
                      </a:lnTo>
                      <a:lnTo>
                        <a:pt x="173" y="1690"/>
                      </a:lnTo>
                      <a:lnTo>
                        <a:pt x="171" y="1696"/>
                      </a:lnTo>
                      <a:lnTo>
                        <a:pt x="170" y="1703"/>
                      </a:lnTo>
                      <a:lnTo>
                        <a:pt x="170" y="1708"/>
                      </a:lnTo>
                      <a:lnTo>
                        <a:pt x="170" y="1712"/>
                      </a:lnTo>
                      <a:lnTo>
                        <a:pt x="170" y="1716"/>
                      </a:lnTo>
                      <a:lnTo>
                        <a:pt x="170" y="1716"/>
                      </a:lnTo>
                      <a:lnTo>
                        <a:pt x="170" y="1714"/>
                      </a:lnTo>
                      <a:lnTo>
                        <a:pt x="170" y="1712"/>
                      </a:lnTo>
                      <a:lnTo>
                        <a:pt x="170" y="1711"/>
                      </a:lnTo>
                      <a:lnTo>
                        <a:pt x="170" y="1709"/>
                      </a:lnTo>
                      <a:lnTo>
                        <a:pt x="168" y="1708"/>
                      </a:lnTo>
                      <a:lnTo>
                        <a:pt x="168" y="1706"/>
                      </a:lnTo>
                      <a:lnTo>
                        <a:pt x="166" y="1704"/>
                      </a:lnTo>
                      <a:lnTo>
                        <a:pt x="165" y="1703"/>
                      </a:lnTo>
                      <a:lnTo>
                        <a:pt x="163" y="1700"/>
                      </a:lnTo>
                      <a:lnTo>
                        <a:pt x="162" y="1698"/>
                      </a:lnTo>
                      <a:lnTo>
                        <a:pt x="160" y="1698"/>
                      </a:lnTo>
                      <a:lnTo>
                        <a:pt x="157" y="1700"/>
                      </a:lnTo>
                      <a:lnTo>
                        <a:pt x="155" y="1700"/>
                      </a:lnTo>
                      <a:lnTo>
                        <a:pt x="152" y="1701"/>
                      </a:lnTo>
                      <a:lnTo>
                        <a:pt x="150" y="1703"/>
                      </a:lnTo>
                      <a:lnTo>
                        <a:pt x="149" y="1704"/>
                      </a:lnTo>
                      <a:lnTo>
                        <a:pt x="147" y="1704"/>
                      </a:lnTo>
                      <a:lnTo>
                        <a:pt x="147" y="1706"/>
                      </a:lnTo>
                      <a:lnTo>
                        <a:pt x="146" y="1708"/>
                      </a:lnTo>
                      <a:lnTo>
                        <a:pt x="144" y="1709"/>
                      </a:lnTo>
                      <a:lnTo>
                        <a:pt x="146" y="1722"/>
                      </a:lnTo>
                      <a:lnTo>
                        <a:pt x="150" y="1730"/>
                      </a:lnTo>
                      <a:lnTo>
                        <a:pt x="158" y="1733"/>
                      </a:lnTo>
                      <a:lnTo>
                        <a:pt x="166" y="1735"/>
                      </a:lnTo>
                      <a:lnTo>
                        <a:pt x="178" y="1733"/>
                      </a:lnTo>
                      <a:lnTo>
                        <a:pt x="189" y="1733"/>
                      </a:lnTo>
                      <a:lnTo>
                        <a:pt x="198" y="1733"/>
                      </a:lnTo>
                      <a:lnTo>
                        <a:pt x="208" y="1735"/>
                      </a:lnTo>
                      <a:lnTo>
                        <a:pt x="214" y="1741"/>
                      </a:lnTo>
                      <a:lnTo>
                        <a:pt x="219" y="1751"/>
                      </a:lnTo>
                      <a:lnTo>
                        <a:pt x="227" y="1757"/>
                      </a:lnTo>
                      <a:lnTo>
                        <a:pt x="235" y="1762"/>
                      </a:lnTo>
                      <a:lnTo>
                        <a:pt x="245" y="1767"/>
                      </a:lnTo>
                      <a:lnTo>
                        <a:pt x="253" y="1773"/>
                      </a:lnTo>
                      <a:lnTo>
                        <a:pt x="261" y="1778"/>
                      </a:lnTo>
                      <a:lnTo>
                        <a:pt x="269" y="1784"/>
                      </a:lnTo>
                      <a:lnTo>
                        <a:pt x="277" y="1791"/>
                      </a:lnTo>
                      <a:lnTo>
                        <a:pt x="283" y="1797"/>
                      </a:lnTo>
                      <a:lnTo>
                        <a:pt x="290" y="1804"/>
                      </a:lnTo>
                      <a:lnTo>
                        <a:pt x="296" y="1812"/>
                      </a:lnTo>
                      <a:lnTo>
                        <a:pt x="288" y="1802"/>
                      </a:lnTo>
                      <a:lnTo>
                        <a:pt x="282" y="1796"/>
                      </a:lnTo>
                      <a:lnTo>
                        <a:pt x="274" y="1788"/>
                      </a:lnTo>
                      <a:lnTo>
                        <a:pt x="266" y="1781"/>
                      </a:lnTo>
                      <a:lnTo>
                        <a:pt x="258" y="1775"/>
                      </a:lnTo>
                      <a:lnTo>
                        <a:pt x="250" y="1770"/>
                      </a:lnTo>
                      <a:lnTo>
                        <a:pt x="240" y="1765"/>
                      </a:lnTo>
                      <a:lnTo>
                        <a:pt x="232" y="1762"/>
                      </a:lnTo>
                      <a:lnTo>
                        <a:pt x="222" y="1760"/>
                      </a:lnTo>
                      <a:lnTo>
                        <a:pt x="211" y="1759"/>
                      </a:lnTo>
                      <a:lnTo>
                        <a:pt x="208" y="1759"/>
                      </a:lnTo>
                      <a:lnTo>
                        <a:pt x="206" y="1762"/>
                      </a:lnTo>
                      <a:lnTo>
                        <a:pt x="205" y="1764"/>
                      </a:lnTo>
                      <a:lnTo>
                        <a:pt x="205" y="1767"/>
                      </a:lnTo>
                      <a:lnTo>
                        <a:pt x="205" y="1768"/>
                      </a:lnTo>
                      <a:lnTo>
                        <a:pt x="203" y="1772"/>
                      </a:lnTo>
                      <a:lnTo>
                        <a:pt x="203" y="1775"/>
                      </a:lnTo>
                      <a:lnTo>
                        <a:pt x="205" y="1778"/>
                      </a:lnTo>
                      <a:lnTo>
                        <a:pt x="205" y="1781"/>
                      </a:lnTo>
                      <a:lnTo>
                        <a:pt x="205" y="1783"/>
                      </a:lnTo>
                      <a:lnTo>
                        <a:pt x="208" y="1786"/>
                      </a:lnTo>
                      <a:lnTo>
                        <a:pt x="211" y="1788"/>
                      </a:lnTo>
                      <a:lnTo>
                        <a:pt x="214" y="1791"/>
                      </a:lnTo>
                      <a:lnTo>
                        <a:pt x="218" y="1792"/>
                      </a:lnTo>
                      <a:lnTo>
                        <a:pt x="222" y="1794"/>
                      </a:lnTo>
                      <a:lnTo>
                        <a:pt x="226" y="1797"/>
                      </a:lnTo>
                      <a:lnTo>
                        <a:pt x="229" y="1799"/>
                      </a:lnTo>
                      <a:lnTo>
                        <a:pt x="230" y="1802"/>
                      </a:lnTo>
                      <a:lnTo>
                        <a:pt x="234" y="1807"/>
                      </a:lnTo>
                      <a:lnTo>
                        <a:pt x="237" y="1812"/>
                      </a:lnTo>
                      <a:lnTo>
                        <a:pt x="234" y="1813"/>
                      </a:lnTo>
                      <a:lnTo>
                        <a:pt x="229" y="1813"/>
                      </a:lnTo>
                      <a:lnTo>
                        <a:pt x="221" y="1812"/>
                      </a:lnTo>
                      <a:lnTo>
                        <a:pt x="211" y="1808"/>
                      </a:lnTo>
                      <a:lnTo>
                        <a:pt x="202" y="1805"/>
                      </a:lnTo>
                      <a:lnTo>
                        <a:pt x="192" y="1804"/>
                      </a:lnTo>
                      <a:lnTo>
                        <a:pt x="182" y="1802"/>
                      </a:lnTo>
                      <a:lnTo>
                        <a:pt x="174" y="1804"/>
                      </a:lnTo>
                      <a:lnTo>
                        <a:pt x="166" y="1808"/>
                      </a:lnTo>
                      <a:lnTo>
                        <a:pt x="162" y="1818"/>
                      </a:lnTo>
                      <a:lnTo>
                        <a:pt x="171" y="1821"/>
                      </a:lnTo>
                      <a:lnTo>
                        <a:pt x="181" y="1824"/>
                      </a:lnTo>
                      <a:lnTo>
                        <a:pt x="190" y="1826"/>
                      </a:lnTo>
                      <a:lnTo>
                        <a:pt x="200" y="1826"/>
                      </a:lnTo>
                      <a:lnTo>
                        <a:pt x="210" y="1828"/>
                      </a:lnTo>
                      <a:lnTo>
                        <a:pt x="221" y="1826"/>
                      </a:lnTo>
                      <a:lnTo>
                        <a:pt x="230" y="1826"/>
                      </a:lnTo>
                      <a:lnTo>
                        <a:pt x="242" y="1826"/>
                      </a:lnTo>
                      <a:lnTo>
                        <a:pt x="251" y="1826"/>
                      </a:lnTo>
                      <a:lnTo>
                        <a:pt x="261" y="1824"/>
                      </a:lnTo>
                      <a:lnTo>
                        <a:pt x="266" y="1834"/>
                      </a:lnTo>
                      <a:lnTo>
                        <a:pt x="267" y="1844"/>
                      </a:lnTo>
                      <a:lnTo>
                        <a:pt x="267" y="1852"/>
                      </a:lnTo>
                      <a:lnTo>
                        <a:pt x="264" y="1860"/>
                      </a:lnTo>
                      <a:lnTo>
                        <a:pt x="261" y="1868"/>
                      </a:lnTo>
                      <a:lnTo>
                        <a:pt x="256" y="1872"/>
                      </a:lnTo>
                      <a:lnTo>
                        <a:pt x="248" y="1877"/>
                      </a:lnTo>
                      <a:lnTo>
                        <a:pt x="240" y="1882"/>
                      </a:lnTo>
                      <a:lnTo>
                        <a:pt x="230" y="1884"/>
                      </a:lnTo>
                      <a:lnTo>
                        <a:pt x="219" y="1885"/>
                      </a:lnTo>
                      <a:lnTo>
                        <a:pt x="210" y="1882"/>
                      </a:lnTo>
                      <a:lnTo>
                        <a:pt x="202" y="1882"/>
                      </a:lnTo>
                      <a:lnTo>
                        <a:pt x="197" y="1884"/>
                      </a:lnTo>
                      <a:lnTo>
                        <a:pt x="194" y="1888"/>
                      </a:lnTo>
                      <a:lnTo>
                        <a:pt x="190" y="1893"/>
                      </a:lnTo>
                      <a:lnTo>
                        <a:pt x="187" y="1900"/>
                      </a:lnTo>
                      <a:lnTo>
                        <a:pt x="184" y="1904"/>
                      </a:lnTo>
                      <a:lnTo>
                        <a:pt x="181" y="1911"/>
                      </a:lnTo>
                      <a:lnTo>
                        <a:pt x="176" y="1916"/>
                      </a:lnTo>
                      <a:lnTo>
                        <a:pt x="170" y="1920"/>
                      </a:lnTo>
                      <a:lnTo>
                        <a:pt x="171" y="1924"/>
                      </a:lnTo>
                      <a:lnTo>
                        <a:pt x="174" y="1927"/>
                      </a:lnTo>
                      <a:lnTo>
                        <a:pt x="179" y="1928"/>
                      </a:lnTo>
                      <a:lnTo>
                        <a:pt x="182" y="1928"/>
                      </a:lnTo>
                      <a:lnTo>
                        <a:pt x="187" y="1928"/>
                      </a:lnTo>
                      <a:lnTo>
                        <a:pt x="192" y="1928"/>
                      </a:lnTo>
                      <a:lnTo>
                        <a:pt x="197" y="1928"/>
                      </a:lnTo>
                      <a:lnTo>
                        <a:pt x="202" y="1928"/>
                      </a:lnTo>
                      <a:lnTo>
                        <a:pt x="206" y="1927"/>
                      </a:lnTo>
                      <a:lnTo>
                        <a:pt x="211" y="1927"/>
                      </a:lnTo>
                      <a:lnTo>
                        <a:pt x="210" y="1935"/>
                      </a:lnTo>
                      <a:lnTo>
                        <a:pt x="206" y="1944"/>
                      </a:lnTo>
                      <a:lnTo>
                        <a:pt x="203" y="1952"/>
                      </a:lnTo>
                      <a:lnTo>
                        <a:pt x="200" y="1960"/>
                      </a:lnTo>
                      <a:lnTo>
                        <a:pt x="197" y="1968"/>
                      </a:lnTo>
                      <a:lnTo>
                        <a:pt x="195" y="1976"/>
                      </a:lnTo>
                      <a:lnTo>
                        <a:pt x="194" y="1984"/>
                      </a:lnTo>
                      <a:lnTo>
                        <a:pt x="192" y="1994"/>
                      </a:lnTo>
                      <a:lnTo>
                        <a:pt x="192" y="2002"/>
                      </a:lnTo>
                      <a:lnTo>
                        <a:pt x="194" y="2012"/>
                      </a:lnTo>
                      <a:lnTo>
                        <a:pt x="194" y="1970"/>
                      </a:lnTo>
                      <a:lnTo>
                        <a:pt x="190" y="1968"/>
                      </a:lnTo>
                      <a:lnTo>
                        <a:pt x="187" y="1968"/>
                      </a:lnTo>
                      <a:lnTo>
                        <a:pt x="182" y="1967"/>
                      </a:lnTo>
                      <a:lnTo>
                        <a:pt x="176" y="1967"/>
                      </a:lnTo>
                      <a:lnTo>
                        <a:pt x="171" y="1968"/>
                      </a:lnTo>
                      <a:lnTo>
                        <a:pt x="165" y="1968"/>
                      </a:lnTo>
                      <a:lnTo>
                        <a:pt x="158" y="1970"/>
                      </a:lnTo>
                      <a:lnTo>
                        <a:pt x="154" y="1973"/>
                      </a:lnTo>
                      <a:lnTo>
                        <a:pt x="149" y="1976"/>
                      </a:lnTo>
                      <a:lnTo>
                        <a:pt x="144" y="1980"/>
                      </a:lnTo>
                      <a:lnTo>
                        <a:pt x="144" y="1983"/>
                      </a:lnTo>
                      <a:lnTo>
                        <a:pt x="144" y="1986"/>
                      </a:lnTo>
                      <a:lnTo>
                        <a:pt x="144" y="1991"/>
                      </a:lnTo>
                      <a:lnTo>
                        <a:pt x="142" y="1994"/>
                      </a:lnTo>
                      <a:lnTo>
                        <a:pt x="142" y="1997"/>
                      </a:lnTo>
                      <a:lnTo>
                        <a:pt x="142" y="2000"/>
                      </a:lnTo>
                      <a:lnTo>
                        <a:pt x="144" y="2004"/>
                      </a:lnTo>
                      <a:lnTo>
                        <a:pt x="146" y="2007"/>
                      </a:lnTo>
                      <a:lnTo>
                        <a:pt x="149" y="2010"/>
                      </a:lnTo>
                      <a:lnTo>
                        <a:pt x="152" y="2012"/>
                      </a:lnTo>
                      <a:lnTo>
                        <a:pt x="162" y="2005"/>
                      </a:lnTo>
                      <a:lnTo>
                        <a:pt x="162" y="2010"/>
                      </a:lnTo>
                      <a:lnTo>
                        <a:pt x="162" y="2015"/>
                      </a:lnTo>
                      <a:lnTo>
                        <a:pt x="160" y="2020"/>
                      </a:lnTo>
                      <a:lnTo>
                        <a:pt x="158" y="2023"/>
                      </a:lnTo>
                      <a:lnTo>
                        <a:pt x="155" y="2026"/>
                      </a:lnTo>
                      <a:lnTo>
                        <a:pt x="152" y="2029"/>
                      </a:lnTo>
                      <a:lnTo>
                        <a:pt x="147" y="2031"/>
                      </a:lnTo>
                      <a:lnTo>
                        <a:pt x="141" y="2031"/>
                      </a:lnTo>
                      <a:lnTo>
                        <a:pt x="134" y="2031"/>
                      </a:lnTo>
                      <a:lnTo>
                        <a:pt x="126" y="2029"/>
                      </a:lnTo>
                      <a:lnTo>
                        <a:pt x="122" y="2018"/>
                      </a:lnTo>
                      <a:lnTo>
                        <a:pt x="117" y="2007"/>
                      </a:lnTo>
                      <a:lnTo>
                        <a:pt x="117" y="1997"/>
                      </a:lnTo>
                      <a:lnTo>
                        <a:pt x="117" y="1989"/>
                      </a:lnTo>
                      <a:lnTo>
                        <a:pt x="120" y="1983"/>
                      </a:lnTo>
                      <a:lnTo>
                        <a:pt x="123" y="1976"/>
                      </a:lnTo>
                      <a:lnTo>
                        <a:pt x="130" y="1970"/>
                      </a:lnTo>
                      <a:lnTo>
                        <a:pt x="136" y="1964"/>
                      </a:lnTo>
                      <a:lnTo>
                        <a:pt x="144" y="1957"/>
                      </a:lnTo>
                      <a:lnTo>
                        <a:pt x="152" y="1952"/>
                      </a:lnTo>
                      <a:lnTo>
                        <a:pt x="155" y="1952"/>
                      </a:lnTo>
                      <a:lnTo>
                        <a:pt x="158" y="1952"/>
                      </a:lnTo>
                      <a:lnTo>
                        <a:pt x="162" y="1952"/>
                      </a:lnTo>
                      <a:lnTo>
                        <a:pt x="163" y="1952"/>
                      </a:lnTo>
                      <a:lnTo>
                        <a:pt x="166" y="1952"/>
                      </a:lnTo>
                      <a:lnTo>
                        <a:pt x="170" y="1952"/>
                      </a:lnTo>
                      <a:lnTo>
                        <a:pt x="171" y="1951"/>
                      </a:lnTo>
                      <a:lnTo>
                        <a:pt x="173" y="1949"/>
                      </a:lnTo>
                      <a:lnTo>
                        <a:pt x="174" y="1948"/>
                      </a:lnTo>
                      <a:lnTo>
                        <a:pt x="176" y="1944"/>
                      </a:lnTo>
                      <a:lnTo>
                        <a:pt x="168" y="1941"/>
                      </a:lnTo>
                      <a:lnTo>
                        <a:pt x="158" y="1938"/>
                      </a:lnTo>
                      <a:lnTo>
                        <a:pt x="150" y="1936"/>
                      </a:lnTo>
                      <a:lnTo>
                        <a:pt x="141" y="1936"/>
                      </a:lnTo>
                      <a:lnTo>
                        <a:pt x="133" y="1935"/>
                      </a:lnTo>
                      <a:lnTo>
                        <a:pt x="125" y="1933"/>
                      </a:lnTo>
                      <a:lnTo>
                        <a:pt x="115" y="1932"/>
                      </a:lnTo>
                      <a:lnTo>
                        <a:pt x="107" y="1930"/>
                      </a:lnTo>
                      <a:lnTo>
                        <a:pt x="99" y="1925"/>
                      </a:lnTo>
                      <a:lnTo>
                        <a:pt x="91" y="1920"/>
                      </a:lnTo>
                      <a:lnTo>
                        <a:pt x="109" y="1914"/>
                      </a:lnTo>
                      <a:lnTo>
                        <a:pt x="123" y="1906"/>
                      </a:lnTo>
                      <a:lnTo>
                        <a:pt x="138" y="1898"/>
                      </a:lnTo>
                      <a:lnTo>
                        <a:pt x="150" y="1887"/>
                      </a:lnTo>
                      <a:lnTo>
                        <a:pt x="163" y="1877"/>
                      </a:lnTo>
                      <a:lnTo>
                        <a:pt x="178" y="1868"/>
                      </a:lnTo>
                      <a:lnTo>
                        <a:pt x="192" y="1860"/>
                      </a:lnTo>
                      <a:lnTo>
                        <a:pt x="208" y="1855"/>
                      </a:lnTo>
                      <a:lnTo>
                        <a:pt x="226" y="1852"/>
                      </a:lnTo>
                      <a:lnTo>
                        <a:pt x="246" y="1853"/>
                      </a:lnTo>
                      <a:lnTo>
                        <a:pt x="227" y="1850"/>
                      </a:lnTo>
                      <a:lnTo>
                        <a:pt x="210" y="1847"/>
                      </a:lnTo>
                      <a:lnTo>
                        <a:pt x="194" y="1845"/>
                      </a:lnTo>
                      <a:lnTo>
                        <a:pt x="181" y="1840"/>
                      </a:lnTo>
                      <a:lnTo>
                        <a:pt x="168" y="1837"/>
                      </a:lnTo>
                      <a:lnTo>
                        <a:pt x="158" y="1831"/>
                      </a:lnTo>
                      <a:lnTo>
                        <a:pt x="149" y="1823"/>
                      </a:lnTo>
                      <a:lnTo>
                        <a:pt x="141" y="1812"/>
                      </a:lnTo>
                      <a:lnTo>
                        <a:pt x="134" y="1799"/>
                      </a:lnTo>
                      <a:lnTo>
                        <a:pt x="126" y="1783"/>
                      </a:lnTo>
                      <a:lnTo>
                        <a:pt x="138" y="1786"/>
                      </a:lnTo>
                      <a:lnTo>
                        <a:pt x="146" y="1788"/>
                      </a:lnTo>
                      <a:lnTo>
                        <a:pt x="154" y="1786"/>
                      </a:lnTo>
                      <a:lnTo>
                        <a:pt x="158" y="1783"/>
                      </a:lnTo>
                      <a:lnTo>
                        <a:pt x="163" y="1778"/>
                      </a:lnTo>
                      <a:lnTo>
                        <a:pt x="168" y="1772"/>
                      </a:lnTo>
                      <a:lnTo>
                        <a:pt x="171" y="1765"/>
                      </a:lnTo>
                      <a:lnTo>
                        <a:pt x="176" y="1760"/>
                      </a:lnTo>
                      <a:lnTo>
                        <a:pt x="181" y="1756"/>
                      </a:lnTo>
                      <a:lnTo>
                        <a:pt x="187" y="1751"/>
                      </a:lnTo>
                      <a:lnTo>
                        <a:pt x="176" y="1754"/>
                      </a:lnTo>
                      <a:lnTo>
                        <a:pt x="168" y="1754"/>
                      </a:lnTo>
                      <a:lnTo>
                        <a:pt x="162" y="1752"/>
                      </a:lnTo>
                      <a:lnTo>
                        <a:pt x="157" y="1748"/>
                      </a:lnTo>
                      <a:lnTo>
                        <a:pt x="154" y="1741"/>
                      </a:lnTo>
                      <a:lnTo>
                        <a:pt x="149" y="1733"/>
                      </a:lnTo>
                      <a:lnTo>
                        <a:pt x="146" y="1725"/>
                      </a:lnTo>
                      <a:lnTo>
                        <a:pt x="141" y="1719"/>
                      </a:lnTo>
                      <a:lnTo>
                        <a:pt x="134" y="1712"/>
                      </a:lnTo>
                      <a:lnTo>
                        <a:pt x="126" y="1709"/>
                      </a:lnTo>
                      <a:lnTo>
                        <a:pt x="138" y="1711"/>
                      </a:lnTo>
                      <a:lnTo>
                        <a:pt x="146" y="1709"/>
                      </a:lnTo>
                      <a:lnTo>
                        <a:pt x="150" y="1704"/>
                      </a:lnTo>
                      <a:lnTo>
                        <a:pt x="152" y="1698"/>
                      </a:lnTo>
                      <a:lnTo>
                        <a:pt x="152" y="1690"/>
                      </a:lnTo>
                      <a:lnTo>
                        <a:pt x="152" y="1682"/>
                      </a:lnTo>
                      <a:lnTo>
                        <a:pt x="154" y="1674"/>
                      </a:lnTo>
                      <a:lnTo>
                        <a:pt x="155" y="1666"/>
                      </a:lnTo>
                      <a:lnTo>
                        <a:pt x="160" y="1661"/>
                      </a:lnTo>
                      <a:lnTo>
                        <a:pt x="170" y="1656"/>
                      </a:lnTo>
                      <a:lnTo>
                        <a:pt x="178" y="1664"/>
                      </a:lnTo>
                      <a:lnTo>
                        <a:pt x="186" y="1671"/>
                      </a:lnTo>
                      <a:lnTo>
                        <a:pt x="195" y="1672"/>
                      </a:lnTo>
                      <a:lnTo>
                        <a:pt x="205" y="1674"/>
                      </a:lnTo>
                      <a:lnTo>
                        <a:pt x="214" y="1676"/>
                      </a:lnTo>
                      <a:lnTo>
                        <a:pt x="224" y="1677"/>
                      </a:lnTo>
                      <a:lnTo>
                        <a:pt x="232" y="1680"/>
                      </a:lnTo>
                      <a:lnTo>
                        <a:pt x="238" y="1687"/>
                      </a:lnTo>
                      <a:lnTo>
                        <a:pt x="243" y="1695"/>
                      </a:lnTo>
                      <a:lnTo>
                        <a:pt x="246" y="1709"/>
                      </a:lnTo>
                      <a:lnTo>
                        <a:pt x="261" y="1708"/>
                      </a:lnTo>
                      <a:lnTo>
                        <a:pt x="277" y="1708"/>
                      </a:lnTo>
                      <a:lnTo>
                        <a:pt x="293" y="1709"/>
                      </a:lnTo>
                      <a:lnTo>
                        <a:pt x="309" y="1711"/>
                      </a:lnTo>
                      <a:lnTo>
                        <a:pt x="326" y="1711"/>
                      </a:lnTo>
                      <a:lnTo>
                        <a:pt x="341" y="1711"/>
                      </a:lnTo>
                      <a:lnTo>
                        <a:pt x="354" y="1708"/>
                      </a:lnTo>
                      <a:lnTo>
                        <a:pt x="365" y="1701"/>
                      </a:lnTo>
                      <a:lnTo>
                        <a:pt x="371" y="1690"/>
                      </a:lnTo>
                      <a:lnTo>
                        <a:pt x="373" y="1674"/>
                      </a:lnTo>
                      <a:lnTo>
                        <a:pt x="374" y="1664"/>
                      </a:lnTo>
                      <a:lnTo>
                        <a:pt x="373" y="1656"/>
                      </a:lnTo>
                      <a:lnTo>
                        <a:pt x="370" y="1648"/>
                      </a:lnTo>
                      <a:lnTo>
                        <a:pt x="366" y="1640"/>
                      </a:lnTo>
                      <a:lnTo>
                        <a:pt x="362" y="1632"/>
                      </a:lnTo>
                      <a:lnTo>
                        <a:pt x="357" y="1626"/>
                      </a:lnTo>
                      <a:lnTo>
                        <a:pt x="350" y="1620"/>
                      </a:lnTo>
                      <a:lnTo>
                        <a:pt x="344" y="1613"/>
                      </a:lnTo>
                      <a:lnTo>
                        <a:pt x="338" y="1607"/>
                      </a:lnTo>
                      <a:lnTo>
                        <a:pt x="331" y="1600"/>
                      </a:lnTo>
                      <a:lnTo>
                        <a:pt x="320" y="1642"/>
                      </a:lnTo>
                      <a:lnTo>
                        <a:pt x="320" y="1637"/>
                      </a:lnTo>
                      <a:lnTo>
                        <a:pt x="318" y="1632"/>
                      </a:lnTo>
                      <a:lnTo>
                        <a:pt x="315" y="1628"/>
                      </a:lnTo>
                      <a:lnTo>
                        <a:pt x="312" y="1623"/>
                      </a:lnTo>
                      <a:lnTo>
                        <a:pt x="309" y="1620"/>
                      </a:lnTo>
                      <a:lnTo>
                        <a:pt x="304" y="1616"/>
                      </a:lnTo>
                      <a:lnTo>
                        <a:pt x="301" y="1612"/>
                      </a:lnTo>
                      <a:lnTo>
                        <a:pt x="296" y="1608"/>
                      </a:lnTo>
                      <a:lnTo>
                        <a:pt x="293" y="1604"/>
                      </a:lnTo>
                      <a:lnTo>
                        <a:pt x="290" y="1600"/>
                      </a:lnTo>
                      <a:lnTo>
                        <a:pt x="277" y="1615"/>
                      </a:lnTo>
                      <a:lnTo>
                        <a:pt x="262" y="1621"/>
                      </a:lnTo>
                      <a:lnTo>
                        <a:pt x="250" y="1624"/>
                      </a:lnTo>
                      <a:lnTo>
                        <a:pt x="234" y="1621"/>
                      </a:lnTo>
                      <a:lnTo>
                        <a:pt x="219" y="1615"/>
                      </a:lnTo>
                      <a:lnTo>
                        <a:pt x="205" y="1605"/>
                      </a:lnTo>
                      <a:lnTo>
                        <a:pt x="189" y="1594"/>
                      </a:lnTo>
                      <a:lnTo>
                        <a:pt x="176" y="1581"/>
                      </a:lnTo>
                      <a:lnTo>
                        <a:pt x="163" y="1568"/>
                      </a:lnTo>
                      <a:lnTo>
                        <a:pt x="152" y="1557"/>
                      </a:lnTo>
                      <a:lnTo>
                        <a:pt x="131" y="1535"/>
                      </a:lnTo>
                      <a:lnTo>
                        <a:pt x="110" y="1512"/>
                      </a:lnTo>
                      <a:lnTo>
                        <a:pt x="91" y="1490"/>
                      </a:lnTo>
                      <a:lnTo>
                        <a:pt x="74" y="1466"/>
                      </a:lnTo>
                      <a:lnTo>
                        <a:pt x="56" y="1442"/>
                      </a:lnTo>
                      <a:lnTo>
                        <a:pt x="42" y="1418"/>
                      </a:lnTo>
                      <a:lnTo>
                        <a:pt x="27" y="1392"/>
                      </a:lnTo>
                      <a:lnTo>
                        <a:pt x="16" y="1367"/>
                      </a:lnTo>
                      <a:lnTo>
                        <a:pt x="6" y="1340"/>
                      </a:lnTo>
                      <a:lnTo>
                        <a:pt x="0" y="1311"/>
                      </a:lnTo>
                      <a:lnTo>
                        <a:pt x="67" y="1015"/>
                      </a:lnTo>
                      <a:lnTo>
                        <a:pt x="86" y="1010"/>
                      </a:lnTo>
                      <a:lnTo>
                        <a:pt x="99" y="999"/>
                      </a:lnTo>
                      <a:lnTo>
                        <a:pt x="107" y="984"/>
                      </a:lnTo>
                      <a:lnTo>
                        <a:pt x="112" y="965"/>
                      </a:lnTo>
                      <a:lnTo>
                        <a:pt x="115" y="944"/>
                      </a:lnTo>
                      <a:lnTo>
                        <a:pt x="117" y="922"/>
                      </a:lnTo>
                      <a:lnTo>
                        <a:pt x="118" y="900"/>
                      </a:lnTo>
                      <a:lnTo>
                        <a:pt x="120" y="877"/>
                      </a:lnTo>
                      <a:lnTo>
                        <a:pt x="126" y="856"/>
                      </a:lnTo>
                      <a:lnTo>
                        <a:pt x="134" y="839"/>
                      </a:lnTo>
                      <a:lnTo>
                        <a:pt x="158" y="808"/>
                      </a:lnTo>
                      <a:lnTo>
                        <a:pt x="182" y="778"/>
                      </a:lnTo>
                      <a:lnTo>
                        <a:pt x="205" y="746"/>
                      </a:lnTo>
                      <a:lnTo>
                        <a:pt x="227" y="714"/>
                      </a:lnTo>
                      <a:lnTo>
                        <a:pt x="246" y="682"/>
                      </a:lnTo>
                      <a:lnTo>
                        <a:pt x="266" y="648"/>
                      </a:lnTo>
                      <a:lnTo>
                        <a:pt x="283" y="615"/>
                      </a:lnTo>
                      <a:lnTo>
                        <a:pt x="298" y="581"/>
                      </a:lnTo>
                      <a:lnTo>
                        <a:pt x="310" y="544"/>
                      </a:lnTo>
                      <a:lnTo>
                        <a:pt x="320" y="509"/>
                      </a:lnTo>
                      <a:lnTo>
                        <a:pt x="357" y="498"/>
                      </a:lnTo>
                      <a:lnTo>
                        <a:pt x="390" y="487"/>
                      </a:lnTo>
                      <a:lnTo>
                        <a:pt x="426" y="472"/>
                      </a:lnTo>
                      <a:lnTo>
                        <a:pt x="459" y="456"/>
                      </a:lnTo>
                      <a:lnTo>
                        <a:pt x="491" y="437"/>
                      </a:lnTo>
                      <a:lnTo>
                        <a:pt x="523" y="418"/>
                      </a:lnTo>
                      <a:lnTo>
                        <a:pt x="554" y="397"/>
                      </a:lnTo>
                      <a:lnTo>
                        <a:pt x="584" y="376"/>
                      </a:lnTo>
                      <a:lnTo>
                        <a:pt x="613" y="354"/>
                      </a:lnTo>
                      <a:lnTo>
                        <a:pt x="642" y="333"/>
                      </a:lnTo>
                      <a:lnTo>
                        <a:pt x="640" y="340"/>
                      </a:lnTo>
                      <a:lnTo>
                        <a:pt x="642" y="348"/>
                      </a:lnTo>
                      <a:lnTo>
                        <a:pt x="645" y="357"/>
                      </a:lnTo>
                      <a:lnTo>
                        <a:pt x="648" y="367"/>
                      </a:lnTo>
                      <a:lnTo>
                        <a:pt x="653" y="376"/>
                      </a:lnTo>
                      <a:lnTo>
                        <a:pt x="659" y="388"/>
                      </a:lnTo>
                      <a:lnTo>
                        <a:pt x="666" y="397"/>
                      </a:lnTo>
                      <a:lnTo>
                        <a:pt x="675" y="407"/>
                      </a:lnTo>
                      <a:lnTo>
                        <a:pt x="683" y="416"/>
                      </a:lnTo>
                      <a:lnTo>
                        <a:pt x="694" y="424"/>
                      </a:lnTo>
                      <a:lnTo>
                        <a:pt x="704" y="416"/>
                      </a:lnTo>
                      <a:lnTo>
                        <a:pt x="714" y="410"/>
                      </a:lnTo>
                      <a:lnTo>
                        <a:pt x="725" y="402"/>
                      </a:lnTo>
                      <a:lnTo>
                        <a:pt x="736" y="394"/>
                      </a:lnTo>
                      <a:lnTo>
                        <a:pt x="747" y="388"/>
                      </a:lnTo>
                      <a:lnTo>
                        <a:pt x="758" y="384"/>
                      </a:lnTo>
                      <a:lnTo>
                        <a:pt x="770" y="383"/>
                      </a:lnTo>
                      <a:lnTo>
                        <a:pt x="781" y="384"/>
                      </a:lnTo>
                      <a:lnTo>
                        <a:pt x="792" y="389"/>
                      </a:lnTo>
                      <a:lnTo>
                        <a:pt x="803" y="399"/>
                      </a:lnTo>
                      <a:lnTo>
                        <a:pt x="782" y="405"/>
                      </a:lnTo>
                      <a:lnTo>
                        <a:pt x="765" y="413"/>
                      </a:lnTo>
                      <a:lnTo>
                        <a:pt x="747" y="423"/>
                      </a:lnTo>
                      <a:lnTo>
                        <a:pt x="731" y="434"/>
                      </a:lnTo>
                      <a:lnTo>
                        <a:pt x="717" y="447"/>
                      </a:lnTo>
                      <a:lnTo>
                        <a:pt x="701" y="456"/>
                      </a:lnTo>
                      <a:lnTo>
                        <a:pt x="685" y="464"/>
                      </a:lnTo>
                      <a:lnTo>
                        <a:pt x="667" y="469"/>
                      </a:lnTo>
                      <a:lnTo>
                        <a:pt x="648" y="471"/>
                      </a:lnTo>
                      <a:lnTo>
                        <a:pt x="627" y="466"/>
                      </a:lnTo>
                      <a:lnTo>
                        <a:pt x="627" y="469"/>
                      </a:lnTo>
                      <a:lnTo>
                        <a:pt x="626" y="471"/>
                      </a:lnTo>
                      <a:lnTo>
                        <a:pt x="626" y="472"/>
                      </a:lnTo>
                      <a:lnTo>
                        <a:pt x="624" y="474"/>
                      </a:lnTo>
                      <a:lnTo>
                        <a:pt x="622" y="477"/>
                      </a:lnTo>
                      <a:lnTo>
                        <a:pt x="621" y="479"/>
                      </a:lnTo>
                      <a:lnTo>
                        <a:pt x="621" y="480"/>
                      </a:lnTo>
                      <a:lnTo>
                        <a:pt x="619" y="482"/>
                      </a:lnTo>
                      <a:lnTo>
                        <a:pt x="618" y="482"/>
                      </a:lnTo>
                      <a:lnTo>
                        <a:pt x="616" y="484"/>
                      </a:lnTo>
                      <a:lnTo>
                        <a:pt x="600" y="476"/>
                      </a:lnTo>
                      <a:lnTo>
                        <a:pt x="586" y="472"/>
                      </a:lnTo>
                      <a:lnTo>
                        <a:pt x="574" y="477"/>
                      </a:lnTo>
                      <a:lnTo>
                        <a:pt x="563" y="484"/>
                      </a:lnTo>
                      <a:lnTo>
                        <a:pt x="554" y="495"/>
                      </a:lnTo>
                      <a:lnTo>
                        <a:pt x="542" y="508"/>
                      </a:lnTo>
                      <a:lnTo>
                        <a:pt x="533" y="520"/>
                      </a:lnTo>
                      <a:lnTo>
                        <a:pt x="520" y="533"/>
                      </a:lnTo>
                      <a:lnTo>
                        <a:pt x="506" y="543"/>
                      </a:lnTo>
                      <a:lnTo>
                        <a:pt x="490" y="551"/>
                      </a:lnTo>
                      <a:lnTo>
                        <a:pt x="485" y="548"/>
                      </a:lnTo>
                      <a:lnTo>
                        <a:pt x="480" y="543"/>
                      </a:lnTo>
                      <a:lnTo>
                        <a:pt x="475" y="538"/>
                      </a:lnTo>
                      <a:lnTo>
                        <a:pt x="470" y="532"/>
                      </a:lnTo>
                      <a:lnTo>
                        <a:pt x="466" y="527"/>
                      </a:lnTo>
                      <a:lnTo>
                        <a:pt x="462" y="522"/>
                      </a:lnTo>
                      <a:lnTo>
                        <a:pt x="458" y="519"/>
                      </a:lnTo>
                      <a:lnTo>
                        <a:pt x="451" y="519"/>
                      </a:lnTo>
                      <a:lnTo>
                        <a:pt x="446" y="520"/>
                      </a:lnTo>
                      <a:lnTo>
                        <a:pt x="440" y="527"/>
                      </a:lnTo>
                      <a:lnTo>
                        <a:pt x="432" y="533"/>
                      </a:lnTo>
                      <a:lnTo>
                        <a:pt x="427" y="544"/>
                      </a:lnTo>
                      <a:lnTo>
                        <a:pt x="422" y="554"/>
                      </a:lnTo>
                      <a:lnTo>
                        <a:pt x="421" y="567"/>
                      </a:lnTo>
                      <a:lnTo>
                        <a:pt x="418" y="578"/>
                      </a:lnTo>
                      <a:lnTo>
                        <a:pt x="416" y="588"/>
                      </a:lnTo>
                      <a:lnTo>
                        <a:pt x="411" y="596"/>
                      </a:lnTo>
                      <a:lnTo>
                        <a:pt x="406" y="600"/>
                      </a:lnTo>
                      <a:lnTo>
                        <a:pt x="398" y="604"/>
                      </a:lnTo>
                      <a:lnTo>
                        <a:pt x="387" y="600"/>
                      </a:lnTo>
                      <a:lnTo>
                        <a:pt x="381" y="605"/>
                      </a:lnTo>
                      <a:lnTo>
                        <a:pt x="378" y="612"/>
                      </a:lnTo>
                      <a:lnTo>
                        <a:pt x="379" y="616"/>
                      </a:lnTo>
                      <a:lnTo>
                        <a:pt x="381" y="623"/>
                      </a:lnTo>
                      <a:lnTo>
                        <a:pt x="384" y="628"/>
                      </a:lnTo>
                      <a:lnTo>
                        <a:pt x="387" y="632"/>
                      </a:lnTo>
                      <a:lnTo>
                        <a:pt x="389" y="637"/>
                      </a:lnTo>
                      <a:lnTo>
                        <a:pt x="389" y="640"/>
                      </a:lnTo>
                      <a:lnTo>
                        <a:pt x="384" y="642"/>
                      </a:lnTo>
                      <a:lnTo>
                        <a:pt x="373" y="642"/>
                      </a:lnTo>
                      <a:lnTo>
                        <a:pt x="373" y="677"/>
                      </a:lnTo>
                      <a:lnTo>
                        <a:pt x="355" y="677"/>
                      </a:lnTo>
                      <a:lnTo>
                        <a:pt x="354" y="669"/>
                      </a:lnTo>
                      <a:lnTo>
                        <a:pt x="355" y="660"/>
                      </a:lnTo>
                      <a:lnTo>
                        <a:pt x="358" y="650"/>
                      </a:lnTo>
                      <a:lnTo>
                        <a:pt x="363" y="642"/>
                      </a:lnTo>
                      <a:lnTo>
                        <a:pt x="368" y="634"/>
                      </a:lnTo>
                      <a:lnTo>
                        <a:pt x="371" y="626"/>
                      </a:lnTo>
                      <a:lnTo>
                        <a:pt x="371" y="620"/>
                      </a:lnTo>
                      <a:lnTo>
                        <a:pt x="368" y="615"/>
                      </a:lnTo>
                      <a:lnTo>
                        <a:pt x="360" y="612"/>
                      </a:lnTo>
                      <a:lnTo>
                        <a:pt x="346" y="610"/>
                      </a:lnTo>
                      <a:lnTo>
                        <a:pt x="336" y="624"/>
                      </a:lnTo>
                      <a:lnTo>
                        <a:pt x="331" y="639"/>
                      </a:lnTo>
                      <a:lnTo>
                        <a:pt x="330" y="653"/>
                      </a:lnTo>
                      <a:lnTo>
                        <a:pt x="330" y="668"/>
                      </a:lnTo>
                      <a:lnTo>
                        <a:pt x="333" y="682"/>
                      </a:lnTo>
                      <a:lnTo>
                        <a:pt x="336" y="698"/>
                      </a:lnTo>
                      <a:lnTo>
                        <a:pt x="339" y="712"/>
                      </a:lnTo>
                      <a:lnTo>
                        <a:pt x="341" y="728"/>
                      </a:lnTo>
                      <a:lnTo>
                        <a:pt x="341" y="746"/>
                      </a:lnTo>
                      <a:lnTo>
                        <a:pt x="338" y="762"/>
                      </a:lnTo>
                      <a:lnTo>
                        <a:pt x="336" y="791"/>
                      </a:lnTo>
                      <a:lnTo>
                        <a:pt x="331" y="820"/>
                      </a:lnTo>
                      <a:lnTo>
                        <a:pt x="322" y="848"/>
                      </a:lnTo>
                      <a:lnTo>
                        <a:pt x="312" y="877"/>
                      </a:lnTo>
                      <a:lnTo>
                        <a:pt x="301" y="908"/>
                      </a:lnTo>
                      <a:lnTo>
                        <a:pt x="293" y="936"/>
                      </a:lnTo>
                      <a:lnTo>
                        <a:pt x="286" y="967"/>
                      </a:lnTo>
                      <a:lnTo>
                        <a:pt x="283" y="997"/>
                      </a:lnTo>
                      <a:lnTo>
                        <a:pt x="286" y="1028"/>
                      </a:lnTo>
                      <a:lnTo>
                        <a:pt x="296" y="1058"/>
                      </a:lnTo>
                      <a:lnTo>
                        <a:pt x="286" y="1068"/>
                      </a:lnTo>
                      <a:lnTo>
                        <a:pt x="280" y="1077"/>
                      </a:lnTo>
                      <a:lnTo>
                        <a:pt x="275" y="1085"/>
                      </a:lnTo>
                      <a:lnTo>
                        <a:pt x="272" y="1095"/>
                      </a:lnTo>
                      <a:lnTo>
                        <a:pt x="270" y="1104"/>
                      </a:lnTo>
                      <a:lnTo>
                        <a:pt x="270" y="1114"/>
                      </a:lnTo>
                      <a:lnTo>
                        <a:pt x="270" y="1125"/>
                      </a:lnTo>
                      <a:lnTo>
                        <a:pt x="272" y="1136"/>
                      </a:lnTo>
                      <a:lnTo>
                        <a:pt x="275" y="1148"/>
                      </a:lnTo>
                      <a:lnTo>
                        <a:pt x="278" y="1160"/>
                      </a:lnTo>
                      <a:lnTo>
                        <a:pt x="294" y="1146"/>
                      </a:lnTo>
                      <a:lnTo>
                        <a:pt x="310" y="1130"/>
                      </a:lnTo>
                      <a:lnTo>
                        <a:pt x="325" y="1112"/>
                      </a:lnTo>
                      <a:lnTo>
                        <a:pt x="338" y="1093"/>
                      </a:lnTo>
                      <a:lnTo>
                        <a:pt x="349" y="1074"/>
                      </a:lnTo>
                      <a:lnTo>
                        <a:pt x="358" y="1052"/>
                      </a:lnTo>
                      <a:lnTo>
                        <a:pt x="365" y="1029"/>
                      </a:lnTo>
                      <a:lnTo>
                        <a:pt x="370" y="1005"/>
                      </a:lnTo>
                      <a:lnTo>
                        <a:pt x="373" y="981"/>
                      </a:lnTo>
                      <a:lnTo>
                        <a:pt x="373" y="956"/>
                      </a:lnTo>
                      <a:lnTo>
                        <a:pt x="598" y="712"/>
                      </a:lnTo>
                      <a:lnTo>
                        <a:pt x="618" y="725"/>
                      </a:lnTo>
                      <a:lnTo>
                        <a:pt x="634" y="740"/>
                      </a:lnTo>
                      <a:lnTo>
                        <a:pt x="648" y="757"/>
                      </a:lnTo>
                      <a:lnTo>
                        <a:pt x="659" y="776"/>
                      </a:lnTo>
                      <a:lnTo>
                        <a:pt x="670" y="796"/>
                      </a:lnTo>
                      <a:lnTo>
                        <a:pt x="680" y="816"/>
                      </a:lnTo>
                      <a:lnTo>
                        <a:pt x="690" y="839"/>
                      </a:lnTo>
                      <a:lnTo>
                        <a:pt x="701" y="858"/>
                      </a:lnTo>
                      <a:lnTo>
                        <a:pt x="712" y="877"/>
                      </a:lnTo>
                      <a:lnTo>
                        <a:pt x="725" y="896"/>
                      </a:lnTo>
                      <a:lnTo>
                        <a:pt x="778" y="853"/>
                      </a:lnTo>
                      <a:lnTo>
                        <a:pt x="784" y="863"/>
                      </a:lnTo>
                      <a:lnTo>
                        <a:pt x="790" y="871"/>
                      </a:lnTo>
                      <a:lnTo>
                        <a:pt x="797" y="879"/>
                      </a:lnTo>
                      <a:lnTo>
                        <a:pt x="802" y="888"/>
                      </a:lnTo>
                      <a:lnTo>
                        <a:pt x="808" y="896"/>
                      </a:lnTo>
                      <a:lnTo>
                        <a:pt x="814" y="906"/>
                      </a:lnTo>
                      <a:lnTo>
                        <a:pt x="821" y="914"/>
                      </a:lnTo>
                      <a:lnTo>
                        <a:pt x="829" y="922"/>
                      </a:lnTo>
                      <a:lnTo>
                        <a:pt x="837" y="930"/>
                      </a:lnTo>
                      <a:lnTo>
                        <a:pt x="845" y="938"/>
                      </a:lnTo>
                      <a:lnTo>
                        <a:pt x="859" y="920"/>
                      </a:lnTo>
                      <a:lnTo>
                        <a:pt x="874" y="912"/>
                      </a:lnTo>
                      <a:lnTo>
                        <a:pt x="886" y="912"/>
                      </a:lnTo>
                      <a:lnTo>
                        <a:pt x="899" y="917"/>
                      </a:lnTo>
                      <a:lnTo>
                        <a:pt x="912" y="925"/>
                      </a:lnTo>
                      <a:lnTo>
                        <a:pt x="925" y="936"/>
                      </a:lnTo>
                      <a:lnTo>
                        <a:pt x="938" y="948"/>
                      </a:lnTo>
                      <a:lnTo>
                        <a:pt x="950" y="957"/>
                      </a:lnTo>
                      <a:lnTo>
                        <a:pt x="965" y="964"/>
                      </a:lnTo>
                      <a:lnTo>
                        <a:pt x="979" y="967"/>
                      </a:lnTo>
                      <a:lnTo>
                        <a:pt x="1002" y="970"/>
                      </a:lnTo>
                      <a:lnTo>
                        <a:pt x="1026" y="967"/>
                      </a:lnTo>
                      <a:lnTo>
                        <a:pt x="1051" y="959"/>
                      </a:lnTo>
                      <a:lnTo>
                        <a:pt x="1075" y="949"/>
                      </a:lnTo>
                      <a:lnTo>
                        <a:pt x="1098" y="940"/>
                      </a:lnTo>
                      <a:lnTo>
                        <a:pt x="1118" y="933"/>
                      </a:lnTo>
                      <a:lnTo>
                        <a:pt x="1136" y="933"/>
                      </a:lnTo>
                      <a:lnTo>
                        <a:pt x="1150" y="941"/>
                      </a:lnTo>
                      <a:lnTo>
                        <a:pt x="1160" y="959"/>
                      </a:lnTo>
                      <a:lnTo>
                        <a:pt x="1165" y="991"/>
                      </a:lnTo>
                      <a:lnTo>
                        <a:pt x="1200" y="1010"/>
                      </a:lnTo>
                      <a:lnTo>
                        <a:pt x="1234" y="1018"/>
                      </a:lnTo>
                      <a:lnTo>
                        <a:pt x="1267" y="1016"/>
                      </a:lnTo>
                      <a:lnTo>
                        <a:pt x="1301" y="1008"/>
                      </a:lnTo>
                      <a:lnTo>
                        <a:pt x="1333" y="994"/>
                      </a:lnTo>
                      <a:lnTo>
                        <a:pt x="1366" y="976"/>
                      </a:lnTo>
                      <a:lnTo>
                        <a:pt x="1398" y="959"/>
                      </a:lnTo>
                      <a:lnTo>
                        <a:pt x="1430" y="940"/>
                      </a:lnTo>
                      <a:lnTo>
                        <a:pt x="1464" y="925"/>
                      </a:lnTo>
                      <a:lnTo>
                        <a:pt x="1496" y="914"/>
                      </a:lnTo>
                      <a:lnTo>
                        <a:pt x="1506" y="925"/>
                      </a:lnTo>
                      <a:lnTo>
                        <a:pt x="1514" y="941"/>
                      </a:lnTo>
                      <a:lnTo>
                        <a:pt x="1520" y="959"/>
                      </a:lnTo>
                      <a:lnTo>
                        <a:pt x="1525" y="976"/>
                      </a:lnTo>
                      <a:lnTo>
                        <a:pt x="1531" y="992"/>
                      </a:lnTo>
                      <a:lnTo>
                        <a:pt x="1539" y="1007"/>
                      </a:lnTo>
                      <a:lnTo>
                        <a:pt x="1549" y="1016"/>
                      </a:lnTo>
                      <a:lnTo>
                        <a:pt x="1562" y="1023"/>
                      </a:lnTo>
                      <a:lnTo>
                        <a:pt x="1578" y="1023"/>
                      </a:lnTo>
                      <a:lnTo>
                        <a:pt x="1598" y="1015"/>
                      </a:lnTo>
                      <a:lnTo>
                        <a:pt x="1605" y="1026"/>
                      </a:lnTo>
                      <a:lnTo>
                        <a:pt x="1613" y="1034"/>
                      </a:lnTo>
                      <a:lnTo>
                        <a:pt x="1621" y="1040"/>
                      </a:lnTo>
                      <a:lnTo>
                        <a:pt x="1629" y="1044"/>
                      </a:lnTo>
                      <a:lnTo>
                        <a:pt x="1637" y="1047"/>
                      </a:lnTo>
                      <a:lnTo>
                        <a:pt x="1646" y="1047"/>
                      </a:lnTo>
                      <a:lnTo>
                        <a:pt x="1658" y="1047"/>
                      </a:lnTo>
                      <a:lnTo>
                        <a:pt x="1667" y="1045"/>
                      </a:lnTo>
                      <a:lnTo>
                        <a:pt x="1678" y="1044"/>
                      </a:lnTo>
                      <a:lnTo>
                        <a:pt x="1690" y="1040"/>
                      </a:lnTo>
                      <a:lnTo>
                        <a:pt x="1706" y="1066"/>
                      </a:lnTo>
                      <a:lnTo>
                        <a:pt x="1718" y="1093"/>
                      </a:lnTo>
                      <a:lnTo>
                        <a:pt x="1730" y="1122"/>
                      </a:lnTo>
                      <a:lnTo>
                        <a:pt x="1739" y="1151"/>
                      </a:lnTo>
                      <a:lnTo>
                        <a:pt x="1750" y="1181"/>
                      </a:lnTo>
                      <a:lnTo>
                        <a:pt x="1762" y="1210"/>
                      </a:lnTo>
                      <a:lnTo>
                        <a:pt x="1774" y="1239"/>
                      </a:lnTo>
                      <a:lnTo>
                        <a:pt x="1790" y="1264"/>
                      </a:lnTo>
                      <a:lnTo>
                        <a:pt x="1810" y="1290"/>
                      </a:lnTo>
                      <a:lnTo>
                        <a:pt x="1834" y="1311"/>
                      </a:lnTo>
                      <a:lnTo>
                        <a:pt x="1866" y="1378"/>
                      </a:lnTo>
                      <a:lnTo>
                        <a:pt x="1877" y="1357"/>
                      </a:lnTo>
                      <a:lnTo>
                        <a:pt x="1878" y="1336"/>
                      </a:lnTo>
                      <a:lnTo>
                        <a:pt x="1875" y="1317"/>
                      </a:lnTo>
                      <a:lnTo>
                        <a:pt x="1869" y="1298"/>
                      </a:lnTo>
                      <a:lnTo>
                        <a:pt x="1861" y="1280"/>
                      </a:lnTo>
                      <a:lnTo>
                        <a:pt x="1853" y="1261"/>
                      </a:lnTo>
                      <a:lnTo>
                        <a:pt x="1848" y="1244"/>
                      </a:lnTo>
                      <a:lnTo>
                        <a:pt x="1846" y="1224"/>
                      </a:lnTo>
                      <a:lnTo>
                        <a:pt x="1851" y="1205"/>
                      </a:lnTo>
                      <a:lnTo>
                        <a:pt x="1866" y="1184"/>
                      </a:lnTo>
                      <a:lnTo>
                        <a:pt x="1853" y="1167"/>
                      </a:lnTo>
                      <a:lnTo>
                        <a:pt x="1840" y="1149"/>
                      </a:lnTo>
                      <a:lnTo>
                        <a:pt x="1827" y="1132"/>
                      </a:lnTo>
                      <a:lnTo>
                        <a:pt x="1818" y="1112"/>
                      </a:lnTo>
                      <a:lnTo>
                        <a:pt x="1808" y="1095"/>
                      </a:lnTo>
                      <a:lnTo>
                        <a:pt x="1802" y="1076"/>
                      </a:lnTo>
                      <a:lnTo>
                        <a:pt x="1798" y="1055"/>
                      </a:lnTo>
                      <a:lnTo>
                        <a:pt x="1800" y="1036"/>
                      </a:lnTo>
                      <a:lnTo>
                        <a:pt x="1806" y="1013"/>
                      </a:lnTo>
                      <a:lnTo>
                        <a:pt x="1816" y="991"/>
                      </a:lnTo>
                      <a:lnTo>
                        <a:pt x="1824" y="992"/>
                      </a:lnTo>
                      <a:lnTo>
                        <a:pt x="1829" y="992"/>
                      </a:lnTo>
                      <a:lnTo>
                        <a:pt x="1834" y="989"/>
                      </a:lnTo>
                      <a:lnTo>
                        <a:pt x="1837" y="986"/>
                      </a:lnTo>
                      <a:lnTo>
                        <a:pt x="1838" y="981"/>
                      </a:lnTo>
                      <a:lnTo>
                        <a:pt x="1840" y="975"/>
                      </a:lnTo>
                      <a:lnTo>
                        <a:pt x="1842" y="970"/>
                      </a:lnTo>
                      <a:lnTo>
                        <a:pt x="1845" y="964"/>
                      </a:lnTo>
                      <a:lnTo>
                        <a:pt x="1848" y="959"/>
                      </a:lnTo>
                      <a:lnTo>
                        <a:pt x="1851" y="956"/>
                      </a:lnTo>
                      <a:lnTo>
                        <a:pt x="1854" y="960"/>
                      </a:lnTo>
                      <a:lnTo>
                        <a:pt x="1854" y="967"/>
                      </a:lnTo>
                      <a:lnTo>
                        <a:pt x="1856" y="975"/>
                      </a:lnTo>
                      <a:lnTo>
                        <a:pt x="1856" y="983"/>
                      </a:lnTo>
                      <a:lnTo>
                        <a:pt x="1856" y="992"/>
                      </a:lnTo>
                      <a:lnTo>
                        <a:pt x="1858" y="1000"/>
                      </a:lnTo>
                      <a:lnTo>
                        <a:pt x="1861" y="1008"/>
                      </a:lnTo>
                      <a:lnTo>
                        <a:pt x="1866" y="1013"/>
                      </a:lnTo>
                      <a:lnTo>
                        <a:pt x="1872" y="1016"/>
                      </a:lnTo>
                      <a:lnTo>
                        <a:pt x="1883" y="1015"/>
                      </a:lnTo>
                      <a:lnTo>
                        <a:pt x="1890" y="1002"/>
                      </a:lnTo>
                      <a:lnTo>
                        <a:pt x="1894" y="989"/>
                      </a:lnTo>
                      <a:lnTo>
                        <a:pt x="1899" y="976"/>
                      </a:lnTo>
                      <a:lnTo>
                        <a:pt x="1902" y="965"/>
                      </a:lnTo>
                      <a:lnTo>
                        <a:pt x="1907" y="956"/>
                      </a:lnTo>
                      <a:lnTo>
                        <a:pt x="1912" y="946"/>
                      </a:lnTo>
                      <a:lnTo>
                        <a:pt x="1920" y="938"/>
                      </a:lnTo>
                      <a:lnTo>
                        <a:pt x="1930" y="932"/>
                      </a:lnTo>
                      <a:lnTo>
                        <a:pt x="1944" y="927"/>
                      </a:lnTo>
                      <a:lnTo>
                        <a:pt x="1962" y="924"/>
                      </a:lnTo>
                      <a:lnTo>
                        <a:pt x="1968" y="914"/>
                      </a:lnTo>
                      <a:lnTo>
                        <a:pt x="1909" y="906"/>
                      </a:lnTo>
                      <a:lnTo>
                        <a:pt x="1909" y="903"/>
                      </a:lnTo>
                      <a:lnTo>
                        <a:pt x="1909" y="900"/>
                      </a:lnTo>
                      <a:lnTo>
                        <a:pt x="1909" y="895"/>
                      </a:lnTo>
                      <a:lnTo>
                        <a:pt x="1910" y="892"/>
                      </a:lnTo>
                      <a:lnTo>
                        <a:pt x="1910" y="887"/>
                      </a:lnTo>
                      <a:lnTo>
                        <a:pt x="1910" y="884"/>
                      </a:lnTo>
                      <a:lnTo>
                        <a:pt x="1909" y="880"/>
                      </a:lnTo>
                      <a:lnTo>
                        <a:pt x="1907" y="877"/>
                      </a:lnTo>
                      <a:lnTo>
                        <a:pt x="1904" y="874"/>
                      </a:lnTo>
                      <a:lnTo>
                        <a:pt x="1901" y="871"/>
                      </a:lnTo>
                      <a:lnTo>
                        <a:pt x="1899" y="869"/>
                      </a:lnTo>
                      <a:lnTo>
                        <a:pt x="1902" y="872"/>
                      </a:lnTo>
                      <a:lnTo>
                        <a:pt x="1907" y="880"/>
                      </a:lnTo>
                      <a:lnTo>
                        <a:pt x="1915" y="890"/>
                      </a:lnTo>
                      <a:lnTo>
                        <a:pt x="1925" y="900"/>
                      </a:lnTo>
                      <a:lnTo>
                        <a:pt x="1934" y="906"/>
                      </a:lnTo>
                      <a:lnTo>
                        <a:pt x="1944" y="909"/>
                      </a:lnTo>
                      <a:lnTo>
                        <a:pt x="1954" y="906"/>
                      </a:lnTo>
                      <a:lnTo>
                        <a:pt x="1962" y="893"/>
                      </a:lnTo>
                      <a:lnTo>
                        <a:pt x="1968" y="871"/>
                      </a:lnTo>
                      <a:lnTo>
                        <a:pt x="1970" y="868"/>
                      </a:lnTo>
                      <a:lnTo>
                        <a:pt x="1973" y="864"/>
                      </a:lnTo>
                      <a:lnTo>
                        <a:pt x="1978" y="863"/>
                      </a:lnTo>
                      <a:lnTo>
                        <a:pt x="1982" y="863"/>
                      </a:lnTo>
                      <a:lnTo>
                        <a:pt x="1989" y="863"/>
                      </a:lnTo>
                      <a:lnTo>
                        <a:pt x="1995" y="863"/>
                      </a:lnTo>
                      <a:lnTo>
                        <a:pt x="2002" y="863"/>
                      </a:lnTo>
                      <a:lnTo>
                        <a:pt x="2010" y="863"/>
                      </a:lnTo>
                      <a:lnTo>
                        <a:pt x="2014" y="864"/>
                      </a:lnTo>
                      <a:lnTo>
                        <a:pt x="2021" y="864"/>
                      </a:lnTo>
                      <a:lnTo>
                        <a:pt x="2014" y="864"/>
                      </a:lnTo>
                      <a:lnTo>
                        <a:pt x="2008" y="864"/>
                      </a:lnTo>
                      <a:lnTo>
                        <a:pt x="2000" y="864"/>
                      </a:lnTo>
                      <a:lnTo>
                        <a:pt x="1994" y="864"/>
                      </a:lnTo>
                      <a:lnTo>
                        <a:pt x="1987" y="864"/>
                      </a:lnTo>
                      <a:lnTo>
                        <a:pt x="1981" y="864"/>
                      </a:lnTo>
                      <a:lnTo>
                        <a:pt x="1974" y="866"/>
                      </a:lnTo>
                      <a:lnTo>
                        <a:pt x="1970" y="869"/>
                      </a:lnTo>
                      <a:lnTo>
                        <a:pt x="1965" y="874"/>
                      </a:lnTo>
                      <a:lnTo>
                        <a:pt x="1962" y="882"/>
                      </a:lnTo>
                      <a:lnTo>
                        <a:pt x="1968" y="914"/>
                      </a:lnTo>
                      <a:lnTo>
                        <a:pt x="1990" y="908"/>
                      </a:lnTo>
                      <a:lnTo>
                        <a:pt x="2014" y="898"/>
                      </a:lnTo>
                      <a:lnTo>
                        <a:pt x="2038" y="885"/>
                      </a:lnTo>
                      <a:lnTo>
                        <a:pt x="2062" y="871"/>
                      </a:lnTo>
                      <a:lnTo>
                        <a:pt x="2085" y="860"/>
                      </a:lnTo>
                      <a:lnTo>
                        <a:pt x="2109" y="850"/>
                      </a:lnTo>
                      <a:lnTo>
                        <a:pt x="2131" y="847"/>
                      </a:lnTo>
                      <a:lnTo>
                        <a:pt x="2152" y="848"/>
                      </a:lnTo>
                      <a:lnTo>
                        <a:pt x="2171" y="860"/>
                      </a:lnTo>
                      <a:lnTo>
                        <a:pt x="2190" y="882"/>
                      </a:lnTo>
                      <a:lnTo>
                        <a:pt x="2200" y="876"/>
                      </a:lnTo>
                      <a:lnTo>
                        <a:pt x="2210" y="871"/>
                      </a:lnTo>
                      <a:lnTo>
                        <a:pt x="2221" y="866"/>
                      </a:lnTo>
                      <a:lnTo>
                        <a:pt x="2230" y="861"/>
                      </a:lnTo>
                      <a:lnTo>
                        <a:pt x="2242" y="856"/>
                      </a:lnTo>
                      <a:lnTo>
                        <a:pt x="2251" y="850"/>
                      </a:lnTo>
                      <a:lnTo>
                        <a:pt x="2259" y="845"/>
                      </a:lnTo>
                      <a:lnTo>
                        <a:pt x="2269" y="839"/>
                      </a:lnTo>
                      <a:lnTo>
                        <a:pt x="2275" y="831"/>
                      </a:lnTo>
                      <a:lnTo>
                        <a:pt x="2282" y="821"/>
                      </a:lnTo>
                      <a:lnTo>
                        <a:pt x="2280" y="816"/>
                      </a:lnTo>
                      <a:lnTo>
                        <a:pt x="2280" y="815"/>
                      </a:lnTo>
                      <a:lnTo>
                        <a:pt x="2282" y="816"/>
                      </a:lnTo>
                      <a:lnTo>
                        <a:pt x="2282" y="818"/>
                      </a:lnTo>
                      <a:lnTo>
                        <a:pt x="2283" y="821"/>
                      </a:lnTo>
                      <a:lnTo>
                        <a:pt x="2285" y="824"/>
                      </a:lnTo>
                      <a:lnTo>
                        <a:pt x="2288" y="828"/>
                      </a:lnTo>
                      <a:lnTo>
                        <a:pt x="2291" y="831"/>
                      </a:lnTo>
                      <a:lnTo>
                        <a:pt x="2294" y="831"/>
                      </a:lnTo>
                      <a:lnTo>
                        <a:pt x="2299" y="829"/>
                      </a:lnTo>
                      <a:lnTo>
                        <a:pt x="2306" y="826"/>
                      </a:lnTo>
                      <a:lnTo>
                        <a:pt x="2310" y="821"/>
                      </a:lnTo>
                      <a:lnTo>
                        <a:pt x="2314" y="815"/>
                      </a:lnTo>
                      <a:lnTo>
                        <a:pt x="2315" y="810"/>
                      </a:lnTo>
                      <a:lnTo>
                        <a:pt x="2315" y="804"/>
                      </a:lnTo>
                      <a:lnTo>
                        <a:pt x="2315" y="796"/>
                      </a:lnTo>
                      <a:lnTo>
                        <a:pt x="2315" y="789"/>
                      </a:lnTo>
                      <a:lnTo>
                        <a:pt x="2315" y="783"/>
                      </a:lnTo>
                      <a:lnTo>
                        <a:pt x="2315" y="775"/>
                      </a:lnTo>
                      <a:lnTo>
                        <a:pt x="2317" y="768"/>
                      </a:lnTo>
                      <a:lnTo>
                        <a:pt x="2299" y="762"/>
                      </a:lnTo>
                      <a:lnTo>
                        <a:pt x="2331" y="695"/>
                      </a:lnTo>
                      <a:lnTo>
                        <a:pt x="2349" y="720"/>
                      </a:lnTo>
                      <a:lnTo>
                        <a:pt x="2323" y="727"/>
                      </a:lnTo>
                      <a:lnTo>
                        <a:pt x="2326" y="733"/>
                      </a:lnTo>
                      <a:lnTo>
                        <a:pt x="2328" y="741"/>
                      </a:lnTo>
                      <a:lnTo>
                        <a:pt x="2330" y="749"/>
                      </a:lnTo>
                      <a:lnTo>
                        <a:pt x="2330" y="757"/>
                      </a:lnTo>
                      <a:lnTo>
                        <a:pt x="2330" y="765"/>
                      </a:lnTo>
                      <a:lnTo>
                        <a:pt x="2330" y="773"/>
                      </a:lnTo>
                      <a:lnTo>
                        <a:pt x="2331" y="780"/>
                      </a:lnTo>
                      <a:lnTo>
                        <a:pt x="2334" y="786"/>
                      </a:lnTo>
                      <a:lnTo>
                        <a:pt x="2341" y="792"/>
                      </a:lnTo>
                      <a:lnTo>
                        <a:pt x="2349" y="797"/>
                      </a:lnTo>
                      <a:lnTo>
                        <a:pt x="2362" y="797"/>
                      </a:lnTo>
                      <a:lnTo>
                        <a:pt x="2371" y="794"/>
                      </a:lnTo>
                      <a:lnTo>
                        <a:pt x="2376" y="786"/>
                      </a:lnTo>
                      <a:lnTo>
                        <a:pt x="2379" y="776"/>
                      </a:lnTo>
                      <a:lnTo>
                        <a:pt x="2381" y="767"/>
                      </a:lnTo>
                      <a:lnTo>
                        <a:pt x="2382" y="757"/>
                      </a:lnTo>
                      <a:lnTo>
                        <a:pt x="2386" y="749"/>
                      </a:lnTo>
                      <a:lnTo>
                        <a:pt x="2390" y="743"/>
                      </a:lnTo>
                      <a:lnTo>
                        <a:pt x="2400" y="741"/>
                      </a:lnTo>
                      <a:lnTo>
                        <a:pt x="2414" y="744"/>
                      </a:lnTo>
                      <a:lnTo>
                        <a:pt x="2419" y="733"/>
                      </a:lnTo>
                      <a:lnTo>
                        <a:pt x="2419" y="722"/>
                      </a:lnTo>
                      <a:lnTo>
                        <a:pt x="2416" y="712"/>
                      </a:lnTo>
                      <a:lnTo>
                        <a:pt x="2411" y="704"/>
                      </a:lnTo>
                      <a:lnTo>
                        <a:pt x="2403" y="695"/>
                      </a:lnTo>
                      <a:lnTo>
                        <a:pt x="2394" y="688"/>
                      </a:lnTo>
                      <a:lnTo>
                        <a:pt x="2384" y="680"/>
                      </a:lnTo>
                      <a:lnTo>
                        <a:pt x="2374" y="672"/>
                      </a:lnTo>
                      <a:lnTo>
                        <a:pt x="2366" y="666"/>
                      </a:lnTo>
                      <a:lnTo>
                        <a:pt x="2358" y="660"/>
                      </a:lnTo>
                      <a:lnTo>
                        <a:pt x="2360" y="656"/>
                      </a:lnTo>
                      <a:lnTo>
                        <a:pt x="2362" y="653"/>
                      </a:lnTo>
                      <a:lnTo>
                        <a:pt x="2365" y="652"/>
                      </a:lnTo>
                      <a:lnTo>
                        <a:pt x="2368" y="652"/>
                      </a:lnTo>
                      <a:lnTo>
                        <a:pt x="2371" y="652"/>
                      </a:lnTo>
                      <a:lnTo>
                        <a:pt x="2376" y="652"/>
                      </a:lnTo>
                      <a:lnTo>
                        <a:pt x="2379" y="652"/>
                      </a:lnTo>
                      <a:lnTo>
                        <a:pt x="2384" y="652"/>
                      </a:lnTo>
                      <a:lnTo>
                        <a:pt x="2387" y="653"/>
                      </a:lnTo>
                      <a:lnTo>
                        <a:pt x="2390" y="653"/>
                      </a:lnTo>
                      <a:lnTo>
                        <a:pt x="2389" y="652"/>
                      </a:lnTo>
                      <a:lnTo>
                        <a:pt x="2387" y="652"/>
                      </a:lnTo>
                      <a:lnTo>
                        <a:pt x="2386" y="652"/>
                      </a:lnTo>
                      <a:lnTo>
                        <a:pt x="2382" y="653"/>
                      </a:lnTo>
                      <a:lnTo>
                        <a:pt x="2382" y="653"/>
                      </a:lnTo>
                      <a:lnTo>
                        <a:pt x="2381" y="655"/>
                      </a:lnTo>
                      <a:lnTo>
                        <a:pt x="2378" y="656"/>
                      </a:lnTo>
                      <a:lnTo>
                        <a:pt x="2376" y="658"/>
                      </a:lnTo>
                      <a:lnTo>
                        <a:pt x="2374" y="658"/>
                      </a:lnTo>
                      <a:lnTo>
                        <a:pt x="2373" y="660"/>
                      </a:lnTo>
                      <a:lnTo>
                        <a:pt x="2379" y="669"/>
                      </a:lnTo>
                      <a:lnTo>
                        <a:pt x="2384" y="677"/>
                      </a:lnTo>
                      <a:lnTo>
                        <a:pt x="2390" y="684"/>
                      </a:lnTo>
                      <a:lnTo>
                        <a:pt x="2395" y="688"/>
                      </a:lnTo>
                      <a:lnTo>
                        <a:pt x="2400" y="693"/>
                      </a:lnTo>
                      <a:lnTo>
                        <a:pt x="2405" y="698"/>
                      </a:lnTo>
                      <a:lnTo>
                        <a:pt x="2411" y="703"/>
                      </a:lnTo>
                      <a:lnTo>
                        <a:pt x="2416" y="709"/>
                      </a:lnTo>
                      <a:lnTo>
                        <a:pt x="2421" y="717"/>
                      </a:lnTo>
                      <a:lnTo>
                        <a:pt x="2426" y="727"/>
                      </a:lnTo>
                      <a:lnTo>
                        <a:pt x="2445" y="701"/>
                      </a:lnTo>
                      <a:lnTo>
                        <a:pt x="2467" y="685"/>
                      </a:lnTo>
                      <a:lnTo>
                        <a:pt x="2488" y="676"/>
                      </a:lnTo>
                      <a:lnTo>
                        <a:pt x="2512" y="669"/>
                      </a:lnTo>
                      <a:lnTo>
                        <a:pt x="2534" y="666"/>
                      </a:lnTo>
                      <a:lnTo>
                        <a:pt x="2558" y="663"/>
                      </a:lnTo>
                      <a:lnTo>
                        <a:pt x="2581" y="658"/>
                      </a:lnTo>
                      <a:lnTo>
                        <a:pt x="2603" y="650"/>
                      </a:lnTo>
                      <a:lnTo>
                        <a:pt x="2624" y="637"/>
                      </a:lnTo>
                      <a:lnTo>
                        <a:pt x="2643" y="618"/>
                      </a:lnTo>
                      <a:lnTo>
                        <a:pt x="2659" y="605"/>
                      </a:lnTo>
                      <a:lnTo>
                        <a:pt x="2672" y="597"/>
                      </a:lnTo>
                      <a:lnTo>
                        <a:pt x="2683" y="592"/>
                      </a:lnTo>
                      <a:lnTo>
                        <a:pt x="2694" y="591"/>
                      </a:lnTo>
                      <a:lnTo>
                        <a:pt x="2704" y="591"/>
                      </a:lnTo>
                      <a:lnTo>
                        <a:pt x="2715" y="592"/>
                      </a:lnTo>
                      <a:lnTo>
                        <a:pt x="2726" y="594"/>
                      </a:lnTo>
                      <a:lnTo>
                        <a:pt x="2739" y="596"/>
                      </a:lnTo>
                      <a:lnTo>
                        <a:pt x="2754" y="596"/>
                      </a:lnTo>
                      <a:lnTo>
                        <a:pt x="2771" y="592"/>
                      </a:lnTo>
                      <a:lnTo>
                        <a:pt x="2786" y="567"/>
                      </a:lnTo>
                      <a:lnTo>
                        <a:pt x="2803" y="540"/>
                      </a:lnTo>
                      <a:lnTo>
                        <a:pt x="2824" y="516"/>
                      </a:lnTo>
                      <a:lnTo>
                        <a:pt x="2846" y="492"/>
                      </a:lnTo>
                      <a:lnTo>
                        <a:pt x="2870" y="469"/>
                      </a:lnTo>
                      <a:lnTo>
                        <a:pt x="2896" y="448"/>
                      </a:lnTo>
                      <a:lnTo>
                        <a:pt x="2922" y="428"/>
                      </a:lnTo>
                      <a:lnTo>
                        <a:pt x="2947" y="408"/>
                      </a:lnTo>
                      <a:lnTo>
                        <a:pt x="2974" y="391"/>
                      </a:lnTo>
                      <a:lnTo>
                        <a:pt x="3000" y="375"/>
                      </a:lnTo>
                      <a:lnTo>
                        <a:pt x="2994" y="357"/>
                      </a:lnTo>
                      <a:lnTo>
                        <a:pt x="2986" y="344"/>
                      </a:lnTo>
                      <a:lnTo>
                        <a:pt x="2976" y="333"/>
                      </a:lnTo>
                      <a:lnTo>
                        <a:pt x="2965" y="325"/>
                      </a:lnTo>
                      <a:lnTo>
                        <a:pt x="2954" y="316"/>
                      </a:lnTo>
                      <a:lnTo>
                        <a:pt x="2942" y="308"/>
                      </a:lnTo>
                      <a:lnTo>
                        <a:pt x="2933" y="298"/>
                      </a:lnTo>
                      <a:lnTo>
                        <a:pt x="2923" y="287"/>
                      </a:lnTo>
                      <a:lnTo>
                        <a:pt x="2918" y="272"/>
                      </a:lnTo>
                      <a:lnTo>
                        <a:pt x="2915" y="255"/>
                      </a:lnTo>
                      <a:lnTo>
                        <a:pt x="2890" y="255"/>
                      </a:lnTo>
                      <a:lnTo>
                        <a:pt x="2891" y="250"/>
                      </a:lnTo>
                      <a:lnTo>
                        <a:pt x="2891" y="245"/>
                      </a:lnTo>
                      <a:lnTo>
                        <a:pt x="2890" y="240"/>
                      </a:lnTo>
                      <a:lnTo>
                        <a:pt x="2888" y="236"/>
                      </a:lnTo>
                      <a:lnTo>
                        <a:pt x="2885" y="232"/>
                      </a:lnTo>
                      <a:lnTo>
                        <a:pt x="2882" y="229"/>
                      </a:lnTo>
                      <a:lnTo>
                        <a:pt x="2877" y="226"/>
                      </a:lnTo>
                      <a:lnTo>
                        <a:pt x="2874" y="223"/>
                      </a:lnTo>
                      <a:lnTo>
                        <a:pt x="2869" y="221"/>
                      </a:lnTo>
                      <a:lnTo>
                        <a:pt x="2866" y="220"/>
                      </a:lnTo>
                      <a:lnTo>
                        <a:pt x="2813" y="220"/>
                      </a:lnTo>
                      <a:lnTo>
                        <a:pt x="2824" y="196"/>
                      </a:lnTo>
                      <a:lnTo>
                        <a:pt x="2763" y="196"/>
                      </a:lnTo>
                      <a:lnTo>
                        <a:pt x="2773" y="188"/>
                      </a:lnTo>
                      <a:lnTo>
                        <a:pt x="2778" y="178"/>
                      </a:lnTo>
                      <a:lnTo>
                        <a:pt x="2779" y="167"/>
                      </a:lnTo>
                      <a:lnTo>
                        <a:pt x="2776" y="157"/>
                      </a:lnTo>
                      <a:lnTo>
                        <a:pt x="2771" y="146"/>
                      </a:lnTo>
                      <a:lnTo>
                        <a:pt x="2765" y="136"/>
                      </a:lnTo>
                      <a:lnTo>
                        <a:pt x="2755" y="127"/>
                      </a:lnTo>
                      <a:lnTo>
                        <a:pt x="2744" y="120"/>
                      </a:lnTo>
                      <a:lnTo>
                        <a:pt x="2733" y="114"/>
                      </a:lnTo>
                      <a:lnTo>
                        <a:pt x="2722" y="111"/>
                      </a:lnTo>
                      <a:lnTo>
                        <a:pt x="2709" y="117"/>
                      </a:lnTo>
                      <a:lnTo>
                        <a:pt x="2698" y="127"/>
                      </a:lnTo>
                      <a:lnTo>
                        <a:pt x="2688" y="136"/>
                      </a:lnTo>
                      <a:lnTo>
                        <a:pt x="2678" y="146"/>
                      </a:lnTo>
                      <a:lnTo>
                        <a:pt x="2669" y="157"/>
                      </a:lnTo>
                      <a:lnTo>
                        <a:pt x="2661" y="165"/>
                      </a:lnTo>
                      <a:lnTo>
                        <a:pt x="2650" y="172"/>
                      </a:lnTo>
                      <a:lnTo>
                        <a:pt x="2640" y="175"/>
                      </a:lnTo>
                      <a:lnTo>
                        <a:pt x="2627" y="175"/>
                      </a:lnTo>
                      <a:lnTo>
                        <a:pt x="2613" y="170"/>
                      </a:lnTo>
                      <a:lnTo>
                        <a:pt x="2613" y="165"/>
                      </a:lnTo>
                      <a:lnTo>
                        <a:pt x="2613" y="160"/>
                      </a:lnTo>
                      <a:lnTo>
                        <a:pt x="2611" y="157"/>
                      </a:lnTo>
                      <a:lnTo>
                        <a:pt x="2610" y="152"/>
                      </a:lnTo>
                      <a:lnTo>
                        <a:pt x="2608" y="148"/>
                      </a:lnTo>
                      <a:lnTo>
                        <a:pt x="2605" y="144"/>
                      </a:lnTo>
                      <a:lnTo>
                        <a:pt x="2602" y="141"/>
                      </a:lnTo>
                      <a:lnTo>
                        <a:pt x="2600" y="136"/>
                      </a:lnTo>
                      <a:lnTo>
                        <a:pt x="2597" y="133"/>
                      </a:lnTo>
                      <a:lnTo>
                        <a:pt x="2595" y="128"/>
                      </a:lnTo>
                      <a:lnTo>
                        <a:pt x="2613" y="146"/>
                      </a:lnTo>
                      <a:lnTo>
                        <a:pt x="2616" y="143"/>
                      </a:lnTo>
                      <a:lnTo>
                        <a:pt x="2618" y="141"/>
                      </a:lnTo>
                      <a:lnTo>
                        <a:pt x="2619" y="138"/>
                      </a:lnTo>
                      <a:lnTo>
                        <a:pt x="2619" y="133"/>
                      </a:lnTo>
                      <a:lnTo>
                        <a:pt x="2619" y="130"/>
                      </a:lnTo>
                      <a:lnTo>
                        <a:pt x="2619" y="125"/>
                      </a:lnTo>
                      <a:lnTo>
                        <a:pt x="2619" y="122"/>
                      </a:lnTo>
                      <a:lnTo>
                        <a:pt x="2619" y="117"/>
                      </a:lnTo>
                      <a:lnTo>
                        <a:pt x="2619" y="114"/>
                      </a:lnTo>
                      <a:lnTo>
                        <a:pt x="2619" y="111"/>
                      </a:lnTo>
                      <a:lnTo>
                        <a:pt x="2603" y="98"/>
                      </a:lnTo>
                      <a:lnTo>
                        <a:pt x="2584" y="92"/>
                      </a:lnTo>
                      <a:lnTo>
                        <a:pt x="2565" y="87"/>
                      </a:lnTo>
                      <a:lnTo>
                        <a:pt x="2546" y="85"/>
                      </a:lnTo>
                      <a:lnTo>
                        <a:pt x="2526" y="85"/>
                      </a:lnTo>
                      <a:lnTo>
                        <a:pt x="2509" y="84"/>
                      </a:lnTo>
                      <a:lnTo>
                        <a:pt x="2491" y="80"/>
                      </a:lnTo>
                      <a:lnTo>
                        <a:pt x="2475" y="76"/>
                      </a:lnTo>
                      <a:lnTo>
                        <a:pt x="2461" y="66"/>
                      </a:lnTo>
                      <a:lnTo>
                        <a:pt x="2450" y="52"/>
                      </a:lnTo>
                      <a:lnTo>
                        <a:pt x="2454" y="50"/>
                      </a:lnTo>
                      <a:lnTo>
                        <a:pt x="2456" y="47"/>
                      </a:lnTo>
                      <a:lnTo>
                        <a:pt x="2458" y="45"/>
                      </a:lnTo>
                      <a:lnTo>
                        <a:pt x="2459" y="42"/>
                      </a:lnTo>
                      <a:lnTo>
                        <a:pt x="2459" y="37"/>
                      </a:lnTo>
                      <a:lnTo>
                        <a:pt x="2459" y="34"/>
                      </a:lnTo>
                      <a:lnTo>
                        <a:pt x="2459" y="31"/>
                      </a:lnTo>
                      <a:lnTo>
                        <a:pt x="2458" y="26"/>
                      </a:lnTo>
                      <a:lnTo>
                        <a:pt x="2458" y="23"/>
                      </a:lnTo>
                      <a:lnTo>
                        <a:pt x="2458" y="20"/>
                      </a:lnTo>
                      <a:lnTo>
                        <a:pt x="2432" y="2"/>
                      </a:lnTo>
                      <a:lnTo>
                        <a:pt x="2438" y="0"/>
                      </a:lnTo>
                      <a:lnTo>
                        <a:pt x="2443" y="2"/>
                      </a:lnTo>
                      <a:lnTo>
                        <a:pt x="2448" y="4"/>
                      </a:lnTo>
                      <a:lnTo>
                        <a:pt x="2453" y="8"/>
                      </a:lnTo>
                      <a:lnTo>
                        <a:pt x="2456" y="13"/>
                      </a:lnTo>
                      <a:lnTo>
                        <a:pt x="2458" y="20"/>
                      </a:lnTo>
                      <a:lnTo>
                        <a:pt x="2459" y="26"/>
                      </a:lnTo>
                      <a:lnTo>
                        <a:pt x="2459" y="32"/>
                      </a:lnTo>
                      <a:lnTo>
                        <a:pt x="2459" y="39"/>
                      </a:lnTo>
                      <a:lnTo>
                        <a:pt x="2458" y="44"/>
                      </a:lnTo>
                      <a:lnTo>
                        <a:pt x="2458" y="44"/>
                      </a:lnTo>
                    </a:path>
                  </a:pathLst>
                </a:custGeom>
                <a:noFill/>
                <a:ln w="12700">
                  <a:solidFill>
                    <a:srgbClr val="000000"/>
                  </a:solidFill>
                  <a:prstDash val="solid"/>
                  <a:round/>
                  <a:headEnd/>
                  <a:tailEnd/>
                </a:ln>
              </p:spPr>
              <p:txBody>
                <a:bodyPr/>
                <a:lstStyle/>
                <a:p>
                  <a:endParaRPr lang="en-US"/>
                </a:p>
              </p:txBody>
            </p:sp>
            <p:sp>
              <p:nvSpPr>
                <p:cNvPr id="42210" name="Freeform 226"/>
                <p:cNvSpPr>
                  <a:spLocks/>
                </p:cNvSpPr>
                <p:nvPr/>
              </p:nvSpPr>
              <p:spPr bwMode="auto">
                <a:xfrm>
                  <a:off x="3304" y="3076"/>
                  <a:ext cx="21" cy="20"/>
                </a:xfrm>
                <a:custGeom>
                  <a:avLst/>
                  <a:gdLst/>
                  <a:ahLst/>
                  <a:cxnLst>
                    <a:cxn ang="0">
                      <a:pos x="30" y="11"/>
                    </a:cxn>
                    <a:cxn ang="0">
                      <a:pos x="42" y="11"/>
                    </a:cxn>
                    <a:cxn ang="0">
                      <a:pos x="42" y="36"/>
                    </a:cxn>
                    <a:cxn ang="0">
                      <a:pos x="30" y="36"/>
                    </a:cxn>
                    <a:cxn ang="0">
                      <a:pos x="32" y="40"/>
                    </a:cxn>
                    <a:cxn ang="0">
                      <a:pos x="34" y="38"/>
                    </a:cxn>
                    <a:cxn ang="0">
                      <a:pos x="32" y="33"/>
                    </a:cxn>
                    <a:cxn ang="0">
                      <a:pos x="30" y="25"/>
                    </a:cxn>
                    <a:cxn ang="0">
                      <a:pos x="27" y="19"/>
                    </a:cxn>
                    <a:cxn ang="0">
                      <a:pos x="22" y="12"/>
                    </a:cxn>
                    <a:cxn ang="0">
                      <a:pos x="19" y="8"/>
                    </a:cxn>
                    <a:cxn ang="0">
                      <a:pos x="13" y="8"/>
                    </a:cxn>
                    <a:cxn ang="0">
                      <a:pos x="6" y="14"/>
                    </a:cxn>
                    <a:cxn ang="0">
                      <a:pos x="0" y="25"/>
                    </a:cxn>
                    <a:cxn ang="0">
                      <a:pos x="2" y="28"/>
                    </a:cxn>
                    <a:cxn ang="0">
                      <a:pos x="3" y="27"/>
                    </a:cxn>
                    <a:cxn ang="0">
                      <a:pos x="5" y="22"/>
                    </a:cxn>
                    <a:cxn ang="0">
                      <a:pos x="6" y="17"/>
                    </a:cxn>
                    <a:cxn ang="0">
                      <a:pos x="8" y="11"/>
                    </a:cxn>
                    <a:cxn ang="0">
                      <a:pos x="10" y="4"/>
                    </a:cxn>
                    <a:cxn ang="0">
                      <a:pos x="13" y="1"/>
                    </a:cxn>
                    <a:cxn ang="0">
                      <a:pos x="16" y="0"/>
                    </a:cxn>
                    <a:cxn ang="0">
                      <a:pos x="22" y="3"/>
                    </a:cxn>
                    <a:cxn ang="0">
                      <a:pos x="30" y="11"/>
                    </a:cxn>
                    <a:cxn ang="0">
                      <a:pos x="30" y="11"/>
                    </a:cxn>
                  </a:cxnLst>
                  <a:rect l="0" t="0" r="r" b="b"/>
                  <a:pathLst>
                    <a:path w="42" h="40">
                      <a:moveTo>
                        <a:pt x="30" y="11"/>
                      </a:moveTo>
                      <a:lnTo>
                        <a:pt x="42" y="11"/>
                      </a:lnTo>
                      <a:lnTo>
                        <a:pt x="42" y="36"/>
                      </a:lnTo>
                      <a:lnTo>
                        <a:pt x="30" y="36"/>
                      </a:lnTo>
                      <a:lnTo>
                        <a:pt x="32" y="40"/>
                      </a:lnTo>
                      <a:lnTo>
                        <a:pt x="34" y="38"/>
                      </a:lnTo>
                      <a:lnTo>
                        <a:pt x="32" y="33"/>
                      </a:lnTo>
                      <a:lnTo>
                        <a:pt x="30" y="25"/>
                      </a:lnTo>
                      <a:lnTo>
                        <a:pt x="27" y="19"/>
                      </a:lnTo>
                      <a:lnTo>
                        <a:pt x="22" y="12"/>
                      </a:lnTo>
                      <a:lnTo>
                        <a:pt x="19" y="8"/>
                      </a:lnTo>
                      <a:lnTo>
                        <a:pt x="13" y="8"/>
                      </a:lnTo>
                      <a:lnTo>
                        <a:pt x="6" y="14"/>
                      </a:lnTo>
                      <a:lnTo>
                        <a:pt x="0" y="25"/>
                      </a:lnTo>
                      <a:lnTo>
                        <a:pt x="2" y="28"/>
                      </a:lnTo>
                      <a:lnTo>
                        <a:pt x="3" y="27"/>
                      </a:lnTo>
                      <a:lnTo>
                        <a:pt x="5" y="22"/>
                      </a:lnTo>
                      <a:lnTo>
                        <a:pt x="6" y="17"/>
                      </a:lnTo>
                      <a:lnTo>
                        <a:pt x="8" y="11"/>
                      </a:lnTo>
                      <a:lnTo>
                        <a:pt x="10" y="4"/>
                      </a:lnTo>
                      <a:lnTo>
                        <a:pt x="13" y="1"/>
                      </a:lnTo>
                      <a:lnTo>
                        <a:pt x="16" y="0"/>
                      </a:lnTo>
                      <a:lnTo>
                        <a:pt x="22" y="3"/>
                      </a:lnTo>
                      <a:lnTo>
                        <a:pt x="30" y="11"/>
                      </a:lnTo>
                      <a:lnTo>
                        <a:pt x="30" y="11"/>
                      </a:lnTo>
                      <a:close/>
                    </a:path>
                  </a:pathLst>
                </a:custGeom>
                <a:solidFill>
                  <a:srgbClr val="CEA156"/>
                </a:solidFill>
                <a:ln w="9525">
                  <a:noFill/>
                  <a:round/>
                  <a:headEnd/>
                  <a:tailEnd/>
                </a:ln>
              </p:spPr>
              <p:txBody>
                <a:bodyPr/>
                <a:lstStyle/>
                <a:p>
                  <a:endParaRPr lang="en-US"/>
                </a:p>
              </p:txBody>
            </p:sp>
            <p:sp>
              <p:nvSpPr>
                <p:cNvPr id="42211" name="Freeform 227"/>
                <p:cNvSpPr>
                  <a:spLocks/>
                </p:cNvSpPr>
                <p:nvPr/>
              </p:nvSpPr>
              <p:spPr bwMode="auto">
                <a:xfrm>
                  <a:off x="3084" y="3085"/>
                  <a:ext cx="50" cy="33"/>
                </a:xfrm>
                <a:custGeom>
                  <a:avLst/>
                  <a:gdLst/>
                  <a:ahLst/>
                  <a:cxnLst>
                    <a:cxn ang="0">
                      <a:pos x="101" y="48"/>
                    </a:cxn>
                    <a:cxn ang="0">
                      <a:pos x="48" y="65"/>
                    </a:cxn>
                    <a:cxn ang="0">
                      <a:pos x="46" y="59"/>
                    </a:cxn>
                    <a:cxn ang="0">
                      <a:pos x="43" y="49"/>
                    </a:cxn>
                    <a:cxn ang="0">
                      <a:pos x="40" y="41"/>
                    </a:cxn>
                    <a:cxn ang="0">
                      <a:pos x="35" y="33"/>
                    </a:cxn>
                    <a:cxn ang="0">
                      <a:pos x="30" y="25"/>
                    </a:cxn>
                    <a:cxn ang="0">
                      <a:pos x="26" y="17"/>
                    </a:cxn>
                    <a:cxn ang="0">
                      <a:pos x="19" y="11"/>
                    </a:cxn>
                    <a:cxn ang="0">
                      <a:pos x="13" y="5"/>
                    </a:cxn>
                    <a:cxn ang="0">
                      <a:pos x="6" y="1"/>
                    </a:cxn>
                    <a:cxn ang="0">
                      <a:pos x="0" y="0"/>
                    </a:cxn>
                    <a:cxn ang="0">
                      <a:pos x="11" y="5"/>
                    </a:cxn>
                    <a:cxn ang="0">
                      <a:pos x="26" y="8"/>
                    </a:cxn>
                    <a:cxn ang="0">
                      <a:pos x="38" y="8"/>
                    </a:cxn>
                    <a:cxn ang="0">
                      <a:pos x="53" y="8"/>
                    </a:cxn>
                    <a:cxn ang="0">
                      <a:pos x="66" y="6"/>
                    </a:cxn>
                    <a:cxn ang="0">
                      <a:pos x="77" y="8"/>
                    </a:cxn>
                    <a:cxn ang="0">
                      <a:pos x="86" y="11"/>
                    </a:cxn>
                    <a:cxn ang="0">
                      <a:pos x="94" y="17"/>
                    </a:cxn>
                    <a:cxn ang="0">
                      <a:pos x="99" y="30"/>
                    </a:cxn>
                    <a:cxn ang="0">
                      <a:pos x="101" y="48"/>
                    </a:cxn>
                    <a:cxn ang="0">
                      <a:pos x="101" y="48"/>
                    </a:cxn>
                  </a:cxnLst>
                  <a:rect l="0" t="0" r="r" b="b"/>
                  <a:pathLst>
                    <a:path w="101" h="65">
                      <a:moveTo>
                        <a:pt x="101" y="48"/>
                      </a:moveTo>
                      <a:lnTo>
                        <a:pt x="48" y="65"/>
                      </a:lnTo>
                      <a:lnTo>
                        <a:pt x="46" y="59"/>
                      </a:lnTo>
                      <a:lnTo>
                        <a:pt x="43" y="49"/>
                      </a:lnTo>
                      <a:lnTo>
                        <a:pt x="40" y="41"/>
                      </a:lnTo>
                      <a:lnTo>
                        <a:pt x="35" y="33"/>
                      </a:lnTo>
                      <a:lnTo>
                        <a:pt x="30" y="25"/>
                      </a:lnTo>
                      <a:lnTo>
                        <a:pt x="26" y="17"/>
                      </a:lnTo>
                      <a:lnTo>
                        <a:pt x="19" y="11"/>
                      </a:lnTo>
                      <a:lnTo>
                        <a:pt x="13" y="5"/>
                      </a:lnTo>
                      <a:lnTo>
                        <a:pt x="6" y="1"/>
                      </a:lnTo>
                      <a:lnTo>
                        <a:pt x="0" y="0"/>
                      </a:lnTo>
                      <a:lnTo>
                        <a:pt x="11" y="5"/>
                      </a:lnTo>
                      <a:lnTo>
                        <a:pt x="26" y="8"/>
                      </a:lnTo>
                      <a:lnTo>
                        <a:pt x="38" y="8"/>
                      </a:lnTo>
                      <a:lnTo>
                        <a:pt x="53" y="8"/>
                      </a:lnTo>
                      <a:lnTo>
                        <a:pt x="66" y="6"/>
                      </a:lnTo>
                      <a:lnTo>
                        <a:pt x="77" y="8"/>
                      </a:lnTo>
                      <a:lnTo>
                        <a:pt x="86" y="11"/>
                      </a:lnTo>
                      <a:lnTo>
                        <a:pt x="94" y="17"/>
                      </a:lnTo>
                      <a:lnTo>
                        <a:pt x="99" y="30"/>
                      </a:lnTo>
                      <a:lnTo>
                        <a:pt x="101" y="48"/>
                      </a:lnTo>
                      <a:lnTo>
                        <a:pt x="101" y="48"/>
                      </a:lnTo>
                      <a:close/>
                    </a:path>
                  </a:pathLst>
                </a:custGeom>
                <a:solidFill>
                  <a:srgbClr val="CEA156"/>
                </a:solidFill>
                <a:ln w="9525">
                  <a:noFill/>
                  <a:round/>
                  <a:headEnd/>
                  <a:tailEnd/>
                </a:ln>
              </p:spPr>
              <p:txBody>
                <a:bodyPr/>
                <a:lstStyle/>
                <a:p>
                  <a:endParaRPr lang="en-US"/>
                </a:p>
              </p:txBody>
            </p:sp>
            <p:sp>
              <p:nvSpPr>
                <p:cNvPr id="42212" name="Freeform 228"/>
                <p:cNvSpPr>
                  <a:spLocks/>
                </p:cNvSpPr>
                <p:nvPr/>
              </p:nvSpPr>
              <p:spPr bwMode="auto">
                <a:xfrm>
                  <a:off x="3168" y="3102"/>
                  <a:ext cx="63" cy="55"/>
                </a:xfrm>
                <a:custGeom>
                  <a:avLst/>
                  <a:gdLst/>
                  <a:ahLst/>
                  <a:cxnLst>
                    <a:cxn ang="0">
                      <a:pos x="126" y="44"/>
                    </a:cxn>
                    <a:cxn ang="0">
                      <a:pos x="126" y="53"/>
                    </a:cxn>
                    <a:cxn ang="0">
                      <a:pos x="126" y="63"/>
                    </a:cxn>
                    <a:cxn ang="0">
                      <a:pos x="123" y="71"/>
                    </a:cxn>
                    <a:cxn ang="0">
                      <a:pos x="118" y="80"/>
                    </a:cxn>
                    <a:cxn ang="0">
                      <a:pos x="114" y="87"/>
                    </a:cxn>
                    <a:cxn ang="0">
                      <a:pos x="107" y="95"/>
                    </a:cxn>
                    <a:cxn ang="0">
                      <a:pos x="99" y="101"/>
                    </a:cxn>
                    <a:cxn ang="0">
                      <a:pos x="93" y="106"/>
                    </a:cxn>
                    <a:cxn ang="0">
                      <a:pos x="85" y="109"/>
                    </a:cxn>
                    <a:cxn ang="0">
                      <a:pos x="78" y="111"/>
                    </a:cxn>
                    <a:cxn ang="0">
                      <a:pos x="74" y="100"/>
                    </a:cxn>
                    <a:cxn ang="0">
                      <a:pos x="69" y="90"/>
                    </a:cxn>
                    <a:cxn ang="0">
                      <a:pos x="62" y="80"/>
                    </a:cxn>
                    <a:cxn ang="0">
                      <a:pos x="54" y="71"/>
                    </a:cxn>
                    <a:cxn ang="0">
                      <a:pos x="46" y="61"/>
                    </a:cxn>
                    <a:cxn ang="0">
                      <a:pos x="37" y="53"/>
                    </a:cxn>
                    <a:cxn ang="0">
                      <a:pos x="27" y="45"/>
                    </a:cxn>
                    <a:cxn ang="0">
                      <a:pos x="18" y="39"/>
                    </a:cxn>
                    <a:cxn ang="0">
                      <a:pos x="10" y="32"/>
                    </a:cxn>
                    <a:cxn ang="0">
                      <a:pos x="0" y="26"/>
                    </a:cxn>
                    <a:cxn ang="0">
                      <a:pos x="10" y="12"/>
                    </a:cxn>
                    <a:cxn ang="0">
                      <a:pos x="19" y="4"/>
                    </a:cxn>
                    <a:cxn ang="0">
                      <a:pos x="29" y="0"/>
                    </a:cxn>
                    <a:cxn ang="0">
                      <a:pos x="42" y="2"/>
                    </a:cxn>
                    <a:cxn ang="0">
                      <a:pos x="53" y="5"/>
                    </a:cxn>
                    <a:cxn ang="0">
                      <a:pos x="66" y="12"/>
                    </a:cxn>
                    <a:cxn ang="0">
                      <a:pos x="80" y="20"/>
                    </a:cxn>
                    <a:cxn ang="0">
                      <a:pos x="94" y="28"/>
                    </a:cxn>
                    <a:cxn ang="0">
                      <a:pos x="110" y="37"/>
                    </a:cxn>
                    <a:cxn ang="0">
                      <a:pos x="126" y="44"/>
                    </a:cxn>
                    <a:cxn ang="0">
                      <a:pos x="126" y="44"/>
                    </a:cxn>
                  </a:cxnLst>
                  <a:rect l="0" t="0" r="r" b="b"/>
                  <a:pathLst>
                    <a:path w="126" h="111">
                      <a:moveTo>
                        <a:pt x="126" y="44"/>
                      </a:moveTo>
                      <a:lnTo>
                        <a:pt x="126" y="53"/>
                      </a:lnTo>
                      <a:lnTo>
                        <a:pt x="126" y="63"/>
                      </a:lnTo>
                      <a:lnTo>
                        <a:pt x="123" y="71"/>
                      </a:lnTo>
                      <a:lnTo>
                        <a:pt x="118" y="80"/>
                      </a:lnTo>
                      <a:lnTo>
                        <a:pt x="114" y="87"/>
                      </a:lnTo>
                      <a:lnTo>
                        <a:pt x="107" y="95"/>
                      </a:lnTo>
                      <a:lnTo>
                        <a:pt x="99" y="101"/>
                      </a:lnTo>
                      <a:lnTo>
                        <a:pt x="93" y="106"/>
                      </a:lnTo>
                      <a:lnTo>
                        <a:pt x="85" y="109"/>
                      </a:lnTo>
                      <a:lnTo>
                        <a:pt x="78" y="111"/>
                      </a:lnTo>
                      <a:lnTo>
                        <a:pt x="74" y="100"/>
                      </a:lnTo>
                      <a:lnTo>
                        <a:pt x="69" y="90"/>
                      </a:lnTo>
                      <a:lnTo>
                        <a:pt x="62" y="80"/>
                      </a:lnTo>
                      <a:lnTo>
                        <a:pt x="54" y="71"/>
                      </a:lnTo>
                      <a:lnTo>
                        <a:pt x="46" y="61"/>
                      </a:lnTo>
                      <a:lnTo>
                        <a:pt x="37" y="53"/>
                      </a:lnTo>
                      <a:lnTo>
                        <a:pt x="27" y="45"/>
                      </a:lnTo>
                      <a:lnTo>
                        <a:pt x="18" y="39"/>
                      </a:lnTo>
                      <a:lnTo>
                        <a:pt x="10" y="32"/>
                      </a:lnTo>
                      <a:lnTo>
                        <a:pt x="0" y="26"/>
                      </a:lnTo>
                      <a:lnTo>
                        <a:pt x="10" y="12"/>
                      </a:lnTo>
                      <a:lnTo>
                        <a:pt x="19" y="4"/>
                      </a:lnTo>
                      <a:lnTo>
                        <a:pt x="29" y="0"/>
                      </a:lnTo>
                      <a:lnTo>
                        <a:pt x="42" y="2"/>
                      </a:lnTo>
                      <a:lnTo>
                        <a:pt x="53" y="5"/>
                      </a:lnTo>
                      <a:lnTo>
                        <a:pt x="66" y="12"/>
                      </a:lnTo>
                      <a:lnTo>
                        <a:pt x="80" y="20"/>
                      </a:lnTo>
                      <a:lnTo>
                        <a:pt x="94" y="28"/>
                      </a:lnTo>
                      <a:lnTo>
                        <a:pt x="110" y="37"/>
                      </a:lnTo>
                      <a:lnTo>
                        <a:pt x="126" y="44"/>
                      </a:lnTo>
                      <a:lnTo>
                        <a:pt x="126" y="44"/>
                      </a:lnTo>
                      <a:close/>
                    </a:path>
                  </a:pathLst>
                </a:custGeom>
                <a:solidFill>
                  <a:srgbClr val="CEA156"/>
                </a:solidFill>
                <a:ln w="9525">
                  <a:noFill/>
                  <a:round/>
                  <a:headEnd/>
                  <a:tailEnd/>
                </a:ln>
              </p:spPr>
              <p:txBody>
                <a:bodyPr/>
                <a:lstStyle/>
                <a:p>
                  <a:endParaRPr lang="en-US"/>
                </a:p>
              </p:txBody>
            </p:sp>
            <p:sp>
              <p:nvSpPr>
                <p:cNvPr id="42213" name="Freeform 229"/>
                <p:cNvSpPr>
                  <a:spLocks/>
                </p:cNvSpPr>
                <p:nvPr/>
              </p:nvSpPr>
              <p:spPr bwMode="auto">
                <a:xfrm>
                  <a:off x="2962" y="3105"/>
                  <a:ext cx="69" cy="68"/>
                </a:xfrm>
                <a:custGeom>
                  <a:avLst/>
                  <a:gdLst/>
                  <a:ahLst/>
                  <a:cxnLst>
                    <a:cxn ang="0">
                      <a:pos x="121" y="25"/>
                    </a:cxn>
                    <a:cxn ang="0">
                      <a:pos x="136" y="46"/>
                    </a:cxn>
                    <a:cxn ang="0">
                      <a:pos x="137" y="62"/>
                    </a:cxn>
                    <a:cxn ang="0">
                      <a:pos x="133" y="73"/>
                    </a:cxn>
                    <a:cxn ang="0">
                      <a:pos x="120" y="83"/>
                    </a:cxn>
                    <a:cxn ang="0">
                      <a:pos x="105" y="89"/>
                    </a:cxn>
                    <a:cxn ang="0">
                      <a:pos x="86" y="96"/>
                    </a:cxn>
                    <a:cxn ang="0">
                      <a:pos x="69" y="102"/>
                    </a:cxn>
                    <a:cxn ang="0">
                      <a:pos x="53" y="110"/>
                    </a:cxn>
                    <a:cxn ang="0">
                      <a:pos x="38" y="121"/>
                    </a:cxn>
                    <a:cxn ang="0">
                      <a:pos x="32" y="136"/>
                    </a:cxn>
                    <a:cxn ang="0">
                      <a:pos x="17" y="129"/>
                    </a:cxn>
                    <a:cxn ang="0">
                      <a:pos x="8" y="120"/>
                    </a:cxn>
                    <a:cxn ang="0">
                      <a:pos x="1" y="109"/>
                    </a:cxn>
                    <a:cxn ang="0">
                      <a:pos x="0" y="96"/>
                    </a:cxn>
                    <a:cxn ang="0">
                      <a:pos x="0" y="81"/>
                    </a:cxn>
                    <a:cxn ang="0">
                      <a:pos x="3" y="65"/>
                    </a:cxn>
                    <a:cxn ang="0">
                      <a:pos x="8" y="51"/>
                    </a:cxn>
                    <a:cxn ang="0">
                      <a:pos x="13" y="35"/>
                    </a:cxn>
                    <a:cxn ang="0">
                      <a:pos x="19" y="21"/>
                    </a:cxn>
                    <a:cxn ang="0">
                      <a:pos x="24" y="8"/>
                    </a:cxn>
                    <a:cxn ang="0">
                      <a:pos x="35" y="1"/>
                    </a:cxn>
                    <a:cxn ang="0">
                      <a:pos x="45" y="0"/>
                    </a:cxn>
                    <a:cxn ang="0">
                      <a:pos x="53" y="0"/>
                    </a:cxn>
                    <a:cxn ang="0">
                      <a:pos x="61" y="5"/>
                    </a:cxn>
                    <a:cxn ang="0">
                      <a:pos x="69" y="9"/>
                    </a:cxn>
                    <a:cxn ang="0">
                      <a:pos x="77" y="16"/>
                    </a:cxn>
                    <a:cxn ang="0">
                      <a:pos x="85" y="21"/>
                    </a:cxn>
                    <a:cxn ang="0">
                      <a:pos x="94" y="25"/>
                    </a:cxn>
                    <a:cxn ang="0">
                      <a:pos x="107" y="27"/>
                    </a:cxn>
                    <a:cxn ang="0">
                      <a:pos x="123" y="25"/>
                    </a:cxn>
                    <a:cxn ang="0">
                      <a:pos x="123" y="25"/>
                    </a:cxn>
                    <a:cxn ang="0">
                      <a:pos x="121" y="25"/>
                    </a:cxn>
                  </a:cxnLst>
                  <a:rect l="0" t="0" r="r" b="b"/>
                  <a:pathLst>
                    <a:path w="137" h="136">
                      <a:moveTo>
                        <a:pt x="121" y="25"/>
                      </a:moveTo>
                      <a:lnTo>
                        <a:pt x="136" y="46"/>
                      </a:lnTo>
                      <a:lnTo>
                        <a:pt x="137" y="62"/>
                      </a:lnTo>
                      <a:lnTo>
                        <a:pt x="133" y="73"/>
                      </a:lnTo>
                      <a:lnTo>
                        <a:pt x="120" y="83"/>
                      </a:lnTo>
                      <a:lnTo>
                        <a:pt x="105" y="89"/>
                      </a:lnTo>
                      <a:lnTo>
                        <a:pt x="86" y="96"/>
                      </a:lnTo>
                      <a:lnTo>
                        <a:pt x="69" y="102"/>
                      </a:lnTo>
                      <a:lnTo>
                        <a:pt x="53" y="110"/>
                      </a:lnTo>
                      <a:lnTo>
                        <a:pt x="38" y="121"/>
                      </a:lnTo>
                      <a:lnTo>
                        <a:pt x="32" y="136"/>
                      </a:lnTo>
                      <a:lnTo>
                        <a:pt x="17" y="129"/>
                      </a:lnTo>
                      <a:lnTo>
                        <a:pt x="8" y="120"/>
                      </a:lnTo>
                      <a:lnTo>
                        <a:pt x="1" y="109"/>
                      </a:lnTo>
                      <a:lnTo>
                        <a:pt x="0" y="96"/>
                      </a:lnTo>
                      <a:lnTo>
                        <a:pt x="0" y="81"/>
                      </a:lnTo>
                      <a:lnTo>
                        <a:pt x="3" y="65"/>
                      </a:lnTo>
                      <a:lnTo>
                        <a:pt x="8" y="51"/>
                      </a:lnTo>
                      <a:lnTo>
                        <a:pt x="13" y="35"/>
                      </a:lnTo>
                      <a:lnTo>
                        <a:pt x="19" y="21"/>
                      </a:lnTo>
                      <a:lnTo>
                        <a:pt x="24" y="8"/>
                      </a:lnTo>
                      <a:lnTo>
                        <a:pt x="35" y="1"/>
                      </a:lnTo>
                      <a:lnTo>
                        <a:pt x="45" y="0"/>
                      </a:lnTo>
                      <a:lnTo>
                        <a:pt x="53" y="0"/>
                      </a:lnTo>
                      <a:lnTo>
                        <a:pt x="61" y="5"/>
                      </a:lnTo>
                      <a:lnTo>
                        <a:pt x="69" y="9"/>
                      </a:lnTo>
                      <a:lnTo>
                        <a:pt x="77" y="16"/>
                      </a:lnTo>
                      <a:lnTo>
                        <a:pt x="85" y="21"/>
                      </a:lnTo>
                      <a:lnTo>
                        <a:pt x="94" y="25"/>
                      </a:lnTo>
                      <a:lnTo>
                        <a:pt x="107" y="27"/>
                      </a:lnTo>
                      <a:lnTo>
                        <a:pt x="123" y="25"/>
                      </a:lnTo>
                      <a:lnTo>
                        <a:pt x="123" y="25"/>
                      </a:lnTo>
                      <a:lnTo>
                        <a:pt x="121" y="25"/>
                      </a:lnTo>
                      <a:close/>
                    </a:path>
                  </a:pathLst>
                </a:custGeom>
                <a:solidFill>
                  <a:srgbClr val="CEA156"/>
                </a:solidFill>
                <a:ln w="9525">
                  <a:noFill/>
                  <a:round/>
                  <a:headEnd/>
                  <a:tailEnd/>
                </a:ln>
              </p:spPr>
              <p:txBody>
                <a:bodyPr/>
                <a:lstStyle/>
                <a:p>
                  <a:endParaRPr lang="en-US"/>
                </a:p>
              </p:txBody>
            </p:sp>
            <p:sp>
              <p:nvSpPr>
                <p:cNvPr id="42214" name="Freeform 230"/>
                <p:cNvSpPr>
                  <a:spLocks/>
                </p:cNvSpPr>
                <p:nvPr/>
              </p:nvSpPr>
              <p:spPr bwMode="auto">
                <a:xfrm>
                  <a:off x="2897" y="3106"/>
                  <a:ext cx="32" cy="43"/>
                </a:xfrm>
                <a:custGeom>
                  <a:avLst/>
                  <a:gdLst/>
                  <a:ahLst/>
                  <a:cxnLst>
                    <a:cxn ang="0">
                      <a:pos x="59" y="84"/>
                    </a:cxn>
                    <a:cxn ang="0">
                      <a:pos x="54" y="80"/>
                    </a:cxn>
                    <a:cxn ang="0">
                      <a:pos x="46" y="79"/>
                    </a:cxn>
                    <a:cxn ang="0">
                      <a:pos x="38" y="79"/>
                    </a:cxn>
                    <a:cxn ang="0">
                      <a:pos x="30" y="79"/>
                    </a:cxn>
                    <a:cxn ang="0">
                      <a:pos x="22" y="77"/>
                    </a:cxn>
                    <a:cxn ang="0">
                      <a:pos x="14" y="77"/>
                    </a:cxn>
                    <a:cxn ang="0">
                      <a:pos x="8" y="74"/>
                    </a:cxn>
                    <a:cxn ang="0">
                      <a:pos x="3" y="69"/>
                    </a:cxn>
                    <a:cxn ang="0">
                      <a:pos x="1" y="61"/>
                    </a:cxn>
                    <a:cxn ang="0">
                      <a:pos x="0" y="50"/>
                    </a:cxn>
                    <a:cxn ang="0">
                      <a:pos x="0" y="44"/>
                    </a:cxn>
                    <a:cxn ang="0">
                      <a:pos x="1" y="37"/>
                    </a:cxn>
                    <a:cxn ang="0">
                      <a:pos x="1" y="31"/>
                    </a:cxn>
                    <a:cxn ang="0">
                      <a:pos x="3" y="24"/>
                    </a:cxn>
                    <a:cxn ang="0">
                      <a:pos x="4" y="18"/>
                    </a:cxn>
                    <a:cxn ang="0">
                      <a:pos x="6" y="13"/>
                    </a:cxn>
                    <a:cxn ang="0">
                      <a:pos x="9" y="8"/>
                    </a:cxn>
                    <a:cxn ang="0">
                      <a:pos x="14" y="5"/>
                    </a:cxn>
                    <a:cxn ang="0">
                      <a:pos x="20" y="2"/>
                    </a:cxn>
                    <a:cxn ang="0">
                      <a:pos x="28" y="0"/>
                    </a:cxn>
                    <a:cxn ang="0">
                      <a:pos x="35" y="5"/>
                    </a:cxn>
                    <a:cxn ang="0">
                      <a:pos x="41" y="12"/>
                    </a:cxn>
                    <a:cxn ang="0">
                      <a:pos x="46" y="18"/>
                    </a:cxn>
                    <a:cxn ang="0">
                      <a:pos x="52" y="26"/>
                    </a:cxn>
                    <a:cxn ang="0">
                      <a:pos x="56" y="34"/>
                    </a:cxn>
                    <a:cxn ang="0">
                      <a:pos x="59" y="44"/>
                    </a:cxn>
                    <a:cxn ang="0">
                      <a:pos x="62" y="53"/>
                    </a:cxn>
                    <a:cxn ang="0">
                      <a:pos x="64" y="64"/>
                    </a:cxn>
                    <a:cxn ang="0">
                      <a:pos x="62" y="74"/>
                    </a:cxn>
                    <a:cxn ang="0">
                      <a:pos x="60" y="85"/>
                    </a:cxn>
                    <a:cxn ang="0">
                      <a:pos x="60" y="85"/>
                    </a:cxn>
                    <a:cxn ang="0">
                      <a:pos x="59" y="84"/>
                    </a:cxn>
                  </a:cxnLst>
                  <a:rect l="0" t="0" r="r" b="b"/>
                  <a:pathLst>
                    <a:path w="64" h="85">
                      <a:moveTo>
                        <a:pt x="59" y="84"/>
                      </a:moveTo>
                      <a:lnTo>
                        <a:pt x="54" y="80"/>
                      </a:lnTo>
                      <a:lnTo>
                        <a:pt x="46" y="79"/>
                      </a:lnTo>
                      <a:lnTo>
                        <a:pt x="38" y="79"/>
                      </a:lnTo>
                      <a:lnTo>
                        <a:pt x="30" y="79"/>
                      </a:lnTo>
                      <a:lnTo>
                        <a:pt x="22" y="77"/>
                      </a:lnTo>
                      <a:lnTo>
                        <a:pt x="14" y="77"/>
                      </a:lnTo>
                      <a:lnTo>
                        <a:pt x="8" y="74"/>
                      </a:lnTo>
                      <a:lnTo>
                        <a:pt x="3" y="69"/>
                      </a:lnTo>
                      <a:lnTo>
                        <a:pt x="1" y="61"/>
                      </a:lnTo>
                      <a:lnTo>
                        <a:pt x="0" y="50"/>
                      </a:lnTo>
                      <a:lnTo>
                        <a:pt x="0" y="44"/>
                      </a:lnTo>
                      <a:lnTo>
                        <a:pt x="1" y="37"/>
                      </a:lnTo>
                      <a:lnTo>
                        <a:pt x="1" y="31"/>
                      </a:lnTo>
                      <a:lnTo>
                        <a:pt x="3" y="24"/>
                      </a:lnTo>
                      <a:lnTo>
                        <a:pt x="4" y="18"/>
                      </a:lnTo>
                      <a:lnTo>
                        <a:pt x="6" y="13"/>
                      </a:lnTo>
                      <a:lnTo>
                        <a:pt x="9" y="8"/>
                      </a:lnTo>
                      <a:lnTo>
                        <a:pt x="14" y="5"/>
                      </a:lnTo>
                      <a:lnTo>
                        <a:pt x="20" y="2"/>
                      </a:lnTo>
                      <a:lnTo>
                        <a:pt x="28" y="0"/>
                      </a:lnTo>
                      <a:lnTo>
                        <a:pt x="35" y="5"/>
                      </a:lnTo>
                      <a:lnTo>
                        <a:pt x="41" y="12"/>
                      </a:lnTo>
                      <a:lnTo>
                        <a:pt x="46" y="18"/>
                      </a:lnTo>
                      <a:lnTo>
                        <a:pt x="52" y="26"/>
                      </a:lnTo>
                      <a:lnTo>
                        <a:pt x="56" y="34"/>
                      </a:lnTo>
                      <a:lnTo>
                        <a:pt x="59" y="44"/>
                      </a:lnTo>
                      <a:lnTo>
                        <a:pt x="62" y="53"/>
                      </a:lnTo>
                      <a:lnTo>
                        <a:pt x="64" y="64"/>
                      </a:lnTo>
                      <a:lnTo>
                        <a:pt x="62" y="74"/>
                      </a:lnTo>
                      <a:lnTo>
                        <a:pt x="60" y="85"/>
                      </a:lnTo>
                      <a:lnTo>
                        <a:pt x="60" y="85"/>
                      </a:lnTo>
                      <a:lnTo>
                        <a:pt x="59" y="84"/>
                      </a:lnTo>
                      <a:close/>
                    </a:path>
                  </a:pathLst>
                </a:custGeom>
                <a:solidFill>
                  <a:srgbClr val="CEA156"/>
                </a:solidFill>
                <a:ln w="9525">
                  <a:noFill/>
                  <a:round/>
                  <a:headEnd/>
                  <a:tailEnd/>
                </a:ln>
              </p:spPr>
              <p:txBody>
                <a:bodyPr/>
                <a:lstStyle/>
                <a:p>
                  <a:endParaRPr lang="en-US"/>
                </a:p>
              </p:txBody>
            </p:sp>
            <p:sp>
              <p:nvSpPr>
                <p:cNvPr id="42215" name="Freeform 231"/>
                <p:cNvSpPr>
                  <a:spLocks/>
                </p:cNvSpPr>
                <p:nvPr/>
              </p:nvSpPr>
              <p:spPr bwMode="auto">
                <a:xfrm>
                  <a:off x="3002" y="3131"/>
                  <a:ext cx="18" cy="18"/>
                </a:xfrm>
                <a:custGeom>
                  <a:avLst/>
                  <a:gdLst/>
                  <a:ahLst/>
                  <a:cxnLst>
                    <a:cxn ang="0">
                      <a:pos x="35" y="16"/>
                    </a:cxn>
                    <a:cxn ang="0">
                      <a:pos x="0" y="35"/>
                    </a:cxn>
                    <a:cxn ang="0">
                      <a:pos x="29" y="0"/>
                    </a:cxn>
                    <a:cxn ang="0">
                      <a:pos x="29" y="3"/>
                    </a:cxn>
                    <a:cxn ang="0">
                      <a:pos x="27" y="5"/>
                    </a:cxn>
                    <a:cxn ang="0">
                      <a:pos x="29" y="8"/>
                    </a:cxn>
                    <a:cxn ang="0">
                      <a:pos x="29" y="10"/>
                    </a:cxn>
                    <a:cxn ang="0">
                      <a:pos x="30" y="11"/>
                    </a:cxn>
                    <a:cxn ang="0">
                      <a:pos x="30" y="13"/>
                    </a:cxn>
                    <a:cxn ang="0">
                      <a:pos x="32" y="14"/>
                    </a:cxn>
                    <a:cxn ang="0">
                      <a:pos x="33" y="14"/>
                    </a:cxn>
                    <a:cxn ang="0">
                      <a:pos x="35" y="16"/>
                    </a:cxn>
                    <a:cxn ang="0">
                      <a:pos x="35" y="18"/>
                    </a:cxn>
                    <a:cxn ang="0">
                      <a:pos x="35" y="18"/>
                    </a:cxn>
                    <a:cxn ang="0">
                      <a:pos x="35" y="16"/>
                    </a:cxn>
                  </a:cxnLst>
                  <a:rect l="0" t="0" r="r" b="b"/>
                  <a:pathLst>
                    <a:path w="35" h="35">
                      <a:moveTo>
                        <a:pt x="35" y="16"/>
                      </a:moveTo>
                      <a:lnTo>
                        <a:pt x="0" y="35"/>
                      </a:lnTo>
                      <a:lnTo>
                        <a:pt x="29" y="0"/>
                      </a:lnTo>
                      <a:lnTo>
                        <a:pt x="29" y="3"/>
                      </a:lnTo>
                      <a:lnTo>
                        <a:pt x="27" y="5"/>
                      </a:lnTo>
                      <a:lnTo>
                        <a:pt x="29" y="8"/>
                      </a:lnTo>
                      <a:lnTo>
                        <a:pt x="29" y="10"/>
                      </a:lnTo>
                      <a:lnTo>
                        <a:pt x="30" y="11"/>
                      </a:lnTo>
                      <a:lnTo>
                        <a:pt x="30" y="13"/>
                      </a:lnTo>
                      <a:lnTo>
                        <a:pt x="32" y="14"/>
                      </a:lnTo>
                      <a:lnTo>
                        <a:pt x="33" y="14"/>
                      </a:lnTo>
                      <a:lnTo>
                        <a:pt x="35" y="16"/>
                      </a:lnTo>
                      <a:lnTo>
                        <a:pt x="35" y="18"/>
                      </a:lnTo>
                      <a:lnTo>
                        <a:pt x="35" y="18"/>
                      </a:lnTo>
                      <a:lnTo>
                        <a:pt x="35" y="16"/>
                      </a:lnTo>
                      <a:close/>
                    </a:path>
                  </a:pathLst>
                </a:custGeom>
                <a:solidFill>
                  <a:srgbClr val="FFFF00"/>
                </a:solidFill>
                <a:ln w="9525">
                  <a:noFill/>
                  <a:round/>
                  <a:headEnd/>
                  <a:tailEnd/>
                </a:ln>
              </p:spPr>
              <p:txBody>
                <a:bodyPr/>
                <a:lstStyle/>
                <a:p>
                  <a:endParaRPr lang="en-US"/>
                </a:p>
              </p:txBody>
            </p:sp>
            <p:sp>
              <p:nvSpPr>
                <p:cNvPr id="42216" name="Freeform 232"/>
                <p:cNvSpPr>
                  <a:spLocks/>
                </p:cNvSpPr>
                <p:nvPr/>
              </p:nvSpPr>
              <p:spPr bwMode="auto">
                <a:xfrm>
                  <a:off x="3455" y="3136"/>
                  <a:ext cx="21" cy="13"/>
                </a:xfrm>
                <a:custGeom>
                  <a:avLst/>
                  <a:gdLst/>
                  <a:ahLst/>
                  <a:cxnLst>
                    <a:cxn ang="0">
                      <a:pos x="42" y="0"/>
                    </a:cxn>
                    <a:cxn ang="0">
                      <a:pos x="0" y="25"/>
                    </a:cxn>
                    <a:cxn ang="0">
                      <a:pos x="42" y="0"/>
                    </a:cxn>
                    <a:cxn ang="0">
                      <a:pos x="42" y="0"/>
                    </a:cxn>
                  </a:cxnLst>
                  <a:rect l="0" t="0" r="r" b="b"/>
                  <a:pathLst>
                    <a:path w="42" h="25">
                      <a:moveTo>
                        <a:pt x="42" y="0"/>
                      </a:moveTo>
                      <a:lnTo>
                        <a:pt x="0" y="25"/>
                      </a:lnTo>
                      <a:lnTo>
                        <a:pt x="42" y="0"/>
                      </a:lnTo>
                      <a:lnTo>
                        <a:pt x="42" y="0"/>
                      </a:lnTo>
                      <a:close/>
                    </a:path>
                  </a:pathLst>
                </a:custGeom>
                <a:solidFill>
                  <a:srgbClr val="CEA156"/>
                </a:solidFill>
                <a:ln w="9525">
                  <a:noFill/>
                  <a:round/>
                  <a:headEnd/>
                  <a:tailEnd/>
                </a:ln>
              </p:spPr>
              <p:txBody>
                <a:bodyPr/>
                <a:lstStyle/>
                <a:p>
                  <a:endParaRPr lang="en-US"/>
                </a:p>
              </p:txBody>
            </p:sp>
            <p:sp>
              <p:nvSpPr>
                <p:cNvPr id="42217" name="Freeform 233"/>
                <p:cNvSpPr>
                  <a:spLocks/>
                </p:cNvSpPr>
                <p:nvPr/>
              </p:nvSpPr>
              <p:spPr bwMode="auto">
                <a:xfrm>
                  <a:off x="2829" y="3140"/>
                  <a:ext cx="44" cy="55"/>
                </a:xfrm>
                <a:custGeom>
                  <a:avLst/>
                  <a:gdLst/>
                  <a:ahLst/>
                  <a:cxnLst>
                    <a:cxn ang="0">
                      <a:pos x="86" y="108"/>
                    </a:cxn>
                    <a:cxn ang="0">
                      <a:pos x="75" y="110"/>
                    </a:cxn>
                    <a:cxn ang="0">
                      <a:pos x="65" y="110"/>
                    </a:cxn>
                    <a:cxn ang="0">
                      <a:pos x="54" y="108"/>
                    </a:cxn>
                    <a:cxn ang="0">
                      <a:pos x="44" y="104"/>
                    </a:cxn>
                    <a:cxn ang="0">
                      <a:pos x="35" y="99"/>
                    </a:cxn>
                    <a:cxn ang="0">
                      <a:pos x="27" y="92"/>
                    </a:cxn>
                    <a:cxn ang="0">
                      <a:pos x="20" y="84"/>
                    </a:cxn>
                    <a:cxn ang="0">
                      <a:pos x="12" y="76"/>
                    </a:cxn>
                    <a:cxn ang="0">
                      <a:pos x="8" y="68"/>
                    </a:cxn>
                    <a:cxn ang="0">
                      <a:pos x="3" y="59"/>
                    </a:cxn>
                    <a:cxn ang="0">
                      <a:pos x="0" y="49"/>
                    </a:cxn>
                    <a:cxn ang="0">
                      <a:pos x="0" y="41"/>
                    </a:cxn>
                    <a:cxn ang="0">
                      <a:pos x="3" y="35"/>
                    </a:cxn>
                    <a:cxn ang="0">
                      <a:pos x="8" y="28"/>
                    </a:cxn>
                    <a:cxn ang="0">
                      <a:pos x="12" y="24"/>
                    </a:cxn>
                    <a:cxn ang="0">
                      <a:pos x="20" y="19"/>
                    </a:cxn>
                    <a:cxn ang="0">
                      <a:pos x="27" y="16"/>
                    </a:cxn>
                    <a:cxn ang="0">
                      <a:pos x="33" y="11"/>
                    </a:cxn>
                    <a:cxn ang="0">
                      <a:pos x="40" y="4"/>
                    </a:cxn>
                    <a:cxn ang="0">
                      <a:pos x="44" y="0"/>
                    </a:cxn>
                    <a:cxn ang="0">
                      <a:pos x="88" y="108"/>
                    </a:cxn>
                    <a:cxn ang="0">
                      <a:pos x="88" y="108"/>
                    </a:cxn>
                    <a:cxn ang="0">
                      <a:pos x="86" y="108"/>
                    </a:cxn>
                  </a:cxnLst>
                  <a:rect l="0" t="0" r="r" b="b"/>
                  <a:pathLst>
                    <a:path w="88" h="110">
                      <a:moveTo>
                        <a:pt x="86" y="108"/>
                      </a:moveTo>
                      <a:lnTo>
                        <a:pt x="75" y="110"/>
                      </a:lnTo>
                      <a:lnTo>
                        <a:pt x="65" y="110"/>
                      </a:lnTo>
                      <a:lnTo>
                        <a:pt x="54" y="108"/>
                      </a:lnTo>
                      <a:lnTo>
                        <a:pt x="44" y="104"/>
                      </a:lnTo>
                      <a:lnTo>
                        <a:pt x="35" y="99"/>
                      </a:lnTo>
                      <a:lnTo>
                        <a:pt x="27" y="92"/>
                      </a:lnTo>
                      <a:lnTo>
                        <a:pt x="20" y="84"/>
                      </a:lnTo>
                      <a:lnTo>
                        <a:pt x="12" y="76"/>
                      </a:lnTo>
                      <a:lnTo>
                        <a:pt x="8" y="68"/>
                      </a:lnTo>
                      <a:lnTo>
                        <a:pt x="3" y="59"/>
                      </a:lnTo>
                      <a:lnTo>
                        <a:pt x="0" y="49"/>
                      </a:lnTo>
                      <a:lnTo>
                        <a:pt x="0" y="41"/>
                      </a:lnTo>
                      <a:lnTo>
                        <a:pt x="3" y="35"/>
                      </a:lnTo>
                      <a:lnTo>
                        <a:pt x="8" y="28"/>
                      </a:lnTo>
                      <a:lnTo>
                        <a:pt x="12" y="24"/>
                      </a:lnTo>
                      <a:lnTo>
                        <a:pt x="20" y="19"/>
                      </a:lnTo>
                      <a:lnTo>
                        <a:pt x="27" y="16"/>
                      </a:lnTo>
                      <a:lnTo>
                        <a:pt x="33" y="11"/>
                      </a:lnTo>
                      <a:lnTo>
                        <a:pt x="40" y="4"/>
                      </a:lnTo>
                      <a:lnTo>
                        <a:pt x="44" y="0"/>
                      </a:lnTo>
                      <a:lnTo>
                        <a:pt x="88" y="108"/>
                      </a:lnTo>
                      <a:lnTo>
                        <a:pt x="88" y="108"/>
                      </a:lnTo>
                      <a:lnTo>
                        <a:pt x="86" y="108"/>
                      </a:lnTo>
                      <a:close/>
                    </a:path>
                  </a:pathLst>
                </a:custGeom>
                <a:solidFill>
                  <a:srgbClr val="CEA156"/>
                </a:solidFill>
                <a:ln w="9525">
                  <a:noFill/>
                  <a:round/>
                  <a:headEnd/>
                  <a:tailEnd/>
                </a:ln>
              </p:spPr>
              <p:txBody>
                <a:bodyPr/>
                <a:lstStyle/>
                <a:p>
                  <a:endParaRPr lang="en-US"/>
                </a:p>
              </p:txBody>
            </p:sp>
            <p:sp>
              <p:nvSpPr>
                <p:cNvPr id="42218" name="Freeform 234"/>
                <p:cNvSpPr>
                  <a:spLocks/>
                </p:cNvSpPr>
                <p:nvPr/>
              </p:nvSpPr>
              <p:spPr bwMode="auto">
                <a:xfrm>
                  <a:off x="3397" y="3152"/>
                  <a:ext cx="7" cy="17"/>
                </a:xfrm>
                <a:custGeom>
                  <a:avLst/>
                  <a:gdLst/>
                  <a:ahLst/>
                  <a:cxnLst>
                    <a:cxn ang="0">
                      <a:pos x="6" y="35"/>
                    </a:cxn>
                    <a:cxn ang="0">
                      <a:pos x="0" y="35"/>
                    </a:cxn>
                    <a:cxn ang="0">
                      <a:pos x="14" y="0"/>
                    </a:cxn>
                    <a:cxn ang="0">
                      <a:pos x="11" y="3"/>
                    </a:cxn>
                    <a:cxn ang="0">
                      <a:pos x="8" y="6"/>
                    </a:cxn>
                    <a:cxn ang="0">
                      <a:pos x="8" y="9"/>
                    </a:cxn>
                    <a:cxn ang="0">
                      <a:pos x="6" y="12"/>
                    </a:cxn>
                    <a:cxn ang="0">
                      <a:pos x="6" y="16"/>
                    </a:cxn>
                    <a:cxn ang="0">
                      <a:pos x="8" y="20"/>
                    </a:cxn>
                    <a:cxn ang="0">
                      <a:pos x="8" y="24"/>
                    </a:cxn>
                    <a:cxn ang="0">
                      <a:pos x="8" y="28"/>
                    </a:cxn>
                    <a:cxn ang="0">
                      <a:pos x="8" y="32"/>
                    </a:cxn>
                    <a:cxn ang="0">
                      <a:pos x="8" y="35"/>
                    </a:cxn>
                    <a:cxn ang="0">
                      <a:pos x="8" y="35"/>
                    </a:cxn>
                    <a:cxn ang="0">
                      <a:pos x="6" y="35"/>
                    </a:cxn>
                  </a:cxnLst>
                  <a:rect l="0" t="0" r="r" b="b"/>
                  <a:pathLst>
                    <a:path w="14" h="35">
                      <a:moveTo>
                        <a:pt x="6" y="35"/>
                      </a:moveTo>
                      <a:lnTo>
                        <a:pt x="0" y="35"/>
                      </a:lnTo>
                      <a:lnTo>
                        <a:pt x="14" y="0"/>
                      </a:lnTo>
                      <a:lnTo>
                        <a:pt x="11" y="3"/>
                      </a:lnTo>
                      <a:lnTo>
                        <a:pt x="8" y="6"/>
                      </a:lnTo>
                      <a:lnTo>
                        <a:pt x="8" y="9"/>
                      </a:lnTo>
                      <a:lnTo>
                        <a:pt x="6" y="12"/>
                      </a:lnTo>
                      <a:lnTo>
                        <a:pt x="6" y="16"/>
                      </a:lnTo>
                      <a:lnTo>
                        <a:pt x="8" y="20"/>
                      </a:lnTo>
                      <a:lnTo>
                        <a:pt x="8" y="24"/>
                      </a:lnTo>
                      <a:lnTo>
                        <a:pt x="8" y="28"/>
                      </a:lnTo>
                      <a:lnTo>
                        <a:pt x="8" y="32"/>
                      </a:lnTo>
                      <a:lnTo>
                        <a:pt x="8" y="35"/>
                      </a:lnTo>
                      <a:lnTo>
                        <a:pt x="8" y="35"/>
                      </a:lnTo>
                      <a:lnTo>
                        <a:pt x="6" y="35"/>
                      </a:lnTo>
                      <a:close/>
                    </a:path>
                  </a:pathLst>
                </a:custGeom>
                <a:solidFill>
                  <a:srgbClr val="CEA156"/>
                </a:solidFill>
                <a:ln w="9525">
                  <a:noFill/>
                  <a:round/>
                  <a:headEnd/>
                  <a:tailEnd/>
                </a:ln>
              </p:spPr>
              <p:txBody>
                <a:bodyPr/>
                <a:lstStyle/>
                <a:p>
                  <a:endParaRPr lang="en-US"/>
                </a:p>
              </p:txBody>
            </p:sp>
            <p:sp>
              <p:nvSpPr>
                <p:cNvPr id="42219" name="Freeform 235"/>
                <p:cNvSpPr>
                  <a:spLocks/>
                </p:cNvSpPr>
                <p:nvPr/>
              </p:nvSpPr>
              <p:spPr bwMode="auto">
                <a:xfrm>
                  <a:off x="3024" y="3157"/>
                  <a:ext cx="51" cy="110"/>
                </a:xfrm>
                <a:custGeom>
                  <a:avLst/>
                  <a:gdLst/>
                  <a:ahLst/>
                  <a:cxnLst>
                    <a:cxn ang="0">
                      <a:pos x="83" y="168"/>
                    </a:cxn>
                    <a:cxn ang="0">
                      <a:pos x="102" y="211"/>
                    </a:cxn>
                    <a:cxn ang="0">
                      <a:pos x="94" y="206"/>
                    </a:cxn>
                    <a:cxn ang="0">
                      <a:pos x="86" y="205"/>
                    </a:cxn>
                    <a:cxn ang="0">
                      <a:pos x="82" y="206"/>
                    </a:cxn>
                    <a:cxn ang="0">
                      <a:pos x="75" y="209"/>
                    </a:cxn>
                    <a:cxn ang="0">
                      <a:pos x="70" y="213"/>
                    </a:cxn>
                    <a:cxn ang="0">
                      <a:pos x="64" y="217"/>
                    </a:cxn>
                    <a:cxn ang="0">
                      <a:pos x="58" y="219"/>
                    </a:cxn>
                    <a:cxn ang="0">
                      <a:pos x="51" y="219"/>
                    </a:cxn>
                    <a:cxn ang="0">
                      <a:pos x="43" y="217"/>
                    </a:cxn>
                    <a:cxn ang="0">
                      <a:pos x="35" y="211"/>
                    </a:cxn>
                    <a:cxn ang="0">
                      <a:pos x="11" y="193"/>
                    </a:cxn>
                    <a:cxn ang="0">
                      <a:pos x="2" y="176"/>
                    </a:cxn>
                    <a:cxn ang="0">
                      <a:pos x="0" y="157"/>
                    </a:cxn>
                    <a:cxn ang="0">
                      <a:pos x="8" y="136"/>
                    </a:cxn>
                    <a:cxn ang="0">
                      <a:pos x="21" y="115"/>
                    </a:cxn>
                    <a:cxn ang="0">
                      <a:pos x="37" y="93"/>
                    </a:cxn>
                    <a:cxn ang="0">
                      <a:pos x="54" y="69"/>
                    </a:cxn>
                    <a:cxn ang="0">
                      <a:pos x="69" y="46"/>
                    </a:cxn>
                    <a:cxn ang="0">
                      <a:pos x="80" y="22"/>
                    </a:cxn>
                    <a:cxn ang="0">
                      <a:pos x="85" y="0"/>
                    </a:cxn>
                    <a:cxn ang="0">
                      <a:pos x="77" y="19"/>
                    </a:cxn>
                    <a:cxn ang="0">
                      <a:pos x="74" y="37"/>
                    </a:cxn>
                    <a:cxn ang="0">
                      <a:pos x="75" y="54"/>
                    </a:cxn>
                    <a:cxn ang="0">
                      <a:pos x="80" y="69"/>
                    </a:cxn>
                    <a:cxn ang="0">
                      <a:pos x="85" y="85"/>
                    </a:cxn>
                    <a:cxn ang="0">
                      <a:pos x="91" y="99"/>
                    </a:cxn>
                    <a:cxn ang="0">
                      <a:pos x="94" y="115"/>
                    </a:cxn>
                    <a:cxn ang="0">
                      <a:pos x="96" y="131"/>
                    </a:cxn>
                    <a:cxn ang="0">
                      <a:pos x="93" y="149"/>
                    </a:cxn>
                    <a:cxn ang="0">
                      <a:pos x="85" y="168"/>
                    </a:cxn>
                    <a:cxn ang="0">
                      <a:pos x="85" y="168"/>
                    </a:cxn>
                    <a:cxn ang="0">
                      <a:pos x="83" y="168"/>
                    </a:cxn>
                  </a:cxnLst>
                  <a:rect l="0" t="0" r="r" b="b"/>
                  <a:pathLst>
                    <a:path w="102" h="219">
                      <a:moveTo>
                        <a:pt x="83" y="168"/>
                      </a:moveTo>
                      <a:lnTo>
                        <a:pt x="102" y="211"/>
                      </a:lnTo>
                      <a:lnTo>
                        <a:pt x="94" y="206"/>
                      </a:lnTo>
                      <a:lnTo>
                        <a:pt x="86" y="205"/>
                      </a:lnTo>
                      <a:lnTo>
                        <a:pt x="82" y="206"/>
                      </a:lnTo>
                      <a:lnTo>
                        <a:pt x="75" y="209"/>
                      </a:lnTo>
                      <a:lnTo>
                        <a:pt x="70" y="213"/>
                      </a:lnTo>
                      <a:lnTo>
                        <a:pt x="64" y="217"/>
                      </a:lnTo>
                      <a:lnTo>
                        <a:pt x="58" y="219"/>
                      </a:lnTo>
                      <a:lnTo>
                        <a:pt x="51" y="219"/>
                      </a:lnTo>
                      <a:lnTo>
                        <a:pt x="43" y="217"/>
                      </a:lnTo>
                      <a:lnTo>
                        <a:pt x="35" y="211"/>
                      </a:lnTo>
                      <a:lnTo>
                        <a:pt x="11" y="193"/>
                      </a:lnTo>
                      <a:lnTo>
                        <a:pt x="2" y="176"/>
                      </a:lnTo>
                      <a:lnTo>
                        <a:pt x="0" y="157"/>
                      </a:lnTo>
                      <a:lnTo>
                        <a:pt x="8" y="136"/>
                      </a:lnTo>
                      <a:lnTo>
                        <a:pt x="21" y="115"/>
                      </a:lnTo>
                      <a:lnTo>
                        <a:pt x="37" y="93"/>
                      </a:lnTo>
                      <a:lnTo>
                        <a:pt x="54" y="69"/>
                      </a:lnTo>
                      <a:lnTo>
                        <a:pt x="69" y="46"/>
                      </a:lnTo>
                      <a:lnTo>
                        <a:pt x="80" y="22"/>
                      </a:lnTo>
                      <a:lnTo>
                        <a:pt x="85" y="0"/>
                      </a:lnTo>
                      <a:lnTo>
                        <a:pt x="77" y="19"/>
                      </a:lnTo>
                      <a:lnTo>
                        <a:pt x="74" y="37"/>
                      </a:lnTo>
                      <a:lnTo>
                        <a:pt x="75" y="54"/>
                      </a:lnTo>
                      <a:lnTo>
                        <a:pt x="80" y="69"/>
                      </a:lnTo>
                      <a:lnTo>
                        <a:pt x="85" y="85"/>
                      </a:lnTo>
                      <a:lnTo>
                        <a:pt x="91" y="99"/>
                      </a:lnTo>
                      <a:lnTo>
                        <a:pt x="94" y="115"/>
                      </a:lnTo>
                      <a:lnTo>
                        <a:pt x="96" y="131"/>
                      </a:lnTo>
                      <a:lnTo>
                        <a:pt x="93" y="149"/>
                      </a:lnTo>
                      <a:lnTo>
                        <a:pt x="85" y="168"/>
                      </a:lnTo>
                      <a:lnTo>
                        <a:pt x="85" y="168"/>
                      </a:lnTo>
                      <a:lnTo>
                        <a:pt x="83" y="168"/>
                      </a:lnTo>
                      <a:close/>
                    </a:path>
                  </a:pathLst>
                </a:custGeom>
                <a:solidFill>
                  <a:srgbClr val="CEA156"/>
                </a:solidFill>
                <a:ln w="9525">
                  <a:noFill/>
                  <a:round/>
                  <a:headEnd/>
                  <a:tailEnd/>
                </a:ln>
              </p:spPr>
              <p:txBody>
                <a:bodyPr/>
                <a:lstStyle/>
                <a:p>
                  <a:endParaRPr lang="en-US"/>
                </a:p>
              </p:txBody>
            </p:sp>
            <p:sp>
              <p:nvSpPr>
                <p:cNvPr id="42220" name="Freeform 236"/>
                <p:cNvSpPr>
                  <a:spLocks/>
                </p:cNvSpPr>
                <p:nvPr/>
              </p:nvSpPr>
              <p:spPr bwMode="auto">
                <a:xfrm>
                  <a:off x="3219" y="3160"/>
                  <a:ext cx="34" cy="49"/>
                </a:xfrm>
                <a:custGeom>
                  <a:avLst/>
                  <a:gdLst/>
                  <a:ahLst/>
                  <a:cxnLst>
                    <a:cxn ang="0">
                      <a:pos x="66" y="1"/>
                    </a:cxn>
                    <a:cxn ang="0">
                      <a:pos x="64" y="9"/>
                    </a:cxn>
                    <a:cxn ang="0">
                      <a:pos x="61" y="17"/>
                    </a:cxn>
                    <a:cxn ang="0">
                      <a:pos x="60" y="27"/>
                    </a:cxn>
                    <a:cxn ang="0">
                      <a:pos x="58" y="36"/>
                    </a:cxn>
                    <a:cxn ang="0">
                      <a:pos x="58" y="46"/>
                    </a:cxn>
                    <a:cxn ang="0">
                      <a:pos x="58" y="57"/>
                    </a:cxn>
                    <a:cxn ang="0">
                      <a:pos x="60" y="67"/>
                    </a:cxn>
                    <a:cxn ang="0">
                      <a:pos x="60" y="76"/>
                    </a:cxn>
                    <a:cxn ang="0">
                      <a:pos x="60" y="88"/>
                    </a:cxn>
                    <a:cxn ang="0">
                      <a:pos x="60" y="97"/>
                    </a:cxn>
                    <a:cxn ang="0">
                      <a:pos x="0" y="86"/>
                    </a:cxn>
                    <a:cxn ang="0">
                      <a:pos x="4" y="86"/>
                    </a:cxn>
                    <a:cxn ang="0">
                      <a:pos x="7" y="86"/>
                    </a:cxn>
                    <a:cxn ang="0">
                      <a:pos x="8" y="84"/>
                    </a:cxn>
                    <a:cxn ang="0">
                      <a:pos x="12" y="83"/>
                    </a:cxn>
                    <a:cxn ang="0">
                      <a:pos x="15" y="81"/>
                    </a:cxn>
                    <a:cxn ang="0">
                      <a:pos x="16" y="78"/>
                    </a:cxn>
                    <a:cxn ang="0">
                      <a:pos x="18" y="76"/>
                    </a:cxn>
                    <a:cxn ang="0">
                      <a:pos x="21" y="73"/>
                    </a:cxn>
                    <a:cxn ang="0">
                      <a:pos x="23" y="70"/>
                    </a:cxn>
                    <a:cxn ang="0">
                      <a:pos x="24" y="68"/>
                    </a:cxn>
                    <a:cxn ang="0">
                      <a:pos x="21" y="64"/>
                    </a:cxn>
                    <a:cxn ang="0">
                      <a:pos x="20" y="59"/>
                    </a:cxn>
                    <a:cxn ang="0">
                      <a:pos x="18" y="54"/>
                    </a:cxn>
                    <a:cxn ang="0">
                      <a:pos x="16" y="48"/>
                    </a:cxn>
                    <a:cxn ang="0">
                      <a:pos x="16" y="41"/>
                    </a:cxn>
                    <a:cxn ang="0">
                      <a:pos x="16" y="35"/>
                    </a:cxn>
                    <a:cxn ang="0">
                      <a:pos x="16" y="30"/>
                    </a:cxn>
                    <a:cxn ang="0">
                      <a:pos x="18" y="24"/>
                    </a:cxn>
                    <a:cxn ang="0">
                      <a:pos x="18" y="17"/>
                    </a:cxn>
                    <a:cxn ang="0">
                      <a:pos x="18" y="12"/>
                    </a:cxn>
                    <a:cxn ang="0">
                      <a:pos x="24" y="12"/>
                    </a:cxn>
                    <a:cxn ang="0">
                      <a:pos x="29" y="12"/>
                    </a:cxn>
                    <a:cxn ang="0">
                      <a:pos x="34" y="11"/>
                    </a:cxn>
                    <a:cxn ang="0">
                      <a:pos x="39" y="8"/>
                    </a:cxn>
                    <a:cxn ang="0">
                      <a:pos x="42" y="6"/>
                    </a:cxn>
                    <a:cxn ang="0">
                      <a:pos x="47" y="3"/>
                    </a:cxn>
                    <a:cxn ang="0">
                      <a:pos x="52" y="1"/>
                    </a:cxn>
                    <a:cxn ang="0">
                      <a:pos x="56" y="0"/>
                    </a:cxn>
                    <a:cxn ang="0">
                      <a:pos x="61" y="0"/>
                    </a:cxn>
                    <a:cxn ang="0">
                      <a:pos x="68" y="1"/>
                    </a:cxn>
                    <a:cxn ang="0">
                      <a:pos x="68" y="1"/>
                    </a:cxn>
                    <a:cxn ang="0">
                      <a:pos x="66" y="1"/>
                    </a:cxn>
                  </a:cxnLst>
                  <a:rect l="0" t="0" r="r" b="b"/>
                  <a:pathLst>
                    <a:path w="68" h="97">
                      <a:moveTo>
                        <a:pt x="66" y="1"/>
                      </a:moveTo>
                      <a:lnTo>
                        <a:pt x="64" y="9"/>
                      </a:lnTo>
                      <a:lnTo>
                        <a:pt x="61" y="17"/>
                      </a:lnTo>
                      <a:lnTo>
                        <a:pt x="60" y="27"/>
                      </a:lnTo>
                      <a:lnTo>
                        <a:pt x="58" y="36"/>
                      </a:lnTo>
                      <a:lnTo>
                        <a:pt x="58" y="46"/>
                      </a:lnTo>
                      <a:lnTo>
                        <a:pt x="58" y="57"/>
                      </a:lnTo>
                      <a:lnTo>
                        <a:pt x="60" y="67"/>
                      </a:lnTo>
                      <a:lnTo>
                        <a:pt x="60" y="76"/>
                      </a:lnTo>
                      <a:lnTo>
                        <a:pt x="60" y="88"/>
                      </a:lnTo>
                      <a:lnTo>
                        <a:pt x="60" y="97"/>
                      </a:lnTo>
                      <a:lnTo>
                        <a:pt x="0" y="86"/>
                      </a:lnTo>
                      <a:lnTo>
                        <a:pt x="4" y="86"/>
                      </a:lnTo>
                      <a:lnTo>
                        <a:pt x="7" y="86"/>
                      </a:lnTo>
                      <a:lnTo>
                        <a:pt x="8" y="84"/>
                      </a:lnTo>
                      <a:lnTo>
                        <a:pt x="12" y="83"/>
                      </a:lnTo>
                      <a:lnTo>
                        <a:pt x="15" y="81"/>
                      </a:lnTo>
                      <a:lnTo>
                        <a:pt x="16" y="78"/>
                      </a:lnTo>
                      <a:lnTo>
                        <a:pt x="18" y="76"/>
                      </a:lnTo>
                      <a:lnTo>
                        <a:pt x="21" y="73"/>
                      </a:lnTo>
                      <a:lnTo>
                        <a:pt x="23" y="70"/>
                      </a:lnTo>
                      <a:lnTo>
                        <a:pt x="24" y="68"/>
                      </a:lnTo>
                      <a:lnTo>
                        <a:pt x="21" y="64"/>
                      </a:lnTo>
                      <a:lnTo>
                        <a:pt x="20" y="59"/>
                      </a:lnTo>
                      <a:lnTo>
                        <a:pt x="18" y="54"/>
                      </a:lnTo>
                      <a:lnTo>
                        <a:pt x="16" y="48"/>
                      </a:lnTo>
                      <a:lnTo>
                        <a:pt x="16" y="41"/>
                      </a:lnTo>
                      <a:lnTo>
                        <a:pt x="16" y="35"/>
                      </a:lnTo>
                      <a:lnTo>
                        <a:pt x="16" y="30"/>
                      </a:lnTo>
                      <a:lnTo>
                        <a:pt x="18" y="24"/>
                      </a:lnTo>
                      <a:lnTo>
                        <a:pt x="18" y="17"/>
                      </a:lnTo>
                      <a:lnTo>
                        <a:pt x="18" y="12"/>
                      </a:lnTo>
                      <a:lnTo>
                        <a:pt x="24" y="12"/>
                      </a:lnTo>
                      <a:lnTo>
                        <a:pt x="29" y="12"/>
                      </a:lnTo>
                      <a:lnTo>
                        <a:pt x="34" y="11"/>
                      </a:lnTo>
                      <a:lnTo>
                        <a:pt x="39" y="8"/>
                      </a:lnTo>
                      <a:lnTo>
                        <a:pt x="42" y="6"/>
                      </a:lnTo>
                      <a:lnTo>
                        <a:pt x="47" y="3"/>
                      </a:lnTo>
                      <a:lnTo>
                        <a:pt x="52" y="1"/>
                      </a:lnTo>
                      <a:lnTo>
                        <a:pt x="56" y="0"/>
                      </a:lnTo>
                      <a:lnTo>
                        <a:pt x="61" y="0"/>
                      </a:lnTo>
                      <a:lnTo>
                        <a:pt x="68" y="1"/>
                      </a:lnTo>
                      <a:lnTo>
                        <a:pt x="68" y="1"/>
                      </a:lnTo>
                      <a:lnTo>
                        <a:pt x="66" y="1"/>
                      </a:lnTo>
                      <a:close/>
                    </a:path>
                  </a:pathLst>
                </a:custGeom>
                <a:solidFill>
                  <a:srgbClr val="CEA156"/>
                </a:solidFill>
                <a:ln w="9525">
                  <a:noFill/>
                  <a:round/>
                  <a:headEnd/>
                  <a:tailEnd/>
                </a:ln>
              </p:spPr>
              <p:txBody>
                <a:bodyPr/>
                <a:lstStyle/>
                <a:p>
                  <a:endParaRPr lang="en-US"/>
                </a:p>
              </p:txBody>
            </p:sp>
            <p:sp>
              <p:nvSpPr>
                <p:cNvPr id="42221" name="Freeform 237"/>
                <p:cNvSpPr>
                  <a:spLocks/>
                </p:cNvSpPr>
                <p:nvPr/>
              </p:nvSpPr>
              <p:spPr bwMode="auto">
                <a:xfrm>
                  <a:off x="3418" y="3161"/>
                  <a:ext cx="58" cy="72"/>
                </a:xfrm>
                <a:custGeom>
                  <a:avLst/>
                  <a:gdLst/>
                  <a:ahLst/>
                  <a:cxnLst>
                    <a:cxn ang="0">
                      <a:pos x="115" y="18"/>
                    </a:cxn>
                    <a:cxn ang="0">
                      <a:pos x="105" y="24"/>
                    </a:cxn>
                    <a:cxn ang="0">
                      <a:pos x="83" y="26"/>
                    </a:cxn>
                    <a:cxn ang="0">
                      <a:pos x="61" y="27"/>
                    </a:cxn>
                    <a:cxn ang="0">
                      <a:pos x="51" y="35"/>
                    </a:cxn>
                    <a:cxn ang="0">
                      <a:pos x="65" y="53"/>
                    </a:cxn>
                    <a:cxn ang="0">
                      <a:pos x="30" y="61"/>
                    </a:cxn>
                    <a:cxn ang="0">
                      <a:pos x="32" y="56"/>
                    </a:cxn>
                    <a:cxn ang="0">
                      <a:pos x="30" y="51"/>
                    </a:cxn>
                    <a:cxn ang="0">
                      <a:pos x="29" y="48"/>
                    </a:cxn>
                    <a:cxn ang="0">
                      <a:pos x="27" y="45"/>
                    </a:cxn>
                    <a:cxn ang="0">
                      <a:pos x="24" y="43"/>
                    </a:cxn>
                    <a:cxn ang="0">
                      <a:pos x="16" y="42"/>
                    </a:cxn>
                    <a:cxn ang="0">
                      <a:pos x="11" y="45"/>
                    </a:cxn>
                    <a:cxn ang="0">
                      <a:pos x="6" y="50"/>
                    </a:cxn>
                    <a:cxn ang="0">
                      <a:pos x="3" y="56"/>
                    </a:cxn>
                    <a:cxn ang="0">
                      <a:pos x="0" y="61"/>
                    </a:cxn>
                    <a:cxn ang="0">
                      <a:pos x="8" y="66"/>
                    </a:cxn>
                    <a:cxn ang="0">
                      <a:pos x="16" y="72"/>
                    </a:cxn>
                    <a:cxn ang="0">
                      <a:pos x="24" y="79"/>
                    </a:cxn>
                    <a:cxn ang="0">
                      <a:pos x="33" y="87"/>
                    </a:cxn>
                    <a:cxn ang="0">
                      <a:pos x="41" y="96"/>
                    </a:cxn>
                    <a:cxn ang="0">
                      <a:pos x="48" y="138"/>
                    </a:cxn>
                    <a:cxn ang="0">
                      <a:pos x="43" y="138"/>
                    </a:cxn>
                    <a:cxn ang="0">
                      <a:pos x="38" y="138"/>
                    </a:cxn>
                    <a:cxn ang="0">
                      <a:pos x="32" y="138"/>
                    </a:cxn>
                    <a:cxn ang="0">
                      <a:pos x="27" y="139"/>
                    </a:cxn>
                    <a:cxn ang="0">
                      <a:pos x="24" y="144"/>
                    </a:cxn>
                    <a:cxn ang="0">
                      <a:pos x="30" y="109"/>
                    </a:cxn>
                    <a:cxn ang="0">
                      <a:pos x="25" y="91"/>
                    </a:cxn>
                    <a:cxn ang="0">
                      <a:pos x="14" y="75"/>
                    </a:cxn>
                    <a:cxn ang="0">
                      <a:pos x="5" y="59"/>
                    </a:cxn>
                    <a:cxn ang="0">
                      <a:pos x="1" y="42"/>
                    </a:cxn>
                    <a:cxn ang="0">
                      <a:pos x="13" y="18"/>
                    </a:cxn>
                    <a:cxn ang="0">
                      <a:pos x="27" y="39"/>
                    </a:cxn>
                    <a:cxn ang="0">
                      <a:pos x="41" y="40"/>
                    </a:cxn>
                    <a:cxn ang="0">
                      <a:pos x="59" y="31"/>
                    </a:cxn>
                    <a:cxn ang="0">
                      <a:pos x="78" y="21"/>
                    </a:cxn>
                    <a:cxn ang="0">
                      <a:pos x="97" y="18"/>
                    </a:cxn>
                    <a:cxn ang="0">
                      <a:pos x="97" y="13"/>
                    </a:cxn>
                    <a:cxn ang="0">
                      <a:pos x="101" y="8"/>
                    </a:cxn>
                    <a:cxn ang="0">
                      <a:pos x="105" y="3"/>
                    </a:cxn>
                    <a:cxn ang="0">
                      <a:pos x="110" y="0"/>
                    </a:cxn>
                    <a:cxn ang="0">
                      <a:pos x="115" y="0"/>
                    </a:cxn>
                    <a:cxn ang="0">
                      <a:pos x="115" y="35"/>
                    </a:cxn>
                  </a:cxnLst>
                  <a:rect l="0" t="0" r="r" b="b"/>
                  <a:pathLst>
                    <a:path w="115" h="144">
                      <a:moveTo>
                        <a:pt x="115" y="35"/>
                      </a:moveTo>
                      <a:lnTo>
                        <a:pt x="115" y="18"/>
                      </a:lnTo>
                      <a:lnTo>
                        <a:pt x="112" y="23"/>
                      </a:lnTo>
                      <a:lnTo>
                        <a:pt x="105" y="24"/>
                      </a:lnTo>
                      <a:lnTo>
                        <a:pt x="94" y="26"/>
                      </a:lnTo>
                      <a:lnTo>
                        <a:pt x="83" y="26"/>
                      </a:lnTo>
                      <a:lnTo>
                        <a:pt x="70" y="26"/>
                      </a:lnTo>
                      <a:lnTo>
                        <a:pt x="61" y="27"/>
                      </a:lnTo>
                      <a:lnTo>
                        <a:pt x="54" y="31"/>
                      </a:lnTo>
                      <a:lnTo>
                        <a:pt x="51" y="35"/>
                      </a:lnTo>
                      <a:lnTo>
                        <a:pt x="54" y="42"/>
                      </a:lnTo>
                      <a:lnTo>
                        <a:pt x="65" y="53"/>
                      </a:lnTo>
                      <a:lnTo>
                        <a:pt x="91" y="53"/>
                      </a:lnTo>
                      <a:lnTo>
                        <a:pt x="30" y="61"/>
                      </a:lnTo>
                      <a:lnTo>
                        <a:pt x="32" y="58"/>
                      </a:lnTo>
                      <a:lnTo>
                        <a:pt x="32" y="56"/>
                      </a:lnTo>
                      <a:lnTo>
                        <a:pt x="32" y="55"/>
                      </a:lnTo>
                      <a:lnTo>
                        <a:pt x="30" y="51"/>
                      </a:lnTo>
                      <a:lnTo>
                        <a:pt x="30" y="50"/>
                      </a:lnTo>
                      <a:lnTo>
                        <a:pt x="29" y="48"/>
                      </a:lnTo>
                      <a:lnTo>
                        <a:pt x="27" y="47"/>
                      </a:lnTo>
                      <a:lnTo>
                        <a:pt x="27" y="45"/>
                      </a:lnTo>
                      <a:lnTo>
                        <a:pt x="25" y="43"/>
                      </a:lnTo>
                      <a:lnTo>
                        <a:pt x="24" y="43"/>
                      </a:lnTo>
                      <a:lnTo>
                        <a:pt x="21" y="42"/>
                      </a:lnTo>
                      <a:lnTo>
                        <a:pt x="16" y="42"/>
                      </a:lnTo>
                      <a:lnTo>
                        <a:pt x="14" y="43"/>
                      </a:lnTo>
                      <a:lnTo>
                        <a:pt x="11" y="45"/>
                      </a:lnTo>
                      <a:lnTo>
                        <a:pt x="9" y="48"/>
                      </a:lnTo>
                      <a:lnTo>
                        <a:pt x="6" y="50"/>
                      </a:lnTo>
                      <a:lnTo>
                        <a:pt x="5" y="53"/>
                      </a:lnTo>
                      <a:lnTo>
                        <a:pt x="3" y="56"/>
                      </a:lnTo>
                      <a:lnTo>
                        <a:pt x="1" y="58"/>
                      </a:lnTo>
                      <a:lnTo>
                        <a:pt x="0" y="61"/>
                      </a:lnTo>
                      <a:lnTo>
                        <a:pt x="3" y="63"/>
                      </a:lnTo>
                      <a:lnTo>
                        <a:pt x="8" y="66"/>
                      </a:lnTo>
                      <a:lnTo>
                        <a:pt x="13" y="69"/>
                      </a:lnTo>
                      <a:lnTo>
                        <a:pt x="16" y="72"/>
                      </a:lnTo>
                      <a:lnTo>
                        <a:pt x="21" y="75"/>
                      </a:lnTo>
                      <a:lnTo>
                        <a:pt x="24" y="79"/>
                      </a:lnTo>
                      <a:lnTo>
                        <a:pt x="29" y="83"/>
                      </a:lnTo>
                      <a:lnTo>
                        <a:pt x="33" y="87"/>
                      </a:lnTo>
                      <a:lnTo>
                        <a:pt x="37" y="91"/>
                      </a:lnTo>
                      <a:lnTo>
                        <a:pt x="41" y="96"/>
                      </a:lnTo>
                      <a:lnTo>
                        <a:pt x="24" y="138"/>
                      </a:lnTo>
                      <a:lnTo>
                        <a:pt x="48" y="138"/>
                      </a:lnTo>
                      <a:lnTo>
                        <a:pt x="46" y="138"/>
                      </a:lnTo>
                      <a:lnTo>
                        <a:pt x="43" y="138"/>
                      </a:lnTo>
                      <a:lnTo>
                        <a:pt x="41" y="138"/>
                      </a:lnTo>
                      <a:lnTo>
                        <a:pt x="38" y="138"/>
                      </a:lnTo>
                      <a:lnTo>
                        <a:pt x="35" y="138"/>
                      </a:lnTo>
                      <a:lnTo>
                        <a:pt x="32" y="138"/>
                      </a:lnTo>
                      <a:lnTo>
                        <a:pt x="29" y="139"/>
                      </a:lnTo>
                      <a:lnTo>
                        <a:pt x="27" y="139"/>
                      </a:lnTo>
                      <a:lnTo>
                        <a:pt x="25" y="143"/>
                      </a:lnTo>
                      <a:lnTo>
                        <a:pt x="24" y="144"/>
                      </a:lnTo>
                      <a:lnTo>
                        <a:pt x="6" y="127"/>
                      </a:lnTo>
                      <a:lnTo>
                        <a:pt x="30" y="109"/>
                      </a:lnTo>
                      <a:lnTo>
                        <a:pt x="30" y="99"/>
                      </a:lnTo>
                      <a:lnTo>
                        <a:pt x="25" y="91"/>
                      </a:lnTo>
                      <a:lnTo>
                        <a:pt x="21" y="83"/>
                      </a:lnTo>
                      <a:lnTo>
                        <a:pt x="14" y="75"/>
                      </a:lnTo>
                      <a:lnTo>
                        <a:pt x="9" y="67"/>
                      </a:lnTo>
                      <a:lnTo>
                        <a:pt x="5" y="59"/>
                      </a:lnTo>
                      <a:lnTo>
                        <a:pt x="1" y="51"/>
                      </a:lnTo>
                      <a:lnTo>
                        <a:pt x="1" y="42"/>
                      </a:lnTo>
                      <a:lnTo>
                        <a:pt x="5" y="31"/>
                      </a:lnTo>
                      <a:lnTo>
                        <a:pt x="13" y="18"/>
                      </a:lnTo>
                      <a:lnTo>
                        <a:pt x="19" y="32"/>
                      </a:lnTo>
                      <a:lnTo>
                        <a:pt x="27" y="39"/>
                      </a:lnTo>
                      <a:lnTo>
                        <a:pt x="33" y="42"/>
                      </a:lnTo>
                      <a:lnTo>
                        <a:pt x="41" y="40"/>
                      </a:lnTo>
                      <a:lnTo>
                        <a:pt x="51" y="37"/>
                      </a:lnTo>
                      <a:lnTo>
                        <a:pt x="59" y="31"/>
                      </a:lnTo>
                      <a:lnTo>
                        <a:pt x="69" y="26"/>
                      </a:lnTo>
                      <a:lnTo>
                        <a:pt x="78" y="21"/>
                      </a:lnTo>
                      <a:lnTo>
                        <a:pt x="88" y="18"/>
                      </a:lnTo>
                      <a:lnTo>
                        <a:pt x="97" y="18"/>
                      </a:lnTo>
                      <a:lnTo>
                        <a:pt x="97" y="16"/>
                      </a:lnTo>
                      <a:lnTo>
                        <a:pt x="97" y="13"/>
                      </a:lnTo>
                      <a:lnTo>
                        <a:pt x="99" y="10"/>
                      </a:lnTo>
                      <a:lnTo>
                        <a:pt x="101" y="8"/>
                      </a:lnTo>
                      <a:lnTo>
                        <a:pt x="102" y="5"/>
                      </a:lnTo>
                      <a:lnTo>
                        <a:pt x="105" y="3"/>
                      </a:lnTo>
                      <a:lnTo>
                        <a:pt x="107" y="2"/>
                      </a:lnTo>
                      <a:lnTo>
                        <a:pt x="110" y="0"/>
                      </a:lnTo>
                      <a:lnTo>
                        <a:pt x="113" y="0"/>
                      </a:lnTo>
                      <a:lnTo>
                        <a:pt x="115" y="0"/>
                      </a:lnTo>
                      <a:lnTo>
                        <a:pt x="115" y="35"/>
                      </a:lnTo>
                      <a:lnTo>
                        <a:pt x="115" y="35"/>
                      </a:lnTo>
                      <a:close/>
                    </a:path>
                  </a:pathLst>
                </a:custGeom>
                <a:solidFill>
                  <a:srgbClr val="CEA156"/>
                </a:solidFill>
                <a:ln w="9525">
                  <a:noFill/>
                  <a:round/>
                  <a:headEnd/>
                  <a:tailEnd/>
                </a:ln>
              </p:spPr>
              <p:txBody>
                <a:bodyPr/>
                <a:lstStyle/>
                <a:p>
                  <a:endParaRPr lang="en-US"/>
                </a:p>
              </p:txBody>
            </p:sp>
            <p:sp>
              <p:nvSpPr>
                <p:cNvPr id="42222" name="Freeform 238"/>
                <p:cNvSpPr>
                  <a:spLocks/>
                </p:cNvSpPr>
                <p:nvPr/>
              </p:nvSpPr>
              <p:spPr bwMode="auto">
                <a:xfrm>
                  <a:off x="3324" y="3165"/>
                  <a:ext cx="13" cy="13"/>
                </a:xfrm>
                <a:custGeom>
                  <a:avLst/>
                  <a:gdLst/>
                  <a:ahLst/>
                  <a:cxnLst>
                    <a:cxn ang="0">
                      <a:pos x="26" y="14"/>
                    </a:cxn>
                    <a:cxn ang="0">
                      <a:pos x="24" y="16"/>
                    </a:cxn>
                    <a:cxn ang="0">
                      <a:pos x="21" y="16"/>
                    </a:cxn>
                    <a:cxn ang="0">
                      <a:pos x="19" y="16"/>
                    </a:cxn>
                    <a:cxn ang="0">
                      <a:pos x="16" y="16"/>
                    </a:cxn>
                    <a:cxn ang="0">
                      <a:pos x="13" y="16"/>
                    </a:cxn>
                    <a:cxn ang="0">
                      <a:pos x="10" y="17"/>
                    </a:cxn>
                    <a:cxn ang="0">
                      <a:pos x="6" y="19"/>
                    </a:cxn>
                    <a:cxn ang="0">
                      <a:pos x="5" y="21"/>
                    </a:cxn>
                    <a:cxn ang="0">
                      <a:pos x="3" y="22"/>
                    </a:cxn>
                    <a:cxn ang="0">
                      <a:pos x="2" y="25"/>
                    </a:cxn>
                    <a:cxn ang="0">
                      <a:pos x="0" y="21"/>
                    </a:cxn>
                    <a:cxn ang="0">
                      <a:pos x="0" y="16"/>
                    </a:cxn>
                    <a:cxn ang="0">
                      <a:pos x="0" y="11"/>
                    </a:cxn>
                    <a:cxn ang="0">
                      <a:pos x="2" y="8"/>
                    </a:cxn>
                    <a:cxn ang="0">
                      <a:pos x="5" y="5"/>
                    </a:cxn>
                    <a:cxn ang="0">
                      <a:pos x="8" y="1"/>
                    </a:cxn>
                    <a:cxn ang="0">
                      <a:pos x="11" y="0"/>
                    </a:cxn>
                    <a:cxn ang="0">
                      <a:pos x="16" y="0"/>
                    </a:cxn>
                    <a:cxn ang="0">
                      <a:pos x="21" y="0"/>
                    </a:cxn>
                    <a:cxn ang="0">
                      <a:pos x="26" y="1"/>
                    </a:cxn>
                    <a:cxn ang="0">
                      <a:pos x="26" y="16"/>
                    </a:cxn>
                    <a:cxn ang="0">
                      <a:pos x="26" y="16"/>
                    </a:cxn>
                    <a:cxn ang="0">
                      <a:pos x="26" y="14"/>
                    </a:cxn>
                  </a:cxnLst>
                  <a:rect l="0" t="0" r="r" b="b"/>
                  <a:pathLst>
                    <a:path w="26" h="25">
                      <a:moveTo>
                        <a:pt x="26" y="14"/>
                      </a:moveTo>
                      <a:lnTo>
                        <a:pt x="24" y="16"/>
                      </a:lnTo>
                      <a:lnTo>
                        <a:pt x="21" y="16"/>
                      </a:lnTo>
                      <a:lnTo>
                        <a:pt x="19" y="16"/>
                      </a:lnTo>
                      <a:lnTo>
                        <a:pt x="16" y="16"/>
                      </a:lnTo>
                      <a:lnTo>
                        <a:pt x="13" y="16"/>
                      </a:lnTo>
                      <a:lnTo>
                        <a:pt x="10" y="17"/>
                      </a:lnTo>
                      <a:lnTo>
                        <a:pt x="6" y="19"/>
                      </a:lnTo>
                      <a:lnTo>
                        <a:pt x="5" y="21"/>
                      </a:lnTo>
                      <a:lnTo>
                        <a:pt x="3" y="22"/>
                      </a:lnTo>
                      <a:lnTo>
                        <a:pt x="2" y="25"/>
                      </a:lnTo>
                      <a:lnTo>
                        <a:pt x="0" y="21"/>
                      </a:lnTo>
                      <a:lnTo>
                        <a:pt x="0" y="16"/>
                      </a:lnTo>
                      <a:lnTo>
                        <a:pt x="0" y="11"/>
                      </a:lnTo>
                      <a:lnTo>
                        <a:pt x="2" y="8"/>
                      </a:lnTo>
                      <a:lnTo>
                        <a:pt x="5" y="5"/>
                      </a:lnTo>
                      <a:lnTo>
                        <a:pt x="8" y="1"/>
                      </a:lnTo>
                      <a:lnTo>
                        <a:pt x="11" y="0"/>
                      </a:lnTo>
                      <a:lnTo>
                        <a:pt x="16" y="0"/>
                      </a:lnTo>
                      <a:lnTo>
                        <a:pt x="21" y="0"/>
                      </a:lnTo>
                      <a:lnTo>
                        <a:pt x="26" y="1"/>
                      </a:lnTo>
                      <a:lnTo>
                        <a:pt x="26" y="16"/>
                      </a:lnTo>
                      <a:lnTo>
                        <a:pt x="26" y="16"/>
                      </a:lnTo>
                      <a:lnTo>
                        <a:pt x="26" y="14"/>
                      </a:lnTo>
                      <a:close/>
                    </a:path>
                  </a:pathLst>
                </a:custGeom>
                <a:solidFill>
                  <a:srgbClr val="FFFF00"/>
                </a:solidFill>
                <a:ln w="9525">
                  <a:noFill/>
                  <a:round/>
                  <a:headEnd/>
                  <a:tailEnd/>
                </a:ln>
              </p:spPr>
              <p:txBody>
                <a:bodyPr/>
                <a:lstStyle/>
                <a:p>
                  <a:endParaRPr lang="en-US"/>
                </a:p>
              </p:txBody>
            </p:sp>
            <p:sp>
              <p:nvSpPr>
                <p:cNvPr id="42223" name="Freeform 239"/>
                <p:cNvSpPr>
                  <a:spLocks/>
                </p:cNvSpPr>
                <p:nvPr/>
              </p:nvSpPr>
              <p:spPr bwMode="auto">
                <a:xfrm>
                  <a:off x="3489" y="3169"/>
                  <a:ext cx="21" cy="25"/>
                </a:xfrm>
                <a:custGeom>
                  <a:avLst/>
                  <a:gdLst/>
                  <a:ahLst/>
                  <a:cxnLst>
                    <a:cxn ang="0">
                      <a:pos x="41" y="0"/>
                    </a:cxn>
                    <a:cxn ang="0">
                      <a:pos x="43" y="6"/>
                    </a:cxn>
                    <a:cxn ang="0">
                      <a:pos x="43" y="13"/>
                    </a:cxn>
                    <a:cxn ang="0">
                      <a:pos x="43" y="16"/>
                    </a:cxn>
                    <a:cxn ang="0">
                      <a:pos x="41" y="21"/>
                    </a:cxn>
                    <a:cxn ang="0">
                      <a:pos x="38" y="22"/>
                    </a:cxn>
                    <a:cxn ang="0">
                      <a:pos x="35" y="25"/>
                    </a:cxn>
                    <a:cxn ang="0">
                      <a:pos x="32" y="27"/>
                    </a:cxn>
                    <a:cxn ang="0">
                      <a:pos x="27" y="30"/>
                    </a:cxn>
                    <a:cxn ang="0">
                      <a:pos x="22" y="32"/>
                    </a:cxn>
                    <a:cxn ang="0">
                      <a:pos x="17" y="35"/>
                    </a:cxn>
                    <a:cxn ang="0">
                      <a:pos x="14" y="35"/>
                    </a:cxn>
                    <a:cxn ang="0">
                      <a:pos x="12" y="35"/>
                    </a:cxn>
                    <a:cxn ang="0">
                      <a:pos x="11" y="35"/>
                    </a:cxn>
                    <a:cxn ang="0">
                      <a:pos x="9" y="35"/>
                    </a:cxn>
                    <a:cxn ang="0">
                      <a:pos x="8" y="37"/>
                    </a:cxn>
                    <a:cxn ang="0">
                      <a:pos x="6" y="37"/>
                    </a:cxn>
                    <a:cxn ang="0">
                      <a:pos x="4" y="38"/>
                    </a:cxn>
                    <a:cxn ang="0">
                      <a:pos x="3" y="40"/>
                    </a:cxn>
                    <a:cxn ang="0">
                      <a:pos x="1" y="41"/>
                    </a:cxn>
                    <a:cxn ang="0">
                      <a:pos x="0" y="43"/>
                    </a:cxn>
                    <a:cxn ang="0">
                      <a:pos x="9" y="49"/>
                    </a:cxn>
                    <a:cxn ang="0">
                      <a:pos x="0" y="49"/>
                    </a:cxn>
                    <a:cxn ang="0">
                      <a:pos x="41" y="8"/>
                    </a:cxn>
                    <a:cxn ang="0">
                      <a:pos x="27" y="0"/>
                    </a:cxn>
                    <a:cxn ang="0">
                      <a:pos x="41" y="0"/>
                    </a:cxn>
                    <a:cxn ang="0">
                      <a:pos x="41" y="0"/>
                    </a:cxn>
                  </a:cxnLst>
                  <a:rect l="0" t="0" r="r" b="b"/>
                  <a:pathLst>
                    <a:path w="43" h="49">
                      <a:moveTo>
                        <a:pt x="41" y="0"/>
                      </a:moveTo>
                      <a:lnTo>
                        <a:pt x="43" y="6"/>
                      </a:lnTo>
                      <a:lnTo>
                        <a:pt x="43" y="13"/>
                      </a:lnTo>
                      <a:lnTo>
                        <a:pt x="43" y="16"/>
                      </a:lnTo>
                      <a:lnTo>
                        <a:pt x="41" y="21"/>
                      </a:lnTo>
                      <a:lnTo>
                        <a:pt x="38" y="22"/>
                      </a:lnTo>
                      <a:lnTo>
                        <a:pt x="35" y="25"/>
                      </a:lnTo>
                      <a:lnTo>
                        <a:pt x="32" y="27"/>
                      </a:lnTo>
                      <a:lnTo>
                        <a:pt x="27" y="30"/>
                      </a:lnTo>
                      <a:lnTo>
                        <a:pt x="22" y="32"/>
                      </a:lnTo>
                      <a:lnTo>
                        <a:pt x="17" y="35"/>
                      </a:lnTo>
                      <a:lnTo>
                        <a:pt x="14" y="35"/>
                      </a:lnTo>
                      <a:lnTo>
                        <a:pt x="12" y="35"/>
                      </a:lnTo>
                      <a:lnTo>
                        <a:pt x="11" y="35"/>
                      </a:lnTo>
                      <a:lnTo>
                        <a:pt x="9" y="35"/>
                      </a:lnTo>
                      <a:lnTo>
                        <a:pt x="8" y="37"/>
                      </a:lnTo>
                      <a:lnTo>
                        <a:pt x="6" y="37"/>
                      </a:lnTo>
                      <a:lnTo>
                        <a:pt x="4" y="38"/>
                      </a:lnTo>
                      <a:lnTo>
                        <a:pt x="3" y="40"/>
                      </a:lnTo>
                      <a:lnTo>
                        <a:pt x="1" y="41"/>
                      </a:lnTo>
                      <a:lnTo>
                        <a:pt x="0" y="43"/>
                      </a:lnTo>
                      <a:lnTo>
                        <a:pt x="9" y="49"/>
                      </a:lnTo>
                      <a:lnTo>
                        <a:pt x="0" y="49"/>
                      </a:lnTo>
                      <a:lnTo>
                        <a:pt x="41" y="8"/>
                      </a:lnTo>
                      <a:lnTo>
                        <a:pt x="27" y="0"/>
                      </a:lnTo>
                      <a:lnTo>
                        <a:pt x="41" y="0"/>
                      </a:lnTo>
                      <a:lnTo>
                        <a:pt x="41" y="0"/>
                      </a:lnTo>
                      <a:close/>
                    </a:path>
                  </a:pathLst>
                </a:custGeom>
                <a:solidFill>
                  <a:srgbClr val="CEA156"/>
                </a:solidFill>
                <a:ln w="9525">
                  <a:noFill/>
                  <a:round/>
                  <a:headEnd/>
                  <a:tailEnd/>
                </a:ln>
              </p:spPr>
              <p:txBody>
                <a:bodyPr/>
                <a:lstStyle/>
                <a:p>
                  <a:endParaRPr lang="en-US"/>
                </a:p>
              </p:txBody>
            </p:sp>
            <p:sp>
              <p:nvSpPr>
                <p:cNvPr id="42224" name="Freeform 240"/>
                <p:cNvSpPr>
                  <a:spLocks/>
                </p:cNvSpPr>
                <p:nvPr/>
              </p:nvSpPr>
              <p:spPr bwMode="auto">
                <a:xfrm>
                  <a:off x="2822" y="3173"/>
                  <a:ext cx="38" cy="36"/>
                </a:xfrm>
                <a:custGeom>
                  <a:avLst/>
                  <a:gdLst/>
                  <a:ahLst/>
                  <a:cxnLst>
                    <a:cxn ang="0">
                      <a:pos x="77" y="69"/>
                    </a:cxn>
                    <a:cxn ang="0">
                      <a:pos x="71" y="67"/>
                    </a:cxn>
                    <a:cxn ang="0">
                      <a:pos x="64" y="64"/>
                    </a:cxn>
                    <a:cxn ang="0">
                      <a:pos x="58" y="62"/>
                    </a:cxn>
                    <a:cxn ang="0">
                      <a:pos x="51" y="61"/>
                    </a:cxn>
                    <a:cxn ang="0">
                      <a:pos x="47" y="57"/>
                    </a:cxn>
                    <a:cxn ang="0">
                      <a:pos x="40" y="56"/>
                    </a:cxn>
                    <a:cxn ang="0">
                      <a:pos x="34" y="53"/>
                    </a:cxn>
                    <a:cxn ang="0">
                      <a:pos x="29" y="49"/>
                    </a:cxn>
                    <a:cxn ang="0">
                      <a:pos x="23" y="46"/>
                    </a:cxn>
                    <a:cxn ang="0">
                      <a:pos x="18" y="41"/>
                    </a:cxn>
                    <a:cxn ang="0">
                      <a:pos x="0" y="0"/>
                    </a:cxn>
                    <a:cxn ang="0">
                      <a:pos x="0" y="13"/>
                    </a:cxn>
                    <a:cxn ang="0">
                      <a:pos x="2" y="24"/>
                    </a:cxn>
                    <a:cxn ang="0">
                      <a:pos x="8" y="33"/>
                    </a:cxn>
                    <a:cxn ang="0">
                      <a:pos x="16" y="43"/>
                    </a:cxn>
                    <a:cxn ang="0">
                      <a:pos x="26" y="49"/>
                    </a:cxn>
                    <a:cxn ang="0">
                      <a:pos x="35" y="56"/>
                    </a:cxn>
                    <a:cxn ang="0">
                      <a:pos x="47" y="62"/>
                    </a:cxn>
                    <a:cxn ang="0">
                      <a:pos x="58" y="65"/>
                    </a:cxn>
                    <a:cxn ang="0">
                      <a:pos x="67" y="69"/>
                    </a:cxn>
                    <a:cxn ang="0">
                      <a:pos x="77" y="70"/>
                    </a:cxn>
                    <a:cxn ang="0">
                      <a:pos x="77" y="70"/>
                    </a:cxn>
                    <a:cxn ang="0">
                      <a:pos x="77" y="69"/>
                    </a:cxn>
                  </a:cxnLst>
                  <a:rect l="0" t="0" r="r" b="b"/>
                  <a:pathLst>
                    <a:path w="77" h="70">
                      <a:moveTo>
                        <a:pt x="77" y="69"/>
                      </a:moveTo>
                      <a:lnTo>
                        <a:pt x="71" y="67"/>
                      </a:lnTo>
                      <a:lnTo>
                        <a:pt x="64" y="64"/>
                      </a:lnTo>
                      <a:lnTo>
                        <a:pt x="58" y="62"/>
                      </a:lnTo>
                      <a:lnTo>
                        <a:pt x="51" y="61"/>
                      </a:lnTo>
                      <a:lnTo>
                        <a:pt x="47" y="57"/>
                      </a:lnTo>
                      <a:lnTo>
                        <a:pt x="40" y="56"/>
                      </a:lnTo>
                      <a:lnTo>
                        <a:pt x="34" y="53"/>
                      </a:lnTo>
                      <a:lnTo>
                        <a:pt x="29" y="49"/>
                      </a:lnTo>
                      <a:lnTo>
                        <a:pt x="23" y="46"/>
                      </a:lnTo>
                      <a:lnTo>
                        <a:pt x="18" y="41"/>
                      </a:lnTo>
                      <a:lnTo>
                        <a:pt x="0" y="0"/>
                      </a:lnTo>
                      <a:lnTo>
                        <a:pt x="0" y="13"/>
                      </a:lnTo>
                      <a:lnTo>
                        <a:pt x="2" y="24"/>
                      </a:lnTo>
                      <a:lnTo>
                        <a:pt x="8" y="33"/>
                      </a:lnTo>
                      <a:lnTo>
                        <a:pt x="16" y="43"/>
                      </a:lnTo>
                      <a:lnTo>
                        <a:pt x="26" y="49"/>
                      </a:lnTo>
                      <a:lnTo>
                        <a:pt x="35" y="56"/>
                      </a:lnTo>
                      <a:lnTo>
                        <a:pt x="47" y="62"/>
                      </a:lnTo>
                      <a:lnTo>
                        <a:pt x="58" y="65"/>
                      </a:lnTo>
                      <a:lnTo>
                        <a:pt x="67" y="69"/>
                      </a:lnTo>
                      <a:lnTo>
                        <a:pt x="77" y="70"/>
                      </a:lnTo>
                      <a:lnTo>
                        <a:pt x="77" y="70"/>
                      </a:lnTo>
                      <a:lnTo>
                        <a:pt x="77" y="69"/>
                      </a:lnTo>
                      <a:close/>
                    </a:path>
                  </a:pathLst>
                </a:custGeom>
                <a:solidFill>
                  <a:srgbClr val="CEA156"/>
                </a:solidFill>
                <a:ln w="9525">
                  <a:noFill/>
                  <a:round/>
                  <a:headEnd/>
                  <a:tailEnd/>
                </a:ln>
              </p:spPr>
              <p:txBody>
                <a:bodyPr/>
                <a:lstStyle/>
                <a:p>
                  <a:endParaRPr lang="en-US"/>
                </a:p>
              </p:txBody>
            </p:sp>
            <p:sp>
              <p:nvSpPr>
                <p:cNvPr id="42225" name="Freeform 241"/>
                <p:cNvSpPr>
                  <a:spLocks/>
                </p:cNvSpPr>
                <p:nvPr/>
              </p:nvSpPr>
              <p:spPr bwMode="auto">
                <a:xfrm>
                  <a:off x="3312" y="3173"/>
                  <a:ext cx="7" cy="14"/>
                </a:xfrm>
                <a:custGeom>
                  <a:avLst/>
                  <a:gdLst/>
                  <a:ahLst/>
                  <a:cxnLst>
                    <a:cxn ang="0">
                      <a:pos x="0" y="27"/>
                    </a:cxn>
                    <a:cxn ang="0">
                      <a:pos x="2" y="0"/>
                    </a:cxn>
                    <a:cxn ang="0">
                      <a:pos x="14" y="27"/>
                    </a:cxn>
                    <a:cxn ang="0">
                      <a:pos x="2" y="27"/>
                    </a:cxn>
                    <a:cxn ang="0">
                      <a:pos x="2" y="27"/>
                    </a:cxn>
                    <a:cxn ang="0">
                      <a:pos x="0" y="27"/>
                    </a:cxn>
                  </a:cxnLst>
                  <a:rect l="0" t="0" r="r" b="b"/>
                  <a:pathLst>
                    <a:path w="14" h="27">
                      <a:moveTo>
                        <a:pt x="0" y="27"/>
                      </a:moveTo>
                      <a:lnTo>
                        <a:pt x="2" y="0"/>
                      </a:lnTo>
                      <a:lnTo>
                        <a:pt x="14" y="27"/>
                      </a:lnTo>
                      <a:lnTo>
                        <a:pt x="2" y="27"/>
                      </a:lnTo>
                      <a:lnTo>
                        <a:pt x="2" y="27"/>
                      </a:lnTo>
                      <a:lnTo>
                        <a:pt x="0" y="27"/>
                      </a:lnTo>
                      <a:close/>
                    </a:path>
                  </a:pathLst>
                </a:custGeom>
                <a:solidFill>
                  <a:srgbClr val="FFFF00"/>
                </a:solidFill>
                <a:ln w="9525">
                  <a:noFill/>
                  <a:round/>
                  <a:headEnd/>
                  <a:tailEnd/>
                </a:ln>
              </p:spPr>
              <p:txBody>
                <a:bodyPr/>
                <a:lstStyle/>
                <a:p>
                  <a:endParaRPr lang="en-US"/>
                </a:p>
              </p:txBody>
            </p:sp>
            <p:sp>
              <p:nvSpPr>
                <p:cNvPr id="42226" name="Freeform 242"/>
                <p:cNvSpPr>
                  <a:spLocks/>
                </p:cNvSpPr>
                <p:nvPr/>
              </p:nvSpPr>
              <p:spPr bwMode="auto">
                <a:xfrm>
                  <a:off x="2930" y="3178"/>
                  <a:ext cx="44" cy="59"/>
                </a:xfrm>
                <a:custGeom>
                  <a:avLst/>
                  <a:gdLst/>
                  <a:ahLst/>
                  <a:cxnLst>
                    <a:cxn ang="0">
                      <a:pos x="88" y="32"/>
                    </a:cxn>
                    <a:cxn ang="0">
                      <a:pos x="80" y="40"/>
                    </a:cxn>
                    <a:cxn ang="0">
                      <a:pos x="72" y="48"/>
                    </a:cxn>
                    <a:cxn ang="0">
                      <a:pos x="62" y="58"/>
                    </a:cxn>
                    <a:cxn ang="0">
                      <a:pos x="54" y="66"/>
                    </a:cxn>
                    <a:cxn ang="0">
                      <a:pos x="45" y="76"/>
                    </a:cxn>
                    <a:cxn ang="0">
                      <a:pos x="35" y="85"/>
                    </a:cxn>
                    <a:cxn ang="0">
                      <a:pos x="27" y="93"/>
                    </a:cxn>
                    <a:cxn ang="0">
                      <a:pos x="17" y="103"/>
                    </a:cxn>
                    <a:cxn ang="0">
                      <a:pos x="11" y="111"/>
                    </a:cxn>
                    <a:cxn ang="0">
                      <a:pos x="3" y="117"/>
                    </a:cxn>
                    <a:cxn ang="0">
                      <a:pos x="0" y="106"/>
                    </a:cxn>
                    <a:cxn ang="0">
                      <a:pos x="0" y="95"/>
                    </a:cxn>
                    <a:cxn ang="0">
                      <a:pos x="0" y="84"/>
                    </a:cxn>
                    <a:cxn ang="0">
                      <a:pos x="1" y="71"/>
                    </a:cxn>
                    <a:cxn ang="0">
                      <a:pos x="5" y="58"/>
                    </a:cxn>
                    <a:cxn ang="0">
                      <a:pos x="8" y="47"/>
                    </a:cxn>
                    <a:cxn ang="0">
                      <a:pos x="13" y="34"/>
                    </a:cxn>
                    <a:cxn ang="0">
                      <a:pos x="17" y="23"/>
                    </a:cxn>
                    <a:cxn ang="0">
                      <a:pos x="22" y="12"/>
                    </a:cxn>
                    <a:cxn ang="0">
                      <a:pos x="29" y="0"/>
                    </a:cxn>
                    <a:cxn ang="0">
                      <a:pos x="33" y="4"/>
                    </a:cxn>
                    <a:cxn ang="0">
                      <a:pos x="40" y="7"/>
                    </a:cxn>
                    <a:cxn ang="0">
                      <a:pos x="45" y="10"/>
                    </a:cxn>
                    <a:cxn ang="0">
                      <a:pos x="51" y="13"/>
                    </a:cxn>
                    <a:cxn ang="0">
                      <a:pos x="57" y="16"/>
                    </a:cxn>
                    <a:cxn ang="0">
                      <a:pos x="64" y="20"/>
                    </a:cxn>
                    <a:cxn ang="0">
                      <a:pos x="69" y="23"/>
                    </a:cxn>
                    <a:cxn ang="0">
                      <a:pos x="75" y="26"/>
                    </a:cxn>
                    <a:cxn ang="0">
                      <a:pos x="81" y="29"/>
                    </a:cxn>
                    <a:cxn ang="0">
                      <a:pos x="88" y="32"/>
                    </a:cxn>
                    <a:cxn ang="0">
                      <a:pos x="88" y="32"/>
                    </a:cxn>
                  </a:cxnLst>
                  <a:rect l="0" t="0" r="r" b="b"/>
                  <a:pathLst>
                    <a:path w="88" h="117">
                      <a:moveTo>
                        <a:pt x="88" y="32"/>
                      </a:moveTo>
                      <a:lnTo>
                        <a:pt x="80" y="40"/>
                      </a:lnTo>
                      <a:lnTo>
                        <a:pt x="72" y="48"/>
                      </a:lnTo>
                      <a:lnTo>
                        <a:pt x="62" y="58"/>
                      </a:lnTo>
                      <a:lnTo>
                        <a:pt x="54" y="66"/>
                      </a:lnTo>
                      <a:lnTo>
                        <a:pt x="45" y="76"/>
                      </a:lnTo>
                      <a:lnTo>
                        <a:pt x="35" y="85"/>
                      </a:lnTo>
                      <a:lnTo>
                        <a:pt x="27" y="93"/>
                      </a:lnTo>
                      <a:lnTo>
                        <a:pt x="17" y="103"/>
                      </a:lnTo>
                      <a:lnTo>
                        <a:pt x="11" y="111"/>
                      </a:lnTo>
                      <a:lnTo>
                        <a:pt x="3" y="117"/>
                      </a:lnTo>
                      <a:lnTo>
                        <a:pt x="0" y="106"/>
                      </a:lnTo>
                      <a:lnTo>
                        <a:pt x="0" y="95"/>
                      </a:lnTo>
                      <a:lnTo>
                        <a:pt x="0" y="84"/>
                      </a:lnTo>
                      <a:lnTo>
                        <a:pt x="1" y="71"/>
                      </a:lnTo>
                      <a:lnTo>
                        <a:pt x="5" y="58"/>
                      </a:lnTo>
                      <a:lnTo>
                        <a:pt x="8" y="47"/>
                      </a:lnTo>
                      <a:lnTo>
                        <a:pt x="13" y="34"/>
                      </a:lnTo>
                      <a:lnTo>
                        <a:pt x="17" y="23"/>
                      </a:lnTo>
                      <a:lnTo>
                        <a:pt x="22" y="12"/>
                      </a:lnTo>
                      <a:lnTo>
                        <a:pt x="29" y="0"/>
                      </a:lnTo>
                      <a:lnTo>
                        <a:pt x="33" y="4"/>
                      </a:lnTo>
                      <a:lnTo>
                        <a:pt x="40" y="7"/>
                      </a:lnTo>
                      <a:lnTo>
                        <a:pt x="45" y="10"/>
                      </a:lnTo>
                      <a:lnTo>
                        <a:pt x="51" y="13"/>
                      </a:lnTo>
                      <a:lnTo>
                        <a:pt x="57" y="16"/>
                      </a:lnTo>
                      <a:lnTo>
                        <a:pt x="64" y="20"/>
                      </a:lnTo>
                      <a:lnTo>
                        <a:pt x="69" y="23"/>
                      </a:lnTo>
                      <a:lnTo>
                        <a:pt x="75" y="26"/>
                      </a:lnTo>
                      <a:lnTo>
                        <a:pt x="81" y="29"/>
                      </a:lnTo>
                      <a:lnTo>
                        <a:pt x="88" y="32"/>
                      </a:lnTo>
                      <a:lnTo>
                        <a:pt x="88" y="32"/>
                      </a:lnTo>
                      <a:close/>
                    </a:path>
                  </a:pathLst>
                </a:custGeom>
                <a:solidFill>
                  <a:srgbClr val="CEA156"/>
                </a:solidFill>
                <a:ln w="9525">
                  <a:noFill/>
                  <a:round/>
                  <a:headEnd/>
                  <a:tailEnd/>
                </a:ln>
              </p:spPr>
              <p:txBody>
                <a:bodyPr/>
                <a:lstStyle/>
                <a:p>
                  <a:endParaRPr lang="en-US"/>
                </a:p>
              </p:txBody>
            </p:sp>
            <p:sp>
              <p:nvSpPr>
                <p:cNvPr id="42227" name="Freeform 243"/>
                <p:cNvSpPr>
                  <a:spLocks/>
                </p:cNvSpPr>
                <p:nvPr/>
              </p:nvSpPr>
              <p:spPr bwMode="auto">
                <a:xfrm>
                  <a:off x="2686" y="3185"/>
                  <a:ext cx="64" cy="69"/>
                </a:xfrm>
                <a:custGeom>
                  <a:avLst/>
                  <a:gdLst/>
                  <a:ahLst/>
                  <a:cxnLst>
                    <a:cxn ang="0">
                      <a:pos x="101" y="11"/>
                    </a:cxn>
                    <a:cxn ang="0">
                      <a:pos x="96" y="19"/>
                    </a:cxn>
                    <a:cxn ang="0">
                      <a:pos x="91" y="27"/>
                    </a:cxn>
                    <a:cxn ang="0">
                      <a:pos x="86" y="35"/>
                    </a:cxn>
                    <a:cxn ang="0">
                      <a:pos x="81" y="45"/>
                    </a:cxn>
                    <a:cxn ang="0">
                      <a:pos x="78" y="53"/>
                    </a:cxn>
                    <a:cxn ang="0">
                      <a:pos x="77" y="63"/>
                    </a:cxn>
                    <a:cxn ang="0">
                      <a:pos x="77" y="71"/>
                    </a:cxn>
                    <a:cxn ang="0">
                      <a:pos x="77" y="80"/>
                    </a:cxn>
                    <a:cxn ang="0">
                      <a:pos x="80" y="88"/>
                    </a:cxn>
                    <a:cxn ang="0">
                      <a:pos x="83" y="96"/>
                    </a:cxn>
                    <a:cxn ang="0">
                      <a:pos x="86" y="101"/>
                    </a:cxn>
                    <a:cxn ang="0">
                      <a:pos x="91" y="103"/>
                    </a:cxn>
                    <a:cxn ang="0">
                      <a:pos x="94" y="104"/>
                    </a:cxn>
                    <a:cxn ang="0">
                      <a:pos x="99" y="106"/>
                    </a:cxn>
                    <a:cxn ang="0">
                      <a:pos x="104" y="106"/>
                    </a:cxn>
                    <a:cxn ang="0">
                      <a:pos x="107" y="106"/>
                    </a:cxn>
                    <a:cxn ang="0">
                      <a:pos x="112" y="106"/>
                    </a:cxn>
                    <a:cxn ang="0">
                      <a:pos x="117" y="104"/>
                    </a:cxn>
                    <a:cxn ang="0">
                      <a:pos x="121" y="104"/>
                    </a:cxn>
                    <a:cxn ang="0">
                      <a:pos x="126" y="104"/>
                    </a:cxn>
                    <a:cxn ang="0">
                      <a:pos x="115" y="111"/>
                    </a:cxn>
                    <a:cxn ang="0">
                      <a:pos x="105" y="115"/>
                    </a:cxn>
                    <a:cxn ang="0">
                      <a:pos x="94" y="120"/>
                    </a:cxn>
                    <a:cxn ang="0">
                      <a:pos x="81" y="123"/>
                    </a:cxn>
                    <a:cxn ang="0">
                      <a:pos x="70" y="127"/>
                    </a:cxn>
                    <a:cxn ang="0">
                      <a:pos x="57" y="130"/>
                    </a:cxn>
                    <a:cxn ang="0">
                      <a:pos x="46" y="131"/>
                    </a:cxn>
                    <a:cxn ang="0">
                      <a:pos x="33" y="133"/>
                    </a:cxn>
                    <a:cxn ang="0">
                      <a:pos x="21" y="136"/>
                    </a:cxn>
                    <a:cxn ang="0">
                      <a:pos x="9" y="139"/>
                    </a:cxn>
                    <a:cxn ang="0">
                      <a:pos x="1" y="120"/>
                    </a:cxn>
                    <a:cxn ang="0">
                      <a:pos x="0" y="98"/>
                    </a:cxn>
                    <a:cxn ang="0">
                      <a:pos x="3" y="75"/>
                    </a:cxn>
                    <a:cxn ang="0">
                      <a:pos x="9" y="55"/>
                    </a:cxn>
                    <a:cxn ang="0">
                      <a:pos x="19" y="35"/>
                    </a:cxn>
                    <a:cxn ang="0">
                      <a:pos x="33" y="18"/>
                    </a:cxn>
                    <a:cxn ang="0">
                      <a:pos x="48" y="7"/>
                    </a:cxn>
                    <a:cxn ang="0">
                      <a:pos x="65" y="0"/>
                    </a:cxn>
                    <a:cxn ang="0">
                      <a:pos x="83" y="2"/>
                    </a:cxn>
                    <a:cxn ang="0">
                      <a:pos x="101" y="13"/>
                    </a:cxn>
                    <a:cxn ang="0">
                      <a:pos x="101" y="13"/>
                    </a:cxn>
                    <a:cxn ang="0">
                      <a:pos x="101" y="11"/>
                    </a:cxn>
                  </a:cxnLst>
                  <a:rect l="0" t="0" r="r" b="b"/>
                  <a:pathLst>
                    <a:path w="126" h="139">
                      <a:moveTo>
                        <a:pt x="101" y="11"/>
                      </a:moveTo>
                      <a:lnTo>
                        <a:pt x="96" y="19"/>
                      </a:lnTo>
                      <a:lnTo>
                        <a:pt x="91" y="27"/>
                      </a:lnTo>
                      <a:lnTo>
                        <a:pt x="86" y="35"/>
                      </a:lnTo>
                      <a:lnTo>
                        <a:pt x="81" y="45"/>
                      </a:lnTo>
                      <a:lnTo>
                        <a:pt x="78" y="53"/>
                      </a:lnTo>
                      <a:lnTo>
                        <a:pt x="77" y="63"/>
                      </a:lnTo>
                      <a:lnTo>
                        <a:pt x="77" y="71"/>
                      </a:lnTo>
                      <a:lnTo>
                        <a:pt x="77" y="80"/>
                      </a:lnTo>
                      <a:lnTo>
                        <a:pt x="80" y="88"/>
                      </a:lnTo>
                      <a:lnTo>
                        <a:pt x="83" y="96"/>
                      </a:lnTo>
                      <a:lnTo>
                        <a:pt x="86" y="101"/>
                      </a:lnTo>
                      <a:lnTo>
                        <a:pt x="91" y="103"/>
                      </a:lnTo>
                      <a:lnTo>
                        <a:pt x="94" y="104"/>
                      </a:lnTo>
                      <a:lnTo>
                        <a:pt x="99" y="106"/>
                      </a:lnTo>
                      <a:lnTo>
                        <a:pt x="104" y="106"/>
                      </a:lnTo>
                      <a:lnTo>
                        <a:pt x="107" y="106"/>
                      </a:lnTo>
                      <a:lnTo>
                        <a:pt x="112" y="106"/>
                      </a:lnTo>
                      <a:lnTo>
                        <a:pt x="117" y="104"/>
                      </a:lnTo>
                      <a:lnTo>
                        <a:pt x="121" y="104"/>
                      </a:lnTo>
                      <a:lnTo>
                        <a:pt x="126" y="104"/>
                      </a:lnTo>
                      <a:lnTo>
                        <a:pt x="115" y="111"/>
                      </a:lnTo>
                      <a:lnTo>
                        <a:pt x="105" y="115"/>
                      </a:lnTo>
                      <a:lnTo>
                        <a:pt x="94" y="120"/>
                      </a:lnTo>
                      <a:lnTo>
                        <a:pt x="81" y="123"/>
                      </a:lnTo>
                      <a:lnTo>
                        <a:pt x="70" y="127"/>
                      </a:lnTo>
                      <a:lnTo>
                        <a:pt x="57" y="130"/>
                      </a:lnTo>
                      <a:lnTo>
                        <a:pt x="46" y="131"/>
                      </a:lnTo>
                      <a:lnTo>
                        <a:pt x="33" y="133"/>
                      </a:lnTo>
                      <a:lnTo>
                        <a:pt x="21" y="136"/>
                      </a:lnTo>
                      <a:lnTo>
                        <a:pt x="9" y="139"/>
                      </a:lnTo>
                      <a:lnTo>
                        <a:pt x="1" y="120"/>
                      </a:lnTo>
                      <a:lnTo>
                        <a:pt x="0" y="98"/>
                      </a:lnTo>
                      <a:lnTo>
                        <a:pt x="3" y="75"/>
                      </a:lnTo>
                      <a:lnTo>
                        <a:pt x="9" y="55"/>
                      </a:lnTo>
                      <a:lnTo>
                        <a:pt x="19" y="35"/>
                      </a:lnTo>
                      <a:lnTo>
                        <a:pt x="33" y="18"/>
                      </a:lnTo>
                      <a:lnTo>
                        <a:pt x="48" y="7"/>
                      </a:lnTo>
                      <a:lnTo>
                        <a:pt x="65" y="0"/>
                      </a:lnTo>
                      <a:lnTo>
                        <a:pt x="83" y="2"/>
                      </a:lnTo>
                      <a:lnTo>
                        <a:pt x="101" y="13"/>
                      </a:lnTo>
                      <a:lnTo>
                        <a:pt x="101" y="13"/>
                      </a:lnTo>
                      <a:lnTo>
                        <a:pt x="101" y="11"/>
                      </a:lnTo>
                      <a:close/>
                    </a:path>
                  </a:pathLst>
                </a:custGeom>
                <a:solidFill>
                  <a:srgbClr val="CEA156"/>
                </a:solidFill>
                <a:ln w="9525">
                  <a:noFill/>
                  <a:round/>
                  <a:headEnd/>
                  <a:tailEnd/>
                </a:ln>
              </p:spPr>
              <p:txBody>
                <a:bodyPr/>
                <a:lstStyle/>
                <a:p>
                  <a:endParaRPr lang="en-US"/>
                </a:p>
              </p:txBody>
            </p:sp>
            <p:sp>
              <p:nvSpPr>
                <p:cNvPr id="42228" name="Freeform 244"/>
                <p:cNvSpPr>
                  <a:spLocks/>
                </p:cNvSpPr>
                <p:nvPr/>
              </p:nvSpPr>
              <p:spPr bwMode="auto">
                <a:xfrm>
                  <a:off x="2944" y="3187"/>
                  <a:ext cx="22" cy="13"/>
                </a:xfrm>
                <a:custGeom>
                  <a:avLst/>
                  <a:gdLst/>
                  <a:ahLst/>
                  <a:cxnLst>
                    <a:cxn ang="0">
                      <a:pos x="0" y="24"/>
                    </a:cxn>
                    <a:cxn ang="0">
                      <a:pos x="2" y="0"/>
                    </a:cxn>
                    <a:cxn ang="0">
                      <a:pos x="43" y="14"/>
                    </a:cxn>
                    <a:cxn ang="0">
                      <a:pos x="2" y="26"/>
                    </a:cxn>
                    <a:cxn ang="0">
                      <a:pos x="2" y="26"/>
                    </a:cxn>
                    <a:cxn ang="0">
                      <a:pos x="0" y="24"/>
                    </a:cxn>
                  </a:cxnLst>
                  <a:rect l="0" t="0" r="r" b="b"/>
                  <a:pathLst>
                    <a:path w="43" h="26">
                      <a:moveTo>
                        <a:pt x="0" y="24"/>
                      </a:moveTo>
                      <a:lnTo>
                        <a:pt x="2" y="0"/>
                      </a:lnTo>
                      <a:lnTo>
                        <a:pt x="43" y="14"/>
                      </a:lnTo>
                      <a:lnTo>
                        <a:pt x="2" y="26"/>
                      </a:lnTo>
                      <a:lnTo>
                        <a:pt x="2" y="26"/>
                      </a:lnTo>
                      <a:lnTo>
                        <a:pt x="0" y="24"/>
                      </a:lnTo>
                      <a:close/>
                    </a:path>
                  </a:pathLst>
                </a:custGeom>
                <a:solidFill>
                  <a:srgbClr val="FFFF00"/>
                </a:solidFill>
                <a:ln w="9525">
                  <a:noFill/>
                  <a:round/>
                  <a:headEnd/>
                  <a:tailEnd/>
                </a:ln>
              </p:spPr>
              <p:txBody>
                <a:bodyPr/>
                <a:lstStyle/>
                <a:p>
                  <a:endParaRPr lang="en-US"/>
                </a:p>
              </p:txBody>
            </p:sp>
            <p:sp>
              <p:nvSpPr>
                <p:cNvPr id="42229" name="Freeform 245"/>
                <p:cNvSpPr>
                  <a:spLocks/>
                </p:cNvSpPr>
                <p:nvPr/>
              </p:nvSpPr>
              <p:spPr bwMode="auto">
                <a:xfrm>
                  <a:off x="3181" y="3198"/>
                  <a:ext cx="31" cy="35"/>
                </a:xfrm>
                <a:custGeom>
                  <a:avLst/>
                  <a:gdLst/>
                  <a:ahLst/>
                  <a:cxnLst>
                    <a:cxn ang="0">
                      <a:pos x="59" y="34"/>
                    </a:cxn>
                    <a:cxn ang="0">
                      <a:pos x="24" y="69"/>
                    </a:cxn>
                    <a:cxn ang="0">
                      <a:pos x="0" y="21"/>
                    </a:cxn>
                    <a:cxn ang="0">
                      <a:pos x="9" y="15"/>
                    </a:cxn>
                    <a:cxn ang="0">
                      <a:pos x="19" y="10"/>
                    </a:cxn>
                    <a:cxn ang="0">
                      <a:pos x="28" y="5"/>
                    </a:cxn>
                    <a:cxn ang="0">
                      <a:pos x="38" y="2"/>
                    </a:cxn>
                    <a:cxn ang="0">
                      <a:pos x="46" y="0"/>
                    </a:cxn>
                    <a:cxn ang="0">
                      <a:pos x="52" y="2"/>
                    </a:cxn>
                    <a:cxn ang="0">
                      <a:pos x="59" y="5"/>
                    </a:cxn>
                    <a:cxn ang="0">
                      <a:pos x="60" y="12"/>
                    </a:cxn>
                    <a:cxn ang="0">
                      <a:pos x="62" y="21"/>
                    </a:cxn>
                    <a:cxn ang="0">
                      <a:pos x="59" y="34"/>
                    </a:cxn>
                    <a:cxn ang="0">
                      <a:pos x="59" y="34"/>
                    </a:cxn>
                  </a:cxnLst>
                  <a:rect l="0" t="0" r="r" b="b"/>
                  <a:pathLst>
                    <a:path w="62" h="69">
                      <a:moveTo>
                        <a:pt x="59" y="34"/>
                      </a:moveTo>
                      <a:lnTo>
                        <a:pt x="24" y="69"/>
                      </a:lnTo>
                      <a:lnTo>
                        <a:pt x="0" y="21"/>
                      </a:lnTo>
                      <a:lnTo>
                        <a:pt x="9" y="15"/>
                      </a:lnTo>
                      <a:lnTo>
                        <a:pt x="19" y="10"/>
                      </a:lnTo>
                      <a:lnTo>
                        <a:pt x="28" y="5"/>
                      </a:lnTo>
                      <a:lnTo>
                        <a:pt x="38" y="2"/>
                      </a:lnTo>
                      <a:lnTo>
                        <a:pt x="46" y="0"/>
                      </a:lnTo>
                      <a:lnTo>
                        <a:pt x="52" y="2"/>
                      </a:lnTo>
                      <a:lnTo>
                        <a:pt x="59" y="5"/>
                      </a:lnTo>
                      <a:lnTo>
                        <a:pt x="60" y="12"/>
                      </a:lnTo>
                      <a:lnTo>
                        <a:pt x="62" y="21"/>
                      </a:lnTo>
                      <a:lnTo>
                        <a:pt x="59" y="34"/>
                      </a:lnTo>
                      <a:lnTo>
                        <a:pt x="59" y="34"/>
                      </a:lnTo>
                      <a:close/>
                    </a:path>
                  </a:pathLst>
                </a:custGeom>
                <a:solidFill>
                  <a:srgbClr val="CEA156"/>
                </a:solidFill>
                <a:ln w="9525">
                  <a:noFill/>
                  <a:round/>
                  <a:headEnd/>
                  <a:tailEnd/>
                </a:ln>
              </p:spPr>
              <p:txBody>
                <a:bodyPr/>
                <a:lstStyle/>
                <a:p>
                  <a:endParaRPr lang="en-US"/>
                </a:p>
              </p:txBody>
            </p:sp>
            <p:sp>
              <p:nvSpPr>
                <p:cNvPr id="42230" name="Freeform 246"/>
                <p:cNvSpPr>
                  <a:spLocks/>
                </p:cNvSpPr>
                <p:nvPr/>
              </p:nvSpPr>
              <p:spPr bwMode="auto">
                <a:xfrm>
                  <a:off x="3050" y="3203"/>
                  <a:ext cx="9" cy="26"/>
                </a:xfrm>
                <a:custGeom>
                  <a:avLst/>
                  <a:gdLst/>
                  <a:ahLst/>
                  <a:cxnLst>
                    <a:cxn ang="0">
                      <a:pos x="16" y="0"/>
                    </a:cxn>
                    <a:cxn ang="0">
                      <a:pos x="0" y="53"/>
                    </a:cxn>
                    <a:cxn ang="0">
                      <a:pos x="17" y="0"/>
                    </a:cxn>
                    <a:cxn ang="0">
                      <a:pos x="17" y="0"/>
                    </a:cxn>
                    <a:cxn ang="0">
                      <a:pos x="16" y="0"/>
                    </a:cxn>
                  </a:cxnLst>
                  <a:rect l="0" t="0" r="r" b="b"/>
                  <a:pathLst>
                    <a:path w="17" h="53">
                      <a:moveTo>
                        <a:pt x="16" y="0"/>
                      </a:moveTo>
                      <a:lnTo>
                        <a:pt x="0" y="53"/>
                      </a:lnTo>
                      <a:lnTo>
                        <a:pt x="17" y="0"/>
                      </a:lnTo>
                      <a:lnTo>
                        <a:pt x="17" y="0"/>
                      </a:lnTo>
                      <a:lnTo>
                        <a:pt x="16" y="0"/>
                      </a:lnTo>
                      <a:close/>
                    </a:path>
                  </a:pathLst>
                </a:custGeom>
                <a:solidFill>
                  <a:srgbClr val="FFFF00"/>
                </a:solidFill>
                <a:ln w="9525">
                  <a:noFill/>
                  <a:round/>
                  <a:headEnd/>
                  <a:tailEnd/>
                </a:ln>
              </p:spPr>
              <p:txBody>
                <a:bodyPr/>
                <a:lstStyle/>
                <a:p>
                  <a:endParaRPr lang="en-US"/>
                </a:p>
              </p:txBody>
            </p:sp>
            <p:sp>
              <p:nvSpPr>
                <p:cNvPr id="42231" name="Freeform 247"/>
                <p:cNvSpPr>
                  <a:spLocks/>
                </p:cNvSpPr>
                <p:nvPr/>
              </p:nvSpPr>
              <p:spPr bwMode="auto">
                <a:xfrm>
                  <a:off x="3510" y="3215"/>
                  <a:ext cx="51" cy="82"/>
                </a:xfrm>
                <a:custGeom>
                  <a:avLst/>
                  <a:gdLst/>
                  <a:ahLst/>
                  <a:cxnLst>
                    <a:cxn ang="0">
                      <a:pos x="95" y="14"/>
                    </a:cxn>
                    <a:cxn ang="0">
                      <a:pos x="87" y="26"/>
                    </a:cxn>
                    <a:cxn ang="0">
                      <a:pos x="85" y="38"/>
                    </a:cxn>
                    <a:cxn ang="0">
                      <a:pos x="87" y="53"/>
                    </a:cxn>
                    <a:cxn ang="0">
                      <a:pos x="91" y="66"/>
                    </a:cxn>
                    <a:cxn ang="0">
                      <a:pos x="95" y="61"/>
                    </a:cxn>
                    <a:cxn ang="0">
                      <a:pos x="88" y="45"/>
                    </a:cxn>
                    <a:cxn ang="0">
                      <a:pos x="75" y="34"/>
                    </a:cxn>
                    <a:cxn ang="0">
                      <a:pos x="61" y="27"/>
                    </a:cxn>
                    <a:cxn ang="0">
                      <a:pos x="43" y="21"/>
                    </a:cxn>
                    <a:cxn ang="0">
                      <a:pos x="43" y="30"/>
                    </a:cxn>
                    <a:cxn ang="0">
                      <a:pos x="45" y="58"/>
                    </a:cxn>
                    <a:cxn ang="0">
                      <a:pos x="32" y="88"/>
                    </a:cxn>
                    <a:cxn ang="0">
                      <a:pos x="15" y="118"/>
                    </a:cxn>
                    <a:cxn ang="0">
                      <a:pos x="2" y="149"/>
                    </a:cxn>
                    <a:cxn ang="0">
                      <a:pos x="3" y="154"/>
                    </a:cxn>
                    <a:cxn ang="0">
                      <a:pos x="8" y="136"/>
                    </a:cxn>
                    <a:cxn ang="0">
                      <a:pos x="15" y="118"/>
                    </a:cxn>
                    <a:cxn ang="0">
                      <a:pos x="18" y="102"/>
                    </a:cxn>
                    <a:cxn ang="0">
                      <a:pos x="19" y="86"/>
                    </a:cxn>
                    <a:cxn ang="0">
                      <a:pos x="42" y="53"/>
                    </a:cxn>
                    <a:cxn ang="0">
                      <a:pos x="15" y="14"/>
                    </a:cxn>
                    <a:cxn ang="0">
                      <a:pos x="24" y="18"/>
                    </a:cxn>
                    <a:cxn ang="0">
                      <a:pos x="35" y="19"/>
                    </a:cxn>
                    <a:cxn ang="0">
                      <a:pos x="47" y="19"/>
                    </a:cxn>
                    <a:cxn ang="0">
                      <a:pos x="56" y="24"/>
                    </a:cxn>
                    <a:cxn ang="0">
                      <a:pos x="71" y="0"/>
                    </a:cxn>
                    <a:cxn ang="0">
                      <a:pos x="74" y="8"/>
                    </a:cxn>
                    <a:cxn ang="0">
                      <a:pos x="80" y="11"/>
                    </a:cxn>
                    <a:cxn ang="0">
                      <a:pos x="88" y="11"/>
                    </a:cxn>
                    <a:cxn ang="0">
                      <a:pos x="95" y="11"/>
                    </a:cxn>
                    <a:cxn ang="0">
                      <a:pos x="103" y="11"/>
                    </a:cxn>
                    <a:cxn ang="0">
                      <a:pos x="101" y="11"/>
                    </a:cxn>
                  </a:cxnLst>
                  <a:rect l="0" t="0" r="r" b="b"/>
                  <a:pathLst>
                    <a:path w="103" h="163">
                      <a:moveTo>
                        <a:pt x="101" y="11"/>
                      </a:moveTo>
                      <a:lnTo>
                        <a:pt x="95" y="14"/>
                      </a:lnTo>
                      <a:lnTo>
                        <a:pt x="90" y="19"/>
                      </a:lnTo>
                      <a:lnTo>
                        <a:pt x="87" y="26"/>
                      </a:lnTo>
                      <a:lnTo>
                        <a:pt x="85" y="32"/>
                      </a:lnTo>
                      <a:lnTo>
                        <a:pt x="85" y="38"/>
                      </a:lnTo>
                      <a:lnTo>
                        <a:pt x="85" y="45"/>
                      </a:lnTo>
                      <a:lnTo>
                        <a:pt x="87" y="53"/>
                      </a:lnTo>
                      <a:lnTo>
                        <a:pt x="90" y="59"/>
                      </a:lnTo>
                      <a:lnTo>
                        <a:pt x="91" y="66"/>
                      </a:lnTo>
                      <a:lnTo>
                        <a:pt x="95" y="70"/>
                      </a:lnTo>
                      <a:lnTo>
                        <a:pt x="95" y="61"/>
                      </a:lnTo>
                      <a:lnTo>
                        <a:pt x="91" y="51"/>
                      </a:lnTo>
                      <a:lnTo>
                        <a:pt x="88" y="45"/>
                      </a:lnTo>
                      <a:lnTo>
                        <a:pt x="82" y="38"/>
                      </a:lnTo>
                      <a:lnTo>
                        <a:pt x="75" y="34"/>
                      </a:lnTo>
                      <a:lnTo>
                        <a:pt x="69" y="30"/>
                      </a:lnTo>
                      <a:lnTo>
                        <a:pt x="61" y="27"/>
                      </a:lnTo>
                      <a:lnTo>
                        <a:pt x="53" y="24"/>
                      </a:lnTo>
                      <a:lnTo>
                        <a:pt x="43" y="21"/>
                      </a:lnTo>
                      <a:lnTo>
                        <a:pt x="35" y="18"/>
                      </a:lnTo>
                      <a:lnTo>
                        <a:pt x="43" y="30"/>
                      </a:lnTo>
                      <a:lnTo>
                        <a:pt x="47" y="43"/>
                      </a:lnTo>
                      <a:lnTo>
                        <a:pt x="45" y="58"/>
                      </a:lnTo>
                      <a:lnTo>
                        <a:pt x="40" y="72"/>
                      </a:lnTo>
                      <a:lnTo>
                        <a:pt x="32" y="88"/>
                      </a:lnTo>
                      <a:lnTo>
                        <a:pt x="24" y="102"/>
                      </a:lnTo>
                      <a:lnTo>
                        <a:pt x="15" y="118"/>
                      </a:lnTo>
                      <a:lnTo>
                        <a:pt x="8" y="134"/>
                      </a:lnTo>
                      <a:lnTo>
                        <a:pt x="2" y="149"/>
                      </a:lnTo>
                      <a:lnTo>
                        <a:pt x="0" y="163"/>
                      </a:lnTo>
                      <a:lnTo>
                        <a:pt x="3" y="154"/>
                      </a:lnTo>
                      <a:lnTo>
                        <a:pt x="5" y="146"/>
                      </a:lnTo>
                      <a:lnTo>
                        <a:pt x="8" y="136"/>
                      </a:lnTo>
                      <a:lnTo>
                        <a:pt x="11" y="128"/>
                      </a:lnTo>
                      <a:lnTo>
                        <a:pt x="15" y="118"/>
                      </a:lnTo>
                      <a:lnTo>
                        <a:pt x="16" y="110"/>
                      </a:lnTo>
                      <a:lnTo>
                        <a:pt x="18" y="102"/>
                      </a:lnTo>
                      <a:lnTo>
                        <a:pt x="19" y="94"/>
                      </a:lnTo>
                      <a:lnTo>
                        <a:pt x="19" y="86"/>
                      </a:lnTo>
                      <a:lnTo>
                        <a:pt x="18" y="78"/>
                      </a:lnTo>
                      <a:lnTo>
                        <a:pt x="42" y="53"/>
                      </a:lnTo>
                      <a:lnTo>
                        <a:pt x="11" y="11"/>
                      </a:lnTo>
                      <a:lnTo>
                        <a:pt x="15" y="14"/>
                      </a:lnTo>
                      <a:lnTo>
                        <a:pt x="19" y="16"/>
                      </a:lnTo>
                      <a:lnTo>
                        <a:pt x="24" y="18"/>
                      </a:lnTo>
                      <a:lnTo>
                        <a:pt x="29" y="19"/>
                      </a:lnTo>
                      <a:lnTo>
                        <a:pt x="35" y="19"/>
                      </a:lnTo>
                      <a:lnTo>
                        <a:pt x="42" y="19"/>
                      </a:lnTo>
                      <a:lnTo>
                        <a:pt x="47" y="19"/>
                      </a:lnTo>
                      <a:lnTo>
                        <a:pt x="51" y="21"/>
                      </a:lnTo>
                      <a:lnTo>
                        <a:pt x="56" y="24"/>
                      </a:lnTo>
                      <a:lnTo>
                        <a:pt x="59" y="29"/>
                      </a:lnTo>
                      <a:lnTo>
                        <a:pt x="71" y="0"/>
                      </a:lnTo>
                      <a:lnTo>
                        <a:pt x="72" y="5"/>
                      </a:lnTo>
                      <a:lnTo>
                        <a:pt x="74" y="8"/>
                      </a:lnTo>
                      <a:lnTo>
                        <a:pt x="77" y="10"/>
                      </a:lnTo>
                      <a:lnTo>
                        <a:pt x="80" y="11"/>
                      </a:lnTo>
                      <a:lnTo>
                        <a:pt x="83" y="11"/>
                      </a:lnTo>
                      <a:lnTo>
                        <a:pt x="88" y="11"/>
                      </a:lnTo>
                      <a:lnTo>
                        <a:pt x="91" y="11"/>
                      </a:lnTo>
                      <a:lnTo>
                        <a:pt x="95" y="11"/>
                      </a:lnTo>
                      <a:lnTo>
                        <a:pt x="99" y="11"/>
                      </a:lnTo>
                      <a:lnTo>
                        <a:pt x="103" y="11"/>
                      </a:lnTo>
                      <a:lnTo>
                        <a:pt x="103" y="11"/>
                      </a:lnTo>
                      <a:lnTo>
                        <a:pt x="101" y="11"/>
                      </a:lnTo>
                      <a:close/>
                    </a:path>
                  </a:pathLst>
                </a:custGeom>
                <a:solidFill>
                  <a:srgbClr val="CEA156"/>
                </a:solidFill>
                <a:ln w="9525">
                  <a:noFill/>
                  <a:round/>
                  <a:headEnd/>
                  <a:tailEnd/>
                </a:ln>
              </p:spPr>
              <p:txBody>
                <a:bodyPr/>
                <a:lstStyle/>
                <a:p>
                  <a:endParaRPr lang="en-US"/>
                </a:p>
              </p:txBody>
            </p:sp>
            <p:sp>
              <p:nvSpPr>
                <p:cNvPr id="42232" name="Freeform 248"/>
                <p:cNvSpPr>
                  <a:spLocks/>
                </p:cNvSpPr>
                <p:nvPr/>
              </p:nvSpPr>
              <p:spPr bwMode="auto">
                <a:xfrm>
                  <a:off x="2691" y="3224"/>
                  <a:ext cx="3" cy="17"/>
                </a:xfrm>
                <a:custGeom>
                  <a:avLst/>
                  <a:gdLst/>
                  <a:ahLst/>
                  <a:cxnLst>
                    <a:cxn ang="0">
                      <a:pos x="7" y="35"/>
                    </a:cxn>
                    <a:cxn ang="0">
                      <a:pos x="0" y="0"/>
                    </a:cxn>
                    <a:cxn ang="0">
                      <a:pos x="7" y="11"/>
                    </a:cxn>
                    <a:cxn ang="0">
                      <a:pos x="7" y="35"/>
                    </a:cxn>
                    <a:cxn ang="0">
                      <a:pos x="7" y="35"/>
                    </a:cxn>
                  </a:cxnLst>
                  <a:rect l="0" t="0" r="r" b="b"/>
                  <a:pathLst>
                    <a:path w="7" h="35">
                      <a:moveTo>
                        <a:pt x="7" y="35"/>
                      </a:moveTo>
                      <a:lnTo>
                        <a:pt x="0" y="0"/>
                      </a:lnTo>
                      <a:lnTo>
                        <a:pt x="7" y="11"/>
                      </a:lnTo>
                      <a:lnTo>
                        <a:pt x="7" y="35"/>
                      </a:lnTo>
                      <a:lnTo>
                        <a:pt x="7" y="35"/>
                      </a:lnTo>
                      <a:close/>
                    </a:path>
                  </a:pathLst>
                </a:custGeom>
                <a:solidFill>
                  <a:srgbClr val="FFFF00"/>
                </a:solidFill>
                <a:ln w="9525">
                  <a:noFill/>
                  <a:round/>
                  <a:headEnd/>
                  <a:tailEnd/>
                </a:ln>
              </p:spPr>
              <p:txBody>
                <a:bodyPr/>
                <a:lstStyle/>
                <a:p>
                  <a:endParaRPr lang="en-US"/>
                </a:p>
              </p:txBody>
            </p:sp>
            <p:sp>
              <p:nvSpPr>
                <p:cNvPr id="42233" name="Freeform 249"/>
                <p:cNvSpPr>
                  <a:spLocks/>
                </p:cNvSpPr>
                <p:nvPr/>
              </p:nvSpPr>
              <p:spPr bwMode="auto">
                <a:xfrm>
                  <a:off x="2600" y="3229"/>
                  <a:ext cx="46" cy="89"/>
                </a:xfrm>
                <a:custGeom>
                  <a:avLst/>
                  <a:gdLst/>
                  <a:ahLst/>
                  <a:cxnLst>
                    <a:cxn ang="0">
                      <a:pos x="54" y="176"/>
                    </a:cxn>
                    <a:cxn ang="0">
                      <a:pos x="58" y="176"/>
                    </a:cxn>
                    <a:cxn ang="0">
                      <a:pos x="59" y="177"/>
                    </a:cxn>
                    <a:cxn ang="0">
                      <a:pos x="61" y="176"/>
                    </a:cxn>
                    <a:cxn ang="0">
                      <a:pos x="62" y="176"/>
                    </a:cxn>
                    <a:cxn ang="0">
                      <a:pos x="64" y="174"/>
                    </a:cxn>
                    <a:cxn ang="0">
                      <a:pos x="66" y="174"/>
                    </a:cxn>
                    <a:cxn ang="0">
                      <a:pos x="67" y="173"/>
                    </a:cxn>
                    <a:cxn ang="0">
                      <a:pos x="69" y="171"/>
                    </a:cxn>
                    <a:cxn ang="0">
                      <a:pos x="72" y="169"/>
                    </a:cxn>
                    <a:cxn ang="0">
                      <a:pos x="74" y="169"/>
                    </a:cxn>
                    <a:cxn ang="0">
                      <a:pos x="74" y="176"/>
                    </a:cxn>
                    <a:cxn ang="0">
                      <a:pos x="64" y="177"/>
                    </a:cxn>
                    <a:cxn ang="0">
                      <a:pos x="58" y="177"/>
                    </a:cxn>
                    <a:cxn ang="0">
                      <a:pos x="51" y="176"/>
                    </a:cxn>
                    <a:cxn ang="0">
                      <a:pos x="46" y="173"/>
                    </a:cxn>
                    <a:cxn ang="0">
                      <a:pos x="43" y="169"/>
                    </a:cxn>
                    <a:cxn ang="0">
                      <a:pos x="40" y="163"/>
                    </a:cxn>
                    <a:cxn ang="0">
                      <a:pos x="37" y="158"/>
                    </a:cxn>
                    <a:cxn ang="0">
                      <a:pos x="35" y="152"/>
                    </a:cxn>
                    <a:cxn ang="0">
                      <a:pos x="34" y="145"/>
                    </a:cxn>
                    <a:cxn ang="0">
                      <a:pos x="30" y="141"/>
                    </a:cxn>
                    <a:cxn ang="0">
                      <a:pos x="38" y="123"/>
                    </a:cxn>
                    <a:cxn ang="0">
                      <a:pos x="37" y="104"/>
                    </a:cxn>
                    <a:cxn ang="0">
                      <a:pos x="29" y="85"/>
                    </a:cxn>
                    <a:cxn ang="0">
                      <a:pos x="19" y="67"/>
                    </a:cxn>
                    <a:cxn ang="0">
                      <a:pos x="8" y="49"/>
                    </a:cxn>
                    <a:cxn ang="0">
                      <a:pos x="2" y="35"/>
                    </a:cxn>
                    <a:cxn ang="0">
                      <a:pos x="0" y="22"/>
                    </a:cxn>
                    <a:cxn ang="0">
                      <a:pos x="8" y="14"/>
                    </a:cxn>
                    <a:cxn ang="0">
                      <a:pos x="27" y="8"/>
                    </a:cxn>
                    <a:cxn ang="0">
                      <a:pos x="62" y="6"/>
                    </a:cxn>
                    <a:cxn ang="0">
                      <a:pos x="80" y="0"/>
                    </a:cxn>
                    <a:cxn ang="0">
                      <a:pos x="91" y="24"/>
                    </a:cxn>
                    <a:cxn ang="0">
                      <a:pos x="91" y="45"/>
                    </a:cxn>
                    <a:cxn ang="0">
                      <a:pos x="83" y="62"/>
                    </a:cxn>
                    <a:cxn ang="0">
                      <a:pos x="72" y="77"/>
                    </a:cxn>
                    <a:cxn ang="0">
                      <a:pos x="58" y="89"/>
                    </a:cxn>
                    <a:cxn ang="0">
                      <a:pos x="45" y="102"/>
                    </a:cxn>
                    <a:cxn ang="0">
                      <a:pos x="34" y="117"/>
                    </a:cxn>
                    <a:cxn ang="0">
                      <a:pos x="32" y="133"/>
                    </a:cxn>
                    <a:cxn ang="0">
                      <a:pos x="37" y="152"/>
                    </a:cxn>
                    <a:cxn ang="0">
                      <a:pos x="56" y="176"/>
                    </a:cxn>
                    <a:cxn ang="0">
                      <a:pos x="56" y="176"/>
                    </a:cxn>
                    <a:cxn ang="0">
                      <a:pos x="54" y="176"/>
                    </a:cxn>
                  </a:cxnLst>
                  <a:rect l="0" t="0" r="r" b="b"/>
                  <a:pathLst>
                    <a:path w="91" h="177">
                      <a:moveTo>
                        <a:pt x="54" y="176"/>
                      </a:moveTo>
                      <a:lnTo>
                        <a:pt x="58" y="176"/>
                      </a:lnTo>
                      <a:lnTo>
                        <a:pt x="59" y="177"/>
                      </a:lnTo>
                      <a:lnTo>
                        <a:pt x="61" y="176"/>
                      </a:lnTo>
                      <a:lnTo>
                        <a:pt x="62" y="176"/>
                      </a:lnTo>
                      <a:lnTo>
                        <a:pt x="64" y="174"/>
                      </a:lnTo>
                      <a:lnTo>
                        <a:pt x="66" y="174"/>
                      </a:lnTo>
                      <a:lnTo>
                        <a:pt x="67" y="173"/>
                      </a:lnTo>
                      <a:lnTo>
                        <a:pt x="69" y="171"/>
                      </a:lnTo>
                      <a:lnTo>
                        <a:pt x="72" y="169"/>
                      </a:lnTo>
                      <a:lnTo>
                        <a:pt x="74" y="169"/>
                      </a:lnTo>
                      <a:lnTo>
                        <a:pt x="74" y="176"/>
                      </a:lnTo>
                      <a:lnTo>
                        <a:pt x="64" y="177"/>
                      </a:lnTo>
                      <a:lnTo>
                        <a:pt x="58" y="177"/>
                      </a:lnTo>
                      <a:lnTo>
                        <a:pt x="51" y="176"/>
                      </a:lnTo>
                      <a:lnTo>
                        <a:pt x="46" y="173"/>
                      </a:lnTo>
                      <a:lnTo>
                        <a:pt x="43" y="169"/>
                      </a:lnTo>
                      <a:lnTo>
                        <a:pt x="40" y="163"/>
                      </a:lnTo>
                      <a:lnTo>
                        <a:pt x="37" y="158"/>
                      </a:lnTo>
                      <a:lnTo>
                        <a:pt x="35" y="152"/>
                      </a:lnTo>
                      <a:lnTo>
                        <a:pt x="34" y="145"/>
                      </a:lnTo>
                      <a:lnTo>
                        <a:pt x="30" y="141"/>
                      </a:lnTo>
                      <a:lnTo>
                        <a:pt x="38" y="123"/>
                      </a:lnTo>
                      <a:lnTo>
                        <a:pt x="37" y="104"/>
                      </a:lnTo>
                      <a:lnTo>
                        <a:pt x="29" y="85"/>
                      </a:lnTo>
                      <a:lnTo>
                        <a:pt x="19" y="67"/>
                      </a:lnTo>
                      <a:lnTo>
                        <a:pt x="8" y="49"/>
                      </a:lnTo>
                      <a:lnTo>
                        <a:pt x="2" y="35"/>
                      </a:lnTo>
                      <a:lnTo>
                        <a:pt x="0" y="22"/>
                      </a:lnTo>
                      <a:lnTo>
                        <a:pt x="8" y="14"/>
                      </a:lnTo>
                      <a:lnTo>
                        <a:pt x="27" y="8"/>
                      </a:lnTo>
                      <a:lnTo>
                        <a:pt x="62" y="6"/>
                      </a:lnTo>
                      <a:lnTo>
                        <a:pt x="80" y="0"/>
                      </a:lnTo>
                      <a:lnTo>
                        <a:pt x="91" y="24"/>
                      </a:lnTo>
                      <a:lnTo>
                        <a:pt x="91" y="45"/>
                      </a:lnTo>
                      <a:lnTo>
                        <a:pt x="83" y="62"/>
                      </a:lnTo>
                      <a:lnTo>
                        <a:pt x="72" y="77"/>
                      </a:lnTo>
                      <a:lnTo>
                        <a:pt x="58" y="89"/>
                      </a:lnTo>
                      <a:lnTo>
                        <a:pt x="45" y="102"/>
                      </a:lnTo>
                      <a:lnTo>
                        <a:pt x="34" y="117"/>
                      </a:lnTo>
                      <a:lnTo>
                        <a:pt x="32" y="133"/>
                      </a:lnTo>
                      <a:lnTo>
                        <a:pt x="37" y="152"/>
                      </a:lnTo>
                      <a:lnTo>
                        <a:pt x="56" y="176"/>
                      </a:lnTo>
                      <a:lnTo>
                        <a:pt x="56" y="176"/>
                      </a:lnTo>
                      <a:lnTo>
                        <a:pt x="54" y="176"/>
                      </a:lnTo>
                      <a:close/>
                    </a:path>
                  </a:pathLst>
                </a:custGeom>
                <a:solidFill>
                  <a:srgbClr val="CEA156"/>
                </a:solidFill>
                <a:ln w="9525">
                  <a:noFill/>
                  <a:round/>
                  <a:headEnd/>
                  <a:tailEnd/>
                </a:ln>
              </p:spPr>
              <p:txBody>
                <a:bodyPr/>
                <a:lstStyle/>
                <a:p>
                  <a:endParaRPr lang="en-US"/>
                </a:p>
              </p:txBody>
            </p:sp>
            <p:sp>
              <p:nvSpPr>
                <p:cNvPr id="42234" name="Freeform 250"/>
                <p:cNvSpPr>
                  <a:spLocks/>
                </p:cNvSpPr>
                <p:nvPr/>
              </p:nvSpPr>
              <p:spPr bwMode="auto">
                <a:xfrm>
                  <a:off x="3159" y="3237"/>
                  <a:ext cx="39" cy="29"/>
                </a:xfrm>
                <a:custGeom>
                  <a:avLst/>
                  <a:gdLst/>
                  <a:ahLst/>
                  <a:cxnLst>
                    <a:cxn ang="0">
                      <a:pos x="77" y="42"/>
                    </a:cxn>
                    <a:cxn ang="0">
                      <a:pos x="71" y="47"/>
                    </a:cxn>
                    <a:cxn ang="0">
                      <a:pos x="64" y="50"/>
                    </a:cxn>
                    <a:cxn ang="0">
                      <a:pos x="56" y="51"/>
                    </a:cxn>
                    <a:cxn ang="0">
                      <a:pos x="48" y="51"/>
                    </a:cxn>
                    <a:cxn ang="0">
                      <a:pos x="39" y="53"/>
                    </a:cxn>
                    <a:cxn ang="0">
                      <a:pos x="31" y="53"/>
                    </a:cxn>
                    <a:cxn ang="0">
                      <a:pos x="23" y="53"/>
                    </a:cxn>
                    <a:cxn ang="0">
                      <a:pos x="15" y="55"/>
                    </a:cxn>
                    <a:cxn ang="0">
                      <a:pos x="7" y="56"/>
                    </a:cxn>
                    <a:cxn ang="0">
                      <a:pos x="0" y="59"/>
                    </a:cxn>
                    <a:cxn ang="0">
                      <a:pos x="36" y="0"/>
                    </a:cxn>
                    <a:cxn ang="0">
                      <a:pos x="79" y="42"/>
                    </a:cxn>
                    <a:cxn ang="0">
                      <a:pos x="79" y="42"/>
                    </a:cxn>
                    <a:cxn ang="0">
                      <a:pos x="77" y="42"/>
                    </a:cxn>
                  </a:cxnLst>
                  <a:rect l="0" t="0" r="r" b="b"/>
                  <a:pathLst>
                    <a:path w="79" h="59">
                      <a:moveTo>
                        <a:pt x="77" y="42"/>
                      </a:moveTo>
                      <a:lnTo>
                        <a:pt x="71" y="47"/>
                      </a:lnTo>
                      <a:lnTo>
                        <a:pt x="64" y="50"/>
                      </a:lnTo>
                      <a:lnTo>
                        <a:pt x="56" y="51"/>
                      </a:lnTo>
                      <a:lnTo>
                        <a:pt x="48" y="51"/>
                      </a:lnTo>
                      <a:lnTo>
                        <a:pt x="39" y="53"/>
                      </a:lnTo>
                      <a:lnTo>
                        <a:pt x="31" y="53"/>
                      </a:lnTo>
                      <a:lnTo>
                        <a:pt x="23" y="53"/>
                      </a:lnTo>
                      <a:lnTo>
                        <a:pt x="15" y="55"/>
                      </a:lnTo>
                      <a:lnTo>
                        <a:pt x="7" y="56"/>
                      </a:lnTo>
                      <a:lnTo>
                        <a:pt x="0" y="59"/>
                      </a:lnTo>
                      <a:lnTo>
                        <a:pt x="36" y="0"/>
                      </a:lnTo>
                      <a:lnTo>
                        <a:pt x="79" y="42"/>
                      </a:lnTo>
                      <a:lnTo>
                        <a:pt x="79" y="42"/>
                      </a:lnTo>
                      <a:lnTo>
                        <a:pt x="77" y="42"/>
                      </a:lnTo>
                      <a:close/>
                    </a:path>
                  </a:pathLst>
                </a:custGeom>
                <a:solidFill>
                  <a:srgbClr val="CEA156"/>
                </a:solidFill>
                <a:ln w="9525">
                  <a:noFill/>
                  <a:round/>
                  <a:headEnd/>
                  <a:tailEnd/>
                </a:ln>
              </p:spPr>
              <p:txBody>
                <a:bodyPr/>
                <a:lstStyle/>
                <a:p>
                  <a:endParaRPr lang="en-US"/>
                </a:p>
              </p:txBody>
            </p:sp>
            <p:sp>
              <p:nvSpPr>
                <p:cNvPr id="42235" name="Freeform 251"/>
                <p:cNvSpPr>
                  <a:spLocks/>
                </p:cNvSpPr>
                <p:nvPr/>
              </p:nvSpPr>
              <p:spPr bwMode="auto">
                <a:xfrm>
                  <a:off x="3316" y="3237"/>
                  <a:ext cx="30" cy="26"/>
                </a:xfrm>
                <a:custGeom>
                  <a:avLst/>
                  <a:gdLst/>
                  <a:ahLst/>
                  <a:cxnLst>
                    <a:cxn ang="0">
                      <a:pos x="59" y="34"/>
                    </a:cxn>
                    <a:cxn ang="0">
                      <a:pos x="59" y="53"/>
                    </a:cxn>
                    <a:cxn ang="0">
                      <a:pos x="53" y="50"/>
                    </a:cxn>
                    <a:cxn ang="0">
                      <a:pos x="46" y="48"/>
                    </a:cxn>
                    <a:cxn ang="0">
                      <a:pos x="40" y="48"/>
                    </a:cxn>
                    <a:cxn ang="0">
                      <a:pos x="34" y="48"/>
                    </a:cxn>
                    <a:cxn ang="0">
                      <a:pos x="27" y="48"/>
                    </a:cxn>
                    <a:cxn ang="0">
                      <a:pos x="21" y="48"/>
                    </a:cxn>
                    <a:cxn ang="0">
                      <a:pos x="14" y="47"/>
                    </a:cxn>
                    <a:cxn ang="0">
                      <a:pos x="10" y="43"/>
                    </a:cxn>
                    <a:cxn ang="0">
                      <a:pos x="5" y="37"/>
                    </a:cxn>
                    <a:cxn ang="0">
                      <a:pos x="0" y="27"/>
                    </a:cxn>
                    <a:cxn ang="0">
                      <a:pos x="18" y="0"/>
                    </a:cxn>
                    <a:cxn ang="0">
                      <a:pos x="22" y="2"/>
                    </a:cxn>
                    <a:cxn ang="0">
                      <a:pos x="27" y="3"/>
                    </a:cxn>
                    <a:cxn ang="0">
                      <a:pos x="32" y="7"/>
                    </a:cxn>
                    <a:cxn ang="0">
                      <a:pos x="37" y="11"/>
                    </a:cxn>
                    <a:cxn ang="0">
                      <a:pos x="40" y="15"/>
                    </a:cxn>
                    <a:cxn ang="0">
                      <a:pos x="43" y="19"/>
                    </a:cxn>
                    <a:cxn ang="0">
                      <a:pos x="48" y="24"/>
                    </a:cxn>
                    <a:cxn ang="0">
                      <a:pos x="51" y="27"/>
                    </a:cxn>
                    <a:cxn ang="0">
                      <a:pos x="56" y="32"/>
                    </a:cxn>
                    <a:cxn ang="0">
                      <a:pos x="59" y="35"/>
                    </a:cxn>
                    <a:cxn ang="0">
                      <a:pos x="59" y="35"/>
                    </a:cxn>
                    <a:cxn ang="0">
                      <a:pos x="59" y="34"/>
                    </a:cxn>
                  </a:cxnLst>
                  <a:rect l="0" t="0" r="r" b="b"/>
                  <a:pathLst>
                    <a:path w="59" h="53">
                      <a:moveTo>
                        <a:pt x="59" y="34"/>
                      </a:moveTo>
                      <a:lnTo>
                        <a:pt x="59" y="53"/>
                      </a:lnTo>
                      <a:lnTo>
                        <a:pt x="53" y="50"/>
                      </a:lnTo>
                      <a:lnTo>
                        <a:pt x="46" y="48"/>
                      </a:lnTo>
                      <a:lnTo>
                        <a:pt x="40" y="48"/>
                      </a:lnTo>
                      <a:lnTo>
                        <a:pt x="34" y="48"/>
                      </a:lnTo>
                      <a:lnTo>
                        <a:pt x="27" y="48"/>
                      </a:lnTo>
                      <a:lnTo>
                        <a:pt x="21" y="48"/>
                      </a:lnTo>
                      <a:lnTo>
                        <a:pt x="14" y="47"/>
                      </a:lnTo>
                      <a:lnTo>
                        <a:pt x="10" y="43"/>
                      </a:lnTo>
                      <a:lnTo>
                        <a:pt x="5" y="37"/>
                      </a:lnTo>
                      <a:lnTo>
                        <a:pt x="0" y="27"/>
                      </a:lnTo>
                      <a:lnTo>
                        <a:pt x="18" y="0"/>
                      </a:lnTo>
                      <a:lnTo>
                        <a:pt x="22" y="2"/>
                      </a:lnTo>
                      <a:lnTo>
                        <a:pt x="27" y="3"/>
                      </a:lnTo>
                      <a:lnTo>
                        <a:pt x="32" y="7"/>
                      </a:lnTo>
                      <a:lnTo>
                        <a:pt x="37" y="11"/>
                      </a:lnTo>
                      <a:lnTo>
                        <a:pt x="40" y="15"/>
                      </a:lnTo>
                      <a:lnTo>
                        <a:pt x="43" y="19"/>
                      </a:lnTo>
                      <a:lnTo>
                        <a:pt x="48" y="24"/>
                      </a:lnTo>
                      <a:lnTo>
                        <a:pt x="51" y="27"/>
                      </a:lnTo>
                      <a:lnTo>
                        <a:pt x="56" y="32"/>
                      </a:lnTo>
                      <a:lnTo>
                        <a:pt x="59" y="35"/>
                      </a:lnTo>
                      <a:lnTo>
                        <a:pt x="59" y="35"/>
                      </a:lnTo>
                      <a:lnTo>
                        <a:pt x="59" y="34"/>
                      </a:lnTo>
                      <a:close/>
                    </a:path>
                  </a:pathLst>
                </a:custGeom>
                <a:solidFill>
                  <a:srgbClr val="CEA156"/>
                </a:solidFill>
                <a:ln w="9525">
                  <a:noFill/>
                  <a:round/>
                  <a:headEnd/>
                  <a:tailEnd/>
                </a:ln>
              </p:spPr>
              <p:txBody>
                <a:bodyPr/>
                <a:lstStyle/>
                <a:p>
                  <a:endParaRPr lang="en-US"/>
                </a:p>
              </p:txBody>
            </p:sp>
            <p:sp>
              <p:nvSpPr>
                <p:cNvPr id="42236" name="Freeform 252"/>
                <p:cNvSpPr>
                  <a:spLocks/>
                </p:cNvSpPr>
                <p:nvPr/>
              </p:nvSpPr>
              <p:spPr bwMode="auto">
                <a:xfrm>
                  <a:off x="3455" y="3241"/>
                  <a:ext cx="22" cy="25"/>
                </a:xfrm>
                <a:custGeom>
                  <a:avLst/>
                  <a:gdLst/>
                  <a:ahLst/>
                  <a:cxnLst>
                    <a:cxn ang="0">
                      <a:pos x="24" y="49"/>
                    </a:cxn>
                    <a:cxn ang="0">
                      <a:pos x="24" y="46"/>
                    </a:cxn>
                    <a:cxn ang="0">
                      <a:pos x="23" y="41"/>
                    </a:cxn>
                    <a:cxn ang="0">
                      <a:pos x="21" y="38"/>
                    </a:cxn>
                    <a:cxn ang="0">
                      <a:pos x="20" y="35"/>
                    </a:cxn>
                    <a:cxn ang="0">
                      <a:pos x="16" y="32"/>
                    </a:cxn>
                    <a:cxn ang="0">
                      <a:pos x="13" y="30"/>
                    </a:cxn>
                    <a:cxn ang="0">
                      <a:pos x="10" y="27"/>
                    </a:cxn>
                    <a:cxn ang="0">
                      <a:pos x="7" y="24"/>
                    </a:cxn>
                    <a:cxn ang="0">
                      <a:pos x="4" y="21"/>
                    </a:cxn>
                    <a:cxn ang="0">
                      <a:pos x="0" y="17"/>
                    </a:cxn>
                    <a:cxn ang="0">
                      <a:pos x="36" y="0"/>
                    </a:cxn>
                    <a:cxn ang="0">
                      <a:pos x="40" y="6"/>
                    </a:cxn>
                    <a:cxn ang="0">
                      <a:pos x="42" y="11"/>
                    </a:cxn>
                    <a:cxn ang="0">
                      <a:pos x="44" y="16"/>
                    </a:cxn>
                    <a:cxn ang="0">
                      <a:pos x="42" y="21"/>
                    </a:cxn>
                    <a:cxn ang="0">
                      <a:pos x="39" y="25"/>
                    </a:cxn>
                    <a:cxn ang="0">
                      <a:pos x="36" y="30"/>
                    </a:cxn>
                    <a:cxn ang="0">
                      <a:pos x="32" y="35"/>
                    </a:cxn>
                    <a:cxn ang="0">
                      <a:pos x="29" y="40"/>
                    </a:cxn>
                    <a:cxn ang="0">
                      <a:pos x="26" y="45"/>
                    </a:cxn>
                    <a:cxn ang="0">
                      <a:pos x="24" y="49"/>
                    </a:cxn>
                    <a:cxn ang="0">
                      <a:pos x="24" y="49"/>
                    </a:cxn>
                  </a:cxnLst>
                  <a:rect l="0" t="0" r="r" b="b"/>
                  <a:pathLst>
                    <a:path w="44" h="49">
                      <a:moveTo>
                        <a:pt x="24" y="49"/>
                      </a:moveTo>
                      <a:lnTo>
                        <a:pt x="24" y="46"/>
                      </a:lnTo>
                      <a:lnTo>
                        <a:pt x="23" y="41"/>
                      </a:lnTo>
                      <a:lnTo>
                        <a:pt x="21" y="38"/>
                      </a:lnTo>
                      <a:lnTo>
                        <a:pt x="20" y="35"/>
                      </a:lnTo>
                      <a:lnTo>
                        <a:pt x="16" y="32"/>
                      </a:lnTo>
                      <a:lnTo>
                        <a:pt x="13" y="30"/>
                      </a:lnTo>
                      <a:lnTo>
                        <a:pt x="10" y="27"/>
                      </a:lnTo>
                      <a:lnTo>
                        <a:pt x="7" y="24"/>
                      </a:lnTo>
                      <a:lnTo>
                        <a:pt x="4" y="21"/>
                      </a:lnTo>
                      <a:lnTo>
                        <a:pt x="0" y="17"/>
                      </a:lnTo>
                      <a:lnTo>
                        <a:pt x="36" y="0"/>
                      </a:lnTo>
                      <a:lnTo>
                        <a:pt x="40" y="6"/>
                      </a:lnTo>
                      <a:lnTo>
                        <a:pt x="42" y="11"/>
                      </a:lnTo>
                      <a:lnTo>
                        <a:pt x="44" y="16"/>
                      </a:lnTo>
                      <a:lnTo>
                        <a:pt x="42" y="21"/>
                      </a:lnTo>
                      <a:lnTo>
                        <a:pt x="39" y="25"/>
                      </a:lnTo>
                      <a:lnTo>
                        <a:pt x="36" y="30"/>
                      </a:lnTo>
                      <a:lnTo>
                        <a:pt x="32" y="35"/>
                      </a:lnTo>
                      <a:lnTo>
                        <a:pt x="29" y="40"/>
                      </a:lnTo>
                      <a:lnTo>
                        <a:pt x="26" y="45"/>
                      </a:lnTo>
                      <a:lnTo>
                        <a:pt x="24" y="49"/>
                      </a:lnTo>
                      <a:lnTo>
                        <a:pt x="24" y="49"/>
                      </a:lnTo>
                      <a:close/>
                    </a:path>
                  </a:pathLst>
                </a:custGeom>
                <a:solidFill>
                  <a:srgbClr val="CEA156"/>
                </a:solidFill>
                <a:ln w="9525">
                  <a:noFill/>
                  <a:round/>
                  <a:headEnd/>
                  <a:tailEnd/>
                </a:ln>
              </p:spPr>
              <p:txBody>
                <a:bodyPr/>
                <a:lstStyle/>
                <a:p>
                  <a:endParaRPr lang="en-US"/>
                </a:p>
              </p:txBody>
            </p:sp>
            <p:sp>
              <p:nvSpPr>
                <p:cNvPr id="42237" name="Freeform 253"/>
                <p:cNvSpPr>
                  <a:spLocks/>
                </p:cNvSpPr>
                <p:nvPr/>
              </p:nvSpPr>
              <p:spPr bwMode="auto">
                <a:xfrm>
                  <a:off x="3615" y="3254"/>
                  <a:ext cx="6" cy="18"/>
                </a:xfrm>
                <a:custGeom>
                  <a:avLst/>
                  <a:gdLst/>
                  <a:ahLst/>
                  <a:cxnLst>
                    <a:cxn ang="0">
                      <a:pos x="10" y="34"/>
                    </a:cxn>
                    <a:cxn ang="0">
                      <a:pos x="0" y="0"/>
                    </a:cxn>
                    <a:cxn ang="0">
                      <a:pos x="12" y="0"/>
                    </a:cxn>
                    <a:cxn ang="0">
                      <a:pos x="12" y="36"/>
                    </a:cxn>
                    <a:cxn ang="0">
                      <a:pos x="12" y="36"/>
                    </a:cxn>
                    <a:cxn ang="0">
                      <a:pos x="10" y="34"/>
                    </a:cxn>
                  </a:cxnLst>
                  <a:rect l="0" t="0" r="r" b="b"/>
                  <a:pathLst>
                    <a:path w="12" h="36">
                      <a:moveTo>
                        <a:pt x="10" y="34"/>
                      </a:moveTo>
                      <a:lnTo>
                        <a:pt x="0" y="0"/>
                      </a:lnTo>
                      <a:lnTo>
                        <a:pt x="12" y="0"/>
                      </a:lnTo>
                      <a:lnTo>
                        <a:pt x="12" y="36"/>
                      </a:lnTo>
                      <a:lnTo>
                        <a:pt x="12" y="36"/>
                      </a:lnTo>
                      <a:lnTo>
                        <a:pt x="10" y="34"/>
                      </a:lnTo>
                      <a:close/>
                    </a:path>
                  </a:pathLst>
                </a:custGeom>
                <a:solidFill>
                  <a:srgbClr val="893939"/>
                </a:solidFill>
                <a:ln w="9525">
                  <a:noFill/>
                  <a:round/>
                  <a:headEnd/>
                  <a:tailEnd/>
                </a:ln>
              </p:spPr>
              <p:txBody>
                <a:bodyPr/>
                <a:lstStyle/>
                <a:p>
                  <a:endParaRPr lang="en-US"/>
                </a:p>
              </p:txBody>
            </p:sp>
            <p:sp>
              <p:nvSpPr>
                <p:cNvPr id="42238" name="Freeform 254"/>
                <p:cNvSpPr>
                  <a:spLocks/>
                </p:cNvSpPr>
                <p:nvPr/>
              </p:nvSpPr>
              <p:spPr bwMode="auto">
                <a:xfrm>
                  <a:off x="3434" y="3272"/>
                  <a:ext cx="9" cy="12"/>
                </a:xfrm>
                <a:custGeom>
                  <a:avLst/>
                  <a:gdLst/>
                  <a:ahLst/>
                  <a:cxnLst>
                    <a:cxn ang="0">
                      <a:pos x="18" y="24"/>
                    </a:cxn>
                    <a:cxn ang="0">
                      <a:pos x="0" y="24"/>
                    </a:cxn>
                    <a:cxn ang="0">
                      <a:pos x="0" y="0"/>
                    </a:cxn>
                    <a:cxn ang="0">
                      <a:pos x="3" y="1"/>
                    </a:cxn>
                    <a:cxn ang="0">
                      <a:pos x="5" y="3"/>
                    </a:cxn>
                    <a:cxn ang="0">
                      <a:pos x="8" y="4"/>
                    </a:cxn>
                    <a:cxn ang="0">
                      <a:pos x="11" y="8"/>
                    </a:cxn>
                    <a:cxn ang="0">
                      <a:pos x="13" y="9"/>
                    </a:cxn>
                    <a:cxn ang="0">
                      <a:pos x="16" y="11"/>
                    </a:cxn>
                    <a:cxn ang="0">
                      <a:pos x="18" y="14"/>
                    </a:cxn>
                    <a:cxn ang="0">
                      <a:pos x="19" y="17"/>
                    </a:cxn>
                    <a:cxn ang="0">
                      <a:pos x="19" y="20"/>
                    </a:cxn>
                    <a:cxn ang="0">
                      <a:pos x="18" y="24"/>
                    </a:cxn>
                    <a:cxn ang="0">
                      <a:pos x="18" y="24"/>
                    </a:cxn>
                  </a:cxnLst>
                  <a:rect l="0" t="0" r="r" b="b"/>
                  <a:pathLst>
                    <a:path w="19" h="24">
                      <a:moveTo>
                        <a:pt x="18" y="24"/>
                      </a:moveTo>
                      <a:lnTo>
                        <a:pt x="0" y="24"/>
                      </a:lnTo>
                      <a:lnTo>
                        <a:pt x="0" y="0"/>
                      </a:lnTo>
                      <a:lnTo>
                        <a:pt x="3" y="1"/>
                      </a:lnTo>
                      <a:lnTo>
                        <a:pt x="5" y="3"/>
                      </a:lnTo>
                      <a:lnTo>
                        <a:pt x="8" y="4"/>
                      </a:lnTo>
                      <a:lnTo>
                        <a:pt x="11" y="8"/>
                      </a:lnTo>
                      <a:lnTo>
                        <a:pt x="13" y="9"/>
                      </a:lnTo>
                      <a:lnTo>
                        <a:pt x="16" y="11"/>
                      </a:lnTo>
                      <a:lnTo>
                        <a:pt x="18" y="14"/>
                      </a:lnTo>
                      <a:lnTo>
                        <a:pt x="19" y="17"/>
                      </a:lnTo>
                      <a:lnTo>
                        <a:pt x="19" y="20"/>
                      </a:lnTo>
                      <a:lnTo>
                        <a:pt x="18" y="24"/>
                      </a:lnTo>
                      <a:lnTo>
                        <a:pt x="18" y="24"/>
                      </a:lnTo>
                      <a:close/>
                    </a:path>
                  </a:pathLst>
                </a:custGeom>
                <a:solidFill>
                  <a:srgbClr val="E1C597"/>
                </a:solidFill>
                <a:ln w="9525">
                  <a:noFill/>
                  <a:round/>
                  <a:headEnd/>
                  <a:tailEnd/>
                </a:ln>
              </p:spPr>
              <p:txBody>
                <a:bodyPr/>
                <a:lstStyle/>
                <a:p>
                  <a:endParaRPr lang="en-US"/>
                </a:p>
              </p:txBody>
            </p:sp>
            <p:sp>
              <p:nvSpPr>
                <p:cNvPr id="42239" name="Freeform 255"/>
                <p:cNvSpPr>
                  <a:spLocks/>
                </p:cNvSpPr>
                <p:nvPr/>
              </p:nvSpPr>
              <p:spPr bwMode="auto">
                <a:xfrm>
                  <a:off x="2734" y="3275"/>
                  <a:ext cx="33" cy="15"/>
                </a:xfrm>
                <a:custGeom>
                  <a:avLst/>
                  <a:gdLst/>
                  <a:ahLst/>
                  <a:cxnLst>
                    <a:cxn ang="0">
                      <a:pos x="59" y="0"/>
                    </a:cxn>
                    <a:cxn ang="0">
                      <a:pos x="67" y="0"/>
                    </a:cxn>
                    <a:cxn ang="0">
                      <a:pos x="58" y="8"/>
                    </a:cxn>
                    <a:cxn ang="0">
                      <a:pos x="50" y="14"/>
                    </a:cxn>
                    <a:cxn ang="0">
                      <a:pos x="40" y="19"/>
                    </a:cxn>
                    <a:cxn ang="0">
                      <a:pos x="32" y="24"/>
                    </a:cxn>
                    <a:cxn ang="0">
                      <a:pos x="24" y="27"/>
                    </a:cxn>
                    <a:cxn ang="0">
                      <a:pos x="16" y="29"/>
                    </a:cxn>
                    <a:cxn ang="0">
                      <a:pos x="10" y="30"/>
                    </a:cxn>
                    <a:cxn ang="0">
                      <a:pos x="5" y="27"/>
                    </a:cxn>
                    <a:cxn ang="0">
                      <a:pos x="2" y="24"/>
                    </a:cxn>
                    <a:cxn ang="0">
                      <a:pos x="0" y="18"/>
                    </a:cxn>
                    <a:cxn ang="0">
                      <a:pos x="5" y="10"/>
                    </a:cxn>
                    <a:cxn ang="0">
                      <a:pos x="11" y="3"/>
                    </a:cxn>
                    <a:cxn ang="0">
                      <a:pos x="18" y="2"/>
                    </a:cxn>
                    <a:cxn ang="0">
                      <a:pos x="24" y="2"/>
                    </a:cxn>
                    <a:cxn ang="0">
                      <a:pos x="31" y="2"/>
                    </a:cxn>
                    <a:cxn ang="0">
                      <a:pos x="37" y="3"/>
                    </a:cxn>
                    <a:cxn ang="0">
                      <a:pos x="43" y="6"/>
                    </a:cxn>
                    <a:cxn ang="0">
                      <a:pos x="50" y="8"/>
                    </a:cxn>
                    <a:cxn ang="0">
                      <a:pos x="55" y="8"/>
                    </a:cxn>
                    <a:cxn ang="0">
                      <a:pos x="59" y="8"/>
                    </a:cxn>
                    <a:cxn ang="0">
                      <a:pos x="59" y="0"/>
                    </a:cxn>
                    <a:cxn ang="0">
                      <a:pos x="59" y="0"/>
                    </a:cxn>
                  </a:cxnLst>
                  <a:rect l="0" t="0" r="r" b="b"/>
                  <a:pathLst>
                    <a:path w="67" h="30">
                      <a:moveTo>
                        <a:pt x="59" y="0"/>
                      </a:moveTo>
                      <a:lnTo>
                        <a:pt x="67" y="0"/>
                      </a:lnTo>
                      <a:lnTo>
                        <a:pt x="58" y="8"/>
                      </a:lnTo>
                      <a:lnTo>
                        <a:pt x="50" y="14"/>
                      </a:lnTo>
                      <a:lnTo>
                        <a:pt x="40" y="19"/>
                      </a:lnTo>
                      <a:lnTo>
                        <a:pt x="32" y="24"/>
                      </a:lnTo>
                      <a:lnTo>
                        <a:pt x="24" y="27"/>
                      </a:lnTo>
                      <a:lnTo>
                        <a:pt x="16" y="29"/>
                      </a:lnTo>
                      <a:lnTo>
                        <a:pt x="10" y="30"/>
                      </a:lnTo>
                      <a:lnTo>
                        <a:pt x="5" y="27"/>
                      </a:lnTo>
                      <a:lnTo>
                        <a:pt x="2" y="24"/>
                      </a:lnTo>
                      <a:lnTo>
                        <a:pt x="0" y="18"/>
                      </a:lnTo>
                      <a:lnTo>
                        <a:pt x="5" y="10"/>
                      </a:lnTo>
                      <a:lnTo>
                        <a:pt x="11" y="3"/>
                      </a:lnTo>
                      <a:lnTo>
                        <a:pt x="18" y="2"/>
                      </a:lnTo>
                      <a:lnTo>
                        <a:pt x="24" y="2"/>
                      </a:lnTo>
                      <a:lnTo>
                        <a:pt x="31" y="2"/>
                      </a:lnTo>
                      <a:lnTo>
                        <a:pt x="37" y="3"/>
                      </a:lnTo>
                      <a:lnTo>
                        <a:pt x="43" y="6"/>
                      </a:lnTo>
                      <a:lnTo>
                        <a:pt x="50" y="8"/>
                      </a:lnTo>
                      <a:lnTo>
                        <a:pt x="55" y="8"/>
                      </a:lnTo>
                      <a:lnTo>
                        <a:pt x="59" y="8"/>
                      </a:lnTo>
                      <a:lnTo>
                        <a:pt x="59" y="0"/>
                      </a:lnTo>
                      <a:lnTo>
                        <a:pt x="59" y="0"/>
                      </a:lnTo>
                      <a:close/>
                    </a:path>
                  </a:pathLst>
                </a:custGeom>
                <a:solidFill>
                  <a:srgbClr val="CEA156"/>
                </a:solidFill>
                <a:ln w="9525">
                  <a:noFill/>
                  <a:round/>
                  <a:headEnd/>
                  <a:tailEnd/>
                </a:ln>
              </p:spPr>
              <p:txBody>
                <a:bodyPr/>
                <a:lstStyle/>
                <a:p>
                  <a:endParaRPr lang="en-US"/>
                </a:p>
              </p:txBody>
            </p:sp>
            <p:sp>
              <p:nvSpPr>
                <p:cNvPr id="42240" name="Freeform 256"/>
                <p:cNvSpPr>
                  <a:spLocks/>
                </p:cNvSpPr>
                <p:nvPr/>
              </p:nvSpPr>
              <p:spPr bwMode="auto">
                <a:xfrm>
                  <a:off x="2797" y="3279"/>
                  <a:ext cx="45" cy="38"/>
                </a:xfrm>
                <a:custGeom>
                  <a:avLst/>
                  <a:gdLst/>
                  <a:ahLst/>
                  <a:cxnLst>
                    <a:cxn ang="0">
                      <a:pos x="6" y="77"/>
                    </a:cxn>
                    <a:cxn ang="0">
                      <a:pos x="1" y="69"/>
                    </a:cxn>
                    <a:cxn ang="0">
                      <a:pos x="0" y="62"/>
                    </a:cxn>
                    <a:cxn ang="0">
                      <a:pos x="0" y="54"/>
                    </a:cxn>
                    <a:cxn ang="0">
                      <a:pos x="1" y="48"/>
                    </a:cxn>
                    <a:cxn ang="0">
                      <a:pos x="4" y="40"/>
                    </a:cxn>
                    <a:cxn ang="0">
                      <a:pos x="9" y="34"/>
                    </a:cxn>
                    <a:cxn ang="0">
                      <a:pos x="14" y="27"/>
                    </a:cxn>
                    <a:cxn ang="0">
                      <a:pos x="20" y="21"/>
                    </a:cxn>
                    <a:cxn ang="0">
                      <a:pos x="25" y="16"/>
                    </a:cxn>
                    <a:cxn ang="0">
                      <a:pos x="32" y="10"/>
                    </a:cxn>
                    <a:cxn ang="0">
                      <a:pos x="49" y="27"/>
                    </a:cxn>
                    <a:cxn ang="0">
                      <a:pos x="49" y="0"/>
                    </a:cxn>
                    <a:cxn ang="0">
                      <a:pos x="91" y="42"/>
                    </a:cxn>
                    <a:cxn ang="0">
                      <a:pos x="6" y="77"/>
                    </a:cxn>
                    <a:cxn ang="0">
                      <a:pos x="6" y="77"/>
                    </a:cxn>
                  </a:cxnLst>
                  <a:rect l="0" t="0" r="r" b="b"/>
                  <a:pathLst>
                    <a:path w="91" h="77">
                      <a:moveTo>
                        <a:pt x="6" y="77"/>
                      </a:moveTo>
                      <a:lnTo>
                        <a:pt x="1" y="69"/>
                      </a:lnTo>
                      <a:lnTo>
                        <a:pt x="0" y="62"/>
                      </a:lnTo>
                      <a:lnTo>
                        <a:pt x="0" y="54"/>
                      </a:lnTo>
                      <a:lnTo>
                        <a:pt x="1" y="48"/>
                      </a:lnTo>
                      <a:lnTo>
                        <a:pt x="4" y="40"/>
                      </a:lnTo>
                      <a:lnTo>
                        <a:pt x="9" y="34"/>
                      </a:lnTo>
                      <a:lnTo>
                        <a:pt x="14" y="27"/>
                      </a:lnTo>
                      <a:lnTo>
                        <a:pt x="20" y="21"/>
                      </a:lnTo>
                      <a:lnTo>
                        <a:pt x="25" y="16"/>
                      </a:lnTo>
                      <a:lnTo>
                        <a:pt x="32" y="10"/>
                      </a:lnTo>
                      <a:lnTo>
                        <a:pt x="49" y="27"/>
                      </a:lnTo>
                      <a:lnTo>
                        <a:pt x="49" y="0"/>
                      </a:lnTo>
                      <a:lnTo>
                        <a:pt x="91" y="42"/>
                      </a:lnTo>
                      <a:lnTo>
                        <a:pt x="6" y="77"/>
                      </a:lnTo>
                      <a:lnTo>
                        <a:pt x="6" y="77"/>
                      </a:lnTo>
                      <a:close/>
                    </a:path>
                  </a:pathLst>
                </a:custGeom>
                <a:solidFill>
                  <a:srgbClr val="CEA156"/>
                </a:solidFill>
                <a:ln w="9525">
                  <a:noFill/>
                  <a:round/>
                  <a:headEnd/>
                  <a:tailEnd/>
                </a:ln>
              </p:spPr>
              <p:txBody>
                <a:bodyPr/>
                <a:lstStyle/>
                <a:p>
                  <a:endParaRPr lang="en-US"/>
                </a:p>
              </p:txBody>
            </p:sp>
            <p:sp>
              <p:nvSpPr>
                <p:cNvPr id="42241" name="Freeform 257"/>
                <p:cNvSpPr>
                  <a:spLocks/>
                </p:cNvSpPr>
                <p:nvPr/>
              </p:nvSpPr>
              <p:spPr bwMode="auto">
                <a:xfrm>
                  <a:off x="2996" y="3279"/>
                  <a:ext cx="15" cy="18"/>
                </a:xfrm>
                <a:custGeom>
                  <a:avLst/>
                  <a:gdLst/>
                  <a:ahLst/>
                  <a:cxnLst>
                    <a:cxn ang="0">
                      <a:pos x="24" y="34"/>
                    </a:cxn>
                    <a:cxn ang="0">
                      <a:pos x="0" y="0"/>
                    </a:cxn>
                    <a:cxn ang="0">
                      <a:pos x="30" y="10"/>
                    </a:cxn>
                    <a:cxn ang="0">
                      <a:pos x="24" y="35"/>
                    </a:cxn>
                    <a:cxn ang="0">
                      <a:pos x="24" y="35"/>
                    </a:cxn>
                    <a:cxn ang="0">
                      <a:pos x="24" y="34"/>
                    </a:cxn>
                  </a:cxnLst>
                  <a:rect l="0" t="0" r="r" b="b"/>
                  <a:pathLst>
                    <a:path w="30" h="35">
                      <a:moveTo>
                        <a:pt x="24" y="34"/>
                      </a:moveTo>
                      <a:lnTo>
                        <a:pt x="0" y="0"/>
                      </a:lnTo>
                      <a:lnTo>
                        <a:pt x="30" y="10"/>
                      </a:lnTo>
                      <a:lnTo>
                        <a:pt x="24" y="35"/>
                      </a:lnTo>
                      <a:lnTo>
                        <a:pt x="24" y="35"/>
                      </a:lnTo>
                      <a:lnTo>
                        <a:pt x="24" y="34"/>
                      </a:lnTo>
                      <a:close/>
                    </a:path>
                  </a:pathLst>
                </a:custGeom>
                <a:solidFill>
                  <a:srgbClr val="CEA156"/>
                </a:solidFill>
                <a:ln w="9525">
                  <a:noFill/>
                  <a:round/>
                  <a:headEnd/>
                  <a:tailEnd/>
                </a:ln>
              </p:spPr>
              <p:txBody>
                <a:bodyPr/>
                <a:lstStyle/>
                <a:p>
                  <a:endParaRPr lang="en-US"/>
                </a:p>
              </p:txBody>
            </p:sp>
            <p:sp>
              <p:nvSpPr>
                <p:cNvPr id="42242" name="Freeform 258"/>
                <p:cNvSpPr>
                  <a:spLocks/>
                </p:cNvSpPr>
                <p:nvPr/>
              </p:nvSpPr>
              <p:spPr bwMode="auto">
                <a:xfrm>
                  <a:off x="2454" y="3285"/>
                  <a:ext cx="116" cy="108"/>
                </a:xfrm>
                <a:custGeom>
                  <a:avLst/>
                  <a:gdLst/>
                  <a:ahLst/>
                  <a:cxnLst>
                    <a:cxn ang="0">
                      <a:pos x="109" y="8"/>
                    </a:cxn>
                    <a:cxn ang="0">
                      <a:pos x="90" y="21"/>
                    </a:cxn>
                    <a:cxn ang="0">
                      <a:pos x="72" y="37"/>
                    </a:cxn>
                    <a:cxn ang="0">
                      <a:pos x="55" y="56"/>
                    </a:cxn>
                    <a:cxn ang="0">
                      <a:pos x="37" y="73"/>
                    </a:cxn>
                    <a:cxn ang="0">
                      <a:pos x="32" y="93"/>
                    </a:cxn>
                    <a:cxn ang="0">
                      <a:pos x="35" y="117"/>
                    </a:cxn>
                    <a:cxn ang="0">
                      <a:pos x="32" y="141"/>
                    </a:cxn>
                    <a:cxn ang="0">
                      <a:pos x="24" y="161"/>
                    </a:cxn>
                    <a:cxn ang="0">
                      <a:pos x="10" y="182"/>
                    </a:cxn>
                    <a:cxn ang="0">
                      <a:pos x="18" y="208"/>
                    </a:cxn>
                    <a:cxn ang="0">
                      <a:pos x="40" y="195"/>
                    </a:cxn>
                    <a:cxn ang="0">
                      <a:pos x="61" y="173"/>
                    </a:cxn>
                    <a:cxn ang="0">
                      <a:pos x="80" y="153"/>
                    </a:cxn>
                    <a:cxn ang="0">
                      <a:pos x="103" y="141"/>
                    </a:cxn>
                    <a:cxn ang="0">
                      <a:pos x="127" y="149"/>
                    </a:cxn>
                    <a:cxn ang="0">
                      <a:pos x="139" y="134"/>
                    </a:cxn>
                    <a:cxn ang="0">
                      <a:pos x="152" y="126"/>
                    </a:cxn>
                    <a:cxn ang="0">
                      <a:pos x="167" y="121"/>
                    </a:cxn>
                    <a:cxn ang="0">
                      <a:pos x="183" y="118"/>
                    </a:cxn>
                    <a:cxn ang="0">
                      <a:pos x="197" y="113"/>
                    </a:cxn>
                    <a:cxn ang="0">
                      <a:pos x="191" y="137"/>
                    </a:cxn>
                    <a:cxn ang="0">
                      <a:pos x="202" y="150"/>
                    </a:cxn>
                    <a:cxn ang="0">
                      <a:pos x="219" y="158"/>
                    </a:cxn>
                    <a:cxn ang="0">
                      <a:pos x="232" y="169"/>
                    </a:cxn>
                    <a:cxn ang="0">
                      <a:pos x="229" y="190"/>
                    </a:cxn>
                    <a:cxn ang="0">
                      <a:pos x="203" y="193"/>
                    </a:cxn>
                    <a:cxn ang="0">
                      <a:pos x="195" y="187"/>
                    </a:cxn>
                    <a:cxn ang="0">
                      <a:pos x="195" y="173"/>
                    </a:cxn>
                    <a:cxn ang="0">
                      <a:pos x="199" y="150"/>
                    </a:cxn>
                    <a:cxn ang="0">
                      <a:pos x="197" y="123"/>
                    </a:cxn>
                    <a:cxn ang="0">
                      <a:pos x="176" y="120"/>
                    </a:cxn>
                    <a:cxn ang="0">
                      <a:pos x="155" y="129"/>
                    </a:cxn>
                    <a:cxn ang="0">
                      <a:pos x="136" y="144"/>
                    </a:cxn>
                    <a:cxn ang="0">
                      <a:pos x="117" y="153"/>
                    </a:cxn>
                    <a:cxn ang="0">
                      <a:pos x="95" y="149"/>
                    </a:cxn>
                    <a:cxn ang="0">
                      <a:pos x="83" y="157"/>
                    </a:cxn>
                    <a:cxn ang="0">
                      <a:pos x="82" y="165"/>
                    </a:cxn>
                    <a:cxn ang="0">
                      <a:pos x="83" y="173"/>
                    </a:cxn>
                    <a:cxn ang="0">
                      <a:pos x="90" y="181"/>
                    </a:cxn>
                    <a:cxn ang="0">
                      <a:pos x="95" y="190"/>
                    </a:cxn>
                    <a:cxn ang="0">
                      <a:pos x="18" y="216"/>
                    </a:cxn>
                    <a:cxn ang="0">
                      <a:pos x="2" y="192"/>
                    </a:cxn>
                    <a:cxn ang="0">
                      <a:pos x="11" y="168"/>
                    </a:cxn>
                    <a:cxn ang="0">
                      <a:pos x="29" y="144"/>
                    </a:cxn>
                    <a:cxn ang="0">
                      <a:pos x="37" y="117"/>
                    </a:cxn>
                    <a:cxn ang="0">
                      <a:pos x="18" y="88"/>
                    </a:cxn>
                    <a:cxn ang="0">
                      <a:pos x="29" y="80"/>
                    </a:cxn>
                    <a:cxn ang="0">
                      <a:pos x="39" y="69"/>
                    </a:cxn>
                    <a:cxn ang="0">
                      <a:pos x="50" y="56"/>
                    </a:cxn>
                    <a:cxn ang="0">
                      <a:pos x="59" y="41"/>
                    </a:cxn>
                    <a:cxn ang="0">
                      <a:pos x="71" y="29"/>
                    </a:cxn>
                    <a:cxn ang="0">
                      <a:pos x="71" y="29"/>
                    </a:cxn>
                    <a:cxn ang="0">
                      <a:pos x="88" y="22"/>
                    </a:cxn>
                    <a:cxn ang="0">
                      <a:pos x="95" y="13"/>
                    </a:cxn>
                    <a:cxn ang="0">
                      <a:pos x="96" y="3"/>
                    </a:cxn>
                    <a:cxn ang="0">
                      <a:pos x="103" y="0"/>
                    </a:cxn>
                    <a:cxn ang="0">
                      <a:pos x="120" y="5"/>
                    </a:cxn>
                    <a:cxn ang="0">
                      <a:pos x="119" y="3"/>
                    </a:cxn>
                  </a:cxnLst>
                  <a:rect l="0" t="0" r="r" b="b"/>
                  <a:pathLst>
                    <a:path w="234" h="216">
                      <a:moveTo>
                        <a:pt x="119" y="3"/>
                      </a:moveTo>
                      <a:lnTo>
                        <a:pt x="109" y="8"/>
                      </a:lnTo>
                      <a:lnTo>
                        <a:pt x="98" y="14"/>
                      </a:lnTo>
                      <a:lnTo>
                        <a:pt x="90" y="21"/>
                      </a:lnTo>
                      <a:lnTo>
                        <a:pt x="80" y="29"/>
                      </a:lnTo>
                      <a:lnTo>
                        <a:pt x="72" y="37"/>
                      </a:lnTo>
                      <a:lnTo>
                        <a:pt x="63" y="46"/>
                      </a:lnTo>
                      <a:lnTo>
                        <a:pt x="55" y="56"/>
                      </a:lnTo>
                      <a:lnTo>
                        <a:pt x="47" y="65"/>
                      </a:lnTo>
                      <a:lnTo>
                        <a:pt x="37" y="73"/>
                      </a:lnTo>
                      <a:lnTo>
                        <a:pt x="29" y="81"/>
                      </a:lnTo>
                      <a:lnTo>
                        <a:pt x="32" y="93"/>
                      </a:lnTo>
                      <a:lnTo>
                        <a:pt x="35" y="105"/>
                      </a:lnTo>
                      <a:lnTo>
                        <a:pt x="35" y="117"/>
                      </a:lnTo>
                      <a:lnTo>
                        <a:pt x="35" y="128"/>
                      </a:lnTo>
                      <a:lnTo>
                        <a:pt x="32" y="141"/>
                      </a:lnTo>
                      <a:lnTo>
                        <a:pt x="29" y="152"/>
                      </a:lnTo>
                      <a:lnTo>
                        <a:pt x="24" y="161"/>
                      </a:lnTo>
                      <a:lnTo>
                        <a:pt x="16" y="173"/>
                      </a:lnTo>
                      <a:lnTo>
                        <a:pt x="10" y="182"/>
                      </a:lnTo>
                      <a:lnTo>
                        <a:pt x="0" y="190"/>
                      </a:lnTo>
                      <a:lnTo>
                        <a:pt x="18" y="208"/>
                      </a:lnTo>
                      <a:lnTo>
                        <a:pt x="31" y="203"/>
                      </a:lnTo>
                      <a:lnTo>
                        <a:pt x="40" y="195"/>
                      </a:lnTo>
                      <a:lnTo>
                        <a:pt x="51" y="184"/>
                      </a:lnTo>
                      <a:lnTo>
                        <a:pt x="61" y="173"/>
                      </a:lnTo>
                      <a:lnTo>
                        <a:pt x="71" y="163"/>
                      </a:lnTo>
                      <a:lnTo>
                        <a:pt x="80" y="153"/>
                      </a:lnTo>
                      <a:lnTo>
                        <a:pt x="91" y="145"/>
                      </a:lnTo>
                      <a:lnTo>
                        <a:pt x="103" y="141"/>
                      </a:lnTo>
                      <a:lnTo>
                        <a:pt x="114" y="142"/>
                      </a:lnTo>
                      <a:lnTo>
                        <a:pt x="127" y="149"/>
                      </a:lnTo>
                      <a:lnTo>
                        <a:pt x="133" y="141"/>
                      </a:lnTo>
                      <a:lnTo>
                        <a:pt x="139" y="134"/>
                      </a:lnTo>
                      <a:lnTo>
                        <a:pt x="146" y="131"/>
                      </a:lnTo>
                      <a:lnTo>
                        <a:pt x="152" y="126"/>
                      </a:lnTo>
                      <a:lnTo>
                        <a:pt x="160" y="125"/>
                      </a:lnTo>
                      <a:lnTo>
                        <a:pt x="167" y="121"/>
                      </a:lnTo>
                      <a:lnTo>
                        <a:pt x="175" y="120"/>
                      </a:lnTo>
                      <a:lnTo>
                        <a:pt x="183" y="118"/>
                      </a:lnTo>
                      <a:lnTo>
                        <a:pt x="191" y="117"/>
                      </a:lnTo>
                      <a:lnTo>
                        <a:pt x="197" y="113"/>
                      </a:lnTo>
                      <a:lnTo>
                        <a:pt x="191" y="128"/>
                      </a:lnTo>
                      <a:lnTo>
                        <a:pt x="191" y="137"/>
                      </a:lnTo>
                      <a:lnTo>
                        <a:pt x="195" y="145"/>
                      </a:lnTo>
                      <a:lnTo>
                        <a:pt x="202" y="150"/>
                      </a:lnTo>
                      <a:lnTo>
                        <a:pt x="210" y="155"/>
                      </a:lnTo>
                      <a:lnTo>
                        <a:pt x="219" y="158"/>
                      </a:lnTo>
                      <a:lnTo>
                        <a:pt x="227" y="163"/>
                      </a:lnTo>
                      <a:lnTo>
                        <a:pt x="232" y="169"/>
                      </a:lnTo>
                      <a:lnTo>
                        <a:pt x="234" y="177"/>
                      </a:lnTo>
                      <a:lnTo>
                        <a:pt x="229" y="190"/>
                      </a:lnTo>
                      <a:lnTo>
                        <a:pt x="215" y="193"/>
                      </a:lnTo>
                      <a:lnTo>
                        <a:pt x="203" y="193"/>
                      </a:lnTo>
                      <a:lnTo>
                        <a:pt x="197" y="192"/>
                      </a:lnTo>
                      <a:lnTo>
                        <a:pt x="195" y="187"/>
                      </a:lnTo>
                      <a:lnTo>
                        <a:pt x="195" y="181"/>
                      </a:lnTo>
                      <a:lnTo>
                        <a:pt x="195" y="173"/>
                      </a:lnTo>
                      <a:lnTo>
                        <a:pt x="197" y="163"/>
                      </a:lnTo>
                      <a:lnTo>
                        <a:pt x="199" y="150"/>
                      </a:lnTo>
                      <a:lnTo>
                        <a:pt x="199" y="137"/>
                      </a:lnTo>
                      <a:lnTo>
                        <a:pt x="197" y="123"/>
                      </a:lnTo>
                      <a:lnTo>
                        <a:pt x="186" y="120"/>
                      </a:lnTo>
                      <a:lnTo>
                        <a:pt x="176" y="120"/>
                      </a:lnTo>
                      <a:lnTo>
                        <a:pt x="165" y="123"/>
                      </a:lnTo>
                      <a:lnTo>
                        <a:pt x="155" y="129"/>
                      </a:lnTo>
                      <a:lnTo>
                        <a:pt x="146" y="136"/>
                      </a:lnTo>
                      <a:lnTo>
                        <a:pt x="136" y="144"/>
                      </a:lnTo>
                      <a:lnTo>
                        <a:pt x="127" y="149"/>
                      </a:lnTo>
                      <a:lnTo>
                        <a:pt x="117" y="153"/>
                      </a:lnTo>
                      <a:lnTo>
                        <a:pt x="106" y="153"/>
                      </a:lnTo>
                      <a:lnTo>
                        <a:pt x="95" y="149"/>
                      </a:lnTo>
                      <a:lnTo>
                        <a:pt x="88" y="152"/>
                      </a:lnTo>
                      <a:lnTo>
                        <a:pt x="83" y="157"/>
                      </a:lnTo>
                      <a:lnTo>
                        <a:pt x="82" y="160"/>
                      </a:lnTo>
                      <a:lnTo>
                        <a:pt x="82" y="165"/>
                      </a:lnTo>
                      <a:lnTo>
                        <a:pt x="82" y="168"/>
                      </a:lnTo>
                      <a:lnTo>
                        <a:pt x="83" y="173"/>
                      </a:lnTo>
                      <a:lnTo>
                        <a:pt x="87" y="176"/>
                      </a:lnTo>
                      <a:lnTo>
                        <a:pt x="90" y="181"/>
                      </a:lnTo>
                      <a:lnTo>
                        <a:pt x="93" y="185"/>
                      </a:lnTo>
                      <a:lnTo>
                        <a:pt x="95" y="190"/>
                      </a:lnTo>
                      <a:lnTo>
                        <a:pt x="77" y="166"/>
                      </a:lnTo>
                      <a:lnTo>
                        <a:pt x="18" y="216"/>
                      </a:lnTo>
                      <a:lnTo>
                        <a:pt x="5" y="203"/>
                      </a:lnTo>
                      <a:lnTo>
                        <a:pt x="2" y="192"/>
                      </a:lnTo>
                      <a:lnTo>
                        <a:pt x="3" y="181"/>
                      </a:lnTo>
                      <a:lnTo>
                        <a:pt x="11" y="168"/>
                      </a:lnTo>
                      <a:lnTo>
                        <a:pt x="21" y="155"/>
                      </a:lnTo>
                      <a:lnTo>
                        <a:pt x="29" y="144"/>
                      </a:lnTo>
                      <a:lnTo>
                        <a:pt x="35" y="131"/>
                      </a:lnTo>
                      <a:lnTo>
                        <a:pt x="37" y="117"/>
                      </a:lnTo>
                      <a:lnTo>
                        <a:pt x="32" y="102"/>
                      </a:lnTo>
                      <a:lnTo>
                        <a:pt x="18" y="88"/>
                      </a:lnTo>
                      <a:lnTo>
                        <a:pt x="23" y="85"/>
                      </a:lnTo>
                      <a:lnTo>
                        <a:pt x="29" y="80"/>
                      </a:lnTo>
                      <a:lnTo>
                        <a:pt x="34" y="75"/>
                      </a:lnTo>
                      <a:lnTo>
                        <a:pt x="39" y="69"/>
                      </a:lnTo>
                      <a:lnTo>
                        <a:pt x="43" y="62"/>
                      </a:lnTo>
                      <a:lnTo>
                        <a:pt x="50" y="56"/>
                      </a:lnTo>
                      <a:lnTo>
                        <a:pt x="55" y="49"/>
                      </a:lnTo>
                      <a:lnTo>
                        <a:pt x="59" y="41"/>
                      </a:lnTo>
                      <a:lnTo>
                        <a:pt x="66" y="35"/>
                      </a:lnTo>
                      <a:lnTo>
                        <a:pt x="71" y="29"/>
                      </a:lnTo>
                      <a:lnTo>
                        <a:pt x="59" y="22"/>
                      </a:lnTo>
                      <a:lnTo>
                        <a:pt x="71" y="29"/>
                      </a:lnTo>
                      <a:lnTo>
                        <a:pt x="82" y="25"/>
                      </a:lnTo>
                      <a:lnTo>
                        <a:pt x="88" y="22"/>
                      </a:lnTo>
                      <a:lnTo>
                        <a:pt x="91" y="17"/>
                      </a:lnTo>
                      <a:lnTo>
                        <a:pt x="95" y="13"/>
                      </a:lnTo>
                      <a:lnTo>
                        <a:pt x="95" y="8"/>
                      </a:lnTo>
                      <a:lnTo>
                        <a:pt x="96" y="3"/>
                      </a:lnTo>
                      <a:lnTo>
                        <a:pt x="98" y="0"/>
                      </a:lnTo>
                      <a:lnTo>
                        <a:pt x="103" y="0"/>
                      </a:lnTo>
                      <a:lnTo>
                        <a:pt x="109" y="0"/>
                      </a:lnTo>
                      <a:lnTo>
                        <a:pt x="120" y="5"/>
                      </a:lnTo>
                      <a:lnTo>
                        <a:pt x="120" y="5"/>
                      </a:lnTo>
                      <a:lnTo>
                        <a:pt x="119" y="3"/>
                      </a:lnTo>
                      <a:close/>
                    </a:path>
                  </a:pathLst>
                </a:custGeom>
                <a:solidFill>
                  <a:srgbClr val="CEA156"/>
                </a:solidFill>
                <a:ln w="9525">
                  <a:noFill/>
                  <a:round/>
                  <a:headEnd/>
                  <a:tailEnd/>
                </a:ln>
              </p:spPr>
              <p:txBody>
                <a:bodyPr/>
                <a:lstStyle/>
                <a:p>
                  <a:endParaRPr lang="en-US"/>
                </a:p>
              </p:txBody>
            </p:sp>
            <p:sp>
              <p:nvSpPr>
                <p:cNvPr id="42243" name="Freeform 259"/>
                <p:cNvSpPr>
                  <a:spLocks/>
                </p:cNvSpPr>
                <p:nvPr/>
              </p:nvSpPr>
              <p:spPr bwMode="auto">
                <a:xfrm>
                  <a:off x="2855" y="3287"/>
                  <a:ext cx="5" cy="22"/>
                </a:xfrm>
                <a:custGeom>
                  <a:avLst/>
                  <a:gdLst/>
                  <a:ahLst/>
                  <a:cxnLst>
                    <a:cxn ang="0">
                      <a:pos x="10" y="0"/>
                    </a:cxn>
                    <a:cxn ang="0">
                      <a:pos x="0" y="43"/>
                    </a:cxn>
                    <a:cxn ang="0">
                      <a:pos x="10" y="2"/>
                    </a:cxn>
                    <a:cxn ang="0">
                      <a:pos x="10" y="2"/>
                    </a:cxn>
                    <a:cxn ang="0">
                      <a:pos x="10" y="0"/>
                    </a:cxn>
                  </a:cxnLst>
                  <a:rect l="0" t="0" r="r" b="b"/>
                  <a:pathLst>
                    <a:path w="10" h="43">
                      <a:moveTo>
                        <a:pt x="10" y="0"/>
                      </a:moveTo>
                      <a:lnTo>
                        <a:pt x="0" y="43"/>
                      </a:lnTo>
                      <a:lnTo>
                        <a:pt x="10" y="2"/>
                      </a:lnTo>
                      <a:lnTo>
                        <a:pt x="10" y="2"/>
                      </a:lnTo>
                      <a:lnTo>
                        <a:pt x="10" y="0"/>
                      </a:lnTo>
                      <a:close/>
                    </a:path>
                  </a:pathLst>
                </a:custGeom>
                <a:solidFill>
                  <a:srgbClr val="CEA156"/>
                </a:solidFill>
                <a:ln w="9525">
                  <a:noFill/>
                  <a:round/>
                  <a:headEnd/>
                  <a:tailEnd/>
                </a:ln>
              </p:spPr>
              <p:txBody>
                <a:bodyPr/>
                <a:lstStyle/>
                <a:p>
                  <a:endParaRPr lang="en-US"/>
                </a:p>
              </p:txBody>
            </p:sp>
            <p:sp>
              <p:nvSpPr>
                <p:cNvPr id="42244" name="Freeform 260"/>
                <p:cNvSpPr>
                  <a:spLocks/>
                </p:cNvSpPr>
                <p:nvPr/>
              </p:nvSpPr>
              <p:spPr bwMode="auto">
                <a:xfrm>
                  <a:off x="3548" y="3287"/>
                  <a:ext cx="4" cy="18"/>
                </a:xfrm>
                <a:custGeom>
                  <a:avLst/>
                  <a:gdLst/>
                  <a:ahLst/>
                  <a:cxnLst>
                    <a:cxn ang="0">
                      <a:pos x="0" y="0"/>
                    </a:cxn>
                    <a:cxn ang="0">
                      <a:pos x="8" y="2"/>
                    </a:cxn>
                    <a:cxn ang="0">
                      <a:pos x="8" y="37"/>
                    </a:cxn>
                    <a:cxn ang="0">
                      <a:pos x="0" y="37"/>
                    </a:cxn>
                    <a:cxn ang="0">
                      <a:pos x="0" y="2"/>
                    </a:cxn>
                    <a:cxn ang="0">
                      <a:pos x="0" y="2"/>
                    </a:cxn>
                    <a:cxn ang="0">
                      <a:pos x="0" y="0"/>
                    </a:cxn>
                  </a:cxnLst>
                  <a:rect l="0" t="0" r="r" b="b"/>
                  <a:pathLst>
                    <a:path w="8" h="37">
                      <a:moveTo>
                        <a:pt x="0" y="0"/>
                      </a:moveTo>
                      <a:lnTo>
                        <a:pt x="8" y="2"/>
                      </a:lnTo>
                      <a:lnTo>
                        <a:pt x="8" y="37"/>
                      </a:lnTo>
                      <a:lnTo>
                        <a:pt x="0" y="37"/>
                      </a:lnTo>
                      <a:lnTo>
                        <a:pt x="0" y="2"/>
                      </a:lnTo>
                      <a:lnTo>
                        <a:pt x="0" y="2"/>
                      </a:lnTo>
                      <a:lnTo>
                        <a:pt x="0" y="0"/>
                      </a:lnTo>
                      <a:close/>
                    </a:path>
                  </a:pathLst>
                </a:custGeom>
                <a:solidFill>
                  <a:srgbClr val="893939"/>
                </a:solidFill>
                <a:ln w="9525">
                  <a:noFill/>
                  <a:round/>
                  <a:headEnd/>
                  <a:tailEnd/>
                </a:ln>
              </p:spPr>
              <p:txBody>
                <a:bodyPr/>
                <a:lstStyle/>
                <a:p>
                  <a:endParaRPr lang="en-US"/>
                </a:p>
              </p:txBody>
            </p:sp>
            <p:sp>
              <p:nvSpPr>
                <p:cNvPr id="42245" name="Freeform 261"/>
                <p:cNvSpPr>
                  <a:spLocks/>
                </p:cNvSpPr>
                <p:nvPr/>
              </p:nvSpPr>
              <p:spPr bwMode="auto">
                <a:xfrm>
                  <a:off x="3587" y="3288"/>
                  <a:ext cx="3" cy="17"/>
                </a:xfrm>
                <a:custGeom>
                  <a:avLst/>
                  <a:gdLst/>
                  <a:ahLst/>
                  <a:cxnLst>
                    <a:cxn ang="0">
                      <a:pos x="7" y="33"/>
                    </a:cxn>
                    <a:cxn ang="0">
                      <a:pos x="0" y="0"/>
                    </a:cxn>
                    <a:cxn ang="0">
                      <a:pos x="7" y="0"/>
                    </a:cxn>
                    <a:cxn ang="0">
                      <a:pos x="7" y="35"/>
                    </a:cxn>
                    <a:cxn ang="0">
                      <a:pos x="7" y="35"/>
                    </a:cxn>
                    <a:cxn ang="0">
                      <a:pos x="7" y="33"/>
                    </a:cxn>
                  </a:cxnLst>
                  <a:rect l="0" t="0" r="r" b="b"/>
                  <a:pathLst>
                    <a:path w="7" h="35">
                      <a:moveTo>
                        <a:pt x="7" y="33"/>
                      </a:moveTo>
                      <a:lnTo>
                        <a:pt x="0" y="0"/>
                      </a:lnTo>
                      <a:lnTo>
                        <a:pt x="7" y="0"/>
                      </a:lnTo>
                      <a:lnTo>
                        <a:pt x="7" y="35"/>
                      </a:lnTo>
                      <a:lnTo>
                        <a:pt x="7" y="35"/>
                      </a:lnTo>
                      <a:lnTo>
                        <a:pt x="7" y="33"/>
                      </a:lnTo>
                      <a:close/>
                    </a:path>
                  </a:pathLst>
                </a:custGeom>
                <a:solidFill>
                  <a:srgbClr val="893939"/>
                </a:solidFill>
                <a:ln w="9525">
                  <a:noFill/>
                  <a:round/>
                  <a:headEnd/>
                  <a:tailEnd/>
                </a:ln>
              </p:spPr>
              <p:txBody>
                <a:bodyPr/>
                <a:lstStyle/>
                <a:p>
                  <a:endParaRPr lang="en-US"/>
                </a:p>
              </p:txBody>
            </p:sp>
            <p:sp>
              <p:nvSpPr>
                <p:cNvPr id="42246" name="Freeform 262"/>
                <p:cNvSpPr>
                  <a:spLocks/>
                </p:cNvSpPr>
                <p:nvPr/>
              </p:nvSpPr>
              <p:spPr bwMode="auto">
                <a:xfrm>
                  <a:off x="2890" y="3297"/>
                  <a:ext cx="80" cy="32"/>
                </a:xfrm>
                <a:custGeom>
                  <a:avLst/>
                  <a:gdLst/>
                  <a:ahLst/>
                  <a:cxnLst>
                    <a:cxn ang="0">
                      <a:pos x="157" y="7"/>
                    </a:cxn>
                    <a:cxn ang="0">
                      <a:pos x="147" y="23"/>
                    </a:cxn>
                    <a:cxn ang="0">
                      <a:pos x="134" y="32"/>
                    </a:cxn>
                    <a:cxn ang="0">
                      <a:pos x="120" y="40"/>
                    </a:cxn>
                    <a:cxn ang="0">
                      <a:pos x="102" y="45"/>
                    </a:cxn>
                    <a:cxn ang="0">
                      <a:pos x="85" y="47"/>
                    </a:cxn>
                    <a:cxn ang="0">
                      <a:pos x="67" y="48"/>
                    </a:cxn>
                    <a:cxn ang="0">
                      <a:pos x="48" y="51"/>
                    </a:cxn>
                    <a:cxn ang="0">
                      <a:pos x="30" y="53"/>
                    </a:cxn>
                    <a:cxn ang="0">
                      <a:pos x="14" y="59"/>
                    </a:cxn>
                    <a:cxn ang="0">
                      <a:pos x="0" y="66"/>
                    </a:cxn>
                    <a:cxn ang="0">
                      <a:pos x="5" y="56"/>
                    </a:cxn>
                    <a:cxn ang="0">
                      <a:pos x="13" y="48"/>
                    </a:cxn>
                    <a:cxn ang="0">
                      <a:pos x="21" y="43"/>
                    </a:cxn>
                    <a:cxn ang="0">
                      <a:pos x="32" y="39"/>
                    </a:cxn>
                    <a:cxn ang="0">
                      <a:pos x="43" y="35"/>
                    </a:cxn>
                    <a:cxn ang="0">
                      <a:pos x="53" y="32"/>
                    </a:cxn>
                    <a:cxn ang="0">
                      <a:pos x="64" y="27"/>
                    </a:cxn>
                    <a:cxn ang="0">
                      <a:pos x="75" y="21"/>
                    </a:cxn>
                    <a:cxn ang="0">
                      <a:pos x="83" y="13"/>
                    </a:cxn>
                    <a:cxn ang="0">
                      <a:pos x="91" y="0"/>
                    </a:cxn>
                    <a:cxn ang="0">
                      <a:pos x="158" y="7"/>
                    </a:cxn>
                    <a:cxn ang="0">
                      <a:pos x="158" y="7"/>
                    </a:cxn>
                    <a:cxn ang="0">
                      <a:pos x="157" y="7"/>
                    </a:cxn>
                  </a:cxnLst>
                  <a:rect l="0" t="0" r="r" b="b"/>
                  <a:pathLst>
                    <a:path w="158" h="66">
                      <a:moveTo>
                        <a:pt x="157" y="7"/>
                      </a:moveTo>
                      <a:lnTo>
                        <a:pt x="147" y="23"/>
                      </a:lnTo>
                      <a:lnTo>
                        <a:pt x="134" y="32"/>
                      </a:lnTo>
                      <a:lnTo>
                        <a:pt x="120" y="40"/>
                      </a:lnTo>
                      <a:lnTo>
                        <a:pt x="102" y="45"/>
                      </a:lnTo>
                      <a:lnTo>
                        <a:pt x="85" y="47"/>
                      </a:lnTo>
                      <a:lnTo>
                        <a:pt x="67" y="48"/>
                      </a:lnTo>
                      <a:lnTo>
                        <a:pt x="48" y="51"/>
                      </a:lnTo>
                      <a:lnTo>
                        <a:pt x="30" y="53"/>
                      </a:lnTo>
                      <a:lnTo>
                        <a:pt x="14" y="59"/>
                      </a:lnTo>
                      <a:lnTo>
                        <a:pt x="0" y="66"/>
                      </a:lnTo>
                      <a:lnTo>
                        <a:pt x="5" y="56"/>
                      </a:lnTo>
                      <a:lnTo>
                        <a:pt x="13" y="48"/>
                      </a:lnTo>
                      <a:lnTo>
                        <a:pt x="21" y="43"/>
                      </a:lnTo>
                      <a:lnTo>
                        <a:pt x="32" y="39"/>
                      </a:lnTo>
                      <a:lnTo>
                        <a:pt x="43" y="35"/>
                      </a:lnTo>
                      <a:lnTo>
                        <a:pt x="53" y="32"/>
                      </a:lnTo>
                      <a:lnTo>
                        <a:pt x="64" y="27"/>
                      </a:lnTo>
                      <a:lnTo>
                        <a:pt x="75" y="21"/>
                      </a:lnTo>
                      <a:lnTo>
                        <a:pt x="83" y="13"/>
                      </a:lnTo>
                      <a:lnTo>
                        <a:pt x="91" y="0"/>
                      </a:lnTo>
                      <a:lnTo>
                        <a:pt x="158" y="7"/>
                      </a:lnTo>
                      <a:lnTo>
                        <a:pt x="158" y="7"/>
                      </a:lnTo>
                      <a:lnTo>
                        <a:pt x="157" y="7"/>
                      </a:lnTo>
                      <a:close/>
                    </a:path>
                  </a:pathLst>
                </a:custGeom>
                <a:solidFill>
                  <a:srgbClr val="CEA156"/>
                </a:solidFill>
                <a:ln w="9525">
                  <a:noFill/>
                  <a:round/>
                  <a:headEnd/>
                  <a:tailEnd/>
                </a:ln>
              </p:spPr>
              <p:txBody>
                <a:bodyPr/>
                <a:lstStyle/>
                <a:p>
                  <a:endParaRPr lang="en-US"/>
                </a:p>
              </p:txBody>
            </p:sp>
            <p:sp>
              <p:nvSpPr>
                <p:cNvPr id="42247" name="Freeform 263"/>
                <p:cNvSpPr>
                  <a:spLocks/>
                </p:cNvSpPr>
                <p:nvPr/>
              </p:nvSpPr>
              <p:spPr bwMode="auto">
                <a:xfrm>
                  <a:off x="3633" y="3297"/>
                  <a:ext cx="38" cy="54"/>
                </a:xfrm>
                <a:custGeom>
                  <a:avLst/>
                  <a:gdLst/>
                  <a:ahLst/>
                  <a:cxnLst>
                    <a:cxn ang="0">
                      <a:pos x="76" y="107"/>
                    </a:cxn>
                    <a:cxn ang="0">
                      <a:pos x="67" y="99"/>
                    </a:cxn>
                    <a:cxn ang="0">
                      <a:pos x="56" y="90"/>
                    </a:cxn>
                    <a:cxn ang="0">
                      <a:pos x="46" y="80"/>
                    </a:cxn>
                    <a:cxn ang="0">
                      <a:pos x="36" y="69"/>
                    </a:cxn>
                    <a:cxn ang="0">
                      <a:pos x="28" y="59"/>
                    </a:cxn>
                    <a:cxn ang="0">
                      <a:pos x="20" y="48"/>
                    </a:cxn>
                    <a:cxn ang="0">
                      <a:pos x="12" y="37"/>
                    </a:cxn>
                    <a:cxn ang="0">
                      <a:pos x="8" y="26"/>
                    </a:cxn>
                    <a:cxn ang="0">
                      <a:pos x="3" y="13"/>
                    </a:cxn>
                    <a:cxn ang="0">
                      <a:pos x="0" y="0"/>
                    </a:cxn>
                    <a:cxn ang="0">
                      <a:pos x="6" y="11"/>
                    </a:cxn>
                    <a:cxn ang="0">
                      <a:pos x="12" y="23"/>
                    </a:cxn>
                    <a:cxn ang="0">
                      <a:pos x="19" y="34"/>
                    </a:cxn>
                    <a:cxn ang="0">
                      <a:pos x="27" y="45"/>
                    </a:cxn>
                    <a:cxn ang="0">
                      <a:pos x="35" y="56"/>
                    </a:cxn>
                    <a:cxn ang="0">
                      <a:pos x="43" y="66"/>
                    </a:cxn>
                    <a:cxn ang="0">
                      <a:pos x="51" y="77"/>
                    </a:cxn>
                    <a:cxn ang="0">
                      <a:pos x="60" y="88"/>
                    </a:cxn>
                    <a:cxn ang="0">
                      <a:pos x="68" y="98"/>
                    </a:cxn>
                    <a:cxn ang="0">
                      <a:pos x="76" y="109"/>
                    </a:cxn>
                    <a:cxn ang="0">
                      <a:pos x="76" y="109"/>
                    </a:cxn>
                    <a:cxn ang="0">
                      <a:pos x="76" y="107"/>
                    </a:cxn>
                  </a:cxnLst>
                  <a:rect l="0" t="0" r="r" b="b"/>
                  <a:pathLst>
                    <a:path w="76" h="109">
                      <a:moveTo>
                        <a:pt x="76" y="107"/>
                      </a:moveTo>
                      <a:lnTo>
                        <a:pt x="67" y="99"/>
                      </a:lnTo>
                      <a:lnTo>
                        <a:pt x="56" y="90"/>
                      </a:lnTo>
                      <a:lnTo>
                        <a:pt x="46" y="80"/>
                      </a:lnTo>
                      <a:lnTo>
                        <a:pt x="36" y="69"/>
                      </a:lnTo>
                      <a:lnTo>
                        <a:pt x="28" y="59"/>
                      </a:lnTo>
                      <a:lnTo>
                        <a:pt x="20" y="48"/>
                      </a:lnTo>
                      <a:lnTo>
                        <a:pt x="12" y="37"/>
                      </a:lnTo>
                      <a:lnTo>
                        <a:pt x="8" y="26"/>
                      </a:lnTo>
                      <a:lnTo>
                        <a:pt x="3" y="13"/>
                      </a:lnTo>
                      <a:lnTo>
                        <a:pt x="0" y="0"/>
                      </a:lnTo>
                      <a:lnTo>
                        <a:pt x="6" y="11"/>
                      </a:lnTo>
                      <a:lnTo>
                        <a:pt x="12" y="23"/>
                      </a:lnTo>
                      <a:lnTo>
                        <a:pt x="19" y="34"/>
                      </a:lnTo>
                      <a:lnTo>
                        <a:pt x="27" y="45"/>
                      </a:lnTo>
                      <a:lnTo>
                        <a:pt x="35" y="56"/>
                      </a:lnTo>
                      <a:lnTo>
                        <a:pt x="43" y="66"/>
                      </a:lnTo>
                      <a:lnTo>
                        <a:pt x="51" y="77"/>
                      </a:lnTo>
                      <a:lnTo>
                        <a:pt x="60" y="88"/>
                      </a:lnTo>
                      <a:lnTo>
                        <a:pt x="68" y="98"/>
                      </a:lnTo>
                      <a:lnTo>
                        <a:pt x="76" y="109"/>
                      </a:lnTo>
                      <a:lnTo>
                        <a:pt x="76" y="109"/>
                      </a:lnTo>
                      <a:lnTo>
                        <a:pt x="76" y="107"/>
                      </a:lnTo>
                      <a:close/>
                    </a:path>
                  </a:pathLst>
                </a:custGeom>
                <a:solidFill>
                  <a:srgbClr val="520000"/>
                </a:solidFill>
                <a:ln w="9525">
                  <a:noFill/>
                  <a:round/>
                  <a:headEnd/>
                  <a:tailEnd/>
                </a:ln>
              </p:spPr>
              <p:txBody>
                <a:bodyPr/>
                <a:lstStyle/>
                <a:p>
                  <a:endParaRPr lang="en-US"/>
                </a:p>
              </p:txBody>
            </p:sp>
            <p:sp>
              <p:nvSpPr>
                <p:cNvPr id="42248" name="Freeform 264"/>
                <p:cNvSpPr>
                  <a:spLocks/>
                </p:cNvSpPr>
                <p:nvPr/>
              </p:nvSpPr>
              <p:spPr bwMode="auto">
                <a:xfrm>
                  <a:off x="3030" y="3300"/>
                  <a:ext cx="54" cy="63"/>
                </a:xfrm>
                <a:custGeom>
                  <a:avLst/>
                  <a:gdLst/>
                  <a:ahLst/>
                  <a:cxnLst>
                    <a:cxn ang="0">
                      <a:pos x="40" y="126"/>
                    </a:cxn>
                    <a:cxn ang="0">
                      <a:pos x="18" y="123"/>
                    </a:cxn>
                    <a:cxn ang="0">
                      <a:pos x="5" y="116"/>
                    </a:cxn>
                    <a:cxn ang="0">
                      <a:pos x="0" y="108"/>
                    </a:cxn>
                    <a:cxn ang="0">
                      <a:pos x="2" y="99"/>
                    </a:cxn>
                    <a:cxn ang="0">
                      <a:pos x="8" y="89"/>
                    </a:cxn>
                    <a:cxn ang="0">
                      <a:pos x="18" y="78"/>
                    </a:cxn>
                    <a:cxn ang="0">
                      <a:pos x="27" y="65"/>
                    </a:cxn>
                    <a:cxn ang="0">
                      <a:pos x="35" y="54"/>
                    </a:cxn>
                    <a:cxn ang="0">
                      <a:pos x="40" y="41"/>
                    </a:cxn>
                    <a:cxn ang="0">
                      <a:pos x="42" y="28"/>
                    </a:cxn>
                    <a:cxn ang="0">
                      <a:pos x="109" y="0"/>
                    </a:cxn>
                    <a:cxn ang="0">
                      <a:pos x="106" y="11"/>
                    </a:cxn>
                    <a:cxn ang="0">
                      <a:pos x="104" y="24"/>
                    </a:cxn>
                    <a:cxn ang="0">
                      <a:pos x="103" y="38"/>
                    </a:cxn>
                    <a:cxn ang="0">
                      <a:pos x="99" y="52"/>
                    </a:cxn>
                    <a:cxn ang="0">
                      <a:pos x="95" y="68"/>
                    </a:cxn>
                    <a:cxn ang="0">
                      <a:pos x="88" y="83"/>
                    </a:cxn>
                    <a:cxn ang="0">
                      <a:pos x="80" y="97"/>
                    </a:cxn>
                    <a:cxn ang="0">
                      <a:pos x="71" y="110"/>
                    </a:cxn>
                    <a:cxn ang="0">
                      <a:pos x="58" y="120"/>
                    </a:cxn>
                    <a:cxn ang="0">
                      <a:pos x="42" y="126"/>
                    </a:cxn>
                    <a:cxn ang="0">
                      <a:pos x="42" y="126"/>
                    </a:cxn>
                    <a:cxn ang="0">
                      <a:pos x="40" y="126"/>
                    </a:cxn>
                  </a:cxnLst>
                  <a:rect l="0" t="0" r="r" b="b"/>
                  <a:pathLst>
                    <a:path w="109" h="126">
                      <a:moveTo>
                        <a:pt x="40" y="126"/>
                      </a:moveTo>
                      <a:lnTo>
                        <a:pt x="18" y="123"/>
                      </a:lnTo>
                      <a:lnTo>
                        <a:pt x="5" y="116"/>
                      </a:lnTo>
                      <a:lnTo>
                        <a:pt x="0" y="108"/>
                      </a:lnTo>
                      <a:lnTo>
                        <a:pt x="2" y="99"/>
                      </a:lnTo>
                      <a:lnTo>
                        <a:pt x="8" y="89"/>
                      </a:lnTo>
                      <a:lnTo>
                        <a:pt x="18" y="78"/>
                      </a:lnTo>
                      <a:lnTo>
                        <a:pt x="27" y="65"/>
                      </a:lnTo>
                      <a:lnTo>
                        <a:pt x="35" y="54"/>
                      </a:lnTo>
                      <a:lnTo>
                        <a:pt x="40" y="41"/>
                      </a:lnTo>
                      <a:lnTo>
                        <a:pt x="42" y="28"/>
                      </a:lnTo>
                      <a:lnTo>
                        <a:pt x="109" y="0"/>
                      </a:lnTo>
                      <a:lnTo>
                        <a:pt x="106" y="11"/>
                      </a:lnTo>
                      <a:lnTo>
                        <a:pt x="104" y="24"/>
                      </a:lnTo>
                      <a:lnTo>
                        <a:pt x="103" y="38"/>
                      </a:lnTo>
                      <a:lnTo>
                        <a:pt x="99" y="52"/>
                      </a:lnTo>
                      <a:lnTo>
                        <a:pt x="95" y="68"/>
                      </a:lnTo>
                      <a:lnTo>
                        <a:pt x="88" y="83"/>
                      </a:lnTo>
                      <a:lnTo>
                        <a:pt x="80" y="97"/>
                      </a:lnTo>
                      <a:lnTo>
                        <a:pt x="71" y="110"/>
                      </a:lnTo>
                      <a:lnTo>
                        <a:pt x="58" y="120"/>
                      </a:lnTo>
                      <a:lnTo>
                        <a:pt x="42" y="126"/>
                      </a:lnTo>
                      <a:lnTo>
                        <a:pt x="42" y="126"/>
                      </a:lnTo>
                      <a:lnTo>
                        <a:pt x="40" y="126"/>
                      </a:lnTo>
                      <a:close/>
                    </a:path>
                  </a:pathLst>
                </a:custGeom>
                <a:solidFill>
                  <a:srgbClr val="CEA156"/>
                </a:solidFill>
                <a:ln w="9525">
                  <a:noFill/>
                  <a:round/>
                  <a:headEnd/>
                  <a:tailEnd/>
                </a:ln>
              </p:spPr>
              <p:txBody>
                <a:bodyPr/>
                <a:lstStyle/>
                <a:p>
                  <a:endParaRPr lang="en-US"/>
                </a:p>
              </p:txBody>
            </p:sp>
            <p:sp>
              <p:nvSpPr>
                <p:cNvPr id="42249" name="Freeform 265"/>
                <p:cNvSpPr>
                  <a:spLocks/>
                </p:cNvSpPr>
                <p:nvPr/>
              </p:nvSpPr>
              <p:spPr bwMode="auto">
                <a:xfrm>
                  <a:off x="3473" y="3300"/>
                  <a:ext cx="117" cy="123"/>
                </a:xfrm>
                <a:custGeom>
                  <a:avLst/>
                  <a:gdLst/>
                  <a:ahLst/>
                  <a:cxnLst>
                    <a:cxn ang="0">
                      <a:pos x="156" y="92"/>
                    </a:cxn>
                    <a:cxn ang="0">
                      <a:pos x="160" y="75"/>
                    </a:cxn>
                    <a:cxn ang="0">
                      <a:pos x="158" y="56"/>
                    </a:cxn>
                    <a:cxn ang="0">
                      <a:pos x="185" y="70"/>
                    </a:cxn>
                    <a:cxn ang="0">
                      <a:pos x="233" y="139"/>
                    </a:cxn>
                    <a:cxn ang="0">
                      <a:pos x="228" y="126"/>
                    </a:cxn>
                    <a:cxn ang="0">
                      <a:pos x="222" y="113"/>
                    </a:cxn>
                    <a:cxn ang="0">
                      <a:pos x="211" y="102"/>
                    </a:cxn>
                    <a:cxn ang="0">
                      <a:pos x="209" y="132"/>
                    </a:cxn>
                    <a:cxn ang="0">
                      <a:pos x="225" y="163"/>
                    </a:cxn>
                    <a:cxn ang="0">
                      <a:pos x="222" y="193"/>
                    </a:cxn>
                    <a:cxn ang="0">
                      <a:pos x="211" y="196"/>
                    </a:cxn>
                    <a:cxn ang="0">
                      <a:pos x="206" y="188"/>
                    </a:cxn>
                    <a:cxn ang="0">
                      <a:pos x="198" y="184"/>
                    </a:cxn>
                    <a:cxn ang="0">
                      <a:pos x="200" y="246"/>
                    </a:cxn>
                    <a:cxn ang="0">
                      <a:pos x="193" y="228"/>
                    </a:cxn>
                    <a:cxn ang="0">
                      <a:pos x="187" y="209"/>
                    </a:cxn>
                    <a:cxn ang="0">
                      <a:pos x="179" y="192"/>
                    </a:cxn>
                    <a:cxn ang="0">
                      <a:pos x="169" y="192"/>
                    </a:cxn>
                    <a:cxn ang="0">
                      <a:pos x="166" y="203"/>
                    </a:cxn>
                    <a:cxn ang="0">
                      <a:pos x="168" y="214"/>
                    </a:cxn>
                    <a:cxn ang="0">
                      <a:pos x="150" y="179"/>
                    </a:cxn>
                    <a:cxn ang="0">
                      <a:pos x="144" y="188"/>
                    </a:cxn>
                    <a:cxn ang="0">
                      <a:pos x="142" y="203"/>
                    </a:cxn>
                    <a:cxn ang="0">
                      <a:pos x="144" y="217"/>
                    </a:cxn>
                    <a:cxn ang="0">
                      <a:pos x="144" y="208"/>
                    </a:cxn>
                    <a:cxn ang="0">
                      <a:pos x="139" y="187"/>
                    </a:cxn>
                    <a:cxn ang="0">
                      <a:pos x="128" y="171"/>
                    </a:cxn>
                    <a:cxn ang="0">
                      <a:pos x="113" y="161"/>
                    </a:cxn>
                    <a:cxn ang="0">
                      <a:pos x="105" y="164"/>
                    </a:cxn>
                    <a:cxn ang="0">
                      <a:pos x="99" y="171"/>
                    </a:cxn>
                    <a:cxn ang="0">
                      <a:pos x="91" y="179"/>
                    </a:cxn>
                    <a:cxn ang="0">
                      <a:pos x="92" y="188"/>
                    </a:cxn>
                    <a:cxn ang="0">
                      <a:pos x="99" y="195"/>
                    </a:cxn>
                    <a:cxn ang="0">
                      <a:pos x="107" y="201"/>
                    </a:cxn>
                    <a:cxn ang="0">
                      <a:pos x="110" y="201"/>
                    </a:cxn>
                    <a:cxn ang="0">
                      <a:pos x="115" y="198"/>
                    </a:cxn>
                    <a:cxn ang="0">
                      <a:pos x="121" y="196"/>
                    </a:cxn>
                    <a:cxn ang="0">
                      <a:pos x="120" y="209"/>
                    </a:cxn>
                    <a:cxn ang="0">
                      <a:pos x="96" y="209"/>
                    </a:cxn>
                    <a:cxn ang="0">
                      <a:pos x="70" y="196"/>
                    </a:cxn>
                    <a:cxn ang="0">
                      <a:pos x="49" y="222"/>
                    </a:cxn>
                    <a:cxn ang="0">
                      <a:pos x="9" y="185"/>
                    </a:cxn>
                    <a:cxn ang="0">
                      <a:pos x="25" y="147"/>
                    </a:cxn>
                    <a:cxn ang="0">
                      <a:pos x="46" y="113"/>
                    </a:cxn>
                    <a:cxn ang="0">
                      <a:pos x="67" y="96"/>
                    </a:cxn>
                    <a:cxn ang="0">
                      <a:pos x="67" y="112"/>
                    </a:cxn>
                    <a:cxn ang="0">
                      <a:pos x="67" y="139"/>
                    </a:cxn>
                    <a:cxn ang="0">
                      <a:pos x="73" y="161"/>
                    </a:cxn>
                    <a:cxn ang="0">
                      <a:pos x="94" y="147"/>
                    </a:cxn>
                    <a:cxn ang="0">
                      <a:pos x="115" y="129"/>
                    </a:cxn>
                    <a:cxn ang="0">
                      <a:pos x="115" y="105"/>
                    </a:cxn>
                    <a:cxn ang="0">
                      <a:pos x="129" y="83"/>
                    </a:cxn>
                    <a:cxn ang="0">
                      <a:pos x="131" y="56"/>
                    </a:cxn>
                    <a:cxn ang="0">
                      <a:pos x="121" y="24"/>
                    </a:cxn>
                    <a:cxn ang="0">
                      <a:pos x="124" y="12"/>
                    </a:cxn>
                    <a:cxn ang="0">
                      <a:pos x="131" y="43"/>
                    </a:cxn>
                    <a:cxn ang="0">
                      <a:pos x="144" y="70"/>
                    </a:cxn>
                    <a:cxn ang="0">
                      <a:pos x="150" y="102"/>
                    </a:cxn>
                  </a:cxnLst>
                  <a:rect l="0" t="0" r="r" b="b"/>
                  <a:pathLst>
                    <a:path w="235" h="246">
                      <a:moveTo>
                        <a:pt x="150" y="100"/>
                      </a:moveTo>
                      <a:lnTo>
                        <a:pt x="155" y="97"/>
                      </a:lnTo>
                      <a:lnTo>
                        <a:pt x="156" y="92"/>
                      </a:lnTo>
                      <a:lnTo>
                        <a:pt x="158" y="86"/>
                      </a:lnTo>
                      <a:lnTo>
                        <a:pt x="160" y="81"/>
                      </a:lnTo>
                      <a:lnTo>
                        <a:pt x="160" y="75"/>
                      </a:lnTo>
                      <a:lnTo>
                        <a:pt x="160" y="68"/>
                      </a:lnTo>
                      <a:lnTo>
                        <a:pt x="160" y="62"/>
                      </a:lnTo>
                      <a:lnTo>
                        <a:pt x="158" y="56"/>
                      </a:lnTo>
                      <a:lnTo>
                        <a:pt x="158" y="48"/>
                      </a:lnTo>
                      <a:lnTo>
                        <a:pt x="158" y="41"/>
                      </a:lnTo>
                      <a:lnTo>
                        <a:pt x="185" y="70"/>
                      </a:lnTo>
                      <a:lnTo>
                        <a:pt x="193" y="17"/>
                      </a:lnTo>
                      <a:lnTo>
                        <a:pt x="235" y="144"/>
                      </a:lnTo>
                      <a:lnTo>
                        <a:pt x="233" y="139"/>
                      </a:lnTo>
                      <a:lnTo>
                        <a:pt x="232" y="136"/>
                      </a:lnTo>
                      <a:lnTo>
                        <a:pt x="230" y="131"/>
                      </a:lnTo>
                      <a:lnTo>
                        <a:pt x="228" y="126"/>
                      </a:lnTo>
                      <a:lnTo>
                        <a:pt x="227" y="121"/>
                      </a:lnTo>
                      <a:lnTo>
                        <a:pt x="225" y="116"/>
                      </a:lnTo>
                      <a:lnTo>
                        <a:pt x="222" y="113"/>
                      </a:lnTo>
                      <a:lnTo>
                        <a:pt x="219" y="108"/>
                      </a:lnTo>
                      <a:lnTo>
                        <a:pt x="216" y="105"/>
                      </a:lnTo>
                      <a:lnTo>
                        <a:pt x="211" y="102"/>
                      </a:lnTo>
                      <a:lnTo>
                        <a:pt x="206" y="112"/>
                      </a:lnTo>
                      <a:lnTo>
                        <a:pt x="206" y="123"/>
                      </a:lnTo>
                      <a:lnTo>
                        <a:pt x="209" y="132"/>
                      </a:lnTo>
                      <a:lnTo>
                        <a:pt x="214" y="142"/>
                      </a:lnTo>
                      <a:lnTo>
                        <a:pt x="220" y="153"/>
                      </a:lnTo>
                      <a:lnTo>
                        <a:pt x="225" y="163"/>
                      </a:lnTo>
                      <a:lnTo>
                        <a:pt x="227" y="172"/>
                      </a:lnTo>
                      <a:lnTo>
                        <a:pt x="227" y="184"/>
                      </a:lnTo>
                      <a:lnTo>
                        <a:pt x="222" y="193"/>
                      </a:lnTo>
                      <a:lnTo>
                        <a:pt x="211" y="204"/>
                      </a:lnTo>
                      <a:lnTo>
                        <a:pt x="211" y="200"/>
                      </a:lnTo>
                      <a:lnTo>
                        <a:pt x="211" y="196"/>
                      </a:lnTo>
                      <a:lnTo>
                        <a:pt x="209" y="193"/>
                      </a:lnTo>
                      <a:lnTo>
                        <a:pt x="208" y="192"/>
                      </a:lnTo>
                      <a:lnTo>
                        <a:pt x="206" y="188"/>
                      </a:lnTo>
                      <a:lnTo>
                        <a:pt x="203" y="187"/>
                      </a:lnTo>
                      <a:lnTo>
                        <a:pt x="201" y="185"/>
                      </a:lnTo>
                      <a:lnTo>
                        <a:pt x="198" y="184"/>
                      </a:lnTo>
                      <a:lnTo>
                        <a:pt x="195" y="180"/>
                      </a:lnTo>
                      <a:lnTo>
                        <a:pt x="193" y="179"/>
                      </a:lnTo>
                      <a:lnTo>
                        <a:pt x="200" y="246"/>
                      </a:lnTo>
                      <a:lnTo>
                        <a:pt x="196" y="241"/>
                      </a:lnTo>
                      <a:lnTo>
                        <a:pt x="195" y="235"/>
                      </a:lnTo>
                      <a:lnTo>
                        <a:pt x="193" y="228"/>
                      </a:lnTo>
                      <a:lnTo>
                        <a:pt x="190" y="222"/>
                      </a:lnTo>
                      <a:lnTo>
                        <a:pt x="188" y="216"/>
                      </a:lnTo>
                      <a:lnTo>
                        <a:pt x="187" y="209"/>
                      </a:lnTo>
                      <a:lnTo>
                        <a:pt x="185" y="203"/>
                      </a:lnTo>
                      <a:lnTo>
                        <a:pt x="182" y="198"/>
                      </a:lnTo>
                      <a:lnTo>
                        <a:pt x="179" y="192"/>
                      </a:lnTo>
                      <a:lnTo>
                        <a:pt x="176" y="187"/>
                      </a:lnTo>
                      <a:lnTo>
                        <a:pt x="172" y="188"/>
                      </a:lnTo>
                      <a:lnTo>
                        <a:pt x="169" y="192"/>
                      </a:lnTo>
                      <a:lnTo>
                        <a:pt x="168" y="195"/>
                      </a:lnTo>
                      <a:lnTo>
                        <a:pt x="166" y="198"/>
                      </a:lnTo>
                      <a:lnTo>
                        <a:pt x="166" y="203"/>
                      </a:lnTo>
                      <a:lnTo>
                        <a:pt x="166" y="206"/>
                      </a:lnTo>
                      <a:lnTo>
                        <a:pt x="168" y="211"/>
                      </a:lnTo>
                      <a:lnTo>
                        <a:pt x="168" y="214"/>
                      </a:lnTo>
                      <a:lnTo>
                        <a:pt x="168" y="217"/>
                      </a:lnTo>
                      <a:lnTo>
                        <a:pt x="168" y="222"/>
                      </a:lnTo>
                      <a:lnTo>
                        <a:pt x="150" y="179"/>
                      </a:lnTo>
                      <a:lnTo>
                        <a:pt x="147" y="182"/>
                      </a:lnTo>
                      <a:lnTo>
                        <a:pt x="145" y="185"/>
                      </a:lnTo>
                      <a:lnTo>
                        <a:pt x="144" y="188"/>
                      </a:lnTo>
                      <a:lnTo>
                        <a:pt x="142" y="193"/>
                      </a:lnTo>
                      <a:lnTo>
                        <a:pt x="142" y="198"/>
                      </a:lnTo>
                      <a:lnTo>
                        <a:pt x="142" y="203"/>
                      </a:lnTo>
                      <a:lnTo>
                        <a:pt x="142" y="208"/>
                      </a:lnTo>
                      <a:lnTo>
                        <a:pt x="144" y="212"/>
                      </a:lnTo>
                      <a:lnTo>
                        <a:pt x="144" y="217"/>
                      </a:lnTo>
                      <a:lnTo>
                        <a:pt x="144" y="222"/>
                      </a:lnTo>
                      <a:lnTo>
                        <a:pt x="144" y="214"/>
                      </a:lnTo>
                      <a:lnTo>
                        <a:pt x="144" y="208"/>
                      </a:lnTo>
                      <a:lnTo>
                        <a:pt x="144" y="200"/>
                      </a:lnTo>
                      <a:lnTo>
                        <a:pt x="142" y="193"/>
                      </a:lnTo>
                      <a:lnTo>
                        <a:pt x="139" y="187"/>
                      </a:lnTo>
                      <a:lnTo>
                        <a:pt x="136" y="182"/>
                      </a:lnTo>
                      <a:lnTo>
                        <a:pt x="131" y="176"/>
                      </a:lnTo>
                      <a:lnTo>
                        <a:pt x="128" y="171"/>
                      </a:lnTo>
                      <a:lnTo>
                        <a:pt x="121" y="166"/>
                      </a:lnTo>
                      <a:lnTo>
                        <a:pt x="115" y="161"/>
                      </a:lnTo>
                      <a:lnTo>
                        <a:pt x="113" y="161"/>
                      </a:lnTo>
                      <a:lnTo>
                        <a:pt x="110" y="161"/>
                      </a:lnTo>
                      <a:lnTo>
                        <a:pt x="107" y="163"/>
                      </a:lnTo>
                      <a:lnTo>
                        <a:pt x="105" y="164"/>
                      </a:lnTo>
                      <a:lnTo>
                        <a:pt x="104" y="166"/>
                      </a:lnTo>
                      <a:lnTo>
                        <a:pt x="100" y="169"/>
                      </a:lnTo>
                      <a:lnTo>
                        <a:pt x="99" y="171"/>
                      </a:lnTo>
                      <a:lnTo>
                        <a:pt x="97" y="174"/>
                      </a:lnTo>
                      <a:lnTo>
                        <a:pt x="94" y="177"/>
                      </a:lnTo>
                      <a:lnTo>
                        <a:pt x="91" y="179"/>
                      </a:lnTo>
                      <a:lnTo>
                        <a:pt x="91" y="182"/>
                      </a:lnTo>
                      <a:lnTo>
                        <a:pt x="91" y="185"/>
                      </a:lnTo>
                      <a:lnTo>
                        <a:pt x="92" y="188"/>
                      </a:lnTo>
                      <a:lnTo>
                        <a:pt x="94" y="190"/>
                      </a:lnTo>
                      <a:lnTo>
                        <a:pt x="96" y="193"/>
                      </a:lnTo>
                      <a:lnTo>
                        <a:pt x="99" y="195"/>
                      </a:lnTo>
                      <a:lnTo>
                        <a:pt x="100" y="198"/>
                      </a:lnTo>
                      <a:lnTo>
                        <a:pt x="104" y="200"/>
                      </a:lnTo>
                      <a:lnTo>
                        <a:pt x="107" y="201"/>
                      </a:lnTo>
                      <a:lnTo>
                        <a:pt x="108" y="204"/>
                      </a:lnTo>
                      <a:lnTo>
                        <a:pt x="110" y="203"/>
                      </a:lnTo>
                      <a:lnTo>
                        <a:pt x="110" y="201"/>
                      </a:lnTo>
                      <a:lnTo>
                        <a:pt x="112" y="200"/>
                      </a:lnTo>
                      <a:lnTo>
                        <a:pt x="113" y="198"/>
                      </a:lnTo>
                      <a:lnTo>
                        <a:pt x="115" y="198"/>
                      </a:lnTo>
                      <a:lnTo>
                        <a:pt x="116" y="196"/>
                      </a:lnTo>
                      <a:lnTo>
                        <a:pt x="118" y="196"/>
                      </a:lnTo>
                      <a:lnTo>
                        <a:pt x="121" y="196"/>
                      </a:lnTo>
                      <a:lnTo>
                        <a:pt x="123" y="196"/>
                      </a:lnTo>
                      <a:lnTo>
                        <a:pt x="126" y="196"/>
                      </a:lnTo>
                      <a:lnTo>
                        <a:pt x="120" y="209"/>
                      </a:lnTo>
                      <a:lnTo>
                        <a:pt x="112" y="214"/>
                      </a:lnTo>
                      <a:lnTo>
                        <a:pt x="104" y="214"/>
                      </a:lnTo>
                      <a:lnTo>
                        <a:pt x="96" y="209"/>
                      </a:lnTo>
                      <a:lnTo>
                        <a:pt x="88" y="204"/>
                      </a:lnTo>
                      <a:lnTo>
                        <a:pt x="80" y="198"/>
                      </a:lnTo>
                      <a:lnTo>
                        <a:pt x="70" y="196"/>
                      </a:lnTo>
                      <a:lnTo>
                        <a:pt x="62" y="196"/>
                      </a:lnTo>
                      <a:lnTo>
                        <a:pt x="56" y="204"/>
                      </a:lnTo>
                      <a:lnTo>
                        <a:pt x="49" y="222"/>
                      </a:lnTo>
                      <a:lnTo>
                        <a:pt x="0" y="211"/>
                      </a:lnTo>
                      <a:lnTo>
                        <a:pt x="4" y="198"/>
                      </a:lnTo>
                      <a:lnTo>
                        <a:pt x="9" y="185"/>
                      </a:lnTo>
                      <a:lnTo>
                        <a:pt x="14" y="172"/>
                      </a:lnTo>
                      <a:lnTo>
                        <a:pt x="19" y="160"/>
                      </a:lnTo>
                      <a:lnTo>
                        <a:pt x="25" y="147"/>
                      </a:lnTo>
                      <a:lnTo>
                        <a:pt x="32" y="136"/>
                      </a:lnTo>
                      <a:lnTo>
                        <a:pt x="38" y="124"/>
                      </a:lnTo>
                      <a:lnTo>
                        <a:pt x="46" y="113"/>
                      </a:lnTo>
                      <a:lnTo>
                        <a:pt x="56" y="104"/>
                      </a:lnTo>
                      <a:lnTo>
                        <a:pt x="67" y="94"/>
                      </a:lnTo>
                      <a:lnTo>
                        <a:pt x="67" y="96"/>
                      </a:lnTo>
                      <a:lnTo>
                        <a:pt x="67" y="99"/>
                      </a:lnTo>
                      <a:lnTo>
                        <a:pt x="67" y="104"/>
                      </a:lnTo>
                      <a:lnTo>
                        <a:pt x="67" y="112"/>
                      </a:lnTo>
                      <a:lnTo>
                        <a:pt x="65" y="120"/>
                      </a:lnTo>
                      <a:lnTo>
                        <a:pt x="65" y="129"/>
                      </a:lnTo>
                      <a:lnTo>
                        <a:pt x="67" y="139"/>
                      </a:lnTo>
                      <a:lnTo>
                        <a:pt x="67" y="147"/>
                      </a:lnTo>
                      <a:lnTo>
                        <a:pt x="70" y="155"/>
                      </a:lnTo>
                      <a:lnTo>
                        <a:pt x="73" y="161"/>
                      </a:lnTo>
                      <a:lnTo>
                        <a:pt x="80" y="156"/>
                      </a:lnTo>
                      <a:lnTo>
                        <a:pt x="86" y="152"/>
                      </a:lnTo>
                      <a:lnTo>
                        <a:pt x="94" y="147"/>
                      </a:lnTo>
                      <a:lnTo>
                        <a:pt x="102" y="142"/>
                      </a:lnTo>
                      <a:lnTo>
                        <a:pt x="110" y="136"/>
                      </a:lnTo>
                      <a:lnTo>
                        <a:pt x="115" y="129"/>
                      </a:lnTo>
                      <a:lnTo>
                        <a:pt x="118" y="123"/>
                      </a:lnTo>
                      <a:lnTo>
                        <a:pt x="118" y="115"/>
                      </a:lnTo>
                      <a:lnTo>
                        <a:pt x="115" y="105"/>
                      </a:lnTo>
                      <a:lnTo>
                        <a:pt x="108" y="94"/>
                      </a:lnTo>
                      <a:lnTo>
                        <a:pt x="123" y="89"/>
                      </a:lnTo>
                      <a:lnTo>
                        <a:pt x="129" y="83"/>
                      </a:lnTo>
                      <a:lnTo>
                        <a:pt x="132" y="75"/>
                      </a:lnTo>
                      <a:lnTo>
                        <a:pt x="132" y="67"/>
                      </a:lnTo>
                      <a:lnTo>
                        <a:pt x="131" y="56"/>
                      </a:lnTo>
                      <a:lnTo>
                        <a:pt x="128" y="46"/>
                      </a:lnTo>
                      <a:lnTo>
                        <a:pt x="123" y="35"/>
                      </a:lnTo>
                      <a:lnTo>
                        <a:pt x="121" y="24"/>
                      </a:lnTo>
                      <a:lnTo>
                        <a:pt x="121" y="11"/>
                      </a:lnTo>
                      <a:lnTo>
                        <a:pt x="126" y="0"/>
                      </a:lnTo>
                      <a:lnTo>
                        <a:pt x="124" y="12"/>
                      </a:lnTo>
                      <a:lnTo>
                        <a:pt x="124" y="22"/>
                      </a:lnTo>
                      <a:lnTo>
                        <a:pt x="126" y="33"/>
                      </a:lnTo>
                      <a:lnTo>
                        <a:pt x="131" y="43"/>
                      </a:lnTo>
                      <a:lnTo>
                        <a:pt x="134" y="52"/>
                      </a:lnTo>
                      <a:lnTo>
                        <a:pt x="139" y="60"/>
                      </a:lnTo>
                      <a:lnTo>
                        <a:pt x="144" y="70"/>
                      </a:lnTo>
                      <a:lnTo>
                        <a:pt x="147" y="80"/>
                      </a:lnTo>
                      <a:lnTo>
                        <a:pt x="150" y="91"/>
                      </a:lnTo>
                      <a:lnTo>
                        <a:pt x="150" y="102"/>
                      </a:lnTo>
                      <a:lnTo>
                        <a:pt x="150" y="102"/>
                      </a:lnTo>
                      <a:lnTo>
                        <a:pt x="150" y="100"/>
                      </a:lnTo>
                      <a:close/>
                    </a:path>
                  </a:pathLst>
                </a:custGeom>
                <a:solidFill>
                  <a:srgbClr val="520000"/>
                </a:solidFill>
                <a:ln w="9525">
                  <a:noFill/>
                  <a:round/>
                  <a:headEnd/>
                  <a:tailEnd/>
                </a:ln>
              </p:spPr>
              <p:txBody>
                <a:bodyPr/>
                <a:lstStyle/>
                <a:p>
                  <a:endParaRPr lang="en-US"/>
                </a:p>
              </p:txBody>
            </p:sp>
            <p:sp>
              <p:nvSpPr>
                <p:cNvPr id="42250" name="Freeform 266"/>
                <p:cNvSpPr>
                  <a:spLocks/>
                </p:cNvSpPr>
                <p:nvPr/>
              </p:nvSpPr>
              <p:spPr bwMode="auto">
                <a:xfrm>
                  <a:off x="3042" y="3317"/>
                  <a:ext cx="20" cy="34"/>
                </a:xfrm>
                <a:custGeom>
                  <a:avLst/>
                  <a:gdLst/>
                  <a:ahLst/>
                  <a:cxnLst>
                    <a:cxn ang="0">
                      <a:pos x="42" y="0"/>
                    </a:cxn>
                    <a:cxn ang="0">
                      <a:pos x="42" y="8"/>
                    </a:cxn>
                    <a:cxn ang="0">
                      <a:pos x="40" y="16"/>
                    </a:cxn>
                    <a:cxn ang="0">
                      <a:pos x="35" y="22"/>
                    </a:cxn>
                    <a:cxn ang="0">
                      <a:pos x="31" y="29"/>
                    </a:cxn>
                    <a:cxn ang="0">
                      <a:pos x="24" y="35"/>
                    </a:cxn>
                    <a:cxn ang="0">
                      <a:pos x="19" y="41"/>
                    </a:cxn>
                    <a:cxn ang="0">
                      <a:pos x="13" y="46"/>
                    </a:cxn>
                    <a:cxn ang="0">
                      <a:pos x="7" y="53"/>
                    </a:cxn>
                    <a:cxn ang="0">
                      <a:pos x="3" y="59"/>
                    </a:cxn>
                    <a:cxn ang="0">
                      <a:pos x="0" y="67"/>
                    </a:cxn>
                    <a:cxn ang="0">
                      <a:pos x="3" y="59"/>
                    </a:cxn>
                    <a:cxn ang="0">
                      <a:pos x="7" y="51"/>
                    </a:cxn>
                    <a:cxn ang="0">
                      <a:pos x="8" y="43"/>
                    </a:cxn>
                    <a:cxn ang="0">
                      <a:pos x="10" y="33"/>
                    </a:cxn>
                    <a:cxn ang="0">
                      <a:pos x="11" y="24"/>
                    </a:cxn>
                    <a:cxn ang="0">
                      <a:pos x="15" y="16"/>
                    </a:cxn>
                    <a:cxn ang="0">
                      <a:pos x="18" y="9"/>
                    </a:cxn>
                    <a:cxn ang="0">
                      <a:pos x="24" y="3"/>
                    </a:cxn>
                    <a:cxn ang="0">
                      <a:pos x="32" y="0"/>
                    </a:cxn>
                    <a:cxn ang="0">
                      <a:pos x="42" y="0"/>
                    </a:cxn>
                    <a:cxn ang="0">
                      <a:pos x="42" y="0"/>
                    </a:cxn>
                  </a:cxnLst>
                  <a:rect l="0" t="0" r="r" b="b"/>
                  <a:pathLst>
                    <a:path w="42" h="67">
                      <a:moveTo>
                        <a:pt x="42" y="0"/>
                      </a:moveTo>
                      <a:lnTo>
                        <a:pt x="42" y="8"/>
                      </a:lnTo>
                      <a:lnTo>
                        <a:pt x="40" y="16"/>
                      </a:lnTo>
                      <a:lnTo>
                        <a:pt x="35" y="22"/>
                      </a:lnTo>
                      <a:lnTo>
                        <a:pt x="31" y="29"/>
                      </a:lnTo>
                      <a:lnTo>
                        <a:pt x="24" y="35"/>
                      </a:lnTo>
                      <a:lnTo>
                        <a:pt x="19" y="41"/>
                      </a:lnTo>
                      <a:lnTo>
                        <a:pt x="13" y="46"/>
                      </a:lnTo>
                      <a:lnTo>
                        <a:pt x="7" y="53"/>
                      </a:lnTo>
                      <a:lnTo>
                        <a:pt x="3" y="59"/>
                      </a:lnTo>
                      <a:lnTo>
                        <a:pt x="0" y="67"/>
                      </a:lnTo>
                      <a:lnTo>
                        <a:pt x="3" y="59"/>
                      </a:lnTo>
                      <a:lnTo>
                        <a:pt x="7" y="51"/>
                      </a:lnTo>
                      <a:lnTo>
                        <a:pt x="8" y="43"/>
                      </a:lnTo>
                      <a:lnTo>
                        <a:pt x="10" y="33"/>
                      </a:lnTo>
                      <a:lnTo>
                        <a:pt x="11" y="24"/>
                      </a:lnTo>
                      <a:lnTo>
                        <a:pt x="15" y="16"/>
                      </a:lnTo>
                      <a:lnTo>
                        <a:pt x="18" y="9"/>
                      </a:lnTo>
                      <a:lnTo>
                        <a:pt x="24" y="3"/>
                      </a:lnTo>
                      <a:lnTo>
                        <a:pt x="32" y="0"/>
                      </a:lnTo>
                      <a:lnTo>
                        <a:pt x="42" y="0"/>
                      </a:lnTo>
                      <a:lnTo>
                        <a:pt x="42" y="0"/>
                      </a:lnTo>
                      <a:close/>
                    </a:path>
                  </a:pathLst>
                </a:custGeom>
                <a:solidFill>
                  <a:srgbClr val="FFFF00"/>
                </a:solidFill>
                <a:ln w="9525">
                  <a:noFill/>
                  <a:round/>
                  <a:headEnd/>
                  <a:tailEnd/>
                </a:ln>
              </p:spPr>
              <p:txBody>
                <a:bodyPr/>
                <a:lstStyle/>
                <a:p>
                  <a:endParaRPr lang="en-US"/>
                </a:p>
              </p:txBody>
            </p:sp>
            <p:sp>
              <p:nvSpPr>
                <p:cNvPr id="42251" name="Freeform 267"/>
                <p:cNvSpPr>
                  <a:spLocks/>
                </p:cNvSpPr>
                <p:nvPr/>
              </p:nvSpPr>
              <p:spPr bwMode="auto">
                <a:xfrm>
                  <a:off x="2936" y="3321"/>
                  <a:ext cx="75" cy="60"/>
                </a:xfrm>
                <a:custGeom>
                  <a:avLst/>
                  <a:gdLst/>
                  <a:ahLst/>
                  <a:cxnLst>
                    <a:cxn ang="0">
                      <a:pos x="150" y="29"/>
                    </a:cxn>
                    <a:cxn ang="0">
                      <a:pos x="146" y="42"/>
                    </a:cxn>
                    <a:cxn ang="0">
                      <a:pos x="139" y="53"/>
                    </a:cxn>
                    <a:cxn ang="0">
                      <a:pos x="131" y="64"/>
                    </a:cxn>
                    <a:cxn ang="0">
                      <a:pos x="123" y="74"/>
                    </a:cxn>
                    <a:cxn ang="0">
                      <a:pos x="115" y="83"/>
                    </a:cxn>
                    <a:cxn ang="0">
                      <a:pos x="106" y="93"/>
                    </a:cxn>
                    <a:cxn ang="0">
                      <a:pos x="94" y="101"/>
                    </a:cxn>
                    <a:cxn ang="0">
                      <a:pos x="83" y="109"/>
                    </a:cxn>
                    <a:cxn ang="0">
                      <a:pos x="72" y="115"/>
                    </a:cxn>
                    <a:cxn ang="0">
                      <a:pos x="59" y="120"/>
                    </a:cxn>
                    <a:cxn ang="0">
                      <a:pos x="0" y="114"/>
                    </a:cxn>
                    <a:cxn ang="0">
                      <a:pos x="10" y="106"/>
                    </a:cxn>
                    <a:cxn ang="0">
                      <a:pos x="19" y="96"/>
                    </a:cxn>
                    <a:cxn ang="0">
                      <a:pos x="27" y="87"/>
                    </a:cxn>
                    <a:cxn ang="0">
                      <a:pos x="35" y="75"/>
                    </a:cxn>
                    <a:cxn ang="0">
                      <a:pos x="42" y="64"/>
                    </a:cxn>
                    <a:cxn ang="0">
                      <a:pos x="48" y="51"/>
                    </a:cxn>
                    <a:cxn ang="0">
                      <a:pos x="54" y="39"/>
                    </a:cxn>
                    <a:cxn ang="0">
                      <a:pos x="59" y="26"/>
                    </a:cxn>
                    <a:cxn ang="0">
                      <a:pos x="62" y="13"/>
                    </a:cxn>
                    <a:cxn ang="0">
                      <a:pos x="67" y="0"/>
                    </a:cxn>
                    <a:cxn ang="0">
                      <a:pos x="150" y="29"/>
                    </a:cxn>
                    <a:cxn ang="0">
                      <a:pos x="150" y="29"/>
                    </a:cxn>
                  </a:cxnLst>
                  <a:rect l="0" t="0" r="r" b="b"/>
                  <a:pathLst>
                    <a:path w="150" h="120">
                      <a:moveTo>
                        <a:pt x="150" y="29"/>
                      </a:moveTo>
                      <a:lnTo>
                        <a:pt x="146" y="42"/>
                      </a:lnTo>
                      <a:lnTo>
                        <a:pt x="139" y="53"/>
                      </a:lnTo>
                      <a:lnTo>
                        <a:pt x="131" y="64"/>
                      </a:lnTo>
                      <a:lnTo>
                        <a:pt x="123" y="74"/>
                      </a:lnTo>
                      <a:lnTo>
                        <a:pt x="115" y="83"/>
                      </a:lnTo>
                      <a:lnTo>
                        <a:pt x="106" y="93"/>
                      </a:lnTo>
                      <a:lnTo>
                        <a:pt x="94" y="101"/>
                      </a:lnTo>
                      <a:lnTo>
                        <a:pt x="83" y="109"/>
                      </a:lnTo>
                      <a:lnTo>
                        <a:pt x="72" y="115"/>
                      </a:lnTo>
                      <a:lnTo>
                        <a:pt x="59" y="120"/>
                      </a:lnTo>
                      <a:lnTo>
                        <a:pt x="0" y="114"/>
                      </a:lnTo>
                      <a:lnTo>
                        <a:pt x="10" y="106"/>
                      </a:lnTo>
                      <a:lnTo>
                        <a:pt x="19" y="96"/>
                      </a:lnTo>
                      <a:lnTo>
                        <a:pt x="27" y="87"/>
                      </a:lnTo>
                      <a:lnTo>
                        <a:pt x="35" y="75"/>
                      </a:lnTo>
                      <a:lnTo>
                        <a:pt x="42" y="64"/>
                      </a:lnTo>
                      <a:lnTo>
                        <a:pt x="48" y="51"/>
                      </a:lnTo>
                      <a:lnTo>
                        <a:pt x="54" y="39"/>
                      </a:lnTo>
                      <a:lnTo>
                        <a:pt x="59" y="26"/>
                      </a:lnTo>
                      <a:lnTo>
                        <a:pt x="62" y="13"/>
                      </a:lnTo>
                      <a:lnTo>
                        <a:pt x="67" y="0"/>
                      </a:lnTo>
                      <a:lnTo>
                        <a:pt x="150" y="29"/>
                      </a:lnTo>
                      <a:lnTo>
                        <a:pt x="150" y="29"/>
                      </a:lnTo>
                      <a:close/>
                    </a:path>
                  </a:pathLst>
                </a:custGeom>
                <a:solidFill>
                  <a:srgbClr val="CEA156"/>
                </a:solidFill>
                <a:ln w="9525">
                  <a:noFill/>
                  <a:round/>
                  <a:headEnd/>
                  <a:tailEnd/>
                </a:ln>
              </p:spPr>
              <p:txBody>
                <a:bodyPr/>
                <a:lstStyle/>
                <a:p>
                  <a:endParaRPr lang="en-US"/>
                </a:p>
              </p:txBody>
            </p:sp>
            <p:sp>
              <p:nvSpPr>
                <p:cNvPr id="42252" name="Freeform 268"/>
                <p:cNvSpPr>
                  <a:spLocks/>
                </p:cNvSpPr>
                <p:nvPr/>
              </p:nvSpPr>
              <p:spPr bwMode="auto">
                <a:xfrm>
                  <a:off x="3316" y="3321"/>
                  <a:ext cx="18" cy="23"/>
                </a:xfrm>
                <a:custGeom>
                  <a:avLst/>
                  <a:gdLst/>
                  <a:ahLst/>
                  <a:cxnLst>
                    <a:cxn ang="0">
                      <a:pos x="24" y="42"/>
                    </a:cxn>
                    <a:cxn ang="0">
                      <a:pos x="0" y="43"/>
                    </a:cxn>
                    <a:cxn ang="0">
                      <a:pos x="35" y="0"/>
                    </a:cxn>
                    <a:cxn ang="0">
                      <a:pos x="29" y="7"/>
                    </a:cxn>
                    <a:cxn ang="0">
                      <a:pos x="24" y="13"/>
                    </a:cxn>
                    <a:cxn ang="0">
                      <a:pos x="21" y="21"/>
                    </a:cxn>
                    <a:cxn ang="0">
                      <a:pos x="21" y="29"/>
                    </a:cxn>
                    <a:cxn ang="0">
                      <a:pos x="21" y="35"/>
                    </a:cxn>
                    <a:cxn ang="0">
                      <a:pos x="22" y="40"/>
                    </a:cxn>
                    <a:cxn ang="0">
                      <a:pos x="22" y="45"/>
                    </a:cxn>
                    <a:cxn ang="0">
                      <a:pos x="24" y="47"/>
                    </a:cxn>
                    <a:cxn ang="0">
                      <a:pos x="26" y="47"/>
                    </a:cxn>
                    <a:cxn ang="0">
                      <a:pos x="24" y="43"/>
                    </a:cxn>
                    <a:cxn ang="0">
                      <a:pos x="24" y="43"/>
                    </a:cxn>
                    <a:cxn ang="0">
                      <a:pos x="24" y="42"/>
                    </a:cxn>
                  </a:cxnLst>
                  <a:rect l="0" t="0" r="r" b="b"/>
                  <a:pathLst>
                    <a:path w="35" h="47">
                      <a:moveTo>
                        <a:pt x="24" y="42"/>
                      </a:moveTo>
                      <a:lnTo>
                        <a:pt x="0" y="43"/>
                      </a:lnTo>
                      <a:lnTo>
                        <a:pt x="35" y="0"/>
                      </a:lnTo>
                      <a:lnTo>
                        <a:pt x="29" y="7"/>
                      </a:lnTo>
                      <a:lnTo>
                        <a:pt x="24" y="13"/>
                      </a:lnTo>
                      <a:lnTo>
                        <a:pt x="21" y="21"/>
                      </a:lnTo>
                      <a:lnTo>
                        <a:pt x="21" y="29"/>
                      </a:lnTo>
                      <a:lnTo>
                        <a:pt x="21" y="35"/>
                      </a:lnTo>
                      <a:lnTo>
                        <a:pt x="22" y="40"/>
                      </a:lnTo>
                      <a:lnTo>
                        <a:pt x="22" y="45"/>
                      </a:lnTo>
                      <a:lnTo>
                        <a:pt x="24" y="47"/>
                      </a:lnTo>
                      <a:lnTo>
                        <a:pt x="26" y="47"/>
                      </a:lnTo>
                      <a:lnTo>
                        <a:pt x="24" y="43"/>
                      </a:lnTo>
                      <a:lnTo>
                        <a:pt x="24" y="43"/>
                      </a:lnTo>
                      <a:lnTo>
                        <a:pt x="24" y="42"/>
                      </a:lnTo>
                      <a:close/>
                    </a:path>
                  </a:pathLst>
                </a:custGeom>
                <a:solidFill>
                  <a:srgbClr val="CEA156"/>
                </a:solidFill>
                <a:ln w="9525">
                  <a:noFill/>
                  <a:round/>
                  <a:headEnd/>
                  <a:tailEnd/>
                </a:ln>
              </p:spPr>
              <p:txBody>
                <a:bodyPr/>
                <a:lstStyle/>
                <a:p>
                  <a:endParaRPr lang="en-US"/>
                </a:p>
              </p:txBody>
            </p:sp>
            <p:sp>
              <p:nvSpPr>
                <p:cNvPr id="42253" name="Freeform 269"/>
                <p:cNvSpPr>
                  <a:spLocks/>
                </p:cNvSpPr>
                <p:nvPr/>
              </p:nvSpPr>
              <p:spPr bwMode="auto">
                <a:xfrm>
                  <a:off x="3599" y="3321"/>
                  <a:ext cx="55" cy="153"/>
                </a:xfrm>
                <a:custGeom>
                  <a:avLst/>
                  <a:gdLst/>
                  <a:ahLst/>
                  <a:cxnLst>
                    <a:cxn ang="0">
                      <a:pos x="53" y="119"/>
                    </a:cxn>
                    <a:cxn ang="0">
                      <a:pos x="56" y="115"/>
                    </a:cxn>
                    <a:cxn ang="0">
                      <a:pos x="60" y="109"/>
                    </a:cxn>
                    <a:cxn ang="0">
                      <a:pos x="60" y="104"/>
                    </a:cxn>
                    <a:cxn ang="0">
                      <a:pos x="61" y="98"/>
                    </a:cxn>
                    <a:cxn ang="0">
                      <a:pos x="63" y="96"/>
                    </a:cxn>
                    <a:cxn ang="0">
                      <a:pos x="68" y="96"/>
                    </a:cxn>
                    <a:cxn ang="0">
                      <a:pos x="74" y="96"/>
                    </a:cxn>
                    <a:cxn ang="0">
                      <a:pos x="80" y="96"/>
                    </a:cxn>
                    <a:cxn ang="0">
                      <a:pos x="84" y="99"/>
                    </a:cxn>
                    <a:cxn ang="0">
                      <a:pos x="77" y="107"/>
                    </a:cxn>
                    <a:cxn ang="0">
                      <a:pos x="71" y="122"/>
                    </a:cxn>
                    <a:cxn ang="0">
                      <a:pos x="76" y="138"/>
                    </a:cxn>
                    <a:cxn ang="0">
                      <a:pos x="84" y="155"/>
                    </a:cxn>
                    <a:cxn ang="0">
                      <a:pos x="92" y="173"/>
                    </a:cxn>
                    <a:cxn ang="0">
                      <a:pos x="103" y="170"/>
                    </a:cxn>
                    <a:cxn ang="0">
                      <a:pos x="109" y="186"/>
                    </a:cxn>
                    <a:cxn ang="0">
                      <a:pos x="111" y="187"/>
                    </a:cxn>
                    <a:cxn ang="0">
                      <a:pos x="111" y="183"/>
                    </a:cxn>
                    <a:cxn ang="0">
                      <a:pos x="109" y="176"/>
                    </a:cxn>
                    <a:cxn ang="0">
                      <a:pos x="106" y="171"/>
                    </a:cxn>
                    <a:cxn ang="0">
                      <a:pos x="92" y="307"/>
                    </a:cxn>
                    <a:cxn ang="0">
                      <a:pos x="100" y="269"/>
                    </a:cxn>
                    <a:cxn ang="0">
                      <a:pos x="100" y="232"/>
                    </a:cxn>
                    <a:cxn ang="0">
                      <a:pos x="93" y="195"/>
                    </a:cxn>
                    <a:cxn ang="0">
                      <a:pos x="82" y="160"/>
                    </a:cxn>
                    <a:cxn ang="0">
                      <a:pos x="68" y="128"/>
                    </a:cxn>
                    <a:cxn ang="0">
                      <a:pos x="61" y="133"/>
                    </a:cxn>
                    <a:cxn ang="0">
                      <a:pos x="60" y="139"/>
                    </a:cxn>
                    <a:cxn ang="0">
                      <a:pos x="60" y="147"/>
                    </a:cxn>
                    <a:cxn ang="0">
                      <a:pos x="60" y="155"/>
                    </a:cxn>
                    <a:cxn ang="0">
                      <a:pos x="61" y="163"/>
                    </a:cxn>
                    <a:cxn ang="0">
                      <a:pos x="50" y="120"/>
                    </a:cxn>
                  </a:cxnLst>
                  <a:rect l="0" t="0" r="r" b="b"/>
                  <a:pathLst>
                    <a:path w="111" h="307">
                      <a:moveTo>
                        <a:pt x="50" y="120"/>
                      </a:moveTo>
                      <a:lnTo>
                        <a:pt x="53" y="119"/>
                      </a:lnTo>
                      <a:lnTo>
                        <a:pt x="55" y="117"/>
                      </a:lnTo>
                      <a:lnTo>
                        <a:pt x="56" y="115"/>
                      </a:lnTo>
                      <a:lnTo>
                        <a:pt x="58" y="112"/>
                      </a:lnTo>
                      <a:lnTo>
                        <a:pt x="60" y="109"/>
                      </a:lnTo>
                      <a:lnTo>
                        <a:pt x="60" y="106"/>
                      </a:lnTo>
                      <a:lnTo>
                        <a:pt x="60" y="104"/>
                      </a:lnTo>
                      <a:lnTo>
                        <a:pt x="61" y="101"/>
                      </a:lnTo>
                      <a:lnTo>
                        <a:pt x="61" y="98"/>
                      </a:lnTo>
                      <a:lnTo>
                        <a:pt x="61" y="96"/>
                      </a:lnTo>
                      <a:lnTo>
                        <a:pt x="63" y="96"/>
                      </a:lnTo>
                      <a:lnTo>
                        <a:pt x="66" y="96"/>
                      </a:lnTo>
                      <a:lnTo>
                        <a:pt x="68" y="96"/>
                      </a:lnTo>
                      <a:lnTo>
                        <a:pt x="71" y="95"/>
                      </a:lnTo>
                      <a:lnTo>
                        <a:pt x="74" y="96"/>
                      </a:lnTo>
                      <a:lnTo>
                        <a:pt x="77" y="96"/>
                      </a:lnTo>
                      <a:lnTo>
                        <a:pt x="80" y="96"/>
                      </a:lnTo>
                      <a:lnTo>
                        <a:pt x="82" y="98"/>
                      </a:lnTo>
                      <a:lnTo>
                        <a:pt x="84" y="99"/>
                      </a:lnTo>
                      <a:lnTo>
                        <a:pt x="85" y="103"/>
                      </a:lnTo>
                      <a:lnTo>
                        <a:pt x="77" y="107"/>
                      </a:lnTo>
                      <a:lnTo>
                        <a:pt x="72" y="114"/>
                      </a:lnTo>
                      <a:lnTo>
                        <a:pt x="71" y="122"/>
                      </a:lnTo>
                      <a:lnTo>
                        <a:pt x="72" y="130"/>
                      </a:lnTo>
                      <a:lnTo>
                        <a:pt x="76" y="138"/>
                      </a:lnTo>
                      <a:lnTo>
                        <a:pt x="80" y="146"/>
                      </a:lnTo>
                      <a:lnTo>
                        <a:pt x="84" y="155"/>
                      </a:lnTo>
                      <a:lnTo>
                        <a:pt x="88" y="163"/>
                      </a:lnTo>
                      <a:lnTo>
                        <a:pt x="92" y="173"/>
                      </a:lnTo>
                      <a:lnTo>
                        <a:pt x="92" y="181"/>
                      </a:lnTo>
                      <a:lnTo>
                        <a:pt x="103" y="170"/>
                      </a:lnTo>
                      <a:lnTo>
                        <a:pt x="109" y="181"/>
                      </a:lnTo>
                      <a:lnTo>
                        <a:pt x="109" y="186"/>
                      </a:lnTo>
                      <a:lnTo>
                        <a:pt x="111" y="187"/>
                      </a:lnTo>
                      <a:lnTo>
                        <a:pt x="111" y="187"/>
                      </a:lnTo>
                      <a:lnTo>
                        <a:pt x="111" y="186"/>
                      </a:lnTo>
                      <a:lnTo>
                        <a:pt x="111" y="183"/>
                      </a:lnTo>
                      <a:lnTo>
                        <a:pt x="109" y="179"/>
                      </a:lnTo>
                      <a:lnTo>
                        <a:pt x="109" y="176"/>
                      </a:lnTo>
                      <a:lnTo>
                        <a:pt x="108" y="173"/>
                      </a:lnTo>
                      <a:lnTo>
                        <a:pt x="106" y="171"/>
                      </a:lnTo>
                      <a:lnTo>
                        <a:pt x="103" y="170"/>
                      </a:lnTo>
                      <a:lnTo>
                        <a:pt x="92" y="307"/>
                      </a:lnTo>
                      <a:lnTo>
                        <a:pt x="98" y="288"/>
                      </a:lnTo>
                      <a:lnTo>
                        <a:pt x="100" y="269"/>
                      </a:lnTo>
                      <a:lnTo>
                        <a:pt x="101" y="250"/>
                      </a:lnTo>
                      <a:lnTo>
                        <a:pt x="100" y="232"/>
                      </a:lnTo>
                      <a:lnTo>
                        <a:pt x="96" y="213"/>
                      </a:lnTo>
                      <a:lnTo>
                        <a:pt x="93" y="195"/>
                      </a:lnTo>
                      <a:lnTo>
                        <a:pt x="88" y="178"/>
                      </a:lnTo>
                      <a:lnTo>
                        <a:pt x="82" y="160"/>
                      </a:lnTo>
                      <a:lnTo>
                        <a:pt x="76" y="144"/>
                      </a:lnTo>
                      <a:lnTo>
                        <a:pt x="68" y="128"/>
                      </a:lnTo>
                      <a:lnTo>
                        <a:pt x="64" y="130"/>
                      </a:lnTo>
                      <a:lnTo>
                        <a:pt x="61" y="133"/>
                      </a:lnTo>
                      <a:lnTo>
                        <a:pt x="60" y="136"/>
                      </a:lnTo>
                      <a:lnTo>
                        <a:pt x="60" y="139"/>
                      </a:lnTo>
                      <a:lnTo>
                        <a:pt x="60" y="144"/>
                      </a:lnTo>
                      <a:lnTo>
                        <a:pt x="60" y="147"/>
                      </a:lnTo>
                      <a:lnTo>
                        <a:pt x="60" y="152"/>
                      </a:lnTo>
                      <a:lnTo>
                        <a:pt x="60" y="155"/>
                      </a:lnTo>
                      <a:lnTo>
                        <a:pt x="60" y="159"/>
                      </a:lnTo>
                      <a:lnTo>
                        <a:pt x="61" y="163"/>
                      </a:lnTo>
                      <a:lnTo>
                        <a:pt x="0" y="0"/>
                      </a:lnTo>
                      <a:lnTo>
                        <a:pt x="50" y="120"/>
                      </a:lnTo>
                      <a:lnTo>
                        <a:pt x="50" y="120"/>
                      </a:lnTo>
                      <a:close/>
                    </a:path>
                  </a:pathLst>
                </a:custGeom>
                <a:solidFill>
                  <a:srgbClr val="520000"/>
                </a:solidFill>
                <a:ln w="9525">
                  <a:noFill/>
                  <a:round/>
                  <a:headEnd/>
                  <a:tailEnd/>
                </a:ln>
              </p:spPr>
              <p:txBody>
                <a:bodyPr/>
                <a:lstStyle/>
                <a:p>
                  <a:endParaRPr lang="en-US"/>
                </a:p>
              </p:txBody>
            </p:sp>
            <p:sp>
              <p:nvSpPr>
                <p:cNvPr id="42254" name="Freeform 270"/>
                <p:cNvSpPr>
                  <a:spLocks/>
                </p:cNvSpPr>
                <p:nvPr/>
              </p:nvSpPr>
              <p:spPr bwMode="auto">
                <a:xfrm>
                  <a:off x="2700" y="3329"/>
                  <a:ext cx="58" cy="48"/>
                </a:xfrm>
                <a:custGeom>
                  <a:avLst/>
                  <a:gdLst/>
                  <a:ahLst/>
                  <a:cxnLst>
                    <a:cxn ang="0">
                      <a:pos x="115" y="2"/>
                    </a:cxn>
                    <a:cxn ang="0">
                      <a:pos x="112" y="13"/>
                    </a:cxn>
                    <a:cxn ang="0">
                      <a:pos x="104" y="24"/>
                    </a:cxn>
                    <a:cxn ang="0">
                      <a:pos x="96" y="34"/>
                    </a:cxn>
                    <a:cxn ang="0">
                      <a:pos x="85" y="42"/>
                    </a:cxn>
                    <a:cxn ang="0">
                      <a:pos x="74" y="51"/>
                    </a:cxn>
                    <a:cxn ang="0">
                      <a:pos x="62" y="59"/>
                    </a:cxn>
                    <a:cxn ang="0">
                      <a:pos x="51" y="69"/>
                    </a:cxn>
                    <a:cxn ang="0">
                      <a:pos x="42" y="77"/>
                    </a:cxn>
                    <a:cxn ang="0">
                      <a:pos x="32" y="87"/>
                    </a:cxn>
                    <a:cxn ang="0">
                      <a:pos x="24" y="98"/>
                    </a:cxn>
                    <a:cxn ang="0">
                      <a:pos x="16" y="93"/>
                    </a:cxn>
                    <a:cxn ang="0">
                      <a:pos x="10" y="88"/>
                    </a:cxn>
                    <a:cxn ang="0">
                      <a:pos x="5" y="80"/>
                    </a:cxn>
                    <a:cxn ang="0">
                      <a:pos x="2" y="72"/>
                    </a:cxn>
                    <a:cxn ang="0">
                      <a:pos x="0" y="63"/>
                    </a:cxn>
                    <a:cxn ang="0">
                      <a:pos x="0" y="53"/>
                    </a:cxn>
                    <a:cxn ang="0">
                      <a:pos x="0" y="43"/>
                    </a:cxn>
                    <a:cxn ang="0">
                      <a:pos x="0" y="32"/>
                    </a:cxn>
                    <a:cxn ang="0">
                      <a:pos x="0" y="23"/>
                    </a:cxn>
                    <a:cxn ang="0">
                      <a:pos x="0" y="13"/>
                    </a:cxn>
                    <a:cxn ang="0">
                      <a:pos x="13" y="10"/>
                    </a:cxn>
                    <a:cxn ang="0">
                      <a:pos x="26" y="7"/>
                    </a:cxn>
                    <a:cxn ang="0">
                      <a:pos x="37" y="5"/>
                    </a:cxn>
                    <a:cxn ang="0">
                      <a:pos x="48" y="3"/>
                    </a:cxn>
                    <a:cxn ang="0">
                      <a:pos x="59" y="2"/>
                    </a:cxn>
                    <a:cxn ang="0">
                      <a:pos x="70" y="0"/>
                    </a:cxn>
                    <a:cxn ang="0">
                      <a:pos x="82" y="0"/>
                    </a:cxn>
                    <a:cxn ang="0">
                      <a:pos x="93" y="0"/>
                    </a:cxn>
                    <a:cxn ang="0">
                      <a:pos x="104" y="0"/>
                    </a:cxn>
                    <a:cxn ang="0">
                      <a:pos x="117" y="2"/>
                    </a:cxn>
                    <a:cxn ang="0">
                      <a:pos x="117" y="2"/>
                    </a:cxn>
                    <a:cxn ang="0">
                      <a:pos x="115" y="2"/>
                    </a:cxn>
                  </a:cxnLst>
                  <a:rect l="0" t="0" r="r" b="b"/>
                  <a:pathLst>
                    <a:path w="117" h="98">
                      <a:moveTo>
                        <a:pt x="115" y="2"/>
                      </a:moveTo>
                      <a:lnTo>
                        <a:pt x="112" y="13"/>
                      </a:lnTo>
                      <a:lnTo>
                        <a:pt x="104" y="24"/>
                      </a:lnTo>
                      <a:lnTo>
                        <a:pt x="96" y="34"/>
                      </a:lnTo>
                      <a:lnTo>
                        <a:pt x="85" y="42"/>
                      </a:lnTo>
                      <a:lnTo>
                        <a:pt x="74" y="51"/>
                      </a:lnTo>
                      <a:lnTo>
                        <a:pt x="62" y="59"/>
                      </a:lnTo>
                      <a:lnTo>
                        <a:pt x="51" y="69"/>
                      </a:lnTo>
                      <a:lnTo>
                        <a:pt x="42" y="77"/>
                      </a:lnTo>
                      <a:lnTo>
                        <a:pt x="32" y="87"/>
                      </a:lnTo>
                      <a:lnTo>
                        <a:pt x="24" y="98"/>
                      </a:lnTo>
                      <a:lnTo>
                        <a:pt x="16" y="93"/>
                      </a:lnTo>
                      <a:lnTo>
                        <a:pt x="10" y="88"/>
                      </a:lnTo>
                      <a:lnTo>
                        <a:pt x="5" y="80"/>
                      </a:lnTo>
                      <a:lnTo>
                        <a:pt x="2" y="72"/>
                      </a:lnTo>
                      <a:lnTo>
                        <a:pt x="0" y="63"/>
                      </a:lnTo>
                      <a:lnTo>
                        <a:pt x="0" y="53"/>
                      </a:lnTo>
                      <a:lnTo>
                        <a:pt x="0" y="43"/>
                      </a:lnTo>
                      <a:lnTo>
                        <a:pt x="0" y="32"/>
                      </a:lnTo>
                      <a:lnTo>
                        <a:pt x="0" y="23"/>
                      </a:lnTo>
                      <a:lnTo>
                        <a:pt x="0" y="13"/>
                      </a:lnTo>
                      <a:lnTo>
                        <a:pt x="13" y="10"/>
                      </a:lnTo>
                      <a:lnTo>
                        <a:pt x="26" y="7"/>
                      </a:lnTo>
                      <a:lnTo>
                        <a:pt x="37" y="5"/>
                      </a:lnTo>
                      <a:lnTo>
                        <a:pt x="48" y="3"/>
                      </a:lnTo>
                      <a:lnTo>
                        <a:pt x="59" y="2"/>
                      </a:lnTo>
                      <a:lnTo>
                        <a:pt x="70" y="0"/>
                      </a:lnTo>
                      <a:lnTo>
                        <a:pt x="82" y="0"/>
                      </a:lnTo>
                      <a:lnTo>
                        <a:pt x="93" y="0"/>
                      </a:lnTo>
                      <a:lnTo>
                        <a:pt x="104" y="0"/>
                      </a:lnTo>
                      <a:lnTo>
                        <a:pt x="117" y="2"/>
                      </a:lnTo>
                      <a:lnTo>
                        <a:pt x="117" y="2"/>
                      </a:lnTo>
                      <a:lnTo>
                        <a:pt x="115" y="2"/>
                      </a:lnTo>
                      <a:close/>
                    </a:path>
                  </a:pathLst>
                </a:custGeom>
                <a:solidFill>
                  <a:srgbClr val="CEA156"/>
                </a:solidFill>
                <a:ln w="9525">
                  <a:noFill/>
                  <a:round/>
                  <a:headEnd/>
                  <a:tailEnd/>
                </a:ln>
              </p:spPr>
              <p:txBody>
                <a:bodyPr/>
                <a:lstStyle/>
                <a:p>
                  <a:endParaRPr lang="en-US"/>
                </a:p>
              </p:txBody>
            </p:sp>
            <p:sp>
              <p:nvSpPr>
                <p:cNvPr id="42255" name="Freeform 271"/>
                <p:cNvSpPr>
                  <a:spLocks/>
                </p:cNvSpPr>
                <p:nvPr/>
              </p:nvSpPr>
              <p:spPr bwMode="auto">
                <a:xfrm>
                  <a:off x="2332" y="3335"/>
                  <a:ext cx="13" cy="16"/>
                </a:xfrm>
                <a:custGeom>
                  <a:avLst/>
                  <a:gdLst/>
                  <a:ahLst/>
                  <a:cxnLst>
                    <a:cxn ang="0">
                      <a:pos x="24" y="0"/>
                    </a:cxn>
                    <a:cxn ang="0">
                      <a:pos x="24" y="3"/>
                    </a:cxn>
                    <a:cxn ang="0">
                      <a:pos x="24" y="6"/>
                    </a:cxn>
                    <a:cxn ang="0">
                      <a:pos x="24" y="10"/>
                    </a:cxn>
                    <a:cxn ang="0">
                      <a:pos x="26" y="14"/>
                    </a:cxn>
                    <a:cxn ang="0">
                      <a:pos x="26" y="18"/>
                    </a:cxn>
                    <a:cxn ang="0">
                      <a:pos x="26" y="21"/>
                    </a:cxn>
                    <a:cxn ang="0">
                      <a:pos x="26" y="24"/>
                    </a:cxn>
                    <a:cxn ang="0">
                      <a:pos x="24" y="27"/>
                    </a:cxn>
                    <a:cxn ang="0">
                      <a:pos x="21" y="29"/>
                    </a:cxn>
                    <a:cxn ang="0">
                      <a:pos x="18" y="32"/>
                    </a:cxn>
                    <a:cxn ang="0">
                      <a:pos x="0" y="32"/>
                    </a:cxn>
                    <a:cxn ang="0">
                      <a:pos x="8" y="32"/>
                    </a:cxn>
                    <a:cxn ang="0">
                      <a:pos x="8" y="0"/>
                    </a:cxn>
                    <a:cxn ang="0">
                      <a:pos x="26" y="0"/>
                    </a:cxn>
                    <a:cxn ang="0">
                      <a:pos x="26" y="0"/>
                    </a:cxn>
                    <a:cxn ang="0">
                      <a:pos x="24" y="0"/>
                    </a:cxn>
                  </a:cxnLst>
                  <a:rect l="0" t="0" r="r" b="b"/>
                  <a:pathLst>
                    <a:path w="26" h="32">
                      <a:moveTo>
                        <a:pt x="24" y="0"/>
                      </a:moveTo>
                      <a:lnTo>
                        <a:pt x="24" y="3"/>
                      </a:lnTo>
                      <a:lnTo>
                        <a:pt x="24" y="6"/>
                      </a:lnTo>
                      <a:lnTo>
                        <a:pt x="24" y="10"/>
                      </a:lnTo>
                      <a:lnTo>
                        <a:pt x="26" y="14"/>
                      </a:lnTo>
                      <a:lnTo>
                        <a:pt x="26" y="18"/>
                      </a:lnTo>
                      <a:lnTo>
                        <a:pt x="26" y="21"/>
                      </a:lnTo>
                      <a:lnTo>
                        <a:pt x="26" y="24"/>
                      </a:lnTo>
                      <a:lnTo>
                        <a:pt x="24" y="27"/>
                      </a:lnTo>
                      <a:lnTo>
                        <a:pt x="21" y="29"/>
                      </a:lnTo>
                      <a:lnTo>
                        <a:pt x="18" y="32"/>
                      </a:lnTo>
                      <a:lnTo>
                        <a:pt x="0" y="32"/>
                      </a:lnTo>
                      <a:lnTo>
                        <a:pt x="8" y="32"/>
                      </a:lnTo>
                      <a:lnTo>
                        <a:pt x="8" y="0"/>
                      </a:lnTo>
                      <a:lnTo>
                        <a:pt x="26" y="0"/>
                      </a:lnTo>
                      <a:lnTo>
                        <a:pt x="26" y="0"/>
                      </a:lnTo>
                      <a:lnTo>
                        <a:pt x="24" y="0"/>
                      </a:lnTo>
                      <a:close/>
                    </a:path>
                  </a:pathLst>
                </a:custGeom>
                <a:solidFill>
                  <a:srgbClr val="CEA156"/>
                </a:solidFill>
                <a:ln w="9525">
                  <a:noFill/>
                  <a:round/>
                  <a:headEnd/>
                  <a:tailEnd/>
                </a:ln>
              </p:spPr>
              <p:txBody>
                <a:bodyPr/>
                <a:lstStyle/>
                <a:p>
                  <a:endParaRPr lang="en-US"/>
                </a:p>
              </p:txBody>
            </p:sp>
            <p:sp>
              <p:nvSpPr>
                <p:cNvPr id="42256" name="Freeform 272"/>
                <p:cNvSpPr>
                  <a:spLocks/>
                </p:cNvSpPr>
                <p:nvPr/>
              </p:nvSpPr>
              <p:spPr bwMode="auto">
                <a:xfrm>
                  <a:off x="2996" y="3334"/>
                  <a:ext cx="6" cy="22"/>
                </a:xfrm>
                <a:custGeom>
                  <a:avLst/>
                  <a:gdLst/>
                  <a:ahLst/>
                  <a:cxnLst>
                    <a:cxn ang="0">
                      <a:pos x="13" y="8"/>
                    </a:cxn>
                    <a:cxn ang="0">
                      <a:pos x="0" y="44"/>
                    </a:cxn>
                    <a:cxn ang="0">
                      <a:pos x="0" y="2"/>
                    </a:cxn>
                    <a:cxn ang="0">
                      <a:pos x="2" y="2"/>
                    </a:cxn>
                    <a:cxn ang="0">
                      <a:pos x="3" y="0"/>
                    </a:cxn>
                    <a:cxn ang="0">
                      <a:pos x="5" y="2"/>
                    </a:cxn>
                    <a:cxn ang="0">
                      <a:pos x="6" y="2"/>
                    </a:cxn>
                    <a:cxn ang="0">
                      <a:pos x="8" y="4"/>
                    </a:cxn>
                    <a:cxn ang="0">
                      <a:pos x="10" y="4"/>
                    </a:cxn>
                    <a:cxn ang="0">
                      <a:pos x="10" y="5"/>
                    </a:cxn>
                    <a:cxn ang="0">
                      <a:pos x="11" y="7"/>
                    </a:cxn>
                    <a:cxn ang="0">
                      <a:pos x="13" y="8"/>
                    </a:cxn>
                    <a:cxn ang="0">
                      <a:pos x="13" y="8"/>
                    </a:cxn>
                    <a:cxn ang="0">
                      <a:pos x="13" y="8"/>
                    </a:cxn>
                  </a:cxnLst>
                  <a:rect l="0" t="0" r="r" b="b"/>
                  <a:pathLst>
                    <a:path w="13" h="44">
                      <a:moveTo>
                        <a:pt x="13" y="8"/>
                      </a:moveTo>
                      <a:lnTo>
                        <a:pt x="0" y="44"/>
                      </a:lnTo>
                      <a:lnTo>
                        <a:pt x="0" y="2"/>
                      </a:lnTo>
                      <a:lnTo>
                        <a:pt x="2" y="2"/>
                      </a:lnTo>
                      <a:lnTo>
                        <a:pt x="3" y="0"/>
                      </a:lnTo>
                      <a:lnTo>
                        <a:pt x="5" y="2"/>
                      </a:lnTo>
                      <a:lnTo>
                        <a:pt x="6" y="2"/>
                      </a:lnTo>
                      <a:lnTo>
                        <a:pt x="8" y="4"/>
                      </a:lnTo>
                      <a:lnTo>
                        <a:pt x="10" y="4"/>
                      </a:lnTo>
                      <a:lnTo>
                        <a:pt x="10" y="5"/>
                      </a:lnTo>
                      <a:lnTo>
                        <a:pt x="11" y="7"/>
                      </a:lnTo>
                      <a:lnTo>
                        <a:pt x="13" y="8"/>
                      </a:lnTo>
                      <a:lnTo>
                        <a:pt x="13" y="8"/>
                      </a:lnTo>
                      <a:lnTo>
                        <a:pt x="13" y="8"/>
                      </a:lnTo>
                      <a:close/>
                    </a:path>
                  </a:pathLst>
                </a:custGeom>
                <a:solidFill>
                  <a:srgbClr val="FFFF00"/>
                </a:solidFill>
                <a:ln w="9525">
                  <a:noFill/>
                  <a:round/>
                  <a:headEnd/>
                  <a:tailEnd/>
                </a:ln>
              </p:spPr>
              <p:txBody>
                <a:bodyPr/>
                <a:lstStyle/>
                <a:p>
                  <a:endParaRPr lang="en-US"/>
                </a:p>
              </p:txBody>
            </p:sp>
            <p:sp>
              <p:nvSpPr>
                <p:cNvPr id="42257" name="Freeform 273"/>
                <p:cNvSpPr>
                  <a:spLocks/>
                </p:cNvSpPr>
                <p:nvPr/>
              </p:nvSpPr>
              <p:spPr bwMode="auto">
                <a:xfrm>
                  <a:off x="3050" y="3335"/>
                  <a:ext cx="21" cy="22"/>
                </a:xfrm>
                <a:custGeom>
                  <a:avLst/>
                  <a:gdLst/>
                  <a:ahLst/>
                  <a:cxnLst>
                    <a:cxn ang="0">
                      <a:pos x="0" y="42"/>
                    </a:cxn>
                    <a:cxn ang="0">
                      <a:pos x="43" y="0"/>
                    </a:cxn>
                    <a:cxn ang="0">
                      <a:pos x="40" y="5"/>
                    </a:cxn>
                    <a:cxn ang="0">
                      <a:pos x="37" y="11"/>
                    </a:cxn>
                    <a:cxn ang="0">
                      <a:pos x="34" y="16"/>
                    </a:cxn>
                    <a:cxn ang="0">
                      <a:pos x="31" y="22"/>
                    </a:cxn>
                    <a:cxn ang="0">
                      <a:pos x="27" y="29"/>
                    </a:cxn>
                    <a:cxn ang="0">
                      <a:pos x="24" y="35"/>
                    </a:cxn>
                    <a:cxn ang="0">
                      <a:pos x="21" y="38"/>
                    </a:cxn>
                    <a:cxn ang="0">
                      <a:pos x="15" y="42"/>
                    </a:cxn>
                    <a:cxn ang="0">
                      <a:pos x="10" y="43"/>
                    </a:cxn>
                    <a:cxn ang="0">
                      <a:pos x="2" y="42"/>
                    </a:cxn>
                    <a:cxn ang="0">
                      <a:pos x="2" y="42"/>
                    </a:cxn>
                    <a:cxn ang="0">
                      <a:pos x="0" y="42"/>
                    </a:cxn>
                  </a:cxnLst>
                  <a:rect l="0" t="0" r="r" b="b"/>
                  <a:pathLst>
                    <a:path w="43" h="43">
                      <a:moveTo>
                        <a:pt x="0" y="42"/>
                      </a:moveTo>
                      <a:lnTo>
                        <a:pt x="43" y="0"/>
                      </a:lnTo>
                      <a:lnTo>
                        <a:pt x="40" y="5"/>
                      </a:lnTo>
                      <a:lnTo>
                        <a:pt x="37" y="11"/>
                      </a:lnTo>
                      <a:lnTo>
                        <a:pt x="34" y="16"/>
                      </a:lnTo>
                      <a:lnTo>
                        <a:pt x="31" y="22"/>
                      </a:lnTo>
                      <a:lnTo>
                        <a:pt x="27" y="29"/>
                      </a:lnTo>
                      <a:lnTo>
                        <a:pt x="24" y="35"/>
                      </a:lnTo>
                      <a:lnTo>
                        <a:pt x="21" y="38"/>
                      </a:lnTo>
                      <a:lnTo>
                        <a:pt x="15" y="42"/>
                      </a:lnTo>
                      <a:lnTo>
                        <a:pt x="10" y="43"/>
                      </a:lnTo>
                      <a:lnTo>
                        <a:pt x="2" y="42"/>
                      </a:lnTo>
                      <a:lnTo>
                        <a:pt x="2" y="42"/>
                      </a:lnTo>
                      <a:lnTo>
                        <a:pt x="0" y="42"/>
                      </a:lnTo>
                      <a:close/>
                    </a:path>
                  </a:pathLst>
                </a:custGeom>
                <a:solidFill>
                  <a:srgbClr val="FFFF00"/>
                </a:solidFill>
                <a:ln w="9525">
                  <a:noFill/>
                  <a:round/>
                  <a:headEnd/>
                  <a:tailEnd/>
                </a:ln>
              </p:spPr>
              <p:txBody>
                <a:bodyPr/>
                <a:lstStyle/>
                <a:p>
                  <a:endParaRPr lang="en-US"/>
                </a:p>
              </p:txBody>
            </p:sp>
            <p:sp>
              <p:nvSpPr>
                <p:cNvPr id="42258" name="Freeform 274"/>
                <p:cNvSpPr>
                  <a:spLocks/>
                </p:cNvSpPr>
                <p:nvPr/>
              </p:nvSpPr>
              <p:spPr bwMode="auto">
                <a:xfrm>
                  <a:off x="3594" y="3335"/>
                  <a:ext cx="5" cy="21"/>
                </a:xfrm>
                <a:custGeom>
                  <a:avLst/>
                  <a:gdLst/>
                  <a:ahLst/>
                  <a:cxnLst>
                    <a:cxn ang="0">
                      <a:pos x="9" y="42"/>
                    </a:cxn>
                    <a:cxn ang="0">
                      <a:pos x="0" y="0"/>
                    </a:cxn>
                    <a:cxn ang="0">
                      <a:pos x="9" y="24"/>
                    </a:cxn>
                    <a:cxn ang="0">
                      <a:pos x="9" y="42"/>
                    </a:cxn>
                    <a:cxn ang="0">
                      <a:pos x="9" y="42"/>
                    </a:cxn>
                  </a:cxnLst>
                  <a:rect l="0" t="0" r="r" b="b"/>
                  <a:pathLst>
                    <a:path w="9" h="42">
                      <a:moveTo>
                        <a:pt x="9" y="42"/>
                      </a:moveTo>
                      <a:lnTo>
                        <a:pt x="0" y="0"/>
                      </a:lnTo>
                      <a:lnTo>
                        <a:pt x="9" y="24"/>
                      </a:lnTo>
                      <a:lnTo>
                        <a:pt x="9" y="42"/>
                      </a:lnTo>
                      <a:lnTo>
                        <a:pt x="9" y="42"/>
                      </a:lnTo>
                      <a:close/>
                    </a:path>
                  </a:pathLst>
                </a:custGeom>
                <a:solidFill>
                  <a:srgbClr val="893939"/>
                </a:solidFill>
                <a:ln w="9525">
                  <a:noFill/>
                  <a:round/>
                  <a:headEnd/>
                  <a:tailEnd/>
                </a:ln>
              </p:spPr>
              <p:txBody>
                <a:bodyPr/>
                <a:lstStyle/>
                <a:p>
                  <a:endParaRPr lang="en-US"/>
                </a:p>
              </p:txBody>
            </p:sp>
            <p:sp>
              <p:nvSpPr>
                <p:cNvPr id="42259" name="Freeform 275"/>
                <p:cNvSpPr>
                  <a:spLocks/>
                </p:cNvSpPr>
                <p:nvPr/>
              </p:nvSpPr>
              <p:spPr bwMode="auto">
                <a:xfrm>
                  <a:off x="2707" y="3338"/>
                  <a:ext cx="18" cy="22"/>
                </a:xfrm>
                <a:custGeom>
                  <a:avLst/>
                  <a:gdLst/>
                  <a:ahLst/>
                  <a:cxnLst>
                    <a:cxn ang="0">
                      <a:pos x="34" y="0"/>
                    </a:cxn>
                    <a:cxn ang="0">
                      <a:pos x="32" y="7"/>
                    </a:cxn>
                    <a:cxn ang="0">
                      <a:pos x="31" y="12"/>
                    </a:cxn>
                    <a:cxn ang="0">
                      <a:pos x="28" y="15"/>
                    </a:cxn>
                    <a:cxn ang="0">
                      <a:pos x="24" y="20"/>
                    </a:cxn>
                    <a:cxn ang="0">
                      <a:pos x="20" y="23"/>
                    </a:cxn>
                    <a:cxn ang="0">
                      <a:pos x="16" y="28"/>
                    </a:cxn>
                    <a:cxn ang="0">
                      <a:pos x="13" y="31"/>
                    </a:cxn>
                    <a:cxn ang="0">
                      <a:pos x="8" y="36"/>
                    </a:cxn>
                    <a:cxn ang="0">
                      <a:pos x="4" y="39"/>
                    </a:cxn>
                    <a:cxn ang="0">
                      <a:pos x="0" y="44"/>
                    </a:cxn>
                    <a:cxn ang="0">
                      <a:pos x="0" y="0"/>
                    </a:cxn>
                    <a:cxn ang="0">
                      <a:pos x="36" y="0"/>
                    </a:cxn>
                    <a:cxn ang="0">
                      <a:pos x="36" y="0"/>
                    </a:cxn>
                    <a:cxn ang="0">
                      <a:pos x="34" y="0"/>
                    </a:cxn>
                  </a:cxnLst>
                  <a:rect l="0" t="0" r="r" b="b"/>
                  <a:pathLst>
                    <a:path w="36" h="44">
                      <a:moveTo>
                        <a:pt x="34" y="0"/>
                      </a:moveTo>
                      <a:lnTo>
                        <a:pt x="32" y="7"/>
                      </a:lnTo>
                      <a:lnTo>
                        <a:pt x="31" y="12"/>
                      </a:lnTo>
                      <a:lnTo>
                        <a:pt x="28" y="15"/>
                      </a:lnTo>
                      <a:lnTo>
                        <a:pt x="24" y="20"/>
                      </a:lnTo>
                      <a:lnTo>
                        <a:pt x="20" y="23"/>
                      </a:lnTo>
                      <a:lnTo>
                        <a:pt x="16" y="28"/>
                      </a:lnTo>
                      <a:lnTo>
                        <a:pt x="13" y="31"/>
                      </a:lnTo>
                      <a:lnTo>
                        <a:pt x="8" y="36"/>
                      </a:lnTo>
                      <a:lnTo>
                        <a:pt x="4" y="39"/>
                      </a:lnTo>
                      <a:lnTo>
                        <a:pt x="0" y="44"/>
                      </a:lnTo>
                      <a:lnTo>
                        <a:pt x="0" y="0"/>
                      </a:lnTo>
                      <a:lnTo>
                        <a:pt x="36" y="0"/>
                      </a:lnTo>
                      <a:lnTo>
                        <a:pt x="36" y="0"/>
                      </a:lnTo>
                      <a:lnTo>
                        <a:pt x="34" y="0"/>
                      </a:lnTo>
                      <a:close/>
                    </a:path>
                  </a:pathLst>
                </a:custGeom>
                <a:solidFill>
                  <a:srgbClr val="FFFF00"/>
                </a:solidFill>
                <a:ln w="9525">
                  <a:noFill/>
                  <a:round/>
                  <a:headEnd/>
                  <a:tailEnd/>
                </a:ln>
              </p:spPr>
              <p:txBody>
                <a:bodyPr/>
                <a:lstStyle/>
                <a:p>
                  <a:endParaRPr lang="en-US"/>
                </a:p>
              </p:txBody>
            </p:sp>
            <p:sp>
              <p:nvSpPr>
                <p:cNvPr id="42260" name="Freeform 276"/>
                <p:cNvSpPr>
                  <a:spLocks/>
                </p:cNvSpPr>
                <p:nvPr/>
              </p:nvSpPr>
              <p:spPr bwMode="auto">
                <a:xfrm>
                  <a:off x="2725" y="3338"/>
                  <a:ext cx="21" cy="22"/>
                </a:xfrm>
                <a:custGeom>
                  <a:avLst/>
                  <a:gdLst/>
                  <a:ahLst/>
                  <a:cxnLst>
                    <a:cxn ang="0">
                      <a:pos x="41" y="0"/>
                    </a:cxn>
                    <a:cxn ang="0">
                      <a:pos x="0" y="44"/>
                    </a:cxn>
                    <a:cxn ang="0">
                      <a:pos x="41" y="0"/>
                    </a:cxn>
                    <a:cxn ang="0">
                      <a:pos x="41" y="0"/>
                    </a:cxn>
                  </a:cxnLst>
                  <a:rect l="0" t="0" r="r" b="b"/>
                  <a:pathLst>
                    <a:path w="41" h="44">
                      <a:moveTo>
                        <a:pt x="41" y="0"/>
                      </a:moveTo>
                      <a:lnTo>
                        <a:pt x="0" y="44"/>
                      </a:lnTo>
                      <a:lnTo>
                        <a:pt x="41" y="0"/>
                      </a:lnTo>
                      <a:lnTo>
                        <a:pt x="41" y="0"/>
                      </a:lnTo>
                      <a:close/>
                    </a:path>
                  </a:pathLst>
                </a:custGeom>
                <a:solidFill>
                  <a:srgbClr val="FFFF00"/>
                </a:solidFill>
                <a:ln w="9525">
                  <a:noFill/>
                  <a:round/>
                  <a:headEnd/>
                  <a:tailEnd/>
                </a:ln>
              </p:spPr>
              <p:txBody>
                <a:bodyPr/>
                <a:lstStyle/>
                <a:p>
                  <a:endParaRPr lang="en-US"/>
                </a:p>
              </p:txBody>
            </p:sp>
            <p:sp>
              <p:nvSpPr>
                <p:cNvPr id="42261" name="Freeform 277"/>
                <p:cNvSpPr>
                  <a:spLocks/>
                </p:cNvSpPr>
                <p:nvPr/>
              </p:nvSpPr>
              <p:spPr bwMode="auto">
                <a:xfrm>
                  <a:off x="2577" y="3347"/>
                  <a:ext cx="160" cy="157"/>
                </a:xfrm>
                <a:custGeom>
                  <a:avLst/>
                  <a:gdLst/>
                  <a:ahLst/>
                  <a:cxnLst>
                    <a:cxn ang="0">
                      <a:pos x="57" y="157"/>
                    </a:cxn>
                    <a:cxn ang="0">
                      <a:pos x="100" y="138"/>
                    </a:cxn>
                    <a:cxn ang="0">
                      <a:pos x="144" y="114"/>
                    </a:cxn>
                    <a:cxn ang="0">
                      <a:pos x="185" y="98"/>
                    </a:cxn>
                    <a:cxn ang="0">
                      <a:pos x="225" y="102"/>
                    </a:cxn>
                    <a:cxn ang="0">
                      <a:pos x="248" y="136"/>
                    </a:cxn>
                    <a:cxn ang="0">
                      <a:pos x="259" y="173"/>
                    </a:cxn>
                    <a:cxn ang="0">
                      <a:pos x="272" y="208"/>
                    </a:cxn>
                    <a:cxn ang="0">
                      <a:pos x="278" y="245"/>
                    </a:cxn>
                    <a:cxn ang="0">
                      <a:pos x="267" y="283"/>
                    </a:cxn>
                    <a:cxn ang="0">
                      <a:pos x="259" y="306"/>
                    </a:cxn>
                    <a:cxn ang="0">
                      <a:pos x="272" y="301"/>
                    </a:cxn>
                    <a:cxn ang="0">
                      <a:pos x="284" y="290"/>
                    </a:cxn>
                    <a:cxn ang="0">
                      <a:pos x="299" y="277"/>
                    </a:cxn>
                    <a:cxn ang="0">
                      <a:pos x="313" y="266"/>
                    </a:cxn>
                    <a:cxn ang="0">
                      <a:pos x="313" y="267"/>
                    </a:cxn>
                    <a:cxn ang="0">
                      <a:pos x="300" y="282"/>
                    </a:cxn>
                    <a:cxn ang="0">
                      <a:pos x="288" y="296"/>
                    </a:cxn>
                    <a:cxn ang="0">
                      <a:pos x="272" y="307"/>
                    </a:cxn>
                    <a:cxn ang="0">
                      <a:pos x="256" y="314"/>
                    </a:cxn>
                    <a:cxn ang="0">
                      <a:pos x="251" y="299"/>
                    </a:cxn>
                    <a:cxn ang="0">
                      <a:pos x="260" y="267"/>
                    </a:cxn>
                    <a:cxn ang="0">
                      <a:pos x="267" y="234"/>
                    </a:cxn>
                    <a:cxn ang="0">
                      <a:pos x="267" y="202"/>
                    </a:cxn>
                    <a:cxn ang="0">
                      <a:pos x="257" y="173"/>
                    </a:cxn>
                    <a:cxn ang="0">
                      <a:pos x="244" y="157"/>
                    </a:cxn>
                    <a:cxn ang="0">
                      <a:pos x="240" y="154"/>
                    </a:cxn>
                    <a:cxn ang="0">
                      <a:pos x="233" y="152"/>
                    </a:cxn>
                    <a:cxn ang="0">
                      <a:pos x="227" y="152"/>
                    </a:cxn>
                    <a:cxn ang="0">
                      <a:pos x="220" y="152"/>
                    </a:cxn>
                    <a:cxn ang="0">
                      <a:pos x="211" y="93"/>
                    </a:cxn>
                    <a:cxn ang="0">
                      <a:pos x="168" y="104"/>
                    </a:cxn>
                    <a:cxn ang="0">
                      <a:pos x="126" y="125"/>
                    </a:cxn>
                    <a:cxn ang="0">
                      <a:pos x="86" y="147"/>
                    </a:cxn>
                    <a:cxn ang="0">
                      <a:pos x="46" y="158"/>
                    </a:cxn>
                    <a:cxn ang="0">
                      <a:pos x="0" y="152"/>
                    </a:cxn>
                    <a:cxn ang="0">
                      <a:pos x="4" y="120"/>
                    </a:cxn>
                    <a:cxn ang="0">
                      <a:pos x="11" y="93"/>
                    </a:cxn>
                    <a:cxn ang="0">
                      <a:pos x="16" y="67"/>
                    </a:cxn>
                    <a:cxn ang="0">
                      <a:pos x="16" y="43"/>
                    </a:cxn>
                    <a:cxn ang="0">
                      <a:pos x="6" y="18"/>
                    </a:cxn>
                    <a:cxn ang="0">
                      <a:pos x="38" y="40"/>
                    </a:cxn>
                    <a:cxn ang="0">
                      <a:pos x="41" y="30"/>
                    </a:cxn>
                    <a:cxn ang="0">
                      <a:pos x="40" y="21"/>
                    </a:cxn>
                    <a:cxn ang="0">
                      <a:pos x="35" y="11"/>
                    </a:cxn>
                    <a:cxn ang="0">
                      <a:pos x="28" y="3"/>
                    </a:cxn>
                    <a:cxn ang="0">
                      <a:pos x="40" y="16"/>
                    </a:cxn>
                    <a:cxn ang="0">
                      <a:pos x="40" y="50"/>
                    </a:cxn>
                    <a:cxn ang="0">
                      <a:pos x="22" y="83"/>
                    </a:cxn>
                    <a:cxn ang="0">
                      <a:pos x="6" y="117"/>
                    </a:cxn>
                    <a:cxn ang="0">
                      <a:pos x="14" y="147"/>
                    </a:cxn>
                    <a:cxn ang="0">
                      <a:pos x="35" y="158"/>
                    </a:cxn>
                  </a:cxnLst>
                  <a:rect l="0" t="0" r="r" b="b"/>
                  <a:pathLst>
                    <a:path w="320" h="314">
                      <a:moveTo>
                        <a:pt x="35" y="158"/>
                      </a:moveTo>
                      <a:lnTo>
                        <a:pt x="57" y="157"/>
                      </a:lnTo>
                      <a:lnTo>
                        <a:pt x="78" y="149"/>
                      </a:lnTo>
                      <a:lnTo>
                        <a:pt x="100" y="138"/>
                      </a:lnTo>
                      <a:lnTo>
                        <a:pt x="121" y="126"/>
                      </a:lnTo>
                      <a:lnTo>
                        <a:pt x="144" y="114"/>
                      </a:lnTo>
                      <a:lnTo>
                        <a:pt x="164" y="104"/>
                      </a:lnTo>
                      <a:lnTo>
                        <a:pt x="185" y="98"/>
                      </a:lnTo>
                      <a:lnTo>
                        <a:pt x="206" y="98"/>
                      </a:lnTo>
                      <a:lnTo>
                        <a:pt x="225" y="102"/>
                      </a:lnTo>
                      <a:lnTo>
                        <a:pt x="246" y="117"/>
                      </a:lnTo>
                      <a:lnTo>
                        <a:pt x="248" y="136"/>
                      </a:lnTo>
                      <a:lnTo>
                        <a:pt x="252" y="154"/>
                      </a:lnTo>
                      <a:lnTo>
                        <a:pt x="259" y="173"/>
                      </a:lnTo>
                      <a:lnTo>
                        <a:pt x="265" y="190"/>
                      </a:lnTo>
                      <a:lnTo>
                        <a:pt x="272" y="208"/>
                      </a:lnTo>
                      <a:lnTo>
                        <a:pt x="276" y="227"/>
                      </a:lnTo>
                      <a:lnTo>
                        <a:pt x="278" y="245"/>
                      </a:lnTo>
                      <a:lnTo>
                        <a:pt x="275" y="264"/>
                      </a:lnTo>
                      <a:lnTo>
                        <a:pt x="267" y="283"/>
                      </a:lnTo>
                      <a:lnTo>
                        <a:pt x="252" y="304"/>
                      </a:lnTo>
                      <a:lnTo>
                        <a:pt x="259" y="306"/>
                      </a:lnTo>
                      <a:lnTo>
                        <a:pt x="265" y="304"/>
                      </a:lnTo>
                      <a:lnTo>
                        <a:pt x="272" y="301"/>
                      </a:lnTo>
                      <a:lnTo>
                        <a:pt x="278" y="296"/>
                      </a:lnTo>
                      <a:lnTo>
                        <a:pt x="284" y="290"/>
                      </a:lnTo>
                      <a:lnTo>
                        <a:pt x="292" y="283"/>
                      </a:lnTo>
                      <a:lnTo>
                        <a:pt x="299" y="277"/>
                      </a:lnTo>
                      <a:lnTo>
                        <a:pt x="305" y="270"/>
                      </a:lnTo>
                      <a:lnTo>
                        <a:pt x="313" y="266"/>
                      </a:lnTo>
                      <a:lnTo>
                        <a:pt x="320" y="261"/>
                      </a:lnTo>
                      <a:lnTo>
                        <a:pt x="313" y="267"/>
                      </a:lnTo>
                      <a:lnTo>
                        <a:pt x="307" y="275"/>
                      </a:lnTo>
                      <a:lnTo>
                        <a:pt x="300" y="282"/>
                      </a:lnTo>
                      <a:lnTo>
                        <a:pt x="294" y="290"/>
                      </a:lnTo>
                      <a:lnTo>
                        <a:pt x="288" y="296"/>
                      </a:lnTo>
                      <a:lnTo>
                        <a:pt x="280" y="301"/>
                      </a:lnTo>
                      <a:lnTo>
                        <a:pt x="272" y="307"/>
                      </a:lnTo>
                      <a:lnTo>
                        <a:pt x="264" y="310"/>
                      </a:lnTo>
                      <a:lnTo>
                        <a:pt x="256" y="314"/>
                      </a:lnTo>
                      <a:lnTo>
                        <a:pt x="246" y="314"/>
                      </a:lnTo>
                      <a:lnTo>
                        <a:pt x="251" y="299"/>
                      </a:lnTo>
                      <a:lnTo>
                        <a:pt x="256" y="283"/>
                      </a:lnTo>
                      <a:lnTo>
                        <a:pt x="260" y="267"/>
                      </a:lnTo>
                      <a:lnTo>
                        <a:pt x="264" y="250"/>
                      </a:lnTo>
                      <a:lnTo>
                        <a:pt x="267" y="234"/>
                      </a:lnTo>
                      <a:lnTo>
                        <a:pt x="268" y="218"/>
                      </a:lnTo>
                      <a:lnTo>
                        <a:pt x="267" y="202"/>
                      </a:lnTo>
                      <a:lnTo>
                        <a:pt x="264" y="187"/>
                      </a:lnTo>
                      <a:lnTo>
                        <a:pt x="257" y="173"/>
                      </a:lnTo>
                      <a:lnTo>
                        <a:pt x="246" y="158"/>
                      </a:lnTo>
                      <a:lnTo>
                        <a:pt x="244" y="157"/>
                      </a:lnTo>
                      <a:lnTo>
                        <a:pt x="241" y="154"/>
                      </a:lnTo>
                      <a:lnTo>
                        <a:pt x="240" y="154"/>
                      </a:lnTo>
                      <a:lnTo>
                        <a:pt x="236" y="152"/>
                      </a:lnTo>
                      <a:lnTo>
                        <a:pt x="233" y="152"/>
                      </a:lnTo>
                      <a:lnTo>
                        <a:pt x="230" y="152"/>
                      </a:lnTo>
                      <a:lnTo>
                        <a:pt x="227" y="152"/>
                      </a:lnTo>
                      <a:lnTo>
                        <a:pt x="224" y="152"/>
                      </a:lnTo>
                      <a:lnTo>
                        <a:pt x="220" y="152"/>
                      </a:lnTo>
                      <a:lnTo>
                        <a:pt x="217" y="152"/>
                      </a:lnTo>
                      <a:lnTo>
                        <a:pt x="211" y="93"/>
                      </a:lnTo>
                      <a:lnTo>
                        <a:pt x="188" y="96"/>
                      </a:lnTo>
                      <a:lnTo>
                        <a:pt x="168" y="104"/>
                      </a:lnTo>
                      <a:lnTo>
                        <a:pt x="147" y="114"/>
                      </a:lnTo>
                      <a:lnTo>
                        <a:pt x="126" y="125"/>
                      </a:lnTo>
                      <a:lnTo>
                        <a:pt x="107" y="136"/>
                      </a:lnTo>
                      <a:lnTo>
                        <a:pt x="86" y="147"/>
                      </a:lnTo>
                      <a:lnTo>
                        <a:pt x="67" y="154"/>
                      </a:lnTo>
                      <a:lnTo>
                        <a:pt x="46" y="158"/>
                      </a:lnTo>
                      <a:lnTo>
                        <a:pt x="24" y="158"/>
                      </a:lnTo>
                      <a:lnTo>
                        <a:pt x="0" y="152"/>
                      </a:lnTo>
                      <a:lnTo>
                        <a:pt x="1" y="136"/>
                      </a:lnTo>
                      <a:lnTo>
                        <a:pt x="4" y="120"/>
                      </a:lnTo>
                      <a:lnTo>
                        <a:pt x="8" y="106"/>
                      </a:lnTo>
                      <a:lnTo>
                        <a:pt x="11" y="93"/>
                      </a:lnTo>
                      <a:lnTo>
                        <a:pt x="14" y="80"/>
                      </a:lnTo>
                      <a:lnTo>
                        <a:pt x="16" y="67"/>
                      </a:lnTo>
                      <a:lnTo>
                        <a:pt x="17" y="54"/>
                      </a:lnTo>
                      <a:lnTo>
                        <a:pt x="16" y="43"/>
                      </a:lnTo>
                      <a:lnTo>
                        <a:pt x="12" y="30"/>
                      </a:lnTo>
                      <a:lnTo>
                        <a:pt x="6" y="18"/>
                      </a:lnTo>
                      <a:lnTo>
                        <a:pt x="35" y="43"/>
                      </a:lnTo>
                      <a:lnTo>
                        <a:pt x="38" y="40"/>
                      </a:lnTo>
                      <a:lnTo>
                        <a:pt x="41" y="35"/>
                      </a:lnTo>
                      <a:lnTo>
                        <a:pt x="41" y="30"/>
                      </a:lnTo>
                      <a:lnTo>
                        <a:pt x="41" y="26"/>
                      </a:lnTo>
                      <a:lnTo>
                        <a:pt x="40" y="21"/>
                      </a:lnTo>
                      <a:lnTo>
                        <a:pt x="38" y="16"/>
                      </a:lnTo>
                      <a:lnTo>
                        <a:pt x="35" y="11"/>
                      </a:lnTo>
                      <a:lnTo>
                        <a:pt x="32" y="6"/>
                      </a:lnTo>
                      <a:lnTo>
                        <a:pt x="28" y="3"/>
                      </a:lnTo>
                      <a:lnTo>
                        <a:pt x="24" y="0"/>
                      </a:lnTo>
                      <a:lnTo>
                        <a:pt x="40" y="16"/>
                      </a:lnTo>
                      <a:lnTo>
                        <a:pt x="43" y="32"/>
                      </a:lnTo>
                      <a:lnTo>
                        <a:pt x="40" y="50"/>
                      </a:lnTo>
                      <a:lnTo>
                        <a:pt x="32" y="67"/>
                      </a:lnTo>
                      <a:lnTo>
                        <a:pt x="22" y="83"/>
                      </a:lnTo>
                      <a:lnTo>
                        <a:pt x="12" y="101"/>
                      </a:lnTo>
                      <a:lnTo>
                        <a:pt x="6" y="117"/>
                      </a:lnTo>
                      <a:lnTo>
                        <a:pt x="6" y="133"/>
                      </a:lnTo>
                      <a:lnTo>
                        <a:pt x="14" y="147"/>
                      </a:lnTo>
                      <a:lnTo>
                        <a:pt x="35" y="158"/>
                      </a:lnTo>
                      <a:lnTo>
                        <a:pt x="35" y="158"/>
                      </a:lnTo>
                      <a:close/>
                    </a:path>
                  </a:pathLst>
                </a:custGeom>
                <a:solidFill>
                  <a:srgbClr val="CEA156"/>
                </a:solidFill>
                <a:ln w="9525">
                  <a:noFill/>
                  <a:round/>
                  <a:headEnd/>
                  <a:tailEnd/>
                </a:ln>
              </p:spPr>
              <p:txBody>
                <a:bodyPr/>
                <a:lstStyle/>
                <a:p>
                  <a:endParaRPr lang="en-US"/>
                </a:p>
              </p:txBody>
            </p:sp>
            <p:sp>
              <p:nvSpPr>
                <p:cNvPr id="42262" name="Freeform 278"/>
                <p:cNvSpPr>
                  <a:spLocks/>
                </p:cNvSpPr>
                <p:nvPr/>
              </p:nvSpPr>
              <p:spPr bwMode="auto">
                <a:xfrm>
                  <a:off x="2366" y="3355"/>
                  <a:ext cx="22" cy="18"/>
                </a:xfrm>
                <a:custGeom>
                  <a:avLst/>
                  <a:gdLst/>
                  <a:ahLst/>
                  <a:cxnLst>
                    <a:cxn ang="0">
                      <a:pos x="42" y="26"/>
                    </a:cxn>
                    <a:cxn ang="0">
                      <a:pos x="45" y="34"/>
                    </a:cxn>
                    <a:cxn ang="0">
                      <a:pos x="45" y="35"/>
                    </a:cxn>
                    <a:cxn ang="0">
                      <a:pos x="43" y="34"/>
                    </a:cxn>
                    <a:cxn ang="0">
                      <a:pos x="40" y="27"/>
                    </a:cxn>
                    <a:cxn ang="0">
                      <a:pos x="35" y="21"/>
                    </a:cxn>
                    <a:cxn ang="0">
                      <a:pos x="31" y="14"/>
                    </a:cxn>
                    <a:cxn ang="0">
                      <a:pos x="24" y="8"/>
                    </a:cxn>
                    <a:cxn ang="0">
                      <a:pos x="16" y="3"/>
                    </a:cxn>
                    <a:cxn ang="0">
                      <a:pos x="8" y="0"/>
                    </a:cxn>
                    <a:cxn ang="0">
                      <a:pos x="0" y="2"/>
                    </a:cxn>
                    <a:cxn ang="0">
                      <a:pos x="3" y="6"/>
                    </a:cxn>
                    <a:cxn ang="0">
                      <a:pos x="8" y="8"/>
                    </a:cxn>
                    <a:cxn ang="0">
                      <a:pos x="13" y="10"/>
                    </a:cxn>
                    <a:cxn ang="0">
                      <a:pos x="18" y="11"/>
                    </a:cxn>
                    <a:cxn ang="0">
                      <a:pos x="23" y="11"/>
                    </a:cxn>
                    <a:cxn ang="0">
                      <a:pos x="27" y="13"/>
                    </a:cxn>
                    <a:cxn ang="0">
                      <a:pos x="32" y="14"/>
                    </a:cxn>
                    <a:cxn ang="0">
                      <a:pos x="37" y="18"/>
                    </a:cxn>
                    <a:cxn ang="0">
                      <a:pos x="40" y="21"/>
                    </a:cxn>
                    <a:cxn ang="0">
                      <a:pos x="42" y="27"/>
                    </a:cxn>
                    <a:cxn ang="0">
                      <a:pos x="42" y="27"/>
                    </a:cxn>
                    <a:cxn ang="0">
                      <a:pos x="42" y="26"/>
                    </a:cxn>
                  </a:cxnLst>
                  <a:rect l="0" t="0" r="r" b="b"/>
                  <a:pathLst>
                    <a:path w="45" h="35">
                      <a:moveTo>
                        <a:pt x="42" y="26"/>
                      </a:moveTo>
                      <a:lnTo>
                        <a:pt x="45" y="34"/>
                      </a:lnTo>
                      <a:lnTo>
                        <a:pt x="45" y="35"/>
                      </a:lnTo>
                      <a:lnTo>
                        <a:pt x="43" y="34"/>
                      </a:lnTo>
                      <a:lnTo>
                        <a:pt x="40" y="27"/>
                      </a:lnTo>
                      <a:lnTo>
                        <a:pt x="35" y="21"/>
                      </a:lnTo>
                      <a:lnTo>
                        <a:pt x="31" y="14"/>
                      </a:lnTo>
                      <a:lnTo>
                        <a:pt x="24" y="8"/>
                      </a:lnTo>
                      <a:lnTo>
                        <a:pt x="16" y="3"/>
                      </a:lnTo>
                      <a:lnTo>
                        <a:pt x="8" y="0"/>
                      </a:lnTo>
                      <a:lnTo>
                        <a:pt x="0" y="2"/>
                      </a:lnTo>
                      <a:lnTo>
                        <a:pt x="3" y="6"/>
                      </a:lnTo>
                      <a:lnTo>
                        <a:pt x="8" y="8"/>
                      </a:lnTo>
                      <a:lnTo>
                        <a:pt x="13" y="10"/>
                      </a:lnTo>
                      <a:lnTo>
                        <a:pt x="18" y="11"/>
                      </a:lnTo>
                      <a:lnTo>
                        <a:pt x="23" y="11"/>
                      </a:lnTo>
                      <a:lnTo>
                        <a:pt x="27" y="13"/>
                      </a:lnTo>
                      <a:lnTo>
                        <a:pt x="32" y="14"/>
                      </a:lnTo>
                      <a:lnTo>
                        <a:pt x="37" y="18"/>
                      </a:lnTo>
                      <a:lnTo>
                        <a:pt x="40" y="21"/>
                      </a:lnTo>
                      <a:lnTo>
                        <a:pt x="42" y="27"/>
                      </a:lnTo>
                      <a:lnTo>
                        <a:pt x="42" y="27"/>
                      </a:lnTo>
                      <a:lnTo>
                        <a:pt x="42" y="26"/>
                      </a:lnTo>
                      <a:close/>
                    </a:path>
                  </a:pathLst>
                </a:custGeom>
                <a:solidFill>
                  <a:srgbClr val="CEA156"/>
                </a:solidFill>
                <a:ln w="9525">
                  <a:noFill/>
                  <a:round/>
                  <a:headEnd/>
                  <a:tailEnd/>
                </a:ln>
              </p:spPr>
              <p:txBody>
                <a:bodyPr/>
                <a:lstStyle/>
                <a:p>
                  <a:endParaRPr lang="en-US"/>
                </a:p>
              </p:txBody>
            </p:sp>
            <p:sp>
              <p:nvSpPr>
                <p:cNvPr id="42263" name="Freeform 279"/>
                <p:cNvSpPr>
                  <a:spLocks/>
                </p:cNvSpPr>
                <p:nvPr/>
              </p:nvSpPr>
              <p:spPr bwMode="auto">
                <a:xfrm>
                  <a:off x="3551" y="3356"/>
                  <a:ext cx="15" cy="29"/>
                </a:xfrm>
                <a:custGeom>
                  <a:avLst/>
                  <a:gdLst/>
                  <a:ahLst/>
                  <a:cxnLst>
                    <a:cxn ang="0">
                      <a:pos x="0" y="0"/>
                    </a:cxn>
                    <a:cxn ang="0">
                      <a:pos x="29" y="57"/>
                    </a:cxn>
                    <a:cxn ang="0">
                      <a:pos x="2" y="0"/>
                    </a:cxn>
                    <a:cxn ang="0">
                      <a:pos x="2" y="0"/>
                    </a:cxn>
                    <a:cxn ang="0">
                      <a:pos x="0" y="0"/>
                    </a:cxn>
                  </a:cxnLst>
                  <a:rect l="0" t="0" r="r" b="b"/>
                  <a:pathLst>
                    <a:path w="29" h="57">
                      <a:moveTo>
                        <a:pt x="0" y="0"/>
                      </a:moveTo>
                      <a:lnTo>
                        <a:pt x="29" y="57"/>
                      </a:lnTo>
                      <a:lnTo>
                        <a:pt x="2" y="0"/>
                      </a:lnTo>
                      <a:lnTo>
                        <a:pt x="2" y="0"/>
                      </a:lnTo>
                      <a:lnTo>
                        <a:pt x="0" y="0"/>
                      </a:lnTo>
                      <a:close/>
                    </a:path>
                  </a:pathLst>
                </a:custGeom>
                <a:solidFill>
                  <a:srgbClr val="893939"/>
                </a:solidFill>
                <a:ln w="9525">
                  <a:noFill/>
                  <a:round/>
                  <a:headEnd/>
                  <a:tailEnd/>
                </a:ln>
              </p:spPr>
              <p:txBody>
                <a:bodyPr/>
                <a:lstStyle/>
                <a:p>
                  <a:endParaRPr lang="en-US"/>
                </a:p>
              </p:txBody>
            </p:sp>
            <p:sp>
              <p:nvSpPr>
                <p:cNvPr id="42264" name="Freeform 280"/>
                <p:cNvSpPr>
                  <a:spLocks/>
                </p:cNvSpPr>
                <p:nvPr/>
              </p:nvSpPr>
              <p:spPr bwMode="auto">
                <a:xfrm>
                  <a:off x="3642" y="3356"/>
                  <a:ext cx="8" cy="13"/>
                </a:xfrm>
                <a:custGeom>
                  <a:avLst/>
                  <a:gdLst/>
                  <a:ahLst/>
                  <a:cxnLst>
                    <a:cxn ang="0">
                      <a:pos x="0" y="0"/>
                    </a:cxn>
                    <a:cxn ang="0">
                      <a:pos x="18" y="25"/>
                    </a:cxn>
                    <a:cxn ang="0">
                      <a:pos x="0" y="0"/>
                    </a:cxn>
                    <a:cxn ang="0">
                      <a:pos x="0" y="0"/>
                    </a:cxn>
                  </a:cxnLst>
                  <a:rect l="0" t="0" r="r" b="b"/>
                  <a:pathLst>
                    <a:path w="18" h="25">
                      <a:moveTo>
                        <a:pt x="0" y="0"/>
                      </a:moveTo>
                      <a:lnTo>
                        <a:pt x="18" y="25"/>
                      </a:lnTo>
                      <a:lnTo>
                        <a:pt x="0" y="0"/>
                      </a:lnTo>
                      <a:lnTo>
                        <a:pt x="0" y="0"/>
                      </a:lnTo>
                      <a:close/>
                    </a:path>
                  </a:pathLst>
                </a:custGeom>
                <a:solidFill>
                  <a:srgbClr val="893939"/>
                </a:solidFill>
                <a:ln w="9525">
                  <a:noFill/>
                  <a:round/>
                  <a:headEnd/>
                  <a:tailEnd/>
                </a:ln>
              </p:spPr>
              <p:txBody>
                <a:bodyPr/>
                <a:lstStyle/>
                <a:p>
                  <a:endParaRPr lang="en-US"/>
                </a:p>
              </p:txBody>
            </p:sp>
            <p:sp>
              <p:nvSpPr>
                <p:cNvPr id="42265" name="Freeform 281"/>
                <p:cNvSpPr>
                  <a:spLocks/>
                </p:cNvSpPr>
                <p:nvPr/>
              </p:nvSpPr>
              <p:spPr bwMode="auto">
                <a:xfrm>
                  <a:off x="3539" y="3360"/>
                  <a:ext cx="18" cy="33"/>
                </a:xfrm>
                <a:custGeom>
                  <a:avLst/>
                  <a:gdLst/>
                  <a:ahLst/>
                  <a:cxnLst>
                    <a:cxn ang="0">
                      <a:pos x="36" y="65"/>
                    </a:cxn>
                    <a:cxn ang="0">
                      <a:pos x="0" y="0"/>
                    </a:cxn>
                    <a:cxn ang="0">
                      <a:pos x="36" y="49"/>
                    </a:cxn>
                    <a:cxn ang="0">
                      <a:pos x="36" y="67"/>
                    </a:cxn>
                    <a:cxn ang="0">
                      <a:pos x="36" y="67"/>
                    </a:cxn>
                    <a:cxn ang="0">
                      <a:pos x="36" y="65"/>
                    </a:cxn>
                  </a:cxnLst>
                  <a:rect l="0" t="0" r="r" b="b"/>
                  <a:pathLst>
                    <a:path w="36" h="67">
                      <a:moveTo>
                        <a:pt x="36" y="65"/>
                      </a:moveTo>
                      <a:lnTo>
                        <a:pt x="0" y="0"/>
                      </a:lnTo>
                      <a:lnTo>
                        <a:pt x="36" y="49"/>
                      </a:lnTo>
                      <a:lnTo>
                        <a:pt x="36" y="67"/>
                      </a:lnTo>
                      <a:lnTo>
                        <a:pt x="36" y="67"/>
                      </a:lnTo>
                      <a:lnTo>
                        <a:pt x="36" y="65"/>
                      </a:lnTo>
                      <a:close/>
                    </a:path>
                  </a:pathLst>
                </a:custGeom>
                <a:solidFill>
                  <a:srgbClr val="893939"/>
                </a:solidFill>
                <a:ln w="9525">
                  <a:noFill/>
                  <a:round/>
                  <a:headEnd/>
                  <a:tailEnd/>
                </a:ln>
              </p:spPr>
              <p:txBody>
                <a:bodyPr/>
                <a:lstStyle/>
                <a:p>
                  <a:endParaRPr lang="en-US"/>
                </a:p>
              </p:txBody>
            </p:sp>
            <p:sp>
              <p:nvSpPr>
                <p:cNvPr id="42266" name="Freeform 282"/>
                <p:cNvSpPr>
                  <a:spLocks/>
                </p:cNvSpPr>
                <p:nvPr/>
              </p:nvSpPr>
              <p:spPr bwMode="auto">
                <a:xfrm>
                  <a:off x="3316" y="3363"/>
                  <a:ext cx="25" cy="9"/>
                </a:xfrm>
                <a:custGeom>
                  <a:avLst/>
                  <a:gdLst/>
                  <a:ahLst/>
                  <a:cxnLst>
                    <a:cxn ang="0">
                      <a:pos x="0" y="0"/>
                    </a:cxn>
                    <a:cxn ang="0">
                      <a:pos x="50" y="18"/>
                    </a:cxn>
                    <a:cxn ang="0">
                      <a:pos x="0" y="0"/>
                    </a:cxn>
                    <a:cxn ang="0">
                      <a:pos x="0" y="0"/>
                    </a:cxn>
                  </a:cxnLst>
                  <a:rect l="0" t="0" r="r" b="b"/>
                  <a:pathLst>
                    <a:path w="50" h="18">
                      <a:moveTo>
                        <a:pt x="0" y="0"/>
                      </a:moveTo>
                      <a:lnTo>
                        <a:pt x="50" y="18"/>
                      </a:lnTo>
                      <a:lnTo>
                        <a:pt x="0" y="0"/>
                      </a:lnTo>
                      <a:lnTo>
                        <a:pt x="0" y="0"/>
                      </a:lnTo>
                      <a:close/>
                    </a:path>
                  </a:pathLst>
                </a:custGeom>
                <a:solidFill>
                  <a:srgbClr val="CEA156"/>
                </a:solidFill>
                <a:ln w="9525">
                  <a:noFill/>
                  <a:round/>
                  <a:headEnd/>
                  <a:tailEnd/>
                </a:ln>
              </p:spPr>
              <p:txBody>
                <a:bodyPr/>
                <a:lstStyle/>
                <a:p>
                  <a:endParaRPr lang="en-US"/>
                </a:p>
              </p:txBody>
            </p:sp>
            <p:sp>
              <p:nvSpPr>
                <p:cNvPr id="42267" name="Freeform 283"/>
                <p:cNvSpPr>
                  <a:spLocks/>
                </p:cNvSpPr>
                <p:nvPr/>
              </p:nvSpPr>
              <p:spPr bwMode="auto">
                <a:xfrm>
                  <a:off x="2357" y="3368"/>
                  <a:ext cx="12" cy="13"/>
                </a:xfrm>
                <a:custGeom>
                  <a:avLst/>
                  <a:gdLst/>
                  <a:ahLst/>
                  <a:cxnLst>
                    <a:cxn ang="0">
                      <a:pos x="0" y="0"/>
                    </a:cxn>
                    <a:cxn ang="0">
                      <a:pos x="24" y="25"/>
                    </a:cxn>
                    <a:cxn ang="0">
                      <a:pos x="0" y="1"/>
                    </a:cxn>
                    <a:cxn ang="0">
                      <a:pos x="0" y="1"/>
                    </a:cxn>
                    <a:cxn ang="0">
                      <a:pos x="0" y="0"/>
                    </a:cxn>
                  </a:cxnLst>
                  <a:rect l="0" t="0" r="r" b="b"/>
                  <a:pathLst>
                    <a:path w="24" h="25">
                      <a:moveTo>
                        <a:pt x="0" y="0"/>
                      </a:moveTo>
                      <a:lnTo>
                        <a:pt x="24" y="25"/>
                      </a:lnTo>
                      <a:lnTo>
                        <a:pt x="0" y="1"/>
                      </a:lnTo>
                      <a:lnTo>
                        <a:pt x="0" y="1"/>
                      </a:lnTo>
                      <a:lnTo>
                        <a:pt x="0" y="0"/>
                      </a:lnTo>
                      <a:close/>
                    </a:path>
                  </a:pathLst>
                </a:custGeom>
                <a:solidFill>
                  <a:srgbClr val="CEA156"/>
                </a:solidFill>
                <a:ln w="9525">
                  <a:noFill/>
                  <a:round/>
                  <a:headEnd/>
                  <a:tailEnd/>
                </a:ln>
              </p:spPr>
              <p:txBody>
                <a:bodyPr/>
                <a:lstStyle/>
                <a:p>
                  <a:endParaRPr lang="en-US"/>
                </a:p>
              </p:txBody>
            </p:sp>
            <p:sp>
              <p:nvSpPr>
                <p:cNvPr id="42268" name="Freeform 284"/>
                <p:cNvSpPr>
                  <a:spLocks/>
                </p:cNvSpPr>
                <p:nvPr/>
              </p:nvSpPr>
              <p:spPr bwMode="auto">
                <a:xfrm>
                  <a:off x="3228" y="3369"/>
                  <a:ext cx="42" cy="16"/>
                </a:xfrm>
                <a:custGeom>
                  <a:avLst/>
                  <a:gdLst/>
                  <a:ahLst/>
                  <a:cxnLst>
                    <a:cxn ang="0">
                      <a:pos x="83" y="16"/>
                    </a:cxn>
                    <a:cxn ang="0">
                      <a:pos x="74" y="18"/>
                    </a:cxn>
                    <a:cxn ang="0">
                      <a:pos x="64" y="16"/>
                    </a:cxn>
                    <a:cxn ang="0">
                      <a:pos x="56" y="16"/>
                    </a:cxn>
                    <a:cxn ang="0">
                      <a:pos x="48" y="16"/>
                    </a:cxn>
                    <a:cxn ang="0">
                      <a:pos x="42" y="15"/>
                    </a:cxn>
                    <a:cxn ang="0">
                      <a:pos x="35" y="15"/>
                    </a:cxn>
                    <a:cxn ang="0">
                      <a:pos x="29" y="15"/>
                    </a:cxn>
                    <a:cxn ang="0">
                      <a:pos x="22" y="15"/>
                    </a:cxn>
                    <a:cxn ang="0">
                      <a:pos x="14" y="16"/>
                    </a:cxn>
                    <a:cxn ang="0">
                      <a:pos x="6" y="18"/>
                    </a:cxn>
                    <a:cxn ang="0">
                      <a:pos x="8" y="19"/>
                    </a:cxn>
                    <a:cxn ang="0">
                      <a:pos x="8" y="21"/>
                    </a:cxn>
                    <a:cxn ang="0">
                      <a:pos x="8" y="23"/>
                    </a:cxn>
                    <a:cxn ang="0">
                      <a:pos x="6" y="24"/>
                    </a:cxn>
                    <a:cxn ang="0">
                      <a:pos x="6" y="26"/>
                    </a:cxn>
                    <a:cxn ang="0">
                      <a:pos x="5" y="27"/>
                    </a:cxn>
                    <a:cxn ang="0">
                      <a:pos x="3" y="29"/>
                    </a:cxn>
                    <a:cxn ang="0">
                      <a:pos x="3" y="29"/>
                    </a:cxn>
                    <a:cxn ang="0">
                      <a:pos x="2" y="31"/>
                    </a:cxn>
                    <a:cxn ang="0">
                      <a:pos x="0" y="32"/>
                    </a:cxn>
                    <a:cxn ang="0">
                      <a:pos x="6" y="0"/>
                    </a:cxn>
                    <a:cxn ang="0">
                      <a:pos x="85" y="18"/>
                    </a:cxn>
                    <a:cxn ang="0">
                      <a:pos x="85" y="18"/>
                    </a:cxn>
                    <a:cxn ang="0">
                      <a:pos x="83" y="16"/>
                    </a:cxn>
                  </a:cxnLst>
                  <a:rect l="0" t="0" r="r" b="b"/>
                  <a:pathLst>
                    <a:path w="85" h="32">
                      <a:moveTo>
                        <a:pt x="83" y="16"/>
                      </a:moveTo>
                      <a:lnTo>
                        <a:pt x="74" y="18"/>
                      </a:lnTo>
                      <a:lnTo>
                        <a:pt x="64" y="16"/>
                      </a:lnTo>
                      <a:lnTo>
                        <a:pt x="56" y="16"/>
                      </a:lnTo>
                      <a:lnTo>
                        <a:pt x="48" y="16"/>
                      </a:lnTo>
                      <a:lnTo>
                        <a:pt x="42" y="15"/>
                      </a:lnTo>
                      <a:lnTo>
                        <a:pt x="35" y="15"/>
                      </a:lnTo>
                      <a:lnTo>
                        <a:pt x="29" y="15"/>
                      </a:lnTo>
                      <a:lnTo>
                        <a:pt x="22" y="15"/>
                      </a:lnTo>
                      <a:lnTo>
                        <a:pt x="14" y="16"/>
                      </a:lnTo>
                      <a:lnTo>
                        <a:pt x="6" y="18"/>
                      </a:lnTo>
                      <a:lnTo>
                        <a:pt x="8" y="19"/>
                      </a:lnTo>
                      <a:lnTo>
                        <a:pt x="8" y="21"/>
                      </a:lnTo>
                      <a:lnTo>
                        <a:pt x="8" y="23"/>
                      </a:lnTo>
                      <a:lnTo>
                        <a:pt x="6" y="24"/>
                      </a:lnTo>
                      <a:lnTo>
                        <a:pt x="6" y="26"/>
                      </a:lnTo>
                      <a:lnTo>
                        <a:pt x="5" y="27"/>
                      </a:lnTo>
                      <a:lnTo>
                        <a:pt x="3" y="29"/>
                      </a:lnTo>
                      <a:lnTo>
                        <a:pt x="3" y="29"/>
                      </a:lnTo>
                      <a:lnTo>
                        <a:pt x="2" y="31"/>
                      </a:lnTo>
                      <a:lnTo>
                        <a:pt x="0" y="32"/>
                      </a:lnTo>
                      <a:lnTo>
                        <a:pt x="6" y="0"/>
                      </a:lnTo>
                      <a:lnTo>
                        <a:pt x="85" y="18"/>
                      </a:lnTo>
                      <a:lnTo>
                        <a:pt x="85" y="18"/>
                      </a:lnTo>
                      <a:lnTo>
                        <a:pt x="83" y="16"/>
                      </a:lnTo>
                      <a:close/>
                    </a:path>
                  </a:pathLst>
                </a:custGeom>
                <a:solidFill>
                  <a:srgbClr val="CEA156"/>
                </a:solidFill>
                <a:ln w="9525">
                  <a:noFill/>
                  <a:round/>
                  <a:headEnd/>
                  <a:tailEnd/>
                </a:ln>
              </p:spPr>
              <p:txBody>
                <a:bodyPr/>
                <a:lstStyle/>
                <a:p>
                  <a:endParaRPr lang="en-US"/>
                </a:p>
              </p:txBody>
            </p:sp>
            <p:sp>
              <p:nvSpPr>
                <p:cNvPr id="42269" name="Freeform 285"/>
                <p:cNvSpPr>
                  <a:spLocks/>
                </p:cNvSpPr>
                <p:nvPr/>
              </p:nvSpPr>
              <p:spPr bwMode="auto">
                <a:xfrm>
                  <a:off x="2320" y="3372"/>
                  <a:ext cx="7" cy="17"/>
                </a:xfrm>
                <a:custGeom>
                  <a:avLst/>
                  <a:gdLst/>
                  <a:ahLst/>
                  <a:cxnLst>
                    <a:cxn ang="0">
                      <a:pos x="13" y="35"/>
                    </a:cxn>
                    <a:cxn ang="0">
                      <a:pos x="0" y="0"/>
                    </a:cxn>
                    <a:cxn ang="0">
                      <a:pos x="14" y="0"/>
                    </a:cxn>
                    <a:cxn ang="0">
                      <a:pos x="14" y="35"/>
                    </a:cxn>
                    <a:cxn ang="0">
                      <a:pos x="14" y="35"/>
                    </a:cxn>
                    <a:cxn ang="0">
                      <a:pos x="13" y="35"/>
                    </a:cxn>
                  </a:cxnLst>
                  <a:rect l="0" t="0" r="r" b="b"/>
                  <a:pathLst>
                    <a:path w="14" h="35">
                      <a:moveTo>
                        <a:pt x="13" y="35"/>
                      </a:moveTo>
                      <a:lnTo>
                        <a:pt x="0" y="0"/>
                      </a:lnTo>
                      <a:lnTo>
                        <a:pt x="14" y="0"/>
                      </a:lnTo>
                      <a:lnTo>
                        <a:pt x="14" y="35"/>
                      </a:lnTo>
                      <a:lnTo>
                        <a:pt x="14" y="35"/>
                      </a:lnTo>
                      <a:lnTo>
                        <a:pt x="13" y="35"/>
                      </a:lnTo>
                      <a:close/>
                    </a:path>
                  </a:pathLst>
                </a:custGeom>
                <a:solidFill>
                  <a:srgbClr val="CEA156"/>
                </a:solidFill>
                <a:ln w="9525">
                  <a:noFill/>
                  <a:round/>
                  <a:headEnd/>
                  <a:tailEnd/>
                </a:ln>
              </p:spPr>
              <p:txBody>
                <a:bodyPr/>
                <a:lstStyle/>
                <a:p>
                  <a:endParaRPr lang="en-US"/>
                </a:p>
              </p:txBody>
            </p:sp>
            <p:sp>
              <p:nvSpPr>
                <p:cNvPr id="42270" name="Freeform 286"/>
                <p:cNvSpPr>
                  <a:spLocks/>
                </p:cNvSpPr>
                <p:nvPr/>
              </p:nvSpPr>
              <p:spPr bwMode="auto">
                <a:xfrm>
                  <a:off x="3430" y="3372"/>
                  <a:ext cx="4" cy="17"/>
                </a:xfrm>
                <a:custGeom>
                  <a:avLst/>
                  <a:gdLst/>
                  <a:ahLst/>
                  <a:cxnLst>
                    <a:cxn ang="0">
                      <a:pos x="0" y="0"/>
                    </a:cxn>
                    <a:cxn ang="0">
                      <a:pos x="6" y="0"/>
                    </a:cxn>
                    <a:cxn ang="0">
                      <a:pos x="6" y="35"/>
                    </a:cxn>
                    <a:cxn ang="0">
                      <a:pos x="0" y="35"/>
                    </a:cxn>
                    <a:cxn ang="0">
                      <a:pos x="0" y="0"/>
                    </a:cxn>
                    <a:cxn ang="0">
                      <a:pos x="0" y="0"/>
                    </a:cxn>
                  </a:cxnLst>
                  <a:rect l="0" t="0" r="r" b="b"/>
                  <a:pathLst>
                    <a:path w="6" h="35">
                      <a:moveTo>
                        <a:pt x="0" y="0"/>
                      </a:moveTo>
                      <a:lnTo>
                        <a:pt x="6" y="0"/>
                      </a:lnTo>
                      <a:lnTo>
                        <a:pt x="6" y="35"/>
                      </a:lnTo>
                      <a:lnTo>
                        <a:pt x="0" y="35"/>
                      </a:lnTo>
                      <a:lnTo>
                        <a:pt x="0" y="0"/>
                      </a:lnTo>
                      <a:lnTo>
                        <a:pt x="0" y="0"/>
                      </a:lnTo>
                      <a:close/>
                    </a:path>
                  </a:pathLst>
                </a:custGeom>
                <a:solidFill>
                  <a:srgbClr val="893939"/>
                </a:solidFill>
                <a:ln w="9525">
                  <a:noFill/>
                  <a:round/>
                  <a:headEnd/>
                  <a:tailEnd/>
                </a:ln>
              </p:spPr>
              <p:txBody>
                <a:bodyPr/>
                <a:lstStyle/>
                <a:p>
                  <a:endParaRPr lang="en-US"/>
                </a:p>
              </p:txBody>
            </p:sp>
            <p:sp>
              <p:nvSpPr>
                <p:cNvPr id="42271" name="Freeform 287"/>
                <p:cNvSpPr>
                  <a:spLocks/>
                </p:cNvSpPr>
                <p:nvPr/>
              </p:nvSpPr>
              <p:spPr bwMode="auto">
                <a:xfrm>
                  <a:off x="3594" y="3381"/>
                  <a:ext cx="5" cy="33"/>
                </a:xfrm>
                <a:custGeom>
                  <a:avLst/>
                  <a:gdLst/>
                  <a:ahLst/>
                  <a:cxnLst>
                    <a:cxn ang="0">
                      <a:pos x="9" y="67"/>
                    </a:cxn>
                    <a:cxn ang="0">
                      <a:pos x="0" y="0"/>
                    </a:cxn>
                    <a:cxn ang="0">
                      <a:pos x="9" y="43"/>
                    </a:cxn>
                    <a:cxn ang="0">
                      <a:pos x="9" y="67"/>
                    </a:cxn>
                    <a:cxn ang="0">
                      <a:pos x="9" y="67"/>
                    </a:cxn>
                  </a:cxnLst>
                  <a:rect l="0" t="0" r="r" b="b"/>
                  <a:pathLst>
                    <a:path w="9" h="67">
                      <a:moveTo>
                        <a:pt x="9" y="67"/>
                      </a:moveTo>
                      <a:lnTo>
                        <a:pt x="0" y="0"/>
                      </a:lnTo>
                      <a:lnTo>
                        <a:pt x="9" y="43"/>
                      </a:lnTo>
                      <a:lnTo>
                        <a:pt x="9" y="67"/>
                      </a:lnTo>
                      <a:lnTo>
                        <a:pt x="9" y="67"/>
                      </a:lnTo>
                      <a:close/>
                    </a:path>
                  </a:pathLst>
                </a:custGeom>
                <a:solidFill>
                  <a:srgbClr val="893939"/>
                </a:solidFill>
                <a:ln w="9525">
                  <a:noFill/>
                  <a:round/>
                  <a:headEnd/>
                  <a:tailEnd/>
                </a:ln>
              </p:spPr>
              <p:txBody>
                <a:bodyPr/>
                <a:lstStyle/>
                <a:p>
                  <a:endParaRPr lang="en-US"/>
                </a:p>
              </p:txBody>
            </p:sp>
            <p:sp>
              <p:nvSpPr>
                <p:cNvPr id="42272" name="Freeform 288"/>
                <p:cNvSpPr>
                  <a:spLocks/>
                </p:cNvSpPr>
                <p:nvPr/>
              </p:nvSpPr>
              <p:spPr bwMode="auto">
                <a:xfrm>
                  <a:off x="3422" y="3389"/>
                  <a:ext cx="3" cy="22"/>
                </a:xfrm>
                <a:custGeom>
                  <a:avLst/>
                  <a:gdLst/>
                  <a:ahLst/>
                  <a:cxnLst>
                    <a:cxn ang="0">
                      <a:pos x="0" y="0"/>
                    </a:cxn>
                    <a:cxn ang="0">
                      <a:pos x="7" y="0"/>
                    </a:cxn>
                    <a:cxn ang="0">
                      <a:pos x="7" y="43"/>
                    </a:cxn>
                    <a:cxn ang="0">
                      <a:pos x="0" y="43"/>
                    </a:cxn>
                    <a:cxn ang="0">
                      <a:pos x="0" y="0"/>
                    </a:cxn>
                    <a:cxn ang="0">
                      <a:pos x="0" y="0"/>
                    </a:cxn>
                  </a:cxnLst>
                  <a:rect l="0" t="0" r="r" b="b"/>
                  <a:pathLst>
                    <a:path w="7" h="43">
                      <a:moveTo>
                        <a:pt x="0" y="0"/>
                      </a:moveTo>
                      <a:lnTo>
                        <a:pt x="7" y="0"/>
                      </a:lnTo>
                      <a:lnTo>
                        <a:pt x="7" y="43"/>
                      </a:lnTo>
                      <a:lnTo>
                        <a:pt x="0" y="43"/>
                      </a:lnTo>
                      <a:lnTo>
                        <a:pt x="0" y="0"/>
                      </a:lnTo>
                      <a:lnTo>
                        <a:pt x="0" y="0"/>
                      </a:lnTo>
                      <a:close/>
                    </a:path>
                  </a:pathLst>
                </a:custGeom>
                <a:solidFill>
                  <a:srgbClr val="600C0C"/>
                </a:solidFill>
                <a:ln w="9525">
                  <a:noFill/>
                  <a:round/>
                  <a:headEnd/>
                  <a:tailEnd/>
                </a:ln>
              </p:spPr>
              <p:txBody>
                <a:bodyPr/>
                <a:lstStyle/>
                <a:p>
                  <a:endParaRPr lang="en-US"/>
                </a:p>
              </p:txBody>
            </p:sp>
            <p:sp>
              <p:nvSpPr>
                <p:cNvPr id="42273" name="Freeform 289"/>
                <p:cNvSpPr>
                  <a:spLocks/>
                </p:cNvSpPr>
                <p:nvPr/>
              </p:nvSpPr>
              <p:spPr bwMode="auto">
                <a:xfrm>
                  <a:off x="3658" y="3393"/>
                  <a:ext cx="17" cy="93"/>
                </a:xfrm>
                <a:custGeom>
                  <a:avLst/>
                  <a:gdLst/>
                  <a:ahLst/>
                  <a:cxnLst>
                    <a:cxn ang="0">
                      <a:pos x="34" y="185"/>
                    </a:cxn>
                    <a:cxn ang="0">
                      <a:pos x="0" y="0"/>
                    </a:cxn>
                    <a:cxn ang="0">
                      <a:pos x="35" y="83"/>
                    </a:cxn>
                    <a:cxn ang="0">
                      <a:pos x="35" y="185"/>
                    </a:cxn>
                    <a:cxn ang="0">
                      <a:pos x="35" y="185"/>
                    </a:cxn>
                    <a:cxn ang="0">
                      <a:pos x="34" y="185"/>
                    </a:cxn>
                  </a:cxnLst>
                  <a:rect l="0" t="0" r="r" b="b"/>
                  <a:pathLst>
                    <a:path w="35" h="185">
                      <a:moveTo>
                        <a:pt x="34" y="185"/>
                      </a:moveTo>
                      <a:lnTo>
                        <a:pt x="0" y="0"/>
                      </a:lnTo>
                      <a:lnTo>
                        <a:pt x="35" y="83"/>
                      </a:lnTo>
                      <a:lnTo>
                        <a:pt x="35" y="185"/>
                      </a:lnTo>
                      <a:lnTo>
                        <a:pt x="35" y="185"/>
                      </a:lnTo>
                      <a:lnTo>
                        <a:pt x="34" y="185"/>
                      </a:lnTo>
                      <a:close/>
                    </a:path>
                  </a:pathLst>
                </a:custGeom>
                <a:solidFill>
                  <a:srgbClr val="520000"/>
                </a:solidFill>
                <a:ln w="9525">
                  <a:noFill/>
                  <a:round/>
                  <a:headEnd/>
                  <a:tailEnd/>
                </a:ln>
              </p:spPr>
              <p:txBody>
                <a:bodyPr/>
                <a:lstStyle/>
                <a:p>
                  <a:endParaRPr lang="en-US"/>
                </a:p>
              </p:txBody>
            </p:sp>
            <p:sp>
              <p:nvSpPr>
                <p:cNvPr id="42274" name="Freeform 290"/>
                <p:cNvSpPr>
                  <a:spLocks/>
                </p:cNvSpPr>
                <p:nvPr/>
              </p:nvSpPr>
              <p:spPr bwMode="auto">
                <a:xfrm>
                  <a:off x="2344" y="3398"/>
                  <a:ext cx="13" cy="16"/>
                </a:xfrm>
                <a:custGeom>
                  <a:avLst/>
                  <a:gdLst/>
                  <a:ahLst/>
                  <a:cxnLst>
                    <a:cxn ang="0">
                      <a:pos x="0" y="0"/>
                    </a:cxn>
                    <a:cxn ang="0">
                      <a:pos x="26" y="32"/>
                    </a:cxn>
                    <a:cxn ang="0">
                      <a:pos x="2" y="0"/>
                    </a:cxn>
                    <a:cxn ang="0">
                      <a:pos x="2" y="0"/>
                    </a:cxn>
                    <a:cxn ang="0">
                      <a:pos x="0" y="0"/>
                    </a:cxn>
                  </a:cxnLst>
                  <a:rect l="0" t="0" r="r" b="b"/>
                  <a:pathLst>
                    <a:path w="26" h="32">
                      <a:moveTo>
                        <a:pt x="0" y="0"/>
                      </a:moveTo>
                      <a:lnTo>
                        <a:pt x="26" y="32"/>
                      </a:lnTo>
                      <a:lnTo>
                        <a:pt x="2" y="0"/>
                      </a:lnTo>
                      <a:lnTo>
                        <a:pt x="2" y="0"/>
                      </a:lnTo>
                      <a:lnTo>
                        <a:pt x="0" y="0"/>
                      </a:lnTo>
                      <a:close/>
                    </a:path>
                  </a:pathLst>
                </a:custGeom>
                <a:solidFill>
                  <a:srgbClr val="CEA156"/>
                </a:solidFill>
                <a:ln w="9525">
                  <a:noFill/>
                  <a:round/>
                  <a:headEnd/>
                  <a:tailEnd/>
                </a:ln>
              </p:spPr>
              <p:txBody>
                <a:bodyPr/>
                <a:lstStyle/>
                <a:p>
                  <a:endParaRPr lang="en-US"/>
                </a:p>
              </p:txBody>
            </p:sp>
            <p:sp>
              <p:nvSpPr>
                <p:cNvPr id="42275" name="Freeform 291"/>
                <p:cNvSpPr>
                  <a:spLocks/>
                </p:cNvSpPr>
                <p:nvPr/>
              </p:nvSpPr>
              <p:spPr bwMode="auto">
                <a:xfrm>
                  <a:off x="3608" y="3402"/>
                  <a:ext cx="8" cy="39"/>
                </a:xfrm>
                <a:custGeom>
                  <a:avLst/>
                  <a:gdLst/>
                  <a:ahLst/>
                  <a:cxnLst>
                    <a:cxn ang="0">
                      <a:pos x="6" y="77"/>
                    </a:cxn>
                    <a:cxn ang="0">
                      <a:pos x="0" y="0"/>
                    </a:cxn>
                    <a:cxn ang="0">
                      <a:pos x="2" y="7"/>
                    </a:cxn>
                    <a:cxn ang="0">
                      <a:pos x="3" y="15"/>
                    </a:cxn>
                    <a:cxn ang="0">
                      <a:pos x="6" y="23"/>
                    </a:cxn>
                    <a:cxn ang="0">
                      <a:pos x="10" y="29"/>
                    </a:cxn>
                    <a:cxn ang="0">
                      <a:pos x="13" y="37"/>
                    </a:cxn>
                    <a:cxn ang="0">
                      <a:pos x="16" y="45"/>
                    </a:cxn>
                    <a:cxn ang="0">
                      <a:pos x="16" y="53"/>
                    </a:cxn>
                    <a:cxn ang="0">
                      <a:pos x="16" y="61"/>
                    </a:cxn>
                    <a:cxn ang="0">
                      <a:pos x="13" y="69"/>
                    </a:cxn>
                    <a:cxn ang="0">
                      <a:pos x="8" y="77"/>
                    </a:cxn>
                    <a:cxn ang="0">
                      <a:pos x="8" y="77"/>
                    </a:cxn>
                    <a:cxn ang="0">
                      <a:pos x="6" y="77"/>
                    </a:cxn>
                  </a:cxnLst>
                  <a:rect l="0" t="0" r="r" b="b"/>
                  <a:pathLst>
                    <a:path w="16" h="77">
                      <a:moveTo>
                        <a:pt x="6" y="77"/>
                      </a:moveTo>
                      <a:lnTo>
                        <a:pt x="0" y="0"/>
                      </a:lnTo>
                      <a:lnTo>
                        <a:pt x="2" y="7"/>
                      </a:lnTo>
                      <a:lnTo>
                        <a:pt x="3" y="15"/>
                      </a:lnTo>
                      <a:lnTo>
                        <a:pt x="6" y="23"/>
                      </a:lnTo>
                      <a:lnTo>
                        <a:pt x="10" y="29"/>
                      </a:lnTo>
                      <a:lnTo>
                        <a:pt x="13" y="37"/>
                      </a:lnTo>
                      <a:lnTo>
                        <a:pt x="16" y="45"/>
                      </a:lnTo>
                      <a:lnTo>
                        <a:pt x="16" y="53"/>
                      </a:lnTo>
                      <a:lnTo>
                        <a:pt x="16" y="61"/>
                      </a:lnTo>
                      <a:lnTo>
                        <a:pt x="13" y="69"/>
                      </a:lnTo>
                      <a:lnTo>
                        <a:pt x="8" y="77"/>
                      </a:lnTo>
                      <a:lnTo>
                        <a:pt x="8" y="77"/>
                      </a:lnTo>
                      <a:lnTo>
                        <a:pt x="6" y="77"/>
                      </a:lnTo>
                      <a:close/>
                    </a:path>
                  </a:pathLst>
                </a:custGeom>
                <a:solidFill>
                  <a:srgbClr val="893939"/>
                </a:solidFill>
                <a:ln w="9525">
                  <a:noFill/>
                  <a:round/>
                  <a:headEnd/>
                  <a:tailEnd/>
                </a:ln>
              </p:spPr>
              <p:txBody>
                <a:bodyPr/>
                <a:lstStyle/>
                <a:p>
                  <a:endParaRPr lang="en-US"/>
                </a:p>
              </p:txBody>
            </p:sp>
            <p:sp>
              <p:nvSpPr>
                <p:cNvPr id="42276" name="Freeform 292"/>
                <p:cNvSpPr>
                  <a:spLocks/>
                </p:cNvSpPr>
                <p:nvPr/>
              </p:nvSpPr>
              <p:spPr bwMode="auto">
                <a:xfrm>
                  <a:off x="2302" y="3405"/>
                  <a:ext cx="25" cy="36"/>
                </a:xfrm>
                <a:custGeom>
                  <a:avLst/>
                  <a:gdLst/>
                  <a:ahLst/>
                  <a:cxnLst>
                    <a:cxn ang="0">
                      <a:pos x="0" y="35"/>
                    </a:cxn>
                    <a:cxn ang="0">
                      <a:pos x="19" y="70"/>
                    </a:cxn>
                    <a:cxn ang="0">
                      <a:pos x="8" y="62"/>
                    </a:cxn>
                    <a:cxn ang="0">
                      <a:pos x="2" y="54"/>
                    </a:cxn>
                    <a:cxn ang="0">
                      <a:pos x="2" y="45"/>
                    </a:cxn>
                    <a:cxn ang="0">
                      <a:pos x="3" y="37"/>
                    </a:cxn>
                    <a:cxn ang="0">
                      <a:pos x="7" y="30"/>
                    </a:cxn>
                    <a:cxn ang="0">
                      <a:pos x="11" y="22"/>
                    </a:cxn>
                    <a:cxn ang="0">
                      <a:pos x="18" y="16"/>
                    </a:cxn>
                    <a:cxn ang="0">
                      <a:pos x="23" y="9"/>
                    </a:cxn>
                    <a:cxn ang="0">
                      <a:pos x="26" y="5"/>
                    </a:cxn>
                    <a:cxn ang="0">
                      <a:pos x="26" y="0"/>
                    </a:cxn>
                    <a:cxn ang="0">
                      <a:pos x="51" y="11"/>
                    </a:cxn>
                    <a:cxn ang="0">
                      <a:pos x="2" y="35"/>
                    </a:cxn>
                    <a:cxn ang="0">
                      <a:pos x="2" y="35"/>
                    </a:cxn>
                    <a:cxn ang="0">
                      <a:pos x="0" y="35"/>
                    </a:cxn>
                  </a:cxnLst>
                  <a:rect l="0" t="0" r="r" b="b"/>
                  <a:pathLst>
                    <a:path w="51" h="70">
                      <a:moveTo>
                        <a:pt x="0" y="35"/>
                      </a:moveTo>
                      <a:lnTo>
                        <a:pt x="19" y="70"/>
                      </a:lnTo>
                      <a:lnTo>
                        <a:pt x="8" y="62"/>
                      </a:lnTo>
                      <a:lnTo>
                        <a:pt x="2" y="54"/>
                      </a:lnTo>
                      <a:lnTo>
                        <a:pt x="2" y="45"/>
                      </a:lnTo>
                      <a:lnTo>
                        <a:pt x="3" y="37"/>
                      </a:lnTo>
                      <a:lnTo>
                        <a:pt x="7" y="30"/>
                      </a:lnTo>
                      <a:lnTo>
                        <a:pt x="11" y="22"/>
                      </a:lnTo>
                      <a:lnTo>
                        <a:pt x="18" y="16"/>
                      </a:lnTo>
                      <a:lnTo>
                        <a:pt x="23" y="9"/>
                      </a:lnTo>
                      <a:lnTo>
                        <a:pt x="26" y="5"/>
                      </a:lnTo>
                      <a:lnTo>
                        <a:pt x="26" y="0"/>
                      </a:lnTo>
                      <a:lnTo>
                        <a:pt x="51" y="11"/>
                      </a:lnTo>
                      <a:lnTo>
                        <a:pt x="2" y="35"/>
                      </a:lnTo>
                      <a:lnTo>
                        <a:pt x="2" y="35"/>
                      </a:lnTo>
                      <a:lnTo>
                        <a:pt x="0" y="35"/>
                      </a:lnTo>
                      <a:close/>
                    </a:path>
                  </a:pathLst>
                </a:custGeom>
                <a:solidFill>
                  <a:srgbClr val="CEA156"/>
                </a:solidFill>
                <a:ln w="9525">
                  <a:noFill/>
                  <a:round/>
                  <a:headEnd/>
                  <a:tailEnd/>
                </a:ln>
              </p:spPr>
              <p:txBody>
                <a:bodyPr/>
                <a:lstStyle/>
                <a:p>
                  <a:endParaRPr lang="en-US"/>
                </a:p>
              </p:txBody>
            </p:sp>
            <p:sp>
              <p:nvSpPr>
                <p:cNvPr id="42277" name="Freeform 293"/>
                <p:cNvSpPr>
                  <a:spLocks/>
                </p:cNvSpPr>
                <p:nvPr/>
              </p:nvSpPr>
              <p:spPr bwMode="auto">
                <a:xfrm>
                  <a:off x="2749" y="3411"/>
                  <a:ext cx="60" cy="63"/>
                </a:xfrm>
                <a:custGeom>
                  <a:avLst/>
                  <a:gdLst/>
                  <a:ahLst/>
                  <a:cxnLst>
                    <a:cxn ang="0">
                      <a:pos x="120" y="16"/>
                    </a:cxn>
                    <a:cxn ang="0">
                      <a:pos x="113" y="19"/>
                    </a:cxn>
                    <a:cxn ang="0">
                      <a:pos x="105" y="22"/>
                    </a:cxn>
                    <a:cxn ang="0">
                      <a:pos x="96" y="24"/>
                    </a:cxn>
                    <a:cxn ang="0">
                      <a:pos x="88" y="26"/>
                    </a:cxn>
                    <a:cxn ang="0">
                      <a:pos x="80" y="29"/>
                    </a:cxn>
                    <a:cxn ang="0">
                      <a:pos x="73" y="32"/>
                    </a:cxn>
                    <a:cxn ang="0">
                      <a:pos x="67" y="37"/>
                    </a:cxn>
                    <a:cxn ang="0">
                      <a:pos x="60" y="42"/>
                    </a:cxn>
                    <a:cxn ang="0">
                      <a:pos x="56" y="50"/>
                    </a:cxn>
                    <a:cxn ang="0">
                      <a:pos x="54" y="59"/>
                    </a:cxn>
                    <a:cxn ang="0">
                      <a:pos x="60" y="72"/>
                    </a:cxn>
                    <a:cxn ang="0">
                      <a:pos x="64" y="82"/>
                    </a:cxn>
                    <a:cxn ang="0">
                      <a:pos x="62" y="90"/>
                    </a:cxn>
                    <a:cxn ang="0">
                      <a:pos x="59" y="96"/>
                    </a:cxn>
                    <a:cxn ang="0">
                      <a:pos x="51" y="102"/>
                    </a:cxn>
                    <a:cxn ang="0">
                      <a:pos x="41" y="107"/>
                    </a:cxn>
                    <a:cxn ang="0">
                      <a:pos x="32" y="110"/>
                    </a:cxn>
                    <a:cxn ang="0">
                      <a:pos x="20" y="115"/>
                    </a:cxn>
                    <a:cxn ang="0">
                      <a:pos x="9" y="120"/>
                    </a:cxn>
                    <a:cxn ang="0">
                      <a:pos x="1" y="126"/>
                    </a:cxn>
                    <a:cxn ang="0">
                      <a:pos x="0" y="123"/>
                    </a:cxn>
                    <a:cxn ang="0">
                      <a:pos x="3" y="122"/>
                    </a:cxn>
                    <a:cxn ang="0">
                      <a:pos x="8" y="120"/>
                    </a:cxn>
                    <a:cxn ang="0">
                      <a:pos x="12" y="118"/>
                    </a:cxn>
                    <a:cxn ang="0">
                      <a:pos x="20" y="117"/>
                    </a:cxn>
                    <a:cxn ang="0">
                      <a:pos x="28" y="114"/>
                    </a:cxn>
                    <a:cxn ang="0">
                      <a:pos x="36" y="110"/>
                    </a:cxn>
                    <a:cxn ang="0">
                      <a:pos x="43" y="106"/>
                    </a:cxn>
                    <a:cxn ang="0">
                      <a:pos x="49" y="99"/>
                    </a:cxn>
                    <a:cxn ang="0">
                      <a:pos x="54" y="91"/>
                    </a:cxn>
                    <a:cxn ang="0">
                      <a:pos x="52" y="80"/>
                    </a:cxn>
                    <a:cxn ang="0">
                      <a:pos x="51" y="69"/>
                    </a:cxn>
                    <a:cxn ang="0">
                      <a:pos x="49" y="58"/>
                    </a:cxn>
                    <a:cxn ang="0">
                      <a:pos x="48" y="45"/>
                    </a:cxn>
                    <a:cxn ang="0">
                      <a:pos x="48" y="34"/>
                    </a:cxn>
                    <a:cxn ang="0">
                      <a:pos x="51" y="22"/>
                    </a:cxn>
                    <a:cxn ang="0">
                      <a:pos x="54" y="13"/>
                    </a:cxn>
                    <a:cxn ang="0">
                      <a:pos x="60" y="6"/>
                    </a:cxn>
                    <a:cxn ang="0">
                      <a:pos x="72" y="2"/>
                    </a:cxn>
                    <a:cxn ang="0">
                      <a:pos x="84" y="0"/>
                    </a:cxn>
                    <a:cxn ang="0">
                      <a:pos x="89" y="0"/>
                    </a:cxn>
                    <a:cxn ang="0">
                      <a:pos x="94" y="2"/>
                    </a:cxn>
                    <a:cxn ang="0">
                      <a:pos x="97" y="3"/>
                    </a:cxn>
                    <a:cxn ang="0">
                      <a:pos x="102" y="5"/>
                    </a:cxn>
                    <a:cxn ang="0">
                      <a:pos x="105" y="5"/>
                    </a:cxn>
                    <a:cxn ang="0">
                      <a:pos x="108" y="8"/>
                    </a:cxn>
                    <a:cxn ang="0">
                      <a:pos x="112" y="10"/>
                    </a:cxn>
                    <a:cxn ang="0">
                      <a:pos x="115" y="11"/>
                    </a:cxn>
                    <a:cxn ang="0">
                      <a:pos x="118" y="14"/>
                    </a:cxn>
                    <a:cxn ang="0">
                      <a:pos x="120" y="18"/>
                    </a:cxn>
                    <a:cxn ang="0">
                      <a:pos x="120" y="18"/>
                    </a:cxn>
                    <a:cxn ang="0">
                      <a:pos x="120" y="16"/>
                    </a:cxn>
                  </a:cxnLst>
                  <a:rect l="0" t="0" r="r" b="b"/>
                  <a:pathLst>
                    <a:path w="120" h="126">
                      <a:moveTo>
                        <a:pt x="120" y="16"/>
                      </a:moveTo>
                      <a:lnTo>
                        <a:pt x="113" y="19"/>
                      </a:lnTo>
                      <a:lnTo>
                        <a:pt x="105" y="22"/>
                      </a:lnTo>
                      <a:lnTo>
                        <a:pt x="96" y="24"/>
                      </a:lnTo>
                      <a:lnTo>
                        <a:pt x="88" y="26"/>
                      </a:lnTo>
                      <a:lnTo>
                        <a:pt x="80" y="29"/>
                      </a:lnTo>
                      <a:lnTo>
                        <a:pt x="73" y="32"/>
                      </a:lnTo>
                      <a:lnTo>
                        <a:pt x="67" y="37"/>
                      </a:lnTo>
                      <a:lnTo>
                        <a:pt x="60" y="42"/>
                      </a:lnTo>
                      <a:lnTo>
                        <a:pt x="56" y="50"/>
                      </a:lnTo>
                      <a:lnTo>
                        <a:pt x="54" y="59"/>
                      </a:lnTo>
                      <a:lnTo>
                        <a:pt x="60" y="72"/>
                      </a:lnTo>
                      <a:lnTo>
                        <a:pt x="64" y="82"/>
                      </a:lnTo>
                      <a:lnTo>
                        <a:pt x="62" y="90"/>
                      </a:lnTo>
                      <a:lnTo>
                        <a:pt x="59" y="96"/>
                      </a:lnTo>
                      <a:lnTo>
                        <a:pt x="51" y="102"/>
                      </a:lnTo>
                      <a:lnTo>
                        <a:pt x="41" y="107"/>
                      </a:lnTo>
                      <a:lnTo>
                        <a:pt x="32" y="110"/>
                      </a:lnTo>
                      <a:lnTo>
                        <a:pt x="20" y="115"/>
                      </a:lnTo>
                      <a:lnTo>
                        <a:pt x="9" y="120"/>
                      </a:lnTo>
                      <a:lnTo>
                        <a:pt x="1" y="126"/>
                      </a:lnTo>
                      <a:lnTo>
                        <a:pt x="0" y="123"/>
                      </a:lnTo>
                      <a:lnTo>
                        <a:pt x="3" y="122"/>
                      </a:lnTo>
                      <a:lnTo>
                        <a:pt x="8" y="120"/>
                      </a:lnTo>
                      <a:lnTo>
                        <a:pt x="12" y="118"/>
                      </a:lnTo>
                      <a:lnTo>
                        <a:pt x="20" y="117"/>
                      </a:lnTo>
                      <a:lnTo>
                        <a:pt x="28" y="114"/>
                      </a:lnTo>
                      <a:lnTo>
                        <a:pt x="36" y="110"/>
                      </a:lnTo>
                      <a:lnTo>
                        <a:pt x="43" y="106"/>
                      </a:lnTo>
                      <a:lnTo>
                        <a:pt x="49" y="99"/>
                      </a:lnTo>
                      <a:lnTo>
                        <a:pt x="54" y="91"/>
                      </a:lnTo>
                      <a:lnTo>
                        <a:pt x="52" y="80"/>
                      </a:lnTo>
                      <a:lnTo>
                        <a:pt x="51" y="69"/>
                      </a:lnTo>
                      <a:lnTo>
                        <a:pt x="49" y="58"/>
                      </a:lnTo>
                      <a:lnTo>
                        <a:pt x="48" y="45"/>
                      </a:lnTo>
                      <a:lnTo>
                        <a:pt x="48" y="34"/>
                      </a:lnTo>
                      <a:lnTo>
                        <a:pt x="51" y="22"/>
                      </a:lnTo>
                      <a:lnTo>
                        <a:pt x="54" y="13"/>
                      </a:lnTo>
                      <a:lnTo>
                        <a:pt x="60" y="6"/>
                      </a:lnTo>
                      <a:lnTo>
                        <a:pt x="72" y="2"/>
                      </a:lnTo>
                      <a:lnTo>
                        <a:pt x="84" y="0"/>
                      </a:lnTo>
                      <a:lnTo>
                        <a:pt x="89" y="0"/>
                      </a:lnTo>
                      <a:lnTo>
                        <a:pt x="94" y="2"/>
                      </a:lnTo>
                      <a:lnTo>
                        <a:pt x="97" y="3"/>
                      </a:lnTo>
                      <a:lnTo>
                        <a:pt x="102" y="5"/>
                      </a:lnTo>
                      <a:lnTo>
                        <a:pt x="105" y="5"/>
                      </a:lnTo>
                      <a:lnTo>
                        <a:pt x="108" y="8"/>
                      </a:lnTo>
                      <a:lnTo>
                        <a:pt x="112" y="10"/>
                      </a:lnTo>
                      <a:lnTo>
                        <a:pt x="115" y="11"/>
                      </a:lnTo>
                      <a:lnTo>
                        <a:pt x="118" y="14"/>
                      </a:lnTo>
                      <a:lnTo>
                        <a:pt x="120" y="18"/>
                      </a:lnTo>
                      <a:lnTo>
                        <a:pt x="120" y="18"/>
                      </a:lnTo>
                      <a:lnTo>
                        <a:pt x="120" y="16"/>
                      </a:lnTo>
                      <a:close/>
                    </a:path>
                  </a:pathLst>
                </a:custGeom>
                <a:solidFill>
                  <a:srgbClr val="CEA156"/>
                </a:solidFill>
                <a:ln w="9525">
                  <a:noFill/>
                  <a:round/>
                  <a:headEnd/>
                  <a:tailEnd/>
                </a:ln>
              </p:spPr>
              <p:txBody>
                <a:bodyPr/>
                <a:lstStyle/>
                <a:p>
                  <a:endParaRPr lang="en-US"/>
                </a:p>
              </p:txBody>
            </p:sp>
            <p:sp>
              <p:nvSpPr>
                <p:cNvPr id="42278" name="Freeform 294"/>
                <p:cNvSpPr>
                  <a:spLocks/>
                </p:cNvSpPr>
                <p:nvPr/>
              </p:nvSpPr>
              <p:spPr bwMode="auto">
                <a:xfrm>
                  <a:off x="3391" y="3410"/>
                  <a:ext cx="6" cy="31"/>
                </a:xfrm>
                <a:custGeom>
                  <a:avLst/>
                  <a:gdLst/>
                  <a:ahLst/>
                  <a:cxnLst>
                    <a:cxn ang="0">
                      <a:pos x="0" y="0"/>
                    </a:cxn>
                    <a:cxn ang="0">
                      <a:pos x="12" y="61"/>
                    </a:cxn>
                    <a:cxn ang="0">
                      <a:pos x="2" y="2"/>
                    </a:cxn>
                    <a:cxn ang="0">
                      <a:pos x="2" y="2"/>
                    </a:cxn>
                    <a:cxn ang="0">
                      <a:pos x="0" y="0"/>
                    </a:cxn>
                  </a:cxnLst>
                  <a:rect l="0" t="0" r="r" b="b"/>
                  <a:pathLst>
                    <a:path w="12" h="61">
                      <a:moveTo>
                        <a:pt x="0" y="0"/>
                      </a:moveTo>
                      <a:lnTo>
                        <a:pt x="12" y="61"/>
                      </a:lnTo>
                      <a:lnTo>
                        <a:pt x="2" y="2"/>
                      </a:lnTo>
                      <a:lnTo>
                        <a:pt x="2" y="2"/>
                      </a:lnTo>
                      <a:lnTo>
                        <a:pt x="0" y="0"/>
                      </a:lnTo>
                      <a:close/>
                    </a:path>
                  </a:pathLst>
                </a:custGeom>
                <a:solidFill>
                  <a:srgbClr val="893939"/>
                </a:solidFill>
                <a:ln w="9525">
                  <a:noFill/>
                  <a:round/>
                  <a:headEnd/>
                  <a:tailEnd/>
                </a:ln>
              </p:spPr>
              <p:txBody>
                <a:bodyPr/>
                <a:lstStyle/>
                <a:p>
                  <a:endParaRPr lang="en-US"/>
                </a:p>
              </p:txBody>
            </p:sp>
            <p:sp>
              <p:nvSpPr>
                <p:cNvPr id="42279" name="Freeform 295"/>
                <p:cNvSpPr>
                  <a:spLocks/>
                </p:cNvSpPr>
                <p:nvPr/>
              </p:nvSpPr>
              <p:spPr bwMode="auto">
                <a:xfrm>
                  <a:off x="3066" y="3409"/>
                  <a:ext cx="442" cy="407"/>
                </a:xfrm>
                <a:custGeom>
                  <a:avLst/>
                  <a:gdLst/>
                  <a:ahLst/>
                  <a:cxnLst>
                    <a:cxn ang="0">
                      <a:pos x="853" y="113"/>
                    </a:cxn>
                    <a:cxn ang="0">
                      <a:pos x="856" y="179"/>
                    </a:cxn>
                    <a:cxn ang="0">
                      <a:pos x="845" y="262"/>
                    </a:cxn>
                    <a:cxn ang="0">
                      <a:pos x="744" y="593"/>
                    </a:cxn>
                    <a:cxn ang="0">
                      <a:pos x="784" y="584"/>
                    </a:cxn>
                    <a:cxn ang="0">
                      <a:pos x="813" y="534"/>
                    </a:cxn>
                    <a:cxn ang="0">
                      <a:pos x="869" y="411"/>
                    </a:cxn>
                    <a:cxn ang="0">
                      <a:pos x="697" y="662"/>
                    </a:cxn>
                    <a:cxn ang="0">
                      <a:pos x="721" y="552"/>
                    </a:cxn>
                    <a:cxn ang="0">
                      <a:pos x="689" y="589"/>
                    </a:cxn>
                    <a:cxn ang="0">
                      <a:pos x="637" y="606"/>
                    </a:cxn>
                    <a:cxn ang="0">
                      <a:pos x="584" y="657"/>
                    </a:cxn>
                    <a:cxn ang="0">
                      <a:pos x="517" y="675"/>
                    </a:cxn>
                    <a:cxn ang="0">
                      <a:pos x="566" y="539"/>
                    </a:cxn>
                    <a:cxn ang="0">
                      <a:pos x="517" y="509"/>
                    </a:cxn>
                    <a:cxn ang="0">
                      <a:pos x="464" y="443"/>
                    </a:cxn>
                    <a:cxn ang="0">
                      <a:pos x="440" y="499"/>
                    </a:cxn>
                    <a:cxn ang="0">
                      <a:pos x="470" y="606"/>
                    </a:cxn>
                    <a:cxn ang="0">
                      <a:pos x="493" y="566"/>
                    </a:cxn>
                    <a:cxn ang="0">
                      <a:pos x="457" y="619"/>
                    </a:cxn>
                    <a:cxn ang="0">
                      <a:pos x="440" y="654"/>
                    </a:cxn>
                    <a:cxn ang="0">
                      <a:pos x="417" y="641"/>
                    </a:cxn>
                    <a:cxn ang="0">
                      <a:pos x="395" y="672"/>
                    </a:cxn>
                    <a:cxn ang="0">
                      <a:pos x="387" y="704"/>
                    </a:cxn>
                    <a:cxn ang="0">
                      <a:pos x="360" y="760"/>
                    </a:cxn>
                    <a:cxn ang="0">
                      <a:pos x="339" y="712"/>
                    </a:cxn>
                    <a:cxn ang="0">
                      <a:pos x="365" y="534"/>
                    </a:cxn>
                    <a:cxn ang="0">
                      <a:pos x="339" y="536"/>
                    </a:cxn>
                    <a:cxn ang="0">
                      <a:pos x="329" y="541"/>
                    </a:cxn>
                    <a:cxn ang="0">
                      <a:pos x="294" y="526"/>
                    </a:cxn>
                    <a:cxn ang="0">
                      <a:pos x="280" y="552"/>
                    </a:cxn>
                    <a:cxn ang="0">
                      <a:pos x="270" y="518"/>
                    </a:cxn>
                    <a:cxn ang="0">
                      <a:pos x="246" y="517"/>
                    </a:cxn>
                    <a:cxn ang="0">
                      <a:pos x="211" y="438"/>
                    </a:cxn>
                    <a:cxn ang="0">
                      <a:pos x="195" y="443"/>
                    </a:cxn>
                    <a:cxn ang="0">
                      <a:pos x="184" y="425"/>
                    </a:cxn>
                    <a:cxn ang="0">
                      <a:pos x="161" y="441"/>
                    </a:cxn>
                    <a:cxn ang="0">
                      <a:pos x="115" y="478"/>
                    </a:cxn>
                    <a:cxn ang="0">
                      <a:pos x="118" y="456"/>
                    </a:cxn>
                    <a:cxn ang="0">
                      <a:pos x="81" y="473"/>
                    </a:cxn>
                    <a:cxn ang="0">
                      <a:pos x="94" y="502"/>
                    </a:cxn>
                    <a:cxn ang="0">
                      <a:pos x="70" y="569"/>
                    </a:cxn>
                    <a:cxn ang="0">
                      <a:pos x="25" y="569"/>
                    </a:cxn>
                    <a:cxn ang="0">
                      <a:pos x="9" y="464"/>
                    </a:cxn>
                    <a:cxn ang="0">
                      <a:pos x="27" y="425"/>
                    </a:cxn>
                    <a:cxn ang="0">
                      <a:pos x="73" y="355"/>
                    </a:cxn>
                    <a:cxn ang="0">
                      <a:pos x="145" y="347"/>
                    </a:cxn>
                    <a:cxn ang="0">
                      <a:pos x="147" y="305"/>
                    </a:cxn>
                    <a:cxn ang="0">
                      <a:pos x="168" y="267"/>
                    </a:cxn>
                    <a:cxn ang="0">
                      <a:pos x="197" y="278"/>
                    </a:cxn>
                    <a:cxn ang="0">
                      <a:pos x="225" y="313"/>
                    </a:cxn>
                    <a:cxn ang="0">
                      <a:pos x="425" y="235"/>
                    </a:cxn>
                    <a:cxn ang="0">
                      <a:pos x="531" y="237"/>
                    </a:cxn>
                    <a:cxn ang="0">
                      <a:pos x="526" y="155"/>
                    </a:cxn>
                    <a:cxn ang="0">
                      <a:pos x="539" y="211"/>
                    </a:cxn>
                    <a:cxn ang="0">
                      <a:pos x="539" y="333"/>
                    </a:cxn>
                    <a:cxn ang="0">
                      <a:pos x="584" y="246"/>
                    </a:cxn>
                    <a:cxn ang="0">
                      <a:pos x="561" y="166"/>
                    </a:cxn>
                    <a:cxn ang="0">
                      <a:pos x="760" y="51"/>
                    </a:cxn>
                    <a:cxn ang="0">
                      <a:pos x="755" y="6"/>
                    </a:cxn>
                  </a:cxnLst>
                  <a:rect l="0" t="0" r="r" b="b"/>
                  <a:pathLst>
                    <a:path w="883" h="813">
                      <a:moveTo>
                        <a:pt x="787" y="1"/>
                      </a:moveTo>
                      <a:lnTo>
                        <a:pt x="779" y="13"/>
                      </a:lnTo>
                      <a:lnTo>
                        <a:pt x="777" y="21"/>
                      </a:lnTo>
                      <a:lnTo>
                        <a:pt x="777" y="27"/>
                      </a:lnTo>
                      <a:lnTo>
                        <a:pt x="782" y="32"/>
                      </a:lnTo>
                      <a:lnTo>
                        <a:pt x="789" y="38"/>
                      </a:lnTo>
                      <a:lnTo>
                        <a:pt x="797" y="41"/>
                      </a:lnTo>
                      <a:lnTo>
                        <a:pt x="806" y="46"/>
                      </a:lnTo>
                      <a:lnTo>
                        <a:pt x="816" y="51"/>
                      </a:lnTo>
                      <a:lnTo>
                        <a:pt x="824" y="56"/>
                      </a:lnTo>
                      <a:lnTo>
                        <a:pt x="830" y="62"/>
                      </a:lnTo>
                      <a:lnTo>
                        <a:pt x="835" y="80"/>
                      </a:lnTo>
                      <a:lnTo>
                        <a:pt x="843" y="97"/>
                      </a:lnTo>
                      <a:lnTo>
                        <a:pt x="853" y="113"/>
                      </a:lnTo>
                      <a:lnTo>
                        <a:pt x="861" y="128"/>
                      </a:lnTo>
                      <a:lnTo>
                        <a:pt x="870" y="142"/>
                      </a:lnTo>
                      <a:lnTo>
                        <a:pt x="877" y="158"/>
                      </a:lnTo>
                      <a:lnTo>
                        <a:pt x="881" y="174"/>
                      </a:lnTo>
                      <a:lnTo>
                        <a:pt x="883" y="192"/>
                      </a:lnTo>
                      <a:lnTo>
                        <a:pt x="880" y="209"/>
                      </a:lnTo>
                      <a:lnTo>
                        <a:pt x="872" y="232"/>
                      </a:lnTo>
                      <a:lnTo>
                        <a:pt x="867" y="224"/>
                      </a:lnTo>
                      <a:lnTo>
                        <a:pt x="864" y="217"/>
                      </a:lnTo>
                      <a:lnTo>
                        <a:pt x="862" y="209"/>
                      </a:lnTo>
                      <a:lnTo>
                        <a:pt x="861" y="203"/>
                      </a:lnTo>
                      <a:lnTo>
                        <a:pt x="859" y="195"/>
                      </a:lnTo>
                      <a:lnTo>
                        <a:pt x="857" y="187"/>
                      </a:lnTo>
                      <a:lnTo>
                        <a:pt x="856" y="179"/>
                      </a:lnTo>
                      <a:lnTo>
                        <a:pt x="853" y="173"/>
                      </a:lnTo>
                      <a:lnTo>
                        <a:pt x="849" y="166"/>
                      </a:lnTo>
                      <a:lnTo>
                        <a:pt x="845" y="161"/>
                      </a:lnTo>
                      <a:lnTo>
                        <a:pt x="848" y="174"/>
                      </a:lnTo>
                      <a:lnTo>
                        <a:pt x="848" y="185"/>
                      </a:lnTo>
                      <a:lnTo>
                        <a:pt x="846" y="198"/>
                      </a:lnTo>
                      <a:lnTo>
                        <a:pt x="841" y="211"/>
                      </a:lnTo>
                      <a:lnTo>
                        <a:pt x="837" y="224"/>
                      </a:lnTo>
                      <a:lnTo>
                        <a:pt x="832" y="237"/>
                      </a:lnTo>
                      <a:lnTo>
                        <a:pt x="827" y="249"/>
                      </a:lnTo>
                      <a:lnTo>
                        <a:pt x="825" y="262"/>
                      </a:lnTo>
                      <a:lnTo>
                        <a:pt x="825" y="275"/>
                      </a:lnTo>
                      <a:lnTo>
                        <a:pt x="830" y="288"/>
                      </a:lnTo>
                      <a:lnTo>
                        <a:pt x="845" y="262"/>
                      </a:lnTo>
                      <a:lnTo>
                        <a:pt x="829" y="289"/>
                      </a:lnTo>
                      <a:lnTo>
                        <a:pt x="822" y="318"/>
                      </a:lnTo>
                      <a:lnTo>
                        <a:pt x="819" y="349"/>
                      </a:lnTo>
                      <a:lnTo>
                        <a:pt x="821" y="379"/>
                      </a:lnTo>
                      <a:lnTo>
                        <a:pt x="822" y="411"/>
                      </a:lnTo>
                      <a:lnTo>
                        <a:pt x="822" y="443"/>
                      </a:lnTo>
                      <a:lnTo>
                        <a:pt x="819" y="475"/>
                      </a:lnTo>
                      <a:lnTo>
                        <a:pt x="811" y="507"/>
                      </a:lnTo>
                      <a:lnTo>
                        <a:pt x="795" y="537"/>
                      </a:lnTo>
                      <a:lnTo>
                        <a:pt x="769" y="569"/>
                      </a:lnTo>
                      <a:lnTo>
                        <a:pt x="763" y="576"/>
                      </a:lnTo>
                      <a:lnTo>
                        <a:pt x="757" y="582"/>
                      </a:lnTo>
                      <a:lnTo>
                        <a:pt x="750" y="587"/>
                      </a:lnTo>
                      <a:lnTo>
                        <a:pt x="744" y="593"/>
                      </a:lnTo>
                      <a:lnTo>
                        <a:pt x="739" y="598"/>
                      </a:lnTo>
                      <a:lnTo>
                        <a:pt x="733" y="605"/>
                      </a:lnTo>
                      <a:lnTo>
                        <a:pt x="728" y="611"/>
                      </a:lnTo>
                      <a:lnTo>
                        <a:pt x="723" y="617"/>
                      </a:lnTo>
                      <a:lnTo>
                        <a:pt x="720" y="627"/>
                      </a:lnTo>
                      <a:lnTo>
                        <a:pt x="717" y="637"/>
                      </a:lnTo>
                      <a:lnTo>
                        <a:pt x="729" y="638"/>
                      </a:lnTo>
                      <a:lnTo>
                        <a:pt x="739" y="637"/>
                      </a:lnTo>
                      <a:lnTo>
                        <a:pt x="747" y="632"/>
                      </a:lnTo>
                      <a:lnTo>
                        <a:pt x="755" y="624"/>
                      </a:lnTo>
                      <a:lnTo>
                        <a:pt x="761" y="614"/>
                      </a:lnTo>
                      <a:lnTo>
                        <a:pt x="769" y="605"/>
                      </a:lnTo>
                      <a:lnTo>
                        <a:pt x="776" y="593"/>
                      </a:lnTo>
                      <a:lnTo>
                        <a:pt x="784" y="584"/>
                      </a:lnTo>
                      <a:lnTo>
                        <a:pt x="792" y="576"/>
                      </a:lnTo>
                      <a:lnTo>
                        <a:pt x="801" y="569"/>
                      </a:lnTo>
                      <a:lnTo>
                        <a:pt x="795" y="558"/>
                      </a:lnTo>
                      <a:lnTo>
                        <a:pt x="801" y="569"/>
                      </a:lnTo>
                      <a:lnTo>
                        <a:pt x="813" y="565"/>
                      </a:lnTo>
                      <a:lnTo>
                        <a:pt x="817" y="560"/>
                      </a:lnTo>
                      <a:lnTo>
                        <a:pt x="819" y="553"/>
                      </a:lnTo>
                      <a:lnTo>
                        <a:pt x="819" y="549"/>
                      </a:lnTo>
                      <a:lnTo>
                        <a:pt x="816" y="542"/>
                      </a:lnTo>
                      <a:lnTo>
                        <a:pt x="813" y="537"/>
                      </a:lnTo>
                      <a:lnTo>
                        <a:pt x="811" y="533"/>
                      </a:lnTo>
                      <a:lnTo>
                        <a:pt x="808" y="531"/>
                      </a:lnTo>
                      <a:lnTo>
                        <a:pt x="809" y="531"/>
                      </a:lnTo>
                      <a:lnTo>
                        <a:pt x="813" y="534"/>
                      </a:lnTo>
                      <a:lnTo>
                        <a:pt x="827" y="510"/>
                      </a:lnTo>
                      <a:lnTo>
                        <a:pt x="840" y="485"/>
                      </a:lnTo>
                      <a:lnTo>
                        <a:pt x="851" y="459"/>
                      </a:lnTo>
                      <a:lnTo>
                        <a:pt x="859" y="432"/>
                      </a:lnTo>
                      <a:lnTo>
                        <a:pt x="865" y="405"/>
                      </a:lnTo>
                      <a:lnTo>
                        <a:pt x="869" y="376"/>
                      </a:lnTo>
                      <a:lnTo>
                        <a:pt x="872" y="347"/>
                      </a:lnTo>
                      <a:lnTo>
                        <a:pt x="873" y="317"/>
                      </a:lnTo>
                      <a:lnTo>
                        <a:pt x="873" y="286"/>
                      </a:lnTo>
                      <a:lnTo>
                        <a:pt x="872" y="256"/>
                      </a:lnTo>
                      <a:lnTo>
                        <a:pt x="872" y="293"/>
                      </a:lnTo>
                      <a:lnTo>
                        <a:pt x="872" y="331"/>
                      </a:lnTo>
                      <a:lnTo>
                        <a:pt x="872" y="371"/>
                      </a:lnTo>
                      <a:lnTo>
                        <a:pt x="869" y="411"/>
                      </a:lnTo>
                      <a:lnTo>
                        <a:pt x="862" y="451"/>
                      </a:lnTo>
                      <a:lnTo>
                        <a:pt x="853" y="491"/>
                      </a:lnTo>
                      <a:lnTo>
                        <a:pt x="838" y="529"/>
                      </a:lnTo>
                      <a:lnTo>
                        <a:pt x="819" y="565"/>
                      </a:lnTo>
                      <a:lnTo>
                        <a:pt x="792" y="597"/>
                      </a:lnTo>
                      <a:lnTo>
                        <a:pt x="760" y="625"/>
                      </a:lnTo>
                      <a:lnTo>
                        <a:pt x="753" y="633"/>
                      </a:lnTo>
                      <a:lnTo>
                        <a:pt x="745" y="638"/>
                      </a:lnTo>
                      <a:lnTo>
                        <a:pt x="737" y="643"/>
                      </a:lnTo>
                      <a:lnTo>
                        <a:pt x="729" y="646"/>
                      </a:lnTo>
                      <a:lnTo>
                        <a:pt x="721" y="649"/>
                      </a:lnTo>
                      <a:lnTo>
                        <a:pt x="713" y="653"/>
                      </a:lnTo>
                      <a:lnTo>
                        <a:pt x="705" y="656"/>
                      </a:lnTo>
                      <a:lnTo>
                        <a:pt x="697" y="662"/>
                      </a:lnTo>
                      <a:lnTo>
                        <a:pt x="691" y="669"/>
                      </a:lnTo>
                      <a:lnTo>
                        <a:pt x="686" y="678"/>
                      </a:lnTo>
                      <a:lnTo>
                        <a:pt x="691" y="665"/>
                      </a:lnTo>
                      <a:lnTo>
                        <a:pt x="697" y="654"/>
                      </a:lnTo>
                      <a:lnTo>
                        <a:pt x="704" y="643"/>
                      </a:lnTo>
                      <a:lnTo>
                        <a:pt x="710" y="632"/>
                      </a:lnTo>
                      <a:lnTo>
                        <a:pt x="717" y="619"/>
                      </a:lnTo>
                      <a:lnTo>
                        <a:pt x="723" y="608"/>
                      </a:lnTo>
                      <a:lnTo>
                        <a:pt x="728" y="597"/>
                      </a:lnTo>
                      <a:lnTo>
                        <a:pt x="731" y="584"/>
                      </a:lnTo>
                      <a:lnTo>
                        <a:pt x="734" y="573"/>
                      </a:lnTo>
                      <a:lnTo>
                        <a:pt x="734" y="558"/>
                      </a:lnTo>
                      <a:lnTo>
                        <a:pt x="717" y="558"/>
                      </a:lnTo>
                      <a:lnTo>
                        <a:pt x="721" y="552"/>
                      </a:lnTo>
                      <a:lnTo>
                        <a:pt x="725" y="545"/>
                      </a:lnTo>
                      <a:lnTo>
                        <a:pt x="726" y="537"/>
                      </a:lnTo>
                      <a:lnTo>
                        <a:pt x="728" y="529"/>
                      </a:lnTo>
                      <a:lnTo>
                        <a:pt x="728" y="521"/>
                      </a:lnTo>
                      <a:lnTo>
                        <a:pt x="728" y="513"/>
                      </a:lnTo>
                      <a:lnTo>
                        <a:pt x="726" y="505"/>
                      </a:lnTo>
                      <a:lnTo>
                        <a:pt x="725" y="499"/>
                      </a:lnTo>
                      <a:lnTo>
                        <a:pt x="721" y="491"/>
                      </a:lnTo>
                      <a:lnTo>
                        <a:pt x="717" y="485"/>
                      </a:lnTo>
                      <a:lnTo>
                        <a:pt x="713" y="505"/>
                      </a:lnTo>
                      <a:lnTo>
                        <a:pt x="709" y="526"/>
                      </a:lnTo>
                      <a:lnTo>
                        <a:pt x="702" y="547"/>
                      </a:lnTo>
                      <a:lnTo>
                        <a:pt x="697" y="568"/>
                      </a:lnTo>
                      <a:lnTo>
                        <a:pt x="689" y="589"/>
                      </a:lnTo>
                      <a:lnTo>
                        <a:pt x="681" y="609"/>
                      </a:lnTo>
                      <a:lnTo>
                        <a:pt x="672" y="629"/>
                      </a:lnTo>
                      <a:lnTo>
                        <a:pt x="661" y="646"/>
                      </a:lnTo>
                      <a:lnTo>
                        <a:pt x="648" y="664"/>
                      </a:lnTo>
                      <a:lnTo>
                        <a:pt x="633" y="678"/>
                      </a:lnTo>
                      <a:lnTo>
                        <a:pt x="641" y="664"/>
                      </a:lnTo>
                      <a:lnTo>
                        <a:pt x="648" y="654"/>
                      </a:lnTo>
                      <a:lnTo>
                        <a:pt x="651" y="645"/>
                      </a:lnTo>
                      <a:lnTo>
                        <a:pt x="651" y="638"/>
                      </a:lnTo>
                      <a:lnTo>
                        <a:pt x="649" y="633"/>
                      </a:lnTo>
                      <a:lnTo>
                        <a:pt x="648" y="629"/>
                      </a:lnTo>
                      <a:lnTo>
                        <a:pt x="645" y="622"/>
                      </a:lnTo>
                      <a:lnTo>
                        <a:pt x="640" y="616"/>
                      </a:lnTo>
                      <a:lnTo>
                        <a:pt x="637" y="606"/>
                      </a:lnTo>
                      <a:lnTo>
                        <a:pt x="633" y="593"/>
                      </a:lnTo>
                      <a:lnTo>
                        <a:pt x="633" y="603"/>
                      </a:lnTo>
                      <a:lnTo>
                        <a:pt x="632" y="611"/>
                      </a:lnTo>
                      <a:lnTo>
                        <a:pt x="629" y="616"/>
                      </a:lnTo>
                      <a:lnTo>
                        <a:pt x="622" y="619"/>
                      </a:lnTo>
                      <a:lnTo>
                        <a:pt x="616" y="622"/>
                      </a:lnTo>
                      <a:lnTo>
                        <a:pt x="609" y="625"/>
                      </a:lnTo>
                      <a:lnTo>
                        <a:pt x="601" y="627"/>
                      </a:lnTo>
                      <a:lnTo>
                        <a:pt x="595" y="630"/>
                      </a:lnTo>
                      <a:lnTo>
                        <a:pt x="589" y="637"/>
                      </a:lnTo>
                      <a:lnTo>
                        <a:pt x="584" y="643"/>
                      </a:lnTo>
                      <a:lnTo>
                        <a:pt x="582" y="653"/>
                      </a:lnTo>
                      <a:lnTo>
                        <a:pt x="582" y="657"/>
                      </a:lnTo>
                      <a:lnTo>
                        <a:pt x="584" y="657"/>
                      </a:lnTo>
                      <a:lnTo>
                        <a:pt x="584" y="654"/>
                      </a:lnTo>
                      <a:lnTo>
                        <a:pt x="584" y="648"/>
                      </a:lnTo>
                      <a:lnTo>
                        <a:pt x="584" y="641"/>
                      </a:lnTo>
                      <a:lnTo>
                        <a:pt x="584" y="633"/>
                      </a:lnTo>
                      <a:lnTo>
                        <a:pt x="582" y="627"/>
                      </a:lnTo>
                      <a:lnTo>
                        <a:pt x="581" y="621"/>
                      </a:lnTo>
                      <a:lnTo>
                        <a:pt x="576" y="619"/>
                      </a:lnTo>
                      <a:lnTo>
                        <a:pt x="574" y="645"/>
                      </a:lnTo>
                      <a:lnTo>
                        <a:pt x="569" y="661"/>
                      </a:lnTo>
                      <a:lnTo>
                        <a:pt x="561" y="669"/>
                      </a:lnTo>
                      <a:lnTo>
                        <a:pt x="550" y="672"/>
                      </a:lnTo>
                      <a:lnTo>
                        <a:pt x="539" y="672"/>
                      </a:lnTo>
                      <a:lnTo>
                        <a:pt x="528" y="672"/>
                      </a:lnTo>
                      <a:lnTo>
                        <a:pt x="517" y="675"/>
                      </a:lnTo>
                      <a:lnTo>
                        <a:pt x="505" y="681"/>
                      </a:lnTo>
                      <a:lnTo>
                        <a:pt x="497" y="696"/>
                      </a:lnTo>
                      <a:lnTo>
                        <a:pt x="493" y="720"/>
                      </a:lnTo>
                      <a:lnTo>
                        <a:pt x="549" y="569"/>
                      </a:lnTo>
                      <a:lnTo>
                        <a:pt x="558" y="576"/>
                      </a:lnTo>
                      <a:lnTo>
                        <a:pt x="563" y="574"/>
                      </a:lnTo>
                      <a:lnTo>
                        <a:pt x="565" y="571"/>
                      </a:lnTo>
                      <a:lnTo>
                        <a:pt x="566" y="566"/>
                      </a:lnTo>
                      <a:lnTo>
                        <a:pt x="568" y="563"/>
                      </a:lnTo>
                      <a:lnTo>
                        <a:pt x="568" y="558"/>
                      </a:lnTo>
                      <a:lnTo>
                        <a:pt x="568" y="553"/>
                      </a:lnTo>
                      <a:lnTo>
                        <a:pt x="568" y="549"/>
                      </a:lnTo>
                      <a:lnTo>
                        <a:pt x="566" y="544"/>
                      </a:lnTo>
                      <a:lnTo>
                        <a:pt x="566" y="539"/>
                      </a:lnTo>
                      <a:lnTo>
                        <a:pt x="566" y="534"/>
                      </a:lnTo>
                      <a:lnTo>
                        <a:pt x="517" y="552"/>
                      </a:lnTo>
                      <a:lnTo>
                        <a:pt x="523" y="544"/>
                      </a:lnTo>
                      <a:lnTo>
                        <a:pt x="531" y="536"/>
                      </a:lnTo>
                      <a:lnTo>
                        <a:pt x="539" y="528"/>
                      </a:lnTo>
                      <a:lnTo>
                        <a:pt x="549" y="518"/>
                      </a:lnTo>
                      <a:lnTo>
                        <a:pt x="558" y="509"/>
                      </a:lnTo>
                      <a:lnTo>
                        <a:pt x="568" y="497"/>
                      </a:lnTo>
                      <a:lnTo>
                        <a:pt x="579" y="486"/>
                      </a:lnTo>
                      <a:lnTo>
                        <a:pt x="589" y="477"/>
                      </a:lnTo>
                      <a:lnTo>
                        <a:pt x="598" y="467"/>
                      </a:lnTo>
                      <a:lnTo>
                        <a:pt x="608" y="456"/>
                      </a:lnTo>
                      <a:lnTo>
                        <a:pt x="601" y="449"/>
                      </a:lnTo>
                      <a:lnTo>
                        <a:pt x="517" y="509"/>
                      </a:lnTo>
                      <a:lnTo>
                        <a:pt x="509" y="504"/>
                      </a:lnTo>
                      <a:lnTo>
                        <a:pt x="502" y="496"/>
                      </a:lnTo>
                      <a:lnTo>
                        <a:pt x="501" y="486"/>
                      </a:lnTo>
                      <a:lnTo>
                        <a:pt x="499" y="477"/>
                      </a:lnTo>
                      <a:lnTo>
                        <a:pt x="499" y="467"/>
                      </a:lnTo>
                      <a:lnTo>
                        <a:pt x="499" y="457"/>
                      </a:lnTo>
                      <a:lnTo>
                        <a:pt x="497" y="448"/>
                      </a:lnTo>
                      <a:lnTo>
                        <a:pt x="496" y="438"/>
                      </a:lnTo>
                      <a:lnTo>
                        <a:pt x="489" y="430"/>
                      </a:lnTo>
                      <a:lnTo>
                        <a:pt x="481" y="425"/>
                      </a:lnTo>
                      <a:lnTo>
                        <a:pt x="464" y="449"/>
                      </a:lnTo>
                      <a:lnTo>
                        <a:pt x="464" y="448"/>
                      </a:lnTo>
                      <a:lnTo>
                        <a:pt x="465" y="445"/>
                      </a:lnTo>
                      <a:lnTo>
                        <a:pt x="464" y="443"/>
                      </a:lnTo>
                      <a:lnTo>
                        <a:pt x="464" y="441"/>
                      </a:lnTo>
                      <a:lnTo>
                        <a:pt x="462" y="440"/>
                      </a:lnTo>
                      <a:lnTo>
                        <a:pt x="462" y="438"/>
                      </a:lnTo>
                      <a:lnTo>
                        <a:pt x="461" y="437"/>
                      </a:lnTo>
                      <a:lnTo>
                        <a:pt x="459" y="435"/>
                      </a:lnTo>
                      <a:lnTo>
                        <a:pt x="457" y="433"/>
                      </a:lnTo>
                      <a:lnTo>
                        <a:pt x="457" y="432"/>
                      </a:lnTo>
                      <a:lnTo>
                        <a:pt x="454" y="441"/>
                      </a:lnTo>
                      <a:lnTo>
                        <a:pt x="453" y="451"/>
                      </a:lnTo>
                      <a:lnTo>
                        <a:pt x="449" y="461"/>
                      </a:lnTo>
                      <a:lnTo>
                        <a:pt x="448" y="470"/>
                      </a:lnTo>
                      <a:lnTo>
                        <a:pt x="445" y="480"/>
                      </a:lnTo>
                      <a:lnTo>
                        <a:pt x="441" y="489"/>
                      </a:lnTo>
                      <a:lnTo>
                        <a:pt x="440" y="499"/>
                      </a:lnTo>
                      <a:lnTo>
                        <a:pt x="437" y="509"/>
                      </a:lnTo>
                      <a:lnTo>
                        <a:pt x="435" y="517"/>
                      </a:lnTo>
                      <a:lnTo>
                        <a:pt x="432" y="526"/>
                      </a:lnTo>
                      <a:lnTo>
                        <a:pt x="457" y="526"/>
                      </a:lnTo>
                      <a:lnTo>
                        <a:pt x="457" y="541"/>
                      </a:lnTo>
                      <a:lnTo>
                        <a:pt x="475" y="541"/>
                      </a:lnTo>
                      <a:lnTo>
                        <a:pt x="475" y="550"/>
                      </a:lnTo>
                      <a:lnTo>
                        <a:pt x="475" y="558"/>
                      </a:lnTo>
                      <a:lnTo>
                        <a:pt x="473" y="566"/>
                      </a:lnTo>
                      <a:lnTo>
                        <a:pt x="473" y="576"/>
                      </a:lnTo>
                      <a:lnTo>
                        <a:pt x="472" y="584"/>
                      </a:lnTo>
                      <a:lnTo>
                        <a:pt x="470" y="592"/>
                      </a:lnTo>
                      <a:lnTo>
                        <a:pt x="470" y="600"/>
                      </a:lnTo>
                      <a:lnTo>
                        <a:pt x="470" y="606"/>
                      </a:lnTo>
                      <a:lnTo>
                        <a:pt x="472" y="613"/>
                      </a:lnTo>
                      <a:lnTo>
                        <a:pt x="475" y="619"/>
                      </a:lnTo>
                      <a:lnTo>
                        <a:pt x="481" y="613"/>
                      </a:lnTo>
                      <a:lnTo>
                        <a:pt x="488" y="605"/>
                      </a:lnTo>
                      <a:lnTo>
                        <a:pt x="489" y="597"/>
                      </a:lnTo>
                      <a:lnTo>
                        <a:pt x="491" y="589"/>
                      </a:lnTo>
                      <a:lnTo>
                        <a:pt x="491" y="579"/>
                      </a:lnTo>
                      <a:lnTo>
                        <a:pt x="491" y="569"/>
                      </a:lnTo>
                      <a:lnTo>
                        <a:pt x="491" y="560"/>
                      </a:lnTo>
                      <a:lnTo>
                        <a:pt x="491" y="550"/>
                      </a:lnTo>
                      <a:lnTo>
                        <a:pt x="494" y="542"/>
                      </a:lnTo>
                      <a:lnTo>
                        <a:pt x="499" y="534"/>
                      </a:lnTo>
                      <a:lnTo>
                        <a:pt x="496" y="550"/>
                      </a:lnTo>
                      <a:lnTo>
                        <a:pt x="493" y="566"/>
                      </a:lnTo>
                      <a:lnTo>
                        <a:pt x="491" y="584"/>
                      </a:lnTo>
                      <a:lnTo>
                        <a:pt x="489" y="601"/>
                      </a:lnTo>
                      <a:lnTo>
                        <a:pt x="488" y="619"/>
                      </a:lnTo>
                      <a:lnTo>
                        <a:pt x="485" y="635"/>
                      </a:lnTo>
                      <a:lnTo>
                        <a:pt x="480" y="649"/>
                      </a:lnTo>
                      <a:lnTo>
                        <a:pt x="475" y="662"/>
                      </a:lnTo>
                      <a:lnTo>
                        <a:pt x="467" y="672"/>
                      </a:lnTo>
                      <a:lnTo>
                        <a:pt x="457" y="678"/>
                      </a:lnTo>
                      <a:lnTo>
                        <a:pt x="456" y="669"/>
                      </a:lnTo>
                      <a:lnTo>
                        <a:pt x="456" y="659"/>
                      </a:lnTo>
                      <a:lnTo>
                        <a:pt x="456" y="649"/>
                      </a:lnTo>
                      <a:lnTo>
                        <a:pt x="457" y="640"/>
                      </a:lnTo>
                      <a:lnTo>
                        <a:pt x="457" y="629"/>
                      </a:lnTo>
                      <a:lnTo>
                        <a:pt x="457" y="619"/>
                      </a:lnTo>
                      <a:lnTo>
                        <a:pt x="457" y="609"/>
                      </a:lnTo>
                      <a:lnTo>
                        <a:pt x="456" y="601"/>
                      </a:lnTo>
                      <a:lnTo>
                        <a:pt x="453" y="592"/>
                      </a:lnTo>
                      <a:lnTo>
                        <a:pt x="449" y="584"/>
                      </a:lnTo>
                      <a:lnTo>
                        <a:pt x="445" y="589"/>
                      </a:lnTo>
                      <a:lnTo>
                        <a:pt x="443" y="595"/>
                      </a:lnTo>
                      <a:lnTo>
                        <a:pt x="440" y="601"/>
                      </a:lnTo>
                      <a:lnTo>
                        <a:pt x="440" y="608"/>
                      </a:lnTo>
                      <a:lnTo>
                        <a:pt x="440" y="616"/>
                      </a:lnTo>
                      <a:lnTo>
                        <a:pt x="440" y="624"/>
                      </a:lnTo>
                      <a:lnTo>
                        <a:pt x="440" y="630"/>
                      </a:lnTo>
                      <a:lnTo>
                        <a:pt x="440" y="638"/>
                      </a:lnTo>
                      <a:lnTo>
                        <a:pt x="440" y="646"/>
                      </a:lnTo>
                      <a:lnTo>
                        <a:pt x="440" y="654"/>
                      </a:lnTo>
                      <a:lnTo>
                        <a:pt x="437" y="648"/>
                      </a:lnTo>
                      <a:lnTo>
                        <a:pt x="435" y="640"/>
                      </a:lnTo>
                      <a:lnTo>
                        <a:pt x="433" y="633"/>
                      </a:lnTo>
                      <a:lnTo>
                        <a:pt x="433" y="625"/>
                      </a:lnTo>
                      <a:lnTo>
                        <a:pt x="433" y="619"/>
                      </a:lnTo>
                      <a:lnTo>
                        <a:pt x="432" y="611"/>
                      </a:lnTo>
                      <a:lnTo>
                        <a:pt x="432" y="603"/>
                      </a:lnTo>
                      <a:lnTo>
                        <a:pt x="429" y="597"/>
                      </a:lnTo>
                      <a:lnTo>
                        <a:pt x="425" y="590"/>
                      </a:lnTo>
                      <a:lnTo>
                        <a:pt x="422" y="584"/>
                      </a:lnTo>
                      <a:lnTo>
                        <a:pt x="413" y="600"/>
                      </a:lnTo>
                      <a:lnTo>
                        <a:pt x="409" y="614"/>
                      </a:lnTo>
                      <a:lnTo>
                        <a:pt x="413" y="629"/>
                      </a:lnTo>
                      <a:lnTo>
                        <a:pt x="417" y="641"/>
                      </a:lnTo>
                      <a:lnTo>
                        <a:pt x="425" y="654"/>
                      </a:lnTo>
                      <a:lnTo>
                        <a:pt x="433" y="667"/>
                      </a:lnTo>
                      <a:lnTo>
                        <a:pt x="440" y="680"/>
                      </a:lnTo>
                      <a:lnTo>
                        <a:pt x="445" y="693"/>
                      </a:lnTo>
                      <a:lnTo>
                        <a:pt x="445" y="705"/>
                      </a:lnTo>
                      <a:lnTo>
                        <a:pt x="440" y="720"/>
                      </a:lnTo>
                      <a:lnTo>
                        <a:pt x="440" y="704"/>
                      </a:lnTo>
                      <a:lnTo>
                        <a:pt x="438" y="693"/>
                      </a:lnTo>
                      <a:lnTo>
                        <a:pt x="433" y="685"/>
                      </a:lnTo>
                      <a:lnTo>
                        <a:pt x="427" y="681"/>
                      </a:lnTo>
                      <a:lnTo>
                        <a:pt x="421" y="680"/>
                      </a:lnTo>
                      <a:lnTo>
                        <a:pt x="411" y="678"/>
                      </a:lnTo>
                      <a:lnTo>
                        <a:pt x="403" y="675"/>
                      </a:lnTo>
                      <a:lnTo>
                        <a:pt x="395" y="672"/>
                      </a:lnTo>
                      <a:lnTo>
                        <a:pt x="387" y="665"/>
                      </a:lnTo>
                      <a:lnTo>
                        <a:pt x="379" y="654"/>
                      </a:lnTo>
                      <a:lnTo>
                        <a:pt x="397" y="710"/>
                      </a:lnTo>
                      <a:lnTo>
                        <a:pt x="398" y="709"/>
                      </a:lnTo>
                      <a:lnTo>
                        <a:pt x="398" y="705"/>
                      </a:lnTo>
                      <a:lnTo>
                        <a:pt x="398" y="704"/>
                      </a:lnTo>
                      <a:lnTo>
                        <a:pt x="397" y="702"/>
                      </a:lnTo>
                      <a:lnTo>
                        <a:pt x="397" y="702"/>
                      </a:lnTo>
                      <a:lnTo>
                        <a:pt x="395" y="701"/>
                      </a:lnTo>
                      <a:lnTo>
                        <a:pt x="393" y="699"/>
                      </a:lnTo>
                      <a:lnTo>
                        <a:pt x="392" y="697"/>
                      </a:lnTo>
                      <a:lnTo>
                        <a:pt x="392" y="697"/>
                      </a:lnTo>
                      <a:lnTo>
                        <a:pt x="390" y="696"/>
                      </a:lnTo>
                      <a:lnTo>
                        <a:pt x="387" y="704"/>
                      </a:lnTo>
                      <a:lnTo>
                        <a:pt x="385" y="713"/>
                      </a:lnTo>
                      <a:lnTo>
                        <a:pt x="384" y="721"/>
                      </a:lnTo>
                      <a:lnTo>
                        <a:pt x="384" y="729"/>
                      </a:lnTo>
                      <a:lnTo>
                        <a:pt x="382" y="737"/>
                      </a:lnTo>
                      <a:lnTo>
                        <a:pt x="382" y="747"/>
                      </a:lnTo>
                      <a:lnTo>
                        <a:pt x="379" y="755"/>
                      </a:lnTo>
                      <a:lnTo>
                        <a:pt x="376" y="763"/>
                      </a:lnTo>
                      <a:lnTo>
                        <a:pt x="371" y="773"/>
                      </a:lnTo>
                      <a:lnTo>
                        <a:pt x="365" y="781"/>
                      </a:lnTo>
                      <a:lnTo>
                        <a:pt x="368" y="779"/>
                      </a:lnTo>
                      <a:lnTo>
                        <a:pt x="368" y="776"/>
                      </a:lnTo>
                      <a:lnTo>
                        <a:pt x="366" y="773"/>
                      </a:lnTo>
                      <a:lnTo>
                        <a:pt x="363" y="766"/>
                      </a:lnTo>
                      <a:lnTo>
                        <a:pt x="360" y="760"/>
                      </a:lnTo>
                      <a:lnTo>
                        <a:pt x="357" y="752"/>
                      </a:lnTo>
                      <a:lnTo>
                        <a:pt x="355" y="744"/>
                      </a:lnTo>
                      <a:lnTo>
                        <a:pt x="353" y="736"/>
                      </a:lnTo>
                      <a:lnTo>
                        <a:pt x="353" y="728"/>
                      </a:lnTo>
                      <a:lnTo>
                        <a:pt x="355" y="720"/>
                      </a:lnTo>
                      <a:lnTo>
                        <a:pt x="347" y="710"/>
                      </a:lnTo>
                      <a:lnTo>
                        <a:pt x="329" y="813"/>
                      </a:lnTo>
                      <a:lnTo>
                        <a:pt x="336" y="809"/>
                      </a:lnTo>
                      <a:lnTo>
                        <a:pt x="337" y="801"/>
                      </a:lnTo>
                      <a:lnTo>
                        <a:pt x="339" y="789"/>
                      </a:lnTo>
                      <a:lnTo>
                        <a:pt x="339" y="771"/>
                      </a:lnTo>
                      <a:lnTo>
                        <a:pt x="339" y="752"/>
                      </a:lnTo>
                      <a:lnTo>
                        <a:pt x="339" y="731"/>
                      </a:lnTo>
                      <a:lnTo>
                        <a:pt x="339" y="712"/>
                      </a:lnTo>
                      <a:lnTo>
                        <a:pt x="342" y="691"/>
                      </a:lnTo>
                      <a:lnTo>
                        <a:pt x="347" y="675"/>
                      </a:lnTo>
                      <a:lnTo>
                        <a:pt x="355" y="661"/>
                      </a:lnTo>
                      <a:lnTo>
                        <a:pt x="337" y="661"/>
                      </a:lnTo>
                      <a:lnTo>
                        <a:pt x="337" y="645"/>
                      </a:lnTo>
                      <a:lnTo>
                        <a:pt x="341" y="630"/>
                      </a:lnTo>
                      <a:lnTo>
                        <a:pt x="344" y="617"/>
                      </a:lnTo>
                      <a:lnTo>
                        <a:pt x="350" y="606"/>
                      </a:lnTo>
                      <a:lnTo>
                        <a:pt x="355" y="595"/>
                      </a:lnTo>
                      <a:lnTo>
                        <a:pt x="360" y="584"/>
                      </a:lnTo>
                      <a:lnTo>
                        <a:pt x="365" y="573"/>
                      </a:lnTo>
                      <a:lnTo>
                        <a:pt x="368" y="560"/>
                      </a:lnTo>
                      <a:lnTo>
                        <a:pt x="368" y="549"/>
                      </a:lnTo>
                      <a:lnTo>
                        <a:pt x="365" y="534"/>
                      </a:lnTo>
                      <a:lnTo>
                        <a:pt x="355" y="541"/>
                      </a:lnTo>
                      <a:lnTo>
                        <a:pt x="355" y="550"/>
                      </a:lnTo>
                      <a:lnTo>
                        <a:pt x="355" y="555"/>
                      </a:lnTo>
                      <a:lnTo>
                        <a:pt x="357" y="553"/>
                      </a:lnTo>
                      <a:lnTo>
                        <a:pt x="357" y="550"/>
                      </a:lnTo>
                      <a:lnTo>
                        <a:pt x="357" y="544"/>
                      </a:lnTo>
                      <a:lnTo>
                        <a:pt x="357" y="536"/>
                      </a:lnTo>
                      <a:lnTo>
                        <a:pt x="355" y="528"/>
                      </a:lnTo>
                      <a:lnTo>
                        <a:pt x="353" y="520"/>
                      </a:lnTo>
                      <a:lnTo>
                        <a:pt x="352" y="513"/>
                      </a:lnTo>
                      <a:lnTo>
                        <a:pt x="347" y="509"/>
                      </a:lnTo>
                      <a:lnTo>
                        <a:pt x="344" y="518"/>
                      </a:lnTo>
                      <a:lnTo>
                        <a:pt x="342" y="526"/>
                      </a:lnTo>
                      <a:lnTo>
                        <a:pt x="339" y="536"/>
                      </a:lnTo>
                      <a:lnTo>
                        <a:pt x="339" y="545"/>
                      </a:lnTo>
                      <a:lnTo>
                        <a:pt x="337" y="555"/>
                      </a:lnTo>
                      <a:lnTo>
                        <a:pt x="337" y="565"/>
                      </a:lnTo>
                      <a:lnTo>
                        <a:pt x="336" y="574"/>
                      </a:lnTo>
                      <a:lnTo>
                        <a:pt x="334" y="584"/>
                      </a:lnTo>
                      <a:lnTo>
                        <a:pt x="333" y="592"/>
                      </a:lnTo>
                      <a:lnTo>
                        <a:pt x="329" y="601"/>
                      </a:lnTo>
                      <a:lnTo>
                        <a:pt x="329" y="592"/>
                      </a:lnTo>
                      <a:lnTo>
                        <a:pt x="329" y="584"/>
                      </a:lnTo>
                      <a:lnTo>
                        <a:pt x="329" y="574"/>
                      </a:lnTo>
                      <a:lnTo>
                        <a:pt x="329" y="566"/>
                      </a:lnTo>
                      <a:lnTo>
                        <a:pt x="331" y="557"/>
                      </a:lnTo>
                      <a:lnTo>
                        <a:pt x="331" y="549"/>
                      </a:lnTo>
                      <a:lnTo>
                        <a:pt x="329" y="541"/>
                      </a:lnTo>
                      <a:lnTo>
                        <a:pt x="329" y="533"/>
                      </a:lnTo>
                      <a:lnTo>
                        <a:pt x="326" y="525"/>
                      </a:lnTo>
                      <a:lnTo>
                        <a:pt x="323" y="517"/>
                      </a:lnTo>
                      <a:lnTo>
                        <a:pt x="305" y="593"/>
                      </a:lnTo>
                      <a:lnTo>
                        <a:pt x="305" y="587"/>
                      </a:lnTo>
                      <a:lnTo>
                        <a:pt x="305" y="579"/>
                      </a:lnTo>
                      <a:lnTo>
                        <a:pt x="305" y="571"/>
                      </a:lnTo>
                      <a:lnTo>
                        <a:pt x="305" y="563"/>
                      </a:lnTo>
                      <a:lnTo>
                        <a:pt x="305" y="557"/>
                      </a:lnTo>
                      <a:lnTo>
                        <a:pt x="305" y="549"/>
                      </a:lnTo>
                      <a:lnTo>
                        <a:pt x="304" y="542"/>
                      </a:lnTo>
                      <a:lnTo>
                        <a:pt x="302" y="537"/>
                      </a:lnTo>
                      <a:lnTo>
                        <a:pt x="299" y="531"/>
                      </a:lnTo>
                      <a:lnTo>
                        <a:pt x="294" y="526"/>
                      </a:lnTo>
                      <a:lnTo>
                        <a:pt x="291" y="528"/>
                      </a:lnTo>
                      <a:lnTo>
                        <a:pt x="289" y="531"/>
                      </a:lnTo>
                      <a:lnTo>
                        <a:pt x="288" y="533"/>
                      </a:lnTo>
                      <a:lnTo>
                        <a:pt x="288" y="536"/>
                      </a:lnTo>
                      <a:lnTo>
                        <a:pt x="288" y="541"/>
                      </a:lnTo>
                      <a:lnTo>
                        <a:pt x="288" y="544"/>
                      </a:lnTo>
                      <a:lnTo>
                        <a:pt x="288" y="547"/>
                      </a:lnTo>
                      <a:lnTo>
                        <a:pt x="288" y="552"/>
                      </a:lnTo>
                      <a:lnTo>
                        <a:pt x="288" y="555"/>
                      </a:lnTo>
                      <a:lnTo>
                        <a:pt x="288" y="558"/>
                      </a:lnTo>
                      <a:lnTo>
                        <a:pt x="286" y="555"/>
                      </a:lnTo>
                      <a:lnTo>
                        <a:pt x="285" y="553"/>
                      </a:lnTo>
                      <a:lnTo>
                        <a:pt x="283" y="552"/>
                      </a:lnTo>
                      <a:lnTo>
                        <a:pt x="280" y="552"/>
                      </a:lnTo>
                      <a:lnTo>
                        <a:pt x="277" y="552"/>
                      </a:lnTo>
                      <a:lnTo>
                        <a:pt x="273" y="550"/>
                      </a:lnTo>
                      <a:lnTo>
                        <a:pt x="270" y="552"/>
                      </a:lnTo>
                      <a:lnTo>
                        <a:pt x="269" y="552"/>
                      </a:lnTo>
                      <a:lnTo>
                        <a:pt x="265" y="552"/>
                      </a:lnTo>
                      <a:lnTo>
                        <a:pt x="264" y="552"/>
                      </a:lnTo>
                      <a:lnTo>
                        <a:pt x="267" y="549"/>
                      </a:lnTo>
                      <a:lnTo>
                        <a:pt x="269" y="544"/>
                      </a:lnTo>
                      <a:lnTo>
                        <a:pt x="270" y="541"/>
                      </a:lnTo>
                      <a:lnTo>
                        <a:pt x="272" y="536"/>
                      </a:lnTo>
                      <a:lnTo>
                        <a:pt x="272" y="531"/>
                      </a:lnTo>
                      <a:lnTo>
                        <a:pt x="272" y="528"/>
                      </a:lnTo>
                      <a:lnTo>
                        <a:pt x="272" y="523"/>
                      </a:lnTo>
                      <a:lnTo>
                        <a:pt x="270" y="518"/>
                      </a:lnTo>
                      <a:lnTo>
                        <a:pt x="270" y="513"/>
                      </a:lnTo>
                      <a:lnTo>
                        <a:pt x="270" y="509"/>
                      </a:lnTo>
                      <a:lnTo>
                        <a:pt x="264" y="499"/>
                      </a:lnTo>
                      <a:lnTo>
                        <a:pt x="238" y="576"/>
                      </a:lnTo>
                      <a:lnTo>
                        <a:pt x="237" y="581"/>
                      </a:lnTo>
                      <a:lnTo>
                        <a:pt x="237" y="582"/>
                      </a:lnTo>
                      <a:lnTo>
                        <a:pt x="237" y="579"/>
                      </a:lnTo>
                      <a:lnTo>
                        <a:pt x="240" y="573"/>
                      </a:lnTo>
                      <a:lnTo>
                        <a:pt x="241" y="565"/>
                      </a:lnTo>
                      <a:lnTo>
                        <a:pt x="245" y="555"/>
                      </a:lnTo>
                      <a:lnTo>
                        <a:pt x="246" y="545"/>
                      </a:lnTo>
                      <a:lnTo>
                        <a:pt x="248" y="534"/>
                      </a:lnTo>
                      <a:lnTo>
                        <a:pt x="248" y="525"/>
                      </a:lnTo>
                      <a:lnTo>
                        <a:pt x="246" y="517"/>
                      </a:lnTo>
                      <a:lnTo>
                        <a:pt x="246" y="491"/>
                      </a:lnTo>
                      <a:lnTo>
                        <a:pt x="240" y="497"/>
                      </a:lnTo>
                      <a:lnTo>
                        <a:pt x="235" y="499"/>
                      </a:lnTo>
                      <a:lnTo>
                        <a:pt x="230" y="499"/>
                      </a:lnTo>
                      <a:lnTo>
                        <a:pt x="224" y="496"/>
                      </a:lnTo>
                      <a:lnTo>
                        <a:pt x="221" y="491"/>
                      </a:lnTo>
                      <a:lnTo>
                        <a:pt x="216" y="483"/>
                      </a:lnTo>
                      <a:lnTo>
                        <a:pt x="213" y="475"/>
                      </a:lnTo>
                      <a:lnTo>
                        <a:pt x="211" y="467"/>
                      </a:lnTo>
                      <a:lnTo>
                        <a:pt x="209" y="457"/>
                      </a:lnTo>
                      <a:lnTo>
                        <a:pt x="211" y="449"/>
                      </a:lnTo>
                      <a:lnTo>
                        <a:pt x="211" y="446"/>
                      </a:lnTo>
                      <a:lnTo>
                        <a:pt x="211" y="443"/>
                      </a:lnTo>
                      <a:lnTo>
                        <a:pt x="211" y="438"/>
                      </a:lnTo>
                      <a:lnTo>
                        <a:pt x="213" y="435"/>
                      </a:lnTo>
                      <a:lnTo>
                        <a:pt x="213" y="430"/>
                      </a:lnTo>
                      <a:lnTo>
                        <a:pt x="213" y="427"/>
                      </a:lnTo>
                      <a:lnTo>
                        <a:pt x="211" y="422"/>
                      </a:lnTo>
                      <a:lnTo>
                        <a:pt x="209" y="419"/>
                      </a:lnTo>
                      <a:lnTo>
                        <a:pt x="206" y="417"/>
                      </a:lnTo>
                      <a:lnTo>
                        <a:pt x="203" y="414"/>
                      </a:lnTo>
                      <a:lnTo>
                        <a:pt x="200" y="417"/>
                      </a:lnTo>
                      <a:lnTo>
                        <a:pt x="197" y="421"/>
                      </a:lnTo>
                      <a:lnTo>
                        <a:pt x="195" y="425"/>
                      </a:lnTo>
                      <a:lnTo>
                        <a:pt x="195" y="430"/>
                      </a:lnTo>
                      <a:lnTo>
                        <a:pt x="195" y="433"/>
                      </a:lnTo>
                      <a:lnTo>
                        <a:pt x="195" y="438"/>
                      </a:lnTo>
                      <a:lnTo>
                        <a:pt x="195" y="443"/>
                      </a:lnTo>
                      <a:lnTo>
                        <a:pt x="195" y="448"/>
                      </a:lnTo>
                      <a:lnTo>
                        <a:pt x="197" y="453"/>
                      </a:lnTo>
                      <a:lnTo>
                        <a:pt x="197" y="456"/>
                      </a:lnTo>
                      <a:lnTo>
                        <a:pt x="195" y="453"/>
                      </a:lnTo>
                      <a:lnTo>
                        <a:pt x="195" y="449"/>
                      </a:lnTo>
                      <a:lnTo>
                        <a:pt x="195" y="446"/>
                      </a:lnTo>
                      <a:lnTo>
                        <a:pt x="195" y="443"/>
                      </a:lnTo>
                      <a:lnTo>
                        <a:pt x="195" y="440"/>
                      </a:lnTo>
                      <a:lnTo>
                        <a:pt x="195" y="437"/>
                      </a:lnTo>
                      <a:lnTo>
                        <a:pt x="193" y="433"/>
                      </a:lnTo>
                      <a:lnTo>
                        <a:pt x="192" y="430"/>
                      </a:lnTo>
                      <a:lnTo>
                        <a:pt x="189" y="427"/>
                      </a:lnTo>
                      <a:lnTo>
                        <a:pt x="185" y="425"/>
                      </a:lnTo>
                      <a:lnTo>
                        <a:pt x="184" y="425"/>
                      </a:lnTo>
                      <a:lnTo>
                        <a:pt x="181" y="424"/>
                      </a:lnTo>
                      <a:lnTo>
                        <a:pt x="177" y="424"/>
                      </a:lnTo>
                      <a:lnTo>
                        <a:pt x="176" y="424"/>
                      </a:lnTo>
                      <a:lnTo>
                        <a:pt x="173" y="424"/>
                      </a:lnTo>
                      <a:lnTo>
                        <a:pt x="169" y="425"/>
                      </a:lnTo>
                      <a:lnTo>
                        <a:pt x="166" y="425"/>
                      </a:lnTo>
                      <a:lnTo>
                        <a:pt x="165" y="427"/>
                      </a:lnTo>
                      <a:lnTo>
                        <a:pt x="163" y="429"/>
                      </a:lnTo>
                      <a:lnTo>
                        <a:pt x="161" y="432"/>
                      </a:lnTo>
                      <a:lnTo>
                        <a:pt x="168" y="432"/>
                      </a:lnTo>
                      <a:lnTo>
                        <a:pt x="168" y="449"/>
                      </a:lnTo>
                      <a:lnTo>
                        <a:pt x="161" y="449"/>
                      </a:lnTo>
                      <a:lnTo>
                        <a:pt x="161" y="446"/>
                      </a:lnTo>
                      <a:lnTo>
                        <a:pt x="161" y="441"/>
                      </a:lnTo>
                      <a:lnTo>
                        <a:pt x="160" y="440"/>
                      </a:lnTo>
                      <a:lnTo>
                        <a:pt x="158" y="437"/>
                      </a:lnTo>
                      <a:lnTo>
                        <a:pt x="157" y="435"/>
                      </a:lnTo>
                      <a:lnTo>
                        <a:pt x="153" y="432"/>
                      </a:lnTo>
                      <a:lnTo>
                        <a:pt x="152" y="430"/>
                      </a:lnTo>
                      <a:lnTo>
                        <a:pt x="149" y="429"/>
                      </a:lnTo>
                      <a:lnTo>
                        <a:pt x="145" y="427"/>
                      </a:lnTo>
                      <a:lnTo>
                        <a:pt x="144" y="425"/>
                      </a:lnTo>
                      <a:lnTo>
                        <a:pt x="133" y="429"/>
                      </a:lnTo>
                      <a:lnTo>
                        <a:pt x="125" y="437"/>
                      </a:lnTo>
                      <a:lnTo>
                        <a:pt x="120" y="445"/>
                      </a:lnTo>
                      <a:lnTo>
                        <a:pt x="117" y="456"/>
                      </a:lnTo>
                      <a:lnTo>
                        <a:pt x="115" y="467"/>
                      </a:lnTo>
                      <a:lnTo>
                        <a:pt x="115" y="478"/>
                      </a:lnTo>
                      <a:lnTo>
                        <a:pt x="115" y="491"/>
                      </a:lnTo>
                      <a:lnTo>
                        <a:pt x="115" y="504"/>
                      </a:lnTo>
                      <a:lnTo>
                        <a:pt x="113" y="515"/>
                      </a:lnTo>
                      <a:lnTo>
                        <a:pt x="112" y="526"/>
                      </a:lnTo>
                      <a:lnTo>
                        <a:pt x="110" y="529"/>
                      </a:lnTo>
                      <a:lnTo>
                        <a:pt x="110" y="528"/>
                      </a:lnTo>
                      <a:lnTo>
                        <a:pt x="110" y="523"/>
                      </a:lnTo>
                      <a:lnTo>
                        <a:pt x="110" y="515"/>
                      </a:lnTo>
                      <a:lnTo>
                        <a:pt x="112" y="505"/>
                      </a:lnTo>
                      <a:lnTo>
                        <a:pt x="112" y="496"/>
                      </a:lnTo>
                      <a:lnTo>
                        <a:pt x="113" y="485"/>
                      </a:lnTo>
                      <a:lnTo>
                        <a:pt x="115" y="473"/>
                      </a:lnTo>
                      <a:lnTo>
                        <a:pt x="117" y="464"/>
                      </a:lnTo>
                      <a:lnTo>
                        <a:pt x="118" y="456"/>
                      </a:lnTo>
                      <a:lnTo>
                        <a:pt x="113" y="451"/>
                      </a:lnTo>
                      <a:lnTo>
                        <a:pt x="110" y="449"/>
                      </a:lnTo>
                      <a:lnTo>
                        <a:pt x="107" y="451"/>
                      </a:lnTo>
                      <a:lnTo>
                        <a:pt x="105" y="454"/>
                      </a:lnTo>
                      <a:lnTo>
                        <a:pt x="104" y="459"/>
                      </a:lnTo>
                      <a:lnTo>
                        <a:pt x="102" y="462"/>
                      </a:lnTo>
                      <a:lnTo>
                        <a:pt x="102" y="464"/>
                      </a:lnTo>
                      <a:lnTo>
                        <a:pt x="101" y="462"/>
                      </a:lnTo>
                      <a:lnTo>
                        <a:pt x="97" y="459"/>
                      </a:lnTo>
                      <a:lnTo>
                        <a:pt x="94" y="449"/>
                      </a:lnTo>
                      <a:lnTo>
                        <a:pt x="89" y="454"/>
                      </a:lnTo>
                      <a:lnTo>
                        <a:pt x="86" y="461"/>
                      </a:lnTo>
                      <a:lnTo>
                        <a:pt x="83" y="467"/>
                      </a:lnTo>
                      <a:lnTo>
                        <a:pt x="81" y="473"/>
                      </a:lnTo>
                      <a:lnTo>
                        <a:pt x="78" y="480"/>
                      </a:lnTo>
                      <a:lnTo>
                        <a:pt x="77" y="488"/>
                      </a:lnTo>
                      <a:lnTo>
                        <a:pt x="77" y="494"/>
                      </a:lnTo>
                      <a:lnTo>
                        <a:pt x="75" y="502"/>
                      </a:lnTo>
                      <a:lnTo>
                        <a:pt x="77" y="509"/>
                      </a:lnTo>
                      <a:lnTo>
                        <a:pt x="77" y="517"/>
                      </a:lnTo>
                      <a:lnTo>
                        <a:pt x="83" y="526"/>
                      </a:lnTo>
                      <a:lnTo>
                        <a:pt x="88" y="525"/>
                      </a:lnTo>
                      <a:lnTo>
                        <a:pt x="91" y="521"/>
                      </a:lnTo>
                      <a:lnTo>
                        <a:pt x="93" y="518"/>
                      </a:lnTo>
                      <a:lnTo>
                        <a:pt x="94" y="515"/>
                      </a:lnTo>
                      <a:lnTo>
                        <a:pt x="94" y="510"/>
                      </a:lnTo>
                      <a:lnTo>
                        <a:pt x="94" y="507"/>
                      </a:lnTo>
                      <a:lnTo>
                        <a:pt x="94" y="502"/>
                      </a:lnTo>
                      <a:lnTo>
                        <a:pt x="94" y="499"/>
                      </a:lnTo>
                      <a:lnTo>
                        <a:pt x="94" y="496"/>
                      </a:lnTo>
                      <a:lnTo>
                        <a:pt x="94" y="491"/>
                      </a:lnTo>
                      <a:lnTo>
                        <a:pt x="53" y="637"/>
                      </a:lnTo>
                      <a:lnTo>
                        <a:pt x="51" y="637"/>
                      </a:lnTo>
                      <a:lnTo>
                        <a:pt x="51" y="633"/>
                      </a:lnTo>
                      <a:lnTo>
                        <a:pt x="51" y="629"/>
                      </a:lnTo>
                      <a:lnTo>
                        <a:pt x="53" y="622"/>
                      </a:lnTo>
                      <a:lnTo>
                        <a:pt x="56" y="613"/>
                      </a:lnTo>
                      <a:lnTo>
                        <a:pt x="59" y="603"/>
                      </a:lnTo>
                      <a:lnTo>
                        <a:pt x="61" y="593"/>
                      </a:lnTo>
                      <a:lnTo>
                        <a:pt x="64" y="585"/>
                      </a:lnTo>
                      <a:lnTo>
                        <a:pt x="67" y="576"/>
                      </a:lnTo>
                      <a:lnTo>
                        <a:pt x="70" y="569"/>
                      </a:lnTo>
                      <a:lnTo>
                        <a:pt x="64" y="563"/>
                      </a:lnTo>
                      <a:lnTo>
                        <a:pt x="61" y="561"/>
                      </a:lnTo>
                      <a:lnTo>
                        <a:pt x="57" y="563"/>
                      </a:lnTo>
                      <a:lnTo>
                        <a:pt x="56" y="565"/>
                      </a:lnTo>
                      <a:lnTo>
                        <a:pt x="54" y="569"/>
                      </a:lnTo>
                      <a:lnTo>
                        <a:pt x="53" y="573"/>
                      </a:lnTo>
                      <a:lnTo>
                        <a:pt x="51" y="574"/>
                      </a:lnTo>
                      <a:lnTo>
                        <a:pt x="49" y="573"/>
                      </a:lnTo>
                      <a:lnTo>
                        <a:pt x="46" y="568"/>
                      </a:lnTo>
                      <a:lnTo>
                        <a:pt x="41" y="558"/>
                      </a:lnTo>
                      <a:lnTo>
                        <a:pt x="17" y="601"/>
                      </a:lnTo>
                      <a:lnTo>
                        <a:pt x="22" y="592"/>
                      </a:lnTo>
                      <a:lnTo>
                        <a:pt x="25" y="581"/>
                      </a:lnTo>
                      <a:lnTo>
                        <a:pt x="25" y="569"/>
                      </a:lnTo>
                      <a:lnTo>
                        <a:pt x="24" y="558"/>
                      </a:lnTo>
                      <a:lnTo>
                        <a:pt x="22" y="547"/>
                      </a:lnTo>
                      <a:lnTo>
                        <a:pt x="19" y="534"/>
                      </a:lnTo>
                      <a:lnTo>
                        <a:pt x="17" y="520"/>
                      </a:lnTo>
                      <a:lnTo>
                        <a:pt x="16" y="505"/>
                      </a:lnTo>
                      <a:lnTo>
                        <a:pt x="14" y="491"/>
                      </a:lnTo>
                      <a:lnTo>
                        <a:pt x="17" y="473"/>
                      </a:lnTo>
                      <a:lnTo>
                        <a:pt x="0" y="509"/>
                      </a:lnTo>
                      <a:lnTo>
                        <a:pt x="3" y="513"/>
                      </a:lnTo>
                      <a:lnTo>
                        <a:pt x="6" y="510"/>
                      </a:lnTo>
                      <a:lnTo>
                        <a:pt x="8" y="504"/>
                      </a:lnTo>
                      <a:lnTo>
                        <a:pt x="9" y="493"/>
                      </a:lnTo>
                      <a:lnTo>
                        <a:pt x="9" y="478"/>
                      </a:lnTo>
                      <a:lnTo>
                        <a:pt x="9" y="464"/>
                      </a:lnTo>
                      <a:lnTo>
                        <a:pt x="9" y="449"/>
                      </a:lnTo>
                      <a:lnTo>
                        <a:pt x="9" y="435"/>
                      </a:lnTo>
                      <a:lnTo>
                        <a:pt x="9" y="422"/>
                      </a:lnTo>
                      <a:lnTo>
                        <a:pt x="9" y="414"/>
                      </a:lnTo>
                      <a:lnTo>
                        <a:pt x="11" y="414"/>
                      </a:lnTo>
                      <a:lnTo>
                        <a:pt x="14" y="414"/>
                      </a:lnTo>
                      <a:lnTo>
                        <a:pt x="16" y="416"/>
                      </a:lnTo>
                      <a:lnTo>
                        <a:pt x="17" y="417"/>
                      </a:lnTo>
                      <a:lnTo>
                        <a:pt x="19" y="417"/>
                      </a:lnTo>
                      <a:lnTo>
                        <a:pt x="21" y="419"/>
                      </a:lnTo>
                      <a:lnTo>
                        <a:pt x="22" y="421"/>
                      </a:lnTo>
                      <a:lnTo>
                        <a:pt x="24" y="422"/>
                      </a:lnTo>
                      <a:lnTo>
                        <a:pt x="25" y="424"/>
                      </a:lnTo>
                      <a:lnTo>
                        <a:pt x="27" y="425"/>
                      </a:lnTo>
                      <a:lnTo>
                        <a:pt x="35" y="421"/>
                      </a:lnTo>
                      <a:lnTo>
                        <a:pt x="41" y="414"/>
                      </a:lnTo>
                      <a:lnTo>
                        <a:pt x="43" y="408"/>
                      </a:lnTo>
                      <a:lnTo>
                        <a:pt x="45" y="401"/>
                      </a:lnTo>
                      <a:lnTo>
                        <a:pt x="45" y="393"/>
                      </a:lnTo>
                      <a:lnTo>
                        <a:pt x="45" y="387"/>
                      </a:lnTo>
                      <a:lnTo>
                        <a:pt x="43" y="379"/>
                      </a:lnTo>
                      <a:lnTo>
                        <a:pt x="41" y="371"/>
                      </a:lnTo>
                      <a:lnTo>
                        <a:pt x="41" y="365"/>
                      </a:lnTo>
                      <a:lnTo>
                        <a:pt x="41" y="358"/>
                      </a:lnTo>
                      <a:lnTo>
                        <a:pt x="49" y="360"/>
                      </a:lnTo>
                      <a:lnTo>
                        <a:pt x="57" y="360"/>
                      </a:lnTo>
                      <a:lnTo>
                        <a:pt x="65" y="358"/>
                      </a:lnTo>
                      <a:lnTo>
                        <a:pt x="73" y="355"/>
                      </a:lnTo>
                      <a:lnTo>
                        <a:pt x="80" y="352"/>
                      </a:lnTo>
                      <a:lnTo>
                        <a:pt x="88" y="350"/>
                      </a:lnTo>
                      <a:lnTo>
                        <a:pt x="94" y="349"/>
                      </a:lnTo>
                      <a:lnTo>
                        <a:pt x="101" y="350"/>
                      </a:lnTo>
                      <a:lnTo>
                        <a:pt x="107" y="355"/>
                      </a:lnTo>
                      <a:lnTo>
                        <a:pt x="112" y="365"/>
                      </a:lnTo>
                      <a:lnTo>
                        <a:pt x="126" y="341"/>
                      </a:lnTo>
                      <a:lnTo>
                        <a:pt x="128" y="344"/>
                      </a:lnTo>
                      <a:lnTo>
                        <a:pt x="131" y="345"/>
                      </a:lnTo>
                      <a:lnTo>
                        <a:pt x="133" y="347"/>
                      </a:lnTo>
                      <a:lnTo>
                        <a:pt x="136" y="347"/>
                      </a:lnTo>
                      <a:lnTo>
                        <a:pt x="139" y="347"/>
                      </a:lnTo>
                      <a:lnTo>
                        <a:pt x="142" y="349"/>
                      </a:lnTo>
                      <a:lnTo>
                        <a:pt x="145" y="347"/>
                      </a:lnTo>
                      <a:lnTo>
                        <a:pt x="147" y="347"/>
                      </a:lnTo>
                      <a:lnTo>
                        <a:pt x="150" y="347"/>
                      </a:lnTo>
                      <a:lnTo>
                        <a:pt x="153" y="347"/>
                      </a:lnTo>
                      <a:lnTo>
                        <a:pt x="158" y="344"/>
                      </a:lnTo>
                      <a:lnTo>
                        <a:pt x="161" y="339"/>
                      </a:lnTo>
                      <a:lnTo>
                        <a:pt x="161" y="334"/>
                      </a:lnTo>
                      <a:lnTo>
                        <a:pt x="161" y="329"/>
                      </a:lnTo>
                      <a:lnTo>
                        <a:pt x="160" y="323"/>
                      </a:lnTo>
                      <a:lnTo>
                        <a:pt x="157" y="318"/>
                      </a:lnTo>
                      <a:lnTo>
                        <a:pt x="153" y="313"/>
                      </a:lnTo>
                      <a:lnTo>
                        <a:pt x="150" y="310"/>
                      </a:lnTo>
                      <a:lnTo>
                        <a:pt x="147" y="307"/>
                      </a:lnTo>
                      <a:lnTo>
                        <a:pt x="144" y="305"/>
                      </a:lnTo>
                      <a:lnTo>
                        <a:pt x="147" y="305"/>
                      </a:lnTo>
                      <a:lnTo>
                        <a:pt x="149" y="305"/>
                      </a:lnTo>
                      <a:lnTo>
                        <a:pt x="152" y="305"/>
                      </a:lnTo>
                      <a:lnTo>
                        <a:pt x="153" y="307"/>
                      </a:lnTo>
                      <a:lnTo>
                        <a:pt x="155" y="307"/>
                      </a:lnTo>
                      <a:lnTo>
                        <a:pt x="157" y="309"/>
                      </a:lnTo>
                      <a:lnTo>
                        <a:pt x="158" y="310"/>
                      </a:lnTo>
                      <a:lnTo>
                        <a:pt x="158" y="312"/>
                      </a:lnTo>
                      <a:lnTo>
                        <a:pt x="160" y="313"/>
                      </a:lnTo>
                      <a:lnTo>
                        <a:pt x="161" y="315"/>
                      </a:lnTo>
                      <a:lnTo>
                        <a:pt x="165" y="310"/>
                      </a:lnTo>
                      <a:lnTo>
                        <a:pt x="168" y="301"/>
                      </a:lnTo>
                      <a:lnTo>
                        <a:pt x="169" y="291"/>
                      </a:lnTo>
                      <a:lnTo>
                        <a:pt x="169" y="278"/>
                      </a:lnTo>
                      <a:lnTo>
                        <a:pt x="168" y="267"/>
                      </a:lnTo>
                      <a:lnTo>
                        <a:pt x="168" y="256"/>
                      </a:lnTo>
                      <a:lnTo>
                        <a:pt x="169" y="245"/>
                      </a:lnTo>
                      <a:lnTo>
                        <a:pt x="171" y="237"/>
                      </a:lnTo>
                      <a:lnTo>
                        <a:pt x="174" y="232"/>
                      </a:lnTo>
                      <a:lnTo>
                        <a:pt x="179" y="232"/>
                      </a:lnTo>
                      <a:lnTo>
                        <a:pt x="177" y="238"/>
                      </a:lnTo>
                      <a:lnTo>
                        <a:pt x="177" y="245"/>
                      </a:lnTo>
                      <a:lnTo>
                        <a:pt x="177" y="251"/>
                      </a:lnTo>
                      <a:lnTo>
                        <a:pt x="179" y="257"/>
                      </a:lnTo>
                      <a:lnTo>
                        <a:pt x="181" y="262"/>
                      </a:lnTo>
                      <a:lnTo>
                        <a:pt x="182" y="267"/>
                      </a:lnTo>
                      <a:lnTo>
                        <a:pt x="187" y="272"/>
                      </a:lnTo>
                      <a:lnTo>
                        <a:pt x="190" y="277"/>
                      </a:lnTo>
                      <a:lnTo>
                        <a:pt x="197" y="278"/>
                      </a:lnTo>
                      <a:lnTo>
                        <a:pt x="203" y="280"/>
                      </a:lnTo>
                      <a:lnTo>
                        <a:pt x="238" y="280"/>
                      </a:lnTo>
                      <a:lnTo>
                        <a:pt x="233" y="285"/>
                      </a:lnTo>
                      <a:lnTo>
                        <a:pt x="227" y="288"/>
                      </a:lnTo>
                      <a:lnTo>
                        <a:pt x="219" y="291"/>
                      </a:lnTo>
                      <a:lnTo>
                        <a:pt x="213" y="293"/>
                      </a:lnTo>
                      <a:lnTo>
                        <a:pt x="206" y="296"/>
                      </a:lnTo>
                      <a:lnTo>
                        <a:pt x="201" y="299"/>
                      </a:lnTo>
                      <a:lnTo>
                        <a:pt x="198" y="304"/>
                      </a:lnTo>
                      <a:lnTo>
                        <a:pt x="195" y="309"/>
                      </a:lnTo>
                      <a:lnTo>
                        <a:pt x="195" y="315"/>
                      </a:lnTo>
                      <a:lnTo>
                        <a:pt x="197" y="323"/>
                      </a:lnTo>
                      <a:lnTo>
                        <a:pt x="203" y="329"/>
                      </a:lnTo>
                      <a:lnTo>
                        <a:pt x="225" y="313"/>
                      </a:lnTo>
                      <a:lnTo>
                        <a:pt x="246" y="296"/>
                      </a:lnTo>
                      <a:lnTo>
                        <a:pt x="264" y="280"/>
                      </a:lnTo>
                      <a:lnTo>
                        <a:pt x="280" y="262"/>
                      </a:lnTo>
                      <a:lnTo>
                        <a:pt x="296" y="246"/>
                      </a:lnTo>
                      <a:lnTo>
                        <a:pt x="313" y="230"/>
                      </a:lnTo>
                      <a:lnTo>
                        <a:pt x="333" y="217"/>
                      </a:lnTo>
                      <a:lnTo>
                        <a:pt x="353" y="205"/>
                      </a:lnTo>
                      <a:lnTo>
                        <a:pt x="379" y="195"/>
                      </a:lnTo>
                      <a:lnTo>
                        <a:pt x="408" y="189"/>
                      </a:lnTo>
                      <a:lnTo>
                        <a:pt x="400" y="206"/>
                      </a:lnTo>
                      <a:lnTo>
                        <a:pt x="398" y="219"/>
                      </a:lnTo>
                      <a:lnTo>
                        <a:pt x="403" y="227"/>
                      </a:lnTo>
                      <a:lnTo>
                        <a:pt x="413" y="232"/>
                      </a:lnTo>
                      <a:lnTo>
                        <a:pt x="425" y="235"/>
                      </a:lnTo>
                      <a:lnTo>
                        <a:pt x="438" y="238"/>
                      </a:lnTo>
                      <a:lnTo>
                        <a:pt x="454" y="240"/>
                      </a:lnTo>
                      <a:lnTo>
                        <a:pt x="469" y="243"/>
                      </a:lnTo>
                      <a:lnTo>
                        <a:pt x="481" y="248"/>
                      </a:lnTo>
                      <a:lnTo>
                        <a:pt x="493" y="256"/>
                      </a:lnTo>
                      <a:lnTo>
                        <a:pt x="496" y="253"/>
                      </a:lnTo>
                      <a:lnTo>
                        <a:pt x="499" y="249"/>
                      </a:lnTo>
                      <a:lnTo>
                        <a:pt x="504" y="248"/>
                      </a:lnTo>
                      <a:lnTo>
                        <a:pt x="509" y="248"/>
                      </a:lnTo>
                      <a:lnTo>
                        <a:pt x="513" y="246"/>
                      </a:lnTo>
                      <a:lnTo>
                        <a:pt x="518" y="245"/>
                      </a:lnTo>
                      <a:lnTo>
                        <a:pt x="523" y="243"/>
                      </a:lnTo>
                      <a:lnTo>
                        <a:pt x="526" y="240"/>
                      </a:lnTo>
                      <a:lnTo>
                        <a:pt x="531" y="237"/>
                      </a:lnTo>
                      <a:lnTo>
                        <a:pt x="534" y="232"/>
                      </a:lnTo>
                      <a:lnTo>
                        <a:pt x="536" y="224"/>
                      </a:lnTo>
                      <a:lnTo>
                        <a:pt x="534" y="217"/>
                      </a:lnTo>
                      <a:lnTo>
                        <a:pt x="533" y="213"/>
                      </a:lnTo>
                      <a:lnTo>
                        <a:pt x="528" y="209"/>
                      </a:lnTo>
                      <a:lnTo>
                        <a:pt x="523" y="206"/>
                      </a:lnTo>
                      <a:lnTo>
                        <a:pt x="518" y="205"/>
                      </a:lnTo>
                      <a:lnTo>
                        <a:pt x="512" y="203"/>
                      </a:lnTo>
                      <a:lnTo>
                        <a:pt x="509" y="203"/>
                      </a:lnTo>
                      <a:lnTo>
                        <a:pt x="507" y="203"/>
                      </a:lnTo>
                      <a:lnTo>
                        <a:pt x="505" y="203"/>
                      </a:lnTo>
                      <a:lnTo>
                        <a:pt x="515" y="189"/>
                      </a:lnTo>
                      <a:lnTo>
                        <a:pt x="521" y="173"/>
                      </a:lnTo>
                      <a:lnTo>
                        <a:pt x="526" y="155"/>
                      </a:lnTo>
                      <a:lnTo>
                        <a:pt x="531" y="136"/>
                      </a:lnTo>
                      <a:lnTo>
                        <a:pt x="534" y="117"/>
                      </a:lnTo>
                      <a:lnTo>
                        <a:pt x="539" y="99"/>
                      </a:lnTo>
                      <a:lnTo>
                        <a:pt x="545" y="81"/>
                      </a:lnTo>
                      <a:lnTo>
                        <a:pt x="552" y="67"/>
                      </a:lnTo>
                      <a:lnTo>
                        <a:pt x="563" y="54"/>
                      </a:lnTo>
                      <a:lnTo>
                        <a:pt x="576" y="45"/>
                      </a:lnTo>
                      <a:lnTo>
                        <a:pt x="565" y="65"/>
                      </a:lnTo>
                      <a:lnTo>
                        <a:pt x="557" y="88"/>
                      </a:lnTo>
                      <a:lnTo>
                        <a:pt x="552" y="112"/>
                      </a:lnTo>
                      <a:lnTo>
                        <a:pt x="547" y="136"/>
                      </a:lnTo>
                      <a:lnTo>
                        <a:pt x="545" y="161"/>
                      </a:lnTo>
                      <a:lnTo>
                        <a:pt x="542" y="187"/>
                      </a:lnTo>
                      <a:lnTo>
                        <a:pt x="539" y="211"/>
                      </a:lnTo>
                      <a:lnTo>
                        <a:pt x="534" y="233"/>
                      </a:lnTo>
                      <a:lnTo>
                        <a:pt x="528" y="256"/>
                      </a:lnTo>
                      <a:lnTo>
                        <a:pt x="517" y="273"/>
                      </a:lnTo>
                      <a:lnTo>
                        <a:pt x="523" y="280"/>
                      </a:lnTo>
                      <a:lnTo>
                        <a:pt x="526" y="288"/>
                      </a:lnTo>
                      <a:lnTo>
                        <a:pt x="526" y="294"/>
                      </a:lnTo>
                      <a:lnTo>
                        <a:pt x="525" y="302"/>
                      </a:lnTo>
                      <a:lnTo>
                        <a:pt x="521" y="310"/>
                      </a:lnTo>
                      <a:lnTo>
                        <a:pt x="520" y="317"/>
                      </a:lnTo>
                      <a:lnTo>
                        <a:pt x="518" y="323"/>
                      </a:lnTo>
                      <a:lnTo>
                        <a:pt x="520" y="329"/>
                      </a:lnTo>
                      <a:lnTo>
                        <a:pt x="525" y="336"/>
                      </a:lnTo>
                      <a:lnTo>
                        <a:pt x="534" y="341"/>
                      </a:lnTo>
                      <a:lnTo>
                        <a:pt x="539" y="333"/>
                      </a:lnTo>
                      <a:lnTo>
                        <a:pt x="542" y="323"/>
                      </a:lnTo>
                      <a:lnTo>
                        <a:pt x="542" y="313"/>
                      </a:lnTo>
                      <a:lnTo>
                        <a:pt x="542" y="301"/>
                      </a:lnTo>
                      <a:lnTo>
                        <a:pt x="542" y="289"/>
                      </a:lnTo>
                      <a:lnTo>
                        <a:pt x="542" y="277"/>
                      </a:lnTo>
                      <a:lnTo>
                        <a:pt x="544" y="265"/>
                      </a:lnTo>
                      <a:lnTo>
                        <a:pt x="549" y="254"/>
                      </a:lnTo>
                      <a:lnTo>
                        <a:pt x="555" y="246"/>
                      </a:lnTo>
                      <a:lnTo>
                        <a:pt x="566" y="238"/>
                      </a:lnTo>
                      <a:lnTo>
                        <a:pt x="568" y="233"/>
                      </a:lnTo>
                      <a:lnTo>
                        <a:pt x="571" y="232"/>
                      </a:lnTo>
                      <a:lnTo>
                        <a:pt x="574" y="235"/>
                      </a:lnTo>
                      <a:lnTo>
                        <a:pt x="579" y="240"/>
                      </a:lnTo>
                      <a:lnTo>
                        <a:pt x="584" y="246"/>
                      </a:lnTo>
                      <a:lnTo>
                        <a:pt x="589" y="251"/>
                      </a:lnTo>
                      <a:lnTo>
                        <a:pt x="593" y="254"/>
                      </a:lnTo>
                      <a:lnTo>
                        <a:pt x="598" y="254"/>
                      </a:lnTo>
                      <a:lnTo>
                        <a:pt x="603" y="249"/>
                      </a:lnTo>
                      <a:lnTo>
                        <a:pt x="608" y="238"/>
                      </a:lnTo>
                      <a:lnTo>
                        <a:pt x="606" y="229"/>
                      </a:lnTo>
                      <a:lnTo>
                        <a:pt x="600" y="221"/>
                      </a:lnTo>
                      <a:lnTo>
                        <a:pt x="593" y="214"/>
                      </a:lnTo>
                      <a:lnTo>
                        <a:pt x="585" y="206"/>
                      </a:lnTo>
                      <a:lnTo>
                        <a:pt x="577" y="200"/>
                      </a:lnTo>
                      <a:lnTo>
                        <a:pt x="571" y="192"/>
                      </a:lnTo>
                      <a:lnTo>
                        <a:pt x="565" y="185"/>
                      </a:lnTo>
                      <a:lnTo>
                        <a:pt x="561" y="176"/>
                      </a:lnTo>
                      <a:lnTo>
                        <a:pt x="561" y="166"/>
                      </a:lnTo>
                      <a:lnTo>
                        <a:pt x="566" y="153"/>
                      </a:lnTo>
                      <a:lnTo>
                        <a:pt x="584" y="136"/>
                      </a:lnTo>
                      <a:lnTo>
                        <a:pt x="584" y="171"/>
                      </a:lnTo>
                      <a:lnTo>
                        <a:pt x="598" y="163"/>
                      </a:lnTo>
                      <a:lnTo>
                        <a:pt x="613" y="150"/>
                      </a:lnTo>
                      <a:lnTo>
                        <a:pt x="627" y="137"/>
                      </a:lnTo>
                      <a:lnTo>
                        <a:pt x="641" y="121"/>
                      </a:lnTo>
                      <a:lnTo>
                        <a:pt x="656" y="105"/>
                      </a:lnTo>
                      <a:lnTo>
                        <a:pt x="672" y="89"/>
                      </a:lnTo>
                      <a:lnTo>
                        <a:pt x="686" y="73"/>
                      </a:lnTo>
                      <a:lnTo>
                        <a:pt x="702" y="57"/>
                      </a:lnTo>
                      <a:lnTo>
                        <a:pt x="718" y="45"/>
                      </a:lnTo>
                      <a:lnTo>
                        <a:pt x="734" y="33"/>
                      </a:lnTo>
                      <a:lnTo>
                        <a:pt x="760" y="51"/>
                      </a:lnTo>
                      <a:lnTo>
                        <a:pt x="765" y="48"/>
                      </a:lnTo>
                      <a:lnTo>
                        <a:pt x="768" y="43"/>
                      </a:lnTo>
                      <a:lnTo>
                        <a:pt x="769" y="38"/>
                      </a:lnTo>
                      <a:lnTo>
                        <a:pt x="769" y="35"/>
                      </a:lnTo>
                      <a:lnTo>
                        <a:pt x="766" y="30"/>
                      </a:lnTo>
                      <a:lnTo>
                        <a:pt x="763" y="27"/>
                      </a:lnTo>
                      <a:lnTo>
                        <a:pt x="760" y="22"/>
                      </a:lnTo>
                      <a:lnTo>
                        <a:pt x="757" y="17"/>
                      </a:lnTo>
                      <a:lnTo>
                        <a:pt x="753" y="14"/>
                      </a:lnTo>
                      <a:lnTo>
                        <a:pt x="752" y="9"/>
                      </a:lnTo>
                      <a:lnTo>
                        <a:pt x="750" y="11"/>
                      </a:lnTo>
                      <a:lnTo>
                        <a:pt x="750" y="11"/>
                      </a:lnTo>
                      <a:lnTo>
                        <a:pt x="752" y="9"/>
                      </a:lnTo>
                      <a:lnTo>
                        <a:pt x="755" y="6"/>
                      </a:lnTo>
                      <a:lnTo>
                        <a:pt x="760" y="5"/>
                      </a:lnTo>
                      <a:lnTo>
                        <a:pt x="765" y="3"/>
                      </a:lnTo>
                      <a:lnTo>
                        <a:pt x="771" y="0"/>
                      </a:lnTo>
                      <a:lnTo>
                        <a:pt x="776" y="0"/>
                      </a:lnTo>
                      <a:lnTo>
                        <a:pt x="782" y="0"/>
                      </a:lnTo>
                      <a:lnTo>
                        <a:pt x="787" y="3"/>
                      </a:lnTo>
                      <a:lnTo>
                        <a:pt x="787" y="3"/>
                      </a:lnTo>
                      <a:lnTo>
                        <a:pt x="787" y="1"/>
                      </a:lnTo>
                      <a:close/>
                    </a:path>
                  </a:pathLst>
                </a:custGeom>
                <a:solidFill>
                  <a:srgbClr val="600C0C"/>
                </a:solidFill>
                <a:ln w="9525">
                  <a:noFill/>
                  <a:round/>
                  <a:headEnd/>
                  <a:tailEnd/>
                </a:ln>
              </p:spPr>
              <p:txBody>
                <a:bodyPr/>
                <a:lstStyle/>
                <a:p>
                  <a:endParaRPr lang="en-US"/>
                </a:p>
              </p:txBody>
            </p:sp>
            <p:sp>
              <p:nvSpPr>
                <p:cNvPr id="42280" name="Freeform 296"/>
                <p:cNvSpPr>
                  <a:spLocks/>
                </p:cNvSpPr>
                <p:nvPr/>
              </p:nvSpPr>
              <p:spPr bwMode="auto">
                <a:xfrm>
                  <a:off x="3514" y="3410"/>
                  <a:ext cx="10" cy="43"/>
                </a:xfrm>
                <a:custGeom>
                  <a:avLst/>
                  <a:gdLst/>
                  <a:ahLst/>
                  <a:cxnLst>
                    <a:cxn ang="0">
                      <a:pos x="0" y="0"/>
                    </a:cxn>
                    <a:cxn ang="0">
                      <a:pos x="19" y="85"/>
                    </a:cxn>
                    <a:cxn ang="0">
                      <a:pos x="1" y="2"/>
                    </a:cxn>
                    <a:cxn ang="0">
                      <a:pos x="1" y="2"/>
                    </a:cxn>
                    <a:cxn ang="0">
                      <a:pos x="0" y="0"/>
                    </a:cxn>
                  </a:cxnLst>
                  <a:rect l="0" t="0" r="r" b="b"/>
                  <a:pathLst>
                    <a:path w="19" h="85">
                      <a:moveTo>
                        <a:pt x="0" y="0"/>
                      </a:moveTo>
                      <a:lnTo>
                        <a:pt x="19" y="85"/>
                      </a:lnTo>
                      <a:lnTo>
                        <a:pt x="1" y="2"/>
                      </a:lnTo>
                      <a:lnTo>
                        <a:pt x="1" y="2"/>
                      </a:lnTo>
                      <a:lnTo>
                        <a:pt x="0" y="0"/>
                      </a:lnTo>
                      <a:close/>
                    </a:path>
                  </a:pathLst>
                </a:custGeom>
                <a:solidFill>
                  <a:srgbClr val="893939"/>
                </a:solidFill>
                <a:ln w="9525">
                  <a:noFill/>
                  <a:round/>
                  <a:headEnd/>
                  <a:tailEnd/>
                </a:ln>
              </p:spPr>
              <p:txBody>
                <a:bodyPr/>
                <a:lstStyle/>
                <a:p>
                  <a:endParaRPr lang="en-US"/>
                </a:p>
              </p:txBody>
            </p:sp>
            <p:sp>
              <p:nvSpPr>
                <p:cNvPr id="42281" name="Freeform 297"/>
                <p:cNvSpPr>
                  <a:spLocks/>
                </p:cNvSpPr>
                <p:nvPr/>
              </p:nvSpPr>
              <p:spPr bwMode="auto">
                <a:xfrm>
                  <a:off x="2511" y="3414"/>
                  <a:ext cx="28" cy="54"/>
                </a:xfrm>
                <a:custGeom>
                  <a:avLst/>
                  <a:gdLst/>
                  <a:ahLst/>
                  <a:cxnLst>
                    <a:cxn ang="0">
                      <a:pos x="12" y="53"/>
                    </a:cxn>
                    <a:cxn ang="0">
                      <a:pos x="20" y="55"/>
                    </a:cxn>
                    <a:cxn ang="0">
                      <a:pos x="26" y="56"/>
                    </a:cxn>
                    <a:cxn ang="0">
                      <a:pos x="31" y="60"/>
                    </a:cxn>
                    <a:cxn ang="0">
                      <a:pos x="34" y="64"/>
                    </a:cxn>
                    <a:cxn ang="0">
                      <a:pos x="37" y="69"/>
                    </a:cxn>
                    <a:cxn ang="0">
                      <a:pos x="39" y="76"/>
                    </a:cxn>
                    <a:cxn ang="0">
                      <a:pos x="39" y="82"/>
                    </a:cxn>
                    <a:cxn ang="0">
                      <a:pos x="40" y="90"/>
                    </a:cxn>
                    <a:cxn ang="0">
                      <a:pos x="40" y="96"/>
                    </a:cxn>
                    <a:cxn ang="0">
                      <a:pos x="40" y="103"/>
                    </a:cxn>
                    <a:cxn ang="0">
                      <a:pos x="39" y="108"/>
                    </a:cxn>
                    <a:cxn ang="0">
                      <a:pos x="39" y="106"/>
                    </a:cxn>
                    <a:cxn ang="0">
                      <a:pos x="39" y="101"/>
                    </a:cxn>
                    <a:cxn ang="0">
                      <a:pos x="39" y="95"/>
                    </a:cxn>
                    <a:cxn ang="0">
                      <a:pos x="37" y="85"/>
                    </a:cxn>
                    <a:cxn ang="0">
                      <a:pos x="34" y="76"/>
                    </a:cxn>
                    <a:cxn ang="0">
                      <a:pos x="31" y="68"/>
                    </a:cxn>
                    <a:cxn ang="0">
                      <a:pos x="24" y="61"/>
                    </a:cxn>
                    <a:cxn ang="0">
                      <a:pos x="16" y="58"/>
                    </a:cxn>
                    <a:cxn ang="0">
                      <a:pos x="5" y="60"/>
                    </a:cxn>
                    <a:cxn ang="0">
                      <a:pos x="0" y="53"/>
                    </a:cxn>
                    <a:cxn ang="0">
                      <a:pos x="4" y="48"/>
                    </a:cxn>
                    <a:cxn ang="0">
                      <a:pos x="10" y="45"/>
                    </a:cxn>
                    <a:cxn ang="0">
                      <a:pos x="20" y="42"/>
                    </a:cxn>
                    <a:cxn ang="0">
                      <a:pos x="31" y="39"/>
                    </a:cxn>
                    <a:cxn ang="0">
                      <a:pos x="42" y="36"/>
                    </a:cxn>
                    <a:cxn ang="0">
                      <a:pos x="50" y="31"/>
                    </a:cxn>
                    <a:cxn ang="0">
                      <a:pos x="55" y="24"/>
                    </a:cxn>
                    <a:cxn ang="0">
                      <a:pos x="55" y="15"/>
                    </a:cxn>
                    <a:cxn ang="0">
                      <a:pos x="47" y="0"/>
                    </a:cxn>
                    <a:cxn ang="0">
                      <a:pos x="55" y="12"/>
                    </a:cxn>
                    <a:cxn ang="0">
                      <a:pos x="56" y="20"/>
                    </a:cxn>
                    <a:cxn ang="0">
                      <a:pos x="56" y="24"/>
                    </a:cxn>
                    <a:cxn ang="0">
                      <a:pos x="53" y="28"/>
                    </a:cxn>
                    <a:cxn ang="0">
                      <a:pos x="47" y="31"/>
                    </a:cxn>
                    <a:cxn ang="0">
                      <a:pos x="39" y="32"/>
                    </a:cxn>
                    <a:cxn ang="0">
                      <a:pos x="32" y="36"/>
                    </a:cxn>
                    <a:cxn ang="0">
                      <a:pos x="24" y="39"/>
                    </a:cxn>
                    <a:cxn ang="0">
                      <a:pos x="16" y="45"/>
                    </a:cxn>
                    <a:cxn ang="0">
                      <a:pos x="12" y="53"/>
                    </a:cxn>
                    <a:cxn ang="0">
                      <a:pos x="12" y="53"/>
                    </a:cxn>
                  </a:cxnLst>
                  <a:rect l="0" t="0" r="r" b="b"/>
                  <a:pathLst>
                    <a:path w="56" h="108">
                      <a:moveTo>
                        <a:pt x="12" y="53"/>
                      </a:moveTo>
                      <a:lnTo>
                        <a:pt x="20" y="55"/>
                      </a:lnTo>
                      <a:lnTo>
                        <a:pt x="26" y="56"/>
                      </a:lnTo>
                      <a:lnTo>
                        <a:pt x="31" y="60"/>
                      </a:lnTo>
                      <a:lnTo>
                        <a:pt x="34" y="64"/>
                      </a:lnTo>
                      <a:lnTo>
                        <a:pt x="37" y="69"/>
                      </a:lnTo>
                      <a:lnTo>
                        <a:pt x="39" y="76"/>
                      </a:lnTo>
                      <a:lnTo>
                        <a:pt x="39" y="82"/>
                      </a:lnTo>
                      <a:lnTo>
                        <a:pt x="40" y="90"/>
                      </a:lnTo>
                      <a:lnTo>
                        <a:pt x="40" y="96"/>
                      </a:lnTo>
                      <a:lnTo>
                        <a:pt x="40" y="103"/>
                      </a:lnTo>
                      <a:lnTo>
                        <a:pt x="39" y="108"/>
                      </a:lnTo>
                      <a:lnTo>
                        <a:pt x="39" y="106"/>
                      </a:lnTo>
                      <a:lnTo>
                        <a:pt x="39" y="101"/>
                      </a:lnTo>
                      <a:lnTo>
                        <a:pt x="39" y="95"/>
                      </a:lnTo>
                      <a:lnTo>
                        <a:pt x="37" y="85"/>
                      </a:lnTo>
                      <a:lnTo>
                        <a:pt x="34" y="76"/>
                      </a:lnTo>
                      <a:lnTo>
                        <a:pt x="31" y="68"/>
                      </a:lnTo>
                      <a:lnTo>
                        <a:pt x="24" y="61"/>
                      </a:lnTo>
                      <a:lnTo>
                        <a:pt x="16" y="58"/>
                      </a:lnTo>
                      <a:lnTo>
                        <a:pt x="5" y="60"/>
                      </a:lnTo>
                      <a:lnTo>
                        <a:pt x="0" y="53"/>
                      </a:lnTo>
                      <a:lnTo>
                        <a:pt x="4" y="48"/>
                      </a:lnTo>
                      <a:lnTo>
                        <a:pt x="10" y="45"/>
                      </a:lnTo>
                      <a:lnTo>
                        <a:pt x="20" y="42"/>
                      </a:lnTo>
                      <a:lnTo>
                        <a:pt x="31" y="39"/>
                      </a:lnTo>
                      <a:lnTo>
                        <a:pt x="42" y="36"/>
                      </a:lnTo>
                      <a:lnTo>
                        <a:pt x="50" y="31"/>
                      </a:lnTo>
                      <a:lnTo>
                        <a:pt x="55" y="24"/>
                      </a:lnTo>
                      <a:lnTo>
                        <a:pt x="55" y="15"/>
                      </a:lnTo>
                      <a:lnTo>
                        <a:pt x="47" y="0"/>
                      </a:lnTo>
                      <a:lnTo>
                        <a:pt x="55" y="12"/>
                      </a:lnTo>
                      <a:lnTo>
                        <a:pt x="56" y="20"/>
                      </a:lnTo>
                      <a:lnTo>
                        <a:pt x="56" y="24"/>
                      </a:lnTo>
                      <a:lnTo>
                        <a:pt x="53" y="28"/>
                      </a:lnTo>
                      <a:lnTo>
                        <a:pt x="47" y="31"/>
                      </a:lnTo>
                      <a:lnTo>
                        <a:pt x="39" y="32"/>
                      </a:lnTo>
                      <a:lnTo>
                        <a:pt x="32" y="36"/>
                      </a:lnTo>
                      <a:lnTo>
                        <a:pt x="24" y="39"/>
                      </a:lnTo>
                      <a:lnTo>
                        <a:pt x="16" y="45"/>
                      </a:lnTo>
                      <a:lnTo>
                        <a:pt x="12" y="53"/>
                      </a:lnTo>
                      <a:lnTo>
                        <a:pt x="12" y="53"/>
                      </a:lnTo>
                      <a:close/>
                    </a:path>
                  </a:pathLst>
                </a:custGeom>
                <a:solidFill>
                  <a:srgbClr val="CEA156"/>
                </a:solidFill>
                <a:ln w="9525">
                  <a:noFill/>
                  <a:round/>
                  <a:headEnd/>
                  <a:tailEnd/>
                </a:ln>
              </p:spPr>
              <p:txBody>
                <a:bodyPr/>
                <a:lstStyle/>
                <a:p>
                  <a:endParaRPr lang="en-US"/>
                </a:p>
              </p:txBody>
            </p:sp>
            <p:sp>
              <p:nvSpPr>
                <p:cNvPr id="42282" name="Freeform 298"/>
                <p:cNvSpPr>
                  <a:spLocks/>
                </p:cNvSpPr>
                <p:nvPr/>
              </p:nvSpPr>
              <p:spPr bwMode="auto">
                <a:xfrm>
                  <a:off x="3382" y="3414"/>
                  <a:ext cx="6" cy="27"/>
                </a:xfrm>
                <a:custGeom>
                  <a:avLst/>
                  <a:gdLst/>
                  <a:ahLst/>
                  <a:cxnLst>
                    <a:cxn ang="0">
                      <a:pos x="0" y="0"/>
                    </a:cxn>
                    <a:cxn ang="0">
                      <a:pos x="11" y="53"/>
                    </a:cxn>
                    <a:cxn ang="0">
                      <a:pos x="1" y="0"/>
                    </a:cxn>
                    <a:cxn ang="0">
                      <a:pos x="1" y="0"/>
                    </a:cxn>
                    <a:cxn ang="0">
                      <a:pos x="0" y="0"/>
                    </a:cxn>
                  </a:cxnLst>
                  <a:rect l="0" t="0" r="r" b="b"/>
                  <a:pathLst>
                    <a:path w="11" h="53">
                      <a:moveTo>
                        <a:pt x="0" y="0"/>
                      </a:moveTo>
                      <a:lnTo>
                        <a:pt x="11" y="53"/>
                      </a:lnTo>
                      <a:lnTo>
                        <a:pt x="1" y="0"/>
                      </a:lnTo>
                      <a:lnTo>
                        <a:pt x="1" y="0"/>
                      </a:lnTo>
                      <a:lnTo>
                        <a:pt x="0" y="0"/>
                      </a:lnTo>
                      <a:close/>
                    </a:path>
                  </a:pathLst>
                </a:custGeom>
                <a:solidFill>
                  <a:srgbClr val="520000"/>
                </a:solidFill>
                <a:ln w="9525">
                  <a:noFill/>
                  <a:round/>
                  <a:headEnd/>
                  <a:tailEnd/>
                </a:ln>
              </p:spPr>
              <p:txBody>
                <a:bodyPr/>
                <a:lstStyle/>
                <a:p>
                  <a:endParaRPr lang="en-US"/>
                </a:p>
              </p:txBody>
            </p:sp>
            <p:sp>
              <p:nvSpPr>
                <p:cNvPr id="42283" name="Freeform 299"/>
                <p:cNvSpPr>
                  <a:spLocks/>
                </p:cNvSpPr>
                <p:nvPr/>
              </p:nvSpPr>
              <p:spPr bwMode="auto">
                <a:xfrm>
                  <a:off x="3024" y="3420"/>
                  <a:ext cx="14" cy="33"/>
                </a:xfrm>
                <a:custGeom>
                  <a:avLst/>
                  <a:gdLst/>
                  <a:ahLst/>
                  <a:cxnLst>
                    <a:cxn ang="0">
                      <a:pos x="10" y="30"/>
                    </a:cxn>
                    <a:cxn ang="0">
                      <a:pos x="0" y="41"/>
                    </a:cxn>
                    <a:cxn ang="0">
                      <a:pos x="27" y="0"/>
                    </a:cxn>
                    <a:cxn ang="0">
                      <a:pos x="27" y="65"/>
                    </a:cxn>
                    <a:cxn ang="0">
                      <a:pos x="10" y="30"/>
                    </a:cxn>
                    <a:cxn ang="0">
                      <a:pos x="10" y="30"/>
                    </a:cxn>
                  </a:cxnLst>
                  <a:rect l="0" t="0" r="r" b="b"/>
                  <a:pathLst>
                    <a:path w="27" h="65">
                      <a:moveTo>
                        <a:pt x="10" y="30"/>
                      </a:moveTo>
                      <a:lnTo>
                        <a:pt x="0" y="41"/>
                      </a:lnTo>
                      <a:lnTo>
                        <a:pt x="27" y="0"/>
                      </a:lnTo>
                      <a:lnTo>
                        <a:pt x="27" y="65"/>
                      </a:lnTo>
                      <a:lnTo>
                        <a:pt x="10" y="30"/>
                      </a:lnTo>
                      <a:lnTo>
                        <a:pt x="10" y="30"/>
                      </a:lnTo>
                      <a:close/>
                    </a:path>
                  </a:pathLst>
                </a:custGeom>
                <a:solidFill>
                  <a:srgbClr val="FFFF00"/>
                </a:solidFill>
                <a:ln w="9525">
                  <a:noFill/>
                  <a:round/>
                  <a:headEnd/>
                  <a:tailEnd/>
                </a:ln>
              </p:spPr>
              <p:txBody>
                <a:bodyPr/>
                <a:lstStyle/>
                <a:p>
                  <a:endParaRPr lang="en-US"/>
                </a:p>
              </p:txBody>
            </p:sp>
            <p:sp>
              <p:nvSpPr>
                <p:cNvPr id="42284" name="Freeform 300"/>
                <p:cNvSpPr>
                  <a:spLocks/>
                </p:cNvSpPr>
                <p:nvPr/>
              </p:nvSpPr>
              <p:spPr bwMode="auto">
                <a:xfrm>
                  <a:off x="3122" y="3419"/>
                  <a:ext cx="21" cy="22"/>
                </a:xfrm>
                <a:custGeom>
                  <a:avLst/>
                  <a:gdLst/>
                  <a:ahLst/>
                  <a:cxnLst>
                    <a:cxn ang="0">
                      <a:pos x="41" y="0"/>
                    </a:cxn>
                    <a:cxn ang="0">
                      <a:pos x="0" y="43"/>
                    </a:cxn>
                    <a:cxn ang="0">
                      <a:pos x="41" y="2"/>
                    </a:cxn>
                    <a:cxn ang="0">
                      <a:pos x="41" y="2"/>
                    </a:cxn>
                    <a:cxn ang="0">
                      <a:pos x="41" y="0"/>
                    </a:cxn>
                  </a:cxnLst>
                  <a:rect l="0" t="0" r="r" b="b"/>
                  <a:pathLst>
                    <a:path w="41" h="43">
                      <a:moveTo>
                        <a:pt x="41" y="0"/>
                      </a:moveTo>
                      <a:lnTo>
                        <a:pt x="0" y="43"/>
                      </a:lnTo>
                      <a:lnTo>
                        <a:pt x="41" y="2"/>
                      </a:lnTo>
                      <a:lnTo>
                        <a:pt x="41" y="2"/>
                      </a:lnTo>
                      <a:lnTo>
                        <a:pt x="41" y="0"/>
                      </a:lnTo>
                      <a:close/>
                    </a:path>
                  </a:pathLst>
                </a:custGeom>
                <a:solidFill>
                  <a:srgbClr val="CEA156"/>
                </a:solidFill>
                <a:ln w="9525">
                  <a:noFill/>
                  <a:round/>
                  <a:headEnd/>
                  <a:tailEnd/>
                </a:ln>
              </p:spPr>
              <p:txBody>
                <a:bodyPr/>
                <a:lstStyle/>
                <a:p>
                  <a:endParaRPr lang="en-US"/>
                </a:p>
              </p:txBody>
            </p:sp>
            <p:sp>
              <p:nvSpPr>
                <p:cNvPr id="42285" name="Freeform 301"/>
                <p:cNvSpPr>
                  <a:spLocks/>
                </p:cNvSpPr>
                <p:nvPr/>
              </p:nvSpPr>
              <p:spPr bwMode="auto">
                <a:xfrm>
                  <a:off x="3587" y="3420"/>
                  <a:ext cx="3" cy="15"/>
                </a:xfrm>
                <a:custGeom>
                  <a:avLst/>
                  <a:gdLst/>
                  <a:ahLst/>
                  <a:cxnLst>
                    <a:cxn ang="0">
                      <a:pos x="7" y="30"/>
                    </a:cxn>
                    <a:cxn ang="0">
                      <a:pos x="0" y="0"/>
                    </a:cxn>
                    <a:cxn ang="0">
                      <a:pos x="7" y="6"/>
                    </a:cxn>
                    <a:cxn ang="0">
                      <a:pos x="7" y="30"/>
                    </a:cxn>
                    <a:cxn ang="0">
                      <a:pos x="7" y="30"/>
                    </a:cxn>
                  </a:cxnLst>
                  <a:rect l="0" t="0" r="r" b="b"/>
                  <a:pathLst>
                    <a:path w="7" h="30">
                      <a:moveTo>
                        <a:pt x="7" y="30"/>
                      </a:moveTo>
                      <a:lnTo>
                        <a:pt x="0" y="0"/>
                      </a:lnTo>
                      <a:lnTo>
                        <a:pt x="7" y="6"/>
                      </a:lnTo>
                      <a:lnTo>
                        <a:pt x="7" y="30"/>
                      </a:lnTo>
                      <a:lnTo>
                        <a:pt x="7" y="30"/>
                      </a:lnTo>
                      <a:close/>
                    </a:path>
                  </a:pathLst>
                </a:custGeom>
                <a:solidFill>
                  <a:srgbClr val="893939"/>
                </a:solidFill>
                <a:ln w="9525">
                  <a:noFill/>
                  <a:round/>
                  <a:headEnd/>
                  <a:tailEnd/>
                </a:ln>
              </p:spPr>
              <p:txBody>
                <a:bodyPr/>
                <a:lstStyle/>
                <a:p>
                  <a:endParaRPr lang="en-US"/>
                </a:p>
              </p:txBody>
            </p:sp>
            <p:sp>
              <p:nvSpPr>
                <p:cNvPr id="42286" name="Freeform 302"/>
                <p:cNvSpPr>
                  <a:spLocks/>
                </p:cNvSpPr>
                <p:nvPr/>
              </p:nvSpPr>
              <p:spPr bwMode="auto">
                <a:xfrm>
                  <a:off x="3633" y="3426"/>
                  <a:ext cx="9" cy="43"/>
                </a:xfrm>
                <a:custGeom>
                  <a:avLst/>
                  <a:gdLst/>
                  <a:ahLst/>
                  <a:cxnLst>
                    <a:cxn ang="0">
                      <a:pos x="6" y="85"/>
                    </a:cxn>
                    <a:cxn ang="0">
                      <a:pos x="0" y="0"/>
                    </a:cxn>
                    <a:cxn ang="0">
                      <a:pos x="17" y="29"/>
                    </a:cxn>
                    <a:cxn ang="0">
                      <a:pos x="6" y="85"/>
                    </a:cxn>
                    <a:cxn ang="0">
                      <a:pos x="6" y="85"/>
                    </a:cxn>
                  </a:cxnLst>
                  <a:rect l="0" t="0" r="r" b="b"/>
                  <a:pathLst>
                    <a:path w="17" h="85">
                      <a:moveTo>
                        <a:pt x="6" y="85"/>
                      </a:moveTo>
                      <a:lnTo>
                        <a:pt x="0" y="0"/>
                      </a:lnTo>
                      <a:lnTo>
                        <a:pt x="17" y="29"/>
                      </a:lnTo>
                      <a:lnTo>
                        <a:pt x="6" y="85"/>
                      </a:lnTo>
                      <a:lnTo>
                        <a:pt x="6" y="85"/>
                      </a:lnTo>
                      <a:close/>
                    </a:path>
                  </a:pathLst>
                </a:custGeom>
                <a:solidFill>
                  <a:srgbClr val="893939"/>
                </a:solidFill>
                <a:ln w="9525">
                  <a:noFill/>
                  <a:round/>
                  <a:headEnd/>
                  <a:tailEnd/>
                </a:ln>
              </p:spPr>
              <p:txBody>
                <a:bodyPr/>
                <a:lstStyle/>
                <a:p>
                  <a:endParaRPr lang="en-US"/>
                </a:p>
              </p:txBody>
            </p:sp>
            <p:sp>
              <p:nvSpPr>
                <p:cNvPr id="42287" name="Freeform 303"/>
                <p:cNvSpPr>
                  <a:spLocks/>
                </p:cNvSpPr>
                <p:nvPr/>
              </p:nvSpPr>
              <p:spPr bwMode="auto">
                <a:xfrm>
                  <a:off x="3370" y="3441"/>
                  <a:ext cx="6" cy="24"/>
                </a:xfrm>
                <a:custGeom>
                  <a:avLst/>
                  <a:gdLst/>
                  <a:ahLst/>
                  <a:cxnLst>
                    <a:cxn ang="0">
                      <a:pos x="0" y="0"/>
                    </a:cxn>
                    <a:cxn ang="0">
                      <a:pos x="11" y="50"/>
                    </a:cxn>
                    <a:cxn ang="0">
                      <a:pos x="0" y="0"/>
                    </a:cxn>
                    <a:cxn ang="0">
                      <a:pos x="0" y="0"/>
                    </a:cxn>
                  </a:cxnLst>
                  <a:rect l="0" t="0" r="r" b="b"/>
                  <a:pathLst>
                    <a:path w="11" h="50">
                      <a:moveTo>
                        <a:pt x="0" y="0"/>
                      </a:moveTo>
                      <a:lnTo>
                        <a:pt x="11" y="50"/>
                      </a:lnTo>
                      <a:lnTo>
                        <a:pt x="0" y="0"/>
                      </a:lnTo>
                      <a:lnTo>
                        <a:pt x="0" y="0"/>
                      </a:lnTo>
                      <a:close/>
                    </a:path>
                  </a:pathLst>
                </a:custGeom>
                <a:solidFill>
                  <a:srgbClr val="893939"/>
                </a:solidFill>
                <a:ln w="9525">
                  <a:noFill/>
                  <a:round/>
                  <a:headEnd/>
                  <a:tailEnd/>
                </a:ln>
              </p:spPr>
              <p:txBody>
                <a:bodyPr/>
                <a:lstStyle/>
                <a:p>
                  <a:endParaRPr lang="en-US"/>
                </a:p>
              </p:txBody>
            </p:sp>
            <p:sp>
              <p:nvSpPr>
                <p:cNvPr id="42288" name="Freeform 304"/>
                <p:cNvSpPr>
                  <a:spLocks/>
                </p:cNvSpPr>
                <p:nvPr/>
              </p:nvSpPr>
              <p:spPr bwMode="auto">
                <a:xfrm>
                  <a:off x="3573" y="3441"/>
                  <a:ext cx="5" cy="28"/>
                </a:xfrm>
                <a:custGeom>
                  <a:avLst/>
                  <a:gdLst/>
                  <a:ahLst/>
                  <a:cxnLst>
                    <a:cxn ang="0">
                      <a:pos x="9" y="0"/>
                    </a:cxn>
                    <a:cxn ang="0">
                      <a:pos x="0" y="56"/>
                    </a:cxn>
                    <a:cxn ang="0">
                      <a:pos x="11" y="0"/>
                    </a:cxn>
                    <a:cxn ang="0">
                      <a:pos x="11" y="0"/>
                    </a:cxn>
                    <a:cxn ang="0">
                      <a:pos x="9" y="0"/>
                    </a:cxn>
                  </a:cxnLst>
                  <a:rect l="0" t="0" r="r" b="b"/>
                  <a:pathLst>
                    <a:path w="11" h="56">
                      <a:moveTo>
                        <a:pt x="9" y="0"/>
                      </a:moveTo>
                      <a:lnTo>
                        <a:pt x="0" y="56"/>
                      </a:lnTo>
                      <a:lnTo>
                        <a:pt x="11" y="0"/>
                      </a:lnTo>
                      <a:lnTo>
                        <a:pt x="11" y="0"/>
                      </a:lnTo>
                      <a:lnTo>
                        <a:pt x="9" y="0"/>
                      </a:lnTo>
                      <a:close/>
                    </a:path>
                  </a:pathLst>
                </a:custGeom>
                <a:solidFill>
                  <a:srgbClr val="520000"/>
                </a:solidFill>
                <a:ln w="9525">
                  <a:noFill/>
                  <a:round/>
                  <a:headEnd/>
                  <a:tailEnd/>
                </a:ln>
              </p:spPr>
              <p:txBody>
                <a:bodyPr/>
                <a:lstStyle/>
                <a:p>
                  <a:endParaRPr lang="en-US"/>
                </a:p>
              </p:txBody>
            </p:sp>
            <p:sp>
              <p:nvSpPr>
                <p:cNvPr id="42289" name="Freeform 305"/>
                <p:cNvSpPr>
                  <a:spLocks/>
                </p:cNvSpPr>
                <p:nvPr/>
              </p:nvSpPr>
              <p:spPr bwMode="auto">
                <a:xfrm>
                  <a:off x="3430" y="3444"/>
                  <a:ext cx="13" cy="30"/>
                </a:xfrm>
                <a:custGeom>
                  <a:avLst/>
                  <a:gdLst/>
                  <a:ahLst/>
                  <a:cxnLst>
                    <a:cxn ang="0">
                      <a:pos x="17" y="49"/>
                    </a:cxn>
                    <a:cxn ang="0">
                      <a:pos x="21" y="48"/>
                    </a:cxn>
                    <a:cxn ang="0">
                      <a:pos x="22" y="46"/>
                    </a:cxn>
                    <a:cxn ang="0">
                      <a:pos x="24" y="44"/>
                    </a:cxn>
                    <a:cxn ang="0">
                      <a:pos x="24" y="43"/>
                    </a:cxn>
                    <a:cxn ang="0">
                      <a:pos x="25" y="40"/>
                    </a:cxn>
                    <a:cxn ang="0">
                      <a:pos x="25" y="36"/>
                    </a:cxn>
                    <a:cxn ang="0">
                      <a:pos x="25" y="35"/>
                    </a:cxn>
                    <a:cxn ang="0">
                      <a:pos x="25" y="32"/>
                    </a:cxn>
                    <a:cxn ang="0">
                      <a:pos x="24" y="28"/>
                    </a:cxn>
                    <a:cxn ang="0">
                      <a:pos x="24" y="25"/>
                    </a:cxn>
                    <a:cxn ang="0">
                      <a:pos x="24" y="60"/>
                    </a:cxn>
                    <a:cxn ang="0">
                      <a:pos x="6" y="60"/>
                    </a:cxn>
                    <a:cxn ang="0">
                      <a:pos x="0" y="0"/>
                    </a:cxn>
                    <a:cxn ang="0">
                      <a:pos x="17" y="49"/>
                    </a:cxn>
                    <a:cxn ang="0">
                      <a:pos x="17" y="49"/>
                    </a:cxn>
                  </a:cxnLst>
                  <a:rect l="0" t="0" r="r" b="b"/>
                  <a:pathLst>
                    <a:path w="25" h="60">
                      <a:moveTo>
                        <a:pt x="17" y="49"/>
                      </a:moveTo>
                      <a:lnTo>
                        <a:pt x="21" y="48"/>
                      </a:lnTo>
                      <a:lnTo>
                        <a:pt x="22" y="46"/>
                      </a:lnTo>
                      <a:lnTo>
                        <a:pt x="24" y="44"/>
                      </a:lnTo>
                      <a:lnTo>
                        <a:pt x="24" y="43"/>
                      </a:lnTo>
                      <a:lnTo>
                        <a:pt x="25" y="40"/>
                      </a:lnTo>
                      <a:lnTo>
                        <a:pt x="25" y="36"/>
                      </a:lnTo>
                      <a:lnTo>
                        <a:pt x="25" y="35"/>
                      </a:lnTo>
                      <a:lnTo>
                        <a:pt x="25" y="32"/>
                      </a:lnTo>
                      <a:lnTo>
                        <a:pt x="24" y="28"/>
                      </a:lnTo>
                      <a:lnTo>
                        <a:pt x="24" y="25"/>
                      </a:lnTo>
                      <a:lnTo>
                        <a:pt x="24" y="60"/>
                      </a:lnTo>
                      <a:lnTo>
                        <a:pt x="6" y="60"/>
                      </a:lnTo>
                      <a:lnTo>
                        <a:pt x="0" y="0"/>
                      </a:lnTo>
                      <a:lnTo>
                        <a:pt x="17" y="49"/>
                      </a:lnTo>
                      <a:lnTo>
                        <a:pt x="17" y="49"/>
                      </a:lnTo>
                      <a:close/>
                    </a:path>
                  </a:pathLst>
                </a:custGeom>
                <a:solidFill>
                  <a:srgbClr val="893939"/>
                </a:solidFill>
                <a:ln w="9525">
                  <a:noFill/>
                  <a:round/>
                  <a:headEnd/>
                  <a:tailEnd/>
                </a:ln>
              </p:spPr>
              <p:txBody>
                <a:bodyPr/>
                <a:lstStyle/>
                <a:p>
                  <a:endParaRPr lang="en-US"/>
                </a:p>
              </p:txBody>
            </p:sp>
            <p:sp>
              <p:nvSpPr>
                <p:cNvPr id="42290" name="Freeform 306"/>
                <p:cNvSpPr>
                  <a:spLocks/>
                </p:cNvSpPr>
                <p:nvPr/>
              </p:nvSpPr>
              <p:spPr bwMode="auto">
                <a:xfrm>
                  <a:off x="3458" y="3444"/>
                  <a:ext cx="27" cy="46"/>
                </a:xfrm>
                <a:custGeom>
                  <a:avLst/>
                  <a:gdLst/>
                  <a:ahLst/>
                  <a:cxnLst>
                    <a:cxn ang="0">
                      <a:pos x="35" y="35"/>
                    </a:cxn>
                    <a:cxn ang="0">
                      <a:pos x="53" y="92"/>
                    </a:cxn>
                    <a:cxn ang="0">
                      <a:pos x="49" y="83"/>
                    </a:cxn>
                    <a:cxn ang="0">
                      <a:pos x="43" y="75"/>
                    </a:cxn>
                    <a:cxn ang="0">
                      <a:pos x="35" y="67"/>
                    </a:cxn>
                    <a:cxn ang="0">
                      <a:pos x="27" y="59"/>
                    </a:cxn>
                    <a:cxn ang="0">
                      <a:pos x="17" y="51"/>
                    </a:cxn>
                    <a:cxn ang="0">
                      <a:pos x="9" y="43"/>
                    </a:cxn>
                    <a:cxn ang="0">
                      <a:pos x="3" y="35"/>
                    </a:cxn>
                    <a:cxn ang="0">
                      <a:pos x="0" y="24"/>
                    </a:cxn>
                    <a:cxn ang="0">
                      <a:pos x="0" y="12"/>
                    </a:cxn>
                    <a:cxn ang="0">
                      <a:pos x="3" y="0"/>
                    </a:cxn>
                    <a:cxn ang="0">
                      <a:pos x="6" y="4"/>
                    </a:cxn>
                    <a:cxn ang="0">
                      <a:pos x="8" y="9"/>
                    </a:cxn>
                    <a:cxn ang="0">
                      <a:pos x="8" y="17"/>
                    </a:cxn>
                    <a:cxn ang="0">
                      <a:pos x="8" y="25"/>
                    </a:cxn>
                    <a:cxn ang="0">
                      <a:pos x="8" y="33"/>
                    </a:cxn>
                    <a:cxn ang="0">
                      <a:pos x="8" y="40"/>
                    </a:cxn>
                    <a:cxn ang="0">
                      <a:pos x="11" y="44"/>
                    </a:cxn>
                    <a:cxn ang="0">
                      <a:pos x="16" y="46"/>
                    </a:cxn>
                    <a:cxn ang="0">
                      <a:pos x="24" y="43"/>
                    </a:cxn>
                    <a:cxn ang="0">
                      <a:pos x="35" y="35"/>
                    </a:cxn>
                    <a:cxn ang="0">
                      <a:pos x="35" y="35"/>
                    </a:cxn>
                  </a:cxnLst>
                  <a:rect l="0" t="0" r="r" b="b"/>
                  <a:pathLst>
                    <a:path w="53" h="92">
                      <a:moveTo>
                        <a:pt x="35" y="35"/>
                      </a:moveTo>
                      <a:lnTo>
                        <a:pt x="53" y="92"/>
                      </a:lnTo>
                      <a:lnTo>
                        <a:pt x="49" y="83"/>
                      </a:lnTo>
                      <a:lnTo>
                        <a:pt x="43" y="75"/>
                      </a:lnTo>
                      <a:lnTo>
                        <a:pt x="35" y="67"/>
                      </a:lnTo>
                      <a:lnTo>
                        <a:pt x="27" y="59"/>
                      </a:lnTo>
                      <a:lnTo>
                        <a:pt x="17" y="51"/>
                      </a:lnTo>
                      <a:lnTo>
                        <a:pt x="9" y="43"/>
                      </a:lnTo>
                      <a:lnTo>
                        <a:pt x="3" y="35"/>
                      </a:lnTo>
                      <a:lnTo>
                        <a:pt x="0" y="24"/>
                      </a:lnTo>
                      <a:lnTo>
                        <a:pt x="0" y="12"/>
                      </a:lnTo>
                      <a:lnTo>
                        <a:pt x="3" y="0"/>
                      </a:lnTo>
                      <a:lnTo>
                        <a:pt x="6" y="4"/>
                      </a:lnTo>
                      <a:lnTo>
                        <a:pt x="8" y="9"/>
                      </a:lnTo>
                      <a:lnTo>
                        <a:pt x="8" y="17"/>
                      </a:lnTo>
                      <a:lnTo>
                        <a:pt x="8" y="25"/>
                      </a:lnTo>
                      <a:lnTo>
                        <a:pt x="8" y="33"/>
                      </a:lnTo>
                      <a:lnTo>
                        <a:pt x="8" y="40"/>
                      </a:lnTo>
                      <a:lnTo>
                        <a:pt x="11" y="44"/>
                      </a:lnTo>
                      <a:lnTo>
                        <a:pt x="16" y="46"/>
                      </a:lnTo>
                      <a:lnTo>
                        <a:pt x="24" y="43"/>
                      </a:lnTo>
                      <a:lnTo>
                        <a:pt x="35" y="35"/>
                      </a:lnTo>
                      <a:lnTo>
                        <a:pt x="35" y="35"/>
                      </a:lnTo>
                      <a:close/>
                    </a:path>
                  </a:pathLst>
                </a:custGeom>
                <a:solidFill>
                  <a:srgbClr val="893939"/>
                </a:solidFill>
                <a:ln w="9525">
                  <a:noFill/>
                  <a:round/>
                  <a:headEnd/>
                  <a:tailEnd/>
                </a:ln>
              </p:spPr>
              <p:txBody>
                <a:bodyPr/>
                <a:lstStyle/>
                <a:p>
                  <a:endParaRPr lang="en-US"/>
                </a:p>
              </p:txBody>
            </p:sp>
            <p:sp>
              <p:nvSpPr>
                <p:cNvPr id="42291" name="Freeform 307"/>
                <p:cNvSpPr>
                  <a:spLocks/>
                </p:cNvSpPr>
                <p:nvPr/>
              </p:nvSpPr>
              <p:spPr bwMode="auto">
                <a:xfrm>
                  <a:off x="3506" y="3444"/>
                  <a:ext cx="4" cy="25"/>
                </a:xfrm>
                <a:custGeom>
                  <a:avLst/>
                  <a:gdLst/>
                  <a:ahLst/>
                  <a:cxnLst>
                    <a:cxn ang="0">
                      <a:pos x="6" y="49"/>
                    </a:cxn>
                    <a:cxn ang="0">
                      <a:pos x="0" y="0"/>
                    </a:cxn>
                    <a:cxn ang="0">
                      <a:pos x="6" y="25"/>
                    </a:cxn>
                    <a:cxn ang="0">
                      <a:pos x="6" y="49"/>
                    </a:cxn>
                    <a:cxn ang="0">
                      <a:pos x="6" y="49"/>
                    </a:cxn>
                  </a:cxnLst>
                  <a:rect l="0" t="0" r="r" b="b"/>
                  <a:pathLst>
                    <a:path w="6" h="49">
                      <a:moveTo>
                        <a:pt x="6" y="49"/>
                      </a:moveTo>
                      <a:lnTo>
                        <a:pt x="0" y="0"/>
                      </a:lnTo>
                      <a:lnTo>
                        <a:pt x="6" y="25"/>
                      </a:lnTo>
                      <a:lnTo>
                        <a:pt x="6" y="49"/>
                      </a:lnTo>
                      <a:lnTo>
                        <a:pt x="6" y="49"/>
                      </a:lnTo>
                      <a:close/>
                    </a:path>
                  </a:pathLst>
                </a:custGeom>
                <a:solidFill>
                  <a:srgbClr val="893939"/>
                </a:solidFill>
                <a:ln w="9525">
                  <a:noFill/>
                  <a:round/>
                  <a:headEnd/>
                  <a:tailEnd/>
                </a:ln>
              </p:spPr>
              <p:txBody>
                <a:bodyPr/>
                <a:lstStyle/>
                <a:p>
                  <a:endParaRPr lang="en-US"/>
                </a:p>
              </p:txBody>
            </p:sp>
            <p:sp>
              <p:nvSpPr>
                <p:cNvPr id="42292" name="Freeform 308"/>
                <p:cNvSpPr>
                  <a:spLocks/>
                </p:cNvSpPr>
                <p:nvPr/>
              </p:nvSpPr>
              <p:spPr bwMode="auto">
                <a:xfrm>
                  <a:off x="2311" y="3457"/>
                  <a:ext cx="4" cy="17"/>
                </a:xfrm>
                <a:custGeom>
                  <a:avLst/>
                  <a:gdLst/>
                  <a:ahLst/>
                  <a:cxnLst>
                    <a:cxn ang="0">
                      <a:pos x="7" y="24"/>
                    </a:cxn>
                    <a:cxn ang="0">
                      <a:pos x="0" y="35"/>
                    </a:cxn>
                    <a:cxn ang="0">
                      <a:pos x="0" y="0"/>
                    </a:cxn>
                    <a:cxn ang="0">
                      <a:pos x="4" y="2"/>
                    </a:cxn>
                    <a:cxn ang="0">
                      <a:pos x="5" y="3"/>
                    </a:cxn>
                    <a:cxn ang="0">
                      <a:pos x="7" y="5"/>
                    </a:cxn>
                    <a:cxn ang="0">
                      <a:pos x="7" y="8"/>
                    </a:cxn>
                    <a:cxn ang="0">
                      <a:pos x="7" y="11"/>
                    </a:cxn>
                    <a:cxn ang="0">
                      <a:pos x="8" y="15"/>
                    </a:cxn>
                    <a:cxn ang="0">
                      <a:pos x="7" y="16"/>
                    </a:cxn>
                    <a:cxn ang="0">
                      <a:pos x="7" y="19"/>
                    </a:cxn>
                    <a:cxn ang="0">
                      <a:pos x="7" y="23"/>
                    </a:cxn>
                    <a:cxn ang="0">
                      <a:pos x="7" y="24"/>
                    </a:cxn>
                    <a:cxn ang="0">
                      <a:pos x="7" y="24"/>
                    </a:cxn>
                  </a:cxnLst>
                  <a:rect l="0" t="0" r="r" b="b"/>
                  <a:pathLst>
                    <a:path w="8" h="35">
                      <a:moveTo>
                        <a:pt x="7" y="24"/>
                      </a:moveTo>
                      <a:lnTo>
                        <a:pt x="0" y="35"/>
                      </a:lnTo>
                      <a:lnTo>
                        <a:pt x="0" y="0"/>
                      </a:lnTo>
                      <a:lnTo>
                        <a:pt x="4" y="2"/>
                      </a:lnTo>
                      <a:lnTo>
                        <a:pt x="5" y="3"/>
                      </a:lnTo>
                      <a:lnTo>
                        <a:pt x="7" y="5"/>
                      </a:lnTo>
                      <a:lnTo>
                        <a:pt x="7" y="8"/>
                      </a:lnTo>
                      <a:lnTo>
                        <a:pt x="7" y="11"/>
                      </a:lnTo>
                      <a:lnTo>
                        <a:pt x="8" y="15"/>
                      </a:lnTo>
                      <a:lnTo>
                        <a:pt x="7" y="16"/>
                      </a:lnTo>
                      <a:lnTo>
                        <a:pt x="7" y="19"/>
                      </a:lnTo>
                      <a:lnTo>
                        <a:pt x="7" y="23"/>
                      </a:lnTo>
                      <a:lnTo>
                        <a:pt x="7" y="24"/>
                      </a:lnTo>
                      <a:lnTo>
                        <a:pt x="7" y="24"/>
                      </a:lnTo>
                      <a:close/>
                    </a:path>
                  </a:pathLst>
                </a:custGeom>
                <a:solidFill>
                  <a:srgbClr val="CEA156"/>
                </a:solidFill>
                <a:ln w="9525">
                  <a:noFill/>
                  <a:round/>
                  <a:headEnd/>
                  <a:tailEnd/>
                </a:ln>
              </p:spPr>
              <p:txBody>
                <a:bodyPr/>
                <a:lstStyle/>
                <a:p>
                  <a:endParaRPr lang="en-US"/>
                </a:p>
              </p:txBody>
            </p:sp>
            <p:sp>
              <p:nvSpPr>
                <p:cNvPr id="42293" name="Freeform 309"/>
                <p:cNvSpPr>
                  <a:spLocks/>
                </p:cNvSpPr>
                <p:nvPr/>
              </p:nvSpPr>
              <p:spPr bwMode="auto">
                <a:xfrm>
                  <a:off x="2939" y="3457"/>
                  <a:ext cx="43" cy="33"/>
                </a:xfrm>
                <a:custGeom>
                  <a:avLst/>
                  <a:gdLst/>
                  <a:ahLst/>
                  <a:cxnLst>
                    <a:cxn ang="0">
                      <a:pos x="53" y="34"/>
                    </a:cxn>
                    <a:cxn ang="0">
                      <a:pos x="56" y="37"/>
                    </a:cxn>
                    <a:cxn ang="0">
                      <a:pos x="60" y="40"/>
                    </a:cxn>
                    <a:cxn ang="0">
                      <a:pos x="63" y="43"/>
                    </a:cxn>
                    <a:cxn ang="0">
                      <a:pos x="64" y="45"/>
                    </a:cxn>
                    <a:cxn ang="0">
                      <a:pos x="68" y="48"/>
                    </a:cxn>
                    <a:cxn ang="0">
                      <a:pos x="71" y="50"/>
                    </a:cxn>
                    <a:cxn ang="0">
                      <a:pos x="74" y="51"/>
                    </a:cxn>
                    <a:cxn ang="0">
                      <a:pos x="77" y="53"/>
                    </a:cxn>
                    <a:cxn ang="0">
                      <a:pos x="80" y="53"/>
                    </a:cxn>
                    <a:cxn ang="0">
                      <a:pos x="85" y="53"/>
                    </a:cxn>
                    <a:cxn ang="0">
                      <a:pos x="84" y="63"/>
                    </a:cxn>
                    <a:cxn ang="0">
                      <a:pos x="80" y="66"/>
                    </a:cxn>
                    <a:cxn ang="0">
                      <a:pos x="77" y="67"/>
                    </a:cxn>
                    <a:cxn ang="0">
                      <a:pos x="74" y="64"/>
                    </a:cxn>
                    <a:cxn ang="0">
                      <a:pos x="69" y="59"/>
                    </a:cxn>
                    <a:cxn ang="0">
                      <a:pos x="63" y="55"/>
                    </a:cxn>
                    <a:cxn ang="0">
                      <a:pos x="56" y="50"/>
                    </a:cxn>
                    <a:cxn ang="0">
                      <a:pos x="50" y="47"/>
                    </a:cxn>
                    <a:cxn ang="0">
                      <a:pos x="44" y="48"/>
                    </a:cxn>
                    <a:cxn ang="0">
                      <a:pos x="36" y="53"/>
                    </a:cxn>
                    <a:cxn ang="0">
                      <a:pos x="39" y="50"/>
                    </a:cxn>
                    <a:cxn ang="0">
                      <a:pos x="40" y="47"/>
                    </a:cxn>
                    <a:cxn ang="0">
                      <a:pos x="44" y="45"/>
                    </a:cxn>
                    <a:cxn ang="0">
                      <a:pos x="47" y="42"/>
                    </a:cxn>
                    <a:cxn ang="0">
                      <a:pos x="48" y="40"/>
                    </a:cxn>
                    <a:cxn ang="0">
                      <a:pos x="52" y="37"/>
                    </a:cxn>
                    <a:cxn ang="0">
                      <a:pos x="53" y="35"/>
                    </a:cxn>
                    <a:cxn ang="0">
                      <a:pos x="53" y="32"/>
                    </a:cxn>
                    <a:cxn ang="0">
                      <a:pos x="55" y="29"/>
                    </a:cxn>
                    <a:cxn ang="0">
                      <a:pos x="53" y="24"/>
                    </a:cxn>
                    <a:cxn ang="0">
                      <a:pos x="0" y="0"/>
                    </a:cxn>
                    <a:cxn ang="0">
                      <a:pos x="71" y="18"/>
                    </a:cxn>
                    <a:cxn ang="0">
                      <a:pos x="53" y="35"/>
                    </a:cxn>
                    <a:cxn ang="0">
                      <a:pos x="53" y="35"/>
                    </a:cxn>
                    <a:cxn ang="0">
                      <a:pos x="53" y="34"/>
                    </a:cxn>
                  </a:cxnLst>
                  <a:rect l="0" t="0" r="r" b="b"/>
                  <a:pathLst>
                    <a:path w="85" h="67">
                      <a:moveTo>
                        <a:pt x="53" y="34"/>
                      </a:moveTo>
                      <a:lnTo>
                        <a:pt x="56" y="37"/>
                      </a:lnTo>
                      <a:lnTo>
                        <a:pt x="60" y="40"/>
                      </a:lnTo>
                      <a:lnTo>
                        <a:pt x="63" y="43"/>
                      </a:lnTo>
                      <a:lnTo>
                        <a:pt x="64" y="45"/>
                      </a:lnTo>
                      <a:lnTo>
                        <a:pt x="68" y="48"/>
                      </a:lnTo>
                      <a:lnTo>
                        <a:pt x="71" y="50"/>
                      </a:lnTo>
                      <a:lnTo>
                        <a:pt x="74" y="51"/>
                      </a:lnTo>
                      <a:lnTo>
                        <a:pt x="77" y="53"/>
                      </a:lnTo>
                      <a:lnTo>
                        <a:pt x="80" y="53"/>
                      </a:lnTo>
                      <a:lnTo>
                        <a:pt x="85" y="53"/>
                      </a:lnTo>
                      <a:lnTo>
                        <a:pt x="84" y="63"/>
                      </a:lnTo>
                      <a:lnTo>
                        <a:pt x="80" y="66"/>
                      </a:lnTo>
                      <a:lnTo>
                        <a:pt x="77" y="67"/>
                      </a:lnTo>
                      <a:lnTo>
                        <a:pt x="74" y="64"/>
                      </a:lnTo>
                      <a:lnTo>
                        <a:pt x="69" y="59"/>
                      </a:lnTo>
                      <a:lnTo>
                        <a:pt x="63" y="55"/>
                      </a:lnTo>
                      <a:lnTo>
                        <a:pt x="56" y="50"/>
                      </a:lnTo>
                      <a:lnTo>
                        <a:pt x="50" y="47"/>
                      </a:lnTo>
                      <a:lnTo>
                        <a:pt x="44" y="48"/>
                      </a:lnTo>
                      <a:lnTo>
                        <a:pt x="36" y="53"/>
                      </a:lnTo>
                      <a:lnTo>
                        <a:pt x="39" y="50"/>
                      </a:lnTo>
                      <a:lnTo>
                        <a:pt x="40" y="47"/>
                      </a:lnTo>
                      <a:lnTo>
                        <a:pt x="44" y="45"/>
                      </a:lnTo>
                      <a:lnTo>
                        <a:pt x="47" y="42"/>
                      </a:lnTo>
                      <a:lnTo>
                        <a:pt x="48" y="40"/>
                      </a:lnTo>
                      <a:lnTo>
                        <a:pt x="52" y="37"/>
                      </a:lnTo>
                      <a:lnTo>
                        <a:pt x="53" y="35"/>
                      </a:lnTo>
                      <a:lnTo>
                        <a:pt x="53" y="32"/>
                      </a:lnTo>
                      <a:lnTo>
                        <a:pt x="55" y="29"/>
                      </a:lnTo>
                      <a:lnTo>
                        <a:pt x="53" y="24"/>
                      </a:lnTo>
                      <a:lnTo>
                        <a:pt x="0" y="0"/>
                      </a:lnTo>
                      <a:lnTo>
                        <a:pt x="71" y="18"/>
                      </a:lnTo>
                      <a:lnTo>
                        <a:pt x="53" y="35"/>
                      </a:lnTo>
                      <a:lnTo>
                        <a:pt x="53" y="35"/>
                      </a:lnTo>
                      <a:lnTo>
                        <a:pt x="53" y="34"/>
                      </a:lnTo>
                      <a:close/>
                    </a:path>
                  </a:pathLst>
                </a:custGeom>
                <a:solidFill>
                  <a:srgbClr val="CEA156"/>
                </a:solidFill>
                <a:ln w="9525">
                  <a:noFill/>
                  <a:round/>
                  <a:headEnd/>
                  <a:tailEnd/>
                </a:ln>
              </p:spPr>
              <p:txBody>
                <a:bodyPr/>
                <a:lstStyle/>
                <a:p>
                  <a:endParaRPr lang="en-US"/>
                </a:p>
              </p:txBody>
            </p:sp>
            <p:sp>
              <p:nvSpPr>
                <p:cNvPr id="42294" name="Freeform 310"/>
                <p:cNvSpPr>
                  <a:spLocks/>
                </p:cNvSpPr>
                <p:nvPr/>
              </p:nvSpPr>
              <p:spPr bwMode="auto">
                <a:xfrm>
                  <a:off x="3362" y="3456"/>
                  <a:ext cx="5" cy="13"/>
                </a:xfrm>
                <a:custGeom>
                  <a:avLst/>
                  <a:gdLst/>
                  <a:ahLst/>
                  <a:cxnLst>
                    <a:cxn ang="0">
                      <a:pos x="0" y="0"/>
                    </a:cxn>
                    <a:cxn ang="0">
                      <a:pos x="11" y="25"/>
                    </a:cxn>
                    <a:cxn ang="0">
                      <a:pos x="0" y="1"/>
                    </a:cxn>
                    <a:cxn ang="0">
                      <a:pos x="0" y="1"/>
                    </a:cxn>
                    <a:cxn ang="0">
                      <a:pos x="0" y="0"/>
                    </a:cxn>
                  </a:cxnLst>
                  <a:rect l="0" t="0" r="r" b="b"/>
                  <a:pathLst>
                    <a:path w="11" h="25">
                      <a:moveTo>
                        <a:pt x="0" y="0"/>
                      </a:moveTo>
                      <a:lnTo>
                        <a:pt x="11" y="25"/>
                      </a:lnTo>
                      <a:lnTo>
                        <a:pt x="0" y="1"/>
                      </a:lnTo>
                      <a:lnTo>
                        <a:pt x="0" y="1"/>
                      </a:lnTo>
                      <a:lnTo>
                        <a:pt x="0" y="0"/>
                      </a:lnTo>
                      <a:close/>
                    </a:path>
                  </a:pathLst>
                </a:custGeom>
                <a:solidFill>
                  <a:srgbClr val="520000"/>
                </a:solidFill>
                <a:ln w="9525">
                  <a:noFill/>
                  <a:round/>
                  <a:headEnd/>
                  <a:tailEnd/>
                </a:ln>
              </p:spPr>
              <p:txBody>
                <a:bodyPr/>
                <a:lstStyle/>
                <a:p>
                  <a:endParaRPr lang="en-US"/>
                </a:p>
              </p:txBody>
            </p:sp>
            <p:sp>
              <p:nvSpPr>
                <p:cNvPr id="42295" name="Freeform 311"/>
                <p:cNvSpPr>
                  <a:spLocks/>
                </p:cNvSpPr>
                <p:nvPr/>
              </p:nvSpPr>
              <p:spPr bwMode="auto">
                <a:xfrm>
                  <a:off x="2767" y="3465"/>
                  <a:ext cx="39" cy="51"/>
                </a:xfrm>
                <a:custGeom>
                  <a:avLst/>
                  <a:gdLst/>
                  <a:ahLst/>
                  <a:cxnLst>
                    <a:cxn ang="0">
                      <a:pos x="16" y="65"/>
                    </a:cxn>
                    <a:cxn ang="0">
                      <a:pos x="15" y="67"/>
                    </a:cxn>
                    <a:cxn ang="0">
                      <a:pos x="12" y="70"/>
                    </a:cxn>
                    <a:cxn ang="0">
                      <a:pos x="10" y="72"/>
                    </a:cxn>
                    <a:cxn ang="0">
                      <a:pos x="8" y="75"/>
                    </a:cxn>
                    <a:cxn ang="0">
                      <a:pos x="8" y="77"/>
                    </a:cxn>
                    <a:cxn ang="0">
                      <a:pos x="7" y="80"/>
                    </a:cxn>
                    <a:cxn ang="0">
                      <a:pos x="7" y="83"/>
                    </a:cxn>
                    <a:cxn ang="0">
                      <a:pos x="7" y="86"/>
                    </a:cxn>
                    <a:cxn ang="0">
                      <a:pos x="7" y="89"/>
                    </a:cxn>
                    <a:cxn ang="0">
                      <a:pos x="7" y="91"/>
                    </a:cxn>
                    <a:cxn ang="0">
                      <a:pos x="15" y="97"/>
                    </a:cxn>
                    <a:cxn ang="0">
                      <a:pos x="21" y="99"/>
                    </a:cxn>
                    <a:cxn ang="0">
                      <a:pos x="28" y="97"/>
                    </a:cxn>
                    <a:cxn ang="0">
                      <a:pos x="34" y="94"/>
                    </a:cxn>
                    <a:cxn ang="0">
                      <a:pos x="39" y="88"/>
                    </a:cxn>
                    <a:cxn ang="0">
                      <a:pos x="45" y="81"/>
                    </a:cxn>
                    <a:cxn ang="0">
                      <a:pos x="52" y="77"/>
                    </a:cxn>
                    <a:cxn ang="0">
                      <a:pos x="60" y="73"/>
                    </a:cxn>
                    <a:cxn ang="0">
                      <a:pos x="68" y="73"/>
                    </a:cxn>
                    <a:cxn ang="0">
                      <a:pos x="77" y="77"/>
                    </a:cxn>
                    <a:cxn ang="0">
                      <a:pos x="71" y="73"/>
                    </a:cxn>
                    <a:cxn ang="0">
                      <a:pos x="64" y="75"/>
                    </a:cxn>
                    <a:cxn ang="0">
                      <a:pos x="58" y="78"/>
                    </a:cxn>
                    <a:cxn ang="0">
                      <a:pos x="50" y="83"/>
                    </a:cxn>
                    <a:cxn ang="0">
                      <a:pos x="42" y="89"/>
                    </a:cxn>
                    <a:cxn ang="0">
                      <a:pos x="34" y="94"/>
                    </a:cxn>
                    <a:cxn ang="0">
                      <a:pos x="26" y="99"/>
                    </a:cxn>
                    <a:cxn ang="0">
                      <a:pos x="16" y="101"/>
                    </a:cxn>
                    <a:cxn ang="0">
                      <a:pos x="8" y="97"/>
                    </a:cxn>
                    <a:cxn ang="0">
                      <a:pos x="0" y="91"/>
                    </a:cxn>
                    <a:cxn ang="0">
                      <a:pos x="0" y="78"/>
                    </a:cxn>
                    <a:cxn ang="0">
                      <a:pos x="5" y="69"/>
                    </a:cxn>
                    <a:cxn ang="0">
                      <a:pos x="13" y="61"/>
                    </a:cxn>
                    <a:cxn ang="0">
                      <a:pos x="24" y="53"/>
                    </a:cxn>
                    <a:cxn ang="0">
                      <a:pos x="34" y="46"/>
                    </a:cxn>
                    <a:cxn ang="0">
                      <a:pos x="44" y="40"/>
                    </a:cxn>
                    <a:cxn ang="0">
                      <a:pos x="50" y="32"/>
                    </a:cxn>
                    <a:cxn ang="0">
                      <a:pos x="53" y="24"/>
                    </a:cxn>
                    <a:cxn ang="0">
                      <a:pos x="52" y="13"/>
                    </a:cxn>
                    <a:cxn ang="0">
                      <a:pos x="42" y="0"/>
                    </a:cxn>
                    <a:cxn ang="0">
                      <a:pos x="48" y="8"/>
                    </a:cxn>
                    <a:cxn ang="0">
                      <a:pos x="52" y="16"/>
                    </a:cxn>
                    <a:cxn ang="0">
                      <a:pos x="53" y="24"/>
                    </a:cxn>
                    <a:cxn ang="0">
                      <a:pos x="52" y="32"/>
                    </a:cxn>
                    <a:cxn ang="0">
                      <a:pos x="50" y="40"/>
                    </a:cxn>
                    <a:cxn ang="0">
                      <a:pos x="45" y="46"/>
                    </a:cxn>
                    <a:cxn ang="0">
                      <a:pos x="40" y="53"/>
                    </a:cxn>
                    <a:cxn ang="0">
                      <a:pos x="32" y="57"/>
                    </a:cxn>
                    <a:cxn ang="0">
                      <a:pos x="26" y="62"/>
                    </a:cxn>
                    <a:cxn ang="0">
                      <a:pos x="18" y="67"/>
                    </a:cxn>
                    <a:cxn ang="0">
                      <a:pos x="18" y="67"/>
                    </a:cxn>
                    <a:cxn ang="0">
                      <a:pos x="16" y="65"/>
                    </a:cxn>
                  </a:cxnLst>
                  <a:rect l="0" t="0" r="r" b="b"/>
                  <a:pathLst>
                    <a:path w="77" h="101">
                      <a:moveTo>
                        <a:pt x="16" y="65"/>
                      </a:moveTo>
                      <a:lnTo>
                        <a:pt x="15" y="67"/>
                      </a:lnTo>
                      <a:lnTo>
                        <a:pt x="12" y="70"/>
                      </a:lnTo>
                      <a:lnTo>
                        <a:pt x="10" y="72"/>
                      </a:lnTo>
                      <a:lnTo>
                        <a:pt x="8" y="75"/>
                      </a:lnTo>
                      <a:lnTo>
                        <a:pt x="8" y="77"/>
                      </a:lnTo>
                      <a:lnTo>
                        <a:pt x="7" y="80"/>
                      </a:lnTo>
                      <a:lnTo>
                        <a:pt x="7" y="83"/>
                      </a:lnTo>
                      <a:lnTo>
                        <a:pt x="7" y="86"/>
                      </a:lnTo>
                      <a:lnTo>
                        <a:pt x="7" y="89"/>
                      </a:lnTo>
                      <a:lnTo>
                        <a:pt x="7" y="91"/>
                      </a:lnTo>
                      <a:lnTo>
                        <a:pt x="15" y="97"/>
                      </a:lnTo>
                      <a:lnTo>
                        <a:pt x="21" y="99"/>
                      </a:lnTo>
                      <a:lnTo>
                        <a:pt x="28" y="97"/>
                      </a:lnTo>
                      <a:lnTo>
                        <a:pt x="34" y="94"/>
                      </a:lnTo>
                      <a:lnTo>
                        <a:pt x="39" y="88"/>
                      </a:lnTo>
                      <a:lnTo>
                        <a:pt x="45" y="81"/>
                      </a:lnTo>
                      <a:lnTo>
                        <a:pt x="52" y="77"/>
                      </a:lnTo>
                      <a:lnTo>
                        <a:pt x="60" y="73"/>
                      </a:lnTo>
                      <a:lnTo>
                        <a:pt x="68" y="73"/>
                      </a:lnTo>
                      <a:lnTo>
                        <a:pt x="77" y="77"/>
                      </a:lnTo>
                      <a:lnTo>
                        <a:pt x="71" y="73"/>
                      </a:lnTo>
                      <a:lnTo>
                        <a:pt x="64" y="75"/>
                      </a:lnTo>
                      <a:lnTo>
                        <a:pt x="58" y="78"/>
                      </a:lnTo>
                      <a:lnTo>
                        <a:pt x="50" y="83"/>
                      </a:lnTo>
                      <a:lnTo>
                        <a:pt x="42" y="89"/>
                      </a:lnTo>
                      <a:lnTo>
                        <a:pt x="34" y="94"/>
                      </a:lnTo>
                      <a:lnTo>
                        <a:pt x="26" y="99"/>
                      </a:lnTo>
                      <a:lnTo>
                        <a:pt x="16" y="101"/>
                      </a:lnTo>
                      <a:lnTo>
                        <a:pt x="8" y="97"/>
                      </a:lnTo>
                      <a:lnTo>
                        <a:pt x="0" y="91"/>
                      </a:lnTo>
                      <a:lnTo>
                        <a:pt x="0" y="78"/>
                      </a:lnTo>
                      <a:lnTo>
                        <a:pt x="5" y="69"/>
                      </a:lnTo>
                      <a:lnTo>
                        <a:pt x="13" y="61"/>
                      </a:lnTo>
                      <a:lnTo>
                        <a:pt x="24" y="53"/>
                      </a:lnTo>
                      <a:lnTo>
                        <a:pt x="34" y="46"/>
                      </a:lnTo>
                      <a:lnTo>
                        <a:pt x="44" y="40"/>
                      </a:lnTo>
                      <a:lnTo>
                        <a:pt x="50" y="32"/>
                      </a:lnTo>
                      <a:lnTo>
                        <a:pt x="53" y="24"/>
                      </a:lnTo>
                      <a:lnTo>
                        <a:pt x="52" y="13"/>
                      </a:lnTo>
                      <a:lnTo>
                        <a:pt x="42" y="0"/>
                      </a:lnTo>
                      <a:lnTo>
                        <a:pt x="48" y="8"/>
                      </a:lnTo>
                      <a:lnTo>
                        <a:pt x="52" y="16"/>
                      </a:lnTo>
                      <a:lnTo>
                        <a:pt x="53" y="24"/>
                      </a:lnTo>
                      <a:lnTo>
                        <a:pt x="52" y="32"/>
                      </a:lnTo>
                      <a:lnTo>
                        <a:pt x="50" y="40"/>
                      </a:lnTo>
                      <a:lnTo>
                        <a:pt x="45" y="46"/>
                      </a:lnTo>
                      <a:lnTo>
                        <a:pt x="40" y="53"/>
                      </a:lnTo>
                      <a:lnTo>
                        <a:pt x="32" y="57"/>
                      </a:lnTo>
                      <a:lnTo>
                        <a:pt x="26" y="62"/>
                      </a:lnTo>
                      <a:lnTo>
                        <a:pt x="18" y="67"/>
                      </a:lnTo>
                      <a:lnTo>
                        <a:pt x="18" y="67"/>
                      </a:lnTo>
                      <a:lnTo>
                        <a:pt x="16" y="65"/>
                      </a:lnTo>
                      <a:close/>
                    </a:path>
                  </a:pathLst>
                </a:custGeom>
                <a:solidFill>
                  <a:srgbClr val="CEA156"/>
                </a:solidFill>
                <a:ln w="9525">
                  <a:noFill/>
                  <a:round/>
                  <a:headEnd/>
                  <a:tailEnd/>
                </a:ln>
              </p:spPr>
              <p:txBody>
                <a:bodyPr/>
                <a:lstStyle/>
                <a:p>
                  <a:endParaRPr lang="en-US"/>
                </a:p>
              </p:txBody>
            </p:sp>
            <p:sp>
              <p:nvSpPr>
                <p:cNvPr id="42296" name="Freeform 312"/>
                <p:cNvSpPr>
                  <a:spLocks/>
                </p:cNvSpPr>
                <p:nvPr/>
              </p:nvSpPr>
              <p:spPr bwMode="auto">
                <a:xfrm>
                  <a:off x="2899" y="3474"/>
                  <a:ext cx="37" cy="36"/>
                </a:xfrm>
                <a:custGeom>
                  <a:avLst/>
                  <a:gdLst/>
                  <a:ahLst/>
                  <a:cxnLst>
                    <a:cxn ang="0">
                      <a:pos x="72" y="66"/>
                    </a:cxn>
                    <a:cxn ang="0">
                      <a:pos x="69" y="66"/>
                    </a:cxn>
                    <a:cxn ang="0">
                      <a:pos x="63" y="68"/>
                    </a:cxn>
                    <a:cxn ang="0">
                      <a:pos x="56" y="69"/>
                    </a:cxn>
                    <a:cxn ang="0">
                      <a:pos x="48" y="71"/>
                    </a:cxn>
                    <a:cxn ang="0">
                      <a:pos x="42" y="71"/>
                    </a:cxn>
                    <a:cxn ang="0">
                      <a:pos x="34" y="72"/>
                    </a:cxn>
                    <a:cxn ang="0">
                      <a:pos x="26" y="72"/>
                    </a:cxn>
                    <a:cxn ang="0">
                      <a:pos x="20" y="69"/>
                    </a:cxn>
                    <a:cxn ang="0">
                      <a:pos x="13" y="66"/>
                    </a:cxn>
                    <a:cxn ang="0">
                      <a:pos x="7" y="60"/>
                    </a:cxn>
                    <a:cxn ang="0">
                      <a:pos x="4" y="53"/>
                    </a:cxn>
                    <a:cxn ang="0">
                      <a:pos x="2" y="45"/>
                    </a:cxn>
                    <a:cxn ang="0">
                      <a:pos x="0" y="39"/>
                    </a:cxn>
                    <a:cxn ang="0">
                      <a:pos x="0" y="34"/>
                    </a:cxn>
                    <a:cxn ang="0">
                      <a:pos x="0" y="28"/>
                    </a:cxn>
                    <a:cxn ang="0">
                      <a:pos x="2" y="21"/>
                    </a:cxn>
                    <a:cxn ang="0">
                      <a:pos x="4" y="16"/>
                    </a:cxn>
                    <a:cxn ang="0">
                      <a:pos x="7" y="10"/>
                    </a:cxn>
                    <a:cxn ang="0">
                      <a:pos x="10" y="5"/>
                    </a:cxn>
                    <a:cxn ang="0">
                      <a:pos x="13" y="0"/>
                    </a:cxn>
                    <a:cxn ang="0">
                      <a:pos x="13" y="60"/>
                    </a:cxn>
                    <a:cxn ang="0">
                      <a:pos x="74" y="68"/>
                    </a:cxn>
                    <a:cxn ang="0">
                      <a:pos x="74" y="68"/>
                    </a:cxn>
                    <a:cxn ang="0">
                      <a:pos x="72" y="66"/>
                    </a:cxn>
                  </a:cxnLst>
                  <a:rect l="0" t="0" r="r" b="b"/>
                  <a:pathLst>
                    <a:path w="74" h="72">
                      <a:moveTo>
                        <a:pt x="72" y="66"/>
                      </a:moveTo>
                      <a:lnTo>
                        <a:pt x="69" y="66"/>
                      </a:lnTo>
                      <a:lnTo>
                        <a:pt x="63" y="68"/>
                      </a:lnTo>
                      <a:lnTo>
                        <a:pt x="56" y="69"/>
                      </a:lnTo>
                      <a:lnTo>
                        <a:pt x="48" y="71"/>
                      </a:lnTo>
                      <a:lnTo>
                        <a:pt x="42" y="71"/>
                      </a:lnTo>
                      <a:lnTo>
                        <a:pt x="34" y="72"/>
                      </a:lnTo>
                      <a:lnTo>
                        <a:pt x="26" y="72"/>
                      </a:lnTo>
                      <a:lnTo>
                        <a:pt x="20" y="69"/>
                      </a:lnTo>
                      <a:lnTo>
                        <a:pt x="13" y="66"/>
                      </a:lnTo>
                      <a:lnTo>
                        <a:pt x="7" y="60"/>
                      </a:lnTo>
                      <a:lnTo>
                        <a:pt x="4" y="53"/>
                      </a:lnTo>
                      <a:lnTo>
                        <a:pt x="2" y="45"/>
                      </a:lnTo>
                      <a:lnTo>
                        <a:pt x="0" y="39"/>
                      </a:lnTo>
                      <a:lnTo>
                        <a:pt x="0" y="34"/>
                      </a:lnTo>
                      <a:lnTo>
                        <a:pt x="0" y="28"/>
                      </a:lnTo>
                      <a:lnTo>
                        <a:pt x="2" y="21"/>
                      </a:lnTo>
                      <a:lnTo>
                        <a:pt x="4" y="16"/>
                      </a:lnTo>
                      <a:lnTo>
                        <a:pt x="7" y="10"/>
                      </a:lnTo>
                      <a:lnTo>
                        <a:pt x="10" y="5"/>
                      </a:lnTo>
                      <a:lnTo>
                        <a:pt x="13" y="0"/>
                      </a:lnTo>
                      <a:lnTo>
                        <a:pt x="13" y="60"/>
                      </a:lnTo>
                      <a:lnTo>
                        <a:pt x="74" y="68"/>
                      </a:lnTo>
                      <a:lnTo>
                        <a:pt x="74" y="68"/>
                      </a:lnTo>
                      <a:lnTo>
                        <a:pt x="72" y="66"/>
                      </a:lnTo>
                      <a:close/>
                    </a:path>
                  </a:pathLst>
                </a:custGeom>
                <a:solidFill>
                  <a:srgbClr val="CEA156"/>
                </a:solidFill>
                <a:ln w="9525">
                  <a:noFill/>
                  <a:round/>
                  <a:headEnd/>
                  <a:tailEnd/>
                </a:ln>
              </p:spPr>
              <p:txBody>
                <a:bodyPr/>
                <a:lstStyle/>
                <a:p>
                  <a:endParaRPr lang="en-US"/>
                </a:p>
              </p:txBody>
            </p:sp>
            <p:sp>
              <p:nvSpPr>
                <p:cNvPr id="42297" name="Freeform 313"/>
                <p:cNvSpPr>
                  <a:spLocks/>
                </p:cNvSpPr>
                <p:nvPr/>
              </p:nvSpPr>
              <p:spPr bwMode="auto">
                <a:xfrm>
                  <a:off x="3222" y="3482"/>
                  <a:ext cx="6" cy="26"/>
                </a:xfrm>
                <a:custGeom>
                  <a:avLst/>
                  <a:gdLst/>
                  <a:ahLst/>
                  <a:cxnLst>
                    <a:cxn ang="0">
                      <a:pos x="11" y="0"/>
                    </a:cxn>
                    <a:cxn ang="0">
                      <a:pos x="0" y="52"/>
                    </a:cxn>
                    <a:cxn ang="0">
                      <a:pos x="11" y="2"/>
                    </a:cxn>
                    <a:cxn ang="0">
                      <a:pos x="11" y="2"/>
                    </a:cxn>
                    <a:cxn ang="0">
                      <a:pos x="11" y="0"/>
                    </a:cxn>
                  </a:cxnLst>
                  <a:rect l="0" t="0" r="r" b="b"/>
                  <a:pathLst>
                    <a:path w="11" h="52">
                      <a:moveTo>
                        <a:pt x="11" y="0"/>
                      </a:moveTo>
                      <a:lnTo>
                        <a:pt x="0" y="52"/>
                      </a:lnTo>
                      <a:lnTo>
                        <a:pt x="11" y="2"/>
                      </a:lnTo>
                      <a:lnTo>
                        <a:pt x="11" y="2"/>
                      </a:lnTo>
                      <a:lnTo>
                        <a:pt x="11" y="0"/>
                      </a:lnTo>
                      <a:close/>
                    </a:path>
                  </a:pathLst>
                </a:custGeom>
                <a:solidFill>
                  <a:srgbClr val="520000"/>
                </a:solidFill>
                <a:ln w="9525">
                  <a:noFill/>
                  <a:round/>
                  <a:headEnd/>
                  <a:tailEnd/>
                </a:ln>
              </p:spPr>
              <p:txBody>
                <a:bodyPr/>
                <a:lstStyle/>
                <a:p>
                  <a:endParaRPr lang="en-US"/>
                </a:p>
              </p:txBody>
            </p:sp>
            <p:sp>
              <p:nvSpPr>
                <p:cNvPr id="42298" name="Freeform 314"/>
                <p:cNvSpPr>
                  <a:spLocks/>
                </p:cNvSpPr>
                <p:nvPr/>
              </p:nvSpPr>
              <p:spPr bwMode="auto">
                <a:xfrm>
                  <a:off x="3498" y="3503"/>
                  <a:ext cx="89" cy="174"/>
                </a:xfrm>
                <a:custGeom>
                  <a:avLst/>
                  <a:gdLst/>
                  <a:ahLst/>
                  <a:cxnLst>
                    <a:cxn ang="0">
                      <a:pos x="67" y="168"/>
                    </a:cxn>
                    <a:cxn ang="0">
                      <a:pos x="67" y="179"/>
                    </a:cxn>
                    <a:cxn ang="0">
                      <a:pos x="71" y="190"/>
                    </a:cxn>
                    <a:cxn ang="0">
                      <a:pos x="80" y="190"/>
                    </a:cxn>
                    <a:cxn ang="0">
                      <a:pos x="85" y="171"/>
                    </a:cxn>
                    <a:cxn ang="0">
                      <a:pos x="85" y="149"/>
                    </a:cxn>
                    <a:cxn ang="0">
                      <a:pos x="83" y="128"/>
                    </a:cxn>
                    <a:cxn ang="0">
                      <a:pos x="107" y="136"/>
                    </a:cxn>
                    <a:cxn ang="0">
                      <a:pos x="115" y="128"/>
                    </a:cxn>
                    <a:cxn ang="0">
                      <a:pos x="120" y="118"/>
                    </a:cxn>
                    <a:cxn ang="0">
                      <a:pos x="107" y="112"/>
                    </a:cxn>
                    <a:cxn ang="0">
                      <a:pos x="91" y="90"/>
                    </a:cxn>
                    <a:cxn ang="0">
                      <a:pos x="87" y="48"/>
                    </a:cxn>
                    <a:cxn ang="0">
                      <a:pos x="83" y="10"/>
                    </a:cxn>
                    <a:cxn ang="0">
                      <a:pos x="104" y="26"/>
                    </a:cxn>
                    <a:cxn ang="0">
                      <a:pos x="136" y="27"/>
                    </a:cxn>
                    <a:cxn ang="0">
                      <a:pos x="170" y="26"/>
                    </a:cxn>
                    <a:cxn ang="0">
                      <a:pos x="168" y="118"/>
                    </a:cxn>
                    <a:cxn ang="0">
                      <a:pos x="155" y="139"/>
                    </a:cxn>
                    <a:cxn ang="0">
                      <a:pos x="154" y="165"/>
                    </a:cxn>
                    <a:cxn ang="0">
                      <a:pos x="147" y="189"/>
                    </a:cxn>
                    <a:cxn ang="0">
                      <a:pos x="179" y="154"/>
                    </a:cxn>
                    <a:cxn ang="0">
                      <a:pos x="170" y="182"/>
                    </a:cxn>
                    <a:cxn ang="0">
                      <a:pos x="155" y="221"/>
                    </a:cxn>
                    <a:cxn ang="0">
                      <a:pos x="130" y="259"/>
                    </a:cxn>
                    <a:cxn ang="0">
                      <a:pos x="122" y="267"/>
                    </a:cxn>
                    <a:cxn ang="0">
                      <a:pos x="125" y="264"/>
                    </a:cxn>
                    <a:cxn ang="0">
                      <a:pos x="127" y="259"/>
                    </a:cxn>
                    <a:cxn ang="0">
                      <a:pos x="119" y="245"/>
                    </a:cxn>
                    <a:cxn ang="0">
                      <a:pos x="114" y="246"/>
                    </a:cxn>
                    <a:cxn ang="0">
                      <a:pos x="123" y="219"/>
                    </a:cxn>
                    <a:cxn ang="0">
                      <a:pos x="115" y="198"/>
                    </a:cxn>
                    <a:cxn ang="0">
                      <a:pos x="99" y="206"/>
                    </a:cxn>
                    <a:cxn ang="0">
                      <a:pos x="88" y="238"/>
                    </a:cxn>
                    <a:cxn ang="0">
                      <a:pos x="75" y="267"/>
                    </a:cxn>
                    <a:cxn ang="0">
                      <a:pos x="59" y="298"/>
                    </a:cxn>
                    <a:cxn ang="0">
                      <a:pos x="58" y="275"/>
                    </a:cxn>
                    <a:cxn ang="0">
                      <a:pos x="66" y="254"/>
                    </a:cxn>
                    <a:cxn ang="0">
                      <a:pos x="66" y="234"/>
                    </a:cxn>
                    <a:cxn ang="0">
                      <a:pos x="24" y="330"/>
                    </a:cxn>
                    <a:cxn ang="0">
                      <a:pos x="47" y="240"/>
                    </a:cxn>
                    <a:cxn ang="0">
                      <a:pos x="59" y="123"/>
                    </a:cxn>
                    <a:cxn ang="0">
                      <a:pos x="42" y="10"/>
                    </a:cxn>
                    <a:cxn ang="0">
                      <a:pos x="43" y="102"/>
                    </a:cxn>
                    <a:cxn ang="0">
                      <a:pos x="35" y="202"/>
                    </a:cxn>
                    <a:cxn ang="0">
                      <a:pos x="11" y="294"/>
                    </a:cxn>
                    <a:cxn ang="0">
                      <a:pos x="10" y="286"/>
                    </a:cxn>
                    <a:cxn ang="0">
                      <a:pos x="27" y="203"/>
                    </a:cxn>
                    <a:cxn ang="0">
                      <a:pos x="35" y="106"/>
                    </a:cxn>
                    <a:cxn ang="0">
                      <a:pos x="23" y="37"/>
                    </a:cxn>
                    <a:cxn ang="0">
                      <a:pos x="26" y="16"/>
                    </a:cxn>
                    <a:cxn ang="0">
                      <a:pos x="40" y="3"/>
                    </a:cxn>
                    <a:cxn ang="0">
                      <a:pos x="59" y="2"/>
                    </a:cxn>
                    <a:cxn ang="0">
                      <a:pos x="67" y="50"/>
                    </a:cxn>
                    <a:cxn ang="0">
                      <a:pos x="67" y="93"/>
                    </a:cxn>
                    <a:cxn ang="0">
                      <a:pos x="67" y="142"/>
                    </a:cxn>
                  </a:cxnLst>
                  <a:rect l="0" t="0" r="r" b="b"/>
                  <a:pathLst>
                    <a:path w="179" h="347">
                      <a:moveTo>
                        <a:pt x="66" y="160"/>
                      </a:moveTo>
                      <a:lnTo>
                        <a:pt x="67" y="163"/>
                      </a:lnTo>
                      <a:lnTo>
                        <a:pt x="67" y="168"/>
                      </a:lnTo>
                      <a:lnTo>
                        <a:pt x="67" y="171"/>
                      </a:lnTo>
                      <a:lnTo>
                        <a:pt x="67" y="176"/>
                      </a:lnTo>
                      <a:lnTo>
                        <a:pt x="67" y="179"/>
                      </a:lnTo>
                      <a:lnTo>
                        <a:pt x="69" y="182"/>
                      </a:lnTo>
                      <a:lnTo>
                        <a:pt x="69" y="187"/>
                      </a:lnTo>
                      <a:lnTo>
                        <a:pt x="71" y="190"/>
                      </a:lnTo>
                      <a:lnTo>
                        <a:pt x="74" y="194"/>
                      </a:lnTo>
                      <a:lnTo>
                        <a:pt x="77" y="195"/>
                      </a:lnTo>
                      <a:lnTo>
                        <a:pt x="80" y="190"/>
                      </a:lnTo>
                      <a:lnTo>
                        <a:pt x="83" y="184"/>
                      </a:lnTo>
                      <a:lnTo>
                        <a:pt x="85" y="178"/>
                      </a:lnTo>
                      <a:lnTo>
                        <a:pt x="85" y="171"/>
                      </a:lnTo>
                      <a:lnTo>
                        <a:pt x="87" y="163"/>
                      </a:lnTo>
                      <a:lnTo>
                        <a:pt x="85" y="157"/>
                      </a:lnTo>
                      <a:lnTo>
                        <a:pt x="85" y="149"/>
                      </a:lnTo>
                      <a:lnTo>
                        <a:pt x="85" y="142"/>
                      </a:lnTo>
                      <a:lnTo>
                        <a:pt x="85" y="134"/>
                      </a:lnTo>
                      <a:lnTo>
                        <a:pt x="83" y="128"/>
                      </a:lnTo>
                      <a:lnTo>
                        <a:pt x="101" y="142"/>
                      </a:lnTo>
                      <a:lnTo>
                        <a:pt x="104" y="139"/>
                      </a:lnTo>
                      <a:lnTo>
                        <a:pt x="107" y="136"/>
                      </a:lnTo>
                      <a:lnTo>
                        <a:pt x="111" y="134"/>
                      </a:lnTo>
                      <a:lnTo>
                        <a:pt x="112" y="131"/>
                      </a:lnTo>
                      <a:lnTo>
                        <a:pt x="115" y="128"/>
                      </a:lnTo>
                      <a:lnTo>
                        <a:pt x="119" y="125"/>
                      </a:lnTo>
                      <a:lnTo>
                        <a:pt x="120" y="122"/>
                      </a:lnTo>
                      <a:lnTo>
                        <a:pt x="120" y="118"/>
                      </a:lnTo>
                      <a:lnTo>
                        <a:pt x="120" y="115"/>
                      </a:lnTo>
                      <a:lnTo>
                        <a:pt x="119" y="110"/>
                      </a:lnTo>
                      <a:lnTo>
                        <a:pt x="107" y="112"/>
                      </a:lnTo>
                      <a:lnTo>
                        <a:pt x="99" y="107"/>
                      </a:lnTo>
                      <a:lnTo>
                        <a:pt x="95" y="101"/>
                      </a:lnTo>
                      <a:lnTo>
                        <a:pt x="91" y="90"/>
                      </a:lnTo>
                      <a:lnTo>
                        <a:pt x="88" y="77"/>
                      </a:lnTo>
                      <a:lnTo>
                        <a:pt x="87" y="62"/>
                      </a:lnTo>
                      <a:lnTo>
                        <a:pt x="87" y="48"/>
                      </a:lnTo>
                      <a:lnTo>
                        <a:pt x="87" y="34"/>
                      </a:lnTo>
                      <a:lnTo>
                        <a:pt x="85" y="21"/>
                      </a:lnTo>
                      <a:lnTo>
                        <a:pt x="83" y="10"/>
                      </a:lnTo>
                      <a:lnTo>
                        <a:pt x="90" y="18"/>
                      </a:lnTo>
                      <a:lnTo>
                        <a:pt x="96" y="22"/>
                      </a:lnTo>
                      <a:lnTo>
                        <a:pt x="104" y="26"/>
                      </a:lnTo>
                      <a:lnTo>
                        <a:pt x="114" y="27"/>
                      </a:lnTo>
                      <a:lnTo>
                        <a:pt x="125" y="27"/>
                      </a:lnTo>
                      <a:lnTo>
                        <a:pt x="136" y="27"/>
                      </a:lnTo>
                      <a:lnTo>
                        <a:pt x="147" y="26"/>
                      </a:lnTo>
                      <a:lnTo>
                        <a:pt x="159" y="26"/>
                      </a:lnTo>
                      <a:lnTo>
                        <a:pt x="170" y="26"/>
                      </a:lnTo>
                      <a:lnTo>
                        <a:pt x="179" y="27"/>
                      </a:lnTo>
                      <a:lnTo>
                        <a:pt x="179" y="128"/>
                      </a:lnTo>
                      <a:lnTo>
                        <a:pt x="168" y="118"/>
                      </a:lnTo>
                      <a:lnTo>
                        <a:pt x="162" y="123"/>
                      </a:lnTo>
                      <a:lnTo>
                        <a:pt x="159" y="131"/>
                      </a:lnTo>
                      <a:lnTo>
                        <a:pt x="155" y="139"/>
                      </a:lnTo>
                      <a:lnTo>
                        <a:pt x="154" y="147"/>
                      </a:lnTo>
                      <a:lnTo>
                        <a:pt x="154" y="155"/>
                      </a:lnTo>
                      <a:lnTo>
                        <a:pt x="154" y="165"/>
                      </a:lnTo>
                      <a:lnTo>
                        <a:pt x="152" y="173"/>
                      </a:lnTo>
                      <a:lnTo>
                        <a:pt x="151" y="181"/>
                      </a:lnTo>
                      <a:lnTo>
                        <a:pt x="147" y="189"/>
                      </a:lnTo>
                      <a:lnTo>
                        <a:pt x="144" y="195"/>
                      </a:lnTo>
                      <a:lnTo>
                        <a:pt x="151" y="203"/>
                      </a:lnTo>
                      <a:lnTo>
                        <a:pt x="179" y="154"/>
                      </a:lnTo>
                      <a:lnTo>
                        <a:pt x="176" y="162"/>
                      </a:lnTo>
                      <a:lnTo>
                        <a:pt x="175" y="171"/>
                      </a:lnTo>
                      <a:lnTo>
                        <a:pt x="170" y="182"/>
                      </a:lnTo>
                      <a:lnTo>
                        <a:pt x="167" y="194"/>
                      </a:lnTo>
                      <a:lnTo>
                        <a:pt x="162" y="208"/>
                      </a:lnTo>
                      <a:lnTo>
                        <a:pt x="155" y="221"/>
                      </a:lnTo>
                      <a:lnTo>
                        <a:pt x="147" y="234"/>
                      </a:lnTo>
                      <a:lnTo>
                        <a:pt x="139" y="248"/>
                      </a:lnTo>
                      <a:lnTo>
                        <a:pt x="130" y="259"/>
                      </a:lnTo>
                      <a:lnTo>
                        <a:pt x="119" y="269"/>
                      </a:lnTo>
                      <a:lnTo>
                        <a:pt x="120" y="269"/>
                      </a:lnTo>
                      <a:lnTo>
                        <a:pt x="122" y="267"/>
                      </a:lnTo>
                      <a:lnTo>
                        <a:pt x="123" y="266"/>
                      </a:lnTo>
                      <a:lnTo>
                        <a:pt x="125" y="266"/>
                      </a:lnTo>
                      <a:lnTo>
                        <a:pt x="125" y="264"/>
                      </a:lnTo>
                      <a:lnTo>
                        <a:pt x="127" y="262"/>
                      </a:lnTo>
                      <a:lnTo>
                        <a:pt x="127" y="261"/>
                      </a:lnTo>
                      <a:lnTo>
                        <a:pt x="127" y="259"/>
                      </a:lnTo>
                      <a:lnTo>
                        <a:pt x="127" y="258"/>
                      </a:lnTo>
                      <a:lnTo>
                        <a:pt x="127" y="256"/>
                      </a:lnTo>
                      <a:lnTo>
                        <a:pt x="119" y="245"/>
                      </a:lnTo>
                      <a:lnTo>
                        <a:pt x="101" y="262"/>
                      </a:lnTo>
                      <a:lnTo>
                        <a:pt x="109" y="256"/>
                      </a:lnTo>
                      <a:lnTo>
                        <a:pt x="114" y="246"/>
                      </a:lnTo>
                      <a:lnTo>
                        <a:pt x="119" y="237"/>
                      </a:lnTo>
                      <a:lnTo>
                        <a:pt x="122" y="227"/>
                      </a:lnTo>
                      <a:lnTo>
                        <a:pt x="123" y="219"/>
                      </a:lnTo>
                      <a:lnTo>
                        <a:pt x="122" y="210"/>
                      </a:lnTo>
                      <a:lnTo>
                        <a:pt x="120" y="203"/>
                      </a:lnTo>
                      <a:lnTo>
                        <a:pt x="115" y="198"/>
                      </a:lnTo>
                      <a:lnTo>
                        <a:pt x="111" y="195"/>
                      </a:lnTo>
                      <a:lnTo>
                        <a:pt x="101" y="195"/>
                      </a:lnTo>
                      <a:lnTo>
                        <a:pt x="99" y="206"/>
                      </a:lnTo>
                      <a:lnTo>
                        <a:pt x="96" y="218"/>
                      </a:lnTo>
                      <a:lnTo>
                        <a:pt x="93" y="227"/>
                      </a:lnTo>
                      <a:lnTo>
                        <a:pt x="88" y="238"/>
                      </a:lnTo>
                      <a:lnTo>
                        <a:pt x="85" y="248"/>
                      </a:lnTo>
                      <a:lnTo>
                        <a:pt x="80" y="258"/>
                      </a:lnTo>
                      <a:lnTo>
                        <a:pt x="75" y="267"/>
                      </a:lnTo>
                      <a:lnTo>
                        <a:pt x="71" y="277"/>
                      </a:lnTo>
                      <a:lnTo>
                        <a:pt x="64" y="288"/>
                      </a:lnTo>
                      <a:lnTo>
                        <a:pt x="59" y="298"/>
                      </a:lnTo>
                      <a:lnTo>
                        <a:pt x="56" y="290"/>
                      </a:lnTo>
                      <a:lnTo>
                        <a:pt x="56" y="282"/>
                      </a:lnTo>
                      <a:lnTo>
                        <a:pt x="58" y="275"/>
                      </a:lnTo>
                      <a:lnTo>
                        <a:pt x="61" y="267"/>
                      </a:lnTo>
                      <a:lnTo>
                        <a:pt x="63" y="261"/>
                      </a:lnTo>
                      <a:lnTo>
                        <a:pt x="66" y="254"/>
                      </a:lnTo>
                      <a:lnTo>
                        <a:pt x="67" y="248"/>
                      </a:lnTo>
                      <a:lnTo>
                        <a:pt x="67" y="242"/>
                      </a:lnTo>
                      <a:lnTo>
                        <a:pt x="66" y="234"/>
                      </a:lnTo>
                      <a:lnTo>
                        <a:pt x="59" y="227"/>
                      </a:lnTo>
                      <a:lnTo>
                        <a:pt x="18" y="347"/>
                      </a:lnTo>
                      <a:lnTo>
                        <a:pt x="24" y="330"/>
                      </a:lnTo>
                      <a:lnTo>
                        <a:pt x="32" y="306"/>
                      </a:lnTo>
                      <a:lnTo>
                        <a:pt x="40" y="275"/>
                      </a:lnTo>
                      <a:lnTo>
                        <a:pt x="47" y="240"/>
                      </a:lnTo>
                      <a:lnTo>
                        <a:pt x="53" y="203"/>
                      </a:lnTo>
                      <a:lnTo>
                        <a:pt x="58" y="163"/>
                      </a:lnTo>
                      <a:lnTo>
                        <a:pt x="59" y="123"/>
                      </a:lnTo>
                      <a:lnTo>
                        <a:pt x="58" y="83"/>
                      </a:lnTo>
                      <a:lnTo>
                        <a:pt x="51" y="45"/>
                      </a:lnTo>
                      <a:lnTo>
                        <a:pt x="42" y="10"/>
                      </a:lnTo>
                      <a:lnTo>
                        <a:pt x="43" y="40"/>
                      </a:lnTo>
                      <a:lnTo>
                        <a:pt x="43" y="70"/>
                      </a:lnTo>
                      <a:lnTo>
                        <a:pt x="43" y="102"/>
                      </a:lnTo>
                      <a:lnTo>
                        <a:pt x="42" y="136"/>
                      </a:lnTo>
                      <a:lnTo>
                        <a:pt x="39" y="168"/>
                      </a:lnTo>
                      <a:lnTo>
                        <a:pt x="35" y="202"/>
                      </a:lnTo>
                      <a:lnTo>
                        <a:pt x="29" y="234"/>
                      </a:lnTo>
                      <a:lnTo>
                        <a:pt x="23" y="264"/>
                      </a:lnTo>
                      <a:lnTo>
                        <a:pt x="11" y="294"/>
                      </a:lnTo>
                      <a:lnTo>
                        <a:pt x="0" y="322"/>
                      </a:lnTo>
                      <a:lnTo>
                        <a:pt x="3" y="307"/>
                      </a:lnTo>
                      <a:lnTo>
                        <a:pt x="10" y="286"/>
                      </a:lnTo>
                      <a:lnTo>
                        <a:pt x="16" y="261"/>
                      </a:lnTo>
                      <a:lnTo>
                        <a:pt x="23" y="234"/>
                      </a:lnTo>
                      <a:lnTo>
                        <a:pt x="27" y="203"/>
                      </a:lnTo>
                      <a:lnTo>
                        <a:pt x="32" y="171"/>
                      </a:lnTo>
                      <a:lnTo>
                        <a:pt x="35" y="138"/>
                      </a:lnTo>
                      <a:lnTo>
                        <a:pt x="35" y="106"/>
                      </a:lnTo>
                      <a:lnTo>
                        <a:pt x="32" y="74"/>
                      </a:lnTo>
                      <a:lnTo>
                        <a:pt x="24" y="45"/>
                      </a:lnTo>
                      <a:lnTo>
                        <a:pt x="23" y="37"/>
                      </a:lnTo>
                      <a:lnTo>
                        <a:pt x="23" y="30"/>
                      </a:lnTo>
                      <a:lnTo>
                        <a:pt x="24" y="22"/>
                      </a:lnTo>
                      <a:lnTo>
                        <a:pt x="26" y="16"/>
                      </a:lnTo>
                      <a:lnTo>
                        <a:pt x="31" y="11"/>
                      </a:lnTo>
                      <a:lnTo>
                        <a:pt x="34" y="6"/>
                      </a:lnTo>
                      <a:lnTo>
                        <a:pt x="40" y="3"/>
                      </a:lnTo>
                      <a:lnTo>
                        <a:pt x="45" y="2"/>
                      </a:lnTo>
                      <a:lnTo>
                        <a:pt x="53" y="0"/>
                      </a:lnTo>
                      <a:lnTo>
                        <a:pt x="59" y="2"/>
                      </a:lnTo>
                      <a:lnTo>
                        <a:pt x="63" y="18"/>
                      </a:lnTo>
                      <a:lnTo>
                        <a:pt x="66" y="34"/>
                      </a:lnTo>
                      <a:lnTo>
                        <a:pt x="67" y="50"/>
                      </a:lnTo>
                      <a:lnTo>
                        <a:pt x="67" y="64"/>
                      </a:lnTo>
                      <a:lnTo>
                        <a:pt x="69" y="78"/>
                      </a:lnTo>
                      <a:lnTo>
                        <a:pt x="67" y="93"/>
                      </a:lnTo>
                      <a:lnTo>
                        <a:pt x="67" y="109"/>
                      </a:lnTo>
                      <a:lnTo>
                        <a:pt x="67" y="125"/>
                      </a:lnTo>
                      <a:lnTo>
                        <a:pt x="67" y="142"/>
                      </a:lnTo>
                      <a:lnTo>
                        <a:pt x="66" y="160"/>
                      </a:lnTo>
                      <a:lnTo>
                        <a:pt x="66" y="160"/>
                      </a:lnTo>
                      <a:close/>
                    </a:path>
                  </a:pathLst>
                </a:custGeom>
                <a:solidFill>
                  <a:srgbClr val="520000"/>
                </a:solidFill>
                <a:ln w="9525">
                  <a:noFill/>
                  <a:round/>
                  <a:headEnd/>
                  <a:tailEnd/>
                </a:ln>
              </p:spPr>
              <p:txBody>
                <a:bodyPr/>
                <a:lstStyle/>
                <a:p>
                  <a:endParaRPr lang="en-US"/>
                </a:p>
              </p:txBody>
            </p:sp>
            <p:sp>
              <p:nvSpPr>
                <p:cNvPr id="42299" name="Freeform 315"/>
                <p:cNvSpPr>
                  <a:spLocks/>
                </p:cNvSpPr>
                <p:nvPr/>
              </p:nvSpPr>
              <p:spPr bwMode="auto">
                <a:xfrm>
                  <a:off x="2269" y="3520"/>
                  <a:ext cx="16" cy="29"/>
                </a:xfrm>
                <a:custGeom>
                  <a:avLst/>
                  <a:gdLst/>
                  <a:ahLst/>
                  <a:cxnLst>
                    <a:cxn ang="0">
                      <a:pos x="30" y="24"/>
                    </a:cxn>
                    <a:cxn ang="0">
                      <a:pos x="24" y="59"/>
                    </a:cxn>
                    <a:cxn ang="0">
                      <a:pos x="0" y="0"/>
                    </a:cxn>
                    <a:cxn ang="0">
                      <a:pos x="24" y="35"/>
                    </a:cxn>
                    <a:cxn ang="0">
                      <a:pos x="32" y="24"/>
                    </a:cxn>
                    <a:cxn ang="0">
                      <a:pos x="32" y="24"/>
                    </a:cxn>
                    <a:cxn ang="0">
                      <a:pos x="30" y="24"/>
                    </a:cxn>
                  </a:cxnLst>
                  <a:rect l="0" t="0" r="r" b="b"/>
                  <a:pathLst>
                    <a:path w="32" h="59">
                      <a:moveTo>
                        <a:pt x="30" y="24"/>
                      </a:moveTo>
                      <a:lnTo>
                        <a:pt x="24" y="59"/>
                      </a:lnTo>
                      <a:lnTo>
                        <a:pt x="0" y="0"/>
                      </a:lnTo>
                      <a:lnTo>
                        <a:pt x="24" y="35"/>
                      </a:lnTo>
                      <a:lnTo>
                        <a:pt x="32" y="24"/>
                      </a:lnTo>
                      <a:lnTo>
                        <a:pt x="32" y="24"/>
                      </a:lnTo>
                      <a:lnTo>
                        <a:pt x="30" y="24"/>
                      </a:lnTo>
                      <a:close/>
                    </a:path>
                  </a:pathLst>
                </a:custGeom>
                <a:solidFill>
                  <a:srgbClr val="CEA156"/>
                </a:solidFill>
                <a:ln w="9525">
                  <a:noFill/>
                  <a:round/>
                  <a:headEnd/>
                  <a:tailEnd/>
                </a:ln>
              </p:spPr>
              <p:txBody>
                <a:bodyPr/>
                <a:lstStyle/>
                <a:p>
                  <a:endParaRPr lang="en-US"/>
                </a:p>
              </p:txBody>
            </p:sp>
            <p:sp>
              <p:nvSpPr>
                <p:cNvPr id="42300" name="Freeform 316"/>
                <p:cNvSpPr>
                  <a:spLocks/>
                </p:cNvSpPr>
                <p:nvPr/>
              </p:nvSpPr>
              <p:spPr bwMode="auto">
                <a:xfrm>
                  <a:off x="2926" y="3529"/>
                  <a:ext cx="22" cy="8"/>
                </a:xfrm>
                <a:custGeom>
                  <a:avLst/>
                  <a:gdLst/>
                  <a:ahLst/>
                  <a:cxnLst>
                    <a:cxn ang="0">
                      <a:pos x="0" y="18"/>
                    </a:cxn>
                    <a:cxn ang="0">
                      <a:pos x="11" y="0"/>
                    </a:cxn>
                    <a:cxn ang="0">
                      <a:pos x="43" y="0"/>
                    </a:cxn>
                    <a:cxn ang="0">
                      <a:pos x="1" y="18"/>
                    </a:cxn>
                    <a:cxn ang="0">
                      <a:pos x="1" y="18"/>
                    </a:cxn>
                    <a:cxn ang="0">
                      <a:pos x="0" y="18"/>
                    </a:cxn>
                  </a:cxnLst>
                  <a:rect l="0" t="0" r="r" b="b"/>
                  <a:pathLst>
                    <a:path w="43" h="18">
                      <a:moveTo>
                        <a:pt x="0" y="18"/>
                      </a:moveTo>
                      <a:lnTo>
                        <a:pt x="11" y="0"/>
                      </a:lnTo>
                      <a:lnTo>
                        <a:pt x="43" y="0"/>
                      </a:lnTo>
                      <a:lnTo>
                        <a:pt x="1" y="18"/>
                      </a:lnTo>
                      <a:lnTo>
                        <a:pt x="1" y="18"/>
                      </a:lnTo>
                      <a:lnTo>
                        <a:pt x="0" y="18"/>
                      </a:lnTo>
                      <a:close/>
                    </a:path>
                  </a:pathLst>
                </a:custGeom>
                <a:solidFill>
                  <a:srgbClr val="CEA156"/>
                </a:solidFill>
                <a:ln w="9525">
                  <a:noFill/>
                  <a:round/>
                  <a:headEnd/>
                  <a:tailEnd/>
                </a:ln>
              </p:spPr>
              <p:txBody>
                <a:bodyPr/>
                <a:lstStyle/>
                <a:p>
                  <a:endParaRPr lang="en-US"/>
                </a:p>
              </p:txBody>
            </p:sp>
            <p:sp>
              <p:nvSpPr>
                <p:cNvPr id="42301" name="Freeform 317"/>
                <p:cNvSpPr>
                  <a:spLocks/>
                </p:cNvSpPr>
                <p:nvPr/>
              </p:nvSpPr>
              <p:spPr bwMode="auto">
                <a:xfrm>
                  <a:off x="3138" y="3529"/>
                  <a:ext cx="5" cy="20"/>
                </a:xfrm>
                <a:custGeom>
                  <a:avLst/>
                  <a:gdLst/>
                  <a:ahLst/>
                  <a:cxnLst>
                    <a:cxn ang="0">
                      <a:pos x="0" y="0"/>
                    </a:cxn>
                    <a:cxn ang="0">
                      <a:pos x="11" y="0"/>
                    </a:cxn>
                    <a:cxn ang="0">
                      <a:pos x="11" y="42"/>
                    </a:cxn>
                    <a:cxn ang="0">
                      <a:pos x="2" y="42"/>
                    </a:cxn>
                    <a:cxn ang="0">
                      <a:pos x="2" y="0"/>
                    </a:cxn>
                    <a:cxn ang="0">
                      <a:pos x="2" y="0"/>
                    </a:cxn>
                    <a:cxn ang="0">
                      <a:pos x="0" y="0"/>
                    </a:cxn>
                  </a:cxnLst>
                  <a:rect l="0" t="0" r="r" b="b"/>
                  <a:pathLst>
                    <a:path w="11" h="42">
                      <a:moveTo>
                        <a:pt x="0" y="0"/>
                      </a:moveTo>
                      <a:lnTo>
                        <a:pt x="11" y="0"/>
                      </a:lnTo>
                      <a:lnTo>
                        <a:pt x="11" y="42"/>
                      </a:lnTo>
                      <a:lnTo>
                        <a:pt x="2" y="42"/>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42302" name="Freeform 318"/>
                <p:cNvSpPr>
                  <a:spLocks/>
                </p:cNvSpPr>
                <p:nvPr/>
              </p:nvSpPr>
              <p:spPr bwMode="auto">
                <a:xfrm>
                  <a:off x="3401" y="3529"/>
                  <a:ext cx="21" cy="24"/>
                </a:xfrm>
                <a:custGeom>
                  <a:avLst/>
                  <a:gdLst/>
                  <a:ahLst/>
                  <a:cxnLst>
                    <a:cxn ang="0">
                      <a:pos x="41" y="0"/>
                    </a:cxn>
                    <a:cxn ang="0">
                      <a:pos x="43" y="10"/>
                    </a:cxn>
                    <a:cxn ang="0">
                      <a:pos x="41" y="16"/>
                    </a:cxn>
                    <a:cxn ang="0">
                      <a:pos x="38" y="21"/>
                    </a:cxn>
                    <a:cxn ang="0">
                      <a:pos x="33" y="24"/>
                    </a:cxn>
                    <a:cxn ang="0">
                      <a:pos x="27" y="27"/>
                    </a:cxn>
                    <a:cxn ang="0">
                      <a:pos x="22" y="31"/>
                    </a:cxn>
                    <a:cxn ang="0">
                      <a:pos x="16" y="34"/>
                    </a:cxn>
                    <a:cxn ang="0">
                      <a:pos x="11" y="37"/>
                    </a:cxn>
                    <a:cxn ang="0">
                      <a:pos x="8" y="42"/>
                    </a:cxn>
                    <a:cxn ang="0">
                      <a:pos x="6" y="50"/>
                    </a:cxn>
                    <a:cxn ang="0">
                      <a:pos x="0" y="42"/>
                    </a:cxn>
                    <a:cxn ang="0">
                      <a:pos x="6" y="50"/>
                    </a:cxn>
                    <a:cxn ang="0">
                      <a:pos x="6" y="24"/>
                    </a:cxn>
                    <a:cxn ang="0">
                      <a:pos x="17" y="35"/>
                    </a:cxn>
                    <a:cxn ang="0">
                      <a:pos x="20" y="32"/>
                    </a:cxn>
                    <a:cxn ang="0">
                      <a:pos x="24" y="27"/>
                    </a:cxn>
                    <a:cxn ang="0">
                      <a:pos x="25" y="23"/>
                    </a:cxn>
                    <a:cxn ang="0">
                      <a:pos x="25" y="18"/>
                    </a:cxn>
                    <a:cxn ang="0">
                      <a:pos x="27" y="13"/>
                    </a:cxn>
                    <a:cxn ang="0">
                      <a:pos x="27" y="8"/>
                    </a:cxn>
                    <a:cxn ang="0">
                      <a:pos x="28" y="5"/>
                    </a:cxn>
                    <a:cxn ang="0">
                      <a:pos x="32" y="2"/>
                    </a:cxn>
                    <a:cxn ang="0">
                      <a:pos x="35" y="0"/>
                    </a:cxn>
                    <a:cxn ang="0">
                      <a:pos x="41" y="0"/>
                    </a:cxn>
                    <a:cxn ang="0">
                      <a:pos x="41" y="0"/>
                    </a:cxn>
                  </a:cxnLst>
                  <a:rect l="0" t="0" r="r" b="b"/>
                  <a:pathLst>
                    <a:path w="43" h="50">
                      <a:moveTo>
                        <a:pt x="41" y="0"/>
                      </a:moveTo>
                      <a:lnTo>
                        <a:pt x="43" y="10"/>
                      </a:lnTo>
                      <a:lnTo>
                        <a:pt x="41" y="16"/>
                      </a:lnTo>
                      <a:lnTo>
                        <a:pt x="38" y="21"/>
                      </a:lnTo>
                      <a:lnTo>
                        <a:pt x="33" y="24"/>
                      </a:lnTo>
                      <a:lnTo>
                        <a:pt x="27" y="27"/>
                      </a:lnTo>
                      <a:lnTo>
                        <a:pt x="22" y="31"/>
                      </a:lnTo>
                      <a:lnTo>
                        <a:pt x="16" y="34"/>
                      </a:lnTo>
                      <a:lnTo>
                        <a:pt x="11" y="37"/>
                      </a:lnTo>
                      <a:lnTo>
                        <a:pt x="8" y="42"/>
                      </a:lnTo>
                      <a:lnTo>
                        <a:pt x="6" y="50"/>
                      </a:lnTo>
                      <a:lnTo>
                        <a:pt x="0" y="42"/>
                      </a:lnTo>
                      <a:lnTo>
                        <a:pt x="6" y="50"/>
                      </a:lnTo>
                      <a:lnTo>
                        <a:pt x="6" y="24"/>
                      </a:lnTo>
                      <a:lnTo>
                        <a:pt x="17" y="35"/>
                      </a:lnTo>
                      <a:lnTo>
                        <a:pt x="20" y="32"/>
                      </a:lnTo>
                      <a:lnTo>
                        <a:pt x="24" y="27"/>
                      </a:lnTo>
                      <a:lnTo>
                        <a:pt x="25" y="23"/>
                      </a:lnTo>
                      <a:lnTo>
                        <a:pt x="25" y="18"/>
                      </a:lnTo>
                      <a:lnTo>
                        <a:pt x="27" y="13"/>
                      </a:lnTo>
                      <a:lnTo>
                        <a:pt x="27" y="8"/>
                      </a:lnTo>
                      <a:lnTo>
                        <a:pt x="28" y="5"/>
                      </a:lnTo>
                      <a:lnTo>
                        <a:pt x="32" y="2"/>
                      </a:lnTo>
                      <a:lnTo>
                        <a:pt x="35" y="0"/>
                      </a:lnTo>
                      <a:lnTo>
                        <a:pt x="41" y="0"/>
                      </a:lnTo>
                      <a:lnTo>
                        <a:pt x="41" y="0"/>
                      </a:lnTo>
                      <a:close/>
                    </a:path>
                  </a:pathLst>
                </a:custGeom>
                <a:solidFill>
                  <a:srgbClr val="520000"/>
                </a:solidFill>
                <a:ln w="9525">
                  <a:noFill/>
                  <a:round/>
                  <a:headEnd/>
                  <a:tailEnd/>
                </a:ln>
              </p:spPr>
              <p:txBody>
                <a:bodyPr/>
                <a:lstStyle/>
                <a:p>
                  <a:endParaRPr lang="en-US"/>
                </a:p>
              </p:txBody>
            </p:sp>
            <p:sp>
              <p:nvSpPr>
                <p:cNvPr id="42303" name="Freeform 319"/>
                <p:cNvSpPr>
                  <a:spLocks/>
                </p:cNvSpPr>
                <p:nvPr/>
              </p:nvSpPr>
              <p:spPr bwMode="auto">
                <a:xfrm>
                  <a:off x="3557" y="3529"/>
                  <a:ext cx="5" cy="17"/>
                </a:xfrm>
                <a:custGeom>
                  <a:avLst/>
                  <a:gdLst/>
                  <a:ahLst/>
                  <a:cxnLst>
                    <a:cxn ang="0">
                      <a:pos x="6" y="0"/>
                    </a:cxn>
                    <a:cxn ang="0">
                      <a:pos x="8" y="3"/>
                    </a:cxn>
                    <a:cxn ang="0">
                      <a:pos x="8" y="7"/>
                    </a:cxn>
                    <a:cxn ang="0">
                      <a:pos x="9" y="11"/>
                    </a:cxn>
                    <a:cxn ang="0">
                      <a:pos x="9" y="15"/>
                    </a:cxn>
                    <a:cxn ang="0">
                      <a:pos x="9" y="19"/>
                    </a:cxn>
                    <a:cxn ang="0">
                      <a:pos x="9" y="23"/>
                    </a:cxn>
                    <a:cxn ang="0">
                      <a:pos x="8" y="27"/>
                    </a:cxn>
                    <a:cxn ang="0">
                      <a:pos x="6" y="31"/>
                    </a:cxn>
                    <a:cxn ang="0">
                      <a:pos x="4" y="32"/>
                    </a:cxn>
                    <a:cxn ang="0">
                      <a:pos x="0" y="35"/>
                    </a:cxn>
                    <a:cxn ang="0">
                      <a:pos x="0" y="0"/>
                    </a:cxn>
                    <a:cxn ang="0">
                      <a:pos x="8" y="0"/>
                    </a:cxn>
                    <a:cxn ang="0">
                      <a:pos x="8" y="0"/>
                    </a:cxn>
                    <a:cxn ang="0">
                      <a:pos x="6" y="0"/>
                    </a:cxn>
                  </a:cxnLst>
                  <a:rect l="0" t="0" r="r" b="b"/>
                  <a:pathLst>
                    <a:path w="9" h="35">
                      <a:moveTo>
                        <a:pt x="6" y="0"/>
                      </a:moveTo>
                      <a:lnTo>
                        <a:pt x="8" y="3"/>
                      </a:lnTo>
                      <a:lnTo>
                        <a:pt x="8" y="7"/>
                      </a:lnTo>
                      <a:lnTo>
                        <a:pt x="9" y="11"/>
                      </a:lnTo>
                      <a:lnTo>
                        <a:pt x="9" y="15"/>
                      </a:lnTo>
                      <a:lnTo>
                        <a:pt x="9" y="19"/>
                      </a:lnTo>
                      <a:lnTo>
                        <a:pt x="9" y="23"/>
                      </a:lnTo>
                      <a:lnTo>
                        <a:pt x="8" y="27"/>
                      </a:lnTo>
                      <a:lnTo>
                        <a:pt x="6" y="31"/>
                      </a:lnTo>
                      <a:lnTo>
                        <a:pt x="4" y="32"/>
                      </a:lnTo>
                      <a:lnTo>
                        <a:pt x="0" y="35"/>
                      </a:lnTo>
                      <a:lnTo>
                        <a:pt x="0" y="0"/>
                      </a:lnTo>
                      <a:lnTo>
                        <a:pt x="8" y="0"/>
                      </a:lnTo>
                      <a:lnTo>
                        <a:pt x="8" y="0"/>
                      </a:lnTo>
                      <a:lnTo>
                        <a:pt x="6" y="0"/>
                      </a:lnTo>
                      <a:close/>
                    </a:path>
                  </a:pathLst>
                </a:custGeom>
                <a:solidFill>
                  <a:srgbClr val="893939"/>
                </a:solidFill>
                <a:ln w="9525">
                  <a:noFill/>
                  <a:round/>
                  <a:headEnd/>
                  <a:tailEnd/>
                </a:ln>
              </p:spPr>
              <p:txBody>
                <a:bodyPr/>
                <a:lstStyle/>
                <a:p>
                  <a:endParaRPr lang="en-US"/>
                </a:p>
              </p:txBody>
            </p:sp>
            <p:sp>
              <p:nvSpPr>
                <p:cNvPr id="42304" name="Freeform 320"/>
                <p:cNvSpPr>
                  <a:spLocks/>
                </p:cNvSpPr>
                <p:nvPr/>
              </p:nvSpPr>
              <p:spPr bwMode="auto">
                <a:xfrm>
                  <a:off x="3430" y="3532"/>
                  <a:ext cx="12" cy="17"/>
                </a:xfrm>
                <a:custGeom>
                  <a:avLst/>
                  <a:gdLst/>
                  <a:ahLst/>
                  <a:cxnLst>
                    <a:cxn ang="0">
                      <a:pos x="24" y="11"/>
                    </a:cxn>
                    <a:cxn ang="0">
                      <a:pos x="6" y="35"/>
                    </a:cxn>
                    <a:cxn ang="0">
                      <a:pos x="0" y="35"/>
                    </a:cxn>
                    <a:cxn ang="0">
                      <a:pos x="0" y="0"/>
                    </a:cxn>
                    <a:cxn ang="0">
                      <a:pos x="6" y="0"/>
                    </a:cxn>
                    <a:cxn ang="0">
                      <a:pos x="6" y="11"/>
                    </a:cxn>
                    <a:cxn ang="0">
                      <a:pos x="24" y="11"/>
                    </a:cxn>
                    <a:cxn ang="0">
                      <a:pos x="24" y="11"/>
                    </a:cxn>
                  </a:cxnLst>
                  <a:rect l="0" t="0" r="r" b="b"/>
                  <a:pathLst>
                    <a:path w="24" h="35">
                      <a:moveTo>
                        <a:pt x="24" y="11"/>
                      </a:moveTo>
                      <a:lnTo>
                        <a:pt x="6" y="35"/>
                      </a:lnTo>
                      <a:lnTo>
                        <a:pt x="0" y="35"/>
                      </a:lnTo>
                      <a:lnTo>
                        <a:pt x="0" y="0"/>
                      </a:lnTo>
                      <a:lnTo>
                        <a:pt x="6" y="0"/>
                      </a:lnTo>
                      <a:lnTo>
                        <a:pt x="6" y="11"/>
                      </a:lnTo>
                      <a:lnTo>
                        <a:pt x="24" y="11"/>
                      </a:lnTo>
                      <a:lnTo>
                        <a:pt x="24" y="11"/>
                      </a:lnTo>
                      <a:close/>
                    </a:path>
                  </a:pathLst>
                </a:custGeom>
                <a:solidFill>
                  <a:srgbClr val="520000"/>
                </a:solidFill>
                <a:ln w="9525">
                  <a:noFill/>
                  <a:round/>
                  <a:headEnd/>
                  <a:tailEnd/>
                </a:ln>
              </p:spPr>
              <p:txBody>
                <a:bodyPr/>
                <a:lstStyle/>
                <a:p>
                  <a:endParaRPr lang="en-US"/>
                </a:p>
              </p:txBody>
            </p:sp>
            <p:sp>
              <p:nvSpPr>
                <p:cNvPr id="42305" name="Freeform 321"/>
                <p:cNvSpPr>
                  <a:spLocks/>
                </p:cNvSpPr>
                <p:nvPr/>
              </p:nvSpPr>
              <p:spPr bwMode="auto">
                <a:xfrm>
                  <a:off x="3467" y="3532"/>
                  <a:ext cx="9" cy="21"/>
                </a:xfrm>
                <a:custGeom>
                  <a:avLst/>
                  <a:gdLst/>
                  <a:ahLst/>
                  <a:cxnLst>
                    <a:cxn ang="0">
                      <a:pos x="18" y="0"/>
                    </a:cxn>
                    <a:cxn ang="0">
                      <a:pos x="0" y="43"/>
                    </a:cxn>
                    <a:cxn ang="0">
                      <a:pos x="18" y="0"/>
                    </a:cxn>
                    <a:cxn ang="0">
                      <a:pos x="18" y="0"/>
                    </a:cxn>
                  </a:cxnLst>
                  <a:rect l="0" t="0" r="r" b="b"/>
                  <a:pathLst>
                    <a:path w="18" h="43">
                      <a:moveTo>
                        <a:pt x="18" y="0"/>
                      </a:moveTo>
                      <a:lnTo>
                        <a:pt x="0" y="43"/>
                      </a:lnTo>
                      <a:lnTo>
                        <a:pt x="18" y="0"/>
                      </a:lnTo>
                      <a:lnTo>
                        <a:pt x="18" y="0"/>
                      </a:lnTo>
                      <a:close/>
                    </a:path>
                  </a:pathLst>
                </a:custGeom>
                <a:solidFill>
                  <a:srgbClr val="893939"/>
                </a:solidFill>
                <a:ln w="9525">
                  <a:noFill/>
                  <a:round/>
                  <a:headEnd/>
                  <a:tailEnd/>
                </a:ln>
              </p:spPr>
              <p:txBody>
                <a:bodyPr/>
                <a:lstStyle/>
                <a:p>
                  <a:endParaRPr lang="en-US"/>
                </a:p>
              </p:txBody>
            </p:sp>
            <p:sp>
              <p:nvSpPr>
                <p:cNvPr id="42306" name="Freeform 322"/>
                <p:cNvSpPr>
                  <a:spLocks/>
                </p:cNvSpPr>
                <p:nvPr/>
              </p:nvSpPr>
              <p:spPr bwMode="auto">
                <a:xfrm>
                  <a:off x="3573" y="3541"/>
                  <a:ext cx="5" cy="17"/>
                </a:xfrm>
                <a:custGeom>
                  <a:avLst/>
                  <a:gdLst/>
                  <a:ahLst/>
                  <a:cxnLst>
                    <a:cxn ang="0">
                      <a:pos x="9" y="0"/>
                    </a:cxn>
                    <a:cxn ang="0">
                      <a:pos x="9" y="5"/>
                    </a:cxn>
                    <a:cxn ang="0">
                      <a:pos x="9" y="8"/>
                    </a:cxn>
                    <a:cxn ang="0">
                      <a:pos x="9" y="11"/>
                    </a:cxn>
                    <a:cxn ang="0">
                      <a:pos x="11" y="16"/>
                    </a:cxn>
                    <a:cxn ang="0">
                      <a:pos x="11" y="19"/>
                    </a:cxn>
                    <a:cxn ang="0">
                      <a:pos x="11" y="24"/>
                    </a:cxn>
                    <a:cxn ang="0">
                      <a:pos x="9" y="27"/>
                    </a:cxn>
                    <a:cxn ang="0">
                      <a:pos x="8" y="31"/>
                    </a:cxn>
                    <a:cxn ang="0">
                      <a:pos x="4" y="34"/>
                    </a:cxn>
                    <a:cxn ang="0">
                      <a:pos x="0" y="35"/>
                    </a:cxn>
                    <a:cxn ang="0">
                      <a:pos x="0" y="0"/>
                    </a:cxn>
                    <a:cxn ang="0">
                      <a:pos x="11" y="0"/>
                    </a:cxn>
                    <a:cxn ang="0">
                      <a:pos x="11" y="0"/>
                    </a:cxn>
                    <a:cxn ang="0">
                      <a:pos x="9" y="0"/>
                    </a:cxn>
                  </a:cxnLst>
                  <a:rect l="0" t="0" r="r" b="b"/>
                  <a:pathLst>
                    <a:path w="11" h="35">
                      <a:moveTo>
                        <a:pt x="9" y="0"/>
                      </a:moveTo>
                      <a:lnTo>
                        <a:pt x="9" y="5"/>
                      </a:lnTo>
                      <a:lnTo>
                        <a:pt x="9" y="8"/>
                      </a:lnTo>
                      <a:lnTo>
                        <a:pt x="9" y="11"/>
                      </a:lnTo>
                      <a:lnTo>
                        <a:pt x="11" y="16"/>
                      </a:lnTo>
                      <a:lnTo>
                        <a:pt x="11" y="19"/>
                      </a:lnTo>
                      <a:lnTo>
                        <a:pt x="11" y="24"/>
                      </a:lnTo>
                      <a:lnTo>
                        <a:pt x="9" y="27"/>
                      </a:lnTo>
                      <a:lnTo>
                        <a:pt x="8" y="31"/>
                      </a:lnTo>
                      <a:lnTo>
                        <a:pt x="4" y="34"/>
                      </a:lnTo>
                      <a:lnTo>
                        <a:pt x="0" y="35"/>
                      </a:lnTo>
                      <a:lnTo>
                        <a:pt x="0" y="0"/>
                      </a:lnTo>
                      <a:lnTo>
                        <a:pt x="11" y="0"/>
                      </a:lnTo>
                      <a:lnTo>
                        <a:pt x="11" y="0"/>
                      </a:lnTo>
                      <a:lnTo>
                        <a:pt x="9" y="0"/>
                      </a:lnTo>
                      <a:close/>
                    </a:path>
                  </a:pathLst>
                </a:custGeom>
                <a:solidFill>
                  <a:srgbClr val="893939"/>
                </a:solidFill>
                <a:ln w="9525">
                  <a:noFill/>
                  <a:round/>
                  <a:headEnd/>
                  <a:tailEnd/>
                </a:ln>
              </p:spPr>
              <p:txBody>
                <a:bodyPr/>
                <a:lstStyle/>
                <a:p>
                  <a:endParaRPr lang="en-US"/>
                </a:p>
              </p:txBody>
            </p:sp>
            <p:sp>
              <p:nvSpPr>
                <p:cNvPr id="42307" name="Freeform 323"/>
                <p:cNvSpPr>
                  <a:spLocks/>
                </p:cNvSpPr>
                <p:nvPr/>
              </p:nvSpPr>
              <p:spPr bwMode="auto">
                <a:xfrm>
                  <a:off x="3278" y="3549"/>
                  <a:ext cx="26" cy="31"/>
                </a:xfrm>
                <a:custGeom>
                  <a:avLst/>
                  <a:gdLst/>
                  <a:ahLst/>
                  <a:cxnLst>
                    <a:cxn ang="0">
                      <a:pos x="51" y="0"/>
                    </a:cxn>
                    <a:cxn ang="0">
                      <a:pos x="48" y="8"/>
                    </a:cxn>
                    <a:cxn ang="0">
                      <a:pos x="45" y="16"/>
                    </a:cxn>
                    <a:cxn ang="0">
                      <a:pos x="42" y="24"/>
                    </a:cxn>
                    <a:cxn ang="0">
                      <a:pos x="39" y="32"/>
                    </a:cxn>
                    <a:cxn ang="0">
                      <a:pos x="34" y="38"/>
                    </a:cxn>
                    <a:cxn ang="0">
                      <a:pos x="29" y="45"/>
                    </a:cxn>
                    <a:cxn ang="0">
                      <a:pos x="24" y="51"/>
                    </a:cxn>
                    <a:cxn ang="0">
                      <a:pos x="18" y="56"/>
                    </a:cxn>
                    <a:cxn ang="0">
                      <a:pos x="10" y="59"/>
                    </a:cxn>
                    <a:cxn ang="0">
                      <a:pos x="0" y="61"/>
                    </a:cxn>
                    <a:cxn ang="0">
                      <a:pos x="3" y="53"/>
                    </a:cxn>
                    <a:cxn ang="0">
                      <a:pos x="8" y="46"/>
                    </a:cxn>
                    <a:cxn ang="0">
                      <a:pos x="15" y="41"/>
                    </a:cxn>
                    <a:cxn ang="0">
                      <a:pos x="21" y="35"/>
                    </a:cxn>
                    <a:cxn ang="0">
                      <a:pos x="29" y="30"/>
                    </a:cxn>
                    <a:cxn ang="0">
                      <a:pos x="35" y="25"/>
                    </a:cxn>
                    <a:cxn ang="0">
                      <a:pos x="42" y="19"/>
                    </a:cxn>
                    <a:cxn ang="0">
                      <a:pos x="47" y="14"/>
                    </a:cxn>
                    <a:cxn ang="0">
                      <a:pos x="50" y="8"/>
                    </a:cxn>
                    <a:cxn ang="0">
                      <a:pos x="53" y="0"/>
                    </a:cxn>
                    <a:cxn ang="0">
                      <a:pos x="53" y="0"/>
                    </a:cxn>
                    <a:cxn ang="0">
                      <a:pos x="51" y="0"/>
                    </a:cxn>
                  </a:cxnLst>
                  <a:rect l="0" t="0" r="r" b="b"/>
                  <a:pathLst>
                    <a:path w="53" h="61">
                      <a:moveTo>
                        <a:pt x="51" y="0"/>
                      </a:moveTo>
                      <a:lnTo>
                        <a:pt x="48" y="8"/>
                      </a:lnTo>
                      <a:lnTo>
                        <a:pt x="45" y="16"/>
                      </a:lnTo>
                      <a:lnTo>
                        <a:pt x="42" y="24"/>
                      </a:lnTo>
                      <a:lnTo>
                        <a:pt x="39" y="32"/>
                      </a:lnTo>
                      <a:lnTo>
                        <a:pt x="34" y="38"/>
                      </a:lnTo>
                      <a:lnTo>
                        <a:pt x="29" y="45"/>
                      </a:lnTo>
                      <a:lnTo>
                        <a:pt x="24" y="51"/>
                      </a:lnTo>
                      <a:lnTo>
                        <a:pt x="18" y="56"/>
                      </a:lnTo>
                      <a:lnTo>
                        <a:pt x="10" y="59"/>
                      </a:lnTo>
                      <a:lnTo>
                        <a:pt x="0" y="61"/>
                      </a:lnTo>
                      <a:lnTo>
                        <a:pt x="3" y="53"/>
                      </a:lnTo>
                      <a:lnTo>
                        <a:pt x="8" y="46"/>
                      </a:lnTo>
                      <a:lnTo>
                        <a:pt x="15" y="41"/>
                      </a:lnTo>
                      <a:lnTo>
                        <a:pt x="21" y="35"/>
                      </a:lnTo>
                      <a:lnTo>
                        <a:pt x="29" y="30"/>
                      </a:lnTo>
                      <a:lnTo>
                        <a:pt x="35" y="25"/>
                      </a:lnTo>
                      <a:lnTo>
                        <a:pt x="42" y="19"/>
                      </a:lnTo>
                      <a:lnTo>
                        <a:pt x="47" y="14"/>
                      </a:lnTo>
                      <a:lnTo>
                        <a:pt x="50" y="8"/>
                      </a:lnTo>
                      <a:lnTo>
                        <a:pt x="53" y="0"/>
                      </a:lnTo>
                      <a:lnTo>
                        <a:pt x="53" y="0"/>
                      </a:lnTo>
                      <a:lnTo>
                        <a:pt x="51" y="0"/>
                      </a:lnTo>
                      <a:close/>
                    </a:path>
                  </a:pathLst>
                </a:custGeom>
                <a:solidFill>
                  <a:srgbClr val="520000"/>
                </a:solidFill>
                <a:ln w="9525">
                  <a:noFill/>
                  <a:round/>
                  <a:headEnd/>
                  <a:tailEnd/>
                </a:ln>
              </p:spPr>
              <p:txBody>
                <a:bodyPr/>
                <a:lstStyle/>
                <a:p>
                  <a:endParaRPr lang="en-US"/>
                </a:p>
              </p:txBody>
            </p:sp>
            <p:sp>
              <p:nvSpPr>
                <p:cNvPr id="42308" name="Freeform 324"/>
                <p:cNvSpPr>
                  <a:spLocks/>
                </p:cNvSpPr>
                <p:nvPr/>
              </p:nvSpPr>
              <p:spPr bwMode="auto">
                <a:xfrm>
                  <a:off x="3630" y="3553"/>
                  <a:ext cx="6" cy="21"/>
                </a:xfrm>
                <a:custGeom>
                  <a:avLst/>
                  <a:gdLst/>
                  <a:ahLst/>
                  <a:cxnLst>
                    <a:cxn ang="0">
                      <a:pos x="13" y="0"/>
                    </a:cxn>
                    <a:cxn ang="0">
                      <a:pos x="0" y="43"/>
                    </a:cxn>
                    <a:cxn ang="0">
                      <a:pos x="13" y="2"/>
                    </a:cxn>
                    <a:cxn ang="0">
                      <a:pos x="13" y="2"/>
                    </a:cxn>
                    <a:cxn ang="0">
                      <a:pos x="13" y="0"/>
                    </a:cxn>
                  </a:cxnLst>
                  <a:rect l="0" t="0" r="r" b="b"/>
                  <a:pathLst>
                    <a:path w="13" h="43">
                      <a:moveTo>
                        <a:pt x="13" y="0"/>
                      </a:moveTo>
                      <a:lnTo>
                        <a:pt x="0" y="43"/>
                      </a:lnTo>
                      <a:lnTo>
                        <a:pt x="13" y="2"/>
                      </a:lnTo>
                      <a:lnTo>
                        <a:pt x="13" y="2"/>
                      </a:lnTo>
                      <a:lnTo>
                        <a:pt x="13" y="0"/>
                      </a:lnTo>
                      <a:close/>
                    </a:path>
                  </a:pathLst>
                </a:custGeom>
                <a:solidFill>
                  <a:srgbClr val="520000"/>
                </a:solidFill>
                <a:ln w="9525">
                  <a:noFill/>
                  <a:round/>
                  <a:headEnd/>
                  <a:tailEnd/>
                </a:ln>
              </p:spPr>
              <p:txBody>
                <a:bodyPr/>
                <a:lstStyle/>
                <a:p>
                  <a:endParaRPr lang="en-US"/>
                </a:p>
              </p:txBody>
            </p:sp>
            <p:sp>
              <p:nvSpPr>
                <p:cNvPr id="42309" name="Freeform 325"/>
                <p:cNvSpPr>
                  <a:spLocks/>
                </p:cNvSpPr>
                <p:nvPr/>
              </p:nvSpPr>
              <p:spPr bwMode="auto">
                <a:xfrm>
                  <a:off x="3467" y="3558"/>
                  <a:ext cx="9" cy="13"/>
                </a:xfrm>
                <a:custGeom>
                  <a:avLst/>
                  <a:gdLst/>
                  <a:ahLst/>
                  <a:cxnLst>
                    <a:cxn ang="0">
                      <a:pos x="18" y="0"/>
                    </a:cxn>
                    <a:cxn ang="0">
                      <a:pos x="0" y="26"/>
                    </a:cxn>
                    <a:cxn ang="0">
                      <a:pos x="18" y="0"/>
                    </a:cxn>
                    <a:cxn ang="0">
                      <a:pos x="18" y="0"/>
                    </a:cxn>
                  </a:cxnLst>
                  <a:rect l="0" t="0" r="r" b="b"/>
                  <a:pathLst>
                    <a:path w="18" h="26">
                      <a:moveTo>
                        <a:pt x="18" y="0"/>
                      </a:moveTo>
                      <a:lnTo>
                        <a:pt x="0" y="26"/>
                      </a:lnTo>
                      <a:lnTo>
                        <a:pt x="18" y="0"/>
                      </a:lnTo>
                      <a:lnTo>
                        <a:pt x="18" y="0"/>
                      </a:lnTo>
                      <a:close/>
                    </a:path>
                  </a:pathLst>
                </a:custGeom>
                <a:solidFill>
                  <a:srgbClr val="893939"/>
                </a:solidFill>
                <a:ln w="9525">
                  <a:noFill/>
                  <a:round/>
                  <a:headEnd/>
                  <a:tailEnd/>
                </a:ln>
              </p:spPr>
              <p:txBody>
                <a:bodyPr/>
                <a:lstStyle/>
                <a:p>
                  <a:endParaRPr lang="en-US"/>
                </a:p>
              </p:txBody>
            </p:sp>
            <p:sp>
              <p:nvSpPr>
                <p:cNvPr id="42310" name="Freeform 326"/>
                <p:cNvSpPr>
                  <a:spLocks/>
                </p:cNvSpPr>
                <p:nvPr/>
              </p:nvSpPr>
              <p:spPr bwMode="auto">
                <a:xfrm>
                  <a:off x="3594" y="3558"/>
                  <a:ext cx="14" cy="51"/>
                </a:xfrm>
                <a:custGeom>
                  <a:avLst/>
                  <a:gdLst/>
                  <a:ahLst/>
                  <a:cxnLst>
                    <a:cxn ang="0">
                      <a:pos x="27" y="0"/>
                    </a:cxn>
                    <a:cxn ang="0">
                      <a:pos x="0" y="103"/>
                    </a:cxn>
                    <a:cxn ang="0">
                      <a:pos x="27" y="0"/>
                    </a:cxn>
                    <a:cxn ang="0">
                      <a:pos x="27" y="0"/>
                    </a:cxn>
                  </a:cxnLst>
                  <a:rect l="0" t="0" r="r" b="b"/>
                  <a:pathLst>
                    <a:path w="27" h="103">
                      <a:moveTo>
                        <a:pt x="27" y="0"/>
                      </a:moveTo>
                      <a:lnTo>
                        <a:pt x="0" y="103"/>
                      </a:lnTo>
                      <a:lnTo>
                        <a:pt x="27" y="0"/>
                      </a:lnTo>
                      <a:lnTo>
                        <a:pt x="27" y="0"/>
                      </a:lnTo>
                      <a:close/>
                    </a:path>
                  </a:pathLst>
                </a:custGeom>
                <a:solidFill>
                  <a:srgbClr val="520000"/>
                </a:solidFill>
                <a:ln w="9525">
                  <a:noFill/>
                  <a:round/>
                  <a:headEnd/>
                  <a:tailEnd/>
                </a:ln>
              </p:spPr>
              <p:txBody>
                <a:bodyPr/>
                <a:lstStyle/>
                <a:p>
                  <a:endParaRPr lang="en-US"/>
                </a:p>
              </p:txBody>
            </p:sp>
            <p:sp>
              <p:nvSpPr>
                <p:cNvPr id="42311" name="Freeform 327"/>
                <p:cNvSpPr>
                  <a:spLocks/>
                </p:cNvSpPr>
                <p:nvPr/>
              </p:nvSpPr>
              <p:spPr bwMode="auto">
                <a:xfrm>
                  <a:off x="2547" y="3562"/>
                  <a:ext cx="443" cy="329"/>
                </a:xfrm>
                <a:custGeom>
                  <a:avLst/>
                  <a:gdLst/>
                  <a:ahLst/>
                  <a:cxnLst>
                    <a:cxn ang="0">
                      <a:pos x="333" y="53"/>
                    </a:cxn>
                    <a:cxn ang="0">
                      <a:pos x="380" y="58"/>
                    </a:cxn>
                    <a:cxn ang="0">
                      <a:pos x="447" y="63"/>
                    </a:cxn>
                    <a:cxn ang="0">
                      <a:pos x="428" y="80"/>
                    </a:cxn>
                    <a:cxn ang="0">
                      <a:pos x="404" y="117"/>
                    </a:cxn>
                    <a:cxn ang="0">
                      <a:pos x="498" y="140"/>
                    </a:cxn>
                    <a:cxn ang="0">
                      <a:pos x="524" y="109"/>
                    </a:cxn>
                    <a:cxn ang="0">
                      <a:pos x="578" y="146"/>
                    </a:cxn>
                    <a:cxn ang="0">
                      <a:pos x="557" y="140"/>
                    </a:cxn>
                    <a:cxn ang="0">
                      <a:pos x="581" y="173"/>
                    </a:cxn>
                    <a:cxn ang="0">
                      <a:pos x="592" y="200"/>
                    </a:cxn>
                    <a:cxn ang="0">
                      <a:pos x="604" y="224"/>
                    </a:cxn>
                    <a:cxn ang="0">
                      <a:pos x="623" y="215"/>
                    </a:cxn>
                    <a:cxn ang="0">
                      <a:pos x="629" y="168"/>
                    </a:cxn>
                    <a:cxn ang="0">
                      <a:pos x="626" y="144"/>
                    </a:cxn>
                    <a:cxn ang="0">
                      <a:pos x="740" y="189"/>
                    </a:cxn>
                    <a:cxn ang="0">
                      <a:pos x="762" y="188"/>
                    </a:cxn>
                    <a:cxn ang="0">
                      <a:pos x="788" y="170"/>
                    </a:cxn>
                    <a:cxn ang="0">
                      <a:pos x="788" y="191"/>
                    </a:cxn>
                    <a:cxn ang="0">
                      <a:pos x="887" y="194"/>
                    </a:cxn>
                    <a:cxn ang="0">
                      <a:pos x="773" y="199"/>
                    </a:cxn>
                    <a:cxn ang="0">
                      <a:pos x="826" y="223"/>
                    </a:cxn>
                    <a:cxn ang="0">
                      <a:pos x="794" y="228"/>
                    </a:cxn>
                    <a:cxn ang="0">
                      <a:pos x="788" y="245"/>
                    </a:cxn>
                    <a:cxn ang="0">
                      <a:pos x="778" y="261"/>
                    </a:cxn>
                    <a:cxn ang="0">
                      <a:pos x="812" y="282"/>
                    </a:cxn>
                    <a:cxn ang="0">
                      <a:pos x="797" y="319"/>
                    </a:cxn>
                    <a:cxn ang="0">
                      <a:pos x="778" y="271"/>
                    </a:cxn>
                    <a:cxn ang="0">
                      <a:pos x="744" y="274"/>
                    </a:cxn>
                    <a:cxn ang="0">
                      <a:pos x="751" y="293"/>
                    </a:cxn>
                    <a:cxn ang="0">
                      <a:pos x="732" y="296"/>
                    </a:cxn>
                    <a:cxn ang="0">
                      <a:pos x="746" y="314"/>
                    </a:cxn>
                    <a:cxn ang="0">
                      <a:pos x="608" y="288"/>
                    </a:cxn>
                    <a:cxn ang="0">
                      <a:pos x="578" y="264"/>
                    </a:cxn>
                    <a:cxn ang="0">
                      <a:pos x="386" y="125"/>
                    </a:cxn>
                    <a:cxn ang="0">
                      <a:pos x="445" y="269"/>
                    </a:cxn>
                    <a:cxn ang="0">
                      <a:pos x="725" y="399"/>
                    </a:cxn>
                    <a:cxn ang="0">
                      <a:pos x="669" y="415"/>
                    </a:cxn>
                    <a:cxn ang="0">
                      <a:pos x="621" y="400"/>
                    </a:cxn>
                    <a:cxn ang="0">
                      <a:pos x="618" y="413"/>
                    </a:cxn>
                    <a:cxn ang="0">
                      <a:pos x="621" y="453"/>
                    </a:cxn>
                    <a:cxn ang="0">
                      <a:pos x="608" y="490"/>
                    </a:cxn>
                    <a:cxn ang="0">
                      <a:pos x="722" y="615"/>
                    </a:cxn>
                    <a:cxn ang="0">
                      <a:pos x="722" y="655"/>
                    </a:cxn>
                    <a:cxn ang="0">
                      <a:pos x="655" y="564"/>
                    </a:cxn>
                    <a:cxn ang="0">
                      <a:pos x="519" y="488"/>
                    </a:cxn>
                    <a:cxn ang="0">
                      <a:pos x="332" y="322"/>
                    </a:cxn>
                    <a:cxn ang="0">
                      <a:pos x="402" y="420"/>
                    </a:cxn>
                    <a:cxn ang="0">
                      <a:pos x="373" y="397"/>
                    </a:cxn>
                    <a:cxn ang="0">
                      <a:pos x="341" y="408"/>
                    </a:cxn>
                    <a:cxn ang="0">
                      <a:pos x="224" y="352"/>
                    </a:cxn>
                    <a:cxn ang="0">
                      <a:pos x="112" y="215"/>
                    </a:cxn>
                    <a:cxn ang="0">
                      <a:pos x="186" y="263"/>
                    </a:cxn>
                    <a:cxn ang="0">
                      <a:pos x="205" y="268"/>
                    </a:cxn>
                    <a:cxn ang="0">
                      <a:pos x="213" y="308"/>
                    </a:cxn>
                    <a:cxn ang="0">
                      <a:pos x="271" y="314"/>
                    </a:cxn>
                    <a:cxn ang="0">
                      <a:pos x="88" y="124"/>
                    </a:cxn>
                    <a:cxn ang="0">
                      <a:pos x="15" y="133"/>
                    </a:cxn>
                    <a:cxn ang="0">
                      <a:pos x="63" y="20"/>
                    </a:cxn>
                    <a:cxn ang="0">
                      <a:pos x="253" y="32"/>
                    </a:cxn>
                  </a:cxnLst>
                  <a:rect l="0" t="0" r="r" b="b"/>
                  <a:pathLst>
                    <a:path w="887" h="658">
                      <a:moveTo>
                        <a:pt x="336" y="95"/>
                      </a:moveTo>
                      <a:lnTo>
                        <a:pt x="343" y="90"/>
                      </a:lnTo>
                      <a:lnTo>
                        <a:pt x="346" y="85"/>
                      </a:lnTo>
                      <a:lnTo>
                        <a:pt x="348" y="79"/>
                      </a:lnTo>
                      <a:lnTo>
                        <a:pt x="346" y="74"/>
                      </a:lnTo>
                      <a:lnTo>
                        <a:pt x="343" y="69"/>
                      </a:lnTo>
                      <a:lnTo>
                        <a:pt x="340" y="63"/>
                      </a:lnTo>
                      <a:lnTo>
                        <a:pt x="336" y="58"/>
                      </a:lnTo>
                      <a:lnTo>
                        <a:pt x="333" y="53"/>
                      </a:lnTo>
                      <a:lnTo>
                        <a:pt x="332" y="47"/>
                      </a:lnTo>
                      <a:lnTo>
                        <a:pt x="330" y="42"/>
                      </a:lnTo>
                      <a:lnTo>
                        <a:pt x="335" y="53"/>
                      </a:lnTo>
                      <a:lnTo>
                        <a:pt x="341" y="58"/>
                      </a:lnTo>
                      <a:lnTo>
                        <a:pt x="348" y="61"/>
                      </a:lnTo>
                      <a:lnTo>
                        <a:pt x="354" y="63"/>
                      </a:lnTo>
                      <a:lnTo>
                        <a:pt x="362" y="61"/>
                      </a:lnTo>
                      <a:lnTo>
                        <a:pt x="370" y="60"/>
                      </a:lnTo>
                      <a:lnTo>
                        <a:pt x="380" y="58"/>
                      </a:lnTo>
                      <a:lnTo>
                        <a:pt x="388" y="60"/>
                      </a:lnTo>
                      <a:lnTo>
                        <a:pt x="396" y="61"/>
                      </a:lnTo>
                      <a:lnTo>
                        <a:pt x="405" y="68"/>
                      </a:lnTo>
                      <a:lnTo>
                        <a:pt x="412" y="71"/>
                      </a:lnTo>
                      <a:lnTo>
                        <a:pt x="418" y="71"/>
                      </a:lnTo>
                      <a:lnTo>
                        <a:pt x="424" y="71"/>
                      </a:lnTo>
                      <a:lnTo>
                        <a:pt x="432" y="69"/>
                      </a:lnTo>
                      <a:lnTo>
                        <a:pt x="440" y="66"/>
                      </a:lnTo>
                      <a:lnTo>
                        <a:pt x="447" y="63"/>
                      </a:lnTo>
                      <a:lnTo>
                        <a:pt x="455" y="58"/>
                      </a:lnTo>
                      <a:lnTo>
                        <a:pt x="461" y="53"/>
                      </a:lnTo>
                      <a:lnTo>
                        <a:pt x="469" y="48"/>
                      </a:lnTo>
                      <a:lnTo>
                        <a:pt x="476" y="42"/>
                      </a:lnTo>
                      <a:lnTo>
                        <a:pt x="468" y="52"/>
                      </a:lnTo>
                      <a:lnTo>
                        <a:pt x="460" y="61"/>
                      </a:lnTo>
                      <a:lnTo>
                        <a:pt x="450" y="68"/>
                      </a:lnTo>
                      <a:lnTo>
                        <a:pt x="439" y="76"/>
                      </a:lnTo>
                      <a:lnTo>
                        <a:pt x="428" y="80"/>
                      </a:lnTo>
                      <a:lnTo>
                        <a:pt x="416" y="87"/>
                      </a:lnTo>
                      <a:lnTo>
                        <a:pt x="405" y="92"/>
                      </a:lnTo>
                      <a:lnTo>
                        <a:pt x="394" y="98"/>
                      </a:lnTo>
                      <a:lnTo>
                        <a:pt x="383" y="103"/>
                      </a:lnTo>
                      <a:lnTo>
                        <a:pt x="373" y="109"/>
                      </a:lnTo>
                      <a:lnTo>
                        <a:pt x="380" y="114"/>
                      </a:lnTo>
                      <a:lnTo>
                        <a:pt x="388" y="117"/>
                      </a:lnTo>
                      <a:lnTo>
                        <a:pt x="396" y="119"/>
                      </a:lnTo>
                      <a:lnTo>
                        <a:pt x="404" y="117"/>
                      </a:lnTo>
                      <a:lnTo>
                        <a:pt x="412" y="116"/>
                      </a:lnTo>
                      <a:lnTo>
                        <a:pt x="418" y="112"/>
                      </a:lnTo>
                      <a:lnTo>
                        <a:pt x="426" y="108"/>
                      </a:lnTo>
                      <a:lnTo>
                        <a:pt x="434" y="104"/>
                      </a:lnTo>
                      <a:lnTo>
                        <a:pt x="440" y="100"/>
                      </a:lnTo>
                      <a:lnTo>
                        <a:pt x="447" y="95"/>
                      </a:lnTo>
                      <a:lnTo>
                        <a:pt x="482" y="144"/>
                      </a:lnTo>
                      <a:lnTo>
                        <a:pt x="490" y="143"/>
                      </a:lnTo>
                      <a:lnTo>
                        <a:pt x="498" y="140"/>
                      </a:lnTo>
                      <a:lnTo>
                        <a:pt x="503" y="138"/>
                      </a:lnTo>
                      <a:lnTo>
                        <a:pt x="508" y="136"/>
                      </a:lnTo>
                      <a:lnTo>
                        <a:pt x="512" y="135"/>
                      </a:lnTo>
                      <a:lnTo>
                        <a:pt x="516" y="133"/>
                      </a:lnTo>
                      <a:lnTo>
                        <a:pt x="520" y="132"/>
                      </a:lnTo>
                      <a:lnTo>
                        <a:pt x="527" y="130"/>
                      </a:lnTo>
                      <a:lnTo>
                        <a:pt x="533" y="128"/>
                      </a:lnTo>
                      <a:lnTo>
                        <a:pt x="541" y="127"/>
                      </a:lnTo>
                      <a:lnTo>
                        <a:pt x="524" y="109"/>
                      </a:lnTo>
                      <a:lnTo>
                        <a:pt x="530" y="114"/>
                      </a:lnTo>
                      <a:lnTo>
                        <a:pt x="535" y="119"/>
                      </a:lnTo>
                      <a:lnTo>
                        <a:pt x="541" y="122"/>
                      </a:lnTo>
                      <a:lnTo>
                        <a:pt x="548" y="125"/>
                      </a:lnTo>
                      <a:lnTo>
                        <a:pt x="554" y="128"/>
                      </a:lnTo>
                      <a:lnTo>
                        <a:pt x="560" y="133"/>
                      </a:lnTo>
                      <a:lnTo>
                        <a:pt x="567" y="136"/>
                      </a:lnTo>
                      <a:lnTo>
                        <a:pt x="573" y="141"/>
                      </a:lnTo>
                      <a:lnTo>
                        <a:pt x="578" y="146"/>
                      </a:lnTo>
                      <a:lnTo>
                        <a:pt x="584" y="151"/>
                      </a:lnTo>
                      <a:lnTo>
                        <a:pt x="581" y="149"/>
                      </a:lnTo>
                      <a:lnTo>
                        <a:pt x="578" y="146"/>
                      </a:lnTo>
                      <a:lnTo>
                        <a:pt x="575" y="144"/>
                      </a:lnTo>
                      <a:lnTo>
                        <a:pt x="572" y="143"/>
                      </a:lnTo>
                      <a:lnTo>
                        <a:pt x="568" y="141"/>
                      </a:lnTo>
                      <a:lnTo>
                        <a:pt x="564" y="141"/>
                      </a:lnTo>
                      <a:lnTo>
                        <a:pt x="560" y="140"/>
                      </a:lnTo>
                      <a:lnTo>
                        <a:pt x="557" y="140"/>
                      </a:lnTo>
                      <a:lnTo>
                        <a:pt x="552" y="138"/>
                      </a:lnTo>
                      <a:lnTo>
                        <a:pt x="549" y="138"/>
                      </a:lnTo>
                      <a:lnTo>
                        <a:pt x="548" y="144"/>
                      </a:lnTo>
                      <a:lnTo>
                        <a:pt x="549" y="151"/>
                      </a:lnTo>
                      <a:lnTo>
                        <a:pt x="552" y="156"/>
                      </a:lnTo>
                      <a:lnTo>
                        <a:pt x="557" y="160"/>
                      </a:lnTo>
                      <a:lnTo>
                        <a:pt x="565" y="165"/>
                      </a:lnTo>
                      <a:lnTo>
                        <a:pt x="573" y="168"/>
                      </a:lnTo>
                      <a:lnTo>
                        <a:pt x="581" y="173"/>
                      </a:lnTo>
                      <a:lnTo>
                        <a:pt x="589" y="176"/>
                      </a:lnTo>
                      <a:lnTo>
                        <a:pt x="596" y="181"/>
                      </a:lnTo>
                      <a:lnTo>
                        <a:pt x="602" y="186"/>
                      </a:lnTo>
                      <a:lnTo>
                        <a:pt x="599" y="188"/>
                      </a:lnTo>
                      <a:lnTo>
                        <a:pt x="597" y="189"/>
                      </a:lnTo>
                      <a:lnTo>
                        <a:pt x="594" y="192"/>
                      </a:lnTo>
                      <a:lnTo>
                        <a:pt x="594" y="196"/>
                      </a:lnTo>
                      <a:lnTo>
                        <a:pt x="592" y="197"/>
                      </a:lnTo>
                      <a:lnTo>
                        <a:pt x="592" y="200"/>
                      </a:lnTo>
                      <a:lnTo>
                        <a:pt x="591" y="204"/>
                      </a:lnTo>
                      <a:lnTo>
                        <a:pt x="591" y="207"/>
                      </a:lnTo>
                      <a:lnTo>
                        <a:pt x="591" y="208"/>
                      </a:lnTo>
                      <a:lnTo>
                        <a:pt x="591" y="212"/>
                      </a:lnTo>
                      <a:lnTo>
                        <a:pt x="594" y="213"/>
                      </a:lnTo>
                      <a:lnTo>
                        <a:pt x="597" y="216"/>
                      </a:lnTo>
                      <a:lnTo>
                        <a:pt x="599" y="220"/>
                      </a:lnTo>
                      <a:lnTo>
                        <a:pt x="602" y="221"/>
                      </a:lnTo>
                      <a:lnTo>
                        <a:pt x="604" y="224"/>
                      </a:lnTo>
                      <a:lnTo>
                        <a:pt x="605" y="226"/>
                      </a:lnTo>
                      <a:lnTo>
                        <a:pt x="608" y="228"/>
                      </a:lnTo>
                      <a:lnTo>
                        <a:pt x="610" y="229"/>
                      </a:lnTo>
                      <a:lnTo>
                        <a:pt x="613" y="229"/>
                      </a:lnTo>
                      <a:lnTo>
                        <a:pt x="616" y="229"/>
                      </a:lnTo>
                      <a:lnTo>
                        <a:pt x="623" y="226"/>
                      </a:lnTo>
                      <a:lnTo>
                        <a:pt x="626" y="223"/>
                      </a:lnTo>
                      <a:lnTo>
                        <a:pt x="626" y="218"/>
                      </a:lnTo>
                      <a:lnTo>
                        <a:pt x="623" y="215"/>
                      </a:lnTo>
                      <a:lnTo>
                        <a:pt x="621" y="210"/>
                      </a:lnTo>
                      <a:lnTo>
                        <a:pt x="618" y="207"/>
                      </a:lnTo>
                      <a:lnTo>
                        <a:pt x="616" y="204"/>
                      </a:lnTo>
                      <a:lnTo>
                        <a:pt x="618" y="202"/>
                      </a:lnTo>
                      <a:lnTo>
                        <a:pt x="623" y="202"/>
                      </a:lnTo>
                      <a:lnTo>
                        <a:pt x="634" y="204"/>
                      </a:lnTo>
                      <a:lnTo>
                        <a:pt x="616" y="162"/>
                      </a:lnTo>
                      <a:lnTo>
                        <a:pt x="623" y="165"/>
                      </a:lnTo>
                      <a:lnTo>
                        <a:pt x="629" y="168"/>
                      </a:lnTo>
                      <a:lnTo>
                        <a:pt x="634" y="172"/>
                      </a:lnTo>
                      <a:lnTo>
                        <a:pt x="640" y="176"/>
                      </a:lnTo>
                      <a:lnTo>
                        <a:pt x="647" y="180"/>
                      </a:lnTo>
                      <a:lnTo>
                        <a:pt x="653" y="183"/>
                      </a:lnTo>
                      <a:lnTo>
                        <a:pt x="660" y="184"/>
                      </a:lnTo>
                      <a:lnTo>
                        <a:pt x="664" y="186"/>
                      </a:lnTo>
                      <a:lnTo>
                        <a:pt x="671" y="183"/>
                      </a:lnTo>
                      <a:lnTo>
                        <a:pt x="676" y="180"/>
                      </a:lnTo>
                      <a:lnTo>
                        <a:pt x="626" y="144"/>
                      </a:lnTo>
                      <a:lnTo>
                        <a:pt x="639" y="151"/>
                      </a:lnTo>
                      <a:lnTo>
                        <a:pt x="650" y="159"/>
                      </a:lnTo>
                      <a:lnTo>
                        <a:pt x="663" y="165"/>
                      </a:lnTo>
                      <a:lnTo>
                        <a:pt x="676" y="173"/>
                      </a:lnTo>
                      <a:lnTo>
                        <a:pt x="688" y="178"/>
                      </a:lnTo>
                      <a:lnTo>
                        <a:pt x="701" y="184"/>
                      </a:lnTo>
                      <a:lnTo>
                        <a:pt x="714" y="188"/>
                      </a:lnTo>
                      <a:lnTo>
                        <a:pt x="727" y="189"/>
                      </a:lnTo>
                      <a:lnTo>
                        <a:pt x="740" y="189"/>
                      </a:lnTo>
                      <a:lnTo>
                        <a:pt x="752" y="186"/>
                      </a:lnTo>
                      <a:lnTo>
                        <a:pt x="743" y="180"/>
                      </a:lnTo>
                      <a:lnTo>
                        <a:pt x="744" y="183"/>
                      </a:lnTo>
                      <a:lnTo>
                        <a:pt x="748" y="184"/>
                      </a:lnTo>
                      <a:lnTo>
                        <a:pt x="749" y="186"/>
                      </a:lnTo>
                      <a:lnTo>
                        <a:pt x="752" y="186"/>
                      </a:lnTo>
                      <a:lnTo>
                        <a:pt x="756" y="188"/>
                      </a:lnTo>
                      <a:lnTo>
                        <a:pt x="759" y="188"/>
                      </a:lnTo>
                      <a:lnTo>
                        <a:pt x="762" y="188"/>
                      </a:lnTo>
                      <a:lnTo>
                        <a:pt x="764" y="188"/>
                      </a:lnTo>
                      <a:lnTo>
                        <a:pt x="767" y="186"/>
                      </a:lnTo>
                      <a:lnTo>
                        <a:pt x="770" y="186"/>
                      </a:lnTo>
                      <a:lnTo>
                        <a:pt x="778" y="180"/>
                      </a:lnTo>
                      <a:lnTo>
                        <a:pt x="700" y="144"/>
                      </a:lnTo>
                      <a:lnTo>
                        <a:pt x="796" y="168"/>
                      </a:lnTo>
                      <a:lnTo>
                        <a:pt x="792" y="168"/>
                      </a:lnTo>
                      <a:lnTo>
                        <a:pt x="789" y="170"/>
                      </a:lnTo>
                      <a:lnTo>
                        <a:pt x="788" y="170"/>
                      </a:lnTo>
                      <a:lnTo>
                        <a:pt x="786" y="170"/>
                      </a:lnTo>
                      <a:lnTo>
                        <a:pt x="784" y="172"/>
                      </a:lnTo>
                      <a:lnTo>
                        <a:pt x="783" y="173"/>
                      </a:lnTo>
                      <a:lnTo>
                        <a:pt x="781" y="175"/>
                      </a:lnTo>
                      <a:lnTo>
                        <a:pt x="780" y="176"/>
                      </a:lnTo>
                      <a:lnTo>
                        <a:pt x="778" y="178"/>
                      </a:lnTo>
                      <a:lnTo>
                        <a:pt x="778" y="180"/>
                      </a:lnTo>
                      <a:lnTo>
                        <a:pt x="778" y="186"/>
                      </a:lnTo>
                      <a:lnTo>
                        <a:pt x="788" y="191"/>
                      </a:lnTo>
                      <a:lnTo>
                        <a:pt x="797" y="192"/>
                      </a:lnTo>
                      <a:lnTo>
                        <a:pt x="808" y="194"/>
                      </a:lnTo>
                      <a:lnTo>
                        <a:pt x="820" y="196"/>
                      </a:lnTo>
                      <a:lnTo>
                        <a:pt x="831" y="196"/>
                      </a:lnTo>
                      <a:lnTo>
                        <a:pt x="842" y="196"/>
                      </a:lnTo>
                      <a:lnTo>
                        <a:pt x="853" y="196"/>
                      </a:lnTo>
                      <a:lnTo>
                        <a:pt x="864" y="194"/>
                      </a:lnTo>
                      <a:lnTo>
                        <a:pt x="876" y="194"/>
                      </a:lnTo>
                      <a:lnTo>
                        <a:pt x="887" y="194"/>
                      </a:lnTo>
                      <a:lnTo>
                        <a:pt x="879" y="199"/>
                      </a:lnTo>
                      <a:lnTo>
                        <a:pt x="869" y="202"/>
                      </a:lnTo>
                      <a:lnTo>
                        <a:pt x="858" y="204"/>
                      </a:lnTo>
                      <a:lnTo>
                        <a:pt x="844" y="202"/>
                      </a:lnTo>
                      <a:lnTo>
                        <a:pt x="831" y="200"/>
                      </a:lnTo>
                      <a:lnTo>
                        <a:pt x="815" y="199"/>
                      </a:lnTo>
                      <a:lnTo>
                        <a:pt x="800" y="197"/>
                      </a:lnTo>
                      <a:lnTo>
                        <a:pt x="786" y="197"/>
                      </a:lnTo>
                      <a:lnTo>
                        <a:pt x="773" y="199"/>
                      </a:lnTo>
                      <a:lnTo>
                        <a:pt x="760" y="204"/>
                      </a:lnTo>
                      <a:lnTo>
                        <a:pt x="768" y="207"/>
                      </a:lnTo>
                      <a:lnTo>
                        <a:pt x="776" y="208"/>
                      </a:lnTo>
                      <a:lnTo>
                        <a:pt x="784" y="212"/>
                      </a:lnTo>
                      <a:lnTo>
                        <a:pt x="792" y="215"/>
                      </a:lnTo>
                      <a:lnTo>
                        <a:pt x="800" y="216"/>
                      </a:lnTo>
                      <a:lnTo>
                        <a:pt x="810" y="220"/>
                      </a:lnTo>
                      <a:lnTo>
                        <a:pt x="818" y="221"/>
                      </a:lnTo>
                      <a:lnTo>
                        <a:pt x="826" y="223"/>
                      </a:lnTo>
                      <a:lnTo>
                        <a:pt x="836" y="223"/>
                      </a:lnTo>
                      <a:lnTo>
                        <a:pt x="845" y="221"/>
                      </a:lnTo>
                      <a:lnTo>
                        <a:pt x="839" y="232"/>
                      </a:lnTo>
                      <a:lnTo>
                        <a:pt x="831" y="237"/>
                      </a:lnTo>
                      <a:lnTo>
                        <a:pt x="824" y="237"/>
                      </a:lnTo>
                      <a:lnTo>
                        <a:pt x="816" y="236"/>
                      </a:lnTo>
                      <a:lnTo>
                        <a:pt x="808" y="232"/>
                      </a:lnTo>
                      <a:lnTo>
                        <a:pt x="802" y="229"/>
                      </a:lnTo>
                      <a:lnTo>
                        <a:pt x="794" y="228"/>
                      </a:lnTo>
                      <a:lnTo>
                        <a:pt x="786" y="226"/>
                      </a:lnTo>
                      <a:lnTo>
                        <a:pt x="778" y="229"/>
                      </a:lnTo>
                      <a:lnTo>
                        <a:pt x="770" y="236"/>
                      </a:lnTo>
                      <a:lnTo>
                        <a:pt x="802" y="253"/>
                      </a:lnTo>
                      <a:lnTo>
                        <a:pt x="800" y="250"/>
                      </a:lnTo>
                      <a:lnTo>
                        <a:pt x="797" y="247"/>
                      </a:lnTo>
                      <a:lnTo>
                        <a:pt x="794" y="245"/>
                      </a:lnTo>
                      <a:lnTo>
                        <a:pt x="791" y="245"/>
                      </a:lnTo>
                      <a:lnTo>
                        <a:pt x="788" y="245"/>
                      </a:lnTo>
                      <a:lnTo>
                        <a:pt x="784" y="245"/>
                      </a:lnTo>
                      <a:lnTo>
                        <a:pt x="781" y="245"/>
                      </a:lnTo>
                      <a:lnTo>
                        <a:pt x="778" y="245"/>
                      </a:lnTo>
                      <a:lnTo>
                        <a:pt x="773" y="247"/>
                      </a:lnTo>
                      <a:lnTo>
                        <a:pt x="770" y="247"/>
                      </a:lnTo>
                      <a:lnTo>
                        <a:pt x="760" y="253"/>
                      </a:lnTo>
                      <a:lnTo>
                        <a:pt x="767" y="256"/>
                      </a:lnTo>
                      <a:lnTo>
                        <a:pt x="772" y="258"/>
                      </a:lnTo>
                      <a:lnTo>
                        <a:pt x="778" y="261"/>
                      </a:lnTo>
                      <a:lnTo>
                        <a:pt x="783" y="264"/>
                      </a:lnTo>
                      <a:lnTo>
                        <a:pt x="789" y="268"/>
                      </a:lnTo>
                      <a:lnTo>
                        <a:pt x="794" y="269"/>
                      </a:lnTo>
                      <a:lnTo>
                        <a:pt x="800" y="272"/>
                      </a:lnTo>
                      <a:lnTo>
                        <a:pt x="807" y="272"/>
                      </a:lnTo>
                      <a:lnTo>
                        <a:pt x="813" y="272"/>
                      </a:lnTo>
                      <a:lnTo>
                        <a:pt x="820" y="271"/>
                      </a:lnTo>
                      <a:lnTo>
                        <a:pt x="815" y="276"/>
                      </a:lnTo>
                      <a:lnTo>
                        <a:pt x="812" y="282"/>
                      </a:lnTo>
                      <a:lnTo>
                        <a:pt x="812" y="288"/>
                      </a:lnTo>
                      <a:lnTo>
                        <a:pt x="812" y="295"/>
                      </a:lnTo>
                      <a:lnTo>
                        <a:pt x="812" y="301"/>
                      </a:lnTo>
                      <a:lnTo>
                        <a:pt x="812" y="308"/>
                      </a:lnTo>
                      <a:lnTo>
                        <a:pt x="810" y="312"/>
                      </a:lnTo>
                      <a:lnTo>
                        <a:pt x="808" y="317"/>
                      </a:lnTo>
                      <a:lnTo>
                        <a:pt x="804" y="319"/>
                      </a:lnTo>
                      <a:lnTo>
                        <a:pt x="796" y="320"/>
                      </a:lnTo>
                      <a:lnTo>
                        <a:pt x="797" y="319"/>
                      </a:lnTo>
                      <a:lnTo>
                        <a:pt x="797" y="316"/>
                      </a:lnTo>
                      <a:lnTo>
                        <a:pt x="799" y="311"/>
                      </a:lnTo>
                      <a:lnTo>
                        <a:pt x="799" y="306"/>
                      </a:lnTo>
                      <a:lnTo>
                        <a:pt x="799" y="300"/>
                      </a:lnTo>
                      <a:lnTo>
                        <a:pt x="797" y="293"/>
                      </a:lnTo>
                      <a:lnTo>
                        <a:pt x="794" y="287"/>
                      </a:lnTo>
                      <a:lnTo>
                        <a:pt x="791" y="282"/>
                      </a:lnTo>
                      <a:lnTo>
                        <a:pt x="784" y="276"/>
                      </a:lnTo>
                      <a:lnTo>
                        <a:pt x="778" y="271"/>
                      </a:lnTo>
                      <a:lnTo>
                        <a:pt x="775" y="272"/>
                      </a:lnTo>
                      <a:lnTo>
                        <a:pt x="770" y="272"/>
                      </a:lnTo>
                      <a:lnTo>
                        <a:pt x="767" y="271"/>
                      </a:lnTo>
                      <a:lnTo>
                        <a:pt x="762" y="271"/>
                      </a:lnTo>
                      <a:lnTo>
                        <a:pt x="759" y="271"/>
                      </a:lnTo>
                      <a:lnTo>
                        <a:pt x="756" y="271"/>
                      </a:lnTo>
                      <a:lnTo>
                        <a:pt x="751" y="271"/>
                      </a:lnTo>
                      <a:lnTo>
                        <a:pt x="748" y="272"/>
                      </a:lnTo>
                      <a:lnTo>
                        <a:pt x="744" y="274"/>
                      </a:lnTo>
                      <a:lnTo>
                        <a:pt x="743" y="279"/>
                      </a:lnTo>
                      <a:lnTo>
                        <a:pt x="743" y="280"/>
                      </a:lnTo>
                      <a:lnTo>
                        <a:pt x="743" y="284"/>
                      </a:lnTo>
                      <a:lnTo>
                        <a:pt x="744" y="285"/>
                      </a:lnTo>
                      <a:lnTo>
                        <a:pt x="744" y="288"/>
                      </a:lnTo>
                      <a:lnTo>
                        <a:pt x="746" y="290"/>
                      </a:lnTo>
                      <a:lnTo>
                        <a:pt x="748" y="292"/>
                      </a:lnTo>
                      <a:lnTo>
                        <a:pt x="749" y="293"/>
                      </a:lnTo>
                      <a:lnTo>
                        <a:pt x="751" y="293"/>
                      </a:lnTo>
                      <a:lnTo>
                        <a:pt x="752" y="295"/>
                      </a:lnTo>
                      <a:lnTo>
                        <a:pt x="752" y="296"/>
                      </a:lnTo>
                      <a:lnTo>
                        <a:pt x="756" y="296"/>
                      </a:lnTo>
                      <a:lnTo>
                        <a:pt x="756" y="296"/>
                      </a:lnTo>
                      <a:lnTo>
                        <a:pt x="752" y="296"/>
                      </a:lnTo>
                      <a:lnTo>
                        <a:pt x="749" y="296"/>
                      </a:lnTo>
                      <a:lnTo>
                        <a:pt x="743" y="296"/>
                      </a:lnTo>
                      <a:lnTo>
                        <a:pt x="738" y="296"/>
                      </a:lnTo>
                      <a:lnTo>
                        <a:pt x="732" y="296"/>
                      </a:lnTo>
                      <a:lnTo>
                        <a:pt x="725" y="300"/>
                      </a:lnTo>
                      <a:lnTo>
                        <a:pt x="720" y="301"/>
                      </a:lnTo>
                      <a:lnTo>
                        <a:pt x="717" y="306"/>
                      </a:lnTo>
                      <a:lnTo>
                        <a:pt x="760" y="320"/>
                      </a:lnTo>
                      <a:lnTo>
                        <a:pt x="762" y="319"/>
                      </a:lnTo>
                      <a:lnTo>
                        <a:pt x="760" y="317"/>
                      </a:lnTo>
                      <a:lnTo>
                        <a:pt x="757" y="317"/>
                      </a:lnTo>
                      <a:lnTo>
                        <a:pt x="752" y="316"/>
                      </a:lnTo>
                      <a:lnTo>
                        <a:pt x="746" y="314"/>
                      </a:lnTo>
                      <a:lnTo>
                        <a:pt x="738" y="314"/>
                      </a:lnTo>
                      <a:lnTo>
                        <a:pt x="732" y="312"/>
                      </a:lnTo>
                      <a:lnTo>
                        <a:pt x="724" y="312"/>
                      </a:lnTo>
                      <a:lnTo>
                        <a:pt x="717" y="312"/>
                      </a:lnTo>
                      <a:lnTo>
                        <a:pt x="711" y="314"/>
                      </a:lnTo>
                      <a:lnTo>
                        <a:pt x="700" y="320"/>
                      </a:lnTo>
                      <a:lnTo>
                        <a:pt x="728" y="349"/>
                      </a:lnTo>
                      <a:lnTo>
                        <a:pt x="602" y="296"/>
                      </a:lnTo>
                      <a:lnTo>
                        <a:pt x="608" y="288"/>
                      </a:lnTo>
                      <a:lnTo>
                        <a:pt x="605" y="285"/>
                      </a:lnTo>
                      <a:lnTo>
                        <a:pt x="602" y="282"/>
                      </a:lnTo>
                      <a:lnTo>
                        <a:pt x="600" y="279"/>
                      </a:lnTo>
                      <a:lnTo>
                        <a:pt x="597" y="276"/>
                      </a:lnTo>
                      <a:lnTo>
                        <a:pt x="594" y="272"/>
                      </a:lnTo>
                      <a:lnTo>
                        <a:pt x="591" y="269"/>
                      </a:lnTo>
                      <a:lnTo>
                        <a:pt x="588" y="268"/>
                      </a:lnTo>
                      <a:lnTo>
                        <a:pt x="583" y="266"/>
                      </a:lnTo>
                      <a:lnTo>
                        <a:pt x="578" y="264"/>
                      </a:lnTo>
                      <a:lnTo>
                        <a:pt x="573" y="264"/>
                      </a:lnTo>
                      <a:lnTo>
                        <a:pt x="573" y="296"/>
                      </a:lnTo>
                      <a:lnTo>
                        <a:pt x="540" y="279"/>
                      </a:lnTo>
                      <a:lnTo>
                        <a:pt x="511" y="256"/>
                      </a:lnTo>
                      <a:lnTo>
                        <a:pt x="485" y="231"/>
                      </a:lnTo>
                      <a:lnTo>
                        <a:pt x="460" y="204"/>
                      </a:lnTo>
                      <a:lnTo>
                        <a:pt x="436" y="176"/>
                      </a:lnTo>
                      <a:lnTo>
                        <a:pt x="412" y="149"/>
                      </a:lnTo>
                      <a:lnTo>
                        <a:pt x="386" y="125"/>
                      </a:lnTo>
                      <a:lnTo>
                        <a:pt x="357" y="103"/>
                      </a:lnTo>
                      <a:lnTo>
                        <a:pt x="325" y="87"/>
                      </a:lnTo>
                      <a:lnTo>
                        <a:pt x="288" y="77"/>
                      </a:lnTo>
                      <a:lnTo>
                        <a:pt x="311" y="106"/>
                      </a:lnTo>
                      <a:lnTo>
                        <a:pt x="335" y="138"/>
                      </a:lnTo>
                      <a:lnTo>
                        <a:pt x="360" y="172"/>
                      </a:lnTo>
                      <a:lnTo>
                        <a:pt x="388" y="205"/>
                      </a:lnTo>
                      <a:lnTo>
                        <a:pt x="415" y="237"/>
                      </a:lnTo>
                      <a:lnTo>
                        <a:pt x="445" y="269"/>
                      </a:lnTo>
                      <a:lnTo>
                        <a:pt x="477" y="298"/>
                      </a:lnTo>
                      <a:lnTo>
                        <a:pt x="511" y="322"/>
                      </a:lnTo>
                      <a:lnTo>
                        <a:pt x="546" y="341"/>
                      </a:lnTo>
                      <a:lnTo>
                        <a:pt x="584" y="356"/>
                      </a:lnTo>
                      <a:lnTo>
                        <a:pt x="602" y="320"/>
                      </a:lnTo>
                      <a:lnTo>
                        <a:pt x="743" y="391"/>
                      </a:lnTo>
                      <a:lnTo>
                        <a:pt x="738" y="396"/>
                      </a:lnTo>
                      <a:lnTo>
                        <a:pt x="732" y="397"/>
                      </a:lnTo>
                      <a:lnTo>
                        <a:pt x="725" y="399"/>
                      </a:lnTo>
                      <a:lnTo>
                        <a:pt x="717" y="397"/>
                      </a:lnTo>
                      <a:lnTo>
                        <a:pt x="711" y="396"/>
                      </a:lnTo>
                      <a:lnTo>
                        <a:pt x="703" y="392"/>
                      </a:lnTo>
                      <a:lnTo>
                        <a:pt x="695" y="388"/>
                      </a:lnTo>
                      <a:lnTo>
                        <a:pt x="688" y="383"/>
                      </a:lnTo>
                      <a:lnTo>
                        <a:pt x="682" y="378"/>
                      </a:lnTo>
                      <a:lnTo>
                        <a:pt x="676" y="373"/>
                      </a:lnTo>
                      <a:lnTo>
                        <a:pt x="644" y="397"/>
                      </a:lnTo>
                      <a:lnTo>
                        <a:pt x="669" y="415"/>
                      </a:lnTo>
                      <a:lnTo>
                        <a:pt x="668" y="418"/>
                      </a:lnTo>
                      <a:lnTo>
                        <a:pt x="664" y="418"/>
                      </a:lnTo>
                      <a:lnTo>
                        <a:pt x="661" y="415"/>
                      </a:lnTo>
                      <a:lnTo>
                        <a:pt x="655" y="412"/>
                      </a:lnTo>
                      <a:lnTo>
                        <a:pt x="648" y="407"/>
                      </a:lnTo>
                      <a:lnTo>
                        <a:pt x="642" y="404"/>
                      </a:lnTo>
                      <a:lnTo>
                        <a:pt x="636" y="400"/>
                      </a:lnTo>
                      <a:lnTo>
                        <a:pt x="628" y="399"/>
                      </a:lnTo>
                      <a:lnTo>
                        <a:pt x="621" y="400"/>
                      </a:lnTo>
                      <a:lnTo>
                        <a:pt x="616" y="405"/>
                      </a:lnTo>
                      <a:lnTo>
                        <a:pt x="652" y="432"/>
                      </a:lnTo>
                      <a:lnTo>
                        <a:pt x="650" y="436"/>
                      </a:lnTo>
                      <a:lnTo>
                        <a:pt x="647" y="434"/>
                      </a:lnTo>
                      <a:lnTo>
                        <a:pt x="644" y="432"/>
                      </a:lnTo>
                      <a:lnTo>
                        <a:pt x="637" y="429"/>
                      </a:lnTo>
                      <a:lnTo>
                        <a:pt x="631" y="424"/>
                      </a:lnTo>
                      <a:lnTo>
                        <a:pt x="624" y="420"/>
                      </a:lnTo>
                      <a:lnTo>
                        <a:pt x="618" y="413"/>
                      </a:lnTo>
                      <a:lnTo>
                        <a:pt x="612" y="408"/>
                      </a:lnTo>
                      <a:lnTo>
                        <a:pt x="607" y="402"/>
                      </a:lnTo>
                      <a:lnTo>
                        <a:pt x="602" y="397"/>
                      </a:lnTo>
                      <a:lnTo>
                        <a:pt x="584" y="415"/>
                      </a:lnTo>
                      <a:lnTo>
                        <a:pt x="626" y="458"/>
                      </a:lnTo>
                      <a:lnTo>
                        <a:pt x="624" y="456"/>
                      </a:lnTo>
                      <a:lnTo>
                        <a:pt x="624" y="455"/>
                      </a:lnTo>
                      <a:lnTo>
                        <a:pt x="623" y="453"/>
                      </a:lnTo>
                      <a:lnTo>
                        <a:pt x="621" y="453"/>
                      </a:lnTo>
                      <a:lnTo>
                        <a:pt x="620" y="452"/>
                      </a:lnTo>
                      <a:lnTo>
                        <a:pt x="616" y="450"/>
                      </a:lnTo>
                      <a:lnTo>
                        <a:pt x="615" y="448"/>
                      </a:lnTo>
                      <a:lnTo>
                        <a:pt x="613" y="448"/>
                      </a:lnTo>
                      <a:lnTo>
                        <a:pt x="612" y="447"/>
                      </a:lnTo>
                      <a:lnTo>
                        <a:pt x="608" y="447"/>
                      </a:lnTo>
                      <a:lnTo>
                        <a:pt x="602" y="458"/>
                      </a:lnTo>
                      <a:lnTo>
                        <a:pt x="652" y="490"/>
                      </a:lnTo>
                      <a:lnTo>
                        <a:pt x="608" y="490"/>
                      </a:lnTo>
                      <a:lnTo>
                        <a:pt x="615" y="503"/>
                      </a:lnTo>
                      <a:lnTo>
                        <a:pt x="624" y="517"/>
                      </a:lnTo>
                      <a:lnTo>
                        <a:pt x="636" y="533"/>
                      </a:lnTo>
                      <a:lnTo>
                        <a:pt x="648" y="548"/>
                      </a:lnTo>
                      <a:lnTo>
                        <a:pt x="661" y="562"/>
                      </a:lnTo>
                      <a:lnTo>
                        <a:pt x="676" y="576"/>
                      </a:lnTo>
                      <a:lnTo>
                        <a:pt x="692" y="591"/>
                      </a:lnTo>
                      <a:lnTo>
                        <a:pt x="706" y="604"/>
                      </a:lnTo>
                      <a:lnTo>
                        <a:pt x="722" y="615"/>
                      </a:lnTo>
                      <a:lnTo>
                        <a:pt x="735" y="626"/>
                      </a:lnTo>
                      <a:lnTo>
                        <a:pt x="735" y="652"/>
                      </a:lnTo>
                      <a:lnTo>
                        <a:pt x="733" y="650"/>
                      </a:lnTo>
                      <a:lnTo>
                        <a:pt x="732" y="650"/>
                      </a:lnTo>
                      <a:lnTo>
                        <a:pt x="728" y="650"/>
                      </a:lnTo>
                      <a:lnTo>
                        <a:pt x="727" y="652"/>
                      </a:lnTo>
                      <a:lnTo>
                        <a:pt x="725" y="652"/>
                      </a:lnTo>
                      <a:lnTo>
                        <a:pt x="724" y="653"/>
                      </a:lnTo>
                      <a:lnTo>
                        <a:pt x="722" y="655"/>
                      </a:lnTo>
                      <a:lnTo>
                        <a:pt x="720" y="656"/>
                      </a:lnTo>
                      <a:lnTo>
                        <a:pt x="719" y="656"/>
                      </a:lnTo>
                      <a:lnTo>
                        <a:pt x="717" y="658"/>
                      </a:lnTo>
                      <a:lnTo>
                        <a:pt x="706" y="637"/>
                      </a:lnTo>
                      <a:lnTo>
                        <a:pt x="695" y="620"/>
                      </a:lnTo>
                      <a:lnTo>
                        <a:pt x="685" y="604"/>
                      </a:lnTo>
                      <a:lnTo>
                        <a:pt x="676" y="589"/>
                      </a:lnTo>
                      <a:lnTo>
                        <a:pt x="666" y="576"/>
                      </a:lnTo>
                      <a:lnTo>
                        <a:pt x="655" y="564"/>
                      </a:lnTo>
                      <a:lnTo>
                        <a:pt x="644" y="551"/>
                      </a:lnTo>
                      <a:lnTo>
                        <a:pt x="629" y="538"/>
                      </a:lnTo>
                      <a:lnTo>
                        <a:pt x="612" y="524"/>
                      </a:lnTo>
                      <a:lnTo>
                        <a:pt x="591" y="508"/>
                      </a:lnTo>
                      <a:lnTo>
                        <a:pt x="573" y="516"/>
                      </a:lnTo>
                      <a:lnTo>
                        <a:pt x="557" y="516"/>
                      </a:lnTo>
                      <a:lnTo>
                        <a:pt x="543" y="511"/>
                      </a:lnTo>
                      <a:lnTo>
                        <a:pt x="530" y="501"/>
                      </a:lnTo>
                      <a:lnTo>
                        <a:pt x="519" y="488"/>
                      </a:lnTo>
                      <a:lnTo>
                        <a:pt x="508" y="476"/>
                      </a:lnTo>
                      <a:lnTo>
                        <a:pt x="496" y="463"/>
                      </a:lnTo>
                      <a:lnTo>
                        <a:pt x="485" y="453"/>
                      </a:lnTo>
                      <a:lnTo>
                        <a:pt x="472" y="447"/>
                      </a:lnTo>
                      <a:lnTo>
                        <a:pt x="458" y="447"/>
                      </a:lnTo>
                      <a:lnTo>
                        <a:pt x="476" y="464"/>
                      </a:lnTo>
                      <a:lnTo>
                        <a:pt x="330" y="296"/>
                      </a:lnTo>
                      <a:lnTo>
                        <a:pt x="330" y="309"/>
                      </a:lnTo>
                      <a:lnTo>
                        <a:pt x="332" y="322"/>
                      </a:lnTo>
                      <a:lnTo>
                        <a:pt x="338" y="335"/>
                      </a:lnTo>
                      <a:lnTo>
                        <a:pt x="344" y="348"/>
                      </a:lnTo>
                      <a:lnTo>
                        <a:pt x="354" y="360"/>
                      </a:lnTo>
                      <a:lnTo>
                        <a:pt x="365" y="373"/>
                      </a:lnTo>
                      <a:lnTo>
                        <a:pt x="376" y="384"/>
                      </a:lnTo>
                      <a:lnTo>
                        <a:pt x="386" y="397"/>
                      </a:lnTo>
                      <a:lnTo>
                        <a:pt x="396" y="410"/>
                      </a:lnTo>
                      <a:lnTo>
                        <a:pt x="405" y="423"/>
                      </a:lnTo>
                      <a:lnTo>
                        <a:pt x="402" y="420"/>
                      </a:lnTo>
                      <a:lnTo>
                        <a:pt x="399" y="418"/>
                      </a:lnTo>
                      <a:lnTo>
                        <a:pt x="396" y="415"/>
                      </a:lnTo>
                      <a:lnTo>
                        <a:pt x="392" y="410"/>
                      </a:lnTo>
                      <a:lnTo>
                        <a:pt x="391" y="407"/>
                      </a:lnTo>
                      <a:lnTo>
                        <a:pt x="388" y="405"/>
                      </a:lnTo>
                      <a:lnTo>
                        <a:pt x="384" y="402"/>
                      </a:lnTo>
                      <a:lnTo>
                        <a:pt x="381" y="400"/>
                      </a:lnTo>
                      <a:lnTo>
                        <a:pt x="376" y="399"/>
                      </a:lnTo>
                      <a:lnTo>
                        <a:pt x="373" y="397"/>
                      </a:lnTo>
                      <a:lnTo>
                        <a:pt x="370" y="407"/>
                      </a:lnTo>
                      <a:lnTo>
                        <a:pt x="368" y="410"/>
                      </a:lnTo>
                      <a:lnTo>
                        <a:pt x="365" y="412"/>
                      </a:lnTo>
                      <a:lnTo>
                        <a:pt x="362" y="412"/>
                      </a:lnTo>
                      <a:lnTo>
                        <a:pt x="357" y="410"/>
                      </a:lnTo>
                      <a:lnTo>
                        <a:pt x="354" y="407"/>
                      </a:lnTo>
                      <a:lnTo>
                        <a:pt x="351" y="405"/>
                      </a:lnTo>
                      <a:lnTo>
                        <a:pt x="346" y="407"/>
                      </a:lnTo>
                      <a:lnTo>
                        <a:pt x="341" y="408"/>
                      </a:lnTo>
                      <a:lnTo>
                        <a:pt x="338" y="415"/>
                      </a:lnTo>
                      <a:lnTo>
                        <a:pt x="312" y="391"/>
                      </a:lnTo>
                      <a:lnTo>
                        <a:pt x="301" y="391"/>
                      </a:lnTo>
                      <a:lnTo>
                        <a:pt x="290" y="388"/>
                      </a:lnTo>
                      <a:lnTo>
                        <a:pt x="277" y="384"/>
                      </a:lnTo>
                      <a:lnTo>
                        <a:pt x="264" y="378"/>
                      </a:lnTo>
                      <a:lnTo>
                        <a:pt x="252" y="370"/>
                      </a:lnTo>
                      <a:lnTo>
                        <a:pt x="237" y="362"/>
                      </a:lnTo>
                      <a:lnTo>
                        <a:pt x="224" y="352"/>
                      </a:lnTo>
                      <a:lnTo>
                        <a:pt x="212" y="341"/>
                      </a:lnTo>
                      <a:lnTo>
                        <a:pt x="199" y="332"/>
                      </a:lnTo>
                      <a:lnTo>
                        <a:pt x="186" y="320"/>
                      </a:lnTo>
                      <a:lnTo>
                        <a:pt x="53" y="162"/>
                      </a:lnTo>
                      <a:lnTo>
                        <a:pt x="66" y="170"/>
                      </a:lnTo>
                      <a:lnTo>
                        <a:pt x="77" y="180"/>
                      </a:lnTo>
                      <a:lnTo>
                        <a:pt x="90" y="191"/>
                      </a:lnTo>
                      <a:lnTo>
                        <a:pt x="101" y="202"/>
                      </a:lnTo>
                      <a:lnTo>
                        <a:pt x="112" y="215"/>
                      </a:lnTo>
                      <a:lnTo>
                        <a:pt x="124" y="228"/>
                      </a:lnTo>
                      <a:lnTo>
                        <a:pt x="136" y="240"/>
                      </a:lnTo>
                      <a:lnTo>
                        <a:pt x="149" y="252"/>
                      </a:lnTo>
                      <a:lnTo>
                        <a:pt x="164" y="263"/>
                      </a:lnTo>
                      <a:lnTo>
                        <a:pt x="180" y="271"/>
                      </a:lnTo>
                      <a:lnTo>
                        <a:pt x="183" y="269"/>
                      </a:lnTo>
                      <a:lnTo>
                        <a:pt x="184" y="268"/>
                      </a:lnTo>
                      <a:lnTo>
                        <a:pt x="186" y="266"/>
                      </a:lnTo>
                      <a:lnTo>
                        <a:pt x="186" y="263"/>
                      </a:lnTo>
                      <a:lnTo>
                        <a:pt x="186" y="260"/>
                      </a:lnTo>
                      <a:lnTo>
                        <a:pt x="188" y="256"/>
                      </a:lnTo>
                      <a:lnTo>
                        <a:pt x="186" y="255"/>
                      </a:lnTo>
                      <a:lnTo>
                        <a:pt x="186" y="252"/>
                      </a:lnTo>
                      <a:lnTo>
                        <a:pt x="186" y="248"/>
                      </a:lnTo>
                      <a:lnTo>
                        <a:pt x="186" y="247"/>
                      </a:lnTo>
                      <a:lnTo>
                        <a:pt x="212" y="264"/>
                      </a:lnTo>
                      <a:lnTo>
                        <a:pt x="207" y="266"/>
                      </a:lnTo>
                      <a:lnTo>
                        <a:pt x="205" y="268"/>
                      </a:lnTo>
                      <a:lnTo>
                        <a:pt x="204" y="271"/>
                      </a:lnTo>
                      <a:lnTo>
                        <a:pt x="202" y="274"/>
                      </a:lnTo>
                      <a:lnTo>
                        <a:pt x="202" y="277"/>
                      </a:lnTo>
                      <a:lnTo>
                        <a:pt x="202" y="280"/>
                      </a:lnTo>
                      <a:lnTo>
                        <a:pt x="202" y="285"/>
                      </a:lnTo>
                      <a:lnTo>
                        <a:pt x="204" y="288"/>
                      </a:lnTo>
                      <a:lnTo>
                        <a:pt x="204" y="293"/>
                      </a:lnTo>
                      <a:lnTo>
                        <a:pt x="204" y="296"/>
                      </a:lnTo>
                      <a:lnTo>
                        <a:pt x="213" y="308"/>
                      </a:lnTo>
                      <a:lnTo>
                        <a:pt x="220" y="312"/>
                      </a:lnTo>
                      <a:lnTo>
                        <a:pt x="226" y="312"/>
                      </a:lnTo>
                      <a:lnTo>
                        <a:pt x="232" y="309"/>
                      </a:lnTo>
                      <a:lnTo>
                        <a:pt x="237" y="304"/>
                      </a:lnTo>
                      <a:lnTo>
                        <a:pt x="242" y="300"/>
                      </a:lnTo>
                      <a:lnTo>
                        <a:pt x="248" y="296"/>
                      </a:lnTo>
                      <a:lnTo>
                        <a:pt x="255" y="296"/>
                      </a:lnTo>
                      <a:lnTo>
                        <a:pt x="263" y="301"/>
                      </a:lnTo>
                      <a:lnTo>
                        <a:pt x="271" y="314"/>
                      </a:lnTo>
                      <a:lnTo>
                        <a:pt x="256" y="290"/>
                      </a:lnTo>
                      <a:lnTo>
                        <a:pt x="239" y="269"/>
                      </a:lnTo>
                      <a:lnTo>
                        <a:pt x="221" y="247"/>
                      </a:lnTo>
                      <a:lnTo>
                        <a:pt x="200" y="228"/>
                      </a:lnTo>
                      <a:lnTo>
                        <a:pt x="180" y="207"/>
                      </a:lnTo>
                      <a:lnTo>
                        <a:pt x="157" y="186"/>
                      </a:lnTo>
                      <a:lnTo>
                        <a:pt x="135" y="165"/>
                      </a:lnTo>
                      <a:lnTo>
                        <a:pt x="112" y="144"/>
                      </a:lnTo>
                      <a:lnTo>
                        <a:pt x="88" y="124"/>
                      </a:lnTo>
                      <a:lnTo>
                        <a:pt x="66" y="103"/>
                      </a:lnTo>
                      <a:lnTo>
                        <a:pt x="55" y="98"/>
                      </a:lnTo>
                      <a:lnTo>
                        <a:pt x="47" y="98"/>
                      </a:lnTo>
                      <a:lnTo>
                        <a:pt x="39" y="101"/>
                      </a:lnTo>
                      <a:lnTo>
                        <a:pt x="34" y="106"/>
                      </a:lnTo>
                      <a:lnTo>
                        <a:pt x="29" y="111"/>
                      </a:lnTo>
                      <a:lnTo>
                        <a:pt x="24" y="119"/>
                      </a:lnTo>
                      <a:lnTo>
                        <a:pt x="20" y="125"/>
                      </a:lnTo>
                      <a:lnTo>
                        <a:pt x="15" y="133"/>
                      </a:lnTo>
                      <a:lnTo>
                        <a:pt x="8" y="140"/>
                      </a:lnTo>
                      <a:lnTo>
                        <a:pt x="0" y="144"/>
                      </a:lnTo>
                      <a:lnTo>
                        <a:pt x="4" y="130"/>
                      </a:lnTo>
                      <a:lnTo>
                        <a:pt x="8" y="112"/>
                      </a:lnTo>
                      <a:lnTo>
                        <a:pt x="15" y="93"/>
                      </a:lnTo>
                      <a:lnTo>
                        <a:pt x="23" y="74"/>
                      </a:lnTo>
                      <a:lnTo>
                        <a:pt x="34" y="53"/>
                      </a:lnTo>
                      <a:lnTo>
                        <a:pt x="47" y="36"/>
                      </a:lnTo>
                      <a:lnTo>
                        <a:pt x="63" y="20"/>
                      </a:lnTo>
                      <a:lnTo>
                        <a:pt x="80" y="8"/>
                      </a:lnTo>
                      <a:lnTo>
                        <a:pt x="101" y="2"/>
                      </a:lnTo>
                      <a:lnTo>
                        <a:pt x="127" y="0"/>
                      </a:lnTo>
                      <a:lnTo>
                        <a:pt x="152" y="18"/>
                      </a:lnTo>
                      <a:lnTo>
                        <a:pt x="175" y="28"/>
                      </a:lnTo>
                      <a:lnTo>
                        <a:pt x="197" y="32"/>
                      </a:lnTo>
                      <a:lnTo>
                        <a:pt x="216" y="32"/>
                      </a:lnTo>
                      <a:lnTo>
                        <a:pt x="234" y="32"/>
                      </a:lnTo>
                      <a:lnTo>
                        <a:pt x="253" y="32"/>
                      </a:lnTo>
                      <a:lnTo>
                        <a:pt x="272" y="37"/>
                      </a:lnTo>
                      <a:lnTo>
                        <a:pt x="292" y="47"/>
                      </a:lnTo>
                      <a:lnTo>
                        <a:pt x="314" y="66"/>
                      </a:lnTo>
                      <a:lnTo>
                        <a:pt x="338" y="95"/>
                      </a:lnTo>
                      <a:lnTo>
                        <a:pt x="338" y="95"/>
                      </a:lnTo>
                      <a:lnTo>
                        <a:pt x="336" y="95"/>
                      </a:lnTo>
                      <a:close/>
                    </a:path>
                  </a:pathLst>
                </a:custGeom>
                <a:solidFill>
                  <a:srgbClr val="600C0C"/>
                </a:solidFill>
                <a:ln w="9525">
                  <a:noFill/>
                  <a:round/>
                  <a:headEnd/>
                  <a:tailEnd/>
                </a:ln>
              </p:spPr>
              <p:txBody>
                <a:bodyPr/>
                <a:lstStyle/>
                <a:p>
                  <a:endParaRPr lang="en-US"/>
                </a:p>
              </p:txBody>
            </p:sp>
            <p:sp>
              <p:nvSpPr>
                <p:cNvPr id="42312" name="Freeform 328"/>
                <p:cNvSpPr>
                  <a:spLocks/>
                </p:cNvSpPr>
                <p:nvPr/>
              </p:nvSpPr>
              <p:spPr bwMode="auto">
                <a:xfrm>
                  <a:off x="3198" y="3562"/>
                  <a:ext cx="9" cy="18"/>
                </a:xfrm>
                <a:custGeom>
                  <a:avLst/>
                  <a:gdLst/>
                  <a:ahLst/>
                  <a:cxnLst>
                    <a:cxn ang="0">
                      <a:pos x="16" y="10"/>
                    </a:cxn>
                    <a:cxn ang="0">
                      <a:pos x="17" y="13"/>
                    </a:cxn>
                    <a:cxn ang="0">
                      <a:pos x="17" y="16"/>
                    </a:cxn>
                    <a:cxn ang="0">
                      <a:pos x="16" y="18"/>
                    </a:cxn>
                    <a:cxn ang="0">
                      <a:pos x="14" y="21"/>
                    </a:cxn>
                    <a:cxn ang="0">
                      <a:pos x="13" y="23"/>
                    </a:cxn>
                    <a:cxn ang="0">
                      <a:pos x="9" y="24"/>
                    </a:cxn>
                    <a:cxn ang="0">
                      <a:pos x="6" y="28"/>
                    </a:cxn>
                    <a:cxn ang="0">
                      <a:pos x="5" y="29"/>
                    </a:cxn>
                    <a:cxn ang="0">
                      <a:pos x="1" y="32"/>
                    </a:cxn>
                    <a:cxn ang="0">
                      <a:pos x="0" y="36"/>
                    </a:cxn>
                    <a:cxn ang="0">
                      <a:pos x="17" y="18"/>
                    </a:cxn>
                    <a:cxn ang="0">
                      <a:pos x="0" y="0"/>
                    </a:cxn>
                    <a:cxn ang="0">
                      <a:pos x="1" y="0"/>
                    </a:cxn>
                    <a:cxn ang="0">
                      <a:pos x="3" y="0"/>
                    </a:cxn>
                    <a:cxn ang="0">
                      <a:pos x="5" y="0"/>
                    </a:cxn>
                    <a:cxn ang="0">
                      <a:pos x="6" y="2"/>
                    </a:cxn>
                    <a:cxn ang="0">
                      <a:pos x="8" y="2"/>
                    </a:cxn>
                    <a:cxn ang="0">
                      <a:pos x="9" y="4"/>
                    </a:cxn>
                    <a:cxn ang="0">
                      <a:pos x="11" y="5"/>
                    </a:cxn>
                    <a:cxn ang="0">
                      <a:pos x="13" y="7"/>
                    </a:cxn>
                    <a:cxn ang="0">
                      <a:pos x="14" y="8"/>
                    </a:cxn>
                    <a:cxn ang="0">
                      <a:pos x="17" y="10"/>
                    </a:cxn>
                    <a:cxn ang="0">
                      <a:pos x="17" y="10"/>
                    </a:cxn>
                    <a:cxn ang="0">
                      <a:pos x="16" y="10"/>
                    </a:cxn>
                  </a:cxnLst>
                  <a:rect l="0" t="0" r="r" b="b"/>
                  <a:pathLst>
                    <a:path w="17" h="36">
                      <a:moveTo>
                        <a:pt x="16" y="10"/>
                      </a:moveTo>
                      <a:lnTo>
                        <a:pt x="17" y="13"/>
                      </a:lnTo>
                      <a:lnTo>
                        <a:pt x="17" y="16"/>
                      </a:lnTo>
                      <a:lnTo>
                        <a:pt x="16" y="18"/>
                      </a:lnTo>
                      <a:lnTo>
                        <a:pt x="14" y="21"/>
                      </a:lnTo>
                      <a:lnTo>
                        <a:pt x="13" y="23"/>
                      </a:lnTo>
                      <a:lnTo>
                        <a:pt x="9" y="24"/>
                      </a:lnTo>
                      <a:lnTo>
                        <a:pt x="6" y="28"/>
                      </a:lnTo>
                      <a:lnTo>
                        <a:pt x="5" y="29"/>
                      </a:lnTo>
                      <a:lnTo>
                        <a:pt x="1" y="32"/>
                      </a:lnTo>
                      <a:lnTo>
                        <a:pt x="0" y="36"/>
                      </a:lnTo>
                      <a:lnTo>
                        <a:pt x="17" y="18"/>
                      </a:lnTo>
                      <a:lnTo>
                        <a:pt x="0" y="0"/>
                      </a:lnTo>
                      <a:lnTo>
                        <a:pt x="1" y="0"/>
                      </a:lnTo>
                      <a:lnTo>
                        <a:pt x="3" y="0"/>
                      </a:lnTo>
                      <a:lnTo>
                        <a:pt x="5" y="0"/>
                      </a:lnTo>
                      <a:lnTo>
                        <a:pt x="6" y="2"/>
                      </a:lnTo>
                      <a:lnTo>
                        <a:pt x="8" y="2"/>
                      </a:lnTo>
                      <a:lnTo>
                        <a:pt x="9" y="4"/>
                      </a:lnTo>
                      <a:lnTo>
                        <a:pt x="11" y="5"/>
                      </a:lnTo>
                      <a:lnTo>
                        <a:pt x="13" y="7"/>
                      </a:lnTo>
                      <a:lnTo>
                        <a:pt x="14" y="8"/>
                      </a:lnTo>
                      <a:lnTo>
                        <a:pt x="17" y="10"/>
                      </a:lnTo>
                      <a:lnTo>
                        <a:pt x="17" y="10"/>
                      </a:lnTo>
                      <a:lnTo>
                        <a:pt x="16" y="10"/>
                      </a:lnTo>
                      <a:close/>
                    </a:path>
                  </a:pathLst>
                </a:custGeom>
                <a:solidFill>
                  <a:srgbClr val="520000"/>
                </a:solidFill>
                <a:ln w="9525">
                  <a:noFill/>
                  <a:round/>
                  <a:headEnd/>
                  <a:tailEnd/>
                </a:ln>
              </p:spPr>
              <p:txBody>
                <a:bodyPr/>
                <a:lstStyle/>
                <a:p>
                  <a:endParaRPr lang="en-US"/>
                </a:p>
              </p:txBody>
            </p:sp>
            <p:sp>
              <p:nvSpPr>
                <p:cNvPr id="42313" name="Freeform 329"/>
                <p:cNvSpPr>
                  <a:spLocks/>
                </p:cNvSpPr>
                <p:nvPr/>
              </p:nvSpPr>
              <p:spPr bwMode="auto">
                <a:xfrm>
                  <a:off x="3332" y="3567"/>
                  <a:ext cx="26" cy="64"/>
                </a:xfrm>
                <a:custGeom>
                  <a:avLst/>
                  <a:gdLst/>
                  <a:ahLst/>
                  <a:cxnLst>
                    <a:cxn ang="0">
                      <a:pos x="16" y="24"/>
                    </a:cxn>
                    <a:cxn ang="0">
                      <a:pos x="19" y="29"/>
                    </a:cxn>
                    <a:cxn ang="0">
                      <a:pos x="22" y="32"/>
                    </a:cxn>
                    <a:cxn ang="0">
                      <a:pos x="26" y="34"/>
                    </a:cxn>
                    <a:cxn ang="0">
                      <a:pos x="30" y="34"/>
                    </a:cxn>
                    <a:cxn ang="0">
                      <a:pos x="34" y="34"/>
                    </a:cxn>
                    <a:cxn ang="0">
                      <a:pos x="37" y="34"/>
                    </a:cxn>
                    <a:cxn ang="0">
                      <a:pos x="42" y="34"/>
                    </a:cxn>
                    <a:cxn ang="0">
                      <a:pos x="45" y="34"/>
                    </a:cxn>
                    <a:cxn ang="0">
                      <a:pos x="50" y="32"/>
                    </a:cxn>
                    <a:cxn ang="0">
                      <a:pos x="53" y="32"/>
                    </a:cxn>
                    <a:cxn ang="0">
                      <a:pos x="38" y="40"/>
                    </a:cxn>
                    <a:cxn ang="0">
                      <a:pos x="30" y="51"/>
                    </a:cxn>
                    <a:cxn ang="0">
                      <a:pos x="27" y="62"/>
                    </a:cxn>
                    <a:cxn ang="0">
                      <a:pos x="26" y="74"/>
                    </a:cxn>
                    <a:cxn ang="0">
                      <a:pos x="27" y="85"/>
                    </a:cxn>
                    <a:cxn ang="0">
                      <a:pos x="27" y="96"/>
                    </a:cxn>
                    <a:cxn ang="0">
                      <a:pos x="27" y="107"/>
                    </a:cxn>
                    <a:cxn ang="0">
                      <a:pos x="22" y="115"/>
                    </a:cxn>
                    <a:cxn ang="0">
                      <a:pos x="16" y="123"/>
                    </a:cxn>
                    <a:cxn ang="0">
                      <a:pos x="3" y="128"/>
                    </a:cxn>
                    <a:cxn ang="0">
                      <a:pos x="0" y="128"/>
                    </a:cxn>
                    <a:cxn ang="0">
                      <a:pos x="0" y="128"/>
                    </a:cxn>
                    <a:cxn ang="0">
                      <a:pos x="2" y="126"/>
                    </a:cxn>
                    <a:cxn ang="0">
                      <a:pos x="5" y="125"/>
                    </a:cxn>
                    <a:cxn ang="0">
                      <a:pos x="10" y="120"/>
                    </a:cxn>
                    <a:cxn ang="0">
                      <a:pos x="13" y="115"/>
                    </a:cxn>
                    <a:cxn ang="0">
                      <a:pos x="18" y="110"/>
                    </a:cxn>
                    <a:cxn ang="0">
                      <a:pos x="22" y="104"/>
                    </a:cxn>
                    <a:cxn ang="0">
                      <a:pos x="26" y="99"/>
                    </a:cxn>
                    <a:cxn ang="0">
                      <a:pos x="27" y="93"/>
                    </a:cxn>
                    <a:cxn ang="0">
                      <a:pos x="3" y="85"/>
                    </a:cxn>
                    <a:cxn ang="0">
                      <a:pos x="35" y="43"/>
                    </a:cxn>
                    <a:cxn ang="0">
                      <a:pos x="34" y="40"/>
                    </a:cxn>
                    <a:cxn ang="0">
                      <a:pos x="32" y="38"/>
                    </a:cxn>
                    <a:cxn ang="0">
                      <a:pos x="29" y="35"/>
                    </a:cxn>
                    <a:cxn ang="0">
                      <a:pos x="27" y="35"/>
                    </a:cxn>
                    <a:cxn ang="0">
                      <a:pos x="24" y="34"/>
                    </a:cxn>
                    <a:cxn ang="0">
                      <a:pos x="21" y="34"/>
                    </a:cxn>
                    <a:cxn ang="0">
                      <a:pos x="18" y="32"/>
                    </a:cxn>
                    <a:cxn ang="0">
                      <a:pos x="14" y="32"/>
                    </a:cxn>
                    <a:cxn ang="0">
                      <a:pos x="13" y="32"/>
                    </a:cxn>
                    <a:cxn ang="0">
                      <a:pos x="10" y="32"/>
                    </a:cxn>
                    <a:cxn ang="0">
                      <a:pos x="27" y="0"/>
                    </a:cxn>
                    <a:cxn ang="0">
                      <a:pos x="53" y="8"/>
                    </a:cxn>
                    <a:cxn ang="0">
                      <a:pos x="18" y="26"/>
                    </a:cxn>
                    <a:cxn ang="0">
                      <a:pos x="18" y="26"/>
                    </a:cxn>
                    <a:cxn ang="0">
                      <a:pos x="16" y="24"/>
                    </a:cxn>
                  </a:cxnLst>
                  <a:rect l="0" t="0" r="r" b="b"/>
                  <a:pathLst>
                    <a:path w="53" h="128">
                      <a:moveTo>
                        <a:pt x="16" y="24"/>
                      </a:moveTo>
                      <a:lnTo>
                        <a:pt x="19" y="29"/>
                      </a:lnTo>
                      <a:lnTo>
                        <a:pt x="22" y="32"/>
                      </a:lnTo>
                      <a:lnTo>
                        <a:pt x="26" y="34"/>
                      </a:lnTo>
                      <a:lnTo>
                        <a:pt x="30" y="34"/>
                      </a:lnTo>
                      <a:lnTo>
                        <a:pt x="34" y="34"/>
                      </a:lnTo>
                      <a:lnTo>
                        <a:pt x="37" y="34"/>
                      </a:lnTo>
                      <a:lnTo>
                        <a:pt x="42" y="34"/>
                      </a:lnTo>
                      <a:lnTo>
                        <a:pt x="45" y="34"/>
                      </a:lnTo>
                      <a:lnTo>
                        <a:pt x="50" y="32"/>
                      </a:lnTo>
                      <a:lnTo>
                        <a:pt x="53" y="32"/>
                      </a:lnTo>
                      <a:lnTo>
                        <a:pt x="38" y="40"/>
                      </a:lnTo>
                      <a:lnTo>
                        <a:pt x="30" y="51"/>
                      </a:lnTo>
                      <a:lnTo>
                        <a:pt x="27" y="62"/>
                      </a:lnTo>
                      <a:lnTo>
                        <a:pt x="26" y="74"/>
                      </a:lnTo>
                      <a:lnTo>
                        <a:pt x="27" y="85"/>
                      </a:lnTo>
                      <a:lnTo>
                        <a:pt x="27" y="96"/>
                      </a:lnTo>
                      <a:lnTo>
                        <a:pt x="27" y="107"/>
                      </a:lnTo>
                      <a:lnTo>
                        <a:pt x="22" y="115"/>
                      </a:lnTo>
                      <a:lnTo>
                        <a:pt x="16" y="123"/>
                      </a:lnTo>
                      <a:lnTo>
                        <a:pt x="3" y="128"/>
                      </a:lnTo>
                      <a:lnTo>
                        <a:pt x="0" y="128"/>
                      </a:lnTo>
                      <a:lnTo>
                        <a:pt x="0" y="128"/>
                      </a:lnTo>
                      <a:lnTo>
                        <a:pt x="2" y="126"/>
                      </a:lnTo>
                      <a:lnTo>
                        <a:pt x="5" y="125"/>
                      </a:lnTo>
                      <a:lnTo>
                        <a:pt x="10" y="120"/>
                      </a:lnTo>
                      <a:lnTo>
                        <a:pt x="13" y="115"/>
                      </a:lnTo>
                      <a:lnTo>
                        <a:pt x="18" y="110"/>
                      </a:lnTo>
                      <a:lnTo>
                        <a:pt x="22" y="104"/>
                      </a:lnTo>
                      <a:lnTo>
                        <a:pt x="26" y="99"/>
                      </a:lnTo>
                      <a:lnTo>
                        <a:pt x="27" y="93"/>
                      </a:lnTo>
                      <a:lnTo>
                        <a:pt x="3" y="85"/>
                      </a:lnTo>
                      <a:lnTo>
                        <a:pt x="35" y="43"/>
                      </a:lnTo>
                      <a:lnTo>
                        <a:pt x="34" y="40"/>
                      </a:lnTo>
                      <a:lnTo>
                        <a:pt x="32" y="38"/>
                      </a:lnTo>
                      <a:lnTo>
                        <a:pt x="29" y="35"/>
                      </a:lnTo>
                      <a:lnTo>
                        <a:pt x="27" y="35"/>
                      </a:lnTo>
                      <a:lnTo>
                        <a:pt x="24" y="34"/>
                      </a:lnTo>
                      <a:lnTo>
                        <a:pt x="21" y="34"/>
                      </a:lnTo>
                      <a:lnTo>
                        <a:pt x="18" y="32"/>
                      </a:lnTo>
                      <a:lnTo>
                        <a:pt x="14" y="32"/>
                      </a:lnTo>
                      <a:lnTo>
                        <a:pt x="13" y="32"/>
                      </a:lnTo>
                      <a:lnTo>
                        <a:pt x="10" y="32"/>
                      </a:lnTo>
                      <a:lnTo>
                        <a:pt x="27" y="0"/>
                      </a:lnTo>
                      <a:lnTo>
                        <a:pt x="53" y="8"/>
                      </a:lnTo>
                      <a:lnTo>
                        <a:pt x="18" y="26"/>
                      </a:lnTo>
                      <a:lnTo>
                        <a:pt x="18" y="26"/>
                      </a:lnTo>
                      <a:lnTo>
                        <a:pt x="16" y="24"/>
                      </a:lnTo>
                      <a:close/>
                    </a:path>
                  </a:pathLst>
                </a:custGeom>
                <a:solidFill>
                  <a:srgbClr val="520000"/>
                </a:solidFill>
                <a:ln w="9525">
                  <a:noFill/>
                  <a:round/>
                  <a:headEnd/>
                  <a:tailEnd/>
                </a:ln>
              </p:spPr>
              <p:txBody>
                <a:bodyPr/>
                <a:lstStyle/>
                <a:p>
                  <a:endParaRPr lang="en-US"/>
                </a:p>
              </p:txBody>
            </p:sp>
            <p:sp>
              <p:nvSpPr>
                <p:cNvPr id="42314" name="Freeform 330"/>
                <p:cNvSpPr>
                  <a:spLocks/>
                </p:cNvSpPr>
                <p:nvPr/>
              </p:nvSpPr>
              <p:spPr bwMode="auto">
                <a:xfrm>
                  <a:off x="3494" y="3560"/>
                  <a:ext cx="4" cy="13"/>
                </a:xfrm>
                <a:custGeom>
                  <a:avLst/>
                  <a:gdLst/>
                  <a:ahLst/>
                  <a:cxnLst>
                    <a:cxn ang="0">
                      <a:pos x="0" y="0"/>
                    </a:cxn>
                    <a:cxn ang="0">
                      <a:pos x="8" y="0"/>
                    </a:cxn>
                    <a:cxn ang="0">
                      <a:pos x="8" y="25"/>
                    </a:cxn>
                    <a:cxn ang="0">
                      <a:pos x="0" y="25"/>
                    </a:cxn>
                    <a:cxn ang="0">
                      <a:pos x="0" y="0"/>
                    </a:cxn>
                    <a:cxn ang="0">
                      <a:pos x="0" y="0"/>
                    </a:cxn>
                  </a:cxnLst>
                  <a:rect l="0" t="0" r="r" b="b"/>
                  <a:pathLst>
                    <a:path w="8" h="25">
                      <a:moveTo>
                        <a:pt x="0" y="0"/>
                      </a:moveTo>
                      <a:lnTo>
                        <a:pt x="8" y="0"/>
                      </a:lnTo>
                      <a:lnTo>
                        <a:pt x="8" y="25"/>
                      </a:lnTo>
                      <a:lnTo>
                        <a:pt x="0" y="25"/>
                      </a:lnTo>
                      <a:lnTo>
                        <a:pt x="0" y="0"/>
                      </a:lnTo>
                      <a:lnTo>
                        <a:pt x="0" y="0"/>
                      </a:lnTo>
                      <a:close/>
                    </a:path>
                  </a:pathLst>
                </a:custGeom>
                <a:solidFill>
                  <a:srgbClr val="893939"/>
                </a:solidFill>
                <a:ln w="9525">
                  <a:noFill/>
                  <a:round/>
                  <a:headEnd/>
                  <a:tailEnd/>
                </a:ln>
              </p:spPr>
              <p:txBody>
                <a:bodyPr/>
                <a:lstStyle/>
                <a:p>
                  <a:endParaRPr lang="en-US"/>
                </a:p>
              </p:txBody>
            </p:sp>
            <p:sp>
              <p:nvSpPr>
                <p:cNvPr id="42315" name="Freeform 331"/>
                <p:cNvSpPr>
                  <a:spLocks/>
                </p:cNvSpPr>
                <p:nvPr/>
              </p:nvSpPr>
              <p:spPr bwMode="auto">
                <a:xfrm>
                  <a:off x="3552" y="3570"/>
                  <a:ext cx="9" cy="26"/>
                </a:xfrm>
                <a:custGeom>
                  <a:avLst/>
                  <a:gdLst/>
                  <a:ahLst/>
                  <a:cxnLst>
                    <a:cxn ang="0">
                      <a:pos x="16" y="0"/>
                    </a:cxn>
                    <a:cxn ang="0">
                      <a:pos x="0" y="52"/>
                    </a:cxn>
                    <a:cxn ang="0">
                      <a:pos x="18" y="2"/>
                    </a:cxn>
                    <a:cxn ang="0">
                      <a:pos x="18" y="2"/>
                    </a:cxn>
                    <a:cxn ang="0">
                      <a:pos x="16" y="0"/>
                    </a:cxn>
                  </a:cxnLst>
                  <a:rect l="0" t="0" r="r" b="b"/>
                  <a:pathLst>
                    <a:path w="18" h="52">
                      <a:moveTo>
                        <a:pt x="16" y="0"/>
                      </a:moveTo>
                      <a:lnTo>
                        <a:pt x="0" y="52"/>
                      </a:lnTo>
                      <a:lnTo>
                        <a:pt x="18" y="2"/>
                      </a:lnTo>
                      <a:lnTo>
                        <a:pt x="18" y="2"/>
                      </a:lnTo>
                      <a:lnTo>
                        <a:pt x="16" y="0"/>
                      </a:lnTo>
                      <a:close/>
                    </a:path>
                  </a:pathLst>
                </a:custGeom>
                <a:solidFill>
                  <a:srgbClr val="893939"/>
                </a:solidFill>
                <a:ln w="9525">
                  <a:noFill/>
                  <a:round/>
                  <a:headEnd/>
                  <a:tailEnd/>
                </a:ln>
              </p:spPr>
              <p:txBody>
                <a:bodyPr/>
                <a:lstStyle/>
                <a:p>
                  <a:endParaRPr lang="en-US"/>
                </a:p>
              </p:txBody>
            </p:sp>
            <p:sp>
              <p:nvSpPr>
                <p:cNvPr id="42316" name="Freeform 332"/>
                <p:cNvSpPr>
                  <a:spLocks/>
                </p:cNvSpPr>
                <p:nvPr/>
              </p:nvSpPr>
              <p:spPr bwMode="auto">
                <a:xfrm>
                  <a:off x="3608" y="3570"/>
                  <a:ext cx="7" cy="31"/>
                </a:xfrm>
                <a:custGeom>
                  <a:avLst/>
                  <a:gdLst/>
                  <a:ahLst/>
                  <a:cxnLst>
                    <a:cxn ang="0">
                      <a:pos x="14" y="0"/>
                    </a:cxn>
                    <a:cxn ang="0">
                      <a:pos x="0" y="61"/>
                    </a:cxn>
                    <a:cxn ang="0">
                      <a:pos x="14" y="2"/>
                    </a:cxn>
                    <a:cxn ang="0">
                      <a:pos x="14" y="2"/>
                    </a:cxn>
                    <a:cxn ang="0">
                      <a:pos x="14" y="0"/>
                    </a:cxn>
                  </a:cxnLst>
                  <a:rect l="0" t="0" r="r" b="b"/>
                  <a:pathLst>
                    <a:path w="14" h="61">
                      <a:moveTo>
                        <a:pt x="14" y="0"/>
                      </a:moveTo>
                      <a:lnTo>
                        <a:pt x="0" y="61"/>
                      </a:lnTo>
                      <a:lnTo>
                        <a:pt x="14" y="2"/>
                      </a:lnTo>
                      <a:lnTo>
                        <a:pt x="14" y="2"/>
                      </a:lnTo>
                      <a:lnTo>
                        <a:pt x="14" y="0"/>
                      </a:lnTo>
                      <a:close/>
                    </a:path>
                  </a:pathLst>
                </a:custGeom>
                <a:solidFill>
                  <a:srgbClr val="520000"/>
                </a:solidFill>
                <a:ln w="9525">
                  <a:noFill/>
                  <a:round/>
                  <a:headEnd/>
                  <a:tailEnd/>
                </a:ln>
              </p:spPr>
              <p:txBody>
                <a:bodyPr/>
                <a:lstStyle/>
                <a:p>
                  <a:endParaRPr lang="en-US"/>
                </a:p>
              </p:txBody>
            </p:sp>
            <p:sp>
              <p:nvSpPr>
                <p:cNvPr id="42317" name="Freeform 333"/>
                <p:cNvSpPr>
                  <a:spLocks/>
                </p:cNvSpPr>
                <p:nvPr/>
              </p:nvSpPr>
              <p:spPr bwMode="auto">
                <a:xfrm>
                  <a:off x="3222" y="3574"/>
                  <a:ext cx="10" cy="31"/>
                </a:xfrm>
                <a:custGeom>
                  <a:avLst/>
                  <a:gdLst/>
                  <a:ahLst/>
                  <a:cxnLst>
                    <a:cxn ang="0">
                      <a:pos x="17" y="60"/>
                    </a:cxn>
                    <a:cxn ang="0">
                      <a:pos x="0" y="29"/>
                    </a:cxn>
                    <a:cxn ang="0">
                      <a:pos x="11" y="36"/>
                    </a:cxn>
                    <a:cxn ang="0">
                      <a:pos x="11" y="0"/>
                    </a:cxn>
                    <a:cxn ang="0">
                      <a:pos x="14" y="7"/>
                    </a:cxn>
                    <a:cxn ang="0">
                      <a:pos x="17" y="12"/>
                    </a:cxn>
                    <a:cxn ang="0">
                      <a:pos x="17" y="18"/>
                    </a:cxn>
                    <a:cxn ang="0">
                      <a:pos x="19" y="24"/>
                    </a:cxn>
                    <a:cxn ang="0">
                      <a:pos x="19" y="31"/>
                    </a:cxn>
                    <a:cxn ang="0">
                      <a:pos x="17" y="37"/>
                    </a:cxn>
                    <a:cxn ang="0">
                      <a:pos x="17" y="44"/>
                    </a:cxn>
                    <a:cxn ang="0">
                      <a:pos x="17" y="50"/>
                    </a:cxn>
                    <a:cxn ang="0">
                      <a:pos x="17" y="55"/>
                    </a:cxn>
                    <a:cxn ang="0">
                      <a:pos x="17" y="61"/>
                    </a:cxn>
                    <a:cxn ang="0">
                      <a:pos x="17" y="61"/>
                    </a:cxn>
                    <a:cxn ang="0">
                      <a:pos x="17" y="60"/>
                    </a:cxn>
                  </a:cxnLst>
                  <a:rect l="0" t="0" r="r" b="b"/>
                  <a:pathLst>
                    <a:path w="19" h="61">
                      <a:moveTo>
                        <a:pt x="17" y="60"/>
                      </a:moveTo>
                      <a:lnTo>
                        <a:pt x="0" y="29"/>
                      </a:lnTo>
                      <a:lnTo>
                        <a:pt x="11" y="36"/>
                      </a:lnTo>
                      <a:lnTo>
                        <a:pt x="11" y="0"/>
                      </a:lnTo>
                      <a:lnTo>
                        <a:pt x="14" y="7"/>
                      </a:lnTo>
                      <a:lnTo>
                        <a:pt x="17" y="12"/>
                      </a:lnTo>
                      <a:lnTo>
                        <a:pt x="17" y="18"/>
                      </a:lnTo>
                      <a:lnTo>
                        <a:pt x="19" y="24"/>
                      </a:lnTo>
                      <a:lnTo>
                        <a:pt x="19" y="31"/>
                      </a:lnTo>
                      <a:lnTo>
                        <a:pt x="17" y="37"/>
                      </a:lnTo>
                      <a:lnTo>
                        <a:pt x="17" y="44"/>
                      </a:lnTo>
                      <a:lnTo>
                        <a:pt x="17" y="50"/>
                      </a:lnTo>
                      <a:lnTo>
                        <a:pt x="17" y="55"/>
                      </a:lnTo>
                      <a:lnTo>
                        <a:pt x="17" y="61"/>
                      </a:lnTo>
                      <a:lnTo>
                        <a:pt x="17" y="61"/>
                      </a:lnTo>
                      <a:lnTo>
                        <a:pt x="17" y="60"/>
                      </a:lnTo>
                      <a:close/>
                    </a:path>
                  </a:pathLst>
                </a:custGeom>
                <a:solidFill>
                  <a:srgbClr val="520000"/>
                </a:solidFill>
                <a:ln w="9525">
                  <a:noFill/>
                  <a:round/>
                  <a:headEnd/>
                  <a:tailEnd/>
                </a:ln>
              </p:spPr>
              <p:txBody>
                <a:bodyPr/>
                <a:lstStyle/>
                <a:p>
                  <a:endParaRPr lang="en-US"/>
                </a:p>
              </p:txBody>
            </p:sp>
            <p:sp>
              <p:nvSpPr>
                <p:cNvPr id="42318" name="Freeform 334"/>
                <p:cNvSpPr>
                  <a:spLocks/>
                </p:cNvSpPr>
                <p:nvPr/>
              </p:nvSpPr>
              <p:spPr bwMode="auto">
                <a:xfrm>
                  <a:off x="3561" y="3574"/>
                  <a:ext cx="9" cy="31"/>
                </a:xfrm>
                <a:custGeom>
                  <a:avLst/>
                  <a:gdLst/>
                  <a:ahLst/>
                  <a:cxnLst>
                    <a:cxn ang="0">
                      <a:pos x="16" y="0"/>
                    </a:cxn>
                    <a:cxn ang="0">
                      <a:pos x="0" y="61"/>
                    </a:cxn>
                    <a:cxn ang="0">
                      <a:pos x="17" y="0"/>
                    </a:cxn>
                    <a:cxn ang="0">
                      <a:pos x="17" y="0"/>
                    </a:cxn>
                    <a:cxn ang="0">
                      <a:pos x="16" y="0"/>
                    </a:cxn>
                  </a:cxnLst>
                  <a:rect l="0" t="0" r="r" b="b"/>
                  <a:pathLst>
                    <a:path w="17" h="61">
                      <a:moveTo>
                        <a:pt x="16" y="0"/>
                      </a:moveTo>
                      <a:lnTo>
                        <a:pt x="0" y="61"/>
                      </a:lnTo>
                      <a:lnTo>
                        <a:pt x="17" y="0"/>
                      </a:lnTo>
                      <a:lnTo>
                        <a:pt x="17" y="0"/>
                      </a:lnTo>
                      <a:lnTo>
                        <a:pt x="16" y="0"/>
                      </a:lnTo>
                      <a:close/>
                    </a:path>
                  </a:pathLst>
                </a:custGeom>
                <a:solidFill>
                  <a:srgbClr val="893939"/>
                </a:solidFill>
                <a:ln w="9525">
                  <a:noFill/>
                  <a:round/>
                  <a:headEnd/>
                  <a:tailEnd/>
                </a:ln>
              </p:spPr>
              <p:txBody>
                <a:bodyPr/>
                <a:lstStyle/>
                <a:p>
                  <a:endParaRPr lang="en-US"/>
                </a:p>
              </p:txBody>
            </p:sp>
            <p:sp>
              <p:nvSpPr>
                <p:cNvPr id="42319" name="Freeform 335"/>
                <p:cNvSpPr>
                  <a:spLocks/>
                </p:cNvSpPr>
                <p:nvPr/>
              </p:nvSpPr>
              <p:spPr bwMode="auto">
                <a:xfrm>
                  <a:off x="2982" y="3583"/>
                  <a:ext cx="17" cy="13"/>
                </a:xfrm>
                <a:custGeom>
                  <a:avLst/>
                  <a:gdLst/>
                  <a:ahLst/>
                  <a:cxnLst>
                    <a:cxn ang="0">
                      <a:pos x="35" y="24"/>
                    </a:cxn>
                    <a:cxn ang="0">
                      <a:pos x="32" y="21"/>
                    </a:cxn>
                    <a:cxn ang="0">
                      <a:pos x="31" y="19"/>
                    </a:cxn>
                    <a:cxn ang="0">
                      <a:pos x="27" y="18"/>
                    </a:cxn>
                    <a:cxn ang="0">
                      <a:pos x="23" y="18"/>
                    </a:cxn>
                    <a:cxn ang="0">
                      <a:pos x="19" y="18"/>
                    </a:cxn>
                    <a:cxn ang="0">
                      <a:pos x="15" y="18"/>
                    </a:cxn>
                    <a:cxn ang="0">
                      <a:pos x="11" y="18"/>
                    </a:cxn>
                    <a:cxn ang="0">
                      <a:pos x="7" y="19"/>
                    </a:cxn>
                    <a:cxn ang="0">
                      <a:pos x="3" y="19"/>
                    </a:cxn>
                    <a:cxn ang="0">
                      <a:pos x="0" y="18"/>
                    </a:cxn>
                    <a:cxn ang="0">
                      <a:pos x="35" y="0"/>
                    </a:cxn>
                    <a:cxn ang="0">
                      <a:pos x="35" y="26"/>
                    </a:cxn>
                    <a:cxn ang="0">
                      <a:pos x="35" y="26"/>
                    </a:cxn>
                    <a:cxn ang="0">
                      <a:pos x="35" y="24"/>
                    </a:cxn>
                  </a:cxnLst>
                  <a:rect l="0" t="0" r="r" b="b"/>
                  <a:pathLst>
                    <a:path w="35" h="26">
                      <a:moveTo>
                        <a:pt x="35" y="24"/>
                      </a:moveTo>
                      <a:lnTo>
                        <a:pt x="32" y="21"/>
                      </a:lnTo>
                      <a:lnTo>
                        <a:pt x="31" y="19"/>
                      </a:lnTo>
                      <a:lnTo>
                        <a:pt x="27" y="18"/>
                      </a:lnTo>
                      <a:lnTo>
                        <a:pt x="23" y="18"/>
                      </a:lnTo>
                      <a:lnTo>
                        <a:pt x="19" y="18"/>
                      </a:lnTo>
                      <a:lnTo>
                        <a:pt x="15" y="18"/>
                      </a:lnTo>
                      <a:lnTo>
                        <a:pt x="11" y="18"/>
                      </a:lnTo>
                      <a:lnTo>
                        <a:pt x="7" y="19"/>
                      </a:lnTo>
                      <a:lnTo>
                        <a:pt x="3" y="19"/>
                      </a:lnTo>
                      <a:lnTo>
                        <a:pt x="0" y="18"/>
                      </a:lnTo>
                      <a:lnTo>
                        <a:pt x="35" y="0"/>
                      </a:lnTo>
                      <a:lnTo>
                        <a:pt x="35" y="26"/>
                      </a:lnTo>
                      <a:lnTo>
                        <a:pt x="35" y="26"/>
                      </a:lnTo>
                      <a:lnTo>
                        <a:pt x="35" y="24"/>
                      </a:lnTo>
                      <a:close/>
                    </a:path>
                  </a:pathLst>
                </a:custGeom>
                <a:solidFill>
                  <a:srgbClr val="CEA156"/>
                </a:solidFill>
                <a:ln w="9525">
                  <a:noFill/>
                  <a:round/>
                  <a:headEnd/>
                  <a:tailEnd/>
                </a:ln>
              </p:spPr>
              <p:txBody>
                <a:bodyPr/>
                <a:lstStyle/>
                <a:p>
                  <a:endParaRPr lang="en-US"/>
                </a:p>
              </p:txBody>
            </p:sp>
            <p:sp>
              <p:nvSpPr>
                <p:cNvPr id="42320" name="Freeform 336"/>
                <p:cNvSpPr>
                  <a:spLocks/>
                </p:cNvSpPr>
                <p:nvPr/>
              </p:nvSpPr>
              <p:spPr bwMode="auto">
                <a:xfrm>
                  <a:off x="3159" y="3583"/>
                  <a:ext cx="6" cy="13"/>
                </a:xfrm>
                <a:custGeom>
                  <a:avLst/>
                  <a:gdLst/>
                  <a:ahLst/>
                  <a:cxnLst>
                    <a:cxn ang="0">
                      <a:pos x="10" y="24"/>
                    </a:cxn>
                    <a:cxn ang="0">
                      <a:pos x="0" y="0"/>
                    </a:cxn>
                    <a:cxn ang="0">
                      <a:pos x="12" y="0"/>
                    </a:cxn>
                    <a:cxn ang="0">
                      <a:pos x="12" y="26"/>
                    </a:cxn>
                    <a:cxn ang="0">
                      <a:pos x="12" y="26"/>
                    </a:cxn>
                    <a:cxn ang="0">
                      <a:pos x="10" y="24"/>
                    </a:cxn>
                  </a:cxnLst>
                  <a:rect l="0" t="0" r="r" b="b"/>
                  <a:pathLst>
                    <a:path w="12" h="26">
                      <a:moveTo>
                        <a:pt x="10" y="24"/>
                      </a:moveTo>
                      <a:lnTo>
                        <a:pt x="0" y="0"/>
                      </a:lnTo>
                      <a:lnTo>
                        <a:pt x="12" y="0"/>
                      </a:lnTo>
                      <a:lnTo>
                        <a:pt x="12" y="26"/>
                      </a:lnTo>
                      <a:lnTo>
                        <a:pt x="12" y="26"/>
                      </a:lnTo>
                      <a:lnTo>
                        <a:pt x="10" y="24"/>
                      </a:lnTo>
                      <a:close/>
                    </a:path>
                  </a:pathLst>
                </a:custGeom>
                <a:solidFill>
                  <a:srgbClr val="520000"/>
                </a:solidFill>
                <a:ln w="9525">
                  <a:noFill/>
                  <a:round/>
                  <a:headEnd/>
                  <a:tailEnd/>
                </a:ln>
              </p:spPr>
              <p:txBody>
                <a:bodyPr/>
                <a:lstStyle/>
                <a:p>
                  <a:endParaRPr lang="en-US"/>
                </a:p>
              </p:txBody>
            </p:sp>
            <p:sp>
              <p:nvSpPr>
                <p:cNvPr id="42321" name="Freeform 337"/>
                <p:cNvSpPr>
                  <a:spLocks/>
                </p:cNvSpPr>
                <p:nvPr/>
              </p:nvSpPr>
              <p:spPr bwMode="auto">
                <a:xfrm>
                  <a:off x="2649" y="3583"/>
                  <a:ext cx="151" cy="157"/>
                </a:xfrm>
                <a:custGeom>
                  <a:avLst/>
                  <a:gdLst/>
                  <a:ahLst/>
                  <a:cxnLst>
                    <a:cxn ang="0">
                      <a:pos x="302" y="306"/>
                    </a:cxn>
                    <a:cxn ang="0">
                      <a:pos x="288" y="298"/>
                    </a:cxn>
                    <a:cxn ang="0">
                      <a:pos x="272" y="286"/>
                    </a:cxn>
                    <a:cxn ang="0">
                      <a:pos x="257" y="275"/>
                    </a:cxn>
                    <a:cxn ang="0">
                      <a:pos x="243" y="262"/>
                    </a:cxn>
                    <a:cxn ang="0">
                      <a:pos x="228" y="248"/>
                    </a:cxn>
                    <a:cxn ang="0">
                      <a:pos x="216" y="235"/>
                    </a:cxn>
                    <a:cxn ang="0">
                      <a:pos x="201" y="221"/>
                    </a:cxn>
                    <a:cxn ang="0">
                      <a:pos x="187" y="206"/>
                    </a:cxn>
                    <a:cxn ang="0">
                      <a:pos x="172" y="194"/>
                    </a:cxn>
                    <a:cxn ang="0">
                      <a:pos x="158" y="179"/>
                    </a:cxn>
                    <a:cxn ang="0">
                      <a:pos x="160" y="194"/>
                    </a:cxn>
                    <a:cxn ang="0">
                      <a:pos x="163" y="206"/>
                    </a:cxn>
                    <a:cxn ang="0">
                      <a:pos x="171" y="221"/>
                    </a:cxn>
                    <a:cxn ang="0">
                      <a:pos x="179" y="234"/>
                    </a:cxn>
                    <a:cxn ang="0">
                      <a:pos x="190" y="246"/>
                    </a:cxn>
                    <a:cxn ang="0">
                      <a:pos x="201" y="259"/>
                    </a:cxn>
                    <a:cxn ang="0">
                      <a:pos x="212" y="274"/>
                    </a:cxn>
                    <a:cxn ang="0">
                      <a:pos x="224" y="286"/>
                    </a:cxn>
                    <a:cxn ang="0">
                      <a:pos x="235" y="299"/>
                    </a:cxn>
                    <a:cxn ang="0">
                      <a:pos x="243" y="314"/>
                    </a:cxn>
                    <a:cxn ang="0">
                      <a:pos x="217" y="282"/>
                    </a:cxn>
                    <a:cxn ang="0">
                      <a:pos x="193" y="250"/>
                    </a:cxn>
                    <a:cxn ang="0">
                      <a:pos x="169" y="218"/>
                    </a:cxn>
                    <a:cxn ang="0">
                      <a:pos x="147" y="184"/>
                    </a:cxn>
                    <a:cxn ang="0">
                      <a:pos x="124" y="150"/>
                    </a:cxn>
                    <a:cxn ang="0">
                      <a:pos x="100" y="118"/>
                    </a:cxn>
                    <a:cxn ang="0">
                      <a:pos x="78" y="86"/>
                    </a:cxn>
                    <a:cxn ang="0">
                      <a:pos x="54" y="56"/>
                    </a:cxn>
                    <a:cxn ang="0">
                      <a:pos x="27" y="27"/>
                    </a:cxn>
                    <a:cxn ang="0">
                      <a:pos x="0" y="0"/>
                    </a:cxn>
                    <a:cxn ang="0">
                      <a:pos x="38" y="22"/>
                    </a:cxn>
                    <a:cxn ang="0">
                      <a:pos x="70" y="50"/>
                    </a:cxn>
                    <a:cxn ang="0">
                      <a:pos x="99" y="82"/>
                    </a:cxn>
                    <a:cxn ang="0">
                      <a:pos x="124" y="115"/>
                    </a:cxn>
                    <a:cxn ang="0">
                      <a:pos x="148" y="150"/>
                    </a:cxn>
                    <a:cxn ang="0">
                      <a:pos x="174" y="187"/>
                    </a:cxn>
                    <a:cxn ang="0">
                      <a:pos x="200" y="221"/>
                    </a:cxn>
                    <a:cxn ang="0">
                      <a:pos x="228" y="254"/>
                    </a:cxn>
                    <a:cxn ang="0">
                      <a:pos x="262" y="283"/>
                    </a:cxn>
                    <a:cxn ang="0">
                      <a:pos x="302" y="307"/>
                    </a:cxn>
                    <a:cxn ang="0">
                      <a:pos x="302" y="307"/>
                    </a:cxn>
                    <a:cxn ang="0">
                      <a:pos x="302" y="306"/>
                    </a:cxn>
                  </a:cxnLst>
                  <a:rect l="0" t="0" r="r" b="b"/>
                  <a:pathLst>
                    <a:path w="302" h="314">
                      <a:moveTo>
                        <a:pt x="302" y="306"/>
                      </a:moveTo>
                      <a:lnTo>
                        <a:pt x="288" y="298"/>
                      </a:lnTo>
                      <a:lnTo>
                        <a:pt x="272" y="286"/>
                      </a:lnTo>
                      <a:lnTo>
                        <a:pt x="257" y="275"/>
                      </a:lnTo>
                      <a:lnTo>
                        <a:pt x="243" y="262"/>
                      </a:lnTo>
                      <a:lnTo>
                        <a:pt x="228" y="248"/>
                      </a:lnTo>
                      <a:lnTo>
                        <a:pt x="216" y="235"/>
                      </a:lnTo>
                      <a:lnTo>
                        <a:pt x="201" y="221"/>
                      </a:lnTo>
                      <a:lnTo>
                        <a:pt x="187" y="206"/>
                      </a:lnTo>
                      <a:lnTo>
                        <a:pt x="172" y="194"/>
                      </a:lnTo>
                      <a:lnTo>
                        <a:pt x="158" y="179"/>
                      </a:lnTo>
                      <a:lnTo>
                        <a:pt x="160" y="194"/>
                      </a:lnTo>
                      <a:lnTo>
                        <a:pt x="163" y="206"/>
                      </a:lnTo>
                      <a:lnTo>
                        <a:pt x="171" y="221"/>
                      </a:lnTo>
                      <a:lnTo>
                        <a:pt x="179" y="234"/>
                      </a:lnTo>
                      <a:lnTo>
                        <a:pt x="190" y="246"/>
                      </a:lnTo>
                      <a:lnTo>
                        <a:pt x="201" y="259"/>
                      </a:lnTo>
                      <a:lnTo>
                        <a:pt x="212" y="274"/>
                      </a:lnTo>
                      <a:lnTo>
                        <a:pt x="224" y="286"/>
                      </a:lnTo>
                      <a:lnTo>
                        <a:pt x="235" y="299"/>
                      </a:lnTo>
                      <a:lnTo>
                        <a:pt x="243" y="314"/>
                      </a:lnTo>
                      <a:lnTo>
                        <a:pt x="217" y="282"/>
                      </a:lnTo>
                      <a:lnTo>
                        <a:pt x="193" y="250"/>
                      </a:lnTo>
                      <a:lnTo>
                        <a:pt x="169" y="218"/>
                      </a:lnTo>
                      <a:lnTo>
                        <a:pt x="147" y="184"/>
                      </a:lnTo>
                      <a:lnTo>
                        <a:pt x="124" y="150"/>
                      </a:lnTo>
                      <a:lnTo>
                        <a:pt x="100" y="118"/>
                      </a:lnTo>
                      <a:lnTo>
                        <a:pt x="78" y="86"/>
                      </a:lnTo>
                      <a:lnTo>
                        <a:pt x="54" y="56"/>
                      </a:lnTo>
                      <a:lnTo>
                        <a:pt x="27" y="27"/>
                      </a:lnTo>
                      <a:lnTo>
                        <a:pt x="0" y="0"/>
                      </a:lnTo>
                      <a:lnTo>
                        <a:pt x="38" y="22"/>
                      </a:lnTo>
                      <a:lnTo>
                        <a:pt x="70" y="50"/>
                      </a:lnTo>
                      <a:lnTo>
                        <a:pt x="99" y="82"/>
                      </a:lnTo>
                      <a:lnTo>
                        <a:pt x="124" y="115"/>
                      </a:lnTo>
                      <a:lnTo>
                        <a:pt x="148" y="150"/>
                      </a:lnTo>
                      <a:lnTo>
                        <a:pt x="174" y="187"/>
                      </a:lnTo>
                      <a:lnTo>
                        <a:pt x="200" y="221"/>
                      </a:lnTo>
                      <a:lnTo>
                        <a:pt x="228" y="254"/>
                      </a:lnTo>
                      <a:lnTo>
                        <a:pt x="262" y="283"/>
                      </a:lnTo>
                      <a:lnTo>
                        <a:pt x="302" y="307"/>
                      </a:lnTo>
                      <a:lnTo>
                        <a:pt x="302" y="307"/>
                      </a:lnTo>
                      <a:lnTo>
                        <a:pt x="302" y="306"/>
                      </a:lnTo>
                      <a:close/>
                    </a:path>
                  </a:pathLst>
                </a:custGeom>
                <a:solidFill>
                  <a:srgbClr val="520000"/>
                </a:solidFill>
                <a:ln w="9525">
                  <a:noFill/>
                  <a:round/>
                  <a:headEnd/>
                  <a:tailEnd/>
                </a:ln>
              </p:spPr>
              <p:txBody>
                <a:bodyPr/>
                <a:lstStyle/>
                <a:p>
                  <a:endParaRPr lang="en-US"/>
                </a:p>
              </p:txBody>
            </p:sp>
            <p:sp>
              <p:nvSpPr>
                <p:cNvPr id="42322" name="Freeform 338"/>
                <p:cNvSpPr>
                  <a:spLocks/>
                </p:cNvSpPr>
                <p:nvPr/>
              </p:nvSpPr>
              <p:spPr bwMode="auto">
                <a:xfrm>
                  <a:off x="2574" y="3588"/>
                  <a:ext cx="211" cy="185"/>
                </a:xfrm>
                <a:custGeom>
                  <a:avLst/>
                  <a:gdLst/>
                  <a:ahLst/>
                  <a:cxnLst>
                    <a:cxn ang="0">
                      <a:pos x="75" y="32"/>
                    </a:cxn>
                    <a:cxn ang="0">
                      <a:pos x="77" y="30"/>
                    </a:cxn>
                    <a:cxn ang="0">
                      <a:pos x="80" y="27"/>
                    </a:cxn>
                    <a:cxn ang="0">
                      <a:pos x="82" y="22"/>
                    </a:cxn>
                    <a:cxn ang="0">
                      <a:pos x="83" y="17"/>
                    </a:cxn>
                    <a:cxn ang="0">
                      <a:pos x="66" y="1"/>
                    </a:cxn>
                    <a:cxn ang="0">
                      <a:pos x="63" y="0"/>
                    </a:cxn>
                    <a:cxn ang="0">
                      <a:pos x="67" y="0"/>
                    </a:cxn>
                    <a:cxn ang="0">
                      <a:pos x="77" y="3"/>
                    </a:cxn>
                    <a:cxn ang="0">
                      <a:pos x="87" y="8"/>
                    </a:cxn>
                    <a:cxn ang="0">
                      <a:pos x="91" y="16"/>
                    </a:cxn>
                    <a:cxn ang="0">
                      <a:pos x="91" y="22"/>
                    </a:cxn>
                    <a:cxn ang="0">
                      <a:pos x="91" y="27"/>
                    </a:cxn>
                    <a:cxn ang="0">
                      <a:pos x="91" y="33"/>
                    </a:cxn>
                    <a:cxn ang="0">
                      <a:pos x="88" y="38"/>
                    </a:cxn>
                    <a:cxn ang="0">
                      <a:pos x="83" y="43"/>
                    </a:cxn>
                    <a:cxn ang="0">
                      <a:pos x="93" y="54"/>
                    </a:cxn>
                    <a:cxn ang="0">
                      <a:pos x="104" y="62"/>
                    </a:cxn>
                    <a:cxn ang="0">
                      <a:pos x="115" y="65"/>
                    </a:cxn>
                    <a:cxn ang="0">
                      <a:pos x="127" y="60"/>
                    </a:cxn>
                    <a:cxn ang="0">
                      <a:pos x="133" y="51"/>
                    </a:cxn>
                    <a:cxn ang="0">
                      <a:pos x="141" y="75"/>
                    </a:cxn>
                    <a:cxn ang="0">
                      <a:pos x="127" y="75"/>
                    </a:cxn>
                    <a:cxn ang="0">
                      <a:pos x="157" y="121"/>
                    </a:cxn>
                    <a:cxn ang="0">
                      <a:pos x="195" y="161"/>
                    </a:cxn>
                    <a:cxn ang="0">
                      <a:pos x="234" y="198"/>
                    </a:cxn>
                    <a:cxn ang="0">
                      <a:pos x="271" y="228"/>
                    </a:cxn>
                    <a:cxn ang="0">
                      <a:pos x="303" y="254"/>
                    </a:cxn>
                    <a:cxn ang="0">
                      <a:pos x="285" y="201"/>
                    </a:cxn>
                    <a:cxn ang="0">
                      <a:pos x="255" y="150"/>
                    </a:cxn>
                    <a:cxn ang="0">
                      <a:pos x="215" y="100"/>
                    </a:cxn>
                    <a:cxn ang="0">
                      <a:pos x="171" y="52"/>
                    </a:cxn>
                    <a:cxn ang="0">
                      <a:pos x="127" y="8"/>
                    </a:cxn>
                    <a:cxn ang="0">
                      <a:pos x="187" y="62"/>
                    </a:cxn>
                    <a:cxn ang="0">
                      <a:pos x="243" y="134"/>
                    </a:cxn>
                    <a:cxn ang="0">
                      <a:pos x="299" y="214"/>
                    </a:cxn>
                    <a:cxn ang="0">
                      <a:pos x="357" y="296"/>
                    </a:cxn>
                    <a:cxn ang="0">
                      <a:pos x="423" y="371"/>
                    </a:cxn>
                    <a:cxn ang="0">
                      <a:pos x="392" y="344"/>
                    </a:cxn>
                    <a:cxn ang="0">
                      <a:pos x="355" y="304"/>
                    </a:cxn>
                    <a:cxn ang="0">
                      <a:pos x="312" y="262"/>
                    </a:cxn>
                    <a:cxn ang="0">
                      <a:pos x="264" y="227"/>
                    </a:cxn>
                    <a:cxn ang="0">
                      <a:pos x="211" y="212"/>
                    </a:cxn>
                    <a:cxn ang="0">
                      <a:pos x="178" y="185"/>
                    </a:cxn>
                    <a:cxn ang="0">
                      <a:pos x="154" y="153"/>
                    </a:cxn>
                    <a:cxn ang="0">
                      <a:pos x="133" y="121"/>
                    </a:cxn>
                    <a:cxn ang="0">
                      <a:pos x="107" y="99"/>
                    </a:cxn>
                    <a:cxn ang="0">
                      <a:pos x="74" y="92"/>
                    </a:cxn>
                    <a:cxn ang="0">
                      <a:pos x="79" y="76"/>
                    </a:cxn>
                    <a:cxn ang="0">
                      <a:pos x="71" y="64"/>
                    </a:cxn>
                    <a:cxn ang="0">
                      <a:pos x="55" y="54"/>
                    </a:cxn>
                    <a:cxn ang="0">
                      <a:pos x="39" y="44"/>
                    </a:cxn>
                    <a:cxn ang="0">
                      <a:pos x="24" y="33"/>
                    </a:cxn>
                    <a:cxn ang="0">
                      <a:pos x="31" y="33"/>
                    </a:cxn>
                    <a:cxn ang="0">
                      <a:pos x="29" y="3"/>
                    </a:cxn>
                    <a:cxn ang="0">
                      <a:pos x="32" y="9"/>
                    </a:cxn>
                    <a:cxn ang="0">
                      <a:pos x="42" y="19"/>
                    </a:cxn>
                    <a:cxn ang="0">
                      <a:pos x="55" y="27"/>
                    </a:cxn>
                    <a:cxn ang="0">
                      <a:pos x="67" y="32"/>
                    </a:cxn>
                    <a:cxn ang="0">
                      <a:pos x="74" y="33"/>
                    </a:cxn>
                  </a:cxnLst>
                  <a:rect l="0" t="0" r="r" b="b"/>
                  <a:pathLst>
                    <a:path w="423" h="371">
                      <a:moveTo>
                        <a:pt x="72" y="32"/>
                      </a:moveTo>
                      <a:lnTo>
                        <a:pt x="75" y="32"/>
                      </a:lnTo>
                      <a:lnTo>
                        <a:pt x="75" y="30"/>
                      </a:lnTo>
                      <a:lnTo>
                        <a:pt x="77" y="30"/>
                      </a:lnTo>
                      <a:lnTo>
                        <a:pt x="79" y="28"/>
                      </a:lnTo>
                      <a:lnTo>
                        <a:pt x="80" y="27"/>
                      </a:lnTo>
                      <a:lnTo>
                        <a:pt x="82" y="25"/>
                      </a:lnTo>
                      <a:lnTo>
                        <a:pt x="82" y="22"/>
                      </a:lnTo>
                      <a:lnTo>
                        <a:pt x="83" y="20"/>
                      </a:lnTo>
                      <a:lnTo>
                        <a:pt x="83" y="17"/>
                      </a:lnTo>
                      <a:lnTo>
                        <a:pt x="83" y="16"/>
                      </a:lnTo>
                      <a:lnTo>
                        <a:pt x="66" y="1"/>
                      </a:lnTo>
                      <a:lnTo>
                        <a:pt x="64" y="0"/>
                      </a:lnTo>
                      <a:lnTo>
                        <a:pt x="63" y="0"/>
                      </a:lnTo>
                      <a:lnTo>
                        <a:pt x="64" y="0"/>
                      </a:lnTo>
                      <a:lnTo>
                        <a:pt x="67" y="0"/>
                      </a:lnTo>
                      <a:lnTo>
                        <a:pt x="72" y="1"/>
                      </a:lnTo>
                      <a:lnTo>
                        <a:pt x="77" y="3"/>
                      </a:lnTo>
                      <a:lnTo>
                        <a:pt x="82" y="4"/>
                      </a:lnTo>
                      <a:lnTo>
                        <a:pt x="87" y="8"/>
                      </a:lnTo>
                      <a:lnTo>
                        <a:pt x="90" y="11"/>
                      </a:lnTo>
                      <a:lnTo>
                        <a:pt x="91" y="16"/>
                      </a:lnTo>
                      <a:lnTo>
                        <a:pt x="91" y="19"/>
                      </a:lnTo>
                      <a:lnTo>
                        <a:pt x="91" y="22"/>
                      </a:lnTo>
                      <a:lnTo>
                        <a:pt x="91" y="24"/>
                      </a:lnTo>
                      <a:lnTo>
                        <a:pt x="91" y="27"/>
                      </a:lnTo>
                      <a:lnTo>
                        <a:pt x="91" y="30"/>
                      </a:lnTo>
                      <a:lnTo>
                        <a:pt x="91" y="33"/>
                      </a:lnTo>
                      <a:lnTo>
                        <a:pt x="90" y="36"/>
                      </a:lnTo>
                      <a:lnTo>
                        <a:pt x="88" y="38"/>
                      </a:lnTo>
                      <a:lnTo>
                        <a:pt x="87" y="41"/>
                      </a:lnTo>
                      <a:lnTo>
                        <a:pt x="83" y="43"/>
                      </a:lnTo>
                      <a:lnTo>
                        <a:pt x="88" y="49"/>
                      </a:lnTo>
                      <a:lnTo>
                        <a:pt x="93" y="54"/>
                      </a:lnTo>
                      <a:lnTo>
                        <a:pt x="98" y="59"/>
                      </a:lnTo>
                      <a:lnTo>
                        <a:pt x="104" y="62"/>
                      </a:lnTo>
                      <a:lnTo>
                        <a:pt x="111" y="64"/>
                      </a:lnTo>
                      <a:lnTo>
                        <a:pt x="115" y="65"/>
                      </a:lnTo>
                      <a:lnTo>
                        <a:pt x="122" y="64"/>
                      </a:lnTo>
                      <a:lnTo>
                        <a:pt x="127" y="60"/>
                      </a:lnTo>
                      <a:lnTo>
                        <a:pt x="130" y="57"/>
                      </a:lnTo>
                      <a:lnTo>
                        <a:pt x="133" y="51"/>
                      </a:lnTo>
                      <a:lnTo>
                        <a:pt x="141" y="51"/>
                      </a:lnTo>
                      <a:lnTo>
                        <a:pt x="141" y="75"/>
                      </a:lnTo>
                      <a:lnTo>
                        <a:pt x="133" y="68"/>
                      </a:lnTo>
                      <a:lnTo>
                        <a:pt x="127" y="75"/>
                      </a:lnTo>
                      <a:lnTo>
                        <a:pt x="141" y="99"/>
                      </a:lnTo>
                      <a:lnTo>
                        <a:pt x="157" y="121"/>
                      </a:lnTo>
                      <a:lnTo>
                        <a:pt x="176" y="142"/>
                      </a:lnTo>
                      <a:lnTo>
                        <a:pt x="195" y="161"/>
                      </a:lnTo>
                      <a:lnTo>
                        <a:pt x="215" y="180"/>
                      </a:lnTo>
                      <a:lnTo>
                        <a:pt x="234" y="198"/>
                      </a:lnTo>
                      <a:lnTo>
                        <a:pt x="253" y="214"/>
                      </a:lnTo>
                      <a:lnTo>
                        <a:pt x="271" y="228"/>
                      </a:lnTo>
                      <a:lnTo>
                        <a:pt x="288" y="243"/>
                      </a:lnTo>
                      <a:lnTo>
                        <a:pt x="303" y="254"/>
                      </a:lnTo>
                      <a:lnTo>
                        <a:pt x="295" y="227"/>
                      </a:lnTo>
                      <a:lnTo>
                        <a:pt x="285" y="201"/>
                      </a:lnTo>
                      <a:lnTo>
                        <a:pt x="271" y="174"/>
                      </a:lnTo>
                      <a:lnTo>
                        <a:pt x="255" y="150"/>
                      </a:lnTo>
                      <a:lnTo>
                        <a:pt x="235" y="124"/>
                      </a:lnTo>
                      <a:lnTo>
                        <a:pt x="215" y="100"/>
                      </a:lnTo>
                      <a:lnTo>
                        <a:pt x="194" y="76"/>
                      </a:lnTo>
                      <a:lnTo>
                        <a:pt x="171" y="52"/>
                      </a:lnTo>
                      <a:lnTo>
                        <a:pt x="149" y="30"/>
                      </a:lnTo>
                      <a:lnTo>
                        <a:pt x="127" y="8"/>
                      </a:lnTo>
                      <a:lnTo>
                        <a:pt x="159" y="32"/>
                      </a:lnTo>
                      <a:lnTo>
                        <a:pt x="187" y="62"/>
                      </a:lnTo>
                      <a:lnTo>
                        <a:pt x="216" y="96"/>
                      </a:lnTo>
                      <a:lnTo>
                        <a:pt x="243" y="134"/>
                      </a:lnTo>
                      <a:lnTo>
                        <a:pt x="272" y="174"/>
                      </a:lnTo>
                      <a:lnTo>
                        <a:pt x="299" y="214"/>
                      </a:lnTo>
                      <a:lnTo>
                        <a:pt x="328" y="256"/>
                      </a:lnTo>
                      <a:lnTo>
                        <a:pt x="357" y="296"/>
                      </a:lnTo>
                      <a:lnTo>
                        <a:pt x="389" y="336"/>
                      </a:lnTo>
                      <a:lnTo>
                        <a:pt x="423" y="371"/>
                      </a:lnTo>
                      <a:lnTo>
                        <a:pt x="408" y="360"/>
                      </a:lnTo>
                      <a:lnTo>
                        <a:pt x="392" y="344"/>
                      </a:lnTo>
                      <a:lnTo>
                        <a:pt x="375" y="324"/>
                      </a:lnTo>
                      <a:lnTo>
                        <a:pt x="355" y="304"/>
                      </a:lnTo>
                      <a:lnTo>
                        <a:pt x="335" y="283"/>
                      </a:lnTo>
                      <a:lnTo>
                        <a:pt x="312" y="262"/>
                      </a:lnTo>
                      <a:lnTo>
                        <a:pt x="290" y="243"/>
                      </a:lnTo>
                      <a:lnTo>
                        <a:pt x="264" y="227"/>
                      </a:lnTo>
                      <a:lnTo>
                        <a:pt x="239" y="217"/>
                      </a:lnTo>
                      <a:lnTo>
                        <a:pt x="211" y="212"/>
                      </a:lnTo>
                      <a:lnTo>
                        <a:pt x="194" y="200"/>
                      </a:lnTo>
                      <a:lnTo>
                        <a:pt x="178" y="185"/>
                      </a:lnTo>
                      <a:lnTo>
                        <a:pt x="167" y="169"/>
                      </a:lnTo>
                      <a:lnTo>
                        <a:pt x="154" y="153"/>
                      </a:lnTo>
                      <a:lnTo>
                        <a:pt x="144" y="137"/>
                      </a:lnTo>
                      <a:lnTo>
                        <a:pt x="133" y="121"/>
                      </a:lnTo>
                      <a:lnTo>
                        <a:pt x="120" y="108"/>
                      </a:lnTo>
                      <a:lnTo>
                        <a:pt x="107" y="99"/>
                      </a:lnTo>
                      <a:lnTo>
                        <a:pt x="91" y="92"/>
                      </a:lnTo>
                      <a:lnTo>
                        <a:pt x="74" y="92"/>
                      </a:lnTo>
                      <a:lnTo>
                        <a:pt x="77" y="83"/>
                      </a:lnTo>
                      <a:lnTo>
                        <a:pt x="79" y="76"/>
                      </a:lnTo>
                      <a:lnTo>
                        <a:pt x="75" y="70"/>
                      </a:lnTo>
                      <a:lnTo>
                        <a:pt x="71" y="64"/>
                      </a:lnTo>
                      <a:lnTo>
                        <a:pt x="63" y="59"/>
                      </a:lnTo>
                      <a:lnTo>
                        <a:pt x="55" y="54"/>
                      </a:lnTo>
                      <a:lnTo>
                        <a:pt x="47" y="49"/>
                      </a:lnTo>
                      <a:lnTo>
                        <a:pt x="39" y="44"/>
                      </a:lnTo>
                      <a:lnTo>
                        <a:pt x="31" y="38"/>
                      </a:lnTo>
                      <a:lnTo>
                        <a:pt x="24" y="33"/>
                      </a:lnTo>
                      <a:lnTo>
                        <a:pt x="0" y="33"/>
                      </a:lnTo>
                      <a:lnTo>
                        <a:pt x="31" y="33"/>
                      </a:lnTo>
                      <a:lnTo>
                        <a:pt x="31" y="1"/>
                      </a:lnTo>
                      <a:lnTo>
                        <a:pt x="29" y="3"/>
                      </a:lnTo>
                      <a:lnTo>
                        <a:pt x="31" y="6"/>
                      </a:lnTo>
                      <a:lnTo>
                        <a:pt x="32" y="9"/>
                      </a:lnTo>
                      <a:lnTo>
                        <a:pt x="37" y="14"/>
                      </a:lnTo>
                      <a:lnTo>
                        <a:pt x="42" y="19"/>
                      </a:lnTo>
                      <a:lnTo>
                        <a:pt x="48" y="22"/>
                      </a:lnTo>
                      <a:lnTo>
                        <a:pt x="55" y="27"/>
                      </a:lnTo>
                      <a:lnTo>
                        <a:pt x="61" y="30"/>
                      </a:lnTo>
                      <a:lnTo>
                        <a:pt x="67" y="32"/>
                      </a:lnTo>
                      <a:lnTo>
                        <a:pt x="74" y="33"/>
                      </a:lnTo>
                      <a:lnTo>
                        <a:pt x="74" y="33"/>
                      </a:lnTo>
                      <a:lnTo>
                        <a:pt x="72" y="32"/>
                      </a:lnTo>
                      <a:close/>
                    </a:path>
                  </a:pathLst>
                </a:custGeom>
                <a:solidFill>
                  <a:srgbClr val="520000"/>
                </a:solidFill>
                <a:ln w="9525">
                  <a:noFill/>
                  <a:round/>
                  <a:headEnd/>
                  <a:tailEnd/>
                </a:ln>
              </p:spPr>
              <p:txBody>
                <a:bodyPr/>
                <a:lstStyle/>
                <a:p>
                  <a:endParaRPr lang="en-US"/>
                </a:p>
              </p:txBody>
            </p:sp>
            <p:sp>
              <p:nvSpPr>
                <p:cNvPr id="42323" name="Freeform 339"/>
                <p:cNvSpPr>
                  <a:spLocks/>
                </p:cNvSpPr>
                <p:nvPr/>
              </p:nvSpPr>
              <p:spPr bwMode="auto">
                <a:xfrm>
                  <a:off x="3366" y="3588"/>
                  <a:ext cx="4" cy="13"/>
                </a:xfrm>
                <a:custGeom>
                  <a:avLst/>
                  <a:gdLst/>
                  <a:ahLst/>
                  <a:cxnLst>
                    <a:cxn ang="0">
                      <a:pos x="0" y="0"/>
                    </a:cxn>
                    <a:cxn ang="0">
                      <a:pos x="8" y="1"/>
                    </a:cxn>
                    <a:cxn ang="0">
                      <a:pos x="8" y="25"/>
                    </a:cxn>
                    <a:cxn ang="0">
                      <a:pos x="1" y="25"/>
                    </a:cxn>
                    <a:cxn ang="0">
                      <a:pos x="1" y="1"/>
                    </a:cxn>
                    <a:cxn ang="0">
                      <a:pos x="1" y="1"/>
                    </a:cxn>
                    <a:cxn ang="0">
                      <a:pos x="0" y="0"/>
                    </a:cxn>
                  </a:cxnLst>
                  <a:rect l="0" t="0" r="r" b="b"/>
                  <a:pathLst>
                    <a:path w="8" h="25">
                      <a:moveTo>
                        <a:pt x="0" y="0"/>
                      </a:moveTo>
                      <a:lnTo>
                        <a:pt x="8" y="1"/>
                      </a:lnTo>
                      <a:lnTo>
                        <a:pt x="8" y="25"/>
                      </a:lnTo>
                      <a:lnTo>
                        <a:pt x="1" y="25"/>
                      </a:lnTo>
                      <a:lnTo>
                        <a:pt x="1" y="1"/>
                      </a:lnTo>
                      <a:lnTo>
                        <a:pt x="1" y="1"/>
                      </a:lnTo>
                      <a:lnTo>
                        <a:pt x="0" y="0"/>
                      </a:lnTo>
                      <a:close/>
                    </a:path>
                  </a:pathLst>
                </a:custGeom>
                <a:solidFill>
                  <a:srgbClr val="520000"/>
                </a:solidFill>
                <a:ln w="9525">
                  <a:noFill/>
                  <a:round/>
                  <a:headEnd/>
                  <a:tailEnd/>
                </a:ln>
              </p:spPr>
              <p:txBody>
                <a:bodyPr/>
                <a:lstStyle/>
                <a:p>
                  <a:endParaRPr lang="en-US"/>
                </a:p>
              </p:txBody>
            </p:sp>
            <p:sp>
              <p:nvSpPr>
                <p:cNvPr id="42324" name="Freeform 340"/>
                <p:cNvSpPr>
                  <a:spLocks/>
                </p:cNvSpPr>
                <p:nvPr/>
              </p:nvSpPr>
              <p:spPr bwMode="auto">
                <a:xfrm>
                  <a:off x="3413" y="3588"/>
                  <a:ext cx="5" cy="17"/>
                </a:xfrm>
                <a:custGeom>
                  <a:avLst/>
                  <a:gdLst/>
                  <a:ahLst/>
                  <a:cxnLst>
                    <a:cxn ang="0">
                      <a:pos x="0" y="0"/>
                    </a:cxn>
                    <a:cxn ang="0">
                      <a:pos x="11" y="1"/>
                    </a:cxn>
                    <a:cxn ang="0">
                      <a:pos x="11" y="33"/>
                    </a:cxn>
                    <a:cxn ang="0">
                      <a:pos x="0" y="33"/>
                    </a:cxn>
                    <a:cxn ang="0">
                      <a:pos x="0" y="1"/>
                    </a:cxn>
                    <a:cxn ang="0">
                      <a:pos x="0" y="1"/>
                    </a:cxn>
                    <a:cxn ang="0">
                      <a:pos x="0" y="0"/>
                    </a:cxn>
                  </a:cxnLst>
                  <a:rect l="0" t="0" r="r" b="b"/>
                  <a:pathLst>
                    <a:path w="11" h="33">
                      <a:moveTo>
                        <a:pt x="0" y="0"/>
                      </a:moveTo>
                      <a:lnTo>
                        <a:pt x="11" y="1"/>
                      </a:lnTo>
                      <a:lnTo>
                        <a:pt x="11" y="33"/>
                      </a:lnTo>
                      <a:lnTo>
                        <a:pt x="0" y="33"/>
                      </a:lnTo>
                      <a:lnTo>
                        <a:pt x="0" y="1"/>
                      </a:lnTo>
                      <a:lnTo>
                        <a:pt x="0" y="1"/>
                      </a:lnTo>
                      <a:lnTo>
                        <a:pt x="0" y="0"/>
                      </a:lnTo>
                      <a:close/>
                    </a:path>
                  </a:pathLst>
                </a:custGeom>
                <a:solidFill>
                  <a:srgbClr val="520000"/>
                </a:solidFill>
                <a:ln w="9525">
                  <a:noFill/>
                  <a:round/>
                  <a:headEnd/>
                  <a:tailEnd/>
                </a:ln>
              </p:spPr>
              <p:txBody>
                <a:bodyPr/>
                <a:lstStyle/>
                <a:p>
                  <a:endParaRPr lang="en-US"/>
                </a:p>
              </p:txBody>
            </p:sp>
            <p:sp>
              <p:nvSpPr>
                <p:cNvPr id="42325" name="Freeform 341"/>
                <p:cNvSpPr>
                  <a:spLocks/>
                </p:cNvSpPr>
                <p:nvPr/>
              </p:nvSpPr>
              <p:spPr bwMode="auto">
                <a:xfrm>
                  <a:off x="3463" y="3588"/>
                  <a:ext cx="4" cy="21"/>
                </a:xfrm>
                <a:custGeom>
                  <a:avLst/>
                  <a:gdLst/>
                  <a:ahLst/>
                  <a:cxnLst>
                    <a:cxn ang="0">
                      <a:pos x="0" y="0"/>
                    </a:cxn>
                    <a:cxn ang="0">
                      <a:pos x="8" y="43"/>
                    </a:cxn>
                    <a:cxn ang="0">
                      <a:pos x="2" y="1"/>
                    </a:cxn>
                    <a:cxn ang="0">
                      <a:pos x="2" y="1"/>
                    </a:cxn>
                    <a:cxn ang="0">
                      <a:pos x="0" y="0"/>
                    </a:cxn>
                  </a:cxnLst>
                  <a:rect l="0" t="0" r="r" b="b"/>
                  <a:pathLst>
                    <a:path w="8" h="43">
                      <a:moveTo>
                        <a:pt x="0" y="0"/>
                      </a:moveTo>
                      <a:lnTo>
                        <a:pt x="8" y="43"/>
                      </a:lnTo>
                      <a:lnTo>
                        <a:pt x="2" y="1"/>
                      </a:lnTo>
                      <a:lnTo>
                        <a:pt x="2" y="1"/>
                      </a:lnTo>
                      <a:lnTo>
                        <a:pt x="0" y="0"/>
                      </a:lnTo>
                      <a:close/>
                    </a:path>
                  </a:pathLst>
                </a:custGeom>
                <a:solidFill>
                  <a:srgbClr val="520000"/>
                </a:solidFill>
                <a:ln w="9525">
                  <a:noFill/>
                  <a:round/>
                  <a:headEnd/>
                  <a:tailEnd/>
                </a:ln>
              </p:spPr>
              <p:txBody>
                <a:bodyPr/>
                <a:lstStyle/>
                <a:p>
                  <a:endParaRPr lang="en-US"/>
                </a:p>
              </p:txBody>
            </p:sp>
            <p:sp>
              <p:nvSpPr>
                <p:cNvPr id="42326" name="Freeform 342"/>
                <p:cNvSpPr>
                  <a:spLocks/>
                </p:cNvSpPr>
                <p:nvPr/>
              </p:nvSpPr>
              <p:spPr bwMode="auto">
                <a:xfrm>
                  <a:off x="3388" y="3592"/>
                  <a:ext cx="4" cy="17"/>
                </a:xfrm>
                <a:custGeom>
                  <a:avLst/>
                  <a:gdLst/>
                  <a:ahLst/>
                  <a:cxnLst>
                    <a:cxn ang="0">
                      <a:pos x="0" y="0"/>
                    </a:cxn>
                    <a:cxn ang="0">
                      <a:pos x="8" y="0"/>
                    </a:cxn>
                    <a:cxn ang="0">
                      <a:pos x="8" y="35"/>
                    </a:cxn>
                    <a:cxn ang="0">
                      <a:pos x="0" y="35"/>
                    </a:cxn>
                    <a:cxn ang="0">
                      <a:pos x="0" y="0"/>
                    </a:cxn>
                    <a:cxn ang="0">
                      <a:pos x="0" y="0"/>
                    </a:cxn>
                  </a:cxnLst>
                  <a:rect l="0" t="0" r="r" b="b"/>
                  <a:pathLst>
                    <a:path w="8" h="35">
                      <a:moveTo>
                        <a:pt x="0" y="0"/>
                      </a:moveTo>
                      <a:lnTo>
                        <a:pt x="8" y="0"/>
                      </a:lnTo>
                      <a:lnTo>
                        <a:pt x="8" y="35"/>
                      </a:lnTo>
                      <a:lnTo>
                        <a:pt x="0" y="35"/>
                      </a:lnTo>
                      <a:lnTo>
                        <a:pt x="0" y="0"/>
                      </a:lnTo>
                      <a:lnTo>
                        <a:pt x="0" y="0"/>
                      </a:lnTo>
                      <a:close/>
                    </a:path>
                  </a:pathLst>
                </a:custGeom>
                <a:solidFill>
                  <a:srgbClr val="520000"/>
                </a:solidFill>
                <a:ln w="9525">
                  <a:noFill/>
                  <a:round/>
                  <a:headEnd/>
                  <a:tailEnd/>
                </a:ln>
              </p:spPr>
              <p:txBody>
                <a:bodyPr/>
                <a:lstStyle/>
                <a:p>
                  <a:endParaRPr lang="en-US"/>
                </a:p>
              </p:txBody>
            </p:sp>
            <p:sp>
              <p:nvSpPr>
                <p:cNvPr id="42327" name="Freeform 343"/>
                <p:cNvSpPr>
                  <a:spLocks/>
                </p:cNvSpPr>
                <p:nvPr/>
              </p:nvSpPr>
              <p:spPr bwMode="auto">
                <a:xfrm>
                  <a:off x="3397" y="3592"/>
                  <a:ext cx="4" cy="25"/>
                </a:xfrm>
                <a:custGeom>
                  <a:avLst/>
                  <a:gdLst/>
                  <a:ahLst/>
                  <a:cxnLst>
                    <a:cxn ang="0">
                      <a:pos x="0" y="0"/>
                    </a:cxn>
                    <a:cxn ang="0">
                      <a:pos x="8" y="0"/>
                    </a:cxn>
                    <a:cxn ang="0">
                      <a:pos x="8" y="49"/>
                    </a:cxn>
                    <a:cxn ang="0">
                      <a:pos x="0" y="49"/>
                    </a:cxn>
                    <a:cxn ang="0">
                      <a:pos x="0" y="0"/>
                    </a:cxn>
                    <a:cxn ang="0">
                      <a:pos x="0" y="0"/>
                    </a:cxn>
                  </a:cxnLst>
                  <a:rect l="0" t="0" r="r" b="b"/>
                  <a:pathLst>
                    <a:path w="8" h="49">
                      <a:moveTo>
                        <a:pt x="0" y="0"/>
                      </a:moveTo>
                      <a:lnTo>
                        <a:pt x="8" y="0"/>
                      </a:lnTo>
                      <a:lnTo>
                        <a:pt x="8" y="49"/>
                      </a:lnTo>
                      <a:lnTo>
                        <a:pt x="0" y="49"/>
                      </a:lnTo>
                      <a:lnTo>
                        <a:pt x="0" y="0"/>
                      </a:lnTo>
                      <a:lnTo>
                        <a:pt x="0" y="0"/>
                      </a:lnTo>
                      <a:close/>
                    </a:path>
                  </a:pathLst>
                </a:custGeom>
                <a:solidFill>
                  <a:srgbClr val="520000"/>
                </a:solidFill>
                <a:ln w="9525">
                  <a:noFill/>
                  <a:round/>
                  <a:headEnd/>
                  <a:tailEnd/>
                </a:ln>
              </p:spPr>
              <p:txBody>
                <a:bodyPr/>
                <a:lstStyle/>
                <a:p>
                  <a:endParaRPr lang="en-US"/>
                </a:p>
              </p:txBody>
            </p:sp>
            <p:sp>
              <p:nvSpPr>
                <p:cNvPr id="42328" name="Freeform 344"/>
                <p:cNvSpPr>
                  <a:spLocks/>
                </p:cNvSpPr>
                <p:nvPr/>
              </p:nvSpPr>
              <p:spPr bwMode="auto">
                <a:xfrm>
                  <a:off x="3181" y="3596"/>
                  <a:ext cx="39" cy="50"/>
                </a:xfrm>
                <a:custGeom>
                  <a:avLst/>
                  <a:gdLst/>
                  <a:ahLst/>
                  <a:cxnLst>
                    <a:cxn ang="0">
                      <a:pos x="33" y="76"/>
                    </a:cxn>
                    <a:cxn ang="0">
                      <a:pos x="17" y="41"/>
                    </a:cxn>
                    <a:cxn ang="0">
                      <a:pos x="12" y="46"/>
                    </a:cxn>
                    <a:cxn ang="0">
                      <a:pos x="11" y="52"/>
                    </a:cxn>
                    <a:cxn ang="0">
                      <a:pos x="9" y="59"/>
                    </a:cxn>
                    <a:cxn ang="0">
                      <a:pos x="8" y="65"/>
                    </a:cxn>
                    <a:cxn ang="0">
                      <a:pos x="8" y="72"/>
                    </a:cxn>
                    <a:cxn ang="0">
                      <a:pos x="8" y="78"/>
                    </a:cxn>
                    <a:cxn ang="0">
                      <a:pos x="8" y="84"/>
                    </a:cxn>
                    <a:cxn ang="0">
                      <a:pos x="9" y="89"/>
                    </a:cxn>
                    <a:cxn ang="0">
                      <a:pos x="9" y="96"/>
                    </a:cxn>
                    <a:cxn ang="0">
                      <a:pos x="9" y="100"/>
                    </a:cxn>
                    <a:cxn ang="0">
                      <a:pos x="0" y="17"/>
                    </a:cxn>
                    <a:cxn ang="0">
                      <a:pos x="3" y="25"/>
                    </a:cxn>
                    <a:cxn ang="0">
                      <a:pos x="6" y="33"/>
                    </a:cxn>
                    <a:cxn ang="0">
                      <a:pos x="11" y="38"/>
                    </a:cxn>
                    <a:cxn ang="0">
                      <a:pos x="16" y="41"/>
                    </a:cxn>
                    <a:cxn ang="0">
                      <a:pos x="20" y="43"/>
                    </a:cxn>
                    <a:cxn ang="0">
                      <a:pos x="27" y="43"/>
                    </a:cxn>
                    <a:cxn ang="0">
                      <a:pos x="33" y="43"/>
                    </a:cxn>
                    <a:cxn ang="0">
                      <a:pos x="41" y="43"/>
                    </a:cxn>
                    <a:cxn ang="0">
                      <a:pos x="49" y="41"/>
                    </a:cxn>
                    <a:cxn ang="0">
                      <a:pos x="59" y="41"/>
                    </a:cxn>
                    <a:cxn ang="0">
                      <a:pos x="64" y="40"/>
                    </a:cxn>
                    <a:cxn ang="0">
                      <a:pos x="68" y="35"/>
                    </a:cxn>
                    <a:cxn ang="0">
                      <a:pos x="72" y="30"/>
                    </a:cxn>
                    <a:cxn ang="0">
                      <a:pos x="75" y="25"/>
                    </a:cxn>
                    <a:cxn ang="0">
                      <a:pos x="76" y="19"/>
                    </a:cxn>
                    <a:cxn ang="0">
                      <a:pos x="76" y="12"/>
                    </a:cxn>
                    <a:cxn ang="0">
                      <a:pos x="75" y="8"/>
                    </a:cxn>
                    <a:cxn ang="0">
                      <a:pos x="72" y="3"/>
                    </a:cxn>
                    <a:cxn ang="0">
                      <a:pos x="67" y="0"/>
                    </a:cxn>
                    <a:cxn ang="0">
                      <a:pos x="59" y="0"/>
                    </a:cxn>
                    <a:cxn ang="0">
                      <a:pos x="72" y="8"/>
                    </a:cxn>
                    <a:cxn ang="0">
                      <a:pos x="78" y="16"/>
                    </a:cxn>
                    <a:cxn ang="0">
                      <a:pos x="78" y="22"/>
                    </a:cxn>
                    <a:cxn ang="0">
                      <a:pos x="72" y="28"/>
                    </a:cxn>
                    <a:cxn ang="0">
                      <a:pos x="64" y="33"/>
                    </a:cxn>
                    <a:cxn ang="0">
                      <a:pos x="54" y="40"/>
                    </a:cxn>
                    <a:cxn ang="0">
                      <a:pos x="44" y="48"/>
                    </a:cxn>
                    <a:cxn ang="0">
                      <a:pos x="36" y="56"/>
                    </a:cxn>
                    <a:cxn ang="0">
                      <a:pos x="33" y="65"/>
                    </a:cxn>
                    <a:cxn ang="0">
                      <a:pos x="35" y="76"/>
                    </a:cxn>
                    <a:cxn ang="0">
                      <a:pos x="35" y="76"/>
                    </a:cxn>
                    <a:cxn ang="0">
                      <a:pos x="33" y="76"/>
                    </a:cxn>
                  </a:cxnLst>
                  <a:rect l="0" t="0" r="r" b="b"/>
                  <a:pathLst>
                    <a:path w="78" h="100">
                      <a:moveTo>
                        <a:pt x="33" y="76"/>
                      </a:moveTo>
                      <a:lnTo>
                        <a:pt x="17" y="41"/>
                      </a:lnTo>
                      <a:lnTo>
                        <a:pt x="12" y="46"/>
                      </a:lnTo>
                      <a:lnTo>
                        <a:pt x="11" y="52"/>
                      </a:lnTo>
                      <a:lnTo>
                        <a:pt x="9" y="59"/>
                      </a:lnTo>
                      <a:lnTo>
                        <a:pt x="8" y="65"/>
                      </a:lnTo>
                      <a:lnTo>
                        <a:pt x="8" y="72"/>
                      </a:lnTo>
                      <a:lnTo>
                        <a:pt x="8" y="78"/>
                      </a:lnTo>
                      <a:lnTo>
                        <a:pt x="8" y="84"/>
                      </a:lnTo>
                      <a:lnTo>
                        <a:pt x="9" y="89"/>
                      </a:lnTo>
                      <a:lnTo>
                        <a:pt x="9" y="96"/>
                      </a:lnTo>
                      <a:lnTo>
                        <a:pt x="9" y="100"/>
                      </a:lnTo>
                      <a:lnTo>
                        <a:pt x="0" y="17"/>
                      </a:lnTo>
                      <a:lnTo>
                        <a:pt x="3" y="25"/>
                      </a:lnTo>
                      <a:lnTo>
                        <a:pt x="6" y="33"/>
                      </a:lnTo>
                      <a:lnTo>
                        <a:pt x="11" y="38"/>
                      </a:lnTo>
                      <a:lnTo>
                        <a:pt x="16" y="41"/>
                      </a:lnTo>
                      <a:lnTo>
                        <a:pt x="20" y="43"/>
                      </a:lnTo>
                      <a:lnTo>
                        <a:pt x="27" y="43"/>
                      </a:lnTo>
                      <a:lnTo>
                        <a:pt x="33" y="43"/>
                      </a:lnTo>
                      <a:lnTo>
                        <a:pt x="41" y="43"/>
                      </a:lnTo>
                      <a:lnTo>
                        <a:pt x="49" y="41"/>
                      </a:lnTo>
                      <a:lnTo>
                        <a:pt x="59" y="41"/>
                      </a:lnTo>
                      <a:lnTo>
                        <a:pt x="64" y="40"/>
                      </a:lnTo>
                      <a:lnTo>
                        <a:pt x="68" y="35"/>
                      </a:lnTo>
                      <a:lnTo>
                        <a:pt x="72" y="30"/>
                      </a:lnTo>
                      <a:lnTo>
                        <a:pt x="75" y="25"/>
                      </a:lnTo>
                      <a:lnTo>
                        <a:pt x="76" y="19"/>
                      </a:lnTo>
                      <a:lnTo>
                        <a:pt x="76" y="12"/>
                      </a:lnTo>
                      <a:lnTo>
                        <a:pt x="75" y="8"/>
                      </a:lnTo>
                      <a:lnTo>
                        <a:pt x="72" y="3"/>
                      </a:lnTo>
                      <a:lnTo>
                        <a:pt x="67" y="0"/>
                      </a:lnTo>
                      <a:lnTo>
                        <a:pt x="59" y="0"/>
                      </a:lnTo>
                      <a:lnTo>
                        <a:pt x="72" y="8"/>
                      </a:lnTo>
                      <a:lnTo>
                        <a:pt x="78" y="16"/>
                      </a:lnTo>
                      <a:lnTo>
                        <a:pt x="78" y="22"/>
                      </a:lnTo>
                      <a:lnTo>
                        <a:pt x="72" y="28"/>
                      </a:lnTo>
                      <a:lnTo>
                        <a:pt x="64" y="33"/>
                      </a:lnTo>
                      <a:lnTo>
                        <a:pt x="54" y="40"/>
                      </a:lnTo>
                      <a:lnTo>
                        <a:pt x="44" y="48"/>
                      </a:lnTo>
                      <a:lnTo>
                        <a:pt x="36" y="56"/>
                      </a:lnTo>
                      <a:lnTo>
                        <a:pt x="33" y="65"/>
                      </a:lnTo>
                      <a:lnTo>
                        <a:pt x="35" y="76"/>
                      </a:lnTo>
                      <a:lnTo>
                        <a:pt x="35" y="76"/>
                      </a:lnTo>
                      <a:lnTo>
                        <a:pt x="33" y="76"/>
                      </a:lnTo>
                      <a:close/>
                    </a:path>
                  </a:pathLst>
                </a:custGeom>
                <a:solidFill>
                  <a:srgbClr val="520000"/>
                </a:solidFill>
                <a:ln w="9525">
                  <a:noFill/>
                  <a:round/>
                  <a:headEnd/>
                  <a:tailEnd/>
                </a:ln>
              </p:spPr>
              <p:txBody>
                <a:bodyPr/>
                <a:lstStyle/>
                <a:p>
                  <a:endParaRPr lang="en-US"/>
                </a:p>
              </p:txBody>
            </p:sp>
            <p:sp>
              <p:nvSpPr>
                <p:cNvPr id="42329" name="Freeform 345"/>
                <p:cNvSpPr>
                  <a:spLocks/>
                </p:cNvSpPr>
                <p:nvPr/>
              </p:nvSpPr>
              <p:spPr bwMode="auto">
                <a:xfrm>
                  <a:off x="3566" y="3604"/>
                  <a:ext cx="4" cy="18"/>
                </a:xfrm>
                <a:custGeom>
                  <a:avLst/>
                  <a:gdLst/>
                  <a:ahLst/>
                  <a:cxnLst>
                    <a:cxn ang="0">
                      <a:pos x="7" y="0"/>
                    </a:cxn>
                    <a:cxn ang="0">
                      <a:pos x="0" y="36"/>
                    </a:cxn>
                    <a:cxn ang="0">
                      <a:pos x="8" y="1"/>
                    </a:cxn>
                    <a:cxn ang="0">
                      <a:pos x="8" y="1"/>
                    </a:cxn>
                    <a:cxn ang="0">
                      <a:pos x="7" y="0"/>
                    </a:cxn>
                  </a:cxnLst>
                  <a:rect l="0" t="0" r="r" b="b"/>
                  <a:pathLst>
                    <a:path w="8" h="36">
                      <a:moveTo>
                        <a:pt x="7" y="0"/>
                      </a:moveTo>
                      <a:lnTo>
                        <a:pt x="0" y="36"/>
                      </a:lnTo>
                      <a:lnTo>
                        <a:pt x="8" y="1"/>
                      </a:lnTo>
                      <a:lnTo>
                        <a:pt x="8" y="1"/>
                      </a:lnTo>
                      <a:lnTo>
                        <a:pt x="7" y="0"/>
                      </a:lnTo>
                      <a:close/>
                    </a:path>
                  </a:pathLst>
                </a:custGeom>
                <a:solidFill>
                  <a:srgbClr val="893939"/>
                </a:solidFill>
                <a:ln w="9525">
                  <a:noFill/>
                  <a:round/>
                  <a:headEnd/>
                  <a:tailEnd/>
                </a:ln>
              </p:spPr>
              <p:txBody>
                <a:bodyPr/>
                <a:lstStyle/>
                <a:p>
                  <a:endParaRPr lang="en-US"/>
                </a:p>
              </p:txBody>
            </p:sp>
            <p:sp>
              <p:nvSpPr>
                <p:cNvPr id="42330" name="Freeform 346"/>
                <p:cNvSpPr>
                  <a:spLocks/>
                </p:cNvSpPr>
                <p:nvPr/>
              </p:nvSpPr>
              <p:spPr bwMode="auto">
                <a:xfrm>
                  <a:off x="3002" y="3613"/>
                  <a:ext cx="22" cy="24"/>
                </a:xfrm>
                <a:custGeom>
                  <a:avLst/>
                  <a:gdLst/>
                  <a:ahLst/>
                  <a:cxnLst>
                    <a:cxn ang="0">
                      <a:pos x="11" y="41"/>
                    </a:cxn>
                    <a:cxn ang="0">
                      <a:pos x="43" y="48"/>
                    </a:cxn>
                    <a:cxn ang="0">
                      <a:pos x="0" y="48"/>
                    </a:cxn>
                    <a:cxn ang="0">
                      <a:pos x="29" y="0"/>
                    </a:cxn>
                    <a:cxn ang="0">
                      <a:pos x="24" y="3"/>
                    </a:cxn>
                    <a:cxn ang="0">
                      <a:pos x="19" y="6"/>
                    </a:cxn>
                    <a:cxn ang="0">
                      <a:pos x="16" y="9"/>
                    </a:cxn>
                    <a:cxn ang="0">
                      <a:pos x="14" y="14"/>
                    </a:cxn>
                    <a:cxn ang="0">
                      <a:pos x="13" y="17"/>
                    </a:cxn>
                    <a:cxn ang="0">
                      <a:pos x="11" y="22"/>
                    </a:cxn>
                    <a:cxn ang="0">
                      <a:pos x="9" y="27"/>
                    </a:cxn>
                    <a:cxn ang="0">
                      <a:pos x="9" y="32"/>
                    </a:cxn>
                    <a:cxn ang="0">
                      <a:pos x="9" y="37"/>
                    </a:cxn>
                    <a:cxn ang="0">
                      <a:pos x="11" y="41"/>
                    </a:cxn>
                    <a:cxn ang="0">
                      <a:pos x="11" y="41"/>
                    </a:cxn>
                  </a:cxnLst>
                  <a:rect l="0" t="0" r="r" b="b"/>
                  <a:pathLst>
                    <a:path w="43" h="48">
                      <a:moveTo>
                        <a:pt x="11" y="41"/>
                      </a:moveTo>
                      <a:lnTo>
                        <a:pt x="43" y="48"/>
                      </a:lnTo>
                      <a:lnTo>
                        <a:pt x="0" y="48"/>
                      </a:lnTo>
                      <a:lnTo>
                        <a:pt x="29" y="0"/>
                      </a:lnTo>
                      <a:lnTo>
                        <a:pt x="24" y="3"/>
                      </a:lnTo>
                      <a:lnTo>
                        <a:pt x="19" y="6"/>
                      </a:lnTo>
                      <a:lnTo>
                        <a:pt x="16" y="9"/>
                      </a:lnTo>
                      <a:lnTo>
                        <a:pt x="14" y="14"/>
                      </a:lnTo>
                      <a:lnTo>
                        <a:pt x="13" y="17"/>
                      </a:lnTo>
                      <a:lnTo>
                        <a:pt x="11" y="22"/>
                      </a:lnTo>
                      <a:lnTo>
                        <a:pt x="9" y="27"/>
                      </a:lnTo>
                      <a:lnTo>
                        <a:pt x="9" y="32"/>
                      </a:lnTo>
                      <a:lnTo>
                        <a:pt x="9" y="37"/>
                      </a:lnTo>
                      <a:lnTo>
                        <a:pt x="11" y="41"/>
                      </a:lnTo>
                      <a:lnTo>
                        <a:pt x="11" y="41"/>
                      </a:lnTo>
                      <a:close/>
                    </a:path>
                  </a:pathLst>
                </a:custGeom>
                <a:solidFill>
                  <a:srgbClr val="CEA156"/>
                </a:solidFill>
                <a:ln w="9525">
                  <a:noFill/>
                  <a:round/>
                  <a:headEnd/>
                  <a:tailEnd/>
                </a:ln>
              </p:spPr>
              <p:txBody>
                <a:bodyPr/>
                <a:lstStyle/>
                <a:p>
                  <a:endParaRPr lang="en-US"/>
                </a:p>
              </p:txBody>
            </p:sp>
            <p:sp>
              <p:nvSpPr>
                <p:cNvPr id="42331" name="Freeform 347"/>
                <p:cNvSpPr>
                  <a:spLocks/>
                </p:cNvSpPr>
                <p:nvPr/>
              </p:nvSpPr>
              <p:spPr bwMode="auto">
                <a:xfrm>
                  <a:off x="3418" y="3621"/>
                  <a:ext cx="4" cy="22"/>
                </a:xfrm>
                <a:custGeom>
                  <a:avLst/>
                  <a:gdLst/>
                  <a:ahLst/>
                  <a:cxnLst>
                    <a:cxn ang="0">
                      <a:pos x="0" y="0"/>
                    </a:cxn>
                    <a:cxn ang="0">
                      <a:pos x="8" y="1"/>
                    </a:cxn>
                    <a:cxn ang="0">
                      <a:pos x="8" y="43"/>
                    </a:cxn>
                    <a:cxn ang="0">
                      <a:pos x="2" y="43"/>
                    </a:cxn>
                    <a:cxn ang="0">
                      <a:pos x="2" y="1"/>
                    </a:cxn>
                    <a:cxn ang="0">
                      <a:pos x="2" y="1"/>
                    </a:cxn>
                    <a:cxn ang="0">
                      <a:pos x="0" y="0"/>
                    </a:cxn>
                  </a:cxnLst>
                  <a:rect l="0" t="0" r="r" b="b"/>
                  <a:pathLst>
                    <a:path w="8" h="43">
                      <a:moveTo>
                        <a:pt x="0" y="0"/>
                      </a:moveTo>
                      <a:lnTo>
                        <a:pt x="8" y="1"/>
                      </a:lnTo>
                      <a:lnTo>
                        <a:pt x="8" y="43"/>
                      </a:lnTo>
                      <a:lnTo>
                        <a:pt x="2" y="43"/>
                      </a:lnTo>
                      <a:lnTo>
                        <a:pt x="2" y="1"/>
                      </a:lnTo>
                      <a:lnTo>
                        <a:pt x="2" y="1"/>
                      </a:lnTo>
                      <a:lnTo>
                        <a:pt x="0" y="0"/>
                      </a:lnTo>
                      <a:close/>
                    </a:path>
                  </a:pathLst>
                </a:custGeom>
                <a:solidFill>
                  <a:srgbClr val="520000"/>
                </a:solidFill>
                <a:ln w="9525">
                  <a:noFill/>
                  <a:round/>
                  <a:headEnd/>
                  <a:tailEnd/>
                </a:ln>
              </p:spPr>
              <p:txBody>
                <a:bodyPr/>
                <a:lstStyle/>
                <a:p>
                  <a:endParaRPr lang="en-US"/>
                </a:p>
              </p:txBody>
            </p:sp>
            <p:sp>
              <p:nvSpPr>
                <p:cNvPr id="42332" name="Freeform 348"/>
                <p:cNvSpPr>
                  <a:spLocks/>
                </p:cNvSpPr>
                <p:nvPr/>
              </p:nvSpPr>
              <p:spPr bwMode="auto">
                <a:xfrm>
                  <a:off x="3434" y="3631"/>
                  <a:ext cx="26" cy="54"/>
                </a:xfrm>
                <a:custGeom>
                  <a:avLst/>
                  <a:gdLst/>
                  <a:ahLst/>
                  <a:cxnLst>
                    <a:cxn ang="0">
                      <a:pos x="35" y="48"/>
                    </a:cxn>
                    <a:cxn ang="0">
                      <a:pos x="53" y="24"/>
                    </a:cxn>
                    <a:cxn ang="0">
                      <a:pos x="0" y="109"/>
                    </a:cxn>
                    <a:cxn ang="0">
                      <a:pos x="26" y="0"/>
                    </a:cxn>
                    <a:cxn ang="0">
                      <a:pos x="26" y="3"/>
                    </a:cxn>
                    <a:cxn ang="0">
                      <a:pos x="26" y="8"/>
                    </a:cxn>
                    <a:cxn ang="0">
                      <a:pos x="27" y="13"/>
                    </a:cxn>
                    <a:cxn ang="0">
                      <a:pos x="27" y="19"/>
                    </a:cxn>
                    <a:cxn ang="0">
                      <a:pos x="27" y="24"/>
                    </a:cxn>
                    <a:cxn ang="0">
                      <a:pos x="27" y="29"/>
                    </a:cxn>
                    <a:cxn ang="0">
                      <a:pos x="29" y="35"/>
                    </a:cxn>
                    <a:cxn ang="0">
                      <a:pos x="31" y="40"/>
                    </a:cxn>
                    <a:cxn ang="0">
                      <a:pos x="32" y="45"/>
                    </a:cxn>
                    <a:cxn ang="0">
                      <a:pos x="35" y="48"/>
                    </a:cxn>
                    <a:cxn ang="0">
                      <a:pos x="35" y="48"/>
                    </a:cxn>
                  </a:cxnLst>
                  <a:rect l="0" t="0" r="r" b="b"/>
                  <a:pathLst>
                    <a:path w="53" h="109">
                      <a:moveTo>
                        <a:pt x="35" y="48"/>
                      </a:moveTo>
                      <a:lnTo>
                        <a:pt x="53" y="24"/>
                      </a:lnTo>
                      <a:lnTo>
                        <a:pt x="0" y="109"/>
                      </a:lnTo>
                      <a:lnTo>
                        <a:pt x="26" y="0"/>
                      </a:lnTo>
                      <a:lnTo>
                        <a:pt x="26" y="3"/>
                      </a:lnTo>
                      <a:lnTo>
                        <a:pt x="26" y="8"/>
                      </a:lnTo>
                      <a:lnTo>
                        <a:pt x="27" y="13"/>
                      </a:lnTo>
                      <a:lnTo>
                        <a:pt x="27" y="19"/>
                      </a:lnTo>
                      <a:lnTo>
                        <a:pt x="27" y="24"/>
                      </a:lnTo>
                      <a:lnTo>
                        <a:pt x="27" y="29"/>
                      </a:lnTo>
                      <a:lnTo>
                        <a:pt x="29" y="35"/>
                      </a:lnTo>
                      <a:lnTo>
                        <a:pt x="31" y="40"/>
                      </a:lnTo>
                      <a:lnTo>
                        <a:pt x="32" y="45"/>
                      </a:lnTo>
                      <a:lnTo>
                        <a:pt x="35" y="48"/>
                      </a:lnTo>
                      <a:lnTo>
                        <a:pt x="35" y="48"/>
                      </a:lnTo>
                      <a:close/>
                    </a:path>
                  </a:pathLst>
                </a:custGeom>
                <a:solidFill>
                  <a:srgbClr val="520000"/>
                </a:solidFill>
                <a:ln w="9525">
                  <a:noFill/>
                  <a:round/>
                  <a:headEnd/>
                  <a:tailEnd/>
                </a:ln>
              </p:spPr>
              <p:txBody>
                <a:bodyPr/>
                <a:lstStyle/>
                <a:p>
                  <a:endParaRPr lang="en-US"/>
                </a:p>
              </p:txBody>
            </p:sp>
            <p:sp>
              <p:nvSpPr>
                <p:cNvPr id="42333" name="Freeform 349"/>
                <p:cNvSpPr>
                  <a:spLocks/>
                </p:cNvSpPr>
                <p:nvPr/>
              </p:nvSpPr>
              <p:spPr bwMode="auto">
                <a:xfrm>
                  <a:off x="3442" y="3631"/>
                  <a:ext cx="31" cy="58"/>
                </a:xfrm>
                <a:custGeom>
                  <a:avLst/>
                  <a:gdLst/>
                  <a:ahLst/>
                  <a:cxnLst>
                    <a:cxn ang="0">
                      <a:pos x="0" y="115"/>
                    </a:cxn>
                    <a:cxn ang="0">
                      <a:pos x="61" y="0"/>
                    </a:cxn>
                    <a:cxn ang="0">
                      <a:pos x="17" y="98"/>
                    </a:cxn>
                    <a:cxn ang="0">
                      <a:pos x="0" y="115"/>
                    </a:cxn>
                    <a:cxn ang="0">
                      <a:pos x="0" y="115"/>
                    </a:cxn>
                  </a:cxnLst>
                  <a:rect l="0" t="0" r="r" b="b"/>
                  <a:pathLst>
                    <a:path w="61" h="115">
                      <a:moveTo>
                        <a:pt x="0" y="115"/>
                      </a:moveTo>
                      <a:lnTo>
                        <a:pt x="61" y="0"/>
                      </a:lnTo>
                      <a:lnTo>
                        <a:pt x="17" y="98"/>
                      </a:lnTo>
                      <a:lnTo>
                        <a:pt x="0" y="115"/>
                      </a:lnTo>
                      <a:lnTo>
                        <a:pt x="0" y="115"/>
                      </a:lnTo>
                      <a:close/>
                    </a:path>
                  </a:pathLst>
                </a:custGeom>
                <a:solidFill>
                  <a:srgbClr val="520000"/>
                </a:solidFill>
                <a:ln w="9525">
                  <a:noFill/>
                  <a:round/>
                  <a:headEnd/>
                  <a:tailEnd/>
                </a:ln>
              </p:spPr>
              <p:txBody>
                <a:bodyPr/>
                <a:lstStyle/>
                <a:p>
                  <a:endParaRPr lang="en-US"/>
                </a:p>
              </p:txBody>
            </p:sp>
            <p:sp>
              <p:nvSpPr>
                <p:cNvPr id="42334" name="Freeform 350"/>
                <p:cNvSpPr>
                  <a:spLocks/>
                </p:cNvSpPr>
                <p:nvPr/>
              </p:nvSpPr>
              <p:spPr bwMode="auto">
                <a:xfrm>
                  <a:off x="2770" y="3634"/>
                  <a:ext cx="9" cy="12"/>
                </a:xfrm>
                <a:custGeom>
                  <a:avLst/>
                  <a:gdLst/>
                  <a:ahLst/>
                  <a:cxnLst>
                    <a:cxn ang="0">
                      <a:pos x="17" y="24"/>
                    </a:cxn>
                    <a:cxn ang="0">
                      <a:pos x="0" y="24"/>
                    </a:cxn>
                    <a:cxn ang="0">
                      <a:pos x="0" y="0"/>
                    </a:cxn>
                    <a:cxn ang="0">
                      <a:pos x="17" y="0"/>
                    </a:cxn>
                    <a:cxn ang="0">
                      <a:pos x="17" y="24"/>
                    </a:cxn>
                    <a:cxn ang="0">
                      <a:pos x="17" y="24"/>
                    </a:cxn>
                  </a:cxnLst>
                  <a:rect l="0" t="0" r="r" b="b"/>
                  <a:pathLst>
                    <a:path w="17" h="24">
                      <a:moveTo>
                        <a:pt x="17" y="24"/>
                      </a:moveTo>
                      <a:lnTo>
                        <a:pt x="0" y="24"/>
                      </a:lnTo>
                      <a:lnTo>
                        <a:pt x="0" y="0"/>
                      </a:lnTo>
                      <a:lnTo>
                        <a:pt x="17" y="0"/>
                      </a:lnTo>
                      <a:lnTo>
                        <a:pt x="17" y="24"/>
                      </a:lnTo>
                      <a:lnTo>
                        <a:pt x="17" y="24"/>
                      </a:lnTo>
                      <a:close/>
                    </a:path>
                  </a:pathLst>
                </a:custGeom>
                <a:solidFill>
                  <a:srgbClr val="520000"/>
                </a:solidFill>
                <a:ln w="9525">
                  <a:noFill/>
                  <a:round/>
                  <a:headEnd/>
                  <a:tailEnd/>
                </a:ln>
              </p:spPr>
              <p:txBody>
                <a:bodyPr/>
                <a:lstStyle/>
                <a:p>
                  <a:endParaRPr lang="en-US"/>
                </a:p>
              </p:txBody>
            </p:sp>
            <p:sp>
              <p:nvSpPr>
                <p:cNvPr id="42335" name="Freeform 351"/>
                <p:cNvSpPr>
                  <a:spLocks/>
                </p:cNvSpPr>
                <p:nvPr/>
              </p:nvSpPr>
              <p:spPr bwMode="auto">
                <a:xfrm>
                  <a:off x="2813" y="3637"/>
                  <a:ext cx="13" cy="9"/>
                </a:xfrm>
                <a:custGeom>
                  <a:avLst/>
                  <a:gdLst/>
                  <a:ahLst/>
                  <a:cxnLst>
                    <a:cxn ang="0">
                      <a:pos x="27" y="17"/>
                    </a:cxn>
                    <a:cxn ang="0">
                      <a:pos x="0" y="17"/>
                    </a:cxn>
                    <a:cxn ang="0">
                      <a:pos x="0" y="0"/>
                    </a:cxn>
                    <a:cxn ang="0">
                      <a:pos x="3" y="0"/>
                    </a:cxn>
                    <a:cxn ang="0">
                      <a:pos x="6" y="0"/>
                    </a:cxn>
                    <a:cxn ang="0">
                      <a:pos x="9" y="1"/>
                    </a:cxn>
                    <a:cxn ang="0">
                      <a:pos x="12" y="3"/>
                    </a:cxn>
                    <a:cxn ang="0">
                      <a:pos x="14" y="5"/>
                    </a:cxn>
                    <a:cxn ang="0">
                      <a:pos x="17" y="8"/>
                    </a:cxn>
                    <a:cxn ang="0">
                      <a:pos x="19" y="11"/>
                    </a:cxn>
                    <a:cxn ang="0">
                      <a:pos x="22" y="13"/>
                    </a:cxn>
                    <a:cxn ang="0">
                      <a:pos x="25" y="16"/>
                    </a:cxn>
                    <a:cxn ang="0">
                      <a:pos x="27" y="17"/>
                    </a:cxn>
                    <a:cxn ang="0">
                      <a:pos x="27" y="17"/>
                    </a:cxn>
                  </a:cxnLst>
                  <a:rect l="0" t="0" r="r" b="b"/>
                  <a:pathLst>
                    <a:path w="27" h="17">
                      <a:moveTo>
                        <a:pt x="27" y="17"/>
                      </a:moveTo>
                      <a:lnTo>
                        <a:pt x="0" y="17"/>
                      </a:lnTo>
                      <a:lnTo>
                        <a:pt x="0" y="0"/>
                      </a:lnTo>
                      <a:lnTo>
                        <a:pt x="3" y="0"/>
                      </a:lnTo>
                      <a:lnTo>
                        <a:pt x="6" y="0"/>
                      </a:lnTo>
                      <a:lnTo>
                        <a:pt x="9" y="1"/>
                      </a:lnTo>
                      <a:lnTo>
                        <a:pt x="12" y="3"/>
                      </a:lnTo>
                      <a:lnTo>
                        <a:pt x="14" y="5"/>
                      </a:lnTo>
                      <a:lnTo>
                        <a:pt x="17" y="8"/>
                      </a:lnTo>
                      <a:lnTo>
                        <a:pt x="19" y="11"/>
                      </a:lnTo>
                      <a:lnTo>
                        <a:pt x="22" y="13"/>
                      </a:lnTo>
                      <a:lnTo>
                        <a:pt x="25" y="16"/>
                      </a:lnTo>
                      <a:lnTo>
                        <a:pt x="27" y="17"/>
                      </a:lnTo>
                      <a:lnTo>
                        <a:pt x="27" y="17"/>
                      </a:lnTo>
                      <a:close/>
                    </a:path>
                  </a:pathLst>
                </a:custGeom>
                <a:solidFill>
                  <a:srgbClr val="520000"/>
                </a:solidFill>
                <a:ln w="9525">
                  <a:noFill/>
                  <a:round/>
                  <a:headEnd/>
                  <a:tailEnd/>
                </a:ln>
              </p:spPr>
              <p:txBody>
                <a:bodyPr/>
                <a:lstStyle/>
                <a:p>
                  <a:endParaRPr lang="en-US"/>
                </a:p>
              </p:txBody>
            </p:sp>
            <p:sp>
              <p:nvSpPr>
                <p:cNvPr id="42336" name="Freeform 352"/>
                <p:cNvSpPr>
                  <a:spLocks/>
                </p:cNvSpPr>
                <p:nvPr/>
              </p:nvSpPr>
              <p:spPr bwMode="auto">
                <a:xfrm>
                  <a:off x="2387" y="3643"/>
                  <a:ext cx="12" cy="67"/>
                </a:xfrm>
                <a:custGeom>
                  <a:avLst/>
                  <a:gdLst/>
                  <a:ahLst/>
                  <a:cxnLst>
                    <a:cxn ang="0">
                      <a:pos x="16" y="133"/>
                    </a:cxn>
                    <a:cxn ang="0">
                      <a:pos x="8" y="122"/>
                    </a:cxn>
                    <a:cxn ang="0">
                      <a:pos x="4" y="109"/>
                    </a:cxn>
                    <a:cxn ang="0">
                      <a:pos x="0" y="94"/>
                    </a:cxn>
                    <a:cxn ang="0">
                      <a:pos x="0" y="82"/>
                    </a:cxn>
                    <a:cxn ang="0">
                      <a:pos x="2" y="67"/>
                    </a:cxn>
                    <a:cxn ang="0">
                      <a:pos x="5" y="53"/>
                    </a:cxn>
                    <a:cxn ang="0">
                      <a:pos x="10" y="38"/>
                    </a:cxn>
                    <a:cxn ang="0">
                      <a:pos x="15" y="26"/>
                    </a:cxn>
                    <a:cxn ang="0">
                      <a:pos x="20" y="13"/>
                    </a:cxn>
                    <a:cxn ang="0">
                      <a:pos x="24" y="0"/>
                    </a:cxn>
                    <a:cxn ang="0">
                      <a:pos x="21" y="13"/>
                    </a:cxn>
                    <a:cxn ang="0">
                      <a:pos x="18" y="24"/>
                    </a:cxn>
                    <a:cxn ang="0">
                      <a:pos x="16" y="38"/>
                    </a:cxn>
                    <a:cxn ang="0">
                      <a:pos x="15" y="51"/>
                    </a:cxn>
                    <a:cxn ang="0">
                      <a:pos x="15" y="66"/>
                    </a:cxn>
                    <a:cxn ang="0">
                      <a:pos x="15" y="80"/>
                    </a:cxn>
                    <a:cxn ang="0">
                      <a:pos x="16" y="93"/>
                    </a:cxn>
                    <a:cxn ang="0">
                      <a:pos x="16" y="107"/>
                    </a:cxn>
                    <a:cxn ang="0">
                      <a:pos x="16" y="120"/>
                    </a:cxn>
                    <a:cxn ang="0">
                      <a:pos x="16" y="134"/>
                    </a:cxn>
                    <a:cxn ang="0">
                      <a:pos x="16" y="134"/>
                    </a:cxn>
                    <a:cxn ang="0">
                      <a:pos x="16" y="133"/>
                    </a:cxn>
                  </a:cxnLst>
                  <a:rect l="0" t="0" r="r" b="b"/>
                  <a:pathLst>
                    <a:path w="24" h="134">
                      <a:moveTo>
                        <a:pt x="16" y="133"/>
                      </a:moveTo>
                      <a:lnTo>
                        <a:pt x="8" y="122"/>
                      </a:lnTo>
                      <a:lnTo>
                        <a:pt x="4" y="109"/>
                      </a:lnTo>
                      <a:lnTo>
                        <a:pt x="0" y="94"/>
                      </a:lnTo>
                      <a:lnTo>
                        <a:pt x="0" y="82"/>
                      </a:lnTo>
                      <a:lnTo>
                        <a:pt x="2" y="67"/>
                      </a:lnTo>
                      <a:lnTo>
                        <a:pt x="5" y="53"/>
                      </a:lnTo>
                      <a:lnTo>
                        <a:pt x="10" y="38"/>
                      </a:lnTo>
                      <a:lnTo>
                        <a:pt x="15" y="26"/>
                      </a:lnTo>
                      <a:lnTo>
                        <a:pt x="20" y="13"/>
                      </a:lnTo>
                      <a:lnTo>
                        <a:pt x="24" y="0"/>
                      </a:lnTo>
                      <a:lnTo>
                        <a:pt x="21" y="13"/>
                      </a:lnTo>
                      <a:lnTo>
                        <a:pt x="18" y="24"/>
                      </a:lnTo>
                      <a:lnTo>
                        <a:pt x="16" y="38"/>
                      </a:lnTo>
                      <a:lnTo>
                        <a:pt x="15" y="51"/>
                      </a:lnTo>
                      <a:lnTo>
                        <a:pt x="15" y="66"/>
                      </a:lnTo>
                      <a:lnTo>
                        <a:pt x="15" y="80"/>
                      </a:lnTo>
                      <a:lnTo>
                        <a:pt x="16" y="93"/>
                      </a:lnTo>
                      <a:lnTo>
                        <a:pt x="16" y="107"/>
                      </a:lnTo>
                      <a:lnTo>
                        <a:pt x="16" y="120"/>
                      </a:lnTo>
                      <a:lnTo>
                        <a:pt x="16" y="134"/>
                      </a:lnTo>
                      <a:lnTo>
                        <a:pt x="16" y="134"/>
                      </a:lnTo>
                      <a:lnTo>
                        <a:pt x="16" y="133"/>
                      </a:lnTo>
                      <a:close/>
                    </a:path>
                  </a:pathLst>
                </a:custGeom>
                <a:solidFill>
                  <a:srgbClr val="600C0C"/>
                </a:solidFill>
                <a:ln w="9525">
                  <a:noFill/>
                  <a:round/>
                  <a:headEnd/>
                  <a:tailEnd/>
                </a:ln>
              </p:spPr>
              <p:txBody>
                <a:bodyPr/>
                <a:lstStyle/>
                <a:p>
                  <a:endParaRPr lang="en-US"/>
                </a:p>
              </p:txBody>
            </p:sp>
            <p:sp>
              <p:nvSpPr>
                <p:cNvPr id="42337" name="Freeform 353"/>
                <p:cNvSpPr>
                  <a:spLocks/>
                </p:cNvSpPr>
                <p:nvPr/>
              </p:nvSpPr>
              <p:spPr bwMode="auto">
                <a:xfrm>
                  <a:off x="2665" y="3643"/>
                  <a:ext cx="26" cy="30"/>
                </a:xfrm>
                <a:custGeom>
                  <a:avLst/>
                  <a:gdLst/>
                  <a:ahLst/>
                  <a:cxnLst>
                    <a:cxn ang="0">
                      <a:pos x="0" y="0"/>
                    </a:cxn>
                    <a:cxn ang="0">
                      <a:pos x="52" y="59"/>
                    </a:cxn>
                    <a:cxn ang="0">
                      <a:pos x="0" y="0"/>
                    </a:cxn>
                    <a:cxn ang="0">
                      <a:pos x="0" y="0"/>
                    </a:cxn>
                  </a:cxnLst>
                  <a:rect l="0" t="0" r="r" b="b"/>
                  <a:pathLst>
                    <a:path w="52" h="59">
                      <a:moveTo>
                        <a:pt x="0" y="0"/>
                      </a:moveTo>
                      <a:lnTo>
                        <a:pt x="52" y="59"/>
                      </a:lnTo>
                      <a:lnTo>
                        <a:pt x="0" y="0"/>
                      </a:lnTo>
                      <a:lnTo>
                        <a:pt x="0" y="0"/>
                      </a:lnTo>
                      <a:close/>
                    </a:path>
                  </a:pathLst>
                </a:custGeom>
                <a:solidFill>
                  <a:srgbClr val="520000"/>
                </a:solidFill>
                <a:ln w="9525">
                  <a:noFill/>
                  <a:round/>
                  <a:headEnd/>
                  <a:tailEnd/>
                </a:ln>
              </p:spPr>
              <p:txBody>
                <a:bodyPr/>
                <a:lstStyle/>
                <a:p>
                  <a:endParaRPr lang="en-US"/>
                </a:p>
              </p:txBody>
            </p:sp>
            <p:sp>
              <p:nvSpPr>
                <p:cNvPr id="42338" name="Freeform 354"/>
                <p:cNvSpPr>
                  <a:spLocks/>
                </p:cNvSpPr>
                <p:nvPr/>
              </p:nvSpPr>
              <p:spPr bwMode="auto">
                <a:xfrm>
                  <a:off x="3354" y="3643"/>
                  <a:ext cx="25" cy="30"/>
                </a:xfrm>
                <a:custGeom>
                  <a:avLst/>
                  <a:gdLst/>
                  <a:ahLst/>
                  <a:cxnLst>
                    <a:cxn ang="0">
                      <a:pos x="0" y="59"/>
                    </a:cxn>
                    <a:cxn ang="0">
                      <a:pos x="49" y="0"/>
                    </a:cxn>
                    <a:cxn ang="0">
                      <a:pos x="49" y="10"/>
                    </a:cxn>
                    <a:cxn ang="0">
                      <a:pos x="48" y="16"/>
                    </a:cxn>
                    <a:cxn ang="0">
                      <a:pos x="43" y="22"/>
                    </a:cxn>
                    <a:cxn ang="0">
                      <a:pos x="38" y="29"/>
                    </a:cxn>
                    <a:cxn ang="0">
                      <a:pos x="32" y="34"/>
                    </a:cxn>
                    <a:cxn ang="0">
                      <a:pos x="25" y="38"/>
                    </a:cxn>
                    <a:cxn ang="0">
                      <a:pos x="17" y="43"/>
                    </a:cxn>
                    <a:cxn ang="0">
                      <a:pos x="11" y="48"/>
                    </a:cxn>
                    <a:cxn ang="0">
                      <a:pos x="5" y="54"/>
                    </a:cxn>
                    <a:cxn ang="0">
                      <a:pos x="0" y="59"/>
                    </a:cxn>
                    <a:cxn ang="0">
                      <a:pos x="0" y="59"/>
                    </a:cxn>
                  </a:cxnLst>
                  <a:rect l="0" t="0" r="r" b="b"/>
                  <a:pathLst>
                    <a:path w="49" h="59">
                      <a:moveTo>
                        <a:pt x="0" y="59"/>
                      </a:moveTo>
                      <a:lnTo>
                        <a:pt x="49" y="0"/>
                      </a:lnTo>
                      <a:lnTo>
                        <a:pt x="49" y="10"/>
                      </a:lnTo>
                      <a:lnTo>
                        <a:pt x="48" y="16"/>
                      </a:lnTo>
                      <a:lnTo>
                        <a:pt x="43" y="22"/>
                      </a:lnTo>
                      <a:lnTo>
                        <a:pt x="38" y="29"/>
                      </a:lnTo>
                      <a:lnTo>
                        <a:pt x="32" y="34"/>
                      </a:lnTo>
                      <a:lnTo>
                        <a:pt x="25" y="38"/>
                      </a:lnTo>
                      <a:lnTo>
                        <a:pt x="17" y="43"/>
                      </a:lnTo>
                      <a:lnTo>
                        <a:pt x="11" y="48"/>
                      </a:lnTo>
                      <a:lnTo>
                        <a:pt x="5" y="54"/>
                      </a:lnTo>
                      <a:lnTo>
                        <a:pt x="0" y="59"/>
                      </a:lnTo>
                      <a:lnTo>
                        <a:pt x="0" y="59"/>
                      </a:lnTo>
                      <a:close/>
                    </a:path>
                  </a:pathLst>
                </a:custGeom>
                <a:solidFill>
                  <a:srgbClr val="520000"/>
                </a:solidFill>
                <a:ln w="9525">
                  <a:noFill/>
                  <a:round/>
                  <a:headEnd/>
                  <a:tailEnd/>
                </a:ln>
              </p:spPr>
              <p:txBody>
                <a:bodyPr/>
                <a:lstStyle/>
                <a:p>
                  <a:endParaRPr lang="en-US"/>
                </a:p>
              </p:txBody>
            </p:sp>
            <p:sp>
              <p:nvSpPr>
                <p:cNvPr id="42339" name="Freeform 355"/>
                <p:cNvSpPr>
                  <a:spLocks/>
                </p:cNvSpPr>
                <p:nvPr/>
              </p:nvSpPr>
              <p:spPr bwMode="auto">
                <a:xfrm>
                  <a:off x="3096" y="3652"/>
                  <a:ext cx="6" cy="25"/>
                </a:xfrm>
                <a:custGeom>
                  <a:avLst/>
                  <a:gdLst/>
                  <a:ahLst/>
                  <a:cxnLst>
                    <a:cxn ang="0">
                      <a:pos x="0" y="48"/>
                    </a:cxn>
                    <a:cxn ang="0">
                      <a:pos x="11" y="0"/>
                    </a:cxn>
                    <a:cxn ang="0">
                      <a:pos x="0" y="24"/>
                    </a:cxn>
                    <a:cxn ang="0">
                      <a:pos x="0" y="49"/>
                    </a:cxn>
                    <a:cxn ang="0">
                      <a:pos x="0" y="49"/>
                    </a:cxn>
                    <a:cxn ang="0">
                      <a:pos x="0" y="48"/>
                    </a:cxn>
                  </a:cxnLst>
                  <a:rect l="0" t="0" r="r" b="b"/>
                  <a:pathLst>
                    <a:path w="11" h="49">
                      <a:moveTo>
                        <a:pt x="0" y="48"/>
                      </a:moveTo>
                      <a:lnTo>
                        <a:pt x="11" y="0"/>
                      </a:lnTo>
                      <a:lnTo>
                        <a:pt x="0" y="24"/>
                      </a:lnTo>
                      <a:lnTo>
                        <a:pt x="0" y="49"/>
                      </a:lnTo>
                      <a:lnTo>
                        <a:pt x="0" y="49"/>
                      </a:lnTo>
                      <a:lnTo>
                        <a:pt x="0" y="48"/>
                      </a:lnTo>
                      <a:close/>
                    </a:path>
                  </a:pathLst>
                </a:custGeom>
                <a:solidFill>
                  <a:srgbClr val="520000"/>
                </a:solidFill>
                <a:ln w="9525">
                  <a:noFill/>
                  <a:round/>
                  <a:headEnd/>
                  <a:tailEnd/>
                </a:ln>
              </p:spPr>
              <p:txBody>
                <a:bodyPr/>
                <a:lstStyle/>
                <a:p>
                  <a:endParaRPr lang="en-US"/>
                </a:p>
              </p:txBody>
            </p:sp>
            <p:sp>
              <p:nvSpPr>
                <p:cNvPr id="42340" name="Freeform 356"/>
                <p:cNvSpPr>
                  <a:spLocks/>
                </p:cNvSpPr>
                <p:nvPr/>
              </p:nvSpPr>
              <p:spPr bwMode="auto">
                <a:xfrm>
                  <a:off x="3548" y="3652"/>
                  <a:ext cx="10" cy="25"/>
                </a:xfrm>
                <a:custGeom>
                  <a:avLst/>
                  <a:gdLst/>
                  <a:ahLst/>
                  <a:cxnLst>
                    <a:cxn ang="0">
                      <a:pos x="6" y="48"/>
                    </a:cxn>
                    <a:cxn ang="0">
                      <a:pos x="0" y="49"/>
                    </a:cxn>
                    <a:cxn ang="0">
                      <a:pos x="0" y="0"/>
                    </a:cxn>
                    <a:cxn ang="0">
                      <a:pos x="3" y="8"/>
                    </a:cxn>
                    <a:cxn ang="0">
                      <a:pos x="6" y="12"/>
                    </a:cxn>
                    <a:cxn ang="0">
                      <a:pos x="11" y="17"/>
                    </a:cxn>
                    <a:cxn ang="0">
                      <a:pos x="14" y="20"/>
                    </a:cxn>
                    <a:cxn ang="0">
                      <a:pos x="18" y="24"/>
                    </a:cxn>
                    <a:cxn ang="0">
                      <a:pos x="19" y="27"/>
                    </a:cxn>
                    <a:cxn ang="0">
                      <a:pos x="19" y="32"/>
                    </a:cxn>
                    <a:cxn ang="0">
                      <a:pos x="19" y="36"/>
                    </a:cxn>
                    <a:cxn ang="0">
                      <a:pos x="14" y="41"/>
                    </a:cxn>
                    <a:cxn ang="0">
                      <a:pos x="8" y="49"/>
                    </a:cxn>
                    <a:cxn ang="0">
                      <a:pos x="8" y="49"/>
                    </a:cxn>
                    <a:cxn ang="0">
                      <a:pos x="6" y="48"/>
                    </a:cxn>
                  </a:cxnLst>
                  <a:rect l="0" t="0" r="r" b="b"/>
                  <a:pathLst>
                    <a:path w="19" h="49">
                      <a:moveTo>
                        <a:pt x="6" y="48"/>
                      </a:moveTo>
                      <a:lnTo>
                        <a:pt x="0" y="49"/>
                      </a:lnTo>
                      <a:lnTo>
                        <a:pt x="0" y="0"/>
                      </a:lnTo>
                      <a:lnTo>
                        <a:pt x="3" y="8"/>
                      </a:lnTo>
                      <a:lnTo>
                        <a:pt x="6" y="12"/>
                      </a:lnTo>
                      <a:lnTo>
                        <a:pt x="11" y="17"/>
                      </a:lnTo>
                      <a:lnTo>
                        <a:pt x="14" y="20"/>
                      </a:lnTo>
                      <a:lnTo>
                        <a:pt x="18" y="24"/>
                      </a:lnTo>
                      <a:lnTo>
                        <a:pt x="19" y="27"/>
                      </a:lnTo>
                      <a:lnTo>
                        <a:pt x="19" y="32"/>
                      </a:lnTo>
                      <a:lnTo>
                        <a:pt x="19" y="36"/>
                      </a:lnTo>
                      <a:lnTo>
                        <a:pt x="14" y="41"/>
                      </a:lnTo>
                      <a:lnTo>
                        <a:pt x="8" y="49"/>
                      </a:lnTo>
                      <a:lnTo>
                        <a:pt x="8" y="49"/>
                      </a:lnTo>
                      <a:lnTo>
                        <a:pt x="6" y="48"/>
                      </a:lnTo>
                      <a:close/>
                    </a:path>
                  </a:pathLst>
                </a:custGeom>
                <a:solidFill>
                  <a:srgbClr val="893939"/>
                </a:solidFill>
                <a:ln w="9525">
                  <a:noFill/>
                  <a:round/>
                  <a:headEnd/>
                  <a:tailEnd/>
                </a:ln>
              </p:spPr>
              <p:txBody>
                <a:bodyPr/>
                <a:lstStyle/>
                <a:p>
                  <a:endParaRPr lang="en-US"/>
                </a:p>
              </p:txBody>
            </p:sp>
            <p:sp>
              <p:nvSpPr>
                <p:cNvPr id="42341" name="Freeform 357"/>
                <p:cNvSpPr>
                  <a:spLocks/>
                </p:cNvSpPr>
                <p:nvPr/>
              </p:nvSpPr>
              <p:spPr bwMode="auto">
                <a:xfrm>
                  <a:off x="2885" y="3655"/>
                  <a:ext cx="42" cy="22"/>
                </a:xfrm>
                <a:custGeom>
                  <a:avLst/>
                  <a:gdLst/>
                  <a:ahLst/>
                  <a:cxnLst>
                    <a:cxn ang="0">
                      <a:pos x="0" y="0"/>
                    </a:cxn>
                    <a:cxn ang="0">
                      <a:pos x="84" y="43"/>
                    </a:cxn>
                    <a:cxn ang="0">
                      <a:pos x="0" y="0"/>
                    </a:cxn>
                    <a:cxn ang="0">
                      <a:pos x="0" y="0"/>
                    </a:cxn>
                  </a:cxnLst>
                  <a:rect l="0" t="0" r="r" b="b"/>
                  <a:pathLst>
                    <a:path w="84" h="43">
                      <a:moveTo>
                        <a:pt x="0" y="0"/>
                      </a:moveTo>
                      <a:lnTo>
                        <a:pt x="84" y="43"/>
                      </a:lnTo>
                      <a:lnTo>
                        <a:pt x="0" y="0"/>
                      </a:lnTo>
                      <a:lnTo>
                        <a:pt x="0" y="0"/>
                      </a:lnTo>
                      <a:close/>
                    </a:path>
                  </a:pathLst>
                </a:custGeom>
                <a:solidFill>
                  <a:srgbClr val="520000"/>
                </a:solidFill>
                <a:ln w="9525">
                  <a:noFill/>
                  <a:round/>
                  <a:headEnd/>
                  <a:tailEnd/>
                </a:ln>
              </p:spPr>
              <p:txBody>
                <a:bodyPr/>
                <a:lstStyle/>
                <a:p>
                  <a:endParaRPr lang="en-US"/>
                </a:p>
              </p:txBody>
            </p:sp>
            <p:sp>
              <p:nvSpPr>
                <p:cNvPr id="42342" name="Freeform 358"/>
                <p:cNvSpPr>
                  <a:spLocks/>
                </p:cNvSpPr>
                <p:nvPr/>
              </p:nvSpPr>
              <p:spPr bwMode="auto">
                <a:xfrm>
                  <a:off x="3252" y="3655"/>
                  <a:ext cx="4" cy="22"/>
                </a:xfrm>
                <a:custGeom>
                  <a:avLst/>
                  <a:gdLst/>
                  <a:ahLst/>
                  <a:cxnLst>
                    <a:cxn ang="0">
                      <a:pos x="0" y="0"/>
                    </a:cxn>
                    <a:cxn ang="0">
                      <a:pos x="8" y="0"/>
                    </a:cxn>
                    <a:cxn ang="0">
                      <a:pos x="8" y="43"/>
                    </a:cxn>
                    <a:cxn ang="0">
                      <a:pos x="2" y="43"/>
                    </a:cxn>
                    <a:cxn ang="0">
                      <a:pos x="2" y="0"/>
                    </a:cxn>
                    <a:cxn ang="0">
                      <a:pos x="2" y="0"/>
                    </a:cxn>
                    <a:cxn ang="0">
                      <a:pos x="0" y="0"/>
                    </a:cxn>
                  </a:cxnLst>
                  <a:rect l="0" t="0" r="r" b="b"/>
                  <a:pathLst>
                    <a:path w="8" h="43">
                      <a:moveTo>
                        <a:pt x="0" y="0"/>
                      </a:moveTo>
                      <a:lnTo>
                        <a:pt x="8" y="0"/>
                      </a:lnTo>
                      <a:lnTo>
                        <a:pt x="8" y="43"/>
                      </a:lnTo>
                      <a:lnTo>
                        <a:pt x="2" y="43"/>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42343" name="Freeform 359"/>
                <p:cNvSpPr>
                  <a:spLocks/>
                </p:cNvSpPr>
                <p:nvPr/>
              </p:nvSpPr>
              <p:spPr bwMode="auto">
                <a:xfrm>
                  <a:off x="3376" y="3655"/>
                  <a:ext cx="37" cy="46"/>
                </a:xfrm>
                <a:custGeom>
                  <a:avLst/>
                  <a:gdLst/>
                  <a:ahLst/>
                  <a:cxnLst>
                    <a:cxn ang="0">
                      <a:pos x="56" y="91"/>
                    </a:cxn>
                    <a:cxn ang="0">
                      <a:pos x="59" y="88"/>
                    </a:cxn>
                    <a:cxn ang="0">
                      <a:pos x="61" y="85"/>
                    </a:cxn>
                    <a:cxn ang="0">
                      <a:pos x="62" y="80"/>
                    </a:cxn>
                    <a:cxn ang="0">
                      <a:pos x="64" y="75"/>
                    </a:cxn>
                    <a:cxn ang="0">
                      <a:pos x="66" y="70"/>
                    </a:cxn>
                    <a:cxn ang="0">
                      <a:pos x="66" y="64"/>
                    </a:cxn>
                    <a:cxn ang="0">
                      <a:pos x="66" y="59"/>
                    </a:cxn>
                    <a:cxn ang="0">
                      <a:pos x="67" y="54"/>
                    </a:cxn>
                    <a:cxn ang="0">
                      <a:pos x="67" y="48"/>
                    </a:cxn>
                    <a:cxn ang="0">
                      <a:pos x="67" y="43"/>
                    </a:cxn>
                    <a:cxn ang="0">
                      <a:pos x="59" y="42"/>
                    </a:cxn>
                    <a:cxn ang="0">
                      <a:pos x="51" y="45"/>
                    </a:cxn>
                    <a:cxn ang="0">
                      <a:pos x="43" y="51"/>
                    </a:cxn>
                    <a:cxn ang="0">
                      <a:pos x="37" y="59"/>
                    </a:cxn>
                    <a:cxn ang="0">
                      <a:pos x="30" y="67"/>
                    </a:cxn>
                    <a:cxn ang="0">
                      <a:pos x="24" y="77"/>
                    </a:cxn>
                    <a:cxn ang="0">
                      <a:pos x="18" y="85"/>
                    </a:cxn>
                    <a:cxn ang="0">
                      <a:pos x="13" y="90"/>
                    </a:cxn>
                    <a:cxn ang="0">
                      <a:pos x="6" y="93"/>
                    </a:cxn>
                    <a:cxn ang="0">
                      <a:pos x="0" y="93"/>
                    </a:cxn>
                    <a:cxn ang="0">
                      <a:pos x="74" y="0"/>
                    </a:cxn>
                    <a:cxn ang="0">
                      <a:pos x="56" y="93"/>
                    </a:cxn>
                    <a:cxn ang="0">
                      <a:pos x="56" y="93"/>
                    </a:cxn>
                    <a:cxn ang="0">
                      <a:pos x="56" y="91"/>
                    </a:cxn>
                  </a:cxnLst>
                  <a:rect l="0" t="0" r="r" b="b"/>
                  <a:pathLst>
                    <a:path w="74" h="93">
                      <a:moveTo>
                        <a:pt x="56" y="91"/>
                      </a:moveTo>
                      <a:lnTo>
                        <a:pt x="59" y="88"/>
                      </a:lnTo>
                      <a:lnTo>
                        <a:pt x="61" y="85"/>
                      </a:lnTo>
                      <a:lnTo>
                        <a:pt x="62" y="80"/>
                      </a:lnTo>
                      <a:lnTo>
                        <a:pt x="64" y="75"/>
                      </a:lnTo>
                      <a:lnTo>
                        <a:pt x="66" y="70"/>
                      </a:lnTo>
                      <a:lnTo>
                        <a:pt x="66" y="64"/>
                      </a:lnTo>
                      <a:lnTo>
                        <a:pt x="66" y="59"/>
                      </a:lnTo>
                      <a:lnTo>
                        <a:pt x="67" y="54"/>
                      </a:lnTo>
                      <a:lnTo>
                        <a:pt x="67" y="48"/>
                      </a:lnTo>
                      <a:lnTo>
                        <a:pt x="67" y="43"/>
                      </a:lnTo>
                      <a:lnTo>
                        <a:pt x="59" y="42"/>
                      </a:lnTo>
                      <a:lnTo>
                        <a:pt x="51" y="45"/>
                      </a:lnTo>
                      <a:lnTo>
                        <a:pt x="43" y="51"/>
                      </a:lnTo>
                      <a:lnTo>
                        <a:pt x="37" y="59"/>
                      </a:lnTo>
                      <a:lnTo>
                        <a:pt x="30" y="67"/>
                      </a:lnTo>
                      <a:lnTo>
                        <a:pt x="24" y="77"/>
                      </a:lnTo>
                      <a:lnTo>
                        <a:pt x="18" y="85"/>
                      </a:lnTo>
                      <a:lnTo>
                        <a:pt x="13" y="90"/>
                      </a:lnTo>
                      <a:lnTo>
                        <a:pt x="6" y="93"/>
                      </a:lnTo>
                      <a:lnTo>
                        <a:pt x="0" y="93"/>
                      </a:lnTo>
                      <a:lnTo>
                        <a:pt x="74" y="0"/>
                      </a:lnTo>
                      <a:lnTo>
                        <a:pt x="56" y="93"/>
                      </a:lnTo>
                      <a:lnTo>
                        <a:pt x="56" y="93"/>
                      </a:lnTo>
                      <a:lnTo>
                        <a:pt x="56" y="91"/>
                      </a:lnTo>
                      <a:close/>
                    </a:path>
                  </a:pathLst>
                </a:custGeom>
                <a:solidFill>
                  <a:srgbClr val="520000"/>
                </a:solidFill>
                <a:ln w="9525">
                  <a:noFill/>
                  <a:round/>
                  <a:headEnd/>
                  <a:tailEnd/>
                </a:ln>
              </p:spPr>
              <p:txBody>
                <a:bodyPr/>
                <a:lstStyle/>
                <a:p>
                  <a:endParaRPr lang="en-US"/>
                </a:p>
              </p:txBody>
            </p:sp>
            <p:sp>
              <p:nvSpPr>
                <p:cNvPr id="42344" name="Freeform 360"/>
                <p:cNvSpPr>
                  <a:spLocks/>
                </p:cNvSpPr>
                <p:nvPr/>
              </p:nvSpPr>
              <p:spPr bwMode="auto">
                <a:xfrm>
                  <a:off x="2420" y="3658"/>
                  <a:ext cx="6" cy="82"/>
                </a:xfrm>
                <a:custGeom>
                  <a:avLst/>
                  <a:gdLst/>
                  <a:ahLst/>
                  <a:cxnLst>
                    <a:cxn ang="0">
                      <a:pos x="0" y="0"/>
                    </a:cxn>
                    <a:cxn ang="0">
                      <a:pos x="11" y="2"/>
                    </a:cxn>
                    <a:cxn ang="0">
                      <a:pos x="11" y="164"/>
                    </a:cxn>
                    <a:cxn ang="0">
                      <a:pos x="0" y="164"/>
                    </a:cxn>
                    <a:cxn ang="0">
                      <a:pos x="0" y="2"/>
                    </a:cxn>
                    <a:cxn ang="0">
                      <a:pos x="0" y="2"/>
                    </a:cxn>
                    <a:cxn ang="0">
                      <a:pos x="0" y="0"/>
                    </a:cxn>
                  </a:cxnLst>
                  <a:rect l="0" t="0" r="r" b="b"/>
                  <a:pathLst>
                    <a:path w="11" h="164">
                      <a:moveTo>
                        <a:pt x="0" y="0"/>
                      </a:moveTo>
                      <a:lnTo>
                        <a:pt x="11" y="2"/>
                      </a:lnTo>
                      <a:lnTo>
                        <a:pt x="11" y="164"/>
                      </a:lnTo>
                      <a:lnTo>
                        <a:pt x="0" y="164"/>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42345" name="Freeform 361"/>
                <p:cNvSpPr>
                  <a:spLocks/>
                </p:cNvSpPr>
                <p:nvPr/>
              </p:nvSpPr>
              <p:spPr bwMode="auto">
                <a:xfrm>
                  <a:off x="2797" y="3659"/>
                  <a:ext cx="9" cy="14"/>
                </a:xfrm>
                <a:custGeom>
                  <a:avLst/>
                  <a:gdLst/>
                  <a:ahLst/>
                  <a:cxnLst>
                    <a:cxn ang="0">
                      <a:pos x="17" y="10"/>
                    </a:cxn>
                    <a:cxn ang="0">
                      <a:pos x="17" y="27"/>
                    </a:cxn>
                    <a:cxn ang="0">
                      <a:pos x="0" y="0"/>
                    </a:cxn>
                    <a:cxn ang="0">
                      <a:pos x="1" y="0"/>
                    </a:cxn>
                    <a:cxn ang="0">
                      <a:pos x="3" y="0"/>
                    </a:cxn>
                    <a:cxn ang="0">
                      <a:pos x="4" y="2"/>
                    </a:cxn>
                    <a:cxn ang="0">
                      <a:pos x="8" y="2"/>
                    </a:cxn>
                    <a:cxn ang="0">
                      <a:pos x="8" y="3"/>
                    </a:cxn>
                    <a:cxn ang="0">
                      <a:pos x="9" y="5"/>
                    </a:cxn>
                    <a:cxn ang="0">
                      <a:pos x="12" y="6"/>
                    </a:cxn>
                    <a:cxn ang="0">
                      <a:pos x="14" y="8"/>
                    </a:cxn>
                    <a:cxn ang="0">
                      <a:pos x="16" y="10"/>
                    </a:cxn>
                    <a:cxn ang="0">
                      <a:pos x="17" y="10"/>
                    </a:cxn>
                    <a:cxn ang="0">
                      <a:pos x="17" y="10"/>
                    </a:cxn>
                  </a:cxnLst>
                  <a:rect l="0" t="0" r="r" b="b"/>
                  <a:pathLst>
                    <a:path w="17" h="27">
                      <a:moveTo>
                        <a:pt x="17" y="10"/>
                      </a:moveTo>
                      <a:lnTo>
                        <a:pt x="17" y="27"/>
                      </a:lnTo>
                      <a:lnTo>
                        <a:pt x="0" y="0"/>
                      </a:lnTo>
                      <a:lnTo>
                        <a:pt x="1" y="0"/>
                      </a:lnTo>
                      <a:lnTo>
                        <a:pt x="3" y="0"/>
                      </a:lnTo>
                      <a:lnTo>
                        <a:pt x="4" y="2"/>
                      </a:lnTo>
                      <a:lnTo>
                        <a:pt x="8" y="2"/>
                      </a:lnTo>
                      <a:lnTo>
                        <a:pt x="8" y="3"/>
                      </a:lnTo>
                      <a:lnTo>
                        <a:pt x="9" y="5"/>
                      </a:lnTo>
                      <a:lnTo>
                        <a:pt x="12" y="6"/>
                      </a:lnTo>
                      <a:lnTo>
                        <a:pt x="14" y="8"/>
                      </a:lnTo>
                      <a:lnTo>
                        <a:pt x="16" y="10"/>
                      </a:lnTo>
                      <a:lnTo>
                        <a:pt x="17" y="10"/>
                      </a:lnTo>
                      <a:lnTo>
                        <a:pt x="17" y="10"/>
                      </a:lnTo>
                      <a:close/>
                    </a:path>
                  </a:pathLst>
                </a:custGeom>
                <a:solidFill>
                  <a:srgbClr val="520000"/>
                </a:solidFill>
                <a:ln w="9525">
                  <a:noFill/>
                  <a:round/>
                  <a:headEnd/>
                  <a:tailEnd/>
                </a:ln>
              </p:spPr>
              <p:txBody>
                <a:bodyPr/>
                <a:lstStyle/>
                <a:p>
                  <a:endParaRPr lang="en-US"/>
                </a:p>
              </p:txBody>
            </p:sp>
            <p:sp>
              <p:nvSpPr>
                <p:cNvPr id="42346" name="Freeform 362"/>
                <p:cNvSpPr>
                  <a:spLocks/>
                </p:cNvSpPr>
                <p:nvPr/>
              </p:nvSpPr>
              <p:spPr bwMode="auto">
                <a:xfrm>
                  <a:off x="2869" y="3664"/>
                  <a:ext cx="25" cy="13"/>
                </a:xfrm>
                <a:custGeom>
                  <a:avLst/>
                  <a:gdLst/>
                  <a:ahLst/>
                  <a:cxnLst>
                    <a:cxn ang="0">
                      <a:pos x="0" y="0"/>
                    </a:cxn>
                    <a:cxn ang="0">
                      <a:pos x="49" y="25"/>
                    </a:cxn>
                    <a:cxn ang="0">
                      <a:pos x="0" y="0"/>
                    </a:cxn>
                    <a:cxn ang="0">
                      <a:pos x="0" y="0"/>
                    </a:cxn>
                  </a:cxnLst>
                  <a:rect l="0" t="0" r="r" b="b"/>
                  <a:pathLst>
                    <a:path w="49" h="25">
                      <a:moveTo>
                        <a:pt x="0" y="0"/>
                      </a:moveTo>
                      <a:lnTo>
                        <a:pt x="49" y="25"/>
                      </a:lnTo>
                      <a:lnTo>
                        <a:pt x="0" y="0"/>
                      </a:lnTo>
                      <a:lnTo>
                        <a:pt x="0" y="0"/>
                      </a:lnTo>
                      <a:close/>
                    </a:path>
                  </a:pathLst>
                </a:custGeom>
                <a:solidFill>
                  <a:srgbClr val="520000"/>
                </a:solidFill>
                <a:ln w="9525">
                  <a:noFill/>
                  <a:round/>
                  <a:headEnd/>
                  <a:tailEnd/>
                </a:ln>
              </p:spPr>
              <p:txBody>
                <a:bodyPr/>
                <a:lstStyle/>
                <a:p>
                  <a:endParaRPr lang="en-US"/>
                </a:p>
              </p:txBody>
            </p:sp>
            <p:sp>
              <p:nvSpPr>
                <p:cNvPr id="42347" name="Freeform 363"/>
                <p:cNvSpPr>
                  <a:spLocks/>
                </p:cNvSpPr>
                <p:nvPr/>
              </p:nvSpPr>
              <p:spPr bwMode="auto">
                <a:xfrm>
                  <a:off x="3270" y="3664"/>
                  <a:ext cx="4" cy="21"/>
                </a:xfrm>
                <a:custGeom>
                  <a:avLst/>
                  <a:gdLst/>
                  <a:ahLst/>
                  <a:cxnLst>
                    <a:cxn ang="0">
                      <a:pos x="6" y="0"/>
                    </a:cxn>
                    <a:cxn ang="0">
                      <a:pos x="0" y="43"/>
                    </a:cxn>
                    <a:cxn ang="0">
                      <a:pos x="6" y="0"/>
                    </a:cxn>
                    <a:cxn ang="0">
                      <a:pos x="6" y="0"/>
                    </a:cxn>
                  </a:cxnLst>
                  <a:rect l="0" t="0" r="r" b="b"/>
                  <a:pathLst>
                    <a:path w="6" h="43">
                      <a:moveTo>
                        <a:pt x="6" y="0"/>
                      </a:moveTo>
                      <a:lnTo>
                        <a:pt x="0" y="43"/>
                      </a:lnTo>
                      <a:lnTo>
                        <a:pt x="6" y="0"/>
                      </a:lnTo>
                      <a:lnTo>
                        <a:pt x="6" y="0"/>
                      </a:lnTo>
                      <a:close/>
                    </a:path>
                  </a:pathLst>
                </a:custGeom>
                <a:solidFill>
                  <a:srgbClr val="520000"/>
                </a:solidFill>
                <a:ln w="9525">
                  <a:noFill/>
                  <a:round/>
                  <a:headEnd/>
                  <a:tailEnd/>
                </a:ln>
              </p:spPr>
              <p:txBody>
                <a:bodyPr/>
                <a:lstStyle/>
                <a:p>
                  <a:endParaRPr lang="en-US"/>
                </a:p>
              </p:txBody>
            </p:sp>
            <p:sp>
              <p:nvSpPr>
                <p:cNvPr id="42348" name="Freeform 364"/>
                <p:cNvSpPr>
                  <a:spLocks/>
                </p:cNvSpPr>
                <p:nvPr/>
              </p:nvSpPr>
              <p:spPr bwMode="auto">
                <a:xfrm>
                  <a:off x="2272" y="3667"/>
                  <a:ext cx="9" cy="34"/>
                </a:xfrm>
                <a:custGeom>
                  <a:avLst/>
                  <a:gdLst/>
                  <a:ahLst/>
                  <a:cxnLst>
                    <a:cxn ang="0">
                      <a:pos x="18" y="0"/>
                    </a:cxn>
                    <a:cxn ang="0">
                      <a:pos x="0" y="69"/>
                    </a:cxn>
                    <a:cxn ang="0">
                      <a:pos x="18" y="2"/>
                    </a:cxn>
                    <a:cxn ang="0">
                      <a:pos x="18" y="2"/>
                    </a:cxn>
                    <a:cxn ang="0">
                      <a:pos x="18" y="0"/>
                    </a:cxn>
                  </a:cxnLst>
                  <a:rect l="0" t="0" r="r" b="b"/>
                  <a:pathLst>
                    <a:path w="18" h="69">
                      <a:moveTo>
                        <a:pt x="18" y="0"/>
                      </a:moveTo>
                      <a:lnTo>
                        <a:pt x="0" y="69"/>
                      </a:lnTo>
                      <a:lnTo>
                        <a:pt x="18" y="2"/>
                      </a:lnTo>
                      <a:lnTo>
                        <a:pt x="18" y="2"/>
                      </a:lnTo>
                      <a:lnTo>
                        <a:pt x="18" y="0"/>
                      </a:lnTo>
                      <a:close/>
                    </a:path>
                  </a:pathLst>
                </a:custGeom>
                <a:solidFill>
                  <a:srgbClr val="600C0C"/>
                </a:solidFill>
                <a:ln w="9525">
                  <a:noFill/>
                  <a:round/>
                  <a:headEnd/>
                  <a:tailEnd/>
                </a:ln>
              </p:spPr>
              <p:txBody>
                <a:bodyPr/>
                <a:lstStyle/>
                <a:p>
                  <a:endParaRPr lang="en-US"/>
                </a:p>
              </p:txBody>
            </p:sp>
            <p:sp>
              <p:nvSpPr>
                <p:cNvPr id="42349" name="Freeform 365"/>
                <p:cNvSpPr>
                  <a:spLocks/>
                </p:cNvSpPr>
                <p:nvPr/>
              </p:nvSpPr>
              <p:spPr bwMode="auto">
                <a:xfrm>
                  <a:off x="3045" y="3668"/>
                  <a:ext cx="9" cy="17"/>
                </a:xfrm>
                <a:custGeom>
                  <a:avLst/>
                  <a:gdLst/>
                  <a:ahLst/>
                  <a:cxnLst>
                    <a:cxn ang="0">
                      <a:pos x="17" y="33"/>
                    </a:cxn>
                    <a:cxn ang="0">
                      <a:pos x="0" y="0"/>
                    </a:cxn>
                    <a:cxn ang="0">
                      <a:pos x="17" y="0"/>
                    </a:cxn>
                    <a:cxn ang="0">
                      <a:pos x="17" y="35"/>
                    </a:cxn>
                    <a:cxn ang="0">
                      <a:pos x="17" y="35"/>
                    </a:cxn>
                    <a:cxn ang="0">
                      <a:pos x="17" y="33"/>
                    </a:cxn>
                  </a:cxnLst>
                  <a:rect l="0" t="0" r="r" b="b"/>
                  <a:pathLst>
                    <a:path w="17" h="35">
                      <a:moveTo>
                        <a:pt x="17" y="33"/>
                      </a:moveTo>
                      <a:lnTo>
                        <a:pt x="0" y="0"/>
                      </a:lnTo>
                      <a:lnTo>
                        <a:pt x="17" y="0"/>
                      </a:lnTo>
                      <a:lnTo>
                        <a:pt x="17" y="35"/>
                      </a:lnTo>
                      <a:lnTo>
                        <a:pt x="17" y="35"/>
                      </a:lnTo>
                      <a:lnTo>
                        <a:pt x="17" y="33"/>
                      </a:lnTo>
                      <a:close/>
                    </a:path>
                  </a:pathLst>
                </a:custGeom>
                <a:solidFill>
                  <a:srgbClr val="520000"/>
                </a:solidFill>
                <a:ln w="9525">
                  <a:noFill/>
                  <a:round/>
                  <a:headEnd/>
                  <a:tailEnd/>
                </a:ln>
              </p:spPr>
              <p:txBody>
                <a:bodyPr/>
                <a:lstStyle/>
                <a:p>
                  <a:endParaRPr lang="en-US"/>
                </a:p>
              </p:txBody>
            </p:sp>
            <p:sp>
              <p:nvSpPr>
                <p:cNvPr id="42350" name="Freeform 366"/>
                <p:cNvSpPr>
                  <a:spLocks/>
                </p:cNvSpPr>
                <p:nvPr/>
              </p:nvSpPr>
              <p:spPr bwMode="auto">
                <a:xfrm>
                  <a:off x="2429" y="3673"/>
                  <a:ext cx="9" cy="96"/>
                </a:xfrm>
                <a:custGeom>
                  <a:avLst/>
                  <a:gdLst/>
                  <a:ahLst/>
                  <a:cxnLst>
                    <a:cxn ang="0">
                      <a:pos x="0" y="0"/>
                    </a:cxn>
                    <a:cxn ang="0">
                      <a:pos x="17" y="194"/>
                    </a:cxn>
                    <a:cxn ang="0">
                      <a:pos x="0" y="0"/>
                    </a:cxn>
                    <a:cxn ang="0">
                      <a:pos x="0" y="0"/>
                    </a:cxn>
                  </a:cxnLst>
                  <a:rect l="0" t="0" r="r" b="b"/>
                  <a:pathLst>
                    <a:path w="17" h="194">
                      <a:moveTo>
                        <a:pt x="0" y="0"/>
                      </a:moveTo>
                      <a:lnTo>
                        <a:pt x="17" y="194"/>
                      </a:lnTo>
                      <a:lnTo>
                        <a:pt x="0" y="0"/>
                      </a:lnTo>
                      <a:lnTo>
                        <a:pt x="0" y="0"/>
                      </a:lnTo>
                      <a:close/>
                    </a:path>
                  </a:pathLst>
                </a:custGeom>
                <a:solidFill>
                  <a:srgbClr val="520000"/>
                </a:solidFill>
                <a:ln w="9525">
                  <a:noFill/>
                  <a:round/>
                  <a:headEnd/>
                  <a:tailEnd/>
                </a:ln>
              </p:spPr>
              <p:txBody>
                <a:bodyPr/>
                <a:lstStyle/>
                <a:p>
                  <a:endParaRPr lang="en-US"/>
                </a:p>
              </p:txBody>
            </p:sp>
            <p:sp>
              <p:nvSpPr>
                <p:cNvPr id="42351" name="Freeform 367"/>
                <p:cNvSpPr>
                  <a:spLocks/>
                </p:cNvSpPr>
                <p:nvPr/>
              </p:nvSpPr>
              <p:spPr bwMode="auto">
                <a:xfrm>
                  <a:off x="2462" y="3673"/>
                  <a:ext cx="6" cy="21"/>
                </a:xfrm>
                <a:custGeom>
                  <a:avLst/>
                  <a:gdLst/>
                  <a:ahLst/>
                  <a:cxnLst>
                    <a:cxn ang="0">
                      <a:pos x="0" y="0"/>
                    </a:cxn>
                    <a:cxn ang="0">
                      <a:pos x="11" y="43"/>
                    </a:cxn>
                    <a:cxn ang="0">
                      <a:pos x="0" y="0"/>
                    </a:cxn>
                    <a:cxn ang="0">
                      <a:pos x="0" y="0"/>
                    </a:cxn>
                  </a:cxnLst>
                  <a:rect l="0" t="0" r="r" b="b"/>
                  <a:pathLst>
                    <a:path w="11" h="43">
                      <a:moveTo>
                        <a:pt x="0" y="0"/>
                      </a:moveTo>
                      <a:lnTo>
                        <a:pt x="11" y="43"/>
                      </a:lnTo>
                      <a:lnTo>
                        <a:pt x="0" y="0"/>
                      </a:lnTo>
                      <a:lnTo>
                        <a:pt x="0" y="0"/>
                      </a:lnTo>
                      <a:close/>
                    </a:path>
                  </a:pathLst>
                </a:custGeom>
                <a:solidFill>
                  <a:srgbClr val="600C0C"/>
                </a:solidFill>
                <a:ln w="9525">
                  <a:noFill/>
                  <a:round/>
                  <a:headEnd/>
                  <a:tailEnd/>
                </a:ln>
              </p:spPr>
              <p:txBody>
                <a:bodyPr/>
                <a:lstStyle/>
                <a:p>
                  <a:endParaRPr lang="en-US"/>
                </a:p>
              </p:txBody>
            </p:sp>
            <p:sp>
              <p:nvSpPr>
                <p:cNvPr id="42352" name="Freeform 368"/>
                <p:cNvSpPr>
                  <a:spLocks/>
                </p:cNvSpPr>
                <p:nvPr/>
              </p:nvSpPr>
              <p:spPr bwMode="auto">
                <a:xfrm>
                  <a:off x="3102" y="3673"/>
                  <a:ext cx="3" cy="16"/>
                </a:xfrm>
                <a:custGeom>
                  <a:avLst/>
                  <a:gdLst/>
                  <a:ahLst/>
                  <a:cxnLst>
                    <a:cxn ang="0">
                      <a:pos x="7" y="0"/>
                    </a:cxn>
                    <a:cxn ang="0">
                      <a:pos x="0" y="32"/>
                    </a:cxn>
                    <a:cxn ang="0">
                      <a:pos x="7" y="0"/>
                    </a:cxn>
                    <a:cxn ang="0">
                      <a:pos x="7" y="0"/>
                    </a:cxn>
                  </a:cxnLst>
                  <a:rect l="0" t="0" r="r" b="b"/>
                  <a:pathLst>
                    <a:path w="7" h="32">
                      <a:moveTo>
                        <a:pt x="7" y="0"/>
                      </a:moveTo>
                      <a:lnTo>
                        <a:pt x="0" y="32"/>
                      </a:lnTo>
                      <a:lnTo>
                        <a:pt x="7" y="0"/>
                      </a:lnTo>
                      <a:lnTo>
                        <a:pt x="7" y="0"/>
                      </a:lnTo>
                      <a:close/>
                    </a:path>
                  </a:pathLst>
                </a:custGeom>
                <a:solidFill>
                  <a:srgbClr val="520000"/>
                </a:solidFill>
                <a:ln w="9525">
                  <a:noFill/>
                  <a:round/>
                  <a:headEnd/>
                  <a:tailEnd/>
                </a:ln>
              </p:spPr>
              <p:txBody>
                <a:bodyPr/>
                <a:lstStyle/>
                <a:p>
                  <a:endParaRPr lang="en-US"/>
                </a:p>
              </p:txBody>
            </p:sp>
            <p:sp>
              <p:nvSpPr>
                <p:cNvPr id="42353" name="Freeform 369"/>
                <p:cNvSpPr>
                  <a:spLocks/>
                </p:cNvSpPr>
                <p:nvPr/>
              </p:nvSpPr>
              <p:spPr bwMode="auto">
                <a:xfrm>
                  <a:off x="2284" y="3677"/>
                  <a:ext cx="18" cy="66"/>
                </a:xfrm>
                <a:custGeom>
                  <a:avLst/>
                  <a:gdLst/>
                  <a:ahLst/>
                  <a:cxnLst>
                    <a:cxn ang="0">
                      <a:pos x="11" y="77"/>
                    </a:cxn>
                    <a:cxn ang="0">
                      <a:pos x="29" y="42"/>
                    </a:cxn>
                    <a:cxn ang="0">
                      <a:pos x="37" y="133"/>
                    </a:cxn>
                    <a:cxn ang="0">
                      <a:pos x="21" y="130"/>
                    </a:cxn>
                    <a:cxn ang="0">
                      <a:pos x="11" y="120"/>
                    </a:cxn>
                    <a:cxn ang="0">
                      <a:pos x="5" y="109"/>
                    </a:cxn>
                    <a:cxn ang="0">
                      <a:pos x="2" y="95"/>
                    </a:cxn>
                    <a:cxn ang="0">
                      <a:pos x="0" y="79"/>
                    </a:cxn>
                    <a:cxn ang="0">
                      <a:pos x="2" y="61"/>
                    </a:cxn>
                    <a:cxn ang="0">
                      <a:pos x="5" y="45"/>
                    </a:cxn>
                    <a:cxn ang="0">
                      <a:pos x="8" y="27"/>
                    </a:cxn>
                    <a:cxn ang="0">
                      <a:pos x="10" y="13"/>
                    </a:cxn>
                    <a:cxn ang="0">
                      <a:pos x="11" y="0"/>
                    </a:cxn>
                    <a:cxn ang="0">
                      <a:pos x="13" y="8"/>
                    </a:cxn>
                    <a:cxn ang="0">
                      <a:pos x="13" y="16"/>
                    </a:cxn>
                    <a:cxn ang="0">
                      <a:pos x="10" y="24"/>
                    </a:cxn>
                    <a:cxn ang="0">
                      <a:pos x="8" y="31"/>
                    </a:cxn>
                    <a:cxn ang="0">
                      <a:pos x="5" y="39"/>
                    </a:cxn>
                    <a:cxn ang="0">
                      <a:pos x="3" y="47"/>
                    </a:cxn>
                    <a:cxn ang="0">
                      <a:pos x="2" y="53"/>
                    </a:cxn>
                    <a:cxn ang="0">
                      <a:pos x="3" y="61"/>
                    </a:cxn>
                    <a:cxn ang="0">
                      <a:pos x="6" y="69"/>
                    </a:cxn>
                    <a:cxn ang="0">
                      <a:pos x="11" y="77"/>
                    </a:cxn>
                    <a:cxn ang="0">
                      <a:pos x="11" y="77"/>
                    </a:cxn>
                  </a:cxnLst>
                  <a:rect l="0" t="0" r="r" b="b"/>
                  <a:pathLst>
                    <a:path w="37" h="133">
                      <a:moveTo>
                        <a:pt x="11" y="77"/>
                      </a:moveTo>
                      <a:lnTo>
                        <a:pt x="29" y="42"/>
                      </a:lnTo>
                      <a:lnTo>
                        <a:pt x="37" y="133"/>
                      </a:lnTo>
                      <a:lnTo>
                        <a:pt x="21" y="130"/>
                      </a:lnTo>
                      <a:lnTo>
                        <a:pt x="11" y="120"/>
                      </a:lnTo>
                      <a:lnTo>
                        <a:pt x="5" y="109"/>
                      </a:lnTo>
                      <a:lnTo>
                        <a:pt x="2" y="95"/>
                      </a:lnTo>
                      <a:lnTo>
                        <a:pt x="0" y="79"/>
                      </a:lnTo>
                      <a:lnTo>
                        <a:pt x="2" y="61"/>
                      </a:lnTo>
                      <a:lnTo>
                        <a:pt x="5" y="45"/>
                      </a:lnTo>
                      <a:lnTo>
                        <a:pt x="8" y="27"/>
                      </a:lnTo>
                      <a:lnTo>
                        <a:pt x="10" y="13"/>
                      </a:lnTo>
                      <a:lnTo>
                        <a:pt x="11" y="0"/>
                      </a:lnTo>
                      <a:lnTo>
                        <a:pt x="13" y="8"/>
                      </a:lnTo>
                      <a:lnTo>
                        <a:pt x="13" y="16"/>
                      </a:lnTo>
                      <a:lnTo>
                        <a:pt x="10" y="24"/>
                      </a:lnTo>
                      <a:lnTo>
                        <a:pt x="8" y="31"/>
                      </a:lnTo>
                      <a:lnTo>
                        <a:pt x="5" y="39"/>
                      </a:lnTo>
                      <a:lnTo>
                        <a:pt x="3" y="47"/>
                      </a:lnTo>
                      <a:lnTo>
                        <a:pt x="2" y="53"/>
                      </a:lnTo>
                      <a:lnTo>
                        <a:pt x="3" y="61"/>
                      </a:lnTo>
                      <a:lnTo>
                        <a:pt x="6" y="69"/>
                      </a:lnTo>
                      <a:lnTo>
                        <a:pt x="11" y="77"/>
                      </a:lnTo>
                      <a:lnTo>
                        <a:pt x="11" y="77"/>
                      </a:lnTo>
                      <a:close/>
                    </a:path>
                  </a:pathLst>
                </a:custGeom>
                <a:solidFill>
                  <a:srgbClr val="600C0C"/>
                </a:solidFill>
                <a:ln w="9525">
                  <a:noFill/>
                  <a:round/>
                  <a:headEnd/>
                  <a:tailEnd/>
                </a:ln>
              </p:spPr>
              <p:txBody>
                <a:bodyPr/>
                <a:lstStyle/>
                <a:p>
                  <a:endParaRPr lang="en-US"/>
                </a:p>
              </p:txBody>
            </p:sp>
            <p:sp>
              <p:nvSpPr>
                <p:cNvPr id="42354" name="Freeform 370"/>
                <p:cNvSpPr>
                  <a:spLocks/>
                </p:cNvSpPr>
                <p:nvPr/>
              </p:nvSpPr>
              <p:spPr bwMode="auto">
                <a:xfrm>
                  <a:off x="2813" y="3677"/>
                  <a:ext cx="9" cy="12"/>
                </a:xfrm>
                <a:custGeom>
                  <a:avLst/>
                  <a:gdLst/>
                  <a:ahLst/>
                  <a:cxnLst>
                    <a:cxn ang="0">
                      <a:pos x="16" y="24"/>
                    </a:cxn>
                    <a:cxn ang="0">
                      <a:pos x="0" y="24"/>
                    </a:cxn>
                    <a:cxn ang="0">
                      <a:pos x="0" y="0"/>
                    </a:cxn>
                    <a:cxn ang="0">
                      <a:pos x="1" y="2"/>
                    </a:cxn>
                    <a:cxn ang="0">
                      <a:pos x="4" y="3"/>
                    </a:cxn>
                    <a:cxn ang="0">
                      <a:pos x="8" y="7"/>
                    </a:cxn>
                    <a:cxn ang="0">
                      <a:pos x="9" y="8"/>
                    </a:cxn>
                    <a:cxn ang="0">
                      <a:pos x="12" y="11"/>
                    </a:cxn>
                    <a:cxn ang="0">
                      <a:pos x="14" y="13"/>
                    </a:cxn>
                    <a:cxn ang="0">
                      <a:pos x="16" y="16"/>
                    </a:cxn>
                    <a:cxn ang="0">
                      <a:pos x="17" y="18"/>
                    </a:cxn>
                    <a:cxn ang="0">
                      <a:pos x="17" y="21"/>
                    </a:cxn>
                    <a:cxn ang="0">
                      <a:pos x="17" y="24"/>
                    </a:cxn>
                    <a:cxn ang="0">
                      <a:pos x="17" y="24"/>
                    </a:cxn>
                    <a:cxn ang="0">
                      <a:pos x="16" y="24"/>
                    </a:cxn>
                  </a:cxnLst>
                  <a:rect l="0" t="0" r="r" b="b"/>
                  <a:pathLst>
                    <a:path w="17" h="24">
                      <a:moveTo>
                        <a:pt x="16" y="24"/>
                      </a:moveTo>
                      <a:lnTo>
                        <a:pt x="0" y="24"/>
                      </a:lnTo>
                      <a:lnTo>
                        <a:pt x="0" y="0"/>
                      </a:lnTo>
                      <a:lnTo>
                        <a:pt x="1" y="2"/>
                      </a:lnTo>
                      <a:lnTo>
                        <a:pt x="4" y="3"/>
                      </a:lnTo>
                      <a:lnTo>
                        <a:pt x="8" y="7"/>
                      </a:lnTo>
                      <a:lnTo>
                        <a:pt x="9" y="8"/>
                      </a:lnTo>
                      <a:lnTo>
                        <a:pt x="12" y="11"/>
                      </a:lnTo>
                      <a:lnTo>
                        <a:pt x="14" y="13"/>
                      </a:lnTo>
                      <a:lnTo>
                        <a:pt x="16" y="16"/>
                      </a:lnTo>
                      <a:lnTo>
                        <a:pt x="17" y="18"/>
                      </a:lnTo>
                      <a:lnTo>
                        <a:pt x="17" y="21"/>
                      </a:lnTo>
                      <a:lnTo>
                        <a:pt x="17" y="24"/>
                      </a:lnTo>
                      <a:lnTo>
                        <a:pt x="17" y="24"/>
                      </a:lnTo>
                      <a:lnTo>
                        <a:pt x="16" y="24"/>
                      </a:lnTo>
                      <a:close/>
                    </a:path>
                  </a:pathLst>
                </a:custGeom>
                <a:solidFill>
                  <a:srgbClr val="520000"/>
                </a:solidFill>
                <a:ln w="9525">
                  <a:noFill/>
                  <a:round/>
                  <a:headEnd/>
                  <a:tailEnd/>
                </a:ln>
              </p:spPr>
              <p:txBody>
                <a:bodyPr/>
                <a:lstStyle/>
                <a:p>
                  <a:endParaRPr lang="en-US"/>
                </a:p>
              </p:txBody>
            </p:sp>
            <p:sp>
              <p:nvSpPr>
                <p:cNvPr id="42355" name="Freeform 371"/>
                <p:cNvSpPr>
                  <a:spLocks/>
                </p:cNvSpPr>
                <p:nvPr/>
              </p:nvSpPr>
              <p:spPr bwMode="auto">
                <a:xfrm>
                  <a:off x="2851" y="3680"/>
                  <a:ext cx="18" cy="20"/>
                </a:xfrm>
                <a:custGeom>
                  <a:avLst/>
                  <a:gdLst/>
                  <a:ahLst/>
                  <a:cxnLst>
                    <a:cxn ang="0">
                      <a:pos x="36" y="17"/>
                    </a:cxn>
                    <a:cxn ang="0">
                      <a:pos x="31" y="20"/>
                    </a:cxn>
                    <a:cxn ang="0">
                      <a:pos x="26" y="25"/>
                    </a:cxn>
                    <a:cxn ang="0">
                      <a:pos x="23" y="30"/>
                    </a:cxn>
                    <a:cxn ang="0">
                      <a:pos x="21" y="33"/>
                    </a:cxn>
                    <a:cxn ang="0">
                      <a:pos x="18" y="38"/>
                    </a:cxn>
                    <a:cxn ang="0">
                      <a:pos x="16" y="40"/>
                    </a:cxn>
                    <a:cxn ang="0">
                      <a:pos x="13" y="40"/>
                    </a:cxn>
                    <a:cxn ang="0">
                      <a:pos x="10" y="40"/>
                    </a:cxn>
                    <a:cxn ang="0">
                      <a:pos x="7" y="35"/>
                    </a:cxn>
                    <a:cxn ang="0">
                      <a:pos x="0" y="28"/>
                    </a:cxn>
                    <a:cxn ang="0">
                      <a:pos x="18" y="0"/>
                    </a:cxn>
                    <a:cxn ang="0">
                      <a:pos x="36" y="17"/>
                    </a:cxn>
                    <a:cxn ang="0">
                      <a:pos x="36" y="17"/>
                    </a:cxn>
                  </a:cxnLst>
                  <a:rect l="0" t="0" r="r" b="b"/>
                  <a:pathLst>
                    <a:path w="36" h="40">
                      <a:moveTo>
                        <a:pt x="36" y="17"/>
                      </a:moveTo>
                      <a:lnTo>
                        <a:pt x="31" y="20"/>
                      </a:lnTo>
                      <a:lnTo>
                        <a:pt x="26" y="25"/>
                      </a:lnTo>
                      <a:lnTo>
                        <a:pt x="23" y="30"/>
                      </a:lnTo>
                      <a:lnTo>
                        <a:pt x="21" y="33"/>
                      </a:lnTo>
                      <a:lnTo>
                        <a:pt x="18" y="38"/>
                      </a:lnTo>
                      <a:lnTo>
                        <a:pt x="16" y="40"/>
                      </a:lnTo>
                      <a:lnTo>
                        <a:pt x="13" y="40"/>
                      </a:lnTo>
                      <a:lnTo>
                        <a:pt x="10" y="40"/>
                      </a:lnTo>
                      <a:lnTo>
                        <a:pt x="7" y="35"/>
                      </a:lnTo>
                      <a:lnTo>
                        <a:pt x="0" y="28"/>
                      </a:lnTo>
                      <a:lnTo>
                        <a:pt x="18" y="0"/>
                      </a:lnTo>
                      <a:lnTo>
                        <a:pt x="36" y="17"/>
                      </a:lnTo>
                      <a:lnTo>
                        <a:pt x="36" y="17"/>
                      </a:lnTo>
                      <a:close/>
                    </a:path>
                  </a:pathLst>
                </a:custGeom>
                <a:solidFill>
                  <a:srgbClr val="520000"/>
                </a:solidFill>
                <a:ln w="9525">
                  <a:noFill/>
                  <a:round/>
                  <a:headEnd/>
                  <a:tailEnd/>
                </a:ln>
              </p:spPr>
              <p:txBody>
                <a:bodyPr/>
                <a:lstStyle/>
                <a:p>
                  <a:endParaRPr lang="en-US"/>
                </a:p>
              </p:txBody>
            </p:sp>
            <p:sp>
              <p:nvSpPr>
                <p:cNvPr id="42356" name="Freeform 372"/>
                <p:cNvSpPr>
                  <a:spLocks/>
                </p:cNvSpPr>
                <p:nvPr/>
              </p:nvSpPr>
              <p:spPr bwMode="auto">
                <a:xfrm>
                  <a:off x="2902" y="3680"/>
                  <a:ext cx="21" cy="5"/>
                </a:xfrm>
                <a:custGeom>
                  <a:avLst/>
                  <a:gdLst/>
                  <a:ahLst/>
                  <a:cxnLst>
                    <a:cxn ang="0">
                      <a:pos x="0" y="0"/>
                    </a:cxn>
                    <a:cxn ang="0">
                      <a:pos x="41" y="11"/>
                    </a:cxn>
                    <a:cxn ang="0">
                      <a:pos x="0" y="0"/>
                    </a:cxn>
                    <a:cxn ang="0">
                      <a:pos x="0" y="0"/>
                    </a:cxn>
                  </a:cxnLst>
                  <a:rect l="0" t="0" r="r" b="b"/>
                  <a:pathLst>
                    <a:path w="41" h="11">
                      <a:moveTo>
                        <a:pt x="0" y="0"/>
                      </a:moveTo>
                      <a:lnTo>
                        <a:pt x="41" y="11"/>
                      </a:lnTo>
                      <a:lnTo>
                        <a:pt x="0" y="0"/>
                      </a:lnTo>
                      <a:lnTo>
                        <a:pt x="0" y="0"/>
                      </a:lnTo>
                      <a:close/>
                    </a:path>
                  </a:pathLst>
                </a:custGeom>
                <a:solidFill>
                  <a:srgbClr val="520000"/>
                </a:solidFill>
                <a:ln w="9525">
                  <a:noFill/>
                  <a:round/>
                  <a:headEnd/>
                  <a:tailEnd/>
                </a:ln>
              </p:spPr>
              <p:txBody>
                <a:bodyPr/>
                <a:lstStyle/>
                <a:p>
                  <a:endParaRPr lang="en-US"/>
                </a:p>
              </p:txBody>
            </p:sp>
            <p:sp>
              <p:nvSpPr>
                <p:cNvPr id="42357" name="Freeform 373"/>
                <p:cNvSpPr>
                  <a:spLocks/>
                </p:cNvSpPr>
                <p:nvPr/>
              </p:nvSpPr>
              <p:spPr bwMode="auto">
                <a:xfrm>
                  <a:off x="2208" y="3696"/>
                  <a:ext cx="9" cy="25"/>
                </a:xfrm>
                <a:custGeom>
                  <a:avLst/>
                  <a:gdLst/>
                  <a:ahLst/>
                  <a:cxnLst>
                    <a:cxn ang="0">
                      <a:pos x="16" y="0"/>
                    </a:cxn>
                    <a:cxn ang="0">
                      <a:pos x="14" y="5"/>
                    </a:cxn>
                    <a:cxn ang="0">
                      <a:pos x="13" y="8"/>
                    </a:cxn>
                    <a:cxn ang="0">
                      <a:pos x="11" y="13"/>
                    </a:cxn>
                    <a:cxn ang="0">
                      <a:pos x="9" y="18"/>
                    </a:cxn>
                    <a:cxn ang="0">
                      <a:pos x="9" y="24"/>
                    </a:cxn>
                    <a:cxn ang="0">
                      <a:pos x="9" y="29"/>
                    </a:cxn>
                    <a:cxn ang="0">
                      <a:pos x="9" y="34"/>
                    </a:cxn>
                    <a:cxn ang="0">
                      <a:pos x="9" y="40"/>
                    </a:cxn>
                    <a:cxn ang="0">
                      <a:pos x="9" y="45"/>
                    </a:cxn>
                    <a:cxn ang="0">
                      <a:pos x="9" y="51"/>
                    </a:cxn>
                    <a:cxn ang="0">
                      <a:pos x="0" y="2"/>
                    </a:cxn>
                    <a:cxn ang="0">
                      <a:pos x="17" y="2"/>
                    </a:cxn>
                    <a:cxn ang="0">
                      <a:pos x="17" y="2"/>
                    </a:cxn>
                    <a:cxn ang="0">
                      <a:pos x="16" y="0"/>
                    </a:cxn>
                  </a:cxnLst>
                  <a:rect l="0" t="0" r="r" b="b"/>
                  <a:pathLst>
                    <a:path w="17" h="51">
                      <a:moveTo>
                        <a:pt x="16" y="0"/>
                      </a:moveTo>
                      <a:lnTo>
                        <a:pt x="14" y="5"/>
                      </a:lnTo>
                      <a:lnTo>
                        <a:pt x="13" y="8"/>
                      </a:lnTo>
                      <a:lnTo>
                        <a:pt x="11" y="13"/>
                      </a:lnTo>
                      <a:lnTo>
                        <a:pt x="9" y="18"/>
                      </a:lnTo>
                      <a:lnTo>
                        <a:pt x="9" y="24"/>
                      </a:lnTo>
                      <a:lnTo>
                        <a:pt x="9" y="29"/>
                      </a:lnTo>
                      <a:lnTo>
                        <a:pt x="9" y="34"/>
                      </a:lnTo>
                      <a:lnTo>
                        <a:pt x="9" y="40"/>
                      </a:lnTo>
                      <a:lnTo>
                        <a:pt x="9" y="45"/>
                      </a:lnTo>
                      <a:lnTo>
                        <a:pt x="9" y="51"/>
                      </a:lnTo>
                      <a:lnTo>
                        <a:pt x="0" y="2"/>
                      </a:lnTo>
                      <a:lnTo>
                        <a:pt x="17" y="2"/>
                      </a:lnTo>
                      <a:lnTo>
                        <a:pt x="17" y="2"/>
                      </a:lnTo>
                      <a:lnTo>
                        <a:pt x="16" y="0"/>
                      </a:lnTo>
                      <a:close/>
                    </a:path>
                  </a:pathLst>
                </a:custGeom>
                <a:solidFill>
                  <a:srgbClr val="600C0C"/>
                </a:solidFill>
                <a:ln w="9525">
                  <a:noFill/>
                  <a:round/>
                  <a:headEnd/>
                  <a:tailEnd/>
                </a:ln>
              </p:spPr>
              <p:txBody>
                <a:bodyPr/>
                <a:lstStyle/>
                <a:p>
                  <a:endParaRPr lang="en-US"/>
                </a:p>
              </p:txBody>
            </p:sp>
            <p:sp>
              <p:nvSpPr>
                <p:cNvPr id="42358" name="Freeform 374"/>
                <p:cNvSpPr>
                  <a:spLocks/>
                </p:cNvSpPr>
                <p:nvPr/>
              </p:nvSpPr>
              <p:spPr bwMode="auto">
                <a:xfrm>
                  <a:off x="2242" y="3685"/>
                  <a:ext cx="6" cy="30"/>
                </a:xfrm>
                <a:custGeom>
                  <a:avLst/>
                  <a:gdLst/>
                  <a:ahLst/>
                  <a:cxnLst>
                    <a:cxn ang="0">
                      <a:pos x="9" y="0"/>
                    </a:cxn>
                    <a:cxn ang="0">
                      <a:pos x="0" y="61"/>
                    </a:cxn>
                    <a:cxn ang="0">
                      <a:pos x="11" y="2"/>
                    </a:cxn>
                    <a:cxn ang="0">
                      <a:pos x="11" y="2"/>
                    </a:cxn>
                    <a:cxn ang="0">
                      <a:pos x="9" y="0"/>
                    </a:cxn>
                  </a:cxnLst>
                  <a:rect l="0" t="0" r="r" b="b"/>
                  <a:pathLst>
                    <a:path w="11" h="61">
                      <a:moveTo>
                        <a:pt x="9" y="0"/>
                      </a:moveTo>
                      <a:lnTo>
                        <a:pt x="0" y="61"/>
                      </a:lnTo>
                      <a:lnTo>
                        <a:pt x="11" y="2"/>
                      </a:lnTo>
                      <a:lnTo>
                        <a:pt x="11" y="2"/>
                      </a:lnTo>
                      <a:lnTo>
                        <a:pt x="9" y="0"/>
                      </a:lnTo>
                      <a:close/>
                    </a:path>
                  </a:pathLst>
                </a:custGeom>
                <a:solidFill>
                  <a:srgbClr val="600C0C"/>
                </a:solidFill>
                <a:ln w="9525">
                  <a:noFill/>
                  <a:round/>
                  <a:headEnd/>
                  <a:tailEnd/>
                </a:ln>
              </p:spPr>
              <p:txBody>
                <a:bodyPr/>
                <a:lstStyle/>
                <a:p>
                  <a:endParaRPr lang="en-US"/>
                </a:p>
              </p:txBody>
            </p:sp>
            <p:sp>
              <p:nvSpPr>
                <p:cNvPr id="42359" name="Freeform 375"/>
                <p:cNvSpPr>
                  <a:spLocks/>
                </p:cNvSpPr>
                <p:nvPr/>
              </p:nvSpPr>
              <p:spPr bwMode="auto">
                <a:xfrm>
                  <a:off x="2306" y="3685"/>
                  <a:ext cx="8" cy="55"/>
                </a:xfrm>
                <a:custGeom>
                  <a:avLst/>
                  <a:gdLst/>
                  <a:ahLst/>
                  <a:cxnLst>
                    <a:cxn ang="0">
                      <a:pos x="16" y="109"/>
                    </a:cxn>
                    <a:cxn ang="0">
                      <a:pos x="6" y="99"/>
                    </a:cxn>
                    <a:cxn ang="0">
                      <a:pos x="1" y="88"/>
                    </a:cxn>
                    <a:cxn ang="0">
                      <a:pos x="0" y="78"/>
                    </a:cxn>
                    <a:cxn ang="0">
                      <a:pos x="0" y="67"/>
                    </a:cxn>
                    <a:cxn ang="0">
                      <a:pos x="1" y="56"/>
                    </a:cxn>
                    <a:cxn ang="0">
                      <a:pos x="5" y="45"/>
                    </a:cxn>
                    <a:cxn ang="0">
                      <a:pos x="9" y="32"/>
                    </a:cxn>
                    <a:cxn ang="0">
                      <a:pos x="13" y="21"/>
                    </a:cxn>
                    <a:cxn ang="0">
                      <a:pos x="16" y="11"/>
                    </a:cxn>
                    <a:cxn ang="0">
                      <a:pos x="16" y="0"/>
                    </a:cxn>
                    <a:cxn ang="0">
                      <a:pos x="16" y="109"/>
                    </a:cxn>
                    <a:cxn ang="0">
                      <a:pos x="16" y="109"/>
                    </a:cxn>
                  </a:cxnLst>
                  <a:rect l="0" t="0" r="r" b="b"/>
                  <a:pathLst>
                    <a:path w="16" h="109">
                      <a:moveTo>
                        <a:pt x="16" y="109"/>
                      </a:moveTo>
                      <a:lnTo>
                        <a:pt x="6" y="99"/>
                      </a:lnTo>
                      <a:lnTo>
                        <a:pt x="1" y="88"/>
                      </a:lnTo>
                      <a:lnTo>
                        <a:pt x="0" y="78"/>
                      </a:lnTo>
                      <a:lnTo>
                        <a:pt x="0" y="67"/>
                      </a:lnTo>
                      <a:lnTo>
                        <a:pt x="1" y="56"/>
                      </a:lnTo>
                      <a:lnTo>
                        <a:pt x="5" y="45"/>
                      </a:lnTo>
                      <a:lnTo>
                        <a:pt x="9" y="32"/>
                      </a:lnTo>
                      <a:lnTo>
                        <a:pt x="13" y="21"/>
                      </a:lnTo>
                      <a:lnTo>
                        <a:pt x="16" y="11"/>
                      </a:lnTo>
                      <a:lnTo>
                        <a:pt x="16" y="0"/>
                      </a:lnTo>
                      <a:lnTo>
                        <a:pt x="16" y="109"/>
                      </a:lnTo>
                      <a:lnTo>
                        <a:pt x="16" y="109"/>
                      </a:lnTo>
                      <a:close/>
                    </a:path>
                  </a:pathLst>
                </a:custGeom>
                <a:solidFill>
                  <a:srgbClr val="600C0C"/>
                </a:solidFill>
                <a:ln w="9525">
                  <a:noFill/>
                  <a:round/>
                  <a:headEnd/>
                  <a:tailEnd/>
                </a:ln>
              </p:spPr>
              <p:txBody>
                <a:bodyPr/>
                <a:lstStyle/>
                <a:p>
                  <a:endParaRPr lang="en-US"/>
                </a:p>
              </p:txBody>
            </p:sp>
            <p:sp>
              <p:nvSpPr>
                <p:cNvPr id="42360" name="Freeform 376"/>
                <p:cNvSpPr>
                  <a:spLocks/>
                </p:cNvSpPr>
                <p:nvPr/>
              </p:nvSpPr>
              <p:spPr bwMode="auto">
                <a:xfrm>
                  <a:off x="3282" y="3685"/>
                  <a:ext cx="4" cy="16"/>
                </a:xfrm>
                <a:custGeom>
                  <a:avLst/>
                  <a:gdLst/>
                  <a:ahLst/>
                  <a:cxnLst>
                    <a:cxn ang="0">
                      <a:pos x="0" y="0"/>
                    </a:cxn>
                    <a:cxn ang="0">
                      <a:pos x="8" y="2"/>
                    </a:cxn>
                    <a:cxn ang="0">
                      <a:pos x="8" y="34"/>
                    </a:cxn>
                    <a:cxn ang="0">
                      <a:pos x="0" y="34"/>
                    </a:cxn>
                    <a:cxn ang="0">
                      <a:pos x="0" y="2"/>
                    </a:cxn>
                    <a:cxn ang="0">
                      <a:pos x="0" y="2"/>
                    </a:cxn>
                    <a:cxn ang="0">
                      <a:pos x="0" y="0"/>
                    </a:cxn>
                  </a:cxnLst>
                  <a:rect l="0" t="0" r="r" b="b"/>
                  <a:pathLst>
                    <a:path w="8" h="34">
                      <a:moveTo>
                        <a:pt x="0" y="0"/>
                      </a:moveTo>
                      <a:lnTo>
                        <a:pt x="8" y="2"/>
                      </a:lnTo>
                      <a:lnTo>
                        <a:pt x="8" y="34"/>
                      </a:lnTo>
                      <a:lnTo>
                        <a:pt x="0" y="34"/>
                      </a:lnTo>
                      <a:lnTo>
                        <a:pt x="0" y="2"/>
                      </a:lnTo>
                      <a:lnTo>
                        <a:pt x="0" y="2"/>
                      </a:lnTo>
                      <a:lnTo>
                        <a:pt x="0" y="0"/>
                      </a:lnTo>
                      <a:close/>
                    </a:path>
                  </a:pathLst>
                </a:custGeom>
                <a:solidFill>
                  <a:srgbClr val="520000"/>
                </a:solidFill>
                <a:ln w="9525">
                  <a:noFill/>
                  <a:round/>
                  <a:headEnd/>
                  <a:tailEnd/>
                </a:ln>
              </p:spPr>
              <p:txBody>
                <a:bodyPr/>
                <a:lstStyle/>
                <a:p>
                  <a:endParaRPr lang="en-US"/>
                </a:p>
              </p:txBody>
            </p:sp>
            <p:sp>
              <p:nvSpPr>
                <p:cNvPr id="42361" name="Freeform 377"/>
                <p:cNvSpPr>
                  <a:spLocks/>
                </p:cNvSpPr>
                <p:nvPr/>
              </p:nvSpPr>
              <p:spPr bwMode="auto">
                <a:xfrm>
                  <a:off x="2188" y="3689"/>
                  <a:ext cx="18" cy="39"/>
                </a:xfrm>
                <a:custGeom>
                  <a:avLst/>
                  <a:gdLst/>
                  <a:ahLst/>
                  <a:cxnLst>
                    <a:cxn ang="0">
                      <a:pos x="16" y="42"/>
                    </a:cxn>
                    <a:cxn ang="0">
                      <a:pos x="10" y="53"/>
                    </a:cxn>
                    <a:cxn ang="0">
                      <a:pos x="10" y="61"/>
                    </a:cxn>
                    <a:cxn ang="0">
                      <a:pos x="10" y="66"/>
                    </a:cxn>
                    <a:cxn ang="0">
                      <a:pos x="10" y="67"/>
                    </a:cxn>
                    <a:cxn ang="0">
                      <a:pos x="10" y="66"/>
                    </a:cxn>
                    <a:cxn ang="0">
                      <a:pos x="10" y="63"/>
                    </a:cxn>
                    <a:cxn ang="0">
                      <a:pos x="8" y="58"/>
                    </a:cxn>
                    <a:cxn ang="0">
                      <a:pos x="8" y="53"/>
                    </a:cxn>
                    <a:cxn ang="0">
                      <a:pos x="6" y="48"/>
                    </a:cxn>
                    <a:cxn ang="0">
                      <a:pos x="3" y="45"/>
                    </a:cxn>
                    <a:cxn ang="0">
                      <a:pos x="0" y="43"/>
                    </a:cxn>
                    <a:cxn ang="0">
                      <a:pos x="10" y="53"/>
                    </a:cxn>
                    <a:cxn ang="0">
                      <a:pos x="14" y="48"/>
                    </a:cxn>
                    <a:cxn ang="0">
                      <a:pos x="18" y="42"/>
                    </a:cxn>
                    <a:cxn ang="0">
                      <a:pos x="18" y="35"/>
                    </a:cxn>
                    <a:cxn ang="0">
                      <a:pos x="18" y="27"/>
                    </a:cxn>
                    <a:cxn ang="0">
                      <a:pos x="16" y="21"/>
                    </a:cxn>
                    <a:cxn ang="0">
                      <a:pos x="13" y="16"/>
                    </a:cxn>
                    <a:cxn ang="0">
                      <a:pos x="11" y="10"/>
                    </a:cxn>
                    <a:cxn ang="0">
                      <a:pos x="10" y="5"/>
                    </a:cxn>
                    <a:cxn ang="0">
                      <a:pos x="10" y="2"/>
                    </a:cxn>
                    <a:cxn ang="0">
                      <a:pos x="10" y="0"/>
                    </a:cxn>
                    <a:cxn ang="0">
                      <a:pos x="35" y="79"/>
                    </a:cxn>
                    <a:cxn ang="0">
                      <a:pos x="18" y="43"/>
                    </a:cxn>
                    <a:cxn ang="0">
                      <a:pos x="18" y="43"/>
                    </a:cxn>
                    <a:cxn ang="0">
                      <a:pos x="16" y="42"/>
                    </a:cxn>
                  </a:cxnLst>
                  <a:rect l="0" t="0" r="r" b="b"/>
                  <a:pathLst>
                    <a:path w="35" h="79">
                      <a:moveTo>
                        <a:pt x="16" y="42"/>
                      </a:moveTo>
                      <a:lnTo>
                        <a:pt x="10" y="53"/>
                      </a:lnTo>
                      <a:lnTo>
                        <a:pt x="10" y="61"/>
                      </a:lnTo>
                      <a:lnTo>
                        <a:pt x="10" y="66"/>
                      </a:lnTo>
                      <a:lnTo>
                        <a:pt x="10" y="67"/>
                      </a:lnTo>
                      <a:lnTo>
                        <a:pt x="10" y="66"/>
                      </a:lnTo>
                      <a:lnTo>
                        <a:pt x="10" y="63"/>
                      </a:lnTo>
                      <a:lnTo>
                        <a:pt x="8" y="58"/>
                      </a:lnTo>
                      <a:lnTo>
                        <a:pt x="8" y="53"/>
                      </a:lnTo>
                      <a:lnTo>
                        <a:pt x="6" y="48"/>
                      </a:lnTo>
                      <a:lnTo>
                        <a:pt x="3" y="45"/>
                      </a:lnTo>
                      <a:lnTo>
                        <a:pt x="0" y="43"/>
                      </a:lnTo>
                      <a:lnTo>
                        <a:pt x="10" y="53"/>
                      </a:lnTo>
                      <a:lnTo>
                        <a:pt x="14" y="48"/>
                      </a:lnTo>
                      <a:lnTo>
                        <a:pt x="18" y="42"/>
                      </a:lnTo>
                      <a:lnTo>
                        <a:pt x="18" y="35"/>
                      </a:lnTo>
                      <a:lnTo>
                        <a:pt x="18" y="27"/>
                      </a:lnTo>
                      <a:lnTo>
                        <a:pt x="16" y="21"/>
                      </a:lnTo>
                      <a:lnTo>
                        <a:pt x="13" y="16"/>
                      </a:lnTo>
                      <a:lnTo>
                        <a:pt x="11" y="10"/>
                      </a:lnTo>
                      <a:lnTo>
                        <a:pt x="10" y="5"/>
                      </a:lnTo>
                      <a:lnTo>
                        <a:pt x="10" y="2"/>
                      </a:lnTo>
                      <a:lnTo>
                        <a:pt x="10" y="0"/>
                      </a:lnTo>
                      <a:lnTo>
                        <a:pt x="35" y="79"/>
                      </a:lnTo>
                      <a:lnTo>
                        <a:pt x="18" y="43"/>
                      </a:lnTo>
                      <a:lnTo>
                        <a:pt x="18" y="43"/>
                      </a:lnTo>
                      <a:lnTo>
                        <a:pt x="16" y="42"/>
                      </a:lnTo>
                      <a:close/>
                    </a:path>
                  </a:pathLst>
                </a:custGeom>
                <a:solidFill>
                  <a:srgbClr val="600C0C"/>
                </a:solidFill>
                <a:ln w="9525">
                  <a:noFill/>
                  <a:round/>
                  <a:headEnd/>
                  <a:tailEnd/>
                </a:ln>
              </p:spPr>
              <p:txBody>
                <a:bodyPr/>
                <a:lstStyle/>
                <a:p>
                  <a:endParaRPr lang="en-US"/>
                </a:p>
              </p:txBody>
            </p:sp>
            <p:sp>
              <p:nvSpPr>
                <p:cNvPr id="42362" name="Freeform 378"/>
                <p:cNvSpPr>
                  <a:spLocks/>
                </p:cNvSpPr>
                <p:nvPr/>
              </p:nvSpPr>
              <p:spPr bwMode="auto">
                <a:xfrm>
                  <a:off x="2256" y="3693"/>
                  <a:ext cx="4" cy="35"/>
                </a:xfrm>
                <a:custGeom>
                  <a:avLst/>
                  <a:gdLst/>
                  <a:ahLst/>
                  <a:cxnLst>
                    <a:cxn ang="0">
                      <a:pos x="0" y="0"/>
                    </a:cxn>
                    <a:cxn ang="0">
                      <a:pos x="8" y="1"/>
                    </a:cxn>
                    <a:cxn ang="0">
                      <a:pos x="8" y="69"/>
                    </a:cxn>
                    <a:cxn ang="0">
                      <a:pos x="2" y="69"/>
                    </a:cxn>
                    <a:cxn ang="0">
                      <a:pos x="2" y="1"/>
                    </a:cxn>
                    <a:cxn ang="0">
                      <a:pos x="2" y="1"/>
                    </a:cxn>
                    <a:cxn ang="0">
                      <a:pos x="0" y="0"/>
                    </a:cxn>
                  </a:cxnLst>
                  <a:rect l="0" t="0" r="r" b="b"/>
                  <a:pathLst>
                    <a:path w="8" h="69">
                      <a:moveTo>
                        <a:pt x="0" y="0"/>
                      </a:moveTo>
                      <a:lnTo>
                        <a:pt x="8" y="1"/>
                      </a:lnTo>
                      <a:lnTo>
                        <a:pt x="8" y="69"/>
                      </a:lnTo>
                      <a:lnTo>
                        <a:pt x="2" y="69"/>
                      </a:lnTo>
                      <a:lnTo>
                        <a:pt x="2" y="1"/>
                      </a:lnTo>
                      <a:lnTo>
                        <a:pt x="2" y="1"/>
                      </a:lnTo>
                      <a:lnTo>
                        <a:pt x="0" y="0"/>
                      </a:lnTo>
                      <a:close/>
                    </a:path>
                  </a:pathLst>
                </a:custGeom>
                <a:solidFill>
                  <a:srgbClr val="600C0C"/>
                </a:solidFill>
                <a:ln w="9525">
                  <a:noFill/>
                  <a:round/>
                  <a:headEnd/>
                  <a:tailEnd/>
                </a:ln>
              </p:spPr>
              <p:txBody>
                <a:bodyPr/>
                <a:lstStyle/>
                <a:p>
                  <a:endParaRPr lang="en-US"/>
                </a:p>
              </p:txBody>
            </p:sp>
            <p:sp>
              <p:nvSpPr>
                <p:cNvPr id="42363" name="Freeform 379"/>
                <p:cNvSpPr>
                  <a:spLocks/>
                </p:cNvSpPr>
                <p:nvPr/>
              </p:nvSpPr>
              <p:spPr bwMode="auto">
                <a:xfrm>
                  <a:off x="3193" y="3693"/>
                  <a:ext cx="5" cy="22"/>
                </a:xfrm>
                <a:custGeom>
                  <a:avLst/>
                  <a:gdLst/>
                  <a:ahLst/>
                  <a:cxnLst>
                    <a:cxn ang="0">
                      <a:pos x="9" y="0"/>
                    </a:cxn>
                    <a:cxn ang="0">
                      <a:pos x="0" y="43"/>
                    </a:cxn>
                    <a:cxn ang="0">
                      <a:pos x="11" y="1"/>
                    </a:cxn>
                    <a:cxn ang="0">
                      <a:pos x="11" y="1"/>
                    </a:cxn>
                    <a:cxn ang="0">
                      <a:pos x="9" y="0"/>
                    </a:cxn>
                  </a:cxnLst>
                  <a:rect l="0" t="0" r="r" b="b"/>
                  <a:pathLst>
                    <a:path w="11" h="43">
                      <a:moveTo>
                        <a:pt x="9" y="0"/>
                      </a:moveTo>
                      <a:lnTo>
                        <a:pt x="0" y="43"/>
                      </a:lnTo>
                      <a:lnTo>
                        <a:pt x="11" y="1"/>
                      </a:lnTo>
                      <a:lnTo>
                        <a:pt x="11" y="1"/>
                      </a:lnTo>
                      <a:lnTo>
                        <a:pt x="9" y="0"/>
                      </a:lnTo>
                      <a:close/>
                    </a:path>
                  </a:pathLst>
                </a:custGeom>
                <a:solidFill>
                  <a:srgbClr val="520000"/>
                </a:solidFill>
                <a:ln w="9525">
                  <a:noFill/>
                  <a:round/>
                  <a:headEnd/>
                  <a:tailEnd/>
                </a:ln>
              </p:spPr>
              <p:txBody>
                <a:bodyPr/>
                <a:lstStyle/>
                <a:p>
                  <a:endParaRPr lang="en-US"/>
                </a:p>
              </p:txBody>
            </p:sp>
            <p:sp>
              <p:nvSpPr>
                <p:cNvPr id="42364" name="Freeform 380"/>
                <p:cNvSpPr>
                  <a:spLocks/>
                </p:cNvSpPr>
                <p:nvPr/>
              </p:nvSpPr>
              <p:spPr bwMode="auto">
                <a:xfrm>
                  <a:off x="3261" y="3693"/>
                  <a:ext cx="9" cy="38"/>
                </a:xfrm>
                <a:custGeom>
                  <a:avLst/>
                  <a:gdLst/>
                  <a:ahLst/>
                  <a:cxnLst>
                    <a:cxn ang="0">
                      <a:pos x="0" y="0"/>
                    </a:cxn>
                    <a:cxn ang="0">
                      <a:pos x="19" y="75"/>
                    </a:cxn>
                    <a:cxn ang="0">
                      <a:pos x="1" y="1"/>
                    </a:cxn>
                    <a:cxn ang="0">
                      <a:pos x="1" y="1"/>
                    </a:cxn>
                    <a:cxn ang="0">
                      <a:pos x="0" y="0"/>
                    </a:cxn>
                  </a:cxnLst>
                  <a:rect l="0" t="0" r="r" b="b"/>
                  <a:pathLst>
                    <a:path w="19" h="75">
                      <a:moveTo>
                        <a:pt x="0" y="0"/>
                      </a:moveTo>
                      <a:lnTo>
                        <a:pt x="19" y="75"/>
                      </a:lnTo>
                      <a:lnTo>
                        <a:pt x="1" y="1"/>
                      </a:lnTo>
                      <a:lnTo>
                        <a:pt x="1" y="1"/>
                      </a:lnTo>
                      <a:lnTo>
                        <a:pt x="0" y="0"/>
                      </a:lnTo>
                      <a:close/>
                    </a:path>
                  </a:pathLst>
                </a:custGeom>
                <a:solidFill>
                  <a:srgbClr val="520000"/>
                </a:solidFill>
                <a:ln w="9525">
                  <a:noFill/>
                  <a:round/>
                  <a:headEnd/>
                  <a:tailEnd/>
                </a:ln>
              </p:spPr>
              <p:txBody>
                <a:bodyPr/>
                <a:lstStyle/>
                <a:p>
                  <a:endParaRPr lang="en-US"/>
                </a:p>
              </p:txBody>
            </p:sp>
            <p:sp>
              <p:nvSpPr>
                <p:cNvPr id="42365" name="Freeform 381"/>
                <p:cNvSpPr>
                  <a:spLocks/>
                </p:cNvSpPr>
                <p:nvPr/>
              </p:nvSpPr>
              <p:spPr bwMode="auto">
                <a:xfrm>
                  <a:off x="2885" y="3697"/>
                  <a:ext cx="17" cy="13"/>
                </a:xfrm>
                <a:custGeom>
                  <a:avLst/>
                  <a:gdLst/>
                  <a:ahLst/>
                  <a:cxnLst>
                    <a:cxn ang="0">
                      <a:pos x="0" y="0"/>
                    </a:cxn>
                    <a:cxn ang="0">
                      <a:pos x="35" y="25"/>
                    </a:cxn>
                    <a:cxn ang="0">
                      <a:pos x="0" y="0"/>
                    </a:cxn>
                    <a:cxn ang="0">
                      <a:pos x="0" y="0"/>
                    </a:cxn>
                  </a:cxnLst>
                  <a:rect l="0" t="0" r="r" b="b"/>
                  <a:pathLst>
                    <a:path w="35" h="25">
                      <a:moveTo>
                        <a:pt x="0" y="0"/>
                      </a:moveTo>
                      <a:lnTo>
                        <a:pt x="35" y="25"/>
                      </a:lnTo>
                      <a:lnTo>
                        <a:pt x="0" y="0"/>
                      </a:lnTo>
                      <a:lnTo>
                        <a:pt x="0" y="0"/>
                      </a:lnTo>
                      <a:close/>
                    </a:path>
                  </a:pathLst>
                </a:custGeom>
                <a:solidFill>
                  <a:srgbClr val="520000"/>
                </a:solidFill>
                <a:ln w="9525">
                  <a:noFill/>
                  <a:round/>
                  <a:headEnd/>
                  <a:tailEnd/>
                </a:ln>
              </p:spPr>
              <p:txBody>
                <a:bodyPr/>
                <a:lstStyle/>
                <a:p>
                  <a:endParaRPr lang="en-US"/>
                </a:p>
              </p:txBody>
            </p:sp>
            <p:sp>
              <p:nvSpPr>
                <p:cNvPr id="42366" name="Freeform 382"/>
                <p:cNvSpPr>
                  <a:spLocks/>
                </p:cNvSpPr>
                <p:nvPr/>
              </p:nvSpPr>
              <p:spPr bwMode="auto">
                <a:xfrm>
                  <a:off x="2327" y="3706"/>
                  <a:ext cx="9" cy="31"/>
                </a:xfrm>
                <a:custGeom>
                  <a:avLst/>
                  <a:gdLst/>
                  <a:ahLst/>
                  <a:cxnLst>
                    <a:cxn ang="0">
                      <a:pos x="16" y="0"/>
                    </a:cxn>
                    <a:cxn ang="0">
                      <a:pos x="0" y="61"/>
                    </a:cxn>
                    <a:cxn ang="0">
                      <a:pos x="18" y="0"/>
                    </a:cxn>
                    <a:cxn ang="0">
                      <a:pos x="18" y="0"/>
                    </a:cxn>
                    <a:cxn ang="0">
                      <a:pos x="16" y="0"/>
                    </a:cxn>
                  </a:cxnLst>
                  <a:rect l="0" t="0" r="r" b="b"/>
                  <a:pathLst>
                    <a:path w="18" h="61">
                      <a:moveTo>
                        <a:pt x="16" y="0"/>
                      </a:moveTo>
                      <a:lnTo>
                        <a:pt x="0" y="61"/>
                      </a:lnTo>
                      <a:lnTo>
                        <a:pt x="18" y="0"/>
                      </a:lnTo>
                      <a:lnTo>
                        <a:pt x="18" y="0"/>
                      </a:lnTo>
                      <a:lnTo>
                        <a:pt x="16" y="0"/>
                      </a:lnTo>
                      <a:close/>
                    </a:path>
                  </a:pathLst>
                </a:custGeom>
                <a:solidFill>
                  <a:srgbClr val="520000"/>
                </a:solidFill>
                <a:ln w="9525">
                  <a:noFill/>
                  <a:round/>
                  <a:headEnd/>
                  <a:tailEnd/>
                </a:ln>
              </p:spPr>
              <p:txBody>
                <a:bodyPr/>
                <a:lstStyle/>
                <a:p>
                  <a:endParaRPr lang="en-US"/>
                </a:p>
              </p:txBody>
            </p:sp>
            <p:sp>
              <p:nvSpPr>
                <p:cNvPr id="42367" name="Freeform 383"/>
                <p:cNvSpPr>
                  <a:spLocks/>
                </p:cNvSpPr>
                <p:nvPr/>
              </p:nvSpPr>
              <p:spPr bwMode="auto">
                <a:xfrm>
                  <a:off x="2154" y="3710"/>
                  <a:ext cx="18" cy="59"/>
                </a:xfrm>
                <a:custGeom>
                  <a:avLst/>
                  <a:gdLst/>
                  <a:ahLst/>
                  <a:cxnLst>
                    <a:cxn ang="0">
                      <a:pos x="26" y="60"/>
                    </a:cxn>
                    <a:cxn ang="0">
                      <a:pos x="19" y="66"/>
                    </a:cxn>
                    <a:cxn ang="0">
                      <a:pos x="18" y="72"/>
                    </a:cxn>
                    <a:cxn ang="0">
                      <a:pos x="18" y="79"/>
                    </a:cxn>
                    <a:cxn ang="0">
                      <a:pos x="19" y="84"/>
                    </a:cxn>
                    <a:cxn ang="0">
                      <a:pos x="24" y="90"/>
                    </a:cxn>
                    <a:cxn ang="0">
                      <a:pos x="29" y="95"/>
                    </a:cxn>
                    <a:cxn ang="0">
                      <a:pos x="32" y="100"/>
                    </a:cxn>
                    <a:cxn ang="0">
                      <a:pos x="35" y="106"/>
                    </a:cxn>
                    <a:cxn ang="0">
                      <a:pos x="37" y="112"/>
                    </a:cxn>
                    <a:cxn ang="0">
                      <a:pos x="37" y="119"/>
                    </a:cxn>
                    <a:cxn ang="0">
                      <a:pos x="35" y="117"/>
                    </a:cxn>
                    <a:cxn ang="0">
                      <a:pos x="32" y="114"/>
                    </a:cxn>
                    <a:cxn ang="0">
                      <a:pos x="29" y="106"/>
                    </a:cxn>
                    <a:cxn ang="0">
                      <a:pos x="24" y="96"/>
                    </a:cxn>
                    <a:cxn ang="0">
                      <a:pos x="18" y="87"/>
                    </a:cxn>
                    <a:cxn ang="0">
                      <a:pos x="13" y="74"/>
                    </a:cxn>
                    <a:cxn ang="0">
                      <a:pos x="8" y="63"/>
                    </a:cxn>
                    <a:cxn ang="0">
                      <a:pos x="3" y="48"/>
                    </a:cxn>
                    <a:cxn ang="0">
                      <a:pos x="2" y="37"/>
                    </a:cxn>
                    <a:cxn ang="0">
                      <a:pos x="2" y="24"/>
                    </a:cxn>
                    <a:cxn ang="0">
                      <a:pos x="0" y="31"/>
                    </a:cxn>
                    <a:cxn ang="0">
                      <a:pos x="0" y="36"/>
                    </a:cxn>
                    <a:cxn ang="0">
                      <a:pos x="2" y="40"/>
                    </a:cxn>
                    <a:cxn ang="0">
                      <a:pos x="3" y="44"/>
                    </a:cxn>
                    <a:cxn ang="0">
                      <a:pos x="5" y="48"/>
                    </a:cxn>
                    <a:cxn ang="0">
                      <a:pos x="8" y="52"/>
                    </a:cxn>
                    <a:cxn ang="0">
                      <a:pos x="11" y="55"/>
                    </a:cxn>
                    <a:cxn ang="0">
                      <a:pos x="15" y="60"/>
                    </a:cxn>
                    <a:cxn ang="0">
                      <a:pos x="16" y="63"/>
                    </a:cxn>
                    <a:cxn ang="0">
                      <a:pos x="19" y="66"/>
                    </a:cxn>
                    <a:cxn ang="0">
                      <a:pos x="19" y="0"/>
                    </a:cxn>
                    <a:cxn ang="0">
                      <a:pos x="37" y="66"/>
                    </a:cxn>
                    <a:cxn ang="0">
                      <a:pos x="26" y="60"/>
                    </a:cxn>
                    <a:cxn ang="0">
                      <a:pos x="26" y="60"/>
                    </a:cxn>
                  </a:cxnLst>
                  <a:rect l="0" t="0" r="r" b="b"/>
                  <a:pathLst>
                    <a:path w="37" h="119">
                      <a:moveTo>
                        <a:pt x="26" y="60"/>
                      </a:moveTo>
                      <a:lnTo>
                        <a:pt x="19" y="66"/>
                      </a:lnTo>
                      <a:lnTo>
                        <a:pt x="18" y="72"/>
                      </a:lnTo>
                      <a:lnTo>
                        <a:pt x="18" y="79"/>
                      </a:lnTo>
                      <a:lnTo>
                        <a:pt x="19" y="84"/>
                      </a:lnTo>
                      <a:lnTo>
                        <a:pt x="24" y="90"/>
                      </a:lnTo>
                      <a:lnTo>
                        <a:pt x="29" y="95"/>
                      </a:lnTo>
                      <a:lnTo>
                        <a:pt x="32" y="100"/>
                      </a:lnTo>
                      <a:lnTo>
                        <a:pt x="35" y="106"/>
                      </a:lnTo>
                      <a:lnTo>
                        <a:pt x="37" y="112"/>
                      </a:lnTo>
                      <a:lnTo>
                        <a:pt x="37" y="119"/>
                      </a:lnTo>
                      <a:lnTo>
                        <a:pt x="35" y="117"/>
                      </a:lnTo>
                      <a:lnTo>
                        <a:pt x="32" y="114"/>
                      </a:lnTo>
                      <a:lnTo>
                        <a:pt x="29" y="106"/>
                      </a:lnTo>
                      <a:lnTo>
                        <a:pt x="24" y="96"/>
                      </a:lnTo>
                      <a:lnTo>
                        <a:pt x="18" y="87"/>
                      </a:lnTo>
                      <a:lnTo>
                        <a:pt x="13" y="74"/>
                      </a:lnTo>
                      <a:lnTo>
                        <a:pt x="8" y="63"/>
                      </a:lnTo>
                      <a:lnTo>
                        <a:pt x="3" y="48"/>
                      </a:lnTo>
                      <a:lnTo>
                        <a:pt x="2" y="37"/>
                      </a:lnTo>
                      <a:lnTo>
                        <a:pt x="2" y="24"/>
                      </a:lnTo>
                      <a:lnTo>
                        <a:pt x="0" y="31"/>
                      </a:lnTo>
                      <a:lnTo>
                        <a:pt x="0" y="36"/>
                      </a:lnTo>
                      <a:lnTo>
                        <a:pt x="2" y="40"/>
                      </a:lnTo>
                      <a:lnTo>
                        <a:pt x="3" y="44"/>
                      </a:lnTo>
                      <a:lnTo>
                        <a:pt x="5" y="48"/>
                      </a:lnTo>
                      <a:lnTo>
                        <a:pt x="8" y="52"/>
                      </a:lnTo>
                      <a:lnTo>
                        <a:pt x="11" y="55"/>
                      </a:lnTo>
                      <a:lnTo>
                        <a:pt x="15" y="60"/>
                      </a:lnTo>
                      <a:lnTo>
                        <a:pt x="16" y="63"/>
                      </a:lnTo>
                      <a:lnTo>
                        <a:pt x="19" y="66"/>
                      </a:lnTo>
                      <a:lnTo>
                        <a:pt x="19" y="0"/>
                      </a:lnTo>
                      <a:lnTo>
                        <a:pt x="37" y="66"/>
                      </a:lnTo>
                      <a:lnTo>
                        <a:pt x="26" y="60"/>
                      </a:lnTo>
                      <a:lnTo>
                        <a:pt x="26" y="60"/>
                      </a:lnTo>
                      <a:close/>
                    </a:path>
                  </a:pathLst>
                </a:custGeom>
                <a:solidFill>
                  <a:srgbClr val="600C0C"/>
                </a:solidFill>
                <a:ln w="9525">
                  <a:noFill/>
                  <a:round/>
                  <a:headEnd/>
                  <a:tailEnd/>
                </a:ln>
              </p:spPr>
              <p:txBody>
                <a:bodyPr/>
                <a:lstStyle/>
                <a:p>
                  <a:endParaRPr lang="en-US"/>
                </a:p>
              </p:txBody>
            </p:sp>
            <p:sp>
              <p:nvSpPr>
                <p:cNvPr id="42368" name="Freeform 384"/>
                <p:cNvSpPr>
                  <a:spLocks/>
                </p:cNvSpPr>
                <p:nvPr/>
              </p:nvSpPr>
              <p:spPr bwMode="auto">
                <a:xfrm>
                  <a:off x="2340" y="3715"/>
                  <a:ext cx="9" cy="54"/>
                </a:xfrm>
                <a:custGeom>
                  <a:avLst/>
                  <a:gdLst/>
                  <a:ahLst/>
                  <a:cxnLst>
                    <a:cxn ang="0">
                      <a:pos x="16" y="109"/>
                    </a:cxn>
                    <a:cxn ang="0">
                      <a:pos x="18" y="106"/>
                    </a:cxn>
                    <a:cxn ang="0">
                      <a:pos x="16" y="98"/>
                    </a:cxn>
                    <a:cxn ang="0">
                      <a:pos x="13" y="90"/>
                    </a:cxn>
                    <a:cxn ang="0">
                      <a:pos x="8" y="78"/>
                    </a:cxn>
                    <a:cxn ang="0">
                      <a:pos x="5" y="67"/>
                    </a:cxn>
                    <a:cxn ang="0">
                      <a:pos x="0" y="54"/>
                    </a:cxn>
                    <a:cxn ang="0">
                      <a:pos x="0" y="40"/>
                    </a:cxn>
                    <a:cxn ang="0">
                      <a:pos x="0" y="27"/>
                    </a:cxn>
                    <a:cxn ang="0">
                      <a:pos x="6" y="13"/>
                    </a:cxn>
                    <a:cxn ang="0">
                      <a:pos x="16" y="0"/>
                    </a:cxn>
                    <a:cxn ang="0">
                      <a:pos x="16" y="109"/>
                    </a:cxn>
                    <a:cxn ang="0">
                      <a:pos x="16" y="109"/>
                    </a:cxn>
                  </a:cxnLst>
                  <a:rect l="0" t="0" r="r" b="b"/>
                  <a:pathLst>
                    <a:path w="18" h="109">
                      <a:moveTo>
                        <a:pt x="16" y="109"/>
                      </a:moveTo>
                      <a:lnTo>
                        <a:pt x="18" y="106"/>
                      </a:lnTo>
                      <a:lnTo>
                        <a:pt x="16" y="98"/>
                      </a:lnTo>
                      <a:lnTo>
                        <a:pt x="13" y="90"/>
                      </a:lnTo>
                      <a:lnTo>
                        <a:pt x="8" y="78"/>
                      </a:lnTo>
                      <a:lnTo>
                        <a:pt x="5" y="67"/>
                      </a:lnTo>
                      <a:lnTo>
                        <a:pt x="0" y="54"/>
                      </a:lnTo>
                      <a:lnTo>
                        <a:pt x="0" y="40"/>
                      </a:lnTo>
                      <a:lnTo>
                        <a:pt x="0" y="27"/>
                      </a:lnTo>
                      <a:lnTo>
                        <a:pt x="6" y="13"/>
                      </a:lnTo>
                      <a:lnTo>
                        <a:pt x="16" y="0"/>
                      </a:lnTo>
                      <a:lnTo>
                        <a:pt x="16" y="109"/>
                      </a:lnTo>
                      <a:lnTo>
                        <a:pt x="16" y="109"/>
                      </a:lnTo>
                      <a:close/>
                    </a:path>
                  </a:pathLst>
                </a:custGeom>
                <a:solidFill>
                  <a:srgbClr val="600C0C"/>
                </a:solidFill>
                <a:ln w="9525">
                  <a:noFill/>
                  <a:round/>
                  <a:headEnd/>
                  <a:tailEnd/>
                </a:ln>
              </p:spPr>
              <p:txBody>
                <a:bodyPr/>
                <a:lstStyle/>
                <a:p>
                  <a:endParaRPr lang="en-US"/>
                </a:p>
              </p:txBody>
            </p:sp>
            <p:sp>
              <p:nvSpPr>
                <p:cNvPr id="42369" name="Freeform 385"/>
                <p:cNvSpPr>
                  <a:spLocks/>
                </p:cNvSpPr>
                <p:nvPr/>
              </p:nvSpPr>
              <p:spPr bwMode="auto">
                <a:xfrm>
                  <a:off x="2441" y="3715"/>
                  <a:ext cx="5" cy="16"/>
                </a:xfrm>
                <a:custGeom>
                  <a:avLst/>
                  <a:gdLst/>
                  <a:ahLst/>
                  <a:cxnLst>
                    <a:cxn ang="0">
                      <a:pos x="0" y="0"/>
                    </a:cxn>
                    <a:cxn ang="0">
                      <a:pos x="11" y="0"/>
                    </a:cxn>
                    <a:cxn ang="0">
                      <a:pos x="11" y="32"/>
                    </a:cxn>
                    <a:cxn ang="0">
                      <a:pos x="1" y="32"/>
                    </a:cxn>
                    <a:cxn ang="0">
                      <a:pos x="1" y="0"/>
                    </a:cxn>
                    <a:cxn ang="0">
                      <a:pos x="1" y="0"/>
                    </a:cxn>
                    <a:cxn ang="0">
                      <a:pos x="0" y="0"/>
                    </a:cxn>
                  </a:cxnLst>
                  <a:rect l="0" t="0" r="r" b="b"/>
                  <a:pathLst>
                    <a:path w="11" h="32">
                      <a:moveTo>
                        <a:pt x="0" y="0"/>
                      </a:moveTo>
                      <a:lnTo>
                        <a:pt x="11" y="0"/>
                      </a:lnTo>
                      <a:lnTo>
                        <a:pt x="11" y="32"/>
                      </a:lnTo>
                      <a:lnTo>
                        <a:pt x="1" y="32"/>
                      </a:lnTo>
                      <a:lnTo>
                        <a:pt x="1" y="0"/>
                      </a:lnTo>
                      <a:lnTo>
                        <a:pt x="1" y="0"/>
                      </a:lnTo>
                      <a:lnTo>
                        <a:pt x="0" y="0"/>
                      </a:lnTo>
                      <a:close/>
                    </a:path>
                  </a:pathLst>
                </a:custGeom>
                <a:solidFill>
                  <a:srgbClr val="600C0C"/>
                </a:solidFill>
                <a:ln w="9525">
                  <a:noFill/>
                  <a:round/>
                  <a:headEnd/>
                  <a:tailEnd/>
                </a:ln>
              </p:spPr>
              <p:txBody>
                <a:bodyPr/>
                <a:lstStyle/>
                <a:p>
                  <a:endParaRPr lang="en-US"/>
                </a:p>
              </p:txBody>
            </p:sp>
            <p:sp>
              <p:nvSpPr>
                <p:cNvPr id="42370" name="Freeform 386"/>
                <p:cNvSpPr>
                  <a:spLocks/>
                </p:cNvSpPr>
                <p:nvPr/>
              </p:nvSpPr>
              <p:spPr bwMode="auto">
                <a:xfrm>
                  <a:off x="2474" y="3715"/>
                  <a:ext cx="22" cy="67"/>
                </a:xfrm>
                <a:custGeom>
                  <a:avLst/>
                  <a:gdLst/>
                  <a:ahLst/>
                  <a:cxnLst>
                    <a:cxn ang="0">
                      <a:pos x="0" y="0"/>
                    </a:cxn>
                    <a:cxn ang="0">
                      <a:pos x="43" y="134"/>
                    </a:cxn>
                    <a:cxn ang="0">
                      <a:pos x="0" y="0"/>
                    </a:cxn>
                    <a:cxn ang="0">
                      <a:pos x="0" y="0"/>
                    </a:cxn>
                  </a:cxnLst>
                  <a:rect l="0" t="0" r="r" b="b"/>
                  <a:pathLst>
                    <a:path w="43" h="134">
                      <a:moveTo>
                        <a:pt x="0" y="0"/>
                      </a:moveTo>
                      <a:lnTo>
                        <a:pt x="43" y="134"/>
                      </a:lnTo>
                      <a:lnTo>
                        <a:pt x="0" y="0"/>
                      </a:lnTo>
                      <a:lnTo>
                        <a:pt x="0" y="0"/>
                      </a:lnTo>
                      <a:close/>
                    </a:path>
                  </a:pathLst>
                </a:custGeom>
                <a:solidFill>
                  <a:srgbClr val="600C0C"/>
                </a:solidFill>
                <a:ln w="9525">
                  <a:noFill/>
                  <a:round/>
                  <a:headEnd/>
                  <a:tailEnd/>
                </a:ln>
              </p:spPr>
              <p:txBody>
                <a:bodyPr/>
                <a:lstStyle/>
                <a:p>
                  <a:endParaRPr lang="en-US"/>
                </a:p>
              </p:txBody>
            </p:sp>
            <p:sp>
              <p:nvSpPr>
                <p:cNvPr id="42371" name="Freeform 387"/>
                <p:cNvSpPr>
                  <a:spLocks/>
                </p:cNvSpPr>
                <p:nvPr/>
              </p:nvSpPr>
              <p:spPr bwMode="auto">
                <a:xfrm>
                  <a:off x="2378" y="3722"/>
                  <a:ext cx="30" cy="69"/>
                </a:xfrm>
                <a:custGeom>
                  <a:avLst/>
                  <a:gdLst/>
                  <a:ahLst/>
                  <a:cxnLst>
                    <a:cxn ang="0">
                      <a:pos x="59" y="136"/>
                    </a:cxn>
                    <a:cxn ang="0">
                      <a:pos x="51" y="127"/>
                    </a:cxn>
                    <a:cxn ang="0">
                      <a:pos x="43" y="116"/>
                    </a:cxn>
                    <a:cxn ang="0">
                      <a:pos x="34" y="104"/>
                    </a:cxn>
                    <a:cxn ang="0">
                      <a:pos x="27" y="92"/>
                    </a:cxn>
                    <a:cxn ang="0">
                      <a:pos x="19" y="77"/>
                    </a:cxn>
                    <a:cxn ang="0">
                      <a:pos x="15" y="63"/>
                    </a:cxn>
                    <a:cxn ang="0">
                      <a:pos x="10" y="47"/>
                    </a:cxn>
                    <a:cxn ang="0">
                      <a:pos x="5" y="32"/>
                    </a:cxn>
                    <a:cxn ang="0">
                      <a:pos x="2" y="16"/>
                    </a:cxn>
                    <a:cxn ang="0">
                      <a:pos x="0" y="0"/>
                    </a:cxn>
                    <a:cxn ang="0">
                      <a:pos x="2" y="16"/>
                    </a:cxn>
                    <a:cxn ang="0">
                      <a:pos x="3" y="32"/>
                    </a:cxn>
                    <a:cxn ang="0">
                      <a:pos x="8" y="47"/>
                    </a:cxn>
                    <a:cxn ang="0">
                      <a:pos x="15" y="60"/>
                    </a:cxn>
                    <a:cxn ang="0">
                      <a:pos x="21" y="72"/>
                    </a:cxn>
                    <a:cxn ang="0">
                      <a:pos x="29" y="85"/>
                    </a:cxn>
                    <a:cxn ang="0">
                      <a:pos x="37" y="98"/>
                    </a:cxn>
                    <a:cxn ang="0">
                      <a:pos x="47" y="111"/>
                    </a:cxn>
                    <a:cxn ang="0">
                      <a:pos x="53" y="124"/>
                    </a:cxn>
                    <a:cxn ang="0">
                      <a:pos x="61" y="138"/>
                    </a:cxn>
                    <a:cxn ang="0">
                      <a:pos x="61" y="138"/>
                    </a:cxn>
                    <a:cxn ang="0">
                      <a:pos x="59" y="136"/>
                    </a:cxn>
                  </a:cxnLst>
                  <a:rect l="0" t="0" r="r" b="b"/>
                  <a:pathLst>
                    <a:path w="61" h="138">
                      <a:moveTo>
                        <a:pt x="59" y="136"/>
                      </a:moveTo>
                      <a:lnTo>
                        <a:pt x="51" y="127"/>
                      </a:lnTo>
                      <a:lnTo>
                        <a:pt x="43" y="116"/>
                      </a:lnTo>
                      <a:lnTo>
                        <a:pt x="34" y="104"/>
                      </a:lnTo>
                      <a:lnTo>
                        <a:pt x="27" y="92"/>
                      </a:lnTo>
                      <a:lnTo>
                        <a:pt x="19" y="77"/>
                      </a:lnTo>
                      <a:lnTo>
                        <a:pt x="15" y="63"/>
                      </a:lnTo>
                      <a:lnTo>
                        <a:pt x="10" y="47"/>
                      </a:lnTo>
                      <a:lnTo>
                        <a:pt x="5" y="32"/>
                      </a:lnTo>
                      <a:lnTo>
                        <a:pt x="2" y="16"/>
                      </a:lnTo>
                      <a:lnTo>
                        <a:pt x="0" y="0"/>
                      </a:lnTo>
                      <a:lnTo>
                        <a:pt x="2" y="16"/>
                      </a:lnTo>
                      <a:lnTo>
                        <a:pt x="3" y="32"/>
                      </a:lnTo>
                      <a:lnTo>
                        <a:pt x="8" y="47"/>
                      </a:lnTo>
                      <a:lnTo>
                        <a:pt x="15" y="60"/>
                      </a:lnTo>
                      <a:lnTo>
                        <a:pt x="21" y="72"/>
                      </a:lnTo>
                      <a:lnTo>
                        <a:pt x="29" y="85"/>
                      </a:lnTo>
                      <a:lnTo>
                        <a:pt x="37" y="98"/>
                      </a:lnTo>
                      <a:lnTo>
                        <a:pt x="47" y="111"/>
                      </a:lnTo>
                      <a:lnTo>
                        <a:pt x="53" y="124"/>
                      </a:lnTo>
                      <a:lnTo>
                        <a:pt x="61" y="138"/>
                      </a:lnTo>
                      <a:lnTo>
                        <a:pt x="61" y="138"/>
                      </a:lnTo>
                      <a:lnTo>
                        <a:pt x="59" y="136"/>
                      </a:lnTo>
                      <a:close/>
                    </a:path>
                  </a:pathLst>
                </a:custGeom>
                <a:solidFill>
                  <a:srgbClr val="600C0C"/>
                </a:solidFill>
                <a:ln w="9525">
                  <a:noFill/>
                  <a:round/>
                  <a:headEnd/>
                  <a:tailEnd/>
                </a:ln>
              </p:spPr>
              <p:txBody>
                <a:bodyPr/>
                <a:lstStyle/>
                <a:p>
                  <a:endParaRPr lang="en-US"/>
                </a:p>
              </p:txBody>
            </p:sp>
            <p:sp>
              <p:nvSpPr>
                <p:cNvPr id="42372" name="Freeform 388"/>
                <p:cNvSpPr>
                  <a:spLocks/>
                </p:cNvSpPr>
                <p:nvPr/>
              </p:nvSpPr>
              <p:spPr bwMode="auto">
                <a:xfrm>
                  <a:off x="2674" y="3722"/>
                  <a:ext cx="12" cy="18"/>
                </a:xfrm>
                <a:custGeom>
                  <a:avLst/>
                  <a:gdLst/>
                  <a:ahLst/>
                  <a:cxnLst>
                    <a:cxn ang="0">
                      <a:pos x="24" y="18"/>
                    </a:cxn>
                    <a:cxn ang="0">
                      <a:pos x="24" y="36"/>
                    </a:cxn>
                    <a:cxn ang="0">
                      <a:pos x="0" y="0"/>
                    </a:cxn>
                    <a:cxn ang="0">
                      <a:pos x="3" y="0"/>
                    </a:cxn>
                    <a:cxn ang="0">
                      <a:pos x="8" y="0"/>
                    </a:cxn>
                    <a:cxn ang="0">
                      <a:pos x="10" y="2"/>
                    </a:cxn>
                    <a:cxn ang="0">
                      <a:pos x="13" y="4"/>
                    </a:cxn>
                    <a:cxn ang="0">
                      <a:pos x="15" y="5"/>
                    </a:cxn>
                    <a:cxn ang="0">
                      <a:pos x="18" y="8"/>
                    </a:cxn>
                    <a:cxn ang="0">
                      <a:pos x="19" y="10"/>
                    </a:cxn>
                    <a:cxn ang="0">
                      <a:pos x="21" y="13"/>
                    </a:cxn>
                    <a:cxn ang="0">
                      <a:pos x="23" y="16"/>
                    </a:cxn>
                    <a:cxn ang="0">
                      <a:pos x="24" y="18"/>
                    </a:cxn>
                    <a:cxn ang="0">
                      <a:pos x="24" y="18"/>
                    </a:cxn>
                  </a:cxnLst>
                  <a:rect l="0" t="0" r="r" b="b"/>
                  <a:pathLst>
                    <a:path w="24" h="36">
                      <a:moveTo>
                        <a:pt x="24" y="18"/>
                      </a:moveTo>
                      <a:lnTo>
                        <a:pt x="24" y="36"/>
                      </a:lnTo>
                      <a:lnTo>
                        <a:pt x="0" y="0"/>
                      </a:lnTo>
                      <a:lnTo>
                        <a:pt x="3" y="0"/>
                      </a:lnTo>
                      <a:lnTo>
                        <a:pt x="8" y="0"/>
                      </a:lnTo>
                      <a:lnTo>
                        <a:pt x="10" y="2"/>
                      </a:lnTo>
                      <a:lnTo>
                        <a:pt x="13" y="4"/>
                      </a:lnTo>
                      <a:lnTo>
                        <a:pt x="15" y="5"/>
                      </a:lnTo>
                      <a:lnTo>
                        <a:pt x="18" y="8"/>
                      </a:lnTo>
                      <a:lnTo>
                        <a:pt x="19" y="10"/>
                      </a:lnTo>
                      <a:lnTo>
                        <a:pt x="21" y="13"/>
                      </a:lnTo>
                      <a:lnTo>
                        <a:pt x="23" y="16"/>
                      </a:lnTo>
                      <a:lnTo>
                        <a:pt x="24" y="18"/>
                      </a:lnTo>
                      <a:lnTo>
                        <a:pt x="24" y="18"/>
                      </a:lnTo>
                      <a:close/>
                    </a:path>
                  </a:pathLst>
                </a:custGeom>
                <a:solidFill>
                  <a:srgbClr val="520000"/>
                </a:solidFill>
                <a:ln w="9525">
                  <a:noFill/>
                  <a:round/>
                  <a:headEnd/>
                  <a:tailEnd/>
                </a:ln>
              </p:spPr>
              <p:txBody>
                <a:bodyPr/>
                <a:lstStyle/>
                <a:p>
                  <a:endParaRPr lang="en-US"/>
                </a:p>
              </p:txBody>
            </p:sp>
            <p:sp>
              <p:nvSpPr>
                <p:cNvPr id="42373" name="Freeform 389"/>
                <p:cNvSpPr>
                  <a:spLocks/>
                </p:cNvSpPr>
                <p:nvPr/>
              </p:nvSpPr>
              <p:spPr bwMode="auto">
                <a:xfrm>
                  <a:off x="3066" y="3722"/>
                  <a:ext cx="5" cy="18"/>
                </a:xfrm>
                <a:custGeom>
                  <a:avLst/>
                  <a:gdLst/>
                  <a:ahLst/>
                  <a:cxnLst>
                    <a:cxn ang="0">
                      <a:pos x="0" y="36"/>
                    </a:cxn>
                    <a:cxn ang="0">
                      <a:pos x="11" y="0"/>
                    </a:cxn>
                    <a:cxn ang="0">
                      <a:pos x="2" y="29"/>
                    </a:cxn>
                    <a:cxn ang="0">
                      <a:pos x="2" y="36"/>
                    </a:cxn>
                    <a:cxn ang="0">
                      <a:pos x="2" y="36"/>
                    </a:cxn>
                    <a:cxn ang="0">
                      <a:pos x="0" y="36"/>
                    </a:cxn>
                  </a:cxnLst>
                  <a:rect l="0" t="0" r="r" b="b"/>
                  <a:pathLst>
                    <a:path w="11" h="36">
                      <a:moveTo>
                        <a:pt x="0" y="36"/>
                      </a:moveTo>
                      <a:lnTo>
                        <a:pt x="11" y="0"/>
                      </a:lnTo>
                      <a:lnTo>
                        <a:pt x="2" y="29"/>
                      </a:lnTo>
                      <a:lnTo>
                        <a:pt x="2" y="36"/>
                      </a:lnTo>
                      <a:lnTo>
                        <a:pt x="2" y="36"/>
                      </a:lnTo>
                      <a:lnTo>
                        <a:pt x="0" y="36"/>
                      </a:lnTo>
                      <a:close/>
                    </a:path>
                  </a:pathLst>
                </a:custGeom>
                <a:solidFill>
                  <a:srgbClr val="520000"/>
                </a:solidFill>
                <a:ln w="9525">
                  <a:noFill/>
                  <a:round/>
                  <a:headEnd/>
                  <a:tailEnd/>
                </a:ln>
              </p:spPr>
              <p:txBody>
                <a:bodyPr/>
                <a:lstStyle/>
                <a:p>
                  <a:endParaRPr lang="en-US"/>
                </a:p>
              </p:txBody>
            </p:sp>
            <p:sp>
              <p:nvSpPr>
                <p:cNvPr id="42374" name="Freeform 390"/>
                <p:cNvSpPr>
                  <a:spLocks/>
                </p:cNvSpPr>
                <p:nvPr/>
              </p:nvSpPr>
              <p:spPr bwMode="auto">
                <a:xfrm>
                  <a:off x="3143" y="3722"/>
                  <a:ext cx="4" cy="18"/>
                </a:xfrm>
                <a:custGeom>
                  <a:avLst/>
                  <a:gdLst/>
                  <a:ahLst/>
                  <a:cxnLst>
                    <a:cxn ang="0">
                      <a:pos x="0" y="0"/>
                    </a:cxn>
                    <a:cxn ang="0">
                      <a:pos x="8" y="0"/>
                    </a:cxn>
                    <a:cxn ang="0">
                      <a:pos x="8" y="36"/>
                    </a:cxn>
                    <a:cxn ang="0">
                      <a:pos x="0" y="36"/>
                    </a:cxn>
                    <a:cxn ang="0">
                      <a:pos x="0" y="0"/>
                    </a:cxn>
                    <a:cxn ang="0">
                      <a:pos x="0" y="0"/>
                    </a:cxn>
                  </a:cxnLst>
                  <a:rect l="0" t="0" r="r" b="b"/>
                  <a:pathLst>
                    <a:path w="8" h="36">
                      <a:moveTo>
                        <a:pt x="0" y="0"/>
                      </a:moveTo>
                      <a:lnTo>
                        <a:pt x="8" y="0"/>
                      </a:lnTo>
                      <a:lnTo>
                        <a:pt x="8" y="36"/>
                      </a:lnTo>
                      <a:lnTo>
                        <a:pt x="0" y="36"/>
                      </a:lnTo>
                      <a:lnTo>
                        <a:pt x="0" y="0"/>
                      </a:lnTo>
                      <a:lnTo>
                        <a:pt x="0" y="0"/>
                      </a:lnTo>
                      <a:close/>
                    </a:path>
                  </a:pathLst>
                </a:custGeom>
                <a:solidFill>
                  <a:srgbClr val="CEA156"/>
                </a:solidFill>
                <a:ln w="9525">
                  <a:noFill/>
                  <a:round/>
                  <a:headEnd/>
                  <a:tailEnd/>
                </a:ln>
              </p:spPr>
              <p:txBody>
                <a:bodyPr/>
                <a:lstStyle/>
                <a:p>
                  <a:endParaRPr lang="en-US"/>
                </a:p>
              </p:txBody>
            </p:sp>
            <p:sp>
              <p:nvSpPr>
                <p:cNvPr id="42375" name="Freeform 391"/>
                <p:cNvSpPr>
                  <a:spLocks/>
                </p:cNvSpPr>
                <p:nvPr/>
              </p:nvSpPr>
              <p:spPr bwMode="auto">
                <a:xfrm>
                  <a:off x="2214" y="3728"/>
                  <a:ext cx="25" cy="37"/>
                </a:xfrm>
                <a:custGeom>
                  <a:avLst/>
                  <a:gdLst/>
                  <a:ahLst/>
                  <a:cxnLst>
                    <a:cxn ang="0">
                      <a:pos x="24" y="16"/>
                    </a:cxn>
                    <a:cxn ang="0">
                      <a:pos x="49" y="73"/>
                    </a:cxn>
                    <a:cxn ang="0">
                      <a:pos x="14" y="6"/>
                    </a:cxn>
                    <a:cxn ang="0">
                      <a:pos x="6" y="17"/>
                    </a:cxn>
                    <a:cxn ang="0">
                      <a:pos x="0" y="0"/>
                    </a:cxn>
                    <a:cxn ang="0">
                      <a:pos x="0" y="8"/>
                    </a:cxn>
                    <a:cxn ang="0">
                      <a:pos x="1" y="12"/>
                    </a:cxn>
                    <a:cxn ang="0">
                      <a:pos x="5" y="12"/>
                    </a:cxn>
                    <a:cxn ang="0">
                      <a:pos x="8" y="12"/>
                    </a:cxn>
                    <a:cxn ang="0">
                      <a:pos x="11" y="11"/>
                    </a:cxn>
                    <a:cxn ang="0">
                      <a:pos x="14" y="8"/>
                    </a:cxn>
                    <a:cxn ang="0">
                      <a:pos x="17" y="8"/>
                    </a:cxn>
                    <a:cxn ang="0">
                      <a:pos x="21" y="8"/>
                    </a:cxn>
                    <a:cxn ang="0">
                      <a:pos x="22" y="11"/>
                    </a:cxn>
                    <a:cxn ang="0">
                      <a:pos x="24" y="17"/>
                    </a:cxn>
                    <a:cxn ang="0">
                      <a:pos x="24" y="17"/>
                    </a:cxn>
                    <a:cxn ang="0">
                      <a:pos x="24" y="16"/>
                    </a:cxn>
                  </a:cxnLst>
                  <a:rect l="0" t="0" r="r" b="b"/>
                  <a:pathLst>
                    <a:path w="49" h="73">
                      <a:moveTo>
                        <a:pt x="24" y="16"/>
                      </a:moveTo>
                      <a:lnTo>
                        <a:pt x="49" y="73"/>
                      </a:lnTo>
                      <a:lnTo>
                        <a:pt x="14" y="6"/>
                      </a:lnTo>
                      <a:lnTo>
                        <a:pt x="6" y="17"/>
                      </a:lnTo>
                      <a:lnTo>
                        <a:pt x="0" y="0"/>
                      </a:lnTo>
                      <a:lnTo>
                        <a:pt x="0" y="8"/>
                      </a:lnTo>
                      <a:lnTo>
                        <a:pt x="1" y="12"/>
                      </a:lnTo>
                      <a:lnTo>
                        <a:pt x="5" y="12"/>
                      </a:lnTo>
                      <a:lnTo>
                        <a:pt x="8" y="12"/>
                      </a:lnTo>
                      <a:lnTo>
                        <a:pt x="11" y="11"/>
                      </a:lnTo>
                      <a:lnTo>
                        <a:pt x="14" y="8"/>
                      </a:lnTo>
                      <a:lnTo>
                        <a:pt x="17" y="8"/>
                      </a:lnTo>
                      <a:lnTo>
                        <a:pt x="21" y="8"/>
                      </a:lnTo>
                      <a:lnTo>
                        <a:pt x="22" y="11"/>
                      </a:lnTo>
                      <a:lnTo>
                        <a:pt x="24" y="17"/>
                      </a:lnTo>
                      <a:lnTo>
                        <a:pt x="24" y="17"/>
                      </a:lnTo>
                      <a:lnTo>
                        <a:pt x="24" y="16"/>
                      </a:lnTo>
                      <a:close/>
                    </a:path>
                  </a:pathLst>
                </a:custGeom>
                <a:solidFill>
                  <a:srgbClr val="600C0C"/>
                </a:solidFill>
                <a:ln w="9525">
                  <a:noFill/>
                  <a:round/>
                  <a:headEnd/>
                  <a:tailEnd/>
                </a:ln>
              </p:spPr>
              <p:txBody>
                <a:bodyPr/>
                <a:lstStyle/>
                <a:p>
                  <a:endParaRPr lang="en-US"/>
                </a:p>
              </p:txBody>
            </p:sp>
            <p:sp>
              <p:nvSpPr>
                <p:cNvPr id="42376" name="Freeform 392"/>
                <p:cNvSpPr>
                  <a:spLocks/>
                </p:cNvSpPr>
                <p:nvPr/>
              </p:nvSpPr>
              <p:spPr bwMode="auto">
                <a:xfrm>
                  <a:off x="3102" y="3727"/>
                  <a:ext cx="6" cy="22"/>
                </a:xfrm>
                <a:custGeom>
                  <a:avLst/>
                  <a:gdLst/>
                  <a:ahLst/>
                  <a:cxnLst>
                    <a:cxn ang="0">
                      <a:pos x="13" y="0"/>
                    </a:cxn>
                    <a:cxn ang="0">
                      <a:pos x="0" y="43"/>
                    </a:cxn>
                    <a:cxn ang="0">
                      <a:pos x="13" y="2"/>
                    </a:cxn>
                    <a:cxn ang="0">
                      <a:pos x="13" y="2"/>
                    </a:cxn>
                    <a:cxn ang="0">
                      <a:pos x="13" y="0"/>
                    </a:cxn>
                  </a:cxnLst>
                  <a:rect l="0" t="0" r="r" b="b"/>
                  <a:pathLst>
                    <a:path w="13" h="43">
                      <a:moveTo>
                        <a:pt x="13" y="0"/>
                      </a:moveTo>
                      <a:lnTo>
                        <a:pt x="0" y="43"/>
                      </a:lnTo>
                      <a:lnTo>
                        <a:pt x="13" y="2"/>
                      </a:lnTo>
                      <a:lnTo>
                        <a:pt x="13" y="2"/>
                      </a:lnTo>
                      <a:lnTo>
                        <a:pt x="13" y="0"/>
                      </a:lnTo>
                      <a:close/>
                    </a:path>
                  </a:pathLst>
                </a:custGeom>
                <a:solidFill>
                  <a:srgbClr val="CEA156"/>
                </a:solidFill>
                <a:ln w="9525">
                  <a:noFill/>
                  <a:round/>
                  <a:headEnd/>
                  <a:tailEnd/>
                </a:ln>
              </p:spPr>
              <p:txBody>
                <a:bodyPr/>
                <a:lstStyle/>
                <a:p>
                  <a:endParaRPr lang="en-US"/>
                </a:p>
              </p:txBody>
            </p:sp>
            <p:sp>
              <p:nvSpPr>
                <p:cNvPr id="42377" name="Freeform 393"/>
                <p:cNvSpPr>
                  <a:spLocks/>
                </p:cNvSpPr>
                <p:nvPr/>
              </p:nvSpPr>
              <p:spPr bwMode="auto">
                <a:xfrm>
                  <a:off x="3108" y="3731"/>
                  <a:ext cx="9" cy="21"/>
                </a:xfrm>
                <a:custGeom>
                  <a:avLst/>
                  <a:gdLst/>
                  <a:ahLst/>
                  <a:cxnLst>
                    <a:cxn ang="0">
                      <a:pos x="18" y="0"/>
                    </a:cxn>
                    <a:cxn ang="0">
                      <a:pos x="0" y="42"/>
                    </a:cxn>
                    <a:cxn ang="0">
                      <a:pos x="18" y="0"/>
                    </a:cxn>
                    <a:cxn ang="0">
                      <a:pos x="18" y="0"/>
                    </a:cxn>
                  </a:cxnLst>
                  <a:rect l="0" t="0" r="r" b="b"/>
                  <a:pathLst>
                    <a:path w="18" h="42">
                      <a:moveTo>
                        <a:pt x="18" y="0"/>
                      </a:moveTo>
                      <a:lnTo>
                        <a:pt x="0" y="42"/>
                      </a:lnTo>
                      <a:lnTo>
                        <a:pt x="18" y="0"/>
                      </a:lnTo>
                      <a:lnTo>
                        <a:pt x="18" y="0"/>
                      </a:lnTo>
                      <a:close/>
                    </a:path>
                  </a:pathLst>
                </a:custGeom>
                <a:solidFill>
                  <a:srgbClr val="CEA156"/>
                </a:solidFill>
                <a:ln w="9525">
                  <a:noFill/>
                  <a:round/>
                  <a:headEnd/>
                  <a:tailEnd/>
                </a:ln>
              </p:spPr>
              <p:txBody>
                <a:bodyPr/>
                <a:lstStyle/>
                <a:p>
                  <a:endParaRPr lang="en-US"/>
                </a:p>
              </p:txBody>
            </p:sp>
            <p:sp>
              <p:nvSpPr>
                <p:cNvPr id="42378" name="Freeform 394"/>
                <p:cNvSpPr>
                  <a:spLocks/>
                </p:cNvSpPr>
                <p:nvPr/>
              </p:nvSpPr>
              <p:spPr bwMode="auto">
                <a:xfrm>
                  <a:off x="3150" y="3736"/>
                  <a:ext cx="6" cy="16"/>
                </a:xfrm>
                <a:custGeom>
                  <a:avLst/>
                  <a:gdLst/>
                  <a:ahLst/>
                  <a:cxnLst>
                    <a:cxn ang="0">
                      <a:pos x="0" y="0"/>
                    </a:cxn>
                    <a:cxn ang="0">
                      <a:pos x="11" y="1"/>
                    </a:cxn>
                    <a:cxn ang="0">
                      <a:pos x="11" y="32"/>
                    </a:cxn>
                    <a:cxn ang="0">
                      <a:pos x="0" y="32"/>
                    </a:cxn>
                    <a:cxn ang="0">
                      <a:pos x="0" y="1"/>
                    </a:cxn>
                    <a:cxn ang="0">
                      <a:pos x="0" y="1"/>
                    </a:cxn>
                    <a:cxn ang="0">
                      <a:pos x="0" y="0"/>
                    </a:cxn>
                  </a:cxnLst>
                  <a:rect l="0" t="0" r="r" b="b"/>
                  <a:pathLst>
                    <a:path w="11" h="32">
                      <a:moveTo>
                        <a:pt x="0" y="0"/>
                      </a:moveTo>
                      <a:lnTo>
                        <a:pt x="11" y="1"/>
                      </a:lnTo>
                      <a:lnTo>
                        <a:pt x="11" y="32"/>
                      </a:lnTo>
                      <a:lnTo>
                        <a:pt x="0" y="32"/>
                      </a:lnTo>
                      <a:lnTo>
                        <a:pt x="0" y="1"/>
                      </a:lnTo>
                      <a:lnTo>
                        <a:pt x="0" y="1"/>
                      </a:lnTo>
                      <a:lnTo>
                        <a:pt x="0" y="0"/>
                      </a:lnTo>
                      <a:close/>
                    </a:path>
                  </a:pathLst>
                </a:custGeom>
                <a:solidFill>
                  <a:srgbClr val="CEA156"/>
                </a:solidFill>
                <a:ln w="9525">
                  <a:noFill/>
                  <a:round/>
                  <a:headEnd/>
                  <a:tailEnd/>
                </a:ln>
              </p:spPr>
              <p:txBody>
                <a:bodyPr/>
                <a:lstStyle/>
                <a:p>
                  <a:endParaRPr lang="en-US"/>
                </a:p>
              </p:txBody>
            </p:sp>
            <p:sp>
              <p:nvSpPr>
                <p:cNvPr id="42379" name="Freeform 395"/>
                <p:cNvSpPr>
                  <a:spLocks/>
                </p:cNvSpPr>
                <p:nvPr/>
              </p:nvSpPr>
              <p:spPr bwMode="auto">
                <a:xfrm>
                  <a:off x="2809" y="3740"/>
                  <a:ext cx="25" cy="9"/>
                </a:xfrm>
                <a:custGeom>
                  <a:avLst/>
                  <a:gdLst/>
                  <a:ahLst/>
                  <a:cxnLst>
                    <a:cxn ang="0">
                      <a:pos x="0" y="0"/>
                    </a:cxn>
                    <a:cxn ang="0">
                      <a:pos x="49" y="17"/>
                    </a:cxn>
                    <a:cxn ang="0">
                      <a:pos x="0" y="0"/>
                    </a:cxn>
                    <a:cxn ang="0">
                      <a:pos x="0" y="0"/>
                    </a:cxn>
                  </a:cxnLst>
                  <a:rect l="0" t="0" r="r" b="b"/>
                  <a:pathLst>
                    <a:path w="49" h="17">
                      <a:moveTo>
                        <a:pt x="0" y="0"/>
                      </a:moveTo>
                      <a:lnTo>
                        <a:pt x="49" y="17"/>
                      </a:lnTo>
                      <a:lnTo>
                        <a:pt x="0" y="0"/>
                      </a:lnTo>
                      <a:lnTo>
                        <a:pt x="0" y="0"/>
                      </a:lnTo>
                      <a:close/>
                    </a:path>
                  </a:pathLst>
                </a:custGeom>
                <a:solidFill>
                  <a:srgbClr val="520000"/>
                </a:solidFill>
                <a:ln w="9525">
                  <a:noFill/>
                  <a:round/>
                  <a:headEnd/>
                  <a:tailEnd/>
                </a:ln>
              </p:spPr>
              <p:txBody>
                <a:bodyPr/>
                <a:lstStyle/>
                <a:p>
                  <a:endParaRPr lang="en-US"/>
                </a:p>
              </p:txBody>
            </p:sp>
            <p:sp>
              <p:nvSpPr>
                <p:cNvPr id="42380" name="Freeform 396"/>
                <p:cNvSpPr>
                  <a:spLocks/>
                </p:cNvSpPr>
                <p:nvPr/>
              </p:nvSpPr>
              <p:spPr bwMode="auto">
                <a:xfrm>
                  <a:off x="3425" y="3740"/>
                  <a:ext cx="14" cy="17"/>
                </a:xfrm>
                <a:custGeom>
                  <a:avLst/>
                  <a:gdLst/>
                  <a:ahLst/>
                  <a:cxnLst>
                    <a:cxn ang="0">
                      <a:pos x="28" y="0"/>
                    </a:cxn>
                    <a:cxn ang="0">
                      <a:pos x="0" y="35"/>
                    </a:cxn>
                    <a:cxn ang="0">
                      <a:pos x="28" y="0"/>
                    </a:cxn>
                    <a:cxn ang="0">
                      <a:pos x="28" y="0"/>
                    </a:cxn>
                  </a:cxnLst>
                  <a:rect l="0" t="0" r="r" b="b"/>
                  <a:pathLst>
                    <a:path w="28" h="35">
                      <a:moveTo>
                        <a:pt x="28" y="0"/>
                      </a:moveTo>
                      <a:lnTo>
                        <a:pt x="0" y="35"/>
                      </a:lnTo>
                      <a:lnTo>
                        <a:pt x="28" y="0"/>
                      </a:lnTo>
                      <a:lnTo>
                        <a:pt x="28" y="0"/>
                      </a:lnTo>
                      <a:close/>
                    </a:path>
                  </a:pathLst>
                </a:custGeom>
                <a:solidFill>
                  <a:srgbClr val="520000"/>
                </a:solidFill>
                <a:ln w="9525">
                  <a:noFill/>
                  <a:round/>
                  <a:headEnd/>
                  <a:tailEnd/>
                </a:ln>
              </p:spPr>
              <p:txBody>
                <a:bodyPr/>
                <a:lstStyle/>
                <a:p>
                  <a:endParaRPr lang="en-US"/>
                </a:p>
              </p:txBody>
            </p:sp>
            <p:sp>
              <p:nvSpPr>
                <p:cNvPr id="42381" name="Freeform 397"/>
                <p:cNvSpPr>
                  <a:spLocks/>
                </p:cNvSpPr>
                <p:nvPr/>
              </p:nvSpPr>
              <p:spPr bwMode="auto">
                <a:xfrm>
                  <a:off x="2188" y="3743"/>
                  <a:ext cx="18" cy="18"/>
                </a:xfrm>
                <a:custGeom>
                  <a:avLst/>
                  <a:gdLst/>
                  <a:ahLst/>
                  <a:cxnLst>
                    <a:cxn ang="0">
                      <a:pos x="24" y="29"/>
                    </a:cxn>
                    <a:cxn ang="0">
                      <a:pos x="26" y="27"/>
                    </a:cxn>
                    <a:cxn ang="0">
                      <a:pos x="29" y="26"/>
                    </a:cxn>
                    <a:cxn ang="0">
                      <a:pos x="30" y="24"/>
                    </a:cxn>
                    <a:cxn ang="0">
                      <a:pos x="30" y="21"/>
                    </a:cxn>
                    <a:cxn ang="0">
                      <a:pos x="32" y="21"/>
                    </a:cxn>
                    <a:cxn ang="0">
                      <a:pos x="34" y="19"/>
                    </a:cxn>
                    <a:cxn ang="0">
                      <a:pos x="34" y="16"/>
                    </a:cxn>
                    <a:cxn ang="0">
                      <a:pos x="35" y="14"/>
                    </a:cxn>
                    <a:cxn ang="0">
                      <a:pos x="35" y="13"/>
                    </a:cxn>
                    <a:cxn ang="0">
                      <a:pos x="35" y="11"/>
                    </a:cxn>
                    <a:cxn ang="0">
                      <a:pos x="24" y="0"/>
                    </a:cxn>
                    <a:cxn ang="0">
                      <a:pos x="26" y="3"/>
                    </a:cxn>
                    <a:cxn ang="0">
                      <a:pos x="29" y="5"/>
                    </a:cxn>
                    <a:cxn ang="0">
                      <a:pos x="30" y="6"/>
                    </a:cxn>
                    <a:cxn ang="0">
                      <a:pos x="30" y="8"/>
                    </a:cxn>
                    <a:cxn ang="0">
                      <a:pos x="32" y="10"/>
                    </a:cxn>
                    <a:cxn ang="0">
                      <a:pos x="34" y="11"/>
                    </a:cxn>
                    <a:cxn ang="0">
                      <a:pos x="34" y="13"/>
                    </a:cxn>
                    <a:cxn ang="0">
                      <a:pos x="35" y="14"/>
                    </a:cxn>
                    <a:cxn ang="0">
                      <a:pos x="35" y="16"/>
                    </a:cxn>
                    <a:cxn ang="0">
                      <a:pos x="35" y="18"/>
                    </a:cxn>
                    <a:cxn ang="0">
                      <a:pos x="18" y="35"/>
                    </a:cxn>
                    <a:cxn ang="0">
                      <a:pos x="0" y="0"/>
                    </a:cxn>
                    <a:cxn ang="0">
                      <a:pos x="24" y="29"/>
                    </a:cxn>
                    <a:cxn ang="0">
                      <a:pos x="24" y="29"/>
                    </a:cxn>
                  </a:cxnLst>
                  <a:rect l="0" t="0" r="r" b="b"/>
                  <a:pathLst>
                    <a:path w="35" h="35">
                      <a:moveTo>
                        <a:pt x="24" y="29"/>
                      </a:moveTo>
                      <a:lnTo>
                        <a:pt x="26" y="27"/>
                      </a:lnTo>
                      <a:lnTo>
                        <a:pt x="29" y="26"/>
                      </a:lnTo>
                      <a:lnTo>
                        <a:pt x="30" y="24"/>
                      </a:lnTo>
                      <a:lnTo>
                        <a:pt x="30" y="21"/>
                      </a:lnTo>
                      <a:lnTo>
                        <a:pt x="32" y="21"/>
                      </a:lnTo>
                      <a:lnTo>
                        <a:pt x="34" y="19"/>
                      </a:lnTo>
                      <a:lnTo>
                        <a:pt x="34" y="16"/>
                      </a:lnTo>
                      <a:lnTo>
                        <a:pt x="35" y="14"/>
                      </a:lnTo>
                      <a:lnTo>
                        <a:pt x="35" y="13"/>
                      </a:lnTo>
                      <a:lnTo>
                        <a:pt x="35" y="11"/>
                      </a:lnTo>
                      <a:lnTo>
                        <a:pt x="24" y="0"/>
                      </a:lnTo>
                      <a:lnTo>
                        <a:pt x="26" y="3"/>
                      </a:lnTo>
                      <a:lnTo>
                        <a:pt x="29" y="5"/>
                      </a:lnTo>
                      <a:lnTo>
                        <a:pt x="30" y="6"/>
                      </a:lnTo>
                      <a:lnTo>
                        <a:pt x="30" y="8"/>
                      </a:lnTo>
                      <a:lnTo>
                        <a:pt x="32" y="10"/>
                      </a:lnTo>
                      <a:lnTo>
                        <a:pt x="34" y="11"/>
                      </a:lnTo>
                      <a:lnTo>
                        <a:pt x="34" y="13"/>
                      </a:lnTo>
                      <a:lnTo>
                        <a:pt x="35" y="14"/>
                      </a:lnTo>
                      <a:lnTo>
                        <a:pt x="35" y="16"/>
                      </a:lnTo>
                      <a:lnTo>
                        <a:pt x="35" y="18"/>
                      </a:lnTo>
                      <a:lnTo>
                        <a:pt x="18" y="35"/>
                      </a:lnTo>
                      <a:lnTo>
                        <a:pt x="0" y="0"/>
                      </a:lnTo>
                      <a:lnTo>
                        <a:pt x="24" y="29"/>
                      </a:lnTo>
                      <a:lnTo>
                        <a:pt x="24" y="29"/>
                      </a:lnTo>
                      <a:close/>
                    </a:path>
                  </a:pathLst>
                </a:custGeom>
                <a:solidFill>
                  <a:srgbClr val="600C0C"/>
                </a:solidFill>
                <a:ln w="9525">
                  <a:noFill/>
                  <a:round/>
                  <a:headEnd/>
                  <a:tailEnd/>
                </a:ln>
              </p:spPr>
              <p:txBody>
                <a:bodyPr/>
                <a:lstStyle/>
                <a:p>
                  <a:endParaRPr lang="en-US"/>
                </a:p>
              </p:txBody>
            </p:sp>
            <p:sp>
              <p:nvSpPr>
                <p:cNvPr id="42382" name="Freeform 398"/>
                <p:cNvSpPr>
                  <a:spLocks/>
                </p:cNvSpPr>
                <p:nvPr/>
              </p:nvSpPr>
              <p:spPr bwMode="auto">
                <a:xfrm>
                  <a:off x="2323" y="3743"/>
                  <a:ext cx="9" cy="39"/>
                </a:xfrm>
                <a:custGeom>
                  <a:avLst/>
                  <a:gdLst/>
                  <a:ahLst/>
                  <a:cxnLst>
                    <a:cxn ang="0">
                      <a:pos x="18" y="77"/>
                    </a:cxn>
                    <a:cxn ang="0">
                      <a:pos x="0" y="0"/>
                    </a:cxn>
                    <a:cxn ang="0">
                      <a:pos x="18" y="53"/>
                    </a:cxn>
                    <a:cxn ang="0">
                      <a:pos x="18" y="78"/>
                    </a:cxn>
                    <a:cxn ang="0">
                      <a:pos x="18" y="78"/>
                    </a:cxn>
                    <a:cxn ang="0">
                      <a:pos x="18" y="77"/>
                    </a:cxn>
                  </a:cxnLst>
                  <a:rect l="0" t="0" r="r" b="b"/>
                  <a:pathLst>
                    <a:path w="18" h="78">
                      <a:moveTo>
                        <a:pt x="18" y="77"/>
                      </a:moveTo>
                      <a:lnTo>
                        <a:pt x="0" y="0"/>
                      </a:lnTo>
                      <a:lnTo>
                        <a:pt x="18" y="53"/>
                      </a:lnTo>
                      <a:lnTo>
                        <a:pt x="18" y="78"/>
                      </a:lnTo>
                      <a:lnTo>
                        <a:pt x="18" y="78"/>
                      </a:lnTo>
                      <a:lnTo>
                        <a:pt x="18" y="77"/>
                      </a:lnTo>
                      <a:close/>
                    </a:path>
                  </a:pathLst>
                </a:custGeom>
                <a:solidFill>
                  <a:srgbClr val="520000"/>
                </a:solidFill>
                <a:ln w="9525">
                  <a:noFill/>
                  <a:round/>
                  <a:headEnd/>
                  <a:tailEnd/>
                </a:ln>
              </p:spPr>
              <p:txBody>
                <a:bodyPr/>
                <a:lstStyle/>
                <a:p>
                  <a:endParaRPr lang="en-US"/>
                </a:p>
              </p:txBody>
            </p:sp>
            <p:sp>
              <p:nvSpPr>
                <p:cNvPr id="42383" name="Freeform 399"/>
                <p:cNvSpPr>
                  <a:spLocks/>
                </p:cNvSpPr>
                <p:nvPr/>
              </p:nvSpPr>
              <p:spPr bwMode="auto">
                <a:xfrm>
                  <a:off x="2446" y="3743"/>
                  <a:ext cx="4" cy="30"/>
                </a:xfrm>
                <a:custGeom>
                  <a:avLst/>
                  <a:gdLst/>
                  <a:ahLst/>
                  <a:cxnLst>
                    <a:cxn ang="0">
                      <a:pos x="0" y="0"/>
                    </a:cxn>
                    <a:cxn ang="0">
                      <a:pos x="8" y="61"/>
                    </a:cxn>
                    <a:cxn ang="0">
                      <a:pos x="0" y="0"/>
                    </a:cxn>
                    <a:cxn ang="0">
                      <a:pos x="0" y="0"/>
                    </a:cxn>
                  </a:cxnLst>
                  <a:rect l="0" t="0" r="r" b="b"/>
                  <a:pathLst>
                    <a:path w="8" h="61">
                      <a:moveTo>
                        <a:pt x="0" y="0"/>
                      </a:moveTo>
                      <a:lnTo>
                        <a:pt x="8" y="61"/>
                      </a:lnTo>
                      <a:lnTo>
                        <a:pt x="0" y="0"/>
                      </a:lnTo>
                      <a:lnTo>
                        <a:pt x="0" y="0"/>
                      </a:lnTo>
                      <a:close/>
                    </a:path>
                  </a:pathLst>
                </a:custGeom>
                <a:solidFill>
                  <a:srgbClr val="520000"/>
                </a:solidFill>
                <a:ln w="9525">
                  <a:noFill/>
                  <a:round/>
                  <a:headEnd/>
                  <a:tailEnd/>
                </a:ln>
              </p:spPr>
              <p:txBody>
                <a:bodyPr/>
                <a:lstStyle/>
                <a:p>
                  <a:endParaRPr lang="en-US"/>
                </a:p>
              </p:txBody>
            </p:sp>
            <p:sp>
              <p:nvSpPr>
                <p:cNvPr id="42384" name="Freeform 400"/>
                <p:cNvSpPr>
                  <a:spLocks/>
                </p:cNvSpPr>
                <p:nvPr/>
              </p:nvSpPr>
              <p:spPr bwMode="auto">
                <a:xfrm>
                  <a:off x="3114" y="3743"/>
                  <a:ext cx="12" cy="26"/>
                </a:xfrm>
                <a:custGeom>
                  <a:avLst/>
                  <a:gdLst/>
                  <a:ahLst/>
                  <a:cxnLst>
                    <a:cxn ang="0">
                      <a:pos x="18" y="35"/>
                    </a:cxn>
                    <a:cxn ang="0">
                      <a:pos x="0" y="35"/>
                    </a:cxn>
                    <a:cxn ang="0">
                      <a:pos x="18" y="0"/>
                    </a:cxn>
                    <a:cxn ang="0">
                      <a:pos x="24" y="0"/>
                    </a:cxn>
                    <a:cxn ang="0">
                      <a:pos x="24" y="53"/>
                    </a:cxn>
                    <a:cxn ang="0">
                      <a:pos x="18" y="53"/>
                    </a:cxn>
                    <a:cxn ang="0">
                      <a:pos x="18" y="35"/>
                    </a:cxn>
                    <a:cxn ang="0">
                      <a:pos x="18" y="35"/>
                    </a:cxn>
                  </a:cxnLst>
                  <a:rect l="0" t="0" r="r" b="b"/>
                  <a:pathLst>
                    <a:path w="24" h="53">
                      <a:moveTo>
                        <a:pt x="18" y="35"/>
                      </a:moveTo>
                      <a:lnTo>
                        <a:pt x="0" y="35"/>
                      </a:lnTo>
                      <a:lnTo>
                        <a:pt x="18" y="0"/>
                      </a:lnTo>
                      <a:lnTo>
                        <a:pt x="24" y="0"/>
                      </a:lnTo>
                      <a:lnTo>
                        <a:pt x="24" y="53"/>
                      </a:lnTo>
                      <a:lnTo>
                        <a:pt x="18" y="53"/>
                      </a:lnTo>
                      <a:lnTo>
                        <a:pt x="18" y="35"/>
                      </a:lnTo>
                      <a:lnTo>
                        <a:pt x="18" y="35"/>
                      </a:lnTo>
                      <a:close/>
                    </a:path>
                  </a:pathLst>
                </a:custGeom>
                <a:solidFill>
                  <a:srgbClr val="CEA156"/>
                </a:solidFill>
                <a:ln w="9525">
                  <a:noFill/>
                  <a:round/>
                  <a:headEnd/>
                  <a:tailEnd/>
                </a:ln>
              </p:spPr>
              <p:txBody>
                <a:bodyPr/>
                <a:lstStyle/>
                <a:p>
                  <a:endParaRPr lang="en-US"/>
                </a:p>
              </p:txBody>
            </p:sp>
            <p:sp>
              <p:nvSpPr>
                <p:cNvPr id="42385" name="Freeform 401"/>
                <p:cNvSpPr>
                  <a:spLocks/>
                </p:cNvSpPr>
                <p:nvPr/>
              </p:nvSpPr>
              <p:spPr bwMode="auto">
                <a:xfrm>
                  <a:off x="2395" y="3749"/>
                  <a:ext cx="13" cy="20"/>
                </a:xfrm>
                <a:custGeom>
                  <a:avLst/>
                  <a:gdLst/>
                  <a:ahLst/>
                  <a:cxnLst>
                    <a:cxn ang="0">
                      <a:pos x="0" y="0"/>
                    </a:cxn>
                    <a:cxn ang="0">
                      <a:pos x="26" y="42"/>
                    </a:cxn>
                    <a:cxn ang="0">
                      <a:pos x="0" y="0"/>
                    </a:cxn>
                    <a:cxn ang="0">
                      <a:pos x="0" y="0"/>
                    </a:cxn>
                  </a:cxnLst>
                  <a:rect l="0" t="0" r="r" b="b"/>
                  <a:pathLst>
                    <a:path w="26" h="42">
                      <a:moveTo>
                        <a:pt x="0" y="0"/>
                      </a:moveTo>
                      <a:lnTo>
                        <a:pt x="26" y="42"/>
                      </a:lnTo>
                      <a:lnTo>
                        <a:pt x="0" y="0"/>
                      </a:lnTo>
                      <a:lnTo>
                        <a:pt x="0" y="0"/>
                      </a:lnTo>
                      <a:close/>
                    </a:path>
                  </a:pathLst>
                </a:custGeom>
                <a:solidFill>
                  <a:srgbClr val="520000"/>
                </a:solidFill>
                <a:ln w="9525">
                  <a:noFill/>
                  <a:round/>
                  <a:headEnd/>
                  <a:tailEnd/>
                </a:ln>
              </p:spPr>
              <p:txBody>
                <a:bodyPr/>
                <a:lstStyle/>
                <a:p>
                  <a:endParaRPr lang="en-US"/>
                </a:p>
              </p:txBody>
            </p:sp>
            <p:sp>
              <p:nvSpPr>
                <p:cNvPr id="42386" name="Freeform 402"/>
                <p:cNvSpPr>
                  <a:spLocks/>
                </p:cNvSpPr>
                <p:nvPr/>
              </p:nvSpPr>
              <p:spPr bwMode="auto">
                <a:xfrm>
                  <a:off x="2776" y="3749"/>
                  <a:ext cx="78" cy="58"/>
                </a:xfrm>
                <a:custGeom>
                  <a:avLst/>
                  <a:gdLst/>
                  <a:ahLst/>
                  <a:cxnLst>
                    <a:cxn ang="0">
                      <a:pos x="115" y="59"/>
                    </a:cxn>
                    <a:cxn ang="0">
                      <a:pos x="133" y="74"/>
                    </a:cxn>
                    <a:cxn ang="0">
                      <a:pos x="126" y="85"/>
                    </a:cxn>
                    <a:cxn ang="0">
                      <a:pos x="150" y="103"/>
                    </a:cxn>
                    <a:cxn ang="0">
                      <a:pos x="155" y="104"/>
                    </a:cxn>
                    <a:cxn ang="0">
                      <a:pos x="157" y="106"/>
                    </a:cxn>
                    <a:cxn ang="0">
                      <a:pos x="157" y="106"/>
                    </a:cxn>
                    <a:cxn ang="0">
                      <a:pos x="154" y="104"/>
                    </a:cxn>
                    <a:cxn ang="0">
                      <a:pos x="149" y="103"/>
                    </a:cxn>
                    <a:cxn ang="0">
                      <a:pos x="144" y="99"/>
                    </a:cxn>
                    <a:cxn ang="0">
                      <a:pos x="139" y="98"/>
                    </a:cxn>
                    <a:cxn ang="0">
                      <a:pos x="133" y="95"/>
                    </a:cxn>
                    <a:cxn ang="0">
                      <a:pos x="130" y="93"/>
                    </a:cxn>
                    <a:cxn ang="0">
                      <a:pos x="126" y="91"/>
                    </a:cxn>
                    <a:cxn ang="0">
                      <a:pos x="133" y="117"/>
                    </a:cxn>
                    <a:cxn ang="0">
                      <a:pos x="0" y="0"/>
                    </a:cxn>
                    <a:cxn ang="0">
                      <a:pos x="109" y="91"/>
                    </a:cxn>
                    <a:cxn ang="0">
                      <a:pos x="115" y="59"/>
                    </a:cxn>
                    <a:cxn ang="0">
                      <a:pos x="115" y="59"/>
                    </a:cxn>
                  </a:cxnLst>
                  <a:rect l="0" t="0" r="r" b="b"/>
                  <a:pathLst>
                    <a:path w="157" h="117">
                      <a:moveTo>
                        <a:pt x="115" y="59"/>
                      </a:moveTo>
                      <a:lnTo>
                        <a:pt x="133" y="74"/>
                      </a:lnTo>
                      <a:lnTo>
                        <a:pt x="126" y="85"/>
                      </a:lnTo>
                      <a:lnTo>
                        <a:pt x="150" y="103"/>
                      </a:lnTo>
                      <a:lnTo>
                        <a:pt x="155" y="104"/>
                      </a:lnTo>
                      <a:lnTo>
                        <a:pt x="157" y="106"/>
                      </a:lnTo>
                      <a:lnTo>
                        <a:pt x="157" y="106"/>
                      </a:lnTo>
                      <a:lnTo>
                        <a:pt x="154" y="104"/>
                      </a:lnTo>
                      <a:lnTo>
                        <a:pt x="149" y="103"/>
                      </a:lnTo>
                      <a:lnTo>
                        <a:pt x="144" y="99"/>
                      </a:lnTo>
                      <a:lnTo>
                        <a:pt x="139" y="98"/>
                      </a:lnTo>
                      <a:lnTo>
                        <a:pt x="133" y="95"/>
                      </a:lnTo>
                      <a:lnTo>
                        <a:pt x="130" y="93"/>
                      </a:lnTo>
                      <a:lnTo>
                        <a:pt x="126" y="91"/>
                      </a:lnTo>
                      <a:lnTo>
                        <a:pt x="133" y="117"/>
                      </a:lnTo>
                      <a:lnTo>
                        <a:pt x="0" y="0"/>
                      </a:lnTo>
                      <a:lnTo>
                        <a:pt x="109" y="91"/>
                      </a:lnTo>
                      <a:lnTo>
                        <a:pt x="115" y="59"/>
                      </a:lnTo>
                      <a:lnTo>
                        <a:pt x="115" y="59"/>
                      </a:lnTo>
                      <a:close/>
                    </a:path>
                  </a:pathLst>
                </a:custGeom>
                <a:solidFill>
                  <a:srgbClr val="520000"/>
                </a:solidFill>
                <a:ln w="9525">
                  <a:noFill/>
                  <a:round/>
                  <a:headEnd/>
                  <a:tailEnd/>
                </a:ln>
              </p:spPr>
              <p:txBody>
                <a:bodyPr/>
                <a:lstStyle/>
                <a:p>
                  <a:endParaRPr lang="en-US"/>
                </a:p>
              </p:txBody>
            </p:sp>
            <p:sp>
              <p:nvSpPr>
                <p:cNvPr id="42387" name="Freeform 403"/>
                <p:cNvSpPr>
                  <a:spLocks/>
                </p:cNvSpPr>
                <p:nvPr/>
              </p:nvSpPr>
              <p:spPr bwMode="auto">
                <a:xfrm>
                  <a:off x="3134" y="3749"/>
                  <a:ext cx="4" cy="20"/>
                </a:xfrm>
                <a:custGeom>
                  <a:avLst/>
                  <a:gdLst/>
                  <a:ahLst/>
                  <a:cxnLst>
                    <a:cxn ang="0">
                      <a:pos x="6" y="0"/>
                    </a:cxn>
                    <a:cxn ang="0">
                      <a:pos x="0" y="42"/>
                    </a:cxn>
                    <a:cxn ang="0">
                      <a:pos x="8" y="0"/>
                    </a:cxn>
                    <a:cxn ang="0">
                      <a:pos x="8" y="0"/>
                    </a:cxn>
                    <a:cxn ang="0">
                      <a:pos x="6" y="0"/>
                    </a:cxn>
                  </a:cxnLst>
                  <a:rect l="0" t="0" r="r" b="b"/>
                  <a:pathLst>
                    <a:path w="8" h="42">
                      <a:moveTo>
                        <a:pt x="6" y="0"/>
                      </a:moveTo>
                      <a:lnTo>
                        <a:pt x="0" y="42"/>
                      </a:lnTo>
                      <a:lnTo>
                        <a:pt x="8" y="0"/>
                      </a:lnTo>
                      <a:lnTo>
                        <a:pt x="8" y="0"/>
                      </a:lnTo>
                      <a:lnTo>
                        <a:pt x="6" y="0"/>
                      </a:lnTo>
                      <a:close/>
                    </a:path>
                  </a:pathLst>
                </a:custGeom>
                <a:solidFill>
                  <a:srgbClr val="CEA156"/>
                </a:solidFill>
                <a:ln w="9525">
                  <a:noFill/>
                  <a:round/>
                  <a:headEnd/>
                  <a:tailEnd/>
                </a:ln>
              </p:spPr>
              <p:txBody>
                <a:bodyPr/>
                <a:lstStyle/>
                <a:p>
                  <a:endParaRPr lang="en-US"/>
                </a:p>
              </p:txBody>
            </p:sp>
            <p:sp>
              <p:nvSpPr>
                <p:cNvPr id="42388" name="Freeform 404"/>
                <p:cNvSpPr>
                  <a:spLocks/>
                </p:cNvSpPr>
                <p:nvPr/>
              </p:nvSpPr>
              <p:spPr bwMode="auto">
                <a:xfrm>
                  <a:off x="2420" y="3752"/>
                  <a:ext cx="9" cy="30"/>
                </a:xfrm>
                <a:custGeom>
                  <a:avLst/>
                  <a:gdLst/>
                  <a:ahLst/>
                  <a:cxnLst>
                    <a:cxn ang="0">
                      <a:pos x="18" y="59"/>
                    </a:cxn>
                    <a:cxn ang="0">
                      <a:pos x="0" y="0"/>
                    </a:cxn>
                    <a:cxn ang="0">
                      <a:pos x="18" y="35"/>
                    </a:cxn>
                    <a:cxn ang="0">
                      <a:pos x="18" y="60"/>
                    </a:cxn>
                    <a:cxn ang="0">
                      <a:pos x="18" y="60"/>
                    </a:cxn>
                    <a:cxn ang="0">
                      <a:pos x="18" y="59"/>
                    </a:cxn>
                  </a:cxnLst>
                  <a:rect l="0" t="0" r="r" b="b"/>
                  <a:pathLst>
                    <a:path w="18" h="60">
                      <a:moveTo>
                        <a:pt x="18" y="59"/>
                      </a:moveTo>
                      <a:lnTo>
                        <a:pt x="0" y="0"/>
                      </a:lnTo>
                      <a:lnTo>
                        <a:pt x="18" y="35"/>
                      </a:lnTo>
                      <a:lnTo>
                        <a:pt x="18" y="60"/>
                      </a:lnTo>
                      <a:lnTo>
                        <a:pt x="18" y="60"/>
                      </a:lnTo>
                      <a:lnTo>
                        <a:pt x="18" y="59"/>
                      </a:lnTo>
                      <a:close/>
                    </a:path>
                  </a:pathLst>
                </a:custGeom>
                <a:solidFill>
                  <a:srgbClr val="600C0C"/>
                </a:solidFill>
                <a:ln w="9525">
                  <a:noFill/>
                  <a:round/>
                  <a:headEnd/>
                  <a:tailEnd/>
                </a:ln>
              </p:spPr>
              <p:txBody>
                <a:bodyPr/>
                <a:lstStyle/>
                <a:p>
                  <a:endParaRPr lang="en-US"/>
                </a:p>
              </p:txBody>
            </p:sp>
            <p:sp>
              <p:nvSpPr>
                <p:cNvPr id="42389" name="Freeform 405"/>
                <p:cNvSpPr>
                  <a:spLocks/>
                </p:cNvSpPr>
                <p:nvPr/>
              </p:nvSpPr>
              <p:spPr bwMode="auto">
                <a:xfrm>
                  <a:off x="2218" y="3757"/>
                  <a:ext cx="8" cy="12"/>
                </a:xfrm>
                <a:custGeom>
                  <a:avLst/>
                  <a:gdLst/>
                  <a:ahLst/>
                  <a:cxnLst>
                    <a:cxn ang="0">
                      <a:pos x="0" y="0"/>
                    </a:cxn>
                    <a:cxn ang="0">
                      <a:pos x="18" y="24"/>
                    </a:cxn>
                    <a:cxn ang="0">
                      <a:pos x="0" y="0"/>
                    </a:cxn>
                    <a:cxn ang="0">
                      <a:pos x="0" y="0"/>
                    </a:cxn>
                  </a:cxnLst>
                  <a:rect l="0" t="0" r="r" b="b"/>
                  <a:pathLst>
                    <a:path w="18" h="24">
                      <a:moveTo>
                        <a:pt x="0" y="0"/>
                      </a:moveTo>
                      <a:lnTo>
                        <a:pt x="18" y="24"/>
                      </a:lnTo>
                      <a:lnTo>
                        <a:pt x="0" y="0"/>
                      </a:lnTo>
                      <a:lnTo>
                        <a:pt x="0" y="0"/>
                      </a:lnTo>
                      <a:close/>
                    </a:path>
                  </a:pathLst>
                </a:custGeom>
                <a:solidFill>
                  <a:srgbClr val="600C0C"/>
                </a:solidFill>
                <a:ln w="9525">
                  <a:noFill/>
                  <a:round/>
                  <a:headEnd/>
                  <a:tailEnd/>
                </a:ln>
              </p:spPr>
              <p:txBody>
                <a:bodyPr/>
                <a:lstStyle/>
                <a:p>
                  <a:endParaRPr lang="en-US"/>
                </a:p>
              </p:txBody>
            </p:sp>
            <p:sp>
              <p:nvSpPr>
                <p:cNvPr id="42390" name="Freeform 406"/>
                <p:cNvSpPr>
                  <a:spLocks/>
                </p:cNvSpPr>
                <p:nvPr/>
              </p:nvSpPr>
              <p:spPr bwMode="auto">
                <a:xfrm>
                  <a:off x="2474" y="3757"/>
                  <a:ext cx="27" cy="55"/>
                </a:xfrm>
                <a:custGeom>
                  <a:avLst/>
                  <a:gdLst/>
                  <a:ahLst/>
                  <a:cxnLst>
                    <a:cxn ang="0">
                      <a:pos x="0" y="0"/>
                    </a:cxn>
                    <a:cxn ang="0">
                      <a:pos x="53" y="109"/>
                    </a:cxn>
                    <a:cxn ang="0">
                      <a:pos x="0" y="0"/>
                    </a:cxn>
                    <a:cxn ang="0">
                      <a:pos x="0" y="0"/>
                    </a:cxn>
                  </a:cxnLst>
                  <a:rect l="0" t="0" r="r" b="b"/>
                  <a:pathLst>
                    <a:path w="53" h="109">
                      <a:moveTo>
                        <a:pt x="0" y="0"/>
                      </a:moveTo>
                      <a:lnTo>
                        <a:pt x="53" y="109"/>
                      </a:lnTo>
                      <a:lnTo>
                        <a:pt x="0" y="0"/>
                      </a:lnTo>
                      <a:lnTo>
                        <a:pt x="0" y="0"/>
                      </a:lnTo>
                      <a:close/>
                    </a:path>
                  </a:pathLst>
                </a:custGeom>
                <a:solidFill>
                  <a:srgbClr val="520000"/>
                </a:solidFill>
                <a:ln w="9525">
                  <a:noFill/>
                  <a:round/>
                  <a:headEnd/>
                  <a:tailEnd/>
                </a:ln>
              </p:spPr>
              <p:txBody>
                <a:bodyPr/>
                <a:lstStyle/>
                <a:p>
                  <a:endParaRPr lang="en-US"/>
                </a:p>
              </p:txBody>
            </p:sp>
            <p:sp>
              <p:nvSpPr>
                <p:cNvPr id="42391" name="Freeform 407"/>
                <p:cNvSpPr>
                  <a:spLocks/>
                </p:cNvSpPr>
                <p:nvPr/>
              </p:nvSpPr>
              <p:spPr bwMode="auto">
                <a:xfrm>
                  <a:off x="2806" y="3757"/>
                  <a:ext cx="12" cy="12"/>
                </a:xfrm>
                <a:custGeom>
                  <a:avLst/>
                  <a:gdLst/>
                  <a:ahLst/>
                  <a:cxnLst>
                    <a:cxn ang="0">
                      <a:pos x="24" y="6"/>
                    </a:cxn>
                    <a:cxn ang="0">
                      <a:pos x="24" y="24"/>
                    </a:cxn>
                    <a:cxn ang="0">
                      <a:pos x="0" y="0"/>
                    </a:cxn>
                    <a:cxn ang="0">
                      <a:pos x="2" y="0"/>
                    </a:cxn>
                    <a:cxn ang="0">
                      <a:pos x="5" y="0"/>
                    </a:cxn>
                    <a:cxn ang="0">
                      <a:pos x="8" y="0"/>
                    </a:cxn>
                    <a:cxn ang="0">
                      <a:pos x="11" y="0"/>
                    </a:cxn>
                    <a:cxn ang="0">
                      <a:pos x="15" y="0"/>
                    </a:cxn>
                    <a:cxn ang="0">
                      <a:pos x="16" y="0"/>
                    </a:cxn>
                    <a:cxn ang="0">
                      <a:pos x="19" y="1"/>
                    </a:cxn>
                    <a:cxn ang="0">
                      <a:pos x="21" y="1"/>
                    </a:cxn>
                    <a:cxn ang="0">
                      <a:pos x="24" y="5"/>
                    </a:cxn>
                    <a:cxn ang="0">
                      <a:pos x="24" y="6"/>
                    </a:cxn>
                    <a:cxn ang="0">
                      <a:pos x="24" y="6"/>
                    </a:cxn>
                  </a:cxnLst>
                  <a:rect l="0" t="0" r="r" b="b"/>
                  <a:pathLst>
                    <a:path w="24" h="24">
                      <a:moveTo>
                        <a:pt x="24" y="6"/>
                      </a:moveTo>
                      <a:lnTo>
                        <a:pt x="24" y="24"/>
                      </a:lnTo>
                      <a:lnTo>
                        <a:pt x="0" y="0"/>
                      </a:lnTo>
                      <a:lnTo>
                        <a:pt x="2" y="0"/>
                      </a:lnTo>
                      <a:lnTo>
                        <a:pt x="5" y="0"/>
                      </a:lnTo>
                      <a:lnTo>
                        <a:pt x="8" y="0"/>
                      </a:lnTo>
                      <a:lnTo>
                        <a:pt x="11" y="0"/>
                      </a:lnTo>
                      <a:lnTo>
                        <a:pt x="15" y="0"/>
                      </a:lnTo>
                      <a:lnTo>
                        <a:pt x="16" y="0"/>
                      </a:lnTo>
                      <a:lnTo>
                        <a:pt x="19" y="1"/>
                      </a:lnTo>
                      <a:lnTo>
                        <a:pt x="21" y="1"/>
                      </a:lnTo>
                      <a:lnTo>
                        <a:pt x="24" y="5"/>
                      </a:lnTo>
                      <a:lnTo>
                        <a:pt x="24" y="6"/>
                      </a:lnTo>
                      <a:lnTo>
                        <a:pt x="24" y="6"/>
                      </a:lnTo>
                      <a:close/>
                    </a:path>
                  </a:pathLst>
                </a:custGeom>
                <a:solidFill>
                  <a:srgbClr val="520000"/>
                </a:solidFill>
                <a:ln w="9525">
                  <a:noFill/>
                  <a:round/>
                  <a:headEnd/>
                  <a:tailEnd/>
                </a:ln>
              </p:spPr>
              <p:txBody>
                <a:bodyPr/>
                <a:lstStyle/>
                <a:p>
                  <a:endParaRPr lang="en-US"/>
                </a:p>
              </p:txBody>
            </p:sp>
            <p:sp>
              <p:nvSpPr>
                <p:cNvPr id="42392" name="Freeform 408"/>
                <p:cNvSpPr>
                  <a:spLocks/>
                </p:cNvSpPr>
                <p:nvPr/>
              </p:nvSpPr>
              <p:spPr bwMode="auto">
                <a:xfrm>
                  <a:off x="3186" y="3757"/>
                  <a:ext cx="42" cy="85"/>
                </a:xfrm>
                <a:custGeom>
                  <a:avLst/>
                  <a:gdLst/>
                  <a:ahLst/>
                  <a:cxnLst>
                    <a:cxn ang="0">
                      <a:pos x="67" y="6"/>
                    </a:cxn>
                    <a:cxn ang="0">
                      <a:pos x="75" y="13"/>
                    </a:cxn>
                    <a:cxn ang="0">
                      <a:pos x="80" y="19"/>
                    </a:cxn>
                    <a:cxn ang="0">
                      <a:pos x="83" y="27"/>
                    </a:cxn>
                    <a:cxn ang="0">
                      <a:pos x="85" y="37"/>
                    </a:cxn>
                    <a:cxn ang="0">
                      <a:pos x="85" y="46"/>
                    </a:cxn>
                    <a:cxn ang="0">
                      <a:pos x="85" y="56"/>
                    </a:cxn>
                    <a:cxn ang="0">
                      <a:pos x="83" y="67"/>
                    </a:cxn>
                    <a:cxn ang="0">
                      <a:pos x="83" y="78"/>
                    </a:cxn>
                    <a:cxn ang="0">
                      <a:pos x="83" y="88"/>
                    </a:cxn>
                    <a:cxn ang="0">
                      <a:pos x="85" y="99"/>
                    </a:cxn>
                    <a:cxn ang="0">
                      <a:pos x="85" y="96"/>
                    </a:cxn>
                    <a:cxn ang="0">
                      <a:pos x="83" y="91"/>
                    </a:cxn>
                    <a:cxn ang="0">
                      <a:pos x="83" y="88"/>
                    </a:cxn>
                    <a:cxn ang="0">
                      <a:pos x="83" y="85"/>
                    </a:cxn>
                    <a:cxn ang="0">
                      <a:pos x="83" y="81"/>
                    </a:cxn>
                    <a:cxn ang="0">
                      <a:pos x="83" y="78"/>
                    </a:cxn>
                    <a:cxn ang="0">
                      <a:pos x="82" y="75"/>
                    </a:cxn>
                    <a:cxn ang="0">
                      <a:pos x="80" y="72"/>
                    </a:cxn>
                    <a:cxn ang="0">
                      <a:pos x="79" y="69"/>
                    </a:cxn>
                    <a:cxn ang="0">
                      <a:pos x="74" y="67"/>
                    </a:cxn>
                    <a:cxn ang="0">
                      <a:pos x="69" y="80"/>
                    </a:cxn>
                    <a:cxn ang="0">
                      <a:pos x="67" y="89"/>
                    </a:cxn>
                    <a:cxn ang="0">
                      <a:pos x="67" y="96"/>
                    </a:cxn>
                    <a:cxn ang="0">
                      <a:pos x="67" y="101"/>
                    </a:cxn>
                    <a:cxn ang="0">
                      <a:pos x="67" y="104"/>
                    </a:cxn>
                    <a:cxn ang="0">
                      <a:pos x="67" y="107"/>
                    </a:cxn>
                    <a:cxn ang="0">
                      <a:pos x="64" y="109"/>
                    </a:cxn>
                    <a:cxn ang="0">
                      <a:pos x="58" y="110"/>
                    </a:cxn>
                    <a:cxn ang="0">
                      <a:pos x="47" y="112"/>
                    </a:cxn>
                    <a:cxn ang="0">
                      <a:pos x="32" y="117"/>
                    </a:cxn>
                    <a:cxn ang="0">
                      <a:pos x="8" y="169"/>
                    </a:cxn>
                    <a:cxn ang="0">
                      <a:pos x="26" y="134"/>
                    </a:cxn>
                    <a:cxn ang="0">
                      <a:pos x="0" y="141"/>
                    </a:cxn>
                    <a:cxn ang="0">
                      <a:pos x="2" y="128"/>
                    </a:cxn>
                    <a:cxn ang="0">
                      <a:pos x="2" y="115"/>
                    </a:cxn>
                    <a:cxn ang="0">
                      <a:pos x="3" y="101"/>
                    </a:cxn>
                    <a:cxn ang="0">
                      <a:pos x="5" y="86"/>
                    </a:cxn>
                    <a:cxn ang="0">
                      <a:pos x="7" y="70"/>
                    </a:cxn>
                    <a:cxn ang="0">
                      <a:pos x="10" y="54"/>
                    </a:cxn>
                    <a:cxn ang="0">
                      <a:pos x="13" y="40"/>
                    </a:cxn>
                    <a:cxn ang="0">
                      <a:pos x="18" y="25"/>
                    </a:cxn>
                    <a:cxn ang="0">
                      <a:pos x="24" y="13"/>
                    </a:cxn>
                    <a:cxn ang="0">
                      <a:pos x="32" y="0"/>
                    </a:cxn>
                    <a:cxn ang="0">
                      <a:pos x="50" y="24"/>
                    </a:cxn>
                    <a:cxn ang="0">
                      <a:pos x="67" y="6"/>
                    </a:cxn>
                    <a:cxn ang="0">
                      <a:pos x="67" y="6"/>
                    </a:cxn>
                  </a:cxnLst>
                  <a:rect l="0" t="0" r="r" b="b"/>
                  <a:pathLst>
                    <a:path w="85" h="169">
                      <a:moveTo>
                        <a:pt x="67" y="6"/>
                      </a:moveTo>
                      <a:lnTo>
                        <a:pt x="75" y="13"/>
                      </a:lnTo>
                      <a:lnTo>
                        <a:pt x="80" y="19"/>
                      </a:lnTo>
                      <a:lnTo>
                        <a:pt x="83" y="27"/>
                      </a:lnTo>
                      <a:lnTo>
                        <a:pt x="85" y="37"/>
                      </a:lnTo>
                      <a:lnTo>
                        <a:pt x="85" y="46"/>
                      </a:lnTo>
                      <a:lnTo>
                        <a:pt x="85" y="56"/>
                      </a:lnTo>
                      <a:lnTo>
                        <a:pt x="83" y="67"/>
                      </a:lnTo>
                      <a:lnTo>
                        <a:pt x="83" y="78"/>
                      </a:lnTo>
                      <a:lnTo>
                        <a:pt x="83" y="88"/>
                      </a:lnTo>
                      <a:lnTo>
                        <a:pt x="85" y="99"/>
                      </a:lnTo>
                      <a:lnTo>
                        <a:pt x="85" y="96"/>
                      </a:lnTo>
                      <a:lnTo>
                        <a:pt x="83" y="91"/>
                      </a:lnTo>
                      <a:lnTo>
                        <a:pt x="83" y="88"/>
                      </a:lnTo>
                      <a:lnTo>
                        <a:pt x="83" y="85"/>
                      </a:lnTo>
                      <a:lnTo>
                        <a:pt x="83" y="81"/>
                      </a:lnTo>
                      <a:lnTo>
                        <a:pt x="83" y="78"/>
                      </a:lnTo>
                      <a:lnTo>
                        <a:pt x="82" y="75"/>
                      </a:lnTo>
                      <a:lnTo>
                        <a:pt x="80" y="72"/>
                      </a:lnTo>
                      <a:lnTo>
                        <a:pt x="79" y="69"/>
                      </a:lnTo>
                      <a:lnTo>
                        <a:pt x="74" y="67"/>
                      </a:lnTo>
                      <a:lnTo>
                        <a:pt x="69" y="80"/>
                      </a:lnTo>
                      <a:lnTo>
                        <a:pt x="67" y="89"/>
                      </a:lnTo>
                      <a:lnTo>
                        <a:pt x="67" y="96"/>
                      </a:lnTo>
                      <a:lnTo>
                        <a:pt x="67" y="101"/>
                      </a:lnTo>
                      <a:lnTo>
                        <a:pt x="67" y="104"/>
                      </a:lnTo>
                      <a:lnTo>
                        <a:pt x="67" y="107"/>
                      </a:lnTo>
                      <a:lnTo>
                        <a:pt x="64" y="109"/>
                      </a:lnTo>
                      <a:lnTo>
                        <a:pt x="58" y="110"/>
                      </a:lnTo>
                      <a:lnTo>
                        <a:pt x="47" y="112"/>
                      </a:lnTo>
                      <a:lnTo>
                        <a:pt x="32" y="117"/>
                      </a:lnTo>
                      <a:lnTo>
                        <a:pt x="8" y="169"/>
                      </a:lnTo>
                      <a:lnTo>
                        <a:pt x="26" y="134"/>
                      </a:lnTo>
                      <a:lnTo>
                        <a:pt x="0" y="141"/>
                      </a:lnTo>
                      <a:lnTo>
                        <a:pt x="2" y="128"/>
                      </a:lnTo>
                      <a:lnTo>
                        <a:pt x="2" y="115"/>
                      </a:lnTo>
                      <a:lnTo>
                        <a:pt x="3" y="101"/>
                      </a:lnTo>
                      <a:lnTo>
                        <a:pt x="5" y="86"/>
                      </a:lnTo>
                      <a:lnTo>
                        <a:pt x="7" y="70"/>
                      </a:lnTo>
                      <a:lnTo>
                        <a:pt x="10" y="54"/>
                      </a:lnTo>
                      <a:lnTo>
                        <a:pt x="13" y="40"/>
                      </a:lnTo>
                      <a:lnTo>
                        <a:pt x="18" y="25"/>
                      </a:lnTo>
                      <a:lnTo>
                        <a:pt x="24" y="13"/>
                      </a:lnTo>
                      <a:lnTo>
                        <a:pt x="32" y="0"/>
                      </a:lnTo>
                      <a:lnTo>
                        <a:pt x="50" y="24"/>
                      </a:lnTo>
                      <a:lnTo>
                        <a:pt x="67" y="6"/>
                      </a:lnTo>
                      <a:lnTo>
                        <a:pt x="67" y="6"/>
                      </a:lnTo>
                      <a:close/>
                    </a:path>
                  </a:pathLst>
                </a:custGeom>
                <a:solidFill>
                  <a:srgbClr val="520000"/>
                </a:solidFill>
                <a:ln w="9525">
                  <a:noFill/>
                  <a:round/>
                  <a:headEnd/>
                  <a:tailEnd/>
                </a:ln>
              </p:spPr>
              <p:txBody>
                <a:bodyPr/>
                <a:lstStyle/>
                <a:p>
                  <a:endParaRPr lang="en-US"/>
                </a:p>
              </p:txBody>
            </p:sp>
            <p:sp>
              <p:nvSpPr>
                <p:cNvPr id="42393" name="Freeform 409"/>
                <p:cNvSpPr>
                  <a:spLocks/>
                </p:cNvSpPr>
                <p:nvPr/>
              </p:nvSpPr>
              <p:spPr bwMode="auto">
                <a:xfrm>
                  <a:off x="2158" y="3781"/>
                  <a:ext cx="26" cy="26"/>
                </a:xfrm>
                <a:custGeom>
                  <a:avLst/>
                  <a:gdLst/>
                  <a:ahLst/>
                  <a:cxnLst>
                    <a:cxn ang="0">
                      <a:pos x="0" y="0"/>
                    </a:cxn>
                    <a:cxn ang="0">
                      <a:pos x="53" y="51"/>
                    </a:cxn>
                    <a:cxn ang="0">
                      <a:pos x="0" y="1"/>
                    </a:cxn>
                    <a:cxn ang="0">
                      <a:pos x="0" y="1"/>
                    </a:cxn>
                    <a:cxn ang="0">
                      <a:pos x="0" y="0"/>
                    </a:cxn>
                  </a:cxnLst>
                  <a:rect l="0" t="0" r="r" b="b"/>
                  <a:pathLst>
                    <a:path w="53" h="51">
                      <a:moveTo>
                        <a:pt x="0" y="0"/>
                      </a:moveTo>
                      <a:lnTo>
                        <a:pt x="53" y="51"/>
                      </a:lnTo>
                      <a:lnTo>
                        <a:pt x="0" y="1"/>
                      </a:lnTo>
                      <a:lnTo>
                        <a:pt x="0" y="1"/>
                      </a:lnTo>
                      <a:lnTo>
                        <a:pt x="0" y="0"/>
                      </a:lnTo>
                      <a:close/>
                    </a:path>
                  </a:pathLst>
                </a:custGeom>
                <a:solidFill>
                  <a:srgbClr val="600C0C"/>
                </a:solidFill>
                <a:ln w="9525">
                  <a:noFill/>
                  <a:round/>
                  <a:headEnd/>
                  <a:tailEnd/>
                </a:ln>
              </p:spPr>
              <p:txBody>
                <a:bodyPr/>
                <a:lstStyle/>
                <a:p>
                  <a:endParaRPr lang="en-US"/>
                </a:p>
              </p:txBody>
            </p:sp>
            <p:sp>
              <p:nvSpPr>
                <p:cNvPr id="42394" name="Freeform 410"/>
                <p:cNvSpPr>
                  <a:spLocks/>
                </p:cNvSpPr>
                <p:nvPr/>
              </p:nvSpPr>
              <p:spPr bwMode="auto">
                <a:xfrm>
                  <a:off x="2251" y="3790"/>
                  <a:ext cx="12" cy="22"/>
                </a:xfrm>
                <a:custGeom>
                  <a:avLst/>
                  <a:gdLst/>
                  <a:ahLst/>
                  <a:cxnLst>
                    <a:cxn ang="0">
                      <a:pos x="0" y="0"/>
                    </a:cxn>
                    <a:cxn ang="0">
                      <a:pos x="24" y="44"/>
                    </a:cxn>
                    <a:cxn ang="0">
                      <a:pos x="0" y="2"/>
                    </a:cxn>
                    <a:cxn ang="0">
                      <a:pos x="0" y="2"/>
                    </a:cxn>
                    <a:cxn ang="0">
                      <a:pos x="0" y="0"/>
                    </a:cxn>
                  </a:cxnLst>
                  <a:rect l="0" t="0" r="r" b="b"/>
                  <a:pathLst>
                    <a:path w="24" h="44">
                      <a:moveTo>
                        <a:pt x="0" y="0"/>
                      </a:moveTo>
                      <a:lnTo>
                        <a:pt x="24" y="44"/>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42395" name="Freeform 411"/>
                <p:cNvSpPr>
                  <a:spLocks/>
                </p:cNvSpPr>
                <p:nvPr/>
              </p:nvSpPr>
              <p:spPr bwMode="auto">
                <a:xfrm>
                  <a:off x="2446" y="3790"/>
                  <a:ext cx="4" cy="13"/>
                </a:xfrm>
                <a:custGeom>
                  <a:avLst/>
                  <a:gdLst/>
                  <a:ahLst/>
                  <a:cxnLst>
                    <a:cxn ang="0">
                      <a:pos x="0" y="0"/>
                    </a:cxn>
                    <a:cxn ang="0">
                      <a:pos x="8" y="26"/>
                    </a:cxn>
                    <a:cxn ang="0">
                      <a:pos x="0" y="2"/>
                    </a:cxn>
                    <a:cxn ang="0">
                      <a:pos x="0" y="2"/>
                    </a:cxn>
                    <a:cxn ang="0">
                      <a:pos x="0" y="0"/>
                    </a:cxn>
                  </a:cxnLst>
                  <a:rect l="0" t="0" r="r" b="b"/>
                  <a:pathLst>
                    <a:path w="8" h="26">
                      <a:moveTo>
                        <a:pt x="0" y="0"/>
                      </a:moveTo>
                      <a:lnTo>
                        <a:pt x="8" y="26"/>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42396" name="Freeform 412"/>
                <p:cNvSpPr>
                  <a:spLocks/>
                </p:cNvSpPr>
                <p:nvPr/>
              </p:nvSpPr>
              <p:spPr bwMode="auto">
                <a:xfrm>
                  <a:off x="2474" y="3790"/>
                  <a:ext cx="9" cy="17"/>
                </a:xfrm>
                <a:custGeom>
                  <a:avLst/>
                  <a:gdLst/>
                  <a:ahLst/>
                  <a:cxnLst>
                    <a:cxn ang="0">
                      <a:pos x="0" y="0"/>
                    </a:cxn>
                    <a:cxn ang="0">
                      <a:pos x="17" y="34"/>
                    </a:cxn>
                    <a:cxn ang="0">
                      <a:pos x="0" y="2"/>
                    </a:cxn>
                    <a:cxn ang="0">
                      <a:pos x="0" y="2"/>
                    </a:cxn>
                    <a:cxn ang="0">
                      <a:pos x="0" y="0"/>
                    </a:cxn>
                  </a:cxnLst>
                  <a:rect l="0" t="0" r="r" b="b"/>
                  <a:pathLst>
                    <a:path w="17" h="34">
                      <a:moveTo>
                        <a:pt x="0" y="0"/>
                      </a:moveTo>
                      <a:lnTo>
                        <a:pt x="17" y="34"/>
                      </a:lnTo>
                      <a:lnTo>
                        <a:pt x="0" y="2"/>
                      </a:lnTo>
                      <a:lnTo>
                        <a:pt x="0" y="2"/>
                      </a:lnTo>
                      <a:lnTo>
                        <a:pt x="0" y="0"/>
                      </a:lnTo>
                      <a:close/>
                    </a:path>
                  </a:pathLst>
                </a:custGeom>
                <a:solidFill>
                  <a:srgbClr val="520000"/>
                </a:solidFill>
                <a:ln w="9525">
                  <a:noFill/>
                  <a:round/>
                  <a:headEnd/>
                  <a:tailEnd/>
                </a:ln>
              </p:spPr>
              <p:txBody>
                <a:bodyPr/>
                <a:lstStyle/>
                <a:p>
                  <a:endParaRPr lang="en-US"/>
                </a:p>
              </p:txBody>
            </p:sp>
            <p:sp>
              <p:nvSpPr>
                <p:cNvPr id="42397" name="Freeform 413"/>
                <p:cNvSpPr>
                  <a:spLocks/>
                </p:cNvSpPr>
                <p:nvPr/>
              </p:nvSpPr>
              <p:spPr bwMode="auto">
                <a:xfrm>
                  <a:off x="2314" y="3800"/>
                  <a:ext cx="196" cy="279"/>
                </a:xfrm>
                <a:custGeom>
                  <a:avLst/>
                  <a:gdLst/>
                  <a:ahLst/>
                  <a:cxnLst>
                    <a:cxn ang="0">
                      <a:pos x="146" y="97"/>
                    </a:cxn>
                    <a:cxn ang="0">
                      <a:pos x="77" y="147"/>
                    </a:cxn>
                    <a:cxn ang="0">
                      <a:pos x="69" y="216"/>
                    </a:cxn>
                    <a:cxn ang="0">
                      <a:pos x="128" y="249"/>
                    </a:cxn>
                    <a:cxn ang="0">
                      <a:pos x="173" y="268"/>
                    </a:cxn>
                    <a:cxn ang="0">
                      <a:pos x="181" y="204"/>
                    </a:cxn>
                    <a:cxn ang="0">
                      <a:pos x="160" y="174"/>
                    </a:cxn>
                    <a:cxn ang="0">
                      <a:pos x="181" y="176"/>
                    </a:cxn>
                    <a:cxn ang="0">
                      <a:pos x="280" y="185"/>
                    </a:cxn>
                    <a:cxn ang="0">
                      <a:pos x="309" y="158"/>
                    </a:cxn>
                    <a:cxn ang="0">
                      <a:pos x="303" y="198"/>
                    </a:cxn>
                    <a:cxn ang="0">
                      <a:pos x="207" y="267"/>
                    </a:cxn>
                    <a:cxn ang="0">
                      <a:pos x="303" y="281"/>
                    </a:cxn>
                    <a:cxn ang="0">
                      <a:pos x="314" y="276"/>
                    </a:cxn>
                    <a:cxn ang="0">
                      <a:pos x="323" y="288"/>
                    </a:cxn>
                    <a:cxn ang="0">
                      <a:pos x="319" y="304"/>
                    </a:cxn>
                    <a:cxn ang="0">
                      <a:pos x="296" y="292"/>
                    </a:cxn>
                    <a:cxn ang="0">
                      <a:pos x="277" y="284"/>
                    </a:cxn>
                    <a:cxn ang="0">
                      <a:pos x="253" y="305"/>
                    </a:cxn>
                    <a:cxn ang="0">
                      <a:pos x="298" y="334"/>
                    </a:cxn>
                    <a:cxn ang="0">
                      <a:pos x="315" y="379"/>
                    </a:cxn>
                    <a:cxn ang="0">
                      <a:pos x="330" y="387"/>
                    </a:cxn>
                    <a:cxn ang="0">
                      <a:pos x="355" y="366"/>
                    </a:cxn>
                    <a:cxn ang="0">
                      <a:pos x="347" y="300"/>
                    </a:cxn>
                    <a:cxn ang="0">
                      <a:pos x="352" y="265"/>
                    </a:cxn>
                    <a:cxn ang="0">
                      <a:pos x="392" y="300"/>
                    </a:cxn>
                    <a:cxn ang="0">
                      <a:pos x="376" y="366"/>
                    </a:cxn>
                    <a:cxn ang="0">
                      <a:pos x="328" y="416"/>
                    </a:cxn>
                    <a:cxn ang="0">
                      <a:pos x="275" y="390"/>
                    </a:cxn>
                    <a:cxn ang="0">
                      <a:pos x="261" y="430"/>
                    </a:cxn>
                    <a:cxn ang="0">
                      <a:pos x="339" y="457"/>
                    </a:cxn>
                    <a:cxn ang="0">
                      <a:pos x="325" y="528"/>
                    </a:cxn>
                    <a:cxn ang="0">
                      <a:pos x="351" y="524"/>
                    </a:cxn>
                    <a:cxn ang="0">
                      <a:pos x="351" y="547"/>
                    </a:cxn>
                    <a:cxn ang="0">
                      <a:pos x="336" y="556"/>
                    </a:cxn>
                    <a:cxn ang="0">
                      <a:pos x="312" y="534"/>
                    </a:cxn>
                    <a:cxn ang="0">
                      <a:pos x="248" y="502"/>
                    </a:cxn>
                    <a:cxn ang="0">
                      <a:pos x="192" y="528"/>
                    </a:cxn>
                    <a:cxn ang="0">
                      <a:pos x="186" y="508"/>
                    </a:cxn>
                    <a:cxn ang="0">
                      <a:pos x="224" y="496"/>
                    </a:cxn>
                    <a:cxn ang="0">
                      <a:pos x="192" y="475"/>
                    </a:cxn>
                    <a:cxn ang="0">
                      <a:pos x="207" y="451"/>
                    </a:cxn>
                    <a:cxn ang="0">
                      <a:pos x="256" y="449"/>
                    </a:cxn>
                    <a:cxn ang="0">
                      <a:pos x="218" y="416"/>
                    </a:cxn>
                    <a:cxn ang="0">
                      <a:pos x="197" y="406"/>
                    </a:cxn>
                    <a:cxn ang="0">
                      <a:pos x="184" y="401"/>
                    </a:cxn>
                    <a:cxn ang="0">
                      <a:pos x="146" y="379"/>
                    </a:cxn>
                    <a:cxn ang="0">
                      <a:pos x="104" y="310"/>
                    </a:cxn>
                    <a:cxn ang="0">
                      <a:pos x="149" y="300"/>
                    </a:cxn>
                    <a:cxn ang="0">
                      <a:pos x="98" y="276"/>
                    </a:cxn>
                    <a:cxn ang="0">
                      <a:pos x="53" y="262"/>
                    </a:cxn>
                    <a:cxn ang="0">
                      <a:pos x="50" y="208"/>
                    </a:cxn>
                    <a:cxn ang="0">
                      <a:pos x="21" y="190"/>
                    </a:cxn>
                    <a:cxn ang="0">
                      <a:pos x="19" y="208"/>
                    </a:cxn>
                    <a:cxn ang="0">
                      <a:pos x="3" y="16"/>
                    </a:cxn>
                    <a:cxn ang="0">
                      <a:pos x="15" y="43"/>
                    </a:cxn>
                  </a:cxnLst>
                  <a:rect l="0" t="0" r="r" b="b"/>
                  <a:pathLst>
                    <a:path w="392" h="558">
                      <a:moveTo>
                        <a:pt x="11" y="48"/>
                      </a:moveTo>
                      <a:lnTo>
                        <a:pt x="45" y="49"/>
                      </a:lnTo>
                      <a:lnTo>
                        <a:pt x="45" y="73"/>
                      </a:lnTo>
                      <a:lnTo>
                        <a:pt x="122" y="49"/>
                      </a:lnTo>
                      <a:lnTo>
                        <a:pt x="80" y="91"/>
                      </a:lnTo>
                      <a:lnTo>
                        <a:pt x="146" y="97"/>
                      </a:lnTo>
                      <a:lnTo>
                        <a:pt x="135" y="104"/>
                      </a:lnTo>
                      <a:lnTo>
                        <a:pt x="123" y="110"/>
                      </a:lnTo>
                      <a:lnTo>
                        <a:pt x="111" y="118"/>
                      </a:lnTo>
                      <a:lnTo>
                        <a:pt x="99" y="126"/>
                      </a:lnTo>
                      <a:lnTo>
                        <a:pt x="88" y="136"/>
                      </a:lnTo>
                      <a:lnTo>
                        <a:pt x="77" y="147"/>
                      </a:lnTo>
                      <a:lnTo>
                        <a:pt x="67" y="158"/>
                      </a:lnTo>
                      <a:lnTo>
                        <a:pt x="61" y="171"/>
                      </a:lnTo>
                      <a:lnTo>
                        <a:pt x="56" y="185"/>
                      </a:lnTo>
                      <a:lnTo>
                        <a:pt x="55" y="200"/>
                      </a:lnTo>
                      <a:lnTo>
                        <a:pt x="61" y="208"/>
                      </a:lnTo>
                      <a:lnTo>
                        <a:pt x="69" y="216"/>
                      </a:lnTo>
                      <a:lnTo>
                        <a:pt x="77" y="224"/>
                      </a:lnTo>
                      <a:lnTo>
                        <a:pt x="87" y="230"/>
                      </a:lnTo>
                      <a:lnTo>
                        <a:pt x="96" y="236"/>
                      </a:lnTo>
                      <a:lnTo>
                        <a:pt x="107" y="243"/>
                      </a:lnTo>
                      <a:lnTo>
                        <a:pt x="117" y="246"/>
                      </a:lnTo>
                      <a:lnTo>
                        <a:pt x="128" y="249"/>
                      </a:lnTo>
                      <a:lnTo>
                        <a:pt x="138" y="252"/>
                      </a:lnTo>
                      <a:lnTo>
                        <a:pt x="146" y="252"/>
                      </a:lnTo>
                      <a:lnTo>
                        <a:pt x="154" y="296"/>
                      </a:lnTo>
                      <a:lnTo>
                        <a:pt x="162" y="288"/>
                      </a:lnTo>
                      <a:lnTo>
                        <a:pt x="168" y="278"/>
                      </a:lnTo>
                      <a:lnTo>
                        <a:pt x="173" y="268"/>
                      </a:lnTo>
                      <a:lnTo>
                        <a:pt x="178" y="259"/>
                      </a:lnTo>
                      <a:lnTo>
                        <a:pt x="179" y="248"/>
                      </a:lnTo>
                      <a:lnTo>
                        <a:pt x="181" y="236"/>
                      </a:lnTo>
                      <a:lnTo>
                        <a:pt x="181" y="225"/>
                      </a:lnTo>
                      <a:lnTo>
                        <a:pt x="181" y="214"/>
                      </a:lnTo>
                      <a:lnTo>
                        <a:pt x="181" y="204"/>
                      </a:lnTo>
                      <a:lnTo>
                        <a:pt x="181" y="193"/>
                      </a:lnTo>
                      <a:lnTo>
                        <a:pt x="178" y="188"/>
                      </a:lnTo>
                      <a:lnTo>
                        <a:pt x="175" y="185"/>
                      </a:lnTo>
                      <a:lnTo>
                        <a:pt x="170" y="182"/>
                      </a:lnTo>
                      <a:lnTo>
                        <a:pt x="165" y="179"/>
                      </a:lnTo>
                      <a:lnTo>
                        <a:pt x="160" y="174"/>
                      </a:lnTo>
                      <a:lnTo>
                        <a:pt x="157" y="171"/>
                      </a:lnTo>
                      <a:lnTo>
                        <a:pt x="154" y="166"/>
                      </a:lnTo>
                      <a:lnTo>
                        <a:pt x="152" y="161"/>
                      </a:lnTo>
                      <a:lnTo>
                        <a:pt x="152" y="156"/>
                      </a:lnTo>
                      <a:lnTo>
                        <a:pt x="154" y="150"/>
                      </a:lnTo>
                      <a:lnTo>
                        <a:pt x="181" y="176"/>
                      </a:lnTo>
                      <a:lnTo>
                        <a:pt x="224" y="132"/>
                      </a:lnTo>
                      <a:lnTo>
                        <a:pt x="274" y="217"/>
                      </a:lnTo>
                      <a:lnTo>
                        <a:pt x="279" y="209"/>
                      </a:lnTo>
                      <a:lnTo>
                        <a:pt x="282" y="201"/>
                      </a:lnTo>
                      <a:lnTo>
                        <a:pt x="282" y="193"/>
                      </a:lnTo>
                      <a:lnTo>
                        <a:pt x="280" y="185"/>
                      </a:lnTo>
                      <a:lnTo>
                        <a:pt x="280" y="179"/>
                      </a:lnTo>
                      <a:lnTo>
                        <a:pt x="280" y="172"/>
                      </a:lnTo>
                      <a:lnTo>
                        <a:pt x="282" y="166"/>
                      </a:lnTo>
                      <a:lnTo>
                        <a:pt x="287" y="161"/>
                      </a:lnTo>
                      <a:lnTo>
                        <a:pt x="295" y="158"/>
                      </a:lnTo>
                      <a:lnTo>
                        <a:pt x="309" y="158"/>
                      </a:lnTo>
                      <a:lnTo>
                        <a:pt x="299" y="168"/>
                      </a:lnTo>
                      <a:lnTo>
                        <a:pt x="296" y="177"/>
                      </a:lnTo>
                      <a:lnTo>
                        <a:pt x="296" y="184"/>
                      </a:lnTo>
                      <a:lnTo>
                        <a:pt x="298" y="188"/>
                      </a:lnTo>
                      <a:lnTo>
                        <a:pt x="301" y="193"/>
                      </a:lnTo>
                      <a:lnTo>
                        <a:pt x="303" y="198"/>
                      </a:lnTo>
                      <a:lnTo>
                        <a:pt x="304" y="203"/>
                      </a:lnTo>
                      <a:lnTo>
                        <a:pt x="301" y="209"/>
                      </a:lnTo>
                      <a:lnTo>
                        <a:pt x="293" y="216"/>
                      </a:lnTo>
                      <a:lnTo>
                        <a:pt x="280" y="225"/>
                      </a:lnTo>
                      <a:lnTo>
                        <a:pt x="266" y="211"/>
                      </a:lnTo>
                      <a:lnTo>
                        <a:pt x="207" y="267"/>
                      </a:lnTo>
                      <a:lnTo>
                        <a:pt x="224" y="284"/>
                      </a:lnTo>
                      <a:lnTo>
                        <a:pt x="266" y="243"/>
                      </a:lnTo>
                      <a:lnTo>
                        <a:pt x="298" y="284"/>
                      </a:lnTo>
                      <a:lnTo>
                        <a:pt x="299" y="283"/>
                      </a:lnTo>
                      <a:lnTo>
                        <a:pt x="301" y="281"/>
                      </a:lnTo>
                      <a:lnTo>
                        <a:pt x="303" y="281"/>
                      </a:lnTo>
                      <a:lnTo>
                        <a:pt x="304" y="280"/>
                      </a:lnTo>
                      <a:lnTo>
                        <a:pt x="306" y="278"/>
                      </a:lnTo>
                      <a:lnTo>
                        <a:pt x="307" y="278"/>
                      </a:lnTo>
                      <a:lnTo>
                        <a:pt x="309" y="276"/>
                      </a:lnTo>
                      <a:lnTo>
                        <a:pt x="311" y="276"/>
                      </a:lnTo>
                      <a:lnTo>
                        <a:pt x="314" y="276"/>
                      </a:lnTo>
                      <a:lnTo>
                        <a:pt x="315" y="278"/>
                      </a:lnTo>
                      <a:lnTo>
                        <a:pt x="319" y="278"/>
                      </a:lnTo>
                      <a:lnTo>
                        <a:pt x="320" y="281"/>
                      </a:lnTo>
                      <a:lnTo>
                        <a:pt x="322" y="283"/>
                      </a:lnTo>
                      <a:lnTo>
                        <a:pt x="322" y="286"/>
                      </a:lnTo>
                      <a:lnTo>
                        <a:pt x="323" y="288"/>
                      </a:lnTo>
                      <a:lnTo>
                        <a:pt x="323" y="291"/>
                      </a:lnTo>
                      <a:lnTo>
                        <a:pt x="323" y="294"/>
                      </a:lnTo>
                      <a:lnTo>
                        <a:pt x="323" y="297"/>
                      </a:lnTo>
                      <a:lnTo>
                        <a:pt x="322" y="300"/>
                      </a:lnTo>
                      <a:lnTo>
                        <a:pt x="322" y="302"/>
                      </a:lnTo>
                      <a:lnTo>
                        <a:pt x="319" y="304"/>
                      </a:lnTo>
                      <a:lnTo>
                        <a:pt x="314" y="304"/>
                      </a:lnTo>
                      <a:lnTo>
                        <a:pt x="311" y="302"/>
                      </a:lnTo>
                      <a:lnTo>
                        <a:pt x="306" y="300"/>
                      </a:lnTo>
                      <a:lnTo>
                        <a:pt x="303" y="299"/>
                      </a:lnTo>
                      <a:lnTo>
                        <a:pt x="299" y="296"/>
                      </a:lnTo>
                      <a:lnTo>
                        <a:pt x="296" y="292"/>
                      </a:lnTo>
                      <a:lnTo>
                        <a:pt x="295" y="289"/>
                      </a:lnTo>
                      <a:lnTo>
                        <a:pt x="291" y="286"/>
                      </a:lnTo>
                      <a:lnTo>
                        <a:pt x="291" y="284"/>
                      </a:lnTo>
                      <a:lnTo>
                        <a:pt x="287" y="283"/>
                      </a:lnTo>
                      <a:lnTo>
                        <a:pt x="282" y="283"/>
                      </a:lnTo>
                      <a:lnTo>
                        <a:pt x="277" y="284"/>
                      </a:lnTo>
                      <a:lnTo>
                        <a:pt x="271" y="286"/>
                      </a:lnTo>
                      <a:lnTo>
                        <a:pt x="266" y="289"/>
                      </a:lnTo>
                      <a:lnTo>
                        <a:pt x="261" y="292"/>
                      </a:lnTo>
                      <a:lnTo>
                        <a:pt x="256" y="296"/>
                      </a:lnTo>
                      <a:lnTo>
                        <a:pt x="255" y="300"/>
                      </a:lnTo>
                      <a:lnTo>
                        <a:pt x="253" y="305"/>
                      </a:lnTo>
                      <a:lnTo>
                        <a:pt x="256" y="308"/>
                      </a:lnTo>
                      <a:lnTo>
                        <a:pt x="269" y="307"/>
                      </a:lnTo>
                      <a:lnTo>
                        <a:pt x="279" y="310"/>
                      </a:lnTo>
                      <a:lnTo>
                        <a:pt x="287" y="316"/>
                      </a:lnTo>
                      <a:lnTo>
                        <a:pt x="293" y="324"/>
                      </a:lnTo>
                      <a:lnTo>
                        <a:pt x="298" y="334"/>
                      </a:lnTo>
                      <a:lnTo>
                        <a:pt x="303" y="344"/>
                      </a:lnTo>
                      <a:lnTo>
                        <a:pt x="306" y="353"/>
                      </a:lnTo>
                      <a:lnTo>
                        <a:pt x="311" y="361"/>
                      </a:lnTo>
                      <a:lnTo>
                        <a:pt x="315" y="368"/>
                      </a:lnTo>
                      <a:lnTo>
                        <a:pt x="322" y="369"/>
                      </a:lnTo>
                      <a:lnTo>
                        <a:pt x="315" y="379"/>
                      </a:lnTo>
                      <a:lnTo>
                        <a:pt x="317" y="382"/>
                      </a:lnTo>
                      <a:lnTo>
                        <a:pt x="319" y="384"/>
                      </a:lnTo>
                      <a:lnTo>
                        <a:pt x="320" y="385"/>
                      </a:lnTo>
                      <a:lnTo>
                        <a:pt x="323" y="387"/>
                      </a:lnTo>
                      <a:lnTo>
                        <a:pt x="327" y="387"/>
                      </a:lnTo>
                      <a:lnTo>
                        <a:pt x="330" y="387"/>
                      </a:lnTo>
                      <a:lnTo>
                        <a:pt x="333" y="387"/>
                      </a:lnTo>
                      <a:lnTo>
                        <a:pt x="335" y="387"/>
                      </a:lnTo>
                      <a:lnTo>
                        <a:pt x="338" y="387"/>
                      </a:lnTo>
                      <a:lnTo>
                        <a:pt x="339" y="387"/>
                      </a:lnTo>
                      <a:lnTo>
                        <a:pt x="349" y="376"/>
                      </a:lnTo>
                      <a:lnTo>
                        <a:pt x="355" y="366"/>
                      </a:lnTo>
                      <a:lnTo>
                        <a:pt x="359" y="355"/>
                      </a:lnTo>
                      <a:lnTo>
                        <a:pt x="360" y="344"/>
                      </a:lnTo>
                      <a:lnTo>
                        <a:pt x="359" y="334"/>
                      </a:lnTo>
                      <a:lnTo>
                        <a:pt x="355" y="323"/>
                      </a:lnTo>
                      <a:lnTo>
                        <a:pt x="352" y="312"/>
                      </a:lnTo>
                      <a:lnTo>
                        <a:pt x="347" y="300"/>
                      </a:lnTo>
                      <a:lnTo>
                        <a:pt x="344" y="289"/>
                      </a:lnTo>
                      <a:lnTo>
                        <a:pt x="339" y="278"/>
                      </a:lnTo>
                      <a:lnTo>
                        <a:pt x="322" y="260"/>
                      </a:lnTo>
                      <a:lnTo>
                        <a:pt x="331" y="260"/>
                      </a:lnTo>
                      <a:lnTo>
                        <a:pt x="343" y="262"/>
                      </a:lnTo>
                      <a:lnTo>
                        <a:pt x="352" y="265"/>
                      </a:lnTo>
                      <a:lnTo>
                        <a:pt x="360" y="268"/>
                      </a:lnTo>
                      <a:lnTo>
                        <a:pt x="370" y="273"/>
                      </a:lnTo>
                      <a:lnTo>
                        <a:pt x="378" y="278"/>
                      </a:lnTo>
                      <a:lnTo>
                        <a:pt x="384" y="284"/>
                      </a:lnTo>
                      <a:lnTo>
                        <a:pt x="389" y="292"/>
                      </a:lnTo>
                      <a:lnTo>
                        <a:pt x="392" y="300"/>
                      </a:lnTo>
                      <a:lnTo>
                        <a:pt x="392" y="308"/>
                      </a:lnTo>
                      <a:lnTo>
                        <a:pt x="392" y="323"/>
                      </a:lnTo>
                      <a:lnTo>
                        <a:pt x="391" y="334"/>
                      </a:lnTo>
                      <a:lnTo>
                        <a:pt x="387" y="345"/>
                      </a:lnTo>
                      <a:lnTo>
                        <a:pt x="383" y="356"/>
                      </a:lnTo>
                      <a:lnTo>
                        <a:pt x="376" y="366"/>
                      </a:lnTo>
                      <a:lnTo>
                        <a:pt x="370" y="374"/>
                      </a:lnTo>
                      <a:lnTo>
                        <a:pt x="363" y="384"/>
                      </a:lnTo>
                      <a:lnTo>
                        <a:pt x="355" y="393"/>
                      </a:lnTo>
                      <a:lnTo>
                        <a:pt x="347" y="401"/>
                      </a:lnTo>
                      <a:lnTo>
                        <a:pt x="339" y="411"/>
                      </a:lnTo>
                      <a:lnTo>
                        <a:pt x="328" y="416"/>
                      </a:lnTo>
                      <a:lnTo>
                        <a:pt x="317" y="416"/>
                      </a:lnTo>
                      <a:lnTo>
                        <a:pt x="309" y="414"/>
                      </a:lnTo>
                      <a:lnTo>
                        <a:pt x="299" y="409"/>
                      </a:lnTo>
                      <a:lnTo>
                        <a:pt x="291" y="403"/>
                      </a:lnTo>
                      <a:lnTo>
                        <a:pt x="283" y="396"/>
                      </a:lnTo>
                      <a:lnTo>
                        <a:pt x="275" y="390"/>
                      </a:lnTo>
                      <a:lnTo>
                        <a:pt x="267" y="385"/>
                      </a:lnTo>
                      <a:lnTo>
                        <a:pt x="258" y="380"/>
                      </a:lnTo>
                      <a:lnTo>
                        <a:pt x="248" y="379"/>
                      </a:lnTo>
                      <a:lnTo>
                        <a:pt x="242" y="404"/>
                      </a:lnTo>
                      <a:lnTo>
                        <a:pt x="248" y="420"/>
                      </a:lnTo>
                      <a:lnTo>
                        <a:pt x="261" y="430"/>
                      </a:lnTo>
                      <a:lnTo>
                        <a:pt x="280" y="433"/>
                      </a:lnTo>
                      <a:lnTo>
                        <a:pt x="299" y="435"/>
                      </a:lnTo>
                      <a:lnTo>
                        <a:pt x="319" y="436"/>
                      </a:lnTo>
                      <a:lnTo>
                        <a:pt x="335" y="438"/>
                      </a:lnTo>
                      <a:lnTo>
                        <a:pt x="341" y="444"/>
                      </a:lnTo>
                      <a:lnTo>
                        <a:pt x="339" y="457"/>
                      </a:lnTo>
                      <a:lnTo>
                        <a:pt x="322" y="478"/>
                      </a:lnTo>
                      <a:lnTo>
                        <a:pt x="331" y="488"/>
                      </a:lnTo>
                      <a:lnTo>
                        <a:pt x="333" y="499"/>
                      </a:lnTo>
                      <a:lnTo>
                        <a:pt x="333" y="508"/>
                      </a:lnTo>
                      <a:lnTo>
                        <a:pt x="328" y="518"/>
                      </a:lnTo>
                      <a:lnTo>
                        <a:pt x="325" y="528"/>
                      </a:lnTo>
                      <a:lnTo>
                        <a:pt x="322" y="532"/>
                      </a:lnTo>
                      <a:lnTo>
                        <a:pt x="320" y="536"/>
                      </a:lnTo>
                      <a:lnTo>
                        <a:pt x="325" y="536"/>
                      </a:lnTo>
                      <a:lnTo>
                        <a:pt x="333" y="531"/>
                      </a:lnTo>
                      <a:lnTo>
                        <a:pt x="351" y="520"/>
                      </a:lnTo>
                      <a:lnTo>
                        <a:pt x="351" y="524"/>
                      </a:lnTo>
                      <a:lnTo>
                        <a:pt x="351" y="528"/>
                      </a:lnTo>
                      <a:lnTo>
                        <a:pt x="349" y="531"/>
                      </a:lnTo>
                      <a:lnTo>
                        <a:pt x="349" y="536"/>
                      </a:lnTo>
                      <a:lnTo>
                        <a:pt x="349" y="539"/>
                      </a:lnTo>
                      <a:lnTo>
                        <a:pt x="349" y="544"/>
                      </a:lnTo>
                      <a:lnTo>
                        <a:pt x="351" y="547"/>
                      </a:lnTo>
                      <a:lnTo>
                        <a:pt x="352" y="550"/>
                      </a:lnTo>
                      <a:lnTo>
                        <a:pt x="354" y="553"/>
                      </a:lnTo>
                      <a:lnTo>
                        <a:pt x="357" y="555"/>
                      </a:lnTo>
                      <a:lnTo>
                        <a:pt x="349" y="558"/>
                      </a:lnTo>
                      <a:lnTo>
                        <a:pt x="341" y="558"/>
                      </a:lnTo>
                      <a:lnTo>
                        <a:pt x="336" y="556"/>
                      </a:lnTo>
                      <a:lnTo>
                        <a:pt x="331" y="555"/>
                      </a:lnTo>
                      <a:lnTo>
                        <a:pt x="327" y="552"/>
                      </a:lnTo>
                      <a:lnTo>
                        <a:pt x="323" y="547"/>
                      </a:lnTo>
                      <a:lnTo>
                        <a:pt x="319" y="542"/>
                      </a:lnTo>
                      <a:lnTo>
                        <a:pt x="315" y="539"/>
                      </a:lnTo>
                      <a:lnTo>
                        <a:pt x="312" y="534"/>
                      </a:lnTo>
                      <a:lnTo>
                        <a:pt x="309" y="531"/>
                      </a:lnTo>
                      <a:lnTo>
                        <a:pt x="298" y="496"/>
                      </a:lnTo>
                      <a:lnTo>
                        <a:pt x="239" y="555"/>
                      </a:lnTo>
                      <a:lnTo>
                        <a:pt x="266" y="507"/>
                      </a:lnTo>
                      <a:lnTo>
                        <a:pt x="256" y="502"/>
                      </a:lnTo>
                      <a:lnTo>
                        <a:pt x="248" y="502"/>
                      </a:lnTo>
                      <a:lnTo>
                        <a:pt x="239" y="504"/>
                      </a:lnTo>
                      <a:lnTo>
                        <a:pt x="229" y="508"/>
                      </a:lnTo>
                      <a:lnTo>
                        <a:pt x="219" y="513"/>
                      </a:lnTo>
                      <a:lnTo>
                        <a:pt x="211" y="518"/>
                      </a:lnTo>
                      <a:lnTo>
                        <a:pt x="202" y="524"/>
                      </a:lnTo>
                      <a:lnTo>
                        <a:pt x="192" y="528"/>
                      </a:lnTo>
                      <a:lnTo>
                        <a:pt x="181" y="531"/>
                      </a:lnTo>
                      <a:lnTo>
                        <a:pt x="171" y="531"/>
                      </a:lnTo>
                      <a:lnTo>
                        <a:pt x="173" y="523"/>
                      </a:lnTo>
                      <a:lnTo>
                        <a:pt x="176" y="516"/>
                      </a:lnTo>
                      <a:lnTo>
                        <a:pt x="181" y="512"/>
                      </a:lnTo>
                      <a:lnTo>
                        <a:pt x="186" y="508"/>
                      </a:lnTo>
                      <a:lnTo>
                        <a:pt x="192" y="507"/>
                      </a:lnTo>
                      <a:lnTo>
                        <a:pt x="199" y="505"/>
                      </a:lnTo>
                      <a:lnTo>
                        <a:pt x="205" y="504"/>
                      </a:lnTo>
                      <a:lnTo>
                        <a:pt x="211" y="502"/>
                      </a:lnTo>
                      <a:lnTo>
                        <a:pt x="218" y="499"/>
                      </a:lnTo>
                      <a:lnTo>
                        <a:pt x="224" y="496"/>
                      </a:lnTo>
                      <a:lnTo>
                        <a:pt x="221" y="488"/>
                      </a:lnTo>
                      <a:lnTo>
                        <a:pt x="216" y="483"/>
                      </a:lnTo>
                      <a:lnTo>
                        <a:pt x="210" y="480"/>
                      </a:lnTo>
                      <a:lnTo>
                        <a:pt x="203" y="478"/>
                      </a:lnTo>
                      <a:lnTo>
                        <a:pt x="197" y="476"/>
                      </a:lnTo>
                      <a:lnTo>
                        <a:pt x="192" y="475"/>
                      </a:lnTo>
                      <a:lnTo>
                        <a:pt x="187" y="472"/>
                      </a:lnTo>
                      <a:lnTo>
                        <a:pt x="184" y="465"/>
                      </a:lnTo>
                      <a:lnTo>
                        <a:pt x="186" y="457"/>
                      </a:lnTo>
                      <a:lnTo>
                        <a:pt x="189" y="446"/>
                      </a:lnTo>
                      <a:lnTo>
                        <a:pt x="199" y="449"/>
                      </a:lnTo>
                      <a:lnTo>
                        <a:pt x="207" y="451"/>
                      </a:lnTo>
                      <a:lnTo>
                        <a:pt x="216" y="452"/>
                      </a:lnTo>
                      <a:lnTo>
                        <a:pt x="224" y="454"/>
                      </a:lnTo>
                      <a:lnTo>
                        <a:pt x="232" y="456"/>
                      </a:lnTo>
                      <a:lnTo>
                        <a:pt x="240" y="456"/>
                      </a:lnTo>
                      <a:lnTo>
                        <a:pt x="248" y="454"/>
                      </a:lnTo>
                      <a:lnTo>
                        <a:pt x="256" y="449"/>
                      </a:lnTo>
                      <a:lnTo>
                        <a:pt x="264" y="444"/>
                      </a:lnTo>
                      <a:lnTo>
                        <a:pt x="274" y="436"/>
                      </a:lnTo>
                      <a:lnTo>
                        <a:pt x="213" y="428"/>
                      </a:lnTo>
                      <a:lnTo>
                        <a:pt x="224" y="422"/>
                      </a:lnTo>
                      <a:lnTo>
                        <a:pt x="221" y="419"/>
                      </a:lnTo>
                      <a:lnTo>
                        <a:pt x="218" y="416"/>
                      </a:lnTo>
                      <a:lnTo>
                        <a:pt x="215" y="414"/>
                      </a:lnTo>
                      <a:lnTo>
                        <a:pt x="211" y="412"/>
                      </a:lnTo>
                      <a:lnTo>
                        <a:pt x="208" y="411"/>
                      </a:lnTo>
                      <a:lnTo>
                        <a:pt x="203" y="409"/>
                      </a:lnTo>
                      <a:lnTo>
                        <a:pt x="200" y="408"/>
                      </a:lnTo>
                      <a:lnTo>
                        <a:pt x="197" y="406"/>
                      </a:lnTo>
                      <a:lnTo>
                        <a:pt x="192" y="404"/>
                      </a:lnTo>
                      <a:lnTo>
                        <a:pt x="189" y="404"/>
                      </a:lnTo>
                      <a:lnTo>
                        <a:pt x="191" y="406"/>
                      </a:lnTo>
                      <a:lnTo>
                        <a:pt x="191" y="404"/>
                      </a:lnTo>
                      <a:lnTo>
                        <a:pt x="189" y="403"/>
                      </a:lnTo>
                      <a:lnTo>
                        <a:pt x="184" y="401"/>
                      </a:lnTo>
                      <a:lnTo>
                        <a:pt x="178" y="396"/>
                      </a:lnTo>
                      <a:lnTo>
                        <a:pt x="171" y="393"/>
                      </a:lnTo>
                      <a:lnTo>
                        <a:pt x="165" y="390"/>
                      </a:lnTo>
                      <a:lnTo>
                        <a:pt x="157" y="385"/>
                      </a:lnTo>
                      <a:lnTo>
                        <a:pt x="152" y="382"/>
                      </a:lnTo>
                      <a:lnTo>
                        <a:pt x="146" y="379"/>
                      </a:lnTo>
                      <a:lnTo>
                        <a:pt x="122" y="387"/>
                      </a:lnTo>
                      <a:lnTo>
                        <a:pt x="154" y="352"/>
                      </a:lnTo>
                      <a:lnTo>
                        <a:pt x="98" y="308"/>
                      </a:lnTo>
                      <a:lnTo>
                        <a:pt x="96" y="310"/>
                      </a:lnTo>
                      <a:lnTo>
                        <a:pt x="99" y="310"/>
                      </a:lnTo>
                      <a:lnTo>
                        <a:pt x="104" y="310"/>
                      </a:lnTo>
                      <a:lnTo>
                        <a:pt x="111" y="310"/>
                      </a:lnTo>
                      <a:lnTo>
                        <a:pt x="119" y="310"/>
                      </a:lnTo>
                      <a:lnTo>
                        <a:pt x="127" y="308"/>
                      </a:lnTo>
                      <a:lnTo>
                        <a:pt x="135" y="307"/>
                      </a:lnTo>
                      <a:lnTo>
                        <a:pt x="143" y="305"/>
                      </a:lnTo>
                      <a:lnTo>
                        <a:pt x="149" y="300"/>
                      </a:lnTo>
                      <a:lnTo>
                        <a:pt x="154" y="296"/>
                      </a:lnTo>
                      <a:lnTo>
                        <a:pt x="146" y="286"/>
                      </a:lnTo>
                      <a:lnTo>
                        <a:pt x="136" y="281"/>
                      </a:lnTo>
                      <a:lnTo>
                        <a:pt x="123" y="278"/>
                      </a:lnTo>
                      <a:lnTo>
                        <a:pt x="111" y="276"/>
                      </a:lnTo>
                      <a:lnTo>
                        <a:pt x="98" y="276"/>
                      </a:lnTo>
                      <a:lnTo>
                        <a:pt x="85" y="278"/>
                      </a:lnTo>
                      <a:lnTo>
                        <a:pt x="74" y="280"/>
                      </a:lnTo>
                      <a:lnTo>
                        <a:pt x="64" y="280"/>
                      </a:lnTo>
                      <a:lnTo>
                        <a:pt x="58" y="280"/>
                      </a:lnTo>
                      <a:lnTo>
                        <a:pt x="55" y="278"/>
                      </a:lnTo>
                      <a:lnTo>
                        <a:pt x="53" y="262"/>
                      </a:lnTo>
                      <a:lnTo>
                        <a:pt x="53" y="249"/>
                      </a:lnTo>
                      <a:lnTo>
                        <a:pt x="53" y="238"/>
                      </a:lnTo>
                      <a:lnTo>
                        <a:pt x="55" y="230"/>
                      </a:lnTo>
                      <a:lnTo>
                        <a:pt x="55" y="222"/>
                      </a:lnTo>
                      <a:lnTo>
                        <a:pt x="53" y="214"/>
                      </a:lnTo>
                      <a:lnTo>
                        <a:pt x="50" y="208"/>
                      </a:lnTo>
                      <a:lnTo>
                        <a:pt x="45" y="200"/>
                      </a:lnTo>
                      <a:lnTo>
                        <a:pt x="37" y="192"/>
                      </a:lnTo>
                      <a:lnTo>
                        <a:pt x="27" y="182"/>
                      </a:lnTo>
                      <a:lnTo>
                        <a:pt x="24" y="185"/>
                      </a:lnTo>
                      <a:lnTo>
                        <a:pt x="23" y="187"/>
                      </a:lnTo>
                      <a:lnTo>
                        <a:pt x="21" y="190"/>
                      </a:lnTo>
                      <a:lnTo>
                        <a:pt x="19" y="192"/>
                      </a:lnTo>
                      <a:lnTo>
                        <a:pt x="19" y="195"/>
                      </a:lnTo>
                      <a:lnTo>
                        <a:pt x="19" y="198"/>
                      </a:lnTo>
                      <a:lnTo>
                        <a:pt x="19" y="201"/>
                      </a:lnTo>
                      <a:lnTo>
                        <a:pt x="19" y="204"/>
                      </a:lnTo>
                      <a:lnTo>
                        <a:pt x="19" y="208"/>
                      </a:lnTo>
                      <a:lnTo>
                        <a:pt x="19" y="211"/>
                      </a:lnTo>
                      <a:lnTo>
                        <a:pt x="2" y="211"/>
                      </a:lnTo>
                      <a:lnTo>
                        <a:pt x="2" y="0"/>
                      </a:lnTo>
                      <a:lnTo>
                        <a:pt x="0" y="6"/>
                      </a:lnTo>
                      <a:lnTo>
                        <a:pt x="2" y="11"/>
                      </a:lnTo>
                      <a:lnTo>
                        <a:pt x="3" y="16"/>
                      </a:lnTo>
                      <a:lnTo>
                        <a:pt x="5" y="20"/>
                      </a:lnTo>
                      <a:lnTo>
                        <a:pt x="7" y="24"/>
                      </a:lnTo>
                      <a:lnTo>
                        <a:pt x="10" y="28"/>
                      </a:lnTo>
                      <a:lnTo>
                        <a:pt x="11" y="33"/>
                      </a:lnTo>
                      <a:lnTo>
                        <a:pt x="13" y="38"/>
                      </a:lnTo>
                      <a:lnTo>
                        <a:pt x="15" y="43"/>
                      </a:lnTo>
                      <a:lnTo>
                        <a:pt x="13" y="49"/>
                      </a:lnTo>
                      <a:lnTo>
                        <a:pt x="13" y="49"/>
                      </a:lnTo>
                      <a:lnTo>
                        <a:pt x="11" y="48"/>
                      </a:lnTo>
                      <a:close/>
                    </a:path>
                  </a:pathLst>
                </a:custGeom>
                <a:solidFill>
                  <a:srgbClr val="00A359"/>
                </a:solidFill>
                <a:ln w="9525">
                  <a:noFill/>
                  <a:round/>
                  <a:headEnd/>
                  <a:tailEnd/>
                </a:ln>
              </p:spPr>
              <p:txBody>
                <a:bodyPr/>
                <a:lstStyle/>
                <a:p>
                  <a:endParaRPr lang="en-US"/>
                </a:p>
              </p:txBody>
            </p:sp>
            <p:sp>
              <p:nvSpPr>
                <p:cNvPr id="42398" name="Freeform 414"/>
                <p:cNvSpPr>
                  <a:spLocks/>
                </p:cNvSpPr>
                <p:nvPr/>
              </p:nvSpPr>
              <p:spPr bwMode="auto">
                <a:xfrm>
                  <a:off x="3017" y="3825"/>
                  <a:ext cx="16" cy="12"/>
                </a:xfrm>
                <a:custGeom>
                  <a:avLst/>
                  <a:gdLst/>
                  <a:ahLst/>
                  <a:cxnLst>
                    <a:cxn ang="0">
                      <a:pos x="30" y="24"/>
                    </a:cxn>
                    <a:cxn ang="0">
                      <a:pos x="0" y="0"/>
                    </a:cxn>
                    <a:cxn ang="0">
                      <a:pos x="14" y="0"/>
                    </a:cxn>
                    <a:cxn ang="0">
                      <a:pos x="32" y="24"/>
                    </a:cxn>
                    <a:cxn ang="0">
                      <a:pos x="32" y="24"/>
                    </a:cxn>
                    <a:cxn ang="0">
                      <a:pos x="30" y="24"/>
                    </a:cxn>
                  </a:cxnLst>
                  <a:rect l="0" t="0" r="r" b="b"/>
                  <a:pathLst>
                    <a:path w="32" h="24">
                      <a:moveTo>
                        <a:pt x="30" y="24"/>
                      </a:moveTo>
                      <a:lnTo>
                        <a:pt x="0" y="0"/>
                      </a:lnTo>
                      <a:lnTo>
                        <a:pt x="14" y="0"/>
                      </a:lnTo>
                      <a:lnTo>
                        <a:pt x="32" y="24"/>
                      </a:lnTo>
                      <a:lnTo>
                        <a:pt x="32" y="24"/>
                      </a:lnTo>
                      <a:lnTo>
                        <a:pt x="30" y="24"/>
                      </a:lnTo>
                      <a:close/>
                    </a:path>
                  </a:pathLst>
                </a:custGeom>
                <a:solidFill>
                  <a:srgbClr val="520000"/>
                </a:solidFill>
                <a:ln w="9525">
                  <a:noFill/>
                  <a:round/>
                  <a:headEnd/>
                  <a:tailEnd/>
                </a:ln>
              </p:spPr>
              <p:txBody>
                <a:bodyPr/>
                <a:lstStyle/>
                <a:p>
                  <a:endParaRPr lang="en-US"/>
                </a:p>
              </p:txBody>
            </p:sp>
            <p:sp>
              <p:nvSpPr>
                <p:cNvPr id="42399" name="Freeform 415"/>
                <p:cNvSpPr>
                  <a:spLocks/>
                </p:cNvSpPr>
                <p:nvPr/>
              </p:nvSpPr>
              <p:spPr bwMode="auto">
                <a:xfrm>
                  <a:off x="2636" y="3828"/>
                  <a:ext cx="22" cy="35"/>
                </a:xfrm>
                <a:custGeom>
                  <a:avLst/>
                  <a:gdLst/>
                  <a:ahLst/>
                  <a:cxnLst>
                    <a:cxn ang="0">
                      <a:pos x="0" y="0"/>
                    </a:cxn>
                    <a:cxn ang="0">
                      <a:pos x="43" y="70"/>
                    </a:cxn>
                    <a:cxn ang="0">
                      <a:pos x="2" y="0"/>
                    </a:cxn>
                    <a:cxn ang="0">
                      <a:pos x="2" y="0"/>
                    </a:cxn>
                    <a:cxn ang="0">
                      <a:pos x="0" y="0"/>
                    </a:cxn>
                  </a:cxnLst>
                  <a:rect l="0" t="0" r="r" b="b"/>
                  <a:pathLst>
                    <a:path w="43" h="70">
                      <a:moveTo>
                        <a:pt x="0" y="0"/>
                      </a:moveTo>
                      <a:lnTo>
                        <a:pt x="43" y="70"/>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42400" name="Freeform 416"/>
                <p:cNvSpPr>
                  <a:spLocks/>
                </p:cNvSpPr>
                <p:nvPr/>
              </p:nvSpPr>
              <p:spPr bwMode="auto">
                <a:xfrm>
                  <a:off x="3108" y="3845"/>
                  <a:ext cx="6" cy="21"/>
                </a:xfrm>
                <a:custGeom>
                  <a:avLst/>
                  <a:gdLst/>
                  <a:ahLst/>
                  <a:cxnLst>
                    <a:cxn ang="0">
                      <a:pos x="0" y="0"/>
                    </a:cxn>
                    <a:cxn ang="0">
                      <a:pos x="11" y="41"/>
                    </a:cxn>
                    <a:cxn ang="0">
                      <a:pos x="0" y="0"/>
                    </a:cxn>
                    <a:cxn ang="0">
                      <a:pos x="0" y="0"/>
                    </a:cxn>
                  </a:cxnLst>
                  <a:rect l="0" t="0" r="r" b="b"/>
                  <a:pathLst>
                    <a:path w="11" h="41">
                      <a:moveTo>
                        <a:pt x="0" y="0"/>
                      </a:moveTo>
                      <a:lnTo>
                        <a:pt x="11" y="41"/>
                      </a:lnTo>
                      <a:lnTo>
                        <a:pt x="0" y="0"/>
                      </a:lnTo>
                      <a:lnTo>
                        <a:pt x="0" y="0"/>
                      </a:lnTo>
                      <a:close/>
                    </a:path>
                  </a:pathLst>
                </a:custGeom>
                <a:solidFill>
                  <a:srgbClr val="520000"/>
                </a:solidFill>
                <a:ln w="9525">
                  <a:noFill/>
                  <a:round/>
                  <a:headEnd/>
                  <a:tailEnd/>
                </a:ln>
              </p:spPr>
              <p:txBody>
                <a:bodyPr/>
                <a:lstStyle/>
                <a:p>
                  <a:endParaRPr lang="en-US"/>
                </a:p>
              </p:txBody>
            </p:sp>
            <p:sp>
              <p:nvSpPr>
                <p:cNvPr id="42401" name="Freeform 417"/>
                <p:cNvSpPr>
                  <a:spLocks/>
                </p:cNvSpPr>
                <p:nvPr/>
              </p:nvSpPr>
              <p:spPr bwMode="auto">
                <a:xfrm>
                  <a:off x="2734" y="3909"/>
                  <a:ext cx="29" cy="21"/>
                </a:xfrm>
                <a:custGeom>
                  <a:avLst/>
                  <a:gdLst/>
                  <a:ahLst/>
                  <a:cxnLst>
                    <a:cxn ang="0">
                      <a:pos x="48" y="24"/>
                    </a:cxn>
                    <a:cxn ang="0">
                      <a:pos x="59" y="35"/>
                    </a:cxn>
                    <a:cxn ang="0">
                      <a:pos x="50" y="26"/>
                    </a:cxn>
                    <a:cxn ang="0">
                      <a:pos x="48" y="26"/>
                    </a:cxn>
                    <a:cxn ang="0">
                      <a:pos x="47" y="27"/>
                    </a:cxn>
                    <a:cxn ang="0">
                      <a:pos x="45" y="29"/>
                    </a:cxn>
                    <a:cxn ang="0">
                      <a:pos x="43" y="31"/>
                    </a:cxn>
                    <a:cxn ang="0">
                      <a:pos x="43" y="32"/>
                    </a:cxn>
                    <a:cxn ang="0">
                      <a:pos x="42" y="34"/>
                    </a:cxn>
                    <a:cxn ang="0">
                      <a:pos x="42" y="37"/>
                    </a:cxn>
                    <a:cxn ang="0">
                      <a:pos x="42" y="39"/>
                    </a:cxn>
                    <a:cxn ang="0">
                      <a:pos x="42" y="40"/>
                    </a:cxn>
                    <a:cxn ang="0">
                      <a:pos x="42" y="43"/>
                    </a:cxn>
                    <a:cxn ang="0">
                      <a:pos x="0" y="0"/>
                    </a:cxn>
                    <a:cxn ang="0">
                      <a:pos x="42" y="35"/>
                    </a:cxn>
                    <a:cxn ang="0">
                      <a:pos x="50" y="26"/>
                    </a:cxn>
                    <a:cxn ang="0">
                      <a:pos x="50" y="26"/>
                    </a:cxn>
                    <a:cxn ang="0">
                      <a:pos x="48" y="24"/>
                    </a:cxn>
                  </a:cxnLst>
                  <a:rect l="0" t="0" r="r" b="b"/>
                  <a:pathLst>
                    <a:path w="59" h="43">
                      <a:moveTo>
                        <a:pt x="48" y="24"/>
                      </a:moveTo>
                      <a:lnTo>
                        <a:pt x="59" y="35"/>
                      </a:lnTo>
                      <a:lnTo>
                        <a:pt x="50" y="26"/>
                      </a:lnTo>
                      <a:lnTo>
                        <a:pt x="48" y="26"/>
                      </a:lnTo>
                      <a:lnTo>
                        <a:pt x="47" y="27"/>
                      </a:lnTo>
                      <a:lnTo>
                        <a:pt x="45" y="29"/>
                      </a:lnTo>
                      <a:lnTo>
                        <a:pt x="43" y="31"/>
                      </a:lnTo>
                      <a:lnTo>
                        <a:pt x="43" y="32"/>
                      </a:lnTo>
                      <a:lnTo>
                        <a:pt x="42" y="34"/>
                      </a:lnTo>
                      <a:lnTo>
                        <a:pt x="42" y="37"/>
                      </a:lnTo>
                      <a:lnTo>
                        <a:pt x="42" y="39"/>
                      </a:lnTo>
                      <a:lnTo>
                        <a:pt x="42" y="40"/>
                      </a:lnTo>
                      <a:lnTo>
                        <a:pt x="42" y="43"/>
                      </a:lnTo>
                      <a:lnTo>
                        <a:pt x="0" y="0"/>
                      </a:lnTo>
                      <a:lnTo>
                        <a:pt x="42" y="35"/>
                      </a:lnTo>
                      <a:lnTo>
                        <a:pt x="50" y="26"/>
                      </a:lnTo>
                      <a:lnTo>
                        <a:pt x="50" y="26"/>
                      </a:lnTo>
                      <a:lnTo>
                        <a:pt x="48" y="24"/>
                      </a:lnTo>
                      <a:close/>
                    </a:path>
                  </a:pathLst>
                </a:custGeom>
                <a:solidFill>
                  <a:srgbClr val="CEA156"/>
                </a:solidFill>
                <a:ln w="9525">
                  <a:noFill/>
                  <a:round/>
                  <a:headEnd/>
                  <a:tailEnd/>
                </a:ln>
              </p:spPr>
              <p:txBody>
                <a:bodyPr/>
                <a:lstStyle/>
                <a:p>
                  <a:endParaRPr lang="en-US"/>
                </a:p>
              </p:txBody>
            </p:sp>
            <p:sp>
              <p:nvSpPr>
                <p:cNvPr id="42402" name="Freeform 418"/>
                <p:cNvSpPr>
                  <a:spLocks/>
                </p:cNvSpPr>
                <p:nvPr/>
              </p:nvSpPr>
              <p:spPr bwMode="auto">
                <a:xfrm>
                  <a:off x="2260" y="3917"/>
                  <a:ext cx="18" cy="22"/>
                </a:xfrm>
                <a:custGeom>
                  <a:avLst/>
                  <a:gdLst/>
                  <a:ahLst/>
                  <a:cxnLst>
                    <a:cxn ang="0">
                      <a:pos x="24" y="41"/>
                    </a:cxn>
                    <a:cxn ang="0">
                      <a:pos x="0" y="17"/>
                    </a:cxn>
                    <a:cxn ang="0">
                      <a:pos x="35" y="0"/>
                    </a:cxn>
                    <a:cxn ang="0">
                      <a:pos x="35" y="5"/>
                    </a:cxn>
                    <a:cxn ang="0">
                      <a:pos x="34" y="9"/>
                    </a:cxn>
                    <a:cxn ang="0">
                      <a:pos x="34" y="14"/>
                    </a:cxn>
                    <a:cxn ang="0">
                      <a:pos x="34" y="17"/>
                    </a:cxn>
                    <a:cxn ang="0">
                      <a:pos x="34" y="22"/>
                    </a:cxn>
                    <a:cxn ang="0">
                      <a:pos x="34" y="27"/>
                    </a:cxn>
                    <a:cxn ang="0">
                      <a:pos x="32" y="32"/>
                    </a:cxn>
                    <a:cxn ang="0">
                      <a:pos x="30" y="35"/>
                    </a:cxn>
                    <a:cxn ang="0">
                      <a:pos x="29" y="38"/>
                    </a:cxn>
                    <a:cxn ang="0">
                      <a:pos x="24" y="43"/>
                    </a:cxn>
                    <a:cxn ang="0">
                      <a:pos x="24" y="43"/>
                    </a:cxn>
                    <a:cxn ang="0">
                      <a:pos x="24" y="41"/>
                    </a:cxn>
                  </a:cxnLst>
                  <a:rect l="0" t="0" r="r" b="b"/>
                  <a:pathLst>
                    <a:path w="35" h="43">
                      <a:moveTo>
                        <a:pt x="24" y="41"/>
                      </a:moveTo>
                      <a:lnTo>
                        <a:pt x="0" y="17"/>
                      </a:lnTo>
                      <a:lnTo>
                        <a:pt x="35" y="0"/>
                      </a:lnTo>
                      <a:lnTo>
                        <a:pt x="35" y="5"/>
                      </a:lnTo>
                      <a:lnTo>
                        <a:pt x="34" y="9"/>
                      </a:lnTo>
                      <a:lnTo>
                        <a:pt x="34" y="14"/>
                      </a:lnTo>
                      <a:lnTo>
                        <a:pt x="34" y="17"/>
                      </a:lnTo>
                      <a:lnTo>
                        <a:pt x="34" y="22"/>
                      </a:lnTo>
                      <a:lnTo>
                        <a:pt x="34" y="27"/>
                      </a:lnTo>
                      <a:lnTo>
                        <a:pt x="32" y="32"/>
                      </a:lnTo>
                      <a:lnTo>
                        <a:pt x="30" y="35"/>
                      </a:lnTo>
                      <a:lnTo>
                        <a:pt x="29" y="38"/>
                      </a:lnTo>
                      <a:lnTo>
                        <a:pt x="24" y="43"/>
                      </a:lnTo>
                      <a:lnTo>
                        <a:pt x="24" y="43"/>
                      </a:lnTo>
                      <a:lnTo>
                        <a:pt x="24" y="41"/>
                      </a:lnTo>
                      <a:close/>
                    </a:path>
                  </a:pathLst>
                </a:custGeom>
                <a:solidFill>
                  <a:srgbClr val="00A359"/>
                </a:solidFill>
                <a:ln w="9525">
                  <a:noFill/>
                  <a:round/>
                  <a:headEnd/>
                  <a:tailEnd/>
                </a:ln>
              </p:spPr>
              <p:txBody>
                <a:bodyPr/>
                <a:lstStyle/>
                <a:p>
                  <a:endParaRPr lang="en-US"/>
                </a:p>
              </p:txBody>
            </p:sp>
            <p:sp>
              <p:nvSpPr>
                <p:cNvPr id="42403" name="Freeform 419"/>
                <p:cNvSpPr>
                  <a:spLocks/>
                </p:cNvSpPr>
                <p:nvPr/>
              </p:nvSpPr>
              <p:spPr bwMode="auto">
                <a:xfrm>
                  <a:off x="2496" y="3917"/>
                  <a:ext cx="90" cy="140"/>
                </a:xfrm>
                <a:custGeom>
                  <a:avLst/>
                  <a:gdLst/>
                  <a:ahLst/>
                  <a:cxnLst>
                    <a:cxn ang="0">
                      <a:pos x="179" y="67"/>
                    </a:cxn>
                    <a:cxn ang="0">
                      <a:pos x="170" y="72"/>
                    </a:cxn>
                    <a:cxn ang="0">
                      <a:pos x="160" y="78"/>
                    </a:cxn>
                    <a:cxn ang="0">
                      <a:pos x="152" y="86"/>
                    </a:cxn>
                    <a:cxn ang="0">
                      <a:pos x="144" y="94"/>
                    </a:cxn>
                    <a:cxn ang="0">
                      <a:pos x="138" y="102"/>
                    </a:cxn>
                    <a:cxn ang="0">
                      <a:pos x="138" y="158"/>
                    </a:cxn>
                    <a:cxn ang="0">
                      <a:pos x="120" y="193"/>
                    </a:cxn>
                    <a:cxn ang="0">
                      <a:pos x="139" y="208"/>
                    </a:cxn>
                    <a:cxn ang="0">
                      <a:pos x="149" y="225"/>
                    </a:cxn>
                    <a:cxn ang="0">
                      <a:pos x="149" y="246"/>
                    </a:cxn>
                    <a:cxn ang="0">
                      <a:pos x="144" y="264"/>
                    </a:cxn>
                    <a:cxn ang="0">
                      <a:pos x="138" y="278"/>
                    </a:cxn>
                    <a:cxn ang="0">
                      <a:pos x="94" y="278"/>
                    </a:cxn>
                    <a:cxn ang="0">
                      <a:pos x="77" y="264"/>
                    </a:cxn>
                    <a:cxn ang="0">
                      <a:pos x="67" y="233"/>
                    </a:cxn>
                    <a:cxn ang="0">
                      <a:pos x="59" y="201"/>
                    </a:cxn>
                    <a:cxn ang="0">
                      <a:pos x="40" y="184"/>
                    </a:cxn>
                    <a:cxn ang="0">
                      <a:pos x="0" y="193"/>
                    </a:cxn>
                    <a:cxn ang="0">
                      <a:pos x="27" y="144"/>
                    </a:cxn>
                    <a:cxn ang="0">
                      <a:pos x="38" y="153"/>
                    </a:cxn>
                    <a:cxn ang="0">
                      <a:pos x="48" y="150"/>
                    </a:cxn>
                    <a:cxn ang="0">
                      <a:pos x="56" y="139"/>
                    </a:cxn>
                    <a:cxn ang="0">
                      <a:pos x="66" y="129"/>
                    </a:cxn>
                    <a:cxn ang="0">
                      <a:pos x="77" y="126"/>
                    </a:cxn>
                    <a:cxn ang="0">
                      <a:pos x="85" y="97"/>
                    </a:cxn>
                    <a:cxn ang="0">
                      <a:pos x="98" y="67"/>
                    </a:cxn>
                    <a:cxn ang="0">
                      <a:pos x="115" y="40"/>
                    </a:cxn>
                    <a:cxn ang="0">
                      <a:pos x="136" y="17"/>
                    </a:cxn>
                    <a:cxn ang="0">
                      <a:pos x="162" y="0"/>
                    </a:cxn>
                    <a:cxn ang="0">
                      <a:pos x="157" y="11"/>
                    </a:cxn>
                    <a:cxn ang="0">
                      <a:pos x="144" y="27"/>
                    </a:cxn>
                    <a:cxn ang="0">
                      <a:pos x="131" y="45"/>
                    </a:cxn>
                    <a:cxn ang="0">
                      <a:pos x="128" y="65"/>
                    </a:cxn>
                    <a:cxn ang="0">
                      <a:pos x="144" y="85"/>
                    </a:cxn>
                  </a:cxnLst>
                  <a:rect l="0" t="0" r="r" b="b"/>
                  <a:pathLst>
                    <a:path w="179" h="278">
                      <a:moveTo>
                        <a:pt x="144" y="85"/>
                      </a:moveTo>
                      <a:lnTo>
                        <a:pt x="179" y="67"/>
                      </a:lnTo>
                      <a:lnTo>
                        <a:pt x="174" y="69"/>
                      </a:lnTo>
                      <a:lnTo>
                        <a:pt x="170" y="72"/>
                      </a:lnTo>
                      <a:lnTo>
                        <a:pt x="165" y="75"/>
                      </a:lnTo>
                      <a:lnTo>
                        <a:pt x="160" y="78"/>
                      </a:lnTo>
                      <a:lnTo>
                        <a:pt x="155" y="81"/>
                      </a:lnTo>
                      <a:lnTo>
                        <a:pt x="152" y="86"/>
                      </a:lnTo>
                      <a:lnTo>
                        <a:pt x="147" y="89"/>
                      </a:lnTo>
                      <a:lnTo>
                        <a:pt x="144" y="94"/>
                      </a:lnTo>
                      <a:lnTo>
                        <a:pt x="141" y="97"/>
                      </a:lnTo>
                      <a:lnTo>
                        <a:pt x="138" y="102"/>
                      </a:lnTo>
                      <a:lnTo>
                        <a:pt x="168" y="144"/>
                      </a:lnTo>
                      <a:lnTo>
                        <a:pt x="138" y="158"/>
                      </a:lnTo>
                      <a:lnTo>
                        <a:pt x="144" y="169"/>
                      </a:lnTo>
                      <a:lnTo>
                        <a:pt x="120" y="193"/>
                      </a:lnTo>
                      <a:lnTo>
                        <a:pt x="131" y="200"/>
                      </a:lnTo>
                      <a:lnTo>
                        <a:pt x="139" y="208"/>
                      </a:lnTo>
                      <a:lnTo>
                        <a:pt x="146" y="216"/>
                      </a:lnTo>
                      <a:lnTo>
                        <a:pt x="149" y="225"/>
                      </a:lnTo>
                      <a:lnTo>
                        <a:pt x="149" y="237"/>
                      </a:lnTo>
                      <a:lnTo>
                        <a:pt x="149" y="246"/>
                      </a:lnTo>
                      <a:lnTo>
                        <a:pt x="147" y="256"/>
                      </a:lnTo>
                      <a:lnTo>
                        <a:pt x="144" y="264"/>
                      </a:lnTo>
                      <a:lnTo>
                        <a:pt x="141" y="272"/>
                      </a:lnTo>
                      <a:lnTo>
                        <a:pt x="138" y="278"/>
                      </a:lnTo>
                      <a:lnTo>
                        <a:pt x="102" y="193"/>
                      </a:lnTo>
                      <a:lnTo>
                        <a:pt x="94" y="278"/>
                      </a:lnTo>
                      <a:lnTo>
                        <a:pt x="83" y="273"/>
                      </a:lnTo>
                      <a:lnTo>
                        <a:pt x="77" y="264"/>
                      </a:lnTo>
                      <a:lnTo>
                        <a:pt x="72" y="249"/>
                      </a:lnTo>
                      <a:lnTo>
                        <a:pt x="67" y="233"/>
                      </a:lnTo>
                      <a:lnTo>
                        <a:pt x="64" y="216"/>
                      </a:lnTo>
                      <a:lnTo>
                        <a:pt x="59" y="201"/>
                      </a:lnTo>
                      <a:lnTo>
                        <a:pt x="51" y="190"/>
                      </a:lnTo>
                      <a:lnTo>
                        <a:pt x="40" y="184"/>
                      </a:lnTo>
                      <a:lnTo>
                        <a:pt x="24" y="184"/>
                      </a:lnTo>
                      <a:lnTo>
                        <a:pt x="0" y="193"/>
                      </a:lnTo>
                      <a:lnTo>
                        <a:pt x="35" y="134"/>
                      </a:lnTo>
                      <a:lnTo>
                        <a:pt x="27" y="144"/>
                      </a:lnTo>
                      <a:lnTo>
                        <a:pt x="34" y="150"/>
                      </a:lnTo>
                      <a:lnTo>
                        <a:pt x="38" y="153"/>
                      </a:lnTo>
                      <a:lnTo>
                        <a:pt x="43" y="152"/>
                      </a:lnTo>
                      <a:lnTo>
                        <a:pt x="48" y="150"/>
                      </a:lnTo>
                      <a:lnTo>
                        <a:pt x="53" y="145"/>
                      </a:lnTo>
                      <a:lnTo>
                        <a:pt x="56" y="139"/>
                      </a:lnTo>
                      <a:lnTo>
                        <a:pt x="61" y="134"/>
                      </a:lnTo>
                      <a:lnTo>
                        <a:pt x="66" y="129"/>
                      </a:lnTo>
                      <a:lnTo>
                        <a:pt x="70" y="128"/>
                      </a:lnTo>
                      <a:lnTo>
                        <a:pt x="77" y="126"/>
                      </a:lnTo>
                      <a:lnTo>
                        <a:pt x="82" y="112"/>
                      </a:lnTo>
                      <a:lnTo>
                        <a:pt x="85" y="97"/>
                      </a:lnTo>
                      <a:lnTo>
                        <a:pt x="91" y="81"/>
                      </a:lnTo>
                      <a:lnTo>
                        <a:pt x="98" y="67"/>
                      </a:lnTo>
                      <a:lnTo>
                        <a:pt x="106" y="53"/>
                      </a:lnTo>
                      <a:lnTo>
                        <a:pt x="115" y="40"/>
                      </a:lnTo>
                      <a:lnTo>
                        <a:pt x="125" y="27"/>
                      </a:lnTo>
                      <a:lnTo>
                        <a:pt x="136" y="17"/>
                      </a:lnTo>
                      <a:lnTo>
                        <a:pt x="149" y="8"/>
                      </a:lnTo>
                      <a:lnTo>
                        <a:pt x="162" y="0"/>
                      </a:lnTo>
                      <a:lnTo>
                        <a:pt x="160" y="5"/>
                      </a:lnTo>
                      <a:lnTo>
                        <a:pt x="157" y="11"/>
                      </a:lnTo>
                      <a:lnTo>
                        <a:pt x="150" y="19"/>
                      </a:lnTo>
                      <a:lnTo>
                        <a:pt x="144" y="27"/>
                      </a:lnTo>
                      <a:lnTo>
                        <a:pt x="138" y="35"/>
                      </a:lnTo>
                      <a:lnTo>
                        <a:pt x="131" y="45"/>
                      </a:lnTo>
                      <a:lnTo>
                        <a:pt x="128" y="56"/>
                      </a:lnTo>
                      <a:lnTo>
                        <a:pt x="128" y="65"/>
                      </a:lnTo>
                      <a:lnTo>
                        <a:pt x="133" y="75"/>
                      </a:lnTo>
                      <a:lnTo>
                        <a:pt x="144" y="85"/>
                      </a:lnTo>
                      <a:lnTo>
                        <a:pt x="144" y="85"/>
                      </a:lnTo>
                      <a:close/>
                    </a:path>
                  </a:pathLst>
                </a:custGeom>
                <a:solidFill>
                  <a:srgbClr val="00A359"/>
                </a:solidFill>
                <a:ln w="9525">
                  <a:noFill/>
                  <a:round/>
                  <a:headEnd/>
                  <a:tailEnd/>
                </a:ln>
              </p:spPr>
              <p:txBody>
                <a:bodyPr/>
                <a:lstStyle/>
                <a:p>
                  <a:endParaRPr lang="en-US"/>
                </a:p>
              </p:txBody>
            </p:sp>
          </p:grpSp>
          <p:pic>
            <p:nvPicPr>
              <p:cNvPr id="42404" name="Picture 420" descr="D:\IMAGES\FOOD_BEV\VEGETABL\BFH00009.WMF"/>
              <p:cNvPicPr>
                <a:picLocks noChangeAspect="1" noChangeArrowheads="1"/>
              </p:cNvPicPr>
              <p:nvPr/>
            </p:nvPicPr>
            <p:blipFill>
              <a:blip r:embed="rId7"/>
              <a:srcRect/>
              <a:stretch>
                <a:fillRect/>
              </a:stretch>
            </p:blipFill>
            <p:spPr bwMode="auto">
              <a:xfrm>
                <a:off x="1920" y="2880"/>
                <a:ext cx="1248" cy="973"/>
              </a:xfrm>
              <a:prstGeom prst="rect">
                <a:avLst/>
              </a:prstGeom>
              <a:noFill/>
            </p:spPr>
          </p:pic>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SAE and the Full Plate</a:t>
            </a:r>
          </a:p>
        </p:txBody>
      </p:sp>
      <p:sp>
        <p:nvSpPr>
          <p:cNvPr id="43011" name="AutoShape 3"/>
          <p:cNvSpPr>
            <a:spLocks noChangeArrowheads="1"/>
          </p:cNvSpPr>
          <p:nvPr/>
        </p:nvSpPr>
        <p:spPr bwMode="auto">
          <a:xfrm flipH="1">
            <a:off x="533400" y="1600200"/>
            <a:ext cx="6553200" cy="3124200"/>
          </a:xfrm>
          <a:prstGeom prst="wedgeRoundRectCallout">
            <a:avLst>
              <a:gd name="adj1" fmla="val -40407"/>
              <a:gd name="adj2" fmla="val 81398"/>
              <a:gd name="adj3" fmla="val 16667"/>
            </a:avLst>
          </a:prstGeom>
          <a:noFill/>
          <a:ln w="9525">
            <a:solidFill>
              <a:schemeClr val="tx1"/>
            </a:solidFill>
            <a:miter lim="800000"/>
            <a:headEnd/>
            <a:tailEnd/>
          </a:ln>
          <a:effectLst/>
        </p:spPr>
        <p:txBody>
          <a:bodyPr wrap="none" anchor="ctr"/>
          <a:lstStyle/>
          <a:p>
            <a:pPr algn="ctr"/>
            <a:endParaRPr lang="en-US"/>
          </a:p>
        </p:txBody>
      </p:sp>
      <p:pic>
        <p:nvPicPr>
          <p:cNvPr id="43012" name="Picture 4" descr="E:\IMAGES\PEOPLE\WOM_CART\CKQ00412.WMF"/>
          <p:cNvPicPr>
            <a:picLocks noChangeAspect="1" noChangeArrowheads="1"/>
          </p:cNvPicPr>
          <p:nvPr/>
        </p:nvPicPr>
        <p:blipFill>
          <a:blip r:embed="rId2"/>
          <a:srcRect/>
          <a:stretch>
            <a:fillRect/>
          </a:stretch>
        </p:blipFill>
        <p:spPr bwMode="auto">
          <a:xfrm>
            <a:off x="6400800" y="4343400"/>
            <a:ext cx="1892300" cy="1955800"/>
          </a:xfrm>
          <a:prstGeom prst="rect">
            <a:avLst/>
          </a:prstGeom>
          <a:noFill/>
        </p:spPr>
      </p:pic>
      <p:sp>
        <p:nvSpPr>
          <p:cNvPr id="43013" name="Text Box 5"/>
          <p:cNvSpPr txBox="1">
            <a:spLocks noChangeArrowheads="1"/>
          </p:cNvSpPr>
          <p:nvPr/>
        </p:nvSpPr>
        <p:spPr bwMode="auto">
          <a:xfrm>
            <a:off x="990600" y="2209800"/>
            <a:ext cx="5638800" cy="1373188"/>
          </a:xfrm>
          <a:prstGeom prst="rect">
            <a:avLst/>
          </a:prstGeom>
          <a:noFill/>
          <a:ln w="9525">
            <a:noFill/>
            <a:miter lim="800000"/>
            <a:headEnd/>
            <a:tailEnd/>
          </a:ln>
          <a:effectLst/>
        </p:spPr>
        <p:txBody>
          <a:bodyPr>
            <a:spAutoFit/>
          </a:bodyPr>
          <a:lstStyle/>
          <a:p>
            <a:pPr>
              <a:spcBef>
                <a:spcPct val="50000"/>
              </a:spcBef>
            </a:pPr>
            <a:r>
              <a:rPr lang="en-US" sz="2800"/>
              <a:t>Adding a dessert rounds our our meal. </a:t>
            </a:r>
            <a:r>
              <a:rPr lang="en-US" sz="2800" b="1" u="sng"/>
              <a:t>Improvement</a:t>
            </a:r>
            <a:r>
              <a:rPr lang="en-US" sz="2800"/>
              <a:t> activities help round out the SAE plate.</a:t>
            </a:r>
          </a:p>
        </p:txBody>
      </p:sp>
      <p:sp>
        <p:nvSpPr>
          <p:cNvPr id="43220" name="Freeform 212"/>
          <p:cNvSpPr>
            <a:spLocks/>
          </p:cNvSpPr>
          <p:nvPr/>
        </p:nvSpPr>
        <p:spPr bwMode="auto">
          <a:xfrm>
            <a:off x="6775450" y="3208338"/>
            <a:ext cx="3175" cy="34925"/>
          </a:xfrm>
          <a:custGeom>
            <a:avLst/>
            <a:gdLst/>
            <a:ahLst/>
            <a:cxnLst>
              <a:cxn ang="0">
                <a:pos x="8" y="67"/>
              </a:cxn>
              <a:cxn ang="0">
                <a:pos x="0" y="0"/>
              </a:cxn>
              <a:cxn ang="0">
                <a:pos x="8" y="0"/>
              </a:cxn>
              <a:cxn ang="0">
                <a:pos x="8" y="67"/>
              </a:cxn>
              <a:cxn ang="0">
                <a:pos x="8" y="67"/>
              </a:cxn>
            </a:cxnLst>
            <a:rect l="0" t="0" r="r" b="b"/>
            <a:pathLst>
              <a:path w="8" h="67">
                <a:moveTo>
                  <a:pt x="8" y="67"/>
                </a:moveTo>
                <a:lnTo>
                  <a:pt x="0" y="0"/>
                </a:lnTo>
                <a:lnTo>
                  <a:pt x="8" y="0"/>
                </a:lnTo>
                <a:lnTo>
                  <a:pt x="8" y="67"/>
                </a:lnTo>
                <a:lnTo>
                  <a:pt x="8" y="67"/>
                </a:lnTo>
                <a:close/>
              </a:path>
            </a:pathLst>
          </a:custGeom>
          <a:solidFill>
            <a:srgbClr val="FFD633"/>
          </a:solidFill>
          <a:ln w="9525">
            <a:noFill/>
            <a:round/>
            <a:headEnd/>
            <a:tailEnd/>
          </a:ln>
        </p:spPr>
        <p:txBody>
          <a:bodyPr/>
          <a:lstStyle/>
          <a:p>
            <a:endParaRPr lang="en-US"/>
          </a:p>
        </p:txBody>
      </p:sp>
      <p:pic>
        <p:nvPicPr>
          <p:cNvPr id="43221" name="Picture 213" descr="D:\IMAGES\FOOD_BEV\MEALS\BDL00054.WMF"/>
          <p:cNvPicPr>
            <a:picLocks noChangeAspect="1" noChangeArrowheads="1"/>
          </p:cNvPicPr>
          <p:nvPr/>
        </p:nvPicPr>
        <p:blipFill>
          <a:blip r:embed="rId3"/>
          <a:srcRect/>
          <a:stretch>
            <a:fillRect/>
          </a:stretch>
        </p:blipFill>
        <p:spPr bwMode="auto">
          <a:xfrm>
            <a:off x="5257800" y="3810000"/>
            <a:ext cx="1171575" cy="1295400"/>
          </a:xfrm>
          <a:prstGeom prst="rect">
            <a:avLst/>
          </a:prstGeom>
          <a:noFill/>
        </p:spPr>
      </p:pic>
      <p:pic>
        <p:nvPicPr>
          <p:cNvPr id="43222" name="Picture 214" descr="D:\IMAGES\FOOD_BEV\BEVERAGE\AZZ00086.WMF"/>
          <p:cNvPicPr>
            <a:picLocks noChangeAspect="1" noChangeArrowheads="1"/>
          </p:cNvPicPr>
          <p:nvPr/>
        </p:nvPicPr>
        <p:blipFill>
          <a:blip r:embed="rId4"/>
          <a:srcRect/>
          <a:stretch>
            <a:fillRect/>
          </a:stretch>
        </p:blipFill>
        <p:spPr bwMode="auto">
          <a:xfrm>
            <a:off x="838200" y="3810000"/>
            <a:ext cx="1004888" cy="1752600"/>
          </a:xfrm>
          <a:prstGeom prst="rect">
            <a:avLst/>
          </a:prstGeom>
          <a:noFill/>
        </p:spPr>
      </p:pic>
      <p:pic>
        <p:nvPicPr>
          <p:cNvPr id="43223" name="Picture 215" descr="D:\IMAGES\FOOD_BEV\CNDY_DES\BAZ00039.WMF"/>
          <p:cNvPicPr>
            <a:picLocks noChangeAspect="1" noChangeArrowheads="1"/>
          </p:cNvPicPr>
          <p:nvPr/>
        </p:nvPicPr>
        <p:blipFill>
          <a:blip r:embed="rId5"/>
          <a:srcRect/>
          <a:stretch>
            <a:fillRect/>
          </a:stretch>
        </p:blipFill>
        <p:spPr bwMode="auto">
          <a:xfrm>
            <a:off x="1447800" y="5410200"/>
            <a:ext cx="1295400" cy="1246188"/>
          </a:xfrm>
          <a:prstGeom prst="rect">
            <a:avLst/>
          </a:prstGeom>
          <a:noFill/>
        </p:spPr>
      </p:pic>
      <p:grpSp>
        <p:nvGrpSpPr>
          <p:cNvPr id="43224" name="Group 216"/>
          <p:cNvGrpSpPr>
            <a:grpSpLocks/>
          </p:cNvGrpSpPr>
          <p:nvPr/>
        </p:nvGrpSpPr>
        <p:grpSpPr bwMode="auto">
          <a:xfrm>
            <a:off x="2590800" y="4267200"/>
            <a:ext cx="3146425" cy="2319338"/>
            <a:chOff x="1632" y="2688"/>
            <a:chExt cx="1982" cy="1461"/>
          </a:xfrm>
        </p:grpSpPr>
        <p:pic>
          <p:nvPicPr>
            <p:cNvPr id="43225" name="Picture 217" descr="D:\IMAGES\HOMEHOUS\KITCHEN\CAZ00043.WMF"/>
            <p:cNvPicPr>
              <a:picLocks noChangeAspect="1" noChangeArrowheads="1"/>
            </p:cNvPicPr>
            <p:nvPr/>
          </p:nvPicPr>
          <p:blipFill>
            <a:blip r:embed="rId6"/>
            <a:srcRect/>
            <a:stretch>
              <a:fillRect/>
            </a:stretch>
          </p:blipFill>
          <p:spPr bwMode="auto">
            <a:xfrm>
              <a:off x="1680" y="2736"/>
              <a:ext cx="1920" cy="1413"/>
            </a:xfrm>
            <a:prstGeom prst="rect">
              <a:avLst/>
            </a:prstGeom>
            <a:noFill/>
          </p:spPr>
        </p:pic>
        <p:pic>
          <p:nvPicPr>
            <p:cNvPr id="43226" name="Picture 218" descr="D:\IMAGES\FOOD_BEV\MEAT\BDO00016.WMF"/>
            <p:cNvPicPr>
              <a:picLocks noChangeAspect="1" noChangeArrowheads="1"/>
            </p:cNvPicPr>
            <p:nvPr/>
          </p:nvPicPr>
          <p:blipFill>
            <a:blip r:embed="rId7"/>
            <a:srcRect/>
            <a:stretch>
              <a:fillRect/>
            </a:stretch>
          </p:blipFill>
          <p:spPr bwMode="auto">
            <a:xfrm>
              <a:off x="2688" y="3072"/>
              <a:ext cx="926" cy="1056"/>
            </a:xfrm>
            <a:prstGeom prst="rect">
              <a:avLst/>
            </a:prstGeom>
            <a:noFill/>
          </p:spPr>
        </p:pic>
        <p:grpSp>
          <p:nvGrpSpPr>
            <p:cNvPr id="43227" name="Group 219"/>
            <p:cNvGrpSpPr>
              <a:grpSpLocks/>
            </p:cNvGrpSpPr>
            <p:nvPr/>
          </p:nvGrpSpPr>
          <p:grpSpPr bwMode="auto">
            <a:xfrm>
              <a:off x="1632" y="2688"/>
              <a:ext cx="1536" cy="1165"/>
              <a:chOff x="1632" y="2688"/>
              <a:chExt cx="1536" cy="1165"/>
            </a:xfrm>
          </p:grpSpPr>
          <p:grpSp>
            <p:nvGrpSpPr>
              <p:cNvPr id="43228" name="Group 220"/>
              <p:cNvGrpSpPr>
                <a:grpSpLocks/>
              </p:cNvGrpSpPr>
              <p:nvPr/>
            </p:nvGrpSpPr>
            <p:grpSpPr bwMode="auto">
              <a:xfrm>
                <a:off x="1632" y="2688"/>
                <a:ext cx="1008" cy="775"/>
                <a:chOff x="2112" y="2976"/>
                <a:chExt cx="1610" cy="1159"/>
              </a:xfrm>
            </p:grpSpPr>
            <p:sp>
              <p:nvSpPr>
                <p:cNvPr id="43229" name="Freeform 221"/>
                <p:cNvSpPr>
                  <a:spLocks/>
                </p:cNvSpPr>
                <p:nvPr/>
              </p:nvSpPr>
              <p:spPr bwMode="auto">
                <a:xfrm>
                  <a:off x="2174" y="3883"/>
                  <a:ext cx="230" cy="252"/>
                </a:xfrm>
                <a:custGeom>
                  <a:avLst/>
                  <a:gdLst/>
                  <a:ahLst/>
                  <a:cxnLst>
                    <a:cxn ang="0">
                      <a:pos x="160" y="29"/>
                    </a:cxn>
                    <a:cxn ang="0">
                      <a:pos x="91" y="10"/>
                    </a:cxn>
                    <a:cxn ang="0">
                      <a:pos x="34" y="0"/>
                    </a:cxn>
                    <a:cxn ang="0">
                      <a:pos x="34" y="38"/>
                    </a:cxn>
                    <a:cxn ang="0">
                      <a:pos x="47" y="56"/>
                    </a:cxn>
                    <a:cxn ang="0">
                      <a:pos x="66" y="66"/>
                    </a:cxn>
                    <a:cxn ang="0">
                      <a:pos x="66" y="82"/>
                    </a:cxn>
                    <a:cxn ang="0">
                      <a:pos x="58" y="86"/>
                    </a:cxn>
                    <a:cxn ang="0">
                      <a:pos x="45" y="101"/>
                    </a:cxn>
                    <a:cxn ang="0">
                      <a:pos x="43" y="134"/>
                    </a:cxn>
                    <a:cxn ang="0">
                      <a:pos x="80" y="149"/>
                    </a:cxn>
                    <a:cxn ang="0">
                      <a:pos x="107" y="158"/>
                    </a:cxn>
                    <a:cxn ang="0">
                      <a:pos x="98" y="181"/>
                    </a:cxn>
                    <a:cxn ang="0">
                      <a:pos x="91" y="181"/>
                    </a:cxn>
                    <a:cxn ang="0">
                      <a:pos x="87" y="187"/>
                    </a:cxn>
                    <a:cxn ang="0">
                      <a:pos x="77" y="190"/>
                    </a:cxn>
                    <a:cxn ang="0">
                      <a:pos x="51" y="206"/>
                    </a:cxn>
                    <a:cxn ang="0">
                      <a:pos x="47" y="246"/>
                    </a:cxn>
                    <a:cxn ang="0">
                      <a:pos x="32" y="278"/>
                    </a:cxn>
                    <a:cxn ang="0">
                      <a:pos x="5" y="277"/>
                    </a:cxn>
                    <a:cxn ang="0">
                      <a:pos x="0" y="301"/>
                    </a:cxn>
                    <a:cxn ang="0">
                      <a:pos x="8" y="330"/>
                    </a:cxn>
                    <a:cxn ang="0">
                      <a:pos x="24" y="341"/>
                    </a:cxn>
                    <a:cxn ang="0">
                      <a:pos x="75" y="362"/>
                    </a:cxn>
                    <a:cxn ang="0">
                      <a:pos x="133" y="378"/>
                    </a:cxn>
                    <a:cxn ang="0">
                      <a:pos x="191" y="381"/>
                    </a:cxn>
                    <a:cxn ang="0">
                      <a:pos x="210" y="392"/>
                    </a:cxn>
                    <a:cxn ang="0">
                      <a:pos x="226" y="443"/>
                    </a:cxn>
                    <a:cxn ang="0">
                      <a:pos x="234" y="502"/>
                    </a:cxn>
                    <a:cxn ang="0">
                      <a:pos x="251" y="502"/>
                    </a:cxn>
                    <a:cxn ang="0">
                      <a:pos x="266" y="491"/>
                    </a:cxn>
                    <a:cxn ang="0">
                      <a:pos x="274" y="482"/>
                    </a:cxn>
                    <a:cxn ang="0">
                      <a:pos x="274" y="475"/>
                    </a:cxn>
                    <a:cxn ang="0">
                      <a:pos x="301" y="482"/>
                    </a:cxn>
                    <a:cxn ang="0">
                      <a:pos x="331" y="499"/>
                    </a:cxn>
                    <a:cxn ang="0">
                      <a:pos x="365" y="480"/>
                    </a:cxn>
                    <a:cxn ang="0">
                      <a:pos x="421" y="475"/>
                    </a:cxn>
                    <a:cxn ang="0">
                      <a:pos x="456" y="451"/>
                    </a:cxn>
                    <a:cxn ang="0">
                      <a:pos x="456" y="416"/>
                    </a:cxn>
                    <a:cxn ang="0">
                      <a:pos x="440" y="406"/>
                    </a:cxn>
                    <a:cxn ang="0">
                      <a:pos x="419" y="403"/>
                    </a:cxn>
                    <a:cxn ang="0">
                      <a:pos x="395" y="400"/>
                    </a:cxn>
                    <a:cxn ang="0">
                      <a:pos x="384" y="386"/>
                    </a:cxn>
                    <a:cxn ang="0">
                      <a:pos x="360" y="374"/>
                    </a:cxn>
                    <a:cxn ang="0">
                      <a:pos x="336" y="342"/>
                    </a:cxn>
                    <a:cxn ang="0">
                      <a:pos x="330" y="280"/>
                    </a:cxn>
                    <a:cxn ang="0">
                      <a:pos x="336" y="254"/>
                    </a:cxn>
                    <a:cxn ang="0">
                      <a:pos x="331" y="238"/>
                    </a:cxn>
                    <a:cxn ang="0">
                      <a:pos x="322" y="229"/>
                    </a:cxn>
                    <a:cxn ang="0">
                      <a:pos x="307" y="230"/>
                    </a:cxn>
                    <a:cxn ang="0">
                      <a:pos x="315" y="218"/>
                    </a:cxn>
                    <a:cxn ang="0">
                      <a:pos x="333" y="200"/>
                    </a:cxn>
                    <a:cxn ang="0">
                      <a:pos x="378" y="197"/>
                    </a:cxn>
                    <a:cxn ang="0">
                      <a:pos x="394" y="163"/>
                    </a:cxn>
                    <a:cxn ang="0">
                      <a:pos x="352" y="118"/>
                    </a:cxn>
                    <a:cxn ang="0">
                      <a:pos x="275" y="56"/>
                    </a:cxn>
                    <a:cxn ang="0">
                      <a:pos x="258" y="48"/>
                    </a:cxn>
                    <a:cxn ang="0">
                      <a:pos x="248" y="42"/>
                    </a:cxn>
                    <a:cxn ang="0">
                      <a:pos x="237" y="32"/>
                    </a:cxn>
                  </a:cxnLst>
                  <a:rect l="0" t="0" r="r" b="b"/>
                  <a:pathLst>
                    <a:path w="461" h="504">
                      <a:moveTo>
                        <a:pt x="235" y="32"/>
                      </a:moveTo>
                      <a:lnTo>
                        <a:pt x="224" y="32"/>
                      </a:lnTo>
                      <a:lnTo>
                        <a:pt x="211" y="32"/>
                      </a:lnTo>
                      <a:lnTo>
                        <a:pt x="199" y="30"/>
                      </a:lnTo>
                      <a:lnTo>
                        <a:pt x="186" y="30"/>
                      </a:lnTo>
                      <a:lnTo>
                        <a:pt x="173" y="29"/>
                      </a:lnTo>
                      <a:lnTo>
                        <a:pt x="160" y="29"/>
                      </a:lnTo>
                      <a:lnTo>
                        <a:pt x="147" y="27"/>
                      </a:lnTo>
                      <a:lnTo>
                        <a:pt x="135" y="27"/>
                      </a:lnTo>
                      <a:lnTo>
                        <a:pt x="122" y="27"/>
                      </a:lnTo>
                      <a:lnTo>
                        <a:pt x="109" y="27"/>
                      </a:lnTo>
                      <a:lnTo>
                        <a:pt x="104" y="19"/>
                      </a:lnTo>
                      <a:lnTo>
                        <a:pt x="98" y="13"/>
                      </a:lnTo>
                      <a:lnTo>
                        <a:pt x="91" y="10"/>
                      </a:lnTo>
                      <a:lnTo>
                        <a:pt x="83" y="6"/>
                      </a:lnTo>
                      <a:lnTo>
                        <a:pt x="75" y="3"/>
                      </a:lnTo>
                      <a:lnTo>
                        <a:pt x="67" y="2"/>
                      </a:lnTo>
                      <a:lnTo>
                        <a:pt x="59" y="0"/>
                      </a:lnTo>
                      <a:lnTo>
                        <a:pt x="51" y="0"/>
                      </a:lnTo>
                      <a:lnTo>
                        <a:pt x="42" y="0"/>
                      </a:lnTo>
                      <a:lnTo>
                        <a:pt x="34" y="0"/>
                      </a:lnTo>
                      <a:lnTo>
                        <a:pt x="34" y="5"/>
                      </a:lnTo>
                      <a:lnTo>
                        <a:pt x="34" y="10"/>
                      </a:lnTo>
                      <a:lnTo>
                        <a:pt x="34" y="16"/>
                      </a:lnTo>
                      <a:lnTo>
                        <a:pt x="32" y="21"/>
                      </a:lnTo>
                      <a:lnTo>
                        <a:pt x="32" y="27"/>
                      </a:lnTo>
                      <a:lnTo>
                        <a:pt x="34" y="32"/>
                      </a:lnTo>
                      <a:lnTo>
                        <a:pt x="34" y="38"/>
                      </a:lnTo>
                      <a:lnTo>
                        <a:pt x="35" y="43"/>
                      </a:lnTo>
                      <a:lnTo>
                        <a:pt x="37" y="48"/>
                      </a:lnTo>
                      <a:lnTo>
                        <a:pt x="40" y="53"/>
                      </a:lnTo>
                      <a:lnTo>
                        <a:pt x="40" y="54"/>
                      </a:lnTo>
                      <a:lnTo>
                        <a:pt x="42" y="56"/>
                      </a:lnTo>
                      <a:lnTo>
                        <a:pt x="45" y="56"/>
                      </a:lnTo>
                      <a:lnTo>
                        <a:pt x="47" y="56"/>
                      </a:lnTo>
                      <a:lnTo>
                        <a:pt x="51" y="56"/>
                      </a:lnTo>
                      <a:lnTo>
                        <a:pt x="55" y="58"/>
                      </a:lnTo>
                      <a:lnTo>
                        <a:pt x="58" y="58"/>
                      </a:lnTo>
                      <a:lnTo>
                        <a:pt x="61" y="59"/>
                      </a:lnTo>
                      <a:lnTo>
                        <a:pt x="64" y="61"/>
                      </a:lnTo>
                      <a:lnTo>
                        <a:pt x="66" y="64"/>
                      </a:lnTo>
                      <a:lnTo>
                        <a:pt x="66" y="66"/>
                      </a:lnTo>
                      <a:lnTo>
                        <a:pt x="66" y="67"/>
                      </a:lnTo>
                      <a:lnTo>
                        <a:pt x="66" y="70"/>
                      </a:lnTo>
                      <a:lnTo>
                        <a:pt x="66" y="72"/>
                      </a:lnTo>
                      <a:lnTo>
                        <a:pt x="66" y="75"/>
                      </a:lnTo>
                      <a:lnTo>
                        <a:pt x="66" y="77"/>
                      </a:lnTo>
                      <a:lnTo>
                        <a:pt x="66" y="80"/>
                      </a:lnTo>
                      <a:lnTo>
                        <a:pt x="66" y="82"/>
                      </a:lnTo>
                      <a:lnTo>
                        <a:pt x="66" y="83"/>
                      </a:lnTo>
                      <a:lnTo>
                        <a:pt x="66" y="85"/>
                      </a:lnTo>
                      <a:lnTo>
                        <a:pt x="64" y="85"/>
                      </a:lnTo>
                      <a:lnTo>
                        <a:pt x="63" y="83"/>
                      </a:lnTo>
                      <a:lnTo>
                        <a:pt x="61" y="83"/>
                      </a:lnTo>
                      <a:lnTo>
                        <a:pt x="59" y="85"/>
                      </a:lnTo>
                      <a:lnTo>
                        <a:pt x="58" y="86"/>
                      </a:lnTo>
                      <a:lnTo>
                        <a:pt x="56" y="86"/>
                      </a:lnTo>
                      <a:lnTo>
                        <a:pt x="55" y="88"/>
                      </a:lnTo>
                      <a:lnTo>
                        <a:pt x="53" y="90"/>
                      </a:lnTo>
                      <a:lnTo>
                        <a:pt x="51" y="90"/>
                      </a:lnTo>
                      <a:lnTo>
                        <a:pt x="50" y="91"/>
                      </a:lnTo>
                      <a:lnTo>
                        <a:pt x="47" y="96"/>
                      </a:lnTo>
                      <a:lnTo>
                        <a:pt x="45" y="101"/>
                      </a:lnTo>
                      <a:lnTo>
                        <a:pt x="43" y="106"/>
                      </a:lnTo>
                      <a:lnTo>
                        <a:pt x="42" y="110"/>
                      </a:lnTo>
                      <a:lnTo>
                        <a:pt x="42" y="115"/>
                      </a:lnTo>
                      <a:lnTo>
                        <a:pt x="42" y="120"/>
                      </a:lnTo>
                      <a:lnTo>
                        <a:pt x="42" y="125"/>
                      </a:lnTo>
                      <a:lnTo>
                        <a:pt x="42" y="130"/>
                      </a:lnTo>
                      <a:lnTo>
                        <a:pt x="43" y="134"/>
                      </a:lnTo>
                      <a:lnTo>
                        <a:pt x="45" y="139"/>
                      </a:lnTo>
                      <a:lnTo>
                        <a:pt x="50" y="142"/>
                      </a:lnTo>
                      <a:lnTo>
                        <a:pt x="56" y="146"/>
                      </a:lnTo>
                      <a:lnTo>
                        <a:pt x="61" y="147"/>
                      </a:lnTo>
                      <a:lnTo>
                        <a:pt x="67" y="147"/>
                      </a:lnTo>
                      <a:lnTo>
                        <a:pt x="74" y="149"/>
                      </a:lnTo>
                      <a:lnTo>
                        <a:pt x="80" y="149"/>
                      </a:lnTo>
                      <a:lnTo>
                        <a:pt x="87" y="149"/>
                      </a:lnTo>
                      <a:lnTo>
                        <a:pt x="93" y="150"/>
                      </a:lnTo>
                      <a:lnTo>
                        <a:pt x="98" y="152"/>
                      </a:lnTo>
                      <a:lnTo>
                        <a:pt x="104" y="155"/>
                      </a:lnTo>
                      <a:lnTo>
                        <a:pt x="104" y="155"/>
                      </a:lnTo>
                      <a:lnTo>
                        <a:pt x="106" y="157"/>
                      </a:lnTo>
                      <a:lnTo>
                        <a:pt x="107" y="158"/>
                      </a:lnTo>
                      <a:lnTo>
                        <a:pt x="107" y="162"/>
                      </a:lnTo>
                      <a:lnTo>
                        <a:pt x="107" y="163"/>
                      </a:lnTo>
                      <a:lnTo>
                        <a:pt x="106" y="166"/>
                      </a:lnTo>
                      <a:lnTo>
                        <a:pt x="106" y="171"/>
                      </a:lnTo>
                      <a:lnTo>
                        <a:pt x="103" y="174"/>
                      </a:lnTo>
                      <a:lnTo>
                        <a:pt x="101" y="178"/>
                      </a:lnTo>
                      <a:lnTo>
                        <a:pt x="98" y="181"/>
                      </a:lnTo>
                      <a:lnTo>
                        <a:pt x="98" y="181"/>
                      </a:lnTo>
                      <a:lnTo>
                        <a:pt x="98" y="181"/>
                      </a:lnTo>
                      <a:lnTo>
                        <a:pt x="96" y="181"/>
                      </a:lnTo>
                      <a:lnTo>
                        <a:pt x="96" y="181"/>
                      </a:lnTo>
                      <a:lnTo>
                        <a:pt x="95" y="181"/>
                      </a:lnTo>
                      <a:lnTo>
                        <a:pt x="93" y="181"/>
                      </a:lnTo>
                      <a:lnTo>
                        <a:pt x="91" y="181"/>
                      </a:lnTo>
                      <a:lnTo>
                        <a:pt x="91" y="181"/>
                      </a:lnTo>
                      <a:lnTo>
                        <a:pt x="90" y="181"/>
                      </a:lnTo>
                      <a:lnTo>
                        <a:pt x="88" y="181"/>
                      </a:lnTo>
                      <a:lnTo>
                        <a:pt x="88" y="182"/>
                      </a:lnTo>
                      <a:lnTo>
                        <a:pt x="88" y="184"/>
                      </a:lnTo>
                      <a:lnTo>
                        <a:pt x="87" y="186"/>
                      </a:lnTo>
                      <a:lnTo>
                        <a:pt x="87" y="187"/>
                      </a:lnTo>
                      <a:lnTo>
                        <a:pt x="87" y="189"/>
                      </a:lnTo>
                      <a:lnTo>
                        <a:pt x="87" y="190"/>
                      </a:lnTo>
                      <a:lnTo>
                        <a:pt x="85" y="190"/>
                      </a:lnTo>
                      <a:lnTo>
                        <a:pt x="85" y="192"/>
                      </a:lnTo>
                      <a:lnTo>
                        <a:pt x="83" y="192"/>
                      </a:lnTo>
                      <a:lnTo>
                        <a:pt x="82" y="192"/>
                      </a:lnTo>
                      <a:lnTo>
                        <a:pt x="77" y="190"/>
                      </a:lnTo>
                      <a:lnTo>
                        <a:pt x="74" y="190"/>
                      </a:lnTo>
                      <a:lnTo>
                        <a:pt x="69" y="192"/>
                      </a:lnTo>
                      <a:lnTo>
                        <a:pt x="66" y="194"/>
                      </a:lnTo>
                      <a:lnTo>
                        <a:pt x="61" y="197"/>
                      </a:lnTo>
                      <a:lnTo>
                        <a:pt x="58" y="200"/>
                      </a:lnTo>
                      <a:lnTo>
                        <a:pt x="55" y="203"/>
                      </a:lnTo>
                      <a:lnTo>
                        <a:pt x="51" y="206"/>
                      </a:lnTo>
                      <a:lnTo>
                        <a:pt x="48" y="210"/>
                      </a:lnTo>
                      <a:lnTo>
                        <a:pt x="45" y="213"/>
                      </a:lnTo>
                      <a:lnTo>
                        <a:pt x="43" y="219"/>
                      </a:lnTo>
                      <a:lnTo>
                        <a:pt x="43" y="227"/>
                      </a:lnTo>
                      <a:lnTo>
                        <a:pt x="45" y="234"/>
                      </a:lnTo>
                      <a:lnTo>
                        <a:pt x="45" y="240"/>
                      </a:lnTo>
                      <a:lnTo>
                        <a:pt x="47" y="246"/>
                      </a:lnTo>
                      <a:lnTo>
                        <a:pt x="47" y="254"/>
                      </a:lnTo>
                      <a:lnTo>
                        <a:pt x="47" y="261"/>
                      </a:lnTo>
                      <a:lnTo>
                        <a:pt x="45" y="267"/>
                      </a:lnTo>
                      <a:lnTo>
                        <a:pt x="43" y="272"/>
                      </a:lnTo>
                      <a:lnTo>
                        <a:pt x="40" y="277"/>
                      </a:lnTo>
                      <a:lnTo>
                        <a:pt x="35" y="278"/>
                      </a:lnTo>
                      <a:lnTo>
                        <a:pt x="32" y="278"/>
                      </a:lnTo>
                      <a:lnTo>
                        <a:pt x="27" y="278"/>
                      </a:lnTo>
                      <a:lnTo>
                        <a:pt x="23" y="278"/>
                      </a:lnTo>
                      <a:lnTo>
                        <a:pt x="19" y="277"/>
                      </a:lnTo>
                      <a:lnTo>
                        <a:pt x="15" y="277"/>
                      </a:lnTo>
                      <a:lnTo>
                        <a:pt x="10" y="275"/>
                      </a:lnTo>
                      <a:lnTo>
                        <a:pt x="7" y="275"/>
                      </a:lnTo>
                      <a:lnTo>
                        <a:pt x="5" y="277"/>
                      </a:lnTo>
                      <a:lnTo>
                        <a:pt x="2" y="277"/>
                      </a:lnTo>
                      <a:lnTo>
                        <a:pt x="0" y="280"/>
                      </a:lnTo>
                      <a:lnTo>
                        <a:pt x="0" y="285"/>
                      </a:lnTo>
                      <a:lnTo>
                        <a:pt x="0" y="288"/>
                      </a:lnTo>
                      <a:lnTo>
                        <a:pt x="0" y="293"/>
                      </a:lnTo>
                      <a:lnTo>
                        <a:pt x="0" y="296"/>
                      </a:lnTo>
                      <a:lnTo>
                        <a:pt x="0" y="301"/>
                      </a:lnTo>
                      <a:lnTo>
                        <a:pt x="2" y="306"/>
                      </a:lnTo>
                      <a:lnTo>
                        <a:pt x="2" y="310"/>
                      </a:lnTo>
                      <a:lnTo>
                        <a:pt x="2" y="315"/>
                      </a:lnTo>
                      <a:lnTo>
                        <a:pt x="2" y="320"/>
                      </a:lnTo>
                      <a:lnTo>
                        <a:pt x="3" y="323"/>
                      </a:lnTo>
                      <a:lnTo>
                        <a:pt x="7" y="326"/>
                      </a:lnTo>
                      <a:lnTo>
                        <a:pt x="8" y="330"/>
                      </a:lnTo>
                      <a:lnTo>
                        <a:pt x="10" y="331"/>
                      </a:lnTo>
                      <a:lnTo>
                        <a:pt x="13" y="334"/>
                      </a:lnTo>
                      <a:lnTo>
                        <a:pt x="15" y="336"/>
                      </a:lnTo>
                      <a:lnTo>
                        <a:pt x="18" y="339"/>
                      </a:lnTo>
                      <a:lnTo>
                        <a:pt x="19" y="339"/>
                      </a:lnTo>
                      <a:lnTo>
                        <a:pt x="21" y="341"/>
                      </a:lnTo>
                      <a:lnTo>
                        <a:pt x="24" y="341"/>
                      </a:lnTo>
                      <a:lnTo>
                        <a:pt x="31" y="346"/>
                      </a:lnTo>
                      <a:lnTo>
                        <a:pt x="39" y="349"/>
                      </a:lnTo>
                      <a:lnTo>
                        <a:pt x="47" y="352"/>
                      </a:lnTo>
                      <a:lnTo>
                        <a:pt x="53" y="355"/>
                      </a:lnTo>
                      <a:lnTo>
                        <a:pt x="61" y="357"/>
                      </a:lnTo>
                      <a:lnTo>
                        <a:pt x="67" y="360"/>
                      </a:lnTo>
                      <a:lnTo>
                        <a:pt x="75" y="362"/>
                      </a:lnTo>
                      <a:lnTo>
                        <a:pt x="83" y="365"/>
                      </a:lnTo>
                      <a:lnTo>
                        <a:pt x="90" y="370"/>
                      </a:lnTo>
                      <a:lnTo>
                        <a:pt x="98" y="373"/>
                      </a:lnTo>
                      <a:lnTo>
                        <a:pt x="106" y="376"/>
                      </a:lnTo>
                      <a:lnTo>
                        <a:pt x="115" y="378"/>
                      </a:lnTo>
                      <a:lnTo>
                        <a:pt x="123" y="378"/>
                      </a:lnTo>
                      <a:lnTo>
                        <a:pt x="133" y="378"/>
                      </a:lnTo>
                      <a:lnTo>
                        <a:pt x="141" y="378"/>
                      </a:lnTo>
                      <a:lnTo>
                        <a:pt x="151" y="378"/>
                      </a:lnTo>
                      <a:lnTo>
                        <a:pt x="160" y="378"/>
                      </a:lnTo>
                      <a:lnTo>
                        <a:pt x="170" y="378"/>
                      </a:lnTo>
                      <a:lnTo>
                        <a:pt x="179" y="378"/>
                      </a:lnTo>
                      <a:lnTo>
                        <a:pt x="189" y="379"/>
                      </a:lnTo>
                      <a:lnTo>
                        <a:pt x="191" y="381"/>
                      </a:lnTo>
                      <a:lnTo>
                        <a:pt x="192" y="382"/>
                      </a:lnTo>
                      <a:lnTo>
                        <a:pt x="195" y="384"/>
                      </a:lnTo>
                      <a:lnTo>
                        <a:pt x="197" y="386"/>
                      </a:lnTo>
                      <a:lnTo>
                        <a:pt x="200" y="387"/>
                      </a:lnTo>
                      <a:lnTo>
                        <a:pt x="203" y="389"/>
                      </a:lnTo>
                      <a:lnTo>
                        <a:pt x="207" y="390"/>
                      </a:lnTo>
                      <a:lnTo>
                        <a:pt x="210" y="392"/>
                      </a:lnTo>
                      <a:lnTo>
                        <a:pt x="213" y="394"/>
                      </a:lnTo>
                      <a:lnTo>
                        <a:pt x="216" y="395"/>
                      </a:lnTo>
                      <a:lnTo>
                        <a:pt x="216" y="405"/>
                      </a:lnTo>
                      <a:lnTo>
                        <a:pt x="223" y="414"/>
                      </a:lnTo>
                      <a:lnTo>
                        <a:pt x="226" y="422"/>
                      </a:lnTo>
                      <a:lnTo>
                        <a:pt x="227" y="432"/>
                      </a:lnTo>
                      <a:lnTo>
                        <a:pt x="226" y="443"/>
                      </a:lnTo>
                      <a:lnTo>
                        <a:pt x="226" y="453"/>
                      </a:lnTo>
                      <a:lnTo>
                        <a:pt x="224" y="464"/>
                      </a:lnTo>
                      <a:lnTo>
                        <a:pt x="224" y="474"/>
                      </a:lnTo>
                      <a:lnTo>
                        <a:pt x="224" y="483"/>
                      </a:lnTo>
                      <a:lnTo>
                        <a:pt x="226" y="493"/>
                      </a:lnTo>
                      <a:lnTo>
                        <a:pt x="232" y="501"/>
                      </a:lnTo>
                      <a:lnTo>
                        <a:pt x="234" y="502"/>
                      </a:lnTo>
                      <a:lnTo>
                        <a:pt x="235" y="504"/>
                      </a:lnTo>
                      <a:lnTo>
                        <a:pt x="237" y="504"/>
                      </a:lnTo>
                      <a:lnTo>
                        <a:pt x="240" y="504"/>
                      </a:lnTo>
                      <a:lnTo>
                        <a:pt x="243" y="502"/>
                      </a:lnTo>
                      <a:lnTo>
                        <a:pt x="245" y="502"/>
                      </a:lnTo>
                      <a:lnTo>
                        <a:pt x="248" y="502"/>
                      </a:lnTo>
                      <a:lnTo>
                        <a:pt x="251" y="502"/>
                      </a:lnTo>
                      <a:lnTo>
                        <a:pt x="255" y="501"/>
                      </a:lnTo>
                      <a:lnTo>
                        <a:pt x="258" y="501"/>
                      </a:lnTo>
                      <a:lnTo>
                        <a:pt x="261" y="501"/>
                      </a:lnTo>
                      <a:lnTo>
                        <a:pt x="263" y="499"/>
                      </a:lnTo>
                      <a:lnTo>
                        <a:pt x="264" y="496"/>
                      </a:lnTo>
                      <a:lnTo>
                        <a:pt x="266" y="494"/>
                      </a:lnTo>
                      <a:lnTo>
                        <a:pt x="266" y="491"/>
                      </a:lnTo>
                      <a:lnTo>
                        <a:pt x="267" y="488"/>
                      </a:lnTo>
                      <a:lnTo>
                        <a:pt x="267" y="486"/>
                      </a:lnTo>
                      <a:lnTo>
                        <a:pt x="269" y="485"/>
                      </a:lnTo>
                      <a:lnTo>
                        <a:pt x="272" y="485"/>
                      </a:lnTo>
                      <a:lnTo>
                        <a:pt x="274" y="485"/>
                      </a:lnTo>
                      <a:lnTo>
                        <a:pt x="274" y="483"/>
                      </a:lnTo>
                      <a:lnTo>
                        <a:pt x="274" y="482"/>
                      </a:lnTo>
                      <a:lnTo>
                        <a:pt x="274" y="480"/>
                      </a:lnTo>
                      <a:lnTo>
                        <a:pt x="274" y="478"/>
                      </a:lnTo>
                      <a:lnTo>
                        <a:pt x="274" y="478"/>
                      </a:lnTo>
                      <a:lnTo>
                        <a:pt x="274" y="477"/>
                      </a:lnTo>
                      <a:lnTo>
                        <a:pt x="274" y="475"/>
                      </a:lnTo>
                      <a:lnTo>
                        <a:pt x="274" y="475"/>
                      </a:lnTo>
                      <a:lnTo>
                        <a:pt x="274" y="475"/>
                      </a:lnTo>
                      <a:lnTo>
                        <a:pt x="274" y="475"/>
                      </a:lnTo>
                      <a:lnTo>
                        <a:pt x="280" y="474"/>
                      </a:lnTo>
                      <a:lnTo>
                        <a:pt x="285" y="474"/>
                      </a:lnTo>
                      <a:lnTo>
                        <a:pt x="290" y="475"/>
                      </a:lnTo>
                      <a:lnTo>
                        <a:pt x="295" y="477"/>
                      </a:lnTo>
                      <a:lnTo>
                        <a:pt x="298" y="478"/>
                      </a:lnTo>
                      <a:lnTo>
                        <a:pt x="301" y="482"/>
                      </a:lnTo>
                      <a:lnTo>
                        <a:pt x="304" y="485"/>
                      </a:lnTo>
                      <a:lnTo>
                        <a:pt x="309" y="490"/>
                      </a:lnTo>
                      <a:lnTo>
                        <a:pt x="312" y="493"/>
                      </a:lnTo>
                      <a:lnTo>
                        <a:pt x="317" y="496"/>
                      </a:lnTo>
                      <a:lnTo>
                        <a:pt x="322" y="498"/>
                      </a:lnTo>
                      <a:lnTo>
                        <a:pt x="327" y="499"/>
                      </a:lnTo>
                      <a:lnTo>
                        <a:pt x="331" y="499"/>
                      </a:lnTo>
                      <a:lnTo>
                        <a:pt x="336" y="498"/>
                      </a:lnTo>
                      <a:lnTo>
                        <a:pt x="341" y="496"/>
                      </a:lnTo>
                      <a:lnTo>
                        <a:pt x="346" y="493"/>
                      </a:lnTo>
                      <a:lnTo>
                        <a:pt x="351" y="490"/>
                      </a:lnTo>
                      <a:lnTo>
                        <a:pt x="355" y="486"/>
                      </a:lnTo>
                      <a:lnTo>
                        <a:pt x="360" y="483"/>
                      </a:lnTo>
                      <a:lnTo>
                        <a:pt x="365" y="480"/>
                      </a:lnTo>
                      <a:lnTo>
                        <a:pt x="373" y="475"/>
                      </a:lnTo>
                      <a:lnTo>
                        <a:pt x="381" y="474"/>
                      </a:lnTo>
                      <a:lnTo>
                        <a:pt x="389" y="472"/>
                      </a:lnTo>
                      <a:lnTo>
                        <a:pt x="397" y="472"/>
                      </a:lnTo>
                      <a:lnTo>
                        <a:pt x="405" y="474"/>
                      </a:lnTo>
                      <a:lnTo>
                        <a:pt x="413" y="474"/>
                      </a:lnTo>
                      <a:lnTo>
                        <a:pt x="421" y="475"/>
                      </a:lnTo>
                      <a:lnTo>
                        <a:pt x="429" y="475"/>
                      </a:lnTo>
                      <a:lnTo>
                        <a:pt x="437" y="475"/>
                      </a:lnTo>
                      <a:lnTo>
                        <a:pt x="445" y="475"/>
                      </a:lnTo>
                      <a:lnTo>
                        <a:pt x="445" y="464"/>
                      </a:lnTo>
                      <a:lnTo>
                        <a:pt x="450" y="461"/>
                      </a:lnTo>
                      <a:lnTo>
                        <a:pt x="453" y="456"/>
                      </a:lnTo>
                      <a:lnTo>
                        <a:pt x="456" y="451"/>
                      </a:lnTo>
                      <a:lnTo>
                        <a:pt x="458" y="445"/>
                      </a:lnTo>
                      <a:lnTo>
                        <a:pt x="459" y="440"/>
                      </a:lnTo>
                      <a:lnTo>
                        <a:pt x="461" y="434"/>
                      </a:lnTo>
                      <a:lnTo>
                        <a:pt x="461" y="429"/>
                      </a:lnTo>
                      <a:lnTo>
                        <a:pt x="459" y="424"/>
                      </a:lnTo>
                      <a:lnTo>
                        <a:pt x="458" y="419"/>
                      </a:lnTo>
                      <a:lnTo>
                        <a:pt x="456" y="416"/>
                      </a:lnTo>
                      <a:lnTo>
                        <a:pt x="453" y="414"/>
                      </a:lnTo>
                      <a:lnTo>
                        <a:pt x="451" y="413"/>
                      </a:lnTo>
                      <a:lnTo>
                        <a:pt x="450" y="411"/>
                      </a:lnTo>
                      <a:lnTo>
                        <a:pt x="447" y="410"/>
                      </a:lnTo>
                      <a:lnTo>
                        <a:pt x="445" y="408"/>
                      </a:lnTo>
                      <a:lnTo>
                        <a:pt x="442" y="408"/>
                      </a:lnTo>
                      <a:lnTo>
                        <a:pt x="440" y="406"/>
                      </a:lnTo>
                      <a:lnTo>
                        <a:pt x="439" y="406"/>
                      </a:lnTo>
                      <a:lnTo>
                        <a:pt x="435" y="405"/>
                      </a:lnTo>
                      <a:lnTo>
                        <a:pt x="434" y="405"/>
                      </a:lnTo>
                      <a:lnTo>
                        <a:pt x="431" y="405"/>
                      </a:lnTo>
                      <a:lnTo>
                        <a:pt x="427" y="405"/>
                      </a:lnTo>
                      <a:lnTo>
                        <a:pt x="424" y="405"/>
                      </a:lnTo>
                      <a:lnTo>
                        <a:pt x="419" y="403"/>
                      </a:lnTo>
                      <a:lnTo>
                        <a:pt x="416" y="403"/>
                      </a:lnTo>
                      <a:lnTo>
                        <a:pt x="411" y="402"/>
                      </a:lnTo>
                      <a:lnTo>
                        <a:pt x="408" y="402"/>
                      </a:lnTo>
                      <a:lnTo>
                        <a:pt x="403" y="400"/>
                      </a:lnTo>
                      <a:lnTo>
                        <a:pt x="400" y="400"/>
                      </a:lnTo>
                      <a:lnTo>
                        <a:pt x="397" y="400"/>
                      </a:lnTo>
                      <a:lnTo>
                        <a:pt x="395" y="400"/>
                      </a:lnTo>
                      <a:lnTo>
                        <a:pt x="394" y="398"/>
                      </a:lnTo>
                      <a:lnTo>
                        <a:pt x="392" y="397"/>
                      </a:lnTo>
                      <a:lnTo>
                        <a:pt x="391" y="394"/>
                      </a:lnTo>
                      <a:lnTo>
                        <a:pt x="389" y="392"/>
                      </a:lnTo>
                      <a:lnTo>
                        <a:pt x="387" y="389"/>
                      </a:lnTo>
                      <a:lnTo>
                        <a:pt x="386" y="387"/>
                      </a:lnTo>
                      <a:lnTo>
                        <a:pt x="384" y="386"/>
                      </a:lnTo>
                      <a:lnTo>
                        <a:pt x="383" y="384"/>
                      </a:lnTo>
                      <a:lnTo>
                        <a:pt x="381" y="384"/>
                      </a:lnTo>
                      <a:lnTo>
                        <a:pt x="376" y="384"/>
                      </a:lnTo>
                      <a:lnTo>
                        <a:pt x="371" y="382"/>
                      </a:lnTo>
                      <a:lnTo>
                        <a:pt x="368" y="381"/>
                      </a:lnTo>
                      <a:lnTo>
                        <a:pt x="363" y="378"/>
                      </a:lnTo>
                      <a:lnTo>
                        <a:pt x="360" y="374"/>
                      </a:lnTo>
                      <a:lnTo>
                        <a:pt x="357" y="371"/>
                      </a:lnTo>
                      <a:lnTo>
                        <a:pt x="355" y="368"/>
                      </a:lnTo>
                      <a:lnTo>
                        <a:pt x="352" y="365"/>
                      </a:lnTo>
                      <a:lnTo>
                        <a:pt x="351" y="360"/>
                      </a:lnTo>
                      <a:lnTo>
                        <a:pt x="349" y="357"/>
                      </a:lnTo>
                      <a:lnTo>
                        <a:pt x="341" y="350"/>
                      </a:lnTo>
                      <a:lnTo>
                        <a:pt x="336" y="342"/>
                      </a:lnTo>
                      <a:lnTo>
                        <a:pt x="331" y="334"/>
                      </a:lnTo>
                      <a:lnTo>
                        <a:pt x="328" y="326"/>
                      </a:lnTo>
                      <a:lnTo>
                        <a:pt x="327" y="317"/>
                      </a:lnTo>
                      <a:lnTo>
                        <a:pt x="327" y="307"/>
                      </a:lnTo>
                      <a:lnTo>
                        <a:pt x="327" y="298"/>
                      </a:lnTo>
                      <a:lnTo>
                        <a:pt x="328" y="290"/>
                      </a:lnTo>
                      <a:lnTo>
                        <a:pt x="330" y="280"/>
                      </a:lnTo>
                      <a:lnTo>
                        <a:pt x="333" y="272"/>
                      </a:lnTo>
                      <a:lnTo>
                        <a:pt x="333" y="270"/>
                      </a:lnTo>
                      <a:lnTo>
                        <a:pt x="333" y="267"/>
                      </a:lnTo>
                      <a:lnTo>
                        <a:pt x="335" y="264"/>
                      </a:lnTo>
                      <a:lnTo>
                        <a:pt x="335" y="261"/>
                      </a:lnTo>
                      <a:lnTo>
                        <a:pt x="336" y="258"/>
                      </a:lnTo>
                      <a:lnTo>
                        <a:pt x="336" y="254"/>
                      </a:lnTo>
                      <a:lnTo>
                        <a:pt x="338" y="251"/>
                      </a:lnTo>
                      <a:lnTo>
                        <a:pt x="338" y="246"/>
                      </a:lnTo>
                      <a:lnTo>
                        <a:pt x="338" y="243"/>
                      </a:lnTo>
                      <a:lnTo>
                        <a:pt x="338" y="240"/>
                      </a:lnTo>
                      <a:lnTo>
                        <a:pt x="335" y="240"/>
                      </a:lnTo>
                      <a:lnTo>
                        <a:pt x="333" y="240"/>
                      </a:lnTo>
                      <a:lnTo>
                        <a:pt x="331" y="238"/>
                      </a:lnTo>
                      <a:lnTo>
                        <a:pt x="330" y="238"/>
                      </a:lnTo>
                      <a:lnTo>
                        <a:pt x="328" y="237"/>
                      </a:lnTo>
                      <a:lnTo>
                        <a:pt x="327" y="235"/>
                      </a:lnTo>
                      <a:lnTo>
                        <a:pt x="327" y="234"/>
                      </a:lnTo>
                      <a:lnTo>
                        <a:pt x="325" y="232"/>
                      </a:lnTo>
                      <a:lnTo>
                        <a:pt x="323" y="230"/>
                      </a:lnTo>
                      <a:lnTo>
                        <a:pt x="322" y="229"/>
                      </a:lnTo>
                      <a:lnTo>
                        <a:pt x="320" y="229"/>
                      </a:lnTo>
                      <a:lnTo>
                        <a:pt x="319" y="229"/>
                      </a:lnTo>
                      <a:lnTo>
                        <a:pt x="317" y="229"/>
                      </a:lnTo>
                      <a:lnTo>
                        <a:pt x="314" y="229"/>
                      </a:lnTo>
                      <a:lnTo>
                        <a:pt x="312" y="230"/>
                      </a:lnTo>
                      <a:lnTo>
                        <a:pt x="309" y="230"/>
                      </a:lnTo>
                      <a:lnTo>
                        <a:pt x="307" y="230"/>
                      </a:lnTo>
                      <a:lnTo>
                        <a:pt x="304" y="230"/>
                      </a:lnTo>
                      <a:lnTo>
                        <a:pt x="303" y="227"/>
                      </a:lnTo>
                      <a:lnTo>
                        <a:pt x="301" y="224"/>
                      </a:lnTo>
                      <a:lnTo>
                        <a:pt x="306" y="224"/>
                      </a:lnTo>
                      <a:lnTo>
                        <a:pt x="309" y="222"/>
                      </a:lnTo>
                      <a:lnTo>
                        <a:pt x="312" y="221"/>
                      </a:lnTo>
                      <a:lnTo>
                        <a:pt x="315" y="218"/>
                      </a:lnTo>
                      <a:lnTo>
                        <a:pt x="319" y="214"/>
                      </a:lnTo>
                      <a:lnTo>
                        <a:pt x="320" y="213"/>
                      </a:lnTo>
                      <a:lnTo>
                        <a:pt x="322" y="210"/>
                      </a:lnTo>
                      <a:lnTo>
                        <a:pt x="325" y="206"/>
                      </a:lnTo>
                      <a:lnTo>
                        <a:pt x="327" y="205"/>
                      </a:lnTo>
                      <a:lnTo>
                        <a:pt x="328" y="203"/>
                      </a:lnTo>
                      <a:lnTo>
                        <a:pt x="333" y="200"/>
                      </a:lnTo>
                      <a:lnTo>
                        <a:pt x="338" y="198"/>
                      </a:lnTo>
                      <a:lnTo>
                        <a:pt x="344" y="197"/>
                      </a:lnTo>
                      <a:lnTo>
                        <a:pt x="351" y="197"/>
                      </a:lnTo>
                      <a:lnTo>
                        <a:pt x="357" y="195"/>
                      </a:lnTo>
                      <a:lnTo>
                        <a:pt x="365" y="195"/>
                      </a:lnTo>
                      <a:lnTo>
                        <a:pt x="371" y="197"/>
                      </a:lnTo>
                      <a:lnTo>
                        <a:pt x="378" y="197"/>
                      </a:lnTo>
                      <a:lnTo>
                        <a:pt x="384" y="197"/>
                      </a:lnTo>
                      <a:lnTo>
                        <a:pt x="392" y="197"/>
                      </a:lnTo>
                      <a:lnTo>
                        <a:pt x="392" y="190"/>
                      </a:lnTo>
                      <a:lnTo>
                        <a:pt x="392" y="184"/>
                      </a:lnTo>
                      <a:lnTo>
                        <a:pt x="394" y="178"/>
                      </a:lnTo>
                      <a:lnTo>
                        <a:pt x="394" y="170"/>
                      </a:lnTo>
                      <a:lnTo>
                        <a:pt x="394" y="163"/>
                      </a:lnTo>
                      <a:lnTo>
                        <a:pt x="392" y="157"/>
                      </a:lnTo>
                      <a:lnTo>
                        <a:pt x="391" y="150"/>
                      </a:lnTo>
                      <a:lnTo>
                        <a:pt x="387" y="144"/>
                      </a:lnTo>
                      <a:lnTo>
                        <a:pt x="383" y="138"/>
                      </a:lnTo>
                      <a:lnTo>
                        <a:pt x="376" y="133"/>
                      </a:lnTo>
                      <a:lnTo>
                        <a:pt x="363" y="126"/>
                      </a:lnTo>
                      <a:lnTo>
                        <a:pt x="352" y="118"/>
                      </a:lnTo>
                      <a:lnTo>
                        <a:pt x="341" y="110"/>
                      </a:lnTo>
                      <a:lnTo>
                        <a:pt x="330" y="102"/>
                      </a:lnTo>
                      <a:lnTo>
                        <a:pt x="320" y="93"/>
                      </a:lnTo>
                      <a:lnTo>
                        <a:pt x="309" y="83"/>
                      </a:lnTo>
                      <a:lnTo>
                        <a:pt x="298" y="74"/>
                      </a:lnTo>
                      <a:lnTo>
                        <a:pt x="288" y="66"/>
                      </a:lnTo>
                      <a:lnTo>
                        <a:pt x="275" y="56"/>
                      </a:lnTo>
                      <a:lnTo>
                        <a:pt x="264" y="48"/>
                      </a:lnTo>
                      <a:lnTo>
                        <a:pt x="263" y="48"/>
                      </a:lnTo>
                      <a:lnTo>
                        <a:pt x="261" y="48"/>
                      </a:lnTo>
                      <a:lnTo>
                        <a:pt x="259" y="48"/>
                      </a:lnTo>
                      <a:lnTo>
                        <a:pt x="259" y="48"/>
                      </a:lnTo>
                      <a:lnTo>
                        <a:pt x="258" y="48"/>
                      </a:lnTo>
                      <a:lnTo>
                        <a:pt x="258" y="48"/>
                      </a:lnTo>
                      <a:lnTo>
                        <a:pt x="256" y="48"/>
                      </a:lnTo>
                      <a:lnTo>
                        <a:pt x="256" y="48"/>
                      </a:lnTo>
                      <a:lnTo>
                        <a:pt x="255" y="48"/>
                      </a:lnTo>
                      <a:lnTo>
                        <a:pt x="253" y="48"/>
                      </a:lnTo>
                      <a:lnTo>
                        <a:pt x="251" y="46"/>
                      </a:lnTo>
                      <a:lnTo>
                        <a:pt x="250" y="45"/>
                      </a:lnTo>
                      <a:lnTo>
                        <a:pt x="248" y="42"/>
                      </a:lnTo>
                      <a:lnTo>
                        <a:pt x="247" y="40"/>
                      </a:lnTo>
                      <a:lnTo>
                        <a:pt x="245" y="38"/>
                      </a:lnTo>
                      <a:lnTo>
                        <a:pt x="243" y="35"/>
                      </a:lnTo>
                      <a:lnTo>
                        <a:pt x="242" y="34"/>
                      </a:lnTo>
                      <a:lnTo>
                        <a:pt x="240" y="34"/>
                      </a:lnTo>
                      <a:lnTo>
                        <a:pt x="239" y="32"/>
                      </a:lnTo>
                      <a:lnTo>
                        <a:pt x="237" y="32"/>
                      </a:lnTo>
                      <a:lnTo>
                        <a:pt x="237" y="32"/>
                      </a:lnTo>
                      <a:lnTo>
                        <a:pt x="235" y="32"/>
                      </a:lnTo>
                      <a:close/>
                    </a:path>
                  </a:pathLst>
                </a:custGeom>
                <a:solidFill>
                  <a:srgbClr val="B1FFD0"/>
                </a:solidFill>
                <a:ln w="9525">
                  <a:noFill/>
                  <a:round/>
                  <a:headEnd/>
                  <a:tailEnd/>
                </a:ln>
              </p:spPr>
              <p:txBody>
                <a:bodyPr/>
                <a:lstStyle/>
                <a:p>
                  <a:endParaRPr lang="en-US"/>
                </a:p>
              </p:txBody>
            </p:sp>
            <p:sp>
              <p:nvSpPr>
                <p:cNvPr id="43230" name="Freeform 222"/>
                <p:cNvSpPr>
                  <a:spLocks/>
                </p:cNvSpPr>
                <p:nvPr/>
              </p:nvSpPr>
              <p:spPr bwMode="auto">
                <a:xfrm>
                  <a:off x="2231" y="3020"/>
                  <a:ext cx="1409" cy="745"/>
                </a:xfrm>
                <a:custGeom>
                  <a:avLst/>
                  <a:gdLst/>
                  <a:ahLst/>
                  <a:cxnLst>
                    <a:cxn ang="0">
                      <a:pos x="509" y="441"/>
                    </a:cxn>
                    <a:cxn ang="0">
                      <a:pos x="308" y="480"/>
                    </a:cxn>
                    <a:cxn ang="0">
                      <a:pos x="237" y="529"/>
                    </a:cxn>
                    <a:cxn ang="0">
                      <a:pos x="204" y="558"/>
                    </a:cxn>
                    <a:cxn ang="0">
                      <a:pos x="87" y="636"/>
                    </a:cxn>
                    <a:cxn ang="0">
                      <a:pos x="58" y="748"/>
                    </a:cxn>
                    <a:cxn ang="0">
                      <a:pos x="40" y="801"/>
                    </a:cxn>
                    <a:cxn ang="0">
                      <a:pos x="31" y="873"/>
                    </a:cxn>
                    <a:cxn ang="0">
                      <a:pos x="13" y="990"/>
                    </a:cxn>
                    <a:cxn ang="0">
                      <a:pos x="4" y="1225"/>
                    </a:cxn>
                    <a:cxn ang="0">
                      <a:pos x="128" y="1161"/>
                    </a:cxn>
                    <a:cxn ang="0">
                      <a:pos x="168" y="1072"/>
                    </a:cxn>
                    <a:cxn ang="0">
                      <a:pos x="280" y="897"/>
                    </a:cxn>
                    <a:cxn ang="0">
                      <a:pos x="434" y="928"/>
                    </a:cxn>
                    <a:cxn ang="0">
                      <a:pos x="484" y="960"/>
                    </a:cxn>
                    <a:cxn ang="0">
                      <a:pos x="535" y="976"/>
                    </a:cxn>
                    <a:cxn ang="0">
                      <a:pos x="685" y="1028"/>
                    </a:cxn>
                    <a:cxn ang="0">
                      <a:pos x="877" y="1060"/>
                    </a:cxn>
                    <a:cxn ang="0">
                      <a:pos x="1186" y="1089"/>
                    </a:cxn>
                    <a:cxn ang="0">
                      <a:pos x="1316" y="1110"/>
                    </a:cxn>
                    <a:cxn ang="0">
                      <a:pos x="1341" y="1124"/>
                    </a:cxn>
                    <a:cxn ang="0">
                      <a:pos x="1468" y="1256"/>
                    </a:cxn>
                    <a:cxn ang="0">
                      <a:pos x="1504" y="1321"/>
                    </a:cxn>
                    <a:cxn ang="0">
                      <a:pos x="1572" y="1432"/>
                    </a:cxn>
                    <a:cxn ang="0">
                      <a:pos x="1709" y="1489"/>
                    </a:cxn>
                    <a:cxn ang="0">
                      <a:pos x="1749" y="1428"/>
                    </a:cxn>
                    <a:cxn ang="0">
                      <a:pos x="1727" y="1198"/>
                    </a:cxn>
                    <a:cxn ang="0">
                      <a:pos x="1751" y="1062"/>
                    </a:cxn>
                    <a:cxn ang="0">
                      <a:pos x="1890" y="985"/>
                    </a:cxn>
                    <a:cxn ang="0">
                      <a:pos x="1999" y="953"/>
                    </a:cxn>
                    <a:cxn ang="0">
                      <a:pos x="2028" y="952"/>
                    </a:cxn>
                    <a:cxn ang="0">
                      <a:pos x="2052" y="944"/>
                    </a:cxn>
                    <a:cxn ang="0">
                      <a:pos x="2160" y="886"/>
                    </a:cxn>
                    <a:cxn ang="0">
                      <a:pos x="2272" y="808"/>
                    </a:cxn>
                    <a:cxn ang="0">
                      <a:pos x="2436" y="726"/>
                    </a:cxn>
                    <a:cxn ang="0">
                      <a:pos x="2530" y="668"/>
                    </a:cxn>
                    <a:cxn ang="0">
                      <a:pos x="2570" y="649"/>
                    </a:cxn>
                    <a:cxn ang="0">
                      <a:pos x="2613" y="622"/>
                    </a:cxn>
                    <a:cxn ang="0">
                      <a:pos x="2760" y="488"/>
                    </a:cxn>
                    <a:cxn ang="0">
                      <a:pos x="2813" y="382"/>
                    </a:cxn>
                    <a:cxn ang="0">
                      <a:pos x="2600" y="190"/>
                    </a:cxn>
                    <a:cxn ang="0">
                      <a:pos x="2588" y="179"/>
                    </a:cxn>
                    <a:cxn ang="0">
                      <a:pos x="2575" y="174"/>
                    </a:cxn>
                    <a:cxn ang="0">
                      <a:pos x="2559" y="169"/>
                    </a:cxn>
                    <a:cxn ang="0">
                      <a:pos x="2439" y="152"/>
                    </a:cxn>
                    <a:cxn ang="0">
                      <a:pos x="2415" y="140"/>
                    </a:cxn>
                    <a:cxn ang="0">
                      <a:pos x="2319" y="108"/>
                    </a:cxn>
                    <a:cxn ang="0">
                      <a:pos x="2180" y="62"/>
                    </a:cxn>
                    <a:cxn ang="0">
                      <a:pos x="2096" y="40"/>
                    </a:cxn>
                    <a:cxn ang="0">
                      <a:pos x="1957" y="3"/>
                    </a:cxn>
                    <a:cxn ang="0">
                      <a:pos x="1898" y="14"/>
                    </a:cxn>
                    <a:cxn ang="0">
                      <a:pos x="1860" y="22"/>
                    </a:cxn>
                    <a:cxn ang="0">
                      <a:pos x="1634" y="19"/>
                    </a:cxn>
                    <a:cxn ang="0">
                      <a:pos x="1421" y="3"/>
                    </a:cxn>
                    <a:cxn ang="0">
                      <a:pos x="1196" y="60"/>
                    </a:cxn>
                    <a:cxn ang="0">
                      <a:pos x="1056" y="115"/>
                    </a:cxn>
                    <a:cxn ang="0">
                      <a:pos x="978" y="148"/>
                    </a:cxn>
                    <a:cxn ang="0">
                      <a:pos x="895" y="148"/>
                    </a:cxn>
                    <a:cxn ang="0">
                      <a:pos x="852" y="187"/>
                    </a:cxn>
                    <a:cxn ang="0">
                      <a:pos x="736" y="297"/>
                    </a:cxn>
                    <a:cxn ang="0">
                      <a:pos x="703" y="348"/>
                    </a:cxn>
                    <a:cxn ang="0">
                      <a:pos x="640" y="411"/>
                    </a:cxn>
                  </a:cxnLst>
                  <a:rect l="0" t="0" r="r" b="b"/>
                  <a:pathLst>
                    <a:path w="2818" h="1489">
                      <a:moveTo>
                        <a:pt x="607" y="435"/>
                      </a:moveTo>
                      <a:lnTo>
                        <a:pt x="599" y="436"/>
                      </a:lnTo>
                      <a:lnTo>
                        <a:pt x="591" y="438"/>
                      </a:lnTo>
                      <a:lnTo>
                        <a:pt x="583" y="438"/>
                      </a:lnTo>
                      <a:lnTo>
                        <a:pt x="575" y="438"/>
                      </a:lnTo>
                      <a:lnTo>
                        <a:pt x="567" y="436"/>
                      </a:lnTo>
                      <a:lnTo>
                        <a:pt x="559" y="435"/>
                      </a:lnTo>
                      <a:lnTo>
                        <a:pt x="551" y="435"/>
                      </a:lnTo>
                      <a:lnTo>
                        <a:pt x="543" y="433"/>
                      </a:lnTo>
                      <a:lnTo>
                        <a:pt x="535" y="435"/>
                      </a:lnTo>
                      <a:lnTo>
                        <a:pt x="527" y="435"/>
                      </a:lnTo>
                      <a:lnTo>
                        <a:pt x="509" y="441"/>
                      </a:lnTo>
                      <a:lnTo>
                        <a:pt x="492" y="446"/>
                      </a:lnTo>
                      <a:lnTo>
                        <a:pt x="472" y="451"/>
                      </a:lnTo>
                      <a:lnTo>
                        <a:pt x="455" y="454"/>
                      </a:lnTo>
                      <a:lnTo>
                        <a:pt x="436" y="457"/>
                      </a:lnTo>
                      <a:lnTo>
                        <a:pt x="416" y="460"/>
                      </a:lnTo>
                      <a:lnTo>
                        <a:pt x="397" y="464"/>
                      </a:lnTo>
                      <a:lnTo>
                        <a:pt x="380" y="467"/>
                      </a:lnTo>
                      <a:lnTo>
                        <a:pt x="360" y="470"/>
                      </a:lnTo>
                      <a:lnTo>
                        <a:pt x="341" y="473"/>
                      </a:lnTo>
                      <a:lnTo>
                        <a:pt x="330" y="473"/>
                      </a:lnTo>
                      <a:lnTo>
                        <a:pt x="319" y="475"/>
                      </a:lnTo>
                      <a:lnTo>
                        <a:pt x="308" y="480"/>
                      </a:lnTo>
                      <a:lnTo>
                        <a:pt x="298" y="484"/>
                      </a:lnTo>
                      <a:lnTo>
                        <a:pt x="288" y="489"/>
                      </a:lnTo>
                      <a:lnTo>
                        <a:pt x="279" y="496"/>
                      </a:lnTo>
                      <a:lnTo>
                        <a:pt x="269" y="502"/>
                      </a:lnTo>
                      <a:lnTo>
                        <a:pt x="261" y="510"/>
                      </a:lnTo>
                      <a:lnTo>
                        <a:pt x="253" y="518"/>
                      </a:lnTo>
                      <a:lnTo>
                        <a:pt x="245" y="526"/>
                      </a:lnTo>
                      <a:lnTo>
                        <a:pt x="244" y="526"/>
                      </a:lnTo>
                      <a:lnTo>
                        <a:pt x="242" y="526"/>
                      </a:lnTo>
                      <a:lnTo>
                        <a:pt x="240" y="528"/>
                      </a:lnTo>
                      <a:lnTo>
                        <a:pt x="239" y="528"/>
                      </a:lnTo>
                      <a:lnTo>
                        <a:pt x="237" y="529"/>
                      </a:lnTo>
                      <a:lnTo>
                        <a:pt x="236" y="529"/>
                      </a:lnTo>
                      <a:lnTo>
                        <a:pt x="234" y="531"/>
                      </a:lnTo>
                      <a:lnTo>
                        <a:pt x="232" y="531"/>
                      </a:lnTo>
                      <a:lnTo>
                        <a:pt x="231" y="531"/>
                      </a:lnTo>
                      <a:lnTo>
                        <a:pt x="229" y="531"/>
                      </a:lnTo>
                      <a:lnTo>
                        <a:pt x="224" y="534"/>
                      </a:lnTo>
                      <a:lnTo>
                        <a:pt x="220" y="539"/>
                      </a:lnTo>
                      <a:lnTo>
                        <a:pt x="216" y="542"/>
                      </a:lnTo>
                      <a:lnTo>
                        <a:pt x="213" y="545"/>
                      </a:lnTo>
                      <a:lnTo>
                        <a:pt x="210" y="550"/>
                      </a:lnTo>
                      <a:lnTo>
                        <a:pt x="207" y="553"/>
                      </a:lnTo>
                      <a:lnTo>
                        <a:pt x="204" y="558"/>
                      </a:lnTo>
                      <a:lnTo>
                        <a:pt x="200" y="561"/>
                      </a:lnTo>
                      <a:lnTo>
                        <a:pt x="196" y="564"/>
                      </a:lnTo>
                      <a:lnTo>
                        <a:pt x="191" y="569"/>
                      </a:lnTo>
                      <a:lnTo>
                        <a:pt x="178" y="574"/>
                      </a:lnTo>
                      <a:lnTo>
                        <a:pt x="165" y="580"/>
                      </a:lnTo>
                      <a:lnTo>
                        <a:pt x="152" y="587"/>
                      </a:lnTo>
                      <a:lnTo>
                        <a:pt x="140" y="593"/>
                      </a:lnTo>
                      <a:lnTo>
                        <a:pt x="127" y="601"/>
                      </a:lnTo>
                      <a:lnTo>
                        <a:pt x="116" y="608"/>
                      </a:lnTo>
                      <a:lnTo>
                        <a:pt x="104" y="617"/>
                      </a:lnTo>
                      <a:lnTo>
                        <a:pt x="95" y="625"/>
                      </a:lnTo>
                      <a:lnTo>
                        <a:pt x="87" y="636"/>
                      </a:lnTo>
                      <a:lnTo>
                        <a:pt x="79" y="649"/>
                      </a:lnTo>
                      <a:lnTo>
                        <a:pt x="77" y="659"/>
                      </a:lnTo>
                      <a:lnTo>
                        <a:pt x="74" y="668"/>
                      </a:lnTo>
                      <a:lnTo>
                        <a:pt x="72" y="678"/>
                      </a:lnTo>
                      <a:lnTo>
                        <a:pt x="72" y="688"/>
                      </a:lnTo>
                      <a:lnTo>
                        <a:pt x="71" y="697"/>
                      </a:lnTo>
                      <a:lnTo>
                        <a:pt x="69" y="707"/>
                      </a:lnTo>
                      <a:lnTo>
                        <a:pt x="68" y="716"/>
                      </a:lnTo>
                      <a:lnTo>
                        <a:pt x="64" y="726"/>
                      </a:lnTo>
                      <a:lnTo>
                        <a:pt x="63" y="736"/>
                      </a:lnTo>
                      <a:lnTo>
                        <a:pt x="58" y="745"/>
                      </a:lnTo>
                      <a:lnTo>
                        <a:pt x="58" y="748"/>
                      </a:lnTo>
                      <a:lnTo>
                        <a:pt x="58" y="752"/>
                      </a:lnTo>
                      <a:lnTo>
                        <a:pt x="56" y="755"/>
                      </a:lnTo>
                      <a:lnTo>
                        <a:pt x="56" y="758"/>
                      </a:lnTo>
                      <a:lnTo>
                        <a:pt x="55" y="761"/>
                      </a:lnTo>
                      <a:lnTo>
                        <a:pt x="53" y="764"/>
                      </a:lnTo>
                      <a:lnTo>
                        <a:pt x="52" y="768"/>
                      </a:lnTo>
                      <a:lnTo>
                        <a:pt x="50" y="771"/>
                      </a:lnTo>
                      <a:lnTo>
                        <a:pt x="48" y="774"/>
                      </a:lnTo>
                      <a:lnTo>
                        <a:pt x="47" y="777"/>
                      </a:lnTo>
                      <a:lnTo>
                        <a:pt x="45" y="785"/>
                      </a:lnTo>
                      <a:lnTo>
                        <a:pt x="42" y="793"/>
                      </a:lnTo>
                      <a:lnTo>
                        <a:pt x="40" y="801"/>
                      </a:lnTo>
                      <a:lnTo>
                        <a:pt x="40" y="809"/>
                      </a:lnTo>
                      <a:lnTo>
                        <a:pt x="39" y="817"/>
                      </a:lnTo>
                      <a:lnTo>
                        <a:pt x="39" y="825"/>
                      </a:lnTo>
                      <a:lnTo>
                        <a:pt x="37" y="833"/>
                      </a:lnTo>
                      <a:lnTo>
                        <a:pt x="36" y="841"/>
                      </a:lnTo>
                      <a:lnTo>
                        <a:pt x="34" y="849"/>
                      </a:lnTo>
                      <a:lnTo>
                        <a:pt x="31" y="857"/>
                      </a:lnTo>
                      <a:lnTo>
                        <a:pt x="31" y="860"/>
                      </a:lnTo>
                      <a:lnTo>
                        <a:pt x="31" y="864"/>
                      </a:lnTo>
                      <a:lnTo>
                        <a:pt x="31" y="867"/>
                      </a:lnTo>
                      <a:lnTo>
                        <a:pt x="31" y="870"/>
                      </a:lnTo>
                      <a:lnTo>
                        <a:pt x="31" y="873"/>
                      </a:lnTo>
                      <a:lnTo>
                        <a:pt x="31" y="876"/>
                      </a:lnTo>
                      <a:lnTo>
                        <a:pt x="31" y="880"/>
                      </a:lnTo>
                      <a:lnTo>
                        <a:pt x="31" y="883"/>
                      </a:lnTo>
                      <a:lnTo>
                        <a:pt x="31" y="886"/>
                      </a:lnTo>
                      <a:lnTo>
                        <a:pt x="31" y="889"/>
                      </a:lnTo>
                      <a:lnTo>
                        <a:pt x="26" y="904"/>
                      </a:lnTo>
                      <a:lnTo>
                        <a:pt x="21" y="918"/>
                      </a:lnTo>
                      <a:lnTo>
                        <a:pt x="18" y="932"/>
                      </a:lnTo>
                      <a:lnTo>
                        <a:pt x="16" y="947"/>
                      </a:lnTo>
                      <a:lnTo>
                        <a:pt x="15" y="961"/>
                      </a:lnTo>
                      <a:lnTo>
                        <a:pt x="13" y="976"/>
                      </a:lnTo>
                      <a:lnTo>
                        <a:pt x="13" y="990"/>
                      </a:lnTo>
                      <a:lnTo>
                        <a:pt x="12" y="1004"/>
                      </a:lnTo>
                      <a:lnTo>
                        <a:pt x="12" y="1019"/>
                      </a:lnTo>
                      <a:lnTo>
                        <a:pt x="10" y="1033"/>
                      </a:lnTo>
                      <a:lnTo>
                        <a:pt x="5" y="1054"/>
                      </a:lnTo>
                      <a:lnTo>
                        <a:pt x="4" y="1075"/>
                      </a:lnTo>
                      <a:lnTo>
                        <a:pt x="2" y="1096"/>
                      </a:lnTo>
                      <a:lnTo>
                        <a:pt x="0" y="1118"/>
                      </a:lnTo>
                      <a:lnTo>
                        <a:pt x="0" y="1139"/>
                      </a:lnTo>
                      <a:lnTo>
                        <a:pt x="2" y="1161"/>
                      </a:lnTo>
                      <a:lnTo>
                        <a:pt x="2" y="1182"/>
                      </a:lnTo>
                      <a:lnTo>
                        <a:pt x="4" y="1204"/>
                      </a:lnTo>
                      <a:lnTo>
                        <a:pt x="4" y="1225"/>
                      </a:lnTo>
                      <a:lnTo>
                        <a:pt x="5" y="1246"/>
                      </a:lnTo>
                      <a:lnTo>
                        <a:pt x="20" y="1246"/>
                      </a:lnTo>
                      <a:lnTo>
                        <a:pt x="36" y="1244"/>
                      </a:lnTo>
                      <a:lnTo>
                        <a:pt x="50" y="1240"/>
                      </a:lnTo>
                      <a:lnTo>
                        <a:pt x="63" y="1232"/>
                      </a:lnTo>
                      <a:lnTo>
                        <a:pt x="76" y="1224"/>
                      </a:lnTo>
                      <a:lnTo>
                        <a:pt x="88" y="1214"/>
                      </a:lnTo>
                      <a:lnTo>
                        <a:pt x="100" y="1203"/>
                      </a:lnTo>
                      <a:lnTo>
                        <a:pt x="109" y="1192"/>
                      </a:lnTo>
                      <a:lnTo>
                        <a:pt x="119" y="1179"/>
                      </a:lnTo>
                      <a:lnTo>
                        <a:pt x="127" y="1166"/>
                      </a:lnTo>
                      <a:lnTo>
                        <a:pt x="128" y="1161"/>
                      </a:lnTo>
                      <a:lnTo>
                        <a:pt x="130" y="1156"/>
                      </a:lnTo>
                      <a:lnTo>
                        <a:pt x="132" y="1152"/>
                      </a:lnTo>
                      <a:lnTo>
                        <a:pt x="133" y="1147"/>
                      </a:lnTo>
                      <a:lnTo>
                        <a:pt x="135" y="1142"/>
                      </a:lnTo>
                      <a:lnTo>
                        <a:pt x="136" y="1137"/>
                      </a:lnTo>
                      <a:lnTo>
                        <a:pt x="138" y="1132"/>
                      </a:lnTo>
                      <a:lnTo>
                        <a:pt x="140" y="1128"/>
                      </a:lnTo>
                      <a:lnTo>
                        <a:pt x="141" y="1123"/>
                      </a:lnTo>
                      <a:lnTo>
                        <a:pt x="143" y="1118"/>
                      </a:lnTo>
                      <a:lnTo>
                        <a:pt x="151" y="1102"/>
                      </a:lnTo>
                      <a:lnTo>
                        <a:pt x="160" y="1086"/>
                      </a:lnTo>
                      <a:lnTo>
                        <a:pt x="168" y="1072"/>
                      </a:lnTo>
                      <a:lnTo>
                        <a:pt x="176" y="1056"/>
                      </a:lnTo>
                      <a:lnTo>
                        <a:pt x="186" y="1041"/>
                      </a:lnTo>
                      <a:lnTo>
                        <a:pt x="194" y="1025"/>
                      </a:lnTo>
                      <a:lnTo>
                        <a:pt x="204" y="1011"/>
                      </a:lnTo>
                      <a:lnTo>
                        <a:pt x="212" y="995"/>
                      </a:lnTo>
                      <a:lnTo>
                        <a:pt x="220" y="979"/>
                      </a:lnTo>
                      <a:lnTo>
                        <a:pt x="229" y="963"/>
                      </a:lnTo>
                      <a:lnTo>
                        <a:pt x="237" y="950"/>
                      </a:lnTo>
                      <a:lnTo>
                        <a:pt x="247" y="936"/>
                      </a:lnTo>
                      <a:lnTo>
                        <a:pt x="256" y="921"/>
                      </a:lnTo>
                      <a:lnTo>
                        <a:pt x="268" y="908"/>
                      </a:lnTo>
                      <a:lnTo>
                        <a:pt x="280" y="897"/>
                      </a:lnTo>
                      <a:lnTo>
                        <a:pt x="293" y="886"/>
                      </a:lnTo>
                      <a:lnTo>
                        <a:pt x="308" y="880"/>
                      </a:lnTo>
                      <a:lnTo>
                        <a:pt x="324" y="875"/>
                      </a:lnTo>
                      <a:lnTo>
                        <a:pt x="340" y="873"/>
                      </a:lnTo>
                      <a:lnTo>
                        <a:pt x="357" y="878"/>
                      </a:lnTo>
                      <a:lnTo>
                        <a:pt x="368" y="881"/>
                      </a:lnTo>
                      <a:lnTo>
                        <a:pt x="381" y="888"/>
                      </a:lnTo>
                      <a:lnTo>
                        <a:pt x="391" y="894"/>
                      </a:lnTo>
                      <a:lnTo>
                        <a:pt x="402" y="902"/>
                      </a:lnTo>
                      <a:lnTo>
                        <a:pt x="413" y="910"/>
                      </a:lnTo>
                      <a:lnTo>
                        <a:pt x="423" y="920"/>
                      </a:lnTo>
                      <a:lnTo>
                        <a:pt x="434" y="928"/>
                      </a:lnTo>
                      <a:lnTo>
                        <a:pt x="445" y="936"/>
                      </a:lnTo>
                      <a:lnTo>
                        <a:pt x="456" y="942"/>
                      </a:lnTo>
                      <a:lnTo>
                        <a:pt x="469" y="947"/>
                      </a:lnTo>
                      <a:lnTo>
                        <a:pt x="471" y="948"/>
                      </a:lnTo>
                      <a:lnTo>
                        <a:pt x="472" y="950"/>
                      </a:lnTo>
                      <a:lnTo>
                        <a:pt x="474" y="952"/>
                      </a:lnTo>
                      <a:lnTo>
                        <a:pt x="477" y="952"/>
                      </a:lnTo>
                      <a:lnTo>
                        <a:pt x="479" y="953"/>
                      </a:lnTo>
                      <a:lnTo>
                        <a:pt x="480" y="955"/>
                      </a:lnTo>
                      <a:lnTo>
                        <a:pt x="482" y="956"/>
                      </a:lnTo>
                      <a:lnTo>
                        <a:pt x="484" y="958"/>
                      </a:lnTo>
                      <a:lnTo>
                        <a:pt x="484" y="960"/>
                      </a:lnTo>
                      <a:lnTo>
                        <a:pt x="485" y="963"/>
                      </a:lnTo>
                      <a:lnTo>
                        <a:pt x="490" y="963"/>
                      </a:lnTo>
                      <a:lnTo>
                        <a:pt x="495" y="963"/>
                      </a:lnTo>
                      <a:lnTo>
                        <a:pt x="498" y="963"/>
                      </a:lnTo>
                      <a:lnTo>
                        <a:pt x="503" y="963"/>
                      </a:lnTo>
                      <a:lnTo>
                        <a:pt x="508" y="964"/>
                      </a:lnTo>
                      <a:lnTo>
                        <a:pt x="512" y="964"/>
                      </a:lnTo>
                      <a:lnTo>
                        <a:pt x="516" y="964"/>
                      </a:lnTo>
                      <a:lnTo>
                        <a:pt x="520" y="966"/>
                      </a:lnTo>
                      <a:lnTo>
                        <a:pt x="524" y="968"/>
                      </a:lnTo>
                      <a:lnTo>
                        <a:pt x="527" y="969"/>
                      </a:lnTo>
                      <a:lnTo>
                        <a:pt x="535" y="976"/>
                      </a:lnTo>
                      <a:lnTo>
                        <a:pt x="543" y="984"/>
                      </a:lnTo>
                      <a:lnTo>
                        <a:pt x="551" y="990"/>
                      </a:lnTo>
                      <a:lnTo>
                        <a:pt x="559" y="995"/>
                      </a:lnTo>
                      <a:lnTo>
                        <a:pt x="568" y="1001"/>
                      </a:lnTo>
                      <a:lnTo>
                        <a:pt x="576" y="1004"/>
                      </a:lnTo>
                      <a:lnTo>
                        <a:pt x="584" y="1009"/>
                      </a:lnTo>
                      <a:lnTo>
                        <a:pt x="594" y="1012"/>
                      </a:lnTo>
                      <a:lnTo>
                        <a:pt x="604" y="1014"/>
                      </a:lnTo>
                      <a:lnTo>
                        <a:pt x="613" y="1017"/>
                      </a:lnTo>
                      <a:lnTo>
                        <a:pt x="637" y="1022"/>
                      </a:lnTo>
                      <a:lnTo>
                        <a:pt x="661" y="1025"/>
                      </a:lnTo>
                      <a:lnTo>
                        <a:pt x="685" y="1028"/>
                      </a:lnTo>
                      <a:lnTo>
                        <a:pt x="709" y="1032"/>
                      </a:lnTo>
                      <a:lnTo>
                        <a:pt x="733" y="1033"/>
                      </a:lnTo>
                      <a:lnTo>
                        <a:pt x="757" y="1035"/>
                      </a:lnTo>
                      <a:lnTo>
                        <a:pt x="781" y="1036"/>
                      </a:lnTo>
                      <a:lnTo>
                        <a:pt x="805" y="1040"/>
                      </a:lnTo>
                      <a:lnTo>
                        <a:pt x="829" y="1043"/>
                      </a:lnTo>
                      <a:lnTo>
                        <a:pt x="853" y="1049"/>
                      </a:lnTo>
                      <a:lnTo>
                        <a:pt x="858" y="1051"/>
                      </a:lnTo>
                      <a:lnTo>
                        <a:pt x="863" y="1052"/>
                      </a:lnTo>
                      <a:lnTo>
                        <a:pt x="868" y="1056"/>
                      </a:lnTo>
                      <a:lnTo>
                        <a:pt x="872" y="1059"/>
                      </a:lnTo>
                      <a:lnTo>
                        <a:pt x="877" y="1060"/>
                      </a:lnTo>
                      <a:lnTo>
                        <a:pt x="882" y="1064"/>
                      </a:lnTo>
                      <a:lnTo>
                        <a:pt x="887" y="1067"/>
                      </a:lnTo>
                      <a:lnTo>
                        <a:pt x="892" y="1068"/>
                      </a:lnTo>
                      <a:lnTo>
                        <a:pt x="896" y="1070"/>
                      </a:lnTo>
                      <a:lnTo>
                        <a:pt x="901" y="1070"/>
                      </a:lnTo>
                      <a:lnTo>
                        <a:pt x="941" y="1075"/>
                      </a:lnTo>
                      <a:lnTo>
                        <a:pt x="983" y="1080"/>
                      </a:lnTo>
                      <a:lnTo>
                        <a:pt x="1024" y="1083"/>
                      </a:lnTo>
                      <a:lnTo>
                        <a:pt x="1064" y="1084"/>
                      </a:lnTo>
                      <a:lnTo>
                        <a:pt x="1104" y="1086"/>
                      </a:lnTo>
                      <a:lnTo>
                        <a:pt x="1146" y="1088"/>
                      </a:lnTo>
                      <a:lnTo>
                        <a:pt x="1186" y="1089"/>
                      </a:lnTo>
                      <a:lnTo>
                        <a:pt x="1226" y="1092"/>
                      </a:lnTo>
                      <a:lnTo>
                        <a:pt x="1266" y="1096"/>
                      </a:lnTo>
                      <a:lnTo>
                        <a:pt x="1306" y="1102"/>
                      </a:lnTo>
                      <a:lnTo>
                        <a:pt x="1304" y="1105"/>
                      </a:lnTo>
                      <a:lnTo>
                        <a:pt x="1304" y="1107"/>
                      </a:lnTo>
                      <a:lnTo>
                        <a:pt x="1306" y="1107"/>
                      </a:lnTo>
                      <a:lnTo>
                        <a:pt x="1308" y="1107"/>
                      </a:lnTo>
                      <a:lnTo>
                        <a:pt x="1309" y="1107"/>
                      </a:lnTo>
                      <a:lnTo>
                        <a:pt x="1311" y="1107"/>
                      </a:lnTo>
                      <a:lnTo>
                        <a:pt x="1312" y="1107"/>
                      </a:lnTo>
                      <a:lnTo>
                        <a:pt x="1316" y="1108"/>
                      </a:lnTo>
                      <a:lnTo>
                        <a:pt x="1316" y="1110"/>
                      </a:lnTo>
                      <a:lnTo>
                        <a:pt x="1317" y="1113"/>
                      </a:lnTo>
                      <a:lnTo>
                        <a:pt x="1317" y="1113"/>
                      </a:lnTo>
                      <a:lnTo>
                        <a:pt x="1319" y="1113"/>
                      </a:lnTo>
                      <a:lnTo>
                        <a:pt x="1320" y="1113"/>
                      </a:lnTo>
                      <a:lnTo>
                        <a:pt x="1320" y="1113"/>
                      </a:lnTo>
                      <a:lnTo>
                        <a:pt x="1322" y="1113"/>
                      </a:lnTo>
                      <a:lnTo>
                        <a:pt x="1322" y="1113"/>
                      </a:lnTo>
                      <a:lnTo>
                        <a:pt x="1324" y="1113"/>
                      </a:lnTo>
                      <a:lnTo>
                        <a:pt x="1325" y="1113"/>
                      </a:lnTo>
                      <a:lnTo>
                        <a:pt x="1325" y="1113"/>
                      </a:lnTo>
                      <a:lnTo>
                        <a:pt x="1327" y="1113"/>
                      </a:lnTo>
                      <a:lnTo>
                        <a:pt x="1341" y="1124"/>
                      </a:lnTo>
                      <a:lnTo>
                        <a:pt x="1356" y="1136"/>
                      </a:lnTo>
                      <a:lnTo>
                        <a:pt x="1370" y="1147"/>
                      </a:lnTo>
                      <a:lnTo>
                        <a:pt x="1384" y="1158"/>
                      </a:lnTo>
                      <a:lnTo>
                        <a:pt x="1397" y="1169"/>
                      </a:lnTo>
                      <a:lnTo>
                        <a:pt x="1410" y="1182"/>
                      </a:lnTo>
                      <a:lnTo>
                        <a:pt x="1423" y="1195"/>
                      </a:lnTo>
                      <a:lnTo>
                        <a:pt x="1434" y="1208"/>
                      </a:lnTo>
                      <a:lnTo>
                        <a:pt x="1445" y="1220"/>
                      </a:lnTo>
                      <a:lnTo>
                        <a:pt x="1455" y="1235"/>
                      </a:lnTo>
                      <a:lnTo>
                        <a:pt x="1460" y="1241"/>
                      </a:lnTo>
                      <a:lnTo>
                        <a:pt x="1464" y="1249"/>
                      </a:lnTo>
                      <a:lnTo>
                        <a:pt x="1468" y="1256"/>
                      </a:lnTo>
                      <a:lnTo>
                        <a:pt x="1472" y="1262"/>
                      </a:lnTo>
                      <a:lnTo>
                        <a:pt x="1476" y="1270"/>
                      </a:lnTo>
                      <a:lnTo>
                        <a:pt x="1479" y="1276"/>
                      </a:lnTo>
                      <a:lnTo>
                        <a:pt x="1482" y="1284"/>
                      </a:lnTo>
                      <a:lnTo>
                        <a:pt x="1487" y="1291"/>
                      </a:lnTo>
                      <a:lnTo>
                        <a:pt x="1490" y="1297"/>
                      </a:lnTo>
                      <a:lnTo>
                        <a:pt x="1493" y="1305"/>
                      </a:lnTo>
                      <a:lnTo>
                        <a:pt x="1495" y="1308"/>
                      </a:lnTo>
                      <a:lnTo>
                        <a:pt x="1496" y="1312"/>
                      </a:lnTo>
                      <a:lnTo>
                        <a:pt x="1498" y="1315"/>
                      </a:lnTo>
                      <a:lnTo>
                        <a:pt x="1501" y="1318"/>
                      </a:lnTo>
                      <a:lnTo>
                        <a:pt x="1504" y="1321"/>
                      </a:lnTo>
                      <a:lnTo>
                        <a:pt x="1506" y="1324"/>
                      </a:lnTo>
                      <a:lnTo>
                        <a:pt x="1509" y="1328"/>
                      </a:lnTo>
                      <a:lnTo>
                        <a:pt x="1512" y="1331"/>
                      </a:lnTo>
                      <a:lnTo>
                        <a:pt x="1516" y="1334"/>
                      </a:lnTo>
                      <a:lnTo>
                        <a:pt x="1519" y="1337"/>
                      </a:lnTo>
                      <a:lnTo>
                        <a:pt x="1527" y="1352"/>
                      </a:lnTo>
                      <a:lnTo>
                        <a:pt x="1535" y="1364"/>
                      </a:lnTo>
                      <a:lnTo>
                        <a:pt x="1541" y="1379"/>
                      </a:lnTo>
                      <a:lnTo>
                        <a:pt x="1549" y="1393"/>
                      </a:lnTo>
                      <a:lnTo>
                        <a:pt x="1556" y="1406"/>
                      </a:lnTo>
                      <a:lnTo>
                        <a:pt x="1564" y="1419"/>
                      </a:lnTo>
                      <a:lnTo>
                        <a:pt x="1572" y="1432"/>
                      </a:lnTo>
                      <a:lnTo>
                        <a:pt x="1581" y="1443"/>
                      </a:lnTo>
                      <a:lnTo>
                        <a:pt x="1592" y="1454"/>
                      </a:lnTo>
                      <a:lnTo>
                        <a:pt x="1605" y="1465"/>
                      </a:lnTo>
                      <a:lnTo>
                        <a:pt x="1616" y="1470"/>
                      </a:lnTo>
                      <a:lnTo>
                        <a:pt x="1628" y="1476"/>
                      </a:lnTo>
                      <a:lnTo>
                        <a:pt x="1639" y="1481"/>
                      </a:lnTo>
                      <a:lnTo>
                        <a:pt x="1650" y="1484"/>
                      </a:lnTo>
                      <a:lnTo>
                        <a:pt x="1661" y="1488"/>
                      </a:lnTo>
                      <a:lnTo>
                        <a:pt x="1672" y="1489"/>
                      </a:lnTo>
                      <a:lnTo>
                        <a:pt x="1685" y="1489"/>
                      </a:lnTo>
                      <a:lnTo>
                        <a:pt x="1696" y="1489"/>
                      </a:lnTo>
                      <a:lnTo>
                        <a:pt x="1709" y="1489"/>
                      </a:lnTo>
                      <a:lnTo>
                        <a:pt x="1722" y="1486"/>
                      </a:lnTo>
                      <a:lnTo>
                        <a:pt x="1727" y="1484"/>
                      </a:lnTo>
                      <a:lnTo>
                        <a:pt x="1730" y="1481"/>
                      </a:lnTo>
                      <a:lnTo>
                        <a:pt x="1735" y="1478"/>
                      </a:lnTo>
                      <a:lnTo>
                        <a:pt x="1738" y="1475"/>
                      </a:lnTo>
                      <a:lnTo>
                        <a:pt x="1741" y="1472"/>
                      </a:lnTo>
                      <a:lnTo>
                        <a:pt x="1744" y="1467"/>
                      </a:lnTo>
                      <a:lnTo>
                        <a:pt x="1746" y="1462"/>
                      </a:lnTo>
                      <a:lnTo>
                        <a:pt x="1748" y="1459"/>
                      </a:lnTo>
                      <a:lnTo>
                        <a:pt x="1748" y="1454"/>
                      </a:lnTo>
                      <a:lnTo>
                        <a:pt x="1749" y="1449"/>
                      </a:lnTo>
                      <a:lnTo>
                        <a:pt x="1749" y="1428"/>
                      </a:lnTo>
                      <a:lnTo>
                        <a:pt x="1751" y="1409"/>
                      </a:lnTo>
                      <a:lnTo>
                        <a:pt x="1751" y="1390"/>
                      </a:lnTo>
                      <a:lnTo>
                        <a:pt x="1751" y="1369"/>
                      </a:lnTo>
                      <a:lnTo>
                        <a:pt x="1751" y="1350"/>
                      </a:lnTo>
                      <a:lnTo>
                        <a:pt x="1751" y="1329"/>
                      </a:lnTo>
                      <a:lnTo>
                        <a:pt x="1749" y="1310"/>
                      </a:lnTo>
                      <a:lnTo>
                        <a:pt x="1749" y="1291"/>
                      </a:lnTo>
                      <a:lnTo>
                        <a:pt x="1749" y="1270"/>
                      </a:lnTo>
                      <a:lnTo>
                        <a:pt x="1749" y="1251"/>
                      </a:lnTo>
                      <a:lnTo>
                        <a:pt x="1741" y="1235"/>
                      </a:lnTo>
                      <a:lnTo>
                        <a:pt x="1735" y="1217"/>
                      </a:lnTo>
                      <a:lnTo>
                        <a:pt x="1727" y="1198"/>
                      </a:lnTo>
                      <a:lnTo>
                        <a:pt x="1722" y="1180"/>
                      </a:lnTo>
                      <a:lnTo>
                        <a:pt x="1717" y="1161"/>
                      </a:lnTo>
                      <a:lnTo>
                        <a:pt x="1714" y="1142"/>
                      </a:lnTo>
                      <a:lnTo>
                        <a:pt x="1712" y="1123"/>
                      </a:lnTo>
                      <a:lnTo>
                        <a:pt x="1716" y="1104"/>
                      </a:lnTo>
                      <a:lnTo>
                        <a:pt x="1722" y="1086"/>
                      </a:lnTo>
                      <a:lnTo>
                        <a:pt x="1733" y="1070"/>
                      </a:lnTo>
                      <a:lnTo>
                        <a:pt x="1736" y="1068"/>
                      </a:lnTo>
                      <a:lnTo>
                        <a:pt x="1740" y="1067"/>
                      </a:lnTo>
                      <a:lnTo>
                        <a:pt x="1743" y="1065"/>
                      </a:lnTo>
                      <a:lnTo>
                        <a:pt x="1748" y="1064"/>
                      </a:lnTo>
                      <a:lnTo>
                        <a:pt x="1751" y="1062"/>
                      </a:lnTo>
                      <a:lnTo>
                        <a:pt x="1756" y="1060"/>
                      </a:lnTo>
                      <a:lnTo>
                        <a:pt x="1759" y="1059"/>
                      </a:lnTo>
                      <a:lnTo>
                        <a:pt x="1764" y="1057"/>
                      </a:lnTo>
                      <a:lnTo>
                        <a:pt x="1767" y="1056"/>
                      </a:lnTo>
                      <a:lnTo>
                        <a:pt x="1770" y="1054"/>
                      </a:lnTo>
                      <a:lnTo>
                        <a:pt x="1788" y="1043"/>
                      </a:lnTo>
                      <a:lnTo>
                        <a:pt x="1805" y="1032"/>
                      </a:lnTo>
                      <a:lnTo>
                        <a:pt x="1821" y="1022"/>
                      </a:lnTo>
                      <a:lnTo>
                        <a:pt x="1839" y="1012"/>
                      </a:lnTo>
                      <a:lnTo>
                        <a:pt x="1856" y="1003"/>
                      </a:lnTo>
                      <a:lnTo>
                        <a:pt x="1872" y="993"/>
                      </a:lnTo>
                      <a:lnTo>
                        <a:pt x="1890" y="985"/>
                      </a:lnTo>
                      <a:lnTo>
                        <a:pt x="1909" y="977"/>
                      </a:lnTo>
                      <a:lnTo>
                        <a:pt x="1927" y="969"/>
                      </a:lnTo>
                      <a:lnTo>
                        <a:pt x="1946" y="963"/>
                      </a:lnTo>
                      <a:lnTo>
                        <a:pt x="1952" y="961"/>
                      </a:lnTo>
                      <a:lnTo>
                        <a:pt x="1959" y="961"/>
                      </a:lnTo>
                      <a:lnTo>
                        <a:pt x="1964" y="960"/>
                      </a:lnTo>
                      <a:lnTo>
                        <a:pt x="1970" y="958"/>
                      </a:lnTo>
                      <a:lnTo>
                        <a:pt x="1975" y="958"/>
                      </a:lnTo>
                      <a:lnTo>
                        <a:pt x="1981" y="956"/>
                      </a:lnTo>
                      <a:lnTo>
                        <a:pt x="1986" y="956"/>
                      </a:lnTo>
                      <a:lnTo>
                        <a:pt x="1992" y="955"/>
                      </a:lnTo>
                      <a:lnTo>
                        <a:pt x="1999" y="953"/>
                      </a:lnTo>
                      <a:lnTo>
                        <a:pt x="2005" y="953"/>
                      </a:lnTo>
                      <a:lnTo>
                        <a:pt x="2007" y="953"/>
                      </a:lnTo>
                      <a:lnTo>
                        <a:pt x="2008" y="953"/>
                      </a:lnTo>
                      <a:lnTo>
                        <a:pt x="2010" y="953"/>
                      </a:lnTo>
                      <a:lnTo>
                        <a:pt x="2013" y="953"/>
                      </a:lnTo>
                      <a:lnTo>
                        <a:pt x="2015" y="953"/>
                      </a:lnTo>
                      <a:lnTo>
                        <a:pt x="2018" y="953"/>
                      </a:lnTo>
                      <a:lnTo>
                        <a:pt x="2020" y="953"/>
                      </a:lnTo>
                      <a:lnTo>
                        <a:pt x="2023" y="953"/>
                      </a:lnTo>
                      <a:lnTo>
                        <a:pt x="2024" y="953"/>
                      </a:lnTo>
                      <a:lnTo>
                        <a:pt x="2026" y="953"/>
                      </a:lnTo>
                      <a:lnTo>
                        <a:pt x="2028" y="952"/>
                      </a:lnTo>
                      <a:lnTo>
                        <a:pt x="2029" y="952"/>
                      </a:lnTo>
                      <a:lnTo>
                        <a:pt x="2031" y="952"/>
                      </a:lnTo>
                      <a:lnTo>
                        <a:pt x="2032" y="950"/>
                      </a:lnTo>
                      <a:lnTo>
                        <a:pt x="2034" y="948"/>
                      </a:lnTo>
                      <a:lnTo>
                        <a:pt x="2036" y="948"/>
                      </a:lnTo>
                      <a:lnTo>
                        <a:pt x="2037" y="947"/>
                      </a:lnTo>
                      <a:lnTo>
                        <a:pt x="2039" y="945"/>
                      </a:lnTo>
                      <a:lnTo>
                        <a:pt x="2040" y="944"/>
                      </a:lnTo>
                      <a:lnTo>
                        <a:pt x="2042" y="942"/>
                      </a:lnTo>
                      <a:lnTo>
                        <a:pt x="2045" y="942"/>
                      </a:lnTo>
                      <a:lnTo>
                        <a:pt x="2048" y="942"/>
                      </a:lnTo>
                      <a:lnTo>
                        <a:pt x="2052" y="944"/>
                      </a:lnTo>
                      <a:lnTo>
                        <a:pt x="2055" y="944"/>
                      </a:lnTo>
                      <a:lnTo>
                        <a:pt x="2058" y="944"/>
                      </a:lnTo>
                      <a:lnTo>
                        <a:pt x="2061" y="944"/>
                      </a:lnTo>
                      <a:lnTo>
                        <a:pt x="2064" y="944"/>
                      </a:lnTo>
                      <a:lnTo>
                        <a:pt x="2068" y="944"/>
                      </a:lnTo>
                      <a:lnTo>
                        <a:pt x="2071" y="944"/>
                      </a:lnTo>
                      <a:lnTo>
                        <a:pt x="2074" y="942"/>
                      </a:lnTo>
                      <a:lnTo>
                        <a:pt x="2092" y="931"/>
                      </a:lnTo>
                      <a:lnTo>
                        <a:pt x="2109" y="920"/>
                      </a:lnTo>
                      <a:lnTo>
                        <a:pt x="2125" y="908"/>
                      </a:lnTo>
                      <a:lnTo>
                        <a:pt x="2143" y="897"/>
                      </a:lnTo>
                      <a:lnTo>
                        <a:pt x="2160" y="886"/>
                      </a:lnTo>
                      <a:lnTo>
                        <a:pt x="2176" y="875"/>
                      </a:lnTo>
                      <a:lnTo>
                        <a:pt x="2194" y="864"/>
                      </a:lnTo>
                      <a:lnTo>
                        <a:pt x="2213" y="852"/>
                      </a:lnTo>
                      <a:lnTo>
                        <a:pt x="2231" y="841"/>
                      </a:lnTo>
                      <a:lnTo>
                        <a:pt x="2250" y="830"/>
                      </a:lnTo>
                      <a:lnTo>
                        <a:pt x="2253" y="827"/>
                      </a:lnTo>
                      <a:lnTo>
                        <a:pt x="2256" y="824"/>
                      </a:lnTo>
                      <a:lnTo>
                        <a:pt x="2260" y="820"/>
                      </a:lnTo>
                      <a:lnTo>
                        <a:pt x="2263" y="817"/>
                      </a:lnTo>
                      <a:lnTo>
                        <a:pt x="2266" y="814"/>
                      </a:lnTo>
                      <a:lnTo>
                        <a:pt x="2269" y="811"/>
                      </a:lnTo>
                      <a:lnTo>
                        <a:pt x="2272" y="808"/>
                      </a:lnTo>
                      <a:lnTo>
                        <a:pt x="2276" y="804"/>
                      </a:lnTo>
                      <a:lnTo>
                        <a:pt x="2279" y="801"/>
                      </a:lnTo>
                      <a:lnTo>
                        <a:pt x="2282" y="798"/>
                      </a:lnTo>
                      <a:lnTo>
                        <a:pt x="2298" y="787"/>
                      </a:lnTo>
                      <a:lnTo>
                        <a:pt x="2314" y="777"/>
                      </a:lnTo>
                      <a:lnTo>
                        <a:pt x="2332" y="769"/>
                      </a:lnTo>
                      <a:lnTo>
                        <a:pt x="2348" y="761"/>
                      </a:lnTo>
                      <a:lnTo>
                        <a:pt x="2365" y="753"/>
                      </a:lnTo>
                      <a:lnTo>
                        <a:pt x="2383" y="747"/>
                      </a:lnTo>
                      <a:lnTo>
                        <a:pt x="2400" y="740"/>
                      </a:lnTo>
                      <a:lnTo>
                        <a:pt x="2418" y="732"/>
                      </a:lnTo>
                      <a:lnTo>
                        <a:pt x="2436" y="726"/>
                      </a:lnTo>
                      <a:lnTo>
                        <a:pt x="2453" y="718"/>
                      </a:lnTo>
                      <a:lnTo>
                        <a:pt x="2460" y="715"/>
                      </a:lnTo>
                      <a:lnTo>
                        <a:pt x="2468" y="710"/>
                      </a:lnTo>
                      <a:lnTo>
                        <a:pt x="2476" y="705"/>
                      </a:lnTo>
                      <a:lnTo>
                        <a:pt x="2482" y="700"/>
                      </a:lnTo>
                      <a:lnTo>
                        <a:pt x="2490" y="696"/>
                      </a:lnTo>
                      <a:lnTo>
                        <a:pt x="2496" y="691"/>
                      </a:lnTo>
                      <a:lnTo>
                        <a:pt x="2504" y="686"/>
                      </a:lnTo>
                      <a:lnTo>
                        <a:pt x="2512" y="680"/>
                      </a:lnTo>
                      <a:lnTo>
                        <a:pt x="2519" y="675"/>
                      </a:lnTo>
                      <a:lnTo>
                        <a:pt x="2527" y="670"/>
                      </a:lnTo>
                      <a:lnTo>
                        <a:pt x="2530" y="668"/>
                      </a:lnTo>
                      <a:lnTo>
                        <a:pt x="2535" y="667"/>
                      </a:lnTo>
                      <a:lnTo>
                        <a:pt x="2538" y="665"/>
                      </a:lnTo>
                      <a:lnTo>
                        <a:pt x="2541" y="664"/>
                      </a:lnTo>
                      <a:lnTo>
                        <a:pt x="2546" y="662"/>
                      </a:lnTo>
                      <a:lnTo>
                        <a:pt x="2549" y="660"/>
                      </a:lnTo>
                      <a:lnTo>
                        <a:pt x="2554" y="659"/>
                      </a:lnTo>
                      <a:lnTo>
                        <a:pt x="2557" y="657"/>
                      </a:lnTo>
                      <a:lnTo>
                        <a:pt x="2560" y="656"/>
                      </a:lnTo>
                      <a:lnTo>
                        <a:pt x="2565" y="654"/>
                      </a:lnTo>
                      <a:lnTo>
                        <a:pt x="2567" y="652"/>
                      </a:lnTo>
                      <a:lnTo>
                        <a:pt x="2568" y="651"/>
                      </a:lnTo>
                      <a:lnTo>
                        <a:pt x="2570" y="649"/>
                      </a:lnTo>
                      <a:lnTo>
                        <a:pt x="2573" y="648"/>
                      </a:lnTo>
                      <a:lnTo>
                        <a:pt x="2576" y="646"/>
                      </a:lnTo>
                      <a:lnTo>
                        <a:pt x="2578" y="644"/>
                      </a:lnTo>
                      <a:lnTo>
                        <a:pt x="2581" y="643"/>
                      </a:lnTo>
                      <a:lnTo>
                        <a:pt x="2584" y="641"/>
                      </a:lnTo>
                      <a:lnTo>
                        <a:pt x="2588" y="640"/>
                      </a:lnTo>
                      <a:lnTo>
                        <a:pt x="2591" y="638"/>
                      </a:lnTo>
                      <a:lnTo>
                        <a:pt x="2596" y="635"/>
                      </a:lnTo>
                      <a:lnTo>
                        <a:pt x="2600" y="632"/>
                      </a:lnTo>
                      <a:lnTo>
                        <a:pt x="2605" y="628"/>
                      </a:lnTo>
                      <a:lnTo>
                        <a:pt x="2608" y="625"/>
                      </a:lnTo>
                      <a:lnTo>
                        <a:pt x="2613" y="622"/>
                      </a:lnTo>
                      <a:lnTo>
                        <a:pt x="2616" y="619"/>
                      </a:lnTo>
                      <a:lnTo>
                        <a:pt x="2621" y="616"/>
                      </a:lnTo>
                      <a:lnTo>
                        <a:pt x="2624" y="612"/>
                      </a:lnTo>
                      <a:lnTo>
                        <a:pt x="2629" y="609"/>
                      </a:lnTo>
                      <a:lnTo>
                        <a:pt x="2634" y="606"/>
                      </a:lnTo>
                      <a:lnTo>
                        <a:pt x="2653" y="588"/>
                      </a:lnTo>
                      <a:lnTo>
                        <a:pt x="2672" y="572"/>
                      </a:lnTo>
                      <a:lnTo>
                        <a:pt x="2690" y="555"/>
                      </a:lnTo>
                      <a:lnTo>
                        <a:pt x="2708" y="539"/>
                      </a:lnTo>
                      <a:lnTo>
                        <a:pt x="2725" y="521"/>
                      </a:lnTo>
                      <a:lnTo>
                        <a:pt x="2743" y="505"/>
                      </a:lnTo>
                      <a:lnTo>
                        <a:pt x="2760" y="488"/>
                      </a:lnTo>
                      <a:lnTo>
                        <a:pt x="2778" y="468"/>
                      </a:lnTo>
                      <a:lnTo>
                        <a:pt x="2794" y="451"/>
                      </a:lnTo>
                      <a:lnTo>
                        <a:pt x="2810" y="430"/>
                      </a:lnTo>
                      <a:lnTo>
                        <a:pt x="2813" y="425"/>
                      </a:lnTo>
                      <a:lnTo>
                        <a:pt x="2815" y="420"/>
                      </a:lnTo>
                      <a:lnTo>
                        <a:pt x="2816" y="414"/>
                      </a:lnTo>
                      <a:lnTo>
                        <a:pt x="2818" y="409"/>
                      </a:lnTo>
                      <a:lnTo>
                        <a:pt x="2818" y="403"/>
                      </a:lnTo>
                      <a:lnTo>
                        <a:pt x="2818" y="398"/>
                      </a:lnTo>
                      <a:lnTo>
                        <a:pt x="2816" y="392"/>
                      </a:lnTo>
                      <a:lnTo>
                        <a:pt x="2815" y="387"/>
                      </a:lnTo>
                      <a:lnTo>
                        <a:pt x="2813" y="382"/>
                      </a:lnTo>
                      <a:lnTo>
                        <a:pt x="2810" y="377"/>
                      </a:lnTo>
                      <a:lnTo>
                        <a:pt x="2792" y="353"/>
                      </a:lnTo>
                      <a:lnTo>
                        <a:pt x="2775" y="331"/>
                      </a:lnTo>
                      <a:lnTo>
                        <a:pt x="2759" y="308"/>
                      </a:lnTo>
                      <a:lnTo>
                        <a:pt x="2741" y="286"/>
                      </a:lnTo>
                      <a:lnTo>
                        <a:pt x="2722" y="265"/>
                      </a:lnTo>
                      <a:lnTo>
                        <a:pt x="2701" y="246"/>
                      </a:lnTo>
                      <a:lnTo>
                        <a:pt x="2680" y="228"/>
                      </a:lnTo>
                      <a:lnTo>
                        <a:pt x="2656" y="212"/>
                      </a:lnTo>
                      <a:lnTo>
                        <a:pt x="2631" y="200"/>
                      </a:lnTo>
                      <a:lnTo>
                        <a:pt x="2602" y="190"/>
                      </a:lnTo>
                      <a:lnTo>
                        <a:pt x="2600" y="190"/>
                      </a:lnTo>
                      <a:lnTo>
                        <a:pt x="2599" y="188"/>
                      </a:lnTo>
                      <a:lnTo>
                        <a:pt x="2599" y="187"/>
                      </a:lnTo>
                      <a:lnTo>
                        <a:pt x="2597" y="187"/>
                      </a:lnTo>
                      <a:lnTo>
                        <a:pt x="2597" y="185"/>
                      </a:lnTo>
                      <a:lnTo>
                        <a:pt x="2596" y="184"/>
                      </a:lnTo>
                      <a:lnTo>
                        <a:pt x="2596" y="182"/>
                      </a:lnTo>
                      <a:lnTo>
                        <a:pt x="2594" y="180"/>
                      </a:lnTo>
                      <a:lnTo>
                        <a:pt x="2592" y="179"/>
                      </a:lnTo>
                      <a:lnTo>
                        <a:pt x="2591" y="179"/>
                      </a:lnTo>
                      <a:lnTo>
                        <a:pt x="2589" y="179"/>
                      </a:lnTo>
                      <a:lnTo>
                        <a:pt x="2589" y="179"/>
                      </a:lnTo>
                      <a:lnTo>
                        <a:pt x="2588" y="179"/>
                      </a:lnTo>
                      <a:lnTo>
                        <a:pt x="2586" y="179"/>
                      </a:lnTo>
                      <a:lnTo>
                        <a:pt x="2586" y="179"/>
                      </a:lnTo>
                      <a:lnTo>
                        <a:pt x="2584" y="179"/>
                      </a:lnTo>
                      <a:lnTo>
                        <a:pt x="2584" y="179"/>
                      </a:lnTo>
                      <a:lnTo>
                        <a:pt x="2583" y="179"/>
                      </a:lnTo>
                      <a:lnTo>
                        <a:pt x="2581" y="179"/>
                      </a:lnTo>
                      <a:lnTo>
                        <a:pt x="2581" y="179"/>
                      </a:lnTo>
                      <a:lnTo>
                        <a:pt x="2580" y="179"/>
                      </a:lnTo>
                      <a:lnTo>
                        <a:pt x="2578" y="179"/>
                      </a:lnTo>
                      <a:lnTo>
                        <a:pt x="2576" y="177"/>
                      </a:lnTo>
                      <a:lnTo>
                        <a:pt x="2576" y="176"/>
                      </a:lnTo>
                      <a:lnTo>
                        <a:pt x="2575" y="174"/>
                      </a:lnTo>
                      <a:lnTo>
                        <a:pt x="2575" y="172"/>
                      </a:lnTo>
                      <a:lnTo>
                        <a:pt x="2573" y="171"/>
                      </a:lnTo>
                      <a:lnTo>
                        <a:pt x="2573" y="169"/>
                      </a:lnTo>
                      <a:lnTo>
                        <a:pt x="2572" y="169"/>
                      </a:lnTo>
                      <a:lnTo>
                        <a:pt x="2570" y="169"/>
                      </a:lnTo>
                      <a:lnTo>
                        <a:pt x="2568" y="169"/>
                      </a:lnTo>
                      <a:lnTo>
                        <a:pt x="2567" y="169"/>
                      </a:lnTo>
                      <a:lnTo>
                        <a:pt x="2565" y="169"/>
                      </a:lnTo>
                      <a:lnTo>
                        <a:pt x="2564" y="169"/>
                      </a:lnTo>
                      <a:lnTo>
                        <a:pt x="2562" y="169"/>
                      </a:lnTo>
                      <a:lnTo>
                        <a:pt x="2560" y="169"/>
                      </a:lnTo>
                      <a:lnTo>
                        <a:pt x="2559" y="169"/>
                      </a:lnTo>
                      <a:lnTo>
                        <a:pt x="2557" y="169"/>
                      </a:lnTo>
                      <a:lnTo>
                        <a:pt x="2556" y="169"/>
                      </a:lnTo>
                      <a:lnTo>
                        <a:pt x="2554" y="169"/>
                      </a:lnTo>
                      <a:lnTo>
                        <a:pt x="2543" y="163"/>
                      </a:lnTo>
                      <a:lnTo>
                        <a:pt x="2530" y="158"/>
                      </a:lnTo>
                      <a:lnTo>
                        <a:pt x="2517" y="156"/>
                      </a:lnTo>
                      <a:lnTo>
                        <a:pt x="2504" y="153"/>
                      </a:lnTo>
                      <a:lnTo>
                        <a:pt x="2492" y="153"/>
                      </a:lnTo>
                      <a:lnTo>
                        <a:pt x="2479" y="152"/>
                      </a:lnTo>
                      <a:lnTo>
                        <a:pt x="2466" y="152"/>
                      </a:lnTo>
                      <a:lnTo>
                        <a:pt x="2452" y="152"/>
                      </a:lnTo>
                      <a:lnTo>
                        <a:pt x="2439" y="152"/>
                      </a:lnTo>
                      <a:lnTo>
                        <a:pt x="2426" y="153"/>
                      </a:lnTo>
                      <a:lnTo>
                        <a:pt x="2426" y="152"/>
                      </a:lnTo>
                      <a:lnTo>
                        <a:pt x="2426" y="150"/>
                      </a:lnTo>
                      <a:lnTo>
                        <a:pt x="2426" y="148"/>
                      </a:lnTo>
                      <a:lnTo>
                        <a:pt x="2426" y="147"/>
                      </a:lnTo>
                      <a:lnTo>
                        <a:pt x="2424" y="145"/>
                      </a:lnTo>
                      <a:lnTo>
                        <a:pt x="2424" y="144"/>
                      </a:lnTo>
                      <a:lnTo>
                        <a:pt x="2424" y="144"/>
                      </a:lnTo>
                      <a:lnTo>
                        <a:pt x="2423" y="142"/>
                      </a:lnTo>
                      <a:lnTo>
                        <a:pt x="2421" y="142"/>
                      </a:lnTo>
                      <a:lnTo>
                        <a:pt x="2421" y="142"/>
                      </a:lnTo>
                      <a:lnTo>
                        <a:pt x="2415" y="140"/>
                      </a:lnTo>
                      <a:lnTo>
                        <a:pt x="2408" y="137"/>
                      </a:lnTo>
                      <a:lnTo>
                        <a:pt x="2402" y="134"/>
                      </a:lnTo>
                      <a:lnTo>
                        <a:pt x="2397" y="132"/>
                      </a:lnTo>
                      <a:lnTo>
                        <a:pt x="2391" y="129"/>
                      </a:lnTo>
                      <a:lnTo>
                        <a:pt x="2386" y="126"/>
                      </a:lnTo>
                      <a:lnTo>
                        <a:pt x="2380" y="123"/>
                      </a:lnTo>
                      <a:lnTo>
                        <a:pt x="2375" y="120"/>
                      </a:lnTo>
                      <a:lnTo>
                        <a:pt x="2368" y="116"/>
                      </a:lnTo>
                      <a:lnTo>
                        <a:pt x="2362" y="115"/>
                      </a:lnTo>
                      <a:lnTo>
                        <a:pt x="2348" y="112"/>
                      </a:lnTo>
                      <a:lnTo>
                        <a:pt x="2333" y="110"/>
                      </a:lnTo>
                      <a:lnTo>
                        <a:pt x="2319" y="108"/>
                      </a:lnTo>
                      <a:lnTo>
                        <a:pt x="2304" y="108"/>
                      </a:lnTo>
                      <a:lnTo>
                        <a:pt x="2290" y="110"/>
                      </a:lnTo>
                      <a:lnTo>
                        <a:pt x="2277" y="110"/>
                      </a:lnTo>
                      <a:lnTo>
                        <a:pt x="2263" y="112"/>
                      </a:lnTo>
                      <a:lnTo>
                        <a:pt x="2250" y="110"/>
                      </a:lnTo>
                      <a:lnTo>
                        <a:pt x="2236" y="108"/>
                      </a:lnTo>
                      <a:lnTo>
                        <a:pt x="2223" y="105"/>
                      </a:lnTo>
                      <a:lnTo>
                        <a:pt x="2223" y="94"/>
                      </a:lnTo>
                      <a:lnTo>
                        <a:pt x="2213" y="84"/>
                      </a:lnTo>
                      <a:lnTo>
                        <a:pt x="2202" y="76"/>
                      </a:lnTo>
                      <a:lnTo>
                        <a:pt x="2192" y="68"/>
                      </a:lnTo>
                      <a:lnTo>
                        <a:pt x="2180" y="62"/>
                      </a:lnTo>
                      <a:lnTo>
                        <a:pt x="2168" y="56"/>
                      </a:lnTo>
                      <a:lnTo>
                        <a:pt x="2156" y="51"/>
                      </a:lnTo>
                      <a:lnTo>
                        <a:pt x="2143" y="48"/>
                      </a:lnTo>
                      <a:lnTo>
                        <a:pt x="2128" y="46"/>
                      </a:lnTo>
                      <a:lnTo>
                        <a:pt x="2114" y="44"/>
                      </a:lnTo>
                      <a:lnTo>
                        <a:pt x="2101" y="46"/>
                      </a:lnTo>
                      <a:lnTo>
                        <a:pt x="2100" y="46"/>
                      </a:lnTo>
                      <a:lnTo>
                        <a:pt x="2100" y="44"/>
                      </a:lnTo>
                      <a:lnTo>
                        <a:pt x="2100" y="43"/>
                      </a:lnTo>
                      <a:lnTo>
                        <a:pt x="2098" y="43"/>
                      </a:lnTo>
                      <a:lnTo>
                        <a:pt x="2096" y="41"/>
                      </a:lnTo>
                      <a:lnTo>
                        <a:pt x="2096" y="40"/>
                      </a:lnTo>
                      <a:lnTo>
                        <a:pt x="2095" y="38"/>
                      </a:lnTo>
                      <a:lnTo>
                        <a:pt x="2093" y="36"/>
                      </a:lnTo>
                      <a:lnTo>
                        <a:pt x="2092" y="35"/>
                      </a:lnTo>
                      <a:lnTo>
                        <a:pt x="2090" y="35"/>
                      </a:lnTo>
                      <a:lnTo>
                        <a:pt x="2090" y="25"/>
                      </a:lnTo>
                      <a:lnTo>
                        <a:pt x="2074" y="14"/>
                      </a:lnTo>
                      <a:lnTo>
                        <a:pt x="2055" y="6"/>
                      </a:lnTo>
                      <a:lnTo>
                        <a:pt x="2037" y="3"/>
                      </a:lnTo>
                      <a:lnTo>
                        <a:pt x="2018" y="0"/>
                      </a:lnTo>
                      <a:lnTo>
                        <a:pt x="1997" y="0"/>
                      </a:lnTo>
                      <a:lnTo>
                        <a:pt x="1978" y="1"/>
                      </a:lnTo>
                      <a:lnTo>
                        <a:pt x="1957" y="3"/>
                      </a:lnTo>
                      <a:lnTo>
                        <a:pt x="1938" y="3"/>
                      </a:lnTo>
                      <a:lnTo>
                        <a:pt x="1917" y="4"/>
                      </a:lnTo>
                      <a:lnTo>
                        <a:pt x="1898" y="3"/>
                      </a:lnTo>
                      <a:lnTo>
                        <a:pt x="1898" y="4"/>
                      </a:lnTo>
                      <a:lnTo>
                        <a:pt x="1898" y="6"/>
                      </a:lnTo>
                      <a:lnTo>
                        <a:pt x="1898" y="8"/>
                      </a:lnTo>
                      <a:lnTo>
                        <a:pt x="1898" y="9"/>
                      </a:lnTo>
                      <a:lnTo>
                        <a:pt x="1898" y="11"/>
                      </a:lnTo>
                      <a:lnTo>
                        <a:pt x="1898" y="12"/>
                      </a:lnTo>
                      <a:lnTo>
                        <a:pt x="1898" y="12"/>
                      </a:lnTo>
                      <a:lnTo>
                        <a:pt x="1898" y="14"/>
                      </a:lnTo>
                      <a:lnTo>
                        <a:pt x="1898" y="14"/>
                      </a:lnTo>
                      <a:lnTo>
                        <a:pt x="1898" y="14"/>
                      </a:lnTo>
                      <a:lnTo>
                        <a:pt x="1896" y="16"/>
                      </a:lnTo>
                      <a:lnTo>
                        <a:pt x="1895" y="17"/>
                      </a:lnTo>
                      <a:lnTo>
                        <a:pt x="1893" y="17"/>
                      </a:lnTo>
                      <a:lnTo>
                        <a:pt x="1892" y="19"/>
                      </a:lnTo>
                      <a:lnTo>
                        <a:pt x="1890" y="19"/>
                      </a:lnTo>
                      <a:lnTo>
                        <a:pt x="1888" y="19"/>
                      </a:lnTo>
                      <a:lnTo>
                        <a:pt x="1887" y="19"/>
                      </a:lnTo>
                      <a:lnTo>
                        <a:pt x="1885" y="19"/>
                      </a:lnTo>
                      <a:lnTo>
                        <a:pt x="1884" y="19"/>
                      </a:lnTo>
                      <a:lnTo>
                        <a:pt x="1882" y="19"/>
                      </a:lnTo>
                      <a:lnTo>
                        <a:pt x="1860" y="22"/>
                      </a:lnTo>
                      <a:lnTo>
                        <a:pt x="1837" y="24"/>
                      </a:lnTo>
                      <a:lnTo>
                        <a:pt x="1816" y="25"/>
                      </a:lnTo>
                      <a:lnTo>
                        <a:pt x="1794" y="27"/>
                      </a:lnTo>
                      <a:lnTo>
                        <a:pt x="1773" y="27"/>
                      </a:lnTo>
                      <a:lnTo>
                        <a:pt x="1751" y="27"/>
                      </a:lnTo>
                      <a:lnTo>
                        <a:pt x="1730" y="25"/>
                      </a:lnTo>
                      <a:lnTo>
                        <a:pt x="1708" y="24"/>
                      </a:lnTo>
                      <a:lnTo>
                        <a:pt x="1685" y="22"/>
                      </a:lnTo>
                      <a:lnTo>
                        <a:pt x="1663" y="19"/>
                      </a:lnTo>
                      <a:lnTo>
                        <a:pt x="1653" y="19"/>
                      </a:lnTo>
                      <a:lnTo>
                        <a:pt x="1644" y="19"/>
                      </a:lnTo>
                      <a:lnTo>
                        <a:pt x="1634" y="19"/>
                      </a:lnTo>
                      <a:lnTo>
                        <a:pt x="1623" y="17"/>
                      </a:lnTo>
                      <a:lnTo>
                        <a:pt x="1613" y="17"/>
                      </a:lnTo>
                      <a:lnTo>
                        <a:pt x="1602" y="16"/>
                      </a:lnTo>
                      <a:lnTo>
                        <a:pt x="1592" y="16"/>
                      </a:lnTo>
                      <a:lnTo>
                        <a:pt x="1581" y="14"/>
                      </a:lnTo>
                      <a:lnTo>
                        <a:pt x="1572" y="14"/>
                      </a:lnTo>
                      <a:lnTo>
                        <a:pt x="1562" y="14"/>
                      </a:lnTo>
                      <a:lnTo>
                        <a:pt x="1533" y="11"/>
                      </a:lnTo>
                      <a:lnTo>
                        <a:pt x="1504" y="8"/>
                      </a:lnTo>
                      <a:lnTo>
                        <a:pt x="1477" y="6"/>
                      </a:lnTo>
                      <a:lnTo>
                        <a:pt x="1448" y="3"/>
                      </a:lnTo>
                      <a:lnTo>
                        <a:pt x="1421" y="3"/>
                      </a:lnTo>
                      <a:lnTo>
                        <a:pt x="1392" y="3"/>
                      </a:lnTo>
                      <a:lnTo>
                        <a:pt x="1365" y="4"/>
                      </a:lnTo>
                      <a:lnTo>
                        <a:pt x="1336" y="8"/>
                      </a:lnTo>
                      <a:lnTo>
                        <a:pt x="1308" y="12"/>
                      </a:lnTo>
                      <a:lnTo>
                        <a:pt x="1279" y="19"/>
                      </a:lnTo>
                      <a:lnTo>
                        <a:pt x="1266" y="24"/>
                      </a:lnTo>
                      <a:lnTo>
                        <a:pt x="1255" y="28"/>
                      </a:lnTo>
                      <a:lnTo>
                        <a:pt x="1242" y="33"/>
                      </a:lnTo>
                      <a:lnTo>
                        <a:pt x="1231" y="40"/>
                      </a:lnTo>
                      <a:lnTo>
                        <a:pt x="1218" y="46"/>
                      </a:lnTo>
                      <a:lnTo>
                        <a:pt x="1207" y="54"/>
                      </a:lnTo>
                      <a:lnTo>
                        <a:pt x="1196" y="60"/>
                      </a:lnTo>
                      <a:lnTo>
                        <a:pt x="1184" y="67"/>
                      </a:lnTo>
                      <a:lnTo>
                        <a:pt x="1173" y="73"/>
                      </a:lnTo>
                      <a:lnTo>
                        <a:pt x="1162" y="78"/>
                      </a:lnTo>
                      <a:lnTo>
                        <a:pt x="1151" y="84"/>
                      </a:lnTo>
                      <a:lnTo>
                        <a:pt x="1140" y="89"/>
                      </a:lnTo>
                      <a:lnTo>
                        <a:pt x="1128" y="96"/>
                      </a:lnTo>
                      <a:lnTo>
                        <a:pt x="1117" y="100"/>
                      </a:lnTo>
                      <a:lnTo>
                        <a:pt x="1104" y="105"/>
                      </a:lnTo>
                      <a:lnTo>
                        <a:pt x="1093" y="108"/>
                      </a:lnTo>
                      <a:lnTo>
                        <a:pt x="1082" y="112"/>
                      </a:lnTo>
                      <a:lnTo>
                        <a:pt x="1069" y="113"/>
                      </a:lnTo>
                      <a:lnTo>
                        <a:pt x="1056" y="115"/>
                      </a:lnTo>
                      <a:lnTo>
                        <a:pt x="1045" y="115"/>
                      </a:lnTo>
                      <a:lnTo>
                        <a:pt x="1039" y="120"/>
                      </a:lnTo>
                      <a:lnTo>
                        <a:pt x="1034" y="124"/>
                      </a:lnTo>
                      <a:lnTo>
                        <a:pt x="1029" y="128"/>
                      </a:lnTo>
                      <a:lnTo>
                        <a:pt x="1023" y="131"/>
                      </a:lnTo>
                      <a:lnTo>
                        <a:pt x="1016" y="132"/>
                      </a:lnTo>
                      <a:lnTo>
                        <a:pt x="1012" y="136"/>
                      </a:lnTo>
                      <a:lnTo>
                        <a:pt x="1005" y="139"/>
                      </a:lnTo>
                      <a:lnTo>
                        <a:pt x="999" y="142"/>
                      </a:lnTo>
                      <a:lnTo>
                        <a:pt x="992" y="144"/>
                      </a:lnTo>
                      <a:lnTo>
                        <a:pt x="986" y="147"/>
                      </a:lnTo>
                      <a:lnTo>
                        <a:pt x="978" y="148"/>
                      </a:lnTo>
                      <a:lnTo>
                        <a:pt x="970" y="148"/>
                      </a:lnTo>
                      <a:lnTo>
                        <a:pt x="960" y="148"/>
                      </a:lnTo>
                      <a:lnTo>
                        <a:pt x="952" y="148"/>
                      </a:lnTo>
                      <a:lnTo>
                        <a:pt x="943" y="147"/>
                      </a:lnTo>
                      <a:lnTo>
                        <a:pt x="935" y="147"/>
                      </a:lnTo>
                      <a:lnTo>
                        <a:pt x="925" y="145"/>
                      </a:lnTo>
                      <a:lnTo>
                        <a:pt x="917" y="145"/>
                      </a:lnTo>
                      <a:lnTo>
                        <a:pt x="909" y="147"/>
                      </a:lnTo>
                      <a:lnTo>
                        <a:pt x="901" y="147"/>
                      </a:lnTo>
                      <a:lnTo>
                        <a:pt x="898" y="147"/>
                      </a:lnTo>
                      <a:lnTo>
                        <a:pt x="896" y="148"/>
                      </a:lnTo>
                      <a:lnTo>
                        <a:pt x="895" y="148"/>
                      </a:lnTo>
                      <a:lnTo>
                        <a:pt x="892" y="150"/>
                      </a:lnTo>
                      <a:lnTo>
                        <a:pt x="890" y="150"/>
                      </a:lnTo>
                      <a:lnTo>
                        <a:pt x="887" y="152"/>
                      </a:lnTo>
                      <a:lnTo>
                        <a:pt x="885" y="153"/>
                      </a:lnTo>
                      <a:lnTo>
                        <a:pt x="884" y="155"/>
                      </a:lnTo>
                      <a:lnTo>
                        <a:pt x="880" y="156"/>
                      </a:lnTo>
                      <a:lnTo>
                        <a:pt x="879" y="158"/>
                      </a:lnTo>
                      <a:lnTo>
                        <a:pt x="874" y="164"/>
                      </a:lnTo>
                      <a:lnTo>
                        <a:pt x="869" y="171"/>
                      </a:lnTo>
                      <a:lnTo>
                        <a:pt x="863" y="177"/>
                      </a:lnTo>
                      <a:lnTo>
                        <a:pt x="858" y="182"/>
                      </a:lnTo>
                      <a:lnTo>
                        <a:pt x="852" y="187"/>
                      </a:lnTo>
                      <a:lnTo>
                        <a:pt x="845" y="192"/>
                      </a:lnTo>
                      <a:lnTo>
                        <a:pt x="837" y="195"/>
                      </a:lnTo>
                      <a:lnTo>
                        <a:pt x="831" y="198"/>
                      </a:lnTo>
                      <a:lnTo>
                        <a:pt x="823" y="200"/>
                      </a:lnTo>
                      <a:lnTo>
                        <a:pt x="815" y="201"/>
                      </a:lnTo>
                      <a:lnTo>
                        <a:pt x="804" y="214"/>
                      </a:lnTo>
                      <a:lnTo>
                        <a:pt x="792" y="228"/>
                      </a:lnTo>
                      <a:lnTo>
                        <a:pt x="781" y="243"/>
                      </a:lnTo>
                      <a:lnTo>
                        <a:pt x="770" y="256"/>
                      </a:lnTo>
                      <a:lnTo>
                        <a:pt x="759" y="270"/>
                      </a:lnTo>
                      <a:lnTo>
                        <a:pt x="748" y="283"/>
                      </a:lnTo>
                      <a:lnTo>
                        <a:pt x="736" y="297"/>
                      </a:lnTo>
                      <a:lnTo>
                        <a:pt x="725" y="312"/>
                      </a:lnTo>
                      <a:lnTo>
                        <a:pt x="714" y="324"/>
                      </a:lnTo>
                      <a:lnTo>
                        <a:pt x="703" y="339"/>
                      </a:lnTo>
                      <a:lnTo>
                        <a:pt x="703" y="340"/>
                      </a:lnTo>
                      <a:lnTo>
                        <a:pt x="703" y="342"/>
                      </a:lnTo>
                      <a:lnTo>
                        <a:pt x="703" y="344"/>
                      </a:lnTo>
                      <a:lnTo>
                        <a:pt x="703" y="344"/>
                      </a:lnTo>
                      <a:lnTo>
                        <a:pt x="703" y="345"/>
                      </a:lnTo>
                      <a:lnTo>
                        <a:pt x="703" y="345"/>
                      </a:lnTo>
                      <a:lnTo>
                        <a:pt x="703" y="347"/>
                      </a:lnTo>
                      <a:lnTo>
                        <a:pt x="703" y="347"/>
                      </a:lnTo>
                      <a:lnTo>
                        <a:pt x="703" y="348"/>
                      </a:lnTo>
                      <a:lnTo>
                        <a:pt x="703" y="350"/>
                      </a:lnTo>
                      <a:lnTo>
                        <a:pt x="698" y="358"/>
                      </a:lnTo>
                      <a:lnTo>
                        <a:pt x="693" y="366"/>
                      </a:lnTo>
                      <a:lnTo>
                        <a:pt x="688" y="374"/>
                      </a:lnTo>
                      <a:lnTo>
                        <a:pt x="684" y="380"/>
                      </a:lnTo>
                      <a:lnTo>
                        <a:pt x="677" y="387"/>
                      </a:lnTo>
                      <a:lnTo>
                        <a:pt x="672" y="393"/>
                      </a:lnTo>
                      <a:lnTo>
                        <a:pt x="666" y="398"/>
                      </a:lnTo>
                      <a:lnTo>
                        <a:pt x="660" y="403"/>
                      </a:lnTo>
                      <a:lnTo>
                        <a:pt x="652" y="406"/>
                      </a:lnTo>
                      <a:lnTo>
                        <a:pt x="645" y="409"/>
                      </a:lnTo>
                      <a:lnTo>
                        <a:pt x="640" y="411"/>
                      </a:lnTo>
                      <a:lnTo>
                        <a:pt x="636" y="412"/>
                      </a:lnTo>
                      <a:lnTo>
                        <a:pt x="632" y="416"/>
                      </a:lnTo>
                      <a:lnTo>
                        <a:pt x="629" y="419"/>
                      </a:lnTo>
                      <a:lnTo>
                        <a:pt x="626" y="422"/>
                      </a:lnTo>
                      <a:lnTo>
                        <a:pt x="623" y="425"/>
                      </a:lnTo>
                      <a:lnTo>
                        <a:pt x="620" y="428"/>
                      </a:lnTo>
                      <a:lnTo>
                        <a:pt x="616" y="432"/>
                      </a:lnTo>
                      <a:lnTo>
                        <a:pt x="612" y="433"/>
                      </a:lnTo>
                      <a:lnTo>
                        <a:pt x="607" y="435"/>
                      </a:lnTo>
                      <a:lnTo>
                        <a:pt x="607" y="435"/>
                      </a:lnTo>
                      <a:close/>
                    </a:path>
                  </a:pathLst>
                </a:custGeom>
                <a:solidFill>
                  <a:srgbClr val="E1C597"/>
                </a:solidFill>
                <a:ln w="9525">
                  <a:noFill/>
                  <a:round/>
                  <a:headEnd/>
                  <a:tailEnd/>
                </a:ln>
              </p:spPr>
              <p:txBody>
                <a:bodyPr/>
                <a:lstStyle/>
                <a:p>
                  <a:endParaRPr lang="en-US"/>
                </a:p>
              </p:txBody>
            </p:sp>
            <p:sp>
              <p:nvSpPr>
                <p:cNvPr id="43231" name="Freeform 223"/>
                <p:cNvSpPr>
                  <a:spLocks/>
                </p:cNvSpPr>
                <p:nvPr/>
              </p:nvSpPr>
              <p:spPr bwMode="auto">
                <a:xfrm>
                  <a:off x="2454" y="3000"/>
                  <a:ext cx="980" cy="493"/>
                </a:xfrm>
                <a:custGeom>
                  <a:avLst/>
                  <a:gdLst/>
                  <a:ahLst/>
                  <a:cxnLst>
                    <a:cxn ang="0">
                      <a:pos x="278" y="694"/>
                    </a:cxn>
                    <a:cxn ang="0">
                      <a:pos x="273" y="776"/>
                    </a:cxn>
                    <a:cxn ang="0">
                      <a:pos x="283" y="838"/>
                    </a:cxn>
                    <a:cxn ang="0">
                      <a:pos x="389" y="822"/>
                    </a:cxn>
                    <a:cxn ang="0">
                      <a:pos x="433" y="811"/>
                    </a:cxn>
                    <a:cxn ang="0">
                      <a:pos x="489" y="824"/>
                    </a:cxn>
                    <a:cxn ang="0">
                      <a:pos x="502" y="924"/>
                    </a:cxn>
                    <a:cxn ang="0">
                      <a:pos x="605" y="944"/>
                    </a:cxn>
                    <a:cxn ang="0">
                      <a:pos x="645" y="864"/>
                    </a:cxn>
                    <a:cxn ang="0">
                      <a:pos x="693" y="835"/>
                    </a:cxn>
                    <a:cxn ang="0">
                      <a:pos x="704" y="822"/>
                    </a:cxn>
                    <a:cxn ang="0">
                      <a:pos x="750" y="801"/>
                    </a:cxn>
                    <a:cxn ang="0">
                      <a:pos x="829" y="804"/>
                    </a:cxn>
                    <a:cxn ang="0">
                      <a:pos x="859" y="828"/>
                    </a:cxn>
                    <a:cxn ang="0">
                      <a:pos x="982" y="841"/>
                    </a:cxn>
                    <a:cxn ang="0">
                      <a:pos x="1187" y="817"/>
                    </a:cxn>
                    <a:cxn ang="0">
                      <a:pos x="1225" y="849"/>
                    </a:cxn>
                    <a:cxn ang="0">
                      <a:pos x="1281" y="889"/>
                    </a:cxn>
                    <a:cxn ang="0">
                      <a:pos x="1307" y="873"/>
                    </a:cxn>
                    <a:cxn ang="0">
                      <a:pos x="1438" y="761"/>
                    </a:cxn>
                    <a:cxn ang="0">
                      <a:pos x="1483" y="699"/>
                    </a:cxn>
                    <a:cxn ang="0">
                      <a:pos x="1528" y="673"/>
                    </a:cxn>
                    <a:cxn ang="0">
                      <a:pos x="1550" y="672"/>
                    </a:cxn>
                    <a:cxn ang="0">
                      <a:pos x="1619" y="654"/>
                    </a:cxn>
                    <a:cxn ang="0">
                      <a:pos x="1784" y="611"/>
                    </a:cxn>
                    <a:cxn ang="0">
                      <a:pos x="1870" y="638"/>
                    </a:cxn>
                    <a:cxn ang="0">
                      <a:pos x="1923" y="667"/>
                    </a:cxn>
                    <a:cxn ang="0">
                      <a:pos x="1958" y="574"/>
                    </a:cxn>
                    <a:cxn ang="0">
                      <a:pos x="1883" y="448"/>
                    </a:cxn>
                    <a:cxn ang="0">
                      <a:pos x="1805" y="369"/>
                    </a:cxn>
                    <a:cxn ang="0">
                      <a:pos x="1787" y="363"/>
                    </a:cxn>
                    <a:cxn ang="0">
                      <a:pos x="1771" y="334"/>
                    </a:cxn>
                    <a:cxn ang="0">
                      <a:pos x="1771" y="313"/>
                    </a:cxn>
                    <a:cxn ang="0">
                      <a:pos x="1760" y="305"/>
                    </a:cxn>
                    <a:cxn ang="0">
                      <a:pos x="1741" y="278"/>
                    </a:cxn>
                    <a:cxn ang="0">
                      <a:pos x="1712" y="243"/>
                    </a:cxn>
                    <a:cxn ang="0">
                      <a:pos x="1693" y="214"/>
                    </a:cxn>
                    <a:cxn ang="0">
                      <a:pos x="1590" y="147"/>
                    </a:cxn>
                    <a:cxn ang="0">
                      <a:pos x="1481" y="100"/>
                    </a:cxn>
                    <a:cxn ang="0">
                      <a:pos x="1408" y="49"/>
                    </a:cxn>
                    <a:cxn ang="0">
                      <a:pos x="1328" y="1"/>
                    </a:cxn>
                    <a:cxn ang="0">
                      <a:pos x="1273" y="43"/>
                    </a:cxn>
                    <a:cxn ang="0">
                      <a:pos x="1203" y="54"/>
                    </a:cxn>
                    <a:cxn ang="0">
                      <a:pos x="885" y="81"/>
                    </a:cxn>
                    <a:cxn ang="0">
                      <a:pos x="648" y="113"/>
                    </a:cxn>
                    <a:cxn ang="0">
                      <a:pos x="510" y="164"/>
                    </a:cxn>
                    <a:cxn ang="0">
                      <a:pos x="491" y="182"/>
                    </a:cxn>
                    <a:cxn ang="0">
                      <a:pos x="483" y="192"/>
                    </a:cxn>
                    <a:cxn ang="0">
                      <a:pos x="409" y="211"/>
                    </a:cxn>
                    <a:cxn ang="0">
                      <a:pos x="381" y="224"/>
                    </a:cxn>
                    <a:cxn ang="0">
                      <a:pos x="368" y="225"/>
                    </a:cxn>
                    <a:cxn ang="0">
                      <a:pos x="254" y="408"/>
                    </a:cxn>
                    <a:cxn ang="0">
                      <a:pos x="240" y="425"/>
                    </a:cxn>
                    <a:cxn ang="0">
                      <a:pos x="221" y="451"/>
                    </a:cxn>
                    <a:cxn ang="0">
                      <a:pos x="173" y="526"/>
                    </a:cxn>
                    <a:cxn ang="0">
                      <a:pos x="112" y="576"/>
                    </a:cxn>
                    <a:cxn ang="0">
                      <a:pos x="48" y="625"/>
                    </a:cxn>
                    <a:cxn ang="0">
                      <a:pos x="24" y="715"/>
                    </a:cxn>
                    <a:cxn ang="0">
                      <a:pos x="0" y="777"/>
                    </a:cxn>
                    <a:cxn ang="0">
                      <a:pos x="64" y="768"/>
                    </a:cxn>
                    <a:cxn ang="0">
                      <a:pos x="85" y="753"/>
                    </a:cxn>
                    <a:cxn ang="0">
                      <a:pos x="139" y="715"/>
                    </a:cxn>
                    <a:cxn ang="0">
                      <a:pos x="216" y="672"/>
                    </a:cxn>
                  </a:cxnLst>
                  <a:rect l="0" t="0" r="r" b="b"/>
                  <a:pathLst>
                    <a:path w="1958" h="987">
                      <a:moveTo>
                        <a:pt x="240" y="678"/>
                      </a:moveTo>
                      <a:lnTo>
                        <a:pt x="245" y="680"/>
                      </a:lnTo>
                      <a:lnTo>
                        <a:pt x="249" y="681"/>
                      </a:lnTo>
                      <a:lnTo>
                        <a:pt x="254" y="681"/>
                      </a:lnTo>
                      <a:lnTo>
                        <a:pt x="257" y="681"/>
                      </a:lnTo>
                      <a:lnTo>
                        <a:pt x="262" y="683"/>
                      </a:lnTo>
                      <a:lnTo>
                        <a:pt x="265" y="683"/>
                      </a:lnTo>
                      <a:lnTo>
                        <a:pt x="270" y="684"/>
                      </a:lnTo>
                      <a:lnTo>
                        <a:pt x="273" y="686"/>
                      </a:lnTo>
                      <a:lnTo>
                        <a:pt x="275" y="689"/>
                      </a:lnTo>
                      <a:lnTo>
                        <a:pt x="278" y="694"/>
                      </a:lnTo>
                      <a:lnTo>
                        <a:pt x="278" y="702"/>
                      </a:lnTo>
                      <a:lnTo>
                        <a:pt x="280" y="710"/>
                      </a:lnTo>
                      <a:lnTo>
                        <a:pt x="281" y="716"/>
                      </a:lnTo>
                      <a:lnTo>
                        <a:pt x="281" y="724"/>
                      </a:lnTo>
                      <a:lnTo>
                        <a:pt x="281" y="731"/>
                      </a:lnTo>
                      <a:lnTo>
                        <a:pt x="281" y="739"/>
                      </a:lnTo>
                      <a:lnTo>
                        <a:pt x="281" y="745"/>
                      </a:lnTo>
                      <a:lnTo>
                        <a:pt x="280" y="753"/>
                      </a:lnTo>
                      <a:lnTo>
                        <a:pt x="278" y="761"/>
                      </a:lnTo>
                      <a:lnTo>
                        <a:pt x="278" y="769"/>
                      </a:lnTo>
                      <a:lnTo>
                        <a:pt x="273" y="776"/>
                      </a:lnTo>
                      <a:lnTo>
                        <a:pt x="270" y="782"/>
                      </a:lnTo>
                      <a:lnTo>
                        <a:pt x="267" y="788"/>
                      </a:lnTo>
                      <a:lnTo>
                        <a:pt x="264" y="795"/>
                      </a:lnTo>
                      <a:lnTo>
                        <a:pt x="261" y="801"/>
                      </a:lnTo>
                      <a:lnTo>
                        <a:pt x="259" y="808"/>
                      </a:lnTo>
                      <a:lnTo>
                        <a:pt x="256" y="816"/>
                      </a:lnTo>
                      <a:lnTo>
                        <a:pt x="256" y="822"/>
                      </a:lnTo>
                      <a:lnTo>
                        <a:pt x="256" y="830"/>
                      </a:lnTo>
                      <a:lnTo>
                        <a:pt x="256" y="838"/>
                      </a:lnTo>
                      <a:lnTo>
                        <a:pt x="269" y="836"/>
                      </a:lnTo>
                      <a:lnTo>
                        <a:pt x="283" y="838"/>
                      </a:lnTo>
                      <a:lnTo>
                        <a:pt x="296" y="838"/>
                      </a:lnTo>
                      <a:lnTo>
                        <a:pt x="310" y="840"/>
                      </a:lnTo>
                      <a:lnTo>
                        <a:pt x="325" y="840"/>
                      </a:lnTo>
                      <a:lnTo>
                        <a:pt x="337" y="840"/>
                      </a:lnTo>
                      <a:lnTo>
                        <a:pt x="350" y="838"/>
                      </a:lnTo>
                      <a:lnTo>
                        <a:pt x="363" y="835"/>
                      </a:lnTo>
                      <a:lnTo>
                        <a:pt x="374" y="830"/>
                      </a:lnTo>
                      <a:lnTo>
                        <a:pt x="384" y="822"/>
                      </a:lnTo>
                      <a:lnTo>
                        <a:pt x="385" y="822"/>
                      </a:lnTo>
                      <a:lnTo>
                        <a:pt x="387" y="822"/>
                      </a:lnTo>
                      <a:lnTo>
                        <a:pt x="389" y="822"/>
                      </a:lnTo>
                      <a:lnTo>
                        <a:pt x="390" y="822"/>
                      </a:lnTo>
                      <a:lnTo>
                        <a:pt x="392" y="822"/>
                      </a:lnTo>
                      <a:lnTo>
                        <a:pt x="393" y="822"/>
                      </a:lnTo>
                      <a:lnTo>
                        <a:pt x="395" y="822"/>
                      </a:lnTo>
                      <a:lnTo>
                        <a:pt x="397" y="822"/>
                      </a:lnTo>
                      <a:lnTo>
                        <a:pt x="398" y="822"/>
                      </a:lnTo>
                      <a:lnTo>
                        <a:pt x="400" y="822"/>
                      </a:lnTo>
                      <a:lnTo>
                        <a:pt x="408" y="817"/>
                      </a:lnTo>
                      <a:lnTo>
                        <a:pt x="417" y="812"/>
                      </a:lnTo>
                      <a:lnTo>
                        <a:pt x="425" y="811"/>
                      </a:lnTo>
                      <a:lnTo>
                        <a:pt x="433" y="811"/>
                      </a:lnTo>
                      <a:lnTo>
                        <a:pt x="443" y="811"/>
                      </a:lnTo>
                      <a:lnTo>
                        <a:pt x="451" y="811"/>
                      </a:lnTo>
                      <a:lnTo>
                        <a:pt x="461" y="812"/>
                      </a:lnTo>
                      <a:lnTo>
                        <a:pt x="469" y="812"/>
                      </a:lnTo>
                      <a:lnTo>
                        <a:pt x="477" y="812"/>
                      </a:lnTo>
                      <a:lnTo>
                        <a:pt x="486" y="811"/>
                      </a:lnTo>
                      <a:lnTo>
                        <a:pt x="486" y="814"/>
                      </a:lnTo>
                      <a:lnTo>
                        <a:pt x="486" y="817"/>
                      </a:lnTo>
                      <a:lnTo>
                        <a:pt x="486" y="819"/>
                      </a:lnTo>
                      <a:lnTo>
                        <a:pt x="488" y="822"/>
                      </a:lnTo>
                      <a:lnTo>
                        <a:pt x="489" y="824"/>
                      </a:lnTo>
                      <a:lnTo>
                        <a:pt x="489" y="825"/>
                      </a:lnTo>
                      <a:lnTo>
                        <a:pt x="491" y="827"/>
                      </a:lnTo>
                      <a:lnTo>
                        <a:pt x="493" y="830"/>
                      </a:lnTo>
                      <a:lnTo>
                        <a:pt x="494" y="832"/>
                      </a:lnTo>
                      <a:lnTo>
                        <a:pt x="496" y="833"/>
                      </a:lnTo>
                      <a:lnTo>
                        <a:pt x="501" y="848"/>
                      </a:lnTo>
                      <a:lnTo>
                        <a:pt x="502" y="864"/>
                      </a:lnTo>
                      <a:lnTo>
                        <a:pt x="504" y="880"/>
                      </a:lnTo>
                      <a:lnTo>
                        <a:pt x="504" y="894"/>
                      </a:lnTo>
                      <a:lnTo>
                        <a:pt x="502" y="910"/>
                      </a:lnTo>
                      <a:lnTo>
                        <a:pt x="502" y="924"/>
                      </a:lnTo>
                      <a:lnTo>
                        <a:pt x="501" y="940"/>
                      </a:lnTo>
                      <a:lnTo>
                        <a:pt x="501" y="956"/>
                      </a:lnTo>
                      <a:lnTo>
                        <a:pt x="501" y="971"/>
                      </a:lnTo>
                      <a:lnTo>
                        <a:pt x="502" y="987"/>
                      </a:lnTo>
                      <a:lnTo>
                        <a:pt x="518" y="987"/>
                      </a:lnTo>
                      <a:lnTo>
                        <a:pt x="534" y="985"/>
                      </a:lnTo>
                      <a:lnTo>
                        <a:pt x="550" y="980"/>
                      </a:lnTo>
                      <a:lnTo>
                        <a:pt x="565" y="974"/>
                      </a:lnTo>
                      <a:lnTo>
                        <a:pt x="579" y="964"/>
                      </a:lnTo>
                      <a:lnTo>
                        <a:pt x="592" y="955"/>
                      </a:lnTo>
                      <a:lnTo>
                        <a:pt x="605" y="944"/>
                      </a:lnTo>
                      <a:lnTo>
                        <a:pt x="617" y="932"/>
                      </a:lnTo>
                      <a:lnTo>
                        <a:pt x="629" y="920"/>
                      </a:lnTo>
                      <a:lnTo>
                        <a:pt x="640" y="907"/>
                      </a:lnTo>
                      <a:lnTo>
                        <a:pt x="643" y="902"/>
                      </a:lnTo>
                      <a:lnTo>
                        <a:pt x="645" y="897"/>
                      </a:lnTo>
                      <a:lnTo>
                        <a:pt x="645" y="892"/>
                      </a:lnTo>
                      <a:lnTo>
                        <a:pt x="645" y="886"/>
                      </a:lnTo>
                      <a:lnTo>
                        <a:pt x="645" y="881"/>
                      </a:lnTo>
                      <a:lnTo>
                        <a:pt x="645" y="875"/>
                      </a:lnTo>
                      <a:lnTo>
                        <a:pt x="645" y="870"/>
                      </a:lnTo>
                      <a:lnTo>
                        <a:pt x="645" y="864"/>
                      </a:lnTo>
                      <a:lnTo>
                        <a:pt x="645" y="859"/>
                      </a:lnTo>
                      <a:lnTo>
                        <a:pt x="646" y="854"/>
                      </a:lnTo>
                      <a:lnTo>
                        <a:pt x="648" y="848"/>
                      </a:lnTo>
                      <a:lnTo>
                        <a:pt x="651" y="844"/>
                      </a:lnTo>
                      <a:lnTo>
                        <a:pt x="656" y="841"/>
                      </a:lnTo>
                      <a:lnTo>
                        <a:pt x="661" y="840"/>
                      </a:lnTo>
                      <a:lnTo>
                        <a:pt x="665" y="840"/>
                      </a:lnTo>
                      <a:lnTo>
                        <a:pt x="672" y="838"/>
                      </a:lnTo>
                      <a:lnTo>
                        <a:pt x="678" y="838"/>
                      </a:lnTo>
                      <a:lnTo>
                        <a:pt x="686" y="836"/>
                      </a:lnTo>
                      <a:lnTo>
                        <a:pt x="693" y="835"/>
                      </a:lnTo>
                      <a:lnTo>
                        <a:pt x="699" y="833"/>
                      </a:lnTo>
                      <a:lnTo>
                        <a:pt x="701" y="832"/>
                      </a:lnTo>
                      <a:lnTo>
                        <a:pt x="702" y="832"/>
                      </a:lnTo>
                      <a:lnTo>
                        <a:pt x="702" y="832"/>
                      </a:lnTo>
                      <a:lnTo>
                        <a:pt x="704" y="830"/>
                      </a:lnTo>
                      <a:lnTo>
                        <a:pt x="704" y="828"/>
                      </a:lnTo>
                      <a:lnTo>
                        <a:pt x="704" y="828"/>
                      </a:lnTo>
                      <a:lnTo>
                        <a:pt x="704" y="827"/>
                      </a:lnTo>
                      <a:lnTo>
                        <a:pt x="704" y="825"/>
                      </a:lnTo>
                      <a:lnTo>
                        <a:pt x="704" y="824"/>
                      </a:lnTo>
                      <a:lnTo>
                        <a:pt x="704" y="822"/>
                      </a:lnTo>
                      <a:lnTo>
                        <a:pt x="709" y="824"/>
                      </a:lnTo>
                      <a:lnTo>
                        <a:pt x="713" y="824"/>
                      </a:lnTo>
                      <a:lnTo>
                        <a:pt x="717" y="822"/>
                      </a:lnTo>
                      <a:lnTo>
                        <a:pt x="721" y="822"/>
                      </a:lnTo>
                      <a:lnTo>
                        <a:pt x="725" y="820"/>
                      </a:lnTo>
                      <a:lnTo>
                        <a:pt x="728" y="817"/>
                      </a:lnTo>
                      <a:lnTo>
                        <a:pt x="731" y="816"/>
                      </a:lnTo>
                      <a:lnTo>
                        <a:pt x="736" y="812"/>
                      </a:lnTo>
                      <a:lnTo>
                        <a:pt x="739" y="809"/>
                      </a:lnTo>
                      <a:lnTo>
                        <a:pt x="742" y="806"/>
                      </a:lnTo>
                      <a:lnTo>
                        <a:pt x="750" y="801"/>
                      </a:lnTo>
                      <a:lnTo>
                        <a:pt x="758" y="798"/>
                      </a:lnTo>
                      <a:lnTo>
                        <a:pt x="766" y="796"/>
                      </a:lnTo>
                      <a:lnTo>
                        <a:pt x="774" y="795"/>
                      </a:lnTo>
                      <a:lnTo>
                        <a:pt x="782" y="795"/>
                      </a:lnTo>
                      <a:lnTo>
                        <a:pt x="790" y="795"/>
                      </a:lnTo>
                      <a:lnTo>
                        <a:pt x="798" y="796"/>
                      </a:lnTo>
                      <a:lnTo>
                        <a:pt x="806" y="798"/>
                      </a:lnTo>
                      <a:lnTo>
                        <a:pt x="814" y="800"/>
                      </a:lnTo>
                      <a:lnTo>
                        <a:pt x="822" y="801"/>
                      </a:lnTo>
                      <a:lnTo>
                        <a:pt x="825" y="803"/>
                      </a:lnTo>
                      <a:lnTo>
                        <a:pt x="829" y="804"/>
                      </a:lnTo>
                      <a:lnTo>
                        <a:pt x="832" y="806"/>
                      </a:lnTo>
                      <a:lnTo>
                        <a:pt x="835" y="809"/>
                      </a:lnTo>
                      <a:lnTo>
                        <a:pt x="838" y="811"/>
                      </a:lnTo>
                      <a:lnTo>
                        <a:pt x="841" y="814"/>
                      </a:lnTo>
                      <a:lnTo>
                        <a:pt x="845" y="816"/>
                      </a:lnTo>
                      <a:lnTo>
                        <a:pt x="848" y="819"/>
                      </a:lnTo>
                      <a:lnTo>
                        <a:pt x="851" y="820"/>
                      </a:lnTo>
                      <a:lnTo>
                        <a:pt x="854" y="822"/>
                      </a:lnTo>
                      <a:lnTo>
                        <a:pt x="856" y="824"/>
                      </a:lnTo>
                      <a:lnTo>
                        <a:pt x="857" y="825"/>
                      </a:lnTo>
                      <a:lnTo>
                        <a:pt x="859" y="828"/>
                      </a:lnTo>
                      <a:lnTo>
                        <a:pt x="861" y="830"/>
                      </a:lnTo>
                      <a:lnTo>
                        <a:pt x="862" y="832"/>
                      </a:lnTo>
                      <a:lnTo>
                        <a:pt x="864" y="833"/>
                      </a:lnTo>
                      <a:lnTo>
                        <a:pt x="865" y="835"/>
                      </a:lnTo>
                      <a:lnTo>
                        <a:pt x="867" y="836"/>
                      </a:lnTo>
                      <a:lnTo>
                        <a:pt x="869" y="838"/>
                      </a:lnTo>
                      <a:lnTo>
                        <a:pt x="870" y="838"/>
                      </a:lnTo>
                      <a:lnTo>
                        <a:pt x="897" y="838"/>
                      </a:lnTo>
                      <a:lnTo>
                        <a:pt x="926" y="840"/>
                      </a:lnTo>
                      <a:lnTo>
                        <a:pt x="955" y="840"/>
                      </a:lnTo>
                      <a:lnTo>
                        <a:pt x="982" y="841"/>
                      </a:lnTo>
                      <a:lnTo>
                        <a:pt x="1011" y="841"/>
                      </a:lnTo>
                      <a:lnTo>
                        <a:pt x="1038" y="841"/>
                      </a:lnTo>
                      <a:lnTo>
                        <a:pt x="1067" y="841"/>
                      </a:lnTo>
                      <a:lnTo>
                        <a:pt x="1096" y="840"/>
                      </a:lnTo>
                      <a:lnTo>
                        <a:pt x="1123" y="836"/>
                      </a:lnTo>
                      <a:lnTo>
                        <a:pt x="1152" y="833"/>
                      </a:lnTo>
                      <a:lnTo>
                        <a:pt x="1158" y="827"/>
                      </a:lnTo>
                      <a:lnTo>
                        <a:pt x="1166" y="822"/>
                      </a:lnTo>
                      <a:lnTo>
                        <a:pt x="1173" y="820"/>
                      </a:lnTo>
                      <a:lnTo>
                        <a:pt x="1181" y="817"/>
                      </a:lnTo>
                      <a:lnTo>
                        <a:pt x="1187" y="817"/>
                      </a:lnTo>
                      <a:lnTo>
                        <a:pt x="1195" y="816"/>
                      </a:lnTo>
                      <a:lnTo>
                        <a:pt x="1203" y="816"/>
                      </a:lnTo>
                      <a:lnTo>
                        <a:pt x="1211" y="816"/>
                      </a:lnTo>
                      <a:lnTo>
                        <a:pt x="1219" y="816"/>
                      </a:lnTo>
                      <a:lnTo>
                        <a:pt x="1227" y="817"/>
                      </a:lnTo>
                      <a:lnTo>
                        <a:pt x="1227" y="822"/>
                      </a:lnTo>
                      <a:lnTo>
                        <a:pt x="1227" y="827"/>
                      </a:lnTo>
                      <a:lnTo>
                        <a:pt x="1225" y="832"/>
                      </a:lnTo>
                      <a:lnTo>
                        <a:pt x="1225" y="838"/>
                      </a:lnTo>
                      <a:lnTo>
                        <a:pt x="1225" y="843"/>
                      </a:lnTo>
                      <a:lnTo>
                        <a:pt x="1225" y="849"/>
                      </a:lnTo>
                      <a:lnTo>
                        <a:pt x="1227" y="854"/>
                      </a:lnTo>
                      <a:lnTo>
                        <a:pt x="1227" y="860"/>
                      </a:lnTo>
                      <a:lnTo>
                        <a:pt x="1230" y="865"/>
                      </a:lnTo>
                      <a:lnTo>
                        <a:pt x="1232" y="870"/>
                      </a:lnTo>
                      <a:lnTo>
                        <a:pt x="1237" y="876"/>
                      </a:lnTo>
                      <a:lnTo>
                        <a:pt x="1241" y="881"/>
                      </a:lnTo>
                      <a:lnTo>
                        <a:pt x="1248" y="884"/>
                      </a:lnTo>
                      <a:lnTo>
                        <a:pt x="1256" y="888"/>
                      </a:lnTo>
                      <a:lnTo>
                        <a:pt x="1264" y="889"/>
                      </a:lnTo>
                      <a:lnTo>
                        <a:pt x="1272" y="889"/>
                      </a:lnTo>
                      <a:lnTo>
                        <a:pt x="1281" y="889"/>
                      </a:lnTo>
                      <a:lnTo>
                        <a:pt x="1289" y="888"/>
                      </a:lnTo>
                      <a:lnTo>
                        <a:pt x="1299" y="884"/>
                      </a:lnTo>
                      <a:lnTo>
                        <a:pt x="1307" y="881"/>
                      </a:lnTo>
                      <a:lnTo>
                        <a:pt x="1307" y="880"/>
                      </a:lnTo>
                      <a:lnTo>
                        <a:pt x="1307" y="880"/>
                      </a:lnTo>
                      <a:lnTo>
                        <a:pt x="1307" y="880"/>
                      </a:lnTo>
                      <a:lnTo>
                        <a:pt x="1307" y="878"/>
                      </a:lnTo>
                      <a:lnTo>
                        <a:pt x="1307" y="876"/>
                      </a:lnTo>
                      <a:lnTo>
                        <a:pt x="1307" y="876"/>
                      </a:lnTo>
                      <a:lnTo>
                        <a:pt x="1307" y="875"/>
                      </a:lnTo>
                      <a:lnTo>
                        <a:pt x="1307" y="873"/>
                      </a:lnTo>
                      <a:lnTo>
                        <a:pt x="1307" y="872"/>
                      </a:lnTo>
                      <a:lnTo>
                        <a:pt x="1307" y="870"/>
                      </a:lnTo>
                      <a:lnTo>
                        <a:pt x="1317" y="852"/>
                      </a:lnTo>
                      <a:lnTo>
                        <a:pt x="1329" y="838"/>
                      </a:lnTo>
                      <a:lnTo>
                        <a:pt x="1342" y="824"/>
                      </a:lnTo>
                      <a:lnTo>
                        <a:pt x="1357" y="811"/>
                      </a:lnTo>
                      <a:lnTo>
                        <a:pt x="1371" y="800"/>
                      </a:lnTo>
                      <a:lnTo>
                        <a:pt x="1387" y="788"/>
                      </a:lnTo>
                      <a:lnTo>
                        <a:pt x="1405" y="779"/>
                      </a:lnTo>
                      <a:lnTo>
                        <a:pt x="1421" y="769"/>
                      </a:lnTo>
                      <a:lnTo>
                        <a:pt x="1438" y="761"/>
                      </a:lnTo>
                      <a:lnTo>
                        <a:pt x="1456" y="753"/>
                      </a:lnTo>
                      <a:lnTo>
                        <a:pt x="1457" y="747"/>
                      </a:lnTo>
                      <a:lnTo>
                        <a:pt x="1461" y="740"/>
                      </a:lnTo>
                      <a:lnTo>
                        <a:pt x="1464" y="736"/>
                      </a:lnTo>
                      <a:lnTo>
                        <a:pt x="1467" y="731"/>
                      </a:lnTo>
                      <a:lnTo>
                        <a:pt x="1470" y="726"/>
                      </a:lnTo>
                      <a:lnTo>
                        <a:pt x="1473" y="721"/>
                      </a:lnTo>
                      <a:lnTo>
                        <a:pt x="1475" y="716"/>
                      </a:lnTo>
                      <a:lnTo>
                        <a:pt x="1478" y="712"/>
                      </a:lnTo>
                      <a:lnTo>
                        <a:pt x="1481" y="705"/>
                      </a:lnTo>
                      <a:lnTo>
                        <a:pt x="1483" y="699"/>
                      </a:lnTo>
                      <a:lnTo>
                        <a:pt x="1486" y="696"/>
                      </a:lnTo>
                      <a:lnTo>
                        <a:pt x="1489" y="691"/>
                      </a:lnTo>
                      <a:lnTo>
                        <a:pt x="1494" y="688"/>
                      </a:lnTo>
                      <a:lnTo>
                        <a:pt x="1497" y="686"/>
                      </a:lnTo>
                      <a:lnTo>
                        <a:pt x="1502" y="684"/>
                      </a:lnTo>
                      <a:lnTo>
                        <a:pt x="1507" y="681"/>
                      </a:lnTo>
                      <a:lnTo>
                        <a:pt x="1512" y="680"/>
                      </a:lnTo>
                      <a:lnTo>
                        <a:pt x="1517" y="678"/>
                      </a:lnTo>
                      <a:lnTo>
                        <a:pt x="1521" y="675"/>
                      </a:lnTo>
                      <a:lnTo>
                        <a:pt x="1526" y="673"/>
                      </a:lnTo>
                      <a:lnTo>
                        <a:pt x="1528" y="673"/>
                      </a:lnTo>
                      <a:lnTo>
                        <a:pt x="1529" y="673"/>
                      </a:lnTo>
                      <a:lnTo>
                        <a:pt x="1531" y="673"/>
                      </a:lnTo>
                      <a:lnTo>
                        <a:pt x="1534" y="673"/>
                      </a:lnTo>
                      <a:lnTo>
                        <a:pt x="1536" y="673"/>
                      </a:lnTo>
                      <a:lnTo>
                        <a:pt x="1539" y="673"/>
                      </a:lnTo>
                      <a:lnTo>
                        <a:pt x="1541" y="673"/>
                      </a:lnTo>
                      <a:lnTo>
                        <a:pt x="1544" y="673"/>
                      </a:lnTo>
                      <a:lnTo>
                        <a:pt x="1545" y="673"/>
                      </a:lnTo>
                      <a:lnTo>
                        <a:pt x="1547" y="673"/>
                      </a:lnTo>
                      <a:lnTo>
                        <a:pt x="1549" y="672"/>
                      </a:lnTo>
                      <a:lnTo>
                        <a:pt x="1550" y="672"/>
                      </a:lnTo>
                      <a:lnTo>
                        <a:pt x="1553" y="670"/>
                      </a:lnTo>
                      <a:lnTo>
                        <a:pt x="1555" y="668"/>
                      </a:lnTo>
                      <a:lnTo>
                        <a:pt x="1558" y="667"/>
                      </a:lnTo>
                      <a:lnTo>
                        <a:pt x="1560" y="665"/>
                      </a:lnTo>
                      <a:lnTo>
                        <a:pt x="1563" y="664"/>
                      </a:lnTo>
                      <a:lnTo>
                        <a:pt x="1565" y="664"/>
                      </a:lnTo>
                      <a:lnTo>
                        <a:pt x="1566" y="662"/>
                      </a:lnTo>
                      <a:lnTo>
                        <a:pt x="1568" y="662"/>
                      </a:lnTo>
                      <a:lnTo>
                        <a:pt x="1585" y="660"/>
                      </a:lnTo>
                      <a:lnTo>
                        <a:pt x="1603" y="659"/>
                      </a:lnTo>
                      <a:lnTo>
                        <a:pt x="1619" y="654"/>
                      </a:lnTo>
                      <a:lnTo>
                        <a:pt x="1635" y="649"/>
                      </a:lnTo>
                      <a:lnTo>
                        <a:pt x="1651" y="644"/>
                      </a:lnTo>
                      <a:lnTo>
                        <a:pt x="1667" y="638"/>
                      </a:lnTo>
                      <a:lnTo>
                        <a:pt x="1683" y="633"/>
                      </a:lnTo>
                      <a:lnTo>
                        <a:pt x="1699" y="628"/>
                      </a:lnTo>
                      <a:lnTo>
                        <a:pt x="1717" y="624"/>
                      </a:lnTo>
                      <a:lnTo>
                        <a:pt x="1734" y="619"/>
                      </a:lnTo>
                      <a:lnTo>
                        <a:pt x="1747" y="616"/>
                      </a:lnTo>
                      <a:lnTo>
                        <a:pt x="1760" y="614"/>
                      </a:lnTo>
                      <a:lnTo>
                        <a:pt x="1771" y="612"/>
                      </a:lnTo>
                      <a:lnTo>
                        <a:pt x="1784" y="611"/>
                      </a:lnTo>
                      <a:lnTo>
                        <a:pt x="1797" y="611"/>
                      </a:lnTo>
                      <a:lnTo>
                        <a:pt x="1809" y="611"/>
                      </a:lnTo>
                      <a:lnTo>
                        <a:pt x="1821" y="612"/>
                      </a:lnTo>
                      <a:lnTo>
                        <a:pt x="1833" y="614"/>
                      </a:lnTo>
                      <a:lnTo>
                        <a:pt x="1845" y="616"/>
                      </a:lnTo>
                      <a:lnTo>
                        <a:pt x="1856" y="619"/>
                      </a:lnTo>
                      <a:lnTo>
                        <a:pt x="1861" y="622"/>
                      </a:lnTo>
                      <a:lnTo>
                        <a:pt x="1864" y="625"/>
                      </a:lnTo>
                      <a:lnTo>
                        <a:pt x="1865" y="628"/>
                      </a:lnTo>
                      <a:lnTo>
                        <a:pt x="1869" y="633"/>
                      </a:lnTo>
                      <a:lnTo>
                        <a:pt x="1870" y="638"/>
                      </a:lnTo>
                      <a:lnTo>
                        <a:pt x="1872" y="644"/>
                      </a:lnTo>
                      <a:lnTo>
                        <a:pt x="1875" y="649"/>
                      </a:lnTo>
                      <a:lnTo>
                        <a:pt x="1878" y="654"/>
                      </a:lnTo>
                      <a:lnTo>
                        <a:pt x="1883" y="659"/>
                      </a:lnTo>
                      <a:lnTo>
                        <a:pt x="1888" y="662"/>
                      </a:lnTo>
                      <a:lnTo>
                        <a:pt x="1894" y="665"/>
                      </a:lnTo>
                      <a:lnTo>
                        <a:pt x="1901" y="665"/>
                      </a:lnTo>
                      <a:lnTo>
                        <a:pt x="1907" y="667"/>
                      </a:lnTo>
                      <a:lnTo>
                        <a:pt x="1912" y="667"/>
                      </a:lnTo>
                      <a:lnTo>
                        <a:pt x="1918" y="667"/>
                      </a:lnTo>
                      <a:lnTo>
                        <a:pt x="1923" y="667"/>
                      </a:lnTo>
                      <a:lnTo>
                        <a:pt x="1929" y="665"/>
                      </a:lnTo>
                      <a:lnTo>
                        <a:pt x="1934" y="665"/>
                      </a:lnTo>
                      <a:lnTo>
                        <a:pt x="1941" y="667"/>
                      </a:lnTo>
                      <a:lnTo>
                        <a:pt x="1947" y="667"/>
                      </a:lnTo>
                      <a:lnTo>
                        <a:pt x="1952" y="654"/>
                      </a:lnTo>
                      <a:lnTo>
                        <a:pt x="1953" y="641"/>
                      </a:lnTo>
                      <a:lnTo>
                        <a:pt x="1957" y="628"/>
                      </a:lnTo>
                      <a:lnTo>
                        <a:pt x="1958" y="614"/>
                      </a:lnTo>
                      <a:lnTo>
                        <a:pt x="1958" y="601"/>
                      </a:lnTo>
                      <a:lnTo>
                        <a:pt x="1958" y="587"/>
                      </a:lnTo>
                      <a:lnTo>
                        <a:pt x="1958" y="574"/>
                      </a:lnTo>
                      <a:lnTo>
                        <a:pt x="1958" y="560"/>
                      </a:lnTo>
                      <a:lnTo>
                        <a:pt x="1958" y="547"/>
                      </a:lnTo>
                      <a:lnTo>
                        <a:pt x="1958" y="534"/>
                      </a:lnTo>
                      <a:lnTo>
                        <a:pt x="1947" y="524"/>
                      </a:lnTo>
                      <a:lnTo>
                        <a:pt x="1936" y="515"/>
                      </a:lnTo>
                      <a:lnTo>
                        <a:pt x="1926" y="504"/>
                      </a:lnTo>
                      <a:lnTo>
                        <a:pt x="1917" y="492"/>
                      </a:lnTo>
                      <a:lnTo>
                        <a:pt x="1909" y="481"/>
                      </a:lnTo>
                      <a:lnTo>
                        <a:pt x="1899" y="470"/>
                      </a:lnTo>
                      <a:lnTo>
                        <a:pt x="1891" y="459"/>
                      </a:lnTo>
                      <a:lnTo>
                        <a:pt x="1883" y="448"/>
                      </a:lnTo>
                      <a:lnTo>
                        <a:pt x="1875" y="435"/>
                      </a:lnTo>
                      <a:lnTo>
                        <a:pt x="1867" y="422"/>
                      </a:lnTo>
                      <a:lnTo>
                        <a:pt x="1862" y="414"/>
                      </a:lnTo>
                      <a:lnTo>
                        <a:pt x="1856" y="408"/>
                      </a:lnTo>
                      <a:lnTo>
                        <a:pt x="1849" y="401"/>
                      </a:lnTo>
                      <a:lnTo>
                        <a:pt x="1841" y="396"/>
                      </a:lnTo>
                      <a:lnTo>
                        <a:pt x="1833" y="390"/>
                      </a:lnTo>
                      <a:lnTo>
                        <a:pt x="1827" y="385"/>
                      </a:lnTo>
                      <a:lnTo>
                        <a:pt x="1819" y="380"/>
                      </a:lnTo>
                      <a:lnTo>
                        <a:pt x="1811" y="376"/>
                      </a:lnTo>
                      <a:lnTo>
                        <a:pt x="1805" y="369"/>
                      </a:lnTo>
                      <a:lnTo>
                        <a:pt x="1798" y="363"/>
                      </a:lnTo>
                      <a:lnTo>
                        <a:pt x="1797" y="363"/>
                      </a:lnTo>
                      <a:lnTo>
                        <a:pt x="1795" y="363"/>
                      </a:lnTo>
                      <a:lnTo>
                        <a:pt x="1793" y="363"/>
                      </a:lnTo>
                      <a:lnTo>
                        <a:pt x="1792" y="363"/>
                      </a:lnTo>
                      <a:lnTo>
                        <a:pt x="1790" y="363"/>
                      </a:lnTo>
                      <a:lnTo>
                        <a:pt x="1789" y="363"/>
                      </a:lnTo>
                      <a:lnTo>
                        <a:pt x="1789" y="363"/>
                      </a:lnTo>
                      <a:lnTo>
                        <a:pt x="1787" y="363"/>
                      </a:lnTo>
                      <a:lnTo>
                        <a:pt x="1787" y="363"/>
                      </a:lnTo>
                      <a:lnTo>
                        <a:pt x="1787" y="363"/>
                      </a:lnTo>
                      <a:lnTo>
                        <a:pt x="1785" y="360"/>
                      </a:lnTo>
                      <a:lnTo>
                        <a:pt x="1784" y="358"/>
                      </a:lnTo>
                      <a:lnTo>
                        <a:pt x="1782" y="355"/>
                      </a:lnTo>
                      <a:lnTo>
                        <a:pt x="1781" y="352"/>
                      </a:lnTo>
                      <a:lnTo>
                        <a:pt x="1779" y="350"/>
                      </a:lnTo>
                      <a:lnTo>
                        <a:pt x="1777" y="347"/>
                      </a:lnTo>
                      <a:lnTo>
                        <a:pt x="1776" y="345"/>
                      </a:lnTo>
                      <a:lnTo>
                        <a:pt x="1774" y="342"/>
                      </a:lnTo>
                      <a:lnTo>
                        <a:pt x="1773" y="339"/>
                      </a:lnTo>
                      <a:lnTo>
                        <a:pt x="1771" y="337"/>
                      </a:lnTo>
                      <a:lnTo>
                        <a:pt x="1771" y="334"/>
                      </a:lnTo>
                      <a:lnTo>
                        <a:pt x="1771" y="332"/>
                      </a:lnTo>
                      <a:lnTo>
                        <a:pt x="1771" y="331"/>
                      </a:lnTo>
                      <a:lnTo>
                        <a:pt x="1771" y="328"/>
                      </a:lnTo>
                      <a:lnTo>
                        <a:pt x="1771" y="326"/>
                      </a:lnTo>
                      <a:lnTo>
                        <a:pt x="1771" y="323"/>
                      </a:lnTo>
                      <a:lnTo>
                        <a:pt x="1771" y="321"/>
                      </a:lnTo>
                      <a:lnTo>
                        <a:pt x="1771" y="320"/>
                      </a:lnTo>
                      <a:lnTo>
                        <a:pt x="1771" y="316"/>
                      </a:lnTo>
                      <a:lnTo>
                        <a:pt x="1771" y="315"/>
                      </a:lnTo>
                      <a:lnTo>
                        <a:pt x="1771" y="313"/>
                      </a:lnTo>
                      <a:lnTo>
                        <a:pt x="1771" y="313"/>
                      </a:lnTo>
                      <a:lnTo>
                        <a:pt x="1769" y="312"/>
                      </a:lnTo>
                      <a:lnTo>
                        <a:pt x="1769" y="312"/>
                      </a:lnTo>
                      <a:lnTo>
                        <a:pt x="1768" y="310"/>
                      </a:lnTo>
                      <a:lnTo>
                        <a:pt x="1766" y="310"/>
                      </a:lnTo>
                      <a:lnTo>
                        <a:pt x="1765" y="310"/>
                      </a:lnTo>
                      <a:lnTo>
                        <a:pt x="1763" y="310"/>
                      </a:lnTo>
                      <a:lnTo>
                        <a:pt x="1761" y="310"/>
                      </a:lnTo>
                      <a:lnTo>
                        <a:pt x="1760" y="310"/>
                      </a:lnTo>
                      <a:lnTo>
                        <a:pt x="1760" y="308"/>
                      </a:lnTo>
                      <a:lnTo>
                        <a:pt x="1760" y="307"/>
                      </a:lnTo>
                      <a:lnTo>
                        <a:pt x="1760" y="305"/>
                      </a:lnTo>
                      <a:lnTo>
                        <a:pt x="1760" y="304"/>
                      </a:lnTo>
                      <a:lnTo>
                        <a:pt x="1760" y="302"/>
                      </a:lnTo>
                      <a:lnTo>
                        <a:pt x="1760" y="302"/>
                      </a:lnTo>
                      <a:lnTo>
                        <a:pt x="1760" y="300"/>
                      </a:lnTo>
                      <a:lnTo>
                        <a:pt x="1760" y="300"/>
                      </a:lnTo>
                      <a:lnTo>
                        <a:pt x="1760" y="299"/>
                      </a:lnTo>
                      <a:lnTo>
                        <a:pt x="1760" y="299"/>
                      </a:lnTo>
                      <a:lnTo>
                        <a:pt x="1755" y="294"/>
                      </a:lnTo>
                      <a:lnTo>
                        <a:pt x="1750" y="289"/>
                      </a:lnTo>
                      <a:lnTo>
                        <a:pt x="1745" y="284"/>
                      </a:lnTo>
                      <a:lnTo>
                        <a:pt x="1741" y="278"/>
                      </a:lnTo>
                      <a:lnTo>
                        <a:pt x="1736" y="273"/>
                      </a:lnTo>
                      <a:lnTo>
                        <a:pt x="1731" y="267"/>
                      </a:lnTo>
                      <a:lnTo>
                        <a:pt x="1726" y="262"/>
                      </a:lnTo>
                      <a:lnTo>
                        <a:pt x="1721" y="256"/>
                      </a:lnTo>
                      <a:lnTo>
                        <a:pt x="1717" y="251"/>
                      </a:lnTo>
                      <a:lnTo>
                        <a:pt x="1712" y="246"/>
                      </a:lnTo>
                      <a:lnTo>
                        <a:pt x="1712" y="246"/>
                      </a:lnTo>
                      <a:lnTo>
                        <a:pt x="1712" y="246"/>
                      </a:lnTo>
                      <a:lnTo>
                        <a:pt x="1712" y="244"/>
                      </a:lnTo>
                      <a:lnTo>
                        <a:pt x="1712" y="244"/>
                      </a:lnTo>
                      <a:lnTo>
                        <a:pt x="1712" y="243"/>
                      </a:lnTo>
                      <a:lnTo>
                        <a:pt x="1712" y="241"/>
                      </a:lnTo>
                      <a:lnTo>
                        <a:pt x="1712" y="240"/>
                      </a:lnTo>
                      <a:lnTo>
                        <a:pt x="1712" y="238"/>
                      </a:lnTo>
                      <a:lnTo>
                        <a:pt x="1712" y="236"/>
                      </a:lnTo>
                      <a:lnTo>
                        <a:pt x="1712" y="235"/>
                      </a:lnTo>
                      <a:lnTo>
                        <a:pt x="1709" y="232"/>
                      </a:lnTo>
                      <a:lnTo>
                        <a:pt x="1705" y="228"/>
                      </a:lnTo>
                      <a:lnTo>
                        <a:pt x="1702" y="225"/>
                      </a:lnTo>
                      <a:lnTo>
                        <a:pt x="1699" y="220"/>
                      </a:lnTo>
                      <a:lnTo>
                        <a:pt x="1696" y="217"/>
                      </a:lnTo>
                      <a:lnTo>
                        <a:pt x="1693" y="214"/>
                      </a:lnTo>
                      <a:lnTo>
                        <a:pt x="1689" y="211"/>
                      </a:lnTo>
                      <a:lnTo>
                        <a:pt x="1686" y="208"/>
                      </a:lnTo>
                      <a:lnTo>
                        <a:pt x="1683" y="204"/>
                      </a:lnTo>
                      <a:lnTo>
                        <a:pt x="1680" y="203"/>
                      </a:lnTo>
                      <a:lnTo>
                        <a:pt x="1665" y="198"/>
                      </a:lnTo>
                      <a:lnTo>
                        <a:pt x="1651" y="192"/>
                      </a:lnTo>
                      <a:lnTo>
                        <a:pt x="1637" y="184"/>
                      </a:lnTo>
                      <a:lnTo>
                        <a:pt x="1625" y="176"/>
                      </a:lnTo>
                      <a:lnTo>
                        <a:pt x="1613" y="166"/>
                      </a:lnTo>
                      <a:lnTo>
                        <a:pt x="1601" y="156"/>
                      </a:lnTo>
                      <a:lnTo>
                        <a:pt x="1590" y="147"/>
                      </a:lnTo>
                      <a:lnTo>
                        <a:pt x="1579" y="137"/>
                      </a:lnTo>
                      <a:lnTo>
                        <a:pt x="1568" y="128"/>
                      </a:lnTo>
                      <a:lnTo>
                        <a:pt x="1558" y="118"/>
                      </a:lnTo>
                      <a:lnTo>
                        <a:pt x="1549" y="112"/>
                      </a:lnTo>
                      <a:lnTo>
                        <a:pt x="1541" y="108"/>
                      </a:lnTo>
                      <a:lnTo>
                        <a:pt x="1531" y="105"/>
                      </a:lnTo>
                      <a:lnTo>
                        <a:pt x="1521" y="104"/>
                      </a:lnTo>
                      <a:lnTo>
                        <a:pt x="1512" y="104"/>
                      </a:lnTo>
                      <a:lnTo>
                        <a:pt x="1502" y="102"/>
                      </a:lnTo>
                      <a:lnTo>
                        <a:pt x="1491" y="102"/>
                      </a:lnTo>
                      <a:lnTo>
                        <a:pt x="1481" y="100"/>
                      </a:lnTo>
                      <a:lnTo>
                        <a:pt x="1472" y="99"/>
                      </a:lnTo>
                      <a:lnTo>
                        <a:pt x="1462" y="97"/>
                      </a:lnTo>
                      <a:lnTo>
                        <a:pt x="1456" y="94"/>
                      </a:lnTo>
                      <a:lnTo>
                        <a:pt x="1449" y="91"/>
                      </a:lnTo>
                      <a:lnTo>
                        <a:pt x="1443" y="86"/>
                      </a:lnTo>
                      <a:lnTo>
                        <a:pt x="1437" y="81"/>
                      </a:lnTo>
                      <a:lnTo>
                        <a:pt x="1430" y="76"/>
                      </a:lnTo>
                      <a:lnTo>
                        <a:pt x="1424" y="70"/>
                      </a:lnTo>
                      <a:lnTo>
                        <a:pt x="1419" y="64"/>
                      </a:lnTo>
                      <a:lnTo>
                        <a:pt x="1413" y="56"/>
                      </a:lnTo>
                      <a:lnTo>
                        <a:pt x="1408" y="49"/>
                      </a:lnTo>
                      <a:lnTo>
                        <a:pt x="1403" y="43"/>
                      </a:lnTo>
                      <a:lnTo>
                        <a:pt x="1400" y="35"/>
                      </a:lnTo>
                      <a:lnTo>
                        <a:pt x="1393" y="25"/>
                      </a:lnTo>
                      <a:lnTo>
                        <a:pt x="1389" y="19"/>
                      </a:lnTo>
                      <a:lnTo>
                        <a:pt x="1381" y="12"/>
                      </a:lnTo>
                      <a:lnTo>
                        <a:pt x="1374" y="8"/>
                      </a:lnTo>
                      <a:lnTo>
                        <a:pt x="1365" y="4"/>
                      </a:lnTo>
                      <a:lnTo>
                        <a:pt x="1357" y="1"/>
                      </a:lnTo>
                      <a:lnTo>
                        <a:pt x="1347" y="0"/>
                      </a:lnTo>
                      <a:lnTo>
                        <a:pt x="1337" y="0"/>
                      </a:lnTo>
                      <a:lnTo>
                        <a:pt x="1328" y="1"/>
                      </a:lnTo>
                      <a:lnTo>
                        <a:pt x="1325" y="8"/>
                      </a:lnTo>
                      <a:lnTo>
                        <a:pt x="1321" y="12"/>
                      </a:lnTo>
                      <a:lnTo>
                        <a:pt x="1317" y="19"/>
                      </a:lnTo>
                      <a:lnTo>
                        <a:pt x="1312" y="25"/>
                      </a:lnTo>
                      <a:lnTo>
                        <a:pt x="1307" y="30"/>
                      </a:lnTo>
                      <a:lnTo>
                        <a:pt x="1302" y="35"/>
                      </a:lnTo>
                      <a:lnTo>
                        <a:pt x="1296" y="38"/>
                      </a:lnTo>
                      <a:lnTo>
                        <a:pt x="1289" y="41"/>
                      </a:lnTo>
                      <a:lnTo>
                        <a:pt x="1283" y="43"/>
                      </a:lnTo>
                      <a:lnTo>
                        <a:pt x="1275" y="43"/>
                      </a:lnTo>
                      <a:lnTo>
                        <a:pt x="1273" y="43"/>
                      </a:lnTo>
                      <a:lnTo>
                        <a:pt x="1272" y="44"/>
                      </a:lnTo>
                      <a:lnTo>
                        <a:pt x="1272" y="46"/>
                      </a:lnTo>
                      <a:lnTo>
                        <a:pt x="1270" y="48"/>
                      </a:lnTo>
                      <a:lnTo>
                        <a:pt x="1270" y="49"/>
                      </a:lnTo>
                      <a:lnTo>
                        <a:pt x="1269" y="51"/>
                      </a:lnTo>
                      <a:lnTo>
                        <a:pt x="1269" y="51"/>
                      </a:lnTo>
                      <a:lnTo>
                        <a:pt x="1267" y="52"/>
                      </a:lnTo>
                      <a:lnTo>
                        <a:pt x="1265" y="54"/>
                      </a:lnTo>
                      <a:lnTo>
                        <a:pt x="1264" y="54"/>
                      </a:lnTo>
                      <a:lnTo>
                        <a:pt x="1233" y="54"/>
                      </a:lnTo>
                      <a:lnTo>
                        <a:pt x="1203" y="54"/>
                      </a:lnTo>
                      <a:lnTo>
                        <a:pt x="1173" y="54"/>
                      </a:lnTo>
                      <a:lnTo>
                        <a:pt x="1142" y="56"/>
                      </a:lnTo>
                      <a:lnTo>
                        <a:pt x="1112" y="57"/>
                      </a:lnTo>
                      <a:lnTo>
                        <a:pt x="1081" y="59"/>
                      </a:lnTo>
                      <a:lnTo>
                        <a:pt x="1049" y="60"/>
                      </a:lnTo>
                      <a:lnTo>
                        <a:pt x="1019" y="65"/>
                      </a:lnTo>
                      <a:lnTo>
                        <a:pt x="987" y="70"/>
                      </a:lnTo>
                      <a:lnTo>
                        <a:pt x="955" y="75"/>
                      </a:lnTo>
                      <a:lnTo>
                        <a:pt x="931" y="80"/>
                      </a:lnTo>
                      <a:lnTo>
                        <a:pt x="909" y="81"/>
                      </a:lnTo>
                      <a:lnTo>
                        <a:pt x="885" y="81"/>
                      </a:lnTo>
                      <a:lnTo>
                        <a:pt x="862" y="81"/>
                      </a:lnTo>
                      <a:lnTo>
                        <a:pt x="840" y="81"/>
                      </a:lnTo>
                      <a:lnTo>
                        <a:pt x="817" y="80"/>
                      </a:lnTo>
                      <a:lnTo>
                        <a:pt x="795" y="80"/>
                      </a:lnTo>
                      <a:lnTo>
                        <a:pt x="773" y="80"/>
                      </a:lnTo>
                      <a:lnTo>
                        <a:pt x="749" y="83"/>
                      </a:lnTo>
                      <a:lnTo>
                        <a:pt x="726" y="86"/>
                      </a:lnTo>
                      <a:lnTo>
                        <a:pt x="705" y="91"/>
                      </a:lnTo>
                      <a:lnTo>
                        <a:pt x="686" y="97"/>
                      </a:lnTo>
                      <a:lnTo>
                        <a:pt x="667" y="105"/>
                      </a:lnTo>
                      <a:lnTo>
                        <a:pt x="648" y="113"/>
                      </a:lnTo>
                      <a:lnTo>
                        <a:pt x="629" y="121"/>
                      </a:lnTo>
                      <a:lnTo>
                        <a:pt x="609" y="129"/>
                      </a:lnTo>
                      <a:lnTo>
                        <a:pt x="590" y="137"/>
                      </a:lnTo>
                      <a:lnTo>
                        <a:pt x="571" y="147"/>
                      </a:lnTo>
                      <a:lnTo>
                        <a:pt x="550" y="153"/>
                      </a:lnTo>
                      <a:lnTo>
                        <a:pt x="528" y="161"/>
                      </a:lnTo>
                      <a:lnTo>
                        <a:pt x="525" y="161"/>
                      </a:lnTo>
                      <a:lnTo>
                        <a:pt x="521" y="161"/>
                      </a:lnTo>
                      <a:lnTo>
                        <a:pt x="518" y="163"/>
                      </a:lnTo>
                      <a:lnTo>
                        <a:pt x="513" y="163"/>
                      </a:lnTo>
                      <a:lnTo>
                        <a:pt x="510" y="164"/>
                      </a:lnTo>
                      <a:lnTo>
                        <a:pt x="507" y="168"/>
                      </a:lnTo>
                      <a:lnTo>
                        <a:pt x="504" y="171"/>
                      </a:lnTo>
                      <a:lnTo>
                        <a:pt x="501" y="174"/>
                      </a:lnTo>
                      <a:lnTo>
                        <a:pt x="497" y="177"/>
                      </a:lnTo>
                      <a:lnTo>
                        <a:pt x="496" y="182"/>
                      </a:lnTo>
                      <a:lnTo>
                        <a:pt x="496" y="182"/>
                      </a:lnTo>
                      <a:lnTo>
                        <a:pt x="496" y="182"/>
                      </a:lnTo>
                      <a:lnTo>
                        <a:pt x="494" y="182"/>
                      </a:lnTo>
                      <a:lnTo>
                        <a:pt x="494" y="182"/>
                      </a:lnTo>
                      <a:lnTo>
                        <a:pt x="493" y="182"/>
                      </a:lnTo>
                      <a:lnTo>
                        <a:pt x="491" y="182"/>
                      </a:lnTo>
                      <a:lnTo>
                        <a:pt x="489" y="182"/>
                      </a:lnTo>
                      <a:lnTo>
                        <a:pt x="489" y="182"/>
                      </a:lnTo>
                      <a:lnTo>
                        <a:pt x="488" y="182"/>
                      </a:lnTo>
                      <a:lnTo>
                        <a:pt x="486" y="182"/>
                      </a:lnTo>
                      <a:lnTo>
                        <a:pt x="486" y="184"/>
                      </a:lnTo>
                      <a:lnTo>
                        <a:pt x="486" y="185"/>
                      </a:lnTo>
                      <a:lnTo>
                        <a:pt x="485" y="187"/>
                      </a:lnTo>
                      <a:lnTo>
                        <a:pt x="485" y="188"/>
                      </a:lnTo>
                      <a:lnTo>
                        <a:pt x="485" y="188"/>
                      </a:lnTo>
                      <a:lnTo>
                        <a:pt x="485" y="190"/>
                      </a:lnTo>
                      <a:lnTo>
                        <a:pt x="483" y="192"/>
                      </a:lnTo>
                      <a:lnTo>
                        <a:pt x="483" y="192"/>
                      </a:lnTo>
                      <a:lnTo>
                        <a:pt x="481" y="192"/>
                      </a:lnTo>
                      <a:lnTo>
                        <a:pt x="480" y="193"/>
                      </a:lnTo>
                      <a:lnTo>
                        <a:pt x="472" y="196"/>
                      </a:lnTo>
                      <a:lnTo>
                        <a:pt x="464" y="200"/>
                      </a:lnTo>
                      <a:lnTo>
                        <a:pt x="454" y="203"/>
                      </a:lnTo>
                      <a:lnTo>
                        <a:pt x="446" y="206"/>
                      </a:lnTo>
                      <a:lnTo>
                        <a:pt x="437" y="208"/>
                      </a:lnTo>
                      <a:lnTo>
                        <a:pt x="427" y="209"/>
                      </a:lnTo>
                      <a:lnTo>
                        <a:pt x="417" y="209"/>
                      </a:lnTo>
                      <a:lnTo>
                        <a:pt x="409" y="211"/>
                      </a:lnTo>
                      <a:lnTo>
                        <a:pt x="400" y="212"/>
                      </a:lnTo>
                      <a:lnTo>
                        <a:pt x="390" y="214"/>
                      </a:lnTo>
                      <a:lnTo>
                        <a:pt x="389" y="214"/>
                      </a:lnTo>
                      <a:lnTo>
                        <a:pt x="387" y="216"/>
                      </a:lnTo>
                      <a:lnTo>
                        <a:pt x="385" y="216"/>
                      </a:lnTo>
                      <a:lnTo>
                        <a:pt x="385" y="217"/>
                      </a:lnTo>
                      <a:lnTo>
                        <a:pt x="384" y="219"/>
                      </a:lnTo>
                      <a:lnTo>
                        <a:pt x="384" y="220"/>
                      </a:lnTo>
                      <a:lnTo>
                        <a:pt x="382" y="222"/>
                      </a:lnTo>
                      <a:lnTo>
                        <a:pt x="382" y="224"/>
                      </a:lnTo>
                      <a:lnTo>
                        <a:pt x="381" y="224"/>
                      </a:lnTo>
                      <a:lnTo>
                        <a:pt x="379" y="225"/>
                      </a:lnTo>
                      <a:lnTo>
                        <a:pt x="377" y="225"/>
                      </a:lnTo>
                      <a:lnTo>
                        <a:pt x="376" y="225"/>
                      </a:lnTo>
                      <a:lnTo>
                        <a:pt x="376" y="225"/>
                      </a:lnTo>
                      <a:lnTo>
                        <a:pt x="374" y="225"/>
                      </a:lnTo>
                      <a:lnTo>
                        <a:pt x="374" y="225"/>
                      </a:lnTo>
                      <a:lnTo>
                        <a:pt x="373" y="225"/>
                      </a:lnTo>
                      <a:lnTo>
                        <a:pt x="373" y="225"/>
                      </a:lnTo>
                      <a:lnTo>
                        <a:pt x="371" y="225"/>
                      </a:lnTo>
                      <a:lnTo>
                        <a:pt x="369" y="225"/>
                      </a:lnTo>
                      <a:lnTo>
                        <a:pt x="368" y="225"/>
                      </a:lnTo>
                      <a:lnTo>
                        <a:pt x="349" y="238"/>
                      </a:lnTo>
                      <a:lnTo>
                        <a:pt x="333" y="254"/>
                      </a:lnTo>
                      <a:lnTo>
                        <a:pt x="320" y="270"/>
                      </a:lnTo>
                      <a:lnTo>
                        <a:pt x="309" y="288"/>
                      </a:lnTo>
                      <a:lnTo>
                        <a:pt x="297" y="307"/>
                      </a:lnTo>
                      <a:lnTo>
                        <a:pt x="289" y="326"/>
                      </a:lnTo>
                      <a:lnTo>
                        <a:pt x="281" y="347"/>
                      </a:lnTo>
                      <a:lnTo>
                        <a:pt x="273" y="366"/>
                      </a:lnTo>
                      <a:lnTo>
                        <a:pt x="265" y="387"/>
                      </a:lnTo>
                      <a:lnTo>
                        <a:pt x="256" y="406"/>
                      </a:lnTo>
                      <a:lnTo>
                        <a:pt x="254" y="408"/>
                      </a:lnTo>
                      <a:lnTo>
                        <a:pt x="253" y="409"/>
                      </a:lnTo>
                      <a:lnTo>
                        <a:pt x="251" y="411"/>
                      </a:lnTo>
                      <a:lnTo>
                        <a:pt x="249" y="412"/>
                      </a:lnTo>
                      <a:lnTo>
                        <a:pt x="248" y="414"/>
                      </a:lnTo>
                      <a:lnTo>
                        <a:pt x="246" y="416"/>
                      </a:lnTo>
                      <a:lnTo>
                        <a:pt x="245" y="417"/>
                      </a:lnTo>
                      <a:lnTo>
                        <a:pt x="243" y="419"/>
                      </a:lnTo>
                      <a:lnTo>
                        <a:pt x="241" y="420"/>
                      </a:lnTo>
                      <a:lnTo>
                        <a:pt x="240" y="422"/>
                      </a:lnTo>
                      <a:lnTo>
                        <a:pt x="240" y="424"/>
                      </a:lnTo>
                      <a:lnTo>
                        <a:pt x="240" y="425"/>
                      </a:lnTo>
                      <a:lnTo>
                        <a:pt x="240" y="427"/>
                      </a:lnTo>
                      <a:lnTo>
                        <a:pt x="240" y="428"/>
                      </a:lnTo>
                      <a:lnTo>
                        <a:pt x="240" y="428"/>
                      </a:lnTo>
                      <a:lnTo>
                        <a:pt x="240" y="430"/>
                      </a:lnTo>
                      <a:lnTo>
                        <a:pt x="240" y="432"/>
                      </a:lnTo>
                      <a:lnTo>
                        <a:pt x="240" y="432"/>
                      </a:lnTo>
                      <a:lnTo>
                        <a:pt x="240" y="432"/>
                      </a:lnTo>
                      <a:lnTo>
                        <a:pt x="240" y="433"/>
                      </a:lnTo>
                      <a:lnTo>
                        <a:pt x="230" y="433"/>
                      </a:lnTo>
                      <a:lnTo>
                        <a:pt x="225" y="441"/>
                      </a:lnTo>
                      <a:lnTo>
                        <a:pt x="221" y="451"/>
                      </a:lnTo>
                      <a:lnTo>
                        <a:pt x="216" y="459"/>
                      </a:lnTo>
                      <a:lnTo>
                        <a:pt x="209" y="467"/>
                      </a:lnTo>
                      <a:lnTo>
                        <a:pt x="203" y="475"/>
                      </a:lnTo>
                      <a:lnTo>
                        <a:pt x="198" y="483"/>
                      </a:lnTo>
                      <a:lnTo>
                        <a:pt x="192" y="491"/>
                      </a:lnTo>
                      <a:lnTo>
                        <a:pt x="187" y="500"/>
                      </a:lnTo>
                      <a:lnTo>
                        <a:pt x="184" y="508"/>
                      </a:lnTo>
                      <a:lnTo>
                        <a:pt x="182" y="518"/>
                      </a:lnTo>
                      <a:lnTo>
                        <a:pt x="179" y="521"/>
                      </a:lnTo>
                      <a:lnTo>
                        <a:pt x="177" y="524"/>
                      </a:lnTo>
                      <a:lnTo>
                        <a:pt x="173" y="526"/>
                      </a:lnTo>
                      <a:lnTo>
                        <a:pt x="169" y="529"/>
                      </a:lnTo>
                      <a:lnTo>
                        <a:pt x="166" y="532"/>
                      </a:lnTo>
                      <a:lnTo>
                        <a:pt x="163" y="534"/>
                      </a:lnTo>
                      <a:lnTo>
                        <a:pt x="160" y="537"/>
                      </a:lnTo>
                      <a:lnTo>
                        <a:pt x="157" y="542"/>
                      </a:lnTo>
                      <a:lnTo>
                        <a:pt x="155" y="545"/>
                      </a:lnTo>
                      <a:lnTo>
                        <a:pt x="155" y="550"/>
                      </a:lnTo>
                      <a:lnTo>
                        <a:pt x="142" y="555"/>
                      </a:lnTo>
                      <a:lnTo>
                        <a:pt x="131" y="561"/>
                      </a:lnTo>
                      <a:lnTo>
                        <a:pt x="121" y="568"/>
                      </a:lnTo>
                      <a:lnTo>
                        <a:pt x="112" y="576"/>
                      </a:lnTo>
                      <a:lnTo>
                        <a:pt x="102" y="584"/>
                      </a:lnTo>
                      <a:lnTo>
                        <a:pt x="93" y="592"/>
                      </a:lnTo>
                      <a:lnTo>
                        <a:pt x="83" y="600"/>
                      </a:lnTo>
                      <a:lnTo>
                        <a:pt x="75" y="608"/>
                      </a:lnTo>
                      <a:lnTo>
                        <a:pt x="64" y="616"/>
                      </a:lnTo>
                      <a:lnTo>
                        <a:pt x="54" y="625"/>
                      </a:lnTo>
                      <a:lnTo>
                        <a:pt x="53" y="625"/>
                      </a:lnTo>
                      <a:lnTo>
                        <a:pt x="53" y="625"/>
                      </a:lnTo>
                      <a:lnTo>
                        <a:pt x="51" y="625"/>
                      </a:lnTo>
                      <a:lnTo>
                        <a:pt x="49" y="625"/>
                      </a:lnTo>
                      <a:lnTo>
                        <a:pt x="48" y="625"/>
                      </a:lnTo>
                      <a:lnTo>
                        <a:pt x="46" y="627"/>
                      </a:lnTo>
                      <a:lnTo>
                        <a:pt x="43" y="628"/>
                      </a:lnTo>
                      <a:lnTo>
                        <a:pt x="41" y="630"/>
                      </a:lnTo>
                      <a:lnTo>
                        <a:pt x="40" y="632"/>
                      </a:lnTo>
                      <a:lnTo>
                        <a:pt x="38" y="635"/>
                      </a:lnTo>
                      <a:lnTo>
                        <a:pt x="35" y="648"/>
                      </a:lnTo>
                      <a:lnTo>
                        <a:pt x="33" y="662"/>
                      </a:lnTo>
                      <a:lnTo>
                        <a:pt x="30" y="675"/>
                      </a:lnTo>
                      <a:lnTo>
                        <a:pt x="29" y="688"/>
                      </a:lnTo>
                      <a:lnTo>
                        <a:pt x="27" y="700"/>
                      </a:lnTo>
                      <a:lnTo>
                        <a:pt x="24" y="715"/>
                      </a:lnTo>
                      <a:lnTo>
                        <a:pt x="21" y="728"/>
                      </a:lnTo>
                      <a:lnTo>
                        <a:pt x="16" y="740"/>
                      </a:lnTo>
                      <a:lnTo>
                        <a:pt x="9" y="752"/>
                      </a:lnTo>
                      <a:lnTo>
                        <a:pt x="0" y="763"/>
                      </a:lnTo>
                      <a:lnTo>
                        <a:pt x="0" y="764"/>
                      </a:lnTo>
                      <a:lnTo>
                        <a:pt x="0" y="768"/>
                      </a:lnTo>
                      <a:lnTo>
                        <a:pt x="0" y="769"/>
                      </a:lnTo>
                      <a:lnTo>
                        <a:pt x="0" y="771"/>
                      </a:lnTo>
                      <a:lnTo>
                        <a:pt x="0" y="772"/>
                      </a:lnTo>
                      <a:lnTo>
                        <a:pt x="0" y="776"/>
                      </a:lnTo>
                      <a:lnTo>
                        <a:pt x="0" y="777"/>
                      </a:lnTo>
                      <a:lnTo>
                        <a:pt x="0" y="779"/>
                      </a:lnTo>
                      <a:lnTo>
                        <a:pt x="0" y="779"/>
                      </a:lnTo>
                      <a:lnTo>
                        <a:pt x="0" y="779"/>
                      </a:lnTo>
                      <a:lnTo>
                        <a:pt x="8" y="780"/>
                      </a:lnTo>
                      <a:lnTo>
                        <a:pt x="17" y="782"/>
                      </a:lnTo>
                      <a:lnTo>
                        <a:pt x="25" y="782"/>
                      </a:lnTo>
                      <a:lnTo>
                        <a:pt x="33" y="782"/>
                      </a:lnTo>
                      <a:lnTo>
                        <a:pt x="41" y="780"/>
                      </a:lnTo>
                      <a:lnTo>
                        <a:pt x="49" y="777"/>
                      </a:lnTo>
                      <a:lnTo>
                        <a:pt x="57" y="774"/>
                      </a:lnTo>
                      <a:lnTo>
                        <a:pt x="64" y="768"/>
                      </a:lnTo>
                      <a:lnTo>
                        <a:pt x="70" y="761"/>
                      </a:lnTo>
                      <a:lnTo>
                        <a:pt x="75" y="753"/>
                      </a:lnTo>
                      <a:lnTo>
                        <a:pt x="75" y="753"/>
                      </a:lnTo>
                      <a:lnTo>
                        <a:pt x="75" y="753"/>
                      </a:lnTo>
                      <a:lnTo>
                        <a:pt x="77" y="753"/>
                      </a:lnTo>
                      <a:lnTo>
                        <a:pt x="77" y="753"/>
                      </a:lnTo>
                      <a:lnTo>
                        <a:pt x="78" y="753"/>
                      </a:lnTo>
                      <a:lnTo>
                        <a:pt x="80" y="753"/>
                      </a:lnTo>
                      <a:lnTo>
                        <a:pt x="81" y="753"/>
                      </a:lnTo>
                      <a:lnTo>
                        <a:pt x="83" y="753"/>
                      </a:lnTo>
                      <a:lnTo>
                        <a:pt x="85" y="753"/>
                      </a:lnTo>
                      <a:lnTo>
                        <a:pt x="86" y="753"/>
                      </a:lnTo>
                      <a:lnTo>
                        <a:pt x="91" y="748"/>
                      </a:lnTo>
                      <a:lnTo>
                        <a:pt x="96" y="744"/>
                      </a:lnTo>
                      <a:lnTo>
                        <a:pt x="102" y="740"/>
                      </a:lnTo>
                      <a:lnTo>
                        <a:pt x="109" y="737"/>
                      </a:lnTo>
                      <a:lnTo>
                        <a:pt x="113" y="734"/>
                      </a:lnTo>
                      <a:lnTo>
                        <a:pt x="120" y="731"/>
                      </a:lnTo>
                      <a:lnTo>
                        <a:pt x="126" y="728"/>
                      </a:lnTo>
                      <a:lnTo>
                        <a:pt x="131" y="724"/>
                      </a:lnTo>
                      <a:lnTo>
                        <a:pt x="136" y="720"/>
                      </a:lnTo>
                      <a:lnTo>
                        <a:pt x="139" y="715"/>
                      </a:lnTo>
                      <a:lnTo>
                        <a:pt x="145" y="710"/>
                      </a:lnTo>
                      <a:lnTo>
                        <a:pt x="153" y="707"/>
                      </a:lnTo>
                      <a:lnTo>
                        <a:pt x="160" y="704"/>
                      </a:lnTo>
                      <a:lnTo>
                        <a:pt x="168" y="699"/>
                      </a:lnTo>
                      <a:lnTo>
                        <a:pt x="176" y="696"/>
                      </a:lnTo>
                      <a:lnTo>
                        <a:pt x="184" y="692"/>
                      </a:lnTo>
                      <a:lnTo>
                        <a:pt x="192" y="688"/>
                      </a:lnTo>
                      <a:lnTo>
                        <a:pt x="200" y="684"/>
                      </a:lnTo>
                      <a:lnTo>
                        <a:pt x="206" y="678"/>
                      </a:lnTo>
                      <a:lnTo>
                        <a:pt x="214" y="673"/>
                      </a:lnTo>
                      <a:lnTo>
                        <a:pt x="216" y="672"/>
                      </a:lnTo>
                      <a:lnTo>
                        <a:pt x="217" y="670"/>
                      </a:lnTo>
                      <a:lnTo>
                        <a:pt x="219" y="670"/>
                      </a:lnTo>
                      <a:lnTo>
                        <a:pt x="222" y="670"/>
                      </a:lnTo>
                      <a:lnTo>
                        <a:pt x="225" y="672"/>
                      </a:lnTo>
                      <a:lnTo>
                        <a:pt x="227" y="672"/>
                      </a:lnTo>
                      <a:lnTo>
                        <a:pt x="230" y="673"/>
                      </a:lnTo>
                      <a:lnTo>
                        <a:pt x="233" y="675"/>
                      </a:lnTo>
                      <a:lnTo>
                        <a:pt x="237" y="676"/>
                      </a:lnTo>
                      <a:lnTo>
                        <a:pt x="240" y="678"/>
                      </a:lnTo>
                      <a:lnTo>
                        <a:pt x="240" y="678"/>
                      </a:lnTo>
                      <a:close/>
                    </a:path>
                  </a:pathLst>
                </a:custGeom>
                <a:solidFill>
                  <a:srgbClr val="FFFF63"/>
                </a:solidFill>
                <a:ln w="9525">
                  <a:noFill/>
                  <a:round/>
                  <a:headEnd/>
                  <a:tailEnd/>
                </a:ln>
              </p:spPr>
              <p:txBody>
                <a:bodyPr/>
                <a:lstStyle/>
                <a:p>
                  <a:endParaRPr lang="en-US"/>
                </a:p>
              </p:txBody>
            </p:sp>
            <p:sp>
              <p:nvSpPr>
                <p:cNvPr id="43232" name="Freeform 224"/>
                <p:cNvSpPr>
                  <a:spLocks/>
                </p:cNvSpPr>
                <p:nvPr/>
              </p:nvSpPr>
              <p:spPr bwMode="auto">
                <a:xfrm>
                  <a:off x="2525" y="2976"/>
                  <a:ext cx="951" cy="505"/>
                </a:xfrm>
                <a:custGeom>
                  <a:avLst/>
                  <a:gdLst/>
                  <a:ahLst/>
                  <a:cxnLst>
                    <a:cxn ang="0">
                      <a:pos x="998" y="75"/>
                    </a:cxn>
                    <a:cxn ang="0">
                      <a:pos x="1113" y="97"/>
                    </a:cxn>
                    <a:cxn ang="0">
                      <a:pos x="1286" y="112"/>
                    </a:cxn>
                    <a:cxn ang="0">
                      <a:pos x="1408" y="81"/>
                    </a:cxn>
                    <a:cxn ang="0">
                      <a:pos x="1340" y="124"/>
                    </a:cxn>
                    <a:cxn ang="0">
                      <a:pos x="1491" y="108"/>
                    </a:cxn>
                    <a:cxn ang="0">
                      <a:pos x="1460" y="80"/>
                    </a:cxn>
                    <a:cxn ang="0">
                      <a:pos x="1564" y="152"/>
                    </a:cxn>
                    <a:cxn ang="0">
                      <a:pos x="1523" y="145"/>
                    </a:cxn>
                    <a:cxn ang="0">
                      <a:pos x="1507" y="147"/>
                    </a:cxn>
                    <a:cxn ang="0">
                      <a:pos x="1515" y="200"/>
                    </a:cxn>
                    <a:cxn ang="0">
                      <a:pos x="1520" y="235"/>
                    </a:cxn>
                    <a:cxn ang="0">
                      <a:pos x="1678" y="393"/>
                    </a:cxn>
                    <a:cxn ang="0">
                      <a:pos x="1756" y="524"/>
                    </a:cxn>
                    <a:cxn ang="0">
                      <a:pos x="1844" y="633"/>
                    </a:cxn>
                    <a:cxn ang="0">
                      <a:pos x="1865" y="662"/>
                    </a:cxn>
                    <a:cxn ang="0">
                      <a:pos x="1742" y="740"/>
                    </a:cxn>
                    <a:cxn ang="0">
                      <a:pos x="1694" y="726"/>
                    </a:cxn>
                    <a:cxn ang="0">
                      <a:pos x="1656" y="688"/>
                    </a:cxn>
                    <a:cxn ang="0">
                      <a:pos x="1624" y="676"/>
                    </a:cxn>
                    <a:cxn ang="0">
                      <a:pos x="1529" y="694"/>
                    </a:cxn>
                    <a:cxn ang="0">
                      <a:pos x="1540" y="720"/>
                    </a:cxn>
                    <a:cxn ang="0">
                      <a:pos x="1464" y="745"/>
                    </a:cxn>
                    <a:cxn ang="0">
                      <a:pos x="1408" y="702"/>
                    </a:cxn>
                    <a:cxn ang="0">
                      <a:pos x="1379" y="795"/>
                    </a:cxn>
                    <a:cxn ang="0">
                      <a:pos x="1329" y="843"/>
                    </a:cxn>
                    <a:cxn ang="0">
                      <a:pos x="1340" y="779"/>
                    </a:cxn>
                    <a:cxn ang="0">
                      <a:pos x="1102" y="940"/>
                    </a:cxn>
                    <a:cxn ang="0">
                      <a:pos x="1067" y="942"/>
                    </a:cxn>
                    <a:cxn ang="0">
                      <a:pos x="1033" y="1011"/>
                    </a:cxn>
                    <a:cxn ang="0">
                      <a:pos x="988" y="961"/>
                    </a:cxn>
                    <a:cxn ang="0">
                      <a:pos x="974" y="900"/>
                    </a:cxn>
                    <a:cxn ang="0">
                      <a:pos x="920" y="928"/>
                    </a:cxn>
                    <a:cxn ang="0">
                      <a:pos x="809" y="894"/>
                    </a:cxn>
                    <a:cxn ang="0">
                      <a:pos x="734" y="896"/>
                    </a:cxn>
                    <a:cxn ang="0">
                      <a:pos x="708" y="880"/>
                    </a:cxn>
                    <a:cxn ang="0">
                      <a:pos x="980" y="856"/>
                    </a:cxn>
                    <a:cxn ang="0">
                      <a:pos x="1147" y="953"/>
                    </a:cxn>
                    <a:cxn ang="0">
                      <a:pos x="1408" y="688"/>
                    </a:cxn>
                    <a:cxn ang="0">
                      <a:pos x="1593" y="651"/>
                    </a:cxn>
                    <a:cxn ang="0">
                      <a:pos x="1705" y="675"/>
                    </a:cxn>
                    <a:cxn ang="0">
                      <a:pos x="1814" y="670"/>
                    </a:cxn>
                    <a:cxn ang="0">
                      <a:pos x="1718" y="473"/>
                    </a:cxn>
                    <a:cxn ang="0">
                      <a:pos x="1563" y="401"/>
                    </a:cxn>
                    <a:cxn ang="0">
                      <a:pos x="1462" y="236"/>
                    </a:cxn>
                    <a:cxn ang="0">
                      <a:pos x="1256" y="78"/>
                    </a:cxn>
                    <a:cxn ang="0">
                      <a:pos x="1084" y="132"/>
                    </a:cxn>
                    <a:cxn ang="0">
                      <a:pos x="1025" y="126"/>
                    </a:cxn>
                    <a:cxn ang="0">
                      <a:pos x="1011" y="190"/>
                    </a:cxn>
                    <a:cxn ang="0">
                      <a:pos x="884" y="121"/>
                    </a:cxn>
                    <a:cxn ang="0">
                      <a:pos x="481" y="300"/>
                    </a:cxn>
                    <a:cxn ang="0">
                      <a:pos x="702" y="158"/>
                    </a:cxn>
                    <a:cxn ang="0">
                      <a:pos x="561" y="227"/>
                    </a:cxn>
                    <a:cxn ang="0">
                      <a:pos x="492" y="251"/>
                    </a:cxn>
                    <a:cxn ang="0">
                      <a:pos x="419" y="259"/>
                    </a:cxn>
                    <a:cxn ang="0">
                      <a:pos x="120" y="454"/>
                    </a:cxn>
                    <a:cxn ang="0">
                      <a:pos x="305" y="350"/>
                    </a:cxn>
                    <a:cxn ang="0">
                      <a:pos x="163" y="489"/>
                    </a:cxn>
                    <a:cxn ang="0">
                      <a:pos x="24" y="603"/>
                    </a:cxn>
                    <a:cxn ang="0">
                      <a:pos x="19" y="552"/>
                    </a:cxn>
                    <a:cxn ang="0">
                      <a:pos x="46" y="539"/>
                    </a:cxn>
                    <a:cxn ang="0">
                      <a:pos x="217" y="257"/>
                    </a:cxn>
                    <a:cxn ang="0">
                      <a:pos x="728" y="22"/>
                    </a:cxn>
                  </a:cxnLst>
                  <a:rect l="0" t="0" r="r" b="b"/>
                  <a:pathLst>
                    <a:path w="1902" h="1011">
                      <a:moveTo>
                        <a:pt x="814" y="14"/>
                      </a:moveTo>
                      <a:lnTo>
                        <a:pt x="817" y="40"/>
                      </a:lnTo>
                      <a:lnTo>
                        <a:pt x="824" y="59"/>
                      </a:lnTo>
                      <a:lnTo>
                        <a:pt x="836" y="73"/>
                      </a:lnTo>
                      <a:lnTo>
                        <a:pt x="852" y="84"/>
                      </a:lnTo>
                      <a:lnTo>
                        <a:pt x="872" y="91"/>
                      </a:lnTo>
                      <a:lnTo>
                        <a:pt x="892" y="97"/>
                      </a:lnTo>
                      <a:lnTo>
                        <a:pt x="913" y="100"/>
                      </a:lnTo>
                      <a:lnTo>
                        <a:pt x="934" y="105"/>
                      </a:lnTo>
                      <a:lnTo>
                        <a:pt x="955" y="110"/>
                      </a:lnTo>
                      <a:lnTo>
                        <a:pt x="972" y="116"/>
                      </a:lnTo>
                      <a:lnTo>
                        <a:pt x="979" y="110"/>
                      </a:lnTo>
                      <a:lnTo>
                        <a:pt x="984" y="102"/>
                      </a:lnTo>
                      <a:lnTo>
                        <a:pt x="987" y="96"/>
                      </a:lnTo>
                      <a:lnTo>
                        <a:pt x="992" y="89"/>
                      </a:lnTo>
                      <a:lnTo>
                        <a:pt x="995" y="81"/>
                      </a:lnTo>
                      <a:lnTo>
                        <a:pt x="998" y="75"/>
                      </a:lnTo>
                      <a:lnTo>
                        <a:pt x="1001" y="67"/>
                      </a:lnTo>
                      <a:lnTo>
                        <a:pt x="1004" y="60"/>
                      </a:lnTo>
                      <a:lnTo>
                        <a:pt x="1009" y="54"/>
                      </a:lnTo>
                      <a:lnTo>
                        <a:pt x="1016" y="49"/>
                      </a:lnTo>
                      <a:lnTo>
                        <a:pt x="1028" y="49"/>
                      </a:lnTo>
                      <a:lnTo>
                        <a:pt x="1038" y="54"/>
                      </a:lnTo>
                      <a:lnTo>
                        <a:pt x="1046" y="62"/>
                      </a:lnTo>
                      <a:lnTo>
                        <a:pt x="1051" y="73"/>
                      </a:lnTo>
                      <a:lnTo>
                        <a:pt x="1054" y="86"/>
                      </a:lnTo>
                      <a:lnTo>
                        <a:pt x="1057" y="96"/>
                      </a:lnTo>
                      <a:lnTo>
                        <a:pt x="1062" y="102"/>
                      </a:lnTo>
                      <a:lnTo>
                        <a:pt x="1070" y="104"/>
                      </a:lnTo>
                      <a:lnTo>
                        <a:pt x="1080" y="99"/>
                      </a:lnTo>
                      <a:lnTo>
                        <a:pt x="1092" y="84"/>
                      </a:lnTo>
                      <a:lnTo>
                        <a:pt x="1092" y="91"/>
                      </a:lnTo>
                      <a:lnTo>
                        <a:pt x="1104" y="94"/>
                      </a:lnTo>
                      <a:lnTo>
                        <a:pt x="1113" y="97"/>
                      </a:lnTo>
                      <a:lnTo>
                        <a:pt x="1126" y="100"/>
                      </a:lnTo>
                      <a:lnTo>
                        <a:pt x="1137" y="100"/>
                      </a:lnTo>
                      <a:lnTo>
                        <a:pt x="1150" y="100"/>
                      </a:lnTo>
                      <a:lnTo>
                        <a:pt x="1161" y="100"/>
                      </a:lnTo>
                      <a:lnTo>
                        <a:pt x="1174" y="97"/>
                      </a:lnTo>
                      <a:lnTo>
                        <a:pt x="1184" y="91"/>
                      </a:lnTo>
                      <a:lnTo>
                        <a:pt x="1193" y="84"/>
                      </a:lnTo>
                      <a:lnTo>
                        <a:pt x="1201" y="73"/>
                      </a:lnTo>
                      <a:lnTo>
                        <a:pt x="1195" y="32"/>
                      </a:lnTo>
                      <a:lnTo>
                        <a:pt x="1211" y="33"/>
                      </a:lnTo>
                      <a:lnTo>
                        <a:pt x="1224" y="40"/>
                      </a:lnTo>
                      <a:lnTo>
                        <a:pt x="1236" y="49"/>
                      </a:lnTo>
                      <a:lnTo>
                        <a:pt x="1248" y="60"/>
                      </a:lnTo>
                      <a:lnTo>
                        <a:pt x="1257" y="73"/>
                      </a:lnTo>
                      <a:lnTo>
                        <a:pt x="1267" y="88"/>
                      </a:lnTo>
                      <a:lnTo>
                        <a:pt x="1276" y="100"/>
                      </a:lnTo>
                      <a:lnTo>
                        <a:pt x="1286" y="112"/>
                      </a:lnTo>
                      <a:lnTo>
                        <a:pt x="1299" y="121"/>
                      </a:lnTo>
                      <a:lnTo>
                        <a:pt x="1312" y="126"/>
                      </a:lnTo>
                      <a:lnTo>
                        <a:pt x="1312" y="99"/>
                      </a:lnTo>
                      <a:lnTo>
                        <a:pt x="1320" y="83"/>
                      </a:lnTo>
                      <a:lnTo>
                        <a:pt x="1331" y="76"/>
                      </a:lnTo>
                      <a:lnTo>
                        <a:pt x="1345" y="76"/>
                      </a:lnTo>
                      <a:lnTo>
                        <a:pt x="1363" y="80"/>
                      </a:lnTo>
                      <a:lnTo>
                        <a:pt x="1380" y="84"/>
                      </a:lnTo>
                      <a:lnTo>
                        <a:pt x="1398" y="86"/>
                      </a:lnTo>
                      <a:lnTo>
                        <a:pt x="1412" y="84"/>
                      </a:lnTo>
                      <a:lnTo>
                        <a:pt x="1424" y="75"/>
                      </a:lnTo>
                      <a:lnTo>
                        <a:pt x="1430" y="56"/>
                      </a:lnTo>
                      <a:lnTo>
                        <a:pt x="1430" y="67"/>
                      </a:lnTo>
                      <a:lnTo>
                        <a:pt x="1428" y="65"/>
                      </a:lnTo>
                      <a:lnTo>
                        <a:pt x="1424" y="68"/>
                      </a:lnTo>
                      <a:lnTo>
                        <a:pt x="1417" y="75"/>
                      </a:lnTo>
                      <a:lnTo>
                        <a:pt x="1408" y="81"/>
                      </a:lnTo>
                      <a:lnTo>
                        <a:pt x="1398" y="89"/>
                      </a:lnTo>
                      <a:lnTo>
                        <a:pt x="1387" y="96"/>
                      </a:lnTo>
                      <a:lnTo>
                        <a:pt x="1374" y="99"/>
                      </a:lnTo>
                      <a:lnTo>
                        <a:pt x="1361" y="99"/>
                      </a:lnTo>
                      <a:lnTo>
                        <a:pt x="1348" y="94"/>
                      </a:lnTo>
                      <a:lnTo>
                        <a:pt x="1336" y="84"/>
                      </a:lnTo>
                      <a:lnTo>
                        <a:pt x="1332" y="88"/>
                      </a:lnTo>
                      <a:lnTo>
                        <a:pt x="1329" y="91"/>
                      </a:lnTo>
                      <a:lnTo>
                        <a:pt x="1328" y="96"/>
                      </a:lnTo>
                      <a:lnTo>
                        <a:pt x="1328" y="100"/>
                      </a:lnTo>
                      <a:lnTo>
                        <a:pt x="1328" y="104"/>
                      </a:lnTo>
                      <a:lnTo>
                        <a:pt x="1328" y="108"/>
                      </a:lnTo>
                      <a:lnTo>
                        <a:pt x="1326" y="113"/>
                      </a:lnTo>
                      <a:lnTo>
                        <a:pt x="1326" y="118"/>
                      </a:lnTo>
                      <a:lnTo>
                        <a:pt x="1324" y="123"/>
                      </a:lnTo>
                      <a:lnTo>
                        <a:pt x="1321" y="126"/>
                      </a:lnTo>
                      <a:lnTo>
                        <a:pt x="1340" y="124"/>
                      </a:lnTo>
                      <a:lnTo>
                        <a:pt x="1360" y="128"/>
                      </a:lnTo>
                      <a:lnTo>
                        <a:pt x="1379" y="131"/>
                      </a:lnTo>
                      <a:lnTo>
                        <a:pt x="1396" y="139"/>
                      </a:lnTo>
                      <a:lnTo>
                        <a:pt x="1412" y="148"/>
                      </a:lnTo>
                      <a:lnTo>
                        <a:pt x="1428" y="158"/>
                      </a:lnTo>
                      <a:lnTo>
                        <a:pt x="1443" y="171"/>
                      </a:lnTo>
                      <a:lnTo>
                        <a:pt x="1456" y="184"/>
                      </a:lnTo>
                      <a:lnTo>
                        <a:pt x="1465" y="198"/>
                      </a:lnTo>
                      <a:lnTo>
                        <a:pt x="1473" y="211"/>
                      </a:lnTo>
                      <a:lnTo>
                        <a:pt x="1476" y="200"/>
                      </a:lnTo>
                      <a:lnTo>
                        <a:pt x="1480" y="188"/>
                      </a:lnTo>
                      <a:lnTo>
                        <a:pt x="1483" y="176"/>
                      </a:lnTo>
                      <a:lnTo>
                        <a:pt x="1484" y="161"/>
                      </a:lnTo>
                      <a:lnTo>
                        <a:pt x="1488" y="148"/>
                      </a:lnTo>
                      <a:lnTo>
                        <a:pt x="1489" y="134"/>
                      </a:lnTo>
                      <a:lnTo>
                        <a:pt x="1491" y="121"/>
                      </a:lnTo>
                      <a:lnTo>
                        <a:pt x="1491" y="108"/>
                      </a:lnTo>
                      <a:lnTo>
                        <a:pt x="1491" y="96"/>
                      </a:lnTo>
                      <a:lnTo>
                        <a:pt x="1491" y="84"/>
                      </a:lnTo>
                      <a:lnTo>
                        <a:pt x="1488" y="81"/>
                      </a:lnTo>
                      <a:lnTo>
                        <a:pt x="1486" y="80"/>
                      </a:lnTo>
                      <a:lnTo>
                        <a:pt x="1483" y="78"/>
                      </a:lnTo>
                      <a:lnTo>
                        <a:pt x="1481" y="76"/>
                      </a:lnTo>
                      <a:lnTo>
                        <a:pt x="1478" y="75"/>
                      </a:lnTo>
                      <a:lnTo>
                        <a:pt x="1475" y="75"/>
                      </a:lnTo>
                      <a:lnTo>
                        <a:pt x="1472" y="75"/>
                      </a:lnTo>
                      <a:lnTo>
                        <a:pt x="1468" y="73"/>
                      </a:lnTo>
                      <a:lnTo>
                        <a:pt x="1465" y="73"/>
                      </a:lnTo>
                      <a:lnTo>
                        <a:pt x="1462" y="73"/>
                      </a:lnTo>
                      <a:lnTo>
                        <a:pt x="1448" y="91"/>
                      </a:lnTo>
                      <a:lnTo>
                        <a:pt x="1451" y="89"/>
                      </a:lnTo>
                      <a:lnTo>
                        <a:pt x="1454" y="86"/>
                      </a:lnTo>
                      <a:lnTo>
                        <a:pt x="1457" y="83"/>
                      </a:lnTo>
                      <a:lnTo>
                        <a:pt x="1460" y="80"/>
                      </a:lnTo>
                      <a:lnTo>
                        <a:pt x="1462" y="78"/>
                      </a:lnTo>
                      <a:lnTo>
                        <a:pt x="1465" y="75"/>
                      </a:lnTo>
                      <a:lnTo>
                        <a:pt x="1468" y="73"/>
                      </a:lnTo>
                      <a:lnTo>
                        <a:pt x="1472" y="72"/>
                      </a:lnTo>
                      <a:lnTo>
                        <a:pt x="1476" y="73"/>
                      </a:lnTo>
                      <a:lnTo>
                        <a:pt x="1480" y="73"/>
                      </a:lnTo>
                      <a:lnTo>
                        <a:pt x="1505" y="134"/>
                      </a:lnTo>
                      <a:lnTo>
                        <a:pt x="1513" y="123"/>
                      </a:lnTo>
                      <a:lnTo>
                        <a:pt x="1521" y="118"/>
                      </a:lnTo>
                      <a:lnTo>
                        <a:pt x="1531" y="116"/>
                      </a:lnTo>
                      <a:lnTo>
                        <a:pt x="1539" y="120"/>
                      </a:lnTo>
                      <a:lnTo>
                        <a:pt x="1547" y="124"/>
                      </a:lnTo>
                      <a:lnTo>
                        <a:pt x="1553" y="131"/>
                      </a:lnTo>
                      <a:lnTo>
                        <a:pt x="1558" y="137"/>
                      </a:lnTo>
                      <a:lnTo>
                        <a:pt x="1563" y="144"/>
                      </a:lnTo>
                      <a:lnTo>
                        <a:pt x="1564" y="148"/>
                      </a:lnTo>
                      <a:lnTo>
                        <a:pt x="1564" y="152"/>
                      </a:lnTo>
                      <a:lnTo>
                        <a:pt x="1561" y="147"/>
                      </a:lnTo>
                      <a:lnTo>
                        <a:pt x="1558" y="142"/>
                      </a:lnTo>
                      <a:lnTo>
                        <a:pt x="1556" y="137"/>
                      </a:lnTo>
                      <a:lnTo>
                        <a:pt x="1555" y="131"/>
                      </a:lnTo>
                      <a:lnTo>
                        <a:pt x="1553" y="126"/>
                      </a:lnTo>
                      <a:lnTo>
                        <a:pt x="1552" y="121"/>
                      </a:lnTo>
                      <a:lnTo>
                        <a:pt x="1550" y="116"/>
                      </a:lnTo>
                      <a:lnTo>
                        <a:pt x="1545" y="115"/>
                      </a:lnTo>
                      <a:lnTo>
                        <a:pt x="1540" y="115"/>
                      </a:lnTo>
                      <a:lnTo>
                        <a:pt x="1532" y="116"/>
                      </a:lnTo>
                      <a:lnTo>
                        <a:pt x="1528" y="120"/>
                      </a:lnTo>
                      <a:lnTo>
                        <a:pt x="1526" y="123"/>
                      </a:lnTo>
                      <a:lnTo>
                        <a:pt x="1523" y="128"/>
                      </a:lnTo>
                      <a:lnTo>
                        <a:pt x="1523" y="131"/>
                      </a:lnTo>
                      <a:lnTo>
                        <a:pt x="1523" y="136"/>
                      </a:lnTo>
                      <a:lnTo>
                        <a:pt x="1523" y="140"/>
                      </a:lnTo>
                      <a:lnTo>
                        <a:pt x="1523" y="145"/>
                      </a:lnTo>
                      <a:lnTo>
                        <a:pt x="1523" y="150"/>
                      </a:lnTo>
                      <a:lnTo>
                        <a:pt x="1523" y="153"/>
                      </a:lnTo>
                      <a:lnTo>
                        <a:pt x="1523" y="158"/>
                      </a:lnTo>
                      <a:lnTo>
                        <a:pt x="1523" y="156"/>
                      </a:lnTo>
                      <a:lnTo>
                        <a:pt x="1523" y="153"/>
                      </a:lnTo>
                      <a:lnTo>
                        <a:pt x="1523" y="150"/>
                      </a:lnTo>
                      <a:lnTo>
                        <a:pt x="1523" y="148"/>
                      </a:lnTo>
                      <a:lnTo>
                        <a:pt x="1523" y="145"/>
                      </a:lnTo>
                      <a:lnTo>
                        <a:pt x="1523" y="142"/>
                      </a:lnTo>
                      <a:lnTo>
                        <a:pt x="1521" y="139"/>
                      </a:lnTo>
                      <a:lnTo>
                        <a:pt x="1520" y="137"/>
                      </a:lnTo>
                      <a:lnTo>
                        <a:pt x="1518" y="136"/>
                      </a:lnTo>
                      <a:lnTo>
                        <a:pt x="1515" y="134"/>
                      </a:lnTo>
                      <a:lnTo>
                        <a:pt x="1512" y="136"/>
                      </a:lnTo>
                      <a:lnTo>
                        <a:pt x="1508" y="139"/>
                      </a:lnTo>
                      <a:lnTo>
                        <a:pt x="1507" y="144"/>
                      </a:lnTo>
                      <a:lnTo>
                        <a:pt x="1507" y="147"/>
                      </a:lnTo>
                      <a:lnTo>
                        <a:pt x="1505" y="152"/>
                      </a:lnTo>
                      <a:lnTo>
                        <a:pt x="1505" y="156"/>
                      </a:lnTo>
                      <a:lnTo>
                        <a:pt x="1505" y="161"/>
                      </a:lnTo>
                      <a:lnTo>
                        <a:pt x="1505" y="166"/>
                      </a:lnTo>
                      <a:lnTo>
                        <a:pt x="1505" y="171"/>
                      </a:lnTo>
                      <a:lnTo>
                        <a:pt x="1505" y="176"/>
                      </a:lnTo>
                      <a:lnTo>
                        <a:pt x="1510" y="179"/>
                      </a:lnTo>
                      <a:lnTo>
                        <a:pt x="1513" y="180"/>
                      </a:lnTo>
                      <a:lnTo>
                        <a:pt x="1516" y="180"/>
                      </a:lnTo>
                      <a:lnTo>
                        <a:pt x="1520" y="180"/>
                      </a:lnTo>
                      <a:lnTo>
                        <a:pt x="1521" y="182"/>
                      </a:lnTo>
                      <a:lnTo>
                        <a:pt x="1523" y="182"/>
                      </a:lnTo>
                      <a:lnTo>
                        <a:pt x="1523" y="185"/>
                      </a:lnTo>
                      <a:lnTo>
                        <a:pt x="1523" y="188"/>
                      </a:lnTo>
                      <a:lnTo>
                        <a:pt x="1523" y="193"/>
                      </a:lnTo>
                      <a:lnTo>
                        <a:pt x="1523" y="201"/>
                      </a:lnTo>
                      <a:lnTo>
                        <a:pt x="1515" y="200"/>
                      </a:lnTo>
                      <a:lnTo>
                        <a:pt x="1510" y="201"/>
                      </a:lnTo>
                      <a:lnTo>
                        <a:pt x="1505" y="203"/>
                      </a:lnTo>
                      <a:lnTo>
                        <a:pt x="1500" y="206"/>
                      </a:lnTo>
                      <a:lnTo>
                        <a:pt x="1496" y="211"/>
                      </a:lnTo>
                      <a:lnTo>
                        <a:pt x="1492" y="214"/>
                      </a:lnTo>
                      <a:lnTo>
                        <a:pt x="1488" y="219"/>
                      </a:lnTo>
                      <a:lnTo>
                        <a:pt x="1484" y="222"/>
                      </a:lnTo>
                      <a:lnTo>
                        <a:pt x="1478" y="224"/>
                      </a:lnTo>
                      <a:lnTo>
                        <a:pt x="1473" y="225"/>
                      </a:lnTo>
                      <a:lnTo>
                        <a:pt x="1478" y="235"/>
                      </a:lnTo>
                      <a:lnTo>
                        <a:pt x="1483" y="241"/>
                      </a:lnTo>
                      <a:lnTo>
                        <a:pt x="1488" y="243"/>
                      </a:lnTo>
                      <a:lnTo>
                        <a:pt x="1494" y="241"/>
                      </a:lnTo>
                      <a:lnTo>
                        <a:pt x="1500" y="240"/>
                      </a:lnTo>
                      <a:lnTo>
                        <a:pt x="1507" y="236"/>
                      </a:lnTo>
                      <a:lnTo>
                        <a:pt x="1513" y="235"/>
                      </a:lnTo>
                      <a:lnTo>
                        <a:pt x="1520" y="235"/>
                      </a:lnTo>
                      <a:lnTo>
                        <a:pt x="1526" y="236"/>
                      </a:lnTo>
                      <a:lnTo>
                        <a:pt x="1532" y="243"/>
                      </a:lnTo>
                      <a:lnTo>
                        <a:pt x="1550" y="260"/>
                      </a:lnTo>
                      <a:lnTo>
                        <a:pt x="1564" y="278"/>
                      </a:lnTo>
                      <a:lnTo>
                        <a:pt x="1577" y="299"/>
                      </a:lnTo>
                      <a:lnTo>
                        <a:pt x="1590" y="320"/>
                      </a:lnTo>
                      <a:lnTo>
                        <a:pt x="1601" y="339"/>
                      </a:lnTo>
                      <a:lnTo>
                        <a:pt x="1614" y="358"/>
                      </a:lnTo>
                      <a:lnTo>
                        <a:pt x="1627" y="376"/>
                      </a:lnTo>
                      <a:lnTo>
                        <a:pt x="1640" y="392"/>
                      </a:lnTo>
                      <a:lnTo>
                        <a:pt x="1656" y="403"/>
                      </a:lnTo>
                      <a:lnTo>
                        <a:pt x="1673" y="412"/>
                      </a:lnTo>
                      <a:lnTo>
                        <a:pt x="1676" y="408"/>
                      </a:lnTo>
                      <a:lnTo>
                        <a:pt x="1676" y="404"/>
                      </a:lnTo>
                      <a:lnTo>
                        <a:pt x="1678" y="401"/>
                      </a:lnTo>
                      <a:lnTo>
                        <a:pt x="1678" y="396"/>
                      </a:lnTo>
                      <a:lnTo>
                        <a:pt x="1678" y="393"/>
                      </a:lnTo>
                      <a:lnTo>
                        <a:pt x="1680" y="390"/>
                      </a:lnTo>
                      <a:lnTo>
                        <a:pt x="1683" y="387"/>
                      </a:lnTo>
                      <a:lnTo>
                        <a:pt x="1686" y="385"/>
                      </a:lnTo>
                      <a:lnTo>
                        <a:pt x="1692" y="385"/>
                      </a:lnTo>
                      <a:lnTo>
                        <a:pt x="1702" y="387"/>
                      </a:lnTo>
                      <a:lnTo>
                        <a:pt x="1699" y="404"/>
                      </a:lnTo>
                      <a:lnTo>
                        <a:pt x="1700" y="417"/>
                      </a:lnTo>
                      <a:lnTo>
                        <a:pt x="1705" y="428"/>
                      </a:lnTo>
                      <a:lnTo>
                        <a:pt x="1715" y="438"/>
                      </a:lnTo>
                      <a:lnTo>
                        <a:pt x="1724" y="444"/>
                      </a:lnTo>
                      <a:lnTo>
                        <a:pt x="1736" y="451"/>
                      </a:lnTo>
                      <a:lnTo>
                        <a:pt x="1747" y="457"/>
                      </a:lnTo>
                      <a:lnTo>
                        <a:pt x="1758" y="464"/>
                      </a:lnTo>
                      <a:lnTo>
                        <a:pt x="1768" y="470"/>
                      </a:lnTo>
                      <a:lnTo>
                        <a:pt x="1776" y="478"/>
                      </a:lnTo>
                      <a:lnTo>
                        <a:pt x="1744" y="513"/>
                      </a:lnTo>
                      <a:lnTo>
                        <a:pt x="1756" y="524"/>
                      </a:lnTo>
                      <a:lnTo>
                        <a:pt x="1769" y="534"/>
                      </a:lnTo>
                      <a:lnTo>
                        <a:pt x="1782" y="545"/>
                      </a:lnTo>
                      <a:lnTo>
                        <a:pt x="1793" y="555"/>
                      </a:lnTo>
                      <a:lnTo>
                        <a:pt x="1804" y="563"/>
                      </a:lnTo>
                      <a:lnTo>
                        <a:pt x="1817" y="572"/>
                      </a:lnTo>
                      <a:lnTo>
                        <a:pt x="1828" y="582"/>
                      </a:lnTo>
                      <a:lnTo>
                        <a:pt x="1841" y="590"/>
                      </a:lnTo>
                      <a:lnTo>
                        <a:pt x="1856" y="598"/>
                      </a:lnTo>
                      <a:lnTo>
                        <a:pt x="1870" y="606"/>
                      </a:lnTo>
                      <a:lnTo>
                        <a:pt x="1870" y="633"/>
                      </a:lnTo>
                      <a:lnTo>
                        <a:pt x="1867" y="633"/>
                      </a:lnTo>
                      <a:lnTo>
                        <a:pt x="1864" y="633"/>
                      </a:lnTo>
                      <a:lnTo>
                        <a:pt x="1860" y="632"/>
                      </a:lnTo>
                      <a:lnTo>
                        <a:pt x="1856" y="632"/>
                      </a:lnTo>
                      <a:lnTo>
                        <a:pt x="1852" y="632"/>
                      </a:lnTo>
                      <a:lnTo>
                        <a:pt x="1848" y="632"/>
                      </a:lnTo>
                      <a:lnTo>
                        <a:pt x="1844" y="633"/>
                      </a:lnTo>
                      <a:lnTo>
                        <a:pt x="1841" y="635"/>
                      </a:lnTo>
                      <a:lnTo>
                        <a:pt x="1838" y="636"/>
                      </a:lnTo>
                      <a:lnTo>
                        <a:pt x="1835" y="641"/>
                      </a:lnTo>
                      <a:lnTo>
                        <a:pt x="1841" y="646"/>
                      </a:lnTo>
                      <a:lnTo>
                        <a:pt x="1846" y="651"/>
                      </a:lnTo>
                      <a:lnTo>
                        <a:pt x="1852" y="654"/>
                      </a:lnTo>
                      <a:lnTo>
                        <a:pt x="1859" y="656"/>
                      </a:lnTo>
                      <a:lnTo>
                        <a:pt x="1867" y="656"/>
                      </a:lnTo>
                      <a:lnTo>
                        <a:pt x="1873" y="656"/>
                      </a:lnTo>
                      <a:lnTo>
                        <a:pt x="1880" y="657"/>
                      </a:lnTo>
                      <a:lnTo>
                        <a:pt x="1888" y="659"/>
                      </a:lnTo>
                      <a:lnTo>
                        <a:pt x="1896" y="660"/>
                      </a:lnTo>
                      <a:lnTo>
                        <a:pt x="1902" y="665"/>
                      </a:lnTo>
                      <a:lnTo>
                        <a:pt x="1889" y="657"/>
                      </a:lnTo>
                      <a:lnTo>
                        <a:pt x="1878" y="656"/>
                      </a:lnTo>
                      <a:lnTo>
                        <a:pt x="1870" y="657"/>
                      </a:lnTo>
                      <a:lnTo>
                        <a:pt x="1865" y="662"/>
                      </a:lnTo>
                      <a:lnTo>
                        <a:pt x="1860" y="667"/>
                      </a:lnTo>
                      <a:lnTo>
                        <a:pt x="1856" y="672"/>
                      </a:lnTo>
                      <a:lnTo>
                        <a:pt x="1851" y="673"/>
                      </a:lnTo>
                      <a:lnTo>
                        <a:pt x="1846" y="670"/>
                      </a:lnTo>
                      <a:lnTo>
                        <a:pt x="1838" y="662"/>
                      </a:lnTo>
                      <a:lnTo>
                        <a:pt x="1828" y="648"/>
                      </a:lnTo>
                      <a:lnTo>
                        <a:pt x="1824" y="659"/>
                      </a:lnTo>
                      <a:lnTo>
                        <a:pt x="1817" y="670"/>
                      </a:lnTo>
                      <a:lnTo>
                        <a:pt x="1812" y="683"/>
                      </a:lnTo>
                      <a:lnTo>
                        <a:pt x="1806" y="694"/>
                      </a:lnTo>
                      <a:lnTo>
                        <a:pt x="1800" y="705"/>
                      </a:lnTo>
                      <a:lnTo>
                        <a:pt x="1793" y="716"/>
                      </a:lnTo>
                      <a:lnTo>
                        <a:pt x="1785" y="726"/>
                      </a:lnTo>
                      <a:lnTo>
                        <a:pt x="1776" y="734"/>
                      </a:lnTo>
                      <a:lnTo>
                        <a:pt x="1764" y="739"/>
                      </a:lnTo>
                      <a:lnTo>
                        <a:pt x="1752" y="742"/>
                      </a:lnTo>
                      <a:lnTo>
                        <a:pt x="1742" y="740"/>
                      </a:lnTo>
                      <a:lnTo>
                        <a:pt x="1734" y="736"/>
                      </a:lnTo>
                      <a:lnTo>
                        <a:pt x="1728" y="729"/>
                      </a:lnTo>
                      <a:lnTo>
                        <a:pt x="1723" y="721"/>
                      </a:lnTo>
                      <a:lnTo>
                        <a:pt x="1716" y="712"/>
                      </a:lnTo>
                      <a:lnTo>
                        <a:pt x="1712" y="702"/>
                      </a:lnTo>
                      <a:lnTo>
                        <a:pt x="1707" y="692"/>
                      </a:lnTo>
                      <a:lnTo>
                        <a:pt x="1702" y="683"/>
                      </a:lnTo>
                      <a:lnTo>
                        <a:pt x="1697" y="673"/>
                      </a:lnTo>
                      <a:lnTo>
                        <a:pt x="1691" y="665"/>
                      </a:lnTo>
                      <a:lnTo>
                        <a:pt x="1683" y="672"/>
                      </a:lnTo>
                      <a:lnTo>
                        <a:pt x="1678" y="678"/>
                      </a:lnTo>
                      <a:lnTo>
                        <a:pt x="1678" y="686"/>
                      </a:lnTo>
                      <a:lnTo>
                        <a:pt x="1681" y="694"/>
                      </a:lnTo>
                      <a:lnTo>
                        <a:pt x="1684" y="702"/>
                      </a:lnTo>
                      <a:lnTo>
                        <a:pt x="1689" y="710"/>
                      </a:lnTo>
                      <a:lnTo>
                        <a:pt x="1692" y="718"/>
                      </a:lnTo>
                      <a:lnTo>
                        <a:pt x="1694" y="726"/>
                      </a:lnTo>
                      <a:lnTo>
                        <a:pt x="1691" y="734"/>
                      </a:lnTo>
                      <a:lnTo>
                        <a:pt x="1684" y="742"/>
                      </a:lnTo>
                      <a:lnTo>
                        <a:pt x="1678" y="747"/>
                      </a:lnTo>
                      <a:lnTo>
                        <a:pt x="1675" y="750"/>
                      </a:lnTo>
                      <a:lnTo>
                        <a:pt x="1675" y="750"/>
                      </a:lnTo>
                      <a:lnTo>
                        <a:pt x="1676" y="748"/>
                      </a:lnTo>
                      <a:lnTo>
                        <a:pt x="1680" y="747"/>
                      </a:lnTo>
                      <a:lnTo>
                        <a:pt x="1681" y="744"/>
                      </a:lnTo>
                      <a:lnTo>
                        <a:pt x="1683" y="740"/>
                      </a:lnTo>
                      <a:lnTo>
                        <a:pt x="1683" y="737"/>
                      </a:lnTo>
                      <a:lnTo>
                        <a:pt x="1680" y="734"/>
                      </a:lnTo>
                      <a:lnTo>
                        <a:pt x="1673" y="732"/>
                      </a:lnTo>
                      <a:lnTo>
                        <a:pt x="1641" y="750"/>
                      </a:lnTo>
                      <a:lnTo>
                        <a:pt x="1673" y="700"/>
                      </a:lnTo>
                      <a:lnTo>
                        <a:pt x="1665" y="696"/>
                      </a:lnTo>
                      <a:lnTo>
                        <a:pt x="1659" y="691"/>
                      </a:lnTo>
                      <a:lnTo>
                        <a:pt x="1656" y="688"/>
                      </a:lnTo>
                      <a:lnTo>
                        <a:pt x="1652" y="683"/>
                      </a:lnTo>
                      <a:lnTo>
                        <a:pt x="1649" y="680"/>
                      </a:lnTo>
                      <a:lnTo>
                        <a:pt x="1648" y="675"/>
                      </a:lnTo>
                      <a:lnTo>
                        <a:pt x="1646" y="670"/>
                      </a:lnTo>
                      <a:lnTo>
                        <a:pt x="1643" y="664"/>
                      </a:lnTo>
                      <a:lnTo>
                        <a:pt x="1638" y="656"/>
                      </a:lnTo>
                      <a:lnTo>
                        <a:pt x="1632" y="648"/>
                      </a:lnTo>
                      <a:lnTo>
                        <a:pt x="1628" y="649"/>
                      </a:lnTo>
                      <a:lnTo>
                        <a:pt x="1627" y="652"/>
                      </a:lnTo>
                      <a:lnTo>
                        <a:pt x="1625" y="654"/>
                      </a:lnTo>
                      <a:lnTo>
                        <a:pt x="1624" y="657"/>
                      </a:lnTo>
                      <a:lnTo>
                        <a:pt x="1624" y="660"/>
                      </a:lnTo>
                      <a:lnTo>
                        <a:pt x="1624" y="664"/>
                      </a:lnTo>
                      <a:lnTo>
                        <a:pt x="1624" y="667"/>
                      </a:lnTo>
                      <a:lnTo>
                        <a:pt x="1624" y="670"/>
                      </a:lnTo>
                      <a:lnTo>
                        <a:pt x="1624" y="673"/>
                      </a:lnTo>
                      <a:lnTo>
                        <a:pt x="1624" y="676"/>
                      </a:lnTo>
                      <a:lnTo>
                        <a:pt x="1625" y="672"/>
                      </a:lnTo>
                      <a:lnTo>
                        <a:pt x="1625" y="668"/>
                      </a:lnTo>
                      <a:lnTo>
                        <a:pt x="1624" y="665"/>
                      </a:lnTo>
                      <a:lnTo>
                        <a:pt x="1622" y="664"/>
                      </a:lnTo>
                      <a:lnTo>
                        <a:pt x="1619" y="660"/>
                      </a:lnTo>
                      <a:lnTo>
                        <a:pt x="1617" y="659"/>
                      </a:lnTo>
                      <a:lnTo>
                        <a:pt x="1614" y="656"/>
                      </a:lnTo>
                      <a:lnTo>
                        <a:pt x="1611" y="654"/>
                      </a:lnTo>
                      <a:lnTo>
                        <a:pt x="1609" y="651"/>
                      </a:lnTo>
                      <a:lnTo>
                        <a:pt x="1606" y="648"/>
                      </a:lnTo>
                      <a:lnTo>
                        <a:pt x="1595" y="651"/>
                      </a:lnTo>
                      <a:lnTo>
                        <a:pt x="1584" y="657"/>
                      </a:lnTo>
                      <a:lnTo>
                        <a:pt x="1571" y="664"/>
                      </a:lnTo>
                      <a:lnTo>
                        <a:pt x="1560" y="670"/>
                      </a:lnTo>
                      <a:lnTo>
                        <a:pt x="1548" y="678"/>
                      </a:lnTo>
                      <a:lnTo>
                        <a:pt x="1539" y="686"/>
                      </a:lnTo>
                      <a:lnTo>
                        <a:pt x="1529" y="694"/>
                      </a:lnTo>
                      <a:lnTo>
                        <a:pt x="1520" y="702"/>
                      </a:lnTo>
                      <a:lnTo>
                        <a:pt x="1512" y="710"/>
                      </a:lnTo>
                      <a:lnTo>
                        <a:pt x="1505" y="718"/>
                      </a:lnTo>
                      <a:lnTo>
                        <a:pt x="1576" y="718"/>
                      </a:lnTo>
                      <a:lnTo>
                        <a:pt x="1547" y="760"/>
                      </a:lnTo>
                      <a:lnTo>
                        <a:pt x="1547" y="756"/>
                      </a:lnTo>
                      <a:lnTo>
                        <a:pt x="1548" y="753"/>
                      </a:lnTo>
                      <a:lnTo>
                        <a:pt x="1548" y="750"/>
                      </a:lnTo>
                      <a:lnTo>
                        <a:pt x="1548" y="745"/>
                      </a:lnTo>
                      <a:lnTo>
                        <a:pt x="1548" y="742"/>
                      </a:lnTo>
                      <a:lnTo>
                        <a:pt x="1548" y="737"/>
                      </a:lnTo>
                      <a:lnTo>
                        <a:pt x="1550" y="734"/>
                      </a:lnTo>
                      <a:lnTo>
                        <a:pt x="1552" y="731"/>
                      </a:lnTo>
                      <a:lnTo>
                        <a:pt x="1553" y="728"/>
                      </a:lnTo>
                      <a:lnTo>
                        <a:pt x="1558" y="724"/>
                      </a:lnTo>
                      <a:lnTo>
                        <a:pt x="1547" y="718"/>
                      </a:lnTo>
                      <a:lnTo>
                        <a:pt x="1540" y="720"/>
                      </a:lnTo>
                      <a:lnTo>
                        <a:pt x="1534" y="723"/>
                      </a:lnTo>
                      <a:lnTo>
                        <a:pt x="1529" y="728"/>
                      </a:lnTo>
                      <a:lnTo>
                        <a:pt x="1524" y="732"/>
                      </a:lnTo>
                      <a:lnTo>
                        <a:pt x="1521" y="739"/>
                      </a:lnTo>
                      <a:lnTo>
                        <a:pt x="1516" y="745"/>
                      </a:lnTo>
                      <a:lnTo>
                        <a:pt x="1515" y="752"/>
                      </a:lnTo>
                      <a:lnTo>
                        <a:pt x="1513" y="760"/>
                      </a:lnTo>
                      <a:lnTo>
                        <a:pt x="1513" y="768"/>
                      </a:lnTo>
                      <a:lnTo>
                        <a:pt x="1515" y="774"/>
                      </a:lnTo>
                      <a:lnTo>
                        <a:pt x="1510" y="779"/>
                      </a:lnTo>
                      <a:lnTo>
                        <a:pt x="1504" y="777"/>
                      </a:lnTo>
                      <a:lnTo>
                        <a:pt x="1497" y="774"/>
                      </a:lnTo>
                      <a:lnTo>
                        <a:pt x="1491" y="768"/>
                      </a:lnTo>
                      <a:lnTo>
                        <a:pt x="1484" y="761"/>
                      </a:lnTo>
                      <a:lnTo>
                        <a:pt x="1478" y="753"/>
                      </a:lnTo>
                      <a:lnTo>
                        <a:pt x="1470" y="748"/>
                      </a:lnTo>
                      <a:lnTo>
                        <a:pt x="1464" y="745"/>
                      </a:lnTo>
                      <a:lnTo>
                        <a:pt x="1456" y="745"/>
                      </a:lnTo>
                      <a:lnTo>
                        <a:pt x="1448" y="750"/>
                      </a:lnTo>
                      <a:lnTo>
                        <a:pt x="1448" y="774"/>
                      </a:lnTo>
                      <a:lnTo>
                        <a:pt x="1430" y="732"/>
                      </a:lnTo>
                      <a:lnTo>
                        <a:pt x="1420" y="742"/>
                      </a:lnTo>
                      <a:lnTo>
                        <a:pt x="1422" y="744"/>
                      </a:lnTo>
                      <a:lnTo>
                        <a:pt x="1422" y="744"/>
                      </a:lnTo>
                      <a:lnTo>
                        <a:pt x="1422" y="740"/>
                      </a:lnTo>
                      <a:lnTo>
                        <a:pt x="1420" y="737"/>
                      </a:lnTo>
                      <a:lnTo>
                        <a:pt x="1417" y="732"/>
                      </a:lnTo>
                      <a:lnTo>
                        <a:pt x="1416" y="728"/>
                      </a:lnTo>
                      <a:lnTo>
                        <a:pt x="1414" y="723"/>
                      </a:lnTo>
                      <a:lnTo>
                        <a:pt x="1412" y="716"/>
                      </a:lnTo>
                      <a:lnTo>
                        <a:pt x="1412" y="712"/>
                      </a:lnTo>
                      <a:lnTo>
                        <a:pt x="1412" y="707"/>
                      </a:lnTo>
                      <a:lnTo>
                        <a:pt x="1411" y="704"/>
                      </a:lnTo>
                      <a:lnTo>
                        <a:pt x="1408" y="702"/>
                      </a:lnTo>
                      <a:lnTo>
                        <a:pt x="1404" y="700"/>
                      </a:lnTo>
                      <a:lnTo>
                        <a:pt x="1401" y="699"/>
                      </a:lnTo>
                      <a:lnTo>
                        <a:pt x="1396" y="699"/>
                      </a:lnTo>
                      <a:lnTo>
                        <a:pt x="1393" y="699"/>
                      </a:lnTo>
                      <a:lnTo>
                        <a:pt x="1388" y="699"/>
                      </a:lnTo>
                      <a:lnTo>
                        <a:pt x="1385" y="700"/>
                      </a:lnTo>
                      <a:lnTo>
                        <a:pt x="1382" y="700"/>
                      </a:lnTo>
                      <a:lnTo>
                        <a:pt x="1377" y="700"/>
                      </a:lnTo>
                      <a:lnTo>
                        <a:pt x="1358" y="712"/>
                      </a:lnTo>
                      <a:lnTo>
                        <a:pt x="1347" y="721"/>
                      </a:lnTo>
                      <a:lnTo>
                        <a:pt x="1345" y="732"/>
                      </a:lnTo>
                      <a:lnTo>
                        <a:pt x="1348" y="742"/>
                      </a:lnTo>
                      <a:lnTo>
                        <a:pt x="1356" y="752"/>
                      </a:lnTo>
                      <a:lnTo>
                        <a:pt x="1364" y="761"/>
                      </a:lnTo>
                      <a:lnTo>
                        <a:pt x="1372" y="771"/>
                      </a:lnTo>
                      <a:lnTo>
                        <a:pt x="1377" y="784"/>
                      </a:lnTo>
                      <a:lnTo>
                        <a:pt x="1379" y="795"/>
                      </a:lnTo>
                      <a:lnTo>
                        <a:pt x="1371" y="809"/>
                      </a:lnTo>
                      <a:lnTo>
                        <a:pt x="1366" y="809"/>
                      </a:lnTo>
                      <a:lnTo>
                        <a:pt x="1361" y="809"/>
                      </a:lnTo>
                      <a:lnTo>
                        <a:pt x="1356" y="809"/>
                      </a:lnTo>
                      <a:lnTo>
                        <a:pt x="1352" y="811"/>
                      </a:lnTo>
                      <a:lnTo>
                        <a:pt x="1347" y="812"/>
                      </a:lnTo>
                      <a:lnTo>
                        <a:pt x="1344" y="814"/>
                      </a:lnTo>
                      <a:lnTo>
                        <a:pt x="1339" y="817"/>
                      </a:lnTo>
                      <a:lnTo>
                        <a:pt x="1336" y="819"/>
                      </a:lnTo>
                      <a:lnTo>
                        <a:pt x="1332" y="824"/>
                      </a:lnTo>
                      <a:lnTo>
                        <a:pt x="1329" y="827"/>
                      </a:lnTo>
                      <a:lnTo>
                        <a:pt x="1329" y="830"/>
                      </a:lnTo>
                      <a:lnTo>
                        <a:pt x="1328" y="832"/>
                      </a:lnTo>
                      <a:lnTo>
                        <a:pt x="1328" y="835"/>
                      </a:lnTo>
                      <a:lnTo>
                        <a:pt x="1328" y="838"/>
                      </a:lnTo>
                      <a:lnTo>
                        <a:pt x="1328" y="841"/>
                      </a:lnTo>
                      <a:lnTo>
                        <a:pt x="1329" y="843"/>
                      </a:lnTo>
                      <a:lnTo>
                        <a:pt x="1329" y="846"/>
                      </a:lnTo>
                      <a:lnTo>
                        <a:pt x="1331" y="849"/>
                      </a:lnTo>
                      <a:lnTo>
                        <a:pt x="1332" y="851"/>
                      </a:lnTo>
                      <a:lnTo>
                        <a:pt x="1336" y="852"/>
                      </a:lnTo>
                      <a:lnTo>
                        <a:pt x="1329" y="852"/>
                      </a:lnTo>
                      <a:lnTo>
                        <a:pt x="1321" y="833"/>
                      </a:lnTo>
                      <a:lnTo>
                        <a:pt x="1323" y="822"/>
                      </a:lnTo>
                      <a:lnTo>
                        <a:pt x="1331" y="814"/>
                      </a:lnTo>
                      <a:lnTo>
                        <a:pt x="1342" y="809"/>
                      </a:lnTo>
                      <a:lnTo>
                        <a:pt x="1355" y="808"/>
                      </a:lnTo>
                      <a:lnTo>
                        <a:pt x="1366" y="804"/>
                      </a:lnTo>
                      <a:lnTo>
                        <a:pt x="1372" y="800"/>
                      </a:lnTo>
                      <a:lnTo>
                        <a:pt x="1376" y="793"/>
                      </a:lnTo>
                      <a:lnTo>
                        <a:pt x="1369" y="784"/>
                      </a:lnTo>
                      <a:lnTo>
                        <a:pt x="1353" y="768"/>
                      </a:lnTo>
                      <a:lnTo>
                        <a:pt x="1347" y="776"/>
                      </a:lnTo>
                      <a:lnTo>
                        <a:pt x="1340" y="779"/>
                      </a:lnTo>
                      <a:lnTo>
                        <a:pt x="1334" y="780"/>
                      </a:lnTo>
                      <a:lnTo>
                        <a:pt x="1328" y="780"/>
                      </a:lnTo>
                      <a:lnTo>
                        <a:pt x="1321" y="779"/>
                      </a:lnTo>
                      <a:lnTo>
                        <a:pt x="1315" y="777"/>
                      </a:lnTo>
                      <a:lnTo>
                        <a:pt x="1308" y="776"/>
                      </a:lnTo>
                      <a:lnTo>
                        <a:pt x="1300" y="777"/>
                      </a:lnTo>
                      <a:lnTo>
                        <a:pt x="1294" y="779"/>
                      </a:lnTo>
                      <a:lnTo>
                        <a:pt x="1286" y="785"/>
                      </a:lnTo>
                      <a:lnTo>
                        <a:pt x="1256" y="792"/>
                      </a:lnTo>
                      <a:lnTo>
                        <a:pt x="1230" y="816"/>
                      </a:lnTo>
                      <a:lnTo>
                        <a:pt x="1209" y="848"/>
                      </a:lnTo>
                      <a:lnTo>
                        <a:pt x="1192" y="884"/>
                      </a:lnTo>
                      <a:lnTo>
                        <a:pt x="1176" y="920"/>
                      </a:lnTo>
                      <a:lnTo>
                        <a:pt x="1160" y="950"/>
                      </a:lnTo>
                      <a:lnTo>
                        <a:pt x="1144" y="966"/>
                      </a:lnTo>
                      <a:lnTo>
                        <a:pt x="1124" y="964"/>
                      </a:lnTo>
                      <a:lnTo>
                        <a:pt x="1102" y="940"/>
                      </a:lnTo>
                      <a:lnTo>
                        <a:pt x="1075" y="888"/>
                      </a:lnTo>
                      <a:lnTo>
                        <a:pt x="1068" y="886"/>
                      </a:lnTo>
                      <a:lnTo>
                        <a:pt x="1064" y="884"/>
                      </a:lnTo>
                      <a:lnTo>
                        <a:pt x="1057" y="886"/>
                      </a:lnTo>
                      <a:lnTo>
                        <a:pt x="1052" y="888"/>
                      </a:lnTo>
                      <a:lnTo>
                        <a:pt x="1048" y="891"/>
                      </a:lnTo>
                      <a:lnTo>
                        <a:pt x="1043" y="894"/>
                      </a:lnTo>
                      <a:lnTo>
                        <a:pt x="1040" y="897"/>
                      </a:lnTo>
                      <a:lnTo>
                        <a:pt x="1036" y="902"/>
                      </a:lnTo>
                      <a:lnTo>
                        <a:pt x="1035" y="907"/>
                      </a:lnTo>
                      <a:lnTo>
                        <a:pt x="1033" y="912"/>
                      </a:lnTo>
                      <a:lnTo>
                        <a:pt x="1033" y="923"/>
                      </a:lnTo>
                      <a:lnTo>
                        <a:pt x="1036" y="929"/>
                      </a:lnTo>
                      <a:lnTo>
                        <a:pt x="1043" y="934"/>
                      </a:lnTo>
                      <a:lnTo>
                        <a:pt x="1051" y="937"/>
                      </a:lnTo>
                      <a:lnTo>
                        <a:pt x="1059" y="940"/>
                      </a:lnTo>
                      <a:lnTo>
                        <a:pt x="1067" y="942"/>
                      </a:lnTo>
                      <a:lnTo>
                        <a:pt x="1075" y="947"/>
                      </a:lnTo>
                      <a:lnTo>
                        <a:pt x="1081" y="952"/>
                      </a:lnTo>
                      <a:lnTo>
                        <a:pt x="1083" y="960"/>
                      </a:lnTo>
                      <a:lnTo>
                        <a:pt x="1083" y="971"/>
                      </a:lnTo>
                      <a:lnTo>
                        <a:pt x="1051" y="944"/>
                      </a:lnTo>
                      <a:lnTo>
                        <a:pt x="1048" y="950"/>
                      </a:lnTo>
                      <a:lnTo>
                        <a:pt x="1044" y="955"/>
                      </a:lnTo>
                      <a:lnTo>
                        <a:pt x="1041" y="961"/>
                      </a:lnTo>
                      <a:lnTo>
                        <a:pt x="1038" y="968"/>
                      </a:lnTo>
                      <a:lnTo>
                        <a:pt x="1035" y="972"/>
                      </a:lnTo>
                      <a:lnTo>
                        <a:pt x="1033" y="979"/>
                      </a:lnTo>
                      <a:lnTo>
                        <a:pt x="1032" y="985"/>
                      </a:lnTo>
                      <a:lnTo>
                        <a:pt x="1032" y="992"/>
                      </a:lnTo>
                      <a:lnTo>
                        <a:pt x="1032" y="996"/>
                      </a:lnTo>
                      <a:lnTo>
                        <a:pt x="1033" y="1003"/>
                      </a:lnTo>
                      <a:lnTo>
                        <a:pt x="1033" y="1009"/>
                      </a:lnTo>
                      <a:lnTo>
                        <a:pt x="1033" y="1011"/>
                      </a:lnTo>
                      <a:lnTo>
                        <a:pt x="1033" y="1009"/>
                      </a:lnTo>
                      <a:lnTo>
                        <a:pt x="1033" y="1006"/>
                      </a:lnTo>
                      <a:lnTo>
                        <a:pt x="1032" y="1001"/>
                      </a:lnTo>
                      <a:lnTo>
                        <a:pt x="1032" y="995"/>
                      </a:lnTo>
                      <a:lnTo>
                        <a:pt x="1030" y="987"/>
                      </a:lnTo>
                      <a:lnTo>
                        <a:pt x="1028" y="980"/>
                      </a:lnTo>
                      <a:lnTo>
                        <a:pt x="1027" y="976"/>
                      </a:lnTo>
                      <a:lnTo>
                        <a:pt x="1025" y="971"/>
                      </a:lnTo>
                      <a:lnTo>
                        <a:pt x="1022" y="968"/>
                      </a:lnTo>
                      <a:lnTo>
                        <a:pt x="1019" y="964"/>
                      </a:lnTo>
                      <a:lnTo>
                        <a:pt x="1014" y="963"/>
                      </a:lnTo>
                      <a:lnTo>
                        <a:pt x="1011" y="961"/>
                      </a:lnTo>
                      <a:lnTo>
                        <a:pt x="1006" y="961"/>
                      </a:lnTo>
                      <a:lnTo>
                        <a:pt x="1001" y="961"/>
                      </a:lnTo>
                      <a:lnTo>
                        <a:pt x="996" y="961"/>
                      </a:lnTo>
                      <a:lnTo>
                        <a:pt x="992" y="961"/>
                      </a:lnTo>
                      <a:lnTo>
                        <a:pt x="988" y="961"/>
                      </a:lnTo>
                      <a:lnTo>
                        <a:pt x="984" y="961"/>
                      </a:lnTo>
                      <a:lnTo>
                        <a:pt x="987" y="958"/>
                      </a:lnTo>
                      <a:lnTo>
                        <a:pt x="990" y="955"/>
                      </a:lnTo>
                      <a:lnTo>
                        <a:pt x="990" y="952"/>
                      </a:lnTo>
                      <a:lnTo>
                        <a:pt x="992" y="947"/>
                      </a:lnTo>
                      <a:lnTo>
                        <a:pt x="992" y="942"/>
                      </a:lnTo>
                      <a:lnTo>
                        <a:pt x="990" y="937"/>
                      </a:lnTo>
                      <a:lnTo>
                        <a:pt x="990" y="932"/>
                      </a:lnTo>
                      <a:lnTo>
                        <a:pt x="990" y="928"/>
                      </a:lnTo>
                      <a:lnTo>
                        <a:pt x="990" y="923"/>
                      </a:lnTo>
                      <a:lnTo>
                        <a:pt x="990" y="918"/>
                      </a:lnTo>
                      <a:lnTo>
                        <a:pt x="987" y="923"/>
                      </a:lnTo>
                      <a:lnTo>
                        <a:pt x="984" y="921"/>
                      </a:lnTo>
                      <a:lnTo>
                        <a:pt x="980" y="918"/>
                      </a:lnTo>
                      <a:lnTo>
                        <a:pt x="979" y="912"/>
                      </a:lnTo>
                      <a:lnTo>
                        <a:pt x="976" y="905"/>
                      </a:lnTo>
                      <a:lnTo>
                        <a:pt x="974" y="900"/>
                      </a:lnTo>
                      <a:lnTo>
                        <a:pt x="969" y="897"/>
                      </a:lnTo>
                      <a:lnTo>
                        <a:pt x="964" y="899"/>
                      </a:lnTo>
                      <a:lnTo>
                        <a:pt x="958" y="905"/>
                      </a:lnTo>
                      <a:lnTo>
                        <a:pt x="948" y="918"/>
                      </a:lnTo>
                      <a:lnTo>
                        <a:pt x="948" y="912"/>
                      </a:lnTo>
                      <a:lnTo>
                        <a:pt x="944" y="908"/>
                      </a:lnTo>
                      <a:lnTo>
                        <a:pt x="939" y="908"/>
                      </a:lnTo>
                      <a:lnTo>
                        <a:pt x="934" y="910"/>
                      </a:lnTo>
                      <a:lnTo>
                        <a:pt x="929" y="913"/>
                      </a:lnTo>
                      <a:lnTo>
                        <a:pt x="923" y="916"/>
                      </a:lnTo>
                      <a:lnTo>
                        <a:pt x="918" y="921"/>
                      </a:lnTo>
                      <a:lnTo>
                        <a:pt x="915" y="928"/>
                      </a:lnTo>
                      <a:lnTo>
                        <a:pt x="910" y="934"/>
                      </a:lnTo>
                      <a:lnTo>
                        <a:pt x="908" y="939"/>
                      </a:lnTo>
                      <a:lnTo>
                        <a:pt x="907" y="944"/>
                      </a:lnTo>
                      <a:lnTo>
                        <a:pt x="916" y="934"/>
                      </a:lnTo>
                      <a:lnTo>
                        <a:pt x="920" y="928"/>
                      </a:lnTo>
                      <a:lnTo>
                        <a:pt x="916" y="923"/>
                      </a:lnTo>
                      <a:lnTo>
                        <a:pt x="910" y="918"/>
                      </a:lnTo>
                      <a:lnTo>
                        <a:pt x="899" y="915"/>
                      </a:lnTo>
                      <a:lnTo>
                        <a:pt x="886" y="912"/>
                      </a:lnTo>
                      <a:lnTo>
                        <a:pt x="873" y="905"/>
                      </a:lnTo>
                      <a:lnTo>
                        <a:pt x="862" y="899"/>
                      </a:lnTo>
                      <a:lnTo>
                        <a:pt x="852" y="889"/>
                      </a:lnTo>
                      <a:lnTo>
                        <a:pt x="846" y="876"/>
                      </a:lnTo>
                      <a:lnTo>
                        <a:pt x="828" y="876"/>
                      </a:lnTo>
                      <a:lnTo>
                        <a:pt x="828" y="912"/>
                      </a:lnTo>
                      <a:lnTo>
                        <a:pt x="840" y="900"/>
                      </a:lnTo>
                      <a:lnTo>
                        <a:pt x="835" y="897"/>
                      </a:lnTo>
                      <a:lnTo>
                        <a:pt x="830" y="896"/>
                      </a:lnTo>
                      <a:lnTo>
                        <a:pt x="825" y="894"/>
                      </a:lnTo>
                      <a:lnTo>
                        <a:pt x="820" y="894"/>
                      </a:lnTo>
                      <a:lnTo>
                        <a:pt x="814" y="894"/>
                      </a:lnTo>
                      <a:lnTo>
                        <a:pt x="809" y="894"/>
                      </a:lnTo>
                      <a:lnTo>
                        <a:pt x="803" y="894"/>
                      </a:lnTo>
                      <a:lnTo>
                        <a:pt x="798" y="894"/>
                      </a:lnTo>
                      <a:lnTo>
                        <a:pt x="792" y="894"/>
                      </a:lnTo>
                      <a:lnTo>
                        <a:pt x="787" y="894"/>
                      </a:lnTo>
                      <a:lnTo>
                        <a:pt x="796" y="888"/>
                      </a:lnTo>
                      <a:lnTo>
                        <a:pt x="793" y="884"/>
                      </a:lnTo>
                      <a:lnTo>
                        <a:pt x="790" y="880"/>
                      </a:lnTo>
                      <a:lnTo>
                        <a:pt x="787" y="876"/>
                      </a:lnTo>
                      <a:lnTo>
                        <a:pt x="784" y="875"/>
                      </a:lnTo>
                      <a:lnTo>
                        <a:pt x="780" y="872"/>
                      </a:lnTo>
                      <a:lnTo>
                        <a:pt x="777" y="870"/>
                      </a:lnTo>
                      <a:lnTo>
                        <a:pt x="774" y="868"/>
                      </a:lnTo>
                      <a:lnTo>
                        <a:pt x="769" y="867"/>
                      </a:lnTo>
                      <a:lnTo>
                        <a:pt x="766" y="868"/>
                      </a:lnTo>
                      <a:lnTo>
                        <a:pt x="761" y="870"/>
                      </a:lnTo>
                      <a:lnTo>
                        <a:pt x="755" y="894"/>
                      </a:lnTo>
                      <a:lnTo>
                        <a:pt x="734" y="896"/>
                      </a:lnTo>
                      <a:lnTo>
                        <a:pt x="716" y="889"/>
                      </a:lnTo>
                      <a:lnTo>
                        <a:pt x="699" y="880"/>
                      </a:lnTo>
                      <a:lnTo>
                        <a:pt x="684" y="868"/>
                      </a:lnTo>
                      <a:lnTo>
                        <a:pt x="670" y="856"/>
                      </a:lnTo>
                      <a:lnTo>
                        <a:pt x="656" y="846"/>
                      </a:lnTo>
                      <a:lnTo>
                        <a:pt x="641" y="841"/>
                      </a:lnTo>
                      <a:lnTo>
                        <a:pt x="627" y="843"/>
                      </a:lnTo>
                      <a:lnTo>
                        <a:pt x="611" y="854"/>
                      </a:lnTo>
                      <a:lnTo>
                        <a:pt x="593" y="876"/>
                      </a:lnTo>
                      <a:lnTo>
                        <a:pt x="609" y="856"/>
                      </a:lnTo>
                      <a:lnTo>
                        <a:pt x="624" y="844"/>
                      </a:lnTo>
                      <a:lnTo>
                        <a:pt x="638" y="843"/>
                      </a:lnTo>
                      <a:lnTo>
                        <a:pt x="651" y="846"/>
                      </a:lnTo>
                      <a:lnTo>
                        <a:pt x="665" y="854"/>
                      </a:lnTo>
                      <a:lnTo>
                        <a:pt x="678" y="864"/>
                      </a:lnTo>
                      <a:lnTo>
                        <a:pt x="692" y="873"/>
                      </a:lnTo>
                      <a:lnTo>
                        <a:pt x="708" y="880"/>
                      </a:lnTo>
                      <a:lnTo>
                        <a:pt x="726" y="881"/>
                      </a:lnTo>
                      <a:lnTo>
                        <a:pt x="744" y="876"/>
                      </a:lnTo>
                      <a:lnTo>
                        <a:pt x="758" y="880"/>
                      </a:lnTo>
                      <a:lnTo>
                        <a:pt x="774" y="880"/>
                      </a:lnTo>
                      <a:lnTo>
                        <a:pt x="790" y="876"/>
                      </a:lnTo>
                      <a:lnTo>
                        <a:pt x="806" y="873"/>
                      </a:lnTo>
                      <a:lnTo>
                        <a:pt x="822" y="870"/>
                      </a:lnTo>
                      <a:lnTo>
                        <a:pt x="838" y="868"/>
                      </a:lnTo>
                      <a:lnTo>
                        <a:pt x="852" y="870"/>
                      </a:lnTo>
                      <a:lnTo>
                        <a:pt x="865" y="875"/>
                      </a:lnTo>
                      <a:lnTo>
                        <a:pt x="878" y="884"/>
                      </a:lnTo>
                      <a:lnTo>
                        <a:pt x="889" y="900"/>
                      </a:lnTo>
                      <a:lnTo>
                        <a:pt x="907" y="897"/>
                      </a:lnTo>
                      <a:lnTo>
                        <a:pt x="926" y="889"/>
                      </a:lnTo>
                      <a:lnTo>
                        <a:pt x="944" y="878"/>
                      </a:lnTo>
                      <a:lnTo>
                        <a:pt x="963" y="867"/>
                      </a:lnTo>
                      <a:lnTo>
                        <a:pt x="980" y="856"/>
                      </a:lnTo>
                      <a:lnTo>
                        <a:pt x="1000" y="848"/>
                      </a:lnTo>
                      <a:lnTo>
                        <a:pt x="1017" y="843"/>
                      </a:lnTo>
                      <a:lnTo>
                        <a:pt x="1036" y="844"/>
                      </a:lnTo>
                      <a:lnTo>
                        <a:pt x="1056" y="852"/>
                      </a:lnTo>
                      <a:lnTo>
                        <a:pt x="1075" y="870"/>
                      </a:lnTo>
                      <a:lnTo>
                        <a:pt x="1083" y="859"/>
                      </a:lnTo>
                      <a:lnTo>
                        <a:pt x="1091" y="867"/>
                      </a:lnTo>
                      <a:lnTo>
                        <a:pt x="1096" y="876"/>
                      </a:lnTo>
                      <a:lnTo>
                        <a:pt x="1099" y="888"/>
                      </a:lnTo>
                      <a:lnTo>
                        <a:pt x="1102" y="899"/>
                      </a:lnTo>
                      <a:lnTo>
                        <a:pt x="1105" y="912"/>
                      </a:lnTo>
                      <a:lnTo>
                        <a:pt x="1107" y="923"/>
                      </a:lnTo>
                      <a:lnTo>
                        <a:pt x="1112" y="936"/>
                      </a:lnTo>
                      <a:lnTo>
                        <a:pt x="1116" y="945"/>
                      </a:lnTo>
                      <a:lnTo>
                        <a:pt x="1124" y="955"/>
                      </a:lnTo>
                      <a:lnTo>
                        <a:pt x="1136" y="961"/>
                      </a:lnTo>
                      <a:lnTo>
                        <a:pt x="1147" y="953"/>
                      </a:lnTo>
                      <a:lnTo>
                        <a:pt x="1156" y="944"/>
                      </a:lnTo>
                      <a:lnTo>
                        <a:pt x="1164" y="932"/>
                      </a:lnTo>
                      <a:lnTo>
                        <a:pt x="1172" y="921"/>
                      </a:lnTo>
                      <a:lnTo>
                        <a:pt x="1177" y="908"/>
                      </a:lnTo>
                      <a:lnTo>
                        <a:pt x="1182" y="894"/>
                      </a:lnTo>
                      <a:lnTo>
                        <a:pt x="1187" y="881"/>
                      </a:lnTo>
                      <a:lnTo>
                        <a:pt x="1193" y="868"/>
                      </a:lnTo>
                      <a:lnTo>
                        <a:pt x="1200" y="856"/>
                      </a:lnTo>
                      <a:lnTo>
                        <a:pt x="1209" y="844"/>
                      </a:lnTo>
                      <a:lnTo>
                        <a:pt x="1232" y="819"/>
                      </a:lnTo>
                      <a:lnTo>
                        <a:pt x="1254" y="793"/>
                      </a:lnTo>
                      <a:lnTo>
                        <a:pt x="1276" y="769"/>
                      </a:lnTo>
                      <a:lnTo>
                        <a:pt x="1300" y="747"/>
                      </a:lnTo>
                      <a:lnTo>
                        <a:pt x="1324" y="726"/>
                      </a:lnTo>
                      <a:lnTo>
                        <a:pt x="1352" y="710"/>
                      </a:lnTo>
                      <a:lnTo>
                        <a:pt x="1379" y="697"/>
                      </a:lnTo>
                      <a:lnTo>
                        <a:pt x="1408" y="688"/>
                      </a:lnTo>
                      <a:lnTo>
                        <a:pt x="1440" y="686"/>
                      </a:lnTo>
                      <a:lnTo>
                        <a:pt x="1473" y="689"/>
                      </a:lnTo>
                      <a:lnTo>
                        <a:pt x="1476" y="688"/>
                      </a:lnTo>
                      <a:lnTo>
                        <a:pt x="1481" y="686"/>
                      </a:lnTo>
                      <a:lnTo>
                        <a:pt x="1484" y="684"/>
                      </a:lnTo>
                      <a:lnTo>
                        <a:pt x="1488" y="681"/>
                      </a:lnTo>
                      <a:lnTo>
                        <a:pt x="1491" y="680"/>
                      </a:lnTo>
                      <a:lnTo>
                        <a:pt x="1496" y="676"/>
                      </a:lnTo>
                      <a:lnTo>
                        <a:pt x="1499" y="675"/>
                      </a:lnTo>
                      <a:lnTo>
                        <a:pt x="1504" y="675"/>
                      </a:lnTo>
                      <a:lnTo>
                        <a:pt x="1508" y="675"/>
                      </a:lnTo>
                      <a:lnTo>
                        <a:pt x="1515" y="676"/>
                      </a:lnTo>
                      <a:lnTo>
                        <a:pt x="1528" y="672"/>
                      </a:lnTo>
                      <a:lnTo>
                        <a:pt x="1542" y="665"/>
                      </a:lnTo>
                      <a:lnTo>
                        <a:pt x="1558" y="659"/>
                      </a:lnTo>
                      <a:lnTo>
                        <a:pt x="1576" y="654"/>
                      </a:lnTo>
                      <a:lnTo>
                        <a:pt x="1593" y="651"/>
                      </a:lnTo>
                      <a:lnTo>
                        <a:pt x="1611" y="649"/>
                      </a:lnTo>
                      <a:lnTo>
                        <a:pt x="1628" y="649"/>
                      </a:lnTo>
                      <a:lnTo>
                        <a:pt x="1643" y="654"/>
                      </a:lnTo>
                      <a:lnTo>
                        <a:pt x="1656" y="662"/>
                      </a:lnTo>
                      <a:lnTo>
                        <a:pt x="1667" y="676"/>
                      </a:lnTo>
                      <a:lnTo>
                        <a:pt x="1670" y="673"/>
                      </a:lnTo>
                      <a:lnTo>
                        <a:pt x="1673" y="668"/>
                      </a:lnTo>
                      <a:lnTo>
                        <a:pt x="1675" y="665"/>
                      </a:lnTo>
                      <a:lnTo>
                        <a:pt x="1678" y="664"/>
                      </a:lnTo>
                      <a:lnTo>
                        <a:pt x="1681" y="660"/>
                      </a:lnTo>
                      <a:lnTo>
                        <a:pt x="1684" y="659"/>
                      </a:lnTo>
                      <a:lnTo>
                        <a:pt x="1688" y="657"/>
                      </a:lnTo>
                      <a:lnTo>
                        <a:pt x="1692" y="656"/>
                      </a:lnTo>
                      <a:lnTo>
                        <a:pt x="1697" y="657"/>
                      </a:lnTo>
                      <a:lnTo>
                        <a:pt x="1702" y="659"/>
                      </a:lnTo>
                      <a:lnTo>
                        <a:pt x="1704" y="667"/>
                      </a:lnTo>
                      <a:lnTo>
                        <a:pt x="1705" y="675"/>
                      </a:lnTo>
                      <a:lnTo>
                        <a:pt x="1708" y="681"/>
                      </a:lnTo>
                      <a:lnTo>
                        <a:pt x="1713" y="689"/>
                      </a:lnTo>
                      <a:lnTo>
                        <a:pt x="1718" y="697"/>
                      </a:lnTo>
                      <a:lnTo>
                        <a:pt x="1723" y="704"/>
                      </a:lnTo>
                      <a:lnTo>
                        <a:pt x="1728" y="710"/>
                      </a:lnTo>
                      <a:lnTo>
                        <a:pt x="1732" y="718"/>
                      </a:lnTo>
                      <a:lnTo>
                        <a:pt x="1739" y="724"/>
                      </a:lnTo>
                      <a:lnTo>
                        <a:pt x="1744" y="732"/>
                      </a:lnTo>
                      <a:lnTo>
                        <a:pt x="1755" y="729"/>
                      </a:lnTo>
                      <a:lnTo>
                        <a:pt x="1764" y="724"/>
                      </a:lnTo>
                      <a:lnTo>
                        <a:pt x="1774" y="718"/>
                      </a:lnTo>
                      <a:lnTo>
                        <a:pt x="1782" y="713"/>
                      </a:lnTo>
                      <a:lnTo>
                        <a:pt x="1790" y="705"/>
                      </a:lnTo>
                      <a:lnTo>
                        <a:pt x="1798" y="697"/>
                      </a:lnTo>
                      <a:lnTo>
                        <a:pt x="1804" y="689"/>
                      </a:lnTo>
                      <a:lnTo>
                        <a:pt x="1809" y="680"/>
                      </a:lnTo>
                      <a:lnTo>
                        <a:pt x="1814" y="670"/>
                      </a:lnTo>
                      <a:lnTo>
                        <a:pt x="1817" y="659"/>
                      </a:lnTo>
                      <a:lnTo>
                        <a:pt x="1820" y="630"/>
                      </a:lnTo>
                      <a:lnTo>
                        <a:pt x="1816" y="608"/>
                      </a:lnTo>
                      <a:lnTo>
                        <a:pt x="1804" y="587"/>
                      </a:lnTo>
                      <a:lnTo>
                        <a:pt x="1790" y="569"/>
                      </a:lnTo>
                      <a:lnTo>
                        <a:pt x="1772" y="553"/>
                      </a:lnTo>
                      <a:lnTo>
                        <a:pt x="1753" y="539"/>
                      </a:lnTo>
                      <a:lnTo>
                        <a:pt x="1736" y="524"/>
                      </a:lnTo>
                      <a:lnTo>
                        <a:pt x="1716" y="512"/>
                      </a:lnTo>
                      <a:lnTo>
                        <a:pt x="1702" y="496"/>
                      </a:lnTo>
                      <a:lnTo>
                        <a:pt x="1691" y="478"/>
                      </a:lnTo>
                      <a:lnTo>
                        <a:pt x="1697" y="480"/>
                      </a:lnTo>
                      <a:lnTo>
                        <a:pt x="1702" y="480"/>
                      </a:lnTo>
                      <a:lnTo>
                        <a:pt x="1707" y="480"/>
                      </a:lnTo>
                      <a:lnTo>
                        <a:pt x="1712" y="478"/>
                      </a:lnTo>
                      <a:lnTo>
                        <a:pt x="1715" y="475"/>
                      </a:lnTo>
                      <a:lnTo>
                        <a:pt x="1718" y="473"/>
                      </a:lnTo>
                      <a:lnTo>
                        <a:pt x="1723" y="470"/>
                      </a:lnTo>
                      <a:lnTo>
                        <a:pt x="1726" y="468"/>
                      </a:lnTo>
                      <a:lnTo>
                        <a:pt x="1729" y="465"/>
                      </a:lnTo>
                      <a:lnTo>
                        <a:pt x="1734" y="465"/>
                      </a:lnTo>
                      <a:lnTo>
                        <a:pt x="1723" y="452"/>
                      </a:lnTo>
                      <a:lnTo>
                        <a:pt x="1708" y="444"/>
                      </a:lnTo>
                      <a:lnTo>
                        <a:pt x="1692" y="440"/>
                      </a:lnTo>
                      <a:lnTo>
                        <a:pt x="1675" y="438"/>
                      </a:lnTo>
                      <a:lnTo>
                        <a:pt x="1657" y="438"/>
                      </a:lnTo>
                      <a:lnTo>
                        <a:pt x="1638" y="438"/>
                      </a:lnTo>
                      <a:lnTo>
                        <a:pt x="1619" y="438"/>
                      </a:lnTo>
                      <a:lnTo>
                        <a:pt x="1600" y="438"/>
                      </a:lnTo>
                      <a:lnTo>
                        <a:pt x="1580" y="435"/>
                      </a:lnTo>
                      <a:lnTo>
                        <a:pt x="1564" y="430"/>
                      </a:lnTo>
                      <a:lnTo>
                        <a:pt x="1560" y="419"/>
                      </a:lnTo>
                      <a:lnTo>
                        <a:pt x="1560" y="409"/>
                      </a:lnTo>
                      <a:lnTo>
                        <a:pt x="1563" y="401"/>
                      </a:lnTo>
                      <a:lnTo>
                        <a:pt x="1568" y="393"/>
                      </a:lnTo>
                      <a:lnTo>
                        <a:pt x="1576" y="385"/>
                      </a:lnTo>
                      <a:lnTo>
                        <a:pt x="1584" y="379"/>
                      </a:lnTo>
                      <a:lnTo>
                        <a:pt x="1593" y="371"/>
                      </a:lnTo>
                      <a:lnTo>
                        <a:pt x="1601" y="363"/>
                      </a:lnTo>
                      <a:lnTo>
                        <a:pt x="1611" y="355"/>
                      </a:lnTo>
                      <a:lnTo>
                        <a:pt x="1617" y="345"/>
                      </a:lnTo>
                      <a:lnTo>
                        <a:pt x="1601" y="332"/>
                      </a:lnTo>
                      <a:lnTo>
                        <a:pt x="1587" y="320"/>
                      </a:lnTo>
                      <a:lnTo>
                        <a:pt x="1574" y="304"/>
                      </a:lnTo>
                      <a:lnTo>
                        <a:pt x="1560" y="288"/>
                      </a:lnTo>
                      <a:lnTo>
                        <a:pt x="1547" y="273"/>
                      </a:lnTo>
                      <a:lnTo>
                        <a:pt x="1532" y="259"/>
                      </a:lnTo>
                      <a:lnTo>
                        <a:pt x="1516" y="248"/>
                      </a:lnTo>
                      <a:lnTo>
                        <a:pt x="1500" y="240"/>
                      </a:lnTo>
                      <a:lnTo>
                        <a:pt x="1483" y="235"/>
                      </a:lnTo>
                      <a:lnTo>
                        <a:pt x="1462" y="236"/>
                      </a:lnTo>
                      <a:lnTo>
                        <a:pt x="1465" y="216"/>
                      </a:lnTo>
                      <a:lnTo>
                        <a:pt x="1464" y="200"/>
                      </a:lnTo>
                      <a:lnTo>
                        <a:pt x="1457" y="188"/>
                      </a:lnTo>
                      <a:lnTo>
                        <a:pt x="1449" y="179"/>
                      </a:lnTo>
                      <a:lnTo>
                        <a:pt x="1438" y="171"/>
                      </a:lnTo>
                      <a:lnTo>
                        <a:pt x="1425" y="163"/>
                      </a:lnTo>
                      <a:lnTo>
                        <a:pt x="1411" y="158"/>
                      </a:lnTo>
                      <a:lnTo>
                        <a:pt x="1396" y="150"/>
                      </a:lnTo>
                      <a:lnTo>
                        <a:pt x="1384" y="144"/>
                      </a:lnTo>
                      <a:lnTo>
                        <a:pt x="1371" y="134"/>
                      </a:lnTo>
                      <a:lnTo>
                        <a:pt x="1268" y="134"/>
                      </a:lnTo>
                      <a:lnTo>
                        <a:pt x="1272" y="123"/>
                      </a:lnTo>
                      <a:lnTo>
                        <a:pt x="1272" y="112"/>
                      </a:lnTo>
                      <a:lnTo>
                        <a:pt x="1270" y="104"/>
                      </a:lnTo>
                      <a:lnTo>
                        <a:pt x="1267" y="94"/>
                      </a:lnTo>
                      <a:lnTo>
                        <a:pt x="1262" y="86"/>
                      </a:lnTo>
                      <a:lnTo>
                        <a:pt x="1256" y="78"/>
                      </a:lnTo>
                      <a:lnTo>
                        <a:pt x="1249" y="72"/>
                      </a:lnTo>
                      <a:lnTo>
                        <a:pt x="1241" y="64"/>
                      </a:lnTo>
                      <a:lnTo>
                        <a:pt x="1235" y="57"/>
                      </a:lnTo>
                      <a:lnTo>
                        <a:pt x="1227" y="49"/>
                      </a:lnTo>
                      <a:lnTo>
                        <a:pt x="1217" y="59"/>
                      </a:lnTo>
                      <a:lnTo>
                        <a:pt x="1208" y="70"/>
                      </a:lnTo>
                      <a:lnTo>
                        <a:pt x="1196" y="80"/>
                      </a:lnTo>
                      <a:lnTo>
                        <a:pt x="1187" y="89"/>
                      </a:lnTo>
                      <a:lnTo>
                        <a:pt x="1176" y="99"/>
                      </a:lnTo>
                      <a:lnTo>
                        <a:pt x="1163" y="107"/>
                      </a:lnTo>
                      <a:lnTo>
                        <a:pt x="1148" y="112"/>
                      </a:lnTo>
                      <a:lnTo>
                        <a:pt x="1134" y="116"/>
                      </a:lnTo>
                      <a:lnTo>
                        <a:pt x="1118" y="118"/>
                      </a:lnTo>
                      <a:lnTo>
                        <a:pt x="1100" y="116"/>
                      </a:lnTo>
                      <a:lnTo>
                        <a:pt x="1096" y="123"/>
                      </a:lnTo>
                      <a:lnTo>
                        <a:pt x="1091" y="128"/>
                      </a:lnTo>
                      <a:lnTo>
                        <a:pt x="1084" y="132"/>
                      </a:lnTo>
                      <a:lnTo>
                        <a:pt x="1078" y="137"/>
                      </a:lnTo>
                      <a:lnTo>
                        <a:pt x="1073" y="139"/>
                      </a:lnTo>
                      <a:lnTo>
                        <a:pt x="1067" y="140"/>
                      </a:lnTo>
                      <a:lnTo>
                        <a:pt x="1059" y="142"/>
                      </a:lnTo>
                      <a:lnTo>
                        <a:pt x="1052" y="140"/>
                      </a:lnTo>
                      <a:lnTo>
                        <a:pt x="1046" y="139"/>
                      </a:lnTo>
                      <a:lnTo>
                        <a:pt x="1040" y="134"/>
                      </a:lnTo>
                      <a:lnTo>
                        <a:pt x="1038" y="134"/>
                      </a:lnTo>
                      <a:lnTo>
                        <a:pt x="1036" y="134"/>
                      </a:lnTo>
                      <a:lnTo>
                        <a:pt x="1035" y="134"/>
                      </a:lnTo>
                      <a:lnTo>
                        <a:pt x="1033" y="134"/>
                      </a:lnTo>
                      <a:lnTo>
                        <a:pt x="1032" y="132"/>
                      </a:lnTo>
                      <a:lnTo>
                        <a:pt x="1030" y="132"/>
                      </a:lnTo>
                      <a:lnTo>
                        <a:pt x="1028" y="131"/>
                      </a:lnTo>
                      <a:lnTo>
                        <a:pt x="1028" y="129"/>
                      </a:lnTo>
                      <a:lnTo>
                        <a:pt x="1027" y="128"/>
                      </a:lnTo>
                      <a:lnTo>
                        <a:pt x="1025" y="126"/>
                      </a:lnTo>
                      <a:lnTo>
                        <a:pt x="1022" y="129"/>
                      </a:lnTo>
                      <a:lnTo>
                        <a:pt x="1019" y="132"/>
                      </a:lnTo>
                      <a:lnTo>
                        <a:pt x="1017" y="136"/>
                      </a:lnTo>
                      <a:lnTo>
                        <a:pt x="1016" y="139"/>
                      </a:lnTo>
                      <a:lnTo>
                        <a:pt x="1016" y="144"/>
                      </a:lnTo>
                      <a:lnTo>
                        <a:pt x="1016" y="148"/>
                      </a:lnTo>
                      <a:lnTo>
                        <a:pt x="1016" y="153"/>
                      </a:lnTo>
                      <a:lnTo>
                        <a:pt x="1016" y="158"/>
                      </a:lnTo>
                      <a:lnTo>
                        <a:pt x="1016" y="164"/>
                      </a:lnTo>
                      <a:lnTo>
                        <a:pt x="1016" y="169"/>
                      </a:lnTo>
                      <a:lnTo>
                        <a:pt x="1033" y="184"/>
                      </a:lnTo>
                      <a:lnTo>
                        <a:pt x="1030" y="185"/>
                      </a:lnTo>
                      <a:lnTo>
                        <a:pt x="1027" y="187"/>
                      </a:lnTo>
                      <a:lnTo>
                        <a:pt x="1022" y="188"/>
                      </a:lnTo>
                      <a:lnTo>
                        <a:pt x="1019" y="188"/>
                      </a:lnTo>
                      <a:lnTo>
                        <a:pt x="1014" y="188"/>
                      </a:lnTo>
                      <a:lnTo>
                        <a:pt x="1011" y="190"/>
                      </a:lnTo>
                      <a:lnTo>
                        <a:pt x="1008" y="193"/>
                      </a:lnTo>
                      <a:lnTo>
                        <a:pt x="1006" y="196"/>
                      </a:lnTo>
                      <a:lnTo>
                        <a:pt x="1006" y="203"/>
                      </a:lnTo>
                      <a:lnTo>
                        <a:pt x="1008" y="211"/>
                      </a:lnTo>
                      <a:lnTo>
                        <a:pt x="966" y="176"/>
                      </a:lnTo>
                      <a:lnTo>
                        <a:pt x="990" y="152"/>
                      </a:lnTo>
                      <a:lnTo>
                        <a:pt x="987" y="142"/>
                      </a:lnTo>
                      <a:lnTo>
                        <a:pt x="982" y="134"/>
                      </a:lnTo>
                      <a:lnTo>
                        <a:pt x="976" y="128"/>
                      </a:lnTo>
                      <a:lnTo>
                        <a:pt x="968" y="124"/>
                      </a:lnTo>
                      <a:lnTo>
                        <a:pt x="960" y="121"/>
                      </a:lnTo>
                      <a:lnTo>
                        <a:pt x="948" y="118"/>
                      </a:lnTo>
                      <a:lnTo>
                        <a:pt x="939" y="116"/>
                      </a:lnTo>
                      <a:lnTo>
                        <a:pt x="928" y="116"/>
                      </a:lnTo>
                      <a:lnTo>
                        <a:pt x="916" y="116"/>
                      </a:lnTo>
                      <a:lnTo>
                        <a:pt x="907" y="116"/>
                      </a:lnTo>
                      <a:lnTo>
                        <a:pt x="884" y="121"/>
                      </a:lnTo>
                      <a:lnTo>
                        <a:pt x="864" y="128"/>
                      </a:lnTo>
                      <a:lnTo>
                        <a:pt x="841" y="136"/>
                      </a:lnTo>
                      <a:lnTo>
                        <a:pt x="819" y="144"/>
                      </a:lnTo>
                      <a:lnTo>
                        <a:pt x="796" y="153"/>
                      </a:lnTo>
                      <a:lnTo>
                        <a:pt x="774" y="163"/>
                      </a:lnTo>
                      <a:lnTo>
                        <a:pt x="752" y="174"/>
                      </a:lnTo>
                      <a:lnTo>
                        <a:pt x="729" y="187"/>
                      </a:lnTo>
                      <a:lnTo>
                        <a:pt x="708" y="198"/>
                      </a:lnTo>
                      <a:lnTo>
                        <a:pt x="688" y="211"/>
                      </a:lnTo>
                      <a:lnTo>
                        <a:pt x="670" y="238"/>
                      </a:lnTo>
                      <a:lnTo>
                        <a:pt x="649" y="257"/>
                      </a:lnTo>
                      <a:lnTo>
                        <a:pt x="624" y="272"/>
                      </a:lnTo>
                      <a:lnTo>
                        <a:pt x="596" y="281"/>
                      </a:lnTo>
                      <a:lnTo>
                        <a:pt x="568" y="286"/>
                      </a:lnTo>
                      <a:lnTo>
                        <a:pt x="539" y="291"/>
                      </a:lnTo>
                      <a:lnTo>
                        <a:pt x="510" y="296"/>
                      </a:lnTo>
                      <a:lnTo>
                        <a:pt x="481" y="300"/>
                      </a:lnTo>
                      <a:lnTo>
                        <a:pt x="457" y="308"/>
                      </a:lnTo>
                      <a:lnTo>
                        <a:pt x="435" y="320"/>
                      </a:lnTo>
                      <a:lnTo>
                        <a:pt x="417" y="302"/>
                      </a:lnTo>
                      <a:lnTo>
                        <a:pt x="456" y="302"/>
                      </a:lnTo>
                      <a:lnTo>
                        <a:pt x="494" y="297"/>
                      </a:lnTo>
                      <a:lnTo>
                        <a:pt x="531" y="289"/>
                      </a:lnTo>
                      <a:lnTo>
                        <a:pt x="566" y="278"/>
                      </a:lnTo>
                      <a:lnTo>
                        <a:pt x="600" y="265"/>
                      </a:lnTo>
                      <a:lnTo>
                        <a:pt x="633" y="248"/>
                      </a:lnTo>
                      <a:lnTo>
                        <a:pt x="664" y="228"/>
                      </a:lnTo>
                      <a:lnTo>
                        <a:pt x="692" y="208"/>
                      </a:lnTo>
                      <a:lnTo>
                        <a:pt x="720" y="184"/>
                      </a:lnTo>
                      <a:lnTo>
                        <a:pt x="744" y="158"/>
                      </a:lnTo>
                      <a:lnTo>
                        <a:pt x="734" y="160"/>
                      </a:lnTo>
                      <a:lnTo>
                        <a:pt x="724" y="161"/>
                      </a:lnTo>
                      <a:lnTo>
                        <a:pt x="713" y="160"/>
                      </a:lnTo>
                      <a:lnTo>
                        <a:pt x="702" y="158"/>
                      </a:lnTo>
                      <a:lnTo>
                        <a:pt x="689" y="155"/>
                      </a:lnTo>
                      <a:lnTo>
                        <a:pt x="678" y="152"/>
                      </a:lnTo>
                      <a:lnTo>
                        <a:pt x="667" y="150"/>
                      </a:lnTo>
                      <a:lnTo>
                        <a:pt x="656" y="148"/>
                      </a:lnTo>
                      <a:lnTo>
                        <a:pt x="644" y="148"/>
                      </a:lnTo>
                      <a:lnTo>
                        <a:pt x="635" y="152"/>
                      </a:lnTo>
                      <a:lnTo>
                        <a:pt x="652" y="184"/>
                      </a:lnTo>
                      <a:lnTo>
                        <a:pt x="603" y="152"/>
                      </a:lnTo>
                      <a:lnTo>
                        <a:pt x="601" y="163"/>
                      </a:lnTo>
                      <a:lnTo>
                        <a:pt x="595" y="172"/>
                      </a:lnTo>
                      <a:lnTo>
                        <a:pt x="588" y="180"/>
                      </a:lnTo>
                      <a:lnTo>
                        <a:pt x="580" y="188"/>
                      </a:lnTo>
                      <a:lnTo>
                        <a:pt x="572" y="196"/>
                      </a:lnTo>
                      <a:lnTo>
                        <a:pt x="566" y="203"/>
                      </a:lnTo>
                      <a:lnTo>
                        <a:pt x="561" y="211"/>
                      </a:lnTo>
                      <a:lnTo>
                        <a:pt x="560" y="219"/>
                      </a:lnTo>
                      <a:lnTo>
                        <a:pt x="561" y="227"/>
                      </a:lnTo>
                      <a:lnTo>
                        <a:pt x="568" y="236"/>
                      </a:lnTo>
                      <a:lnTo>
                        <a:pt x="561" y="243"/>
                      </a:lnTo>
                      <a:lnTo>
                        <a:pt x="556" y="240"/>
                      </a:lnTo>
                      <a:lnTo>
                        <a:pt x="553" y="235"/>
                      </a:lnTo>
                      <a:lnTo>
                        <a:pt x="552" y="232"/>
                      </a:lnTo>
                      <a:lnTo>
                        <a:pt x="550" y="227"/>
                      </a:lnTo>
                      <a:lnTo>
                        <a:pt x="548" y="222"/>
                      </a:lnTo>
                      <a:lnTo>
                        <a:pt x="547" y="217"/>
                      </a:lnTo>
                      <a:lnTo>
                        <a:pt x="545" y="212"/>
                      </a:lnTo>
                      <a:lnTo>
                        <a:pt x="542" y="208"/>
                      </a:lnTo>
                      <a:lnTo>
                        <a:pt x="539" y="204"/>
                      </a:lnTo>
                      <a:lnTo>
                        <a:pt x="532" y="201"/>
                      </a:lnTo>
                      <a:lnTo>
                        <a:pt x="528" y="216"/>
                      </a:lnTo>
                      <a:lnTo>
                        <a:pt x="521" y="227"/>
                      </a:lnTo>
                      <a:lnTo>
                        <a:pt x="512" y="236"/>
                      </a:lnTo>
                      <a:lnTo>
                        <a:pt x="502" y="244"/>
                      </a:lnTo>
                      <a:lnTo>
                        <a:pt x="492" y="251"/>
                      </a:lnTo>
                      <a:lnTo>
                        <a:pt x="481" y="257"/>
                      </a:lnTo>
                      <a:lnTo>
                        <a:pt x="472" y="262"/>
                      </a:lnTo>
                      <a:lnTo>
                        <a:pt x="462" y="267"/>
                      </a:lnTo>
                      <a:lnTo>
                        <a:pt x="456" y="272"/>
                      </a:lnTo>
                      <a:lnTo>
                        <a:pt x="449" y="278"/>
                      </a:lnTo>
                      <a:lnTo>
                        <a:pt x="451" y="276"/>
                      </a:lnTo>
                      <a:lnTo>
                        <a:pt x="454" y="275"/>
                      </a:lnTo>
                      <a:lnTo>
                        <a:pt x="456" y="273"/>
                      </a:lnTo>
                      <a:lnTo>
                        <a:pt x="457" y="270"/>
                      </a:lnTo>
                      <a:lnTo>
                        <a:pt x="457" y="267"/>
                      </a:lnTo>
                      <a:lnTo>
                        <a:pt x="459" y="264"/>
                      </a:lnTo>
                      <a:lnTo>
                        <a:pt x="459" y="260"/>
                      </a:lnTo>
                      <a:lnTo>
                        <a:pt x="459" y="259"/>
                      </a:lnTo>
                      <a:lnTo>
                        <a:pt x="459" y="256"/>
                      </a:lnTo>
                      <a:lnTo>
                        <a:pt x="459" y="254"/>
                      </a:lnTo>
                      <a:lnTo>
                        <a:pt x="440" y="256"/>
                      </a:lnTo>
                      <a:lnTo>
                        <a:pt x="419" y="259"/>
                      </a:lnTo>
                      <a:lnTo>
                        <a:pt x="398" y="264"/>
                      </a:lnTo>
                      <a:lnTo>
                        <a:pt x="376" y="270"/>
                      </a:lnTo>
                      <a:lnTo>
                        <a:pt x="353" y="276"/>
                      </a:lnTo>
                      <a:lnTo>
                        <a:pt x="329" y="283"/>
                      </a:lnTo>
                      <a:lnTo>
                        <a:pt x="304" y="288"/>
                      </a:lnTo>
                      <a:lnTo>
                        <a:pt x="278" y="289"/>
                      </a:lnTo>
                      <a:lnTo>
                        <a:pt x="251" y="289"/>
                      </a:lnTo>
                      <a:lnTo>
                        <a:pt x="224" y="284"/>
                      </a:lnTo>
                      <a:lnTo>
                        <a:pt x="211" y="304"/>
                      </a:lnTo>
                      <a:lnTo>
                        <a:pt x="198" y="323"/>
                      </a:lnTo>
                      <a:lnTo>
                        <a:pt x="182" y="342"/>
                      </a:lnTo>
                      <a:lnTo>
                        <a:pt x="168" y="361"/>
                      </a:lnTo>
                      <a:lnTo>
                        <a:pt x="153" y="380"/>
                      </a:lnTo>
                      <a:lnTo>
                        <a:pt x="139" y="398"/>
                      </a:lnTo>
                      <a:lnTo>
                        <a:pt x="129" y="417"/>
                      </a:lnTo>
                      <a:lnTo>
                        <a:pt x="121" y="435"/>
                      </a:lnTo>
                      <a:lnTo>
                        <a:pt x="120" y="454"/>
                      </a:lnTo>
                      <a:lnTo>
                        <a:pt x="121" y="472"/>
                      </a:lnTo>
                      <a:lnTo>
                        <a:pt x="145" y="467"/>
                      </a:lnTo>
                      <a:lnTo>
                        <a:pt x="169" y="457"/>
                      </a:lnTo>
                      <a:lnTo>
                        <a:pt x="193" y="443"/>
                      </a:lnTo>
                      <a:lnTo>
                        <a:pt x="216" y="425"/>
                      </a:lnTo>
                      <a:lnTo>
                        <a:pt x="240" y="406"/>
                      </a:lnTo>
                      <a:lnTo>
                        <a:pt x="262" y="385"/>
                      </a:lnTo>
                      <a:lnTo>
                        <a:pt x="286" y="364"/>
                      </a:lnTo>
                      <a:lnTo>
                        <a:pt x="308" y="345"/>
                      </a:lnTo>
                      <a:lnTo>
                        <a:pt x="332" y="326"/>
                      </a:lnTo>
                      <a:lnTo>
                        <a:pt x="356" y="310"/>
                      </a:lnTo>
                      <a:lnTo>
                        <a:pt x="356" y="328"/>
                      </a:lnTo>
                      <a:lnTo>
                        <a:pt x="350" y="320"/>
                      </a:lnTo>
                      <a:lnTo>
                        <a:pt x="337" y="328"/>
                      </a:lnTo>
                      <a:lnTo>
                        <a:pt x="326" y="334"/>
                      </a:lnTo>
                      <a:lnTo>
                        <a:pt x="315" y="342"/>
                      </a:lnTo>
                      <a:lnTo>
                        <a:pt x="305" y="350"/>
                      </a:lnTo>
                      <a:lnTo>
                        <a:pt x="296" y="360"/>
                      </a:lnTo>
                      <a:lnTo>
                        <a:pt x="288" y="369"/>
                      </a:lnTo>
                      <a:lnTo>
                        <a:pt x="278" y="379"/>
                      </a:lnTo>
                      <a:lnTo>
                        <a:pt x="270" y="390"/>
                      </a:lnTo>
                      <a:lnTo>
                        <a:pt x="262" y="400"/>
                      </a:lnTo>
                      <a:lnTo>
                        <a:pt x="256" y="412"/>
                      </a:lnTo>
                      <a:lnTo>
                        <a:pt x="248" y="404"/>
                      </a:lnTo>
                      <a:lnTo>
                        <a:pt x="246" y="417"/>
                      </a:lnTo>
                      <a:lnTo>
                        <a:pt x="241" y="428"/>
                      </a:lnTo>
                      <a:lnTo>
                        <a:pt x="233" y="436"/>
                      </a:lnTo>
                      <a:lnTo>
                        <a:pt x="222" y="444"/>
                      </a:lnTo>
                      <a:lnTo>
                        <a:pt x="211" y="451"/>
                      </a:lnTo>
                      <a:lnTo>
                        <a:pt x="198" y="457"/>
                      </a:lnTo>
                      <a:lnTo>
                        <a:pt x="187" y="464"/>
                      </a:lnTo>
                      <a:lnTo>
                        <a:pt x="177" y="472"/>
                      </a:lnTo>
                      <a:lnTo>
                        <a:pt x="169" y="480"/>
                      </a:lnTo>
                      <a:lnTo>
                        <a:pt x="163" y="489"/>
                      </a:lnTo>
                      <a:lnTo>
                        <a:pt x="140" y="484"/>
                      </a:lnTo>
                      <a:lnTo>
                        <a:pt x="126" y="486"/>
                      </a:lnTo>
                      <a:lnTo>
                        <a:pt x="115" y="494"/>
                      </a:lnTo>
                      <a:lnTo>
                        <a:pt x="108" y="505"/>
                      </a:lnTo>
                      <a:lnTo>
                        <a:pt x="104" y="518"/>
                      </a:lnTo>
                      <a:lnTo>
                        <a:pt x="99" y="531"/>
                      </a:lnTo>
                      <a:lnTo>
                        <a:pt x="94" y="542"/>
                      </a:lnTo>
                      <a:lnTo>
                        <a:pt x="86" y="552"/>
                      </a:lnTo>
                      <a:lnTo>
                        <a:pt x="73" y="556"/>
                      </a:lnTo>
                      <a:lnTo>
                        <a:pt x="54" y="556"/>
                      </a:lnTo>
                      <a:lnTo>
                        <a:pt x="49" y="561"/>
                      </a:lnTo>
                      <a:lnTo>
                        <a:pt x="44" y="568"/>
                      </a:lnTo>
                      <a:lnTo>
                        <a:pt x="41" y="576"/>
                      </a:lnTo>
                      <a:lnTo>
                        <a:pt x="38" y="582"/>
                      </a:lnTo>
                      <a:lnTo>
                        <a:pt x="33" y="590"/>
                      </a:lnTo>
                      <a:lnTo>
                        <a:pt x="28" y="596"/>
                      </a:lnTo>
                      <a:lnTo>
                        <a:pt x="24" y="603"/>
                      </a:lnTo>
                      <a:lnTo>
                        <a:pt x="17" y="609"/>
                      </a:lnTo>
                      <a:lnTo>
                        <a:pt x="11" y="612"/>
                      </a:lnTo>
                      <a:lnTo>
                        <a:pt x="1" y="616"/>
                      </a:lnTo>
                      <a:lnTo>
                        <a:pt x="0" y="616"/>
                      </a:lnTo>
                      <a:lnTo>
                        <a:pt x="0" y="614"/>
                      </a:lnTo>
                      <a:lnTo>
                        <a:pt x="3" y="614"/>
                      </a:lnTo>
                      <a:lnTo>
                        <a:pt x="6" y="611"/>
                      </a:lnTo>
                      <a:lnTo>
                        <a:pt x="11" y="609"/>
                      </a:lnTo>
                      <a:lnTo>
                        <a:pt x="17" y="606"/>
                      </a:lnTo>
                      <a:lnTo>
                        <a:pt x="22" y="603"/>
                      </a:lnTo>
                      <a:lnTo>
                        <a:pt x="28" y="600"/>
                      </a:lnTo>
                      <a:lnTo>
                        <a:pt x="33" y="595"/>
                      </a:lnTo>
                      <a:lnTo>
                        <a:pt x="36" y="592"/>
                      </a:lnTo>
                      <a:lnTo>
                        <a:pt x="19" y="556"/>
                      </a:lnTo>
                      <a:lnTo>
                        <a:pt x="12" y="563"/>
                      </a:lnTo>
                      <a:lnTo>
                        <a:pt x="19" y="548"/>
                      </a:lnTo>
                      <a:lnTo>
                        <a:pt x="19" y="552"/>
                      </a:lnTo>
                      <a:lnTo>
                        <a:pt x="19" y="553"/>
                      </a:lnTo>
                      <a:lnTo>
                        <a:pt x="19" y="555"/>
                      </a:lnTo>
                      <a:lnTo>
                        <a:pt x="19" y="556"/>
                      </a:lnTo>
                      <a:lnTo>
                        <a:pt x="20" y="558"/>
                      </a:lnTo>
                      <a:lnTo>
                        <a:pt x="20" y="558"/>
                      </a:lnTo>
                      <a:lnTo>
                        <a:pt x="22" y="560"/>
                      </a:lnTo>
                      <a:lnTo>
                        <a:pt x="24" y="561"/>
                      </a:lnTo>
                      <a:lnTo>
                        <a:pt x="25" y="563"/>
                      </a:lnTo>
                      <a:lnTo>
                        <a:pt x="27" y="563"/>
                      </a:lnTo>
                      <a:lnTo>
                        <a:pt x="30" y="560"/>
                      </a:lnTo>
                      <a:lnTo>
                        <a:pt x="33" y="556"/>
                      </a:lnTo>
                      <a:lnTo>
                        <a:pt x="36" y="555"/>
                      </a:lnTo>
                      <a:lnTo>
                        <a:pt x="40" y="552"/>
                      </a:lnTo>
                      <a:lnTo>
                        <a:pt x="41" y="548"/>
                      </a:lnTo>
                      <a:lnTo>
                        <a:pt x="44" y="545"/>
                      </a:lnTo>
                      <a:lnTo>
                        <a:pt x="44" y="542"/>
                      </a:lnTo>
                      <a:lnTo>
                        <a:pt x="46" y="539"/>
                      </a:lnTo>
                      <a:lnTo>
                        <a:pt x="46" y="536"/>
                      </a:lnTo>
                      <a:lnTo>
                        <a:pt x="44" y="531"/>
                      </a:lnTo>
                      <a:lnTo>
                        <a:pt x="56" y="521"/>
                      </a:lnTo>
                      <a:lnTo>
                        <a:pt x="64" y="508"/>
                      </a:lnTo>
                      <a:lnTo>
                        <a:pt x="68" y="492"/>
                      </a:lnTo>
                      <a:lnTo>
                        <a:pt x="73" y="475"/>
                      </a:lnTo>
                      <a:lnTo>
                        <a:pt x="76" y="457"/>
                      </a:lnTo>
                      <a:lnTo>
                        <a:pt x="81" y="441"/>
                      </a:lnTo>
                      <a:lnTo>
                        <a:pt x="88" y="425"/>
                      </a:lnTo>
                      <a:lnTo>
                        <a:pt x="97" y="411"/>
                      </a:lnTo>
                      <a:lnTo>
                        <a:pt x="110" y="401"/>
                      </a:lnTo>
                      <a:lnTo>
                        <a:pt x="128" y="395"/>
                      </a:lnTo>
                      <a:lnTo>
                        <a:pt x="147" y="366"/>
                      </a:lnTo>
                      <a:lnTo>
                        <a:pt x="164" y="337"/>
                      </a:lnTo>
                      <a:lnTo>
                        <a:pt x="182" y="308"/>
                      </a:lnTo>
                      <a:lnTo>
                        <a:pt x="198" y="281"/>
                      </a:lnTo>
                      <a:lnTo>
                        <a:pt x="217" y="257"/>
                      </a:lnTo>
                      <a:lnTo>
                        <a:pt x="238" y="238"/>
                      </a:lnTo>
                      <a:lnTo>
                        <a:pt x="262" y="224"/>
                      </a:lnTo>
                      <a:lnTo>
                        <a:pt x="291" y="219"/>
                      </a:lnTo>
                      <a:lnTo>
                        <a:pt x="324" y="222"/>
                      </a:lnTo>
                      <a:lnTo>
                        <a:pt x="364" y="236"/>
                      </a:lnTo>
                      <a:lnTo>
                        <a:pt x="395" y="206"/>
                      </a:lnTo>
                      <a:lnTo>
                        <a:pt x="428" y="179"/>
                      </a:lnTo>
                      <a:lnTo>
                        <a:pt x="462" y="153"/>
                      </a:lnTo>
                      <a:lnTo>
                        <a:pt x="496" y="128"/>
                      </a:lnTo>
                      <a:lnTo>
                        <a:pt x="532" y="105"/>
                      </a:lnTo>
                      <a:lnTo>
                        <a:pt x="568" y="83"/>
                      </a:lnTo>
                      <a:lnTo>
                        <a:pt x="604" y="60"/>
                      </a:lnTo>
                      <a:lnTo>
                        <a:pt x="640" y="40"/>
                      </a:lnTo>
                      <a:lnTo>
                        <a:pt x="676" y="20"/>
                      </a:lnTo>
                      <a:lnTo>
                        <a:pt x="713" y="0"/>
                      </a:lnTo>
                      <a:lnTo>
                        <a:pt x="720" y="14"/>
                      </a:lnTo>
                      <a:lnTo>
                        <a:pt x="728" y="22"/>
                      </a:lnTo>
                      <a:lnTo>
                        <a:pt x="737" y="27"/>
                      </a:lnTo>
                      <a:lnTo>
                        <a:pt x="747" y="28"/>
                      </a:lnTo>
                      <a:lnTo>
                        <a:pt x="756" y="28"/>
                      </a:lnTo>
                      <a:lnTo>
                        <a:pt x="768" y="25"/>
                      </a:lnTo>
                      <a:lnTo>
                        <a:pt x="779" y="22"/>
                      </a:lnTo>
                      <a:lnTo>
                        <a:pt x="792" y="19"/>
                      </a:lnTo>
                      <a:lnTo>
                        <a:pt x="803" y="16"/>
                      </a:lnTo>
                      <a:lnTo>
                        <a:pt x="814" y="14"/>
                      </a:lnTo>
                      <a:lnTo>
                        <a:pt x="814" y="14"/>
                      </a:lnTo>
                      <a:close/>
                    </a:path>
                  </a:pathLst>
                </a:custGeom>
                <a:solidFill>
                  <a:srgbClr val="721E1E"/>
                </a:solidFill>
                <a:ln w="9525">
                  <a:noFill/>
                  <a:round/>
                  <a:headEnd/>
                  <a:tailEnd/>
                </a:ln>
              </p:spPr>
              <p:txBody>
                <a:bodyPr/>
                <a:lstStyle/>
                <a:p>
                  <a:endParaRPr lang="en-US"/>
                </a:p>
              </p:txBody>
            </p:sp>
            <p:sp>
              <p:nvSpPr>
                <p:cNvPr id="43233" name="Freeform 225"/>
                <p:cNvSpPr>
                  <a:spLocks/>
                </p:cNvSpPr>
                <p:nvPr/>
              </p:nvSpPr>
              <p:spPr bwMode="auto">
                <a:xfrm>
                  <a:off x="2112" y="3042"/>
                  <a:ext cx="1610" cy="1051"/>
                </a:xfrm>
                <a:custGeom>
                  <a:avLst/>
                  <a:gdLst/>
                  <a:ahLst/>
                  <a:cxnLst>
                    <a:cxn ang="0">
                      <a:pos x="2523" y="93"/>
                    </a:cxn>
                    <a:cxn ang="0">
                      <a:pos x="2694" y="53"/>
                    </a:cxn>
                    <a:cxn ang="0">
                      <a:pos x="2781" y="50"/>
                    </a:cxn>
                    <a:cxn ang="0">
                      <a:pos x="3042" y="213"/>
                    </a:cxn>
                    <a:cxn ang="0">
                      <a:pos x="3184" y="967"/>
                    </a:cxn>
                    <a:cxn ang="0">
                      <a:pos x="1827" y="1754"/>
                    </a:cxn>
                    <a:cxn ang="0">
                      <a:pos x="930" y="1972"/>
                    </a:cxn>
                    <a:cxn ang="0">
                      <a:pos x="1176" y="2047"/>
                    </a:cxn>
                    <a:cxn ang="0">
                      <a:pos x="1114" y="2055"/>
                    </a:cxn>
                    <a:cxn ang="0">
                      <a:pos x="810" y="1980"/>
                    </a:cxn>
                    <a:cxn ang="0">
                      <a:pos x="642" y="2088"/>
                    </a:cxn>
                    <a:cxn ang="0">
                      <a:pos x="573" y="1949"/>
                    </a:cxn>
                    <a:cxn ang="0">
                      <a:pos x="450" y="1898"/>
                    </a:cxn>
                    <a:cxn ang="0">
                      <a:pos x="458" y="1866"/>
                    </a:cxn>
                    <a:cxn ang="0">
                      <a:pos x="458" y="1837"/>
                    </a:cxn>
                    <a:cxn ang="0">
                      <a:pos x="342" y="1730"/>
                    </a:cxn>
                    <a:cxn ang="0">
                      <a:pos x="186" y="1682"/>
                    </a:cxn>
                    <a:cxn ang="0">
                      <a:pos x="160" y="1698"/>
                    </a:cxn>
                    <a:cxn ang="0">
                      <a:pos x="227" y="1757"/>
                    </a:cxn>
                    <a:cxn ang="0">
                      <a:pos x="208" y="1759"/>
                    </a:cxn>
                    <a:cxn ang="0">
                      <a:pos x="234" y="1813"/>
                    </a:cxn>
                    <a:cxn ang="0">
                      <a:pos x="266" y="1834"/>
                    </a:cxn>
                    <a:cxn ang="0">
                      <a:pos x="171" y="1924"/>
                    </a:cxn>
                    <a:cxn ang="0">
                      <a:pos x="194" y="1970"/>
                    </a:cxn>
                    <a:cxn ang="0">
                      <a:pos x="152" y="2012"/>
                    </a:cxn>
                    <a:cxn ang="0">
                      <a:pos x="144" y="1957"/>
                    </a:cxn>
                    <a:cxn ang="0">
                      <a:pos x="99" y="1925"/>
                    </a:cxn>
                    <a:cxn ang="0">
                      <a:pos x="134" y="1799"/>
                    </a:cxn>
                    <a:cxn ang="0">
                      <a:pos x="134" y="1712"/>
                    </a:cxn>
                    <a:cxn ang="0">
                      <a:pos x="243" y="1695"/>
                    </a:cxn>
                    <a:cxn ang="0">
                      <a:pos x="338" y="1607"/>
                    </a:cxn>
                    <a:cxn ang="0">
                      <a:pos x="176" y="1581"/>
                    </a:cxn>
                    <a:cxn ang="0">
                      <a:pos x="118" y="900"/>
                    </a:cxn>
                    <a:cxn ang="0">
                      <a:pos x="554" y="397"/>
                    </a:cxn>
                    <a:cxn ang="0">
                      <a:pos x="770" y="383"/>
                    </a:cxn>
                    <a:cxn ang="0">
                      <a:pos x="621" y="480"/>
                    </a:cxn>
                    <a:cxn ang="0">
                      <a:pos x="458" y="519"/>
                    </a:cxn>
                    <a:cxn ang="0">
                      <a:pos x="389" y="637"/>
                    </a:cxn>
                    <a:cxn ang="0">
                      <a:pos x="333" y="682"/>
                    </a:cxn>
                    <a:cxn ang="0">
                      <a:pos x="270" y="1104"/>
                    </a:cxn>
                    <a:cxn ang="0">
                      <a:pos x="659" y="776"/>
                    </a:cxn>
                    <a:cxn ang="0">
                      <a:pos x="886" y="912"/>
                    </a:cxn>
                    <a:cxn ang="0">
                      <a:pos x="1267" y="1016"/>
                    </a:cxn>
                    <a:cxn ang="0">
                      <a:pos x="1621" y="1040"/>
                    </a:cxn>
                    <a:cxn ang="0">
                      <a:pos x="1878" y="1336"/>
                    </a:cxn>
                    <a:cxn ang="0">
                      <a:pos x="1829" y="992"/>
                    </a:cxn>
                    <a:cxn ang="0">
                      <a:pos x="1894" y="989"/>
                    </a:cxn>
                    <a:cxn ang="0">
                      <a:pos x="1901" y="871"/>
                    </a:cxn>
                    <a:cxn ang="0">
                      <a:pos x="2021" y="864"/>
                    </a:cxn>
                    <a:cxn ang="0">
                      <a:pos x="2171" y="860"/>
                    </a:cxn>
                    <a:cxn ang="0">
                      <a:pos x="2294" y="831"/>
                    </a:cxn>
                    <a:cxn ang="0">
                      <a:pos x="2330" y="765"/>
                    </a:cxn>
                    <a:cxn ang="0">
                      <a:pos x="2403" y="695"/>
                    </a:cxn>
                    <a:cxn ang="0">
                      <a:pos x="2382" y="653"/>
                    </a:cxn>
                    <a:cxn ang="0">
                      <a:pos x="2534" y="666"/>
                    </a:cxn>
                    <a:cxn ang="0">
                      <a:pos x="2870" y="469"/>
                    </a:cxn>
                    <a:cxn ang="0">
                      <a:pos x="2888" y="236"/>
                    </a:cxn>
                    <a:cxn ang="0">
                      <a:pos x="2709" y="117"/>
                    </a:cxn>
                    <a:cxn ang="0">
                      <a:pos x="2613" y="146"/>
                    </a:cxn>
                    <a:cxn ang="0">
                      <a:pos x="2450" y="52"/>
                    </a:cxn>
                    <a:cxn ang="0">
                      <a:pos x="2459" y="39"/>
                    </a:cxn>
                  </a:cxnLst>
                  <a:rect l="0" t="0" r="r" b="b"/>
                  <a:pathLst>
                    <a:path w="3219" h="2101">
                      <a:moveTo>
                        <a:pt x="2456" y="44"/>
                      </a:moveTo>
                      <a:lnTo>
                        <a:pt x="2456" y="50"/>
                      </a:lnTo>
                      <a:lnTo>
                        <a:pt x="2456" y="55"/>
                      </a:lnTo>
                      <a:lnTo>
                        <a:pt x="2458" y="60"/>
                      </a:lnTo>
                      <a:lnTo>
                        <a:pt x="2461" y="64"/>
                      </a:lnTo>
                      <a:lnTo>
                        <a:pt x="2464" y="68"/>
                      </a:lnTo>
                      <a:lnTo>
                        <a:pt x="2469" y="71"/>
                      </a:lnTo>
                      <a:lnTo>
                        <a:pt x="2474" y="76"/>
                      </a:lnTo>
                      <a:lnTo>
                        <a:pt x="2478" y="79"/>
                      </a:lnTo>
                      <a:lnTo>
                        <a:pt x="2482" y="82"/>
                      </a:lnTo>
                      <a:lnTo>
                        <a:pt x="2485" y="87"/>
                      </a:lnTo>
                      <a:lnTo>
                        <a:pt x="2490" y="80"/>
                      </a:lnTo>
                      <a:lnTo>
                        <a:pt x="2493" y="77"/>
                      </a:lnTo>
                      <a:lnTo>
                        <a:pt x="2498" y="77"/>
                      </a:lnTo>
                      <a:lnTo>
                        <a:pt x="2501" y="79"/>
                      </a:lnTo>
                      <a:lnTo>
                        <a:pt x="2506" y="82"/>
                      </a:lnTo>
                      <a:lnTo>
                        <a:pt x="2509" y="85"/>
                      </a:lnTo>
                      <a:lnTo>
                        <a:pt x="2514" y="88"/>
                      </a:lnTo>
                      <a:lnTo>
                        <a:pt x="2518" y="92"/>
                      </a:lnTo>
                      <a:lnTo>
                        <a:pt x="2523" y="93"/>
                      </a:lnTo>
                      <a:lnTo>
                        <a:pt x="2528" y="93"/>
                      </a:lnTo>
                      <a:lnTo>
                        <a:pt x="2520" y="79"/>
                      </a:lnTo>
                      <a:lnTo>
                        <a:pt x="2518" y="69"/>
                      </a:lnTo>
                      <a:lnTo>
                        <a:pt x="2523" y="63"/>
                      </a:lnTo>
                      <a:lnTo>
                        <a:pt x="2533" y="58"/>
                      </a:lnTo>
                      <a:lnTo>
                        <a:pt x="2546" y="56"/>
                      </a:lnTo>
                      <a:lnTo>
                        <a:pt x="2558" y="53"/>
                      </a:lnTo>
                      <a:lnTo>
                        <a:pt x="2574" y="52"/>
                      </a:lnTo>
                      <a:lnTo>
                        <a:pt x="2589" y="48"/>
                      </a:lnTo>
                      <a:lnTo>
                        <a:pt x="2602" y="44"/>
                      </a:lnTo>
                      <a:lnTo>
                        <a:pt x="2613" y="37"/>
                      </a:lnTo>
                      <a:lnTo>
                        <a:pt x="2618" y="39"/>
                      </a:lnTo>
                      <a:lnTo>
                        <a:pt x="2626" y="40"/>
                      </a:lnTo>
                      <a:lnTo>
                        <a:pt x="2634" y="44"/>
                      </a:lnTo>
                      <a:lnTo>
                        <a:pt x="2643" y="47"/>
                      </a:lnTo>
                      <a:lnTo>
                        <a:pt x="2654" y="48"/>
                      </a:lnTo>
                      <a:lnTo>
                        <a:pt x="2664" y="52"/>
                      </a:lnTo>
                      <a:lnTo>
                        <a:pt x="2675" y="53"/>
                      </a:lnTo>
                      <a:lnTo>
                        <a:pt x="2685" y="53"/>
                      </a:lnTo>
                      <a:lnTo>
                        <a:pt x="2694" y="53"/>
                      </a:lnTo>
                      <a:lnTo>
                        <a:pt x="2704" y="52"/>
                      </a:lnTo>
                      <a:lnTo>
                        <a:pt x="2699" y="50"/>
                      </a:lnTo>
                      <a:lnTo>
                        <a:pt x="2696" y="50"/>
                      </a:lnTo>
                      <a:lnTo>
                        <a:pt x="2693" y="52"/>
                      </a:lnTo>
                      <a:lnTo>
                        <a:pt x="2691" y="53"/>
                      </a:lnTo>
                      <a:lnTo>
                        <a:pt x="2688" y="56"/>
                      </a:lnTo>
                      <a:lnTo>
                        <a:pt x="2686" y="58"/>
                      </a:lnTo>
                      <a:lnTo>
                        <a:pt x="2685" y="61"/>
                      </a:lnTo>
                      <a:lnTo>
                        <a:pt x="2683" y="64"/>
                      </a:lnTo>
                      <a:lnTo>
                        <a:pt x="2682" y="66"/>
                      </a:lnTo>
                      <a:lnTo>
                        <a:pt x="2678" y="69"/>
                      </a:lnTo>
                      <a:lnTo>
                        <a:pt x="2694" y="69"/>
                      </a:lnTo>
                      <a:lnTo>
                        <a:pt x="2706" y="69"/>
                      </a:lnTo>
                      <a:lnTo>
                        <a:pt x="2717" y="69"/>
                      </a:lnTo>
                      <a:lnTo>
                        <a:pt x="2728" y="68"/>
                      </a:lnTo>
                      <a:lnTo>
                        <a:pt x="2738" y="66"/>
                      </a:lnTo>
                      <a:lnTo>
                        <a:pt x="2747" y="63"/>
                      </a:lnTo>
                      <a:lnTo>
                        <a:pt x="2757" y="60"/>
                      </a:lnTo>
                      <a:lnTo>
                        <a:pt x="2768" y="55"/>
                      </a:lnTo>
                      <a:lnTo>
                        <a:pt x="2781" y="50"/>
                      </a:lnTo>
                      <a:lnTo>
                        <a:pt x="2795" y="44"/>
                      </a:lnTo>
                      <a:lnTo>
                        <a:pt x="2781" y="26"/>
                      </a:lnTo>
                      <a:lnTo>
                        <a:pt x="2792" y="39"/>
                      </a:lnTo>
                      <a:lnTo>
                        <a:pt x="2805" y="47"/>
                      </a:lnTo>
                      <a:lnTo>
                        <a:pt x="2819" y="53"/>
                      </a:lnTo>
                      <a:lnTo>
                        <a:pt x="2834" y="56"/>
                      </a:lnTo>
                      <a:lnTo>
                        <a:pt x="2848" y="56"/>
                      </a:lnTo>
                      <a:lnTo>
                        <a:pt x="2862" y="55"/>
                      </a:lnTo>
                      <a:lnTo>
                        <a:pt x="2877" y="53"/>
                      </a:lnTo>
                      <a:lnTo>
                        <a:pt x="2888" y="48"/>
                      </a:lnTo>
                      <a:lnTo>
                        <a:pt x="2899" y="44"/>
                      </a:lnTo>
                      <a:lnTo>
                        <a:pt x="2907" y="37"/>
                      </a:lnTo>
                      <a:lnTo>
                        <a:pt x="2904" y="77"/>
                      </a:lnTo>
                      <a:lnTo>
                        <a:pt x="2912" y="106"/>
                      </a:lnTo>
                      <a:lnTo>
                        <a:pt x="2931" y="128"/>
                      </a:lnTo>
                      <a:lnTo>
                        <a:pt x="2955" y="146"/>
                      </a:lnTo>
                      <a:lnTo>
                        <a:pt x="2982" y="160"/>
                      </a:lnTo>
                      <a:lnTo>
                        <a:pt x="3010" y="175"/>
                      </a:lnTo>
                      <a:lnTo>
                        <a:pt x="3030" y="192"/>
                      </a:lnTo>
                      <a:lnTo>
                        <a:pt x="3042" y="213"/>
                      </a:lnTo>
                      <a:lnTo>
                        <a:pt x="3042" y="242"/>
                      </a:lnTo>
                      <a:lnTo>
                        <a:pt x="3024" y="280"/>
                      </a:lnTo>
                      <a:lnTo>
                        <a:pt x="3042" y="298"/>
                      </a:lnTo>
                      <a:lnTo>
                        <a:pt x="3066" y="263"/>
                      </a:lnTo>
                      <a:lnTo>
                        <a:pt x="3054" y="301"/>
                      </a:lnTo>
                      <a:lnTo>
                        <a:pt x="3054" y="338"/>
                      </a:lnTo>
                      <a:lnTo>
                        <a:pt x="3064" y="373"/>
                      </a:lnTo>
                      <a:lnTo>
                        <a:pt x="3082" y="405"/>
                      </a:lnTo>
                      <a:lnTo>
                        <a:pt x="3102" y="436"/>
                      </a:lnTo>
                      <a:lnTo>
                        <a:pt x="3125" y="468"/>
                      </a:lnTo>
                      <a:lnTo>
                        <a:pt x="3149" y="498"/>
                      </a:lnTo>
                      <a:lnTo>
                        <a:pt x="3168" y="532"/>
                      </a:lnTo>
                      <a:lnTo>
                        <a:pt x="3184" y="564"/>
                      </a:lnTo>
                      <a:lnTo>
                        <a:pt x="3194" y="600"/>
                      </a:lnTo>
                      <a:lnTo>
                        <a:pt x="3210" y="661"/>
                      </a:lnTo>
                      <a:lnTo>
                        <a:pt x="3219" y="722"/>
                      </a:lnTo>
                      <a:lnTo>
                        <a:pt x="3219" y="784"/>
                      </a:lnTo>
                      <a:lnTo>
                        <a:pt x="3214" y="845"/>
                      </a:lnTo>
                      <a:lnTo>
                        <a:pt x="3202" y="906"/>
                      </a:lnTo>
                      <a:lnTo>
                        <a:pt x="3184" y="967"/>
                      </a:lnTo>
                      <a:lnTo>
                        <a:pt x="3162" y="1024"/>
                      </a:lnTo>
                      <a:lnTo>
                        <a:pt x="3133" y="1080"/>
                      </a:lnTo>
                      <a:lnTo>
                        <a:pt x="3102" y="1135"/>
                      </a:lnTo>
                      <a:lnTo>
                        <a:pt x="3066" y="1184"/>
                      </a:lnTo>
                      <a:lnTo>
                        <a:pt x="2973" y="1272"/>
                      </a:lnTo>
                      <a:lnTo>
                        <a:pt x="2872" y="1346"/>
                      </a:lnTo>
                      <a:lnTo>
                        <a:pt x="2768" y="1410"/>
                      </a:lnTo>
                      <a:lnTo>
                        <a:pt x="2659" y="1464"/>
                      </a:lnTo>
                      <a:lnTo>
                        <a:pt x="2549" y="1512"/>
                      </a:lnTo>
                      <a:lnTo>
                        <a:pt x="2437" y="1557"/>
                      </a:lnTo>
                      <a:lnTo>
                        <a:pt x="2325" y="1599"/>
                      </a:lnTo>
                      <a:lnTo>
                        <a:pt x="2211" y="1640"/>
                      </a:lnTo>
                      <a:lnTo>
                        <a:pt x="2101" y="1685"/>
                      </a:lnTo>
                      <a:lnTo>
                        <a:pt x="1992" y="1733"/>
                      </a:lnTo>
                      <a:lnTo>
                        <a:pt x="1962" y="1730"/>
                      </a:lnTo>
                      <a:lnTo>
                        <a:pt x="1933" y="1728"/>
                      </a:lnTo>
                      <a:lnTo>
                        <a:pt x="1906" y="1732"/>
                      </a:lnTo>
                      <a:lnTo>
                        <a:pt x="1878" y="1738"/>
                      </a:lnTo>
                      <a:lnTo>
                        <a:pt x="1853" y="1744"/>
                      </a:lnTo>
                      <a:lnTo>
                        <a:pt x="1827" y="1754"/>
                      </a:lnTo>
                      <a:lnTo>
                        <a:pt x="1802" y="1762"/>
                      </a:lnTo>
                      <a:lnTo>
                        <a:pt x="1776" y="1770"/>
                      </a:lnTo>
                      <a:lnTo>
                        <a:pt x="1750" y="1778"/>
                      </a:lnTo>
                      <a:lnTo>
                        <a:pt x="1725" y="1783"/>
                      </a:lnTo>
                      <a:lnTo>
                        <a:pt x="1653" y="1808"/>
                      </a:lnTo>
                      <a:lnTo>
                        <a:pt x="1578" y="1837"/>
                      </a:lnTo>
                      <a:lnTo>
                        <a:pt x="1504" y="1868"/>
                      </a:lnTo>
                      <a:lnTo>
                        <a:pt x="1429" y="1895"/>
                      </a:lnTo>
                      <a:lnTo>
                        <a:pt x="1354" y="1919"/>
                      </a:lnTo>
                      <a:lnTo>
                        <a:pt x="1275" y="1936"/>
                      </a:lnTo>
                      <a:lnTo>
                        <a:pt x="1197" y="1948"/>
                      </a:lnTo>
                      <a:lnTo>
                        <a:pt x="1118" y="1948"/>
                      </a:lnTo>
                      <a:lnTo>
                        <a:pt x="1037" y="1935"/>
                      </a:lnTo>
                      <a:lnTo>
                        <a:pt x="954" y="1909"/>
                      </a:lnTo>
                      <a:lnTo>
                        <a:pt x="949" y="1924"/>
                      </a:lnTo>
                      <a:lnTo>
                        <a:pt x="944" y="1935"/>
                      </a:lnTo>
                      <a:lnTo>
                        <a:pt x="939" y="1944"/>
                      </a:lnTo>
                      <a:lnTo>
                        <a:pt x="936" y="1954"/>
                      </a:lnTo>
                      <a:lnTo>
                        <a:pt x="933" y="1964"/>
                      </a:lnTo>
                      <a:lnTo>
                        <a:pt x="930" y="1972"/>
                      </a:lnTo>
                      <a:lnTo>
                        <a:pt x="930" y="1983"/>
                      </a:lnTo>
                      <a:lnTo>
                        <a:pt x="930" y="1994"/>
                      </a:lnTo>
                      <a:lnTo>
                        <a:pt x="933" y="2007"/>
                      </a:lnTo>
                      <a:lnTo>
                        <a:pt x="936" y="2023"/>
                      </a:lnTo>
                      <a:lnTo>
                        <a:pt x="944" y="2026"/>
                      </a:lnTo>
                      <a:lnTo>
                        <a:pt x="954" y="2028"/>
                      </a:lnTo>
                      <a:lnTo>
                        <a:pt x="963" y="2029"/>
                      </a:lnTo>
                      <a:lnTo>
                        <a:pt x="971" y="2029"/>
                      </a:lnTo>
                      <a:lnTo>
                        <a:pt x="981" y="2029"/>
                      </a:lnTo>
                      <a:lnTo>
                        <a:pt x="990" y="2029"/>
                      </a:lnTo>
                      <a:lnTo>
                        <a:pt x="1000" y="2029"/>
                      </a:lnTo>
                      <a:lnTo>
                        <a:pt x="1008" y="2029"/>
                      </a:lnTo>
                      <a:lnTo>
                        <a:pt x="1014" y="2029"/>
                      </a:lnTo>
                      <a:lnTo>
                        <a:pt x="1021" y="2029"/>
                      </a:lnTo>
                      <a:lnTo>
                        <a:pt x="1218" y="2012"/>
                      </a:lnTo>
                      <a:lnTo>
                        <a:pt x="1232" y="2029"/>
                      </a:lnTo>
                      <a:lnTo>
                        <a:pt x="1182" y="2047"/>
                      </a:lnTo>
                      <a:lnTo>
                        <a:pt x="1178" y="2047"/>
                      </a:lnTo>
                      <a:lnTo>
                        <a:pt x="1176" y="2047"/>
                      </a:lnTo>
                      <a:lnTo>
                        <a:pt x="1176" y="2047"/>
                      </a:lnTo>
                      <a:lnTo>
                        <a:pt x="1176" y="2047"/>
                      </a:lnTo>
                      <a:lnTo>
                        <a:pt x="1179" y="2045"/>
                      </a:lnTo>
                      <a:lnTo>
                        <a:pt x="1181" y="2045"/>
                      </a:lnTo>
                      <a:lnTo>
                        <a:pt x="1184" y="2044"/>
                      </a:lnTo>
                      <a:lnTo>
                        <a:pt x="1187" y="2042"/>
                      </a:lnTo>
                      <a:lnTo>
                        <a:pt x="1189" y="2039"/>
                      </a:lnTo>
                      <a:lnTo>
                        <a:pt x="1190" y="2036"/>
                      </a:lnTo>
                      <a:lnTo>
                        <a:pt x="1181" y="2031"/>
                      </a:lnTo>
                      <a:lnTo>
                        <a:pt x="1171" y="2029"/>
                      </a:lnTo>
                      <a:lnTo>
                        <a:pt x="1162" y="2029"/>
                      </a:lnTo>
                      <a:lnTo>
                        <a:pt x="1154" y="2029"/>
                      </a:lnTo>
                      <a:lnTo>
                        <a:pt x="1144" y="2032"/>
                      </a:lnTo>
                      <a:lnTo>
                        <a:pt x="1136" y="2036"/>
                      </a:lnTo>
                      <a:lnTo>
                        <a:pt x="1126" y="2039"/>
                      </a:lnTo>
                      <a:lnTo>
                        <a:pt x="1117" y="2042"/>
                      </a:lnTo>
                      <a:lnTo>
                        <a:pt x="1107" y="2045"/>
                      </a:lnTo>
                      <a:lnTo>
                        <a:pt x="1099" y="2047"/>
                      </a:lnTo>
                      <a:lnTo>
                        <a:pt x="1102" y="2050"/>
                      </a:lnTo>
                      <a:lnTo>
                        <a:pt x="1109" y="2053"/>
                      </a:lnTo>
                      <a:lnTo>
                        <a:pt x="1114" y="2055"/>
                      </a:lnTo>
                      <a:lnTo>
                        <a:pt x="1120" y="2055"/>
                      </a:lnTo>
                      <a:lnTo>
                        <a:pt x="1126" y="2056"/>
                      </a:lnTo>
                      <a:lnTo>
                        <a:pt x="1133" y="2055"/>
                      </a:lnTo>
                      <a:lnTo>
                        <a:pt x="1139" y="2055"/>
                      </a:lnTo>
                      <a:lnTo>
                        <a:pt x="1146" y="2055"/>
                      </a:lnTo>
                      <a:lnTo>
                        <a:pt x="1152" y="2055"/>
                      </a:lnTo>
                      <a:lnTo>
                        <a:pt x="1158" y="2053"/>
                      </a:lnTo>
                      <a:lnTo>
                        <a:pt x="894" y="2036"/>
                      </a:lnTo>
                      <a:lnTo>
                        <a:pt x="894" y="2029"/>
                      </a:lnTo>
                      <a:lnTo>
                        <a:pt x="886" y="2042"/>
                      </a:lnTo>
                      <a:lnTo>
                        <a:pt x="878" y="2047"/>
                      </a:lnTo>
                      <a:lnTo>
                        <a:pt x="872" y="2047"/>
                      </a:lnTo>
                      <a:lnTo>
                        <a:pt x="862" y="2042"/>
                      </a:lnTo>
                      <a:lnTo>
                        <a:pt x="854" y="2034"/>
                      </a:lnTo>
                      <a:lnTo>
                        <a:pt x="846" y="2024"/>
                      </a:lnTo>
                      <a:lnTo>
                        <a:pt x="837" y="2013"/>
                      </a:lnTo>
                      <a:lnTo>
                        <a:pt x="829" y="2005"/>
                      </a:lnTo>
                      <a:lnTo>
                        <a:pt x="819" y="1997"/>
                      </a:lnTo>
                      <a:lnTo>
                        <a:pt x="810" y="1994"/>
                      </a:lnTo>
                      <a:lnTo>
                        <a:pt x="810" y="1980"/>
                      </a:lnTo>
                      <a:lnTo>
                        <a:pt x="790" y="1978"/>
                      </a:lnTo>
                      <a:lnTo>
                        <a:pt x="779" y="1981"/>
                      </a:lnTo>
                      <a:lnTo>
                        <a:pt x="773" y="1989"/>
                      </a:lnTo>
                      <a:lnTo>
                        <a:pt x="771" y="2000"/>
                      </a:lnTo>
                      <a:lnTo>
                        <a:pt x="773" y="2015"/>
                      </a:lnTo>
                      <a:lnTo>
                        <a:pt x="776" y="2032"/>
                      </a:lnTo>
                      <a:lnTo>
                        <a:pt x="778" y="2048"/>
                      </a:lnTo>
                      <a:lnTo>
                        <a:pt x="778" y="2066"/>
                      </a:lnTo>
                      <a:lnTo>
                        <a:pt x="776" y="2082"/>
                      </a:lnTo>
                      <a:lnTo>
                        <a:pt x="768" y="2096"/>
                      </a:lnTo>
                      <a:lnTo>
                        <a:pt x="746" y="2101"/>
                      </a:lnTo>
                      <a:lnTo>
                        <a:pt x="728" y="2098"/>
                      </a:lnTo>
                      <a:lnTo>
                        <a:pt x="715" y="2092"/>
                      </a:lnTo>
                      <a:lnTo>
                        <a:pt x="706" y="2084"/>
                      </a:lnTo>
                      <a:lnTo>
                        <a:pt x="698" y="2074"/>
                      </a:lnTo>
                      <a:lnTo>
                        <a:pt x="690" y="2066"/>
                      </a:lnTo>
                      <a:lnTo>
                        <a:pt x="682" y="2061"/>
                      </a:lnTo>
                      <a:lnTo>
                        <a:pt x="672" y="2063"/>
                      </a:lnTo>
                      <a:lnTo>
                        <a:pt x="659" y="2071"/>
                      </a:lnTo>
                      <a:lnTo>
                        <a:pt x="642" y="2088"/>
                      </a:lnTo>
                      <a:lnTo>
                        <a:pt x="634" y="2036"/>
                      </a:lnTo>
                      <a:lnTo>
                        <a:pt x="627" y="2039"/>
                      </a:lnTo>
                      <a:lnTo>
                        <a:pt x="621" y="2042"/>
                      </a:lnTo>
                      <a:lnTo>
                        <a:pt x="614" y="2045"/>
                      </a:lnTo>
                      <a:lnTo>
                        <a:pt x="608" y="2047"/>
                      </a:lnTo>
                      <a:lnTo>
                        <a:pt x="602" y="2050"/>
                      </a:lnTo>
                      <a:lnTo>
                        <a:pt x="595" y="2053"/>
                      </a:lnTo>
                      <a:lnTo>
                        <a:pt x="589" y="2055"/>
                      </a:lnTo>
                      <a:lnTo>
                        <a:pt x="582" y="2055"/>
                      </a:lnTo>
                      <a:lnTo>
                        <a:pt x="574" y="2055"/>
                      </a:lnTo>
                      <a:lnTo>
                        <a:pt x="566" y="2053"/>
                      </a:lnTo>
                      <a:lnTo>
                        <a:pt x="576" y="2044"/>
                      </a:lnTo>
                      <a:lnTo>
                        <a:pt x="581" y="2032"/>
                      </a:lnTo>
                      <a:lnTo>
                        <a:pt x="582" y="2020"/>
                      </a:lnTo>
                      <a:lnTo>
                        <a:pt x="582" y="2008"/>
                      </a:lnTo>
                      <a:lnTo>
                        <a:pt x="581" y="1996"/>
                      </a:lnTo>
                      <a:lnTo>
                        <a:pt x="579" y="1984"/>
                      </a:lnTo>
                      <a:lnTo>
                        <a:pt x="576" y="1972"/>
                      </a:lnTo>
                      <a:lnTo>
                        <a:pt x="574" y="1960"/>
                      </a:lnTo>
                      <a:lnTo>
                        <a:pt x="573" y="1949"/>
                      </a:lnTo>
                      <a:lnTo>
                        <a:pt x="574" y="1938"/>
                      </a:lnTo>
                      <a:lnTo>
                        <a:pt x="563" y="1933"/>
                      </a:lnTo>
                      <a:lnTo>
                        <a:pt x="552" y="1927"/>
                      </a:lnTo>
                      <a:lnTo>
                        <a:pt x="541" y="1919"/>
                      </a:lnTo>
                      <a:lnTo>
                        <a:pt x="531" y="1912"/>
                      </a:lnTo>
                      <a:lnTo>
                        <a:pt x="520" y="1906"/>
                      </a:lnTo>
                      <a:lnTo>
                        <a:pt x="510" y="1901"/>
                      </a:lnTo>
                      <a:lnTo>
                        <a:pt x="501" y="1900"/>
                      </a:lnTo>
                      <a:lnTo>
                        <a:pt x="491" y="1900"/>
                      </a:lnTo>
                      <a:lnTo>
                        <a:pt x="482" y="1903"/>
                      </a:lnTo>
                      <a:lnTo>
                        <a:pt x="472" y="1909"/>
                      </a:lnTo>
                      <a:lnTo>
                        <a:pt x="458" y="1909"/>
                      </a:lnTo>
                      <a:lnTo>
                        <a:pt x="458" y="1908"/>
                      </a:lnTo>
                      <a:lnTo>
                        <a:pt x="458" y="1906"/>
                      </a:lnTo>
                      <a:lnTo>
                        <a:pt x="456" y="1904"/>
                      </a:lnTo>
                      <a:lnTo>
                        <a:pt x="456" y="1903"/>
                      </a:lnTo>
                      <a:lnTo>
                        <a:pt x="454" y="1901"/>
                      </a:lnTo>
                      <a:lnTo>
                        <a:pt x="453" y="1900"/>
                      </a:lnTo>
                      <a:lnTo>
                        <a:pt x="451" y="1898"/>
                      </a:lnTo>
                      <a:lnTo>
                        <a:pt x="450" y="1898"/>
                      </a:lnTo>
                      <a:lnTo>
                        <a:pt x="448" y="1896"/>
                      </a:lnTo>
                      <a:lnTo>
                        <a:pt x="448" y="1895"/>
                      </a:lnTo>
                      <a:lnTo>
                        <a:pt x="466" y="1909"/>
                      </a:lnTo>
                      <a:lnTo>
                        <a:pt x="467" y="1908"/>
                      </a:lnTo>
                      <a:lnTo>
                        <a:pt x="470" y="1906"/>
                      </a:lnTo>
                      <a:lnTo>
                        <a:pt x="470" y="1904"/>
                      </a:lnTo>
                      <a:lnTo>
                        <a:pt x="472" y="1903"/>
                      </a:lnTo>
                      <a:lnTo>
                        <a:pt x="472" y="1900"/>
                      </a:lnTo>
                      <a:lnTo>
                        <a:pt x="472" y="1896"/>
                      </a:lnTo>
                      <a:lnTo>
                        <a:pt x="472" y="1895"/>
                      </a:lnTo>
                      <a:lnTo>
                        <a:pt x="472" y="1892"/>
                      </a:lnTo>
                      <a:lnTo>
                        <a:pt x="472" y="1888"/>
                      </a:lnTo>
                      <a:lnTo>
                        <a:pt x="472" y="1885"/>
                      </a:lnTo>
                      <a:lnTo>
                        <a:pt x="448" y="1860"/>
                      </a:lnTo>
                      <a:lnTo>
                        <a:pt x="422" y="1903"/>
                      </a:lnTo>
                      <a:lnTo>
                        <a:pt x="422" y="1853"/>
                      </a:lnTo>
                      <a:lnTo>
                        <a:pt x="430" y="1856"/>
                      </a:lnTo>
                      <a:lnTo>
                        <a:pt x="440" y="1860"/>
                      </a:lnTo>
                      <a:lnTo>
                        <a:pt x="448" y="1863"/>
                      </a:lnTo>
                      <a:lnTo>
                        <a:pt x="458" y="1866"/>
                      </a:lnTo>
                      <a:lnTo>
                        <a:pt x="466" y="1871"/>
                      </a:lnTo>
                      <a:lnTo>
                        <a:pt x="475" y="1874"/>
                      </a:lnTo>
                      <a:lnTo>
                        <a:pt x="485" y="1879"/>
                      </a:lnTo>
                      <a:lnTo>
                        <a:pt x="494" y="1884"/>
                      </a:lnTo>
                      <a:lnTo>
                        <a:pt x="504" y="1890"/>
                      </a:lnTo>
                      <a:lnTo>
                        <a:pt x="514" y="1895"/>
                      </a:lnTo>
                      <a:lnTo>
                        <a:pt x="531" y="1877"/>
                      </a:lnTo>
                      <a:lnTo>
                        <a:pt x="483" y="1836"/>
                      </a:lnTo>
                      <a:lnTo>
                        <a:pt x="482" y="1839"/>
                      </a:lnTo>
                      <a:lnTo>
                        <a:pt x="480" y="1840"/>
                      </a:lnTo>
                      <a:lnTo>
                        <a:pt x="477" y="1842"/>
                      </a:lnTo>
                      <a:lnTo>
                        <a:pt x="474" y="1842"/>
                      </a:lnTo>
                      <a:lnTo>
                        <a:pt x="472" y="1844"/>
                      </a:lnTo>
                      <a:lnTo>
                        <a:pt x="469" y="1844"/>
                      </a:lnTo>
                      <a:lnTo>
                        <a:pt x="466" y="1844"/>
                      </a:lnTo>
                      <a:lnTo>
                        <a:pt x="462" y="1844"/>
                      </a:lnTo>
                      <a:lnTo>
                        <a:pt x="461" y="1842"/>
                      </a:lnTo>
                      <a:lnTo>
                        <a:pt x="458" y="1842"/>
                      </a:lnTo>
                      <a:lnTo>
                        <a:pt x="458" y="1840"/>
                      </a:lnTo>
                      <a:lnTo>
                        <a:pt x="458" y="1837"/>
                      </a:lnTo>
                      <a:lnTo>
                        <a:pt x="458" y="1836"/>
                      </a:lnTo>
                      <a:lnTo>
                        <a:pt x="458" y="1832"/>
                      </a:lnTo>
                      <a:lnTo>
                        <a:pt x="456" y="1829"/>
                      </a:lnTo>
                      <a:lnTo>
                        <a:pt x="456" y="1826"/>
                      </a:lnTo>
                      <a:lnTo>
                        <a:pt x="454" y="1823"/>
                      </a:lnTo>
                      <a:lnTo>
                        <a:pt x="453" y="1821"/>
                      </a:lnTo>
                      <a:lnTo>
                        <a:pt x="450" y="1820"/>
                      </a:lnTo>
                      <a:lnTo>
                        <a:pt x="448" y="1818"/>
                      </a:lnTo>
                      <a:lnTo>
                        <a:pt x="430" y="1818"/>
                      </a:lnTo>
                      <a:lnTo>
                        <a:pt x="422" y="1805"/>
                      </a:lnTo>
                      <a:lnTo>
                        <a:pt x="414" y="1797"/>
                      </a:lnTo>
                      <a:lnTo>
                        <a:pt x="405" y="1791"/>
                      </a:lnTo>
                      <a:lnTo>
                        <a:pt x="395" y="1788"/>
                      </a:lnTo>
                      <a:lnTo>
                        <a:pt x="386" y="1784"/>
                      </a:lnTo>
                      <a:lnTo>
                        <a:pt x="378" y="1780"/>
                      </a:lnTo>
                      <a:lnTo>
                        <a:pt x="370" y="1773"/>
                      </a:lnTo>
                      <a:lnTo>
                        <a:pt x="363" y="1765"/>
                      </a:lnTo>
                      <a:lnTo>
                        <a:pt x="358" y="1752"/>
                      </a:lnTo>
                      <a:lnTo>
                        <a:pt x="355" y="1733"/>
                      </a:lnTo>
                      <a:lnTo>
                        <a:pt x="342" y="1730"/>
                      </a:lnTo>
                      <a:lnTo>
                        <a:pt x="330" y="1727"/>
                      </a:lnTo>
                      <a:lnTo>
                        <a:pt x="317" y="1725"/>
                      </a:lnTo>
                      <a:lnTo>
                        <a:pt x="302" y="1725"/>
                      </a:lnTo>
                      <a:lnTo>
                        <a:pt x="288" y="1725"/>
                      </a:lnTo>
                      <a:lnTo>
                        <a:pt x="275" y="1725"/>
                      </a:lnTo>
                      <a:lnTo>
                        <a:pt x="261" y="1725"/>
                      </a:lnTo>
                      <a:lnTo>
                        <a:pt x="246" y="1725"/>
                      </a:lnTo>
                      <a:lnTo>
                        <a:pt x="232" y="1727"/>
                      </a:lnTo>
                      <a:lnTo>
                        <a:pt x="219" y="1727"/>
                      </a:lnTo>
                      <a:lnTo>
                        <a:pt x="221" y="1720"/>
                      </a:lnTo>
                      <a:lnTo>
                        <a:pt x="221" y="1716"/>
                      </a:lnTo>
                      <a:lnTo>
                        <a:pt x="219" y="1711"/>
                      </a:lnTo>
                      <a:lnTo>
                        <a:pt x="218" y="1706"/>
                      </a:lnTo>
                      <a:lnTo>
                        <a:pt x="214" y="1703"/>
                      </a:lnTo>
                      <a:lnTo>
                        <a:pt x="210" y="1700"/>
                      </a:lnTo>
                      <a:lnTo>
                        <a:pt x="206" y="1695"/>
                      </a:lnTo>
                      <a:lnTo>
                        <a:pt x="202" y="1692"/>
                      </a:lnTo>
                      <a:lnTo>
                        <a:pt x="197" y="1688"/>
                      </a:lnTo>
                      <a:lnTo>
                        <a:pt x="194" y="1684"/>
                      </a:lnTo>
                      <a:lnTo>
                        <a:pt x="186" y="1682"/>
                      </a:lnTo>
                      <a:lnTo>
                        <a:pt x="179" y="1682"/>
                      </a:lnTo>
                      <a:lnTo>
                        <a:pt x="176" y="1685"/>
                      </a:lnTo>
                      <a:lnTo>
                        <a:pt x="173" y="1690"/>
                      </a:lnTo>
                      <a:lnTo>
                        <a:pt x="171" y="1696"/>
                      </a:lnTo>
                      <a:lnTo>
                        <a:pt x="170" y="1703"/>
                      </a:lnTo>
                      <a:lnTo>
                        <a:pt x="170" y="1708"/>
                      </a:lnTo>
                      <a:lnTo>
                        <a:pt x="170" y="1712"/>
                      </a:lnTo>
                      <a:lnTo>
                        <a:pt x="170" y="1716"/>
                      </a:lnTo>
                      <a:lnTo>
                        <a:pt x="170" y="1716"/>
                      </a:lnTo>
                      <a:lnTo>
                        <a:pt x="170" y="1714"/>
                      </a:lnTo>
                      <a:lnTo>
                        <a:pt x="170" y="1712"/>
                      </a:lnTo>
                      <a:lnTo>
                        <a:pt x="170" y="1711"/>
                      </a:lnTo>
                      <a:lnTo>
                        <a:pt x="170" y="1709"/>
                      </a:lnTo>
                      <a:lnTo>
                        <a:pt x="168" y="1708"/>
                      </a:lnTo>
                      <a:lnTo>
                        <a:pt x="168" y="1706"/>
                      </a:lnTo>
                      <a:lnTo>
                        <a:pt x="166" y="1704"/>
                      </a:lnTo>
                      <a:lnTo>
                        <a:pt x="165" y="1703"/>
                      </a:lnTo>
                      <a:lnTo>
                        <a:pt x="163" y="1700"/>
                      </a:lnTo>
                      <a:lnTo>
                        <a:pt x="162" y="1698"/>
                      </a:lnTo>
                      <a:lnTo>
                        <a:pt x="160" y="1698"/>
                      </a:lnTo>
                      <a:lnTo>
                        <a:pt x="157" y="1700"/>
                      </a:lnTo>
                      <a:lnTo>
                        <a:pt x="155" y="1700"/>
                      </a:lnTo>
                      <a:lnTo>
                        <a:pt x="152" y="1701"/>
                      </a:lnTo>
                      <a:lnTo>
                        <a:pt x="150" y="1703"/>
                      </a:lnTo>
                      <a:lnTo>
                        <a:pt x="149" y="1704"/>
                      </a:lnTo>
                      <a:lnTo>
                        <a:pt x="147" y="1704"/>
                      </a:lnTo>
                      <a:lnTo>
                        <a:pt x="147" y="1706"/>
                      </a:lnTo>
                      <a:lnTo>
                        <a:pt x="146" y="1708"/>
                      </a:lnTo>
                      <a:lnTo>
                        <a:pt x="144" y="1709"/>
                      </a:lnTo>
                      <a:lnTo>
                        <a:pt x="146" y="1722"/>
                      </a:lnTo>
                      <a:lnTo>
                        <a:pt x="150" y="1730"/>
                      </a:lnTo>
                      <a:lnTo>
                        <a:pt x="158" y="1733"/>
                      </a:lnTo>
                      <a:lnTo>
                        <a:pt x="166" y="1735"/>
                      </a:lnTo>
                      <a:lnTo>
                        <a:pt x="178" y="1733"/>
                      </a:lnTo>
                      <a:lnTo>
                        <a:pt x="189" y="1733"/>
                      </a:lnTo>
                      <a:lnTo>
                        <a:pt x="198" y="1733"/>
                      </a:lnTo>
                      <a:lnTo>
                        <a:pt x="208" y="1735"/>
                      </a:lnTo>
                      <a:lnTo>
                        <a:pt x="214" y="1741"/>
                      </a:lnTo>
                      <a:lnTo>
                        <a:pt x="219" y="1751"/>
                      </a:lnTo>
                      <a:lnTo>
                        <a:pt x="227" y="1757"/>
                      </a:lnTo>
                      <a:lnTo>
                        <a:pt x="235" y="1762"/>
                      </a:lnTo>
                      <a:lnTo>
                        <a:pt x="245" y="1767"/>
                      </a:lnTo>
                      <a:lnTo>
                        <a:pt x="253" y="1773"/>
                      </a:lnTo>
                      <a:lnTo>
                        <a:pt x="261" y="1778"/>
                      </a:lnTo>
                      <a:lnTo>
                        <a:pt x="269" y="1784"/>
                      </a:lnTo>
                      <a:lnTo>
                        <a:pt x="277" y="1791"/>
                      </a:lnTo>
                      <a:lnTo>
                        <a:pt x="283" y="1797"/>
                      </a:lnTo>
                      <a:lnTo>
                        <a:pt x="290" y="1804"/>
                      </a:lnTo>
                      <a:lnTo>
                        <a:pt x="296" y="1812"/>
                      </a:lnTo>
                      <a:lnTo>
                        <a:pt x="288" y="1802"/>
                      </a:lnTo>
                      <a:lnTo>
                        <a:pt x="282" y="1796"/>
                      </a:lnTo>
                      <a:lnTo>
                        <a:pt x="274" y="1788"/>
                      </a:lnTo>
                      <a:lnTo>
                        <a:pt x="266" y="1781"/>
                      </a:lnTo>
                      <a:lnTo>
                        <a:pt x="258" y="1775"/>
                      </a:lnTo>
                      <a:lnTo>
                        <a:pt x="250" y="1770"/>
                      </a:lnTo>
                      <a:lnTo>
                        <a:pt x="240" y="1765"/>
                      </a:lnTo>
                      <a:lnTo>
                        <a:pt x="232" y="1762"/>
                      </a:lnTo>
                      <a:lnTo>
                        <a:pt x="222" y="1760"/>
                      </a:lnTo>
                      <a:lnTo>
                        <a:pt x="211" y="1759"/>
                      </a:lnTo>
                      <a:lnTo>
                        <a:pt x="208" y="1759"/>
                      </a:lnTo>
                      <a:lnTo>
                        <a:pt x="206" y="1762"/>
                      </a:lnTo>
                      <a:lnTo>
                        <a:pt x="205" y="1764"/>
                      </a:lnTo>
                      <a:lnTo>
                        <a:pt x="205" y="1767"/>
                      </a:lnTo>
                      <a:lnTo>
                        <a:pt x="205" y="1768"/>
                      </a:lnTo>
                      <a:lnTo>
                        <a:pt x="203" y="1772"/>
                      </a:lnTo>
                      <a:lnTo>
                        <a:pt x="203" y="1775"/>
                      </a:lnTo>
                      <a:lnTo>
                        <a:pt x="205" y="1778"/>
                      </a:lnTo>
                      <a:lnTo>
                        <a:pt x="205" y="1781"/>
                      </a:lnTo>
                      <a:lnTo>
                        <a:pt x="205" y="1783"/>
                      </a:lnTo>
                      <a:lnTo>
                        <a:pt x="208" y="1786"/>
                      </a:lnTo>
                      <a:lnTo>
                        <a:pt x="211" y="1788"/>
                      </a:lnTo>
                      <a:lnTo>
                        <a:pt x="214" y="1791"/>
                      </a:lnTo>
                      <a:lnTo>
                        <a:pt x="218" y="1792"/>
                      </a:lnTo>
                      <a:lnTo>
                        <a:pt x="222" y="1794"/>
                      </a:lnTo>
                      <a:lnTo>
                        <a:pt x="226" y="1797"/>
                      </a:lnTo>
                      <a:lnTo>
                        <a:pt x="229" y="1799"/>
                      </a:lnTo>
                      <a:lnTo>
                        <a:pt x="230" y="1802"/>
                      </a:lnTo>
                      <a:lnTo>
                        <a:pt x="234" y="1807"/>
                      </a:lnTo>
                      <a:lnTo>
                        <a:pt x="237" y="1812"/>
                      </a:lnTo>
                      <a:lnTo>
                        <a:pt x="234" y="1813"/>
                      </a:lnTo>
                      <a:lnTo>
                        <a:pt x="229" y="1813"/>
                      </a:lnTo>
                      <a:lnTo>
                        <a:pt x="221" y="1812"/>
                      </a:lnTo>
                      <a:lnTo>
                        <a:pt x="211" y="1808"/>
                      </a:lnTo>
                      <a:lnTo>
                        <a:pt x="202" y="1805"/>
                      </a:lnTo>
                      <a:lnTo>
                        <a:pt x="192" y="1804"/>
                      </a:lnTo>
                      <a:lnTo>
                        <a:pt x="182" y="1802"/>
                      </a:lnTo>
                      <a:lnTo>
                        <a:pt x="174" y="1804"/>
                      </a:lnTo>
                      <a:lnTo>
                        <a:pt x="166" y="1808"/>
                      </a:lnTo>
                      <a:lnTo>
                        <a:pt x="162" y="1818"/>
                      </a:lnTo>
                      <a:lnTo>
                        <a:pt x="171" y="1821"/>
                      </a:lnTo>
                      <a:lnTo>
                        <a:pt x="181" y="1824"/>
                      </a:lnTo>
                      <a:lnTo>
                        <a:pt x="190" y="1826"/>
                      </a:lnTo>
                      <a:lnTo>
                        <a:pt x="200" y="1826"/>
                      </a:lnTo>
                      <a:lnTo>
                        <a:pt x="210" y="1828"/>
                      </a:lnTo>
                      <a:lnTo>
                        <a:pt x="221" y="1826"/>
                      </a:lnTo>
                      <a:lnTo>
                        <a:pt x="230" y="1826"/>
                      </a:lnTo>
                      <a:lnTo>
                        <a:pt x="242" y="1826"/>
                      </a:lnTo>
                      <a:lnTo>
                        <a:pt x="251" y="1826"/>
                      </a:lnTo>
                      <a:lnTo>
                        <a:pt x="261" y="1824"/>
                      </a:lnTo>
                      <a:lnTo>
                        <a:pt x="266" y="1834"/>
                      </a:lnTo>
                      <a:lnTo>
                        <a:pt x="267" y="1844"/>
                      </a:lnTo>
                      <a:lnTo>
                        <a:pt x="267" y="1852"/>
                      </a:lnTo>
                      <a:lnTo>
                        <a:pt x="264" y="1860"/>
                      </a:lnTo>
                      <a:lnTo>
                        <a:pt x="261" y="1868"/>
                      </a:lnTo>
                      <a:lnTo>
                        <a:pt x="256" y="1872"/>
                      </a:lnTo>
                      <a:lnTo>
                        <a:pt x="248" y="1877"/>
                      </a:lnTo>
                      <a:lnTo>
                        <a:pt x="240" y="1882"/>
                      </a:lnTo>
                      <a:lnTo>
                        <a:pt x="230" y="1884"/>
                      </a:lnTo>
                      <a:lnTo>
                        <a:pt x="219" y="1885"/>
                      </a:lnTo>
                      <a:lnTo>
                        <a:pt x="210" y="1882"/>
                      </a:lnTo>
                      <a:lnTo>
                        <a:pt x="202" y="1882"/>
                      </a:lnTo>
                      <a:lnTo>
                        <a:pt x="197" y="1884"/>
                      </a:lnTo>
                      <a:lnTo>
                        <a:pt x="194" y="1888"/>
                      </a:lnTo>
                      <a:lnTo>
                        <a:pt x="190" y="1893"/>
                      </a:lnTo>
                      <a:lnTo>
                        <a:pt x="187" y="1900"/>
                      </a:lnTo>
                      <a:lnTo>
                        <a:pt x="184" y="1904"/>
                      </a:lnTo>
                      <a:lnTo>
                        <a:pt x="181" y="1911"/>
                      </a:lnTo>
                      <a:lnTo>
                        <a:pt x="176" y="1916"/>
                      </a:lnTo>
                      <a:lnTo>
                        <a:pt x="170" y="1920"/>
                      </a:lnTo>
                      <a:lnTo>
                        <a:pt x="171" y="1924"/>
                      </a:lnTo>
                      <a:lnTo>
                        <a:pt x="174" y="1927"/>
                      </a:lnTo>
                      <a:lnTo>
                        <a:pt x="179" y="1928"/>
                      </a:lnTo>
                      <a:lnTo>
                        <a:pt x="182" y="1928"/>
                      </a:lnTo>
                      <a:lnTo>
                        <a:pt x="187" y="1928"/>
                      </a:lnTo>
                      <a:lnTo>
                        <a:pt x="192" y="1928"/>
                      </a:lnTo>
                      <a:lnTo>
                        <a:pt x="197" y="1928"/>
                      </a:lnTo>
                      <a:lnTo>
                        <a:pt x="202" y="1928"/>
                      </a:lnTo>
                      <a:lnTo>
                        <a:pt x="206" y="1927"/>
                      </a:lnTo>
                      <a:lnTo>
                        <a:pt x="211" y="1927"/>
                      </a:lnTo>
                      <a:lnTo>
                        <a:pt x="210" y="1935"/>
                      </a:lnTo>
                      <a:lnTo>
                        <a:pt x="206" y="1944"/>
                      </a:lnTo>
                      <a:lnTo>
                        <a:pt x="203" y="1952"/>
                      </a:lnTo>
                      <a:lnTo>
                        <a:pt x="200" y="1960"/>
                      </a:lnTo>
                      <a:lnTo>
                        <a:pt x="197" y="1968"/>
                      </a:lnTo>
                      <a:lnTo>
                        <a:pt x="195" y="1976"/>
                      </a:lnTo>
                      <a:lnTo>
                        <a:pt x="194" y="1984"/>
                      </a:lnTo>
                      <a:lnTo>
                        <a:pt x="192" y="1994"/>
                      </a:lnTo>
                      <a:lnTo>
                        <a:pt x="192" y="2002"/>
                      </a:lnTo>
                      <a:lnTo>
                        <a:pt x="194" y="2012"/>
                      </a:lnTo>
                      <a:lnTo>
                        <a:pt x="194" y="1970"/>
                      </a:lnTo>
                      <a:lnTo>
                        <a:pt x="190" y="1968"/>
                      </a:lnTo>
                      <a:lnTo>
                        <a:pt x="187" y="1968"/>
                      </a:lnTo>
                      <a:lnTo>
                        <a:pt x="182" y="1967"/>
                      </a:lnTo>
                      <a:lnTo>
                        <a:pt x="176" y="1967"/>
                      </a:lnTo>
                      <a:lnTo>
                        <a:pt x="171" y="1968"/>
                      </a:lnTo>
                      <a:lnTo>
                        <a:pt x="165" y="1968"/>
                      </a:lnTo>
                      <a:lnTo>
                        <a:pt x="158" y="1970"/>
                      </a:lnTo>
                      <a:lnTo>
                        <a:pt x="154" y="1973"/>
                      </a:lnTo>
                      <a:lnTo>
                        <a:pt x="149" y="1976"/>
                      </a:lnTo>
                      <a:lnTo>
                        <a:pt x="144" y="1980"/>
                      </a:lnTo>
                      <a:lnTo>
                        <a:pt x="144" y="1983"/>
                      </a:lnTo>
                      <a:lnTo>
                        <a:pt x="144" y="1986"/>
                      </a:lnTo>
                      <a:lnTo>
                        <a:pt x="144" y="1991"/>
                      </a:lnTo>
                      <a:lnTo>
                        <a:pt x="142" y="1994"/>
                      </a:lnTo>
                      <a:lnTo>
                        <a:pt x="142" y="1997"/>
                      </a:lnTo>
                      <a:lnTo>
                        <a:pt x="142" y="2000"/>
                      </a:lnTo>
                      <a:lnTo>
                        <a:pt x="144" y="2004"/>
                      </a:lnTo>
                      <a:lnTo>
                        <a:pt x="146" y="2007"/>
                      </a:lnTo>
                      <a:lnTo>
                        <a:pt x="149" y="2010"/>
                      </a:lnTo>
                      <a:lnTo>
                        <a:pt x="152" y="2012"/>
                      </a:lnTo>
                      <a:lnTo>
                        <a:pt x="162" y="2005"/>
                      </a:lnTo>
                      <a:lnTo>
                        <a:pt x="162" y="2010"/>
                      </a:lnTo>
                      <a:lnTo>
                        <a:pt x="162" y="2015"/>
                      </a:lnTo>
                      <a:lnTo>
                        <a:pt x="160" y="2020"/>
                      </a:lnTo>
                      <a:lnTo>
                        <a:pt x="158" y="2023"/>
                      </a:lnTo>
                      <a:lnTo>
                        <a:pt x="155" y="2026"/>
                      </a:lnTo>
                      <a:lnTo>
                        <a:pt x="152" y="2029"/>
                      </a:lnTo>
                      <a:lnTo>
                        <a:pt x="147" y="2031"/>
                      </a:lnTo>
                      <a:lnTo>
                        <a:pt x="141" y="2031"/>
                      </a:lnTo>
                      <a:lnTo>
                        <a:pt x="134" y="2031"/>
                      </a:lnTo>
                      <a:lnTo>
                        <a:pt x="126" y="2029"/>
                      </a:lnTo>
                      <a:lnTo>
                        <a:pt x="122" y="2018"/>
                      </a:lnTo>
                      <a:lnTo>
                        <a:pt x="117" y="2007"/>
                      </a:lnTo>
                      <a:lnTo>
                        <a:pt x="117" y="1997"/>
                      </a:lnTo>
                      <a:lnTo>
                        <a:pt x="117" y="1989"/>
                      </a:lnTo>
                      <a:lnTo>
                        <a:pt x="120" y="1983"/>
                      </a:lnTo>
                      <a:lnTo>
                        <a:pt x="123" y="1976"/>
                      </a:lnTo>
                      <a:lnTo>
                        <a:pt x="130" y="1970"/>
                      </a:lnTo>
                      <a:lnTo>
                        <a:pt x="136" y="1964"/>
                      </a:lnTo>
                      <a:lnTo>
                        <a:pt x="144" y="1957"/>
                      </a:lnTo>
                      <a:lnTo>
                        <a:pt x="152" y="1952"/>
                      </a:lnTo>
                      <a:lnTo>
                        <a:pt x="155" y="1952"/>
                      </a:lnTo>
                      <a:lnTo>
                        <a:pt x="158" y="1952"/>
                      </a:lnTo>
                      <a:lnTo>
                        <a:pt x="162" y="1952"/>
                      </a:lnTo>
                      <a:lnTo>
                        <a:pt x="163" y="1952"/>
                      </a:lnTo>
                      <a:lnTo>
                        <a:pt x="166" y="1952"/>
                      </a:lnTo>
                      <a:lnTo>
                        <a:pt x="170" y="1952"/>
                      </a:lnTo>
                      <a:lnTo>
                        <a:pt x="171" y="1951"/>
                      </a:lnTo>
                      <a:lnTo>
                        <a:pt x="173" y="1949"/>
                      </a:lnTo>
                      <a:lnTo>
                        <a:pt x="174" y="1948"/>
                      </a:lnTo>
                      <a:lnTo>
                        <a:pt x="176" y="1944"/>
                      </a:lnTo>
                      <a:lnTo>
                        <a:pt x="168" y="1941"/>
                      </a:lnTo>
                      <a:lnTo>
                        <a:pt x="158" y="1938"/>
                      </a:lnTo>
                      <a:lnTo>
                        <a:pt x="150" y="1936"/>
                      </a:lnTo>
                      <a:lnTo>
                        <a:pt x="141" y="1936"/>
                      </a:lnTo>
                      <a:lnTo>
                        <a:pt x="133" y="1935"/>
                      </a:lnTo>
                      <a:lnTo>
                        <a:pt x="125" y="1933"/>
                      </a:lnTo>
                      <a:lnTo>
                        <a:pt x="115" y="1932"/>
                      </a:lnTo>
                      <a:lnTo>
                        <a:pt x="107" y="1930"/>
                      </a:lnTo>
                      <a:lnTo>
                        <a:pt x="99" y="1925"/>
                      </a:lnTo>
                      <a:lnTo>
                        <a:pt x="91" y="1920"/>
                      </a:lnTo>
                      <a:lnTo>
                        <a:pt x="109" y="1914"/>
                      </a:lnTo>
                      <a:lnTo>
                        <a:pt x="123" y="1906"/>
                      </a:lnTo>
                      <a:lnTo>
                        <a:pt x="138" y="1898"/>
                      </a:lnTo>
                      <a:lnTo>
                        <a:pt x="150" y="1887"/>
                      </a:lnTo>
                      <a:lnTo>
                        <a:pt x="163" y="1877"/>
                      </a:lnTo>
                      <a:lnTo>
                        <a:pt x="178" y="1868"/>
                      </a:lnTo>
                      <a:lnTo>
                        <a:pt x="192" y="1860"/>
                      </a:lnTo>
                      <a:lnTo>
                        <a:pt x="208" y="1855"/>
                      </a:lnTo>
                      <a:lnTo>
                        <a:pt x="226" y="1852"/>
                      </a:lnTo>
                      <a:lnTo>
                        <a:pt x="246" y="1853"/>
                      </a:lnTo>
                      <a:lnTo>
                        <a:pt x="227" y="1850"/>
                      </a:lnTo>
                      <a:lnTo>
                        <a:pt x="210" y="1847"/>
                      </a:lnTo>
                      <a:lnTo>
                        <a:pt x="194" y="1845"/>
                      </a:lnTo>
                      <a:lnTo>
                        <a:pt x="181" y="1840"/>
                      </a:lnTo>
                      <a:lnTo>
                        <a:pt x="168" y="1837"/>
                      </a:lnTo>
                      <a:lnTo>
                        <a:pt x="158" y="1831"/>
                      </a:lnTo>
                      <a:lnTo>
                        <a:pt x="149" y="1823"/>
                      </a:lnTo>
                      <a:lnTo>
                        <a:pt x="141" y="1812"/>
                      </a:lnTo>
                      <a:lnTo>
                        <a:pt x="134" y="1799"/>
                      </a:lnTo>
                      <a:lnTo>
                        <a:pt x="126" y="1783"/>
                      </a:lnTo>
                      <a:lnTo>
                        <a:pt x="138" y="1786"/>
                      </a:lnTo>
                      <a:lnTo>
                        <a:pt x="146" y="1788"/>
                      </a:lnTo>
                      <a:lnTo>
                        <a:pt x="154" y="1786"/>
                      </a:lnTo>
                      <a:lnTo>
                        <a:pt x="158" y="1783"/>
                      </a:lnTo>
                      <a:lnTo>
                        <a:pt x="163" y="1778"/>
                      </a:lnTo>
                      <a:lnTo>
                        <a:pt x="168" y="1772"/>
                      </a:lnTo>
                      <a:lnTo>
                        <a:pt x="171" y="1765"/>
                      </a:lnTo>
                      <a:lnTo>
                        <a:pt x="176" y="1760"/>
                      </a:lnTo>
                      <a:lnTo>
                        <a:pt x="181" y="1756"/>
                      </a:lnTo>
                      <a:lnTo>
                        <a:pt x="187" y="1751"/>
                      </a:lnTo>
                      <a:lnTo>
                        <a:pt x="176" y="1754"/>
                      </a:lnTo>
                      <a:lnTo>
                        <a:pt x="168" y="1754"/>
                      </a:lnTo>
                      <a:lnTo>
                        <a:pt x="162" y="1752"/>
                      </a:lnTo>
                      <a:lnTo>
                        <a:pt x="157" y="1748"/>
                      </a:lnTo>
                      <a:lnTo>
                        <a:pt x="154" y="1741"/>
                      </a:lnTo>
                      <a:lnTo>
                        <a:pt x="149" y="1733"/>
                      </a:lnTo>
                      <a:lnTo>
                        <a:pt x="146" y="1725"/>
                      </a:lnTo>
                      <a:lnTo>
                        <a:pt x="141" y="1719"/>
                      </a:lnTo>
                      <a:lnTo>
                        <a:pt x="134" y="1712"/>
                      </a:lnTo>
                      <a:lnTo>
                        <a:pt x="126" y="1709"/>
                      </a:lnTo>
                      <a:lnTo>
                        <a:pt x="138" y="1711"/>
                      </a:lnTo>
                      <a:lnTo>
                        <a:pt x="146" y="1709"/>
                      </a:lnTo>
                      <a:lnTo>
                        <a:pt x="150" y="1704"/>
                      </a:lnTo>
                      <a:lnTo>
                        <a:pt x="152" y="1698"/>
                      </a:lnTo>
                      <a:lnTo>
                        <a:pt x="152" y="1690"/>
                      </a:lnTo>
                      <a:lnTo>
                        <a:pt x="152" y="1682"/>
                      </a:lnTo>
                      <a:lnTo>
                        <a:pt x="154" y="1674"/>
                      </a:lnTo>
                      <a:lnTo>
                        <a:pt x="155" y="1666"/>
                      </a:lnTo>
                      <a:lnTo>
                        <a:pt x="160" y="1661"/>
                      </a:lnTo>
                      <a:lnTo>
                        <a:pt x="170" y="1656"/>
                      </a:lnTo>
                      <a:lnTo>
                        <a:pt x="178" y="1664"/>
                      </a:lnTo>
                      <a:lnTo>
                        <a:pt x="186" y="1671"/>
                      </a:lnTo>
                      <a:lnTo>
                        <a:pt x="195" y="1672"/>
                      </a:lnTo>
                      <a:lnTo>
                        <a:pt x="205" y="1674"/>
                      </a:lnTo>
                      <a:lnTo>
                        <a:pt x="214" y="1676"/>
                      </a:lnTo>
                      <a:lnTo>
                        <a:pt x="224" y="1677"/>
                      </a:lnTo>
                      <a:lnTo>
                        <a:pt x="232" y="1680"/>
                      </a:lnTo>
                      <a:lnTo>
                        <a:pt x="238" y="1687"/>
                      </a:lnTo>
                      <a:lnTo>
                        <a:pt x="243" y="1695"/>
                      </a:lnTo>
                      <a:lnTo>
                        <a:pt x="246" y="1709"/>
                      </a:lnTo>
                      <a:lnTo>
                        <a:pt x="261" y="1708"/>
                      </a:lnTo>
                      <a:lnTo>
                        <a:pt x="277" y="1708"/>
                      </a:lnTo>
                      <a:lnTo>
                        <a:pt x="293" y="1709"/>
                      </a:lnTo>
                      <a:lnTo>
                        <a:pt x="309" y="1711"/>
                      </a:lnTo>
                      <a:lnTo>
                        <a:pt x="326" y="1711"/>
                      </a:lnTo>
                      <a:lnTo>
                        <a:pt x="341" y="1711"/>
                      </a:lnTo>
                      <a:lnTo>
                        <a:pt x="354" y="1708"/>
                      </a:lnTo>
                      <a:lnTo>
                        <a:pt x="365" y="1701"/>
                      </a:lnTo>
                      <a:lnTo>
                        <a:pt x="371" y="1690"/>
                      </a:lnTo>
                      <a:lnTo>
                        <a:pt x="373" y="1674"/>
                      </a:lnTo>
                      <a:lnTo>
                        <a:pt x="374" y="1664"/>
                      </a:lnTo>
                      <a:lnTo>
                        <a:pt x="373" y="1656"/>
                      </a:lnTo>
                      <a:lnTo>
                        <a:pt x="370" y="1648"/>
                      </a:lnTo>
                      <a:lnTo>
                        <a:pt x="366" y="1640"/>
                      </a:lnTo>
                      <a:lnTo>
                        <a:pt x="362" y="1632"/>
                      </a:lnTo>
                      <a:lnTo>
                        <a:pt x="357" y="1626"/>
                      </a:lnTo>
                      <a:lnTo>
                        <a:pt x="350" y="1620"/>
                      </a:lnTo>
                      <a:lnTo>
                        <a:pt x="344" y="1613"/>
                      </a:lnTo>
                      <a:lnTo>
                        <a:pt x="338" y="1607"/>
                      </a:lnTo>
                      <a:lnTo>
                        <a:pt x="331" y="1600"/>
                      </a:lnTo>
                      <a:lnTo>
                        <a:pt x="320" y="1642"/>
                      </a:lnTo>
                      <a:lnTo>
                        <a:pt x="320" y="1637"/>
                      </a:lnTo>
                      <a:lnTo>
                        <a:pt x="318" y="1632"/>
                      </a:lnTo>
                      <a:lnTo>
                        <a:pt x="315" y="1628"/>
                      </a:lnTo>
                      <a:lnTo>
                        <a:pt x="312" y="1623"/>
                      </a:lnTo>
                      <a:lnTo>
                        <a:pt x="309" y="1620"/>
                      </a:lnTo>
                      <a:lnTo>
                        <a:pt x="304" y="1616"/>
                      </a:lnTo>
                      <a:lnTo>
                        <a:pt x="301" y="1612"/>
                      </a:lnTo>
                      <a:lnTo>
                        <a:pt x="296" y="1608"/>
                      </a:lnTo>
                      <a:lnTo>
                        <a:pt x="293" y="1604"/>
                      </a:lnTo>
                      <a:lnTo>
                        <a:pt x="290" y="1600"/>
                      </a:lnTo>
                      <a:lnTo>
                        <a:pt x="277" y="1615"/>
                      </a:lnTo>
                      <a:lnTo>
                        <a:pt x="262" y="1621"/>
                      </a:lnTo>
                      <a:lnTo>
                        <a:pt x="250" y="1624"/>
                      </a:lnTo>
                      <a:lnTo>
                        <a:pt x="234" y="1621"/>
                      </a:lnTo>
                      <a:lnTo>
                        <a:pt x="219" y="1615"/>
                      </a:lnTo>
                      <a:lnTo>
                        <a:pt x="205" y="1605"/>
                      </a:lnTo>
                      <a:lnTo>
                        <a:pt x="189" y="1594"/>
                      </a:lnTo>
                      <a:lnTo>
                        <a:pt x="176" y="1581"/>
                      </a:lnTo>
                      <a:lnTo>
                        <a:pt x="163" y="1568"/>
                      </a:lnTo>
                      <a:lnTo>
                        <a:pt x="152" y="1557"/>
                      </a:lnTo>
                      <a:lnTo>
                        <a:pt x="131" y="1535"/>
                      </a:lnTo>
                      <a:lnTo>
                        <a:pt x="110" y="1512"/>
                      </a:lnTo>
                      <a:lnTo>
                        <a:pt x="91" y="1490"/>
                      </a:lnTo>
                      <a:lnTo>
                        <a:pt x="74" y="1466"/>
                      </a:lnTo>
                      <a:lnTo>
                        <a:pt x="56" y="1442"/>
                      </a:lnTo>
                      <a:lnTo>
                        <a:pt x="42" y="1418"/>
                      </a:lnTo>
                      <a:lnTo>
                        <a:pt x="27" y="1392"/>
                      </a:lnTo>
                      <a:lnTo>
                        <a:pt x="16" y="1367"/>
                      </a:lnTo>
                      <a:lnTo>
                        <a:pt x="6" y="1340"/>
                      </a:lnTo>
                      <a:lnTo>
                        <a:pt x="0" y="1311"/>
                      </a:lnTo>
                      <a:lnTo>
                        <a:pt x="67" y="1015"/>
                      </a:lnTo>
                      <a:lnTo>
                        <a:pt x="86" y="1010"/>
                      </a:lnTo>
                      <a:lnTo>
                        <a:pt x="99" y="999"/>
                      </a:lnTo>
                      <a:lnTo>
                        <a:pt x="107" y="984"/>
                      </a:lnTo>
                      <a:lnTo>
                        <a:pt x="112" y="965"/>
                      </a:lnTo>
                      <a:lnTo>
                        <a:pt x="115" y="944"/>
                      </a:lnTo>
                      <a:lnTo>
                        <a:pt x="117" y="922"/>
                      </a:lnTo>
                      <a:lnTo>
                        <a:pt x="118" y="900"/>
                      </a:lnTo>
                      <a:lnTo>
                        <a:pt x="120" y="877"/>
                      </a:lnTo>
                      <a:lnTo>
                        <a:pt x="126" y="856"/>
                      </a:lnTo>
                      <a:lnTo>
                        <a:pt x="134" y="839"/>
                      </a:lnTo>
                      <a:lnTo>
                        <a:pt x="158" y="808"/>
                      </a:lnTo>
                      <a:lnTo>
                        <a:pt x="182" y="778"/>
                      </a:lnTo>
                      <a:lnTo>
                        <a:pt x="205" y="746"/>
                      </a:lnTo>
                      <a:lnTo>
                        <a:pt x="227" y="714"/>
                      </a:lnTo>
                      <a:lnTo>
                        <a:pt x="246" y="682"/>
                      </a:lnTo>
                      <a:lnTo>
                        <a:pt x="266" y="648"/>
                      </a:lnTo>
                      <a:lnTo>
                        <a:pt x="283" y="615"/>
                      </a:lnTo>
                      <a:lnTo>
                        <a:pt x="298" y="581"/>
                      </a:lnTo>
                      <a:lnTo>
                        <a:pt x="310" y="544"/>
                      </a:lnTo>
                      <a:lnTo>
                        <a:pt x="320" y="509"/>
                      </a:lnTo>
                      <a:lnTo>
                        <a:pt x="357" y="498"/>
                      </a:lnTo>
                      <a:lnTo>
                        <a:pt x="390" y="487"/>
                      </a:lnTo>
                      <a:lnTo>
                        <a:pt x="426" y="472"/>
                      </a:lnTo>
                      <a:lnTo>
                        <a:pt x="459" y="456"/>
                      </a:lnTo>
                      <a:lnTo>
                        <a:pt x="491" y="437"/>
                      </a:lnTo>
                      <a:lnTo>
                        <a:pt x="523" y="418"/>
                      </a:lnTo>
                      <a:lnTo>
                        <a:pt x="554" y="397"/>
                      </a:lnTo>
                      <a:lnTo>
                        <a:pt x="584" y="376"/>
                      </a:lnTo>
                      <a:lnTo>
                        <a:pt x="613" y="354"/>
                      </a:lnTo>
                      <a:lnTo>
                        <a:pt x="642" y="333"/>
                      </a:lnTo>
                      <a:lnTo>
                        <a:pt x="640" y="340"/>
                      </a:lnTo>
                      <a:lnTo>
                        <a:pt x="642" y="348"/>
                      </a:lnTo>
                      <a:lnTo>
                        <a:pt x="645" y="357"/>
                      </a:lnTo>
                      <a:lnTo>
                        <a:pt x="648" y="367"/>
                      </a:lnTo>
                      <a:lnTo>
                        <a:pt x="653" y="376"/>
                      </a:lnTo>
                      <a:lnTo>
                        <a:pt x="659" y="388"/>
                      </a:lnTo>
                      <a:lnTo>
                        <a:pt x="666" y="397"/>
                      </a:lnTo>
                      <a:lnTo>
                        <a:pt x="675" y="407"/>
                      </a:lnTo>
                      <a:lnTo>
                        <a:pt x="683" y="416"/>
                      </a:lnTo>
                      <a:lnTo>
                        <a:pt x="694" y="424"/>
                      </a:lnTo>
                      <a:lnTo>
                        <a:pt x="704" y="416"/>
                      </a:lnTo>
                      <a:lnTo>
                        <a:pt x="714" y="410"/>
                      </a:lnTo>
                      <a:lnTo>
                        <a:pt x="725" y="402"/>
                      </a:lnTo>
                      <a:lnTo>
                        <a:pt x="736" y="394"/>
                      </a:lnTo>
                      <a:lnTo>
                        <a:pt x="747" y="388"/>
                      </a:lnTo>
                      <a:lnTo>
                        <a:pt x="758" y="384"/>
                      </a:lnTo>
                      <a:lnTo>
                        <a:pt x="770" y="383"/>
                      </a:lnTo>
                      <a:lnTo>
                        <a:pt x="781" y="384"/>
                      </a:lnTo>
                      <a:lnTo>
                        <a:pt x="792" y="389"/>
                      </a:lnTo>
                      <a:lnTo>
                        <a:pt x="803" y="399"/>
                      </a:lnTo>
                      <a:lnTo>
                        <a:pt x="782" y="405"/>
                      </a:lnTo>
                      <a:lnTo>
                        <a:pt x="765" y="413"/>
                      </a:lnTo>
                      <a:lnTo>
                        <a:pt x="747" y="423"/>
                      </a:lnTo>
                      <a:lnTo>
                        <a:pt x="731" y="434"/>
                      </a:lnTo>
                      <a:lnTo>
                        <a:pt x="717" y="447"/>
                      </a:lnTo>
                      <a:lnTo>
                        <a:pt x="701" y="456"/>
                      </a:lnTo>
                      <a:lnTo>
                        <a:pt x="685" y="464"/>
                      </a:lnTo>
                      <a:lnTo>
                        <a:pt x="667" y="469"/>
                      </a:lnTo>
                      <a:lnTo>
                        <a:pt x="648" y="471"/>
                      </a:lnTo>
                      <a:lnTo>
                        <a:pt x="627" y="466"/>
                      </a:lnTo>
                      <a:lnTo>
                        <a:pt x="627" y="469"/>
                      </a:lnTo>
                      <a:lnTo>
                        <a:pt x="626" y="471"/>
                      </a:lnTo>
                      <a:lnTo>
                        <a:pt x="626" y="472"/>
                      </a:lnTo>
                      <a:lnTo>
                        <a:pt x="624" y="474"/>
                      </a:lnTo>
                      <a:lnTo>
                        <a:pt x="622" y="477"/>
                      </a:lnTo>
                      <a:lnTo>
                        <a:pt x="621" y="479"/>
                      </a:lnTo>
                      <a:lnTo>
                        <a:pt x="621" y="480"/>
                      </a:lnTo>
                      <a:lnTo>
                        <a:pt x="619" y="482"/>
                      </a:lnTo>
                      <a:lnTo>
                        <a:pt x="618" y="482"/>
                      </a:lnTo>
                      <a:lnTo>
                        <a:pt x="616" y="484"/>
                      </a:lnTo>
                      <a:lnTo>
                        <a:pt x="600" y="476"/>
                      </a:lnTo>
                      <a:lnTo>
                        <a:pt x="586" y="472"/>
                      </a:lnTo>
                      <a:lnTo>
                        <a:pt x="574" y="477"/>
                      </a:lnTo>
                      <a:lnTo>
                        <a:pt x="563" y="484"/>
                      </a:lnTo>
                      <a:lnTo>
                        <a:pt x="554" y="495"/>
                      </a:lnTo>
                      <a:lnTo>
                        <a:pt x="542" y="508"/>
                      </a:lnTo>
                      <a:lnTo>
                        <a:pt x="533" y="520"/>
                      </a:lnTo>
                      <a:lnTo>
                        <a:pt x="520" y="533"/>
                      </a:lnTo>
                      <a:lnTo>
                        <a:pt x="506" y="543"/>
                      </a:lnTo>
                      <a:lnTo>
                        <a:pt x="490" y="551"/>
                      </a:lnTo>
                      <a:lnTo>
                        <a:pt x="485" y="548"/>
                      </a:lnTo>
                      <a:lnTo>
                        <a:pt x="480" y="543"/>
                      </a:lnTo>
                      <a:lnTo>
                        <a:pt x="475" y="538"/>
                      </a:lnTo>
                      <a:lnTo>
                        <a:pt x="470" y="532"/>
                      </a:lnTo>
                      <a:lnTo>
                        <a:pt x="466" y="527"/>
                      </a:lnTo>
                      <a:lnTo>
                        <a:pt x="462" y="522"/>
                      </a:lnTo>
                      <a:lnTo>
                        <a:pt x="458" y="519"/>
                      </a:lnTo>
                      <a:lnTo>
                        <a:pt x="451" y="519"/>
                      </a:lnTo>
                      <a:lnTo>
                        <a:pt x="446" y="520"/>
                      </a:lnTo>
                      <a:lnTo>
                        <a:pt x="440" y="527"/>
                      </a:lnTo>
                      <a:lnTo>
                        <a:pt x="432" y="533"/>
                      </a:lnTo>
                      <a:lnTo>
                        <a:pt x="427" y="544"/>
                      </a:lnTo>
                      <a:lnTo>
                        <a:pt x="422" y="554"/>
                      </a:lnTo>
                      <a:lnTo>
                        <a:pt x="421" y="567"/>
                      </a:lnTo>
                      <a:lnTo>
                        <a:pt x="418" y="578"/>
                      </a:lnTo>
                      <a:lnTo>
                        <a:pt x="416" y="588"/>
                      </a:lnTo>
                      <a:lnTo>
                        <a:pt x="411" y="596"/>
                      </a:lnTo>
                      <a:lnTo>
                        <a:pt x="406" y="600"/>
                      </a:lnTo>
                      <a:lnTo>
                        <a:pt x="398" y="604"/>
                      </a:lnTo>
                      <a:lnTo>
                        <a:pt x="387" y="600"/>
                      </a:lnTo>
                      <a:lnTo>
                        <a:pt x="381" y="605"/>
                      </a:lnTo>
                      <a:lnTo>
                        <a:pt x="378" y="612"/>
                      </a:lnTo>
                      <a:lnTo>
                        <a:pt x="379" y="616"/>
                      </a:lnTo>
                      <a:lnTo>
                        <a:pt x="381" y="623"/>
                      </a:lnTo>
                      <a:lnTo>
                        <a:pt x="384" y="628"/>
                      </a:lnTo>
                      <a:lnTo>
                        <a:pt x="387" y="632"/>
                      </a:lnTo>
                      <a:lnTo>
                        <a:pt x="389" y="637"/>
                      </a:lnTo>
                      <a:lnTo>
                        <a:pt x="389" y="640"/>
                      </a:lnTo>
                      <a:lnTo>
                        <a:pt x="384" y="642"/>
                      </a:lnTo>
                      <a:lnTo>
                        <a:pt x="373" y="642"/>
                      </a:lnTo>
                      <a:lnTo>
                        <a:pt x="373" y="677"/>
                      </a:lnTo>
                      <a:lnTo>
                        <a:pt x="355" y="677"/>
                      </a:lnTo>
                      <a:lnTo>
                        <a:pt x="354" y="669"/>
                      </a:lnTo>
                      <a:lnTo>
                        <a:pt x="355" y="660"/>
                      </a:lnTo>
                      <a:lnTo>
                        <a:pt x="358" y="650"/>
                      </a:lnTo>
                      <a:lnTo>
                        <a:pt x="363" y="642"/>
                      </a:lnTo>
                      <a:lnTo>
                        <a:pt x="368" y="634"/>
                      </a:lnTo>
                      <a:lnTo>
                        <a:pt x="371" y="626"/>
                      </a:lnTo>
                      <a:lnTo>
                        <a:pt x="371" y="620"/>
                      </a:lnTo>
                      <a:lnTo>
                        <a:pt x="368" y="615"/>
                      </a:lnTo>
                      <a:lnTo>
                        <a:pt x="360" y="612"/>
                      </a:lnTo>
                      <a:lnTo>
                        <a:pt x="346" y="610"/>
                      </a:lnTo>
                      <a:lnTo>
                        <a:pt x="336" y="624"/>
                      </a:lnTo>
                      <a:lnTo>
                        <a:pt x="331" y="639"/>
                      </a:lnTo>
                      <a:lnTo>
                        <a:pt x="330" y="653"/>
                      </a:lnTo>
                      <a:lnTo>
                        <a:pt x="330" y="668"/>
                      </a:lnTo>
                      <a:lnTo>
                        <a:pt x="333" y="682"/>
                      </a:lnTo>
                      <a:lnTo>
                        <a:pt x="336" y="698"/>
                      </a:lnTo>
                      <a:lnTo>
                        <a:pt x="339" y="712"/>
                      </a:lnTo>
                      <a:lnTo>
                        <a:pt x="341" y="728"/>
                      </a:lnTo>
                      <a:lnTo>
                        <a:pt x="341" y="746"/>
                      </a:lnTo>
                      <a:lnTo>
                        <a:pt x="338" y="762"/>
                      </a:lnTo>
                      <a:lnTo>
                        <a:pt x="336" y="791"/>
                      </a:lnTo>
                      <a:lnTo>
                        <a:pt x="331" y="820"/>
                      </a:lnTo>
                      <a:lnTo>
                        <a:pt x="322" y="848"/>
                      </a:lnTo>
                      <a:lnTo>
                        <a:pt x="312" y="877"/>
                      </a:lnTo>
                      <a:lnTo>
                        <a:pt x="301" y="908"/>
                      </a:lnTo>
                      <a:lnTo>
                        <a:pt x="293" y="936"/>
                      </a:lnTo>
                      <a:lnTo>
                        <a:pt x="286" y="967"/>
                      </a:lnTo>
                      <a:lnTo>
                        <a:pt x="283" y="997"/>
                      </a:lnTo>
                      <a:lnTo>
                        <a:pt x="286" y="1028"/>
                      </a:lnTo>
                      <a:lnTo>
                        <a:pt x="296" y="1058"/>
                      </a:lnTo>
                      <a:lnTo>
                        <a:pt x="286" y="1068"/>
                      </a:lnTo>
                      <a:lnTo>
                        <a:pt x="280" y="1077"/>
                      </a:lnTo>
                      <a:lnTo>
                        <a:pt x="275" y="1085"/>
                      </a:lnTo>
                      <a:lnTo>
                        <a:pt x="272" y="1095"/>
                      </a:lnTo>
                      <a:lnTo>
                        <a:pt x="270" y="1104"/>
                      </a:lnTo>
                      <a:lnTo>
                        <a:pt x="270" y="1114"/>
                      </a:lnTo>
                      <a:lnTo>
                        <a:pt x="270" y="1125"/>
                      </a:lnTo>
                      <a:lnTo>
                        <a:pt x="272" y="1136"/>
                      </a:lnTo>
                      <a:lnTo>
                        <a:pt x="275" y="1148"/>
                      </a:lnTo>
                      <a:lnTo>
                        <a:pt x="278" y="1160"/>
                      </a:lnTo>
                      <a:lnTo>
                        <a:pt x="294" y="1146"/>
                      </a:lnTo>
                      <a:lnTo>
                        <a:pt x="310" y="1130"/>
                      </a:lnTo>
                      <a:lnTo>
                        <a:pt x="325" y="1112"/>
                      </a:lnTo>
                      <a:lnTo>
                        <a:pt x="338" y="1093"/>
                      </a:lnTo>
                      <a:lnTo>
                        <a:pt x="349" y="1074"/>
                      </a:lnTo>
                      <a:lnTo>
                        <a:pt x="358" y="1052"/>
                      </a:lnTo>
                      <a:lnTo>
                        <a:pt x="365" y="1029"/>
                      </a:lnTo>
                      <a:lnTo>
                        <a:pt x="370" y="1005"/>
                      </a:lnTo>
                      <a:lnTo>
                        <a:pt x="373" y="981"/>
                      </a:lnTo>
                      <a:lnTo>
                        <a:pt x="373" y="956"/>
                      </a:lnTo>
                      <a:lnTo>
                        <a:pt x="598" y="712"/>
                      </a:lnTo>
                      <a:lnTo>
                        <a:pt x="618" y="725"/>
                      </a:lnTo>
                      <a:lnTo>
                        <a:pt x="634" y="740"/>
                      </a:lnTo>
                      <a:lnTo>
                        <a:pt x="648" y="757"/>
                      </a:lnTo>
                      <a:lnTo>
                        <a:pt x="659" y="776"/>
                      </a:lnTo>
                      <a:lnTo>
                        <a:pt x="670" y="796"/>
                      </a:lnTo>
                      <a:lnTo>
                        <a:pt x="680" y="816"/>
                      </a:lnTo>
                      <a:lnTo>
                        <a:pt x="690" y="839"/>
                      </a:lnTo>
                      <a:lnTo>
                        <a:pt x="701" y="858"/>
                      </a:lnTo>
                      <a:lnTo>
                        <a:pt x="712" y="877"/>
                      </a:lnTo>
                      <a:lnTo>
                        <a:pt x="725" y="896"/>
                      </a:lnTo>
                      <a:lnTo>
                        <a:pt x="778" y="853"/>
                      </a:lnTo>
                      <a:lnTo>
                        <a:pt x="784" y="863"/>
                      </a:lnTo>
                      <a:lnTo>
                        <a:pt x="790" y="871"/>
                      </a:lnTo>
                      <a:lnTo>
                        <a:pt x="797" y="879"/>
                      </a:lnTo>
                      <a:lnTo>
                        <a:pt x="802" y="888"/>
                      </a:lnTo>
                      <a:lnTo>
                        <a:pt x="808" y="896"/>
                      </a:lnTo>
                      <a:lnTo>
                        <a:pt x="814" y="906"/>
                      </a:lnTo>
                      <a:lnTo>
                        <a:pt x="821" y="914"/>
                      </a:lnTo>
                      <a:lnTo>
                        <a:pt x="829" y="922"/>
                      </a:lnTo>
                      <a:lnTo>
                        <a:pt x="837" y="930"/>
                      </a:lnTo>
                      <a:lnTo>
                        <a:pt x="845" y="938"/>
                      </a:lnTo>
                      <a:lnTo>
                        <a:pt x="859" y="920"/>
                      </a:lnTo>
                      <a:lnTo>
                        <a:pt x="874" y="912"/>
                      </a:lnTo>
                      <a:lnTo>
                        <a:pt x="886" y="912"/>
                      </a:lnTo>
                      <a:lnTo>
                        <a:pt x="899" y="917"/>
                      </a:lnTo>
                      <a:lnTo>
                        <a:pt x="912" y="925"/>
                      </a:lnTo>
                      <a:lnTo>
                        <a:pt x="925" y="936"/>
                      </a:lnTo>
                      <a:lnTo>
                        <a:pt x="938" y="948"/>
                      </a:lnTo>
                      <a:lnTo>
                        <a:pt x="950" y="957"/>
                      </a:lnTo>
                      <a:lnTo>
                        <a:pt x="965" y="964"/>
                      </a:lnTo>
                      <a:lnTo>
                        <a:pt x="979" y="967"/>
                      </a:lnTo>
                      <a:lnTo>
                        <a:pt x="1002" y="970"/>
                      </a:lnTo>
                      <a:lnTo>
                        <a:pt x="1026" y="967"/>
                      </a:lnTo>
                      <a:lnTo>
                        <a:pt x="1051" y="959"/>
                      </a:lnTo>
                      <a:lnTo>
                        <a:pt x="1075" y="949"/>
                      </a:lnTo>
                      <a:lnTo>
                        <a:pt x="1098" y="940"/>
                      </a:lnTo>
                      <a:lnTo>
                        <a:pt x="1118" y="933"/>
                      </a:lnTo>
                      <a:lnTo>
                        <a:pt x="1136" y="933"/>
                      </a:lnTo>
                      <a:lnTo>
                        <a:pt x="1150" y="941"/>
                      </a:lnTo>
                      <a:lnTo>
                        <a:pt x="1160" y="959"/>
                      </a:lnTo>
                      <a:lnTo>
                        <a:pt x="1165" y="991"/>
                      </a:lnTo>
                      <a:lnTo>
                        <a:pt x="1200" y="1010"/>
                      </a:lnTo>
                      <a:lnTo>
                        <a:pt x="1234" y="1018"/>
                      </a:lnTo>
                      <a:lnTo>
                        <a:pt x="1267" y="1016"/>
                      </a:lnTo>
                      <a:lnTo>
                        <a:pt x="1301" y="1008"/>
                      </a:lnTo>
                      <a:lnTo>
                        <a:pt x="1333" y="994"/>
                      </a:lnTo>
                      <a:lnTo>
                        <a:pt x="1366" y="976"/>
                      </a:lnTo>
                      <a:lnTo>
                        <a:pt x="1398" y="959"/>
                      </a:lnTo>
                      <a:lnTo>
                        <a:pt x="1430" y="940"/>
                      </a:lnTo>
                      <a:lnTo>
                        <a:pt x="1464" y="925"/>
                      </a:lnTo>
                      <a:lnTo>
                        <a:pt x="1496" y="914"/>
                      </a:lnTo>
                      <a:lnTo>
                        <a:pt x="1506" y="925"/>
                      </a:lnTo>
                      <a:lnTo>
                        <a:pt x="1514" y="941"/>
                      </a:lnTo>
                      <a:lnTo>
                        <a:pt x="1520" y="959"/>
                      </a:lnTo>
                      <a:lnTo>
                        <a:pt x="1525" y="976"/>
                      </a:lnTo>
                      <a:lnTo>
                        <a:pt x="1531" y="992"/>
                      </a:lnTo>
                      <a:lnTo>
                        <a:pt x="1539" y="1007"/>
                      </a:lnTo>
                      <a:lnTo>
                        <a:pt x="1549" y="1016"/>
                      </a:lnTo>
                      <a:lnTo>
                        <a:pt x="1562" y="1023"/>
                      </a:lnTo>
                      <a:lnTo>
                        <a:pt x="1578" y="1023"/>
                      </a:lnTo>
                      <a:lnTo>
                        <a:pt x="1598" y="1015"/>
                      </a:lnTo>
                      <a:lnTo>
                        <a:pt x="1605" y="1026"/>
                      </a:lnTo>
                      <a:lnTo>
                        <a:pt x="1613" y="1034"/>
                      </a:lnTo>
                      <a:lnTo>
                        <a:pt x="1621" y="1040"/>
                      </a:lnTo>
                      <a:lnTo>
                        <a:pt x="1629" y="1044"/>
                      </a:lnTo>
                      <a:lnTo>
                        <a:pt x="1637" y="1047"/>
                      </a:lnTo>
                      <a:lnTo>
                        <a:pt x="1646" y="1047"/>
                      </a:lnTo>
                      <a:lnTo>
                        <a:pt x="1658" y="1047"/>
                      </a:lnTo>
                      <a:lnTo>
                        <a:pt x="1667" y="1045"/>
                      </a:lnTo>
                      <a:lnTo>
                        <a:pt x="1678" y="1044"/>
                      </a:lnTo>
                      <a:lnTo>
                        <a:pt x="1690" y="1040"/>
                      </a:lnTo>
                      <a:lnTo>
                        <a:pt x="1706" y="1066"/>
                      </a:lnTo>
                      <a:lnTo>
                        <a:pt x="1718" y="1093"/>
                      </a:lnTo>
                      <a:lnTo>
                        <a:pt x="1730" y="1122"/>
                      </a:lnTo>
                      <a:lnTo>
                        <a:pt x="1739" y="1151"/>
                      </a:lnTo>
                      <a:lnTo>
                        <a:pt x="1750" y="1181"/>
                      </a:lnTo>
                      <a:lnTo>
                        <a:pt x="1762" y="1210"/>
                      </a:lnTo>
                      <a:lnTo>
                        <a:pt x="1774" y="1239"/>
                      </a:lnTo>
                      <a:lnTo>
                        <a:pt x="1790" y="1264"/>
                      </a:lnTo>
                      <a:lnTo>
                        <a:pt x="1810" y="1290"/>
                      </a:lnTo>
                      <a:lnTo>
                        <a:pt x="1834" y="1311"/>
                      </a:lnTo>
                      <a:lnTo>
                        <a:pt x="1866" y="1378"/>
                      </a:lnTo>
                      <a:lnTo>
                        <a:pt x="1877" y="1357"/>
                      </a:lnTo>
                      <a:lnTo>
                        <a:pt x="1878" y="1336"/>
                      </a:lnTo>
                      <a:lnTo>
                        <a:pt x="1875" y="1317"/>
                      </a:lnTo>
                      <a:lnTo>
                        <a:pt x="1869" y="1298"/>
                      </a:lnTo>
                      <a:lnTo>
                        <a:pt x="1861" y="1280"/>
                      </a:lnTo>
                      <a:lnTo>
                        <a:pt x="1853" y="1261"/>
                      </a:lnTo>
                      <a:lnTo>
                        <a:pt x="1848" y="1244"/>
                      </a:lnTo>
                      <a:lnTo>
                        <a:pt x="1846" y="1224"/>
                      </a:lnTo>
                      <a:lnTo>
                        <a:pt x="1851" y="1205"/>
                      </a:lnTo>
                      <a:lnTo>
                        <a:pt x="1866" y="1184"/>
                      </a:lnTo>
                      <a:lnTo>
                        <a:pt x="1853" y="1167"/>
                      </a:lnTo>
                      <a:lnTo>
                        <a:pt x="1840" y="1149"/>
                      </a:lnTo>
                      <a:lnTo>
                        <a:pt x="1827" y="1132"/>
                      </a:lnTo>
                      <a:lnTo>
                        <a:pt x="1818" y="1112"/>
                      </a:lnTo>
                      <a:lnTo>
                        <a:pt x="1808" y="1095"/>
                      </a:lnTo>
                      <a:lnTo>
                        <a:pt x="1802" y="1076"/>
                      </a:lnTo>
                      <a:lnTo>
                        <a:pt x="1798" y="1055"/>
                      </a:lnTo>
                      <a:lnTo>
                        <a:pt x="1800" y="1036"/>
                      </a:lnTo>
                      <a:lnTo>
                        <a:pt x="1806" y="1013"/>
                      </a:lnTo>
                      <a:lnTo>
                        <a:pt x="1816" y="991"/>
                      </a:lnTo>
                      <a:lnTo>
                        <a:pt x="1824" y="992"/>
                      </a:lnTo>
                      <a:lnTo>
                        <a:pt x="1829" y="992"/>
                      </a:lnTo>
                      <a:lnTo>
                        <a:pt x="1834" y="989"/>
                      </a:lnTo>
                      <a:lnTo>
                        <a:pt x="1837" y="986"/>
                      </a:lnTo>
                      <a:lnTo>
                        <a:pt x="1838" y="981"/>
                      </a:lnTo>
                      <a:lnTo>
                        <a:pt x="1840" y="975"/>
                      </a:lnTo>
                      <a:lnTo>
                        <a:pt x="1842" y="970"/>
                      </a:lnTo>
                      <a:lnTo>
                        <a:pt x="1845" y="964"/>
                      </a:lnTo>
                      <a:lnTo>
                        <a:pt x="1848" y="959"/>
                      </a:lnTo>
                      <a:lnTo>
                        <a:pt x="1851" y="956"/>
                      </a:lnTo>
                      <a:lnTo>
                        <a:pt x="1854" y="960"/>
                      </a:lnTo>
                      <a:lnTo>
                        <a:pt x="1854" y="967"/>
                      </a:lnTo>
                      <a:lnTo>
                        <a:pt x="1856" y="975"/>
                      </a:lnTo>
                      <a:lnTo>
                        <a:pt x="1856" y="983"/>
                      </a:lnTo>
                      <a:lnTo>
                        <a:pt x="1856" y="992"/>
                      </a:lnTo>
                      <a:lnTo>
                        <a:pt x="1858" y="1000"/>
                      </a:lnTo>
                      <a:lnTo>
                        <a:pt x="1861" y="1008"/>
                      </a:lnTo>
                      <a:lnTo>
                        <a:pt x="1866" y="1013"/>
                      </a:lnTo>
                      <a:lnTo>
                        <a:pt x="1872" y="1016"/>
                      </a:lnTo>
                      <a:lnTo>
                        <a:pt x="1883" y="1015"/>
                      </a:lnTo>
                      <a:lnTo>
                        <a:pt x="1890" y="1002"/>
                      </a:lnTo>
                      <a:lnTo>
                        <a:pt x="1894" y="989"/>
                      </a:lnTo>
                      <a:lnTo>
                        <a:pt x="1899" y="976"/>
                      </a:lnTo>
                      <a:lnTo>
                        <a:pt x="1902" y="965"/>
                      </a:lnTo>
                      <a:lnTo>
                        <a:pt x="1907" y="956"/>
                      </a:lnTo>
                      <a:lnTo>
                        <a:pt x="1912" y="946"/>
                      </a:lnTo>
                      <a:lnTo>
                        <a:pt x="1920" y="938"/>
                      </a:lnTo>
                      <a:lnTo>
                        <a:pt x="1930" y="932"/>
                      </a:lnTo>
                      <a:lnTo>
                        <a:pt x="1944" y="927"/>
                      </a:lnTo>
                      <a:lnTo>
                        <a:pt x="1962" y="924"/>
                      </a:lnTo>
                      <a:lnTo>
                        <a:pt x="1968" y="914"/>
                      </a:lnTo>
                      <a:lnTo>
                        <a:pt x="1909" y="906"/>
                      </a:lnTo>
                      <a:lnTo>
                        <a:pt x="1909" y="903"/>
                      </a:lnTo>
                      <a:lnTo>
                        <a:pt x="1909" y="900"/>
                      </a:lnTo>
                      <a:lnTo>
                        <a:pt x="1909" y="895"/>
                      </a:lnTo>
                      <a:lnTo>
                        <a:pt x="1910" y="892"/>
                      </a:lnTo>
                      <a:lnTo>
                        <a:pt x="1910" y="887"/>
                      </a:lnTo>
                      <a:lnTo>
                        <a:pt x="1910" y="884"/>
                      </a:lnTo>
                      <a:lnTo>
                        <a:pt x="1909" y="880"/>
                      </a:lnTo>
                      <a:lnTo>
                        <a:pt x="1907" y="877"/>
                      </a:lnTo>
                      <a:lnTo>
                        <a:pt x="1904" y="874"/>
                      </a:lnTo>
                      <a:lnTo>
                        <a:pt x="1901" y="871"/>
                      </a:lnTo>
                      <a:lnTo>
                        <a:pt x="1899" y="869"/>
                      </a:lnTo>
                      <a:lnTo>
                        <a:pt x="1902" y="872"/>
                      </a:lnTo>
                      <a:lnTo>
                        <a:pt x="1907" y="880"/>
                      </a:lnTo>
                      <a:lnTo>
                        <a:pt x="1915" y="890"/>
                      </a:lnTo>
                      <a:lnTo>
                        <a:pt x="1925" y="900"/>
                      </a:lnTo>
                      <a:lnTo>
                        <a:pt x="1934" y="906"/>
                      </a:lnTo>
                      <a:lnTo>
                        <a:pt x="1944" y="909"/>
                      </a:lnTo>
                      <a:lnTo>
                        <a:pt x="1954" y="906"/>
                      </a:lnTo>
                      <a:lnTo>
                        <a:pt x="1962" y="893"/>
                      </a:lnTo>
                      <a:lnTo>
                        <a:pt x="1968" y="871"/>
                      </a:lnTo>
                      <a:lnTo>
                        <a:pt x="1970" y="868"/>
                      </a:lnTo>
                      <a:lnTo>
                        <a:pt x="1973" y="864"/>
                      </a:lnTo>
                      <a:lnTo>
                        <a:pt x="1978" y="863"/>
                      </a:lnTo>
                      <a:lnTo>
                        <a:pt x="1982" y="863"/>
                      </a:lnTo>
                      <a:lnTo>
                        <a:pt x="1989" y="863"/>
                      </a:lnTo>
                      <a:lnTo>
                        <a:pt x="1995" y="863"/>
                      </a:lnTo>
                      <a:lnTo>
                        <a:pt x="2002" y="863"/>
                      </a:lnTo>
                      <a:lnTo>
                        <a:pt x="2010" y="863"/>
                      </a:lnTo>
                      <a:lnTo>
                        <a:pt x="2014" y="864"/>
                      </a:lnTo>
                      <a:lnTo>
                        <a:pt x="2021" y="864"/>
                      </a:lnTo>
                      <a:lnTo>
                        <a:pt x="2014" y="864"/>
                      </a:lnTo>
                      <a:lnTo>
                        <a:pt x="2008" y="864"/>
                      </a:lnTo>
                      <a:lnTo>
                        <a:pt x="2000" y="864"/>
                      </a:lnTo>
                      <a:lnTo>
                        <a:pt x="1994" y="864"/>
                      </a:lnTo>
                      <a:lnTo>
                        <a:pt x="1987" y="864"/>
                      </a:lnTo>
                      <a:lnTo>
                        <a:pt x="1981" y="864"/>
                      </a:lnTo>
                      <a:lnTo>
                        <a:pt x="1974" y="866"/>
                      </a:lnTo>
                      <a:lnTo>
                        <a:pt x="1970" y="869"/>
                      </a:lnTo>
                      <a:lnTo>
                        <a:pt x="1965" y="874"/>
                      </a:lnTo>
                      <a:lnTo>
                        <a:pt x="1962" y="882"/>
                      </a:lnTo>
                      <a:lnTo>
                        <a:pt x="1968" y="914"/>
                      </a:lnTo>
                      <a:lnTo>
                        <a:pt x="1990" y="908"/>
                      </a:lnTo>
                      <a:lnTo>
                        <a:pt x="2014" y="898"/>
                      </a:lnTo>
                      <a:lnTo>
                        <a:pt x="2038" y="885"/>
                      </a:lnTo>
                      <a:lnTo>
                        <a:pt x="2062" y="871"/>
                      </a:lnTo>
                      <a:lnTo>
                        <a:pt x="2085" y="860"/>
                      </a:lnTo>
                      <a:lnTo>
                        <a:pt x="2109" y="850"/>
                      </a:lnTo>
                      <a:lnTo>
                        <a:pt x="2131" y="847"/>
                      </a:lnTo>
                      <a:lnTo>
                        <a:pt x="2152" y="848"/>
                      </a:lnTo>
                      <a:lnTo>
                        <a:pt x="2171" y="860"/>
                      </a:lnTo>
                      <a:lnTo>
                        <a:pt x="2190" y="882"/>
                      </a:lnTo>
                      <a:lnTo>
                        <a:pt x="2200" y="876"/>
                      </a:lnTo>
                      <a:lnTo>
                        <a:pt x="2210" y="871"/>
                      </a:lnTo>
                      <a:lnTo>
                        <a:pt x="2221" y="866"/>
                      </a:lnTo>
                      <a:lnTo>
                        <a:pt x="2230" y="861"/>
                      </a:lnTo>
                      <a:lnTo>
                        <a:pt x="2242" y="856"/>
                      </a:lnTo>
                      <a:lnTo>
                        <a:pt x="2251" y="850"/>
                      </a:lnTo>
                      <a:lnTo>
                        <a:pt x="2259" y="845"/>
                      </a:lnTo>
                      <a:lnTo>
                        <a:pt x="2269" y="839"/>
                      </a:lnTo>
                      <a:lnTo>
                        <a:pt x="2275" y="831"/>
                      </a:lnTo>
                      <a:lnTo>
                        <a:pt x="2282" y="821"/>
                      </a:lnTo>
                      <a:lnTo>
                        <a:pt x="2280" y="816"/>
                      </a:lnTo>
                      <a:lnTo>
                        <a:pt x="2280" y="815"/>
                      </a:lnTo>
                      <a:lnTo>
                        <a:pt x="2282" y="816"/>
                      </a:lnTo>
                      <a:lnTo>
                        <a:pt x="2282" y="818"/>
                      </a:lnTo>
                      <a:lnTo>
                        <a:pt x="2283" y="821"/>
                      </a:lnTo>
                      <a:lnTo>
                        <a:pt x="2285" y="824"/>
                      </a:lnTo>
                      <a:lnTo>
                        <a:pt x="2288" y="828"/>
                      </a:lnTo>
                      <a:lnTo>
                        <a:pt x="2291" y="831"/>
                      </a:lnTo>
                      <a:lnTo>
                        <a:pt x="2294" y="831"/>
                      </a:lnTo>
                      <a:lnTo>
                        <a:pt x="2299" y="829"/>
                      </a:lnTo>
                      <a:lnTo>
                        <a:pt x="2306" y="826"/>
                      </a:lnTo>
                      <a:lnTo>
                        <a:pt x="2310" y="821"/>
                      </a:lnTo>
                      <a:lnTo>
                        <a:pt x="2314" y="815"/>
                      </a:lnTo>
                      <a:lnTo>
                        <a:pt x="2315" y="810"/>
                      </a:lnTo>
                      <a:lnTo>
                        <a:pt x="2315" y="804"/>
                      </a:lnTo>
                      <a:lnTo>
                        <a:pt x="2315" y="796"/>
                      </a:lnTo>
                      <a:lnTo>
                        <a:pt x="2315" y="789"/>
                      </a:lnTo>
                      <a:lnTo>
                        <a:pt x="2315" y="783"/>
                      </a:lnTo>
                      <a:lnTo>
                        <a:pt x="2315" y="775"/>
                      </a:lnTo>
                      <a:lnTo>
                        <a:pt x="2317" y="768"/>
                      </a:lnTo>
                      <a:lnTo>
                        <a:pt x="2299" y="762"/>
                      </a:lnTo>
                      <a:lnTo>
                        <a:pt x="2331" y="695"/>
                      </a:lnTo>
                      <a:lnTo>
                        <a:pt x="2349" y="720"/>
                      </a:lnTo>
                      <a:lnTo>
                        <a:pt x="2323" y="727"/>
                      </a:lnTo>
                      <a:lnTo>
                        <a:pt x="2326" y="733"/>
                      </a:lnTo>
                      <a:lnTo>
                        <a:pt x="2328" y="741"/>
                      </a:lnTo>
                      <a:lnTo>
                        <a:pt x="2330" y="749"/>
                      </a:lnTo>
                      <a:lnTo>
                        <a:pt x="2330" y="757"/>
                      </a:lnTo>
                      <a:lnTo>
                        <a:pt x="2330" y="765"/>
                      </a:lnTo>
                      <a:lnTo>
                        <a:pt x="2330" y="773"/>
                      </a:lnTo>
                      <a:lnTo>
                        <a:pt x="2331" y="780"/>
                      </a:lnTo>
                      <a:lnTo>
                        <a:pt x="2334" y="786"/>
                      </a:lnTo>
                      <a:lnTo>
                        <a:pt x="2341" y="792"/>
                      </a:lnTo>
                      <a:lnTo>
                        <a:pt x="2349" y="797"/>
                      </a:lnTo>
                      <a:lnTo>
                        <a:pt x="2362" y="797"/>
                      </a:lnTo>
                      <a:lnTo>
                        <a:pt x="2371" y="794"/>
                      </a:lnTo>
                      <a:lnTo>
                        <a:pt x="2376" y="786"/>
                      </a:lnTo>
                      <a:lnTo>
                        <a:pt x="2379" y="776"/>
                      </a:lnTo>
                      <a:lnTo>
                        <a:pt x="2381" y="767"/>
                      </a:lnTo>
                      <a:lnTo>
                        <a:pt x="2382" y="757"/>
                      </a:lnTo>
                      <a:lnTo>
                        <a:pt x="2386" y="749"/>
                      </a:lnTo>
                      <a:lnTo>
                        <a:pt x="2390" y="743"/>
                      </a:lnTo>
                      <a:lnTo>
                        <a:pt x="2400" y="741"/>
                      </a:lnTo>
                      <a:lnTo>
                        <a:pt x="2414" y="744"/>
                      </a:lnTo>
                      <a:lnTo>
                        <a:pt x="2419" y="733"/>
                      </a:lnTo>
                      <a:lnTo>
                        <a:pt x="2419" y="722"/>
                      </a:lnTo>
                      <a:lnTo>
                        <a:pt x="2416" y="712"/>
                      </a:lnTo>
                      <a:lnTo>
                        <a:pt x="2411" y="704"/>
                      </a:lnTo>
                      <a:lnTo>
                        <a:pt x="2403" y="695"/>
                      </a:lnTo>
                      <a:lnTo>
                        <a:pt x="2394" y="688"/>
                      </a:lnTo>
                      <a:lnTo>
                        <a:pt x="2384" y="680"/>
                      </a:lnTo>
                      <a:lnTo>
                        <a:pt x="2374" y="672"/>
                      </a:lnTo>
                      <a:lnTo>
                        <a:pt x="2366" y="666"/>
                      </a:lnTo>
                      <a:lnTo>
                        <a:pt x="2358" y="660"/>
                      </a:lnTo>
                      <a:lnTo>
                        <a:pt x="2360" y="656"/>
                      </a:lnTo>
                      <a:lnTo>
                        <a:pt x="2362" y="653"/>
                      </a:lnTo>
                      <a:lnTo>
                        <a:pt x="2365" y="652"/>
                      </a:lnTo>
                      <a:lnTo>
                        <a:pt x="2368" y="652"/>
                      </a:lnTo>
                      <a:lnTo>
                        <a:pt x="2371" y="652"/>
                      </a:lnTo>
                      <a:lnTo>
                        <a:pt x="2376" y="652"/>
                      </a:lnTo>
                      <a:lnTo>
                        <a:pt x="2379" y="652"/>
                      </a:lnTo>
                      <a:lnTo>
                        <a:pt x="2384" y="652"/>
                      </a:lnTo>
                      <a:lnTo>
                        <a:pt x="2387" y="653"/>
                      </a:lnTo>
                      <a:lnTo>
                        <a:pt x="2390" y="653"/>
                      </a:lnTo>
                      <a:lnTo>
                        <a:pt x="2389" y="652"/>
                      </a:lnTo>
                      <a:lnTo>
                        <a:pt x="2387" y="652"/>
                      </a:lnTo>
                      <a:lnTo>
                        <a:pt x="2386" y="652"/>
                      </a:lnTo>
                      <a:lnTo>
                        <a:pt x="2382" y="653"/>
                      </a:lnTo>
                      <a:lnTo>
                        <a:pt x="2382" y="653"/>
                      </a:lnTo>
                      <a:lnTo>
                        <a:pt x="2381" y="655"/>
                      </a:lnTo>
                      <a:lnTo>
                        <a:pt x="2378" y="656"/>
                      </a:lnTo>
                      <a:lnTo>
                        <a:pt x="2376" y="658"/>
                      </a:lnTo>
                      <a:lnTo>
                        <a:pt x="2374" y="658"/>
                      </a:lnTo>
                      <a:lnTo>
                        <a:pt x="2373" y="660"/>
                      </a:lnTo>
                      <a:lnTo>
                        <a:pt x="2379" y="669"/>
                      </a:lnTo>
                      <a:lnTo>
                        <a:pt x="2384" y="677"/>
                      </a:lnTo>
                      <a:lnTo>
                        <a:pt x="2390" y="684"/>
                      </a:lnTo>
                      <a:lnTo>
                        <a:pt x="2395" y="688"/>
                      </a:lnTo>
                      <a:lnTo>
                        <a:pt x="2400" y="693"/>
                      </a:lnTo>
                      <a:lnTo>
                        <a:pt x="2405" y="698"/>
                      </a:lnTo>
                      <a:lnTo>
                        <a:pt x="2411" y="703"/>
                      </a:lnTo>
                      <a:lnTo>
                        <a:pt x="2416" y="709"/>
                      </a:lnTo>
                      <a:lnTo>
                        <a:pt x="2421" y="717"/>
                      </a:lnTo>
                      <a:lnTo>
                        <a:pt x="2426" y="727"/>
                      </a:lnTo>
                      <a:lnTo>
                        <a:pt x="2445" y="701"/>
                      </a:lnTo>
                      <a:lnTo>
                        <a:pt x="2467" y="685"/>
                      </a:lnTo>
                      <a:lnTo>
                        <a:pt x="2488" y="676"/>
                      </a:lnTo>
                      <a:lnTo>
                        <a:pt x="2512" y="669"/>
                      </a:lnTo>
                      <a:lnTo>
                        <a:pt x="2534" y="666"/>
                      </a:lnTo>
                      <a:lnTo>
                        <a:pt x="2558" y="663"/>
                      </a:lnTo>
                      <a:lnTo>
                        <a:pt x="2581" y="658"/>
                      </a:lnTo>
                      <a:lnTo>
                        <a:pt x="2603" y="650"/>
                      </a:lnTo>
                      <a:lnTo>
                        <a:pt x="2624" y="637"/>
                      </a:lnTo>
                      <a:lnTo>
                        <a:pt x="2643" y="618"/>
                      </a:lnTo>
                      <a:lnTo>
                        <a:pt x="2659" y="605"/>
                      </a:lnTo>
                      <a:lnTo>
                        <a:pt x="2672" y="597"/>
                      </a:lnTo>
                      <a:lnTo>
                        <a:pt x="2683" y="592"/>
                      </a:lnTo>
                      <a:lnTo>
                        <a:pt x="2694" y="591"/>
                      </a:lnTo>
                      <a:lnTo>
                        <a:pt x="2704" y="591"/>
                      </a:lnTo>
                      <a:lnTo>
                        <a:pt x="2715" y="592"/>
                      </a:lnTo>
                      <a:lnTo>
                        <a:pt x="2726" y="594"/>
                      </a:lnTo>
                      <a:lnTo>
                        <a:pt x="2739" y="596"/>
                      </a:lnTo>
                      <a:lnTo>
                        <a:pt x="2754" y="596"/>
                      </a:lnTo>
                      <a:lnTo>
                        <a:pt x="2771" y="592"/>
                      </a:lnTo>
                      <a:lnTo>
                        <a:pt x="2786" y="567"/>
                      </a:lnTo>
                      <a:lnTo>
                        <a:pt x="2803" y="540"/>
                      </a:lnTo>
                      <a:lnTo>
                        <a:pt x="2824" y="516"/>
                      </a:lnTo>
                      <a:lnTo>
                        <a:pt x="2846" y="492"/>
                      </a:lnTo>
                      <a:lnTo>
                        <a:pt x="2870" y="469"/>
                      </a:lnTo>
                      <a:lnTo>
                        <a:pt x="2896" y="448"/>
                      </a:lnTo>
                      <a:lnTo>
                        <a:pt x="2922" y="428"/>
                      </a:lnTo>
                      <a:lnTo>
                        <a:pt x="2947" y="408"/>
                      </a:lnTo>
                      <a:lnTo>
                        <a:pt x="2974" y="391"/>
                      </a:lnTo>
                      <a:lnTo>
                        <a:pt x="3000" y="375"/>
                      </a:lnTo>
                      <a:lnTo>
                        <a:pt x="2994" y="357"/>
                      </a:lnTo>
                      <a:lnTo>
                        <a:pt x="2986" y="344"/>
                      </a:lnTo>
                      <a:lnTo>
                        <a:pt x="2976" y="333"/>
                      </a:lnTo>
                      <a:lnTo>
                        <a:pt x="2965" y="325"/>
                      </a:lnTo>
                      <a:lnTo>
                        <a:pt x="2954" y="316"/>
                      </a:lnTo>
                      <a:lnTo>
                        <a:pt x="2942" y="308"/>
                      </a:lnTo>
                      <a:lnTo>
                        <a:pt x="2933" y="298"/>
                      </a:lnTo>
                      <a:lnTo>
                        <a:pt x="2923" y="287"/>
                      </a:lnTo>
                      <a:lnTo>
                        <a:pt x="2918" y="272"/>
                      </a:lnTo>
                      <a:lnTo>
                        <a:pt x="2915" y="255"/>
                      </a:lnTo>
                      <a:lnTo>
                        <a:pt x="2890" y="255"/>
                      </a:lnTo>
                      <a:lnTo>
                        <a:pt x="2891" y="250"/>
                      </a:lnTo>
                      <a:lnTo>
                        <a:pt x="2891" y="245"/>
                      </a:lnTo>
                      <a:lnTo>
                        <a:pt x="2890" y="240"/>
                      </a:lnTo>
                      <a:lnTo>
                        <a:pt x="2888" y="236"/>
                      </a:lnTo>
                      <a:lnTo>
                        <a:pt x="2885" y="232"/>
                      </a:lnTo>
                      <a:lnTo>
                        <a:pt x="2882" y="229"/>
                      </a:lnTo>
                      <a:lnTo>
                        <a:pt x="2877" y="226"/>
                      </a:lnTo>
                      <a:lnTo>
                        <a:pt x="2874" y="223"/>
                      </a:lnTo>
                      <a:lnTo>
                        <a:pt x="2869" y="221"/>
                      </a:lnTo>
                      <a:lnTo>
                        <a:pt x="2866" y="220"/>
                      </a:lnTo>
                      <a:lnTo>
                        <a:pt x="2813" y="220"/>
                      </a:lnTo>
                      <a:lnTo>
                        <a:pt x="2824" y="196"/>
                      </a:lnTo>
                      <a:lnTo>
                        <a:pt x="2763" y="196"/>
                      </a:lnTo>
                      <a:lnTo>
                        <a:pt x="2773" y="188"/>
                      </a:lnTo>
                      <a:lnTo>
                        <a:pt x="2778" y="178"/>
                      </a:lnTo>
                      <a:lnTo>
                        <a:pt x="2779" y="167"/>
                      </a:lnTo>
                      <a:lnTo>
                        <a:pt x="2776" y="157"/>
                      </a:lnTo>
                      <a:lnTo>
                        <a:pt x="2771" y="146"/>
                      </a:lnTo>
                      <a:lnTo>
                        <a:pt x="2765" y="136"/>
                      </a:lnTo>
                      <a:lnTo>
                        <a:pt x="2755" y="127"/>
                      </a:lnTo>
                      <a:lnTo>
                        <a:pt x="2744" y="120"/>
                      </a:lnTo>
                      <a:lnTo>
                        <a:pt x="2733" y="114"/>
                      </a:lnTo>
                      <a:lnTo>
                        <a:pt x="2722" y="111"/>
                      </a:lnTo>
                      <a:lnTo>
                        <a:pt x="2709" y="117"/>
                      </a:lnTo>
                      <a:lnTo>
                        <a:pt x="2698" y="127"/>
                      </a:lnTo>
                      <a:lnTo>
                        <a:pt x="2688" y="136"/>
                      </a:lnTo>
                      <a:lnTo>
                        <a:pt x="2678" y="146"/>
                      </a:lnTo>
                      <a:lnTo>
                        <a:pt x="2669" y="157"/>
                      </a:lnTo>
                      <a:lnTo>
                        <a:pt x="2661" y="165"/>
                      </a:lnTo>
                      <a:lnTo>
                        <a:pt x="2650" y="172"/>
                      </a:lnTo>
                      <a:lnTo>
                        <a:pt x="2640" y="175"/>
                      </a:lnTo>
                      <a:lnTo>
                        <a:pt x="2627" y="175"/>
                      </a:lnTo>
                      <a:lnTo>
                        <a:pt x="2613" y="170"/>
                      </a:lnTo>
                      <a:lnTo>
                        <a:pt x="2613" y="165"/>
                      </a:lnTo>
                      <a:lnTo>
                        <a:pt x="2613" y="160"/>
                      </a:lnTo>
                      <a:lnTo>
                        <a:pt x="2611" y="157"/>
                      </a:lnTo>
                      <a:lnTo>
                        <a:pt x="2610" y="152"/>
                      </a:lnTo>
                      <a:lnTo>
                        <a:pt x="2608" y="148"/>
                      </a:lnTo>
                      <a:lnTo>
                        <a:pt x="2605" y="144"/>
                      </a:lnTo>
                      <a:lnTo>
                        <a:pt x="2602" y="141"/>
                      </a:lnTo>
                      <a:lnTo>
                        <a:pt x="2600" y="136"/>
                      </a:lnTo>
                      <a:lnTo>
                        <a:pt x="2597" y="133"/>
                      </a:lnTo>
                      <a:lnTo>
                        <a:pt x="2595" y="128"/>
                      </a:lnTo>
                      <a:lnTo>
                        <a:pt x="2613" y="146"/>
                      </a:lnTo>
                      <a:lnTo>
                        <a:pt x="2616" y="143"/>
                      </a:lnTo>
                      <a:lnTo>
                        <a:pt x="2618" y="141"/>
                      </a:lnTo>
                      <a:lnTo>
                        <a:pt x="2619" y="138"/>
                      </a:lnTo>
                      <a:lnTo>
                        <a:pt x="2619" y="133"/>
                      </a:lnTo>
                      <a:lnTo>
                        <a:pt x="2619" y="130"/>
                      </a:lnTo>
                      <a:lnTo>
                        <a:pt x="2619" y="125"/>
                      </a:lnTo>
                      <a:lnTo>
                        <a:pt x="2619" y="122"/>
                      </a:lnTo>
                      <a:lnTo>
                        <a:pt x="2619" y="117"/>
                      </a:lnTo>
                      <a:lnTo>
                        <a:pt x="2619" y="114"/>
                      </a:lnTo>
                      <a:lnTo>
                        <a:pt x="2619" y="111"/>
                      </a:lnTo>
                      <a:lnTo>
                        <a:pt x="2603" y="98"/>
                      </a:lnTo>
                      <a:lnTo>
                        <a:pt x="2584" y="92"/>
                      </a:lnTo>
                      <a:lnTo>
                        <a:pt x="2565" y="87"/>
                      </a:lnTo>
                      <a:lnTo>
                        <a:pt x="2546" y="85"/>
                      </a:lnTo>
                      <a:lnTo>
                        <a:pt x="2526" y="85"/>
                      </a:lnTo>
                      <a:lnTo>
                        <a:pt x="2509" y="84"/>
                      </a:lnTo>
                      <a:lnTo>
                        <a:pt x="2491" y="80"/>
                      </a:lnTo>
                      <a:lnTo>
                        <a:pt x="2475" y="76"/>
                      </a:lnTo>
                      <a:lnTo>
                        <a:pt x="2461" y="66"/>
                      </a:lnTo>
                      <a:lnTo>
                        <a:pt x="2450" y="52"/>
                      </a:lnTo>
                      <a:lnTo>
                        <a:pt x="2454" y="50"/>
                      </a:lnTo>
                      <a:lnTo>
                        <a:pt x="2456" y="47"/>
                      </a:lnTo>
                      <a:lnTo>
                        <a:pt x="2458" y="45"/>
                      </a:lnTo>
                      <a:lnTo>
                        <a:pt x="2459" y="42"/>
                      </a:lnTo>
                      <a:lnTo>
                        <a:pt x="2459" y="37"/>
                      </a:lnTo>
                      <a:lnTo>
                        <a:pt x="2459" y="34"/>
                      </a:lnTo>
                      <a:lnTo>
                        <a:pt x="2459" y="31"/>
                      </a:lnTo>
                      <a:lnTo>
                        <a:pt x="2458" y="26"/>
                      </a:lnTo>
                      <a:lnTo>
                        <a:pt x="2458" y="23"/>
                      </a:lnTo>
                      <a:lnTo>
                        <a:pt x="2458" y="20"/>
                      </a:lnTo>
                      <a:lnTo>
                        <a:pt x="2432" y="2"/>
                      </a:lnTo>
                      <a:lnTo>
                        <a:pt x="2438" y="0"/>
                      </a:lnTo>
                      <a:lnTo>
                        <a:pt x="2443" y="2"/>
                      </a:lnTo>
                      <a:lnTo>
                        <a:pt x="2448" y="4"/>
                      </a:lnTo>
                      <a:lnTo>
                        <a:pt x="2453" y="8"/>
                      </a:lnTo>
                      <a:lnTo>
                        <a:pt x="2456" y="13"/>
                      </a:lnTo>
                      <a:lnTo>
                        <a:pt x="2458" y="20"/>
                      </a:lnTo>
                      <a:lnTo>
                        <a:pt x="2459" y="26"/>
                      </a:lnTo>
                      <a:lnTo>
                        <a:pt x="2459" y="32"/>
                      </a:lnTo>
                      <a:lnTo>
                        <a:pt x="2459" y="39"/>
                      </a:lnTo>
                      <a:lnTo>
                        <a:pt x="2458" y="44"/>
                      </a:lnTo>
                      <a:lnTo>
                        <a:pt x="2458" y="44"/>
                      </a:lnTo>
                      <a:lnTo>
                        <a:pt x="2456" y="44"/>
                      </a:lnTo>
                      <a:close/>
                    </a:path>
                  </a:pathLst>
                </a:custGeom>
                <a:solidFill>
                  <a:srgbClr val="808000"/>
                </a:solidFill>
                <a:ln w="9525">
                  <a:noFill/>
                  <a:round/>
                  <a:headEnd/>
                  <a:tailEnd/>
                </a:ln>
              </p:spPr>
              <p:txBody>
                <a:bodyPr/>
                <a:lstStyle/>
                <a:p>
                  <a:endParaRPr lang="en-US"/>
                </a:p>
              </p:txBody>
            </p:sp>
            <p:sp>
              <p:nvSpPr>
                <p:cNvPr id="43234" name="Freeform 226"/>
                <p:cNvSpPr>
                  <a:spLocks/>
                </p:cNvSpPr>
                <p:nvPr/>
              </p:nvSpPr>
              <p:spPr bwMode="auto">
                <a:xfrm>
                  <a:off x="2112" y="3042"/>
                  <a:ext cx="1610" cy="1051"/>
                </a:xfrm>
                <a:custGeom>
                  <a:avLst/>
                  <a:gdLst/>
                  <a:ahLst/>
                  <a:cxnLst>
                    <a:cxn ang="0">
                      <a:pos x="2523" y="93"/>
                    </a:cxn>
                    <a:cxn ang="0">
                      <a:pos x="2694" y="53"/>
                    </a:cxn>
                    <a:cxn ang="0">
                      <a:pos x="2781" y="50"/>
                    </a:cxn>
                    <a:cxn ang="0">
                      <a:pos x="3042" y="213"/>
                    </a:cxn>
                    <a:cxn ang="0">
                      <a:pos x="3184" y="967"/>
                    </a:cxn>
                    <a:cxn ang="0">
                      <a:pos x="1827" y="1754"/>
                    </a:cxn>
                    <a:cxn ang="0">
                      <a:pos x="930" y="1972"/>
                    </a:cxn>
                    <a:cxn ang="0">
                      <a:pos x="1176" y="2047"/>
                    </a:cxn>
                    <a:cxn ang="0">
                      <a:pos x="1114" y="2055"/>
                    </a:cxn>
                    <a:cxn ang="0">
                      <a:pos x="810" y="1980"/>
                    </a:cxn>
                    <a:cxn ang="0">
                      <a:pos x="642" y="2088"/>
                    </a:cxn>
                    <a:cxn ang="0">
                      <a:pos x="573" y="1949"/>
                    </a:cxn>
                    <a:cxn ang="0">
                      <a:pos x="450" y="1898"/>
                    </a:cxn>
                    <a:cxn ang="0">
                      <a:pos x="458" y="1866"/>
                    </a:cxn>
                    <a:cxn ang="0">
                      <a:pos x="458" y="1837"/>
                    </a:cxn>
                    <a:cxn ang="0">
                      <a:pos x="342" y="1730"/>
                    </a:cxn>
                    <a:cxn ang="0">
                      <a:pos x="186" y="1682"/>
                    </a:cxn>
                    <a:cxn ang="0">
                      <a:pos x="160" y="1698"/>
                    </a:cxn>
                    <a:cxn ang="0">
                      <a:pos x="227" y="1757"/>
                    </a:cxn>
                    <a:cxn ang="0">
                      <a:pos x="208" y="1759"/>
                    </a:cxn>
                    <a:cxn ang="0">
                      <a:pos x="234" y="1813"/>
                    </a:cxn>
                    <a:cxn ang="0">
                      <a:pos x="266" y="1834"/>
                    </a:cxn>
                    <a:cxn ang="0">
                      <a:pos x="171" y="1924"/>
                    </a:cxn>
                    <a:cxn ang="0">
                      <a:pos x="194" y="1970"/>
                    </a:cxn>
                    <a:cxn ang="0">
                      <a:pos x="152" y="2012"/>
                    </a:cxn>
                    <a:cxn ang="0">
                      <a:pos x="144" y="1957"/>
                    </a:cxn>
                    <a:cxn ang="0">
                      <a:pos x="99" y="1925"/>
                    </a:cxn>
                    <a:cxn ang="0">
                      <a:pos x="134" y="1799"/>
                    </a:cxn>
                    <a:cxn ang="0">
                      <a:pos x="134" y="1712"/>
                    </a:cxn>
                    <a:cxn ang="0">
                      <a:pos x="243" y="1695"/>
                    </a:cxn>
                    <a:cxn ang="0">
                      <a:pos x="338" y="1607"/>
                    </a:cxn>
                    <a:cxn ang="0">
                      <a:pos x="176" y="1581"/>
                    </a:cxn>
                    <a:cxn ang="0">
                      <a:pos x="118" y="900"/>
                    </a:cxn>
                    <a:cxn ang="0">
                      <a:pos x="554" y="397"/>
                    </a:cxn>
                    <a:cxn ang="0">
                      <a:pos x="770" y="383"/>
                    </a:cxn>
                    <a:cxn ang="0">
                      <a:pos x="621" y="480"/>
                    </a:cxn>
                    <a:cxn ang="0">
                      <a:pos x="458" y="519"/>
                    </a:cxn>
                    <a:cxn ang="0">
                      <a:pos x="389" y="637"/>
                    </a:cxn>
                    <a:cxn ang="0">
                      <a:pos x="333" y="682"/>
                    </a:cxn>
                    <a:cxn ang="0">
                      <a:pos x="270" y="1104"/>
                    </a:cxn>
                    <a:cxn ang="0">
                      <a:pos x="659" y="776"/>
                    </a:cxn>
                    <a:cxn ang="0">
                      <a:pos x="886" y="912"/>
                    </a:cxn>
                    <a:cxn ang="0">
                      <a:pos x="1267" y="1016"/>
                    </a:cxn>
                    <a:cxn ang="0">
                      <a:pos x="1621" y="1040"/>
                    </a:cxn>
                    <a:cxn ang="0">
                      <a:pos x="1878" y="1336"/>
                    </a:cxn>
                    <a:cxn ang="0">
                      <a:pos x="1829" y="992"/>
                    </a:cxn>
                    <a:cxn ang="0">
                      <a:pos x="1894" y="989"/>
                    </a:cxn>
                    <a:cxn ang="0">
                      <a:pos x="1901" y="871"/>
                    </a:cxn>
                    <a:cxn ang="0">
                      <a:pos x="2021" y="864"/>
                    </a:cxn>
                    <a:cxn ang="0">
                      <a:pos x="2171" y="860"/>
                    </a:cxn>
                    <a:cxn ang="0">
                      <a:pos x="2294" y="831"/>
                    </a:cxn>
                    <a:cxn ang="0">
                      <a:pos x="2330" y="765"/>
                    </a:cxn>
                    <a:cxn ang="0">
                      <a:pos x="2403" y="695"/>
                    </a:cxn>
                    <a:cxn ang="0">
                      <a:pos x="2382" y="653"/>
                    </a:cxn>
                    <a:cxn ang="0">
                      <a:pos x="2534" y="666"/>
                    </a:cxn>
                    <a:cxn ang="0">
                      <a:pos x="2870" y="469"/>
                    </a:cxn>
                    <a:cxn ang="0">
                      <a:pos x="2888" y="236"/>
                    </a:cxn>
                    <a:cxn ang="0">
                      <a:pos x="2709" y="117"/>
                    </a:cxn>
                    <a:cxn ang="0">
                      <a:pos x="2613" y="146"/>
                    </a:cxn>
                    <a:cxn ang="0">
                      <a:pos x="2450" y="52"/>
                    </a:cxn>
                    <a:cxn ang="0">
                      <a:pos x="2459" y="39"/>
                    </a:cxn>
                  </a:cxnLst>
                  <a:rect l="0" t="0" r="r" b="b"/>
                  <a:pathLst>
                    <a:path w="3219" h="2101">
                      <a:moveTo>
                        <a:pt x="2456" y="44"/>
                      </a:moveTo>
                      <a:lnTo>
                        <a:pt x="2456" y="50"/>
                      </a:lnTo>
                      <a:lnTo>
                        <a:pt x="2456" y="55"/>
                      </a:lnTo>
                      <a:lnTo>
                        <a:pt x="2458" y="60"/>
                      </a:lnTo>
                      <a:lnTo>
                        <a:pt x="2461" y="64"/>
                      </a:lnTo>
                      <a:lnTo>
                        <a:pt x="2464" y="68"/>
                      </a:lnTo>
                      <a:lnTo>
                        <a:pt x="2469" y="71"/>
                      </a:lnTo>
                      <a:lnTo>
                        <a:pt x="2474" y="76"/>
                      </a:lnTo>
                      <a:lnTo>
                        <a:pt x="2478" y="79"/>
                      </a:lnTo>
                      <a:lnTo>
                        <a:pt x="2482" y="82"/>
                      </a:lnTo>
                      <a:lnTo>
                        <a:pt x="2485" y="87"/>
                      </a:lnTo>
                      <a:lnTo>
                        <a:pt x="2490" y="80"/>
                      </a:lnTo>
                      <a:lnTo>
                        <a:pt x="2493" y="77"/>
                      </a:lnTo>
                      <a:lnTo>
                        <a:pt x="2498" y="77"/>
                      </a:lnTo>
                      <a:lnTo>
                        <a:pt x="2501" y="79"/>
                      </a:lnTo>
                      <a:lnTo>
                        <a:pt x="2506" y="82"/>
                      </a:lnTo>
                      <a:lnTo>
                        <a:pt x="2509" y="85"/>
                      </a:lnTo>
                      <a:lnTo>
                        <a:pt x="2514" y="88"/>
                      </a:lnTo>
                      <a:lnTo>
                        <a:pt x="2518" y="92"/>
                      </a:lnTo>
                      <a:lnTo>
                        <a:pt x="2523" y="93"/>
                      </a:lnTo>
                      <a:lnTo>
                        <a:pt x="2528" y="93"/>
                      </a:lnTo>
                      <a:lnTo>
                        <a:pt x="2520" y="79"/>
                      </a:lnTo>
                      <a:lnTo>
                        <a:pt x="2518" y="69"/>
                      </a:lnTo>
                      <a:lnTo>
                        <a:pt x="2523" y="63"/>
                      </a:lnTo>
                      <a:lnTo>
                        <a:pt x="2533" y="58"/>
                      </a:lnTo>
                      <a:lnTo>
                        <a:pt x="2546" y="56"/>
                      </a:lnTo>
                      <a:lnTo>
                        <a:pt x="2558" y="53"/>
                      </a:lnTo>
                      <a:lnTo>
                        <a:pt x="2574" y="52"/>
                      </a:lnTo>
                      <a:lnTo>
                        <a:pt x="2589" y="48"/>
                      </a:lnTo>
                      <a:lnTo>
                        <a:pt x="2602" y="44"/>
                      </a:lnTo>
                      <a:lnTo>
                        <a:pt x="2613" y="37"/>
                      </a:lnTo>
                      <a:lnTo>
                        <a:pt x="2618" y="39"/>
                      </a:lnTo>
                      <a:lnTo>
                        <a:pt x="2626" y="40"/>
                      </a:lnTo>
                      <a:lnTo>
                        <a:pt x="2634" y="44"/>
                      </a:lnTo>
                      <a:lnTo>
                        <a:pt x="2643" y="47"/>
                      </a:lnTo>
                      <a:lnTo>
                        <a:pt x="2654" y="48"/>
                      </a:lnTo>
                      <a:lnTo>
                        <a:pt x="2664" y="52"/>
                      </a:lnTo>
                      <a:lnTo>
                        <a:pt x="2675" y="53"/>
                      </a:lnTo>
                      <a:lnTo>
                        <a:pt x="2685" y="53"/>
                      </a:lnTo>
                      <a:lnTo>
                        <a:pt x="2694" y="53"/>
                      </a:lnTo>
                      <a:lnTo>
                        <a:pt x="2704" y="52"/>
                      </a:lnTo>
                      <a:lnTo>
                        <a:pt x="2699" y="50"/>
                      </a:lnTo>
                      <a:lnTo>
                        <a:pt x="2696" y="50"/>
                      </a:lnTo>
                      <a:lnTo>
                        <a:pt x="2693" y="52"/>
                      </a:lnTo>
                      <a:lnTo>
                        <a:pt x="2691" y="53"/>
                      </a:lnTo>
                      <a:lnTo>
                        <a:pt x="2688" y="56"/>
                      </a:lnTo>
                      <a:lnTo>
                        <a:pt x="2686" y="58"/>
                      </a:lnTo>
                      <a:lnTo>
                        <a:pt x="2685" y="61"/>
                      </a:lnTo>
                      <a:lnTo>
                        <a:pt x="2683" y="64"/>
                      </a:lnTo>
                      <a:lnTo>
                        <a:pt x="2682" y="66"/>
                      </a:lnTo>
                      <a:lnTo>
                        <a:pt x="2678" y="69"/>
                      </a:lnTo>
                      <a:lnTo>
                        <a:pt x="2694" y="69"/>
                      </a:lnTo>
                      <a:lnTo>
                        <a:pt x="2706" y="69"/>
                      </a:lnTo>
                      <a:lnTo>
                        <a:pt x="2717" y="69"/>
                      </a:lnTo>
                      <a:lnTo>
                        <a:pt x="2728" y="68"/>
                      </a:lnTo>
                      <a:lnTo>
                        <a:pt x="2738" y="66"/>
                      </a:lnTo>
                      <a:lnTo>
                        <a:pt x="2747" y="63"/>
                      </a:lnTo>
                      <a:lnTo>
                        <a:pt x="2757" y="60"/>
                      </a:lnTo>
                      <a:lnTo>
                        <a:pt x="2768" y="55"/>
                      </a:lnTo>
                      <a:lnTo>
                        <a:pt x="2781" y="50"/>
                      </a:lnTo>
                      <a:lnTo>
                        <a:pt x="2795" y="44"/>
                      </a:lnTo>
                      <a:lnTo>
                        <a:pt x="2781" y="26"/>
                      </a:lnTo>
                      <a:lnTo>
                        <a:pt x="2792" y="39"/>
                      </a:lnTo>
                      <a:lnTo>
                        <a:pt x="2805" y="47"/>
                      </a:lnTo>
                      <a:lnTo>
                        <a:pt x="2819" y="53"/>
                      </a:lnTo>
                      <a:lnTo>
                        <a:pt x="2834" y="56"/>
                      </a:lnTo>
                      <a:lnTo>
                        <a:pt x="2848" y="56"/>
                      </a:lnTo>
                      <a:lnTo>
                        <a:pt x="2862" y="55"/>
                      </a:lnTo>
                      <a:lnTo>
                        <a:pt x="2877" y="53"/>
                      </a:lnTo>
                      <a:lnTo>
                        <a:pt x="2888" y="48"/>
                      </a:lnTo>
                      <a:lnTo>
                        <a:pt x="2899" y="44"/>
                      </a:lnTo>
                      <a:lnTo>
                        <a:pt x="2907" y="37"/>
                      </a:lnTo>
                      <a:lnTo>
                        <a:pt x="2904" y="77"/>
                      </a:lnTo>
                      <a:lnTo>
                        <a:pt x="2912" y="106"/>
                      </a:lnTo>
                      <a:lnTo>
                        <a:pt x="2931" y="128"/>
                      </a:lnTo>
                      <a:lnTo>
                        <a:pt x="2955" y="146"/>
                      </a:lnTo>
                      <a:lnTo>
                        <a:pt x="2982" y="160"/>
                      </a:lnTo>
                      <a:lnTo>
                        <a:pt x="3010" y="175"/>
                      </a:lnTo>
                      <a:lnTo>
                        <a:pt x="3030" y="192"/>
                      </a:lnTo>
                      <a:lnTo>
                        <a:pt x="3042" y="213"/>
                      </a:lnTo>
                      <a:lnTo>
                        <a:pt x="3042" y="242"/>
                      </a:lnTo>
                      <a:lnTo>
                        <a:pt x="3024" y="280"/>
                      </a:lnTo>
                      <a:lnTo>
                        <a:pt x="3042" y="298"/>
                      </a:lnTo>
                      <a:lnTo>
                        <a:pt x="3066" y="263"/>
                      </a:lnTo>
                      <a:lnTo>
                        <a:pt x="3054" y="301"/>
                      </a:lnTo>
                      <a:lnTo>
                        <a:pt x="3054" y="338"/>
                      </a:lnTo>
                      <a:lnTo>
                        <a:pt x="3064" y="373"/>
                      </a:lnTo>
                      <a:lnTo>
                        <a:pt x="3082" y="405"/>
                      </a:lnTo>
                      <a:lnTo>
                        <a:pt x="3102" y="436"/>
                      </a:lnTo>
                      <a:lnTo>
                        <a:pt x="3125" y="468"/>
                      </a:lnTo>
                      <a:lnTo>
                        <a:pt x="3149" y="498"/>
                      </a:lnTo>
                      <a:lnTo>
                        <a:pt x="3168" y="532"/>
                      </a:lnTo>
                      <a:lnTo>
                        <a:pt x="3184" y="564"/>
                      </a:lnTo>
                      <a:lnTo>
                        <a:pt x="3194" y="600"/>
                      </a:lnTo>
                      <a:lnTo>
                        <a:pt x="3210" y="661"/>
                      </a:lnTo>
                      <a:lnTo>
                        <a:pt x="3219" y="722"/>
                      </a:lnTo>
                      <a:lnTo>
                        <a:pt x="3219" y="784"/>
                      </a:lnTo>
                      <a:lnTo>
                        <a:pt x="3214" y="845"/>
                      </a:lnTo>
                      <a:lnTo>
                        <a:pt x="3202" y="906"/>
                      </a:lnTo>
                      <a:lnTo>
                        <a:pt x="3184" y="967"/>
                      </a:lnTo>
                      <a:lnTo>
                        <a:pt x="3162" y="1024"/>
                      </a:lnTo>
                      <a:lnTo>
                        <a:pt x="3133" y="1080"/>
                      </a:lnTo>
                      <a:lnTo>
                        <a:pt x="3102" y="1135"/>
                      </a:lnTo>
                      <a:lnTo>
                        <a:pt x="3066" y="1184"/>
                      </a:lnTo>
                      <a:lnTo>
                        <a:pt x="2973" y="1272"/>
                      </a:lnTo>
                      <a:lnTo>
                        <a:pt x="2872" y="1346"/>
                      </a:lnTo>
                      <a:lnTo>
                        <a:pt x="2768" y="1410"/>
                      </a:lnTo>
                      <a:lnTo>
                        <a:pt x="2659" y="1464"/>
                      </a:lnTo>
                      <a:lnTo>
                        <a:pt x="2549" y="1512"/>
                      </a:lnTo>
                      <a:lnTo>
                        <a:pt x="2437" y="1557"/>
                      </a:lnTo>
                      <a:lnTo>
                        <a:pt x="2325" y="1599"/>
                      </a:lnTo>
                      <a:lnTo>
                        <a:pt x="2211" y="1640"/>
                      </a:lnTo>
                      <a:lnTo>
                        <a:pt x="2101" y="1685"/>
                      </a:lnTo>
                      <a:lnTo>
                        <a:pt x="1992" y="1733"/>
                      </a:lnTo>
                      <a:lnTo>
                        <a:pt x="1962" y="1730"/>
                      </a:lnTo>
                      <a:lnTo>
                        <a:pt x="1933" y="1728"/>
                      </a:lnTo>
                      <a:lnTo>
                        <a:pt x="1906" y="1732"/>
                      </a:lnTo>
                      <a:lnTo>
                        <a:pt x="1878" y="1738"/>
                      </a:lnTo>
                      <a:lnTo>
                        <a:pt x="1853" y="1744"/>
                      </a:lnTo>
                      <a:lnTo>
                        <a:pt x="1827" y="1754"/>
                      </a:lnTo>
                      <a:lnTo>
                        <a:pt x="1802" y="1762"/>
                      </a:lnTo>
                      <a:lnTo>
                        <a:pt x="1776" y="1770"/>
                      </a:lnTo>
                      <a:lnTo>
                        <a:pt x="1750" y="1778"/>
                      </a:lnTo>
                      <a:lnTo>
                        <a:pt x="1725" y="1783"/>
                      </a:lnTo>
                      <a:lnTo>
                        <a:pt x="1653" y="1808"/>
                      </a:lnTo>
                      <a:lnTo>
                        <a:pt x="1578" y="1837"/>
                      </a:lnTo>
                      <a:lnTo>
                        <a:pt x="1504" y="1868"/>
                      </a:lnTo>
                      <a:lnTo>
                        <a:pt x="1429" y="1895"/>
                      </a:lnTo>
                      <a:lnTo>
                        <a:pt x="1354" y="1919"/>
                      </a:lnTo>
                      <a:lnTo>
                        <a:pt x="1275" y="1936"/>
                      </a:lnTo>
                      <a:lnTo>
                        <a:pt x="1197" y="1948"/>
                      </a:lnTo>
                      <a:lnTo>
                        <a:pt x="1118" y="1948"/>
                      </a:lnTo>
                      <a:lnTo>
                        <a:pt x="1037" y="1935"/>
                      </a:lnTo>
                      <a:lnTo>
                        <a:pt x="954" y="1909"/>
                      </a:lnTo>
                      <a:lnTo>
                        <a:pt x="949" y="1924"/>
                      </a:lnTo>
                      <a:lnTo>
                        <a:pt x="944" y="1935"/>
                      </a:lnTo>
                      <a:lnTo>
                        <a:pt x="939" y="1944"/>
                      </a:lnTo>
                      <a:lnTo>
                        <a:pt x="936" y="1954"/>
                      </a:lnTo>
                      <a:lnTo>
                        <a:pt x="933" y="1964"/>
                      </a:lnTo>
                      <a:lnTo>
                        <a:pt x="930" y="1972"/>
                      </a:lnTo>
                      <a:lnTo>
                        <a:pt x="930" y="1983"/>
                      </a:lnTo>
                      <a:lnTo>
                        <a:pt x="930" y="1994"/>
                      </a:lnTo>
                      <a:lnTo>
                        <a:pt x="933" y="2007"/>
                      </a:lnTo>
                      <a:lnTo>
                        <a:pt x="936" y="2023"/>
                      </a:lnTo>
                      <a:lnTo>
                        <a:pt x="944" y="2026"/>
                      </a:lnTo>
                      <a:lnTo>
                        <a:pt x="954" y="2028"/>
                      </a:lnTo>
                      <a:lnTo>
                        <a:pt x="963" y="2029"/>
                      </a:lnTo>
                      <a:lnTo>
                        <a:pt x="971" y="2029"/>
                      </a:lnTo>
                      <a:lnTo>
                        <a:pt x="981" y="2029"/>
                      </a:lnTo>
                      <a:lnTo>
                        <a:pt x="990" y="2029"/>
                      </a:lnTo>
                      <a:lnTo>
                        <a:pt x="1000" y="2029"/>
                      </a:lnTo>
                      <a:lnTo>
                        <a:pt x="1008" y="2029"/>
                      </a:lnTo>
                      <a:lnTo>
                        <a:pt x="1014" y="2029"/>
                      </a:lnTo>
                      <a:lnTo>
                        <a:pt x="1021" y="2029"/>
                      </a:lnTo>
                      <a:lnTo>
                        <a:pt x="1218" y="2012"/>
                      </a:lnTo>
                      <a:lnTo>
                        <a:pt x="1232" y="2029"/>
                      </a:lnTo>
                      <a:lnTo>
                        <a:pt x="1182" y="2047"/>
                      </a:lnTo>
                      <a:lnTo>
                        <a:pt x="1178" y="2047"/>
                      </a:lnTo>
                      <a:lnTo>
                        <a:pt x="1176" y="2047"/>
                      </a:lnTo>
                      <a:lnTo>
                        <a:pt x="1176" y="2047"/>
                      </a:lnTo>
                      <a:lnTo>
                        <a:pt x="1176" y="2047"/>
                      </a:lnTo>
                      <a:lnTo>
                        <a:pt x="1179" y="2045"/>
                      </a:lnTo>
                      <a:lnTo>
                        <a:pt x="1181" y="2045"/>
                      </a:lnTo>
                      <a:lnTo>
                        <a:pt x="1184" y="2044"/>
                      </a:lnTo>
                      <a:lnTo>
                        <a:pt x="1187" y="2042"/>
                      </a:lnTo>
                      <a:lnTo>
                        <a:pt x="1189" y="2039"/>
                      </a:lnTo>
                      <a:lnTo>
                        <a:pt x="1190" y="2036"/>
                      </a:lnTo>
                      <a:lnTo>
                        <a:pt x="1181" y="2031"/>
                      </a:lnTo>
                      <a:lnTo>
                        <a:pt x="1171" y="2029"/>
                      </a:lnTo>
                      <a:lnTo>
                        <a:pt x="1162" y="2029"/>
                      </a:lnTo>
                      <a:lnTo>
                        <a:pt x="1154" y="2029"/>
                      </a:lnTo>
                      <a:lnTo>
                        <a:pt x="1144" y="2032"/>
                      </a:lnTo>
                      <a:lnTo>
                        <a:pt x="1136" y="2036"/>
                      </a:lnTo>
                      <a:lnTo>
                        <a:pt x="1126" y="2039"/>
                      </a:lnTo>
                      <a:lnTo>
                        <a:pt x="1117" y="2042"/>
                      </a:lnTo>
                      <a:lnTo>
                        <a:pt x="1107" y="2045"/>
                      </a:lnTo>
                      <a:lnTo>
                        <a:pt x="1099" y="2047"/>
                      </a:lnTo>
                      <a:lnTo>
                        <a:pt x="1102" y="2050"/>
                      </a:lnTo>
                      <a:lnTo>
                        <a:pt x="1109" y="2053"/>
                      </a:lnTo>
                      <a:lnTo>
                        <a:pt x="1114" y="2055"/>
                      </a:lnTo>
                      <a:lnTo>
                        <a:pt x="1120" y="2055"/>
                      </a:lnTo>
                      <a:lnTo>
                        <a:pt x="1126" y="2056"/>
                      </a:lnTo>
                      <a:lnTo>
                        <a:pt x="1133" y="2055"/>
                      </a:lnTo>
                      <a:lnTo>
                        <a:pt x="1139" y="2055"/>
                      </a:lnTo>
                      <a:lnTo>
                        <a:pt x="1146" y="2055"/>
                      </a:lnTo>
                      <a:lnTo>
                        <a:pt x="1152" y="2055"/>
                      </a:lnTo>
                      <a:lnTo>
                        <a:pt x="1158" y="2053"/>
                      </a:lnTo>
                      <a:lnTo>
                        <a:pt x="894" y="2036"/>
                      </a:lnTo>
                      <a:lnTo>
                        <a:pt x="894" y="2029"/>
                      </a:lnTo>
                      <a:lnTo>
                        <a:pt x="886" y="2042"/>
                      </a:lnTo>
                      <a:lnTo>
                        <a:pt x="878" y="2047"/>
                      </a:lnTo>
                      <a:lnTo>
                        <a:pt x="872" y="2047"/>
                      </a:lnTo>
                      <a:lnTo>
                        <a:pt x="862" y="2042"/>
                      </a:lnTo>
                      <a:lnTo>
                        <a:pt x="854" y="2034"/>
                      </a:lnTo>
                      <a:lnTo>
                        <a:pt x="846" y="2024"/>
                      </a:lnTo>
                      <a:lnTo>
                        <a:pt x="837" y="2013"/>
                      </a:lnTo>
                      <a:lnTo>
                        <a:pt x="829" y="2005"/>
                      </a:lnTo>
                      <a:lnTo>
                        <a:pt x="819" y="1997"/>
                      </a:lnTo>
                      <a:lnTo>
                        <a:pt x="810" y="1994"/>
                      </a:lnTo>
                      <a:lnTo>
                        <a:pt x="810" y="1980"/>
                      </a:lnTo>
                      <a:lnTo>
                        <a:pt x="790" y="1978"/>
                      </a:lnTo>
                      <a:lnTo>
                        <a:pt x="779" y="1981"/>
                      </a:lnTo>
                      <a:lnTo>
                        <a:pt x="773" y="1989"/>
                      </a:lnTo>
                      <a:lnTo>
                        <a:pt x="771" y="2000"/>
                      </a:lnTo>
                      <a:lnTo>
                        <a:pt x="773" y="2015"/>
                      </a:lnTo>
                      <a:lnTo>
                        <a:pt x="776" y="2032"/>
                      </a:lnTo>
                      <a:lnTo>
                        <a:pt x="778" y="2048"/>
                      </a:lnTo>
                      <a:lnTo>
                        <a:pt x="778" y="2066"/>
                      </a:lnTo>
                      <a:lnTo>
                        <a:pt x="776" y="2082"/>
                      </a:lnTo>
                      <a:lnTo>
                        <a:pt x="768" y="2096"/>
                      </a:lnTo>
                      <a:lnTo>
                        <a:pt x="746" y="2101"/>
                      </a:lnTo>
                      <a:lnTo>
                        <a:pt x="728" y="2098"/>
                      </a:lnTo>
                      <a:lnTo>
                        <a:pt x="715" y="2092"/>
                      </a:lnTo>
                      <a:lnTo>
                        <a:pt x="706" y="2084"/>
                      </a:lnTo>
                      <a:lnTo>
                        <a:pt x="698" y="2074"/>
                      </a:lnTo>
                      <a:lnTo>
                        <a:pt x="690" y="2066"/>
                      </a:lnTo>
                      <a:lnTo>
                        <a:pt x="682" y="2061"/>
                      </a:lnTo>
                      <a:lnTo>
                        <a:pt x="672" y="2063"/>
                      </a:lnTo>
                      <a:lnTo>
                        <a:pt x="659" y="2071"/>
                      </a:lnTo>
                      <a:lnTo>
                        <a:pt x="642" y="2088"/>
                      </a:lnTo>
                      <a:lnTo>
                        <a:pt x="634" y="2036"/>
                      </a:lnTo>
                      <a:lnTo>
                        <a:pt x="627" y="2039"/>
                      </a:lnTo>
                      <a:lnTo>
                        <a:pt x="621" y="2042"/>
                      </a:lnTo>
                      <a:lnTo>
                        <a:pt x="614" y="2045"/>
                      </a:lnTo>
                      <a:lnTo>
                        <a:pt x="608" y="2047"/>
                      </a:lnTo>
                      <a:lnTo>
                        <a:pt x="602" y="2050"/>
                      </a:lnTo>
                      <a:lnTo>
                        <a:pt x="595" y="2053"/>
                      </a:lnTo>
                      <a:lnTo>
                        <a:pt x="589" y="2055"/>
                      </a:lnTo>
                      <a:lnTo>
                        <a:pt x="582" y="2055"/>
                      </a:lnTo>
                      <a:lnTo>
                        <a:pt x="574" y="2055"/>
                      </a:lnTo>
                      <a:lnTo>
                        <a:pt x="566" y="2053"/>
                      </a:lnTo>
                      <a:lnTo>
                        <a:pt x="576" y="2044"/>
                      </a:lnTo>
                      <a:lnTo>
                        <a:pt x="581" y="2032"/>
                      </a:lnTo>
                      <a:lnTo>
                        <a:pt x="582" y="2020"/>
                      </a:lnTo>
                      <a:lnTo>
                        <a:pt x="582" y="2008"/>
                      </a:lnTo>
                      <a:lnTo>
                        <a:pt x="581" y="1996"/>
                      </a:lnTo>
                      <a:lnTo>
                        <a:pt x="579" y="1984"/>
                      </a:lnTo>
                      <a:lnTo>
                        <a:pt x="576" y="1972"/>
                      </a:lnTo>
                      <a:lnTo>
                        <a:pt x="574" y="1960"/>
                      </a:lnTo>
                      <a:lnTo>
                        <a:pt x="573" y="1949"/>
                      </a:lnTo>
                      <a:lnTo>
                        <a:pt x="574" y="1938"/>
                      </a:lnTo>
                      <a:lnTo>
                        <a:pt x="563" y="1933"/>
                      </a:lnTo>
                      <a:lnTo>
                        <a:pt x="552" y="1927"/>
                      </a:lnTo>
                      <a:lnTo>
                        <a:pt x="541" y="1919"/>
                      </a:lnTo>
                      <a:lnTo>
                        <a:pt x="531" y="1912"/>
                      </a:lnTo>
                      <a:lnTo>
                        <a:pt x="520" y="1906"/>
                      </a:lnTo>
                      <a:lnTo>
                        <a:pt x="510" y="1901"/>
                      </a:lnTo>
                      <a:lnTo>
                        <a:pt x="501" y="1900"/>
                      </a:lnTo>
                      <a:lnTo>
                        <a:pt x="491" y="1900"/>
                      </a:lnTo>
                      <a:lnTo>
                        <a:pt x="482" y="1903"/>
                      </a:lnTo>
                      <a:lnTo>
                        <a:pt x="472" y="1909"/>
                      </a:lnTo>
                      <a:lnTo>
                        <a:pt x="458" y="1909"/>
                      </a:lnTo>
                      <a:lnTo>
                        <a:pt x="458" y="1908"/>
                      </a:lnTo>
                      <a:lnTo>
                        <a:pt x="458" y="1906"/>
                      </a:lnTo>
                      <a:lnTo>
                        <a:pt x="456" y="1904"/>
                      </a:lnTo>
                      <a:lnTo>
                        <a:pt x="456" y="1903"/>
                      </a:lnTo>
                      <a:lnTo>
                        <a:pt x="454" y="1901"/>
                      </a:lnTo>
                      <a:lnTo>
                        <a:pt x="453" y="1900"/>
                      </a:lnTo>
                      <a:lnTo>
                        <a:pt x="451" y="1898"/>
                      </a:lnTo>
                      <a:lnTo>
                        <a:pt x="450" y="1898"/>
                      </a:lnTo>
                      <a:lnTo>
                        <a:pt x="448" y="1896"/>
                      </a:lnTo>
                      <a:lnTo>
                        <a:pt x="448" y="1895"/>
                      </a:lnTo>
                      <a:lnTo>
                        <a:pt x="466" y="1909"/>
                      </a:lnTo>
                      <a:lnTo>
                        <a:pt x="467" y="1908"/>
                      </a:lnTo>
                      <a:lnTo>
                        <a:pt x="470" y="1906"/>
                      </a:lnTo>
                      <a:lnTo>
                        <a:pt x="470" y="1904"/>
                      </a:lnTo>
                      <a:lnTo>
                        <a:pt x="472" y="1903"/>
                      </a:lnTo>
                      <a:lnTo>
                        <a:pt x="472" y="1900"/>
                      </a:lnTo>
                      <a:lnTo>
                        <a:pt x="472" y="1896"/>
                      </a:lnTo>
                      <a:lnTo>
                        <a:pt x="472" y="1895"/>
                      </a:lnTo>
                      <a:lnTo>
                        <a:pt x="472" y="1892"/>
                      </a:lnTo>
                      <a:lnTo>
                        <a:pt x="472" y="1888"/>
                      </a:lnTo>
                      <a:lnTo>
                        <a:pt x="472" y="1885"/>
                      </a:lnTo>
                      <a:lnTo>
                        <a:pt x="448" y="1860"/>
                      </a:lnTo>
                      <a:lnTo>
                        <a:pt x="422" y="1903"/>
                      </a:lnTo>
                      <a:lnTo>
                        <a:pt x="422" y="1853"/>
                      </a:lnTo>
                      <a:lnTo>
                        <a:pt x="430" y="1856"/>
                      </a:lnTo>
                      <a:lnTo>
                        <a:pt x="440" y="1860"/>
                      </a:lnTo>
                      <a:lnTo>
                        <a:pt x="448" y="1863"/>
                      </a:lnTo>
                      <a:lnTo>
                        <a:pt x="458" y="1866"/>
                      </a:lnTo>
                      <a:lnTo>
                        <a:pt x="466" y="1871"/>
                      </a:lnTo>
                      <a:lnTo>
                        <a:pt x="475" y="1874"/>
                      </a:lnTo>
                      <a:lnTo>
                        <a:pt x="485" y="1879"/>
                      </a:lnTo>
                      <a:lnTo>
                        <a:pt x="494" y="1884"/>
                      </a:lnTo>
                      <a:lnTo>
                        <a:pt x="504" y="1890"/>
                      </a:lnTo>
                      <a:lnTo>
                        <a:pt x="514" y="1895"/>
                      </a:lnTo>
                      <a:lnTo>
                        <a:pt x="531" y="1877"/>
                      </a:lnTo>
                      <a:lnTo>
                        <a:pt x="483" y="1836"/>
                      </a:lnTo>
                      <a:lnTo>
                        <a:pt x="482" y="1839"/>
                      </a:lnTo>
                      <a:lnTo>
                        <a:pt x="480" y="1840"/>
                      </a:lnTo>
                      <a:lnTo>
                        <a:pt x="477" y="1842"/>
                      </a:lnTo>
                      <a:lnTo>
                        <a:pt x="474" y="1842"/>
                      </a:lnTo>
                      <a:lnTo>
                        <a:pt x="472" y="1844"/>
                      </a:lnTo>
                      <a:lnTo>
                        <a:pt x="469" y="1844"/>
                      </a:lnTo>
                      <a:lnTo>
                        <a:pt x="466" y="1844"/>
                      </a:lnTo>
                      <a:lnTo>
                        <a:pt x="462" y="1844"/>
                      </a:lnTo>
                      <a:lnTo>
                        <a:pt x="461" y="1842"/>
                      </a:lnTo>
                      <a:lnTo>
                        <a:pt x="458" y="1842"/>
                      </a:lnTo>
                      <a:lnTo>
                        <a:pt x="458" y="1840"/>
                      </a:lnTo>
                      <a:lnTo>
                        <a:pt x="458" y="1837"/>
                      </a:lnTo>
                      <a:lnTo>
                        <a:pt x="458" y="1836"/>
                      </a:lnTo>
                      <a:lnTo>
                        <a:pt x="458" y="1832"/>
                      </a:lnTo>
                      <a:lnTo>
                        <a:pt x="456" y="1829"/>
                      </a:lnTo>
                      <a:lnTo>
                        <a:pt x="456" y="1826"/>
                      </a:lnTo>
                      <a:lnTo>
                        <a:pt x="454" y="1823"/>
                      </a:lnTo>
                      <a:lnTo>
                        <a:pt x="453" y="1821"/>
                      </a:lnTo>
                      <a:lnTo>
                        <a:pt x="450" y="1820"/>
                      </a:lnTo>
                      <a:lnTo>
                        <a:pt x="448" y="1818"/>
                      </a:lnTo>
                      <a:lnTo>
                        <a:pt x="430" y="1818"/>
                      </a:lnTo>
                      <a:lnTo>
                        <a:pt x="422" y="1805"/>
                      </a:lnTo>
                      <a:lnTo>
                        <a:pt x="414" y="1797"/>
                      </a:lnTo>
                      <a:lnTo>
                        <a:pt x="405" y="1791"/>
                      </a:lnTo>
                      <a:lnTo>
                        <a:pt x="395" y="1788"/>
                      </a:lnTo>
                      <a:lnTo>
                        <a:pt x="386" y="1784"/>
                      </a:lnTo>
                      <a:lnTo>
                        <a:pt x="378" y="1780"/>
                      </a:lnTo>
                      <a:lnTo>
                        <a:pt x="370" y="1773"/>
                      </a:lnTo>
                      <a:lnTo>
                        <a:pt x="363" y="1765"/>
                      </a:lnTo>
                      <a:lnTo>
                        <a:pt x="358" y="1752"/>
                      </a:lnTo>
                      <a:lnTo>
                        <a:pt x="355" y="1733"/>
                      </a:lnTo>
                      <a:lnTo>
                        <a:pt x="342" y="1730"/>
                      </a:lnTo>
                      <a:lnTo>
                        <a:pt x="330" y="1727"/>
                      </a:lnTo>
                      <a:lnTo>
                        <a:pt x="317" y="1725"/>
                      </a:lnTo>
                      <a:lnTo>
                        <a:pt x="302" y="1725"/>
                      </a:lnTo>
                      <a:lnTo>
                        <a:pt x="288" y="1725"/>
                      </a:lnTo>
                      <a:lnTo>
                        <a:pt x="275" y="1725"/>
                      </a:lnTo>
                      <a:lnTo>
                        <a:pt x="261" y="1725"/>
                      </a:lnTo>
                      <a:lnTo>
                        <a:pt x="246" y="1725"/>
                      </a:lnTo>
                      <a:lnTo>
                        <a:pt x="232" y="1727"/>
                      </a:lnTo>
                      <a:lnTo>
                        <a:pt x="219" y="1727"/>
                      </a:lnTo>
                      <a:lnTo>
                        <a:pt x="221" y="1720"/>
                      </a:lnTo>
                      <a:lnTo>
                        <a:pt x="221" y="1716"/>
                      </a:lnTo>
                      <a:lnTo>
                        <a:pt x="219" y="1711"/>
                      </a:lnTo>
                      <a:lnTo>
                        <a:pt x="218" y="1706"/>
                      </a:lnTo>
                      <a:lnTo>
                        <a:pt x="214" y="1703"/>
                      </a:lnTo>
                      <a:lnTo>
                        <a:pt x="210" y="1700"/>
                      </a:lnTo>
                      <a:lnTo>
                        <a:pt x="206" y="1695"/>
                      </a:lnTo>
                      <a:lnTo>
                        <a:pt x="202" y="1692"/>
                      </a:lnTo>
                      <a:lnTo>
                        <a:pt x="197" y="1688"/>
                      </a:lnTo>
                      <a:lnTo>
                        <a:pt x="194" y="1684"/>
                      </a:lnTo>
                      <a:lnTo>
                        <a:pt x="186" y="1682"/>
                      </a:lnTo>
                      <a:lnTo>
                        <a:pt x="179" y="1682"/>
                      </a:lnTo>
                      <a:lnTo>
                        <a:pt x="176" y="1685"/>
                      </a:lnTo>
                      <a:lnTo>
                        <a:pt x="173" y="1690"/>
                      </a:lnTo>
                      <a:lnTo>
                        <a:pt x="171" y="1696"/>
                      </a:lnTo>
                      <a:lnTo>
                        <a:pt x="170" y="1703"/>
                      </a:lnTo>
                      <a:lnTo>
                        <a:pt x="170" y="1708"/>
                      </a:lnTo>
                      <a:lnTo>
                        <a:pt x="170" y="1712"/>
                      </a:lnTo>
                      <a:lnTo>
                        <a:pt x="170" y="1716"/>
                      </a:lnTo>
                      <a:lnTo>
                        <a:pt x="170" y="1716"/>
                      </a:lnTo>
                      <a:lnTo>
                        <a:pt x="170" y="1714"/>
                      </a:lnTo>
                      <a:lnTo>
                        <a:pt x="170" y="1712"/>
                      </a:lnTo>
                      <a:lnTo>
                        <a:pt x="170" y="1711"/>
                      </a:lnTo>
                      <a:lnTo>
                        <a:pt x="170" y="1709"/>
                      </a:lnTo>
                      <a:lnTo>
                        <a:pt x="168" y="1708"/>
                      </a:lnTo>
                      <a:lnTo>
                        <a:pt x="168" y="1706"/>
                      </a:lnTo>
                      <a:lnTo>
                        <a:pt x="166" y="1704"/>
                      </a:lnTo>
                      <a:lnTo>
                        <a:pt x="165" y="1703"/>
                      </a:lnTo>
                      <a:lnTo>
                        <a:pt x="163" y="1700"/>
                      </a:lnTo>
                      <a:lnTo>
                        <a:pt x="162" y="1698"/>
                      </a:lnTo>
                      <a:lnTo>
                        <a:pt x="160" y="1698"/>
                      </a:lnTo>
                      <a:lnTo>
                        <a:pt x="157" y="1700"/>
                      </a:lnTo>
                      <a:lnTo>
                        <a:pt x="155" y="1700"/>
                      </a:lnTo>
                      <a:lnTo>
                        <a:pt x="152" y="1701"/>
                      </a:lnTo>
                      <a:lnTo>
                        <a:pt x="150" y="1703"/>
                      </a:lnTo>
                      <a:lnTo>
                        <a:pt x="149" y="1704"/>
                      </a:lnTo>
                      <a:lnTo>
                        <a:pt x="147" y="1704"/>
                      </a:lnTo>
                      <a:lnTo>
                        <a:pt x="147" y="1706"/>
                      </a:lnTo>
                      <a:lnTo>
                        <a:pt x="146" y="1708"/>
                      </a:lnTo>
                      <a:lnTo>
                        <a:pt x="144" y="1709"/>
                      </a:lnTo>
                      <a:lnTo>
                        <a:pt x="146" y="1722"/>
                      </a:lnTo>
                      <a:lnTo>
                        <a:pt x="150" y="1730"/>
                      </a:lnTo>
                      <a:lnTo>
                        <a:pt x="158" y="1733"/>
                      </a:lnTo>
                      <a:lnTo>
                        <a:pt x="166" y="1735"/>
                      </a:lnTo>
                      <a:lnTo>
                        <a:pt x="178" y="1733"/>
                      </a:lnTo>
                      <a:lnTo>
                        <a:pt x="189" y="1733"/>
                      </a:lnTo>
                      <a:lnTo>
                        <a:pt x="198" y="1733"/>
                      </a:lnTo>
                      <a:lnTo>
                        <a:pt x="208" y="1735"/>
                      </a:lnTo>
                      <a:lnTo>
                        <a:pt x="214" y="1741"/>
                      </a:lnTo>
                      <a:lnTo>
                        <a:pt x="219" y="1751"/>
                      </a:lnTo>
                      <a:lnTo>
                        <a:pt x="227" y="1757"/>
                      </a:lnTo>
                      <a:lnTo>
                        <a:pt x="235" y="1762"/>
                      </a:lnTo>
                      <a:lnTo>
                        <a:pt x="245" y="1767"/>
                      </a:lnTo>
                      <a:lnTo>
                        <a:pt x="253" y="1773"/>
                      </a:lnTo>
                      <a:lnTo>
                        <a:pt x="261" y="1778"/>
                      </a:lnTo>
                      <a:lnTo>
                        <a:pt x="269" y="1784"/>
                      </a:lnTo>
                      <a:lnTo>
                        <a:pt x="277" y="1791"/>
                      </a:lnTo>
                      <a:lnTo>
                        <a:pt x="283" y="1797"/>
                      </a:lnTo>
                      <a:lnTo>
                        <a:pt x="290" y="1804"/>
                      </a:lnTo>
                      <a:lnTo>
                        <a:pt x="296" y="1812"/>
                      </a:lnTo>
                      <a:lnTo>
                        <a:pt x="288" y="1802"/>
                      </a:lnTo>
                      <a:lnTo>
                        <a:pt x="282" y="1796"/>
                      </a:lnTo>
                      <a:lnTo>
                        <a:pt x="274" y="1788"/>
                      </a:lnTo>
                      <a:lnTo>
                        <a:pt x="266" y="1781"/>
                      </a:lnTo>
                      <a:lnTo>
                        <a:pt x="258" y="1775"/>
                      </a:lnTo>
                      <a:lnTo>
                        <a:pt x="250" y="1770"/>
                      </a:lnTo>
                      <a:lnTo>
                        <a:pt x="240" y="1765"/>
                      </a:lnTo>
                      <a:lnTo>
                        <a:pt x="232" y="1762"/>
                      </a:lnTo>
                      <a:lnTo>
                        <a:pt x="222" y="1760"/>
                      </a:lnTo>
                      <a:lnTo>
                        <a:pt x="211" y="1759"/>
                      </a:lnTo>
                      <a:lnTo>
                        <a:pt x="208" y="1759"/>
                      </a:lnTo>
                      <a:lnTo>
                        <a:pt x="206" y="1762"/>
                      </a:lnTo>
                      <a:lnTo>
                        <a:pt x="205" y="1764"/>
                      </a:lnTo>
                      <a:lnTo>
                        <a:pt x="205" y="1767"/>
                      </a:lnTo>
                      <a:lnTo>
                        <a:pt x="205" y="1768"/>
                      </a:lnTo>
                      <a:lnTo>
                        <a:pt x="203" y="1772"/>
                      </a:lnTo>
                      <a:lnTo>
                        <a:pt x="203" y="1775"/>
                      </a:lnTo>
                      <a:lnTo>
                        <a:pt x="205" y="1778"/>
                      </a:lnTo>
                      <a:lnTo>
                        <a:pt x="205" y="1781"/>
                      </a:lnTo>
                      <a:lnTo>
                        <a:pt x="205" y="1783"/>
                      </a:lnTo>
                      <a:lnTo>
                        <a:pt x="208" y="1786"/>
                      </a:lnTo>
                      <a:lnTo>
                        <a:pt x="211" y="1788"/>
                      </a:lnTo>
                      <a:lnTo>
                        <a:pt x="214" y="1791"/>
                      </a:lnTo>
                      <a:lnTo>
                        <a:pt x="218" y="1792"/>
                      </a:lnTo>
                      <a:lnTo>
                        <a:pt x="222" y="1794"/>
                      </a:lnTo>
                      <a:lnTo>
                        <a:pt x="226" y="1797"/>
                      </a:lnTo>
                      <a:lnTo>
                        <a:pt x="229" y="1799"/>
                      </a:lnTo>
                      <a:lnTo>
                        <a:pt x="230" y="1802"/>
                      </a:lnTo>
                      <a:lnTo>
                        <a:pt x="234" y="1807"/>
                      </a:lnTo>
                      <a:lnTo>
                        <a:pt x="237" y="1812"/>
                      </a:lnTo>
                      <a:lnTo>
                        <a:pt x="234" y="1813"/>
                      </a:lnTo>
                      <a:lnTo>
                        <a:pt x="229" y="1813"/>
                      </a:lnTo>
                      <a:lnTo>
                        <a:pt x="221" y="1812"/>
                      </a:lnTo>
                      <a:lnTo>
                        <a:pt x="211" y="1808"/>
                      </a:lnTo>
                      <a:lnTo>
                        <a:pt x="202" y="1805"/>
                      </a:lnTo>
                      <a:lnTo>
                        <a:pt x="192" y="1804"/>
                      </a:lnTo>
                      <a:lnTo>
                        <a:pt x="182" y="1802"/>
                      </a:lnTo>
                      <a:lnTo>
                        <a:pt x="174" y="1804"/>
                      </a:lnTo>
                      <a:lnTo>
                        <a:pt x="166" y="1808"/>
                      </a:lnTo>
                      <a:lnTo>
                        <a:pt x="162" y="1818"/>
                      </a:lnTo>
                      <a:lnTo>
                        <a:pt x="171" y="1821"/>
                      </a:lnTo>
                      <a:lnTo>
                        <a:pt x="181" y="1824"/>
                      </a:lnTo>
                      <a:lnTo>
                        <a:pt x="190" y="1826"/>
                      </a:lnTo>
                      <a:lnTo>
                        <a:pt x="200" y="1826"/>
                      </a:lnTo>
                      <a:lnTo>
                        <a:pt x="210" y="1828"/>
                      </a:lnTo>
                      <a:lnTo>
                        <a:pt x="221" y="1826"/>
                      </a:lnTo>
                      <a:lnTo>
                        <a:pt x="230" y="1826"/>
                      </a:lnTo>
                      <a:lnTo>
                        <a:pt x="242" y="1826"/>
                      </a:lnTo>
                      <a:lnTo>
                        <a:pt x="251" y="1826"/>
                      </a:lnTo>
                      <a:lnTo>
                        <a:pt x="261" y="1824"/>
                      </a:lnTo>
                      <a:lnTo>
                        <a:pt x="266" y="1834"/>
                      </a:lnTo>
                      <a:lnTo>
                        <a:pt x="267" y="1844"/>
                      </a:lnTo>
                      <a:lnTo>
                        <a:pt x="267" y="1852"/>
                      </a:lnTo>
                      <a:lnTo>
                        <a:pt x="264" y="1860"/>
                      </a:lnTo>
                      <a:lnTo>
                        <a:pt x="261" y="1868"/>
                      </a:lnTo>
                      <a:lnTo>
                        <a:pt x="256" y="1872"/>
                      </a:lnTo>
                      <a:lnTo>
                        <a:pt x="248" y="1877"/>
                      </a:lnTo>
                      <a:lnTo>
                        <a:pt x="240" y="1882"/>
                      </a:lnTo>
                      <a:lnTo>
                        <a:pt x="230" y="1884"/>
                      </a:lnTo>
                      <a:lnTo>
                        <a:pt x="219" y="1885"/>
                      </a:lnTo>
                      <a:lnTo>
                        <a:pt x="210" y="1882"/>
                      </a:lnTo>
                      <a:lnTo>
                        <a:pt x="202" y="1882"/>
                      </a:lnTo>
                      <a:lnTo>
                        <a:pt x="197" y="1884"/>
                      </a:lnTo>
                      <a:lnTo>
                        <a:pt x="194" y="1888"/>
                      </a:lnTo>
                      <a:lnTo>
                        <a:pt x="190" y="1893"/>
                      </a:lnTo>
                      <a:lnTo>
                        <a:pt x="187" y="1900"/>
                      </a:lnTo>
                      <a:lnTo>
                        <a:pt x="184" y="1904"/>
                      </a:lnTo>
                      <a:lnTo>
                        <a:pt x="181" y="1911"/>
                      </a:lnTo>
                      <a:lnTo>
                        <a:pt x="176" y="1916"/>
                      </a:lnTo>
                      <a:lnTo>
                        <a:pt x="170" y="1920"/>
                      </a:lnTo>
                      <a:lnTo>
                        <a:pt x="171" y="1924"/>
                      </a:lnTo>
                      <a:lnTo>
                        <a:pt x="174" y="1927"/>
                      </a:lnTo>
                      <a:lnTo>
                        <a:pt x="179" y="1928"/>
                      </a:lnTo>
                      <a:lnTo>
                        <a:pt x="182" y="1928"/>
                      </a:lnTo>
                      <a:lnTo>
                        <a:pt x="187" y="1928"/>
                      </a:lnTo>
                      <a:lnTo>
                        <a:pt x="192" y="1928"/>
                      </a:lnTo>
                      <a:lnTo>
                        <a:pt x="197" y="1928"/>
                      </a:lnTo>
                      <a:lnTo>
                        <a:pt x="202" y="1928"/>
                      </a:lnTo>
                      <a:lnTo>
                        <a:pt x="206" y="1927"/>
                      </a:lnTo>
                      <a:lnTo>
                        <a:pt x="211" y="1927"/>
                      </a:lnTo>
                      <a:lnTo>
                        <a:pt x="210" y="1935"/>
                      </a:lnTo>
                      <a:lnTo>
                        <a:pt x="206" y="1944"/>
                      </a:lnTo>
                      <a:lnTo>
                        <a:pt x="203" y="1952"/>
                      </a:lnTo>
                      <a:lnTo>
                        <a:pt x="200" y="1960"/>
                      </a:lnTo>
                      <a:lnTo>
                        <a:pt x="197" y="1968"/>
                      </a:lnTo>
                      <a:lnTo>
                        <a:pt x="195" y="1976"/>
                      </a:lnTo>
                      <a:lnTo>
                        <a:pt x="194" y="1984"/>
                      </a:lnTo>
                      <a:lnTo>
                        <a:pt x="192" y="1994"/>
                      </a:lnTo>
                      <a:lnTo>
                        <a:pt x="192" y="2002"/>
                      </a:lnTo>
                      <a:lnTo>
                        <a:pt x="194" y="2012"/>
                      </a:lnTo>
                      <a:lnTo>
                        <a:pt x="194" y="1970"/>
                      </a:lnTo>
                      <a:lnTo>
                        <a:pt x="190" y="1968"/>
                      </a:lnTo>
                      <a:lnTo>
                        <a:pt x="187" y="1968"/>
                      </a:lnTo>
                      <a:lnTo>
                        <a:pt x="182" y="1967"/>
                      </a:lnTo>
                      <a:lnTo>
                        <a:pt x="176" y="1967"/>
                      </a:lnTo>
                      <a:lnTo>
                        <a:pt x="171" y="1968"/>
                      </a:lnTo>
                      <a:lnTo>
                        <a:pt x="165" y="1968"/>
                      </a:lnTo>
                      <a:lnTo>
                        <a:pt x="158" y="1970"/>
                      </a:lnTo>
                      <a:lnTo>
                        <a:pt x="154" y="1973"/>
                      </a:lnTo>
                      <a:lnTo>
                        <a:pt x="149" y="1976"/>
                      </a:lnTo>
                      <a:lnTo>
                        <a:pt x="144" y="1980"/>
                      </a:lnTo>
                      <a:lnTo>
                        <a:pt x="144" y="1983"/>
                      </a:lnTo>
                      <a:lnTo>
                        <a:pt x="144" y="1986"/>
                      </a:lnTo>
                      <a:lnTo>
                        <a:pt x="144" y="1991"/>
                      </a:lnTo>
                      <a:lnTo>
                        <a:pt x="142" y="1994"/>
                      </a:lnTo>
                      <a:lnTo>
                        <a:pt x="142" y="1997"/>
                      </a:lnTo>
                      <a:lnTo>
                        <a:pt x="142" y="2000"/>
                      </a:lnTo>
                      <a:lnTo>
                        <a:pt x="144" y="2004"/>
                      </a:lnTo>
                      <a:lnTo>
                        <a:pt x="146" y="2007"/>
                      </a:lnTo>
                      <a:lnTo>
                        <a:pt x="149" y="2010"/>
                      </a:lnTo>
                      <a:lnTo>
                        <a:pt x="152" y="2012"/>
                      </a:lnTo>
                      <a:lnTo>
                        <a:pt x="162" y="2005"/>
                      </a:lnTo>
                      <a:lnTo>
                        <a:pt x="162" y="2010"/>
                      </a:lnTo>
                      <a:lnTo>
                        <a:pt x="162" y="2015"/>
                      </a:lnTo>
                      <a:lnTo>
                        <a:pt x="160" y="2020"/>
                      </a:lnTo>
                      <a:lnTo>
                        <a:pt x="158" y="2023"/>
                      </a:lnTo>
                      <a:lnTo>
                        <a:pt x="155" y="2026"/>
                      </a:lnTo>
                      <a:lnTo>
                        <a:pt x="152" y="2029"/>
                      </a:lnTo>
                      <a:lnTo>
                        <a:pt x="147" y="2031"/>
                      </a:lnTo>
                      <a:lnTo>
                        <a:pt x="141" y="2031"/>
                      </a:lnTo>
                      <a:lnTo>
                        <a:pt x="134" y="2031"/>
                      </a:lnTo>
                      <a:lnTo>
                        <a:pt x="126" y="2029"/>
                      </a:lnTo>
                      <a:lnTo>
                        <a:pt x="122" y="2018"/>
                      </a:lnTo>
                      <a:lnTo>
                        <a:pt x="117" y="2007"/>
                      </a:lnTo>
                      <a:lnTo>
                        <a:pt x="117" y="1997"/>
                      </a:lnTo>
                      <a:lnTo>
                        <a:pt x="117" y="1989"/>
                      </a:lnTo>
                      <a:lnTo>
                        <a:pt x="120" y="1983"/>
                      </a:lnTo>
                      <a:lnTo>
                        <a:pt x="123" y="1976"/>
                      </a:lnTo>
                      <a:lnTo>
                        <a:pt x="130" y="1970"/>
                      </a:lnTo>
                      <a:lnTo>
                        <a:pt x="136" y="1964"/>
                      </a:lnTo>
                      <a:lnTo>
                        <a:pt x="144" y="1957"/>
                      </a:lnTo>
                      <a:lnTo>
                        <a:pt x="152" y="1952"/>
                      </a:lnTo>
                      <a:lnTo>
                        <a:pt x="155" y="1952"/>
                      </a:lnTo>
                      <a:lnTo>
                        <a:pt x="158" y="1952"/>
                      </a:lnTo>
                      <a:lnTo>
                        <a:pt x="162" y="1952"/>
                      </a:lnTo>
                      <a:lnTo>
                        <a:pt x="163" y="1952"/>
                      </a:lnTo>
                      <a:lnTo>
                        <a:pt x="166" y="1952"/>
                      </a:lnTo>
                      <a:lnTo>
                        <a:pt x="170" y="1952"/>
                      </a:lnTo>
                      <a:lnTo>
                        <a:pt x="171" y="1951"/>
                      </a:lnTo>
                      <a:lnTo>
                        <a:pt x="173" y="1949"/>
                      </a:lnTo>
                      <a:lnTo>
                        <a:pt x="174" y="1948"/>
                      </a:lnTo>
                      <a:lnTo>
                        <a:pt x="176" y="1944"/>
                      </a:lnTo>
                      <a:lnTo>
                        <a:pt x="168" y="1941"/>
                      </a:lnTo>
                      <a:lnTo>
                        <a:pt x="158" y="1938"/>
                      </a:lnTo>
                      <a:lnTo>
                        <a:pt x="150" y="1936"/>
                      </a:lnTo>
                      <a:lnTo>
                        <a:pt x="141" y="1936"/>
                      </a:lnTo>
                      <a:lnTo>
                        <a:pt x="133" y="1935"/>
                      </a:lnTo>
                      <a:lnTo>
                        <a:pt x="125" y="1933"/>
                      </a:lnTo>
                      <a:lnTo>
                        <a:pt x="115" y="1932"/>
                      </a:lnTo>
                      <a:lnTo>
                        <a:pt x="107" y="1930"/>
                      </a:lnTo>
                      <a:lnTo>
                        <a:pt x="99" y="1925"/>
                      </a:lnTo>
                      <a:lnTo>
                        <a:pt x="91" y="1920"/>
                      </a:lnTo>
                      <a:lnTo>
                        <a:pt x="109" y="1914"/>
                      </a:lnTo>
                      <a:lnTo>
                        <a:pt x="123" y="1906"/>
                      </a:lnTo>
                      <a:lnTo>
                        <a:pt x="138" y="1898"/>
                      </a:lnTo>
                      <a:lnTo>
                        <a:pt x="150" y="1887"/>
                      </a:lnTo>
                      <a:lnTo>
                        <a:pt x="163" y="1877"/>
                      </a:lnTo>
                      <a:lnTo>
                        <a:pt x="178" y="1868"/>
                      </a:lnTo>
                      <a:lnTo>
                        <a:pt x="192" y="1860"/>
                      </a:lnTo>
                      <a:lnTo>
                        <a:pt x="208" y="1855"/>
                      </a:lnTo>
                      <a:lnTo>
                        <a:pt x="226" y="1852"/>
                      </a:lnTo>
                      <a:lnTo>
                        <a:pt x="246" y="1853"/>
                      </a:lnTo>
                      <a:lnTo>
                        <a:pt x="227" y="1850"/>
                      </a:lnTo>
                      <a:lnTo>
                        <a:pt x="210" y="1847"/>
                      </a:lnTo>
                      <a:lnTo>
                        <a:pt x="194" y="1845"/>
                      </a:lnTo>
                      <a:lnTo>
                        <a:pt x="181" y="1840"/>
                      </a:lnTo>
                      <a:lnTo>
                        <a:pt x="168" y="1837"/>
                      </a:lnTo>
                      <a:lnTo>
                        <a:pt x="158" y="1831"/>
                      </a:lnTo>
                      <a:lnTo>
                        <a:pt x="149" y="1823"/>
                      </a:lnTo>
                      <a:lnTo>
                        <a:pt x="141" y="1812"/>
                      </a:lnTo>
                      <a:lnTo>
                        <a:pt x="134" y="1799"/>
                      </a:lnTo>
                      <a:lnTo>
                        <a:pt x="126" y="1783"/>
                      </a:lnTo>
                      <a:lnTo>
                        <a:pt x="138" y="1786"/>
                      </a:lnTo>
                      <a:lnTo>
                        <a:pt x="146" y="1788"/>
                      </a:lnTo>
                      <a:lnTo>
                        <a:pt x="154" y="1786"/>
                      </a:lnTo>
                      <a:lnTo>
                        <a:pt x="158" y="1783"/>
                      </a:lnTo>
                      <a:lnTo>
                        <a:pt x="163" y="1778"/>
                      </a:lnTo>
                      <a:lnTo>
                        <a:pt x="168" y="1772"/>
                      </a:lnTo>
                      <a:lnTo>
                        <a:pt x="171" y="1765"/>
                      </a:lnTo>
                      <a:lnTo>
                        <a:pt x="176" y="1760"/>
                      </a:lnTo>
                      <a:lnTo>
                        <a:pt x="181" y="1756"/>
                      </a:lnTo>
                      <a:lnTo>
                        <a:pt x="187" y="1751"/>
                      </a:lnTo>
                      <a:lnTo>
                        <a:pt x="176" y="1754"/>
                      </a:lnTo>
                      <a:lnTo>
                        <a:pt x="168" y="1754"/>
                      </a:lnTo>
                      <a:lnTo>
                        <a:pt x="162" y="1752"/>
                      </a:lnTo>
                      <a:lnTo>
                        <a:pt x="157" y="1748"/>
                      </a:lnTo>
                      <a:lnTo>
                        <a:pt x="154" y="1741"/>
                      </a:lnTo>
                      <a:lnTo>
                        <a:pt x="149" y="1733"/>
                      </a:lnTo>
                      <a:lnTo>
                        <a:pt x="146" y="1725"/>
                      </a:lnTo>
                      <a:lnTo>
                        <a:pt x="141" y="1719"/>
                      </a:lnTo>
                      <a:lnTo>
                        <a:pt x="134" y="1712"/>
                      </a:lnTo>
                      <a:lnTo>
                        <a:pt x="126" y="1709"/>
                      </a:lnTo>
                      <a:lnTo>
                        <a:pt x="138" y="1711"/>
                      </a:lnTo>
                      <a:lnTo>
                        <a:pt x="146" y="1709"/>
                      </a:lnTo>
                      <a:lnTo>
                        <a:pt x="150" y="1704"/>
                      </a:lnTo>
                      <a:lnTo>
                        <a:pt x="152" y="1698"/>
                      </a:lnTo>
                      <a:lnTo>
                        <a:pt x="152" y="1690"/>
                      </a:lnTo>
                      <a:lnTo>
                        <a:pt x="152" y="1682"/>
                      </a:lnTo>
                      <a:lnTo>
                        <a:pt x="154" y="1674"/>
                      </a:lnTo>
                      <a:lnTo>
                        <a:pt x="155" y="1666"/>
                      </a:lnTo>
                      <a:lnTo>
                        <a:pt x="160" y="1661"/>
                      </a:lnTo>
                      <a:lnTo>
                        <a:pt x="170" y="1656"/>
                      </a:lnTo>
                      <a:lnTo>
                        <a:pt x="178" y="1664"/>
                      </a:lnTo>
                      <a:lnTo>
                        <a:pt x="186" y="1671"/>
                      </a:lnTo>
                      <a:lnTo>
                        <a:pt x="195" y="1672"/>
                      </a:lnTo>
                      <a:lnTo>
                        <a:pt x="205" y="1674"/>
                      </a:lnTo>
                      <a:lnTo>
                        <a:pt x="214" y="1676"/>
                      </a:lnTo>
                      <a:lnTo>
                        <a:pt x="224" y="1677"/>
                      </a:lnTo>
                      <a:lnTo>
                        <a:pt x="232" y="1680"/>
                      </a:lnTo>
                      <a:lnTo>
                        <a:pt x="238" y="1687"/>
                      </a:lnTo>
                      <a:lnTo>
                        <a:pt x="243" y="1695"/>
                      </a:lnTo>
                      <a:lnTo>
                        <a:pt x="246" y="1709"/>
                      </a:lnTo>
                      <a:lnTo>
                        <a:pt x="261" y="1708"/>
                      </a:lnTo>
                      <a:lnTo>
                        <a:pt x="277" y="1708"/>
                      </a:lnTo>
                      <a:lnTo>
                        <a:pt x="293" y="1709"/>
                      </a:lnTo>
                      <a:lnTo>
                        <a:pt x="309" y="1711"/>
                      </a:lnTo>
                      <a:lnTo>
                        <a:pt x="326" y="1711"/>
                      </a:lnTo>
                      <a:lnTo>
                        <a:pt x="341" y="1711"/>
                      </a:lnTo>
                      <a:lnTo>
                        <a:pt x="354" y="1708"/>
                      </a:lnTo>
                      <a:lnTo>
                        <a:pt x="365" y="1701"/>
                      </a:lnTo>
                      <a:lnTo>
                        <a:pt x="371" y="1690"/>
                      </a:lnTo>
                      <a:lnTo>
                        <a:pt x="373" y="1674"/>
                      </a:lnTo>
                      <a:lnTo>
                        <a:pt x="374" y="1664"/>
                      </a:lnTo>
                      <a:lnTo>
                        <a:pt x="373" y="1656"/>
                      </a:lnTo>
                      <a:lnTo>
                        <a:pt x="370" y="1648"/>
                      </a:lnTo>
                      <a:lnTo>
                        <a:pt x="366" y="1640"/>
                      </a:lnTo>
                      <a:lnTo>
                        <a:pt x="362" y="1632"/>
                      </a:lnTo>
                      <a:lnTo>
                        <a:pt x="357" y="1626"/>
                      </a:lnTo>
                      <a:lnTo>
                        <a:pt x="350" y="1620"/>
                      </a:lnTo>
                      <a:lnTo>
                        <a:pt x="344" y="1613"/>
                      </a:lnTo>
                      <a:lnTo>
                        <a:pt x="338" y="1607"/>
                      </a:lnTo>
                      <a:lnTo>
                        <a:pt x="331" y="1600"/>
                      </a:lnTo>
                      <a:lnTo>
                        <a:pt x="320" y="1642"/>
                      </a:lnTo>
                      <a:lnTo>
                        <a:pt x="320" y="1637"/>
                      </a:lnTo>
                      <a:lnTo>
                        <a:pt x="318" y="1632"/>
                      </a:lnTo>
                      <a:lnTo>
                        <a:pt x="315" y="1628"/>
                      </a:lnTo>
                      <a:lnTo>
                        <a:pt x="312" y="1623"/>
                      </a:lnTo>
                      <a:lnTo>
                        <a:pt x="309" y="1620"/>
                      </a:lnTo>
                      <a:lnTo>
                        <a:pt x="304" y="1616"/>
                      </a:lnTo>
                      <a:lnTo>
                        <a:pt x="301" y="1612"/>
                      </a:lnTo>
                      <a:lnTo>
                        <a:pt x="296" y="1608"/>
                      </a:lnTo>
                      <a:lnTo>
                        <a:pt x="293" y="1604"/>
                      </a:lnTo>
                      <a:lnTo>
                        <a:pt x="290" y="1600"/>
                      </a:lnTo>
                      <a:lnTo>
                        <a:pt x="277" y="1615"/>
                      </a:lnTo>
                      <a:lnTo>
                        <a:pt x="262" y="1621"/>
                      </a:lnTo>
                      <a:lnTo>
                        <a:pt x="250" y="1624"/>
                      </a:lnTo>
                      <a:lnTo>
                        <a:pt x="234" y="1621"/>
                      </a:lnTo>
                      <a:lnTo>
                        <a:pt x="219" y="1615"/>
                      </a:lnTo>
                      <a:lnTo>
                        <a:pt x="205" y="1605"/>
                      </a:lnTo>
                      <a:lnTo>
                        <a:pt x="189" y="1594"/>
                      </a:lnTo>
                      <a:lnTo>
                        <a:pt x="176" y="1581"/>
                      </a:lnTo>
                      <a:lnTo>
                        <a:pt x="163" y="1568"/>
                      </a:lnTo>
                      <a:lnTo>
                        <a:pt x="152" y="1557"/>
                      </a:lnTo>
                      <a:lnTo>
                        <a:pt x="131" y="1535"/>
                      </a:lnTo>
                      <a:lnTo>
                        <a:pt x="110" y="1512"/>
                      </a:lnTo>
                      <a:lnTo>
                        <a:pt x="91" y="1490"/>
                      </a:lnTo>
                      <a:lnTo>
                        <a:pt x="74" y="1466"/>
                      </a:lnTo>
                      <a:lnTo>
                        <a:pt x="56" y="1442"/>
                      </a:lnTo>
                      <a:lnTo>
                        <a:pt x="42" y="1418"/>
                      </a:lnTo>
                      <a:lnTo>
                        <a:pt x="27" y="1392"/>
                      </a:lnTo>
                      <a:lnTo>
                        <a:pt x="16" y="1367"/>
                      </a:lnTo>
                      <a:lnTo>
                        <a:pt x="6" y="1340"/>
                      </a:lnTo>
                      <a:lnTo>
                        <a:pt x="0" y="1311"/>
                      </a:lnTo>
                      <a:lnTo>
                        <a:pt x="67" y="1015"/>
                      </a:lnTo>
                      <a:lnTo>
                        <a:pt x="86" y="1010"/>
                      </a:lnTo>
                      <a:lnTo>
                        <a:pt x="99" y="999"/>
                      </a:lnTo>
                      <a:lnTo>
                        <a:pt x="107" y="984"/>
                      </a:lnTo>
                      <a:lnTo>
                        <a:pt x="112" y="965"/>
                      </a:lnTo>
                      <a:lnTo>
                        <a:pt x="115" y="944"/>
                      </a:lnTo>
                      <a:lnTo>
                        <a:pt x="117" y="922"/>
                      </a:lnTo>
                      <a:lnTo>
                        <a:pt x="118" y="900"/>
                      </a:lnTo>
                      <a:lnTo>
                        <a:pt x="120" y="877"/>
                      </a:lnTo>
                      <a:lnTo>
                        <a:pt x="126" y="856"/>
                      </a:lnTo>
                      <a:lnTo>
                        <a:pt x="134" y="839"/>
                      </a:lnTo>
                      <a:lnTo>
                        <a:pt x="158" y="808"/>
                      </a:lnTo>
                      <a:lnTo>
                        <a:pt x="182" y="778"/>
                      </a:lnTo>
                      <a:lnTo>
                        <a:pt x="205" y="746"/>
                      </a:lnTo>
                      <a:lnTo>
                        <a:pt x="227" y="714"/>
                      </a:lnTo>
                      <a:lnTo>
                        <a:pt x="246" y="682"/>
                      </a:lnTo>
                      <a:lnTo>
                        <a:pt x="266" y="648"/>
                      </a:lnTo>
                      <a:lnTo>
                        <a:pt x="283" y="615"/>
                      </a:lnTo>
                      <a:lnTo>
                        <a:pt x="298" y="581"/>
                      </a:lnTo>
                      <a:lnTo>
                        <a:pt x="310" y="544"/>
                      </a:lnTo>
                      <a:lnTo>
                        <a:pt x="320" y="509"/>
                      </a:lnTo>
                      <a:lnTo>
                        <a:pt x="357" y="498"/>
                      </a:lnTo>
                      <a:lnTo>
                        <a:pt x="390" y="487"/>
                      </a:lnTo>
                      <a:lnTo>
                        <a:pt x="426" y="472"/>
                      </a:lnTo>
                      <a:lnTo>
                        <a:pt x="459" y="456"/>
                      </a:lnTo>
                      <a:lnTo>
                        <a:pt x="491" y="437"/>
                      </a:lnTo>
                      <a:lnTo>
                        <a:pt x="523" y="418"/>
                      </a:lnTo>
                      <a:lnTo>
                        <a:pt x="554" y="397"/>
                      </a:lnTo>
                      <a:lnTo>
                        <a:pt x="584" y="376"/>
                      </a:lnTo>
                      <a:lnTo>
                        <a:pt x="613" y="354"/>
                      </a:lnTo>
                      <a:lnTo>
                        <a:pt x="642" y="333"/>
                      </a:lnTo>
                      <a:lnTo>
                        <a:pt x="640" y="340"/>
                      </a:lnTo>
                      <a:lnTo>
                        <a:pt x="642" y="348"/>
                      </a:lnTo>
                      <a:lnTo>
                        <a:pt x="645" y="357"/>
                      </a:lnTo>
                      <a:lnTo>
                        <a:pt x="648" y="367"/>
                      </a:lnTo>
                      <a:lnTo>
                        <a:pt x="653" y="376"/>
                      </a:lnTo>
                      <a:lnTo>
                        <a:pt x="659" y="388"/>
                      </a:lnTo>
                      <a:lnTo>
                        <a:pt x="666" y="397"/>
                      </a:lnTo>
                      <a:lnTo>
                        <a:pt x="675" y="407"/>
                      </a:lnTo>
                      <a:lnTo>
                        <a:pt x="683" y="416"/>
                      </a:lnTo>
                      <a:lnTo>
                        <a:pt x="694" y="424"/>
                      </a:lnTo>
                      <a:lnTo>
                        <a:pt x="704" y="416"/>
                      </a:lnTo>
                      <a:lnTo>
                        <a:pt x="714" y="410"/>
                      </a:lnTo>
                      <a:lnTo>
                        <a:pt x="725" y="402"/>
                      </a:lnTo>
                      <a:lnTo>
                        <a:pt x="736" y="394"/>
                      </a:lnTo>
                      <a:lnTo>
                        <a:pt x="747" y="388"/>
                      </a:lnTo>
                      <a:lnTo>
                        <a:pt x="758" y="384"/>
                      </a:lnTo>
                      <a:lnTo>
                        <a:pt x="770" y="383"/>
                      </a:lnTo>
                      <a:lnTo>
                        <a:pt x="781" y="384"/>
                      </a:lnTo>
                      <a:lnTo>
                        <a:pt x="792" y="389"/>
                      </a:lnTo>
                      <a:lnTo>
                        <a:pt x="803" y="399"/>
                      </a:lnTo>
                      <a:lnTo>
                        <a:pt x="782" y="405"/>
                      </a:lnTo>
                      <a:lnTo>
                        <a:pt x="765" y="413"/>
                      </a:lnTo>
                      <a:lnTo>
                        <a:pt x="747" y="423"/>
                      </a:lnTo>
                      <a:lnTo>
                        <a:pt x="731" y="434"/>
                      </a:lnTo>
                      <a:lnTo>
                        <a:pt x="717" y="447"/>
                      </a:lnTo>
                      <a:lnTo>
                        <a:pt x="701" y="456"/>
                      </a:lnTo>
                      <a:lnTo>
                        <a:pt x="685" y="464"/>
                      </a:lnTo>
                      <a:lnTo>
                        <a:pt x="667" y="469"/>
                      </a:lnTo>
                      <a:lnTo>
                        <a:pt x="648" y="471"/>
                      </a:lnTo>
                      <a:lnTo>
                        <a:pt x="627" y="466"/>
                      </a:lnTo>
                      <a:lnTo>
                        <a:pt x="627" y="469"/>
                      </a:lnTo>
                      <a:lnTo>
                        <a:pt x="626" y="471"/>
                      </a:lnTo>
                      <a:lnTo>
                        <a:pt x="626" y="472"/>
                      </a:lnTo>
                      <a:lnTo>
                        <a:pt x="624" y="474"/>
                      </a:lnTo>
                      <a:lnTo>
                        <a:pt x="622" y="477"/>
                      </a:lnTo>
                      <a:lnTo>
                        <a:pt x="621" y="479"/>
                      </a:lnTo>
                      <a:lnTo>
                        <a:pt x="621" y="480"/>
                      </a:lnTo>
                      <a:lnTo>
                        <a:pt x="619" y="482"/>
                      </a:lnTo>
                      <a:lnTo>
                        <a:pt x="618" y="482"/>
                      </a:lnTo>
                      <a:lnTo>
                        <a:pt x="616" y="484"/>
                      </a:lnTo>
                      <a:lnTo>
                        <a:pt x="600" y="476"/>
                      </a:lnTo>
                      <a:lnTo>
                        <a:pt x="586" y="472"/>
                      </a:lnTo>
                      <a:lnTo>
                        <a:pt x="574" y="477"/>
                      </a:lnTo>
                      <a:lnTo>
                        <a:pt x="563" y="484"/>
                      </a:lnTo>
                      <a:lnTo>
                        <a:pt x="554" y="495"/>
                      </a:lnTo>
                      <a:lnTo>
                        <a:pt x="542" y="508"/>
                      </a:lnTo>
                      <a:lnTo>
                        <a:pt x="533" y="520"/>
                      </a:lnTo>
                      <a:lnTo>
                        <a:pt x="520" y="533"/>
                      </a:lnTo>
                      <a:lnTo>
                        <a:pt x="506" y="543"/>
                      </a:lnTo>
                      <a:lnTo>
                        <a:pt x="490" y="551"/>
                      </a:lnTo>
                      <a:lnTo>
                        <a:pt x="485" y="548"/>
                      </a:lnTo>
                      <a:lnTo>
                        <a:pt x="480" y="543"/>
                      </a:lnTo>
                      <a:lnTo>
                        <a:pt x="475" y="538"/>
                      </a:lnTo>
                      <a:lnTo>
                        <a:pt x="470" y="532"/>
                      </a:lnTo>
                      <a:lnTo>
                        <a:pt x="466" y="527"/>
                      </a:lnTo>
                      <a:lnTo>
                        <a:pt x="462" y="522"/>
                      </a:lnTo>
                      <a:lnTo>
                        <a:pt x="458" y="519"/>
                      </a:lnTo>
                      <a:lnTo>
                        <a:pt x="451" y="519"/>
                      </a:lnTo>
                      <a:lnTo>
                        <a:pt x="446" y="520"/>
                      </a:lnTo>
                      <a:lnTo>
                        <a:pt x="440" y="527"/>
                      </a:lnTo>
                      <a:lnTo>
                        <a:pt x="432" y="533"/>
                      </a:lnTo>
                      <a:lnTo>
                        <a:pt x="427" y="544"/>
                      </a:lnTo>
                      <a:lnTo>
                        <a:pt x="422" y="554"/>
                      </a:lnTo>
                      <a:lnTo>
                        <a:pt x="421" y="567"/>
                      </a:lnTo>
                      <a:lnTo>
                        <a:pt x="418" y="578"/>
                      </a:lnTo>
                      <a:lnTo>
                        <a:pt x="416" y="588"/>
                      </a:lnTo>
                      <a:lnTo>
                        <a:pt x="411" y="596"/>
                      </a:lnTo>
                      <a:lnTo>
                        <a:pt x="406" y="600"/>
                      </a:lnTo>
                      <a:lnTo>
                        <a:pt x="398" y="604"/>
                      </a:lnTo>
                      <a:lnTo>
                        <a:pt x="387" y="600"/>
                      </a:lnTo>
                      <a:lnTo>
                        <a:pt x="381" y="605"/>
                      </a:lnTo>
                      <a:lnTo>
                        <a:pt x="378" y="612"/>
                      </a:lnTo>
                      <a:lnTo>
                        <a:pt x="379" y="616"/>
                      </a:lnTo>
                      <a:lnTo>
                        <a:pt x="381" y="623"/>
                      </a:lnTo>
                      <a:lnTo>
                        <a:pt x="384" y="628"/>
                      </a:lnTo>
                      <a:lnTo>
                        <a:pt x="387" y="632"/>
                      </a:lnTo>
                      <a:lnTo>
                        <a:pt x="389" y="637"/>
                      </a:lnTo>
                      <a:lnTo>
                        <a:pt x="389" y="640"/>
                      </a:lnTo>
                      <a:lnTo>
                        <a:pt x="384" y="642"/>
                      </a:lnTo>
                      <a:lnTo>
                        <a:pt x="373" y="642"/>
                      </a:lnTo>
                      <a:lnTo>
                        <a:pt x="373" y="677"/>
                      </a:lnTo>
                      <a:lnTo>
                        <a:pt x="355" y="677"/>
                      </a:lnTo>
                      <a:lnTo>
                        <a:pt x="354" y="669"/>
                      </a:lnTo>
                      <a:lnTo>
                        <a:pt x="355" y="660"/>
                      </a:lnTo>
                      <a:lnTo>
                        <a:pt x="358" y="650"/>
                      </a:lnTo>
                      <a:lnTo>
                        <a:pt x="363" y="642"/>
                      </a:lnTo>
                      <a:lnTo>
                        <a:pt x="368" y="634"/>
                      </a:lnTo>
                      <a:lnTo>
                        <a:pt x="371" y="626"/>
                      </a:lnTo>
                      <a:lnTo>
                        <a:pt x="371" y="620"/>
                      </a:lnTo>
                      <a:lnTo>
                        <a:pt x="368" y="615"/>
                      </a:lnTo>
                      <a:lnTo>
                        <a:pt x="360" y="612"/>
                      </a:lnTo>
                      <a:lnTo>
                        <a:pt x="346" y="610"/>
                      </a:lnTo>
                      <a:lnTo>
                        <a:pt x="336" y="624"/>
                      </a:lnTo>
                      <a:lnTo>
                        <a:pt x="331" y="639"/>
                      </a:lnTo>
                      <a:lnTo>
                        <a:pt x="330" y="653"/>
                      </a:lnTo>
                      <a:lnTo>
                        <a:pt x="330" y="668"/>
                      </a:lnTo>
                      <a:lnTo>
                        <a:pt x="333" y="682"/>
                      </a:lnTo>
                      <a:lnTo>
                        <a:pt x="336" y="698"/>
                      </a:lnTo>
                      <a:lnTo>
                        <a:pt x="339" y="712"/>
                      </a:lnTo>
                      <a:lnTo>
                        <a:pt x="341" y="728"/>
                      </a:lnTo>
                      <a:lnTo>
                        <a:pt x="341" y="746"/>
                      </a:lnTo>
                      <a:lnTo>
                        <a:pt x="338" y="762"/>
                      </a:lnTo>
                      <a:lnTo>
                        <a:pt x="336" y="791"/>
                      </a:lnTo>
                      <a:lnTo>
                        <a:pt x="331" y="820"/>
                      </a:lnTo>
                      <a:lnTo>
                        <a:pt x="322" y="848"/>
                      </a:lnTo>
                      <a:lnTo>
                        <a:pt x="312" y="877"/>
                      </a:lnTo>
                      <a:lnTo>
                        <a:pt x="301" y="908"/>
                      </a:lnTo>
                      <a:lnTo>
                        <a:pt x="293" y="936"/>
                      </a:lnTo>
                      <a:lnTo>
                        <a:pt x="286" y="967"/>
                      </a:lnTo>
                      <a:lnTo>
                        <a:pt x="283" y="997"/>
                      </a:lnTo>
                      <a:lnTo>
                        <a:pt x="286" y="1028"/>
                      </a:lnTo>
                      <a:lnTo>
                        <a:pt x="296" y="1058"/>
                      </a:lnTo>
                      <a:lnTo>
                        <a:pt x="286" y="1068"/>
                      </a:lnTo>
                      <a:lnTo>
                        <a:pt x="280" y="1077"/>
                      </a:lnTo>
                      <a:lnTo>
                        <a:pt x="275" y="1085"/>
                      </a:lnTo>
                      <a:lnTo>
                        <a:pt x="272" y="1095"/>
                      </a:lnTo>
                      <a:lnTo>
                        <a:pt x="270" y="1104"/>
                      </a:lnTo>
                      <a:lnTo>
                        <a:pt x="270" y="1114"/>
                      </a:lnTo>
                      <a:lnTo>
                        <a:pt x="270" y="1125"/>
                      </a:lnTo>
                      <a:lnTo>
                        <a:pt x="272" y="1136"/>
                      </a:lnTo>
                      <a:lnTo>
                        <a:pt x="275" y="1148"/>
                      </a:lnTo>
                      <a:lnTo>
                        <a:pt x="278" y="1160"/>
                      </a:lnTo>
                      <a:lnTo>
                        <a:pt x="294" y="1146"/>
                      </a:lnTo>
                      <a:lnTo>
                        <a:pt x="310" y="1130"/>
                      </a:lnTo>
                      <a:lnTo>
                        <a:pt x="325" y="1112"/>
                      </a:lnTo>
                      <a:lnTo>
                        <a:pt x="338" y="1093"/>
                      </a:lnTo>
                      <a:lnTo>
                        <a:pt x="349" y="1074"/>
                      </a:lnTo>
                      <a:lnTo>
                        <a:pt x="358" y="1052"/>
                      </a:lnTo>
                      <a:lnTo>
                        <a:pt x="365" y="1029"/>
                      </a:lnTo>
                      <a:lnTo>
                        <a:pt x="370" y="1005"/>
                      </a:lnTo>
                      <a:lnTo>
                        <a:pt x="373" y="981"/>
                      </a:lnTo>
                      <a:lnTo>
                        <a:pt x="373" y="956"/>
                      </a:lnTo>
                      <a:lnTo>
                        <a:pt x="598" y="712"/>
                      </a:lnTo>
                      <a:lnTo>
                        <a:pt x="618" y="725"/>
                      </a:lnTo>
                      <a:lnTo>
                        <a:pt x="634" y="740"/>
                      </a:lnTo>
                      <a:lnTo>
                        <a:pt x="648" y="757"/>
                      </a:lnTo>
                      <a:lnTo>
                        <a:pt x="659" y="776"/>
                      </a:lnTo>
                      <a:lnTo>
                        <a:pt x="670" y="796"/>
                      </a:lnTo>
                      <a:lnTo>
                        <a:pt x="680" y="816"/>
                      </a:lnTo>
                      <a:lnTo>
                        <a:pt x="690" y="839"/>
                      </a:lnTo>
                      <a:lnTo>
                        <a:pt x="701" y="858"/>
                      </a:lnTo>
                      <a:lnTo>
                        <a:pt x="712" y="877"/>
                      </a:lnTo>
                      <a:lnTo>
                        <a:pt x="725" y="896"/>
                      </a:lnTo>
                      <a:lnTo>
                        <a:pt x="778" y="853"/>
                      </a:lnTo>
                      <a:lnTo>
                        <a:pt x="784" y="863"/>
                      </a:lnTo>
                      <a:lnTo>
                        <a:pt x="790" y="871"/>
                      </a:lnTo>
                      <a:lnTo>
                        <a:pt x="797" y="879"/>
                      </a:lnTo>
                      <a:lnTo>
                        <a:pt x="802" y="888"/>
                      </a:lnTo>
                      <a:lnTo>
                        <a:pt x="808" y="896"/>
                      </a:lnTo>
                      <a:lnTo>
                        <a:pt x="814" y="906"/>
                      </a:lnTo>
                      <a:lnTo>
                        <a:pt x="821" y="914"/>
                      </a:lnTo>
                      <a:lnTo>
                        <a:pt x="829" y="922"/>
                      </a:lnTo>
                      <a:lnTo>
                        <a:pt x="837" y="930"/>
                      </a:lnTo>
                      <a:lnTo>
                        <a:pt x="845" y="938"/>
                      </a:lnTo>
                      <a:lnTo>
                        <a:pt x="859" y="920"/>
                      </a:lnTo>
                      <a:lnTo>
                        <a:pt x="874" y="912"/>
                      </a:lnTo>
                      <a:lnTo>
                        <a:pt x="886" y="912"/>
                      </a:lnTo>
                      <a:lnTo>
                        <a:pt x="899" y="917"/>
                      </a:lnTo>
                      <a:lnTo>
                        <a:pt x="912" y="925"/>
                      </a:lnTo>
                      <a:lnTo>
                        <a:pt x="925" y="936"/>
                      </a:lnTo>
                      <a:lnTo>
                        <a:pt x="938" y="948"/>
                      </a:lnTo>
                      <a:lnTo>
                        <a:pt x="950" y="957"/>
                      </a:lnTo>
                      <a:lnTo>
                        <a:pt x="965" y="964"/>
                      </a:lnTo>
                      <a:lnTo>
                        <a:pt x="979" y="967"/>
                      </a:lnTo>
                      <a:lnTo>
                        <a:pt x="1002" y="970"/>
                      </a:lnTo>
                      <a:lnTo>
                        <a:pt x="1026" y="967"/>
                      </a:lnTo>
                      <a:lnTo>
                        <a:pt x="1051" y="959"/>
                      </a:lnTo>
                      <a:lnTo>
                        <a:pt x="1075" y="949"/>
                      </a:lnTo>
                      <a:lnTo>
                        <a:pt x="1098" y="940"/>
                      </a:lnTo>
                      <a:lnTo>
                        <a:pt x="1118" y="933"/>
                      </a:lnTo>
                      <a:lnTo>
                        <a:pt x="1136" y="933"/>
                      </a:lnTo>
                      <a:lnTo>
                        <a:pt x="1150" y="941"/>
                      </a:lnTo>
                      <a:lnTo>
                        <a:pt x="1160" y="959"/>
                      </a:lnTo>
                      <a:lnTo>
                        <a:pt x="1165" y="991"/>
                      </a:lnTo>
                      <a:lnTo>
                        <a:pt x="1200" y="1010"/>
                      </a:lnTo>
                      <a:lnTo>
                        <a:pt x="1234" y="1018"/>
                      </a:lnTo>
                      <a:lnTo>
                        <a:pt x="1267" y="1016"/>
                      </a:lnTo>
                      <a:lnTo>
                        <a:pt x="1301" y="1008"/>
                      </a:lnTo>
                      <a:lnTo>
                        <a:pt x="1333" y="994"/>
                      </a:lnTo>
                      <a:lnTo>
                        <a:pt x="1366" y="976"/>
                      </a:lnTo>
                      <a:lnTo>
                        <a:pt x="1398" y="959"/>
                      </a:lnTo>
                      <a:lnTo>
                        <a:pt x="1430" y="940"/>
                      </a:lnTo>
                      <a:lnTo>
                        <a:pt x="1464" y="925"/>
                      </a:lnTo>
                      <a:lnTo>
                        <a:pt x="1496" y="914"/>
                      </a:lnTo>
                      <a:lnTo>
                        <a:pt x="1506" y="925"/>
                      </a:lnTo>
                      <a:lnTo>
                        <a:pt x="1514" y="941"/>
                      </a:lnTo>
                      <a:lnTo>
                        <a:pt x="1520" y="959"/>
                      </a:lnTo>
                      <a:lnTo>
                        <a:pt x="1525" y="976"/>
                      </a:lnTo>
                      <a:lnTo>
                        <a:pt x="1531" y="992"/>
                      </a:lnTo>
                      <a:lnTo>
                        <a:pt x="1539" y="1007"/>
                      </a:lnTo>
                      <a:lnTo>
                        <a:pt x="1549" y="1016"/>
                      </a:lnTo>
                      <a:lnTo>
                        <a:pt x="1562" y="1023"/>
                      </a:lnTo>
                      <a:lnTo>
                        <a:pt x="1578" y="1023"/>
                      </a:lnTo>
                      <a:lnTo>
                        <a:pt x="1598" y="1015"/>
                      </a:lnTo>
                      <a:lnTo>
                        <a:pt x="1605" y="1026"/>
                      </a:lnTo>
                      <a:lnTo>
                        <a:pt x="1613" y="1034"/>
                      </a:lnTo>
                      <a:lnTo>
                        <a:pt x="1621" y="1040"/>
                      </a:lnTo>
                      <a:lnTo>
                        <a:pt x="1629" y="1044"/>
                      </a:lnTo>
                      <a:lnTo>
                        <a:pt x="1637" y="1047"/>
                      </a:lnTo>
                      <a:lnTo>
                        <a:pt x="1646" y="1047"/>
                      </a:lnTo>
                      <a:lnTo>
                        <a:pt x="1658" y="1047"/>
                      </a:lnTo>
                      <a:lnTo>
                        <a:pt x="1667" y="1045"/>
                      </a:lnTo>
                      <a:lnTo>
                        <a:pt x="1678" y="1044"/>
                      </a:lnTo>
                      <a:lnTo>
                        <a:pt x="1690" y="1040"/>
                      </a:lnTo>
                      <a:lnTo>
                        <a:pt x="1706" y="1066"/>
                      </a:lnTo>
                      <a:lnTo>
                        <a:pt x="1718" y="1093"/>
                      </a:lnTo>
                      <a:lnTo>
                        <a:pt x="1730" y="1122"/>
                      </a:lnTo>
                      <a:lnTo>
                        <a:pt x="1739" y="1151"/>
                      </a:lnTo>
                      <a:lnTo>
                        <a:pt x="1750" y="1181"/>
                      </a:lnTo>
                      <a:lnTo>
                        <a:pt x="1762" y="1210"/>
                      </a:lnTo>
                      <a:lnTo>
                        <a:pt x="1774" y="1239"/>
                      </a:lnTo>
                      <a:lnTo>
                        <a:pt x="1790" y="1264"/>
                      </a:lnTo>
                      <a:lnTo>
                        <a:pt x="1810" y="1290"/>
                      </a:lnTo>
                      <a:lnTo>
                        <a:pt x="1834" y="1311"/>
                      </a:lnTo>
                      <a:lnTo>
                        <a:pt x="1866" y="1378"/>
                      </a:lnTo>
                      <a:lnTo>
                        <a:pt x="1877" y="1357"/>
                      </a:lnTo>
                      <a:lnTo>
                        <a:pt x="1878" y="1336"/>
                      </a:lnTo>
                      <a:lnTo>
                        <a:pt x="1875" y="1317"/>
                      </a:lnTo>
                      <a:lnTo>
                        <a:pt x="1869" y="1298"/>
                      </a:lnTo>
                      <a:lnTo>
                        <a:pt x="1861" y="1280"/>
                      </a:lnTo>
                      <a:lnTo>
                        <a:pt x="1853" y="1261"/>
                      </a:lnTo>
                      <a:lnTo>
                        <a:pt x="1848" y="1244"/>
                      </a:lnTo>
                      <a:lnTo>
                        <a:pt x="1846" y="1224"/>
                      </a:lnTo>
                      <a:lnTo>
                        <a:pt x="1851" y="1205"/>
                      </a:lnTo>
                      <a:lnTo>
                        <a:pt x="1866" y="1184"/>
                      </a:lnTo>
                      <a:lnTo>
                        <a:pt x="1853" y="1167"/>
                      </a:lnTo>
                      <a:lnTo>
                        <a:pt x="1840" y="1149"/>
                      </a:lnTo>
                      <a:lnTo>
                        <a:pt x="1827" y="1132"/>
                      </a:lnTo>
                      <a:lnTo>
                        <a:pt x="1818" y="1112"/>
                      </a:lnTo>
                      <a:lnTo>
                        <a:pt x="1808" y="1095"/>
                      </a:lnTo>
                      <a:lnTo>
                        <a:pt x="1802" y="1076"/>
                      </a:lnTo>
                      <a:lnTo>
                        <a:pt x="1798" y="1055"/>
                      </a:lnTo>
                      <a:lnTo>
                        <a:pt x="1800" y="1036"/>
                      </a:lnTo>
                      <a:lnTo>
                        <a:pt x="1806" y="1013"/>
                      </a:lnTo>
                      <a:lnTo>
                        <a:pt x="1816" y="991"/>
                      </a:lnTo>
                      <a:lnTo>
                        <a:pt x="1824" y="992"/>
                      </a:lnTo>
                      <a:lnTo>
                        <a:pt x="1829" y="992"/>
                      </a:lnTo>
                      <a:lnTo>
                        <a:pt x="1834" y="989"/>
                      </a:lnTo>
                      <a:lnTo>
                        <a:pt x="1837" y="986"/>
                      </a:lnTo>
                      <a:lnTo>
                        <a:pt x="1838" y="981"/>
                      </a:lnTo>
                      <a:lnTo>
                        <a:pt x="1840" y="975"/>
                      </a:lnTo>
                      <a:lnTo>
                        <a:pt x="1842" y="970"/>
                      </a:lnTo>
                      <a:lnTo>
                        <a:pt x="1845" y="964"/>
                      </a:lnTo>
                      <a:lnTo>
                        <a:pt x="1848" y="959"/>
                      </a:lnTo>
                      <a:lnTo>
                        <a:pt x="1851" y="956"/>
                      </a:lnTo>
                      <a:lnTo>
                        <a:pt x="1854" y="960"/>
                      </a:lnTo>
                      <a:lnTo>
                        <a:pt x="1854" y="967"/>
                      </a:lnTo>
                      <a:lnTo>
                        <a:pt x="1856" y="975"/>
                      </a:lnTo>
                      <a:lnTo>
                        <a:pt x="1856" y="983"/>
                      </a:lnTo>
                      <a:lnTo>
                        <a:pt x="1856" y="992"/>
                      </a:lnTo>
                      <a:lnTo>
                        <a:pt x="1858" y="1000"/>
                      </a:lnTo>
                      <a:lnTo>
                        <a:pt x="1861" y="1008"/>
                      </a:lnTo>
                      <a:lnTo>
                        <a:pt x="1866" y="1013"/>
                      </a:lnTo>
                      <a:lnTo>
                        <a:pt x="1872" y="1016"/>
                      </a:lnTo>
                      <a:lnTo>
                        <a:pt x="1883" y="1015"/>
                      </a:lnTo>
                      <a:lnTo>
                        <a:pt x="1890" y="1002"/>
                      </a:lnTo>
                      <a:lnTo>
                        <a:pt x="1894" y="989"/>
                      </a:lnTo>
                      <a:lnTo>
                        <a:pt x="1899" y="976"/>
                      </a:lnTo>
                      <a:lnTo>
                        <a:pt x="1902" y="965"/>
                      </a:lnTo>
                      <a:lnTo>
                        <a:pt x="1907" y="956"/>
                      </a:lnTo>
                      <a:lnTo>
                        <a:pt x="1912" y="946"/>
                      </a:lnTo>
                      <a:lnTo>
                        <a:pt x="1920" y="938"/>
                      </a:lnTo>
                      <a:lnTo>
                        <a:pt x="1930" y="932"/>
                      </a:lnTo>
                      <a:lnTo>
                        <a:pt x="1944" y="927"/>
                      </a:lnTo>
                      <a:lnTo>
                        <a:pt x="1962" y="924"/>
                      </a:lnTo>
                      <a:lnTo>
                        <a:pt x="1968" y="914"/>
                      </a:lnTo>
                      <a:lnTo>
                        <a:pt x="1909" y="906"/>
                      </a:lnTo>
                      <a:lnTo>
                        <a:pt x="1909" y="903"/>
                      </a:lnTo>
                      <a:lnTo>
                        <a:pt x="1909" y="900"/>
                      </a:lnTo>
                      <a:lnTo>
                        <a:pt x="1909" y="895"/>
                      </a:lnTo>
                      <a:lnTo>
                        <a:pt x="1910" y="892"/>
                      </a:lnTo>
                      <a:lnTo>
                        <a:pt x="1910" y="887"/>
                      </a:lnTo>
                      <a:lnTo>
                        <a:pt x="1910" y="884"/>
                      </a:lnTo>
                      <a:lnTo>
                        <a:pt x="1909" y="880"/>
                      </a:lnTo>
                      <a:lnTo>
                        <a:pt x="1907" y="877"/>
                      </a:lnTo>
                      <a:lnTo>
                        <a:pt x="1904" y="874"/>
                      </a:lnTo>
                      <a:lnTo>
                        <a:pt x="1901" y="871"/>
                      </a:lnTo>
                      <a:lnTo>
                        <a:pt x="1899" y="869"/>
                      </a:lnTo>
                      <a:lnTo>
                        <a:pt x="1902" y="872"/>
                      </a:lnTo>
                      <a:lnTo>
                        <a:pt x="1907" y="880"/>
                      </a:lnTo>
                      <a:lnTo>
                        <a:pt x="1915" y="890"/>
                      </a:lnTo>
                      <a:lnTo>
                        <a:pt x="1925" y="900"/>
                      </a:lnTo>
                      <a:lnTo>
                        <a:pt x="1934" y="906"/>
                      </a:lnTo>
                      <a:lnTo>
                        <a:pt x="1944" y="909"/>
                      </a:lnTo>
                      <a:lnTo>
                        <a:pt x="1954" y="906"/>
                      </a:lnTo>
                      <a:lnTo>
                        <a:pt x="1962" y="893"/>
                      </a:lnTo>
                      <a:lnTo>
                        <a:pt x="1968" y="871"/>
                      </a:lnTo>
                      <a:lnTo>
                        <a:pt x="1970" y="868"/>
                      </a:lnTo>
                      <a:lnTo>
                        <a:pt x="1973" y="864"/>
                      </a:lnTo>
                      <a:lnTo>
                        <a:pt x="1978" y="863"/>
                      </a:lnTo>
                      <a:lnTo>
                        <a:pt x="1982" y="863"/>
                      </a:lnTo>
                      <a:lnTo>
                        <a:pt x="1989" y="863"/>
                      </a:lnTo>
                      <a:lnTo>
                        <a:pt x="1995" y="863"/>
                      </a:lnTo>
                      <a:lnTo>
                        <a:pt x="2002" y="863"/>
                      </a:lnTo>
                      <a:lnTo>
                        <a:pt x="2010" y="863"/>
                      </a:lnTo>
                      <a:lnTo>
                        <a:pt x="2014" y="864"/>
                      </a:lnTo>
                      <a:lnTo>
                        <a:pt x="2021" y="864"/>
                      </a:lnTo>
                      <a:lnTo>
                        <a:pt x="2014" y="864"/>
                      </a:lnTo>
                      <a:lnTo>
                        <a:pt x="2008" y="864"/>
                      </a:lnTo>
                      <a:lnTo>
                        <a:pt x="2000" y="864"/>
                      </a:lnTo>
                      <a:lnTo>
                        <a:pt x="1994" y="864"/>
                      </a:lnTo>
                      <a:lnTo>
                        <a:pt x="1987" y="864"/>
                      </a:lnTo>
                      <a:lnTo>
                        <a:pt x="1981" y="864"/>
                      </a:lnTo>
                      <a:lnTo>
                        <a:pt x="1974" y="866"/>
                      </a:lnTo>
                      <a:lnTo>
                        <a:pt x="1970" y="869"/>
                      </a:lnTo>
                      <a:lnTo>
                        <a:pt x="1965" y="874"/>
                      </a:lnTo>
                      <a:lnTo>
                        <a:pt x="1962" y="882"/>
                      </a:lnTo>
                      <a:lnTo>
                        <a:pt x="1968" y="914"/>
                      </a:lnTo>
                      <a:lnTo>
                        <a:pt x="1990" y="908"/>
                      </a:lnTo>
                      <a:lnTo>
                        <a:pt x="2014" y="898"/>
                      </a:lnTo>
                      <a:lnTo>
                        <a:pt x="2038" y="885"/>
                      </a:lnTo>
                      <a:lnTo>
                        <a:pt x="2062" y="871"/>
                      </a:lnTo>
                      <a:lnTo>
                        <a:pt x="2085" y="860"/>
                      </a:lnTo>
                      <a:lnTo>
                        <a:pt x="2109" y="850"/>
                      </a:lnTo>
                      <a:lnTo>
                        <a:pt x="2131" y="847"/>
                      </a:lnTo>
                      <a:lnTo>
                        <a:pt x="2152" y="848"/>
                      </a:lnTo>
                      <a:lnTo>
                        <a:pt x="2171" y="860"/>
                      </a:lnTo>
                      <a:lnTo>
                        <a:pt x="2190" y="882"/>
                      </a:lnTo>
                      <a:lnTo>
                        <a:pt x="2200" y="876"/>
                      </a:lnTo>
                      <a:lnTo>
                        <a:pt x="2210" y="871"/>
                      </a:lnTo>
                      <a:lnTo>
                        <a:pt x="2221" y="866"/>
                      </a:lnTo>
                      <a:lnTo>
                        <a:pt x="2230" y="861"/>
                      </a:lnTo>
                      <a:lnTo>
                        <a:pt x="2242" y="856"/>
                      </a:lnTo>
                      <a:lnTo>
                        <a:pt x="2251" y="850"/>
                      </a:lnTo>
                      <a:lnTo>
                        <a:pt x="2259" y="845"/>
                      </a:lnTo>
                      <a:lnTo>
                        <a:pt x="2269" y="839"/>
                      </a:lnTo>
                      <a:lnTo>
                        <a:pt x="2275" y="831"/>
                      </a:lnTo>
                      <a:lnTo>
                        <a:pt x="2282" y="821"/>
                      </a:lnTo>
                      <a:lnTo>
                        <a:pt x="2280" y="816"/>
                      </a:lnTo>
                      <a:lnTo>
                        <a:pt x="2280" y="815"/>
                      </a:lnTo>
                      <a:lnTo>
                        <a:pt x="2282" y="816"/>
                      </a:lnTo>
                      <a:lnTo>
                        <a:pt x="2282" y="818"/>
                      </a:lnTo>
                      <a:lnTo>
                        <a:pt x="2283" y="821"/>
                      </a:lnTo>
                      <a:lnTo>
                        <a:pt x="2285" y="824"/>
                      </a:lnTo>
                      <a:lnTo>
                        <a:pt x="2288" y="828"/>
                      </a:lnTo>
                      <a:lnTo>
                        <a:pt x="2291" y="831"/>
                      </a:lnTo>
                      <a:lnTo>
                        <a:pt x="2294" y="831"/>
                      </a:lnTo>
                      <a:lnTo>
                        <a:pt x="2299" y="829"/>
                      </a:lnTo>
                      <a:lnTo>
                        <a:pt x="2306" y="826"/>
                      </a:lnTo>
                      <a:lnTo>
                        <a:pt x="2310" y="821"/>
                      </a:lnTo>
                      <a:lnTo>
                        <a:pt x="2314" y="815"/>
                      </a:lnTo>
                      <a:lnTo>
                        <a:pt x="2315" y="810"/>
                      </a:lnTo>
                      <a:lnTo>
                        <a:pt x="2315" y="804"/>
                      </a:lnTo>
                      <a:lnTo>
                        <a:pt x="2315" y="796"/>
                      </a:lnTo>
                      <a:lnTo>
                        <a:pt x="2315" y="789"/>
                      </a:lnTo>
                      <a:lnTo>
                        <a:pt x="2315" y="783"/>
                      </a:lnTo>
                      <a:lnTo>
                        <a:pt x="2315" y="775"/>
                      </a:lnTo>
                      <a:lnTo>
                        <a:pt x="2317" y="768"/>
                      </a:lnTo>
                      <a:lnTo>
                        <a:pt x="2299" y="762"/>
                      </a:lnTo>
                      <a:lnTo>
                        <a:pt x="2331" y="695"/>
                      </a:lnTo>
                      <a:lnTo>
                        <a:pt x="2349" y="720"/>
                      </a:lnTo>
                      <a:lnTo>
                        <a:pt x="2323" y="727"/>
                      </a:lnTo>
                      <a:lnTo>
                        <a:pt x="2326" y="733"/>
                      </a:lnTo>
                      <a:lnTo>
                        <a:pt x="2328" y="741"/>
                      </a:lnTo>
                      <a:lnTo>
                        <a:pt x="2330" y="749"/>
                      </a:lnTo>
                      <a:lnTo>
                        <a:pt x="2330" y="757"/>
                      </a:lnTo>
                      <a:lnTo>
                        <a:pt x="2330" y="765"/>
                      </a:lnTo>
                      <a:lnTo>
                        <a:pt x="2330" y="773"/>
                      </a:lnTo>
                      <a:lnTo>
                        <a:pt x="2331" y="780"/>
                      </a:lnTo>
                      <a:lnTo>
                        <a:pt x="2334" y="786"/>
                      </a:lnTo>
                      <a:lnTo>
                        <a:pt x="2341" y="792"/>
                      </a:lnTo>
                      <a:lnTo>
                        <a:pt x="2349" y="797"/>
                      </a:lnTo>
                      <a:lnTo>
                        <a:pt x="2362" y="797"/>
                      </a:lnTo>
                      <a:lnTo>
                        <a:pt x="2371" y="794"/>
                      </a:lnTo>
                      <a:lnTo>
                        <a:pt x="2376" y="786"/>
                      </a:lnTo>
                      <a:lnTo>
                        <a:pt x="2379" y="776"/>
                      </a:lnTo>
                      <a:lnTo>
                        <a:pt x="2381" y="767"/>
                      </a:lnTo>
                      <a:lnTo>
                        <a:pt x="2382" y="757"/>
                      </a:lnTo>
                      <a:lnTo>
                        <a:pt x="2386" y="749"/>
                      </a:lnTo>
                      <a:lnTo>
                        <a:pt x="2390" y="743"/>
                      </a:lnTo>
                      <a:lnTo>
                        <a:pt x="2400" y="741"/>
                      </a:lnTo>
                      <a:lnTo>
                        <a:pt x="2414" y="744"/>
                      </a:lnTo>
                      <a:lnTo>
                        <a:pt x="2419" y="733"/>
                      </a:lnTo>
                      <a:lnTo>
                        <a:pt x="2419" y="722"/>
                      </a:lnTo>
                      <a:lnTo>
                        <a:pt x="2416" y="712"/>
                      </a:lnTo>
                      <a:lnTo>
                        <a:pt x="2411" y="704"/>
                      </a:lnTo>
                      <a:lnTo>
                        <a:pt x="2403" y="695"/>
                      </a:lnTo>
                      <a:lnTo>
                        <a:pt x="2394" y="688"/>
                      </a:lnTo>
                      <a:lnTo>
                        <a:pt x="2384" y="680"/>
                      </a:lnTo>
                      <a:lnTo>
                        <a:pt x="2374" y="672"/>
                      </a:lnTo>
                      <a:lnTo>
                        <a:pt x="2366" y="666"/>
                      </a:lnTo>
                      <a:lnTo>
                        <a:pt x="2358" y="660"/>
                      </a:lnTo>
                      <a:lnTo>
                        <a:pt x="2360" y="656"/>
                      </a:lnTo>
                      <a:lnTo>
                        <a:pt x="2362" y="653"/>
                      </a:lnTo>
                      <a:lnTo>
                        <a:pt x="2365" y="652"/>
                      </a:lnTo>
                      <a:lnTo>
                        <a:pt x="2368" y="652"/>
                      </a:lnTo>
                      <a:lnTo>
                        <a:pt x="2371" y="652"/>
                      </a:lnTo>
                      <a:lnTo>
                        <a:pt x="2376" y="652"/>
                      </a:lnTo>
                      <a:lnTo>
                        <a:pt x="2379" y="652"/>
                      </a:lnTo>
                      <a:lnTo>
                        <a:pt x="2384" y="652"/>
                      </a:lnTo>
                      <a:lnTo>
                        <a:pt x="2387" y="653"/>
                      </a:lnTo>
                      <a:lnTo>
                        <a:pt x="2390" y="653"/>
                      </a:lnTo>
                      <a:lnTo>
                        <a:pt x="2389" y="652"/>
                      </a:lnTo>
                      <a:lnTo>
                        <a:pt x="2387" y="652"/>
                      </a:lnTo>
                      <a:lnTo>
                        <a:pt x="2386" y="652"/>
                      </a:lnTo>
                      <a:lnTo>
                        <a:pt x="2382" y="653"/>
                      </a:lnTo>
                      <a:lnTo>
                        <a:pt x="2382" y="653"/>
                      </a:lnTo>
                      <a:lnTo>
                        <a:pt x="2381" y="655"/>
                      </a:lnTo>
                      <a:lnTo>
                        <a:pt x="2378" y="656"/>
                      </a:lnTo>
                      <a:lnTo>
                        <a:pt x="2376" y="658"/>
                      </a:lnTo>
                      <a:lnTo>
                        <a:pt x="2374" y="658"/>
                      </a:lnTo>
                      <a:lnTo>
                        <a:pt x="2373" y="660"/>
                      </a:lnTo>
                      <a:lnTo>
                        <a:pt x="2379" y="669"/>
                      </a:lnTo>
                      <a:lnTo>
                        <a:pt x="2384" y="677"/>
                      </a:lnTo>
                      <a:lnTo>
                        <a:pt x="2390" y="684"/>
                      </a:lnTo>
                      <a:lnTo>
                        <a:pt x="2395" y="688"/>
                      </a:lnTo>
                      <a:lnTo>
                        <a:pt x="2400" y="693"/>
                      </a:lnTo>
                      <a:lnTo>
                        <a:pt x="2405" y="698"/>
                      </a:lnTo>
                      <a:lnTo>
                        <a:pt x="2411" y="703"/>
                      </a:lnTo>
                      <a:lnTo>
                        <a:pt x="2416" y="709"/>
                      </a:lnTo>
                      <a:lnTo>
                        <a:pt x="2421" y="717"/>
                      </a:lnTo>
                      <a:lnTo>
                        <a:pt x="2426" y="727"/>
                      </a:lnTo>
                      <a:lnTo>
                        <a:pt x="2445" y="701"/>
                      </a:lnTo>
                      <a:lnTo>
                        <a:pt x="2467" y="685"/>
                      </a:lnTo>
                      <a:lnTo>
                        <a:pt x="2488" y="676"/>
                      </a:lnTo>
                      <a:lnTo>
                        <a:pt x="2512" y="669"/>
                      </a:lnTo>
                      <a:lnTo>
                        <a:pt x="2534" y="666"/>
                      </a:lnTo>
                      <a:lnTo>
                        <a:pt x="2558" y="663"/>
                      </a:lnTo>
                      <a:lnTo>
                        <a:pt x="2581" y="658"/>
                      </a:lnTo>
                      <a:lnTo>
                        <a:pt x="2603" y="650"/>
                      </a:lnTo>
                      <a:lnTo>
                        <a:pt x="2624" y="637"/>
                      </a:lnTo>
                      <a:lnTo>
                        <a:pt x="2643" y="618"/>
                      </a:lnTo>
                      <a:lnTo>
                        <a:pt x="2659" y="605"/>
                      </a:lnTo>
                      <a:lnTo>
                        <a:pt x="2672" y="597"/>
                      </a:lnTo>
                      <a:lnTo>
                        <a:pt x="2683" y="592"/>
                      </a:lnTo>
                      <a:lnTo>
                        <a:pt x="2694" y="591"/>
                      </a:lnTo>
                      <a:lnTo>
                        <a:pt x="2704" y="591"/>
                      </a:lnTo>
                      <a:lnTo>
                        <a:pt x="2715" y="592"/>
                      </a:lnTo>
                      <a:lnTo>
                        <a:pt x="2726" y="594"/>
                      </a:lnTo>
                      <a:lnTo>
                        <a:pt x="2739" y="596"/>
                      </a:lnTo>
                      <a:lnTo>
                        <a:pt x="2754" y="596"/>
                      </a:lnTo>
                      <a:lnTo>
                        <a:pt x="2771" y="592"/>
                      </a:lnTo>
                      <a:lnTo>
                        <a:pt x="2786" y="567"/>
                      </a:lnTo>
                      <a:lnTo>
                        <a:pt x="2803" y="540"/>
                      </a:lnTo>
                      <a:lnTo>
                        <a:pt x="2824" y="516"/>
                      </a:lnTo>
                      <a:lnTo>
                        <a:pt x="2846" y="492"/>
                      </a:lnTo>
                      <a:lnTo>
                        <a:pt x="2870" y="469"/>
                      </a:lnTo>
                      <a:lnTo>
                        <a:pt x="2896" y="448"/>
                      </a:lnTo>
                      <a:lnTo>
                        <a:pt x="2922" y="428"/>
                      </a:lnTo>
                      <a:lnTo>
                        <a:pt x="2947" y="408"/>
                      </a:lnTo>
                      <a:lnTo>
                        <a:pt x="2974" y="391"/>
                      </a:lnTo>
                      <a:lnTo>
                        <a:pt x="3000" y="375"/>
                      </a:lnTo>
                      <a:lnTo>
                        <a:pt x="2994" y="357"/>
                      </a:lnTo>
                      <a:lnTo>
                        <a:pt x="2986" y="344"/>
                      </a:lnTo>
                      <a:lnTo>
                        <a:pt x="2976" y="333"/>
                      </a:lnTo>
                      <a:lnTo>
                        <a:pt x="2965" y="325"/>
                      </a:lnTo>
                      <a:lnTo>
                        <a:pt x="2954" y="316"/>
                      </a:lnTo>
                      <a:lnTo>
                        <a:pt x="2942" y="308"/>
                      </a:lnTo>
                      <a:lnTo>
                        <a:pt x="2933" y="298"/>
                      </a:lnTo>
                      <a:lnTo>
                        <a:pt x="2923" y="287"/>
                      </a:lnTo>
                      <a:lnTo>
                        <a:pt x="2918" y="272"/>
                      </a:lnTo>
                      <a:lnTo>
                        <a:pt x="2915" y="255"/>
                      </a:lnTo>
                      <a:lnTo>
                        <a:pt x="2890" y="255"/>
                      </a:lnTo>
                      <a:lnTo>
                        <a:pt x="2891" y="250"/>
                      </a:lnTo>
                      <a:lnTo>
                        <a:pt x="2891" y="245"/>
                      </a:lnTo>
                      <a:lnTo>
                        <a:pt x="2890" y="240"/>
                      </a:lnTo>
                      <a:lnTo>
                        <a:pt x="2888" y="236"/>
                      </a:lnTo>
                      <a:lnTo>
                        <a:pt x="2885" y="232"/>
                      </a:lnTo>
                      <a:lnTo>
                        <a:pt x="2882" y="229"/>
                      </a:lnTo>
                      <a:lnTo>
                        <a:pt x="2877" y="226"/>
                      </a:lnTo>
                      <a:lnTo>
                        <a:pt x="2874" y="223"/>
                      </a:lnTo>
                      <a:lnTo>
                        <a:pt x="2869" y="221"/>
                      </a:lnTo>
                      <a:lnTo>
                        <a:pt x="2866" y="220"/>
                      </a:lnTo>
                      <a:lnTo>
                        <a:pt x="2813" y="220"/>
                      </a:lnTo>
                      <a:lnTo>
                        <a:pt x="2824" y="196"/>
                      </a:lnTo>
                      <a:lnTo>
                        <a:pt x="2763" y="196"/>
                      </a:lnTo>
                      <a:lnTo>
                        <a:pt x="2773" y="188"/>
                      </a:lnTo>
                      <a:lnTo>
                        <a:pt x="2778" y="178"/>
                      </a:lnTo>
                      <a:lnTo>
                        <a:pt x="2779" y="167"/>
                      </a:lnTo>
                      <a:lnTo>
                        <a:pt x="2776" y="157"/>
                      </a:lnTo>
                      <a:lnTo>
                        <a:pt x="2771" y="146"/>
                      </a:lnTo>
                      <a:lnTo>
                        <a:pt x="2765" y="136"/>
                      </a:lnTo>
                      <a:lnTo>
                        <a:pt x="2755" y="127"/>
                      </a:lnTo>
                      <a:lnTo>
                        <a:pt x="2744" y="120"/>
                      </a:lnTo>
                      <a:lnTo>
                        <a:pt x="2733" y="114"/>
                      </a:lnTo>
                      <a:lnTo>
                        <a:pt x="2722" y="111"/>
                      </a:lnTo>
                      <a:lnTo>
                        <a:pt x="2709" y="117"/>
                      </a:lnTo>
                      <a:lnTo>
                        <a:pt x="2698" y="127"/>
                      </a:lnTo>
                      <a:lnTo>
                        <a:pt x="2688" y="136"/>
                      </a:lnTo>
                      <a:lnTo>
                        <a:pt x="2678" y="146"/>
                      </a:lnTo>
                      <a:lnTo>
                        <a:pt x="2669" y="157"/>
                      </a:lnTo>
                      <a:lnTo>
                        <a:pt x="2661" y="165"/>
                      </a:lnTo>
                      <a:lnTo>
                        <a:pt x="2650" y="172"/>
                      </a:lnTo>
                      <a:lnTo>
                        <a:pt x="2640" y="175"/>
                      </a:lnTo>
                      <a:lnTo>
                        <a:pt x="2627" y="175"/>
                      </a:lnTo>
                      <a:lnTo>
                        <a:pt x="2613" y="170"/>
                      </a:lnTo>
                      <a:lnTo>
                        <a:pt x="2613" y="165"/>
                      </a:lnTo>
                      <a:lnTo>
                        <a:pt x="2613" y="160"/>
                      </a:lnTo>
                      <a:lnTo>
                        <a:pt x="2611" y="157"/>
                      </a:lnTo>
                      <a:lnTo>
                        <a:pt x="2610" y="152"/>
                      </a:lnTo>
                      <a:lnTo>
                        <a:pt x="2608" y="148"/>
                      </a:lnTo>
                      <a:lnTo>
                        <a:pt x="2605" y="144"/>
                      </a:lnTo>
                      <a:lnTo>
                        <a:pt x="2602" y="141"/>
                      </a:lnTo>
                      <a:lnTo>
                        <a:pt x="2600" y="136"/>
                      </a:lnTo>
                      <a:lnTo>
                        <a:pt x="2597" y="133"/>
                      </a:lnTo>
                      <a:lnTo>
                        <a:pt x="2595" y="128"/>
                      </a:lnTo>
                      <a:lnTo>
                        <a:pt x="2613" y="146"/>
                      </a:lnTo>
                      <a:lnTo>
                        <a:pt x="2616" y="143"/>
                      </a:lnTo>
                      <a:lnTo>
                        <a:pt x="2618" y="141"/>
                      </a:lnTo>
                      <a:lnTo>
                        <a:pt x="2619" y="138"/>
                      </a:lnTo>
                      <a:lnTo>
                        <a:pt x="2619" y="133"/>
                      </a:lnTo>
                      <a:lnTo>
                        <a:pt x="2619" y="130"/>
                      </a:lnTo>
                      <a:lnTo>
                        <a:pt x="2619" y="125"/>
                      </a:lnTo>
                      <a:lnTo>
                        <a:pt x="2619" y="122"/>
                      </a:lnTo>
                      <a:lnTo>
                        <a:pt x="2619" y="117"/>
                      </a:lnTo>
                      <a:lnTo>
                        <a:pt x="2619" y="114"/>
                      </a:lnTo>
                      <a:lnTo>
                        <a:pt x="2619" y="111"/>
                      </a:lnTo>
                      <a:lnTo>
                        <a:pt x="2603" y="98"/>
                      </a:lnTo>
                      <a:lnTo>
                        <a:pt x="2584" y="92"/>
                      </a:lnTo>
                      <a:lnTo>
                        <a:pt x="2565" y="87"/>
                      </a:lnTo>
                      <a:lnTo>
                        <a:pt x="2546" y="85"/>
                      </a:lnTo>
                      <a:lnTo>
                        <a:pt x="2526" y="85"/>
                      </a:lnTo>
                      <a:lnTo>
                        <a:pt x="2509" y="84"/>
                      </a:lnTo>
                      <a:lnTo>
                        <a:pt x="2491" y="80"/>
                      </a:lnTo>
                      <a:lnTo>
                        <a:pt x="2475" y="76"/>
                      </a:lnTo>
                      <a:lnTo>
                        <a:pt x="2461" y="66"/>
                      </a:lnTo>
                      <a:lnTo>
                        <a:pt x="2450" y="52"/>
                      </a:lnTo>
                      <a:lnTo>
                        <a:pt x="2454" y="50"/>
                      </a:lnTo>
                      <a:lnTo>
                        <a:pt x="2456" y="47"/>
                      </a:lnTo>
                      <a:lnTo>
                        <a:pt x="2458" y="45"/>
                      </a:lnTo>
                      <a:lnTo>
                        <a:pt x="2459" y="42"/>
                      </a:lnTo>
                      <a:lnTo>
                        <a:pt x="2459" y="37"/>
                      </a:lnTo>
                      <a:lnTo>
                        <a:pt x="2459" y="34"/>
                      </a:lnTo>
                      <a:lnTo>
                        <a:pt x="2459" y="31"/>
                      </a:lnTo>
                      <a:lnTo>
                        <a:pt x="2458" y="26"/>
                      </a:lnTo>
                      <a:lnTo>
                        <a:pt x="2458" y="23"/>
                      </a:lnTo>
                      <a:lnTo>
                        <a:pt x="2458" y="20"/>
                      </a:lnTo>
                      <a:lnTo>
                        <a:pt x="2432" y="2"/>
                      </a:lnTo>
                      <a:lnTo>
                        <a:pt x="2438" y="0"/>
                      </a:lnTo>
                      <a:lnTo>
                        <a:pt x="2443" y="2"/>
                      </a:lnTo>
                      <a:lnTo>
                        <a:pt x="2448" y="4"/>
                      </a:lnTo>
                      <a:lnTo>
                        <a:pt x="2453" y="8"/>
                      </a:lnTo>
                      <a:lnTo>
                        <a:pt x="2456" y="13"/>
                      </a:lnTo>
                      <a:lnTo>
                        <a:pt x="2458" y="20"/>
                      </a:lnTo>
                      <a:lnTo>
                        <a:pt x="2459" y="26"/>
                      </a:lnTo>
                      <a:lnTo>
                        <a:pt x="2459" y="32"/>
                      </a:lnTo>
                      <a:lnTo>
                        <a:pt x="2459" y="39"/>
                      </a:lnTo>
                      <a:lnTo>
                        <a:pt x="2458" y="44"/>
                      </a:lnTo>
                      <a:lnTo>
                        <a:pt x="2458" y="44"/>
                      </a:lnTo>
                    </a:path>
                  </a:pathLst>
                </a:custGeom>
                <a:noFill/>
                <a:ln w="12700">
                  <a:solidFill>
                    <a:srgbClr val="000000"/>
                  </a:solidFill>
                  <a:prstDash val="solid"/>
                  <a:round/>
                  <a:headEnd/>
                  <a:tailEnd/>
                </a:ln>
              </p:spPr>
              <p:txBody>
                <a:bodyPr/>
                <a:lstStyle/>
                <a:p>
                  <a:endParaRPr lang="en-US"/>
                </a:p>
              </p:txBody>
            </p:sp>
            <p:sp>
              <p:nvSpPr>
                <p:cNvPr id="43235" name="Freeform 227"/>
                <p:cNvSpPr>
                  <a:spLocks/>
                </p:cNvSpPr>
                <p:nvPr/>
              </p:nvSpPr>
              <p:spPr bwMode="auto">
                <a:xfrm>
                  <a:off x="3304" y="3076"/>
                  <a:ext cx="21" cy="20"/>
                </a:xfrm>
                <a:custGeom>
                  <a:avLst/>
                  <a:gdLst/>
                  <a:ahLst/>
                  <a:cxnLst>
                    <a:cxn ang="0">
                      <a:pos x="30" y="11"/>
                    </a:cxn>
                    <a:cxn ang="0">
                      <a:pos x="42" y="11"/>
                    </a:cxn>
                    <a:cxn ang="0">
                      <a:pos x="42" y="36"/>
                    </a:cxn>
                    <a:cxn ang="0">
                      <a:pos x="30" y="36"/>
                    </a:cxn>
                    <a:cxn ang="0">
                      <a:pos x="32" y="40"/>
                    </a:cxn>
                    <a:cxn ang="0">
                      <a:pos x="34" y="38"/>
                    </a:cxn>
                    <a:cxn ang="0">
                      <a:pos x="32" y="33"/>
                    </a:cxn>
                    <a:cxn ang="0">
                      <a:pos x="30" y="25"/>
                    </a:cxn>
                    <a:cxn ang="0">
                      <a:pos x="27" y="19"/>
                    </a:cxn>
                    <a:cxn ang="0">
                      <a:pos x="22" y="12"/>
                    </a:cxn>
                    <a:cxn ang="0">
                      <a:pos x="19" y="8"/>
                    </a:cxn>
                    <a:cxn ang="0">
                      <a:pos x="13" y="8"/>
                    </a:cxn>
                    <a:cxn ang="0">
                      <a:pos x="6" y="14"/>
                    </a:cxn>
                    <a:cxn ang="0">
                      <a:pos x="0" y="25"/>
                    </a:cxn>
                    <a:cxn ang="0">
                      <a:pos x="2" y="28"/>
                    </a:cxn>
                    <a:cxn ang="0">
                      <a:pos x="3" y="27"/>
                    </a:cxn>
                    <a:cxn ang="0">
                      <a:pos x="5" y="22"/>
                    </a:cxn>
                    <a:cxn ang="0">
                      <a:pos x="6" y="17"/>
                    </a:cxn>
                    <a:cxn ang="0">
                      <a:pos x="8" y="11"/>
                    </a:cxn>
                    <a:cxn ang="0">
                      <a:pos x="10" y="4"/>
                    </a:cxn>
                    <a:cxn ang="0">
                      <a:pos x="13" y="1"/>
                    </a:cxn>
                    <a:cxn ang="0">
                      <a:pos x="16" y="0"/>
                    </a:cxn>
                    <a:cxn ang="0">
                      <a:pos x="22" y="3"/>
                    </a:cxn>
                    <a:cxn ang="0">
                      <a:pos x="30" y="11"/>
                    </a:cxn>
                    <a:cxn ang="0">
                      <a:pos x="30" y="11"/>
                    </a:cxn>
                  </a:cxnLst>
                  <a:rect l="0" t="0" r="r" b="b"/>
                  <a:pathLst>
                    <a:path w="42" h="40">
                      <a:moveTo>
                        <a:pt x="30" y="11"/>
                      </a:moveTo>
                      <a:lnTo>
                        <a:pt x="42" y="11"/>
                      </a:lnTo>
                      <a:lnTo>
                        <a:pt x="42" y="36"/>
                      </a:lnTo>
                      <a:lnTo>
                        <a:pt x="30" y="36"/>
                      </a:lnTo>
                      <a:lnTo>
                        <a:pt x="32" y="40"/>
                      </a:lnTo>
                      <a:lnTo>
                        <a:pt x="34" y="38"/>
                      </a:lnTo>
                      <a:lnTo>
                        <a:pt x="32" y="33"/>
                      </a:lnTo>
                      <a:lnTo>
                        <a:pt x="30" y="25"/>
                      </a:lnTo>
                      <a:lnTo>
                        <a:pt x="27" y="19"/>
                      </a:lnTo>
                      <a:lnTo>
                        <a:pt x="22" y="12"/>
                      </a:lnTo>
                      <a:lnTo>
                        <a:pt x="19" y="8"/>
                      </a:lnTo>
                      <a:lnTo>
                        <a:pt x="13" y="8"/>
                      </a:lnTo>
                      <a:lnTo>
                        <a:pt x="6" y="14"/>
                      </a:lnTo>
                      <a:lnTo>
                        <a:pt x="0" y="25"/>
                      </a:lnTo>
                      <a:lnTo>
                        <a:pt x="2" y="28"/>
                      </a:lnTo>
                      <a:lnTo>
                        <a:pt x="3" y="27"/>
                      </a:lnTo>
                      <a:lnTo>
                        <a:pt x="5" y="22"/>
                      </a:lnTo>
                      <a:lnTo>
                        <a:pt x="6" y="17"/>
                      </a:lnTo>
                      <a:lnTo>
                        <a:pt x="8" y="11"/>
                      </a:lnTo>
                      <a:lnTo>
                        <a:pt x="10" y="4"/>
                      </a:lnTo>
                      <a:lnTo>
                        <a:pt x="13" y="1"/>
                      </a:lnTo>
                      <a:lnTo>
                        <a:pt x="16" y="0"/>
                      </a:lnTo>
                      <a:lnTo>
                        <a:pt x="22" y="3"/>
                      </a:lnTo>
                      <a:lnTo>
                        <a:pt x="30" y="11"/>
                      </a:lnTo>
                      <a:lnTo>
                        <a:pt x="30" y="11"/>
                      </a:lnTo>
                      <a:close/>
                    </a:path>
                  </a:pathLst>
                </a:custGeom>
                <a:solidFill>
                  <a:srgbClr val="CEA156"/>
                </a:solidFill>
                <a:ln w="9525">
                  <a:noFill/>
                  <a:round/>
                  <a:headEnd/>
                  <a:tailEnd/>
                </a:ln>
              </p:spPr>
              <p:txBody>
                <a:bodyPr/>
                <a:lstStyle/>
                <a:p>
                  <a:endParaRPr lang="en-US"/>
                </a:p>
              </p:txBody>
            </p:sp>
            <p:sp>
              <p:nvSpPr>
                <p:cNvPr id="43236" name="Freeform 228"/>
                <p:cNvSpPr>
                  <a:spLocks/>
                </p:cNvSpPr>
                <p:nvPr/>
              </p:nvSpPr>
              <p:spPr bwMode="auto">
                <a:xfrm>
                  <a:off x="3084" y="3085"/>
                  <a:ext cx="50" cy="33"/>
                </a:xfrm>
                <a:custGeom>
                  <a:avLst/>
                  <a:gdLst/>
                  <a:ahLst/>
                  <a:cxnLst>
                    <a:cxn ang="0">
                      <a:pos x="101" y="48"/>
                    </a:cxn>
                    <a:cxn ang="0">
                      <a:pos x="48" y="65"/>
                    </a:cxn>
                    <a:cxn ang="0">
                      <a:pos x="46" y="59"/>
                    </a:cxn>
                    <a:cxn ang="0">
                      <a:pos x="43" y="49"/>
                    </a:cxn>
                    <a:cxn ang="0">
                      <a:pos x="40" y="41"/>
                    </a:cxn>
                    <a:cxn ang="0">
                      <a:pos x="35" y="33"/>
                    </a:cxn>
                    <a:cxn ang="0">
                      <a:pos x="30" y="25"/>
                    </a:cxn>
                    <a:cxn ang="0">
                      <a:pos x="26" y="17"/>
                    </a:cxn>
                    <a:cxn ang="0">
                      <a:pos x="19" y="11"/>
                    </a:cxn>
                    <a:cxn ang="0">
                      <a:pos x="13" y="5"/>
                    </a:cxn>
                    <a:cxn ang="0">
                      <a:pos x="6" y="1"/>
                    </a:cxn>
                    <a:cxn ang="0">
                      <a:pos x="0" y="0"/>
                    </a:cxn>
                    <a:cxn ang="0">
                      <a:pos x="11" y="5"/>
                    </a:cxn>
                    <a:cxn ang="0">
                      <a:pos x="26" y="8"/>
                    </a:cxn>
                    <a:cxn ang="0">
                      <a:pos x="38" y="8"/>
                    </a:cxn>
                    <a:cxn ang="0">
                      <a:pos x="53" y="8"/>
                    </a:cxn>
                    <a:cxn ang="0">
                      <a:pos x="66" y="6"/>
                    </a:cxn>
                    <a:cxn ang="0">
                      <a:pos x="77" y="8"/>
                    </a:cxn>
                    <a:cxn ang="0">
                      <a:pos x="86" y="11"/>
                    </a:cxn>
                    <a:cxn ang="0">
                      <a:pos x="94" y="17"/>
                    </a:cxn>
                    <a:cxn ang="0">
                      <a:pos x="99" y="30"/>
                    </a:cxn>
                    <a:cxn ang="0">
                      <a:pos x="101" y="48"/>
                    </a:cxn>
                    <a:cxn ang="0">
                      <a:pos x="101" y="48"/>
                    </a:cxn>
                  </a:cxnLst>
                  <a:rect l="0" t="0" r="r" b="b"/>
                  <a:pathLst>
                    <a:path w="101" h="65">
                      <a:moveTo>
                        <a:pt x="101" y="48"/>
                      </a:moveTo>
                      <a:lnTo>
                        <a:pt x="48" y="65"/>
                      </a:lnTo>
                      <a:lnTo>
                        <a:pt x="46" y="59"/>
                      </a:lnTo>
                      <a:lnTo>
                        <a:pt x="43" y="49"/>
                      </a:lnTo>
                      <a:lnTo>
                        <a:pt x="40" y="41"/>
                      </a:lnTo>
                      <a:lnTo>
                        <a:pt x="35" y="33"/>
                      </a:lnTo>
                      <a:lnTo>
                        <a:pt x="30" y="25"/>
                      </a:lnTo>
                      <a:lnTo>
                        <a:pt x="26" y="17"/>
                      </a:lnTo>
                      <a:lnTo>
                        <a:pt x="19" y="11"/>
                      </a:lnTo>
                      <a:lnTo>
                        <a:pt x="13" y="5"/>
                      </a:lnTo>
                      <a:lnTo>
                        <a:pt x="6" y="1"/>
                      </a:lnTo>
                      <a:lnTo>
                        <a:pt x="0" y="0"/>
                      </a:lnTo>
                      <a:lnTo>
                        <a:pt x="11" y="5"/>
                      </a:lnTo>
                      <a:lnTo>
                        <a:pt x="26" y="8"/>
                      </a:lnTo>
                      <a:lnTo>
                        <a:pt x="38" y="8"/>
                      </a:lnTo>
                      <a:lnTo>
                        <a:pt x="53" y="8"/>
                      </a:lnTo>
                      <a:lnTo>
                        <a:pt x="66" y="6"/>
                      </a:lnTo>
                      <a:lnTo>
                        <a:pt x="77" y="8"/>
                      </a:lnTo>
                      <a:lnTo>
                        <a:pt x="86" y="11"/>
                      </a:lnTo>
                      <a:lnTo>
                        <a:pt x="94" y="17"/>
                      </a:lnTo>
                      <a:lnTo>
                        <a:pt x="99" y="30"/>
                      </a:lnTo>
                      <a:lnTo>
                        <a:pt x="101" y="48"/>
                      </a:lnTo>
                      <a:lnTo>
                        <a:pt x="101" y="48"/>
                      </a:lnTo>
                      <a:close/>
                    </a:path>
                  </a:pathLst>
                </a:custGeom>
                <a:solidFill>
                  <a:srgbClr val="CEA156"/>
                </a:solidFill>
                <a:ln w="9525">
                  <a:noFill/>
                  <a:round/>
                  <a:headEnd/>
                  <a:tailEnd/>
                </a:ln>
              </p:spPr>
              <p:txBody>
                <a:bodyPr/>
                <a:lstStyle/>
                <a:p>
                  <a:endParaRPr lang="en-US"/>
                </a:p>
              </p:txBody>
            </p:sp>
            <p:sp>
              <p:nvSpPr>
                <p:cNvPr id="43237" name="Freeform 229"/>
                <p:cNvSpPr>
                  <a:spLocks/>
                </p:cNvSpPr>
                <p:nvPr/>
              </p:nvSpPr>
              <p:spPr bwMode="auto">
                <a:xfrm>
                  <a:off x="3168" y="3102"/>
                  <a:ext cx="63" cy="55"/>
                </a:xfrm>
                <a:custGeom>
                  <a:avLst/>
                  <a:gdLst/>
                  <a:ahLst/>
                  <a:cxnLst>
                    <a:cxn ang="0">
                      <a:pos x="126" y="44"/>
                    </a:cxn>
                    <a:cxn ang="0">
                      <a:pos x="126" y="53"/>
                    </a:cxn>
                    <a:cxn ang="0">
                      <a:pos x="126" y="63"/>
                    </a:cxn>
                    <a:cxn ang="0">
                      <a:pos x="123" y="71"/>
                    </a:cxn>
                    <a:cxn ang="0">
                      <a:pos x="118" y="80"/>
                    </a:cxn>
                    <a:cxn ang="0">
                      <a:pos x="114" y="87"/>
                    </a:cxn>
                    <a:cxn ang="0">
                      <a:pos x="107" y="95"/>
                    </a:cxn>
                    <a:cxn ang="0">
                      <a:pos x="99" y="101"/>
                    </a:cxn>
                    <a:cxn ang="0">
                      <a:pos x="93" y="106"/>
                    </a:cxn>
                    <a:cxn ang="0">
                      <a:pos x="85" y="109"/>
                    </a:cxn>
                    <a:cxn ang="0">
                      <a:pos x="78" y="111"/>
                    </a:cxn>
                    <a:cxn ang="0">
                      <a:pos x="74" y="100"/>
                    </a:cxn>
                    <a:cxn ang="0">
                      <a:pos x="69" y="90"/>
                    </a:cxn>
                    <a:cxn ang="0">
                      <a:pos x="62" y="80"/>
                    </a:cxn>
                    <a:cxn ang="0">
                      <a:pos x="54" y="71"/>
                    </a:cxn>
                    <a:cxn ang="0">
                      <a:pos x="46" y="61"/>
                    </a:cxn>
                    <a:cxn ang="0">
                      <a:pos x="37" y="53"/>
                    </a:cxn>
                    <a:cxn ang="0">
                      <a:pos x="27" y="45"/>
                    </a:cxn>
                    <a:cxn ang="0">
                      <a:pos x="18" y="39"/>
                    </a:cxn>
                    <a:cxn ang="0">
                      <a:pos x="10" y="32"/>
                    </a:cxn>
                    <a:cxn ang="0">
                      <a:pos x="0" y="26"/>
                    </a:cxn>
                    <a:cxn ang="0">
                      <a:pos x="10" y="12"/>
                    </a:cxn>
                    <a:cxn ang="0">
                      <a:pos x="19" y="4"/>
                    </a:cxn>
                    <a:cxn ang="0">
                      <a:pos x="29" y="0"/>
                    </a:cxn>
                    <a:cxn ang="0">
                      <a:pos x="42" y="2"/>
                    </a:cxn>
                    <a:cxn ang="0">
                      <a:pos x="53" y="5"/>
                    </a:cxn>
                    <a:cxn ang="0">
                      <a:pos x="66" y="12"/>
                    </a:cxn>
                    <a:cxn ang="0">
                      <a:pos x="80" y="20"/>
                    </a:cxn>
                    <a:cxn ang="0">
                      <a:pos x="94" y="28"/>
                    </a:cxn>
                    <a:cxn ang="0">
                      <a:pos x="110" y="37"/>
                    </a:cxn>
                    <a:cxn ang="0">
                      <a:pos x="126" y="44"/>
                    </a:cxn>
                    <a:cxn ang="0">
                      <a:pos x="126" y="44"/>
                    </a:cxn>
                  </a:cxnLst>
                  <a:rect l="0" t="0" r="r" b="b"/>
                  <a:pathLst>
                    <a:path w="126" h="111">
                      <a:moveTo>
                        <a:pt x="126" y="44"/>
                      </a:moveTo>
                      <a:lnTo>
                        <a:pt x="126" y="53"/>
                      </a:lnTo>
                      <a:lnTo>
                        <a:pt x="126" y="63"/>
                      </a:lnTo>
                      <a:lnTo>
                        <a:pt x="123" y="71"/>
                      </a:lnTo>
                      <a:lnTo>
                        <a:pt x="118" y="80"/>
                      </a:lnTo>
                      <a:lnTo>
                        <a:pt x="114" y="87"/>
                      </a:lnTo>
                      <a:lnTo>
                        <a:pt x="107" y="95"/>
                      </a:lnTo>
                      <a:lnTo>
                        <a:pt x="99" y="101"/>
                      </a:lnTo>
                      <a:lnTo>
                        <a:pt x="93" y="106"/>
                      </a:lnTo>
                      <a:lnTo>
                        <a:pt x="85" y="109"/>
                      </a:lnTo>
                      <a:lnTo>
                        <a:pt x="78" y="111"/>
                      </a:lnTo>
                      <a:lnTo>
                        <a:pt x="74" y="100"/>
                      </a:lnTo>
                      <a:lnTo>
                        <a:pt x="69" y="90"/>
                      </a:lnTo>
                      <a:lnTo>
                        <a:pt x="62" y="80"/>
                      </a:lnTo>
                      <a:lnTo>
                        <a:pt x="54" y="71"/>
                      </a:lnTo>
                      <a:lnTo>
                        <a:pt x="46" y="61"/>
                      </a:lnTo>
                      <a:lnTo>
                        <a:pt x="37" y="53"/>
                      </a:lnTo>
                      <a:lnTo>
                        <a:pt x="27" y="45"/>
                      </a:lnTo>
                      <a:lnTo>
                        <a:pt x="18" y="39"/>
                      </a:lnTo>
                      <a:lnTo>
                        <a:pt x="10" y="32"/>
                      </a:lnTo>
                      <a:lnTo>
                        <a:pt x="0" y="26"/>
                      </a:lnTo>
                      <a:lnTo>
                        <a:pt x="10" y="12"/>
                      </a:lnTo>
                      <a:lnTo>
                        <a:pt x="19" y="4"/>
                      </a:lnTo>
                      <a:lnTo>
                        <a:pt x="29" y="0"/>
                      </a:lnTo>
                      <a:lnTo>
                        <a:pt x="42" y="2"/>
                      </a:lnTo>
                      <a:lnTo>
                        <a:pt x="53" y="5"/>
                      </a:lnTo>
                      <a:lnTo>
                        <a:pt x="66" y="12"/>
                      </a:lnTo>
                      <a:lnTo>
                        <a:pt x="80" y="20"/>
                      </a:lnTo>
                      <a:lnTo>
                        <a:pt x="94" y="28"/>
                      </a:lnTo>
                      <a:lnTo>
                        <a:pt x="110" y="37"/>
                      </a:lnTo>
                      <a:lnTo>
                        <a:pt x="126" y="44"/>
                      </a:lnTo>
                      <a:lnTo>
                        <a:pt x="126" y="44"/>
                      </a:lnTo>
                      <a:close/>
                    </a:path>
                  </a:pathLst>
                </a:custGeom>
                <a:solidFill>
                  <a:srgbClr val="CEA156"/>
                </a:solidFill>
                <a:ln w="9525">
                  <a:noFill/>
                  <a:round/>
                  <a:headEnd/>
                  <a:tailEnd/>
                </a:ln>
              </p:spPr>
              <p:txBody>
                <a:bodyPr/>
                <a:lstStyle/>
                <a:p>
                  <a:endParaRPr lang="en-US"/>
                </a:p>
              </p:txBody>
            </p:sp>
            <p:sp>
              <p:nvSpPr>
                <p:cNvPr id="43238" name="Freeform 230"/>
                <p:cNvSpPr>
                  <a:spLocks/>
                </p:cNvSpPr>
                <p:nvPr/>
              </p:nvSpPr>
              <p:spPr bwMode="auto">
                <a:xfrm>
                  <a:off x="2962" y="3105"/>
                  <a:ext cx="69" cy="68"/>
                </a:xfrm>
                <a:custGeom>
                  <a:avLst/>
                  <a:gdLst/>
                  <a:ahLst/>
                  <a:cxnLst>
                    <a:cxn ang="0">
                      <a:pos x="121" y="25"/>
                    </a:cxn>
                    <a:cxn ang="0">
                      <a:pos x="136" y="46"/>
                    </a:cxn>
                    <a:cxn ang="0">
                      <a:pos x="137" y="62"/>
                    </a:cxn>
                    <a:cxn ang="0">
                      <a:pos x="133" y="73"/>
                    </a:cxn>
                    <a:cxn ang="0">
                      <a:pos x="120" y="83"/>
                    </a:cxn>
                    <a:cxn ang="0">
                      <a:pos x="105" y="89"/>
                    </a:cxn>
                    <a:cxn ang="0">
                      <a:pos x="86" y="96"/>
                    </a:cxn>
                    <a:cxn ang="0">
                      <a:pos x="69" y="102"/>
                    </a:cxn>
                    <a:cxn ang="0">
                      <a:pos x="53" y="110"/>
                    </a:cxn>
                    <a:cxn ang="0">
                      <a:pos x="38" y="121"/>
                    </a:cxn>
                    <a:cxn ang="0">
                      <a:pos x="32" y="136"/>
                    </a:cxn>
                    <a:cxn ang="0">
                      <a:pos x="17" y="129"/>
                    </a:cxn>
                    <a:cxn ang="0">
                      <a:pos x="8" y="120"/>
                    </a:cxn>
                    <a:cxn ang="0">
                      <a:pos x="1" y="109"/>
                    </a:cxn>
                    <a:cxn ang="0">
                      <a:pos x="0" y="96"/>
                    </a:cxn>
                    <a:cxn ang="0">
                      <a:pos x="0" y="81"/>
                    </a:cxn>
                    <a:cxn ang="0">
                      <a:pos x="3" y="65"/>
                    </a:cxn>
                    <a:cxn ang="0">
                      <a:pos x="8" y="51"/>
                    </a:cxn>
                    <a:cxn ang="0">
                      <a:pos x="13" y="35"/>
                    </a:cxn>
                    <a:cxn ang="0">
                      <a:pos x="19" y="21"/>
                    </a:cxn>
                    <a:cxn ang="0">
                      <a:pos x="24" y="8"/>
                    </a:cxn>
                    <a:cxn ang="0">
                      <a:pos x="35" y="1"/>
                    </a:cxn>
                    <a:cxn ang="0">
                      <a:pos x="45" y="0"/>
                    </a:cxn>
                    <a:cxn ang="0">
                      <a:pos x="53" y="0"/>
                    </a:cxn>
                    <a:cxn ang="0">
                      <a:pos x="61" y="5"/>
                    </a:cxn>
                    <a:cxn ang="0">
                      <a:pos x="69" y="9"/>
                    </a:cxn>
                    <a:cxn ang="0">
                      <a:pos x="77" y="16"/>
                    </a:cxn>
                    <a:cxn ang="0">
                      <a:pos x="85" y="21"/>
                    </a:cxn>
                    <a:cxn ang="0">
                      <a:pos x="94" y="25"/>
                    </a:cxn>
                    <a:cxn ang="0">
                      <a:pos x="107" y="27"/>
                    </a:cxn>
                    <a:cxn ang="0">
                      <a:pos x="123" y="25"/>
                    </a:cxn>
                    <a:cxn ang="0">
                      <a:pos x="123" y="25"/>
                    </a:cxn>
                    <a:cxn ang="0">
                      <a:pos x="121" y="25"/>
                    </a:cxn>
                  </a:cxnLst>
                  <a:rect l="0" t="0" r="r" b="b"/>
                  <a:pathLst>
                    <a:path w="137" h="136">
                      <a:moveTo>
                        <a:pt x="121" y="25"/>
                      </a:moveTo>
                      <a:lnTo>
                        <a:pt x="136" y="46"/>
                      </a:lnTo>
                      <a:lnTo>
                        <a:pt x="137" y="62"/>
                      </a:lnTo>
                      <a:lnTo>
                        <a:pt x="133" y="73"/>
                      </a:lnTo>
                      <a:lnTo>
                        <a:pt x="120" y="83"/>
                      </a:lnTo>
                      <a:lnTo>
                        <a:pt x="105" y="89"/>
                      </a:lnTo>
                      <a:lnTo>
                        <a:pt x="86" y="96"/>
                      </a:lnTo>
                      <a:lnTo>
                        <a:pt x="69" y="102"/>
                      </a:lnTo>
                      <a:lnTo>
                        <a:pt x="53" y="110"/>
                      </a:lnTo>
                      <a:lnTo>
                        <a:pt x="38" y="121"/>
                      </a:lnTo>
                      <a:lnTo>
                        <a:pt x="32" y="136"/>
                      </a:lnTo>
                      <a:lnTo>
                        <a:pt x="17" y="129"/>
                      </a:lnTo>
                      <a:lnTo>
                        <a:pt x="8" y="120"/>
                      </a:lnTo>
                      <a:lnTo>
                        <a:pt x="1" y="109"/>
                      </a:lnTo>
                      <a:lnTo>
                        <a:pt x="0" y="96"/>
                      </a:lnTo>
                      <a:lnTo>
                        <a:pt x="0" y="81"/>
                      </a:lnTo>
                      <a:lnTo>
                        <a:pt x="3" y="65"/>
                      </a:lnTo>
                      <a:lnTo>
                        <a:pt x="8" y="51"/>
                      </a:lnTo>
                      <a:lnTo>
                        <a:pt x="13" y="35"/>
                      </a:lnTo>
                      <a:lnTo>
                        <a:pt x="19" y="21"/>
                      </a:lnTo>
                      <a:lnTo>
                        <a:pt x="24" y="8"/>
                      </a:lnTo>
                      <a:lnTo>
                        <a:pt x="35" y="1"/>
                      </a:lnTo>
                      <a:lnTo>
                        <a:pt x="45" y="0"/>
                      </a:lnTo>
                      <a:lnTo>
                        <a:pt x="53" y="0"/>
                      </a:lnTo>
                      <a:lnTo>
                        <a:pt x="61" y="5"/>
                      </a:lnTo>
                      <a:lnTo>
                        <a:pt x="69" y="9"/>
                      </a:lnTo>
                      <a:lnTo>
                        <a:pt x="77" y="16"/>
                      </a:lnTo>
                      <a:lnTo>
                        <a:pt x="85" y="21"/>
                      </a:lnTo>
                      <a:lnTo>
                        <a:pt x="94" y="25"/>
                      </a:lnTo>
                      <a:lnTo>
                        <a:pt x="107" y="27"/>
                      </a:lnTo>
                      <a:lnTo>
                        <a:pt x="123" y="25"/>
                      </a:lnTo>
                      <a:lnTo>
                        <a:pt x="123" y="25"/>
                      </a:lnTo>
                      <a:lnTo>
                        <a:pt x="121" y="25"/>
                      </a:lnTo>
                      <a:close/>
                    </a:path>
                  </a:pathLst>
                </a:custGeom>
                <a:solidFill>
                  <a:srgbClr val="CEA156"/>
                </a:solidFill>
                <a:ln w="9525">
                  <a:noFill/>
                  <a:round/>
                  <a:headEnd/>
                  <a:tailEnd/>
                </a:ln>
              </p:spPr>
              <p:txBody>
                <a:bodyPr/>
                <a:lstStyle/>
                <a:p>
                  <a:endParaRPr lang="en-US"/>
                </a:p>
              </p:txBody>
            </p:sp>
            <p:sp>
              <p:nvSpPr>
                <p:cNvPr id="43239" name="Freeform 231"/>
                <p:cNvSpPr>
                  <a:spLocks/>
                </p:cNvSpPr>
                <p:nvPr/>
              </p:nvSpPr>
              <p:spPr bwMode="auto">
                <a:xfrm>
                  <a:off x="2897" y="3106"/>
                  <a:ext cx="32" cy="43"/>
                </a:xfrm>
                <a:custGeom>
                  <a:avLst/>
                  <a:gdLst/>
                  <a:ahLst/>
                  <a:cxnLst>
                    <a:cxn ang="0">
                      <a:pos x="59" y="84"/>
                    </a:cxn>
                    <a:cxn ang="0">
                      <a:pos x="54" y="80"/>
                    </a:cxn>
                    <a:cxn ang="0">
                      <a:pos x="46" y="79"/>
                    </a:cxn>
                    <a:cxn ang="0">
                      <a:pos x="38" y="79"/>
                    </a:cxn>
                    <a:cxn ang="0">
                      <a:pos x="30" y="79"/>
                    </a:cxn>
                    <a:cxn ang="0">
                      <a:pos x="22" y="77"/>
                    </a:cxn>
                    <a:cxn ang="0">
                      <a:pos x="14" y="77"/>
                    </a:cxn>
                    <a:cxn ang="0">
                      <a:pos x="8" y="74"/>
                    </a:cxn>
                    <a:cxn ang="0">
                      <a:pos x="3" y="69"/>
                    </a:cxn>
                    <a:cxn ang="0">
                      <a:pos x="1" y="61"/>
                    </a:cxn>
                    <a:cxn ang="0">
                      <a:pos x="0" y="50"/>
                    </a:cxn>
                    <a:cxn ang="0">
                      <a:pos x="0" y="44"/>
                    </a:cxn>
                    <a:cxn ang="0">
                      <a:pos x="1" y="37"/>
                    </a:cxn>
                    <a:cxn ang="0">
                      <a:pos x="1" y="31"/>
                    </a:cxn>
                    <a:cxn ang="0">
                      <a:pos x="3" y="24"/>
                    </a:cxn>
                    <a:cxn ang="0">
                      <a:pos x="4" y="18"/>
                    </a:cxn>
                    <a:cxn ang="0">
                      <a:pos x="6" y="13"/>
                    </a:cxn>
                    <a:cxn ang="0">
                      <a:pos x="9" y="8"/>
                    </a:cxn>
                    <a:cxn ang="0">
                      <a:pos x="14" y="5"/>
                    </a:cxn>
                    <a:cxn ang="0">
                      <a:pos x="20" y="2"/>
                    </a:cxn>
                    <a:cxn ang="0">
                      <a:pos x="28" y="0"/>
                    </a:cxn>
                    <a:cxn ang="0">
                      <a:pos x="35" y="5"/>
                    </a:cxn>
                    <a:cxn ang="0">
                      <a:pos x="41" y="12"/>
                    </a:cxn>
                    <a:cxn ang="0">
                      <a:pos x="46" y="18"/>
                    </a:cxn>
                    <a:cxn ang="0">
                      <a:pos x="52" y="26"/>
                    </a:cxn>
                    <a:cxn ang="0">
                      <a:pos x="56" y="34"/>
                    </a:cxn>
                    <a:cxn ang="0">
                      <a:pos x="59" y="44"/>
                    </a:cxn>
                    <a:cxn ang="0">
                      <a:pos x="62" y="53"/>
                    </a:cxn>
                    <a:cxn ang="0">
                      <a:pos x="64" y="64"/>
                    </a:cxn>
                    <a:cxn ang="0">
                      <a:pos x="62" y="74"/>
                    </a:cxn>
                    <a:cxn ang="0">
                      <a:pos x="60" y="85"/>
                    </a:cxn>
                    <a:cxn ang="0">
                      <a:pos x="60" y="85"/>
                    </a:cxn>
                    <a:cxn ang="0">
                      <a:pos x="59" y="84"/>
                    </a:cxn>
                  </a:cxnLst>
                  <a:rect l="0" t="0" r="r" b="b"/>
                  <a:pathLst>
                    <a:path w="64" h="85">
                      <a:moveTo>
                        <a:pt x="59" y="84"/>
                      </a:moveTo>
                      <a:lnTo>
                        <a:pt x="54" y="80"/>
                      </a:lnTo>
                      <a:lnTo>
                        <a:pt x="46" y="79"/>
                      </a:lnTo>
                      <a:lnTo>
                        <a:pt x="38" y="79"/>
                      </a:lnTo>
                      <a:lnTo>
                        <a:pt x="30" y="79"/>
                      </a:lnTo>
                      <a:lnTo>
                        <a:pt x="22" y="77"/>
                      </a:lnTo>
                      <a:lnTo>
                        <a:pt x="14" y="77"/>
                      </a:lnTo>
                      <a:lnTo>
                        <a:pt x="8" y="74"/>
                      </a:lnTo>
                      <a:lnTo>
                        <a:pt x="3" y="69"/>
                      </a:lnTo>
                      <a:lnTo>
                        <a:pt x="1" y="61"/>
                      </a:lnTo>
                      <a:lnTo>
                        <a:pt x="0" y="50"/>
                      </a:lnTo>
                      <a:lnTo>
                        <a:pt x="0" y="44"/>
                      </a:lnTo>
                      <a:lnTo>
                        <a:pt x="1" y="37"/>
                      </a:lnTo>
                      <a:lnTo>
                        <a:pt x="1" y="31"/>
                      </a:lnTo>
                      <a:lnTo>
                        <a:pt x="3" y="24"/>
                      </a:lnTo>
                      <a:lnTo>
                        <a:pt x="4" y="18"/>
                      </a:lnTo>
                      <a:lnTo>
                        <a:pt x="6" y="13"/>
                      </a:lnTo>
                      <a:lnTo>
                        <a:pt x="9" y="8"/>
                      </a:lnTo>
                      <a:lnTo>
                        <a:pt x="14" y="5"/>
                      </a:lnTo>
                      <a:lnTo>
                        <a:pt x="20" y="2"/>
                      </a:lnTo>
                      <a:lnTo>
                        <a:pt x="28" y="0"/>
                      </a:lnTo>
                      <a:lnTo>
                        <a:pt x="35" y="5"/>
                      </a:lnTo>
                      <a:lnTo>
                        <a:pt x="41" y="12"/>
                      </a:lnTo>
                      <a:lnTo>
                        <a:pt x="46" y="18"/>
                      </a:lnTo>
                      <a:lnTo>
                        <a:pt x="52" y="26"/>
                      </a:lnTo>
                      <a:lnTo>
                        <a:pt x="56" y="34"/>
                      </a:lnTo>
                      <a:lnTo>
                        <a:pt x="59" y="44"/>
                      </a:lnTo>
                      <a:lnTo>
                        <a:pt x="62" y="53"/>
                      </a:lnTo>
                      <a:lnTo>
                        <a:pt x="64" y="64"/>
                      </a:lnTo>
                      <a:lnTo>
                        <a:pt x="62" y="74"/>
                      </a:lnTo>
                      <a:lnTo>
                        <a:pt x="60" y="85"/>
                      </a:lnTo>
                      <a:lnTo>
                        <a:pt x="60" y="85"/>
                      </a:lnTo>
                      <a:lnTo>
                        <a:pt x="59" y="84"/>
                      </a:lnTo>
                      <a:close/>
                    </a:path>
                  </a:pathLst>
                </a:custGeom>
                <a:solidFill>
                  <a:srgbClr val="CEA156"/>
                </a:solidFill>
                <a:ln w="9525">
                  <a:noFill/>
                  <a:round/>
                  <a:headEnd/>
                  <a:tailEnd/>
                </a:ln>
              </p:spPr>
              <p:txBody>
                <a:bodyPr/>
                <a:lstStyle/>
                <a:p>
                  <a:endParaRPr lang="en-US"/>
                </a:p>
              </p:txBody>
            </p:sp>
            <p:sp>
              <p:nvSpPr>
                <p:cNvPr id="43240" name="Freeform 232"/>
                <p:cNvSpPr>
                  <a:spLocks/>
                </p:cNvSpPr>
                <p:nvPr/>
              </p:nvSpPr>
              <p:spPr bwMode="auto">
                <a:xfrm>
                  <a:off x="3002" y="3131"/>
                  <a:ext cx="18" cy="18"/>
                </a:xfrm>
                <a:custGeom>
                  <a:avLst/>
                  <a:gdLst/>
                  <a:ahLst/>
                  <a:cxnLst>
                    <a:cxn ang="0">
                      <a:pos x="35" y="16"/>
                    </a:cxn>
                    <a:cxn ang="0">
                      <a:pos x="0" y="35"/>
                    </a:cxn>
                    <a:cxn ang="0">
                      <a:pos x="29" y="0"/>
                    </a:cxn>
                    <a:cxn ang="0">
                      <a:pos x="29" y="3"/>
                    </a:cxn>
                    <a:cxn ang="0">
                      <a:pos x="27" y="5"/>
                    </a:cxn>
                    <a:cxn ang="0">
                      <a:pos x="29" y="8"/>
                    </a:cxn>
                    <a:cxn ang="0">
                      <a:pos x="29" y="10"/>
                    </a:cxn>
                    <a:cxn ang="0">
                      <a:pos x="30" y="11"/>
                    </a:cxn>
                    <a:cxn ang="0">
                      <a:pos x="30" y="13"/>
                    </a:cxn>
                    <a:cxn ang="0">
                      <a:pos x="32" y="14"/>
                    </a:cxn>
                    <a:cxn ang="0">
                      <a:pos x="33" y="14"/>
                    </a:cxn>
                    <a:cxn ang="0">
                      <a:pos x="35" y="16"/>
                    </a:cxn>
                    <a:cxn ang="0">
                      <a:pos x="35" y="18"/>
                    </a:cxn>
                    <a:cxn ang="0">
                      <a:pos x="35" y="18"/>
                    </a:cxn>
                    <a:cxn ang="0">
                      <a:pos x="35" y="16"/>
                    </a:cxn>
                  </a:cxnLst>
                  <a:rect l="0" t="0" r="r" b="b"/>
                  <a:pathLst>
                    <a:path w="35" h="35">
                      <a:moveTo>
                        <a:pt x="35" y="16"/>
                      </a:moveTo>
                      <a:lnTo>
                        <a:pt x="0" y="35"/>
                      </a:lnTo>
                      <a:lnTo>
                        <a:pt x="29" y="0"/>
                      </a:lnTo>
                      <a:lnTo>
                        <a:pt x="29" y="3"/>
                      </a:lnTo>
                      <a:lnTo>
                        <a:pt x="27" y="5"/>
                      </a:lnTo>
                      <a:lnTo>
                        <a:pt x="29" y="8"/>
                      </a:lnTo>
                      <a:lnTo>
                        <a:pt x="29" y="10"/>
                      </a:lnTo>
                      <a:lnTo>
                        <a:pt x="30" y="11"/>
                      </a:lnTo>
                      <a:lnTo>
                        <a:pt x="30" y="13"/>
                      </a:lnTo>
                      <a:lnTo>
                        <a:pt x="32" y="14"/>
                      </a:lnTo>
                      <a:lnTo>
                        <a:pt x="33" y="14"/>
                      </a:lnTo>
                      <a:lnTo>
                        <a:pt x="35" y="16"/>
                      </a:lnTo>
                      <a:lnTo>
                        <a:pt x="35" y="18"/>
                      </a:lnTo>
                      <a:lnTo>
                        <a:pt x="35" y="18"/>
                      </a:lnTo>
                      <a:lnTo>
                        <a:pt x="35" y="16"/>
                      </a:lnTo>
                      <a:close/>
                    </a:path>
                  </a:pathLst>
                </a:custGeom>
                <a:solidFill>
                  <a:srgbClr val="FFFF00"/>
                </a:solidFill>
                <a:ln w="9525">
                  <a:noFill/>
                  <a:round/>
                  <a:headEnd/>
                  <a:tailEnd/>
                </a:ln>
              </p:spPr>
              <p:txBody>
                <a:bodyPr/>
                <a:lstStyle/>
                <a:p>
                  <a:endParaRPr lang="en-US"/>
                </a:p>
              </p:txBody>
            </p:sp>
            <p:sp>
              <p:nvSpPr>
                <p:cNvPr id="43241" name="Freeform 233"/>
                <p:cNvSpPr>
                  <a:spLocks/>
                </p:cNvSpPr>
                <p:nvPr/>
              </p:nvSpPr>
              <p:spPr bwMode="auto">
                <a:xfrm>
                  <a:off x="3455" y="3136"/>
                  <a:ext cx="21" cy="13"/>
                </a:xfrm>
                <a:custGeom>
                  <a:avLst/>
                  <a:gdLst/>
                  <a:ahLst/>
                  <a:cxnLst>
                    <a:cxn ang="0">
                      <a:pos x="42" y="0"/>
                    </a:cxn>
                    <a:cxn ang="0">
                      <a:pos x="0" y="25"/>
                    </a:cxn>
                    <a:cxn ang="0">
                      <a:pos x="42" y="0"/>
                    </a:cxn>
                    <a:cxn ang="0">
                      <a:pos x="42" y="0"/>
                    </a:cxn>
                  </a:cxnLst>
                  <a:rect l="0" t="0" r="r" b="b"/>
                  <a:pathLst>
                    <a:path w="42" h="25">
                      <a:moveTo>
                        <a:pt x="42" y="0"/>
                      </a:moveTo>
                      <a:lnTo>
                        <a:pt x="0" y="25"/>
                      </a:lnTo>
                      <a:lnTo>
                        <a:pt x="42" y="0"/>
                      </a:lnTo>
                      <a:lnTo>
                        <a:pt x="42" y="0"/>
                      </a:lnTo>
                      <a:close/>
                    </a:path>
                  </a:pathLst>
                </a:custGeom>
                <a:solidFill>
                  <a:srgbClr val="CEA156"/>
                </a:solidFill>
                <a:ln w="9525">
                  <a:noFill/>
                  <a:round/>
                  <a:headEnd/>
                  <a:tailEnd/>
                </a:ln>
              </p:spPr>
              <p:txBody>
                <a:bodyPr/>
                <a:lstStyle/>
                <a:p>
                  <a:endParaRPr lang="en-US"/>
                </a:p>
              </p:txBody>
            </p:sp>
            <p:sp>
              <p:nvSpPr>
                <p:cNvPr id="43242" name="Freeform 234"/>
                <p:cNvSpPr>
                  <a:spLocks/>
                </p:cNvSpPr>
                <p:nvPr/>
              </p:nvSpPr>
              <p:spPr bwMode="auto">
                <a:xfrm>
                  <a:off x="2829" y="3140"/>
                  <a:ext cx="44" cy="55"/>
                </a:xfrm>
                <a:custGeom>
                  <a:avLst/>
                  <a:gdLst/>
                  <a:ahLst/>
                  <a:cxnLst>
                    <a:cxn ang="0">
                      <a:pos x="86" y="108"/>
                    </a:cxn>
                    <a:cxn ang="0">
                      <a:pos x="75" y="110"/>
                    </a:cxn>
                    <a:cxn ang="0">
                      <a:pos x="65" y="110"/>
                    </a:cxn>
                    <a:cxn ang="0">
                      <a:pos x="54" y="108"/>
                    </a:cxn>
                    <a:cxn ang="0">
                      <a:pos x="44" y="104"/>
                    </a:cxn>
                    <a:cxn ang="0">
                      <a:pos x="35" y="99"/>
                    </a:cxn>
                    <a:cxn ang="0">
                      <a:pos x="27" y="92"/>
                    </a:cxn>
                    <a:cxn ang="0">
                      <a:pos x="20" y="84"/>
                    </a:cxn>
                    <a:cxn ang="0">
                      <a:pos x="12" y="76"/>
                    </a:cxn>
                    <a:cxn ang="0">
                      <a:pos x="8" y="68"/>
                    </a:cxn>
                    <a:cxn ang="0">
                      <a:pos x="3" y="59"/>
                    </a:cxn>
                    <a:cxn ang="0">
                      <a:pos x="0" y="49"/>
                    </a:cxn>
                    <a:cxn ang="0">
                      <a:pos x="0" y="41"/>
                    </a:cxn>
                    <a:cxn ang="0">
                      <a:pos x="3" y="35"/>
                    </a:cxn>
                    <a:cxn ang="0">
                      <a:pos x="8" y="28"/>
                    </a:cxn>
                    <a:cxn ang="0">
                      <a:pos x="12" y="24"/>
                    </a:cxn>
                    <a:cxn ang="0">
                      <a:pos x="20" y="19"/>
                    </a:cxn>
                    <a:cxn ang="0">
                      <a:pos x="27" y="16"/>
                    </a:cxn>
                    <a:cxn ang="0">
                      <a:pos x="33" y="11"/>
                    </a:cxn>
                    <a:cxn ang="0">
                      <a:pos x="40" y="4"/>
                    </a:cxn>
                    <a:cxn ang="0">
                      <a:pos x="44" y="0"/>
                    </a:cxn>
                    <a:cxn ang="0">
                      <a:pos x="88" y="108"/>
                    </a:cxn>
                    <a:cxn ang="0">
                      <a:pos x="88" y="108"/>
                    </a:cxn>
                    <a:cxn ang="0">
                      <a:pos x="86" y="108"/>
                    </a:cxn>
                  </a:cxnLst>
                  <a:rect l="0" t="0" r="r" b="b"/>
                  <a:pathLst>
                    <a:path w="88" h="110">
                      <a:moveTo>
                        <a:pt x="86" y="108"/>
                      </a:moveTo>
                      <a:lnTo>
                        <a:pt x="75" y="110"/>
                      </a:lnTo>
                      <a:lnTo>
                        <a:pt x="65" y="110"/>
                      </a:lnTo>
                      <a:lnTo>
                        <a:pt x="54" y="108"/>
                      </a:lnTo>
                      <a:lnTo>
                        <a:pt x="44" y="104"/>
                      </a:lnTo>
                      <a:lnTo>
                        <a:pt x="35" y="99"/>
                      </a:lnTo>
                      <a:lnTo>
                        <a:pt x="27" y="92"/>
                      </a:lnTo>
                      <a:lnTo>
                        <a:pt x="20" y="84"/>
                      </a:lnTo>
                      <a:lnTo>
                        <a:pt x="12" y="76"/>
                      </a:lnTo>
                      <a:lnTo>
                        <a:pt x="8" y="68"/>
                      </a:lnTo>
                      <a:lnTo>
                        <a:pt x="3" y="59"/>
                      </a:lnTo>
                      <a:lnTo>
                        <a:pt x="0" y="49"/>
                      </a:lnTo>
                      <a:lnTo>
                        <a:pt x="0" y="41"/>
                      </a:lnTo>
                      <a:lnTo>
                        <a:pt x="3" y="35"/>
                      </a:lnTo>
                      <a:lnTo>
                        <a:pt x="8" y="28"/>
                      </a:lnTo>
                      <a:lnTo>
                        <a:pt x="12" y="24"/>
                      </a:lnTo>
                      <a:lnTo>
                        <a:pt x="20" y="19"/>
                      </a:lnTo>
                      <a:lnTo>
                        <a:pt x="27" y="16"/>
                      </a:lnTo>
                      <a:lnTo>
                        <a:pt x="33" y="11"/>
                      </a:lnTo>
                      <a:lnTo>
                        <a:pt x="40" y="4"/>
                      </a:lnTo>
                      <a:lnTo>
                        <a:pt x="44" y="0"/>
                      </a:lnTo>
                      <a:lnTo>
                        <a:pt x="88" y="108"/>
                      </a:lnTo>
                      <a:lnTo>
                        <a:pt x="88" y="108"/>
                      </a:lnTo>
                      <a:lnTo>
                        <a:pt x="86" y="108"/>
                      </a:lnTo>
                      <a:close/>
                    </a:path>
                  </a:pathLst>
                </a:custGeom>
                <a:solidFill>
                  <a:srgbClr val="CEA156"/>
                </a:solidFill>
                <a:ln w="9525">
                  <a:noFill/>
                  <a:round/>
                  <a:headEnd/>
                  <a:tailEnd/>
                </a:ln>
              </p:spPr>
              <p:txBody>
                <a:bodyPr/>
                <a:lstStyle/>
                <a:p>
                  <a:endParaRPr lang="en-US"/>
                </a:p>
              </p:txBody>
            </p:sp>
            <p:sp>
              <p:nvSpPr>
                <p:cNvPr id="43243" name="Freeform 235"/>
                <p:cNvSpPr>
                  <a:spLocks/>
                </p:cNvSpPr>
                <p:nvPr/>
              </p:nvSpPr>
              <p:spPr bwMode="auto">
                <a:xfrm>
                  <a:off x="3397" y="3152"/>
                  <a:ext cx="7" cy="17"/>
                </a:xfrm>
                <a:custGeom>
                  <a:avLst/>
                  <a:gdLst/>
                  <a:ahLst/>
                  <a:cxnLst>
                    <a:cxn ang="0">
                      <a:pos x="6" y="35"/>
                    </a:cxn>
                    <a:cxn ang="0">
                      <a:pos x="0" y="35"/>
                    </a:cxn>
                    <a:cxn ang="0">
                      <a:pos x="14" y="0"/>
                    </a:cxn>
                    <a:cxn ang="0">
                      <a:pos x="11" y="3"/>
                    </a:cxn>
                    <a:cxn ang="0">
                      <a:pos x="8" y="6"/>
                    </a:cxn>
                    <a:cxn ang="0">
                      <a:pos x="8" y="9"/>
                    </a:cxn>
                    <a:cxn ang="0">
                      <a:pos x="6" y="12"/>
                    </a:cxn>
                    <a:cxn ang="0">
                      <a:pos x="6" y="16"/>
                    </a:cxn>
                    <a:cxn ang="0">
                      <a:pos x="8" y="20"/>
                    </a:cxn>
                    <a:cxn ang="0">
                      <a:pos x="8" y="24"/>
                    </a:cxn>
                    <a:cxn ang="0">
                      <a:pos x="8" y="28"/>
                    </a:cxn>
                    <a:cxn ang="0">
                      <a:pos x="8" y="32"/>
                    </a:cxn>
                    <a:cxn ang="0">
                      <a:pos x="8" y="35"/>
                    </a:cxn>
                    <a:cxn ang="0">
                      <a:pos x="8" y="35"/>
                    </a:cxn>
                    <a:cxn ang="0">
                      <a:pos x="6" y="35"/>
                    </a:cxn>
                  </a:cxnLst>
                  <a:rect l="0" t="0" r="r" b="b"/>
                  <a:pathLst>
                    <a:path w="14" h="35">
                      <a:moveTo>
                        <a:pt x="6" y="35"/>
                      </a:moveTo>
                      <a:lnTo>
                        <a:pt x="0" y="35"/>
                      </a:lnTo>
                      <a:lnTo>
                        <a:pt x="14" y="0"/>
                      </a:lnTo>
                      <a:lnTo>
                        <a:pt x="11" y="3"/>
                      </a:lnTo>
                      <a:lnTo>
                        <a:pt x="8" y="6"/>
                      </a:lnTo>
                      <a:lnTo>
                        <a:pt x="8" y="9"/>
                      </a:lnTo>
                      <a:lnTo>
                        <a:pt x="6" y="12"/>
                      </a:lnTo>
                      <a:lnTo>
                        <a:pt x="6" y="16"/>
                      </a:lnTo>
                      <a:lnTo>
                        <a:pt x="8" y="20"/>
                      </a:lnTo>
                      <a:lnTo>
                        <a:pt x="8" y="24"/>
                      </a:lnTo>
                      <a:lnTo>
                        <a:pt x="8" y="28"/>
                      </a:lnTo>
                      <a:lnTo>
                        <a:pt x="8" y="32"/>
                      </a:lnTo>
                      <a:lnTo>
                        <a:pt x="8" y="35"/>
                      </a:lnTo>
                      <a:lnTo>
                        <a:pt x="8" y="35"/>
                      </a:lnTo>
                      <a:lnTo>
                        <a:pt x="6" y="35"/>
                      </a:lnTo>
                      <a:close/>
                    </a:path>
                  </a:pathLst>
                </a:custGeom>
                <a:solidFill>
                  <a:srgbClr val="CEA156"/>
                </a:solidFill>
                <a:ln w="9525">
                  <a:noFill/>
                  <a:round/>
                  <a:headEnd/>
                  <a:tailEnd/>
                </a:ln>
              </p:spPr>
              <p:txBody>
                <a:bodyPr/>
                <a:lstStyle/>
                <a:p>
                  <a:endParaRPr lang="en-US"/>
                </a:p>
              </p:txBody>
            </p:sp>
            <p:sp>
              <p:nvSpPr>
                <p:cNvPr id="43244" name="Freeform 236"/>
                <p:cNvSpPr>
                  <a:spLocks/>
                </p:cNvSpPr>
                <p:nvPr/>
              </p:nvSpPr>
              <p:spPr bwMode="auto">
                <a:xfrm>
                  <a:off x="3024" y="3157"/>
                  <a:ext cx="51" cy="110"/>
                </a:xfrm>
                <a:custGeom>
                  <a:avLst/>
                  <a:gdLst/>
                  <a:ahLst/>
                  <a:cxnLst>
                    <a:cxn ang="0">
                      <a:pos x="83" y="168"/>
                    </a:cxn>
                    <a:cxn ang="0">
                      <a:pos x="102" y="211"/>
                    </a:cxn>
                    <a:cxn ang="0">
                      <a:pos x="94" y="206"/>
                    </a:cxn>
                    <a:cxn ang="0">
                      <a:pos x="86" y="205"/>
                    </a:cxn>
                    <a:cxn ang="0">
                      <a:pos x="82" y="206"/>
                    </a:cxn>
                    <a:cxn ang="0">
                      <a:pos x="75" y="209"/>
                    </a:cxn>
                    <a:cxn ang="0">
                      <a:pos x="70" y="213"/>
                    </a:cxn>
                    <a:cxn ang="0">
                      <a:pos x="64" y="217"/>
                    </a:cxn>
                    <a:cxn ang="0">
                      <a:pos x="58" y="219"/>
                    </a:cxn>
                    <a:cxn ang="0">
                      <a:pos x="51" y="219"/>
                    </a:cxn>
                    <a:cxn ang="0">
                      <a:pos x="43" y="217"/>
                    </a:cxn>
                    <a:cxn ang="0">
                      <a:pos x="35" y="211"/>
                    </a:cxn>
                    <a:cxn ang="0">
                      <a:pos x="11" y="193"/>
                    </a:cxn>
                    <a:cxn ang="0">
                      <a:pos x="2" y="176"/>
                    </a:cxn>
                    <a:cxn ang="0">
                      <a:pos x="0" y="157"/>
                    </a:cxn>
                    <a:cxn ang="0">
                      <a:pos x="8" y="136"/>
                    </a:cxn>
                    <a:cxn ang="0">
                      <a:pos x="21" y="115"/>
                    </a:cxn>
                    <a:cxn ang="0">
                      <a:pos x="37" y="93"/>
                    </a:cxn>
                    <a:cxn ang="0">
                      <a:pos x="54" y="69"/>
                    </a:cxn>
                    <a:cxn ang="0">
                      <a:pos x="69" y="46"/>
                    </a:cxn>
                    <a:cxn ang="0">
                      <a:pos x="80" y="22"/>
                    </a:cxn>
                    <a:cxn ang="0">
                      <a:pos x="85" y="0"/>
                    </a:cxn>
                    <a:cxn ang="0">
                      <a:pos x="77" y="19"/>
                    </a:cxn>
                    <a:cxn ang="0">
                      <a:pos x="74" y="37"/>
                    </a:cxn>
                    <a:cxn ang="0">
                      <a:pos x="75" y="54"/>
                    </a:cxn>
                    <a:cxn ang="0">
                      <a:pos x="80" y="69"/>
                    </a:cxn>
                    <a:cxn ang="0">
                      <a:pos x="85" y="85"/>
                    </a:cxn>
                    <a:cxn ang="0">
                      <a:pos x="91" y="99"/>
                    </a:cxn>
                    <a:cxn ang="0">
                      <a:pos x="94" y="115"/>
                    </a:cxn>
                    <a:cxn ang="0">
                      <a:pos x="96" y="131"/>
                    </a:cxn>
                    <a:cxn ang="0">
                      <a:pos x="93" y="149"/>
                    </a:cxn>
                    <a:cxn ang="0">
                      <a:pos x="85" y="168"/>
                    </a:cxn>
                    <a:cxn ang="0">
                      <a:pos x="85" y="168"/>
                    </a:cxn>
                    <a:cxn ang="0">
                      <a:pos x="83" y="168"/>
                    </a:cxn>
                  </a:cxnLst>
                  <a:rect l="0" t="0" r="r" b="b"/>
                  <a:pathLst>
                    <a:path w="102" h="219">
                      <a:moveTo>
                        <a:pt x="83" y="168"/>
                      </a:moveTo>
                      <a:lnTo>
                        <a:pt x="102" y="211"/>
                      </a:lnTo>
                      <a:lnTo>
                        <a:pt x="94" y="206"/>
                      </a:lnTo>
                      <a:lnTo>
                        <a:pt x="86" y="205"/>
                      </a:lnTo>
                      <a:lnTo>
                        <a:pt x="82" y="206"/>
                      </a:lnTo>
                      <a:lnTo>
                        <a:pt x="75" y="209"/>
                      </a:lnTo>
                      <a:lnTo>
                        <a:pt x="70" y="213"/>
                      </a:lnTo>
                      <a:lnTo>
                        <a:pt x="64" y="217"/>
                      </a:lnTo>
                      <a:lnTo>
                        <a:pt x="58" y="219"/>
                      </a:lnTo>
                      <a:lnTo>
                        <a:pt x="51" y="219"/>
                      </a:lnTo>
                      <a:lnTo>
                        <a:pt x="43" y="217"/>
                      </a:lnTo>
                      <a:lnTo>
                        <a:pt x="35" y="211"/>
                      </a:lnTo>
                      <a:lnTo>
                        <a:pt x="11" y="193"/>
                      </a:lnTo>
                      <a:lnTo>
                        <a:pt x="2" y="176"/>
                      </a:lnTo>
                      <a:lnTo>
                        <a:pt x="0" y="157"/>
                      </a:lnTo>
                      <a:lnTo>
                        <a:pt x="8" y="136"/>
                      </a:lnTo>
                      <a:lnTo>
                        <a:pt x="21" y="115"/>
                      </a:lnTo>
                      <a:lnTo>
                        <a:pt x="37" y="93"/>
                      </a:lnTo>
                      <a:lnTo>
                        <a:pt x="54" y="69"/>
                      </a:lnTo>
                      <a:lnTo>
                        <a:pt x="69" y="46"/>
                      </a:lnTo>
                      <a:lnTo>
                        <a:pt x="80" y="22"/>
                      </a:lnTo>
                      <a:lnTo>
                        <a:pt x="85" y="0"/>
                      </a:lnTo>
                      <a:lnTo>
                        <a:pt x="77" y="19"/>
                      </a:lnTo>
                      <a:lnTo>
                        <a:pt x="74" y="37"/>
                      </a:lnTo>
                      <a:lnTo>
                        <a:pt x="75" y="54"/>
                      </a:lnTo>
                      <a:lnTo>
                        <a:pt x="80" y="69"/>
                      </a:lnTo>
                      <a:lnTo>
                        <a:pt x="85" y="85"/>
                      </a:lnTo>
                      <a:lnTo>
                        <a:pt x="91" y="99"/>
                      </a:lnTo>
                      <a:lnTo>
                        <a:pt x="94" y="115"/>
                      </a:lnTo>
                      <a:lnTo>
                        <a:pt x="96" y="131"/>
                      </a:lnTo>
                      <a:lnTo>
                        <a:pt x="93" y="149"/>
                      </a:lnTo>
                      <a:lnTo>
                        <a:pt x="85" y="168"/>
                      </a:lnTo>
                      <a:lnTo>
                        <a:pt x="85" y="168"/>
                      </a:lnTo>
                      <a:lnTo>
                        <a:pt x="83" y="168"/>
                      </a:lnTo>
                      <a:close/>
                    </a:path>
                  </a:pathLst>
                </a:custGeom>
                <a:solidFill>
                  <a:srgbClr val="CEA156"/>
                </a:solidFill>
                <a:ln w="9525">
                  <a:noFill/>
                  <a:round/>
                  <a:headEnd/>
                  <a:tailEnd/>
                </a:ln>
              </p:spPr>
              <p:txBody>
                <a:bodyPr/>
                <a:lstStyle/>
                <a:p>
                  <a:endParaRPr lang="en-US"/>
                </a:p>
              </p:txBody>
            </p:sp>
            <p:sp>
              <p:nvSpPr>
                <p:cNvPr id="43245" name="Freeform 237"/>
                <p:cNvSpPr>
                  <a:spLocks/>
                </p:cNvSpPr>
                <p:nvPr/>
              </p:nvSpPr>
              <p:spPr bwMode="auto">
                <a:xfrm>
                  <a:off x="3219" y="3160"/>
                  <a:ext cx="34" cy="49"/>
                </a:xfrm>
                <a:custGeom>
                  <a:avLst/>
                  <a:gdLst/>
                  <a:ahLst/>
                  <a:cxnLst>
                    <a:cxn ang="0">
                      <a:pos x="66" y="1"/>
                    </a:cxn>
                    <a:cxn ang="0">
                      <a:pos x="64" y="9"/>
                    </a:cxn>
                    <a:cxn ang="0">
                      <a:pos x="61" y="17"/>
                    </a:cxn>
                    <a:cxn ang="0">
                      <a:pos x="60" y="27"/>
                    </a:cxn>
                    <a:cxn ang="0">
                      <a:pos x="58" y="36"/>
                    </a:cxn>
                    <a:cxn ang="0">
                      <a:pos x="58" y="46"/>
                    </a:cxn>
                    <a:cxn ang="0">
                      <a:pos x="58" y="57"/>
                    </a:cxn>
                    <a:cxn ang="0">
                      <a:pos x="60" y="67"/>
                    </a:cxn>
                    <a:cxn ang="0">
                      <a:pos x="60" y="76"/>
                    </a:cxn>
                    <a:cxn ang="0">
                      <a:pos x="60" y="88"/>
                    </a:cxn>
                    <a:cxn ang="0">
                      <a:pos x="60" y="97"/>
                    </a:cxn>
                    <a:cxn ang="0">
                      <a:pos x="0" y="86"/>
                    </a:cxn>
                    <a:cxn ang="0">
                      <a:pos x="4" y="86"/>
                    </a:cxn>
                    <a:cxn ang="0">
                      <a:pos x="7" y="86"/>
                    </a:cxn>
                    <a:cxn ang="0">
                      <a:pos x="8" y="84"/>
                    </a:cxn>
                    <a:cxn ang="0">
                      <a:pos x="12" y="83"/>
                    </a:cxn>
                    <a:cxn ang="0">
                      <a:pos x="15" y="81"/>
                    </a:cxn>
                    <a:cxn ang="0">
                      <a:pos x="16" y="78"/>
                    </a:cxn>
                    <a:cxn ang="0">
                      <a:pos x="18" y="76"/>
                    </a:cxn>
                    <a:cxn ang="0">
                      <a:pos x="21" y="73"/>
                    </a:cxn>
                    <a:cxn ang="0">
                      <a:pos x="23" y="70"/>
                    </a:cxn>
                    <a:cxn ang="0">
                      <a:pos x="24" y="68"/>
                    </a:cxn>
                    <a:cxn ang="0">
                      <a:pos x="21" y="64"/>
                    </a:cxn>
                    <a:cxn ang="0">
                      <a:pos x="20" y="59"/>
                    </a:cxn>
                    <a:cxn ang="0">
                      <a:pos x="18" y="54"/>
                    </a:cxn>
                    <a:cxn ang="0">
                      <a:pos x="16" y="48"/>
                    </a:cxn>
                    <a:cxn ang="0">
                      <a:pos x="16" y="41"/>
                    </a:cxn>
                    <a:cxn ang="0">
                      <a:pos x="16" y="35"/>
                    </a:cxn>
                    <a:cxn ang="0">
                      <a:pos x="16" y="30"/>
                    </a:cxn>
                    <a:cxn ang="0">
                      <a:pos x="18" y="24"/>
                    </a:cxn>
                    <a:cxn ang="0">
                      <a:pos x="18" y="17"/>
                    </a:cxn>
                    <a:cxn ang="0">
                      <a:pos x="18" y="12"/>
                    </a:cxn>
                    <a:cxn ang="0">
                      <a:pos x="24" y="12"/>
                    </a:cxn>
                    <a:cxn ang="0">
                      <a:pos x="29" y="12"/>
                    </a:cxn>
                    <a:cxn ang="0">
                      <a:pos x="34" y="11"/>
                    </a:cxn>
                    <a:cxn ang="0">
                      <a:pos x="39" y="8"/>
                    </a:cxn>
                    <a:cxn ang="0">
                      <a:pos x="42" y="6"/>
                    </a:cxn>
                    <a:cxn ang="0">
                      <a:pos x="47" y="3"/>
                    </a:cxn>
                    <a:cxn ang="0">
                      <a:pos x="52" y="1"/>
                    </a:cxn>
                    <a:cxn ang="0">
                      <a:pos x="56" y="0"/>
                    </a:cxn>
                    <a:cxn ang="0">
                      <a:pos x="61" y="0"/>
                    </a:cxn>
                    <a:cxn ang="0">
                      <a:pos x="68" y="1"/>
                    </a:cxn>
                    <a:cxn ang="0">
                      <a:pos x="68" y="1"/>
                    </a:cxn>
                    <a:cxn ang="0">
                      <a:pos x="66" y="1"/>
                    </a:cxn>
                  </a:cxnLst>
                  <a:rect l="0" t="0" r="r" b="b"/>
                  <a:pathLst>
                    <a:path w="68" h="97">
                      <a:moveTo>
                        <a:pt x="66" y="1"/>
                      </a:moveTo>
                      <a:lnTo>
                        <a:pt x="64" y="9"/>
                      </a:lnTo>
                      <a:lnTo>
                        <a:pt x="61" y="17"/>
                      </a:lnTo>
                      <a:lnTo>
                        <a:pt x="60" y="27"/>
                      </a:lnTo>
                      <a:lnTo>
                        <a:pt x="58" y="36"/>
                      </a:lnTo>
                      <a:lnTo>
                        <a:pt x="58" y="46"/>
                      </a:lnTo>
                      <a:lnTo>
                        <a:pt x="58" y="57"/>
                      </a:lnTo>
                      <a:lnTo>
                        <a:pt x="60" y="67"/>
                      </a:lnTo>
                      <a:lnTo>
                        <a:pt x="60" y="76"/>
                      </a:lnTo>
                      <a:lnTo>
                        <a:pt x="60" y="88"/>
                      </a:lnTo>
                      <a:lnTo>
                        <a:pt x="60" y="97"/>
                      </a:lnTo>
                      <a:lnTo>
                        <a:pt x="0" y="86"/>
                      </a:lnTo>
                      <a:lnTo>
                        <a:pt x="4" y="86"/>
                      </a:lnTo>
                      <a:lnTo>
                        <a:pt x="7" y="86"/>
                      </a:lnTo>
                      <a:lnTo>
                        <a:pt x="8" y="84"/>
                      </a:lnTo>
                      <a:lnTo>
                        <a:pt x="12" y="83"/>
                      </a:lnTo>
                      <a:lnTo>
                        <a:pt x="15" y="81"/>
                      </a:lnTo>
                      <a:lnTo>
                        <a:pt x="16" y="78"/>
                      </a:lnTo>
                      <a:lnTo>
                        <a:pt x="18" y="76"/>
                      </a:lnTo>
                      <a:lnTo>
                        <a:pt x="21" y="73"/>
                      </a:lnTo>
                      <a:lnTo>
                        <a:pt x="23" y="70"/>
                      </a:lnTo>
                      <a:lnTo>
                        <a:pt x="24" y="68"/>
                      </a:lnTo>
                      <a:lnTo>
                        <a:pt x="21" y="64"/>
                      </a:lnTo>
                      <a:lnTo>
                        <a:pt x="20" y="59"/>
                      </a:lnTo>
                      <a:lnTo>
                        <a:pt x="18" y="54"/>
                      </a:lnTo>
                      <a:lnTo>
                        <a:pt x="16" y="48"/>
                      </a:lnTo>
                      <a:lnTo>
                        <a:pt x="16" y="41"/>
                      </a:lnTo>
                      <a:lnTo>
                        <a:pt x="16" y="35"/>
                      </a:lnTo>
                      <a:lnTo>
                        <a:pt x="16" y="30"/>
                      </a:lnTo>
                      <a:lnTo>
                        <a:pt x="18" y="24"/>
                      </a:lnTo>
                      <a:lnTo>
                        <a:pt x="18" y="17"/>
                      </a:lnTo>
                      <a:lnTo>
                        <a:pt x="18" y="12"/>
                      </a:lnTo>
                      <a:lnTo>
                        <a:pt x="24" y="12"/>
                      </a:lnTo>
                      <a:lnTo>
                        <a:pt x="29" y="12"/>
                      </a:lnTo>
                      <a:lnTo>
                        <a:pt x="34" y="11"/>
                      </a:lnTo>
                      <a:lnTo>
                        <a:pt x="39" y="8"/>
                      </a:lnTo>
                      <a:lnTo>
                        <a:pt x="42" y="6"/>
                      </a:lnTo>
                      <a:lnTo>
                        <a:pt x="47" y="3"/>
                      </a:lnTo>
                      <a:lnTo>
                        <a:pt x="52" y="1"/>
                      </a:lnTo>
                      <a:lnTo>
                        <a:pt x="56" y="0"/>
                      </a:lnTo>
                      <a:lnTo>
                        <a:pt x="61" y="0"/>
                      </a:lnTo>
                      <a:lnTo>
                        <a:pt x="68" y="1"/>
                      </a:lnTo>
                      <a:lnTo>
                        <a:pt x="68" y="1"/>
                      </a:lnTo>
                      <a:lnTo>
                        <a:pt x="66" y="1"/>
                      </a:lnTo>
                      <a:close/>
                    </a:path>
                  </a:pathLst>
                </a:custGeom>
                <a:solidFill>
                  <a:srgbClr val="CEA156"/>
                </a:solidFill>
                <a:ln w="9525">
                  <a:noFill/>
                  <a:round/>
                  <a:headEnd/>
                  <a:tailEnd/>
                </a:ln>
              </p:spPr>
              <p:txBody>
                <a:bodyPr/>
                <a:lstStyle/>
                <a:p>
                  <a:endParaRPr lang="en-US"/>
                </a:p>
              </p:txBody>
            </p:sp>
            <p:sp>
              <p:nvSpPr>
                <p:cNvPr id="43246" name="Freeform 238"/>
                <p:cNvSpPr>
                  <a:spLocks/>
                </p:cNvSpPr>
                <p:nvPr/>
              </p:nvSpPr>
              <p:spPr bwMode="auto">
                <a:xfrm>
                  <a:off x="3418" y="3161"/>
                  <a:ext cx="58" cy="72"/>
                </a:xfrm>
                <a:custGeom>
                  <a:avLst/>
                  <a:gdLst/>
                  <a:ahLst/>
                  <a:cxnLst>
                    <a:cxn ang="0">
                      <a:pos x="115" y="18"/>
                    </a:cxn>
                    <a:cxn ang="0">
                      <a:pos x="105" y="24"/>
                    </a:cxn>
                    <a:cxn ang="0">
                      <a:pos x="83" y="26"/>
                    </a:cxn>
                    <a:cxn ang="0">
                      <a:pos x="61" y="27"/>
                    </a:cxn>
                    <a:cxn ang="0">
                      <a:pos x="51" y="35"/>
                    </a:cxn>
                    <a:cxn ang="0">
                      <a:pos x="65" y="53"/>
                    </a:cxn>
                    <a:cxn ang="0">
                      <a:pos x="30" y="61"/>
                    </a:cxn>
                    <a:cxn ang="0">
                      <a:pos x="32" y="56"/>
                    </a:cxn>
                    <a:cxn ang="0">
                      <a:pos x="30" y="51"/>
                    </a:cxn>
                    <a:cxn ang="0">
                      <a:pos x="29" y="48"/>
                    </a:cxn>
                    <a:cxn ang="0">
                      <a:pos x="27" y="45"/>
                    </a:cxn>
                    <a:cxn ang="0">
                      <a:pos x="24" y="43"/>
                    </a:cxn>
                    <a:cxn ang="0">
                      <a:pos x="16" y="42"/>
                    </a:cxn>
                    <a:cxn ang="0">
                      <a:pos x="11" y="45"/>
                    </a:cxn>
                    <a:cxn ang="0">
                      <a:pos x="6" y="50"/>
                    </a:cxn>
                    <a:cxn ang="0">
                      <a:pos x="3" y="56"/>
                    </a:cxn>
                    <a:cxn ang="0">
                      <a:pos x="0" y="61"/>
                    </a:cxn>
                    <a:cxn ang="0">
                      <a:pos x="8" y="66"/>
                    </a:cxn>
                    <a:cxn ang="0">
                      <a:pos x="16" y="72"/>
                    </a:cxn>
                    <a:cxn ang="0">
                      <a:pos x="24" y="79"/>
                    </a:cxn>
                    <a:cxn ang="0">
                      <a:pos x="33" y="87"/>
                    </a:cxn>
                    <a:cxn ang="0">
                      <a:pos x="41" y="96"/>
                    </a:cxn>
                    <a:cxn ang="0">
                      <a:pos x="48" y="138"/>
                    </a:cxn>
                    <a:cxn ang="0">
                      <a:pos x="43" y="138"/>
                    </a:cxn>
                    <a:cxn ang="0">
                      <a:pos x="38" y="138"/>
                    </a:cxn>
                    <a:cxn ang="0">
                      <a:pos x="32" y="138"/>
                    </a:cxn>
                    <a:cxn ang="0">
                      <a:pos x="27" y="139"/>
                    </a:cxn>
                    <a:cxn ang="0">
                      <a:pos x="24" y="144"/>
                    </a:cxn>
                    <a:cxn ang="0">
                      <a:pos x="30" y="109"/>
                    </a:cxn>
                    <a:cxn ang="0">
                      <a:pos x="25" y="91"/>
                    </a:cxn>
                    <a:cxn ang="0">
                      <a:pos x="14" y="75"/>
                    </a:cxn>
                    <a:cxn ang="0">
                      <a:pos x="5" y="59"/>
                    </a:cxn>
                    <a:cxn ang="0">
                      <a:pos x="1" y="42"/>
                    </a:cxn>
                    <a:cxn ang="0">
                      <a:pos x="13" y="18"/>
                    </a:cxn>
                    <a:cxn ang="0">
                      <a:pos x="27" y="39"/>
                    </a:cxn>
                    <a:cxn ang="0">
                      <a:pos x="41" y="40"/>
                    </a:cxn>
                    <a:cxn ang="0">
                      <a:pos x="59" y="31"/>
                    </a:cxn>
                    <a:cxn ang="0">
                      <a:pos x="78" y="21"/>
                    </a:cxn>
                    <a:cxn ang="0">
                      <a:pos x="97" y="18"/>
                    </a:cxn>
                    <a:cxn ang="0">
                      <a:pos x="97" y="13"/>
                    </a:cxn>
                    <a:cxn ang="0">
                      <a:pos x="101" y="8"/>
                    </a:cxn>
                    <a:cxn ang="0">
                      <a:pos x="105" y="3"/>
                    </a:cxn>
                    <a:cxn ang="0">
                      <a:pos x="110" y="0"/>
                    </a:cxn>
                    <a:cxn ang="0">
                      <a:pos x="115" y="0"/>
                    </a:cxn>
                    <a:cxn ang="0">
                      <a:pos x="115" y="35"/>
                    </a:cxn>
                  </a:cxnLst>
                  <a:rect l="0" t="0" r="r" b="b"/>
                  <a:pathLst>
                    <a:path w="115" h="144">
                      <a:moveTo>
                        <a:pt x="115" y="35"/>
                      </a:moveTo>
                      <a:lnTo>
                        <a:pt x="115" y="18"/>
                      </a:lnTo>
                      <a:lnTo>
                        <a:pt x="112" y="23"/>
                      </a:lnTo>
                      <a:lnTo>
                        <a:pt x="105" y="24"/>
                      </a:lnTo>
                      <a:lnTo>
                        <a:pt x="94" y="26"/>
                      </a:lnTo>
                      <a:lnTo>
                        <a:pt x="83" y="26"/>
                      </a:lnTo>
                      <a:lnTo>
                        <a:pt x="70" y="26"/>
                      </a:lnTo>
                      <a:lnTo>
                        <a:pt x="61" y="27"/>
                      </a:lnTo>
                      <a:lnTo>
                        <a:pt x="54" y="31"/>
                      </a:lnTo>
                      <a:lnTo>
                        <a:pt x="51" y="35"/>
                      </a:lnTo>
                      <a:lnTo>
                        <a:pt x="54" y="42"/>
                      </a:lnTo>
                      <a:lnTo>
                        <a:pt x="65" y="53"/>
                      </a:lnTo>
                      <a:lnTo>
                        <a:pt x="91" y="53"/>
                      </a:lnTo>
                      <a:lnTo>
                        <a:pt x="30" y="61"/>
                      </a:lnTo>
                      <a:lnTo>
                        <a:pt x="32" y="58"/>
                      </a:lnTo>
                      <a:lnTo>
                        <a:pt x="32" y="56"/>
                      </a:lnTo>
                      <a:lnTo>
                        <a:pt x="32" y="55"/>
                      </a:lnTo>
                      <a:lnTo>
                        <a:pt x="30" y="51"/>
                      </a:lnTo>
                      <a:lnTo>
                        <a:pt x="30" y="50"/>
                      </a:lnTo>
                      <a:lnTo>
                        <a:pt x="29" y="48"/>
                      </a:lnTo>
                      <a:lnTo>
                        <a:pt x="27" y="47"/>
                      </a:lnTo>
                      <a:lnTo>
                        <a:pt x="27" y="45"/>
                      </a:lnTo>
                      <a:lnTo>
                        <a:pt x="25" y="43"/>
                      </a:lnTo>
                      <a:lnTo>
                        <a:pt x="24" y="43"/>
                      </a:lnTo>
                      <a:lnTo>
                        <a:pt x="21" y="42"/>
                      </a:lnTo>
                      <a:lnTo>
                        <a:pt x="16" y="42"/>
                      </a:lnTo>
                      <a:lnTo>
                        <a:pt x="14" y="43"/>
                      </a:lnTo>
                      <a:lnTo>
                        <a:pt x="11" y="45"/>
                      </a:lnTo>
                      <a:lnTo>
                        <a:pt x="9" y="48"/>
                      </a:lnTo>
                      <a:lnTo>
                        <a:pt x="6" y="50"/>
                      </a:lnTo>
                      <a:lnTo>
                        <a:pt x="5" y="53"/>
                      </a:lnTo>
                      <a:lnTo>
                        <a:pt x="3" y="56"/>
                      </a:lnTo>
                      <a:lnTo>
                        <a:pt x="1" y="58"/>
                      </a:lnTo>
                      <a:lnTo>
                        <a:pt x="0" y="61"/>
                      </a:lnTo>
                      <a:lnTo>
                        <a:pt x="3" y="63"/>
                      </a:lnTo>
                      <a:lnTo>
                        <a:pt x="8" y="66"/>
                      </a:lnTo>
                      <a:lnTo>
                        <a:pt x="13" y="69"/>
                      </a:lnTo>
                      <a:lnTo>
                        <a:pt x="16" y="72"/>
                      </a:lnTo>
                      <a:lnTo>
                        <a:pt x="21" y="75"/>
                      </a:lnTo>
                      <a:lnTo>
                        <a:pt x="24" y="79"/>
                      </a:lnTo>
                      <a:lnTo>
                        <a:pt x="29" y="83"/>
                      </a:lnTo>
                      <a:lnTo>
                        <a:pt x="33" y="87"/>
                      </a:lnTo>
                      <a:lnTo>
                        <a:pt x="37" y="91"/>
                      </a:lnTo>
                      <a:lnTo>
                        <a:pt x="41" y="96"/>
                      </a:lnTo>
                      <a:lnTo>
                        <a:pt x="24" y="138"/>
                      </a:lnTo>
                      <a:lnTo>
                        <a:pt x="48" y="138"/>
                      </a:lnTo>
                      <a:lnTo>
                        <a:pt x="46" y="138"/>
                      </a:lnTo>
                      <a:lnTo>
                        <a:pt x="43" y="138"/>
                      </a:lnTo>
                      <a:lnTo>
                        <a:pt x="41" y="138"/>
                      </a:lnTo>
                      <a:lnTo>
                        <a:pt x="38" y="138"/>
                      </a:lnTo>
                      <a:lnTo>
                        <a:pt x="35" y="138"/>
                      </a:lnTo>
                      <a:lnTo>
                        <a:pt x="32" y="138"/>
                      </a:lnTo>
                      <a:lnTo>
                        <a:pt x="29" y="139"/>
                      </a:lnTo>
                      <a:lnTo>
                        <a:pt x="27" y="139"/>
                      </a:lnTo>
                      <a:lnTo>
                        <a:pt x="25" y="143"/>
                      </a:lnTo>
                      <a:lnTo>
                        <a:pt x="24" y="144"/>
                      </a:lnTo>
                      <a:lnTo>
                        <a:pt x="6" y="127"/>
                      </a:lnTo>
                      <a:lnTo>
                        <a:pt x="30" y="109"/>
                      </a:lnTo>
                      <a:lnTo>
                        <a:pt x="30" y="99"/>
                      </a:lnTo>
                      <a:lnTo>
                        <a:pt x="25" y="91"/>
                      </a:lnTo>
                      <a:lnTo>
                        <a:pt x="21" y="83"/>
                      </a:lnTo>
                      <a:lnTo>
                        <a:pt x="14" y="75"/>
                      </a:lnTo>
                      <a:lnTo>
                        <a:pt x="9" y="67"/>
                      </a:lnTo>
                      <a:lnTo>
                        <a:pt x="5" y="59"/>
                      </a:lnTo>
                      <a:lnTo>
                        <a:pt x="1" y="51"/>
                      </a:lnTo>
                      <a:lnTo>
                        <a:pt x="1" y="42"/>
                      </a:lnTo>
                      <a:lnTo>
                        <a:pt x="5" y="31"/>
                      </a:lnTo>
                      <a:lnTo>
                        <a:pt x="13" y="18"/>
                      </a:lnTo>
                      <a:lnTo>
                        <a:pt x="19" y="32"/>
                      </a:lnTo>
                      <a:lnTo>
                        <a:pt x="27" y="39"/>
                      </a:lnTo>
                      <a:lnTo>
                        <a:pt x="33" y="42"/>
                      </a:lnTo>
                      <a:lnTo>
                        <a:pt x="41" y="40"/>
                      </a:lnTo>
                      <a:lnTo>
                        <a:pt x="51" y="37"/>
                      </a:lnTo>
                      <a:lnTo>
                        <a:pt x="59" y="31"/>
                      </a:lnTo>
                      <a:lnTo>
                        <a:pt x="69" y="26"/>
                      </a:lnTo>
                      <a:lnTo>
                        <a:pt x="78" y="21"/>
                      </a:lnTo>
                      <a:lnTo>
                        <a:pt x="88" y="18"/>
                      </a:lnTo>
                      <a:lnTo>
                        <a:pt x="97" y="18"/>
                      </a:lnTo>
                      <a:lnTo>
                        <a:pt x="97" y="16"/>
                      </a:lnTo>
                      <a:lnTo>
                        <a:pt x="97" y="13"/>
                      </a:lnTo>
                      <a:lnTo>
                        <a:pt x="99" y="10"/>
                      </a:lnTo>
                      <a:lnTo>
                        <a:pt x="101" y="8"/>
                      </a:lnTo>
                      <a:lnTo>
                        <a:pt x="102" y="5"/>
                      </a:lnTo>
                      <a:lnTo>
                        <a:pt x="105" y="3"/>
                      </a:lnTo>
                      <a:lnTo>
                        <a:pt x="107" y="2"/>
                      </a:lnTo>
                      <a:lnTo>
                        <a:pt x="110" y="0"/>
                      </a:lnTo>
                      <a:lnTo>
                        <a:pt x="113" y="0"/>
                      </a:lnTo>
                      <a:lnTo>
                        <a:pt x="115" y="0"/>
                      </a:lnTo>
                      <a:lnTo>
                        <a:pt x="115" y="35"/>
                      </a:lnTo>
                      <a:lnTo>
                        <a:pt x="115" y="35"/>
                      </a:lnTo>
                      <a:close/>
                    </a:path>
                  </a:pathLst>
                </a:custGeom>
                <a:solidFill>
                  <a:srgbClr val="CEA156"/>
                </a:solidFill>
                <a:ln w="9525">
                  <a:noFill/>
                  <a:round/>
                  <a:headEnd/>
                  <a:tailEnd/>
                </a:ln>
              </p:spPr>
              <p:txBody>
                <a:bodyPr/>
                <a:lstStyle/>
                <a:p>
                  <a:endParaRPr lang="en-US"/>
                </a:p>
              </p:txBody>
            </p:sp>
            <p:sp>
              <p:nvSpPr>
                <p:cNvPr id="43247" name="Freeform 239"/>
                <p:cNvSpPr>
                  <a:spLocks/>
                </p:cNvSpPr>
                <p:nvPr/>
              </p:nvSpPr>
              <p:spPr bwMode="auto">
                <a:xfrm>
                  <a:off x="3324" y="3165"/>
                  <a:ext cx="13" cy="13"/>
                </a:xfrm>
                <a:custGeom>
                  <a:avLst/>
                  <a:gdLst/>
                  <a:ahLst/>
                  <a:cxnLst>
                    <a:cxn ang="0">
                      <a:pos x="26" y="14"/>
                    </a:cxn>
                    <a:cxn ang="0">
                      <a:pos x="24" y="16"/>
                    </a:cxn>
                    <a:cxn ang="0">
                      <a:pos x="21" y="16"/>
                    </a:cxn>
                    <a:cxn ang="0">
                      <a:pos x="19" y="16"/>
                    </a:cxn>
                    <a:cxn ang="0">
                      <a:pos x="16" y="16"/>
                    </a:cxn>
                    <a:cxn ang="0">
                      <a:pos x="13" y="16"/>
                    </a:cxn>
                    <a:cxn ang="0">
                      <a:pos x="10" y="17"/>
                    </a:cxn>
                    <a:cxn ang="0">
                      <a:pos x="6" y="19"/>
                    </a:cxn>
                    <a:cxn ang="0">
                      <a:pos x="5" y="21"/>
                    </a:cxn>
                    <a:cxn ang="0">
                      <a:pos x="3" y="22"/>
                    </a:cxn>
                    <a:cxn ang="0">
                      <a:pos x="2" y="25"/>
                    </a:cxn>
                    <a:cxn ang="0">
                      <a:pos x="0" y="21"/>
                    </a:cxn>
                    <a:cxn ang="0">
                      <a:pos x="0" y="16"/>
                    </a:cxn>
                    <a:cxn ang="0">
                      <a:pos x="0" y="11"/>
                    </a:cxn>
                    <a:cxn ang="0">
                      <a:pos x="2" y="8"/>
                    </a:cxn>
                    <a:cxn ang="0">
                      <a:pos x="5" y="5"/>
                    </a:cxn>
                    <a:cxn ang="0">
                      <a:pos x="8" y="1"/>
                    </a:cxn>
                    <a:cxn ang="0">
                      <a:pos x="11" y="0"/>
                    </a:cxn>
                    <a:cxn ang="0">
                      <a:pos x="16" y="0"/>
                    </a:cxn>
                    <a:cxn ang="0">
                      <a:pos x="21" y="0"/>
                    </a:cxn>
                    <a:cxn ang="0">
                      <a:pos x="26" y="1"/>
                    </a:cxn>
                    <a:cxn ang="0">
                      <a:pos x="26" y="16"/>
                    </a:cxn>
                    <a:cxn ang="0">
                      <a:pos x="26" y="16"/>
                    </a:cxn>
                    <a:cxn ang="0">
                      <a:pos x="26" y="14"/>
                    </a:cxn>
                  </a:cxnLst>
                  <a:rect l="0" t="0" r="r" b="b"/>
                  <a:pathLst>
                    <a:path w="26" h="25">
                      <a:moveTo>
                        <a:pt x="26" y="14"/>
                      </a:moveTo>
                      <a:lnTo>
                        <a:pt x="24" y="16"/>
                      </a:lnTo>
                      <a:lnTo>
                        <a:pt x="21" y="16"/>
                      </a:lnTo>
                      <a:lnTo>
                        <a:pt x="19" y="16"/>
                      </a:lnTo>
                      <a:lnTo>
                        <a:pt x="16" y="16"/>
                      </a:lnTo>
                      <a:lnTo>
                        <a:pt x="13" y="16"/>
                      </a:lnTo>
                      <a:lnTo>
                        <a:pt x="10" y="17"/>
                      </a:lnTo>
                      <a:lnTo>
                        <a:pt x="6" y="19"/>
                      </a:lnTo>
                      <a:lnTo>
                        <a:pt x="5" y="21"/>
                      </a:lnTo>
                      <a:lnTo>
                        <a:pt x="3" y="22"/>
                      </a:lnTo>
                      <a:lnTo>
                        <a:pt x="2" y="25"/>
                      </a:lnTo>
                      <a:lnTo>
                        <a:pt x="0" y="21"/>
                      </a:lnTo>
                      <a:lnTo>
                        <a:pt x="0" y="16"/>
                      </a:lnTo>
                      <a:lnTo>
                        <a:pt x="0" y="11"/>
                      </a:lnTo>
                      <a:lnTo>
                        <a:pt x="2" y="8"/>
                      </a:lnTo>
                      <a:lnTo>
                        <a:pt x="5" y="5"/>
                      </a:lnTo>
                      <a:lnTo>
                        <a:pt x="8" y="1"/>
                      </a:lnTo>
                      <a:lnTo>
                        <a:pt x="11" y="0"/>
                      </a:lnTo>
                      <a:lnTo>
                        <a:pt x="16" y="0"/>
                      </a:lnTo>
                      <a:lnTo>
                        <a:pt x="21" y="0"/>
                      </a:lnTo>
                      <a:lnTo>
                        <a:pt x="26" y="1"/>
                      </a:lnTo>
                      <a:lnTo>
                        <a:pt x="26" y="16"/>
                      </a:lnTo>
                      <a:lnTo>
                        <a:pt x="26" y="16"/>
                      </a:lnTo>
                      <a:lnTo>
                        <a:pt x="26" y="14"/>
                      </a:lnTo>
                      <a:close/>
                    </a:path>
                  </a:pathLst>
                </a:custGeom>
                <a:solidFill>
                  <a:srgbClr val="FFFF00"/>
                </a:solidFill>
                <a:ln w="9525">
                  <a:noFill/>
                  <a:round/>
                  <a:headEnd/>
                  <a:tailEnd/>
                </a:ln>
              </p:spPr>
              <p:txBody>
                <a:bodyPr/>
                <a:lstStyle/>
                <a:p>
                  <a:endParaRPr lang="en-US"/>
                </a:p>
              </p:txBody>
            </p:sp>
            <p:sp>
              <p:nvSpPr>
                <p:cNvPr id="43248" name="Freeform 240"/>
                <p:cNvSpPr>
                  <a:spLocks/>
                </p:cNvSpPr>
                <p:nvPr/>
              </p:nvSpPr>
              <p:spPr bwMode="auto">
                <a:xfrm>
                  <a:off x="3489" y="3169"/>
                  <a:ext cx="21" cy="25"/>
                </a:xfrm>
                <a:custGeom>
                  <a:avLst/>
                  <a:gdLst/>
                  <a:ahLst/>
                  <a:cxnLst>
                    <a:cxn ang="0">
                      <a:pos x="41" y="0"/>
                    </a:cxn>
                    <a:cxn ang="0">
                      <a:pos x="43" y="6"/>
                    </a:cxn>
                    <a:cxn ang="0">
                      <a:pos x="43" y="13"/>
                    </a:cxn>
                    <a:cxn ang="0">
                      <a:pos x="43" y="16"/>
                    </a:cxn>
                    <a:cxn ang="0">
                      <a:pos x="41" y="21"/>
                    </a:cxn>
                    <a:cxn ang="0">
                      <a:pos x="38" y="22"/>
                    </a:cxn>
                    <a:cxn ang="0">
                      <a:pos x="35" y="25"/>
                    </a:cxn>
                    <a:cxn ang="0">
                      <a:pos x="32" y="27"/>
                    </a:cxn>
                    <a:cxn ang="0">
                      <a:pos x="27" y="30"/>
                    </a:cxn>
                    <a:cxn ang="0">
                      <a:pos x="22" y="32"/>
                    </a:cxn>
                    <a:cxn ang="0">
                      <a:pos x="17" y="35"/>
                    </a:cxn>
                    <a:cxn ang="0">
                      <a:pos x="14" y="35"/>
                    </a:cxn>
                    <a:cxn ang="0">
                      <a:pos x="12" y="35"/>
                    </a:cxn>
                    <a:cxn ang="0">
                      <a:pos x="11" y="35"/>
                    </a:cxn>
                    <a:cxn ang="0">
                      <a:pos x="9" y="35"/>
                    </a:cxn>
                    <a:cxn ang="0">
                      <a:pos x="8" y="37"/>
                    </a:cxn>
                    <a:cxn ang="0">
                      <a:pos x="6" y="37"/>
                    </a:cxn>
                    <a:cxn ang="0">
                      <a:pos x="4" y="38"/>
                    </a:cxn>
                    <a:cxn ang="0">
                      <a:pos x="3" y="40"/>
                    </a:cxn>
                    <a:cxn ang="0">
                      <a:pos x="1" y="41"/>
                    </a:cxn>
                    <a:cxn ang="0">
                      <a:pos x="0" y="43"/>
                    </a:cxn>
                    <a:cxn ang="0">
                      <a:pos x="9" y="49"/>
                    </a:cxn>
                    <a:cxn ang="0">
                      <a:pos x="0" y="49"/>
                    </a:cxn>
                    <a:cxn ang="0">
                      <a:pos x="41" y="8"/>
                    </a:cxn>
                    <a:cxn ang="0">
                      <a:pos x="27" y="0"/>
                    </a:cxn>
                    <a:cxn ang="0">
                      <a:pos x="41" y="0"/>
                    </a:cxn>
                    <a:cxn ang="0">
                      <a:pos x="41" y="0"/>
                    </a:cxn>
                  </a:cxnLst>
                  <a:rect l="0" t="0" r="r" b="b"/>
                  <a:pathLst>
                    <a:path w="43" h="49">
                      <a:moveTo>
                        <a:pt x="41" y="0"/>
                      </a:moveTo>
                      <a:lnTo>
                        <a:pt x="43" y="6"/>
                      </a:lnTo>
                      <a:lnTo>
                        <a:pt x="43" y="13"/>
                      </a:lnTo>
                      <a:lnTo>
                        <a:pt x="43" y="16"/>
                      </a:lnTo>
                      <a:lnTo>
                        <a:pt x="41" y="21"/>
                      </a:lnTo>
                      <a:lnTo>
                        <a:pt x="38" y="22"/>
                      </a:lnTo>
                      <a:lnTo>
                        <a:pt x="35" y="25"/>
                      </a:lnTo>
                      <a:lnTo>
                        <a:pt x="32" y="27"/>
                      </a:lnTo>
                      <a:lnTo>
                        <a:pt x="27" y="30"/>
                      </a:lnTo>
                      <a:lnTo>
                        <a:pt x="22" y="32"/>
                      </a:lnTo>
                      <a:lnTo>
                        <a:pt x="17" y="35"/>
                      </a:lnTo>
                      <a:lnTo>
                        <a:pt x="14" y="35"/>
                      </a:lnTo>
                      <a:lnTo>
                        <a:pt x="12" y="35"/>
                      </a:lnTo>
                      <a:lnTo>
                        <a:pt x="11" y="35"/>
                      </a:lnTo>
                      <a:lnTo>
                        <a:pt x="9" y="35"/>
                      </a:lnTo>
                      <a:lnTo>
                        <a:pt x="8" y="37"/>
                      </a:lnTo>
                      <a:lnTo>
                        <a:pt x="6" y="37"/>
                      </a:lnTo>
                      <a:lnTo>
                        <a:pt x="4" y="38"/>
                      </a:lnTo>
                      <a:lnTo>
                        <a:pt x="3" y="40"/>
                      </a:lnTo>
                      <a:lnTo>
                        <a:pt x="1" y="41"/>
                      </a:lnTo>
                      <a:lnTo>
                        <a:pt x="0" y="43"/>
                      </a:lnTo>
                      <a:lnTo>
                        <a:pt x="9" y="49"/>
                      </a:lnTo>
                      <a:lnTo>
                        <a:pt x="0" y="49"/>
                      </a:lnTo>
                      <a:lnTo>
                        <a:pt x="41" y="8"/>
                      </a:lnTo>
                      <a:lnTo>
                        <a:pt x="27" y="0"/>
                      </a:lnTo>
                      <a:lnTo>
                        <a:pt x="41" y="0"/>
                      </a:lnTo>
                      <a:lnTo>
                        <a:pt x="41" y="0"/>
                      </a:lnTo>
                      <a:close/>
                    </a:path>
                  </a:pathLst>
                </a:custGeom>
                <a:solidFill>
                  <a:srgbClr val="CEA156"/>
                </a:solidFill>
                <a:ln w="9525">
                  <a:noFill/>
                  <a:round/>
                  <a:headEnd/>
                  <a:tailEnd/>
                </a:ln>
              </p:spPr>
              <p:txBody>
                <a:bodyPr/>
                <a:lstStyle/>
                <a:p>
                  <a:endParaRPr lang="en-US"/>
                </a:p>
              </p:txBody>
            </p:sp>
            <p:sp>
              <p:nvSpPr>
                <p:cNvPr id="43249" name="Freeform 241"/>
                <p:cNvSpPr>
                  <a:spLocks/>
                </p:cNvSpPr>
                <p:nvPr/>
              </p:nvSpPr>
              <p:spPr bwMode="auto">
                <a:xfrm>
                  <a:off x="2822" y="3173"/>
                  <a:ext cx="38" cy="36"/>
                </a:xfrm>
                <a:custGeom>
                  <a:avLst/>
                  <a:gdLst/>
                  <a:ahLst/>
                  <a:cxnLst>
                    <a:cxn ang="0">
                      <a:pos x="77" y="69"/>
                    </a:cxn>
                    <a:cxn ang="0">
                      <a:pos x="71" y="67"/>
                    </a:cxn>
                    <a:cxn ang="0">
                      <a:pos x="64" y="64"/>
                    </a:cxn>
                    <a:cxn ang="0">
                      <a:pos x="58" y="62"/>
                    </a:cxn>
                    <a:cxn ang="0">
                      <a:pos x="51" y="61"/>
                    </a:cxn>
                    <a:cxn ang="0">
                      <a:pos x="47" y="57"/>
                    </a:cxn>
                    <a:cxn ang="0">
                      <a:pos x="40" y="56"/>
                    </a:cxn>
                    <a:cxn ang="0">
                      <a:pos x="34" y="53"/>
                    </a:cxn>
                    <a:cxn ang="0">
                      <a:pos x="29" y="49"/>
                    </a:cxn>
                    <a:cxn ang="0">
                      <a:pos x="23" y="46"/>
                    </a:cxn>
                    <a:cxn ang="0">
                      <a:pos x="18" y="41"/>
                    </a:cxn>
                    <a:cxn ang="0">
                      <a:pos x="0" y="0"/>
                    </a:cxn>
                    <a:cxn ang="0">
                      <a:pos x="0" y="13"/>
                    </a:cxn>
                    <a:cxn ang="0">
                      <a:pos x="2" y="24"/>
                    </a:cxn>
                    <a:cxn ang="0">
                      <a:pos x="8" y="33"/>
                    </a:cxn>
                    <a:cxn ang="0">
                      <a:pos x="16" y="43"/>
                    </a:cxn>
                    <a:cxn ang="0">
                      <a:pos x="26" y="49"/>
                    </a:cxn>
                    <a:cxn ang="0">
                      <a:pos x="35" y="56"/>
                    </a:cxn>
                    <a:cxn ang="0">
                      <a:pos x="47" y="62"/>
                    </a:cxn>
                    <a:cxn ang="0">
                      <a:pos x="58" y="65"/>
                    </a:cxn>
                    <a:cxn ang="0">
                      <a:pos x="67" y="69"/>
                    </a:cxn>
                    <a:cxn ang="0">
                      <a:pos x="77" y="70"/>
                    </a:cxn>
                    <a:cxn ang="0">
                      <a:pos x="77" y="70"/>
                    </a:cxn>
                    <a:cxn ang="0">
                      <a:pos x="77" y="69"/>
                    </a:cxn>
                  </a:cxnLst>
                  <a:rect l="0" t="0" r="r" b="b"/>
                  <a:pathLst>
                    <a:path w="77" h="70">
                      <a:moveTo>
                        <a:pt x="77" y="69"/>
                      </a:moveTo>
                      <a:lnTo>
                        <a:pt x="71" y="67"/>
                      </a:lnTo>
                      <a:lnTo>
                        <a:pt x="64" y="64"/>
                      </a:lnTo>
                      <a:lnTo>
                        <a:pt x="58" y="62"/>
                      </a:lnTo>
                      <a:lnTo>
                        <a:pt x="51" y="61"/>
                      </a:lnTo>
                      <a:lnTo>
                        <a:pt x="47" y="57"/>
                      </a:lnTo>
                      <a:lnTo>
                        <a:pt x="40" y="56"/>
                      </a:lnTo>
                      <a:lnTo>
                        <a:pt x="34" y="53"/>
                      </a:lnTo>
                      <a:lnTo>
                        <a:pt x="29" y="49"/>
                      </a:lnTo>
                      <a:lnTo>
                        <a:pt x="23" y="46"/>
                      </a:lnTo>
                      <a:lnTo>
                        <a:pt x="18" y="41"/>
                      </a:lnTo>
                      <a:lnTo>
                        <a:pt x="0" y="0"/>
                      </a:lnTo>
                      <a:lnTo>
                        <a:pt x="0" y="13"/>
                      </a:lnTo>
                      <a:lnTo>
                        <a:pt x="2" y="24"/>
                      </a:lnTo>
                      <a:lnTo>
                        <a:pt x="8" y="33"/>
                      </a:lnTo>
                      <a:lnTo>
                        <a:pt x="16" y="43"/>
                      </a:lnTo>
                      <a:lnTo>
                        <a:pt x="26" y="49"/>
                      </a:lnTo>
                      <a:lnTo>
                        <a:pt x="35" y="56"/>
                      </a:lnTo>
                      <a:lnTo>
                        <a:pt x="47" y="62"/>
                      </a:lnTo>
                      <a:lnTo>
                        <a:pt x="58" y="65"/>
                      </a:lnTo>
                      <a:lnTo>
                        <a:pt x="67" y="69"/>
                      </a:lnTo>
                      <a:lnTo>
                        <a:pt x="77" y="70"/>
                      </a:lnTo>
                      <a:lnTo>
                        <a:pt x="77" y="70"/>
                      </a:lnTo>
                      <a:lnTo>
                        <a:pt x="77" y="69"/>
                      </a:lnTo>
                      <a:close/>
                    </a:path>
                  </a:pathLst>
                </a:custGeom>
                <a:solidFill>
                  <a:srgbClr val="CEA156"/>
                </a:solidFill>
                <a:ln w="9525">
                  <a:noFill/>
                  <a:round/>
                  <a:headEnd/>
                  <a:tailEnd/>
                </a:ln>
              </p:spPr>
              <p:txBody>
                <a:bodyPr/>
                <a:lstStyle/>
                <a:p>
                  <a:endParaRPr lang="en-US"/>
                </a:p>
              </p:txBody>
            </p:sp>
            <p:sp>
              <p:nvSpPr>
                <p:cNvPr id="43250" name="Freeform 242"/>
                <p:cNvSpPr>
                  <a:spLocks/>
                </p:cNvSpPr>
                <p:nvPr/>
              </p:nvSpPr>
              <p:spPr bwMode="auto">
                <a:xfrm>
                  <a:off x="3312" y="3173"/>
                  <a:ext cx="7" cy="14"/>
                </a:xfrm>
                <a:custGeom>
                  <a:avLst/>
                  <a:gdLst/>
                  <a:ahLst/>
                  <a:cxnLst>
                    <a:cxn ang="0">
                      <a:pos x="0" y="27"/>
                    </a:cxn>
                    <a:cxn ang="0">
                      <a:pos x="2" y="0"/>
                    </a:cxn>
                    <a:cxn ang="0">
                      <a:pos x="14" y="27"/>
                    </a:cxn>
                    <a:cxn ang="0">
                      <a:pos x="2" y="27"/>
                    </a:cxn>
                    <a:cxn ang="0">
                      <a:pos x="2" y="27"/>
                    </a:cxn>
                    <a:cxn ang="0">
                      <a:pos x="0" y="27"/>
                    </a:cxn>
                  </a:cxnLst>
                  <a:rect l="0" t="0" r="r" b="b"/>
                  <a:pathLst>
                    <a:path w="14" h="27">
                      <a:moveTo>
                        <a:pt x="0" y="27"/>
                      </a:moveTo>
                      <a:lnTo>
                        <a:pt x="2" y="0"/>
                      </a:lnTo>
                      <a:lnTo>
                        <a:pt x="14" y="27"/>
                      </a:lnTo>
                      <a:lnTo>
                        <a:pt x="2" y="27"/>
                      </a:lnTo>
                      <a:lnTo>
                        <a:pt x="2" y="27"/>
                      </a:lnTo>
                      <a:lnTo>
                        <a:pt x="0" y="27"/>
                      </a:lnTo>
                      <a:close/>
                    </a:path>
                  </a:pathLst>
                </a:custGeom>
                <a:solidFill>
                  <a:srgbClr val="FFFF00"/>
                </a:solidFill>
                <a:ln w="9525">
                  <a:noFill/>
                  <a:round/>
                  <a:headEnd/>
                  <a:tailEnd/>
                </a:ln>
              </p:spPr>
              <p:txBody>
                <a:bodyPr/>
                <a:lstStyle/>
                <a:p>
                  <a:endParaRPr lang="en-US"/>
                </a:p>
              </p:txBody>
            </p:sp>
            <p:sp>
              <p:nvSpPr>
                <p:cNvPr id="43251" name="Freeform 243"/>
                <p:cNvSpPr>
                  <a:spLocks/>
                </p:cNvSpPr>
                <p:nvPr/>
              </p:nvSpPr>
              <p:spPr bwMode="auto">
                <a:xfrm>
                  <a:off x="2930" y="3178"/>
                  <a:ext cx="44" cy="59"/>
                </a:xfrm>
                <a:custGeom>
                  <a:avLst/>
                  <a:gdLst/>
                  <a:ahLst/>
                  <a:cxnLst>
                    <a:cxn ang="0">
                      <a:pos x="88" y="32"/>
                    </a:cxn>
                    <a:cxn ang="0">
                      <a:pos x="80" y="40"/>
                    </a:cxn>
                    <a:cxn ang="0">
                      <a:pos x="72" y="48"/>
                    </a:cxn>
                    <a:cxn ang="0">
                      <a:pos x="62" y="58"/>
                    </a:cxn>
                    <a:cxn ang="0">
                      <a:pos x="54" y="66"/>
                    </a:cxn>
                    <a:cxn ang="0">
                      <a:pos x="45" y="76"/>
                    </a:cxn>
                    <a:cxn ang="0">
                      <a:pos x="35" y="85"/>
                    </a:cxn>
                    <a:cxn ang="0">
                      <a:pos x="27" y="93"/>
                    </a:cxn>
                    <a:cxn ang="0">
                      <a:pos x="17" y="103"/>
                    </a:cxn>
                    <a:cxn ang="0">
                      <a:pos x="11" y="111"/>
                    </a:cxn>
                    <a:cxn ang="0">
                      <a:pos x="3" y="117"/>
                    </a:cxn>
                    <a:cxn ang="0">
                      <a:pos x="0" y="106"/>
                    </a:cxn>
                    <a:cxn ang="0">
                      <a:pos x="0" y="95"/>
                    </a:cxn>
                    <a:cxn ang="0">
                      <a:pos x="0" y="84"/>
                    </a:cxn>
                    <a:cxn ang="0">
                      <a:pos x="1" y="71"/>
                    </a:cxn>
                    <a:cxn ang="0">
                      <a:pos x="5" y="58"/>
                    </a:cxn>
                    <a:cxn ang="0">
                      <a:pos x="8" y="47"/>
                    </a:cxn>
                    <a:cxn ang="0">
                      <a:pos x="13" y="34"/>
                    </a:cxn>
                    <a:cxn ang="0">
                      <a:pos x="17" y="23"/>
                    </a:cxn>
                    <a:cxn ang="0">
                      <a:pos x="22" y="12"/>
                    </a:cxn>
                    <a:cxn ang="0">
                      <a:pos x="29" y="0"/>
                    </a:cxn>
                    <a:cxn ang="0">
                      <a:pos x="33" y="4"/>
                    </a:cxn>
                    <a:cxn ang="0">
                      <a:pos x="40" y="7"/>
                    </a:cxn>
                    <a:cxn ang="0">
                      <a:pos x="45" y="10"/>
                    </a:cxn>
                    <a:cxn ang="0">
                      <a:pos x="51" y="13"/>
                    </a:cxn>
                    <a:cxn ang="0">
                      <a:pos x="57" y="16"/>
                    </a:cxn>
                    <a:cxn ang="0">
                      <a:pos x="64" y="20"/>
                    </a:cxn>
                    <a:cxn ang="0">
                      <a:pos x="69" y="23"/>
                    </a:cxn>
                    <a:cxn ang="0">
                      <a:pos x="75" y="26"/>
                    </a:cxn>
                    <a:cxn ang="0">
                      <a:pos x="81" y="29"/>
                    </a:cxn>
                    <a:cxn ang="0">
                      <a:pos x="88" y="32"/>
                    </a:cxn>
                    <a:cxn ang="0">
                      <a:pos x="88" y="32"/>
                    </a:cxn>
                  </a:cxnLst>
                  <a:rect l="0" t="0" r="r" b="b"/>
                  <a:pathLst>
                    <a:path w="88" h="117">
                      <a:moveTo>
                        <a:pt x="88" y="32"/>
                      </a:moveTo>
                      <a:lnTo>
                        <a:pt x="80" y="40"/>
                      </a:lnTo>
                      <a:lnTo>
                        <a:pt x="72" y="48"/>
                      </a:lnTo>
                      <a:lnTo>
                        <a:pt x="62" y="58"/>
                      </a:lnTo>
                      <a:lnTo>
                        <a:pt x="54" y="66"/>
                      </a:lnTo>
                      <a:lnTo>
                        <a:pt x="45" y="76"/>
                      </a:lnTo>
                      <a:lnTo>
                        <a:pt x="35" y="85"/>
                      </a:lnTo>
                      <a:lnTo>
                        <a:pt x="27" y="93"/>
                      </a:lnTo>
                      <a:lnTo>
                        <a:pt x="17" y="103"/>
                      </a:lnTo>
                      <a:lnTo>
                        <a:pt x="11" y="111"/>
                      </a:lnTo>
                      <a:lnTo>
                        <a:pt x="3" y="117"/>
                      </a:lnTo>
                      <a:lnTo>
                        <a:pt x="0" y="106"/>
                      </a:lnTo>
                      <a:lnTo>
                        <a:pt x="0" y="95"/>
                      </a:lnTo>
                      <a:lnTo>
                        <a:pt x="0" y="84"/>
                      </a:lnTo>
                      <a:lnTo>
                        <a:pt x="1" y="71"/>
                      </a:lnTo>
                      <a:lnTo>
                        <a:pt x="5" y="58"/>
                      </a:lnTo>
                      <a:lnTo>
                        <a:pt x="8" y="47"/>
                      </a:lnTo>
                      <a:lnTo>
                        <a:pt x="13" y="34"/>
                      </a:lnTo>
                      <a:lnTo>
                        <a:pt x="17" y="23"/>
                      </a:lnTo>
                      <a:lnTo>
                        <a:pt x="22" y="12"/>
                      </a:lnTo>
                      <a:lnTo>
                        <a:pt x="29" y="0"/>
                      </a:lnTo>
                      <a:lnTo>
                        <a:pt x="33" y="4"/>
                      </a:lnTo>
                      <a:lnTo>
                        <a:pt x="40" y="7"/>
                      </a:lnTo>
                      <a:lnTo>
                        <a:pt x="45" y="10"/>
                      </a:lnTo>
                      <a:lnTo>
                        <a:pt x="51" y="13"/>
                      </a:lnTo>
                      <a:lnTo>
                        <a:pt x="57" y="16"/>
                      </a:lnTo>
                      <a:lnTo>
                        <a:pt x="64" y="20"/>
                      </a:lnTo>
                      <a:lnTo>
                        <a:pt x="69" y="23"/>
                      </a:lnTo>
                      <a:lnTo>
                        <a:pt x="75" y="26"/>
                      </a:lnTo>
                      <a:lnTo>
                        <a:pt x="81" y="29"/>
                      </a:lnTo>
                      <a:lnTo>
                        <a:pt x="88" y="32"/>
                      </a:lnTo>
                      <a:lnTo>
                        <a:pt x="88" y="32"/>
                      </a:lnTo>
                      <a:close/>
                    </a:path>
                  </a:pathLst>
                </a:custGeom>
                <a:solidFill>
                  <a:srgbClr val="CEA156"/>
                </a:solidFill>
                <a:ln w="9525">
                  <a:noFill/>
                  <a:round/>
                  <a:headEnd/>
                  <a:tailEnd/>
                </a:ln>
              </p:spPr>
              <p:txBody>
                <a:bodyPr/>
                <a:lstStyle/>
                <a:p>
                  <a:endParaRPr lang="en-US"/>
                </a:p>
              </p:txBody>
            </p:sp>
            <p:sp>
              <p:nvSpPr>
                <p:cNvPr id="43252" name="Freeform 244"/>
                <p:cNvSpPr>
                  <a:spLocks/>
                </p:cNvSpPr>
                <p:nvPr/>
              </p:nvSpPr>
              <p:spPr bwMode="auto">
                <a:xfrm>
                  <a:off x="2686" y="3185"/>
                  <a:ext cx="64" cy="69"/>
                </a:xfrm>
                <a:custGeom>
                  <a:avLst/>
                  <a:gdLst/>
                  <a:ahLst/>
                  <a:cxnLst>
                    <a:cxn ang="0">
                      <a:pos x="101" y="11"/>
                    </a:cxn>
                    <a:cxn ang="0">
                      <a:pos x="96" y="19"/>
                    </a:cxn>
                    <a:cxn ang="0">
                      <a:pos x="91" y="27"/>
                    </a:cxn>
                    <a:cxn ang="0">
                      <a:pos x="86" y="35"/>
                    </a:cxn>
                    <a:cxn ang="0">
                      <a:pos x="81" y="45"/>
                    </a:cxn>
                    <a:cxn ang="0">
                      <a:pos x="78" y="53"/>
                    </a:cxn>
                    <a:cxn ang="0">
                      <a:pos x="77" y="63"/>
                    </a:cxn>
                    <a:cxn ang="0">
                      <a:pos x="77" y="71"/>
                    </a:cxn>
                    <a:cxn ang="0">
                      <a:pos x="77" y="80"/>
                    </a:cxn>
                    <a:cxn ang="0">
                      <a:pos x="80" y="88"/>
                    </a:cxn>
                    <a:cxn ang="0">
                      <a:pos x="83" y="96"/>
                    </a:cxn>
                    <a:cxn ang="0">
                      <a:pos x="86" y="101"/>
                    </a:cxn>
                    <a:cxn ang="0">
                      <a:pos x="91" y="103"/>
                    </a:cxn>
                    <a:cxn ang="0">
                      <a:pos x="94" y="104"/>
                    </a:cxn>
                    <a:cxn ang="0">
                      <a:pos x="99" y="106"/>
                    </a:cxn>
                    <a:cxn ang="0">
                      <a:pos x="104" y="106"/>
                    </a:cxn>
                    <a:cxn ang="0">
                      <a:pos x="107" y="106"/>
                    </a:cxn>
                    <a:cxn ang="0">
                      <a:pos x="112" y="106"/>
                    </a:cxn>
                    <a:cxn ang="0">
                      <a:pos x="117" y="104"/>
                    </a:cxn>
                    <a:cxn ang="0">
                      <a:pos x="121" y="104"/>
                    </a:cxn>
                    <a:cxn ang="0">
                      <a:pos x="126" y="104"/>
                    </a:cxn>
                    <a:cxn ang="0">
                      <a:pos x="115" y="111"/>
                    </a:cxn>
                    <a:cxn ang="0">
                      <a:pos x="105" y="115"/>
                    </a:cxn>
                    <a:cxn ang="0">
                      <a:pos x="94" y="120"/>
                    </a:cxn>
                    <a:cxn ang="0">
                      <a:pos x="81" y="123"/>
                    </a:cxn>
                    <a:cxn ang="0">
                      <a:pos x="70" y="127"/>
                    </a:cxn>
                    <a:cxn ang="0">
                      <a:pos x="57" y="130"/>
                    </a:cxn>
                    <a:cxn ang="0">
                      <a:pos x="46" y="131"/>
                    </a:cxn>
                    <a:cxn ang="0">
                      <a:pos x="33" y="133"/>
                    </a:cxn>
                    <a:cxn ang="0">
                      <a:pos x="21" y="136"/>
                    </a:cxn>
                    <a:cxn ang="0">
                      <a:pos x="9" y="139"/>
                    </a:cxn>
                    <a:cxn ang="0">
                      <a:pos x="1" y="120"/>
                    </a:cxn>
                    <a:cxn ang="0">
                      <a:pos x="0" y="98"/>
                    </a:cxn>
                    <a:cxn ang="0">
                      <a:pos x="3" y="75"/>
                    </a:cxn>
                    <a:cxn ang="0">
                      <a:pos x="9" y="55"/>
                    </a:cxn>
                    <a:cxn ang="0">
                      <a:pos x="19" y="35"/>
                    </a:cxn>
                    <a:cxn ang="0">
                      <a:pos x="33" y="18"/>
                    </a:cxn>
                    <a:cxn ang="0">
                      <a:pos x="48" y="7"/>
                    </a:cxn>
                    <a:cxn ang="0">
                      <a:pos x="65" y="0"/>
                    </a:cxn>
                    <a:cxn ang="0">
                      <a:pos x="83" y="2"/>
                    </a:cxn>
                    <a:cxn ang="0">
                      <a:pos x="101" y="13"/>
                    </a:cxn>
                    <a:cxn ang="0">
                      <a:pos x="101" y="13"/>
                    </a:cxn>
                    <a:cxn ang="0">
                      <a:pos x="101" y="11"/>
                    </a:cxn>
                  </a:cxnLst>
                  <a:rect l="0" t="0" r="r" b="b"/>
                  <a:pathLst>
                    <a:path w="126" h="139">
                      <a:moveTo>
                        <a:pt x="101" y="11"/>
                      </a:moveTo>
                      <a:lnTo>
                        <a:pt x="96" y="19"/>
                      </a:lnTo>
                      <a:lnTo>
                        <a:pt x="91" y="27"/>
                      </a:lnTo>
                      <a:lnTo>
                        <a:pt x="86" y="35"/>
                      </a:lnTo>
                      <a:lnTo>
                        <a:pt x="81" y="45"/>
                      </a:lnTo>
                      <a:lnTo>
                        <a:pt x="78" y="53"/>
                      </a:lnTo>
                      <a:lnTo>
                        <a:pt x="77" y="63"/>
                      </a:lnTo>
                      <a:lnTo>
                        <a:pt x="77" y="71"/>
                      </a:lnTo>
                      <a:lnTo>
                        <a:pt x="77" y="80"/>
                      </a:lnTo>
                      <a:lnTo>
                        <a:pt x="80" y="88"/>
                      </a:lnTo>
                      <a:lnTo>
                        <a:pt x="83" y="96"/>
                      </a:lnTo>
                      <a:lnTo>
                        <a:pt x="86" y="101"/>
                      </a:lnTo>
                      <a:lnTo>
                        <a:pt x="91" y="103"/>
                      </a:lnTo>
                      <a:lnTo>
                        <a:pt x="94" y="104"/>
                      </a:lnTo>
                      <a:lnTo>
                        <a:pt x="99" y="106"/>
                      </a:lnTo>
                      <a:lnTo>
                        <a:pt x="104" y="106"/>
                      </a:lnTo>
                      <a:lnTo>
                        <a:pt x="107" y="106"/>
                      </a:lnTo>
                      <a:lnTo>
                        <a:pt x="112" y="106"/>
                      </a:lnTo>
                      <a:lnTo>
                        <a:pt x="117" y="104"/>
                      </a:lnTo>
                      <a:lnTo>
                        <a:pt x="121" y="104"/>
                      </a:lnTo>
                      <a:lnTo>
                        <a:pt x="126" y="104"/>
                      </a:lnTo>
                      <a:lnTo>
                        <a:pt x="115" y="111"/>
                      </a:lnTo>
                      <a:lnTo>
                        <a:pt x="105" y="115"/>
                      </a:lnTo>
                      <a:lnTo>
                        <a:pt x="94" y="120"/>
                      </a:lnTo>
                      <a:lnTo>
                        <a:pt x="81" y="123"/>
                      </a:lnTo>
                      <a:lnTo>
                        <a:pt x="70" y="127"/>
                      </a:lnTo>
                      <a:lnTo>
                        <a:pt x="57" y="130"/>
                      </a:lnTo>
                      <a:lnTo>
                        <a:pt x="46" y="131"/>
                      </a:lnTo>
                      <a:lnTo>
                        <a:pt x="33" y="133"/>
                      </a:lnTo>
                      <a:lnTo>
                        <a:pt x="21" y="136"/>
                      </a:lnTo>
                      <a:lnTo>
                        <a:pt x="9" y="139"/>
                      </a:lnTo>
                      <a:lnTo>
                        <a:pt x="1" y="120"/>
                      </a:lnTo>
                      <a:lnTo>
                        <a:pt x="0" y="98"/>
                      </a:lnTo>
                      <a:lnTo>
                        <a:pt x="3" y="75"/>
                      </a:lnTo>
                      <a:lnTo>
                        <a:pt x="9" y="55"/>
                      </a:lnTo>
                      <a:lnTo>
                        <a:pt x="19" y="35"/>
                      </a:lnTo>
                      <a:lnTo>
                        <a:pt x="33" y="18"/>
                      </a:lnTo>
                      <a:lnTo>
                        <a:pt x="48" y="7"/>
                      </a:lnTo>
                      <a:lnTo>
                        <a:pt x="65" y="0"/>
                      </a:lnTo>
                      <a:lnTo>
                        <a:pt x="83" y="2"/>
                      </a:lnTo>
                      <a:lnTo>
                        <a:pt x="101" y="13"/>
                      </a:lnTo>
                      <a:lnTo>
                        <a:pt x="101" y="13"/>
                      </a:lnTo>
                      <a:lnTo>
                        <a:pt x="101" y="11"/>
                      </a:lnTo>
                      <a:close/>
                    </a:path>
                  </a:pathLst>
                </a:custGeom>
                <a:solidFill>
                  <a:srgbClr val="CEA156"/>
                </a:solidFill>
                <a:ln w="9525">
                  <a:noFill/>
                  <a:round/>
                  <a:headEnd/>
                  <a:tailEnd/>
                </a:ln>
              </p:spPr>
              <p:txBody>
                <a:bodyPr/>
                <a:lstStyle/>
                <a:p>
                  <a:endParaRPr lang="en-US"/>
                </a:p>
              </p:txBody>
            </p:sp>
            <p:sp>
              <p:nvSpPr>
                <p:cNvPr id="43253" name="Freeform 245"/>
                <p:cNvSpPr>
                  <a:spLocks/>
                </p:cNvSpPr>
                <p:nvPr/>
              </p:nvSpPr>
              <p:spPr bwMode="auto">
                <a:xfrm>
                  <a:off x="2944" y="3187"/>
                  <a:ext cx="22" cy="13"/>
                </a:xfrm>
                <a:custGeom>
                  <a:avLst/>
                  <a:gdLst/>
                  <a:ahLst/>
                  <a:cxnLst>
                    <a:cxn ang="0">
                      <a:pos x="0" y="24"/>
                    </a:cxn>
                    <a:cxn ang="0">
                      <a:pos x="2" y="0"/>
                    </a:cxn>
                    <a:cxn ang="0">
                      <a:pos x="43" y="14"/>
                    </a:cxn>
                    <a:cxn ang="0">
                      <a:pos x="2" y="26"/>
                    </a:cxn>
                    <a:cxn ang="0">
                      <a:pos x="2" y="26"/>
                    </a:cxn>
                    <a:cxn ang="0">
                      <a:pos x="0" y="24"/>
                    </a:cxn>
                  </a:cxnLst>
                  <a:rect l="0" t="0" r="r" b="b"/>
                  <a:pathLst>
                    <a:path w="43" h="26">
                      <a:moveTo>
                        <a:pt x="0" y="24"/>
                      </a:moveTo>
                      <a:lnTo>
                        <a:pt x="2" y="0"/>
                      </a:lnTo>
                      <a:lnTo>
                        <a:pt x="43" y="14"/>
                      </a:lnTo>
                      <a:lnTo>
                        <a:pt x="2" y="26"/>
                      </a:lnTo>
                      <a:lnTo>
                        <a:pt x="2" y="26"/>
                      </a:lnTo>
                      <a:lnTo>
                        <a:pt x="0" y="24"/>
                      </a:lnTo>
                      <a:close/>
                    </a:path>
                  </a:pathLst>
                </a:custGeom>
                <a:solidFill>
                  <a:srgbClr val="FFFF00"/>
                </a:solidFill>
                <a:ln w="9525">
                  <a:noFill/>
                  <a:round/>
                  <a:headEnd/>
                  <a:tailEnd/>
                </a:ln>
              </p:spPr>
              <p:txBody>
                <a:bodyPr/>
                <a:lstStyle/>
                <a:p>
                  <a:endParaRPr lang="en-US"/>
                </a:p>
              </p:txBody>
            </p:sp>
            <p:sp>
              <p:nvSpPr>
                <p:cNvPr id="43254" name="Freeform 246"/>
                <p:cNvSpPr>
                  <a:spLocks/>
                </p:cNvSpPr>
                <p:nvPr/>
              </p:nvSpPr>
              <p:spPr bwMode="auto">
                <a:xfrm>
                  <a:off x="3181" y="3198"/>
                  <a:ext cx="31" cy="35"/>
                </a:xfrm>
                <a:custGeom>
                  <a:avLst/>
                  <a:gdLst/>
                  <a:ahLst/>
                  <a:cxnLst>
                    <a:cxn ang="0">
                      <a:pos x="59" y="34"/>
                    </a:cxn>
                    <a:cxn ang="0">
                      <a:pos x="24" y="69"/>
                    </a:cxn>
                    <a:cxn ang="0">
                      <a:pos x="0" y="21"/>
                    </a:cxn>
                    <a:cxn ang="0">
                      <a:pos x="9" y="15"/>
                    </a:cxn>
                    <a:cxn ang="0">
                      <a:pos x="19" y="10"/>
                    </a:cxn>
                    <a:cxn ang="0">
                      <a:pos x="28" y="5"/>
                    </a:cxn>
                    <a:cxn ang="0">
                      <a:pos x="38" y="2"/>
                    </a:cxn>
                    <a:cxn ang="0">
                      <a:pos x="46" y="0"/>
                    </a:cxn>
                    <a:cxn ang="0">
                      <a:pos x="52" y="2"/>
                    </a:cxn>
                    <a:cxn ang="0">
                      <a:pos x="59" y="5"/>
                    </a:cxn>
                    <a:cxn ang="0">
                      <a:pos x="60" y="12"/>
                    </a:cxn>
                    <a:cxn ang="0">
                      <a:pos x="62" y="21"/>
                    </a:cxn>
                    <a:cxn ang="0">
                      <a:pos x="59" y="34"/>
                    </a:cxn>
                    <a:cxn ang="0">
                      <a:pos x="59" y="34"/>
                    </a:cxn>
                  </a:cxnLst>
                  <a:rect l="0" t="0" r="r" b="b"/>
                  <a:pathLst>
                    <a:path w="62" h="69">
                      <a:moveTo>
                        <a:pt x="59" y="34"/>
                      </a:moveTo>
                      <a:lnTo>
                        <a:pt x="24" y="69"/>
                      </a:lnTo>
                      <a:lnTo>
                        <a:pt x="0" y="21"/>
                      </a:lnTo>
                      <a:lnTo>
                        <a:pt x="9" y="15"/>
                      </a:lnTo>
                      <a:lnTo>
                        <a:pt x="19" y="10"/>
                      </a:lnTo>
                      <a:lnTo>
                        <a:pt x="28" y="5"/>
                      </a:lnTo>
                      <a:lnTo>
                        <a:pt x="38" y="2"/>
                      </a:lnTo>
                      <a:lnTo>
                        <a:pt x="46" y="0"/>
                      </a:lnTo>
                      <a:lnTo>
                        <a:pt x="52" y="2"/>
                      </a:lnTo>
                      <a:lnTo>
                        <a:pt x="59" y="5"/>
                      </a:lnTo>
                      <a:lnTo>
                        <a:pt x="60" y="12"/>
                      </a:lnTo>
                      <a:lnTo>
                        <a:pt x="62" y="21"/>
                      </a:lnTo>
                      <a:lnTo>
                        <a:pt x="59" y="34"/>
                      </a:lnTo>
                      <a:lnTo>
                        <a:pt x="59" y="34"/>
                      </a:lnTo>
                      <a:close/>
                    </a:path>
                  </a:pathLst>
                </a:custGeom>
                <a:solidFill>
                  <a:srgbClr val="CEA156"/>
                </a:solidFill>
                <a:ln w="9525">
                  <a:noFill/>
                  <a:round/>
                  <a:headEnd/>
                  <a:tailEnd/>
                </a:ln>
              </p:spPr>
              <p:txBody>
                <a:bodyPr/>
                <a:lstStyle/>
                <a:p>
                  <a:endParaRPr lang="en-US"/>
                </a:p>
              </p:txBody>
            </p:sp>
            <p:sp>
              <p:nvSpPr>
                <p:cNvPr id="43255" name="Freeform 247"/>
                <p:cNvSpPr>
                  <a:spLocks/>
                </p:cNvSpPr>
                <p:nvPr/>
              </p:nvSpPr>
              <p:spPr bwMode="auto">
                <a:xfrm>
                  <a:off x="3050" y="3203"/>
                  <a:ext cx="9" cy="26"/>
                </a:xfrm>
                <a:custGeom>
                  <a:avLst/>
                  <a:gdLst/>
                  <a:ahLst/>
                  <a:cxnLst>
                    <a:cxn ang="0">
                      <a:pos x="16" y="0"/>
                    </a:cxn>
                    <a:cxn ang="0">
                      <a:pos x="0" y="53"/>
                    </a:cxn>
                    <a:cxn ang="0">
                      <a:pos x="17" y="0"/>
                    </a:cxn>
                    <a:cxn ang="0">
                      <a:pos x="17" y="0"/>
                    </a:cxn>
                    <a:cxn ang="0">
                      <a:pos x="16" y="0"/>
                    </a:cxn>
                  </a:cxnLst>
                  <a:rect l="0" t="0" r="r" b="b"/>
                  <a:pathLst>
                    <a:path w="17" h="53">
                      <a:moveTo>
                        <a:pt x="16" y="0"/>
                      </a:moveTo>
                      <a:lnTo>
                        <a:pt x="0" y="53"/>
                      </a:lnTo>
                      <a:lnTo>
                        <a:pt x="17" y="0"/>
                      </a:lnTo>
                      <a:lnTo>
                        <a:pt x="17" y="0"/>
                      </a:lnTo>
                      <a:lnTo>
                        <a:pt x="16" y="0"/>
                      </a:lnTo>
                      <a:close/>
                    </a:path>
                  </a:pathLst>
                </a:custGeom>
                <a:solidFill>
                  <a:srgbClr val="FFFF00"/>
                </a:solidFill>
                <a:ln w="9525">
                  <a:noFill/>
                  <a:round/>
                  <a:headEnd/>
                  <a:tailEnd/>
                </a:ln>
              </p:spPr>
              <p:txBody>
                <a:bodyPr/>
                <a:lstStyle/>
                <a:p>
                  <a:endParaRPr lang="en-US"/>
                </a:p>
              </p:txBody>
            </p:sp>
            <p:sp>
              <p:nvSpPr>
                <p:cNvPr id="43256" name="Freeform 248"/>
                <p:cNvSpPr>
                  <a:spLocks/>
                </p:cNvSpPr>
                <p:nvPr/>
              </p:nvSpPr>
              <p:spPr bwMode="auto">
                <a:xfrm>
                  <a:off x="3510" y="3215"/>
                  <a:ext cx="51" cy="82"/>
                </a:xfrm>
                <a:custGeom>
                  <a:avLst/>
                  <a:gdLst/>
                  <a:ahLst/>
                  <a:cxnLst>
                    <a:cxn ang="0">
                      <a:pos x="95" y="14"/>
                    </a:cxn>
                    <a:cxn ang="0">
                      <a:pos x="87" y="26"/>
                    </a:cxn>
                    <a:cxn ang="0">
                      <a:pos x="85" y="38"/>
                    </a:cxn>
                    <a:cxn ang="0">
                      <a:pos x="87" y="53"/>
                    </a:cxn>
                    <a:cxn ang="0">
                      <a:pos x="91" y="66"/>
                    </a:cxn>
                    <a:cxn ang="0">
                      <a:pos x="95" y="61"/>
                    </a:cxn>
                    <a:cxn ang="0">
                      <a:pos x="88" y="45"/>
                    </a:cxn>
                    <a:cxn ang="0">
                      <a:pos x="75" y="34"/>
                    </a:cxn>
                    <a:cxn ang="0">
                      <a:pos x="61" y="27"/>
                    </a:cxn>
                    <a:cxn ang="0">
                      <a:pos x="43" y="21"/>
                    </a:cxn>
                    <a:cxn ang="0">
                      <a:pos x="43" y="30"/>
                    </a:cxn>
                    <a:cxn ang="0">
                      <a:pos x="45" y="58"/>
                    </a:cxn>
                    <a:cxn ang="0">
                      <a:pos x="32" y="88"/>
                    </a:cxn>
                    <a:cxn ang="0">
                      <a:pos x="15" y="118"/>
                    </a:cxn>
                    <a:cxn ang="0">
                      <a:pos x="2" y="149"/>
                    </a:cxn>
                    <a:cxn ang="0">
                      <a:pos x="3" y="154"/>
                    </a:cxn>
                    <a:cxn ang="0">
                      <a:pos x="8" y="136"/>
                    </a:cxn>
                    <a:cxn ang="0">
                      <a:pos x="15" y="118"/>
                    </a:cxn>
                    <a:cxn ang="0">
                      <a:pos x="18" y="102"/>
                    </a:cxn>
                    <a:cxn ang="0">
                      <a:pos x="19" y="86"/>
                    </a:cxn>
                    <a:cxn ang="0">
                      <a:pos x="42" y="53"/>
                    </a:cxn>
                    <a:cxn ang="0">
                      <a:pos x="15" y="14"/>
                    </a:cxn>
                    <a:cxn ang="0">
                      <a:pos x="24" y="18"/>
                    </a:cxn>
                    <a:cxn ang="0">
                      <a:pos x="35" y="19"/>
                    </a:cxn>
                    <a:cxn ang="0">
                      <a:pos x="47" y="19"/>
                    </a:cxn>
                    <a:cxn ang="0">
                      <a:pos x="56" y="24"/>
                    </a:cxn>
                    <a:cxn ang="0">
                      <a:pos x="71" y="0"/>
                    </a:cxn>
                    <a:cxn ang="0">
                      <a:pos x="74" y="8"/>
                    </a:cxn>
                    <a:cxn ang="0">
                      <a:pos x="80" y="11"/>
                    </a:cxn>
                    <a:cxn ang="0">
                      <a:pos x="88" y="11"/>
                    </a:cxn>
                    <a:cxn ang="0">
                      <a:pos x="95" y="11"/>
                    </a:cxn>
                    <a:cxn ang="0">
                      <a:pos x="103" y="11"/>
                    </a:cxn>
                    <a:cxn ang="0">
                      <a:pos x="101" y="11"/>
                    </a:cxn>
                  </a:cxnLst>
                  <a:rect l="0" t="0" r="r" b="b"/>
                  <a:pathLst>
                    <a:path w="103" h="163">
                      <a:moveTo>
                        <a:pt x="101" y="11"/>
                      </a:moveTo>
                      <a:lnTo>
                        <a:pt x="95" y="14"/>
                      </a:lnTo>
                      <a:lnTo>
                        <a:pt x="90" y="19"/>
                      </a:lnTo>
                      <a:lnTo>
                        <a:pt x="87" y="26"/>
                      </a:lnTo>
                      <a:lnTo>
                        <a:pt x="85" y="32"/>
                      </a:lnTo>
                      <a:lnTo>
                        <a:pt x="85" y="38"/>
                      </a:lnTo>
                      <a:lnTo>
                        <a:pt x="85" y="45"/>
                      </a:lnTo>
                      <a:lnTo>
                        <a:pt x="87" y="53"/>
                      </a:lnTo>
                      <a:lnTo>
                        <a:pt x="90" y="59"/>
                      </a:lnTo>
                      <a:lnTo>
                        <a:pt x="91" y="66"/>
                      </a:lnTo>
                      <a:lnTo>
                        <a:pt x="95" y="70"/>
                      </a:lnTo>
                      <a:lnTo>
                        <a:pt x="95" y="61"/>
                      </a:lnTo>
                      <a:lnTo>
                        <a:pt x="91" y="51"/>
                      </a:lnTo>
                      <a:lnTo>
                        <a:pt x="88" y="45"/>
                      </a:lnTo>
                      <a:lnTo>
                        <a:pt x="82" y="38"/>
                      </a:lnTo>
                      <a:lnTo>
                        <a:pt x="75" y="34"/>
                      </a:lnTo>
                      <a:lnTo>
                        <a:pt x="69" y="30"/>
                      </a:lnTo>
                      <a:lnTo>
                        <a:pt x="61" y="27"/>
                      </a:lnTo>
                      <a:lnTo>
                        <a:pt x="53" y="24"/>
                      </a:lnTo>
                      <a:lnTo>
                        <a:pt x="43" y="21"/>
                      </a:lnTo>
                      <a:lnTo>
                        <a:pt x="35" y="18"/>
                      </a:lnTo>
                      <a:lnTo>
                        <a:pt x="43" y="30"/>
                      </a:lnTo>
                      <a:lnTo>
                        <a:pt x="47" y="43"/>
                      </a:lnTo>
                      <a:lnTo>
                        <a:pt x="45" y="58"/>
                      </a:lnTo>
                      <a:lnTo>
                        <a:pt x="40" y="72"/>
                      </a:lnTo>
                      <a:lnTo>
                        <a:pt x="32" y="88"/>
                      </a:lnTo>
                      <a:lnTo>
                        <a:pt x="24" y="102"/>
                      </a:lnTo>
                      <a:lnTo>
                        <a:pt x="15" y="118"/>
                      </a:lnTo>
                      <a:lnTo>
                        <a:pt x="8" y="134"/>
                      </a:lnTo>
                      <a:lnTo>
                        <a:pt x="2" y="149"/>
                      </a:lnTo>
                      <a:lnTo>
                        <a:pt x="0" y="163"/>
                      </a:lnTo>
                      <a:lnTo>
                        <a:pt x="3" y="154"/>
                      </a:lnTo>
                      <a:lnTo>
                        <a:pt x="5" y="146"/>
                      </a:lnTo>
                      <a:lnTo>
                        <a:pt x="8" y="136"/>
                      </a:lnTo>
                      <a:lnTo>
                        <a:pt x="11" y="128"/>
                      </a:lnTo>
                      <a:lnTo>
                        <a:pt x="15" y="118"/>
                      </a:lnTo>
                      <a:lnTo>
                        <a:pt x="16" y="110"/>
                      </a:lnTo>
                      <a:lnTo>
                        <a:pt x="18" y="102"/>
                      </a:lnTo>
                      <a:lnTo>
                        <a:pt x="19" y="94"/>
                      </a:lnTo>
                      <a:lnTo>
                        <a:pt x="19" y="86"/>
                      </a:lnTo>
                      <a:lnTo>
                        <a:pt x="18" y="78"/>
                      </a:lnTo>
                      <a:lnTo>
                        <a:pt x="42" y="53"/>
                      </a:lnTo>
                      <a:lnTo>
                        <a:pt x="11" y="11"/>
                      </a:lnTo>
                      <a:lnTo>
                        <a:pt x="15" y="14"/>
                      </a:lnTo>
                      <a:lnTo>
                        <a:pt x="19" y="16"/>
                      </a:lnTo>
                      <a:lnTo>
                        <a:pt x="24" y="18"/>
                      </a:lnTo>
                      <a:lnTo>
                        <a:pt x="29" y="19"/>
                      </a:lnTo>
                      <a:lnTo>
                        <a:pt x="35" y="19"/>
                      </a:lnTo>
                      <a:lnTo>
                        <a:pt x="42" y="19"/>
                      </a:lnTo>
                      <a:lnTo>
                        <a:pt x="47" y="19"/>
                      </a:lnTo>
                      <a:lnTo>
                        <a:pt x="51" y="21"/>
                      </a:lnTo>
                      <a:lnTo>
                        <a:pt x="56" y="24"/>
                      </a:lnTo>
                      <a:lnTo>
                        <a:pt x="59" y="29"/>
                      </a:lnTo>
                      <a:lnTo>
                        <a:pt x="71" y="0"/>
                      </a:lnTo>
                      <a:lnTo>
                        <a:pt x="72" y="5"/>
                      </a:lnTo>
                      <a:lnTo>
                        <a:pt x="74" y="8"/>
                      </a:lnTo>
                      <a:lnTo>
                        <a:pt x="77" y="10"/>
                      </a:lnTo>
                      <a:lnTo>
                        <a:pt x="80" y="11"/>
                      </a:lnTo>
                      <a:lnTo>
                        <a:pt x="83" y="11"/>
                      </a:lnTo>
                      <a:lnTo>
                        <a:pt x="88" y="11"/>
                      </a:lnTo>
                      <a:lnTo>
                        <a:pt x="91" y="11"/>
                      </a:lnTo>
                      <a:lnTo>
                        <a:pt x="95" y="11"/>
                      </a:lnTo>
                      <a:lnTo>
                        <a:pt x="99" y="11"/>
                      </a:lnTo>
                      <a:lnTo>
                        <a:pt x="103" y="11"/>
                      </a:lnTo>
                      <a:lnTo>
                        <a:pt x="103" y="11"/>
                      </a:lnTo>
                      <a:lnTo>
                        <a:pt x="101" y="11"/>
                      </a:lnTo>
                      <a:close/>
                    </a:path>
                  </a:pathLst>
                </a:custGeom>
                <a:solidFill>
                  <a:srgbClr val="CEA156"/>
                </a:solidFill>
                <a:ln w="9525">
                  <a:noFill/>
                  <a:round/>
                  <a:headEnd/>
                  <a:tailEnd/>
                </a:ln>
              </p:spPr>
              <p:txBody>
                <a:bodyPr/>
                <a:lstStyle/>
                <a:p>
                  <a:endParaRPr lang="en-US"/>
                </a:p>
              </p:txBody>
            </p:sp>
            <p:sp>
              <p:nvSpPr>
                <p:cNvPr id="43257" name="Freeform 249"/>
                <p:cNvSpPr>
                  <a:spLocks/>
                </p:cNvSpPr>
                <p:nvPr/>
              </p:nvSpPr>
              <p:spPr bwMode="auto">
                <a:xfrm>
                  <a:off x="2691" y="3224"/>
                  <a:ext cx="3" cy="17"/>
                </a:xfrm>
                <a:custGeom>
                  <a:avLst/>
                  <a:gdLst/>
                  <a:ahLst/>
                  <a:cxnLst>
                    <a:cxn ang="0">
                      <a:pos x="7" y="35"/>
                    </a:cxn>
                    <a:cxn ang="0">
                      <a:pos x="0" y="0"/>
                    </a:cxn>
                    <a:cxn ang="0">
                      <a:pos x="7" y="11"/>
                    </a:cxn>
                    <a:cxn ang="0">
                      <a:pos x="7" y="35"/>
                    </a:cxn>
                    <a:cxn ang="0">
                      <a:pos x="7" y="35"/>
                    </a:cxn>
                  </a:cxnLst>
                  <a:rect l="0" t="0" r="r" b="b"/>
                  <a:pathLst>
                    <a:path w="7" h="35">
                      <a:moveTo>
                        <a:pt x="7" y="35"/>
                      </a:moveTo>
                      <a:lnTo>
                        <a:pt x="0" y="0"/>
                      </a:lnTo>
                      <a:lnTo>
                        <a:pt x="7" y="11"/>
                      </a:lnTo>
                      <a:lnTo>
                        <a:pt x="7" y="35"/>
                      </a:lnTo>
                      <a:lnTo>
                        <a:pt x="7" y="35"/>
                      </a:lnTo>
                      <a:close/>
                    </a:path>
                  </a:pathLst>
                </a:custGeom>
                <a:solidFill>
                  <a:srgbClr val="FFFF00"/>
                </a:solidFill>
                <a:ln w="9525">
                  <a:noFill/>
                  <a:round/>
                  <a:headEnd/>
                  <a:tailEnd/>
                </a:ln>
              </p:spPr>
              <p:txBody>
                <a:bodyPr/>
                <a:lstStyle/>
                <a:p>
                  <a:endParaRPr lang="en-US"/>
                </a:p>
              </p:txBody>
            </p:sp>
            <p:sp>
              <p:nvSpPr>
                <p:cNvPr id="43258" name="Freeform 250"/>
                <p:cNvSpPr>
                  <a:spLocks/>
                </p:cNvSpPr>
                <p:nvPr/>
              </p:nvSpPr>
              <p:spPr bwMode="auto">
                <a:xfrm>
                  <a:off x="2600" y="3229"/>
                  <a:ext cx="46" cy="89"/>
                </a:xfrm>
                <a:custGeom>
                  <a:avLst/>
                  <a:gdLst/>
                  <a:ahLst/>
                  <a:cxnLst>
                    <a:cxn ang="0">
                      <a:pos x="54" y="176"/>
                    </a:cxn>
                    <a:cxn ang="0">
                      <a:pos x="58" y="176"/>
                    </a:cxn>
                    <a:cxn ang="0">
                      <a:pos x="59" y="177"/>
                    </a:cxn>
                    <a:cxn ang="0">
                      <a:pos x="61" y="176"/>
                    </a:cxn>
                    <a:cxn ang="0">
                      <a:pos x="62" y="176"/>
                    </a:cxn>
                    <a:cxn ang="0">
                      <a:pos x="64" y="174"/>
                    </a:cxn>
                    <a:cxn ang="0">
                      <a:pos x="66" y="174"/>
                    </a:cxn>
                    <a:cxn ang="0">
                      <a:pos x="67" y="173"/>
                    </a:cxn>
                    <a:cxn ang="0">
                      <a:pos x="69" y="171"/>
                    </a:cxn>
                    <a:cxn ang="0">
                      <a:pos x="72" y="169"/>
                    </a:cxn>
                    <a:cxn ang="0">
                      <a:pos x="74" y="169"/>
                    </a:cxn>
                    <a:cxn ang="0">
                      <a:pos x="74" y="176"/>
                    </a:cxn>
                    <a:cxn ang="0">
                      <a:pos x="64" y="177"/>
                    </a:cxn>
                    <a:cxn ang="0">
                      <a:pos x="58" y="177"/>
                    </a:cxn>
                    <a:cxn ang="0">
                      <a:pos x="51" y="176"/>
                    </a:cxn>
                    <a:cxn ang="0">
                      <a:pos x="46" y="173"/>
                    </a:cxn>
                    <a:cxn ang="0">
                      <a:pos x="43" y="169"/>
                    </a:cxn>
                    <a:cxn ang="0">
                      <a:pos x="40" y="163"/>
                    </a:cxn>
                    <a:cxn ang="0">
                      <a:pos x="37" y="158"/>
                    </a:cxn>
                    <a:cxn ang="0">
                      <a:pos x="35" y="152"/>
                    </a:cxn>
                    <a:cxn ang="0">
                      <a:pos x="34" y="145"/>
                    </a:cxn>
                    <a:cxn ang="0">
                      <a:pos x="30" y="141"/>
                    </a:cxn>
                    <a:cxn ang="0">
                      <a:pos x="38" y="123"/>
                    </a:cxn>
                    <a:cxn ang="0">
                      <a:pos x="37" y="104"/>
                    </a:cxn>
                    <a:cxn ang="0">
                      <a:pos x="29" y="85"/>
                    </a:cxn>
                    <a:cxn ang="0">
                      <a:pos x="19" y="67"/>
                    </a:cxn>
                    <a:cxn ang="0">
                      <a:pos x="8" y="49"/>
                    </a:cxn>
                    <a:cxn ang="0">
                      <a:pos x="2" y="35"/>
                    </a:cxn>
                    <a:cxn ang="0">
                      <a:pos x="0" y="22"/>
                    </a:cxn>
                    <a:cxn ang="0">
                      <a:pos x="8" y="14"/>
                    </a:cxn>
                    <a:cxn ang="0">
                      <a:pos x="27" y="8"/>
                    </a:cxn>
                    <a:cxn ang="0">
                      <a:pos x="62" y="6"/>
                    </a:cxn>
                    <a:cxn ang="0">
                      <a:pos x="80" y="0"/>
                    </a:cxn>
                    <a:cxn ang="0">
                      <a:pos x="91" y="24"/>
                    </a:cxn>
                    <a:cxn ang="0">
                      <a:pos x="91" y="45"/>
                    </a:cxn>
                    <a:cxn ang="0">
                      <a:pos x="83" y="62"/>
                    </a:cxn>
                    <a:cxn ang="0">
                      <a:pos x="72" y="77"/>
                    </a:cxn>
                    <a:cxn ang="0">
                      <a:pos x="58" y="89"/>
                    </a:cxn>
                    <a:cxn ang="0">
                      <a:pos x="45" y="102"/>
                    </a:cxn>
                    <a:cxn ang="0">
                      <a:pos x="34" y="117"/>
                    </a:cxn>
                    <a:cxn ang="0">
                      <a:pos x="32" y="133"/>
                    </a:cxn>
                    <a:cxn ang="0">
                      <a:pos x="37" y="152"/>
                    </a:cxn>
                    <a:cxn ang="0">
                      <a:pos x="56" y="176"/>
                    </a:cxn>
                    <a:cxn ang="0">
                      <a:pos x="56" y="176"/>
                    </a:cxn>
                    <a:cxn ang="0">
                      <a:pos x="54" y="176"/>
                    </a:cxn>
                  </a:cxnLst>
                  <a:rect l="0" t="0" r="r" b="b"/>
                  <a:pathLst>
                    <a:path w="91" h="177">
                      <a:moveTo>
                        <a:pt x="54" y="176"/>
                      </a:moveTo>
                      <a:lnTo>
                        <a:pt x="58" y="176"/>
                      </a:lnTo>
                      <a:lnTo>
                        <a:pt x="59" y="177"/>
                      </a:lnTo>
                      <a:lnTo>
                        <a:pt x="61" y="176"/>
                      </a:lnTo>
                      <a:lnTo>
                        <a:pt x="62" y="176"/>
                      </a:lnTo>
                      <a:lnTo>
                        <a:pt x="64" y="174"/>
                      </a:lnTo>
                      <a:lnTo>
                        <a:pt x="66" y="174"/>
                      </a:lnTo>
                      <a:lnTo>
                        <a:pt x="67" y="173"/>
                      </a:lnTo>
                      <a:lnTo>
                        <a:pt x="69" y="171"/>
                      </a:lnTo>
                      <a:lnTo>
                        <a:pt x="72" y="169"/>
                      </a:lnTo>
                      <a:lnTo>
                        <a:pt x="74" y="169"/>
                      </a:lnTo>
                      <a:lnTo>
                        <a:pt x="74" y="176"/>
                      </a:lnTo>
                      <a:lnTo>
                        <a:pt x="64" y="177"/>
                      </a:lnTo>
                      <a:lnTo>
                        <a:pt x="58" y="177"/>
                      </a:lnTo>
                      <a:lnTo>
                        <a:pt x="51" y="176"/>
                      </a:lnTo>
                      <a:lnTo>
                        <a:pt x="46" y="173"/>
                      </a:lnTo>
                      <a:lnTo>
                        <a:pt x="43" y="169"/>
                      </a:lnTo>
                      <a:lnTo>
                        <a:pt x="40" y="163"/>
                      </a:lnTo>
                      <a:lnTo>
                        <a:pt x="37" y="158"/>
                      </a:lnTo>
                      <a:lnTo>
                        <a:pt x="35" y="152"/>
                      </a:lnTo>
                      <a:lnTo>
                        <a:pt x="34" y="145"/>
                      </a:lnTo>
                      <a:lnTo>
                        <a:pt x="30" y="141"/>
                      </a:lnTo>
                      <a:lnTo>
                        <a:pt x="38" y="123"/>
                      </a:lnTo>
                      <a:lnTo>
                        <a:pt x="37" y="104"/>
                      </a:lnTo>
                      <a:lnTo>
                        <a:pt x="29" y="85"/>
                      </a:lnTo>
                      <a:lnTo>
                        <a:pt x="19" y="67"/>
                      </a:lnTo>
                      <a:lnTo>
                        <a:pt x="8" y="49"/>
                      </a:lnTo>
                      <a:lnTo>
                        <a:pt x="2" y="35"/>
                      </a:lnTo>
                      <a:lnTo>
                        <a:pt x="0" y="22"/>
                      </a:lnTo>
                      <a:lnTo>
                        <a:pt x="8" y="14"/>
                      </a:lnTo>
                      <a:lnTo>
                        <a:pt x="27" y="8"/>
                      </a:lnTo>
                      <a:lnTo>
                        <a:pt x="62" y="6"/>
                      </a:lnTo>
                      <a:lnTo>
                        <a:pt x="80" y="0"/>
                      </a:lnTo>
                      <a:lnTo>
                        <a:pt x="91" y="24"/>
                      </a:lnTo>
                      <a:lnTo>
                        <a:pt x="91" y="45"/>
                      </a:lnTo>
                      <a:lnTo>
                        <a:pt x="83" y="62"/>
                      </a:lnTo>
                      <a:lnTo>
                        <a:pt x="72" y="77"/>
                      </a:lnTo>
                      <a:lnTo>
                        <a:pt x="58" y="89"/>
                      </a:lnTo>
                      <a:lnTo>
                        <a:pt x="45" y="102"/>
                      </a:lnTo>
                      <a:lnTo>
                        <a:pt x="34" y="117"/>
                      </a:lnTo>
                      <a:lnTo>
                        <a:pt x="32" y="133"/>
                      </a:lnTo>
                      <a:lnTo>
                        <a:pt x="37" y="152"/>
                      </a:lnTo>
                      <a:lnTo>
                        <a:pt x="56" y="176"/>
                      </a:lnTo>
                      <a:lnTo>
                        <a:pt x="56" y="176"/>
                      </a:lnTo>
                      <a:lnTo>
                        <a:pt x="54" y="176"/>
                      </a:lnTo>
                      <a:close/>
                    </a:path>
                  </a:pathLst>
                </a:custGeom>
                <a:solidFill>
                  <a:srgbClr val="CEA156"/>
                </a:solidFill>
                <a:ln w="9525">
                  <a:noFill/>
                  <a:round/>
                  <a:headEnd/>
                  <a:tailEnd/>
                </a:ln>
              </p:spPr>
              <p:txBody>
                <a:bodyPr/>
                <a:lstStyle/>
                <a:p>
                  <a:endParaRPr lang="en-US"/>
                </a:p>
              </p:txBody>
            </p:sp>
            <p:sp>
              <p:nvSpPr>
                <p:cNvPr id="43259" name="Freeform 251"/>
                <p:cNvSpPr>
                  <a:spLocks/>
                </p:cNvSpPr>
                <p:nvPr/>
              </p:nvSpPr>
              <p:spPr bwMode="auto">
                <a:xfrm>
                  <a:off x="3159" y="3237"/>
                  <a:ext cx="39" cy="29"/>
                </a:xfrm>
                <a:custGeom>
                  <a:avLst/>
                  <a:gdLst/>
                  <a:ahLst/>
                  <a:cxnLst>
                    <a:cxn ang="0">
                      <a:pos x="77" y="42"/>
                    </a:cxn>
                    <a:cxn ang="0">
                      <a:pos x="71" y="47"/>
                    </a:cxn>
                    <a:cxn ang="0">
                      <a:pos x="64" y="50"/>
                    </a:cxn>
                    <a:cxn ang="0">
                      <a:pos x="56" y="51"/>
                    </a:cxn>
                    <a:cxn ang="0">
                      <a:pos x="48" y="51"/>
                    </a:cxn>
                    <a:cxn ang="0">
                      <a:pos x="39" y="53"/>
                    </a:cxn>
                    <a:cxn ang="0">
                      <a:pos x="31" y="53"/>
                    </a:cxn>
                    <a:cxn ang="0">
                      <a:pos x="23" y="53"/>
                    </a:cxn>
                    <a:cxn ang="0">
                      <a:pos x="15" y="55"/>
                    </a:cxn>
                    <a:cxn ang="0">
                      <a:pos x="7" y="56"/>
                    </a:cxn>
                    <a:cxn ang="0">
                      <a:pos x="0" y="59"/>
                    </a:cxn>
                    <a:cxn ang="0">
                      <a:pos x="36" y="0"/>
                    </a:cxn>
                    <a:cxn ang="0">
                      <a:pos x="79" y="42"/>
                    </a:cxn>
                    <a:cxn ang="0">
                      <a:pos x="79" y="42"/>
                    </a:cxn>
                    <a:cxn ang="0">
                      <a:pos x="77" y="42"/>
                    </a:cxn>
                  </a:cxnLst>
                  <a:rect l="0" t="0" r="r" b="b"/>
                  <a:pathLst>
                    <a:path w="79" h="59">
                      <a:moveTo>
                        <a:pt x="77" y="42"/>
                      </a:moveTo>
                      <a:lnTo>
                        <a:pt x="71" y="47"/>
                      </a:lnTo>
                      <a:lnTo>
                        <a:pt x="64" y="50"/>
                      </a:lnTo>
                      <a:lnTo>
                        <a:pt x="56" y="51"/>
                      </a:lnTo>
                      <a:lnTo>
                        <a:pt x="48" y="51"/>
                      </a:lnTo>
                      <a:lnTo>
                        <a:pt x="39" y="53"/>
                      </a:lnTo>
                      <a:lnTo>
                        <a:pt x="31" y="53"/>
                      </a:lnTo>
                      <a:lnTo>
                        <a:pt x="23" y="53"/>
                      </a:lnTo>
                      <a:lnTo>
                        <a:pt x="15" y="55"/>
                      </a:lnTo>
                      <a:lnTo>
                        <a:pt x="7" y="56"/>
                      </a:lnTo>
                      <a:lnTo>
                        <a:pt x="0" y="59"/>
                      </a:lnTo>
                      <a:lnTo>
                        <a:pt x="36" y="0"/>
                      </a:lnTo>
                      <a:lnTo>
                        <a:pt x="79" y="42"/>
                      </a:lnTo>
                      <a:lnTo>
                        <a:pt x="79" y="42"/>
                      </a:lnTo>
                      <a:lnTo>
                        <a:pt x="77" y="42"/>
                      </a:lnTo>
                      <a:close/>
                    </a:path>
                  </a:pathLst>
                </a:custGeom>
                <a:solidFill>
                  <a:srgbClr val="CEA156"/>
                </a:solidFill>
                <a:ln w="9525">
                  <a:noFill/>
                  <a:round/>
                  <a:headEnd/>
                  <a:tailEnd/>
                </a:ln>
              </p:spPr>
              <p:txBody>
                <a:bodyPr/>
                <a:lstStyle/>
                <a:p>
                  <a:endParaRPr lang="en-US"/>
                </a:p>
              </p:txBody>
            </p:sp>
            <p:sp>
              <p:nvSpPr>
                <p:cNvPr id="43260" name="Freeform 252"/>
                <p:cNvSpPr>
                  <a:spLocks/>
                </p:cNvSpPr>
                <p:nvPr/>
              </p:nvSpPr>
              <p:spPr bwMode="auto">
                <a:xfrm>
                  <a:off x="3316" y="3237"/>
                  <a:ext cx="30" cy="26"/>
                </a:xfrm>
                <a:custGeom>
                  <a:avLst/>
                  <a:gdLst/>
                  <a:ahLst/>
                  <a:cxnLst>
                    <a:cxn ang="0">
                      <a:pos x="59" y="34"/>
                    </a:cxn>
                    <a:cxn ang="0">
                      <a:pos x="59" y="53"/>
                    </a:cxn>
                    <a:cxn ang="0">
                      <a:pos x="53" y="50"/>
                    </a:cxn>
                    <a:cxn ang="0">
                      <a:pos x="46" y="48"/>
                    </a:cxn>
                    <a:cxn ang="0">
                      <a:pos x="40" y="48"/>
                    </a:cxn>
                    <a:cxn ang="0">
                      <a:pos x="34" y="48"/>
                    </a:cxn>
                    <a:cxn ang="0">
                      <a:pos x="27" y="48"/>
                    </a:cxn>
                    <a:cxn ang="0">
                      <a:pos x="21" y="48"/>
                    </a:cxn>
                    <a:cxn ang="0">
                      <a:pos x="14" y="47"/>
                    </a:cxn>
                    <a:cxn ang="0">
                      <a:pos x="10" y="43"/>
                    </a:cxn>
                    <a:cxn ang="0">
                      <a:pos x="5" y="37"/>
                    </a:cxn>
                    <a:cxn ang="0">
                      <a:pos x="0" y="27"/>
                    </a:cxn>
                    <a:cxn ang="0">
                      <a:pos x="18" y="0"/>
                    </a:cxn>
                    <a:cxn ang="0">
                      <a:pos x="22" y="2"/>
                    </a:cxn>
                    <a:cxn ang="0">
                      <a:pos x="27" y="3"/>
                    </a:cxn>
                    <a:cxn ang="0">
                      <a:pos x="32" y="7"/>
                    </a:cxn>
                    <a:cxn ang="0">
                      <a:pos x="37" y="11"/>
                    </a:cxn>
                    <a:cxn ang="0">
                      <a:pos x="40" y="15"/>
                    </a:cxn>
                    <a:cxn ang="0">
                      <a:pos x="43" y="19"/>
                    </a:cxn>
                    <a:cxn ang="0">
                      <a:pos x="48" y="24"/>
                    </a:cxn>
                    <a:cxn ang="0">
                      <a:pos x="51" y="27"/>
                    </a:cxn>
                    <a:cxn ang="0">
                      <a:pos x="56" y="32"/>
                    </a:cxn>
                    <a:cxn ang="0">
                      <a:pos x="59" y="35"/>
                    </a:cxn>
                    <a:cxn ang="0">
                      <a:pos x="59" y="35"/>
                    </a:cxn>
                    <a:cxn ang="0">
                      <a:pos x="59" y="34"/>
                    </a:cxn>
                  </a:cxnLst>
                  <a:rect l="0" t="0" r="r" b="b"/>
                  <a:pathLst>
                    <a:path w="59" h="53">
                      <a:moveTo>
                        <a:pt x="59" y="34"/>
                      </a:moveTo>
                      <a:lnTo>
                        <a:pt x="59" y="53"/>
                      </a:lnTo>
                      <a:lnTo>
                        <a:pt x="53" y="50"/>
                      </a:lnTo>
                      <a:lnTo>
                        <a:pt x="46" y="48"/>
                      </a:lnTo>
                      <a:lnTo>
                        <a:pt x="40" y="48"/>
                      </a:lnTo>
                      <a:lnTo>
                        <a:pt x="34" y="48"/>
                      </a:lnTo>
                      <a:lnTo>
                        <a:pt x="27" y="48"/>
                      </a:lnTo>
                      <a:lnTo>
                        <a:pt x="21" y="48"/>
                      </a:lnTo>
                      <a:lnTo>
                        <a:pt x="14" y="47"/>
                      </a:lnTo>
                      <a:lnTo>
                        <a:pt x="10" y="43"/>
                      </a:lnTo>
                      <a:lnTo>
                        <a:pt x="5" y="37"/>
                      </a:lnTo>
                      <a:lnTo>
                        <a:pt x="0" y="27"/>
                      </a:lnTo>
                      <a:lnTo>
                        <a:pt x="18" y="0"/>
                      </a:lnTo>
                      <a:lnTo>
                        <a:pt x="22" y="2"/>
                      </a:lnTo>
                      <a:lnTo>
                        <a:pt x="27" y="3"/>
                      </a:lnTo>
                      <a:lnTo>
                        <a:pt x="32" y="7"/>
                      </a:lnTo>
                      <a:lnTo>
                        <a:pt x="37" y="11"/>
                      </a:lnTo>
                      <a:lnTo>
                        <a:pt x="40" y="15"/>
                      </a:lnTo>
                      <a:lnTo>
                        <a:pt x="43" y="19"/>
                      </a:lnTo>
                      <a:lnTo>
                        <a:pt x="48" y="24"/>
                      </a:lnTo>
                      <a:lnTo>
                        <a:pt x="51" y="27"/>
                      </a:lnTo>
                      <a:lnTo>
                        <a:pt x="56" y="32"/>
                      </a:lnTo>
                      <a:lnTo>
                        <a:pt x="59" y="35"/>
                      </a:lnTo>
                      <a:lnTo>
                        <a:pt x="59" y="35"/>
                      </a:lnTo>
                      <a:lnTo>
                        <a:pt x="59" y="34"/>
                      </a:lnTo>
                      <a:close/>
                    </a:path>
                  </a:pathLst>
                </a:custGeom>
                <a:solidFill>
                  <a:srgbClr val="CEA156"/>
                </a:solidFill>
                <a:ln w="9525">
                  <a:noFill/>
                  <a:round/>
                  <a:headEnd/>
                  <a:tailEnd/>
                </a:ln>
              </p:spPr>
              <p:txBody>
                <a:bodyPr/>
                <a:lstStyle/>
                <a:p>
                  <a:endParaRPr lang="en-US"/>
                </a:p>
              </p:txBody>
            </p:sp>
            <p:sp>
              <p:nvSpPr>
                <p:cNvPr id="43261" name="Freeform 253"/>
                <p:cNvSpPr>
                  <a:spLocks/>
                </p:cNvSpPr>
                <p:nvPr/>
              </p:nvSpPr>
              <p:spPr bwMode="auto">
                <a:xfrm>
                  <a:off x="3455" y="3241"/>
                  <a:ext cx="22" cy="25"/>
                </a:xfrm>
                <a:custGeom>
                  <a:avLst/>
                  <a:gdLst/>
                  <a:ahLst/>
                  <a:cxnLst>
                    <a:cxn ang="0">
                      <a:pos x="24" y="49"/>
                    </a:cxn>
                    <a:cxn ang="0">
                      <a:pos x="24" y="46"/>
                    </a:cxn>
                    <a:cxn ang="0">
                      <a:pos x="23" y="41"/>
                    </a:cxn>
                    <a:cxn ang="0">
                      <a:pos x="21" y="38"/>
                    </a:cxn>
                    <a:cxn ang="0">
                      <a:pos x="20" y="35"/>
                    </a:cxn>
                    <a:cxn ang="0">
                      <a:pos x="16" y="32"/>
                    </a:cxn>
                    <a:cxn ang="0">
                      <a:pos x="13" y="30"/>
                    </a:cxn>
                    <a:cxn ang="0">
                      <a:pos x="10" y="27"/>
                    </a:cxn>
                    <a:cxn ang="0">
                      <a:pos x="7" y="24"/>
                    </a:cxn>
                    <a:cxn ang="0">
                      <a:pos x="4" y="21"/>
                    </a:cxn>
                    <a:cxn ang="0">
                      <a:pos x="0" y="17"/>
                    </a:cxn>
                    <a:cxn ang="0">
                      <a:pos x="36" y="0"/>
                    </a:cxn>
                    <a:cxn ang="0">
                      <a:pos x="40" y="6"/>
                    </a:cxn>
                    <a:cxn ang="0">
                      <a:pos x="42" y="11"/>
                    </a:cxn>
                    <a:cxn ang="0">
                      <a:pos x="44" y="16"/>
                    </a:cxn>
                    <a:cxn ang="0">
                      <a:pos x="42" y="21"/>
                    </a:cxn>
                    <a:cxn ang="0">
                      <a:pos x="39" y="25"/>
                    </a:cxn>
                    <a:cxn ang="0">
                      <a:pos x="36" y="30"/>
                    </a:cxn>
                    <a:cxn ang="0">
                      <a:pos x="32" y="35"/>
                    </a:cxn>
                    <a:cxn ang="0">
                      <a:pos x="29" y="40"/>
                    </a:cxn>
                    <a:cxn ang="0">
                      <a:pos x="26" y="45"/>
                    </a:cxn>
                    <a:cxn ang="0">
                      <a:pos x="24" y="49"/>
                    </a:cxn>
                    <a:cxn ang="0">
                      <a:pos x="24" y="49"/>
                    </a:cxn>
                  </a:cxnLst>
                  <a:rect l="0" t="0" r="r" b="b"/>
                  <a:pathLst>
                    <a:path w="44" h="49">
                      <a:moveTo>
                        <a:pt x="24" y="49"/>
                      </a:moveTo>
                      <a:lnTo>
                        <a:pt x="24" y="46"/>
                      </a:lnTo>
                      <a:lnTo>
                        <a:pt x="23" y="41"/>
                      </a:lnTo>
                      <a:lnTo>
                        <a:pt x="21" y="38"/>
                      </a:lnTo>
                      <a:lnTo>
                        <a:pt x="20" y="35"/>
                      </a:lnTo>
                      <a:lnTo>
                        <a:pt x="16" y="32"/>
                      </a:lnTo>
                      <a:lnTo>
                        <a:pt x="13" y="30"/>
                      </a:lnTo>
                      <a:lnTo>
                        <a:pt x="10" y="27"/>
                      </a:lnTo>
                      <a:lnTo>
                        <a:pt x="7" y="24"/>
                      </a:lnTo>
                      <a:lnTo>
                        <a:pt x="4" y="21"/>
                      </a:lnTo>
                      <a:lnTo>
                        <a:pt x="0" y="17"/>
                      </a:lnTo>
                      <a:lnTo>
                        <a:pt x="36" y="0"/>
                      </a:lnTo>
                      <a:lnTo>
                        <a:pt x="40" y="6"/>
                      </a:lnTo>
                      <a:lnTo>
                        <a:pt x="42" y="11"/>
                      </a:lnTo>
                      <a:lnTo>
                        <a:pt x="44" y="16"/>
                      </a:lnTo>
                      <a:lnTo>
                        <a:pt x="42" y="21"/>
                      </a:lnTo>
                      <a:lnTo>
                        <a:pt x="39" y="25"/>
                      </a:lnTo>
                      <a:lnTo>
                        <a:pt x="36" y="30"/>
                      </a:lnTo>
                      <a:lnTo>
                        <a:pt x="32" y="35"/>
                      </a:lnTo>
                      <a:lnTo>
                        <a:pt x="29" y="40"/>
                      </a:lnTo>
                      <a:lnTo>
                        <a:pt x="26" y="45"/>
                      </a:lnTo>
                      <a:lnTo>
                        <a:pt x="24" y="49"/>
                      </a:lnTo>
                      <a:lnTo>
                        <a:pt x="24" y="49"/>
                      </a:lnTo>
                      <a:close/>
                    </a:path>
                  </a:pathLst>
                </a:custGeom>
                <a:solidFill>
                  <a:srgbClr val="CEA156"/>
                </a:solidFill>
                <a:ln w="9525">
                  <a:noFill/>
                  <a:round/>
                  <a:headEnd/>
                  <a:tailEnd/>
                </a:ln>
              </p:spPr>
              <p:txBody>
                <a:bodyPr/>
                <a:lstStyle/>
                <a:p>
                  <a:endParaRPr lang="en-US"/>
                </a:p>
              </p:txBody>
            </p:sp>
            <p:sp>
              <p:nvSpPr>
                <p:cNvPr id="43262" name="Freeform 254"/>
                <p:cNvSpPr>
                  <a:spLocks/>
                </p:cNvSpPr>
                <p:nvPr/>
              </p:nvSpPr>
              <p:spPr bwMode="auto">
                <a:xfrm>
                  <a:off x="3615" y="3254"/>
                  <a:ext cx="6" cy="18"/>
                </a:xfrm>
                <a:custGeom>
                  <a:avLst/>
                  <a:gdLst/>
                  <a:ahLst/>
                  <a:cxnLst>
                    <a:cxn ang="0">
                      <a:pos x="10" y="34"/>
                    </a:cxn>
                    <a:cxn ang="0">
                      <a:pos x="0" y="0"/>
                    </a:cxn>
                    <a:cxn ang="0">
                      <a:pos x="12" y="0"/>
                    </a:cxn>
                    <a:cxn ang="0">
                      <a:pos x="12" y="36"/>
                    </a:cxn>
                    <a:cxn ang="0">
                      <a:pos x="12" y="36"/>
                    </a:cxn>
                    <a:cxn ang="0">
                      <a:pos x="10" y="34"/>
                    </a:cxn>
                  </a:cxnLst>
                  <a:rect l="0" t="0" r="r" b="b"/>
                  <a:pathLst>
                    <a:path w="12" h="36">
                      <a:moveTo>
                        <a:pt x="10" y="34"/>
                      </a:moveTo>
                      <a:lnTo>
                        <a:pt x="0" y="0"/>
                      </a:lnTo>
                      <a:lnTo>
                        <a:pt x="12" y="0"/>
                      </a:lnTo>
                      <a:lnTo>
                        <a:pt x="12" y="36"/>
                      </a:lnTo>
                      <a:lnTo>
                        <a:pt x="12" y="36"/>
                      </a:lnTo>
                      <a:lnTo>
                        <a:pt x="10" y="34"/>
                      </a:lnTo>
                      <a:close/>
                    </a:path>
                  </a:pathLst>
                </a:custGeom>
                <a:solidFill>
                  <a:srgbClr val="893939"/>
                </a:solidFill>
                <a:ln w="9525">
                  <a:noFill/>
                  <a:round/>
                  <a:headEnd/>
                  <a:tailEnd/>
                </a:ln>
              </p:spPr>
              <p:txBody>
                <a:bodyPr/>
                <a:lstStyle/>
                <a:p>
                  <a:endParaRPr lang="en-US"/>
                </a:p>
              </p:txBody>
            </p:sp>
            <p:sp>
              <p:nvSpPr>
                <p:cNvPr id="43263" name="Freeform 255"/>
                <p:cNvSpPr>
                  <a:spLocks/>
                </p:cNvSpPr>
                <p:nvPr/>
              </p:nvSpPr>
              <p:spPr bwMode="auto">
                <a:xfrm>
                  <a:off x="3434" y="3272"/>
                  <a:ext cx="9" cy="12"/>
                </a:xfrm>
                <a:custGeom>
                  <a:avLst/>
                  <a:gdLst/>
                  <a:ahLst/>
                  <a:cxnLst>
                    <a:cxn ang="0">
                      <a:pos x="18" y="24"/>
                    </a:cxn>
                    <a:cxn ang="0">
                      <a:pos x="0" y="24"/>
                    </a:cxn>
                    <a:cxn ang="0">
                      <a:pos x="0" y="0"/>
                    </a:cxn>
                    <a:cxn ang="0">
                      <a:pos x="3" y="1"/>
                    </a:cxn>
                    <a:cxn ang="0">
                      <a:pos x="5" y="3"/>
                    </a:cxn>
                    <a:cxn ang="0">
                      <a:pos x="8" y="4"/>
                    </a:cxn>
                    <a:cxn ang="0">
                      <a:pos x="11" y="8"/>
                    </a:cxn>
                    <a:cxn ang="0">
                      <a:pos x="13" y="9"/>
                    </a:cxn>
                    <a:cxn ang="0">
                      <a:pos x="16" y="11"/>
                    </a:cxn>
                    <a:cxn ang="0">
                      <a:pos x="18" y="14"/>
                    </a:cxn>
                    <a:cxn ang="0">
                      <a:pos x="19" y="17"/>
                    </a:cxn>
                    <a:cxn ang="0">
                      <a:pos x="19" y="20"/>
                    </a:cxn>
                    <a:cxn ang="0">
                      <a:pos x="18" y="24"/>
                    </a:cxn>
                    <a:cxn ang="0">
                      <a:pos x="18" y="24"/>
                    </a:cxn>
                  </a:cxnLst>
                  <a:rect l="0" t="0" r="r" b="b"/>
                  <a:pathLst>
                    <a:path w="19" h="24">
                      <a:moveTo>
                        <a:pt x="18" y="24"/>
                      </a:moveTo>
                      <a:lnTo>
                        <a:pt x="0" y="24"/>
                      </a:lnTo>
                      <a:lnTo>
                        <a:pt x="0" y="0"/>
                      </a:lnTo>
                      <a:lnTo>
                        <a:pt x="3" y="1"/>
                      </a:lnTo>
                      <a:lnTo>
                        <a:pt x="5" y="3"/>
                      </a:lnTo>
                      <a:lnTo>
                        <a:pt x="8" y="4"/>
                      </a:lnTo>
                      <a:lnTo>
                        <a:pt x="11" y="8"/>
                      </a:lnTo>
                      <a:lnTo>
                        <a:pt x="13" y="9"/>
                      </a:lnTo>
                      <a:lnTo>
                        <a:pt x="16" y="11"/>
                      </a:lnTo>
                      <a:lnTo>
                        <a:pt x="18" y="14"/>
                      </a:lnTo>
                      <a:lnTo>
                        <a:pt x="19" y="17"/>
                      </a:lnTo>
                      <a:lnTo>
                        <a:pt x="19" y="20"/>
                      </a:lnTo>
                      <a:lnTo>
                        <a:pt x="18" y="24"/>
                      </a:lnTo>
                      <a:lnTo>
                        <a:pt x="18" y="24"/>
                      </a:lnTo>
                      <a:close/>
                    </a:path>
                  </a:pathLst>
                </a:custGeom>
                <a:solidFill>
                  <a:srgbClr val="E1C597"/>
                </a:solidFill>
                <a:ln w="9525">
                  <a:noFill/>
                  <a:round/>
                  <a:headEnd/>
                  <a:tailEnd/>
                </a:ln>
              </p:spPr>
              <p:txBody>
                <a:bodyPr/>
                <a:lstStyle/>
                <a:p>
                  <a:endParaRPr lang="en-US"/>
                </a:p>
              </p:txBody>
            </p:sp>
            <p:sp>
              <p:nvSpPr>
                <p:cNvPr id="43264" name="Freeform 256"/>
                <p:cNvSpPr>
                  <a:spLocks/>
                </p:cNvSpPr>
                <p:nvPr/>
              </p:nvSpPr>
              <p:spPr bwMode="auto">
                <a:xfrm>
                  <a:off x="2734" y="3275"/>
                  <a:ext cx="33" cy="15"/>
                </a:xfrm>
                <a:custGeom>
                  <a:avLst/>
                  <a:gdLst/>
                  <a:ahLst/>
                  <a:cxnLst>
                    <a:cxn ang="0">
                      <a:pos x="59" y="0"/>
                    </a:cxn>
                    <a:cxn ang="0">
                      <a:pos x="67" y="0"/>
                    </a:cxn>
                    <a:cxn ang="0">
                      <a:pos x="58" y="8"/>
                    </a:cxn>
                    <a:cxn ang="0">
                      <a:pos x="50" y="14"/>
                    </a:cxn>
                    <a:cxn ang="0">
                      <a:pos x="40" y="19"/>
                    </a:cxn>
                    <a:cxn ang="0">
                      <a:pos x="32" y="24"/>
                    </a:cxn>
                    <a:cxn ang="0">
                      <a:pos x="24" y="27"/>
                    </a:cxn>
                    <a:cxn ang="0">
                      <a:pos x="16" y="29"/>
                    </a:cxn>
                    <a:cxn ang="0">
                      <a:pos x="10" y="30"/>
                    </a:cxn>
                    <a:cxn ang="0">
                      <a:pos x="5" y="27"/>
                    </a:cxn>
                    <a:cxn ang="0">
                      <a:pos x="2" y="24"/>
                    </a:cxn>
                    <a:cxn ang="0">
                      <a:pos x="0" y="18"/>
                    </a:cxn>
                    <a:cxn ang="0">
                      <a:pos x="5" y="10"/>
                    </a:cxn>
                    <a:cxn ang="0">
                      <a:pos x="11" y="3"/>
                    </a:cxn>
                    <a:cxn ang="0">
                      <a:pos x="18" y="2"/>
                    </a:cxn>
                    <a:cxn ang="0">
                      <a:pos x="24" y="2"/>
                    </a:cxn>
                    <a:cxn ang="0">
                      <a:pos x="31" y="2"/>
                    </a:cxn>
                    <a:cxn ang="0">
                      <a:pos x="37" y="3"/>
                    </a:cxn>
                    <a:cxn ang="0">
                      <a:pos x="43" y="6"/>
                    </a:cxn>
                    <a:cxn ang="0">
                      <a:pos x="50" y="8"/>
                    </a:cxn>
                    <a:cxn ang="0">
                      <a:pos x="55" y="8"/>
                    </a:cxn>
                    <a:cxn ang="0">
                      <a:pos x="59" y="8"/>
                    </a:cxn>
                    <a:cxn ang="0">
                      <a:pos x="59" y="0"/>
                    </a:cxn>
                    <a:cxn ang="0">
                      <a:pos x="59" y="0"/>
                    </a:cxn>
                  </a:cxnLst>
                  <a:rect l="0" t="0" r="r" b="b"/>
                  <a:pathLst>
                    <a:path w="67" h="30">
                      <a:moveTo>
                        <a:pt x="59" y="0"/>
                      </a:moveTo>
                      <a:lnTo>
                        <a:pt x="67" y="0"/>
                      </a:lnTo>
                      <a:lnTo>
                        <a:pt x="58" y="8"/>
                      </a:lnTo>
                      <a:lnTo>
                        <a:pt x="50" y="14"/>
                      </a:lnTo>
                      <a:lnTo>
                        <a:pt x="40" y="19"/>
                      </a:lnTo>
                      <a:lnTo>
                        <a:pt x="32" y="24"/>
                      </a:lnTo>
                      <a:lnTo>
                        <a:pt x="24" y="27"/>
                      </a:lnTo>
                      <a:lnTo>
                        <a:pt x="16" y="29"/>
                      </a:lnTo>
                      <a:lnTo>
                        <a:pt x="10" y="30"/>
                      </a:lnTo>
                      <a:lnTo>
                        <a:pt x="5" y="27"/>
                      </a:lnTo>
                      <a:lnTo>
                        <a:pt x="2" y="24"/>
                      </a:lnTo>
                      <a:lnTo>
                        <a:pt x="0" y="18"/>
                      </a:lnTo>
                      <a:lnTo>
                        <a:pt x="5" y="10"/>
                      </a:lnTo>
                      <a:lnTo>
                        <a:pt x="11" y="3"/>
                      </a:lnTo>
                      <a:lnTo>
                        <a:pt x="18" y="2"/>
                      </a:lnTo>
                      <a:lnTo>
                        <a:pt x="24" y="2"/>
                      </a:lnTo>
                      <a:lnTo>
                        <a:pt x="31" y="2"/>
                      </a:lnTo>
                      <a:lnTo>
                        <a:pt x="37" y="3"/>
                      </a:lnTo>
                      <a:lnTo>
                        <a:pt x="43" y="6"/>
                      </a:lnTo>
                      <a:lnTo>
                        <a:pt x="50" y="8"/>
                      </a:lnTo>
                      <a:lnTo>
                        <a:pt x="55" y="8"/>
                      </a:lnTo>
                      <a:lnTo>
                        <a:pt x="59" y="8"/>
                      </a:lnTo>
                      <a:lnTo>
                        <a:pt x="59" y="0"/>
                      </a:lnTo>
                      <a:lnTo>
                        <a:pt x="59" y="0"/>
                      </a:lnTo>
                      <a:close/>
                    </a:path>
                  </a:pathLst>
                </a:custGeom>
                <a:solidFill>
                  <a:srgbClr val="CEA156"/>
                </a:solidFill>
                <a:ln w="9525">
                  <a:noFill/>
                  <a:round/>
                  <a:headEnd/>
                  <a:tailEnd/>
                </a:ln>
              </p:spPr>
              <p:txBody>
                <a:bodyPr/>
                <a:lstStyle/>
                <a:p>
                  <a:endParaRPr lang="en-US"/>
                </a:p>
              </p:txBody>
            </p:sp>
            <p:sp>
              <p:nvSpPr>
                <p:cNvPr id="43265" name="Freeform 257"/>
                <p:cNvSpPr>
                  <a:spLocks/>
                </p:cNvSpPr>
                <p:nvPr/>
              </p:nvSpPr>
              <p:spPr bwMode="auto">
                <a:xfrm>
                  <a:off x="2797" y="3279"/>
                  <a:ext cx="45" cy="38"/>
                </a:xfrm>
                <a:custGeom>
                  <a:avLst/>
                  <a:gdLst/>
                  <a:ahLst/>
                  <a:cxnLst>
                    <a:cxn ang="0">
                      <a:pos x="6" y="77"/>
                    </a:cxn>
                    <a:cxn ang="0">
                      <a:pos x="1" y="69"/>
                    </a:cxn>
                    <a:cxn ang="0">
                      <a:pos x="0" y="62"/>
                    </a:cxn>
                    <a:cxn ang="0">
                      <a:pos x="0" y="54"/>
                    </a:cxn>
                    <a:cxn ang="0">
                      <a:pos x="1" y="48"/>
                    </a:cxn>
                    <a:cxn ang="0">
                      <a:pos x="4" y="40"/>
                    </a:cxn>
                    <a:cxn ang="0">
                      <a:pos x="9" y="34"/>
                    </a:cxn>
                    <a:cxn ang="0">
                      <a:pos x="14" y="27"/>
                    </a:cxn>
                    <a:cxn ang="0">
                      <a:pos x="20" y="21"/>
                    </a:cxn>
                    <a:cxn ang="0">
                      <a:pos x="25" y="16"/>
                    </a:cxn>
                    <a:cxn ang="0">
                      <a:pos x="32" y="10"/>
                    </a:cxn>
                    <a:cxn ang="0">
                      <a:pos x="49" y="27"/>
                    </a:cxn>
                    <a:cxn ang="0">
                      <a:pos x="49" y="0"/>
                    </a:cxn>
                    <a:cxn ang="0">
                      <a:pos x="91" y="42"/>
                    </a:cxn>
                    <a:cxn ang="0">
                      <a:pos x="6" y="77"/>
                    </a:cxn>
                    <a:cxn ang="0">
                      <a:pos x="6" y="77"/>
                    </a:cxn>
                  </a:cxnLst>
                  <a:rect l="0" t="0" r="r" b="b"/>
                  <a:pathLst>
                    <a:path w="91" h="77">
                      <a:moveTo>
                        <a:pt x="6" y="77"/>
                      </a:moveTo>
                      <a:lnTo>
                        <a:pt x="1" y="69"/>
                      </a:lnTo>
                      <a:lnTo>
                        <a:pt x="0" y="62"/>
                      </a:lnTo>
                      <a:lnTo>
                        <a:pt x="0" y="54"/>
                      </a:lnTo>
                      <a:lnTo>
                        <a:pt x="1" y="48"/>
                      </a:lnTo>
                      <a:lnTo>
                        <a:pt x="4" y="40"/>
                      </a:lnTo>
                      <a:lnTo>
                        <a:pt x="9" y="34"/>
                      </a:lnTo>
                      <a:lnTo>
                        <a:pt x="14" y="27"/>
                      </a:lnTo>
                      <a:lnTo>
                        <a:pt x="20" y="21"/>
                      </a:lnTo>
                      <a:lnTo>
                        <a:pt x="25" y="16"/>
                      </a:lnTo>
                      <a:lnTo>
                        <a:pt x="32" y="10"/>
                      </a:lnTo>
                      <a:lnTo>
                        <a:pt x="49" y="27"/>
                      </a:lnTo>
                      <a:lnTo>
                        <a:pt x="49" y="0"/>
                      </a:lnTo>
                      <a:lnTo>
                        <a:pt x="91" y="42"/>
                      </a:lnTo>
                      <a:lnTo>
                        <a:pt x="6" y="77"/>
                      </a:lnTo>
                      <a:lnTo>
                        <a:pt x="6" y="77"/>
                      </a:lnTo>
                      <a:close/>
                    </a:path>
                  </a:pathLst>
                </a:custGeom>
                <a:solidFill>
                  <a:srgbClr val="CEA156"/>
                </a:solidFill>
                <a:ln w="9525">
                  <a:noFill/>
                  <a:round/>
                  <a:headEnd/>
                  <a:tailEnd/>
                </a:ln>
              </p:spPr>
              <p:txBody>
                <a:bodyPr/>
                <a:lstStyle/>
                <a:p>
                  <a:endParaRPr lang="en-US"/>
                </a:p>
              </p:txBody>
            </p:sp>
            <p:sp>
              <p:nvSpPr>
                <p:cNvPr id="43266" name="Freeform 258"/>
                <p:cNvSpPr>
                  <a:spLocks/>
                </p:cNvSpPr>
                <p:nvPr/>
              </p:nvSpPr>
              <p:spPr bwMode="auto">
                <a:xfrm>
                  <a:off x="2996" y="3279"/>
                  <a:ext cx="15" cy="18"/>
                </a:xfrm>
                <a:custGeom>
                  <a:avLst/>
                  <a:gdLst/>
                  <a:ahLst/>
                  <a:cxnLst>
                    <a:cxn ang="0">
                      <a:pos x="24" y="34"/>
                    </a:cxn>
                    <a:cxn ang="0">
                      <a:pos x="0" y="0"/>
                    </a:cxn>
                    <a:cxn ang="0">
                      <a:pos x="30" y="10"/>
                    </a:cxn>
                    <a:cxn ang="0">
                      <a:pos x="24" y="35"/>
                    </a:cxn>
                    <a:cxn ang="0">
                      <a:pos x="24" y="35"/>
                    </a:cxn>
                    <a:cxn ang="0">
                      <a:pos x="24" y="34"/>
                    </a:cxn>
                  </a:cxnLst>
                  <a:rect l="0" t="0" r="r" b="b"/>
                  <a:pathLst>
                    <a:path w="30" h="35">
                      <a:moveTo>
                        <a:pt x="24" y="34"/>
                      </a:moveTo>
                      <a:lnTo>
                        <a:pt x="0" y="0"/>
                      </a:lnTo>
                      <a:lnTo>
                        <a:pt x="30" y="10"/>
                      </a:lnTo>
                      <a:lnTo>
                        <a:pt x="24" y="35"/>
                      </a:lnTo>
                      <a:lnTo>
                        <a:pt x="24" y="35"/>
                      </a:lnTo>
                      <a:lnTo>
                        <a:pt x="24" y="34"/>
                      </a:lnTo>
                      <a:close/>
                    </a:path>
                  </a:pathLst>
                </a:custGeom>
                <a:solidFill>
                  <a:srgbClr val="CEA156"/>
                </a:solidFill>
                <a:ln w="9525">
                  <a:noFill/>
                  <a:round/>
                  <a:headEnd/>
                  <a:tailEnd/>
                </a:ln>
              </p:spPr>
              <p:txBody>
                <a:bodyPr/>
                <a:lstStyle/>
                <a:p>
                  <a:endParaRPr lang="en-US"/>
                </a:p>
              </p:txBody>
            </p:sp>
            <p:sp>
              <p:nvSpPr>
                <p:cNvPr id="43267" name="Freeform 259"/>
                <p:cNvSpPr>
                  <a:spLocks/>
                </p:cNvSpPr>
                <p:nvPr/>
              </p:nvSpPr>
              <p:spPr bwMode="auto">
                <a:xfrm>
                  <a:off x="2454" y="3285"/>
                  <a:ext cx="116" cy="108"/>
                </a:xfrm>
                <a:custGeom>
                  <a:avLst/>
                  <a:gdLst/>
                  <a:ahLst/>
                  <a:cxnLst>
                    <a:cxn ang="0">
                      <a:pos x="109" y="8"/>
                    </a:cxn>
                    <a:cxn ang="0">
                      <a:pos x="90" y="21"/>
                    </a:cxn>
                    <a:cxn ang="0">
                      <a:pos x="72" y="37"/>
                    </a:cxn>
                    <a:cxn ang="0">
                      <a:pos x="55" y="56"/>
                    </a:cxn>
                    <a:cxn ang="0">
                      <a:pos x="37" y="73"/>
                    </a:cxn>
                    <a:cxn ang="0">
                      <a:pos x="32" y="93"/>
                    </a:cxn>
                    <a:cxn ang="0">
                      <a:pos x="35" y="117"/>
                    </a:cxn>
                    <a:cxn ang="0">
                      <a:pos x="32" y="141"/>
                    </a:cxn>
                    <a:cxn ang="0">
                      <a:pos x="24" y="161"/>
                    </a:cxn>
                    <a:cxn ang="0">
                      <a:pos x="10" y="182"/>
                    </a:cxn>
                    <a:cxn ang="0">
                      <a:pos x="18" y="208"/>
                    </a:cxn>
                    <a:cxn ang="0">
                      <a:pos x="40" y="195"/>
                    </a:cxn>
                    <a:cxn ang="0">
                      <a:pos x="61" y="173"/>
                    </a:cxn>
                    <a:cxn ang="0">
                      <a:pos x="80" y="153"/>
                    </a:cxn>
                    <a:cxn ang="0">
                      <a:pos x="103" y="141"/>
                    </a:cxn>
                    <a:cxn ang="0">
                      <a:pos x="127" y="149"/>
                    </a:cxn>
                    <a:cxn ang="0">
                      <a:pos x="139" y="134"/>
                    </a:cxn>
                    <a:cxn ang="0">
                      <a:pos x="152" y="126"/>
                    </a:cxn>
                    <a:cxn ang="0">
                      <a:pos x="167" y="121"/>
                    </a:cxn>
                    <a:cxn ang="0">
                      <a:pos x="183" y="118"/>
                    </a:cxn>
                    <a:cxn ang="0">
                      <a:pos x="197" y="113"/>
                    </a:cxn>
                    <a:cxn ang="0">
                      <a:pos x="191" y="137"/>
                    </a:cxn>
                    <a:cxn ang="0">
                      <a:pos x="202" y="150"/>
                    </a:cxn>
                    <a:cxn ang="0">
                      <a:pos x="219" y="158"/>
                    </a:cxn>
                    <a:cxn ang="0">
                      <a:pos x="232" y="169"/>
                    </a:cxn>
                    <a:cxn ang="0">
                      <a:pos x="229" y="190"/>
                    </a:cxn>
                    <a:cxn ang="0">
                      <a:pos x="203" y="193"/>
                    </a:cxn>
                    <a:cxn ang="0">
                      <a:pos x="195" y="187"/>
                    </a:cxn>
                    <a:cxn ang="0">
                      <a:pos x="195" y="173"/>
                    </a:cxn>
                    <a:cxn ang="0">
                      <a:pos x="199" y="150"/>
                    </a:cxn>
                    <a:cxn ang="0">
                      <a:pos x="197" y="123"/>
                    </a:cxn>
                    <a:cxn ang="0">
                      <a:pos x="176" y="120"/>
                    </a:cxn>
                    <a:cxn ang="0">
                      <a:pos x="155" y="129"/>
                    </a:cxn>
                    <a:cxn ang="0">
                      <a:pos x="136" y="144"/>
                    </a:cxn>
                    <a:cxn ang="0">
                      <a:pos x="117" y="153"/>
                    </a:cxn>
                    <a:cxn ang="0">
                      <a:pos x="95" y="149"/>
                    </a:cxn>
                    <a:cxn ang="0">
                      <a:pos x="83" y="157"/>
                    </a:cxn>
                    <a:cxn ang="0">
                      <a:pos x="82" y="165"/>
                    </a:cxn>
                    <a:cxn ang="0">
                      <a:pos x="83" y="173"/>
                    </a:cxn>
                    <a:cxn ang="0">
                      <a:pos x="90" y="181"/>
                    </a:cxn>
                    <a:cxn ang="0">
                      <a:pos x="95" y="190"/>
                    </a:cxn>
                    <a:cxn ang="0">
                      <a:pos x="18" y="216"/>
                    </a:cxn>
                    <a:cxn ang="0">
                      <a:pos x="2" y="192"/>
                    </a:cxn>
                    <a:cxn ang="0">
                      <a:pos x="11" y="168"/>
                    </a:cxn>
                    <a:cxn ang="0">
                      <a:pos x="29" y="144"/>
                    </a:cxn>
                    <a:cxn ang="0">
                      <a:pos x="37" y="117"/>
                    </a:cxn>
                    <a:cxn ang="0">
                      <a:pos x="18" y="88"/>
                    </a:cxn>
                    <a:cxn ang="0">
                      <a:pos x="29" y="80"/>
                    </a:cxn>
                    <a:cxn ang="0">
                      <a:pos x="39" y="69"/>
                    </a:cxn>
                    <a:cxn ang="0">
                      <a:pos x="50" y="56"/>
                    </a:cxn>
                    <a:cxn ang="0">
                      <a:pos x="59" y="41"/>
                    </a:cxn>
                    <a:cxn ang="0">
                      <a:pos x="71" y="29"/>
                    </a:cxn>
                    <a:cxn ang="0">
                      <a:pos x="71" y="29"/>
                    </a:cxn>
                    <a:cxn ang="0">
                      <a:pos x="88" y="22"/>
                    </a:cxn>
                    <a:cxn ang="0">
                      <a:pos x="95" y="13"/>
                    </a:cxn>
                    <a:cxn ang="0">
                      <a:pos x="96" y="3"/>
                    </a:cxn>
                    <a:cxn ang="0">
                      <a:pos x="103" y="0"/>
                    </a:cxn>
                    <a:cxn ang="0">
                      <a:pos x="120" y="5"/>
                    </a:cxn>
                    <a:cxn ang="0">
                      <a:pos x="119" y="3"/>
                    </a:cxn>
                  </a:cxnLst>
                  <a:rect l="0" t="0" r="r" b="b"/>
                  <a:pathLst>
                    <a:path w="234" h="216">
                      <a:moveTo>
                        <a:pt x="119" y="3"/>
                      </a:moveTo>
                      <a:lnTo>
                        <a:pt x="109" y="8"/>
                      </a:lnTo>
                      <a:lnTo>
                        <a:pt x="98" y="14"/>
                      </a:lnTo>
                      <a:lnTo>
                        <a:pt x="90" y="21"/>
                      </a:lnTo>
                      <a:lnTo>
                        <a:pt x="80" y="29"/>
                      </a:lnTo>
                      <a:lnTo>
                        <a:pt x="72" y="37"/>
                      </a:lnTo>
                      <a:lnTo>
                        <a:pt x="63" y="46"/>
                      </a:lnTo>
                      <a:lnTo>
                        <a:pt x="55" y="56"/>
                      </a:lnTo>
                      <a:lnTo>
                        <a:pt x="47" y="65"/>
                      </a:lnTo>
                      <a:lnTo>
                        <a:pt x="37" y="73"/>
                      </a:lnTo>
                      <a:lnTo>
                        <a:pt x="29" y="81"/>
                      </a:lnTo>
                      <a:lnTo>
                        <a:pt x="32" y="93"/>
                      </a:lnTo>
                      <a:lnTo>
                        <a:pt x="35" y="105"/>
                      </a:lnTo>
                      <a:lnTo>
                        <a:pt x="35" y="117"/>
                      </a:lnTo>
                      <a:lnTo>
                        <a:pt x="35" y="128"/>
                      </a:lnTo>
                      <a:lnTo>
                        <a:pt x="32" y="141"/>
                      </a:lnTo>
                      <a:lnTo>
                        <a:pt x="29" y="152"/>
                      </a:lnTo>
                      <a:lnTo>
                        <a:pt x="24" y="161"/>
                      </a:lnTo>
                      <a:lnTo>
                        <a:pt x="16" y="173"/>
                      </a:lnTo>
                      <a:lnTo>
                        <a:pt x="10" y="182"/>
                      </a:lnTo>
                      <a:lnTo>
                        <a:pt x="0" y="190"/>
                      </a:lnTo>
                      <a:lnTo>
                        <a:pt x="18" y="208"/>
                      </a:lnTo>
                      <a:lnTo>
                        <a:pt x="31" y="203"/>
                      </a:lnTo>
                      <a:lnTo>
                        <a:pt x="40" y="195"/>
                      </a:lnTo>
                      <a:lnTo>
                        <a:pt x="51" y="184"/>
                      </a:lnTo>
                      <a:lnTo>
                        <a:pt x="61" y="173"/>
                      </a:lnTo>
                      <a:lnTo>
                        <a:pt x="71" y="163"/>
                      </a:lnTo>
                      <a:lnTo>
                        <a:pt x="80" y="153"/>
                      </a:lnTo>
                      <a:lnTo>
                        <a:pt x="91" y="145"/>
                      </a:lnTo>
                      <a:lnTo>
                        <a:pt x="103" y="141"/>
                      </a:lnTo>
                      <a:lnTo>
                        <a:pt x="114" y="142"/>
                      </a:lnTo>
                      <a:lnTo>
                        <a:pt x="127" y="149"/>
                      </a:lnTo>
                      <a:lnTo>
                        <a:pt x="133" y="141"/>
                      </a:lnTo>
                      <a:lnTo>
                        <a:pt x="139" y="134"/>
                      </a:lnTo>
                      <a:lnTo>
                        <a:pt x="146" y="131"/>
                      </a:lnTo>
                      <a:lnTo>
                        <a:pt x="152" y="126"/>
                      </a:lnTo>
                      <a:lnTo>
                        <a:pt x="160" y="125"/>
                      </a:lnTo>
                      <a:lnTo>
                        <a:pt x="167" y="121"/>
                      </a:lnTo>
                      <a:lnTo>
                        <a:pt x="175" y="120"/>
                      </a:lnTo>
                      <a:lnTo>
                        <a:pt x="183" y="118"/>
                      </a:lnTo>
                      <a:lnTo>
                        <a:pt x="191" y="117"/>
                      </a:lnTo>
                      <a:lnTo>
                        <a:pt x="197" y="113"/>
                      </a:lnTo>
                      <a:lnTo>
                        <a:pt x="191" y="128"/>
                      </a:lnTo>
                      <a:lnTo>
                        <a:pt x="191" y="137"/>
                      </a:lnTo>
                      <a:lnTo>
                        <a:pt x="195" y="145"/>
                      </a:lnTo>
                      <a:lnTo>
                        <a:pt x="202" y="150"/>
                      </a:lnTo>
                      <a:lnTo>
                        <a:pt x="210" y="155"/>
                      </a:lnTo>
                      <a:lnTo>
                        <a:pt x="219" y="158"/>
                      </a:lnTo>
                      <a:lnTo>
                        <a:pt x="227" y="163"/>
                      </a:lnTo>
                      <a:lnTo>
                        <a:pt x="232" y="169"/>
                      </a:lnTo>
                      <a:lnTo>
                        <a:pt x="234" y="177"/>
                      </a:lnTo>
                      <a:lnTo>
                        <a:pt x="229" y="190"/>
                      </a:lnTo>
                      <a:lnTo>
                        <a:pt x="215" y="193"/>
                      </a:lnTo>
                      <a:lnTo>
                        <a:pt x="203" y="193"/>
                      </a:lnTo>
                      <a:lnTo>
                        <a:pt x="197" y="192"/>
                      </a:lnTo>
                      <a:lnTo>
                        <a:pt x="195" y="187"/>
                      </a:lnTo>
                      <a:lnTo>
                        <a:pt x="195" y="181"/>
                      </a:lnTo>
                      <a:lnTo>
                        <a:pt x="195" y="173"/>
                      </a:lnTo>
                      <a:lnTo>
                        <a:pt x="197" y="163"/>
                      </a:lnTo>
                      <a:lnTo>
                        <a:pt x="199" y="150"/>
                      </a:lnTo>
                      <a:lnTo>
                        <a:pt x="199" y="137"/>
                      </a:lnTo>
                      <a:lnTo>
                        <a:pt x="197" y="123"/>
                      </a:lnTo>
                      <a:lnTo>
                        <a:pt x="186" y="120"/>
                      </a:lnTo>
                      <a:lnTo>
                        <a:pt x="176" y="120"/>
                      </a:lnTo>
                      <a:lnTo>
                        <a:pt x="165" y="123"/>
                      </a:lnTo>
                      <a:lnTo>
                        <a:pt x="155" y="129"/>
                      </a:lnTo>
                      <a:lnTo>
                        <a:pt x="146" y="136"/>
                      </a:lnTo>
                      <a:lnTo>
                        <a:pt x="136" y="144"/>
                      </a:lnTo>
                      <a:lnTo>
                        <a:pt x="127" y="149"/>
                      </a:lnTo>
                      <a:lnTo>
                        <a:pt x="117" y="153"/>
                      </a:lnTo>
                      <a:lnTo>
                        <a:pt x="106" y="153"/>
                      </a:lnTo>
                      <a:lnTo>
                        <a:pt x="95" y="149"/>
                      </a:lnTo>
                      <a:lnTo>
                        <a:pt x="88" y="152"/>
                      </a:lnTo>
                      <a:lnTo>
                        <a:pt x="83" y="157"/>
                      </a:lnTo>
                      <a:lnTo>
                        <a:pt x="82" y="160"/>
                      </a:lnTo>
                      <a:lnTo>
                        <a:pt x="82" y="165"/>
                      </a:lnTo>
                      <a:lnTo>
                        <a:pt x="82" y="168"/>
                      </a:lnTo>
                      <a:lnTo>
                        <a:pt x="83" y="173"/>
                      </a:lnTo>
                      <a:lnTo>
                        <a:pt x="87" y="176"/>
                      </a:lnTo>
                      <a:lnTo>
                        <a:pt x="90" y="181"/>
                      </a:lnTo>
                      <a:lnTo>
                        <a:pt x="93" y="185"/>
                      </a:lnTo>
                      <a:lnTo>
                        <a:pt x="95" y="190"/>
                      </a:lnTo>
                      <a:lnTo>
                        <a:pt x="77" y="166"/>
                      </a:lnTo>
                      <a:lnTo>
                        <a:pt x="18" y="216"/>
                      </a:lnTo>
                      <a:lnTo>
                        <a:pt x="5" y="203"/>
                      </a:lnTo>
                      <a:lnTo>
                        <a:pt x="2" y="192"/>
                      </a:lnTo>
                      <a:lnTo>
                        <a:pt x="3" y="181"/>
                      </a:lnTo>
                      <a:lnTo>
                        <a:pt x="11" y="168"/>
                      </a:lnTo>
                      <a:lnTo>
                        <a:pt x="21" y="155"/>
                      </a:lnTo>
                      <a:lnTo>
                        <a:pt x="29" y="144"/>
                      </a:lnTo>
                      <a:lnTo>
                        <a:pt x="35" y="131"/>
                      </a:lnTo>
                      <a:lnTo>
                        <a:pt x="37" y="117"/>
                      </a:lnTo>
                      <a:lnTo>
                        <a:pt x="32" y="102"/>
                      </a:lnTo>
                      <a:lnTo>
                        <a:pt x="18" y="88"/>
                      </a:lnTo>
                      <a:lnTo>
                        <a:pt x="23" y="85"/>
                      </a:lnTo>
                      <a:lnTo>
                        <a:pt x="29" y="80"/>
                      </a:lnTo>
                      <a:lnTo>
                        <a:pt x="34" y="75"/>
                      </a:lnTo>
                      <a:lnTo>
                        <a:pt x="39" y="69"/>
                      </a:lnTo>
                      <a:lnTo>
                        <a:pt x="43" y="62"/>
                      </a:lnTo>
                      <a:lnTo>
                        <a:pt x="50" y="56"/>
                      </a:lnTo>
                      <a:lnTo>
                        <a:pt x="55" y="49"/>
                      </a:lnTo>
                      <a:lnTo>
                        <a:pt x="59" y="41"/>
                      </a:lnTo>
                      <a:lnTo>
                        <a:pt x="66" y="35"/>
                      </a:lnTo>
                      <a:lnTo>
                        <a:pt x="71" y="29"/>
                      </a:lnTo>
                      <a:lnTo>
                        <a:pt x="59" y="22"/>
                      </a:lnTo>
                      <a:lnTo>
                        <a:pt x="71" y="29"/>
                      </a:lnTo>
                      <a:lnTo>
                        <a:pt x="82" y="25"/>
                      </a:lnTo>
                      <a:lnTo>
                        <a:pt x="88" y="22"/>
                      </a:lnTo>
                      <a:lnTo>
                        <a:pt x="91" y="17"/>
                      </a:lnTo>
                      <a:lnTo>
                        <a:pt x="95" y="13"/>
                      </a:lnTo>
                      <a:lnTo>
                        <a:pt x="95" y="8"/>
                      </a:lnTo>
                      <a:lnTo>
                        <a:pt x="96" y="3"/>
                      </a:lnTo>
                      <a:lnTo>
                        <a:pt x="98" y="0"/>
                      </a:lnTo>
                      <a:lnTo>
                        <a:pt x="103" y="0"/>
                      </a:lnTo>
                      <a:lnTo>
                        <a:pt x="109" y="0"/>
                      </a:lnTo>
                      <a:lnTo>
                        <a:pt x="120" y="5"/>
                      </a:lnTo>
                      <a:lnTo>
                        <a:pt x="120" y="5"/>
                      </a:lnTo>
                      <a:lnTo>
                        <a:pt x="119" y="3"/>
                      </a:lnTo>
                      <a:close/>
                    </a:path>
                  </a:pathLst>
                </a:custGeom>
                <a:solidFill>
                  <a:srgbClr val="CEA156"/>
                </a:solidFill>
                <a:ln w="9525">
                  <a:noFill/>
                  <a:round/>
                  <a:headEnd/>
                  <a:tailEnd/>
                </a:ln>
              </p:spPr>
              <p:txBody>
                <a:bodyPr/>
                <a:lstStyle/>
                <a:p>
                  <a:endParaRPr lang="en-US"/>
                </a:p>
              </p:txBody>
            </p:sp>
            <p:sp>
              <p:nvSpPr>
                <p:cNvPr id="43268" name="Freeform 260"/>
                <p:cNvSpPr>
                  <a:spLocks/>
                </p:cNvSpPr>
                <p:nvPr/>
              </p:nvSpPr>
              <p:spPr bwMode="auto">
                <a:xfrm>
                  <a:off x="2855" y="3287"/>
                  <a:ext cx="5" cy="22"/>
                </a:xfrm>
                <a:custGeom>
                  <a:avLst/>
                  <a:gdLst/>
                  <a:ahLst/>
                  <a:cxnLst>
                    <a:cxn ang="0">
                      <a:pos x="10" y="0"/>
                    </a:cxn>
                    <a:cxn ang="0">
                      <a:pos x="0" y="43"/>
                    </a:cxn>
                    <a:cxn ang="0">
                      <a:pos x="10" y="2"/>
                    </a:cxn>
                    <a:cxn ang="0">
                      <a:pos x="10" y="2"/>
                    </a:cxn>
                    <a:cxn ang="0">
                      <a:pos x="10" y="0"/>
                    </a:cxn>
                  </a:cxnLst>
                  <a:rect l="0" t="0" r="r" b="b"/>
                  <a:pathLst>
                    <a:path w="10" h="43">
                      <a:moveTo>
                        <a:pt x="10" y="0"/>
                      </a:moveTo>
                      <a:lnTo>
                        <a:pt x="0" y="43"/>
                      </a:lnTo>
                      <a:lnTo>
                        <a:pt x="10" y="2"/>
                      </a:lnTo>
                      <a:lnTo>
                        <a:pt x="10" y="2"/>
                      </a:lnTo>
                      <a:lnTo>
                        <a:pt x="10" y="0"/>
                      </a:lnTo>
                      <a:close/>
                    </a:path>
                  </a:pathLst>
                </a:custGeom>
                <a:solidFill>
                  <a:srgbClr val="CEA156"/>
                </a:solidFill>
                <a:ln w="9525">
                  <a:noFill/>
                  <a:round/>
                  <a:headEnd/>
                  <a:tailEnd/>
                </a:ln>
              </p:spPr>
              <p:txBody>
                <a:bodyPr/>
                <a:lstStyle/>
                <a:p>
                  <a:endParaRPr lang="en-US"/>
                </a:p>
              </p:txBody>
            </p:sp>
            <p:sp>
              <p:nvSpPr>
                <p:cNvPr id="43269" name="Freeform 261"/>
                <p:cNvSpPr>
                  <a:spLocks/>
                </p:cNvSpPr>
                <p:nvPr/>
              </p:nvSpPr>
              <p:spPr bwMode="auto">
                <a:xfrm>
                  <a:off x="3548" y="3287"/>
                  <a:ext cx="4" cy="18"/>
                </a:xfrm>
                <a:custGeom>
                  <a:avLst/>
                  <a:gdLst/>
                  <a:ahLst/>
                  <a:cxnLst>
                    <a:cxn ang="0">
                      <a:pos x="0" y="0"/>
                    </a:cxn>
                    <a:cxn ang="0">
                      <a:pos x="8" y="2"/>
                    </a:cxn>
                    <a:cxn ang="0">
                      <a:pos x="8" y="37"/>
                    </a:cxn>
                    <a:cxn ang="0">
                      <a:pos x="0" y="37"/>
                    </a:cxn>
                    <a:cxn ang="0">
                      <a:pos x="0" y="2"/>
                    </a:cxn>
                    <a:cxn ang="0">
                      <a:pos x="0" y="2"/>
                    </a:cxn>
                    <a:cxn ang="0">
                      <a:pos x="0" y="0"/>
                    </a:cxn>
                  </a:cxnLst>
                  <a:rect l="0" t="0" r="r" b="b"/>
                  <a:pathLst>
                    <a:path w="8" h="37">
                      <a:moveTo>
                        <a:pt x="0" y="0"/>
                      </a:moveTo>
                      <a:lnTo>
                        <a:pt x="8" y="2"/>
                      </a:lnTo>
                      <a:lnTo>
                        <a:pt x="8" y="37"/>
                      </a:lnTo>
                      <a:lnTo>
                        <a:pt x="0" y="37"/>
                      </a:lnTo>
                      <a:lnTo>
                        <a:pt x="0" y="2"/>
                      </a:lnTo>
                      <a:lnTo>
                        <a:pt x="0" y="2"/>
                      </a:lnTo>
                      <a:lnTo>
                        <a:pt x="0" y="0"/>
                      </a:lnTo>
                      <a:close/>
                    </a:path>
                  </a:pathLst>
                </a:custGeom>
                <a:solidFill>
                  <a:srgbClr val="893939"/>
                </a:solidFill>
                <a:ln w="9525">
                  <a:noFill/>
                  <a:round/>
                  <a:headEnd/>
                  <a:tailEnd/>
                </a:ln>
              </p:spPr>
              <p:txBody>
                <a:bodyPr/>
                <a:lstStyle/>
                <a:p>
                  <a:endParaRPr lang="en-US"/>
                </a:p>
              </p:txBody>
            </p:sp>
            <p:sp>
              <p:nvSpPr>
                <p:cNvPr id="43270" name="Freeform 262"/>
                <p:cNvSpPr>
                  <a:spLocks/>
                </p:cNvSpPr>
                <p:nvPr/>
              </p:nvSpPr>
              <p:spPr bwMode="auto">
                <a:xfrm>
                  <a:off x="3587" y="3288"/>
                  <a:ext cx="3" cy="17"/>
                </a:xfrm>
                <a:custGeom>
                  <a:avLst/>
                  <a:gdLst/>
                  <a:ahLst/>
                  <a:cxnLst>
                    <a:cxn ang="0">
                      <a:pos x="7" y="33"/>
                    </a:cxn>
                    <a:cxn ang="0">
                      <a:pos x="0" y="0"/>
                    </a:cxn>
                    <a:cxn ang="0">
                      <a:pos x="7" y="0"/>
                    </a:cxn>
                    <a:cxn ang="0">
                      <a:pos x="7" y="35"/>
                    </a:cxn>
                    <a:cxn ang="0">
                      <a:pos x="7" y="35"/>
                    </a:cxn>
                    <a:cxn ang="0">
                      <a:pos x="7" y="33"/>
                    </a:cxn>
                  </a:cxnLst>
                  <a:rect l="0" t="0" r="r" b="b"/>
                  <a:pathLst>
                    <a:path w="7" h="35">
                      <a:moveTo>
                        <a:pt x="7" y="33"/>
                      </a:moveTo>
                      <a:lnTo>
                        <a:pt x="0" y="0"/>
                      </a:lnTo>
                      <a:lnTo>
                        <a:pt x="7" y="0"/>
                      </a:lnTo>
                      <a:lnTo>
                        <a:pt x="7" y="35"/>
                      </a:lnTo>
                      <a:lnTo>
                        <a:pt x="7" y="35"/>
                      </a:lnTo>
                      <a:lnTo>
                        <a:pt x="7" y="33"/>
                      </a:lnTo>
                      <a:close/>
                    </a:path>
                  </a:pathLst>
                </a:custGeom>
                <a:solidFill>
                  <a:srgbClr val="893939"/>
                </a:solidFill>
                <a:ln w="9525">
                  <a:noFill/>
                  <a:round/>
                  <a:headEnd/>
                  <a:tailEnd/>
                </a:ln>
              </p:spPr>
              <p:txBody>
                <a:bodyPr/>
                <a:lstStyle/>
                <a:p>
                  <a:endParaRPr lang="en-US"/>
                </a:p>
              </p:txBody>
            </p:sp>
            <p:sp>
              <p:nvSpPr>
                <p:cNvPr id="43271" name="Freeform 263"/>
                <p:cNvSpPr>
                  <a:spLocks/>
                </p:cNvSpPr>
                <p:nvPr/>
              </p:nvSpPr>
              <p:spPr bwMode="auto">
                <a:xfrm>
                  <a:off x="2890" y="3297"/>
                  <a:ext cx="80" cy="32"/>
                </a:xfrm>
                <a:custGeom>
                  <a:avLst/>
                  <a:gdLst/>
                  <a:ahLst/>
                  <a:cxnLst>
                    <a:cxn ang="0">
                      <a:pos x="157" y="7"/>
                    </a:cxn>
                    <a:cxn ang="0">
                      <a:pos x="147" y="23"/>
                    </a:cxn>
                    <a:cxn ang="0">
                      <a:pos x="134" y="32"/>
                    </a:cxn>
                    <a:cxn ang="0">
                      <a:pos x="120" y="40"/>
                    </a:cxn>
                    <a:cxn ang="0">
                      <a:pos x="102" y="45"/>
                    </a:cxn>
                    <a:cxn ang="0">
                      <a:pos x="85" y="47"/>
                    </a:cxn>
                    <a:cxn ang="0">
                      <a:pos x="67" y="48"/>
                    </a:cxn>
                    <a:cxn ang="0">
                      <a:pos x="48" y="51"/>
                    </a:cxn>
                    <a:cxn ang="0">
                      <a:pos x="30" y="53"/>
                    </a:cxn>
                    <a:cxn ang="0">
                      <a:pos x="14" y="59"/>
                    </a:cxn>
                    <a:cxn ang="0">
                      <a:pos x="0" y="66"/>
                    </a:cxn>
                    <a:cxn ang="0">
                      <a:pos x="5" y="56"/>
                    </a:cxn>
                    <a:cxn ang="0">
                      <a:pos x="13" y="48"/>
                    </a:cxn>
                    <a:cxn ang="0">
                      <a:pos x="21" y="43"/>
                    </a:cxn>
                    <a:cxn ang="0">
                      <a:pos x="32" y="39"/>
                    </a:cxn>
                    <a:cxn ang="0">
                      <a:pos x="43" y="35"/>
                    </a:cxn>
                    <a:cxn ang="0">
                      <a:pos x="53" y="32"/>
                    </a:cxn>
                    <a:cxn ang="0">
                      <a:pos x="64" y="27"/>
                    </a:cxn>
                    <a:cxn ang="0">
                      <a:pos x="75" y="21"/>
                    </a:cxn>
                    <a:cxn ang="0">
                      <a:pos x="83" y="13"/>
                    </a:cxn>
                    <a:cxn ang="0">
                      <a:pos x="91" y="0"/>
                    </a:cxn>
                    <a:cxn ang="0">
                      <a:pos x="158" y="7"/>
                    </a:cxn>
                    <a:cxn ang="0">
                      <a:pos x="158" y="7"/>
                    </a:cxn>
                    <a:cxn ang="0">
                      <a:pos x="157" y="7"/>
                    </a:cxn>
                  </a:cxnLst>
                  <a:rect l="0" t="0" r="r" b="b"/>
                  <a:pathLst>
                    <a:path w="158" h="66">
                      <a:moveTo>
                        <a:pt x="157" y="7"/>
                      </a:moveTo>
                      <a:lnTo>
                        <a:pt x="147" y="23"/>
                      </a:lnTo>
                      <a:lnTo>
                        <a:pt x="134" y="32"/>
                      </a:lnTo>
                      <a:lnTo>
                        <a:pt x="120" y="40"/>
                      </a:lnTo>
                      <a:lnTo>
                        <a:pt x="102" y="45"/>
                      </a:lnTo>
                      <a:lnTo>
                        <a:pt x="85" y="47"/>
                      </a:lnTo>
                      <a:lnTo>
                        <a:pt x="67" y="48"/>
                      </a:lnTo>
                      <a:lnTo>
                        <a:pt x="48" y="51"/>
                      </a:lnTo>
                      <a:lnTo>
                        <a:pt x="30" y="53"/>
                      </a:lnTo>
                      <a:lnTo>
                        <a:pt x="14" y="59"/>
                      </a:lnTo>
                      <a:lnTo>
                        <a:pt x="0" y="66"/>
                      </a:lnTo>
                      <a:lnTo>
                        <a:pt x="5" y="56"/>
                      </a:lnTo>
                      <a:lnTo>
                        <a:pt x="13" y="48"/>
                      </a:lnTo>
                      <a:lnTo>
                        <a:pt x="21" y="43"/>
                      </a:lnTo>
                      <a:lnTo>
                        <a:pt x="32" y="39"/>
                      </a:lnTo>
                      <a:lnTo>
                        <a:pt x="43" y="35"/>
                      </a:lnTo>
                      <a:lnTo>
                        <a:pt x="53" y="32"/>
                      </a:lnTo>
                      <a:lnTo>
                        <a:pt x="64" y="27"/>
                      </a:lnTo>
                      <a:lnTo>
                        <a:pt x="75" y="21"/>
                      </a:lnTo>
                      <a:lnTo>
                        <a:pt x="83" y="13"/>
                      </a:lnTo>
                      <a:lnTo>
                        <a:pt x="91" y="0"/>
                      </a:lnTo>
                      <a:lnTo>
                        <a:pt x="158" y="7"/>
                      </a:lnTo>
                      <a:lnTo>
                        <a:pt x="158" y="7"/>
                      </a:lnTo>
                      <a:lnTo>
                        <a:pt x="157" y="7"/>
                      </a:lnTo>
                      <a:close/>
                    </a:path>
                  </a:pathLst>
                </a:custGeom>
                <a:solidFill>
                  <a:srgbClr val="CEA156"/>
                </a:solidFill>
                <a:ln w="9525">
                  <a:noFill/>
                  <a:round/>
                  <a:headEnd/>
                  <a:tailEnd/>
                </a:ln>
              </p:spPr>
              <p:txBody>
                <a:bodyPr/>
                <a:lstStyle/>
                <a:p>
                  <a:endParaRPr lang="en-US"/>
                </a:p>
              </p:txBody>
            </p:sp>
            <p:sp>
              <p:nvSpPr>
                <p:cNvPr id="43272" name="Freeform 264"/>
                <p:cNvSpPr>
                  <a:spLocks/>
                </p:cNvSpPr>
                <p:nvPr/>
              </p:nvSpPr>
              <p:spPr bwMode="auto">
                <a:xfrm>
                  <a:off x="3633" y="3297"/>
                  <a:ext cx="38" cy="54"/>
                </a:xfrm>
                <a:custGeom>
                  <a:avLst/>
                  <a:gdLst/>
                  <a:ahLst/>
                  <a:cxnLst>
                    <a:cxn ang="0">
                      <a:pos x="76" y="107"/>
                    </a:cxn>
                    <a:cxn ang="0">
                      <a:pos x="67" y="99"/>
                    </a:cxn>
                    <a:cxn ang="0">
                      <a:pos x="56" y="90"/>
                    </a:cxn>
                    <a:cxn ang="0">
                      <a:pos x="46" y="80"/>
                    </a:cxn>
                    <a:cxn ang="0">
                      <a:pos x="36" y="69"/>
                    </a:cxn>
                    <a:cxn ang="0">
                      <a:pos x="28" y="59"/>
                    </a:cxn>
                    <a:cxn ang="0">
                      <a:pos x="20" y="48"/>
                    </a:cxn>
                    <a:cxn ang="0">
                      <a:pos x="12" y="37"/>
                    </a:cxn>
                    <a:cxn ang="0">
                      <a:pos x="8" y="26"/>
                    </a:cxn>
                    <a:cxn ang="0">
                      <a:pos x="3" y="13"/>
                    </a:cxn>
                    <a:cxn ang="0">
                      <a:pos x="0" y="0"/>
                    </a:cxn>
                    <a:cxn ang="0">
                      <a:pos x="6" y="11"/>
                    </a:cxn>
                    <a:cxn ang="0">
                      <a:pos x="12" y="23"/>
                    </a:cxn>
                    <a:cxn ang="0">
                      <a:pos x="19" y="34"/>
                    </a:cxn>
                    <a:cxn ang="0">
                      <a:pos x="27" y="45"/>
                    </a:cxn>
                    <a:cxn ang="0">
                      <a:pos x="35" y="56"/>
                    </a:cxn>
                    <a:cxn ang="0">
                      <a:pos x="43" y="66"/>
                    </a:cxn>
                    <a:cxn ang="0">
                      <a:pos x="51" y="77"/>
                    </a:cxn>
                    <a:cxn ang="0">
                      <a:pos x="60" y="88"/>
                    </a:cxn>
                    <a:cxn ang="0">
                      <a:pos x="68" y="98"/>
                    </a:cxn>
                    <a:cxn ang="0">
                      <a:pos x="76" y="109"/>
                    </a:cxn>
                    <a:cxn ang="0">
                      <a:pos x="76" y="109"/>
                    </a:cxn>
                    <a:cxn ang="0">
                      <a:pos x="76" y="107"/>
                    </a:cxn>
                  </a:cxnLst>
                  <a:rect l="0" t="0" r="r" b="b"/>
                  <a:pathLst>
                    <a:path w="76" h="109">
                      <a:moveTo>
                        <a:pt x="76" y="107"/>
                      </a:moveTo>
                      <a:lnTo>
                        <a:pt x="67" y="99"/>
                      </a:lnTo>
                      <a:lnTo>
                        <a:pt x="56" y="90"/>
                      </a:lnTo>
                      <a:lnTo>
                        <a:pt x="46" y="80"/>
                      </a:lnTo>
                      <a:lnTo>
                        <a:pt x="36" y="69"/>
                      </a:lnTo>
                      <a:lnTo>
                        <a:pt x="28" y="59"/>
                      </a:lnTo>
                      <a:lnTo>
                        <a:pt x="20" y="48"/>
                      </a:lnTo>
                      <a:lnTo>
                        <a:pt x="12" y="37"/>
                      </a:lnTo>
                      <a:lnTo>
                        <a:pt x="8" y="26"/>
                      </a:lnTo>
                      <a:lnTo>
                        <a:pt x="3" y="13"/>
                      </a:lnTo>
                      <a:lnTo>
                        <a:pt x="0" y="0"/>
                      </a:lnTo>
                      <a:lnTo>
                        <a:pt x="6" y="11"/>
                      </a:lnTo>
                      <a:lnTo>
                        <a:pt x="12" y="23"/>
                      </a:lnTo>
                      <a:lnTo>
                        <a:pt x="19" y="34"/>
                      </a:lnTo>
                      <a:lnTo>
                        <a:pt x="27" y="45"/>
                      </a:lnTo>
                      <a:lnTo>
                        <a:pt x="35" y="56"/>
                      </a:lnTo>
                      <a:lnTo>
                        <a:pt x="43" y="66"/>
                      </a:lnTo>
                      <a:lnTo>
                        <a:pt x="51" y="77"/>
                      </a:lnTo>
                      <a:lnTo>
                        <a:pt x="60" y="88"/>
                      </a:lnTo>
                      <a:lnTo>
                        <a:pt x="68" y="98"/>
                      </a:lnTo>
                      <a:lnTo>
                        <a:pt x="76" y="109"/>
                      </a:lnTo>
                      <a:lnTo>
                        <a:pt x="76" y="109"/>
                      </a:lnTo>
                      <a:lnTo>
                        <a:pt x="76" y="107"/>
                      </a:lnTo>
                      <a:close/>
                    </a:path>
                  </a:pathLst>
                </a:custGeom>
                <a:solidFill>
                  <a:srgbClr val="520000"/>
                </a:solidFill>
                <a:ln w="9525">
                  <a:noFill/>
                  <a:round/>
                  <a:headEnd/>
                  <a:tailEnd/>
                </a:ln>
              </p:spPr>
              <p:txBody>
                <a:bodyPr/>
                <a:lstStyle/>
                <a:p>
                  <a:endParaRPr lang="en-US"/>
                </a:p>
              </p:txBody>
            </p:sp>
            <p:sp>
              <p:nvSpPr>
                <p:cNvPr id="43273" name="Freeform 265"/>
                <p:cNvSpPr>
                  <a:spLocks/>
                </p:cNvSpPr>
                <p:nvPr/>
              </p:nvSpPr>
              <p:spPr bwMode="auto">
                <a:xfrm>
                  <a:off x="3030" y="3300"/>
                  <a:ext cx="54" cy="63"/>
                </a:xfrm>
                <a:custGeom>
                  <a:avLst/>
                  <a:gdLst/>
                  <a:ahLst/>
                  <a:cxnLst>
                    <a:cxn ang="0">
                      <a:pos x="40" y="126"/>
                    </a:cxn>
                    <a:cxn ang="0">
                      <a:pos x="18" y="123"/>
                    </a:cxn>
                    <a:cxn ang="0">
                      <a:pos x="5" y="116"/>
                    </a:cxn>
                    <a:cxn ang="0">
                      <a:pos x="0" y="108"/>
                    </a:cxn>
                    <a:cxn ang="0">
                      <a:pos x="2" y="99"/>
                    </a:cxn>
                    <a:cxn ang="0">
                      <a:pos x="8" y="89"/>
                    </a:cxn>
                    <a:cxn ang="0">
                      <a:pos x="18" y="78"/>
                    </a:cxn>
                    <a:cxn ang="0">
                      <a:pos x="27" y="65"/>
                    </a:cxn>
                    <a:cxn ang="0">
                      <a:pos x="35" y="54"/>
                    </a:cxn>
                    <a:cxn ang="0">
                      <a:pos x="40" y="41"/>
                    </a:cxn>
                    <a:cxn ang="0">
                      <a:pos x="42" y="28"/>
                    </a:cxn>
                    <a:cxn ang="0">
                      <a:pos x="109" y="0"/>
                    </a:cxn>
                    <a:cxn ang="0">
                      <a:pos x="106" y="11"/>
                    </a:cxn>
                    <a:cxn ang="0">
                      <a:pos x="104" y="24"/>
                    </a:cxn>
                    <a:cxn ang="0">
                      <a:pos x="103" y="38"/>
                    </a:cxn>
                    <a:cxn ang="0">
                      <a:pos x="99" y="52"/>
                    </a:cxn>
                    <a:cxn ang="0">
                      <a:pos x="95" y="68"/>
                    </a:cxn>
                    <a:cxn ang="0">
                      <a:pos x="88" y="83"/>
                    </a:cxn>
                    <a:cxn ang="0">
                      <a:pos x="80" y="97"/>
                    </a:cxn>
                    <a:cxn ang="0">
                      <a:pos x="71" y="110"/>
                    </a:cxn>
                    <a:cxn ang="0">
                      <a:pos x="58" y="120"/>
                    </a:cxn>
                    <a:cxn ang="0">
                      <a:pos x="42" y="126"/>
                    </a:cxn>
                    <a:cxn ang="0">
                      <a:pos x="42" y="126"/>
                    </a:cxn>
                    <a:cxn ang="0">
                      <a:pos x="40" y="126"/>
                    </a:cxn>
                  </a:cxnLst>
                  <a:rect l="0" t="0" r="r" b="b"/>
                  <a:pathLst>
                    <a:path w="109" h="126">
                      <a:moveTo>
                        <a:pt x="40" y="126"/>
                      </a:moveTo>
                      <a:lnTo>
                        <a:pt x="18" y="123"/>
                      </a:lnTo>
                      <a:lnTo>
                        <a:pt x="5" y="116"/>
                      </a:lnTo>
                      <a:lnTo>
                        <a:pt x="0" y="108"/>
                      </a:lnTo>
                      <a:lnTo>
                        <a:pt x="2" y="99"/>
                      </a:lnTo>
                      <a:lnTo>
                        <a:pt x="8" y="89"/>
                      </a:lnTo>
                      <a:lnTo>
                        <a:pt x="18" y="78"/>
                      </a:lnTo>
                      <a:lnTo>
                        <a:pt x="27" y="65"/>
                      </a:lnTo>
                      <a:lnTo>
                        <a:pt x="35" y="54"/>
                      </a:lnTo>
                      <a:lnTo>
                        <a:pt x="40" y="41"/>
                      </a:lnTo>
                      <a:lnTo>
                        <a:pt x="42" y="28"/>
                      </a:lnTo>
                      <a:lnTo>
                        <a:pt x="109" y="0"/>
                      </a:lnTo>
                      <a:lnTo>
                        <a:pt x="106" y="11"/>
                      </a:lnTo>
                      <a:lnTo>
                        <a:pt x="104" y="24"/>
                      </a:lnTo>
                      <a:lnTo>
                        <a:pt x="103" y="38"/>
                      </a:lnTo>
                      <a:lnTo>
                        <a:pt x="99" y="52"/>
                      </a:lnTo>
                      <a:lnTo>
                        <a:pt x="95" y="68"/>
                      </a:lnTo>
                      <a:lnTo>
                        <a:pt x="88" y="83"/>
                      </a:lnTo>
                      <a:lnTo>
                        <a:pt x="80" y="97"/>
                      </a:lnTo>
                      <a:lnTo>
                        <a:pt x="71" y="110"/>
                      </a:lnTo>
                      <a:lnTo>
                        <a:pt x="58" y="120"/>
                      </a:lnTo>
                      <a:lnTo>
                        <a:pt x="42" y="126"/>
                      </a:lnTo>
                      <a:lnTo>
                        <a:pt x="42" y="126"/>
                      </a:lnTo>
                      <a:lnTo>
                        <a:pt x="40" y="126"/>
                      </a:lnTo>
                      <a:close/>
                    </a:path>
                  </a:pathLst>
                </a:custGeom>
                <a:solidFill>
                  <a:srgbClr val="CEA156"/>
                </a:solidFill>
                <a:ln w="9525">
                  <a:noFill/>
                  <a:round/>
                  <a:headEnd/>
                  <a:tailEnd/>
                </a:ln>
              </p:spPr>
              <p:txBody>
                <a:bodyPr/>
                <a:lstStyle/>
                <a:p>
                  <a:endParaRPr lang="en-US"/>
                </a:p>
              </p:txBody>
            </p:sp>
            <p:sp>
              <p:nvSpPr>
                <p:cNvPr id="43274" name="Freeform 266"/>
                <p:cNvSpPr>
                  <a:spLocks/>
                </p:cNvSpPr>
                <p:nvPr/>
              </p:nvSpPr>
              <p:spPr bwMode="auto">
                <a:xfrm>
                  <a:off x="3473" y="3300"/>
                  <a:ext cx="117" cy="123"/>
                </a:xfrm>
                <a:custGeom>
                  <a:avLst/>
                  <a:gdLst/>
                  <a:ahLst/>
                  <a:cxnLst>
                    <a:cxn ang="0">
                      <a:pos x="156" y="92"/>
                    </a:cxn>
                    <a:cxn ang="0">
                      <a:pos x="160" y="75"/>
                    </a:cxn>
                    <a:cxn ang="0">
                      <a:pos x="158" y="56"/>
                    </a:cxn>
                    <a:cxn ang="0">
                      <a:pos x="185" y="70"/>
                    </a:cxn>
                    <a:cxn ang="0">
                      <a:pos x="233" y="139"/>
                    </a:cxn>
                    <a:cxn ang="0">
                      <a:pos x="228" y="126"/>
                    </a:cxn>
                    <a:cxn ang="0">
                      <a:pos x="222" y="113"/>
                    </a:cxn>
                    <a:cxn ang="0">
                      <a:pos x="211" y="102"/>
                    </a:cxn>
                    <a:cxn ang="0">
                      <a:pos x="209" y="132"/>
                    </a:cxn>
                    <a:cxn ang="0">
                      <a:pos x="225" y="163"/>
                    </a:cxn>
                    <a:cxn ang="0">
                      <a:pos x="222" y="193"/>
                    </a:cxn>
                    <a:cxn ang="0">
                      <a:pos x="211" y="196"/>
                    </a:cxn>
                    <a:cxn ang="0">
                      <a:pos x="206" y="188"/>
                    </a:cxn>
                    <a:cxn ang="0">
                      <a:pos x="198" y="184"/>
                    </a:cxn>
                    <a:cxn ang="0">
                      <a:pos x="200" y="246"/>
                    </a:cxn>
                    <a:cxn ang="0">
                      <a:pos x="193" y="228"/>
                    </a:cxn>
                    <a:cxn ang="0">
                      <a:pos x="187" y="209"/>
                    </a:cxn>
                    <a:cxn ang="0">
                      <a:pos x="179" y="192"/>
                    </a:cxn>
                    <a:cxn ang="0">
                      <a:pos x="169" y="192"/>
                    </a:cxn>
                    <a:cxn ang="0">
                      <a:pos x="166" y="203"/>
                    </a:cxn>
                    <a:cxn ang="0">
                      <a:pos x="168" y="214"/>
                    </a:cxn>
                    <a:cxn ang="0">
                      <a:pos x="150" y="179"/>
                    </a:cxn>
                    <a:cxn ang="0">
                      <a:pos x="144" y="188"/>
                    </a:cxn>
                    <a:cxn ang="0">
                      <a:pos x="142" y="203"/>
                    </a:cxn>
                    <a:cxn ang="0">
                      <a:pos x="144" y="217"/>
                    </a:cxn>
                    <a:cxn ang="0">
                      <a:pos x="144" y="208"/>
                    </a:cxn>
                    <a:cxn ang="0">
                      <a:pos x="139" y="187"/>
                    </a:cxn>
                    <a:cxn ang="0">
                      <a:pos x="128" y="171"/>
                    </a:cxn>
                    <a:cxn ang="0">
                      <a:pos x="113" y="161"/>
                    </a:cxn>
                    <a:cxn ang="0">
                      <a:pos x="105" y="164"/>
                    </a:cxn>
                    <a:cxn ang="0">
                      <a:pos x="99" y="171"/>
                    </a:cxn>
                    <a:cxn ang="0">
                      <a:pos x="91" y="179"/>
                    </a:cxn>
                    <a:cxn ang="0">
                      <a:pos x="92" y="188"/>
                    </a:cxn>
                    <a:cxn ang="0">
                      <a:pos x="99" y="195"/>
                    </a:cxn>
                    <a:cxn ang="0">
                      <a:pos x="107" y="201"/>
                    </a:cxn>
                    <a:cxn ang="0">
                      <a:pos x="110" y="201"/>
                    </a:cxn>
                    <a:cxn ang="0">
                      <a:pos x="115" y="198"/>
                    </a:cxn>
                    <a:cxn ang="0">
                      <a:pos x="121" y="196"/>
                    </a:cxn>
                    <a:cxn ang="0">
                      <a:pos x="120" y="209"/>
                    </a:cxn>
                    <a:cxn ang="0">
                      <a:pos x="96" y="209"/>
                    </a:cxn>
                    <a:cxn ang="0">
                      <a:pos x="70" y="196"/>
                    </a:cxn>
                    <a:cxn ang="0">
                      <a:pos x="49" y="222"/>
                    </a:cxn>
                    <a:cxn ang="0">
                      <a:pos x="9" y="185"/>
                    </a:cxn>
                    <a:cxn ang="0">
                      <a:pos x="25" y="147"/>
                    </a:cxn>
                    <a:cxn ang="0">
                      <a:pos x="46" y="113"/>
                    </a:cxn>
                    <a:cxn ang="0">
                      <a:pos x="67" y="96"/>
                    </a:cxn>
                    <a:cxn ang="0">
                      <a:pos x="67" y="112"/>
                    </a:cxn>
                    <a:cxn ang="0">
                      <a:pos x="67" y="139"/>
                    </a:cxn>
                    <a:cxn ang="0">
                      <a:pos x="73" y="161"/>
                    </a:cxn>
                    <a:cxn ang="0">
                      <a:pos x="94" y="147"/>
                    </a:cxn>
                    <a:cxn ang="0">
                      <a:pos x="115" y="129"/>
                    </a:cxn>
                    <a:cxn ang="0">
                      <a:pos x="115" y="105"/>
                    </a:cxn>
                    <a:cxn ang="0">
                      <a:pos x="129" y="83"/>
                    </a:cxn>
                    <a:cxn ang="0">
                      <a:pos x="131" y="56"/>
                    </a:cxn>
                    <a:cxn ang="0">
                      <a:pos x="121" y="24"/>
                    </a:cxn>
                    <a:cxn ang="0">
                      <a:pos x="124" y="12"/>
                    </a:cxn>
                    <a:cxn ang="0">
                      <a:pos x="131" y="43"/>
                    </a:cxn>
                    <a:cxn ang="0">
                      <a:pos x="144" y="70"/>
                    </a:cxn>
                    <a:cxn ang="0">
                      <a:pos x="150" y="102"/>
                    </a:cxn>
                  </a:cxnLst>
                  <a:rect l="0" t="0" r="r" b="b"/>
                  <a:pathLst>
                    <a:path w="235" h="246">
                      <a:moveTo>
                        <a:pt x="150" y="100"/>
                      </a:moveTo>
                      <a:lnTo>
                        <a:pt x="155" y="97"/>
                      </a:lnTo>
                      <a:lnTo>
                        <a:pt x="156" y="92"/>
                      </a:lnTo>
                      <a:lnTo>
                        <a:pt x="158" y="86"/>
                      </a:lnTo>
                      <a:lnTo>
                        <a:pt x="160" y="81"/>
                      </a:lnTo>
                      <a:lnTo>
                        <a:pt x="160" y="75"/>
                      </a:lnTo>
                      <a:lnTo>
                        <a:pt x="160" y="68"/>
                      </a:lnTo>
                      <a:lnTo>
                        <a:pt x="160" y="62"/>
                      </a:lnTo>
                      <a:lnTo>
                        <a:pt x="158" y="56"/>
                      </a:lnTo>
                      <a:lnTo>
                        <a:pt x="158" y="48"/>
                      </a:lnTo>
                      <a:lnTo>
                        <a:pt x="158" y="41"/>
                      </a:lnTo>
                      <a:lnTo>
                        <a:pt x="185" y="70"/>
                      </a:lnTo>
                      <a:lnTo>
                        <a:pt x="193" y="17"/>
                      </a:lnTo>
                      <a:lnTo>
                        <a:pt x="235" y="144"/>
                      </a:lnTo>
                      <a:lnTo>
                        <a:pt x="233" y="139"/>
                      </a:lnTo>
                      <a:lnTo>
                        <a:pt x="232" y="136"/>
                      </a:lnTo>
                      <a:lnTo>
                        <a:pt x="230" y="131"/>
                      </a:lnTo>
                      <a:lnTo>
                        <a:pt x="228" y="126"/>
                      </a:lnTo>
                      <a:lnTo>
                        <a:pt x="227" y="121"/>
                      </a:lnTo>
                      <a:lnTo>
                        <a:pt x="225" y="116"/>
                      </a:lnTo>
                      <a:lnTo>
                        <a:pt x="222" y="113"/>
                      </a:lnTo>
                      <a:lnTo>
                        <a:pt x="219" y="108"/>
                      </a:lnTo>
                      <a:lnTo>
                        <a:pt x="216" y="105"/>
                      </a:lnTo>
                      <a:lnTo>
                        <a:pt x="211" y="102"/>
                      </a:lnTo>
                      <a:lnTo>
                        <a:pt x="206" y="112"/>
                      </a:lnTo>
                      <a:lnTo>
                        <a:pt x="206" y="123"/>
                      </a:lnTo>
                      <a:lnTo>
                        <a:pt x="209" y="132"/>
                      </a:lnTo>
                      <a:lnTo>
                        <a:pt x="214" y="142"/>
                      </a:lnTo>
                      <a:lnTo>
                        <a:pt x="220" y="153"/>
                      </a:lnTo>
                      <a:lnTo>
                        <a:pt x="225" y="163"/>
                      </a:lnTo>
                      <a:lnTo>
                        <a:pt x="227" y="172"/>
                      </a:lnTo>
                      <a:lnTo>
                        <a:pt x="227" y="184"/>
                      </a:lnTo>
                      <a:lnTo>
                        <a:pt x="222" y="193"/>
                      </a:lnTo>
                      <a:lnTo>
                        <a:pt x="211" y="204"/>
                      </a:lnTo>
                      <a:lnTo>
                        <a:pt x="211" y="200"/>
                      </a:lnTo>
                      <a:lnTo>
                        <a:pt x="211" y="196"/>
                      </a:lnTo>
                      <a:lnTo>
                        <a:pt x="209" y="193"/>
                      </a:lnTo>
                      <a:lnTo>
                        <a:pt x="208" y="192"/>
                      </a:lnTo>
                      <a:lnTo>
                        <a:pt x="206" y="188"/>
                      </a:lnTo>
                      <a:lnTo>
                        <a:pt x="203" y="187"/>
                      </a:lnTo>
                      <a:lnTo>
                        <a:pt x="201" y="185"/>
                      </a:lnTo>
                      <a:lnTo>
                        <a:pt x="198" y="184"/>
                      </a:lnTo>
                      <a:lnTo>
                        <a:pt x="195" y="180"/>
                      </a:lnTo>
                      <a:lnTo>
                        <a:pt x="193" y="179"/>
                      </a:lnTo>
                      <a:lnTo>
                        <a:pt x="200" y="246"/>
                      </a:lnTo>
                      <a:lnTo>
                        <a:pt x="196" y="241"/>
                      </a:lnTo>
                      <a:lnTo>
                        <a:pt x="195" y="235"/>
                      </a:lnTo>
                      <a:lnTo>
                        <a:pt x="193" y="228"/>
                      </a:lnTo>
                      <a:lnTo>
                        <a:pt x="190" y="222"/>
                      </a:lnTo>
                      <a:lnTo>
                        <a:pt x="188" y="216"/>
                      </a:lnTo>
                      <a:lnTo>
                        <a:pt x="187" y="209"/>
                      </a:lnTo>
                      <a:lnTo>
                        <a:pt x="185" y="203"/>
                      </a:lnTo>
                      <a:lnTo>
                        <a:pt x="182" y="198"/>
                      </a:lnTo>
                      <a:lnTo>
                        <a:pt x="179" y="192"/>
                      </a:lnTo>
                      <a:lnTo>
                        <a:pt x="176" y="187"/>
                      </a:lnTo>
                      <a:lnTo>
                        <a:pt x="172" y="188"/>
                      </a:lnTo>
                      <a:lnTo>
                        <a:pt x="169" y="192"/>
                      </a:lnTo>
                      <a:lnTo>
                        <a:pt x="168" y="195"/>
                      </a:lnTo>
                      <a:lnTo>
                        <a:pt x="166" y="198"/>
                      </a:lnTo>
                      <a:lnTo>
                        <a:pt x="166" y="203"/>
                      </a:lnTo>
                      <a:lnTo>
                        <a:pt x="166" y="206"/>
                      </a:lnTo>
                      <a:lnTo>
                        <a:pt x="168" y="211"/>
                      </a:lnTo>
                      <a:lnTo>
                        <a:pt x="168" y="214"/>
                      </a:lnTo>
                      <a:lnTo>
                        <a:pt x="168" y="217"/>
                      </a:lnTo>
                      <a:lnTo>
                        <a:pt x="168" y="222"/>
                      </a:lnTo>
                      <a:lnTo>
                        <a:pt x="150" y="179"/>
                      </a:lnTo>
                      <a:lnTo>
                        <a:pt x="147" y="182"/>
                      </a:lnTo>
                      <a:lnTo>
                        <a:pt x="145" y="185"/>
                      </a:lnTo>
                      <a:lnTo>
                        <a:pt x="144" y="188"/>
                      </a:lnTo>
                      <a:lnTo>
                        <a:pt x="142" y="193"/>
                      </a:lnTo>
                      <a:lnTo>
                        <a:pt x="142" y="198"/>
                      </a:lnTo>
                      <a:lnTo>
                        <a:pt x="142" y="203"/>
                      </a:lnTo>
                      <a:lnTo>
                        <a:pt x="142" y="208"/>
                      </a:lnTo>
                      <a:lnTo>
                        <a:pt x="144" y="212"/>
                      </a:lnTo>
                      <a:lnTo>
                        <a:pt x="144" y="217"/>
                      </a:lnTo>
                      <a:lnTo>
                        <a:pt x="144" y="222"/>
                      </a:lnTo>
                      <a:lnTo>
                        <a:pt x="144" y="214"/>
                      </a:lnTo>
                      <a:lnTo>
                        <a:pt x="144" y="208"/>
                      </a:lnTo>
                      <a:lnTo>
                        <a:pt x="144" y="200"/>
                      </a:lnTo>
                      <a:lnTo>
                        <a:pt x="142" y="193"/>
                      </a:lnTo>
                      <a:lnTo>
                        <a:pt x="139" y="187"/>
                      </a:lnTo>
                      <a:lnTo>
                        <a:pt x="136" y="182"/>
                      </a:lnTo>
                      <a:lnTo>
                        <a:pt x="131" y="176"/>
                      </a:lnTo>
                      <a:lnTo>
                        <a:pt x="128" y="171"/>
                      </a:lnTo>
                      <a:lnTo>
                        <a:pt x="121" y="166"/>
                      </a:lnTo>
                      <a:lnTo>
                        <a:pt x="115" y="161"/>
                      </a:lnTo>
                      <a:lnTo>
                        <a:pt x="113" y="161"/>
                      </a:lnTo>
                      <a:lnTo>
                        <a:pt x="110" y="161"/>
                      </a:lnTo>
                      <a:lnTo>
                        <a:pt x="107" y="163"/>
                      </a:lnTo>
                      <a:lnTo>
                        <a:pt x="105" y="164"/>
                      </a:lnTo>
                      <a:lnTo>
                        <a:pt x="104" y="166"/>
                      </a:lnTo>
                      <a:lnTo>
                        <a:pt x="100" y="169"/>
                      </a:lnTo>
                      <a:lnTo>
                        <a:pt x="99" y="171"/>
                      </a:lnTo>
                      <a:lnTo>
                        <a:pt x="97" y="174"/>
                      </a:lnTo>
                      <a:lnTo>
                        <a:pt x="94" y="177"/>
                      </a:lnTo>
                      <a:lnTo>
                        <a:pt x="91" y="179"/>
                      </a:lnTo>
                      <a:lnTo>
                        <a:pt x="91" y="182"/>
                      </a:lnTo>
                      <a:lnTo>
                        <a:pt x="91" y="185"/>
                      </a:lnTo>
                      <a:lnTo>
                        <a:pt x="92" y="188"/>
                      </a:lnTo>
                      <a:lnTo>
                        <a:pt x="94" y="190"/>
                      </a:lnTo>
                      <a:lnTo>
                        <a:pt x="96" y="193"/>
                      </a:lnTo>
                      <a:lnTo>
                        <a:pt x="99" y="195"/>
                      </a:lnTo>
                      <a:lnTo>
                        <a:pt x="100" y="198"/>
                      </a:lnTo>
                      <a:lnTo>
                        <a:pt x="104" y="200"/>
                      </a:lnTo>
                      <a:lnTo>
                        <a:pt x="107" y="201"/>
                      </a:lnTo>
                      <a:lnTo>
                        <a:pt x="108" y="204"/>
                      </a:lnTo>
                      <a:lnTo>
                        <a:pt x="110" y="203"/>
                      </a:lnTo>
                      <a:lnTo>
                        <a:pt x="110" y="201"/>
                      </a:lnTo>
                      <a:lnTo>
                        <a:pt x="112" y="200"/>
                      </a:lnTo>
                      <a:lnTo>
                        <a:pt x="113" y="198"/>
                      </a:lnTo>
                      <a:lnTo>
                        <a:pt x="115" y="198"/>
                      </a:lnTo>
                      <a:lnTo>
                        <a:pt x="116" y="196"/>
                      </a:lnTo>
                      <a:lnTo>
                        <a:pt x="118" y="196"/>
                      </a:lnTo>
                      <a:lnTo>
                        <a:pt x="121" y="196"/>
                      </a:lnTo>
                      <a:lnTo>
                        <a:pt x="123" y="196"/>
                      </a:lnTo>
                      <a:lnTo>
                        <a:pt x="126" y="196"/>
                      </a:lnTo>
                      <a:lnTo>
                        <a:pt x="120" y="209"/>
                      </a:lnTo>
                      <a:lnTo>
                        <a:pt x="112" y="214"/>
                      </a:lnTo>
                      <a:lnTo>
                        <a:pt x="104" y="214"/>
                      </a:lnTo>
                      <a:lnTo>
                        <a:pt x="96" y="209"/>
                      </a:lnTo>
                      <a:lnTo>
                        <a:pt x="88" y="204"/>
                      </a:lnTo>
                      <a:lnTo>
                        <a:pt x="80" y="198"/>
                      </a:lnTo>
                      <a:lnTo>
                        <a:pt x="70" y="196"/>
                      </a:lnTo>
                      <a:lnTo>
                        <a:pt x="62" y="196"/>
                      </a:lnTo>
                      <a:lnTo>
                        <a:pt x="56" y="204"/>
                      </a:lnTo>
                      <a:lnTo>
                        <a:pt x="49" y="222"/>
                      </a:lnTo>
                      <a:lnTo>
                        <a:pt x="0" y="211"/>
                      </a:lnTo>
                      <a:lnTo>
                        <a:pt x="4" y="198"/>
                      </a:lnTo>
                      <a:lnTo>
                        <a:pt x="9" y="185"/>
                      </a:lnTo>
                      <a:lnTo>
                        <a:pt x="14" y="172"/>
                      </a:lnTo>
                      <a:lnTo>
                        <a:pt x="19" y="160"/>
                      </a:lnTo>
                      <a:lnTo>
                        <a:pt x="25" y="147"/>
                      </a:lnTo>
                      <a:lnTo>
                        <a:pt x="32" y="136"/>
                      </a:lnTo>
                      <a:lnTo>
                        <a:pt x="38" y="124"/>
                      </a:lnTo>
                      <a:lnTo>
                        <a:pt x="46" y="113"/>
                      </a:lnTo>
                      <a:lnTo>
                        <a:pt x="56" y="104"/>
                      </a:lnTo>
                      <a:lnTo>
                        <a:pt x="67" y="94"/>
                      </a:lnTo>
                      <a:lnTo>
                        <a:pt x="67" y="96"/>
                      </a:lnTo>
                      <a:lnTo>
                        <a:pt x="67" y="99"/>
                      </a:lnTo>
                      <a:lnTo>
                        <a:pt x="67" y="104"/>
                      </a:lnTo>
                      <a:lnTo>
                        <a:pt x="67" y="112"/>
                      </a:lnTo>
                      <a:lnTo>
                        <a:pt x="65" y="120"/>
                      </a:lnTo>
                      <a:lnTo>
                        <a:pt x="65" y="129"/>
                      </a:lnTo>
                      <a:lnTo>
                        <a:pt x="67" y="139"/>
                      </a:lnTo>
                      <a:lnTo>
                        <a:pt x="67" y="147"/>
                      </a:lnTo>
                      <a:lnTo>
                        <a:pt x="70" y="155"/>
                      </a:lnTo>
                      <a:lnTo>
                        <a:pt x="73" y="161"/>
                      </a:lnTo>
                      <a:lnTo>
                        <a:pt x="80" y="156"/>
                      </a:lnTo>
                      <a:lnTo>
                        <a:pt x="86" y="152"/>
                      </a:lnTo>
                      <a:lnTo>
                        <a:pt x="94" y="147"/>
                      </a:lnTo>
                      <a:lnTo>
                        <a:pt x="102" y="142"/>
                      </a:lnTo>
                      <a:lnTo>
                        <a:pt x="110" y="136"/>
                      </a:lnTo>
                      <a:lnTo>
                        <a:pt x="115" y="129"/>
                      </a:lnTo>
                      <a:lnTo>
                        <a:pt x="118" y="123"/>
                      </a:lnTo>
                      <a:lnTo>
                        <a:pt x="118" y="115"/>
                      </a:lnTo>
                      <a:lnTo>
                        <a:pt x="115" y="105"/>
                      </a:lnTo>
                      <a:lnTo>
                        <a:pt x="108" y="94"/>
                      </a:lnTo>
                      <a:lnTo>
                        <a:pt x="123" y="89"/>
                      </a:lnTo>
                      <a:lnTo>
                        <a:pt x="129" y="83"/>
                      </a:lnTo>
                      <a:lnTo>
                        <a:pt x="132" y="75"/>
                      </a:lnTo>
                      <a:lnTo>
                        <a:pt x="132" y="67"/>
                      </a:lnTo>
                      <a:lnTo>
                        <a:pt x="131" y="56"/>
                      </a:lnTo>
                      <a:lnTo>
                        <a:pt x="128" y="46"/>
                      </a:lnTo>
                      <a:lnTo>
                        <a:pt x="123" y="35"/>
                      </a:lnTo>
                      <a:lnTo>
                        <a:pt x="121" y="24"/>
                      </a:lnTo>
                      <a:lnTo>
                        <a:pt x="121" y="11"/>
                      </a:lnTo>
                      <a:lnTo>
                        <a:pt x="126" y="0"/>
                      </a:lnTo>
                      <a:lnTo>
                        <a:pt x="124" y="12"/>
                      </a:lnTo>
                      <a:lnTo>
                        <a:pt x="124" y="22"/>
                      </a:lnTo>
                      <a:lnTo>
                        <a:pt x="126" y="33"/>
                      </a:lnTo>
                      <a:lnTo>
                        <a:pt x="131" y="43"/>
                      </a:lnTo>
                      <a:lnTo>
                        <a:pt x="134" y="52"/>
                      </a:lnTo>
                      <a:lnTo>
                        <a:pt x="139" y="60"/>
                      </a:lnTo>
                      <a:lnTo>
                        <a:pt x="144" y="70"/>
                      </a:lnTo>
                      <a:lnTo>
                        <a:pt x="147" y="80"/>
                      </a:lnTo>
                      <a:lnTo>
                        <a:pt x="150" y="91"/>
                      </a:lnTo>
                      <a:lnTo>
                        <a:pt x="150" y="102"/>
                      </a:lnTo>
                      <a:lnTo>
                        <a:pt x="150" y="102"/>
                      </a:lnTo>
                      <a:lnTo>
                        <a:pt x="150" y="100"/>
                      </a:lnTo>
                      <a:close/>
                    </a:path>
                  </a:pathLst>
                </a:custGeom>
                <a:solidFill>
                  <a:srgbClr val="520000"/>
                </a:solidFill>
                <a:ln w="9525">
                  <a:noFill/>
                  <a:round/>
                  <a:headEnd/>
                  <a:tailEnd/>
                </a:ln>
              </p:spPr>
              <p:txBody>
                <a:bodyPr/>
                <a:lstStyle/>
                <a:p>
                  <a:endParaRPr lang="en-US"/>
                </a:p>
              </p:txBody>
            </p:sp>
            <p:sp>
              <p:nvSpPr>
                <p:cNvPr id="43275" name="Freeform 267"/>
                <p:cNvSpPr>
                  <a:spLocks/>
                </p:cNvSpPr>
                <p:nvPr/>
              </p:nvSpPr>
              <p:spPr bwMode="auto">
                <a:xfrm>
                  <a:off x="3042" y="3317"/>
                  <a:ext cx="20" cy="34"/>
                </a:xfrm>
                <a:custGeom>
                  <a:avLst/>
                  <a:gdLst/>
                  <a:ahLst/>
                  <a:cxnLst>
                    <a:cxn ang="0">
                      <a:pos x="42" y="0"/>
                    </a:cxn>
                    <a:cxn ang="0">
                      <a:pos x="42" y="8"/>
                    </a:cxn>
                    <a:cxn ang="0">
                      <a:pos x="40" y="16"/>
                    </a:cxn>
                    <a:cxn ang="0">
                      <a:pos x="35" y="22"/>
                    </a:cxn>
                    <a:cxn ang="0">
                      <a:pos x="31" y="29"/>
                    </a:cxn>
                    <a:cxn ang="0">
                      <a:pos x="24" y="35"/>
                    </a:cxn>
                    <a:cxn ang="0">
                      <a:pos x="19" y="41"/>
                    </a:cxn>
                    <a:cxn ang="0">
                      <a:pos x="13" y="46"/>
                    </a:cxn>
                    <a:cxn ang="0">
                      <a:pos x="7" y="53"/>
                    </a:cxn>
                    <a:cxn ang="0">
                      <a:pos x="3" y="59"/>
                    </a:cxn>
                    <a:cxn ang="0">
                      <a:pos x="0" y="67"/>
                    </a:cxn>
                    <a:cxn ang="0">
                      <a:pos x="3" y="59"/>
                    </a:cxn>
                    <a:cxn ang="0">
                      <a:pos x="7" y="51"/>
                    </a:cxn>
                    <a:cxn ang="0">
                      <a:pos x="8" y="43"/>
                    </a:cxn>
                    <a:cxn ang="0">
                      <a:pos x="10" y="33"/>
                    </a:cxn>
                    <a:cxn ang="0">
                      <a:pos x="11" y="24"/>
                    </a:cxn>
                    <a:cxn ang="0">
                      <a:pos x="15" y="16"/>
                    </a:cxn>
                    <a:cxn ang="0">
                      <a:pos x="18" y="9"/>
                    </a:cxn>
                    <a:cxn ang="0">
                      <a:pos x="24" y="3"/>
                    </a:cxn>
                    <a:cxn ang="0">
                      <a:pos x="32" y="0"/>
                    </a:cxn>
                    <a:cxn ang="0">
                      <a:pos x="42" y="0"/>
                    </a:cxn>
                    <a:cxn ang="0">
                      <a:pos x="42" y="0"/>
                    </a:cxn>
                  </a:cxnLst>
                  <a:rect l="0" t="0" r="r" b="b"/>
                  <a:pathLst>
                    <a:path w="42" h="67">
                      <a:moveTo>
                        <a:pt x="42" y="0"/>
                      </a:moveTo>
                      <a:lnTo>
                        <a:pt x="42" y="8"/>
                      </a:lnTo>
                      <a:lnTo>
                        <a:pt x="40" y="16"/>
                      </a:lnTo>
                      <a:lnTo>
                        <a:pt x="35" y="22"/>
                      </a:lnTo>
                      <a:lnTo>
                        <a:pt x="31" y="29"/>
                      </a:lnTo>
                      <a:lnTo>
                        <a:pt x="24" y="35"/>
                      </a:lnTo>
                      <a:lnTo>
                        <a:pt x="19" y="41"/>
                      </a:lnTo>
                      <a:lnTo>
                        <a:pt x="13" y="46"/>
                      </a:lnTo>
                      <a:lnTo>
                        <a:pt x="7" y="53"/>
                      </a:lnTo>
                      <a:lnTo>
                        <a:pt x="3" y="59"/>
                      </a:lnTo>
                      <a:lnTo>
                        <a:pt x="0" y="67"/>
                      </a:lnTo>
                      <a:lnTo>
                        <a:pt x="3" y="59"/>
                      </a:lnTo>
                      <a:lnTo>
                        <a:pt x="7" y="51"/>
                      </a:lnTo>
                      <a:lnTo>
                        <a:pt x="8" y="43"/>
                      </a:lnTo>
                      <a:lnTo>
                        <a:pt x="10" y="33"/>
                      </a:lnTo>
                      <a:lnTo>
                        <a:pt x="11" y="24"/>
                      </a:lnTo>
                      <a:lnTo>
                        <a:pt x="15" y="16"/>
                      </a:lnTo>
                      <a:lnTo>
                        <a:pt x="18" y="9"/>
                      </a:lnTo>
                      <a:lnTo>
                        <a:pt x="24" y="3"/>
                      </a:lnTo>
                      <a:lnTo>
                        <a:pt x="32" y="0"/>
                      </a:lnTo>
                      <a:lnTo>
                        <a:pt x="42" y="0"/>
                      </a:lnTo>
                      <a:lnTo>
                        <a:pt x="42" y="0"/>
                      </a:lnTo>
                      <a:close/>
                    </a:path>
                  </a:pathLst>
                </a:custGeom>
                <a:solidFill>
                  <a:srgbClr val="FFFF00"/>
                </a:solidFill>
                <a:ln w="9525">
                  <a:noFill/>
                  <a:round/>
                  <a:headEnd/>
                  <a:tailEnd/>
                </a:ln>
              </p:spPr>
              <p:txBody>
                <a:bodyPr/>
                <a:lstStyle/>
                <a:p>
                  <a:endParaRPr lang="en-US"/>
                </a:p>
              </p:txBody>
            </p:sp>
            <p:sp>
              <p:nvSpPr>
                <p:cNvPr id="43276" name="Freeform 268"/>
                <p:cNvSpPr>
                  <a:spLocks/>
                </p:cNvSpPr>
                <p:nvPr/>
              </p:nvSpPr>
              <p:spPr bwMode="auto">
                <a:xfrm>
                  <a:off x="2936" y="3321"/>
                  <a:ext cx="75" cy="60"/>
                </a:xfrm>
                <a:custGeom>
                  <a:avLst/>
                  <a:gdLst/>
                  <a:ahLst/>
                  <a:cxnLst>
                    <a:cxn ang="0">
                      <a:pos x="150" y="29"/>
                    </a:cxn>
                    <a:cxn ang="0">
                      <a:pos x="146" y="42"/>
                    </a:cxn>
                    <a:cxn ang="0">
                      <a:pos x="139" y="53"/>
                    </a:cxn>
                    <a:cxn ang="0">
                      <a:pos x="131" y="64"/>
                    </a:cxn>
                    <a:cxn ang="0">
                      <a:pos x="123" y="74"/>
                    </a:cxn>
                    <a:cxn ang="0">
                      <a:pos x="115" y="83"/>
                    </a:cxn>
                    <a:cxn ang="0">
                      <a:pos x="106" y="93"/>
                    </a:cxn>
                    <a:cxn ang="0">
                      <a:pos x="94" y="101"/>
                    </a:cxn>
                    <a:cxn ang="0">
                      <a:pos x="83" y="109"/>
                    </a:cxn>
                    <a:cxn ang="0">
                      <a:pos x="72" y="115"/>
                    </a:cxn>
                    <a:cxn ang="0">
                      <a:pos x="59" y="120"/>
                    </a:cxn>
                    <a:cxn ang="0">
                      <a:pos x="0" y="114"/>
                    </a:cxn>
                    <a:cxn ang="0">
                      <a:pos x="10" y="106"/>
                    </a:cxn>
                    <a:cxn ang="0">
                      <a:pos x="19" y="96"/>
                    </a:cxn>
                    <a:cxn ang="0">
                      <a:pos x="27" y="87"/>
                    </a:cxn>
                    <a:cxn ang="0">
                      <a:pos x="35" y="75"/>
                    </a:cxn>
                    <a:cxn ang="0">
                      <a:pos x="42" y="64"/>
                    </a:cxn>
                    <a:cxn ang="0">
                      <a:pos x="48" y="51"/>
                    </a:cxn>
                    <a:cxn ang="0">
                      <a:pos x="54" y="39"/>
                    </a:cxn>
                    <a:cxn ang="0">
                      <a:pos x="59" y="26"/>
                    </a:cxn>
                    <a:cxn ang="0">
                      <a:pos x="62" y="13"/>
                    </a:cxn>
                    <a:cxn ang="0">
                      <a:pos x="67" y="0"/>
                    </a:cxn>
                    <a:cxn ang="0">
                      <a:pos x="150" y="29"/>
                    </a:cxn>
                    <a:cxn ang="0">
                      <a:pos x="150" y="29"/>
                    </a:cxn>
                  </a:cxnLst>
                  <a:rect l="0" t="0" r="r" b="b"/>
                  <a:pathLst>
                    <a:path w="150" h="120">
                      <a:moveTo>
                        <a:pt x="150" y="29"/>
                      </a:moveTo>
                      <a:lnTo>
                        <a:pt x="146" y="42"/>
                      </a:lnTo>
                      <a:lnTo>
                        <a:pt x="139" y="53"/>
                      </a:lnTo>
                      <a:lnTo>
                        <a:pt x="131" y="64"/>
                      </a:lnTo>
                      <a:lnTo>
                        <a:pt x="123" y="74"/>
                      </a:lnTo>
                      <a:lnTo>
                        <a:pt x="115" y="83"/>
                      </a:lnTo>
                      <a:lnTo>
                        <a:pt x="106" y="93"/>
                      </a:lnTo>
                      <a:lnTo>
                        <a:pt x="94" y="101"/>
                      </a:lnTo>
                      <a:lnTo>
                        <a:pt x="83" y="109"/>
                      </a:lnTo>
                      <a:lnTo>
                        <a:pt x="72" y="115"/>
                      </a:lnTo>
                      <a:lnTo>
                        <a:pt x="59" y="120"/>
                      </a:lnTo>
                      <a:lnTo>
                        <a:pt x="0" y="114"/>
                      </a:lnTo>
                      <a:lnTo>
                        <a:pt x="10" y="106"/>
                      </a:lnTo>
                      <a:lnTo>
                        <a:pt x="19" y="96"/>
                      </a:lnTo>
                      <a:lnTo>
                        <a:pt x="27" y="87"/>
                      </a:lnTo>
                      <a:lnTo>
                        <a:pt x="35" y="75"/>
                      </a:lnTo>
                      <a:lnTo>
                        <a:pt x="42" y="64"/>
                      </a:lnTo>
                      <a:lnTo>
                        <a:pt x="48" y="51"/>
                      </a:lnTo>
                      <a:lnTo>
                        <a:pt x="54" y="39"/>
                      </a:lnTo>
                      <a:lnTo>
                        <a:pt x="59" y="26"/>
                      </a:lnTo>
                      <a:lnTo>
                        <a:pt x="62" y="13"/>
                      </a:lnTo>
                      <a:lnTo>
                        <a:pt x="67" y="0"/>
                      </a:lnTo>
                      <a:lnTo>
                        <a:pt x="150" y="29"/>
                      </a:lnTo>
                      <a:lnTo>
                        <a:pt x="150" y="29"/>
                      </a:lnTo>
                      <a:close/>
                    </a:path>
                  </a:pathLst>
                </a:custGeom>
                <a:solidFill>
                  <a:srgbClr val="CEA156"/>
                </a:solidFill>
                <a:ln w="9525">
                  <a:noFill/>
                  <a:round/>
                  <a:headEnd/>
                  <a:tailEnd/>
                </a:ln>
              </p:spPr>
              <p:txBody>
                <a:bodyPr/>
                <a:lstStyle/>
                <a:p>
                  <a:endParaRPr lang="en-US"/>
                </a:p>
              </p:txBody>
            </p:sp>
            <p:sp>
              <p:nvSpPr>
                <p:cNvPr id="43277" name="Freeform 269"/>
                <p:cNvSpPr>
                  <a:spLocks/>
                </p:cNvSpPr>
                <p:nvPr/>
              </p:nvSpPr>
              <p:spPr bwMode="auto">
                <a:xfrm>
                  <a:off x="3316" y="3321"/>
                  <a:ext cx="18" cy="23"/>
                </a:xfrm>
                <a:custGeom>
                  <a:avLst/>
                  <a:gdLst/>
                  <a:ahLst/>
                  <a:cxnLst>
                    <a:cxn ang="0">
                      <a:pos x="24" y="42"/>
                    </a:cxn>
                    <a:cxn ang="0">
                      <a:pos x="0" y="43"/>
                    </a:cxn>
                    <a:cxn ang="0">
                      <a:pos x="35" y="0"/>
                    </a:cxn>
                    <a:cxn ang="0">
                      <a:pos x="29" y="7"/>
                    </a:cxn>
                    <a:cxn ang="0">
                      <a:pos x="24" y="13"/>
                    </a:cxn>
                    <a:cxn ang="0">
                      <a:pos x="21" y="21"/>
                    </a:cxn>
                    <a:cxn ang="0">
                      <a:pos x="21" y="29"/>
                    </a:cxn>
                    <a:cxn ang="0">
                      <a:pos x="21" y="35"/>
                    </a:cxn>
                    <a:cxn ang="0">
                      <a:pos x="22" y="40"/>
                    </a:cxn>
                    <a:cxn ang="0">
                      <a:pos x="22" y="45"/>
                    </a:cxn>
                    <a:cxn ang="0">
                      <a:pos x="24" y="47"/>
                    </a:cxn>
                    <a:cxn ang="0">
                      <a:pos x="26" y="47"/>
                    </a:cxn>
                    <a:cxn ang="0">
                      <a:pos x="24" y="43"/>
                    </a:cxn>
                    <a:cxn ang="0">
                      <a:pos x="24" y="43"/>
                    </a:cxn>
                    <a:cxn ang="0">
                      <a:pos x="24" y="42"/>
                    </a:cxn>
                  </a:cxnLst>
                  <a:rect l="0" t="0" r="r" b="b"/>
                  <a:pathLst>
                    <a:path w="35" h="47">
                      <a:moveTo>
                        <a:pt x="24" y="42"/>
                      </a:moveTo>
                      <a:lnTo>
                        <a:pt x="0" y="43"/>
                      </a:lnTo>
                      <a:lnTo>
                        <a:pt x="35" y="0"/>
                      </a:lnTo>
                      <a:lnTo>
                        <a:pt x="29" y="7"/>
                      </a:lnTo>
                      <a:lnTo>
                        <a:pt x="24" y="13"/>
                      </a:lnTo>
                      <a:lnTo>
                        <a:pt x="21" y="21"/>
                      </a:lnTo>
                      <a:lnTo>
                        <a:pt x="21" y="29"/>
                      </a:lnTo>
                      <a:lnTo>
                        <a:pt x="21" y="35"/>
                      </a:lnTo>
                      <a:lnTo>
                        <a:pt x="22" y="40"/>
                      </a:lnTo>
                      <a:lnTo>
                        <a:pt x="22" y="45"/>
                      </a:lnTo>
                      <a:lnTo>
                        <a:pt x="24" y="47"/>
                      </a:lnTo>
                      <a:lnTo>
                        <a:pt x="26" y="47"/>
                      </a:lnTo>
                      <a:lnTo>
                        <a:pt x="24" y="43"/>
                      </a:lnTo>
                      <a:lnTo>
                        <a:pt x="24" y="43"/>
                      </a:lnTo>
                      <a:lnTo>
                        <a:pt x="24" y="42"/>
                      </a:lnTo>
                      <a:close/>
                    </a:path>
                  </a:pathLst>
                </a:custGeom>
                <a:solidFill>
                  <a:srgbClr val="CEA156"/>
                </a:solidFill>
                <a:ln w="9525">
                  <a:noFill/>
                  <a:round/>
                  <a:headEnd/>
                  <a:tailEnd/>
                </a:ln>
              </p:spPr>
              <p:txBody>
                <a:bodyPr/>
                <a:lstStyle/>
                <a:p>
                  <a:endParaRPr lang="en-US"/>
                </a:p>
              </p:txBody>
            </p:sp>
            <p:sp>
              <p:nvSpPr>
                <p:cNvPr id="43278" name="Freeform 270"/>
                <p:cNvSpPr>
                  <a:spLocks/>
                </p:cNvSpPr>
                <p:nvPr/>
              </p:nvSpPr>
              <p:spPr bwMode="auto">
                <a:xfrm>
                  <a:off x="3599" y="3321"/>
                  <a:ext cx="55" cy="153"/>
                </a:xfrm>
                <a:custGeom>
                  <a:avLst/>
                  <a:gdLst/>
                  <a:ahLst/>
                  <a:cxnLst>
                    <a:cxn ang="0">
                      <a:pos x="53" y="119"/>
                    </a:cxn>
                    <a:cxn ang="0">
                      <a:pos x="56" y="115"/>
                    </a:cxn>
                    <a:cxn ang="0">
                      <a:pos x="60" y="109"/>
                    </a:cxn>
                    <a:cxn ang="0">
                      <a:pos x="60" y="104"/>
                    </a:cxn>
                    <a:cxn ang="0">
                      <a:pos x="61" y="98"/>
                    </a:cxn>
                    <a:cxn ang="0">
                      <a:pos x="63" y="96"/>
                    </a:cxn>
                    <a:cxn ang="0">
                      <a:pos x="68" y="96"/>
                    </a:cxn>
                    <a:cxn ang="0">
                      <a:pos x="74" y="96"/>
                    </a:cxn>
                    <a:cxn ang="0">
                      <a:pos x="80" y="96"/>
                    </a:cxn>
                    <a:cxn ang="0">
                      <a:pos x="84" y="99"/>
                    </a:cxn>
                    <a:cxn ang="0">
                      <a:pos x="77" y="107"/>
                    </a:cxn>
                    <a:cxn ang="0">
                      <a:pos x="71" y="122"/>
                    </a:cxn>
                    <a:cxn ang="0">
                      <a:pos x="76" y="138"/>
                    </a:cxn>
                    <a:cxn ang="0">
                      <a:pos x="84" y="155"/>
                    </a:cxn>
                    <a:cxn ang="0">
                      <a:pos x="92" y="173"/>
                    </a:cxn>
                    <a:cxn ang="0">
                      <a:pos x="103" y="170"/>
                    </a:cxn>
                    <a:cxn ang="0">
                      <a:pos x="109" y="186"/>
                    </a:cxn>
                    <a:cxn ang="0">
                      <a:pos x="111" y="187"/>
                    </a:cxn>
                    <a:cxn ang="0">
                      <a:pos x="111" y="183"/>
                    </a:cxn>
                    <a:cxn ang="0">
                      <a:pos x="109" y="176"/>
                    </a:cxn>
                    <a:cxn ang="0">
                      <a:pos x="106" y="171"/>
                    </a:cxn>
                    <a:cxn ang="0">
                      <a:pos x="92" y="307"/>
                    </a:cxn>
                    <a:cxn ang="0">
                      <a:pos x="100" y="269"/>
                    </a:cxn>
                    <a:cxn ang="0">
                      <a:pos x="100" y="232"/>
                    </a:cxn>
                    <a:cxn ang="0">
                      <a:pos x="93" y="195"/>
                    </a:cxn>
                    <a:cxn ang="0">
                      <a:pos x="82" y="160"/>
                    </a:cxn>
                    <a:cxn ang="0">
                      <a:pos x="68" y="128"/>
                    </a:cxn>
                    <a:cxn ang="0">
                      <a:pos x="61" y="133"/>
                    </a:cxn>
                    <a:cxn ang="0">
                      <a:pos x="60" y="139"/>
                    </a:cxn>
                    <a:cxn ang="0">
                      <a:pos x="60" y="147"/>
                    </a:cxn>
                    <a:cxn ang="0">
                      <a:pos x="60" y="155"/>
                    </a:cxn>
                    <a:cxn ang="0">
                      <a:pos x="61" y="163"/>
                    </a:cxn>
                    <a:cxn ang="0">
                      <a:pos x="50" y="120"/>
                    </a:cxn>
                  </a:cxnLst>
                  <a:rect l="0" t="0" r="r" b="b"/>
                  <a:pathLst>
                    <a:path w="111" h="307">
                      <a:moveTo>
                        <a:pt x="50" y="120"/>
                      </a:moveTo>
                      <a:lnTo>
                        <a:pt x="53" y="119"/>
                      </a:lnTo>
                      <a:lnTo>
                        <a:pt x="55" y="117"/>
                      </a:lnTo>
                      <a:lnTo>
                        <a:pt x="56" y="115"/>
                      </a:lnTo>
                      <a:lnTo>
                        <a:pt x="58" y="112"/>
                      </a:lnTo>
                      <a:lnTo>
                        <a:pt x="60" y="109"/>
                      </a:lnTo>
                      <a:lnTo>
                        <a:pt x="60" y="106"/>
                      </a:lnTo>
                      <a:lnTo>
                        <a:pt x="60" y="104"/>
                      </a:lnTo>
                      <a:lnTo>
                        <a:pt x="61" y="101"/>
                      </a:lnTo>
                      <a:lnTo>
                        <a:pt x="61" y="98"/>
                      </a:lnTo>
                      <a:lnTo>
                        <a:pt x="61" y="96"/>
                      </a:lnTo>
                      <a:lnTo>
                        <a:pt x="63" y="96"/>
                      </a:lnTo>
                      <a:lnTo>
                        <a:pt x="66" y="96"/>
                      </a:lnTo>
                      <a:lnTo>
                        <a:pt x="68" y="96"/>
                      </a:lnTo>
                      <a:lnTo>
                        <a:pt x="71" y="95"/>
                      </a:lnTo>
                      <a:lnTo>
                        <a:pt x="74" y="96"/>
                      </a:lnTo>
                      <a:lnTo>
                        <a:pt x="77" y="96"/>
                      </a:lnTo>
                      <a:lnTo>
                        <a:pt x="80" y="96"/>
                      </a:lnTo>
                      <a:lnTo>
                        <a:pt x="82" y="98"/>
                      </a:lnTo>
                      <a:lnTo>
                        <a:pt x="84" y="99"/>
                      </a:lnTo>
                      <a:lnTo>
                        <a:pt x="85" y="103"/>
                      </a:lnTo>
                      <a:lnTo>
                        <a:pt x="77" y="107"/>
                      </a:lnTo>
                      <a:lnTo>
                        <a:pt x="72" y="114"/>
                      </a:lnTo>
                      <a:lnTo>
                        <a:pt x="71" y="122"/>
                      </a:lnTo>
                      <a:lnTo>
                        <a:pt x="72" y="130"/>
                      </a:lnTo>
                      <a:lnTo>
                        <a:pt x="76" y="138"/>
                      </a:lnTo>
                      <a:lnTo>
                        <a:pt x="80" y="146"/>
                      </a:lnTo>
                      <a:lnTo>
                        <a:pt x="84" y="155"/>
                      </a:lnTo>
                      <a:lnTo>
                        <a:pt x="88" y="163"/>
                      </a:lnTo>
                      <a:lnTo>
                        <a:pt x="92" y="173"/>
                      </a:lnTo>
                      <a:lnTo>
                        <a:pt x="92" y="181"/>
                      </a:lnTo>
                      <a:lnTo>
                        <a:pt x="103" y="170"/>
                      </a:lnTo>
                      <a:lnTo>
                        <a:pt x="109" y="181"/>
                      </a:lnTo>
                      <a:lnTo>
                        <a:pt x="109" y="186"/>
                      </a:lnTo>
                      <a:lnTo>
                        <a:pt x="111" y="187"/>
                      </a:lnTo>
                      <a:lnTo>
                        <a:pt x="111" y="187"/>
                      </a:lnTo>
                      <a:lnTo>
                        <a:pt x="111" y="186"/>
                      </a:lnTo>
                      <a:lnTo>
                        <a:pt x="111" y="183"/>
                      </a:lnTo>
                      <a:lnTo>
                        <a:pt x="109" y="179"/>
                      </a:lnTo>
                      <a:lnTo>
                        <a:pt x="109" y="176"/>
                      </a:lnTo>
                      <a:lnTo>
                        <a:pt x="108" y="173"/>
                      </a:lnTo>
                      <a:lnTo>
                        <a:pt x="106" y="171"/>
                      </a:lnTo>
                      <a:lnTo>
                        <a:pt x="103" y="170"/>
                      </a:lnTo>
                      <a:lnTo>
                        <a:pt x="92" y="307"/>
                      </a:lnTo>
                      <a:lnTo>
                        <a:pt x="98" y="288"/>
                      </a:lnTo>
                      <a:lnTo>
                        <a:pt x="100" y="269"/>
                      </a:lnTo>
                      <a:lnTo>
                        <a:pt x="101" y="250"/>
                      </a:lnTo>
                      <a:lnTo>
                        <a:pt x="100" y="232"/>
                      </a:lnTo>
                      <a:lnTo>
                        <a:pt x="96" y="213"/>
                      </a:lnTo>
                      <a:lnTo>
                        <a:pt x="93" y="195"/>
                      </a:lnTo>
                      <a:lnTo>
                        <a:pt x="88" y="178"/>
                      </a:lnTo>
                      <a:lnTo>
                        <a:pt x="82" y="160"/>
                      </a:lnTo>
                      <a:lnTo>
                        <a:pt x="76" y="144"/>
                      </a:lnTo>
                      <a:lnTo>
                        <a:pt x="68" y="128"/>
                      </a:lnTo>
                      <a:lnTo>
                        <a:pt x="64" y="130"/>
                      </a:lnTo>
                      <a:lnTo>
                        <a:pt x="61" y="133"/>
                      </a:lnTo>
                      <a:lnTo>
                        <a:pt x="60" y="136"/>
                      </a:lnTo>
                      <a:lnTo>
                        <a:pt x="60" y="139"/>
                      </a:lnTo>
                      <a:lnTo>
                        <a:pt x="60" y="144"/>
                      </a:lnTo>
                      <a:lnTo>
                        <a:pt x="60" y="147"/>
                      </a:lnTo>
                      <a:lnTo>
                        <a:pt x="60" y="152"/>
                      </a:lnTo>
                      <a:lnTo>
                        <a:pt x="60" y="155"/>
                      </a:lnTo>
                      <a:lnTo>
                        <a:pt x="60" y="159"/>
                      </a:lnTo>
                      <a:lnTo>
                        <a:pt x="61" y="163"/>
                      </a:lnTo>
                      <a:lnTo>
                        <a:pt x="0" y="0"/>
                      </a:lnTo>
                      <a:lnTo>
                        <a:pt x="50" y="120"/>
                      </a:lnTo>
                      <a:lnTo>
                        <a:pt x="50" y="120"/>
                      </a:lnTo>
                      <a:close/>
                    </a:path>
                  </a:pathLst>
                </a:custGeom>
                <a:solidFill>
                  <a:srgbClr val="520000"/>
                </a:solidFill>
                <a:ln w="9525">
                  <a:noFill/>
                  <a:round/>
                  <a:headEnd/>
                  <a:tailEnd/>
                </a:ln>
              </p:spPr>
              <p:txBody>
                <a:bodyPr/>
                <a:lstStyle/>
                <a:p>
                  <a:endParaRPr lang="en-US"/>
                </a:p>
              </p:txBody>
            </p:sp>
            <p:sp>
              <p:nvSpPr>
                <p:cNvPr id="43279" name="Freeform 271"/>
                <p:cNvSpPr>
                  <a:spLocks/>
                </p:cNvSpPr>
                <p:nvPr/>
              </p:nvSpPr>
              <p:spPr bwMode="auto">
                <a:xfrm>
                  <a:off x="2700" y="3329"/>
                  <a:ext cx="58" cy="48"/>
                </a:xfrm>
                <a:custGeom>
                  <a:avLst/>
                  <a:gdLst/>
                  <a:ahLst/>
                  <a:cxnLst>
                    <a:cxn ang="0">
                      <a:pos x="115" y="2"/>
                    </a:cxn>
                    <a:cxn ang="0">
                      <a:pos x="112" y="13"/>
                    </a:cxn>
                    <a:cxn ang="0">
                      <a:pos x="104" y="24"/>
                    </a:cxn>
                    <a:cxn ang="0">
                      <a:pos x="96" y="34"/>
                    </a:cxn>
                    <a:cxn ang="0">
                      <a:pos x="85" y="42"/>
                    </a:cxn>
                    <a:cxn ang="0">
                      <a:pos x="74" y="51"/>
                    </a:cxn>
                    <a:cxn ang="0">
                      <a:pos x="62" y="59"/>
                    </a:cxn>
                    <a:cxn ang="0">
                      <a:pos x="51" y="69"/>
                    </a:cxn>
                    <a:cxn ang="0">
                      <a:pos x="42" y="77"/>
                    </a:cxn>
                    <a:cxn ang="0">
                      <a:pos x="32" y="87"/>
                    </a:cxn>
                    <a:cxn ang="0">
                      <a:pos x="24" y="98"/>
                    </a:cxn>
                    <a:cxn ang="0">
                      <a:pos x="16" y="93"/>
                    </a:cxn>
                    <a:cxn ang="0">
                      <a:pos x="10" y="88"/>
                    </a:cxn>
                    <a:cxn ang="0">
                      <a:pos x="5" y="80"/>
                    </a:cxn>
                    <a:cxn ang="0">
                      <a:pos x="2" y="72"/>
                    </a:cxn>
                    <a:cxn ang="0">
                      <a:pos x="0" y="63"/>
                    </a:cxn>
                    <a:cxn ang="0">
                      <a:pos x="0" y="53"/>
                    </a:cxn>
                    <a:cxn ang="0">
                      <a:pos x="0" y="43"/>
                    </a:cxn>
                    <a:cxn ang="0">
                      <a:pos x="0" y="32"/>
                    </a:cxn>
                    <a:cxn ang="0">
                      <a:pos x="0" y="23"/>
                    </a:cxn>
                    <a:cxn ang="0">
                      <a:pos x="0" y="13"/>
                    </a:cxn>
                    <a:cxn ang="0">
                      <a:pos x="13" y="10"/>
                    </a:cxn>
                    <a:cxn ang="0">
                      <a:pos x="26" y="7"/>
                    </a:cxn>
                    <a:cxn ang="0">
                      <a:pos x="37" y="5"/>
                    </a:cxn>
                    <a:cxn ang="0">
                      <a:pos x="48" y="3"/>
                    </a:cxn>
                    <a:cxn ang="0">
                      <a:pos x="59" y="2"/>
                    </a:cxn>
                    <a:cxn ang="0">
                      <a:pos x="70" y="0"/>
                    </a:cxn>
                    <a:cxn ang="0">
                      <a:pos x="82" y="0"/>
                    </a:cxn>
                    <a:cxn ang="0">
                      <a:pos x="93" y="0"/>
                    </a:cxn>
                    <a:cxn ang="0">
                      <a:pos x="104" y="0"/>
                    </a:cxn>
                    <a:cxn ang="0">
                      <a:pos x="117" y="2"/>
                    </a:cxn>
                    <a:cxn ang="0">
                      <a:pos x="117" y="2"/>
                    </a:cxn>
                    <a:cxn ang="0">
                      <a:pos x="115" y="2"/>
                    </a:cxn>
                  </a:cxnLst>
                  <a:rect l="0" t="0" r="r" b="b"/>
                  <a:pathLst>
                    <a:path w="117" h="98">
                      <a:moveTo>
                        <a:pt x="115" y="2"/>
                      </a:moveTo>
                      <a:lnTo>
                        <a:pt x="112" y="13"/>
                      </a:lnTo>
                      <a:lnTo>
                        <a:pt x="104" y="24"/>
                      </a:lnTo>
                      <a:lnTo>
                        <a:pt x="96" y="34"/>
                      </a:lnTo>
                      <a:lnTo>
                        <a:pt x="85" y="42"/>
                      </a:lnTo>
                      <a:lnTo>
                        <a:pt x="74" y="51"/>
                      </a:lnTo>
                      <a:lnTo>
                        <a:pt x="62" y="59"/>
                      </a:lnTo>
                      <a:lnTo>
                        <a:pt x="51" y="69"/>
                      </a:lnTo>
                      <a:lnTo>
                        <a:pt x="42" y="77"/>
                      </a:lnTo>
                      <a:lnTo>
                        <a:pt x="32" y="87"/>
                      </a:lnTo>
                      <a:lnTo>
                        <a:pt x="24" y="98"/>
                      </a:lnTo>
                      <a:lnTo>
                        <a:pt x="16" y="93"/>
                      </a:lnTo>
                      <a:lnTo>
                        <a:pt x="10" y="88"/>
                      </a:lnTo>
                      <a:lnTo>
                        <a:pt x="5" y="80"/>
                      </a:lnTo>
                      <a:lnTo>
                        <a:pt x="2" y="72"/>
                      </a:lnTo>
                      <a:lnTo>
                        <a:pt x="0" y="63"/>
                      </a:lnTo>
                      <a:lnTo>
                        <a:pt x="0" y="53"/>
                      </a:lnTo>
                      <a:lnTo>
                        <a:pt x="0" y="43"/>
                      </a:lnTo>
                      <a:lnTo>
                        <a:pt x="0" y="32"/>
                      </a:lnTo>
                      <a:lnTo>
                        <a:pt x="0" y="23"/>
                      </a:lnTo>
                      <a:lnTo>
                        <a:pt x="0" y="13"/>
                      </a:lnTo>
                      <a:lnTo>
                        <a:pt x="13" y="10"/>
                      </a:lnTo>
                      <a:lnTo>
                        <a:pt x="26" y="7"/>
                      </a:lnTo>
                      <a:lnTo>
                        <a:pt x="37" y="5"/>
                      </a:lnTo>
                      <a:lnTo>
                        <a:pt x="48" y="3"/>
                      </a:lnTo>
                      <a:lnTo>
                        <a:pt x="59" y="2"/>
                      </a:lnTo>
                      <a:lnTo>
                        <a:pt x="70" y="0"/>
                      </a:lnTo>
                      <a:lnTo>
                        <a:pt x="82" y="0"/>
                      </a:lnTo>
                      <a:lnTo>
                        <a:pt x="93" y="0"/>
                      </a:lnTo>
                      <a:lnTo>
                        <a:pt x="104" y="0"/>
                      </a:lnTo>
                      <a:lnTo>
                        <a:pt x="117" y="2"/>
                      </a:lnTo>
                      <a:lnTo>
                        <a:pt x="117" y="2"/>
                      </a:lnTo>
                      <a:lnTo>
                        <a:pt x="115" y="2"/>
                      </a:lnTo>
                      <a:close/>
                    </a:path>
                  </a:pathLst>
                </a:custGeom>
                <a:solidFill>
                  <a:srgbClr val="CEA156"/>
                </a:solidFill>
                <a:ln w="9525">
                  <a:noFill/>
                  <a:round/>
                  <a:headEnd/>
                  <a:tailEnd/>
                </a:ln>
              </p:spPr>
              <p:txBody>
                <a:bodyPr/>
                <a:lstStyle/>
                <a:p>
                  <a:endParaRPr lang="en-US"/>
                </a:p>
              </p:txBody>
            </p:sp>
            <p:sp>
              <p:nvSpPr>
                <p:cNvPr id="43280" name="Freeform 272"/>
                <p:cNvSpPr>
                  <a:spLocks/>
                </p:cNvSpPr>
                <p:nvPr/>
              </p:nvSpPr>
              <p:spPr bwMode="auto">
                <a:xfrm>
                  <a:off x="2332" y="3335"/>
                  <a:ext cx="13" cy="16"/>
                </a:xfrm>
                <a:custGeom>
                  <a:avLst/>
                  <a:gdLst/>
                  <a:ahLst/>
                  <a:cxnLst>
                    <a:cxn ang="0">
                      <a:pos x="24" y="0"/>
                    </a:cxn>
                    <a:cxn ang="0">
                      <a:pos x="24" y="3"/>
                    </a:cxn>
                    <a:cxn ang="0">
                      <a:pos x="24" y="6"/>
                    </a:cxn>
                    <a:cxn ang="0">
                      <a:pos x="24" y="10"/>
                    </a:cxn>
                    <a:cxn ang="0">
                      <a:pos x="26" y="14"/>
                    </a:cxn>
                    <a:cxn ang="0">
                      <a:pos x="26" y="18"/>
                    </a:cxn>
                    <a:cxn ang="0">
                      <a:pos x="26" y="21"/>
                    </a:cxn>
                    <a:cxn ang="0">
                      <a:pos x="26" y="24"/>
                    </a:cxn>
                    <a:cxn ang="0">
                      <a:pos x="24" y="27"/>
                    </a:cxn>
                    <a:cxn ang="0">
                      <a:pos x="21" y="29"/>
                    </a:cxn>
                    <a:cxn ang="0">
                      <a:pos x="18" y="32"/>
                    </a:cxn>
                    <a:cxn ang="0">
                      <a:pos x="0" y="32"/>
                    </a:cxn>
                    <a:cxn ang="0">
                      <a:pos x="8" y="32"/>
                    </a:cxn>
                    <a:cxn ang="0">
                      <a:pos x="8" y="0"/>
                    </a:cxn>
                    <a:cxn ang="0">
                      <a:pos x="26" y="0"/>
                    </a:cxn>
                    <a:cxn ang="0">
                      <a:pos x="26" y="0"/>
                    </a:cxn>
                    <a:cxn ang="0">
                      <a:pos x="24" y="0"/>
                    </a:cxn>
                  </a:cxnLst>
                  <a:rect l="0" t="0" r="r" b="b"/>
                  <a:pathLst>
                    <a:path w="26" h="32">
                      <a:moveTo>
                        <a:pt x="24" y="0"/>
                      </a:moveTo>
                      <a:lnTo>
                        <a:pt x="24" y="3"/>
                      </a:lnTo>
                      <a:lnTo>
                        <a:pt x="24" y="6"/>
                      </a:lnTo>
                      <a:lnTo>
                        <a:pt x="24" y="10"/>
                      </a:lnTo>
                      <a:lnTo>
                        <a:pt x="26" y="14"/>
                      </a:lnTo>
                      <a:lnTo>
                        <a:pt x="26" y="18"/>
                      </a:lnTo>
                      <a:lnTo>
                        <a:pt x="26" y="21"/>
                      </a:lnTo>
                      <a:lnTo>
                        <a:pt x="26" y="24"/>
                      </a:lnTo>
                      <a:lnTo>
                        <a:pt x="24" y="27"/>
                      </a:lnTo>
                      <a:lnTo>
                        <a:pt x="21" y="29"/>
                      </a:lnTo>
                      <a:lnTo>
                        <a:pt x="18" y="32"/>
                      </a:lnTo>
                      <a:lnTo>
                        <a:pt x="0" y="32"/>
                      </a:lnTo>
                      <a:lnTo>
                        <a:pt x="8" y="32"/>
                      </a:lnTo>
                      <a:lnTo>
                        <a:pt x="8" y="0"/>
                      </a:lnTo>
                      <a:lnTo>
                        <a:pt x="26" y="0"/>
                      </a:lnTo>
                      <a:lnTo>
                        <a:pt x="26" y="0"/>
                      </a:lnTo>
                      <a:lnTo>
                        <a:pt x="24" y="0"/>
                      </a:lnTo>
                      <a:close/>
                    </a:path>
                  </a:pathLst>
                </a:custGeom>
                <a:solidFill>
                  <a:srgbClr val="CEA156"/>
                </a:solidFill>
                <a:ln w="9525">
                  <a:noFill/>
                  <a:round/>
                  <a:headEnd/>
                  <a:tailEnd/>
                </a:ln>
              </p:spPr>
              <p:txBody>
                <a:bodyPr/>
                <a:lstStyle/>
                <a:p>
                  <a:endParaRPr lang="en-US"/>
                </a:p>
              </p:txBody>
            </p:sp>
            <p:sp>
              <p:nvSpPr>
                <p:cNvPr id="43281" name="Freeform 273"/>
                <p:cNvSpPr>
                  <a:spLocks/>
                </p:cNvSpPr>
                <p:nvPr/>
              </p:nvSpPr>
              <p:spPr bwMode="auto">
                <a:xfrm>
                  <a:off x="2996" y="3334"/>
                  <a:ext cx="6" cy="22"/>
                </a:xfrm>
                <a:custGeom>
                  <a:avLst/>
                  <a:gdLst/>
                  <a:ahLst/>
                  <a:cxnLst>
                    <a:cxn ang="0">
                      <a:pos x="13" y="8"/>
                    </a:cxn>
                    <a:cxn ang="0">
                      <a:pos x="0" y="44"/>
                    </a:cxn>
                    <a:cxn ang="0">
                      <a:pos x="0" y="2"/>
                    </a:cxn>
                    <a:cxn ang="0">
                      <a:pos x="2" y="2"/>
                    </a:cxn>
                    <a:cxn ang="0">
                      <a:pos x="3" y="0"/>
                    </a:cxn>
                    <a:cxn ang="0">
                      <a:pos x="5" y="2"/>
                    </a:cxn>
                    <a:cxn ang="0">
                      <a:pos x="6" y="2"/>
                    </a:cxn>
                    <a:cxn ang="0">
                      <a:pos x="8" y="4"/>
                    </a:cxn>
                    <a:cxn ang="0">
                      <a:pos x="10" y="4"/>
                    </a:cxn>
                    <a:cxn ang="0">
                      <a:pos x="10" y="5"/>
                    </a:cxn>
                    <a:cxn ang="0">
                      <a:pos x="11" y="7"/>
                    </a:cxn>
                    <a:cxn ang="0">
                      <a:pos x="13" y="8"/>
                    </a:cxn>
                    <a:cxn ang="0">
                      <a:pos x="13" y="8"/>
                    </a:cxn>
                    <a:cxn ang="0">
                      <a:pos x="13" y="8"/>
                    </a:cxn>
                  </a:cxnLst>
                  <a:rect l="0" t="0" r="r" b="b"/>
                  <a:pathLst>
                    <a:path w="13" h="44">
                      <a:moveTo>
                        <a:pt x="13" y="8"/>
                      </a:moveTo>
                      <a:lnTo>
                        <a:pt x="0" y="44"/>
                      </a:lnTo>
                      <a:lnTo>
                        <a:pt x="0" y="2"/>
                      </a:lnTo>
                      <a:lnTo>
                        <a:pt x="2" y="2"/>
                      </a:lnTo>
                      <a:lnTo>
                        <a:pt x="3" y="0"/>
                      </a:lnTo>
                      <a:lnTo>
                        <a:pt x="5" y="2"/>
                      </a:lnTo>
                      <a:lnTo>
                        <a:pt x="6" y="2"/>
                      </a:lnTo>
                      <a:lnTo>
                        <a:pt x="8" y="4"/>
                      </a:lnTo>
                      <a:lnTo>
                        <a:pt x="10" y="4"/>
                      </a:lnTo>
                      <a:lnTo>
                        <a:pt x="10" y="5"/>
                      </a:lnTo>
                      <a:lnTo>
                        <a:pt x="11" y="7"/>
                      </a:lnTo>
                      <a:lnTo>
                        <a:pt x="13" y="8"/>
                      </a:lnTo>
                      <a:lnTo>
                        <a:pt x="13" y="8"/>
                      </a:lnTo>
                      <a:lnTo>
                        <a:pt x="13" y="8"/>
                      </a:lnTo>
                      <a:close/>
                    </a:path>
                  </a:pathLst>
                </a:custGeom>
                <a:solidFill>
                  <a:srgbClr val="FFFF00"/>
                </a:solidFill>
                <a:ln w="9525">
                  <a:noFill/>
                  <a:round/>
                  <a:headEnd/>
                  <a:tailEnd/>
                </a:ln>
              </p:spPr>
              <p:txBody>
                <a:bodyPr/>
                <a:lstStyle/>
                <a:p>
                  <a:endParaRPr lang="en-US"/>
                </a:p>
              </p:txBody>
            </p:sp>
            <p:sp>
              <p:nvSpPr>
                <p:cNvPr id="43282" name="Freeform 274"/>
                <p:cNvSpPr>
                  <a:spLocks/>
                </p:cNvSpPr>
                <p:nvPr/>
              </p:nvSpPr>
              <p:spPr bwMode="auto">
                <a:xfrm>
                  <a:off x="3050" y="3335"/>
                  <a:ext cx="21" cy="22"/>
                </a:xfrm>
                <a:custGeom>
                  <a:avLst/>
                  <a:gdLst/>
                  <a:ahLst/>
                  <a:cxnLst>
                    <a:cxn ang="0">
                      <a:pos x="0" y="42"/>
                    </a:cxn>
                    <a:cxn ang="0">
                      <a:pos x="43" y="0"/>
                    </a:cxn>
                    <a:cxn ang="0">
                      <a:pos x="40" y="5"/>
                    </a:cxn>
                    <a:cxn ang="0">
                      <a:pos x="37" y="11"/>
                    </a:cxn>
                    <a:cxn ang="0">
                      <a:pos x="34" y="16"/>
                    </a:cxn>
                    <a:cxn ang="0">
                      <a:pos x="31" y="22"/>
                    </a:cxn>
                    <a:cxn ang="0">
                      <a:pos x="27" y="29"/>
                    </a:cxn>
                    <a:cxn ang="0">
                      <a:pos x="24" y="35"/>
                    </a:cxn>
                    <a:cxn ang="0">
                      <a:pos x="21" y="38"/>
                    </a:cxn>
                    <a:cxn ang="0">
                      <a:pos x="15" y="42"/>
                    </a:cxn>
                    <a:cxn ang="0">
                      <a:pos x="10" y="43"/>
                    </a:cxn>
                    <a:cxn ang="0">
                      <a:pos x="2" y="42"/>
                    </a:cxn>
                    <a:cxn ang="0">
                      <a:pos x="2" y="42"/>
                    </a:cxn>
                    <a:cxn ang="0">
                      <a:pos x="0" y="42"/>
                    </a:cxn>
                  </a:cxnLst>
                  <a:rect l="0" t="0" r="r" b="b"/>
                  <a:pathLst>
                    <a:path w="43" h="43">
                      <a:moveTo>
                        <a:pt x="0" y="42"/>
                      </a:moveTo>
                      <a:lnTo>
                        <a:pt x="43" y="0"/>
                      </a:lnTo>
                      <a:lnTo>
                        <a:pt x="40" y="5"/>
                      </a:lnTo>
                      <a:lnTo>
                        <a:pt x="37" y="11"/>
                      </a:lnTo>
                      <a:lnTo>
                        <a:pt x="34" y="16"/>
                      </a:lnTo>
                      <a:lnTo>
                        <a:pt x="31" y="22"/>
                      </a:lnTo>
                      <a:lnTo>
                        <a:pt x="27" y="29"/>
                      </a:lnTo>
                      <a:lnTo>
                        <a:pt x="24" y="35"/>
                      </a:lnTo>
                      <a:lnTo>
                        <a:pt x="21" y="38"/>
                      </a:lnTo>
                      <a:lnTo>
                        <a:pt x="15" y="42"/>
                      </a:lnTo>
                      <a:lnTo>
                        <a:pt x="10" y="43"/>
                      </a:lnTo>
                      <a:lnTo>
                        <a:pt x="2" y="42"/>
                      </a:lnTo>
                      <a:lnTo>
                        <a:pt x="2" y="42"/>
                      </a:lnTo>
                      <a:lnTo>
                        <a:pt x="0" y="42"/>
                      </a:lnTo>
                      <a:close/>
                    </a:path>
                  </a:pathLst>
                </a:custGeom>
                <a:solidFill>
                  <a:srgbClr val="FFFF00"/>
                </a:solidFill>
                <a:ln w="9525">
                  <a:noFill/>
                  <a:round/>
                  <a:headEnd/>
                  <a:tailEnd/>
                </a:ln>
              </p:spPr>
              <p:txBody>
                <a:bodyPr/>
                <a:lstStyle/>
                <a:p>
                  <a:endParaRPr lang="en-US"/>
                </a:p>
              </p:txBody>
            </p:sp>
            <p:sp>
              <p:nvSpPr>
                <p:cNvPr id="43283" name="Freeform 275"/>
                <p:cNvSpPr>
                  <a:spLocks/>
                </p:cNvSpPr>
                <p:nvPr/>
              </p:nvSpPr>
              <p:spPr bwMode="auto">
                <a:xfrm>
                  <a:off x="3594" y="3335"/>
                  <a:ext cx="5" cy="21"/>
                </a:xfrm>
                <a:custGeom>
                  <a:avLst/>
                  <a:gdLst/>
                  <a:ahLst/>
                  <a:cxnLst>
                    <a:cxn ang="0">
                      <a:pos x="9" y="42"/>
                    </a:cxn>
                    <a:cxn ang="0">
                      <a:pos x="0" y="0"/>
                    </a:cxn>
                    <a:cxn ang="0">
                      <a:pos x="9" y="24"/>
                    </a:cxn>
                    <a:cxn ang="0">
                      <a:pos x="9" y="42"/>
                    </a:cxn>
                    <a:cxn ang="0">
                      <a:pos x="9" y="42"/>
                    </a:cxn>
                  </a:cxnLst>
                  <a:rect l="0" t="0" r="r" b="b"/>
                  <a:pathLst>
                    <a:path w="9" h="42">
                      <a:moveTo>
                        <a:pt x="9" y="42"/>
                      </a:moveTo>
                      <a:lnTo>
                        <a:pt x="0" y="0"/>
                      </a:lnTo>
                      <a:lnTo>
                        <a:pt x="9" y="24"/>
                      </a:lnTo>
                      <a:lnTo>
                        <a:pt x="9" y="42"/>
                      </a:lnTo>
                      <a:lnTo>
                        <a:pt x="9" y="42"/>
                      </a:lnTo>
                      <a:close/>
                    </a:path>
                  </a:pathLst>
                </a:custGeom>
                <a:solidFill>
                  <a:srgbClr val="893939"/>
                </a:solidFill>
                <a:ln w="9525">
                  <a:noFill/>
                  <a:round/>
                  <a:headEnd/>
                  <a:tailEnd/>
                </a:ln>
              </p:spPr>
              <p:txBody>
                <a:bodyPr/>
                <a:lstStyle/>
                <a:p>
                  <a:endParaRPr lang="en-US"/>
                </a:p>
              </p:txBody>
            </p:sp>
            <p:sp>
              <p:nvSpPr>
                <p:cNvPr id="43284" name="Freeform 276"/>
                <p:cNvSpPr>
                  <a:spLocks/>
                </p:cNvSpPr>
                <p:nvPr/>
              </p:nvSpPr>
              <p:spPr bwMode="auto">
                <a:xfrm>
                  <a:off x="2707" y="3338"/>
                  <a:ext cx="18" cy="22"/>
                </a:xfrm>
                <a:custGeom>
                  <a:avLst/>
                  <a:gdLst/>
                  <a:ahLst/>
                  <a:cxnLst>
                    <a:cxn ang="0">
                      <a:pos x="34" y="0"/>
                    </a:cxn>
                    <a:cxn ang="0">
                      <a:pos x="32" y="7"/>
                    </a:cxn>
                    <a:cxn ang="0">
                      <a:pos x="31" y="12"/>
                    </a:cxn>
                    <a:cxn ang="0">
                      <a:pos x="28" y="15"/>
                    </a:cxn>
                    <a:cxn ang="0">
                      <a:pos x="24" y="20"/>
                    </a:cxn>
                    <a:cxn ang="0">
                      <a:pos x="20" y="23"/>
                    </a:cxn>
                    <a:cxn ang="0">
                      <a:pos x="16" y="28"/>
                    </a:cxn>
                    <a:cxn ang="0">
                      <a:pos x="13" y="31"/>
                    </a:cxn>
                    <a:cxn ang="0">
                      <a:pos x="8" y="36"/>
                    </a:cxn>
                    <a:cxn ang="0">
                      <a:pos x="4" y="39"/>
                    </a:cxn>
                    <a:cxn ang="0">
                      <a:pos x="0" y="44"/>
                    </a:cxn>
                    <a:cxn ang="0">
                      <a:pos x="0" y="0"/>
                    </a:cxn>
                    <a:cxn ang="0">
                      <a:pos x="36" y="0"/>
                    </a:cxn>
                    <a:cxn ang="0">
                      <a:pos x="36" y="0"/>
                    </a:cxn>
                    <a:cxn ang="0">
                      <a:pos x="34" y="0"/>
                    </a:cxn>
                  </a:cxnLst>
                  <a:rect l="0" t="0" r="r" b="b"/>
                  <a:pathLst>
                    <a:path w="36" h="44">
                      <a:moveTo>
                        <a:pt x="34" y="0"/>
                      </a:moveTo>
                      <a:lnTo>
                        <a:pt x="32" y="7"/>
                      </a:lnTo>
                      <a:lnTo>
                        <a:pt x="31" y="12"/>
                      </a:lnTo>
                      <a:lnTo>
                        <a:pt x="28" y="15"/>
                      </a:lnTo>
                      <a:lnTo>
                        <a:pt x="24" y="20"/>
                      </a:lnTo>
                      <a:lnTo>
                        <a:pt x="20" y="23"/>
                      </a:lnTo>
                      <a:lnTo>
                        <a:pt x="16" y="28"/>
                      </a:lnTo>
                      <a:lnTo>
                        <a:pt x="13" y="31"/>
                      </a:lnTo>
                      <a:lnTo>
                        <a:pt x="8" y="36"/>
                      </a:lnTo>
                      <a:lnTo>
                        <a:pt x="4" y="39"/>
                      </a:lnTo>
                      <a:lnTo>
                        <a:pt x="0" y="44"/>
                      </a:lnTo>
                      <a:lnTo>
                        <a:pt x="0" y="0"/>
                      </a:lnTo>
                      <a:lnTo>
                        <a:pt x="36" y="0"/>
                      </a:lnTo>
                      <a:lnTo>
                        <a:pt x="36" y="0"/>
                      </a:lnTo>
                      <a:lnTo>
                        <a:pt x="34" y="0"/>
                      </a:lnTo>
                      <a:close/>
                    </a:path>
                  </a:pathLst>
                </a:custGeom>
                <a:solidFill>
                  <a:srgbClr val="FFFF00"/>
                </a:solidFill>
                <a:ln w="9525">
                  <a:noFill/>
                  <a:round/>
                  <a:headEnd/>
                  <a:tailEnd/>
                </a:ln>
              </p:spPr>
              <p:txBody>
                <a:bodyPr/>
                <a:lstStyle/>
                <a:p>
                  <a:endParaRPr lang="en-US"/>
                </a:p>
              </p:txBody>
            </p:sp>
            <p:sp>
              <p:nvSpPr>
                <p:cNvPr id="43285" name="Freeform 277"/>
                <p:cNvSpPr>
                  <a:spLocks/>
                </p:cNvSpPr>
                <p:nvPr/>
              </p:nvSpPr>
              <p:spPr bwMode="auto">
                <a:xfrm>
                  <a:off x="2725" y="3338"/>
                  <a:ext cx="21" cy="22"/>
                </a:xfrm>
                <a:custGeom>
                  <a:avLst/>
                  <a:gdLst/>
                  <a:ahLst/>
                  <a:cxnLst>
                    <a:cxn ang="0">
                      <a:pos x="41" y="0"/>
                    </a:cxn>
                    <a:cxn ang="0">
                      <a:pos x="0" y="44"/>
                    </a:cxn>
                    <a:cxn ang="0">
                      <a:pos x="41" y="0"/>
                    </a:cxn>
                    <a:cxn ang="0">
                      <a:pos x="41" y="0"/>
                    </a:cxn>
                  </a:cxnLst>
                  <a:rect l="0" t="0" r="r" b="b"/>
                  <a:pathLst>
                    <a:path w="41" h="44">
                      <a:moveTo>
                        <a:pt x="41" y="0"/>
                      </a:moveTo>
                      <a:lnTo>
                        <a:pt x="0" y="44"/>
                      </a:lnTo>
                      <a:lnTo>
                        <a:pt x="41" y="0"/>
                      </a:lnTo>
                      <a:lnTo>
                        <a:pt x="41" y="0"/>
                      </a:lnTo>
                      <a:close/>
                    </a:path>
                  </a:pathLst>
                </a:custGeom>
                <a:solidFill>
                  <a:srgbClr val="FFFF00"/>
                </a:solidFill>
                <a:ln w="9525">
                  <a:noFill/>
                  <a:round/>
                  <a:headEnd/>
                  <a:tailEnd/>
                </a:ln>
              </p:spPr>
              <p:txBody>
                <a:bodyPr/>
                <a:lstStyle/>
                <a:p>
                  <a:endParaRPr lang="en-US"/>
                </a:p>
              </p:txBody>
            </p:sp>
            <p:sp>
              <p:nvSpPr>
                <p:cNvPr id="43286" name="Freeform 278"/>
                <p:cNvSpPr>
                  <a:spLocks/>
                </p:cNvSpPr>
                <p:nvPr/>
              </p:nvSpPr>
              <p:spPr bwMode="auto">
                <a:xfrm>
                  <a:off x="2577" y="3347"/>
                  <a:ext cx="160" cy="157"/>
                </a:xfrm>
                <a:custGeom>
                  <a:avLst/>
                  <a:gdLst/>
                  <a:ahLst/>
                  <a:cxnLst>
                    <a:cxn ang="0">
                      <a:pos x="57" y="157"/>
                    </a:cxn>
                    <a:cxn ang="0">
                      <a:pos x="100" y="138"/>
                    </a:cxn>
                    <a:cxn ang="0">
                      <a:pos x="144" y="114"/>
                    </a:cxn>
                    <a:cxn ang="0">
                      <a:pos x="185" y="98"/>
                    </a:cxn>
                    <a:cxn ang="0">
                      <a:pos x="225" y="102"/>
                    </a:cxn>
                    <a:cxn ang="0">
                      <a:pos x="248" y="136"/>
                    </a:cxn>
                    <a:cxn ang="0">
                      <a:pos x="259" y="173"/>
                    </a:cxn>
                    <a:cxn ang="0">
                      <a:pos x="272" y="208"/>
                    </a:cxn>
                    <a:cxn ang="0">
                      <a:pos x="278" y="245"/>
                    </a:cxn>
                    <a:cxn ang="0">
                      <a:pos x="267" y="283"/>
                    </a:cxn>
                    <a:cxn ang="0">
                      <a:pos x="259" y="306"/>
                    </a:cxn>
                    <a:cxn ang="0">
                      <a:pos x="272" y="301"/>
                    </a:cxn>
                    <a:cxn ang="0">
                      <a:pos x="284" y="290"/>
                    </a:cxn>
                    <a:cxn ang="0">
                      <a:pos x="299" y="277"/>
                    </a:cxn>
                    <a:cxn ang="0">
                      <a:pos x="313" y="266"/>
                    </a:cxn>
                    <a:cxn ang="0">
                      <a:pos x="313" y="267"/>
                    </a:cxn>
                    <a:cxn ang="0">
                      <a:pos x="300" y="282"/>
                    </a:cxn>
                    <a:cxn ang="0">
                      <a:pos x="288" y="296"/>
                    </a:cxn>
                    <a:cxn ang="0">
                      <a:pos x="272" y="307"/>
                    </a:cxn>
                    <a:cxn ang="0">
                      <a:pos x="256" y="314"/>
                    </a:cxn>
                    <a:cxn ang="0">
                      <a:pos x="251" y="299"/>
                    </a:cxn>
                    <a:cxn ang="0">
                      <a:pos x="260" y="267"/>
                    </a:cxn>
                    <a:cxn ang="0">
                      <a:pos x="267" y="234"/>
                    </a:cxn>
                    <a:cxn ang="0">
                      <a:pos x="267" y="202"/>
                    </a:cxn>
                    <a:cxn ang="0">
                      <a:pos x="257" y="173"/>
                    </a:cxn>
                    <a:cxn ang="0">
                      <a:pos x="244" y="157"/>
                    </a:cxn>
                    <a:cxn ang="0">
                      <a:pos x="240" y="154"/>
                    </a:cxn>
                    <a:cxn ang="0">
                      <a:pos x="233" y="152"/>
                    </a:cxn>
                    <a:cxn ang="0">
                      <a:pos x="227" y="152"/>
                    </a:cxn>
                    <a:cxn ang="0">
                      <a:pos x="220" y="152"/>
                    </a:cxn>
                    <a:cxn ang="0">
                      <a:pos x="211" y="93"/>
                    </a:cxn>
                    <a:cxn ang="0">
                      <a:pos x="168" y="104"/>
                    </a:cxn>
                    <a:cxn ang="0">
                      <a:pos x="126" y="125"/>
                    </a:cxn>
                    <a:cxn ang="0">
                      <a:pos x="86" y="147"/>
                    </a:cxn>
                    <a:cxn ang="0">
                      <a:pos x="46" y="158"/>
                    </a:cxn>
                    <a:cxn ang="0">
                      <a:pos x="0" y="152"/>
                    </a:cxn>
                    <a:cxn ang="0">
                      <a:pos x="4" y="120"/>
                    </a:cxn>
                    <a:cxn ang="0">
                      <a:pos x="11" y="93"/>
                    </a:cxn>
                    <a:cxn ang="0">
                      <a:pos x="16" y="67"/>
                    </a:cxn>
                    <a:cxn ang="0">
                      <a:pos x="16" y="43"/>
                    </a:cxn>
                    <a:cxn ang="0">
                      <a:pos x="6" y="18"/>
                    </a:cxn>
                    <a:cxn ang="0">
                      <a:pos x="38" y="40"/>
                    </a:cxn>
                    <a:cxn ang="0">
                      <a:pos x="41" y="30"/>
                    </a:cxn>
                    <a:cxn ang="0">
                      <a:pos x="40" y="21"/>
                    </a:cxn>
                    <a:cxn ang="0">
                      <a:pos x="35" y="11"/>
                    </a:cxn>
                    <a:cxn ang="0">
                      <a:pos x="28" y="3"/>
                    </a:cxn>
                    <a:cxn ang="0">
                      <a:pos x="40" y="16"/>
                    </a:cxn>
                    <a:cxn ang="0">
                      <a:pos x="40" y="50"/>
                    </a:cxn>
                    <a:cxn ang="0">
                      <a:pos x="22" y="83"/>
                    </a:cxn>
                    <a:cxn ang="0">
                      <a:pos x="6" y="117"/>
                    </a:cxn>
                    <a:cxn ang="0">
                      <a:pos x="14" y="147"/>
                    </a:cxn>
                    <a:cxn ang="0">
                      <a:pos x="35" y="158"/>
                    </a:cxn>
                  </a:cxnLst>
                  <a:rect l="0" t="0" r="r" b="b"/>
                  <a:pathLst>
                    <a:path w="320" h="314">
                      <a:moveTo>
                        <a:pt x="35" y="158"/>
                      </a:moveTo>
                      <a:lnTo>
                        <a:pt x="57" y="157"/>
                      </a:lnTo>
                      <a:lnTo>
                        <a:pt x="78" y="149"/>
                      </a:lnTo>
                      <a:lnTo>
                        <a:pt x="100" y="138"/>
                      </a:lnTo>
                      <a:lnTo>
                        <a:pt x="121" y="126"/>
                      </a:lnTo>
                      <a:lnTo>
                        <a:pt x="144" y="114"/>
                      </a:lnTo>
                      <a:lnTo>
                        <a:pt x="164" y="104"/>
                      </a:lnTo>
                      <a:lnTo>
                        <a:pt x="185" y="98"/>
                      </a:lnTo>
                      <a:lnTo>
                        <a:pt x="206" y="98"/>
                      </a:lnTo>
                      <a:lnTo>
                        <a:pt x="225" y="102"/>
                      </a:lnTo>
                      <a:lnTo>
                        <a:pt x="246" y="117"/>
                      </a:lnTo>
                      <a:lnTo>
                        <a:pt x="248" y="136"/>
                      </a:lnTo>
                      <a:lnTo>
                        <a:pt x="252" y="154"/>
                      </a:lnTo>
                      <a:lnTo>
                        <a:pt x="259" y="173"/>
                      </a:lnTo>
                      <a:lnTo>
                        <a:pt x="265" y="190"/>
                      </a:lnTo>
                      <a:lnTo>
                        <a:pt x="272" y="208"/>
                      </a:lnTo>
                      <a:lnTo>
                        <a:pt x="276" y="227"/>
                      </a:lnTo>
                      <a:lnTo>
                        <a:pt x="278" y="245"/>
                      </a:lnTo>
                      <a:lnTo>
                        <a:pt x="275" y="264"/>
                      </a:lnTo>
                      <a:lnTo>
                        <a:pt x="267" y="283"/>
                      </a:lnTo>
                      <a:lnTo>
                        <a:pt x="252" y="304"/>
                      </a:lnTo>
                      <a:lnTo>
                        <a:pt x="259" y="306"/>
                      </a:lnTo>
                      <a:lnTo>
                        <a:pt x="265" y="304"/>
                      </a:lnTo>
                      <a:lnTo>
                        <a:pt x="272" y="301"/>
                      </a:lnTo>
                      <a:lnTo>
                        <a:pt x="278" y="296"/>
                      </a:lnTo>
                      <a:lnTo>
                        <a:pt x="284" y="290"/>
                      </a:lnTo>
                      <a:lnTo>
                        <a:pt x="292" y="283"/>
                      </a:lnTo>
                      <a:lnTo>
                        <a:pt x="299" y="277"/>
                      </a:lnTo>
                      <a:lnTo>
                        <a:pt x="305" y="270"/>
                      </a:lnTo>
                      <a:lnTo>
                        <a:pt x="313" y="266"/>
                      </a:lnTo>
                      <a:lnTo>
                        <a:pt x="320" y="261"/>
                      </a:lnTo>
                      <a:lnTo>
                        <a:pt x="313" y="267"/>
                      </a:lnTo>
                      <a:lnTo>
                        <a:pt x="307" y="275"/>
                      </a:lnTo>
                      <a:lnTo>
                        <a:pt x="300" y="282"/>
                      </a:lnTo>
                      <a:lnTo>
                        <a:pt x="294" y="290"/>
                      </a:lnTo>
                      <a:lnTo>
                        <a:pt x="288" y="296"/>
                      </a:lnTo>
                      <a:lnTo>
                        <a:pt x="280" y="301"/>
                      </a:lnTo>
                      <a:lnTo>
                        <a:pt x="272" y="307"/>
                      </a:lnTo>
                      <a:lnTo>
                        <a:pt x="264" y="310"/>
                      </a:lnTo>
                      <a:lnTo>
                        <a:pt x="256" y="314"/>
                      </a:lnTo>
                      <a:lnTo>
                        <a:pt x="246" y="314"/>
                      </a:lnTo>
                      <a:lnTo>
                        <a:pt x="251" y="299"/>
                      </a:lnTo>
                      <a:lnTo>
                        <a:pt x="256" y="283"/>
                      </a:lnTo>
                      <a:lnTo>
                        <a:pt x="260" y="267"/>
                      </a:lnTo>
                      <a:lnTo>
                        <a:pt x="264" y="250"/>
                      </a:lnTo>
                      <a:lnTo>
                        <a:pt x="267" y="234"/>
                      </a:lnTo>
                      <a:lnTo>
                        <a:pt x="268" y="218"/>
                      </a:lnTo>
                      <a:lnTo>
                        <a:pt x="267" y="202"/>
                      </a:lnTo>
                      <a:lnTo>
                        <a:pt x="264" y="187"/>
                      </a:lnTo>
                      <a:lnTo>
                        <a:pt x="257" y="173"/>
                      </a:lnTo>
                      <a:lnTo>
                        <a:pt x="246" y="158"/>
                      </a:lnTo>
                      <a:lnTo>
                        <a:pt x="244" y="157"/>
                      </a:lnTo>
                      <a:lnTo>
                        <a:pt x="241" y="154"/>
                      </a:lnTo>
                      <a:lnTo>
                        <a:pt x="240" y="154"/>
                      </a:lnTo>
                      <a:lnTo>
                        <a:pt x="236" y="152"/>
                      </a:lnTo>
                      <a:lnTo>
                        <a:pt x="233" y="152"/>
                      </a:lnTo>
                      <a:lnTo>
                        <a:pt x="230" y="152"/>
                      </a:lnTo>
                      <a:lnTo>
                        <a:pt x="227" y="152"/>
                      </a:lnTo>
                      <a:lnTo>
                        <a:pt x="224" y="152"/>
                      </a:lnTo>
                      <a:lnTo>
                        <a:pt x="220" y="152"/>
                      </a:lnTo>
                      <a:lnTo>
                        <a:pt x="217" y="152"/>
                      </a:lnTo>
                      <a:lnTo>
                        <a:pt x="211" y="93"/>
                      </a:lnTo>
                      <a:lnTo>
                        <a:pt x="188" y="96"/>
                      </a:lnTo>
                      <a:lnTo>
                        <a:pt x="168" y="104"/>
                      </a:lnTo>
                      <a:lnTo>
                        <a:pt x="147" y="114"/>
                      </a:lnTo>
                      <a:lnTo>
                        <a:pt x="126" y="125"/>
                      </a:lnTo>
                      <a:lnTo>
                        <a:pt x="107" y="136"/>
                      </a:lnTo>
                      <a:lnTo>
                        <a:pt x="86" y="147"/>
                      </a:lnTo>
                      <a:lnTo>
                        <a:pt x="67" y="154"/>
                      </a:lnTo>
                      <a:lnTo>
                        <a:pt x="46" y="158"/>
                      </a:lnTo>
                      <a:lnTo>
                        <a:pt x="24" y="158"/>
                      </a:lnTo>
                      <a:lnTo>
                        <a:pt x="0" y="152"/>
                      </a:lnTo>
                      <a:lnTo>
                        <a:pt x="1" y="136"/>
                      </a:lnTo>
                      <a:lnTo>
                        <a:pt x="4" y="120"/>
                      </a:lnTo>
                      <a:lnTo>
                        <a:pt x="8" y="106"/>
                      </a:lnTo>
                      <a:lnTo>
                        <a:pt x="11" y="93"/>
                      </a:lnTo>
                      <a:lnTo>
                        <a:pt x="14" y="80"/>
                      </a:lnTo>
                      <a:lnTo>
                        <a:pt x="16" y="67"/>
                      </a:lnTo>
                      <a:lnTo>
                        <a:pt x="17" y="54"/>
                      </a:lnTo>
                      <a:lnTo>
                        <a:pt x="16" y="43"/>
                      </a:lnTo>
                      <a:lnTo>
                        <a:pt x="12" y="30"/>
                      </a:lnTo>
                      <a:lnTo>
                        <a:pt x="6" y="18"/>
                      </a:lnTo>
                      <a:lnTo>
                        <a:pt x="35" y="43"/>
                      </a:lnTo>
                      <a:lnTo>
                        <a:pt x="38" y="40"/>
                      </a:lnTo>
                      <a:lnTo>
                        <a:pt x="41" y="35"/>
                      </a:lnTo>
                      <a:lnTo>
                        <a:pt x="41" y="30"/>
                      </a:lnTo>
                      <a:lnTo>
                        <a:pt x="41" y="26"/>
                      </a:lnTo>
                      <a:lnTo>
                        <a:pt x="40" y="21"/>
                      </a:lnTo>
                      <a:lnTo>
                        <a:pt x="38" y="16"/>
                      </a:lnTo>
                      <a:lnTo>
                        <a:pt x="35" y="11"/>
                      </a:lnTo>
                      <a:lnTo>
                        <a:pt x="32" y="6"/>
                      </a:lnTo>
                      <a:lnTo>
                        <a:pt x="28" y="3"/>
                      </a:lnTo>
                      <a:lnTo>
                        <a:pt x="24" y="0"/>
                      </a:lnTo>
                      <a:lnTo>
                        <a:pt x="40" y="16"/>
                      </a:lnTo>
                      <a:lnTo>
                        <a:pt x="43" y="32"/>
                      </a:lnTo>
                      <a:lnTo>
                        <a:pt x="40" y="50"/>
                      </a:lnTo>
                      <a:lnTo>
                        <a:pt x="32" y="67"/>
                      </a:lnTo>
                      <a:lnTo>
                        <a:pt x="22" y="83"/>
                      </a:lnTo>
                      <a:lnTo>
                        <a:pt x="12" y="101"/>
                      </a:lnTo>
                      <a:lnTo>
                        <a:pt x="6" y="117"/>
                      </a:lnTo>
                      <a:lnTo>
                        <a:pt x="6" y="133"/>
                      </a:lnTo>
                      <a:lnTo>
                        <a:pt x="14" y="147"/>
                      </a:lnTo>
                      <a:lnTo>
                        <a:pt x="35" y="158"/>
                      </a:lnTo>
                      <a:lnTo>
                        <a:pt x="35" y="158"/>
                      </a:lnTo>
                      <a:close/>
                    </a:path>
                  </a:pathLst>
                </a:custGeom>
                <a:solidFill>
                  <a:srgbClr val="CEA156"/>
                </a:solidFill>
                <a:ln w="9525">
                  <a:noFill/>
                  <a:round/>
                  <a:headEnd/>
                  <a:tailEnd/>
                </a:ln>
              </p:spPr>
              <p:txBody>
                <a:bodyPr/>
                <a:lstStyle/>
                <a:p>
                  <a:endParaRPr lang="en-US"/>
                </a:p>
              </p:txBody>
            </p:sp>
            <p:sp>
              <p:nvSpPr>
                <p:cNvPr id="43287" name="Freeform 279"/>
                <p:cNvSpPr>
                  <a:spLocks/>
                </p:cNvSpPr>
                <p:nvPr/>
              </p:nvSpPr>
              <p:spPr bwMode="auto">
                <a:xfrm>
                  <a:off x="2366" y="3355"/>
                  <a:ext cx="22" cy="18"/>
                </a:xfrm>
                <a:custGeom>
                  <a:avLst/>
                  <a:gdLst/>
                  <a:ahLst/>
                  <a:cxnLst>
                    <a:cxn ang="0">
                      <a:pos x="42" y="26"/>
                    </a:cxn>
                    <a:cxn ang="0">
                      <a:pos x="45" y="34"/>
                    </a:cxn>
                    <a:cxn ang="0">
                      <a:pos x="45" y="35"/>
                    </a:cxn>
                    <a:cxn ang="0">
                      <a:pos x="43" y="34"/>
                    </a:cxn>
                    <a:cxn ang="0">
                      <a:pos x="40" y="27"/>
                    </a:cxn>
                    <a:cxn ang="0">
                      <a:pos x="35" y="21"/>
                    </a:cxn>
                    <a:cxn ang="0">
                      <a:pos x="31" y="14"/>
                    </a:cxn>
                    <a:cxn ang="0">
                      <a:pos x="24" y="8"/>
                    </a:cxn>
                    <a:cxn ang="0">
                      <a:pos x="16" y="3"/>
                    </a:cxn>
                    <a:cxn ang="0">
                      <a:pos x="8" y="0"/>
                    </a:cxn>
                    <a:cxn ang="0">
                      <a:pos x="0" y="2"/>
                    </a:cxn>
                    <a:cxn ang="0">
                      <a:pos x="3" y="6"/>
                    </a:cxn>
                    <a:cxn ang="0">
                      <a:pos x="8" y="8"/>
                    </a:cxn>
                    <a:cxn ang="0">
                      <a:pos x="13" y="10"/>
                    </a:cxn>
                    <a:cxn ang="0">
                      <a:pos x="18" y="11"/>
                    </a:cxn>
                    <a:cxn ang="0">
                      <a:pos x="23" y="11"/>
                    </a:cxn>
                    <a:cxn ang="0">
                      <a:pos x="27" y="13"/>
                    </a:cxn>
                    <a:cxn ang="0">
                      <a:pos x="32" y="14"/>
                    </a:cxn>
                    <a:cxn ang="0">
                      <a:pos x="37" y="18"/>
                    </a:cxn>
                    <a:cxn ang="0">
                      <a:pos x="40" y="21"/>
                    </a:cxn>
                    <a:cxn ang="0">
                      <a:pos x="42" y="27"/>
                    </a:cxn>
                    <a:cxn ang="0">
                      <a:pos x="42" y="27"/>
                    </a:cxn>
                    <a:cxn ang="0">
                      <a:pos x="42" y="26"/>
                    </a:cxn>
                  </a:cxnLst>
                  <a:rect l="0" t="0" r="r" b="b"/>
                  <a:pathLst>
                    <a:path w="45" h="35">
                      <a:moveTo>
                        <a:pt x="42" y="26"/>
                      </a:moveTo>
                      <a:lnTo>
                        <a:pt x="45" y="34"/>
                      </a:lnTo>
                      <a:lnTo>
                        <a:pt x="45" y="35"/>
                      </a:lnTo>
                      <a:lnTo>
                        <a:pt x="43" y="34"/>
                      </a:lnTo>
                      <a:lnTo>
                        <a:pt x="40" y="27"/>
                      </a:lnTo>
                      <a:lnTo>
                        <a:pt x="35" y="21"/>
                      </a:lnTo>
                      <a:lnTo>
                        <a:pt x="31" y="14"/>
                      </a:lnTo>
                      <a:lnTo>
                        <a:pt x="24" y="8"/>
                      </a:lnTo>
                      <a:lnTo>
                        <a:pt x="16" y="3"/>
                      </a:lnTo>
                      <a:lnTo>
                        <a:pt x="8" y="0"/>
                      </a:lnTo>
                      <a:lnTo>
                        <a:pt x="0" y="2"/>
                      </a:lnTo>
                      <a:lnTo>
                        <a:pt x="3" y="6"/>
                      </a:lnTo>
                      <a:lnTo>
                        <a:pt x="8" y="8"/>
                      </a:lnTo>
                      <a:lnTo>
                        <a:pt x="13" y="10"/>
                      </a:lnTo>
                      <a:lnTo>
                        <a:pt x="18" y="11"/>
                      </a:lnTo>
                      <a:lnTo>
                        <a:pt x="23" y="11"/>
                      </a:lnTo>
                      <a:lnTo>
                        <a:pt x="27" y="13"/>
                      </a:lnTo>
                      <a:lnTo>
                        <a:pt x="32" y="14"/>
                      </a:lnTo>
                      <a:lnTo>
                        <a:pt x="37" y="18"/>
                      </a:lnTo>
                      <a:lnTo>
                        <a:pt x="40" y="21"/>
                      </a:lnTo>
                      <a:lnTo>
                        <a:pt x="42" y="27"/>
                      </a:lnTo>
                      <a:lnTo>
                        <a:pt x="42" y="27"/>
                      </a:lnTo>
                      <a:lnTo>
                        <a:pt x="42" y="26"/>
                      </a:lnTo>
                      <a:close/>
                    </a:path>
                  </a:pathLst>
                </a:custGeom>
                <a:solidFill>
                  <a:srgbClr val="CEA156"/>
                </a:solidFill>
                <a:ln w="9525">
                  <a:noFill/>
                  <a:round/>
                  <a:headEnd/>
                  <a:tailEnd/>
                </a:ln>
              </p:spPr>
              <p:txBody>
                <a:bodyPr/>
                <a:lstStyle/>
                <a:p>
                  <a:endParaRPr lang="en-US"/>
                </a:p>
              </p:txBody>
            </p:sp>
            <p:sp>
              <p:nvSpPr>
                <p:cNvPr id="43288" name="Freeform 280"/>
                <p:cNvSpPr>
                  <a:spLocks/>
                </p:cNvSpPr>
                <p:nvPr/>
              </p:nvSpPr>
              <p:spPr bwMode="auto">
                <a:xfrm>
                  <a:off x="3551" y="3356"/>
                  <a:ext cx="15" cy="29"/>
                </a:xfrm>
                <a:custGeom>
                  <a:avLst/>
                  <a:gdLst/>
                  <a:ahLst/>
                  <a:cxnLst>
                    <a:cxn ang="0">
                      <a:pos x="0" y="0"/>
                    </a:cxn>
                    <a:cxn ang="0">
                      <a:pos x="29" y="57"/>
                    </a:cxn>
                    <a:cxn ang="0">
                      <a:pos x="2" y="0"/>
                    </a:cxn>
                    <a:cxn ang="0">
                      <a:pos x="2" y="0"/>
                    </a:cxn>
                    <a:cxn ang="0">
                      <a:pos x="0" y="0"/>
                    </a:cxn>
                  </a:cxnLst>
                  <a:rect l="0" t="0" r="r" b="b"/>
                  <a:pathLst>
                    <a:path w="29" h="57">
                      <a:moveTo>
                        <a:pt x="0" y="0"/>
                      </a:moveTo>
                      <a:lnTo>
                        <a:pt x="29" y="57"/>
                      </a:lnTo>
                      <a:lnTo>
                        <a:pt x="2" y="0"/>
                      </a:lnTo>
                      <a:lnTo>
                        <a:pt x="2" y="0"/>
                      </a:lnTo>
                      <a:lnTo>
                        <a:pt x="0" y="0"/>
                      </a:lnTo>
                      <a:close/>
                    </a:path>
                  </a:pathLst>
                </a:custGeom>
                <a:solidFill>
                  <a:srgbClr val="893939"/>
                </a:solidFill>
                <a:ln w="9525">
                  <a:noFill/>
                  <a:round/>
                  <a:headEnd/>
                  <a:tailEnd/>
                </a:ln>
              </p:spPr>
              <p:txBody>
                <a:bodyPr/>
                <a:lstStyle/>
                <a:p>
                  <a:endParaRPr lang="en-US"/>
                </a:p>
              </p:txBody>
            </p:sp>
            <p:sp>
              <p:nvSpPr>
                <p:cNvPr id="43289" name="Freeform 281"/>
                <p:cNvSpPr>
                  <a:spLocks/>
                </p:cNvSpPr>
                <p:nvPr/>
              </p:nvSpPr>
              <p:spPr bwMode="auto">
                <a:xfrm>
                  <a:off x="3642" y="3356"/>
                  <a:ext cx="8" cy="13"/>
                </a:xfrm>
                <a:custGeom>
                  <a:avLst/>
                  <a:gdLst/>
                  <a:ahLst/>
                  <a:cxnLst>
                    <a:cxn ang="0">
                      <a:pos x="0" y="0"/>
                    </a:cxn>
                    <a:cxn ang="0">
                      <a:pos x="18" y="25"/>
                    </a:cxn>
                    <a:cxn ang="0">
                      <a:pos x="0" y="0"/>
                    </a:cxn>
                    <a:cxn ang="0">
                      <a:pos x="0" y="0"/>
                    </a:cxn>
                  </a:cxnLst>
                  <a:rect l="0" t="0" r="r" b="b"/>
                  <a:pathLst>
                    <a:path w="18" h="25">
                      <a:moveTo>
                        <a:pt x="0" y="0"/>
                      </a:moveTo>
                      <a:lnTo>
                        <a:pt x="18" y="25"/>
                      </a:lnTo>
                      <a:lnTo>
                        <a:pt x="0" y="0"/>
                      </a:lnTo>
                      <a:lnTo>
                        <a:pt x="0" y="0"/>
                      </a:lnTo>
                      <a:close/>
                    </a:path>
                  </a:pathLst>
                </a:custGeom>
                <a:solidFill>
                  <a:srgbClr val="893939"/>
                </a:solidFill>
                <a:ln w="9525">
                  <a:noFill/>
                  <a:round/>
                  <a:headEnd/>
                  <a:tailEnd/>
                </a:ln>
              </p:spPr>
              <p:txBody>
                <a:bodyPr/>
                <a:lstStyle/>
                <a:p>
                  <a:endParaRPr lang="en-US"/>
                </a:p>
              </p:txBody>
            </p:sp>
            <p:sp>
              <p:nvSpPr>
                <p:cNvPr id="43290" name="Freeform 282"/>
                <p:cNvSpPr>
                  <a:spLocks/>
                </p:cNvSpPr>
                <p:nvPr/>
              </p:nvSpPr>
              <p:spPr bwMode="auto">
                <a:xfrm>
                  <a:off x="3539" y="3360"/>
                  <a:ext cx="18" cy="33"/>
                </a:xfrm>
                <a:custGeom>
                  <a:avLst/>
                  <a:gdLst/>
                  <a:ahLst/>
                  <a:cxnLst>
                    <a:cxn ang="0">
                      <a:pos x="36" y="65"/>
                    </a:cxn>
                    <a:cxn ang="0">
                      <a:pos x="0" y="0"/>
                    </a:cxn>
                    <a:cxn ang="0">
                      <a:pos x="36" y="49"/>
                    </a:cxn>
                    <a:cxn ang="0">
                      <a:pos x="36" y="67"/>
                    </a:cxn>
                    <a:cxn ang="0">
                      <a:pos x="36" y="67"/>
                    </a:cxn>
                    <a:cxn ang="0">
                      <a:pos x="36" y="65"/>
                    </a:cxn>
                  </a:cxnLst>
                  <a:rect l="0" t="0" r="r" b="b"/>
                  <a:pathLst>
                    <a:path w="36" h="67">
                      <a:moveTo>
                        <a:pt x="36" y="65"/>
                      </a:moveTo>
                      <a:lnTo>
                        <a:pt x="0" y="0"/>
                      </a:lnTo>
                      <a:lnTo>
                        <a:pt x="36" y="49"/>
                      </a:lnTo>
                      <a:lnTo>
                        <a:pt x="36" y="67"/>
                      </a:lnTo>
                      <a:lnTo>
                        <a:pt x="36" y="67"/>
                      </a:lnTo>
                      <a:lnTo>
                        <a:pt x="36" y="65"/>
                      </a:lnTo>
                      <a:close/>
                    </a:path>
                  </a:pathLst>
                </a:custGeom>
                <a:solidFill>
                  <a:srgbClr val="893939"/>
                </a:solidFill>
                <a:ln w="9525">
                  <a:noFill/>
                  <a:round/>
                  <a:headEnd/>
                  <a:tailEnd/>
                </a:ln>
              </p:spPr>
              <p:txBody>
                <a:bodyPr/>
                <a:lstStyle/>
                <a:p>
                  <a:endParaRPr lang="en-US"/>
                </a:p>
              </p:txBody>
            </p:sp>
            <p:sp>
              <p:nvSpPr>
                <p:cNvPr id="43291" name="Freeform 283"/>
                <p:cNvSpPr>
                  <a:spLocks/>
                </p:cNvSpPr>
                <p:nvPr/>
              </p:nvSpPr>
              <p:spPr bwMode="auto">
                <a:xfrm>
                  <a:off x="3316" y="3363"/>
                  <a:ext cx="25" cy="9"/>
                </a:xfrm>
                <a:custGeom>
                  <a:avLst/>
                  <a:gdLst/>
                  <a:ahLst/>
                  <a:cxnLst>
                    <a:cxn ang="0">
                      <a:pos x="0" y="0"/>
                    </a:cxn>
                    <a:cxn ang="0">
                      <a:pos x="50" y="18"/>
                    </a:cxn>
                    <a:cxn ang="0">
                      <a:pos x="0" y="0"/>
                    </a:cxn>
                    <a:cxn ang="0">
                      <a:pos x="0" y="0"/>
                    </a:cxn>
                  </a:cxnLst>
                  <a:rect l="0" t="0" r="r" b="b"/>
                  <a:pathLst>
                    <a:path w="50" h="18">
                      <a:moveTo>
                        <a:pt x="0" y="0"/>
                      </a:moveTo>
                      <a:lnTo>
                        <a:pt x="50" y="18"/>
                      </a:lnTo>
                      <a:lnTo>
                        <a:pt x="0" y="0"/>
                      </a:lnTo>
                      <a:lnTo>
                        <a:pt x="0" y="0"/>
                      </a:lnTo>
                      <a:close/>
                    </a:path>
                  </a:pathLst>
                </a:custGeom>
                <a:solidFill>
                  <a:srgbClr val="CEA156"/>
                </a:solidFill>
                <a:ln w="9525">
                  <a:noFill/>
                  <a:round/>
                  <a:headEnd/>
                  <a:tailEnd/>
                </a:ln>
              </p:spPr>
              <p:txBody>
                <a:bodyPr/>
                <a:lstStyle/>
                <a:p>
                  <a:endParaRPr lang="en-US"/>
                </a:p>
              </p:txBody>
            </p:sp>
            <p:sp>
              <p:nvSpPr>
                <p:cNvPr id="43292" name="Freeform 284"/>
                <p:cNvSpPr>
                  <a:spLocks/>
                </p:cNvSpPr>
                <p:nvPr/>
              </p:nvSpPr>
              <p:spPr bwMode="auto">
                <a:xfrm>
                  <a:off x="2357" y="3368"/>
                  <a:ext cx="12" cy="13"/>
                </a:xfrm>
                <a:custGeom>
                  <a:avLst/>
                  <a:gdLst/>
                  <a:ahLst/>
                  <a:cxnLst>
                    <a:cxn ang="0">
                      <a:pos x="0" y="0"/>
                    </a:cxn>
                    <a:cxn ang="0">
                      <a:pos x="24" y="25"/>
                    </a:cxn>
                    <a:cxn ang="0">
                      <a:pos x="0" y="1"/>
                    </a:cxn>
                    <a:cxn ang="0">
                      <a:pos x="0" y="1"/>
                    </a:cxn>
                    <a:cxn ang="0">
                      <a:pos x="0" y="0"/>
                    </a:cxn>
                  </a:cxnLst>
                  <a:rect l="0" t="0" r="r" b="b"/>
                  <a:pathLst>
                    <a:path w="24" h="25">
                      <a:moveTo>
                        <a:pt x="0" y="0"/>
                      </a:moveTo>
                      <a:lnTo>
                        <a:pt x="24" y="25"/>
                      </a:lnTo>
                      <a:lnTo>
                        <a:pt x="0" y="1"/>
                      </a:lnTo>
                      <a:lnTo>
                        <a:pt x="0" y="1"/>
                      </a:lnTo>
                      <a:lnTo>
                        <a:pt x="0" y="0"/>
                      </a:lnTo>
                      <a:close/>
                    </a:path>
                  </a:pathLst>
                </a:custGeom>
                <a:solidFill>
                  <a:srgbClr val="CEA156"/>
                </a:solidFill>
                <a:ln w="9525">
                  <a:noFill/>
                  <a:round/>
                  <a:headEnd/>
                  <a:tailEnd/>
                </a:ln>
              </p:spPr>
              <p:txBody>
                <a:bodyPr/>
                <a:lstStyle/>
                <a:p>
                  <a:endParaRPr lang="en-US"/>
                </a:p>
              </p:txBody>
            </p:sp>
            <p:sp>
              <p:nvSpPr>
                <p:cNvPr id="43293" name="Freeform 285"/>
                <p:cNvSpPr>
                  <a:spLocks/>
                </p:cNvSpPr>
                <p:nvPr/>
              </p:nvSpPr>
              <p:spPr bwMode="auto">
                <a:xfrm>
                  <a:off x="3228" y="3369"/>
                  <a:ext cx="42" cy="16"/>
                </a:xfrm>
                <a:custGeom>
                  <a:avLst/>
                  <a:gdLst/>
                  <a:ahLst/>
                  <a:cxnLst>
                    <a:cxn ang="0">
                      <a:pos x="83" y="16"/>
                    </a:cxn>
                    <a:cxn ang="0">
                      <a:pos x="74" y="18"/>
                    </a:cxn>
                    <a:cxn ang="0">
                      <a:pos x="64" y="16"/>
                    </a:cxn>
                    <a:cxn ang="0">
                      <a:pos x="56" y="16"/>
                    </a:cxn>
                    <a:cxn ang="0">
                      <a:pos x="48" y="16"/>
                    </a:cxn>
                    <a:cxn ang="0">
                      <a:pos x="42" y="15"/>
                    </a:cxn>
                    <a:cxn ang="0">
                      <a:pos x="35" y="15"/>
                    </a:cxn>
                    <a:cxn ang="0">
                      <a:pos x="29" y="15"/>
                    </a:cxn>
                    <a:cxn ang="0">
                      <a:pos x="22" y="15"/>
                    </a:cxn>
                    <a:cxn ang="0">
                      <a:pos x="14" y="16"/>
                    </a:cxn>
                    <a:cxn ang="0">
                      <a:pos x="6" y="18"/>
                    </a:cxn>
                    <a:cxn ang="0">
                      <a:pos x="8" y="19"/>
                    </a:cxn>
                    <a:cxn ang="0">
                      <a:pos x="8" y="21"/>
                    </a:cxn>
                    <a:cxn ang="0">
                      <a:pos x="8" y="23"/>
                    </a:cxn>
                    <a:cxn ang="0">
                      <a:pos x="6" y="24"/>
                    </a:cxn>
                    <a:cxn ang="0">
                      <a:pos x="6" y="26"/>
                    </a:cxn>
                    <a:cxn ang="0">
                      <a:pos x="5" y="27"/>
                    </a:cxn>
                    <a:cxn ang="0">
                      <a:pos x="3" y="29"/>
                    </a:cxn>
                    <a:cxn ang="0">
                      <a:pos x="3" y="29"/>
                    </a:cxn>
                    <a:cxn ang="0">
                      <a:pos x="2" y="31"/>
                    </a:cxn>
                    <a:cxn ang="0">
                      <a:pos x="0" y="32"/>
                    </a:cxn>
                    <a:cxn ang="0">
                      <a:pos x="6" y="0"/>
                    </a:cxn>
                    <a:cxn ang="0">
                      <a:pos x="85" y="18"/>
                    </a:cxn>
                    <a:cxn ang="0">
                      <a:pos x="85" y="18"/>
                    </a:cxn>
                    <a:cxn ang="0">
                      <a:pos x="83" y="16"/>
                    </a:cxn>
                  </a:cxnLst>
                  <a:rect l="0" t="0" r="r" b="b"/>
                  <a:pathLst>
                    <a:path w="85" h="32">
                      <a:moveTo>
                        <a:pt x="83" y="16"/>
                      </a:moveTo>
                      <a:lnTo>
                        <a:pt x="74" y="18"/>
                      </a:lnTo>
                      <a:lnTo>
                        <a:pt x="64" y="16"/>
                      </a:lnTo>
                      <a:lnTo>
                        <a:pt x="56" y="16"/>
                      </a:lnTo>
                      <a:lnTo>
                        <a:pt x="48" y="16"/>
                      </a:lnTo>
                      <a:lnTo>
                        <a:pt x="42" y="15"/>
                      </a:lnTo>
                      <a:lnTo>
                        <a:pt x="35" y="15"/>
                      </a:lnTo>
                      <a:lnTo>
                        <a:pt x="29" y="15"/>
                      </a:lnTo>
                      <a:lnTo>
                        <a:pt x="22" y="15"/>
                      </a:lnTo>
                      <a:lnTo>
                        <a:pt x="14" y="16"/>
                      </a:lnTo>
                      <a:lnTo>
                        <a:pt x="6" y="18"/>
                      </a:lnTo>
                      <a:lnTo>
                        <a:pt x="8" y="19"/>
                      </a:lnTo>
                      <a:lnTo>
                        <a:pt x="8" y="21"/>
                      </a:lnTo>
                      <a:lnTo>
                        <a:pt x="8" y="23"/>
                      </a:lnTo>
                      <a:lnTo>
                        <a:pt x="6" y="24"/>
                      </a:lnTo>
                      <a:lnTo>
                        <a:pt x="6" y="26"/>
                      </a:lnTo>
                      <a:lnTo>
                        <a:pt x="5" y="27"/>
                      </a:lnTo>
                      <a:lnTo>
                        <a:pt x="3" y="29"/>
                      </a:lnTo>
                      <a:lnTo>
                        <a:pt x="3" y="29"/>
                      </a:lnTo>
                      <a:lnTo>
                        <a:pt x="2" y="31"/>
                      </a:lnTo>
                      <a:lnTo>
                        <a:pt x="0" y="32"/>
                      </a:lnTo>
                      <a:lnTo>
                        <a:pt x="6" y="0"/>
                      </a:lnTo>
                      <a:lnTo>
                        <a:pt x="85" y="18"/>
                      </a:lnTo>
                      <a:lnTo>
                        <a:pt x="85" y="18"/>
                      </a:lnTo>
                      <a:lnTo>
                        <a:pt x="83" y="16"/>
                      </a:lnTo>
                      <a:close/>
                    </a:path>
                  </a:pathLst>
                </a:custGeom>
                <a:solidFill>
                  <a:srgbClr val="CEA156"/>
                </a:solidFill>
                <a:ln w="9525">
                  <a:noFill/>
                  <a:round/>
                  <a:headEnd/>
                  <a:tailEnd/>
                </a:ln>
              </p:spPr>
              <p:txBody>
                <a:bodyPr/>
                <a:lstStyle/>
                <a:p>
                  <a:endParaRPr lang="en-US"/>
                </a:p>
              </p:txBody>
            </p:sp>
            <p:sp>
              <p:nvSpPr>
                <p:cNvPr id="43294" name="Freeform 286"/>
                <p:cNvSpPr>
                  <a:spLocks/>
                </p:cNvSpPr>
                <p:nvPr/>
              </p:nvSpPr>
              <p:spPr bwMode="auto">
                <a:xfrm>
                  <a:off x="2320" y="3372"/>
                  <a:ext cx="7" cy="17"/>
                </a:xfrm>
                <a:custGeom>
                  <a:avLst/>
                  <a:gdLst/>
                  <a:ahLst/>
                  <a:cxnLst>
                    <a:cxn ang="0">
                      <a:pos x="13" y="35"/>
                    </a:cxn>
                    <a:cxn ang="0">
                      <a:pos x="0" y="0"/>
                    </a:cxn>
                    <a:cxn ang="0">
                      <a:pos x="14" y="0"/>
                    </a:cxn>
                    <a:cxn ang="0">
                      <a:pos x="14" y="35"/>
                    </a:cxn>
                    <a:cxn ang="0">
                      <a:pos x="14" y="35"/>
                    </a:cxn>
                    <a:cxn ang="0">
                      <a:pos x="13" y="35"/>
                    </a:cxn>
                  </a:cxnLst>
                  <a:rect l="0" t="0" r="r" b="b"/>
                  <a:pathLst>
                    <a:path w="14" h="35">
                      <a:moveTo>
                        <a:pt x="13" y="35"/>
                      </a:moveTo>
                      <a:lnTo>
                        <a:pt x="0" y="0"/>
                      </a:lnTo>
                      <a:lnTo>
                        <a:pt x="14" y="0"/>
                      </a:lnTo>
                      <a:lnTo>
                        <a:pt x="14" y="35"/>
                      </a:lnTo>
                      <a:lnTo>
                        <a:pt x="14" y="35"/>
                      </a:lnTo>
                      <a:lnTo>
                        <a:pt x="13" y="35"/>
                      </a:lnTo>
                      <a:close/>
                    </a:path>
                  </a:pathLst>
                </a:custGeom>
                <a:solidFill>
                  <a:srgbClr val="CEA156"/>
                </a:solidFill>
                <a:ln w="9525">
                  <a:noFill/>
                  <a:round/>
                  <a:headEnd/>
                  <a:tailEnd/>
                </a:ln>
              </p:spPr>
              <p:txBody>
                <a:bodyPr/>
                <a:lstStyle/>
                <a:p>
                  <a:endParaRPr lang="en-US"/>
                </a:p>
              </p:txBody>
            </p:sp>
            <p:sp>
              <p:nvSpPr>
                <p:cNvPr id="43295" name="Freeform 287"/>
                <p:cNvSpPr>
                  <a:spLocks/>
                </p:cNvSpPr>
                <p:nvPr/>
              </p:nvSpPr>
              <p:spPr bwMode="auto">
                <a:xfrm>
                  <a:off x="3430" y="3372"/>
                  <a:ext cx="4" cy="17"/>
                </a:xfrm>
                <a:custGeom>
                  <a:avLst/>
                  <a:gdLst/>
                  <a:ahLst/>
                  <a:cxnLst>
                    <a:cxn ang="0">
                      <a:pos x="0" y="0"/>
                    </a:cxn>
                    <a:cxn ang="0">
                      <a:pos x="6" y="0"/>
                    </a:cxn>
                    <a:cxn ang="0">
                      <a:pos x="6" y="35"/>
                    </a:cxn>
                    <a:cxn ang="0">
                      <a:pos x="0" y="35"/>
                    </a:cxn>
                    <a:cxn ang="0">
                      <a:pos x="0" y="0"/>
                    </a:cxn>
                    <a:cxn ang="0">
                      <a:pos x="0" y="0"/>
                    </a:cxn>
                  </a:cxnLst>
                  <a:rect l="0" t="0" r="r" b="b"/>
                  <a:pathLst>
                    <a:path w="6" h="35">
                      <a:moveTo>
                        <a:pt x="0" y="0"/>
                      </a:moveTo>
                      <a:lnTo>
                        <a:pt x="6" y="0"/>
                      </a:lnTo>
                      <a:lnTo>
                        <a:pt x="6" y="35"/>
                      </a:lnTo>
                      <a:lnTo>
                        <a:pt x="0" y="35"/>
                      </a:lnTo>
                      <a:lnTo>
                        <a:pt x="0" y="0"/>
                      </a:lnTo>
                      <a:lnTo>
                        <a:pt x="0" y="0"/>
                      </a:lnTo>
                      <a:close/>
                    </a:path>
                  </a:pathLst>
                </a:custGeom>
                <a:solidFill>
                  <a:srgbClr val="893939"/>
                </a:solidFill>
                <a:ln w="9525">
                  <a:noFill/>
                  <a:round/>
                  <a:headEnd/>
                  <a:tailEnd/>
                </a:ln>
              </p:spPr>
              <p:txBody>
                <a:bodyPr/>
                <a:lstStyle/>
                <a:p>
                  <a:endParaRPr lang="en-US"/>
                </a:p>
              </p:txBody>
            </p:sp>
            <p:sp>
              <p:nvSpPr>
                <p:cNvPr id="43296" name="Freeform 288"/>
                <p:cNvSpPr>
                  <a:spLocks/>
                </p:cNvSpPr>
                <p:nvPr/>
              </p:nvSpPr>
              <p:spPr bwMode="auto">
                <a:xfrm>
                  <a:off x="3594" y="3381"/>
                  <a:ext cx="5" cy="33"/>
                </a:xfrm>
                <a:custGeom>
                  <a:avLst/>
                  <a:gdLst/>
                  <a:ahLst/>
                  <a:cxnLst>
                    <a:cxn ang="0">
                      <a:pos x="9" y="67"/>
                    </a:cxn>
                    <a:cxn ang="0">
                      <a:pos x="0" y="0"/>
                    </a:cxn>
                    <a:cxn ang="0">
                      <a:pos x="9" y="43"/>
                    </a:cxn>
                    <a:cxn ang="0">
                      <a:pos x="9" y="67"/>
                    </a:cxn>
                    <a:cxn ang="0">
                      <a:pos x="9" y="67"/>
                    </a:cxn>
                  </a:cxnLst>
                  <a:rect l="0" t="0" r="r" b="b"/>
                  <a:pathLst>
                    <a:path w="9" h="67">
                      <a:moveTo>
                        <a:pt x="9" y="67"/>
                      </a:moveTo>
                      <a:lnTo>
                        <a:pt x="0" y="0"/>
                      </a:lnTo>
                      <a:lnTo>
                        <a:pt x="9" y="43"/>
                      </a:lnTo>
                      <a:lnTo>
                        <a:pt x="9" y="67"/>
                      </a:lnTo>
                      <a:lnTo>
                        <a:pt x="9" y="67"/>
                      </a:lnTo>
                      <a:close/>
                    </a:path>
                  </a:pathLst>
                </a:custGeom>
                <a:solidFill>
                  <a:srgbClr val="893939"/>
                </a:solidFill>
                <a:ln w="9525">
                  <a:noFill/>
                  <a:round/>
                  <a:headEnd/>
                  <a:tailEnd/>
                </a:ln>
              </p:spPr>
              <p:txBody>
                <a:bodyPr/>
                <a:lstStyle/>
                <a:p>
                  <a:endParaRPr lang="en-US"/>
                </a:p>
              </p:txBody>
            </p:sp>
            <p:sp>
              <p:nvSpPr>
                <p:cNvPr id="43297" name="Freeform 289"/>
                <p:cNvSpPr>
                  <a:spLocks/>
                </p:cNvSpPr>
                <p:nvPr/>
              </p:nvSpPr>
              <p:spPr bwMode="auto">
                <a:xfrm>
                  <a:off x="3422" y="3389"/>
                  <a:ext cx="3" cy="22"/>
                </a:xfrm>
                <a:custGeom>
                  <a:avLst/>
                  <a:gdLst/>
                  <a:ahLst/>
                  <a:cxnLst>
                    <a:cxn ang="0">
                      <a:pos x="0" y="0"/>
                    </a:cxn>
                    <a:cxn ang="0">
                      <a:pos x="7" y="0"/>
                    </a:cxn>
                    <a:cxn ang="0">
                      <a:pos x="7" y="43"/>
                    </a:cxn>
                    <a:cxn ang="0">
                      <a:pos x="0" y="43"/>
                    </a:cxn>
                    <a:cxn ang="0">
                      <a:pos x="0" y="0"/>
                    </a:cxn>
                    <a:cxn ang="0">
                      <a:pos x="0" y="0"/>
                    </a:cxn>
                  </a:cxnLst>
                  <a:rect l="0" t="0" r="r" b="b"/>
                  <a:pathLst>
                    <a:path w="7" h="43">
                      <a:moveTo>
                        <a:pt x="0" y="0"/>
                      </a:moveTo>
                      <a:lnTo>
                        <a:pt x="7" y="0"/>
                      </a:lnTo>
                      <a:lnTo>
                        <a:pt x="7" y="43"/>
                      </a:lnTo>
                      <a:lnTo>
                        <a:pt x="0" y="43"/>
                      </a:lnTo>
                      <a:lnTo>
                        <a:pt x="0" y="0"/>
                      </a:lnTo>
                      <a:lnTo>
                        <a:pt x="0" y="0"/>
                      </a:lnTo>
                      <a:close/>
                    </a:path>
                  </a:pathLst>
                </a:custGeom>
                <a:solidFill>
                  <a:srgbClr val="600C0C"/>
                </a:solidFill>
                <a:ln w="9525">
                  <a:noFill/>
                  <a:round/>
                  <a:headEnd/>
                  <a:tailEnd/>
                </a:ln>
              </p:spPr>
              <p:txBody>
                <a:bodyPr/>
                <a:lstStyle/>
                <a:p>
                  <a:endParaRPr lang="en-US"/>
                </a:p>
              </p:txBody>
            </p:sp>
            <p:sp>
              <p:nvSpPr>
                <p:cNvPr id="43298" name="Freeform 290"/>
                <p:cNvSpPr>
                  <a:spLocks/>
                </p:cNvSpPr>
                <p:nvPr/>
              </p:nvSpPr>
              <p:spPr bwMode="auto">
                <a:xfrm>
                  <a:off x="3658" y="3393"/>
                  <a:ext cx="17" cy="93"/>
                </a:xfrm>
                <a:custGeom>
                  <a:avLst/>
                  <a:gdLst/>
                  <a:ahLst/>
                  <a:cxnLst>
                    <a:cxn ang="0">
                      <a:pos x="34" y="185"/>
                    </a:cxn>
                    <a:cxn ang="0">
                      <a:pos x="0" y="0"/>
                    </a:cxn>
                    <a:cxn ang="0">
                      <a:pos x="35" y="83"/>
                    </a:cxn>
                    <a:cxn ang="0">
                      <a:pos x="35" y="185"/>
                    </a:cxn>
                    <a:cxn ang="0">
                      <a:pos x="35" y="185"/>
                    </a:cxn>
                    <a:cxn ang="0">
                      <a:pos x="34" y="185"/>
                    </a:cxn>
                  </a:cxnLst>
                  <a:rect l="0" t="0" r="r" b="b"/>
                  <a:pathLst>
                    <a:path w="35" h="185">
                      <a:moveTo>
                        <a:pt x="34" y="185"/>
                      </a:moveTo>
                      <a:lnTo>
                        <a:pt x="0" y="0"/>
                      </a:lnTo>
                      <a:lnTo>
                        <a:pt x="35" y="83"/>
                      </a:lnTo>
                      <a:lnTo>
                        <a:pt x="35" y="185"/>
                      </a:lnTo>
                      <a:lnTo>
                        <a:pt x="35" y="185"/>
                      </a:lnTo>
                      <a:lnTo>
                        <a:pt x="34" y="185"/>
                      </a:lnTo>
                      <a:close/>
                    </a:path>
                  </a:pathLst>
                </a:custGeom>
                <a:solidFill>
                  <a:srgbClr val="520000"/>
                </a:solidFill>
                <a:ln w="9525">
                  <a:noFill/>
                  <a:round/>
                  <a:headEnd/>
                  <a:tailEnd/>
                </a:ln>
              </p:spPr>
              <p:txBody>
                <a:bodyPr/>
                <a:lstStyle/>
                <a:p>
                  <a:endParaRPr lang="en-US"/>
                </a:p>
              </p:txBody>
            </p:sp>
            <p:sp>
              <p:nvSpPr>
                <p:cNvPr id="43299" name="Freeform 291"/>
                <p:cNvSpPr>
                  <a:spLocks/>
                </p:cNvSpPr>
                <p:nvPr/>
              </p:nvSpPr>
              <p:spPr bwMode="auto">
                <a:xfrm>
                  <a:off x="2344" y="3398"/>
                  <a:ext cx="13" cy="16"/>
                </a:xfrm>
                <a:custGeom>
                  <a:avLst/>
                  <a:gdLst/>
                  <a:ahLst/>
                  <a:cxnLst>
                    <a:cxn ang="0">
                      <a:pos x="0" y="0"/>
                    </a:cxn>
                    <a:cxn ang="0">
                      <a:pos x="26" y="32"/>
                    </a:cxn>
                    <a:cxn ang="0">
                      <a:pos x="2" y="0"/>
                    </a:cxn>
                    <a:cxn ang="0">
                      <a:pos x="2" y="0"/>
                    </a:cxn>
                    <a:cxn ang="0">
                      <a:pos x="0" y="0"/>
                    </a:cxn>
                  </a:cxnLst>
                  <a:rect l="0" t="0" r="r" b="b"/>
                  <a:pathLst>
                    <a:path w="26" h="32">
                      <a:moveTo>
                        <a:pt x="0" y="0"/>
                      </a:moveTo>
                      <a:lnTo>
                        <a:pt x="26" y="32"/>
                      </a:lnTo>
                      <a:lnTo>
                        <a:pt x="2" y="0"/>
                      </a:lnTo>
                      <a:lnTo>
                        <a:pt x="2" y="0"/>
                      </a:lnTo>
                      <a:lnTo>
                        <a:pt x="0" y="0"/>
                      </a:lnTo>
                      <a:close/>
                    </a:path>
                  </a:pathLst>
                </a:custGeom>
                <a:solidFill>
                  <a:srgbClr val="CEA156"/>
                </a:solidFill>
                <a:ln w="9525">
                  <a:noFill/>
                  <a:round/>
                  <a:headEnd/>
                  <a:tailEnd/>
                </a:ln>
              </p:spPr>
              <p:txBody>
                <a:bodyPr/>
                <a:lstStyle/>
                <a:p>
                  <a:endParaRPr lang="en-US"/>
                </a:p>
              </p:txBody>
            </p:sp>
            <p:sp>
              <p:nvSpPr>
                <p:cNvPr id="43300" name="Freeform 292"/>
                <p:cNvSpPr>
                  <a:spLocks/>
                </p:cNvSpPr>
                <p:nvPr/>
              </p:nvSpPr>
              <p:spPr bwMode="auto">
                <a:xfrm>
                  <a:off x="3608" y="3402"/>
                  <a:ext cx="8" cy="39"/>
                </a:xfrm>
                <a:custGeom>
                  <a:avLst/>
                  <a:gdLst/>
                  <a:ahLst/>
                  <a:cxnLst>
                    <a:cxn ang="0">
                      <a:pos x="6" y="77"/>
                    </a:cxn>
                    <a:cxn ang="0">
                      <a:pos x="0" y="0"/>
                    </a:cxn>
                    <a:cxn ang="0">
                      <a:pos x="2" y="7"/>
                    </a:cxn>
                    <a:cxn ang="0">
                      <a:pos x="3" y="15"/>
                    </a:cxn>
                    <a:cxn ang="0">
                      <a:pos x="6" y="23"/>
                    </a:cxn>
                    <a:cxn ang="0">
                      <a:pos x="10" y="29"/>
                    </a:cxn>
                    <a:cxn ang="0">
                      <a:pos x="13" y="37"/>
                    </a:cxn>
                    <a:cxn ang="0">
                      <a:pos x="16" y="45"/>
                    </a:cxn>
                    <a:cxn ang="0">
                      <a:pos x="16" y="53"/>
                    </a:cxn>
                    <a:cxn ang="0">
                      <a:pos x="16" y="61"/>
                    </a:cxn>
                    <a:cxn ang="0">
                      <a:pos x="13" y="69"/>
                    </a:cxn>
                    <a:cxn ang="0">
                      <a:pos x="8" y="77"/>
                    </a:cxn>
                    <a:cxn ang="0">
                      <a:pos x="8" y="77"/>
                    </a:cxn>
                    <a:cxn ang="0">
                      <a:pos x="6" y="77"/>
                    </a:cxn>
                  </a:cxnLst>
                  <a:rect l="0" t="0" r="r" b="b"/>
                  <a:pathLst>
                    <a:path w="16" h="77">
                      <a:moveTo>
                        <a:pt x="6" y="77"/>
                      </a:moveTo>
                      <a:lnTo>
                        <a:pt x="0" y="0"/>
                      </a:lnTo>
                      <a:lnTo>
                        <a:pt x="2" y="7"/>
                      </a:lnTo>
                      <a:lnTo>
                        <a:pt x="3" y="15"/>
                      </a:lnTo>
                      <a:lnTo>
                        <a:pt x="6" y="23"/>
                      </a:lnTo>
                      <a:lnTo>
                        <a:pt x="10" y="29"/>
                      </a:lnTo>
                      <a:lnTo>
                        <a:pt x="13" y="37"/>
                      </a:lnTo>
                      <a:lnTo>
                        <a:pt x="16" y="45"/>
                      </a:lnTo>
                      <a:lnTo>
                        <a:pt x="16" y="53"/>
                      </a:lnTo>
                      <a:lnTo>
                        <a:pt x="16" y="61"/>
                      </a:lnTo>
                      <a:lnTo>
                        <a:pt x="13" y="69"/>
                      </a:lnTo>
                      <a:lnTo>
                        <a:pt x="8" y="77"/>
                      </a:lnTo>
                      <a:lnTo>
                        <a:pt x="8" y="77"/>
                      </a:lnTo>
                      <a:lnTo>
                        <a:pt x="6" y="77"/>
                      </a:lnTo>
                      <a:close/>
                    </a:path>
                  </a:pathLst>
                </a:custGeom>
                <a:solidFill>
                  <a:srgbClr val="893939"/>
                </a:solidFill>
                <a:ln w="9525">
                  <a:noFill/>
                  <a:round/>
                  <a:headEnd/>
                  <a:tailEnd/>
                </a:ln>
              </p:spPr>
              <p:txBody>
                <a:bodyPr/>
                <a:lstStyle/>
                <a:p>
                  <a:endParaRPr lang="en-US"/>
                </a:p>
              </p:txBody>
            </p:sp>
            <p:sp>
              <p:nvSpPr>
                <p:cNvPr id="43301" name="Freeform 293"/>
                <p:cNvSpPr>
                  <a:spLocks/>
                </p:cNvSpPr>
                <p:nvPr/>
              </p:nvSpPr>
              <p:spPr bwMode="auto">
                <a:xfrm>
                  <a:off x="2302" y="3405"/>
                  <a:ext cx="25" cy="36"/>
                </a:xfrm>
                <a:custGeom>
                  <a:avLst/>
                  <a:gdLst/>
                  <a:ahLst/>
                  <a:cxnLst>
                    <a:cxn ang="0">
                      <a:pos x="0" y="35"/>
                    </a:cxn>
                    <a:cxn ang="0">
                      <a:pos x="19" y="70"/>
                    </a:cxn>
                    <a:cxn ang="0">
                      <a:pos x="8" y="62"/>
                    </a:cxn>
                    <a:cxn ang="0">
                      <a:pos x="2" y="54"/>
                    </a:cxn>
                    <a:cxn ang="0">
                      <a:pos x="2" y="45"/>
                    </a:cxn>
                    <a:cxn ang="0">
                      <a:pos x="3" y="37"/>
                    </a:cxn>
                    <a:cxn ang="0">
                      <a:pos x="7" y="30"/>
                    </a:cxn>
                    <a:cxn ang="0">
                      <a:pos x="11" y="22"/>
                    </a:cxn>
                    <a:cxn ang="0">
                      <a:pos x="18" y="16"/>
                    </a:cxn>
                    <a:cxn ang="0">
                      <a:pos x="23" y="9"/>
                    </a:cxn>
                    <a:cxn ang="0">
                      <a:pos x="26" y="5"/>
                    </a:cxn>
                    <a:cxn ang="0">
                      <a:pos x="26" y="0"/>
                    </a:cxn>
                    <a:cxn ang="0">
                      <a:pos x="51" y="11"/>
                    </a:cxn>
                    <a:cxn ang="0">
                      <a:pos x="2" y="35"/>
                    </a:cxn>
                    <a:cxn ang="0">
                      <a:pos x="2" y="35"/>
                    </a:cxn>
                    <a:cxn ang="0">
                      <a:pos x="0" y="35"/>
                    </a:cxn>
                  </a:cxnLst>
                  <a:rect l="0" t="0" r="r" b="b"/>
                  <a:pathLst>
                    <a:path w="51" h="70">
                      <a:moveTo>
                        <a:pt x="0" y="35"/>
                      </a:moveTo>
                      <a:lnTo>
                        <a:pt x="19" y="70"/>
                      </a:lnTo>
                      <a:lnTo>
                        <a:pt x="8" y="62"/>
                      </a:lnTo>
                      <a:lnTo>
                        <a:pt x="2" y="54"/>
                      </a:lnTo>
                      <a:lnTo>
                        <a:pt x="2" y="45"/>
                      </a:lnTo>
                      <a:lnTo>
                        <a:pt x="3" y="37"/>
                      </a:lnTo>
                      <a:lnTo>
                        <a:pt x="7" y="30"/>
                      </a:lnTo>
                      <a:lnTo>
                        <a:pt x="11" y="22"/>
                      </a:lnTo>
                      <a:lnTo>
                        <a:pt x="18" y="16"/>
                      </a:lnTo>
                      <a:lnTo>
                        <a:pt x="23" y="9"/>
                      </a:lnTo>
                      <a:lnTo>
                        <a:pt x="26" y="5"/>
                      </a:lnTo>
                      <a:lnTo>
                        <a:pt x="26" y="0"/>
                      </a:lnTo>
                      <a:lnTo>
                        <a:pt x="51" y="11"/>
                      </a:lnTo>
                      <a:lnTo>
                        <a:pt x="2" y="35"/>
                      </a:lnTo>
                      <a:lnTo>
                        <a:pt x="2" y="35"/>
                      </a:lnTo>
                      <a:lnTo>
                        <a:pt x="0" y="35"/>
                      </a:lnTo>
                      <a:close/>
                    </a:path>
                  </a:pathLst>
                </a:custGeom>
                <a:solidFill>
                  <a:srgbClr val="CEA156"/>
                </a:solidFill>
                <a:ln w="9525">
                  <a:noFill/>
                  <a:round/>
                  <a:headEnd/>
                  <a:tailEnd/>
                </a:ln>
              </p:spPr>
              <p:txBody>
                <a:bodyPr/>
                <a:lstStyle/>
                <a:p>
                  <a:endParaRPr lang="en-US"/>
                </a:p>
              </p:txBody>
            </p:sp>
            <p:sp>
              <p:nvSpPr>
                <p:cNvPr id="43302" name="Freeform 294"/>
                <p:cNvSpPr>
                  <a:spLocks/>
                </p:cNvSpPr>
                <p:nvPr/>
              </p:nvSpPr>
              <p:spPr bwMode="auto">
                <a:xfrm>
                  <a:off x="2749" y="3411"/>
                  <a:ext cx="60" cy="63"/>
                </a:xfrm>
                <a:custGeom>
                  <a:avLst/>
                  <a:gdLst/>
                  <a:ahLst/>
                  <a:cxnLst>
                    <a:cxn ang="0">
                      <a:pos x="120" y="16"/>
                    </a:cxn>
                    <a:cxn ang="0">
                      <a:pos x="113" y="19"/>
                    </a:cxn>
                    <a:cxn ang="0">
                      <a:pos x="105" y="22"/>
                    </a:cxn>
                    <a:cxn ang="0">
                      <a:pos x="96" y="24"/>
                    </a:cxn>
                    <a:cxn ang="0">
                      <a:pos x="88" y="26"/>
                    </a:cxn>
                    <a:cxn ang="0">
                      <a:pos x="80" y="29"/>
                    </a:cxn>
                    <a:cxn ang="0">
                      <a:pos x="73" y="32"/>
                    </a:cxn>
                    <a:cxn ang="0">
                      <a:pos x="67" y="37"/>
                    </a:cxn>
                    <a:cxn ang="0">
                      <a:pos x="60" y="42"/>
                    </a:cxn>
                    <a:cxn ang="0">
                      <a:pos x="56" y="50"/>
                    </a:cxn>
                    <a:cxn ang="0">
                      <a:pos x="54" y="59"/>
                    </a:cxn>
                    <a:cxn ang="0">
                      <a:pos x="60" y="72"/>
                    </a:cxn>
                    <a:cxn ang="0">
                      <a:pos x="64" y="82"/>
                    </a:cxn>
                    <a:cxn ang="0">
                      <a:pos x="62" y="90"/>
                    </a:cxn>
                    <a:cxn ang="0">
                      <a:pos x="59" y="96"/>
                    </a:cxn>
                    <a:cxn ang="0">
                      <a:pos x="51" y="102"/>
                    </a:cxn>
                    <a:cxn ang="0">
                      <a:pos x="41" y="107"/>
                    </a:cxn>
                    <a:cxn ang="0">
                      <a:pos x="32" y="110"/>
                    </a:cxn>
                    <a:cxn ang="0">
                      <a:pos x="20" y="115"/>
                    </a:cxn>
                    <a:cxn ang="0">
                      <a:pos x="9" y="120"/>
                    </a:cxn>
                    <a:cxn ang="0">
                      <a:pos x="1" y="126"/>
                    </a:cxn>
                    <a:cxn ang="0">
                      <a:pos x="0" y="123"/>
                    </a:cxn>
                    <a:cxn ang="0">
                      <a:pos x="3" y="122"/>
                    </a:cxn>
                    <a:cxn ang="0">
                      <a:pos x="8" y="120"/>
                    </a:cxn>
                    <a:cxn ang="0">
                      <a:pos x="12" y="118"/>
                    </a:cxn>
                    <a:cxn ang="0">
                      <a:pos x="20" y="117"/>
                    </a:cxn>
                    <a:cxn ang="0">
                      <a:pos x="28" y="114"/>
                    </a:cxn>
                    <a:cxn ang="0">
                      <a:pos x="36" y="110"/>
                    </a:cxn>
                    <a:cxn ang="0">
                      <a:pos x="43" y="106"/>
                    </a:cxn>
                    <a:cxn ang="0">
                      <a:pos x="49" y="99"/>
                    </a:cxn>
                    <a:cxn ang="0">
                      <a:pos x="54" y="91"/>
                    </a:cxn>
                    <a:cxn ang="0">
                      <a:pos x="52" y="80"/>
                    </a:cxn>
                    <a:cxn ang="0">
                      <a:pos x="51" y="69"/>
                    </a:cxn>
                    <a:cxn ang="0">
                      <a:pos x="49" y="58"/>
                    </a:cxn>
                    <a:cxn ang="0">
                      <a:pos x="48" y="45"/>
                    </a:cxn>
                    <a:cxn ang="0">
                      <a:pos x="48" y="34"/>
                    </a:cxn>
                    <a:cxn ang="0">
                      <a:pos x="51" y="22"/>
                    </a:cxn>
                    <a:cxn ang="0">
                      <a:pos x="54" y="13"/>
                    </a:cxn>
                    <a:cxn ang="0">
                      <a:pos x="60" y="6"/>
                    </a:cxn>
                    <a:cxn ang="0">
                      <a:pos x="72" y="2"/>
                    </a:cxn>
                    <a:cxn ang="0">
                      <a:pos x="84" y="0"/>
                    </a:cxn>
                    <a:cxn ang="0">
                      <a:pos x="89" y="0"/>
                    </a:cxn>
                    <a:cxn ang="0">
                      <a:pos x="94" y="2"/>
                    </a:cxn>
                    <a:cxn ang="0">
                      <a:pos x="97" y="3"/>
                    </a:cxn>
                    <a:cxn ang="0">
                      <a:pos x="102" y="5"/>
                    </a:cxn>
                    <a:cxn ang="0">
                      <a:pos x="105" y="5"/>
                    </a:cxn>
                    <a:cxn ang="0">
                      <a:pos x="108" y="8"/>
                    </a:cxn>
                    <a:cxn ang="0">
                      <a:pos x="112" y="10"/>
                    </a:cxn>
                    <a:cxn ang="0">
                      <a:pos x="115" y="11"/>
                    </a:cxn>
                    <a:cxn ang="0">
                      <a:pos x="118" y="14"/>
                    </a:cxn>
                    <a:cxn ang="0">
                      <a:pos x="120" y="18"/>
                    </a:cxn>
                    <a:cxn ang="0">
                      <a:pos x="120" y="18"/>
                    </a:cxn>
                    <a:cxn ang="0">
                      <a:pos x="120" y="16"/>
                    </a:cxn>
                  </a:cxnLst>
                  <a:rect l="0" t="0" r="r" b="b"/>
                  <a:pathLst>
                    <a:path w="120" h="126">
                      <a:moveTo>
                        <a:pt x="120" y="16"/>
                      </a:moveTo>
                      <a:lnTo>
                        <a:pt x="113" y="19"/>
                      </a:lnTo>
                      <a:lnTo>
                        <a:pt x="105" y="22"/>
                      </a:lnTo>
                      <a:lnTo>
                        <a:pt x="96" y="24"/>
                      </a:lnTo>
                      <a:lnTo>
                        <a:pt x="88" y="26"/>
                      </a:lnTo>
                      <a:lnTo>
                        <a:pt x="80" y="29"/>
                      </a:lnTo>
                      <a:lnTo>
                        <a:pt x="73" y="32"/>
                      </a:lnTo>
                      <a:lnTo>
                        <a:pt x="67" y="37"/>
                      </a:lnTo>
                      <a:lnTo>
                        <a:pt x="60" y="42"/>
                      </a:lnTo>
                      <a:lnTo>
                        <a:pt x="56" y="50"/>
                      </a:lnTo>
                      <a:lnTo>
                        <a:pt x="54" y="59"/>
                      </a:lnTo>
                      <a:lnTo>
                        <a:pt x="60" y="72"/>
                      </a:lnTo>
                      <a:lnTo>
                        <a:pt x="64" y="82"/>
                      </a:lnTo>
                      <a:lnTo>
                        <a:pt x="62" y="90"/>
                      </a:lnTo>
                      <a:lnTo>
                        <a:pt x="59" y="96"/>
                      </a:lnTo>
                      <a:lnTo>
                        <a:pt x="51" y="102"/>
                      </a:lnTo>
                      <a:lnTo>
                        <a:pt x="41" y="107"/>
                      </a:lnTo>
                      <a:lnTo>
                        <a:pt x="32" y="110"/>
                      </a:lnTo>
                      <a:lnTo>
                        <a:pt x="20" y="115"/>
                      </a:lnTo>
                      <a:lnTo>
                        <a:pt x="9" y="120"/>
                      </a:lnTo>
                      <a:lnTo>
                        <a:pt x="1" y="126"/>
                      </a:lnTo>
                      <a:lnTo>
                        <a:pt x="0" y="123"/>
                      </a:lnTo>
                      <a:lnTo>
                        <a:pt x="3" y="122"/>
                      </a:lnTo>
                      <a:lnTo>
                        <a:pt x="8" y="120"/>
                      </a:lnTo>
                      <a:lnTo>
                        <a:pt x="12" y="118"/>
                      </a:lnTo>
                      <a:lnTo>
                        <a:pt x="20" y="117"/>
                      </a:lnTo>
                      <a:lnTo>
                        <a:pt x="28" y="114"/>
                      </a:lnTo>
                      <a:lnTo>
                        <a:pt x="36" y="110"/>
                      </a:lnTo>
                      <a:lnTo>
                        <a:pt x="43" y="106"/>
                      </a:lnTo>
                      <a:lnTo>
                        <a:pt x="49" y="99"/>
                      </a:lnTo>
                      <a:lnTo>
                        <a:pt x="54" y="91"/>
                      </a:lnTo>
                      <a:lnTo>
                        <a:pt x="52" y="80"/>
                      </a:lnTo>
                      <a:lnTo>
                        <a:pt x="51" y="69"/>
                      </a:lnTo>
                      <a:lnTo>
                        <a:pt x="49" y="58"/>
                      </a:lnTo>
                      <a:lnTo>
                        <a:pt x="48" y="45"/>
                      </a:lnTo>
                      <a:lnTo>
                        <a:pt x="48" y="34"/>
                      </a:lnTo>
                      <a:lnTo>
                        <a:pt x="51" y="22"/>
                      </a:lnTo>
                      <a:lnTo>
                        <a:pt x="54" y="13"/>
                      </a:lnTo>
                      <a:lnTo>
                        <a:pt x="60" y="6"/>
                      </a:lnTo>
                      <a:lnTo>
                        <a:pt x="72" y="2"/>
                      </a:lnTo>
                      <a:lnTo>
                        <a:pt x="84" y="0"/>
                      </a:lnTo>
                      <a:lnTo>
                        <a:pt x="89" y="0"/>
                      </a:lnTo>
                      <a:lnTo>
                        <a:pt x="94" y="2"/>
                      </a:lnTo>
                      <a:lnTo>
                        <a:pt x="97" y="3"/>
                      </a:lnTo>
                      <a:lnTo>
                        <a:pt x="102" y="5"/>
                      </a:lnTo>
                      <a:lnTo>
                        <a:pt x="105" y="5"/>
                      </a:lnTo>
                      <a:lnTo>
                        <a:pt x="108" y="8"/>
                      </a:lnTo>
                      <a:lnTo>
                        <a:pt x="112" y="10"/>
                      </a:lnTo>
                      <a:lnTo>
                        <a:pt x="115" y="11"/>
                      </a:lnTo>
                      <a:lnTo>
                        <a:pt x="118" y="14"/>
                      </a:lnTo>
                      <a:lnTo>
                        <a:pt x="120" y="18"/>
                      </a:lnTo>
                      <a:lnTo>
                        <a:pt x="120" y="18"/>
                      </a:lnTo>
                      <a:lnTo>
                        <a:pt x="120" y="16"/>
                      </a:lnTo>
                      <a:close/>
                    </a:path>
                  </a:pathLst>
                </a:custGeom>
                <a:solidFill>
                  <a:srgbClr val="CEA156"/>
                </a:solidFill>
                <a:ln w="9525">
                  <a:noFill/>
                  <a:round/>
                  <a:headEnd/>
                  <a:tailEnd/>
                </a:ln>
              </p:spPr>
              <p:txBody>
                <a:bodyPr/>
                <a:lstStyle/>
                <a:p>
                  <a:endParaRPr lang="en-US"/>
                </a:p>
              </p:txBody>
            </p:sp>
            <p:sp>
              <p:nvSpPr>
                <p:cNvPr id="43303" name="Freeform 295"/>
                <p:cNvSpPr>
                  <a:spLocks/>
                </p:cNvSpPr>
                <p:nvPr/>
              </p:nvSpPr>
              <p:spPr bwMode="auto">
                <a:xfrm>
                  <a:off x="3391" y="3410"/>
                  <a:ext cx="6" cy="31"/>
                </a:xfrm>
                <a:custGeom>
                  <a:avLst/>
                  <a:gdLst/>
                  <a:ahLst/>
                  <a:cxnLst>
                    <a:cxn ang="0">
                      <a:pos x="0" y="0"/>
                    </a:cxn>
                    <a:cxn ang="0">
                      <a:pos x="12" y="61"/>
                    </a:cxn>
                    <a:cxn ang="0">
                      <a:pos x="2" y="2"/>
                    </a:cxn>
                    <a:cxn ang="0">
                      <a:pos x="2" y="2"/>
                    </a:cxn>
                    <a:cxn ang="0">
                      <a:pos x="0" y="0"/>
                    </a:cxn>
                  </a:cxnLst>
                  <a:rect l="0" t="0" r="r" b="b"/>
                  <a:pathLst>
                    <a:path w="12" h="61">
                      <a:moveTo>
                        <a:pt x="0" y="0"/>
                      </a:moveTo>
                      <a:lnTo>
                        <a:pt x="12" y="61"/>
                      </a:lnTo>
                      <a:lnTo>
                        <a:pt x="2" y="2"/>
                      </a:lnTo>
                      <a:lnTo>
                        <a:pt x="2" y="2"/>
                      </a:lnTo>
                      <a:lnTo>
                        <a:pt x="0" y="0"/>
                      </a:lnTo>
                      <a:close/>
                    </a:path>
                  </a:pathLst>
                </a:custGeom>
                <a:solidFill>
                  <a:srgbClr val="893939"/>
                </a:solidFill>
                <a:ln w="9525">
                  <a:noFill/>
                  <a:round/>
                  <a:headEnd/>
                  <a:tailEnd/>
                </a:ln>
              </p:spPr>
              <p:txBody>
                <a:bodyPr/>
                <a:lstStyle/>
                <a:p>
                  <a:endParaRPr lang="en-US"/>
                </a:p>
              </p:txBody>
            </p:sp>
            <p:sp>
              <p:nvSpPr>
                <p:cNvPr id="43304" name="Freeform 296"/>
                <p:cNvSpPr>
                  <a:spLocks/>
                </p:cNvSpPr>
                <p:nvPr/>
              </p:nvSpPr>
              <p:spPr bwMode="auto">
                <a:xfrm>
                  <a:off x="3066" y="3409"/>
                  <a:ext cx="442" cy="407"/>
                </a:xfrm>
                <a:custGeom>
                  <a:avLst/>
                  <a:gdLst/>
                  <a:ahLst/>
                  <a:cxnLst>
                    <a:cxn ang="0">
                      <a:pos x="853" y="113"/>
                    </a:cxn>
                    <a:cxn ang="0">
                      <a:pos x="856" y="179"/>
                    </a:cxn>
                    <a:cxn ang="0">
                      <a:pos x="845" y="262"/>
                    </a:cxn>
                    <a:cxn ang="0">
                      <a:pos x="744" y="593"/>
                    </a:cxn>
                    <a:cxn ang="0">
                      <a:pos x="784" y="584"/>
                    </a:cxn>
                    <a:cxn ang="0">
                      <a:pos x="813" y="534"/>
                    </a:cxn>
                    <a:cxn ang="0">
                      <a:pos x="869" y="411"/>
                    </a:cxn>
                    <a:cxn ang="0">
                      <a:pos x="697" y="662"/>
                    </a:cxn>
                    <a:cxn ang="0">
                      <a:pos x="721" y="552"/>
                    </a:cxn>
                    <a:cxn ang="0">
                      <a:pos x="689" y="589"/>
                    </a:cxn>
                    <a:cxn ang="0">
                      <a:pos x="637" y="606"/>
                    </a:cxn>
                    <a:cxn ang="0">
                      <a:pos x="584" y="657"/>
                    </a:cxn>
                    <a:cxn ang="0">
                      <a:pos x="517" y="675"/>
                    </a:cxn>
                    <a:cxn ang="0">
                      <a:pos x="566" y="539"/>
                    </a:cxn>
                    <a:cxn ang="0">
                      <a:pos x="517" y="509"/>
                    </a:cxn>
                    <a:cxn ang="0">
                      <a:pos x="464" y="443"/>
                    </a:cxn>
                    <a:cxn ang="0">
                      <a:pos x="440" y="499"/>
                    </a:cxn>
                    <a:cxn ang="0">
                      <a:pos x="470" y="606"/>
                    </a:cxn>
                    <a:cxn ang="0">
                      <a:pos x="493" y="566"/>
                    </a:cxn>
                    <a:cxn ang="0">
                      <a:pos x="457" y="619"/>
                    </a:cxn>
                    <a:cxn ang="0">
                      <a:pos x="440" y="654"/>
                    </a:cxn>
                    <a:cxn ang="0">
                      <a:pos x="417" y="641"/>
                    </a:cxn>
                    <a:cxn ang="0">
                      <a:pos x="395" y="672"/>
                    </a:cxn>
                    <a:cxn ang="0">
                      <a:pos x="387" y="704"/>
                    </a:cxn>
                    <a:cxn ang="0">
                      <a:pos x="360" y="760"/>
                    </a:cxn>
                    <a:cxn ang="0">
                      <a:pos x="339" y="712"/>
                    </a:cxn>
                    <a:cxn ang="0">
                      <a:pos x="365" y="534"/>
                    </a:cxn>
                    <a:cxn ang="0">
                      <a:pos x="339" y="536"/>
                    </a:cxn>
                    <a:cxn ang="0">
                      <a:pos x="329" y="541"/>
                    </a:cxn>
                    <a:cxn ang="0">
                      <a:pos x="294" y="526"/>
                    </a:cxn>
                    <a:cxn ang="0">
                      <a:pos x="280" y="552"/>
                    </a:cxn>
                    <a:cxn ang="0">
                      <a:pos x="270" y="518"/>
                    </a:cxn>
                    <a:cxn ang="0">
                      <a:pos x="246" y="517"/>
                    </a:cxn>
                    <a:cxn ang="0">
                      <a:pos x="211" y="438"/>
                    </a:cxn>
                    <a:cxn ang="0">
                      <a:pos x="195" y="443"/>
                    </a:cxn>
                    <a:cxn ang="0">
                      <a:pos x="184" y="425"/>
                    </a:cxn>
                    <a:cxn ang="0">
                      <a:pos x="161" y="441"/>
                    </a:cxn>
                    <a:cxn ang="0">
                      <a:pos x="115" y="478"/>
                    </a:cxn>
                    <a:cxn ang="0">
                      <a:pos x="118" y="456"/>
                    </a:cxn>
                    <a:cxn ang="0">
                      <a:pos x="81" y="473"/>
                    </a:cxn>
                    <a:cxn ang="0">
                      <a:pos x="94" y="502"/>
                    </a:cxn>
                    <a:cxn ang="0">
                      <a:pos x="70" y="569"/>
                    </a:cxn>
                    <a:cxn ang="0">
                      <a:pos x="25" y="569"/>
                    </a:cxn>
                    <a:cxn ang="0">
                      <a:pos x="9" y="464"/>
                    </a:cxn>
                    <a:cxn ang="0">
                      <a:pos x="27" y="425"/>
                    </a:cxn>
                    <a:cxn ang="0">
                      <a:pos x="73" y="355"/>
                    </a:cxn>
                    <a:cxn ang="0">
                      <a:pos x="145" y="347"/>
                    </a:cxn>
                    <a:cxn ang="0">
                      <a:pos x="147" y="305"/>
                    </a:cxn>
                    <a:cxn ang="0">
                      <a:pos x="168" y="267"/>
                    </a:cxn>
                    <a:cxn ang="0">
                      <a:pos x="197" y="278"/>
                    </a:cxn>
                    <a:cxn ang="0">
                      <a:pos x="225" y="313"/>
                    </a:cxn>
                    <a:cxn ang="0">
                      <a:pos x="425" y="235"/>
                    </a:cxn>
                    <a:cxn ang="0">
                      <a:pos x="531" y="237"/>
                    </a:cxn>
                    <a:cxn ang="0">
                      <a:pos x="526" y="155"/>
                    </a:cxn>
                    <a:cxn ang="0">
                      <a:pos x="539" y="211"/>
                    </a:cxn>
                    <a:cxn ang="0">
                      <a:pos x="539" y="333"/>
                    </a:cxn>
                    <a:cxn ang="0">
                      <a:pos x="584" y="246"/>
                    </a:cxn>
                    <a:cxn ang="0">
                      <a:pos x="561" y="166"/>
                    </a:cxn>
                    <a:cxn ang="0">
                      <a:pos x="760" y="51"/>
                    </a:cxn>
                    <a:cxn ang="0">
                      <a:pos x="755" y="6"/>
                    </a:cxn>
                  </a:cxnLst>
                  <a:rect l="0" t="0" r="r" b="b"/>
                  <a:pathLst>
                    <a:path w="883" h="813">
                      <a:moveTo>
                        <a:pt x="787" y="1"/>
                      </a:moveTo>
                      <a:lnTo>
                        <a:pt x="779" y="13"/>
                      </a:lnTo>
                      <a:lnTo>
                        <a:pt x="777" y="21"/>
                      </a:lnTo>
                      <a:lnTo>
                        <a:pt x="777" y="27"/>
                      </a:lnTo>
                      <a:lnTo>
                        <a:pt x="782" y="32"/>
                      </a:lnTo>
                      <a:lnTo>
                        <a:pt x="789" y="38"/>
                      </a:lnTo>
                      <a:lnTo>
                        <a:pt x="797" y="41"/>
                      </a:lnTo>
                      <a:lnTo>
                        <a:pt x="806" y="46"/>
                      </a:lnTo>
                      <a:lnTo>
                        <a:pt x="816" y="51"/>
                      </a:lnTo>
                      <a:lnTo>
                        <a:pt x="824" y="56"/>
                      </a:lnTo>
                      <a:lnTo>
                        <a:pt x="830" y="62"/>
                      </a:lnTo>
                      <a:lnTo>
                        <a:pt x="835" y="80"/>
                      </a:lnTo>
                      <a:lnTo>
                        <a:pt x="843" y="97"/>
                      </a:lnTo>
                      <a:lnTo>
                        <a:pt x="853" y="113"/>
                      </a:lnTo>
                      <a:lnTo>
                        <a:pt x="861" y="128"/>
                      </a:lnTo>
                      <a:lnTo>
                        <a:pt x="870" y="142"/>
                      </a:lnTo>
                      <a:lnTo>
                        <a:pt x="877" y="158"/>
                      </a:lnTo>
                      <a:lnTo>
                        <a:pt x="881" y="174"/>
                      </a:lnTo>
                      <a:lnTo>
                        <a:pt x="883" y="192"/>
                      </a:lnTo>
                      <a:lnTo>
                        <a:pt x="880" y="209"/>
                      </a:lnTo>
                      <a:lnTo>
                        <a:pt x="872" y="232"/>
                      </a:lnTo>
                      <a:lnTo>
                        <a:pt x="867" y="224"/>
                      </a:lnTo>
                      <a:lnTo>
                        <a:pt x="864" y="217"/>
                      </a:lnTo>
                      <a:lnTo>
                        <a:pt x="862" y="209"/>
                      </a:lnTo>
                      <a:lnTo>
                        <a:pt x="861" y="203"/>
                      </a:lnTo>
                      <a:lnTo>
                        <a:pt x="859" y="195"/>
                      </a:lnTo>
                      <a:lnTo>
                        <a:pt x="857" y="187"/>
                      </a:lnTo>
                      <a:lnTo>
                        <a:pt x="856" y="179"/>
                      </a:lnTo>
                      <a:lnTo>
                        <a:pt x="853" y="173"/>
                      </a:lnTo>
                      <a:lnTo>
                        <a:pt x="849" y="166"/>
                      </a:lnTo>
                      <a:lnTo>
                        <a:pt x="845" y="161"/>
                      </a:lnTo>
                      <a:lnTo>
                        <a:pt x="848" y="174"/>
                      </a:lnTo>
                      <a:lnTo>
                        <a:pt x="848" y="185"/>
                      </a:lnTo>
                      <a:lnTo>
                        <a:pt x="846" y="198"/>
                      </a:lnTo>
                      <a:lnTo>
                        <a:pt x="841" y="211"/>
                      </a:lnTo>
                      <a:lnTo>
                        <a:pt x="837" y="224"/>
                      </a:lnTo>
                      <a:lnTo>
                        <a:pt x="832" y="237"/>
                      </a:lnTo>
                      <a:lnTo>
                        <a:pt x="827" y="249"/>
                      </a:lnTo>
                      <a:lnTo>
                        <a:pt x="825" y="262"/>
                      </a:lnTo>
                      <a:lnTo>
                        <a:pt x="825" y="275"/>
                      </a:lnTo>
                      <a:lnTo>
                        <a:pt x="830" y="288"/>
                      </a:lnTo>
                      <a:lnTo>
                        <a:pt x="845" y="262"/>
                      </a:lnTo>
                      <a:lnTo>
                        <a:pt x="829" y="289"/>
                      </a:lnTo>
                      <a:lnTo>
                        <a:pt x="822" y="318"/>
                      </a:lnTo>
                      <a:lnTo>
                        <a:pt x="819" y="349"/>
                      </a:lnTo>
                      <a:lnTo>
                        <a:pt x="821" y="379"/>
                      </a:lnTo>
                      <a:lnTo>
                        <a:pt x="822" y="411"/>
                      </a:lnTo>
                      <a:lnTo>
                        <a:pt x="822" y="443"/>
                      </a:lnTo>
                      <a:lnTo>
                        <a:pt x="819" y="475"/>
                      </a:lnTo>
                      <a:lnTo>
                        <a:pt x="811" y="507"/>
                      </a:lnTo>
                      <a:lnTo>
                        <a:pt x="795" y="537"/>
                      </a:lnTo>
                      <a:lnTo>
                        <a:pt x="769" y="569"/>
                      </a:lnTo>
                      <a:lnTo>
                        <a:pt x="763" y="576"/>
                      </a:lnTo>
                      <a:lnTo>
                        <a:pt x="757" y="582"/>
                      </a:lnTo>
                      <a:lnTo>
                        <a:pt x="750" y="587"/>
                      </a:lnTo>
                      <a:lnTo>
                        <a:pt x="744" y="593"/>
                      </a:lnTo>
                      <a:lnTo>
                        <a:pt x="739" y="598"/>
                      </a:lnTo>
                      <a:lnTo>
                        <a:pt x="733" y="605"/>
                      </a:lnTo>
                      <a:lnTo>
                        <a:pt x="728" y="611"/>
                      </a:lnTo>
                      <a:lnTo>
                        <a:pt x="723" y="617"/>
                      </a:lnTo>
                      <a:lnTo>
                        <a:pt x="720" y="627"/>
                      </a:lnTo>
                      <a:lnTo>
                        <a:pt x="717" y="637"/>
                      </a:lnTo>
                      <a:lnTo>
                        <a:pt x="729" y="638"/>
                      </a:lnTo>
                      <a:lnTo>
                        <a:pt x="739" y="637"/>
                      </a:lnTo>
                      <a:lnTo>
                        <a:pt x="747" y="632"/>
                      </a:lnTo>
                      <a:lnTo>
                        <a:pt x="755" y="624"/>
                      </a:lnTo>
                      <a:lnTo>
                        <a:pt x="761" y="614"/>
                      </a:lnTo>
                      <a:lnTo>
                        <a:pt x="769" y="605"/>
                      </a:lnTo>
                      <a:lnTo>
                        <a:pt x="776" y="593"/>
                      </a:lnTo>
                      <a:lnTo>
                        <a:pt x="784" y="584"/>
                      </a:lnTo>
                      <a:lnTo>
                        <a:pt x="792" y="576"/>
                      </a:lnTo>
                      <a:lnTo>
                        <a:pt x="801" y="569"/>
                      </a:lnTo>
                      <a:lnTo>
                        <a:pt x="795" y="558"/>
                      </a:lnTo>
                      <a:lnTo>
                        <a:pt x="801" y="569"/>
                      </a:lnTo>
                      <a:lnTo>
                        <a:pt x="813" y="565"/>
                      </a:lnTo>
                      <a:lnTo>
                        <a:pt x="817" y="560"/>
                      </a:lnTo>
                      <a:lnTo>
                        <a:pt x="819" y="553"/>
                      </a:lnTo>
                      <a:lnTo>
                        <a:pt x="819" y="549"/>
                      </a:lnTo>
                      <a:lnTo>
                        <a:pt x="816" y="542"/>
                      </a:lnTo>
                      <a:lnTo>
                        <a:pt x="813" y="537"/>
                      </a:lnTo>
                      <a:lnTo>
                        <a:pt x="811" y="533"/>
                      </a:lnTo>
                      <a:lnTo>
                        <a:pt x="808" y="531"/>
                      </a:lnTo>
                      <a:lnTo>
                        <a:pt x="809" y="531"/>
                      </a:lnTo>
                      <a:lnTo>
                        <a:pt x="813" y="534"/>
                      </a:lnTo>
                      <a:lnTo>
                        <a:pt x="827" y="510"/>
                      </a:lnTo>
                      <a:lnTo>
                        <a:pt x="840" y="485"/>
                      </a:lnTo>
                      <a:lnTo>
                        <a:pt x="851" y="459"/>
                      </a:lnTo>
                      <a:lnTo>
                        <a:pt x="859" y="432"/>
                      </a:lnTo>
                      <a:lnTo>
                        <a:pt x="865" y="405"/>
                      </a:lnTo>
                      <a:lnTo>
                        <a:pt x="869" y="376"/>
                      </a:lnTo>
                      <a:lnTo>
                        <a:pt x="872" y="347"/>
                      </a:lnTo>
                      <a:lnTo>
                        <a:pt x="873" y="317"/>
                      </a:lnTo>
                      <a:lnTo>
                        <a:pt x="873" y="286"/>
                      </a:lnTo>
                      <a:lnTo>
                        <a:pt x="872" y="256"/>
                      </a:lnTo>
                      <a:lnTo>
                        <a:pt x="872" y="293"/>
                      </a:lnTo>
                      <a:lnTo>
                        <a:pt x="872" y="331"/>
                      </a:lnTo>
                      <a:lnTo>
                        <a:pt x="872" y="371"/>
                      </a:lnTo>
                      <a:lnTo>
                        <a:pt x="869" y="411"/>
                      </a:lnTo>
                      <a:lnTo>
                        <a:pt x="862" y="451"/>
                      </a:lnTo>
                      <a:lnTo>
                        <a:pt x="853" y="491"/>
                      </a:lnTo>
                      <a:lnTo>
                        <a:pt x="838" y="529"/>
                      </a:lnTo>
                      <a:lnTo>
                        <a:pt x="819" y="565"/>
                      </a:lnTo>
                      <a:lnTo>
                        <a:pt x="792" y="597"/>
                      </a:lnTo>
                      <a:lnTo>
                        <a:pt x="760" y="625"/>
                      </a:lnTo>
                      <a:lnTo>
                        <a:pt x="753" y="633"/>
                      </a:lnTo>
                      <a:lnTo>
                        <a:pt x="745" y="638"/>
                      </a:lnTo>
                      <a:lnTo>
                        <a:pt x="737" y="643"/>
                      </a:lnTo>
                      <a:lnTo>
                        <a:pt x="729" y="646"/>
                      </a:lnTo>
                      <a:lnTo>
                        <a:pt x="721" y="649"/>
                      </a:lnTo>
                      <a:lnTo>
                        <a:pt x="713" y="653"/>
                      </a:lnTo>
                      <a:lnTo>
                        <a:pt x="705" y="656"/>
                      </a:lnTo>
                      <a:lnTo>
                        <a:pt x="697" y="662"/>
                      </a:lnTo>
                      <a:lnTo>
                        <a:pt x="691" y="669"/>
                      </a:lnTo>
                      <a:lnTo>
                        <a:pt x="686" y="678"/>
                      </a:lnTo>
                      <a:lnTo>
                        <a:pt x="691" y="665"/>
                      </a:lnTo>
                      <a:lnTo>
                        <a:pt x="697" y="654"/>
                      </a:lnTo>
                      <a:lnTo>
                        <a:pt x="704" y="643"/>
                      </a:lnTo>
                      <a:lnTo>
                        <a:pt x="710" y="632"/>
                      </a:lnTo>
                      <a:lnTo>
                        <a:pt x="717" y="619"/>
                      </a:lnTo>
                      <a:lnTo>
                        <a:pt x="723" y="608"/>
                      </a:lnTo>
                      <a:lnTo>
                        <a:pt x="728" y="597"/>
                      </a:lnTo>
                      <a:lnTo>
                        <a:pt x="731" y="584"/>
                      </a:lnTo>
                      <a:lnTo>
                        <a:pt x="734" y="573"/>
                      </a:lnTo>
                      <a:lnTo>
                        <a:pt x="734" y="558"/>
                      </a:lnTo>
                      <a:lnTo>
                        <a:pt x="717" y="558"/>
                      </a:lnTo>
                      <a:lnTo>
                        <a:pt x="721" y="552"/>
                      </a:lnTo>
                      <a:lnTo>
                        <a:pt x="725" y="545"/>
                      </a:lnTo>
                      <a:lnTo>
                        <a:pt x="726" y="537"/>
                      </a:lnTo>
                      <a:lnTo>
                        <a:pt x="728" y="529"/>
                      </a:lnTo>
                      <a:lnTo>
                        <a:pt x="728" y="521"/>
                      </a:lnTo>
                      <a:lnTo>
                        <a:pt x="728" y="513"/>
                      </a:lnTo>
                      <a:lnTo>
                        <a:pt x="726" y="505"/>
                      </a:lnTo>
                      <a:lnTo>
                        <a:pt x="725" y="499"/>
                      </a:lnTo>
                      <a:lnTo>
                        <a:pt x="721" y="491"/>
                      </a:lnTo>
                      <a:lnTo>
                        <a:pt x="717" y="485"/>
                      </a:lnTo>
                      <a:lnTo>
                        <a:pt x="713" y="505"/>
                      </a:lnTo>
                      <a:lnTo>
                        <a:pt x="709" y="526"/>
                      </a:lnTo>
                      <a:lnTo>
                        <a:pt x="702" y="547"/>
                      </a:lnTo>
                      <a:lnTo>
                        <a:pt x="697" y="568"/>
                      </a:lnTo>
                      <a:lnTo>
                        <a:pt x="689" y="589"/>
                      </a:lnTo>
                      <a:lnTo>
                        <a:pt x="681" y="609"/>
                      </a:lnTo>
                      <a:lnTo>
                        <a:pt x="672" y="629"/>
                      </a:lnTo>
                      <a:lnTo>
                        <a:pt x="661" y="646"/>
                      </a:lnTo>
                      <a:lnTo>
                        <a:pt x="648" y="664"/>
                      </a:lnTo>
                      <a:lnTo>
                        <a:pt x="633" y="678"/>
                      </a:lnTo>
                      <a:lnTo>
                        <a:pt x="641" y="664"/>
                      </a:lnTo>
                      <a:lnTo>
                        <a:pt x="648" y="654"/>
                      </a:lnTo>
                      <a:lnTo>
                        <a:pt x="651" y="645"/>
                      </a:lnTo>
                      <a:lnTo>
                        <a:pt x="651" y="638"/>
                      </a:lnTo>
                      <a:lnTo>
                        <a:pt x="649" y="633"/>
                      </a:lnTo>
                      <a:lnTo>
                        <a:pt x="648" y="629"/>
                      </a:lnTo>
                      <a:lnTo>
                        <a:pt x="645" y="622"/>
                      </a:lnTo>
                      <a:lnTo>
                        <a:pt x="640" y="616"/>
                      </a:lnTo>
                      <a:lnTo>
                        <a:pt x="637" y="606"/>
                      </a:lnTo>
                      <a:lnTo>
                        <a:pt x="633" y="593"/>
                      </a:lnTo>
                      <a:lnTo>
                        <a:pt x="633" y="603"/>
                      </a:lnTo>
                      <a:lnTo>
                        <a:pt x="632" y="611"/>
                      </a:lnTo>
                      <a:lnTo>
                        <a:pt x="629" y="616"/>
                      </a:lnTo>
                      <a:lnTo>
                        <a:pt x="622" y="619"/>
                      </a:lnTo>
                      <a:lnTo>
                        <a:pt x="616" y="622"/>
                      </a:lnTo>
                      <a:lnTo>
                        <a:pt x="609" y="625"/>
                      </a:lnTo>
                      <a:lnTo>
                        <a:pt x="601" y="627"/>
                      </a:lnTo>
                      <a:lnTo>
                        <a:pt x="595" y="630"/>
                      </a:lnTo>
                      <a:lnTo>
                        <a:pt x="589" y="637"/>
                      </a:lnTo>
                      <a:lnTo>
                        <a:pt x="584" y="643"/>
                      </a:lnTo>
                      <a:lnTo>
                        <a:pt x="582" y="653"/>
                      </a:lnTo>
                      <a:lnTo>
                        <a:pt x="582" y="657"/>
                      </a:lnTo>
                      <a:lnTo>
                        <a:pt x="584" y="657"/>
                      </a:lnTo>
                      <a:lnTo>
                        <a:pt x="584" y="654"/>
                      </a:lnTo>
                      <a:lnTo>
                        <a:pt x="584" y="648"/>
                      </a:lnTo>
                      <a:lnTo>
                        <a:pt x="584" y="641"/>
                      </a:lnTo>
                      <a:lnTo>
                        <a:pt x="584" y="633"/>
                      </a:lnTo>
                      <a:lnTo>
                        <a:pt x="582" y="627"/>
                      </a:lnTo>
                      <a:lnTo>
                        <a:pt x="581" y="621"/>
                      </a:lnTo>
                      <a:lnTo>
                        <a:pt x="576" y="619"/>
                      </a:lnTo>
                      <a:lnTo>
                        <a:pt x="574" y="645"/>
                      </a:lnTo>
                      <a:lnTo>
                        <a:pt x="569" y="661"/>
                      </a:lnTo>
                      <a:lnTo>
                        <a:pt x="561" y="669"/>
                      </a:lnTo>
                      <a:lnTo>
                        <a:pt x="550" y="672"/>
                      </a:lnTo>
                      <a:lnTo>
                        <a:pt x="539" y="672"/>
                      </a:lnTo>
                      <a:lnTo>
                        <a:pt x="528" y="672"/>
                      </a:lnTo>
                      <a:lnTo>
                        <a:pt x="517" y="675"/>
                      </a:lnTo>
                      <a:lnTo>
                        <a:pt x="505" y="681"/>
                      </a:lnTo>
                      <a:lnTo>
                        <a:pt x="497" y="696"/>
                      </a:lnTo>
                      <a:lnTo>
                        <a:pt x="493" y="720"/>
                      </a:lnTo>
                      <a:lnTo>
                        <a:pt x="549" y="569"/>
                      </a:lnTo>
                      <a:lnTo>
                        <a:pt x="558" y="576"/>
                      </a:lnTo>
                      <a:lnTo>
                        <a:pt x="563" y="574"/>
                      </a:lnTo>
                      <a:lnTo>
                        <a:pt x="565" y="571"/>
                      </a:lnTo>
                      <a:lnTo>
                        <a:pt x="566" y="566"/>
                      </a:lnTo>
                      <a:lnTo>
                        <a:pt x="568" y="563"/>
                      </a:lnTo>
                      <a:lnTo>
                        <a:pt x="568" y="558"/>
                      </a:lnTo>
                      <a:lnTo>
                        <a:pt x="568" y="553"/>
                      </a:lnTo>
                      <a:lnTo>
                        <a:pt x="568" y="549"/>
                      </a:lnTo>
                      <a:lnTo>
                        <a:pt x="566" y="544"/>
                      </a:lnTo>
                      <a:lnTo>
                        <a:pt x="566" y="539"/>
                      </a:lnTo>
                      <a:lnTo>
                        <a:pt x="566" y="534"/>
                      </a:lnTo>
                      <a:lnTo>
                        <a:pt x="517" y="552"/>
                      </a:lnTo>
                      <a:lnTo>
                        <a:pt x="523" y="544"/>
                      </a:lnTo>
                      <a:lnTo>
                        <a:pt x="531" y="536"/>
                      </a:lnTo>
                      <a:lnTo>
                        <a:pt x="539" y="528"/>
                      </a:lnTo>
                      <a:lnTo>
                        <a:pt x="549" y="518"/>
                      </a:lnTo>
                      <a:lnTo>
                        <a:pt x="558" y="509"/>
                      </a:lnTo>
                      <a:lnTo>
                        <a:pt x="568" y="497"/>
                      </a:lnTo>
                      <a:lnTo>
                        <a:pt x="579" y="486"/>
                      </a:lnTo>
                      <a:lnTo>
                        <a:pt x="589" y="477"/>
                      </a:lnTo>
                      <a:lnTo>
                        <a:pt x="598" y="467"/>
                      </a:lnTo>
                      <a:lnTo>
                        <a:pt x="608" y="456"/>
                      </a:lnTo>
                      <a:lnTo>
                        <a:pt x="601" y="449"/>
                      </a:lnTo>
                      <a:lnTo>
                        <a:pt x="517" y="509"/>
                      </a:lnTo>
                      <a:lnTo>
                        <a:pt x="509" y="504"/>
                      </a:lnTo>
                      <a:lnTo>
                        <a:pt x="502" y="496"/>
                      </a:lnTo>
                      <a:lnTo>
                        <a:pt x="501" y="486"/>
                      </a:lnTo>
                      <a:lnTo>
                        <a:pt x="499" y="477"/>
                      </a:lnTo>
                      <a:lnTo>
                        <a:pt x="499" y="467"/>
                      </a:lnTo>
                      <a:lnTo>
                        <a:pt x="499" y="457"/>
                      </a:lnTo>
                      <a:lnTo>
                        <a:pt x="497" y="448"/>
                      </a:lnTo>
                      <a:lnTo>
                        <a:pt x="496" y="438"/>
                      </a:lnTo>
                      <a:lnTo>
                        <a:pt x="489" y="430"/>
                      </a:lnTo>
                      <a:lnTo>
                        <a:pt x="481" y="425"/>
                      </a:lnTo>
                      <a:lnTo>
                        <a:pt x="464" y="449"/>
                      </a:lnTo>
                      <a:lnTo>
                        <a:pt x="464" y="448"/>
                      </a:lnTo>
                      <a:lnTo>
                        <a:pt x="465" y="445"/>
                      </a:lnTo>
                      <a:lnTo>
                        <a:pt x="464" y="443"/>
                      </a:lnTo>
                      <a:lnTo>
                        <a:pt x="464" y="441"/>
                      </a:lnTo>
                      <a:lnTo>
                        <a:pt x="462" y="440"/>
                      </a:lnTo>
                      <a:lnTo>
                        <a:pt x="462" y="438"/>
                      </a:lnTo>
                      <a:lnTo>
                        <a:pt x="461" y="437"/>
                      </a:lnTo>
                      <a:lnTo>
                        <a:pt x="459" y="435"/>
                      </a:lnTo>
                      <a:lnTo>
                        <a:pt x="457" y="433"/>
                      </a:lnTo>
                      <a:lnTo>
                        <a:pt x="457" y="432"/>
                      </a:lnTo>
                      <a:lnTo>
                        <a:pt x="454" y="441"/>
                      </a:lnTo>
                      <a:lnTo>
                        <a:pt x="453" y="451"/>
                      </a:lnTo>
                      <a:lnTo>
                        <a:pt x="449" y="461"/>
                      </a:lnTo>
                      <a:lnTo>
                        <a:pt x="448" y="470"/>
                      </a:lnTo>
                      <a:lnTo>
                        <a:pt x="445" y="480"/>
                      </a:lnTo>
                      <a:lnTo>
                        <a:pt x="441" y="489"/>
                      </a:lnTo>
                      <a:lnTo>
                        <a:pt x="440" y="499"/>
                      </a:lnTo>
                      <a:lnTo>
                        <a:pt x="437" y="509"/>
                      </a:lnTo>
                      <a:lnTo>
                        <a:pt x="435" y="517"/>
                      </a:lnTo>
                      <a:lnTo>
                        <a:pt x="432" y="526"/>
                      </a:lnTo>
                      <a:lnTo>
                        <a:pt x="457" y="526"/>
                      </a:lnTo>
                      <a:lnTo>
                        <a:pt x="457" y="541"/>
                      </a:lnTo>
                      <a:lnTo>
                        <a:pt x="475" y="541"/>
                      </a:lnTo>
                      <a:lnTo>
                        <a:pt x="475" y="550"/>
                      </a:lnTo>
                      <a:lnTo>
                        <a:pt x="475" y="558"/>
                      </a:lnTo>
                      <a:lnTo>
                        <a:pt x="473" y="566"/>
                      </a:lnTo>
                      <a:lnTo>
                        <a:pt x="473" y="576"/>
                      </a:lnTo>
                      <a:lnTo>
                        <a:pt x="472" y="584"/>
                      </a:lnTo>
                      <a:lnTo>
                        <a:pt x="470" y="592"/>
                      </a:lnTo>
                      <a:lnTo>
                        <a:pt x="470" y="600"/>
                      </a:lnTo>
                      <a:lnTo>
                        <a:pt x="470" y="606"/>
                      </a:lnTo>
                      <a:lnTo>
                        <a:pt x="472" y="613"/>
                      </a:lnTo>
                      <a:lnTo>
                        <a:pt x="475" y="619"/>
                      </a:lnTo>
                      <a:lnTo>
                        <a:pt x="481" y="613"/>
                      </a:lnTo>
                      <a:lnTo>
                        <a:pt x="488" y="605"/>
                      </a:lnTo>
                      <a:lnTo>
                        <a:pt x="489" y="597"/>
                      </a:lnTo>
                      <a:lnTo>
                        <a:pt x="491" y="589"/>
                      </a:lnTo>
                      <a:lnTo>
                        <a:pt x="491" y="579"/>
                      </a:lnTo>
                      <a:lnTo>
                        <a:pt x="491" y="569"/>
                      </a:lnTo>
                      <a:lnTo>
                        <a:pt x="491" y="560"/>
                      </a:lnTo>
                      <a:lnTo>
                        <a:pt x="491" y="550"/>
                      </a:lnTo>
                      <a:lnTo>
                        <a:pt x="494" y="542"/>
                      </a:lnTo>
                      <a:lnTo>
                        <a:pt x="499" y="534"/>
                      </a:lnTo>
                      <a:lnTo>
                        <a:pt x="496" y="550"/>
                      </a:lnTo>
                      <a:lnTo>
                        <a:pt x="493" y="566"/>
                      </a:lnTo>
                      <a:lnTo>
                        <a:pt x="491" y="584"/>
                      </a:lnTo>
                      <a:lnTo>
                        <a:pt x="489" y="601"/>
                      </a:lnTo>
                      <a:lnTo>
                        <a:pt x="488" y="619"/>
                      </a:lnTo>
                      <a:lnTo>
                        <a:pt x="485" y="635"/>
                      </a:lnTo>
                      <a:lnTo>
                        <a:pt x="480" y="649"/>
                      </a:lnTo>
                      <a:lnTo>
                        <a:pt x="475" y="662"/>
                      </a:lnTo>
                      <a:lnTo>
                        <a:pt x="467" y="672"/>
                      </a:lnTo>
                      <a:lnTo>
                        <a:pt x="457" y="678"/>
                      </a:lnTo>
                      <a:lnTo>
                        <a:pt x="456" y="669"/>
                      </a:lnTo>
                      <a:lnTo>
                        <a:pt x="456" y="659"/>
                      </a:lnTo>
                      <a:lnTo>
                        <a:pt x="456" y="649"/>
                      </a:lnTo>
                      <a:lnTo>
                        <a:pt x="457" y="640"/>
                      </a:lnTo>
                      <a:lnTo>
                        <a:pt x="457" y="629"/>
                      </a:lnTo>
                      <a:lnTo>
                        <a:pt x="457" y="619"/>
                      </a:lnTo>
                      <a:lnTo>
                        <a:pt x="457" y="609"/>
                      </a:lnTo>
                      <a:lnTo>
                        <a:pt x="456" y="601"/>
                      </a:lnTo>
                      <a:lnTo>
                        <a:pt x="453" y="592"/>
                      </a:lnTo>
                      <a:lnTo>
                        <a:pt x="449" y="584"/>
                      </a:lnTo>
                      <a:lnTo>
                        <a:pt x="445" y="589"/>
                      </a:lnTo>
                      <a:lnTo>
                        <a:pt x="443" y="595"/>
                      </a:lnTo>
                      <a:lnTo>
                        <a:pt x="440" y="601"/>
                      </a:lnTo>
                      <a:lnTo>
                        <a:pt x="440" y="608"/>
                      </a:lnTo>
                      <a:lnTo>
                        <a:pt x="440" y="616"/>
                      </a:lnTo>
                      <a:lnTo>
                        <a:pt x="440" y="624"/>
                      </a:lnTo>
                      <a:lnTo>
                        <a:pt x="440" y="630"/>
                      </a:lnTo>
                      <a:lnTo>
                        <a:pt x="440" y="638"/>
                      </a:lnTo>
                      <a:lnTo>
                        <a:pt x="440" y="646"/>
                      </a:lnTo>
                      <a:lnTo>
                        <a:pt x="440" y="654"/>
                      </a:lnTo>
                      <a:lnTo>
                        <a:pt x="437" y="648"/>
                      </a:lnTo>
                      <a:lnTo>
                        <a:pt x="435" y="640"/>
                      </a:lnTo>
                      <a:lnTo>
                        <a:pt x="433" y="633"/>
                      </a:lnTo>
                      <a:lnTo>
                        <a:pt x="433" y="625"/>
                      </a:lnTo>
                      <a:lnTo>
                        <a:pt x="433" y="619"/>
                      </a:lnTo>
                      <a:lnTo>
                        <a:pt x="432" y="611"/>
                      </a:lnTo>
                      <a:lnTo>
                        <a:pt x="432" y="603"/>
                      </a:lnTo>
                      <a:lnTo>
                        <a:pt x="429" y="597"/>
                      </a:lnTo>
                      <a:lnTo>
                        <a:pt x="425" y="590"/>
                      </a:lnTo>
                      <a:lnTo>
                        <a:pt x="422" y="584"/>
                      </a:lnTo>
                      <a:lnTo>
                        <a:pt x="413" y="600"/>
                      </a:lnTo>
                      <a:lnTo>
                        <a:pt x="409" y="614"/>
                      </a:lnTo>
                      <a:lnTo>
                        <a:pt x="413" y="629"/>
                      </a:lnTo>
                      <a:lnTo>
                        <a:pt x="417" y="641"/>
                      </a:lnTo>
                      <a:lnTo>
                        <a:pt x="425" y="654"/>
                      </a:lnTo>
                      <a:lnTo>
                        <a:pt x="433" y="667"/>
                      </a:lnTo>
                      <a:lnTo>
                        <a:pt x="440" y="680"/>
                      </a:lnTo>
                      <a:lnTo>
                        <a:pt x="445" y="693"/>
                      </a:lnTo>
                      <a:lnTo>
                        <a:pt x="445" y="705"/>
                      </a:lnTo>
                      <a:lnTo>
                        <a:pt x="440" y="720"/>
                      </a:lnTo>
                      <a:lnTo>
                        <a:pt x="440" y="704"/>
                      </a:lnTo>
                      <a:lnTo>
                        <a:pt x="438" y="693"/>
                      </a:lnTo>
                      <a:lnTo>
                        <a:pt x="433" y="685"/>
                      </a:lnTo>
                      <a:lnTo>
                        <a:pt x="427" y="681"/>
                      </a:lnTo>
                      <a:lnTo>
                        <a:pt x="421" y="680"/>
                      </a:lnTo>
                      <a:lnTo>
                        <a:pt x="411" y="678"/>
                      </a:lnTo>
                      <a:lnTo>
                        <a:pt x="403" y="675"/>
                      </a:lnTo>
                      <a:lnTo>
                        <a:pt x="395" y="672"/>
                      </a:lnTo>
                      <a:lnTo>
                        <a:pt x="387" y="665"/>
                      </a:lnTo>
                      <a:lnTo>
                        <a:pt x="379" y="654"/>
                      </a:lnTo>
                      <a:lnTo>
                        <a:pt x="397" y="710"/>
                      </a:lnTo>
                      <a:lnTo>
                        <a:pt x="398" y="709"/>
                      </a:lnTo>
                      <a:lnTo>
                        <a:pt x="398" y="705"/>
                      </a:lnTo>
                      <a:lnTo>
                        <a:pt x="398" y="704"/>
                      </a:lnTo>
                      <a:lnTo>
                        <a:pt x="397" y="702"/>
                      </a:lnTo>
                      <a:lnTo>
                        <a:pt x="397" y="702"/>
                      </a:lnTo>
                      <a:lnTo>
                        <a:pt x="395" y="701"/>
                      </a:lnTo>
                      <a:lnTo>
                        <a:pt x="393" y="699"/>
                      </a:lnTo>
                      <a:lnTo>
                        <a:pt x="392" y="697"/>
                      </a:lnTo>
                      <a:lnTo>
                        <a:pt x="392" y="697"/>
                      </a:lnTo>
                      <a:lnTo>
                        <a:pt x="390" y="696"/>
                      </a:lnTo>
                      <a:lnTo>
                        <a:pt x="387" y="704"/>
                      </a:lnTo>
                      <a:lnTo>
                        <a:pt x="385" y="713"/>
                      </a:lnTo>
                      <a:lnTo>
                        <a:pt x="384" y="721"/>
                      </a:lnTo>
                      <a:lnTo>
                        <a:pt x="384" y="729"/>
                      </a:lnTo>
                      <a:lnTo>
                        <a:pt x="382" y="737"/>
                      </a:lnTo>
                      <a:lnTo>
                        <a:pt x="382" y="747"/>
                      </a:lnTo>
                      <a:lnTo>
                        <a:pt x="379" y="755"/>
                      </a:lnTo>
                      <a:lnTo>
                        <a:pt x="376" y="763"/>
                      </a:lnTo>
                      <a:lnTo>
                        <a:pt x="371" y="773"/>
                      </a:lnTo>
                      <a:lnTo>
                        <a:pt x="365" y="781"/>
                      </a:lnTo>
                      <a:lnTo>
                        <a:pt x="368" y="779"/>
                      </a:lnTo>
                      <a:lnTo>
                        <a:pt x="368" y="776"/>
                      </a:lnTo>
                      <a:lnTo>
                        <a:pt x="366" y="773"/>
                      </a:lnTo>
                      <a:lnTo>
                        <a:pt x="363" y="766"/>
                      </a:lnTo>
                      <a:lnTo>
                        <a:pt x="360" y="760"/>
                      </a:lnTo>
                      <a:lnTo>
                        <a:pt x="357" y="752"/>
                      </a:lnTo>
                      <a:lnTo>
                        <a:pt x="355" y="744"/>
                      </a:lnTo>
                      <a:lnTo>
                        <a:pt x="353" y="736"/>
                      </a:lnTo>
                      <a:lnTo>
                        <a:pt x="353" y="728"/>
                      </a:lnTo>
                      <a:lnTo>
                        <a:pt x="355" y="720"/>
                      </a:lnTo>
                      <a:lnTo>
                        <a:pt x="347" y="710"/>
                      </a:lnTo>
                      <a:lnTo>
                        <a:pt x="329" y="813"/>
                      </a:lnTo>
                      <a:lnTo>
                        <a:pt x="336" y="809"/>
                      </a:lnTo>
                      <a:lnTo>
                        <a:pt x="337" y="801"/>
                      </a:lnTo>
                      <a:lnTo>
                        <a:pt x="339" y="789"/>
                      </a:lnTo>
                      <a:lnTo>
                        <a:pt x="339" y="771"/>
                      </a:lnTo>
                      <a:lnTo>
                        <a:pt x="339" y="752"/>
                      </a:lnTo>
                      <a:lnTo>
                        <a:pt x="339" y="731"/>
                      </a:lnTo>
                      <a:lnTo>
                        <a:pt x="339" y="712"/>
                      </a:lnTo>
                      <a:lnTo>
                        <a:pt x="342" y="691"/>
                      </a:lnTo>
                      <a:lnTo>
                        <a:pt x="347" y="675"/>
                      </a:lnTo>
                      <a:lnTo>
                        <a:pt x="355" y="661"/>
                      </a:lnTo>
                      <a:lnTo>
                        <a:pt x="337" y="661"/>
                      </a:lnTo>
                      <a:lnTo>
                        <a:pt x="337" y="645"/>
                      </a:lnTo>
                      <a:lnTo>
                        <a:pt x="341" y="630"/>
                      </a:lnTo>
                      <a:lnTo>
                        <a:pt x="344" y="617"/>
                      </a:lnTo>
                      <a:lnTo>
                        <a:pt x="350" y="606"/>
                      </a:lnTo>
                      <a:lnTo>
                        <a:pt x="355" y="595"/>
                      </a:lnTo>
                      <a:lnTo>
                        <a:pt x="360" y="584"/>
                      </a:lnTo>
                      <a:lnTo>
                        <a:pt x="365" y="573"/>
                      </a:lnTo>
                      <a:lnTo>
                        <a:pt x="368" y="560"/>
                      </a:lnTo>
                      <a:lnTo>
                        <a:pt x="368" y="549"/>
                      </a:lnTo>
                      <a:lnTo>
                        <a:pt x="365" y="534"/>
                      </a:lnTo>
                      <a:lnTo>
                        <a:pt x="355" y="541"/>
                      </a:lnTo>
                      <a:lnTo>
                        <a:pt x="355" y="550"/>
                      </a:lnTo>
                      <a:lnTo>
                        <a:pt x="355" y="555"/>
                      </a:lnTo>
                      <a:lnTo>
                        <a:pt x="357" y="553"/>
                      </a:lnTo>
                      <a:lnTo>
                        <a:pt x="357" y="550"/>
                      </a:lnTo>
                      <a:lnTo>
                        <a:pt x="357" y="544"/>
                      </a:lnTo>
                      <a:lnTo>
                        <a:pt x="357" y="536"/>
                      </a:lnTo>
                      <a:lnTo>
                        <a:pt x="355" y="528"/>
                      </a:lnTo>
                      <a:lnTo>
                        <a:pt x="353" y="520"/>
                      </a:lnTo>
                      <a:lnTo>
                        <a:pt x="352" y="513"/>
                      </a:lnTo>
                      <a:lnTo>
                        <a:pt x="347" y="509"/>
                      </a:lnTo>
                      <a:lnTo>
                        <a:pt x="344" y="518"/>
                      </a:lnTo>
                      <a:lnTo>
                        <a:pt x="342" y="526"/>
                      </a:lnTo>
                      <a:lnTo>
                        <a:pt x="339" y="536"/>
                      </a:lnTo>
                      <a:lnTo>
                        <a:pt x="339" y="545"/>
                      </a:lnTo>
                      <a:lnTo>
                        <a:pt x="337" y="555"/>
                      </a:lnTo>
                      <a:lnTo>
                        <a:pt x="337" y="565"/>
                      </a:lnTo>
                      <a:lnTo>
                        <a:pt x="336" y="574"/>
                      </a:lnTo>
                      <a:lnTo>
                        <a:pt x="334" y="584"/>
                      </a:lnTo>
                      <a:lnTo>
                        <a:pt x="333" y="592"/>
                      </a:lnTo>
                      <a:lnTo>
                        <a:pt x="329" y="601"/>
                      </a:lnTo>
                      <a:lnTo>
                        <a:pt x="329" y="592"/>
                      </a:lnTo>
                      <a:lnTo>
                        <a:pt x="329" y="584"/>
                      </a:lnTo>
                      <a:lnTo>
                        <a:pt x="329" y="574"/>
                      </a:lnTo>
                      <a:lnTo>
                        <a:pt x="329" y="566"/>
                      </a:lnTo>
                      <a:lnTo>
                        <a:pt x="331" y="557"/>
                      </a:lnTo>
                      <a:lnTo>
                        <a:pt x="331" y="549"/>
                      </a:lnTo>
                      <a:lnTo>
                        <a:pt x="329" y="541"/>
                      </a:lnTo>
                      <a:lnTo>
                        <a:pt x="329" y="533"/>
                      </a:lnTo>
                      <a:lnTo>
                        <a:pt x="326" y="525"/>
                      </a:lnTo>
                      <a:lnTo>
                        <a:pt x="323" y="517"/>
                      </a:lnTo>
                      <a:lnTo>
                        <a:pt x="305" y="593"/>
                      </a:lnTo>
                      <a:lnTo>
                        <a:pt x="305" y="587"/>
                      </a:lnTo>
                      <a:lnTo>
                        <a:pt x="305" y="579"/>
                      </a:lnTo>
                      <a:lnTo>
                        <a:pt x="305" y="571"/>
                      </a:lnTo>
                      <a:lnTo>
                        <a:pt x="305" y="563"/>
                      </a:lnTo>
                      <a:lnTo>
                        <a:pt x="305" y="557"/>
                      </a:lnTo>
                      <a:lnTo>
                        <a:pt x="305" y="549"/>
                      </a:lnTo>
                      <a:lnTo>
                        <a:pt x="304" y="542"/>
                      </a:lnTo>
                      <a:lnTo>
                        <a:pt x="302" y="537"/>
                      </a:lnTo>
                      <a:lnTo>
                        <a:pt x="299" y="531"/>
                      </a:lnTo>
                      <a:lnTo>
                        <a:pt x="294" y="526"/>
                      </a:lnTo>
                      <a:lnTo>
                        <a:pt x="291" y="528"/>
                      </a:lnTo>
                      <a:lnTo>
                        <a:pt x="289" y="531"/>
                      </a:lnTo>
                      <a:lnTo>
                        <a:pt x="288" y="533"/>
                      </a:lnTo>
                      <a:lnTo>
                        <a:pt x="288" y="536"/>
                      </a:lnTo>
                      <a:lnTo>
                        <a:pt x="288" y="541"/>
                      </a:lnTo>
                      <a:lnTo>
                        <a:pt x="288" y="544"/>
                      </a:lnTo>
                      <a:lnTo>
                        <a:pt x="288" y="547"/>
                      </a:lnTo>
                      <a:lnTo>
                        <a:pt x="288" y="552"/>
                      </a:lnTo>
                      <a:lnTo>
                        <a:pt x="288" y="555"/>
                      </a:lnTo>
                      <a:lnTo>
                        <a:pt x="288" y="558"/>
                      </a:lnTo>
                      <a:lnTo>
                        <a:pt x="286" y="555"/>
                      </a:lnTo>
                      <a:lnTo>
                        <a:pt x="285" y="553"/>
                      </a:lnTo>
                      <a:lnTo>
                        <a:pt x="283" y="552"/>
                      </a:lnTo>
                      <a:lnTo>
                        <a:pt x="280" y="552"/>
                      </a:lnTo>
                      <a:lnTo>
                        <a:pt x="277" y="552"/>
                      </a:lnTo>
                      <a:lnTo>
                        <a:pt x="273" y="550"/>
                      </a:lnTo>
                      <a:lnTo>
                        <a:pt x="270" y="552"/>
                      </a:lnTo>
                      <a:lnTo>
                        <a:pt x="269" y="552"/>
                      </a:lnTo>
                      <a:lnTo>
                        <a:pt x="265" y="552"/>
                      </a:lnTo>
                      <a:lnTo>
                        <a:pt x="264" y="552"/>
                      </a:lnTo>
                      <a:lnTo>
                        <a:pt x="267" y="549"/>
                      </a:lnTo>
                      <a:lnTo>
                        <a:pt x="269" y="544"/>
                      </a:lnTo>
                      <a:lnTo>
                        <a:pt x="270" y="541"/>
                      </a:lnTo>
                      <a:lnTo>
                        <a:pt x="272" y="536"/>
                      </a:lnTo>
                      <a:lnTo>
                        <a:pt x="272" y="531"/>
                      </a:lnTo>
                      <a:lnTo>
                        <a:pt x="272" y="528"/>
                      </a:lnTo>
                      <a:lnTo>
                        <a:pt x="272" y="523"/>
                      </a:lnTo>
                      <a:lnTo>
                        <a:pt x="270" y="518"/>
                      </a:lnTo>
                      <a:lnTo>
                        <a:pt x="270" y="513"/>
                      </a:lnTo>
                      <a:lnTo>
                        <a:pt x="270" y="509"/>
                      </a:lnTo>
                      <a:lnTo>
                        <a:pt x="264" y="499"/>
                      </a:lnTo>
                      <a:lnTo>
                        <a:pt x="238" y="576"/>
                      </a:lnTo>
                      <a:lnTo>
                        <a:pt x="237" y="581"/>
                      </a:lnTo>
                      <a:lnTo>
                        <a:pt x="237" y="582"/>
                      </a:lnTo>
                      <a:lnTo>
                        <a:pt x="237" y="579"/>
                      </a:lnTo>
                      <a:lnTo>
                        <a:pt x="240" y="573"/>
                      </a:lnTo>
                      <a:lnTo>
                        <a:pt x="241" y="565"/>
                      </a:lnTo>
                      <a:lnTo>
                        <a:pt x="245" y="555"/>
                      </a:lnTo>
                      <a:lnTo>
                        <a:pt x="246" y="545"/>
                      </a:lnTo>
                      <a:lnTo>
                        <a:pt x="248" y="534"/>
                      </a:lnTo>
                      <a:lnTo>
                        <a:pt x="248" y="525"/>
                      </a:lnTo>
                      <a:lnTo>
                        <a:pt x="246" y="517"/>
                      </a:lnTo>
                      <a:lnTo>
                        <a:pt x="246" y="491"/>
                      </a:lnTo>
                      <a:lnTo>
                        <a:pt x="240" y="497"/>
                      </a:lnTo>
                      <a:lnTo>
                        <a:pt x="235" y="499"/>
                      </a:lnTo>
                      <a:lnTo>
                        <a:pt x="230" y="499"/>
                      </a:lnTo>
                      <a:lnTo>
                        <a:pt x="224" y="496"/>
                      </a:lnTo>
                      <a:lnTo>
                        <a:pt x="221" y="491"/>
                      </a:lnTo>
                      <a:lnTo>
                        <a:pt x="216" y="483"/>
                      </a:lnTo>
                      <a:lnTo>
                        <a:pt x="213" y="475"/>
                      </a:lnTo>
                      <a:lnTo>
                        <a:pt x="211" y="467"/>
                      </a:lnTo>
                      <a:lnTo>
                        <a:pt x="209" y="457"/>
                      </a:lnTo>
                      <a:lnTo>
                        <a:pt x="211" y="449"/>
                      </a:lnTo>
                      <a:lnTo>
                        <a:pt x="211" y="446"/>
                      </a:lnTo>
                      <a:lnTo>
                        <a:pt x="211" y="443"/>
                      </a:lnTo>
                      <a:lnTo>
                        <a:pt x="211" y="438"/>
                      </a:lnTo>
                      <a:lnTo>
                        <a:pt x="213" y="435"/>
                      </a:lnTo>
                      <a:lnTo>
                        <a:pt x="213" y="430"/>
                      </a:lnTo>
                      <a:lnTo>
                        <a:pt x="213" y="427"/>
                      </a:lnTo>
                      <a:lnTo>
                        <a:pt x="211" y="422"/>
                      </a:lnTo>
                      <a:lnTo>
                        <a:pt x="209" y="419"/>
                      </a:lnTo>
                      <a:lnTo>
                        <a:pt x="206" y="417"/>
                      </a:lnTo>
                      <a:lnTo>
                        <a:pt x="203" y="414"/>
                      </a:lnTo>
                      <a:lnTo>
                        <a:pt x="200" y="417"/>
                      </a:lnTo>
                      <a:lnTo>
                        <a:pt x="197" y="421"/>
                      </a:lnTo>
                      <a:lnTo>
                        <a:pt x="195" y="425"/>
                      </a:lnTo>
                      <a:lnTo>
                        <a:pt x="195" y="430"/>
                      </a:lnTo>
                      <a:lnTo>
                        <a:pt x="195" y="433"/>
                      </a:lnTo>
                      <a:lnTo>
                        <a:pt x="195" y="438"/>
                      </a:lnTo>
                      <a:lnTo>
                        <a:pt x="195" y="443"/>
                      </a:lnTo>
                      <a:lnTo>
                        <a:pt x="195" y="448"/>
                      </a:lnTo>
                      <a:lnTo>
                        <a:pt x="197" y="453"/>
                      </a:lnTo>
                      <a:lnTo>
                        <a:pt x="197" y="456"/>
                      </a:lnTo>
                      <a:lnTo>
                        <a:pt x="195" y="453"/>
                      </a:lnTo>
                      <a:lnTo>
                        <a:pt x="195" y="449"/>
                      </a:lnTo>
                      <a:lnTo>
                        <a:pt x="195" y="446"/>
                      </a:lnTo>
                      <a:lnTo>
                        <a:pt x="195" y="443"/>
                      </a:lnTo>
                      <a:lnTo>
                        <a:pt x="195" y="440"/>
                      </a:lnTo>
                      <a:lnTo>
                        <a:pt x="195" y="437"/>
                      </a:lnTo>
                      <a:lnTo>
                        <a:pt x="193" y="433"/>
                      </a:lnTo>
                      <a:lnTo>
                        <a:pt x="192" y="430"/>
                      </a:lnTo>
                      <a:lnTo>
                        <a:pt x="189" y="427"/>
                      </a:lnTo>
                      <a:lnTo>
                        <a:pt x="185" y="425"/>
                      </a:lnTo>
                      <a:lnTo>
                        <a:pt x="184" y="425"/>
                      </a:lnTo>
                      <a:lnTo>
                        <a:pt x="181" y="424"/>
                      </a:lnTo>
                      <a:lnTo>
                        <a:pt x="177" y="424"/>
                      </a:lnTo>
                      <a:lnTo>
                        <a:pt x="176" y="424"/>
                      </a:lnTo>
                      <a:lnTo>
                        <a:pt x="173" y="424"/>
                      </a:lnTo>
                      <a:lnTo>
                        <a:pt x="169" y="425"/>
                      </a:lnTo>
                      <a:lnTo>
                        <a:pt x="166" y="425"/>
                      </a:lnTo>
                      <a:lnTo>
                        <a:pt x="165" y="427"/>
                      </a:lnTo>
                      <a:lnTo>
                        <a:pt x="163" y="429"/>
                      </a:lnTo>
                      <a:lnTo>
                        <a:pt x="161" y="432"/>
                      </a:lnTo>
                      <a:lnTo>
                        <a:pt x="168" y="432"/>
                      </a:lnTo>
                      <a:lnTo>
                        <a:pt x="168" y="449"/>
                      </a:lnTo>
                      <a:lnTo>
                        <a:pt x="161" y="449"/>
                      </a:lnTo>
                      <a:lnTo>
                        <a:pt x="161" y="446"/>
                      </a:lnTo>
                      <a:lnTo>
                        <a:pt x="161" y="441"/>
                      </a:lnTo>
                      <a:lnTo>
                        <a:pt x="160" y="440"/>
                      </a:lnTo>
                      <a:lnTo>
                        <a:pt x="158" y="437"/>
                      </a:lnTo>
                      <a:lnTo>
                        <a:pt x="157" y="435"/>
                      </a:lnTo>
                      <a:lnTo>
                        <a:pt x="153" y="432"/>
                      </a:lnTo>
                      <a:lnTo>
                        <a:pt x="152" y="430"/>
                      </a:lnTo>
                      <a:lnTo>
                        <a:pt x="149" y="429"/>
                      </a:lnTo>
                      <a:lnTo>
                        <a:pt x="145" y="427"/>
                      </a:lnTo>
                      <a:lnTo>
                        <a:pt x="144" y="425"/>
                      </a:lnTo>
                      <a:lnTo>
                        <a:pt x="133" y="429"/>
                      </a:lnTo>
                      <a:lnTo>
                        <a:pt x="125" y="437"/>
                      </a:lnTo>
                      <a:lnTo>
                        <a:pt x="120" y="445"/>
                      </a:lnTo>
                      <a:lnTo>
                        <a:pt x="117" y="456"/>
                      </a:lnTo>
                      <a:lnTo>
                        <a:pt x="115" y="467"/>
                      </a:lnTo>
                      <a:lnTo>
                        <a:pt x="115" y="478"/>
                      </a:lnTo>
                      <a:lnTo>
                        <a:pt x="115" y="491"/>
                      </a:lnTo>
                      <a:lnTo>
                        <a:pt x="115" y="504"/>
                      </a:lnTo>
                      <a:lnTo>
                        <a:pt x="113" y="515"/>
                      </a:lnTo>
                      <a:lnTo>
                        <a:pt x="112" y="526"/>
                      </a:lnTo>
                      <a:lnTo>
                        <a:pt x="110" y="529"/>
                      </a:lnTo>
                      <a:lnTo>
                        <a:pt x="110" y="528"/>
                      </a:lnTo>
                      <a:lnTo>
                        <a:pt x="110" y="523"/>
                      </a:lnTo>
                      <a:lnTo>
                        <a:pt x="110" y="515"/>
                      </a:lnTo>
                      <a:lnTo>
                        <a:pt x="112" y="505"/>
                      </a:lnTo>
                      <a:lnTo>
                        <a:pt x="112" y="496"/>
                      </a:lnTo>
                      <a:lnTo>
                        <a:pt x="113" y="485"/>
                      </a:lnTo>
                      <a:lnTo>
                        <a:pt x="115" y="473"/>
                      </a:lnTo>
                      <a:lnTo>
                        <a:pt x="117" y="464"/>
                      </a:lnTo>
                      <a:lnTo>
                        <a:pt x="118" y="456"/>
                      </a:lnTo>
                      <a:lnTo>
                        <a:pt x="113" y="451"/>
                      </a:lnTo>
                      <a:lnTo>
                        <a:pt x="110" y="449"/>
                      </a:lnTo>
                      <a:lnTo>
                        <a:pt x="107" y="451"/>
                      </a:lnTo>
                      <a:lnTo>
                        <a:pt x="105" y="454"/>
                      </a:lnTo>
                      <a:lnTo>
                        <a:pt x="104" y="459"/>
                      </a:lnTo>
                      <a:lnTo>
                        <a:pt x="102" y="462"/>
                      </a:lnTo>
                      <a:lnTo>
                        <a:pt x="102" y="464"/>
                      </a:lnTo>
                      <a:lnTo>
                        <a:pt x="101" y="462"/>
                      </a:lnTo>
                      <a:lnTo>
                        <a:pt x="97" y="459"/>
                      </a:lnTo>
                      <a:lnTo>
                        <a:pt x="94" y="449"/>
                      </a:lnTo>
                      <a:lnTo>
                        <a:pt x="89" y="454"/>
                      </a:lnTo>
                      <a:lnTo>
                        <a:pt x="86" y="461"/>
                      </a:lnTo>
                      <a:lnTo>
                        <a:pt x="83" y="467"/>
                      </a:lnTo>
                      <a:lnTo>
                        <a:pt x="81" y="473"/>
                      </a:lnTo>
                      <a:lnTo>
                        <a:pt x="78" y="480"/>
                      </a:lnTo>
                      <a:lnTo>
                        <a:pt x="77" y="488"/>
                      </a:lnTo>
                      <a:lnTo>
                        <a:pt x="77" y="494"/>
                      </a:lnTo>
                      <a:lnTo>
                        <a:pt x="75" y="502"/>
                      </a:lnTo>
                      <a:lnTo>
                        <a:pt x="77" y="509"/>
                      </a:lnTo>
                      <a:lnTo>
                        <a:pt x="77" y="517"/>
                      </a:lnTo>
                      <a:lnTo>
                        <a:pt x="83" y="526"/>
                      </a:lnTo>
                      <a:lnTo>
                        <a:pt x="88" y="525"/>
                      </a:lnTo>
                      <a:lnTo>
                        <a:pt x="91" y="521"/>
                      </a:lnTo>
                      <a:lnTo>
                        <a:pt x="93" y="518"/>
                      </a:lnTo>
                      <a:lnTo>
                        <a:pt x="94" y="515"/>
                      </a:lnTo>
                      <a:lnTo>
                        <a:pt x="94" y="510"/>
                      </a:lnTo>
                      <a:lnTo>
                        <a:pt x="94" y="507"/>
                      </a:lnTo>
                      <a:lnTo>
                        <a:pt x="94" y="502"/>
                      </a:lnTo>
                      <a:lnTo>
                        <a:pt x="94" y="499"/>
                      </a:lnTo>
                      <a:lnTo>
                        <a:pt x="94" y="496"/>
                      </a:lnTo>
                      <a:lnTo>
                        <a:pt x="94" y="491"/>
                      </a:lnTo>
                      <a:lnTo>
                        <a:pt x="53" y="637"/>
                      </a:lnTo>
                      <a:lnTo>
                        <a:pt x="51" y="637"/>
                      </a:lnTo>
                      <a:lnTo>
                        <a:pt x="51" y="633"/>
                      </a:lnTo>
                      <a:lnTo>
                        <a:pt x="51" y="629"/>
                      </a:lnTo>
                      <a:lnTo>
                        <a:pt x="53" y="622"/>
                      </a:lnTo>
                      <a:lnTo>
                        <a:pt x="56" y="613"/>
                      </a:lnTo>
                      <a:lnTo>
                        <a:pt x="59" y="603"/>
                      </a:lnTo>
                      <a:lnTo>
                        <a:pt x="61" y="593"/>
                      </a:lnTo>
                      <a:lnTo>
                        <a:pt x="64" y="585"/>
                      </a:lnTo>
                      <a:lnTo>
                        <a:pt x="67" y="576"/>
                      </a:lnTo>
                      <a:lnTo>
                        <a:pt x="70" y="569"/>
                      </a:lnTo>
                      <a:lnTo>
                        <a:pt x="64" y="563"/>
                      </a:lnTo>
                      <a:lnTo>
                        <a:pt x="61" y="561"/>
                      </a:lnTo>
                      <a:lnTo>
                        <a:pt x="57" y="563"/>
                      </a:lnTo>
                      <a:lnTo>
                        <a:pt x="56" y="565"/>
                      </a:lnTo>
                      <a:lnTo>
                        <a:pt x="54" y="569"/>
                      </a:lnTo>
                      <a:lnTo>
                        <a:pt x="53" y="573"/>
                      </a:lnTo>
                      <a:lnTo>
                        <a:pt x="51" y="574"/>
                      </a:lnTo>
                      <a:lnTo>
                        <a:pt x="49" y="573"/>
                      </a:lnTo>
                      <a:lnTo>
                        <a:pt x="46" y="568"/>
                      </a:lnTo>
                      <a:lnTo>
                        <a:pt x="41" y="558"/>
                      </a:lnTo>
                      <a:lnTo>
                        <a:pt x="17" y="601"/>
                      </a:lnTo>
                      <a:lnTo>
                        <a:pt x="22" y="592"/>
                      </a:lnTo>
                      <a:lnTo>
                        <a:pt x="25" y="581"/>
                      </a:lnTo>
                      <a:lnTo>
                        <a:pt x="25" y="569"/>
                      </a:lnTo>
                      <a:lnTo>
                        <a:pt x="24" y="558"/>
                      </a:lnTo>
                      <a:lnTo>
                        <a:pt x="22" y="547"/>
                      </a:lnTo>
                      <a:lnTo>
                        <a:pt x="19" y="534"/>
                      </a:lnTo>
                      <a:lnTo>
                        <a:pt x="17" y="520"/>
                      </a:lnTo>
                      <a:lnTo>
                        <a:pt x="16" y="505"/>
                      </a:lnTo>
                      <a:lnTo>
                        <a:pt x="14" y="491"/>
                      </a:lnTo>
                      <a:lnTo>
                        <a:pt x="17" y="473"/>
                      </a:lnTo>
                      <a:lnTo>
                        <a:pt x="0" y="509"/>
                      </a:lnTo>
                      <a:lnTo>
                        <a:pt x="3" y="513"/>
                      </a:lnTo>
                      <a:lnTo>
                        <a:pt x="6" y="510"/>
                      </a:lnTo>
                      <a:lnTo>
                        <a:pt x="8" y="504"/>
                      </a:lnTo>
                      <a:lnTo>
                        <a:pt x="9" y="493"/>
                      </a:lnTo>
                      <a:lnTo>
                        <a:pt x="9" y="478"/>
                      </a:lnTo>
                      <a:lnTo>
                        <a:pt x="9" y="464"/>
                      </a:lnTo>
                      <a:lnTo>
                        <a:pt x="9" y="449"/>
                      </a:lnTo>
                      <a:lnTo>
                        <a:pt x="9" y="435"/>
                      </a:lnTo>
                      <a:lnTo>
                        <a:pt x="9" y="422"/>
                      </a:lnTo>
                      <a:lnTo>
                        <a:pt x="9" y="414"/>
                      </a:lnTo>
                      <a:lnTo>
                        <a:pt x="11" y="414"/>
                      </a:lnTo>
                      <a:lnTo>
                        <a:pt x="14" y="414"/>
                      </a:lnTo>
                      <a:lnTo>
                        <a:pt x="16" y="416"/>
                      </a:lnTo>
                      <a:lnTo>
                        <a:pt x="17" y="417"/>
                      </a:lnTo>
                      <a:lnTo>
                        <a:pt x="19" y="417"/>
                      </a:lnTo>
                      <a:lnTo>
                        <a:pt x="21" y="419"/>
                      </a:lnTo>
                      <a:lnTo>
                        <a:pt x="22" y="421"/>
                      </a:lnTo>
                      <a:lnTo>
                        <a:pt x="24" y="422"/>
                      </a:lnTo>
                      <a:lnTo>
                        <a:pt x="25" y="424"/>
                      </a:lnTo>
                      <a:lnTo>
                        <a:pt x="27" y="425"/>
                      </a:lnTo>
                      <a:lnTo>
                        <a:pt x="35" y="421"/>
                      </a:lnTo>
                      <a:lnTo>
                        <a:pt x="41" y="414"/>
                      </a:lnTo>
                      <a:lnTo>
                        <a:pt x="43" y="408"/>
                      </a:lnTo>
                      <a:lnTo>
                        <a:pt x="45" y="401"/>
                      </a:lnTo>
                      <a:lnTo>
                        <a:pt x="45" y="393"/>
                      </a:lnTo>
                      <a:lnTo>
                        <a:pt x="45" y="387"/>
                      </a:lnTo>
                      <a:lnTo>
                        <a:pt x="43" y="379"/>
                      </a:lnTo>
                      <a:lnTo>
                        <a:pt x="41" y="371"/>
                      </a:lnTo>
                      <a:lnTo>
                        <a:pt x="41" y="365"/>
                      </a:lnTo>
                      <a:lnTo>
                        <a:pt x="41" y="358"/>
                      </a:lnTo>
                      <a:lnTo>
                        <a:pt x="49" y="360"/>
                      </a:lnTo>
                      <a:lnTo>
                        <a:pt x="57" y="360"/>
                      </a:lnTo>
                      <a:lnTo>
                        <a:pt x="65" y="358"/>
                      </a:lnTo>
                      <a:lnTo>
                        <a:pt x="73" y="355"/>
                      </a:lnTo>
                      <a:lnTo>
                        <a:pt x="80" y="352"/>
                      </a:lnTo>
                      <a:lnTo>
                        <a:pt x="88" y="350"/>
                      </a:lnTo>
                      <a:lnTo>
                        <a:pt x="94" y="349"/>
                      </a:lnTo>
                      <a:lnTo>
                        <a:pt x="101" y="350"/>
                      </a:lnTo>
                      <a:lnTo>
                        <a:pt x="107" y="355"/>
                      </a:lnTo>
                      <a:lnTo>
                        <a:pt x="112" y="365"/>
                      </a:lnTo>
                      <a:lnTo>
                        <a:pt x="126" y="341"/>
                      </a:lnTo>
                      <a:lnTo>
                        <a:pt x="128" y="344"/>
                      </a:lnTo>
                      <a:lnTo>
                        <a:pt x="131" y="345"/>
                      </a:lnTo>
                      <a:lnTo>
                        <a:pt x="133" y="347"/>
                      </a:lnTo>
                      <a:lnTo>
                        <a:pt x="136" y="347"/>
                      </a:lnTo>
                      <a:lnTo>
                        <a:pt x="139" y="347"/>
                      </a:lnTo>
                      <a:lnTo>
                        <a:pt x="142" y="349"/>
                      </a:lnTo>
                      <a:lnTo>
                        <a:pt x="145" y="347"/>
                      </a:lnTo>
                      <a:lnTo>
                        <a:pt x="147" y="347"/>
                      </a:lnTo>
                      <a:lnTo>
                        <a:pt x="150" y="347"/>
                      </a:lnTo>
                      <a:lnTo>
                        <a:pt x="153" y="347"/>
                      </a:lnTo>
                      <a:lnTo>
                        <a:pt x="158" y="344"/>
                      </a:lnTo>
                      <a:lnTo>
                        <a:pt x="161" y="339"/>
                      </a:lnTo>
                      <a:lnTo>
                        <a:pt x="161" y="334"/>
                      </a:lnTo>
                      <a:lnTo>
                        <a:pt x="161" y="329"/>
                      </a:lnTo>
                      <a:lnTo>
                        <a:pt x="160" y="323"/>
                      </a:lnTo>
                      <a:lnTo>
                        <a:pt x="157" y="318"/>
                      </a:lnTo>
                      <a:lnTo>
                        <a:pt x="153" y="313"/>
                      </a:lnTo>
                      <a:lnTo>
                        <a:pt x="150" y="310"/>
                      </a:lnTo>
                      <a:lnTo>
                        <a:pt x="147" y="307"/>
                      </a:lnTo>
                      <a:lnTo>
                        <a:pt x="144" y="305"/>
                      </a:lnTo>
                      <a:lnTo>
                        <a:pt x="147" y="305"/>
                      </a:lnTo>
                      <a:lnTo>
                        <a:pt x="149" y="305"/>
                      </a:lnTo>
                      <a:lnTo>
                        <a:pt x="152" y="305"/>
                      </a:lnTo>
                      <a:lnTo>
                        <a:pt x="153" y="307"/>
                      </a:lnTo>
                      <a:lnTo>
                        <a:pt x="155" y="307"/>
                      </a:lnTo>
                      <a:lnTo>
                        <a:pt x="157" y="309"/>
                      </a:lnTo>
                      <a:lnTo>
                        <a:pt x="158" y="310"/>
                      </a:lnTo>
                      <a:lnTo>
                        <a:pt x="158" y="312"/>
                      </a:lnTo>
                      <a:lnTo>
                        <a:pt x="160" y="313"/>
                      </a:lnTo>
                      <a:lnTo>
                        <a:pt x="161" y="315"/>
                      </a:lnTo>
                      <a:lnTo>
                        <a:pt x="165" y="310"/>
                      </a:lnTo>
                      <a:lnTo>
                        <a:pt x="168" y="301"/>
                      </a:lnTo>
                      <a:lnTo>
                        <a:pt x="169" y="291"/>
                      </a:lnTo>
                      <a:lnTo>
                        <a:pt x="169" y="278"/>
                      </a:lnTo>
                      <a:lnTo>
                        <a:pt x="168" y="267"/>
                      </a:lnTo>
                      <a:lnTo>
                        <a:pt x="168" y="256"/>
                      </a:lnTo>
                      <a:lnTo>
                        <a:pt x="169" y="245"/>
                      </a:lnTo>
                      <a:lnTo>
                        <a:pt x="171" y="237"/>
                      </a:lnTo>
                      <a:lnTo>
                        <a:pt x="174" y="232"/>
                      </a:lnTo>
                      <a:lnTo>
                        <a:pt x="179" y="232"/>
                      </a:lnTo>
                      <a:lnTo>
                        <a:pt x="177" y="238"/>
                      </a:lnTo>
                      <a:lnTo>
                        <a:pt x="177" y="245"/>
                      </a:lnTo>
                      <a:lnTo>
                        <a:pt x="177" y="251"/>
                      </a:lnTo>
                      <a:lnTo>
                        <a:pt x="179" y="257"/>
                      </a:lnTo>
                      <a:lnTo>
                        <a:pt x="181" y="262"/>
                      </a:lnTo>
                      <a:lnTo>
                        <a:pt x="182" y="267"/>
                      </a:lnTo>
                      <a:lnTo>
                        <a:pt x="187" y="272"/>
                      </a:lnTo>
                      <a:lnTo>
                        <a:pt x="190" y="277"/>
                      </a:lnTo>
                      <a:lnTo>
                        <a:pt x="197" y="278"/>
                      </a:lnTo>
                      <a:lnTo>
                        <a:pt x="203" y="280"/>
                      </a:lnTo>
                      <a:lnTo>
                        <a:pt x="238" y="280"/>
                      </a:lnTo>
                      <a:lnTo>
                        <a:pt x="233" y="285"/>
                      </a:lnTo>
                      <a:lnTo>
                        <a:pt x="227" y="288"/>
                      </a:lnTo>
                      <a:lnTo>
                        <a:pt x="219" y="291"/>
                      </a:lnTo>
                      <a:lnTo>
                        <a:pt x="213" y="293"/>
                      </a:lnTo>
                      <a:lnTo>
                        <a:pt x="206" y="296"/>
                      </a:lnTo>
                      <a:lnTo>
                        <a:pt x="201" y="299"/>
                      </a:lnTo>
                      <a:lnTo>
                        <a:pt x="198" y="304"/>
                      </a:lnTo>
                      <a:lnTo>
                        <a:pt x="195" y="309"/>
                      </a:lnTo>
                      <a:lnTo>
                        <a:pt x="195" y="315"/>
                      </a:lnTo>
                      <a:lnTo>
                        <a:pt x="197" y="323"/>
                      </a:lnTo>
                      <a:lnTo>
                        <a:pt x="203" y="329"/>
                      </a:lnTo>
                      <a:lnTo>
                        <a:pt x="225" y="313"/>
                      </a:lnTo>
                      <a:lnTo>
                        <a:pt x="246" y="296"/>
                      </a:lnTo>
                      <a:lnTo>
                        <a:pt x="264" y="280"/>
                      </a:lnTo>
                      <a:lnTo>
                        <a:pt x="280" y="262"/>
                      </a:lnTo>
                      <a:lnTo>
                        <a:pt x="296" y="246"/>
                      </a:lnTo>
                      <a:lnTo>
                        <a:pt x="313" y="230"/>
                      </a:lnTo>
                      <a:lnTo>
                        <a:pt x="333" y="217"/>
                      </a:lnTo>
                      <a:lnTo>
                        <a:pt x="353" y="205"/>
                      </a:lnTo>
                      <a:lnTo>
                        <a:pt x="379" y="195"/>
                      </a:lnTo>
                      <a:lnTo>
                        <a:pt x="408" y="189"/>
                      </a:lnTo>
                      <a:lnTo>
                        <a:pt x="400" y="206"/>
                      </a:lnTo>
                      <a:lnTo>
                        <a:pt x="398" y="219"/>
                      </a:lnTo>
                      <a:lnTo>
                        <a:pt x="403" y="227"/>
                      </a:lnTo>
                      <a:lnTo>
                        <a:pt x="413" y="232"/>
                      </a:lnTo>
                      <a:lnTo>
                        <a:pt x="425" y="235"/>
                      </a:lnTo>
                      <a:lnTo>
                        <a:pt x="438" y="238"/>
                      </a:lnTo>
                      <a:lnTo>
                        <a:pt x="454" y="240"/>
                      </a:lnTo>
                      <a:lnTo>
                        <a:pt x="469" y="243"/>
                      </a:lnTo>
                      <a:lnTo>
                        <a:pt x="481" y="248"/>
                      </a:lnTo>
                      <a:lnTo>
                        <a:pt x="493" y="256"/>
                      </a:lnTo>
                      <a:lnTo>
                        <a:pt x="496" y="253"/>
                      </a:lnTo>
                      <a:lnTo>
                        <a:pt x="499" y="249"/>
                      </a:lnTo>
                      <a:lnTo>
                        <a:pt x="504" y="248"/>
                      </a:lnTo>
                      <a:lnTo>
                        <a:pt x="509" y="248"/>
                      </a:lnTo>
                      <a:lnTo>
                        <a:pt x="513" y="246"/>
                      </a:lnTo>
                      <a:lnTo>
                        <a:pt x="518" y="245"/>
                      </a:lnTo>
                      <a:lnTo>
                        <a:pt x="523" y="243"/>
                      </a:lnTo>
                      <a:lnTo>
                        <a:pt x="526" y="240"/>
                      </a:lnTo>
                      <a:lnTo>
                        <a:pt x="531" y="237"/>
                      </a:lnTo>
                      <a:lnTo>
                        <a:pt x="534" y="232"/>
                      </a:lnTo>
                      <a:lnTo>
                        <a:pt x="536" y="224"/>
                      </a:lnTo>
                      <a:lnTo>
                        <a:pt x="534" y="217"/>
                      </a:lnTo>
                      <a:lnTo>
                        <a:pt x="533" y="213"/>
                      </a:lnTo>
                      <a:lnTo>
                        <a:pt x="528" y="209"/>
                      </a:lnTo>
                      <a:lnTo>
                        <a:pt x="523" y="206"/>
                      </a:lnTo>
                      <a:lnTo>
                        <a:pt x="518" y="205"/>
                      </a:lnTo>
                      <a:lnTo>
                        <a:pt x="512" y="203"/>
                      </a:lnTo>
                      <a:lnTo>
                        <a:pt x="509" y="203"/>
                      </a:lnTo>
                      <a:lnTo>
                        <a:pt x="507" y="203"/>
                      </a:lnTo>
                      <a:lnTo>
                        <a:pt x="505" y="203"/>
                      </a:lnTo>
                      <a:lnTo>
                        <a:pt x="515" y="189"/>
                      </a:lnTo>
                      <a:lnTo>
                        <a:pt x="521" y="173"/>
                      </a:lnTo>
                      <a:lnTo>
                        <a:pt x="526" y="155"/>
                      </a:lnTo>
                      <a:lnTo>
                        <a:pt x="531" y="136"/>
                      </a:lnTo>
                      <a:lnTo>
                        <a:pt x="534" y="117"/>
                      </a:lnTo>
                      <a:lnTo>
                        <a:pt x="539" y="99"/>
                      </a:lnTo>
                      <a:lnTo>
                        <a:pt x="545" y="81"/>
                      </a:lnTo>
                      <a:lnTo>
                        <a:pt x="552" y="67"/>
                      </a:lnTo>
                      <a:lnTo>
                        <a:pt x="563" y="54"/>
                      </a:lnTo>
                      <a:lnTo>
                        <a:pt x="576" y="45"/>
                      </a:lnTo>
                      <a:lnTo>
                        <a:pt x="565" y="65"/>
                      </a:lnTo>
                      <a:lnTo>
                        <a:pt x="557" y="88"/>
                      </a:lnTo>
                      <a:lnTo>
                        <a:pt x="552" y="112"/>
                      </a:lnTo>
                      <a:lnTo>
                        <a:pt x="547" y="136"/>
                      </a:lnTo>
                      <a:lnTo>
                        <a:pt x="545" y="161"/>
                      </a:lnTo>
                      <a:lnTo>
                        <a:pt x="542" y="187"/>
                      </a:lnTo>
                      <a:lnTo>
                        <a:pt x="539" y="211"/>
                      </a:lnTo>
                      <a:lnTo>
                        <a:pt x="534" y="233"/>
                      </a:lnTo>
                      <a:lnTo>
                        <a:pt x="528" y="256"/>
                      </a:lnTo>
                      <a:lnTo>
                        <a:pt x="517" y="273"/>
                      </a:lnTo>
                      <a:lnTo>
                        <a:pt x="523" y="280"/>
                      </a:lnTo>
                      <a:lnTo>
                        <a:pt x="526" y="288"/>
                      </a:lnTo>
                      <a:lnTo>
                        <a:pt x="526" y="294"/>
                      </a:lnTo>
                      <a:lnTo>
                        <a:pt x="525" y="302"/>
                      </a:lnTo>
                      <a:lnTo>
                        <a:pt x="521" y="310"/>
                      </a:lnTo>
                      <a:lnTo>
                        <a:pt x="520" y="317"/>
                      </a:lnTo>
                      <a:lnTo>
                        <a:pt x="518" y="323"/>
                      </a:lnTo>
                      <a:lnTo>
                        <a:pt x="520" y="329"/>
                      </a:lnTo>
                      <a:lnTo>
                        <a:pt x="525" y="336"/>
                      </a:lnTo>
                      <a:lnTo>
                        <a:pt x="534" y="341"/>
                      </a:lnTo>
                      <a:lnTo>
                        <a:pt x="539" y="333"/>
                      </a:lnTo>
                      <a:lnTo>
                        <a:pt x="542" y="323"/>
                      </a:lnTo>
                      <a:lnTo>
                        <a:pt x="542" y="313"/>
                      </a:lnTo>
                      <a:lnTo>
                        <a:pt x="542" y="301"/>
                      </a:lnTo>
                      <a:lnTo>
                        <a:pt x="542" y="289"/>
                      </a:lnTo>
                      <a:lnTo>
                        <a:pt x="542" y="277"/>
                      </a:lnTo>
                      <a:lnTo>
                        <a:pt x="544" y="265"/>
                      </a:lnTo>
                      <a:lnTo>
                        <a:pt x="549" y="254"/>
                      </a:lnTo>
                      <a:lnTo>
                        <a:pt x="555" y="246"/>
                      </a:lnTo>
                      <a:lnTo>
                        <a:pt x="566" y="238"/>
                      </a:lnTo>
                      <a:lnTo>
                        <a:pt x="568" y="233"/>
                      </a:lnTo>
                      <a:lnTo>
                        <a:pt x="571" y="232"/>
                      </a:lnTo>
                      <a:lnTo>
                        <a:pt x="574" y="235"/>
                      </a:lnTo>
                      <a:lnTo>
                        <a:pt x="579" y="240"/>
                      </a:lnTo>
                      <a:lnTo>
                        <a:pt x="584" y="246"/>
                      </a:lnTo>
                      <a:lnTo>
                        <a:pt x="589" y="251"/>
                      </a:lnTo>
                      <a:lnTo>
                        <a:pt x="593" y="254"/>
                      </a:lnTo>
                      <a:lnTo>
                        <a:pt x="598" y="254"/>
                      </a:lnTo>
                      <a:lnTo>
                        <a:pt x="603" y="249"/>
                      </a:lnTo>
                      <a:lnTo>
                        <a:pt x="608" y="238"/>
                      </a:lnTo>
                      <a:lnTo>
                        <a:pt x="606" y="229"/>
                      </a:lnTo>
                      <a:lnTo>
                        <a:pt x="600" y="221"/>
                      </a:lnTo>
                      <a:lnTo>
                        <a:pt x="593" y="214"/>
                      </a:lnTo>
                      <a:lnTo>
                        <a:pt x="585" y="206"/>
                      </a:lnTo>
                      <a:lnTo>
                        <a:pt x="577" y="200"/>
                      </a:lnTo>
                      <a:lnTo>
                        <a:pt x="571" y="192"/>
                      </a:lnTo>
                      <a:lnTo>
                        <a:pt x="565" y="185"/>
                      </a:lnTo>
                      <a:lnTo>
                        <a:pt x="561" y="176"/>
                      </a:lnTo>
                      <a:lnTo>
                        <a:pt x="561" y="166"/>
                      </a:lnTo>
                      <a:lnTo>
                        <a:pt x="566" y="153"/>
                      </a:lnTo>
                      <a:lnTo>
                        <a:pt x="584" y="136"/>
                      </a:lnTo>
                      <a:lnTo>
                        <a:pt x="584" y="171"/>
                      </a:lnTo>
                      <a:lnTo>
                        <a:pt x="598" y="163"/>
                      </a:lnTo>
                      <a:lnTo>
                        <a:pt x="613" y="150"/>
                      </a:lnTo>
                      <a:lnTo>
                        <a:pt x="627" y="137"/>
                      </a:lnTo>
                      <a:lnTo>
                        <a:pt x="641" y="121"/>
                      </a:lnTo>
                      <a:lnTo>
                        <a:pt x="656" y="105"/>
                      </a:lnTo>
                      <a:lnTo>
                        <a:pt x="672" y="89"/>
                      </a:lnTo>
                      <a:lnTo>
                        <a:pt x="686" y="73"/>
                      </a:lnTo>
                      <a:lnTo>
                        <a:pt x="702" y="57"/>
                      </a:lnTo>
                      <a:lnTo>
                        <a:pt x="718" y="45"/>
                      </a:lnTo>
                      <a:lnTo>
                        <a:pt x="734" y="33"/>
                      </a:lnTo>
                      <a:lnTo>
                        <a:pt x="760" y="51"/>
                      </a:lnTo>
                      <a:lnTo>
                        <a:pt x="765" y="48"/>
                      </a:lnTo>
                      <a:lnTo>
                        <a:pt x="768" y="43"/>
                      </a:lnTo>
                      <a:lnTo>
                        <a:pt x="769" y="38"/>
                      </a:lnTo>
                      <a:lnTo>
                        <a:pt x="769" y="35"/>
                      </a:lnTo>
                      <a:lnTo>
                        <a:pt x="766" y="30"/>
                      </a:lnTo>
                      <a:lnTo>
                        <a:pt x="763" y="27"/>
                      </a:lnTo>
                      <a:lnTo>
                        <a:pt x="760" y="22"/>
                      </a:lnTo>
                      <a:lnTo>
                        <a:pt x="757" y="17"/>
                      </a:lnTo>
                      <a:lnTo>
                        <a:pt x="753" y="14"/>
                      </a:lnTo>
                      <a:lnTo>
                        <a:pt x="752" y="9"/>
                      </a:lnTo>
                      <a:lnTo>
                        <a:pt x="750" y="11"/>
                      </a:lnTo>
                      <a:lnTo>
                        <a:pt x="750" y="11"/>
                      </a:lnTo>
                      <a:lnTo>
                        <a:pt x="752" y="9"/>
                      </a:lnTo>
                      <a:lnTo>
                        <a:pt x="755" y="6"/>
                      </a:lnTo>
                      <a:lnTo>
                        <a:pt x="760" y="5"/>
                      </a:lnTo>
                      <a:lnTo>
                        <a:pt x="765" y="3"/>
                      </a:lnTo>
                      <a:lnTo>
                        <a:pt x="771" y="0"/>
                      </a:lnTo>
                      <a:lnTo>
                        <a:pt x="776" y="0"/>
                      </a:lnTo>
                      <a:lnTo>
                        <a:pt x="782" y="0"/>
                      </a:lnTo>
                      <a:lnTo>
                        <a:pt x="787" y="3"/>
                      </a:lnTo>
                      <a:lnTo>
                        <a:pt x="787" y="3"/>
                      </a:lnTo>
                      <a:lnTo>
                        <a:pt x="787" y="1"/>
                      </a:lnTo>
                      <a:close/>
                    </a:path>
                  </a:pathLst>
                </a:custGeom>
                <a:solidFill>
                  <a:srgbClr val="600C0C"/>
                </a:solidFill>
                <a:ln w="9525">
                  <a:noFill/>
                  <a:round/>
                  <a:headEnd/>
                  <a:tailEnd/>
                </a:ln>
              </p:spPr>
              <p:txBody>
                <a:bodyPr/>
                <a:lstStyle/>
                <a:p>
                  <a:endParaRPr lang="en-US"/>
                </a:p>
              </p:txBody>
            </p:sp>
            <p:sp>
              <p:nvSpPr>
                <p:cNvPr id="43305" name="Freeform 297"/>
                <p:cNvSpPr>
                  <a:spLocks/>
                </p:cNvSpPr>
                <p:nvPr/>
              </p:nvSpPr>
              <p:spPr bwMode="auto">
                <a:xfrm>
                  <a:off x="3514" y="3410"/>
                  <a:ext cx="10" cy="43"/>
                </a:xfrm>
                <a:custGeom>
                  <a:avLst/>
                  <a:gdLst/>
                  <a:ahLst/>
                  <a:cxnLst>
                    <a:cxn ang="0">
                      <a:pos x="0" y="0"/>
                    </a:cxn>
                    <a:cxn ang="0">
                      <a:pos x="19" y="85"/>
                    </a:cxn>
                    <a:cxn ang="0">
                      <a:pos x="1" y="2"/>
                    </a:cxn>
                    <a:cxn ang="0">
                      <a:pos x="1" y="2"/>
                    </a:cxn>
                    <a:cxn ang="0">
                      <a:pos x="0" y="0"/>
                    </a:cxn>
                  </a:cxnLst>
                  <a:rect l="0" t="0" r="r" b="b"/>
                  <a:pathLst>
                    <a:path w="19" h="85">
                      <a:moveTo>
                        <a:pt x="0" y="0"/>
                      </a:moveTo>
                      <a:lnTo>
                        <a:pt x="19" y="85"/>
                      </a:lnTo>
                      <a:lnTo>
                        <a:pt x="1" y="2"/>
                      </a:lnTo>
                      <a:lnTo>
                        <a:pt x="1" y="2"/>
                      </a:lnTo>
                      <a:lnTo>
                        <a:pt x="0" y="0"/>
                      </a:lnTo>
                      <a:close/>
                    </a:path>
                  </a:pathLst>
                </a:custGeom>
                <a:solidFill>
                  <a:srgbClr val="893939"/>
                </a:solidFill>
                <a:ln w="9525">
                  <a:noFill/>
                  <a:round/>
                  <a:headEnd/>
                  <a:tailEnd/>
                </a:ln>
              </p:spPr>
              <p:txBody>
                <a:bodyPr/>
                <a:lstStyle/>
                <a:p>
                  <a:endParaRPr lang="en-US"/>
                </a:p>
              </p:txBody>
            </p:sp>
            <p:sp>
              <p:nvSpPr>
                <p:cNvPr id="43306" name="Freeform 298"/>
                <p:cNvSpPr>
                  <a:spLocks/>
                </p:cNvSpPr>
                <p:nvPr/>
              </p:nvSpPr>
              <p:spPr bwMode="auto">
                <a:xfrm>
                  <a:off x="2511" y="3414"/>
                  <a:ext cx="28" cy="54"/>
                </a:xfrm>
                <a:custGeom>
                  <a:avLst/>
                  <a:gdLst/>
                  <a:ahLst/>
                  <a:cxnLst>
                    <a:cxn ang="0">
                      <a:pos x="12" y="53"/>
                    </a:cxn>
                    <a:cxn ang="0">
                      <a:pos x="20" y="55"/>
                    </a:cxn>
                    <a:cxn ang="0">
                      <a:pos x="26" y="56"/>
                    </a:cxn>
                    <a:cxn ang="0">
                      <a:pos x="31" y="60"/>
                    </a:cxn>
                    <a:cxn ang="0">
                      <a:pos x="34" y="64"/>
                    </a:cxn>
                    <a:cxn ang="0">
                      <a:pos x="37" y="69"/>
                    </a:cxn>
                    <a:cxn ang="0">
                      <a:pos x="39" y="76"/>
                    </a:cxn>
                    <a:cxn ang="0">
                      <a:pos x="39" y="82"/>
                    </a:cxn>
                    <a:cxn ang="0">
                      <a:pos x="40" y="90"/>
                    </a:cxn>
                    <a:cxn ang="0">
                      <a:pos x="40" y="96"/>
                    </a:cxn>
                    <a:cxn ang="0">
                      <a:pos x="40" y="103"/>
                    </a:cxn>
                    <a:cxn ang="0">
                      <a:pos x="39" y="108"/>
                    </a:cxn>
                    <a:cxn ang="0">
                      <a:pos x="39" y="106"/>
                    </a:cxn>
                    <a:cxn ang="0">
                      <a:pos x="39" y="101"/>
                    </a:cxn>
                    <a:cxn ang="0">
                      <a:pos x="39" y="95"/>
                    </a:cxn>
                    <a:cxn ang="0">
                      <a:pos x="37" y="85"/>
                    </a:cxn>
                    <a:cxn ang="0">
                      <a:pos x="34" y="76"/>
                    </a:cxn>
                    <a:cxn ang="0">
                      <a:pos x="31" y="68"/>
                    </a:cxn>
                    <a:cxn ang="0">
                      <a:pos x="24" y="61"/>
                    </a:cxn>
                    <a:cxn ang="0">
                      <a:pos x="16" y="58"/>
                    </a:cxn>
                    <a:cxn ang="0">
                      <a:pos x="5" y="60"/>
                    </a:cxn>
                    <a:cxn ang="0">
                      <a:pos x="0" y="53"/>
                    </a:cxn>
                    <a:cxn ang="0">
                      <a:pos x="4" y="48"/>
                    </a:cxn>
                    <a:cxn ang="0">
                      <a:pos x="10" y="45"/>
                    </a:cxn>
                    <a:cxn ang="0">
                      <a:pos x="20" y="42"/>
                    </a:cxn>
                    <a:cxn ang="0">
                      <a:pos x="31" y="39"/>
                    </a:cxn>
                    <a:cxn ang="0">
                      <a:pos x="42" y="36"/>
                    </a:cxn>
                    <a:cxn ang="0">
                      <a:pos x="50" y="31"/>
                    </a:cxn>
                    <a:cxn ang="0">
                      <a:pos x="55" y="24"/>
                    </a:cxn>
                    <a:cxn ang="0">
                      <a:pos x="55" y="15"/>
                    </a:cxn>
                    <a:cxn ang="0">
                      <a:pos x="47" y="0"/>
                    </a:cxn>
                    <a:cxn ang="0">
                      <a:pos x="55" y="12"/>
                    </a:cxn>
                    <a:cxn ang="0">
                      <a:pos x="56" y="20"/>
                    </a:cxn>
                    <a:cxn ang="0">
                      <a:pos x="56" y="24"/>
                    </a:cxn>
                    <a:cxn ang="0">
                      <a:pos x="53" y="28"/>
                    </a:cxn>
                    <a:cxn ang="0">
                      <a:pos x="47" y="31"/>
                    </a:cxn>
                    <a:cxn ang="0">
                      <a:pos x="39" y="32"/>
                    </a:cxn>
                    <a:cxn ang="0">
                      <a:pos x="32" y="36"/>
                    </a:cxn>
                    <a:cxn ang="0">
                      <a:pos x="24" y="39"/>
                    </a:cxn>
                    <a:cxn ang="0">
                      <a:pos x="16" y="45"/>
                    </a:cxn>
                    <a:cxn ang="0">
                      <a:pos x="12" y="53"/>
                    </a:cxn>
                    <a:cxn ang="0">
                      <a:pos x="12" y="53"/>
                    </a:cxn>
                  </a:cxnLst>
                  <a:rect l="0" t="0" r="r" b="b"/>
                  <a:pathLst>
                    <a:path w="56" h="108">
                      <a:moveTo>
                        <a:pt x="12" y="53"/>
                      </a:moveTo>
                      <a:lnTo>
                        <a:pt x="20" y="55"/>
                      </a:lnTo>
                      <a:lnTo>
                        <a:pt x="26" y="56"/>
                      </a:lnTo>
                      <a:lnTo>
                        <a:pt x="31" y="60"/>
                      </a:lnTo>
                      <a:lnTo>
                        <a:pt x="34" y="64"/>
                      </a:lnTo>
                      <a:lnTo>
                        <a:pt x="37" y="69"/>
                      </a:lnTo>
                      <a:lnTo>
                        <a:pt x="39" y="76"/>
                      </a:lnTo>
                      <a:lnTo>
                        <a:pt x="39" y="82"/>
                      </a:lnTo>
                      <a:lnTo>
                        <a:pt x="40" y="90"/>
                      </a:lnTo>
                      <a:lnTo>
                        <a:pt x="40" y="96"/>
                      </a:lnTo>
                      <a:lnTo>
                        <a:pt x="40" y="103"/>
                      </a:lnTo>
                      <a:lnTo>
                        <a:pt x="39" y="108"/>
                      </a:lnTo>
                      <a:lnTo>
                        <a:pt x="39" y="106"/>
                      </a:lnTo>
                      <a:lnTo>
                        <a:pt x="39" y="101"/>
                      </a:lnTo>
                      <a:lnTo>
                        <a:pt x="39" y="95"/>
                      </a:lnTo>
                      <a:lnTo>
                        <a:pt x="37" y="85"/>
                      </a:lnTo>
                      <a:lnTo>
                        <a:pt x="34" y="76"/>
                      </a:lnTo>
                      <a:lnTo>
                        <a:pt x="31" y="68"/>
                      </a:lnTo>
                      <a:lnTo>
                        <a:pt x="24" y="61"/>
                      </a:lnTo>
                      <a:lnTo>
                        <a:pt x="16" y="58"/>
                      </a:lnTo>
                      <a:lnTo>
                        <a:pt x="5" y="60"/>
                      </a:lnTo>
                      <a:lnTo>
                        <a:pt x="0" y="53"/>
                      </a:lnTo>
                      <a:lnTo>
                        <a:pt x="4" y="48"/>
                      </a:lnTo>
                      <a:lnTo>
                        <a:pt x="10" y="45"/>
                      </a:lnTo>
                      <a:lnTo>
                        <a:pt x="20" y="42"/>
                      </a:lnTo>
                      <a:lnTo>
                        <a:pt x="31" y="39"/>
                      </a:lnTo>
                      <a:lnTo>
                        <a:pt x="42" y="36"/>
                      </a:lnTo>
                      <a:lnTo>
                        <a:pt x="50" y="31"/>
                      </a:lnTo>
                      <a:lnTo>
                        <a:pt x="55" y="24"/>
                      </a:lnTo>
                      <a:lnTo>
                        <a:pt x="55" y="15"/>
                      </a:lnTo>
                      <a:lnTo>
                        <a:pt x="47" y="0"/>
                      </a:lnTo>
                      <a:lnTo>
                        <a:pt x="55" y="12"/>
                      </a:lnTo>
                      <a:lnTo>
                        <a:pt x="56" y="20"/>
                      </a:lnTo>
                      <a:lnTo>
                        <a:pt x="56" y="24"/>
                      </a:lnTo>
                      <a:lnTo>
                        <a:pt x="53" y="28"/>
                      </a:lnTo>
                      <a:lnTo>
                        <a:pt x="47" y="31"/>
                      </a:lnTo>
                      <a:lnTo>
                        <a:pt x="39" y="32"/>
                      </a:lnTo>
                      <a:lnTo>
                        <a:pt x="32" y="36"/>
                      </a:lnTo>
                      <a:lnTo>
                        <a:pt x="24" y="39"/>
                      </a:lnTo>
                      <a:lnTo>
                        <a:pt x="16" y="45"/>
                      </a:lnTo>
                      <a:lnTo>
                        <a:pt x="12" y="53"/>
                      </a:lnTo>
                      <a:lnTo>
                        <a:pt x="12" y="53"/>
                      </a:lnTo>
                      <a:close/>
                    </a:path>
                  </a:pathLst>
                </a:custGeom>
                <a:solidFill>
                  <a:srgbClr val="CEA156"/>
                </a:solidFill>
                <a:ln w="9525">
                  <a:noFill/>
                  <a:round/>
                  <a:headEnd/>
                  <a:tailEnd/>
                </a:ln>
              </p:spPr>
              <p:txBody>
                <a:bodyPr/>
                <a:lstStyle/>
                <a:p>
                  <a:endParaRPr lang="en-US"/>
                </a:p>
              </p:txBody>
            </p:sp>
            <p:sp>
              <p:nvSpPr>
                <p:cNvPr id="43307" name="Freeform 299"/>
                <p:cNvSpPr>
                  <a:spLocks/>
                </p:cNvSpPr>
                <p:nvPr/>
              </p:nvSpPr>
              <p:spPr bwMode="auto">
                <a:xfrm>
                  <a:off x="3382" y="3414"/>
                  <a:ext cx="6" cy="27"/>
                </a:xfrm>
                <a:custGeom>
                  <a:avLst/>
                  <a:gdLst/>
                  <a:ahLst/>
                  <a:cxnLst>
                    <a:cxn ang="0">
                      <a:pos x="0" y="0"/>
                    </a:cxn>
                    <a:cxn ang="0">
                      <a:pos x="11" y="53"/>
                    </a:cxn>
                    <a:cxn ang="0">
                      <a:pos x="1" y="0"/>
                    </a:cxn>
                    <a:cxn ang="0">
                      <a:pos x="1" y="0"/>
                    </a:cxn>
                    <a:cxn ang="0">
                      <a:pos x="0" y="0"/>
                    </a:cxn>
                  </a:cxnLst>
                  <a:rect l="0" t="0" r="r" b="b"/>
                  <a:pathLst>
                    <a:path w="11" h="53">
                      <a:moveTo>
                        <a:pt x="0" y="0"/>
                      </a:moveTo>
                      <a:lnTo>
                        <a:pt x="11" y="53"/>
                      </a:lnTo>
                      <a:lnTo>
                        <a:pt x="1" y="0"/>
                      </a:lnTo>
                      <a:lnTo>
                        <a:pt x="1" y="0"/>
                      </a:lnTo>
                      <a:lnTo>
                        <a:pt x="0" y="0"/>
                      </a:lnTo>
                      <a:close/>
                    </a:path>
                  </a:pathLst>
                </a:custGeom>
                <a:solidFill>
                  <a:srgbClr val="520000"/>
                </a:solidFill>
                <a:ln w="9525">
                  <a:noFill/>
                  <a:round/>
                  <a:headEnd/>
                  <a:tailEnd/>
                </a:ln>
              </p:spPr>
              <p:txBody>
                <a:bodyPr/>
                <a:lstStyle/>
                <a:p>
                  <a:endParaRPr lang="en-US"/>
                </a:p>
              </p:txBody>
            </p:sp>
            <p:sp>
              <p:nvSpPr>
                <p:cNvPr id="43308" name="Freeform 300"/>
                <p:cNvSpPr>
                  <a:spLocks/>
                </p:cNvSpPr>
                <p:nvPr/>
              </p:nvSpPr>
              <p:spPr bwMode="auto">
                <a:xfrm>
                  <a:off x="3024" y="3420"/>
                  <a:ext cx="14" cy="33"/>
                </a:xfrm>
                <a:custGeom>
                  <a:avLst/>
                  <a:gdLst/>
                  <a:ahLst/>
                  <a:cxnLst>
                    <a:cxn ang="0">
                      <a:pos x="10" y="30"/>
                    </a:cxn>
                    <a:cxn ang="0">
                      <a:pos x="0" y="41"/>
                    </a:cxn>
                    <a:cxn ang="0">
                      <a:pos x="27" y="0"/>
                    </a:cxn>
                    <a:cxn ang="0">
                      <a:pos x="27" y="65"/>
                    </a:cxn>
                    <a:cxn ang="0">
                      <a:pos x="10" y="30"/>
                    </a:cxn>
                    <a:cxn ang="0">
                      <a:pos x="10" y="30"/>
                    </a:cxn>
                  </a:cxnLst>
                  <a:rect l="0" t="0" r="r" b="b"/>
                  <a:pathLst>
                    <a:path w="27" h="65">
                      <a:moveTo>
                        <a:pt x="10" y="30"/>
                      </a:moveTo>
                      <a:lnTo>
                        <a:pt x="0" y="41"/>
                      </a:lnTo>
                      <a:lnTo>
                        <a:pt x="27" y="0"/>
                      </a:lnTo>
                      <a:lnTo>
                        <a:pt x="27" y="65"/>
                      </a:lnTo>
                      <a:lnTo>
                        <a:pt x="10" y="30"/>
                      </a:lnTo>
                      <a:lnTo>
                        <a:pt x="10" y="30"/>
                      </a:lnTo>
                      <a:close/>
                    </a:path>
                  </a:pathLst>
                </a:custGeom>
                <a:solidFill>
                  <a:srgbClr val="FFFF00"/>
                </a:solidFill>
                <a:ln w="9525">
                  <a:noFill/>
                  <a:round/>
                  <a:headEnd/>
                  <a:tailEnd/>
                </a:ln>
              </p:spPr>
              <p:txBody>
                <a:bodyPr/>
                <a:lstStyle/>
                <a:p>
                  <a:endParaRPr lang="en-US"/>
                </a:p>
              </p:txBody>
            </p:sp>
            <p:sp>
              <p:nvSpPr>
                <p:cNvPr id="43309" name="Freeform 301"/>
                <p:cNvSpPr>
                  <a:spLocks/>
                </p:cNvSpPr>
                <p:nvPr/>
              </p:nvSpPr>
              <p:spPr bwMode="auto">
                <a:xfrm>
                  <a:off x="3122" y="3419"/>
                  <a:ext cx="21" cy="22"/>
                </a:xfrm>
                <a:custGeom>
                  <a:avLst/>
                  <a:gdLst/>
                  <a:ahLst/>
                  <a:cxnLst>
                    <a:cxn ang="0">
                      <a:pos x="41" y="0"/>
                    </a:cxn>
                    <a:cxn ang="0">
                      <a:pos x="0" y="43"/>
                    </a:cxn>
                    <a:cxn ang="0">
                      <a:pos x="41" y="2"/>
                    </a:cxn>
                    <a:cxn ang="0">
                      <a:pos x="41" y="2"/>
                    </a:cxn>
                    <a:cxn ang="0">
                      <a:pos x="41" y="0"/>
                    </a:cxn>
                  </a:cxnLst>
                  <a:rect l="0" t="0" r="r" b="b"/>
                  <a:pathLst>
                    <a:path w="41" h="43">
                      <a:moveTo>
                        <a:pt x="41" y="0"/>
                      </a:moveTo>
                      <a:lnTo>
                        <a:pt x="0" y="43"/>
                      </a:lnTo>
                      <a:lnTo>
                        <a:pt x="41" y="2"/>
                      </a:lnTo>
                      <a:lnTo>
                        <a:pt x="41" y="2"/>
                      </a:lnTo>
                      <a:lnTo>
                        <a:pt x="41" y="0"/>
                      </a:lnTo>
                      <a:close/>
                    </a:path>
                  </a:pathLst>
                </a:custGeom>
                <a:solidFill>
                  <a:srgbClr val="CEA156"/>
                </a:solidFill>
                <a:ln w="9525">
                  <a:noFill/>
                  <a:round/>
                  <a:headEnd/>
                  <a:tailEnd/>
                </a:ln>
              </p:spPr>
              <p:txBody>
                <a:bodyPr/>
                <a:lstStyle/>
                <a:p>
                  <a:endParaRPr lang="en-US"/>
                </a:p>
              </p:txBody>
            </p:sp>
            <p:sp>
              <p:nvSpPr>
                <p:cNvPr id="43310" name="Freeform 302"/>
                <p:cNvSpPr>
                  <a:spLocks/>
                </p:cNvSpPr>
                <p:nvPr/>
              </p:nvSpPr>
              <p:spPr bwMode="auto">
                <a:xfrm>
                  <a:off x="3587" y="3420"/>
                  <a:ext cx="3" cy="15"/>
                </a:xfrm>
                <a:custGeom>
                  <a:avLst/>
                  <a:gdLst/>
                  <a:ahLst/>
                  <a:cxnLst>
                    <a:cxn ang="0">
                      <a:pos x="7" y="30"/>
                    </a:cxn>
                    <a:cxn ang="0">
                      <a:pos x="0" y="0"/>
                    </a:cxn>
                    <a:cxn ang="0">
                      <a:pos x="7" y="6"/>
                    </a:cxn>
                    <a:cxn ang="0">
                      <a:pos x="7" y="30"/>
                    </a:cxn>
                    <a:cxn ang="0">
                      <a:pos x="7" y="30"/>
                    </a:cxn>
                  </a:cxnLst>
                  <a:rect l="0" t="0" r="r" b="b"/>
                  <a:pathLst>
                    <a:path w="7" h="30">
                      <a:moveTo>
                        <a:pt x="7" y="30"/>
                      </a:moveTo>
                      <a:lnTo>
                        <a:pt x="0" y="0"/>
                      </a:lnTo>
                      <a:lnTo>
                        <a:pt x="7" y="6"/>
                      </a:lnTo>
                      <a:lnTo>
                        <a:pt x="7" y="30"/>
                      </a:lnTo>
                      <a:lnTo>
                        <a:pt x="7" y="30"/>
                      </a:lnTo>
                      <a:close/>
                    </a:path>
                  </a:pathLst>
                </a:custGeom>
                <a:solidFill>
                  <a:srgbClr val="893939"/>
                </a:solidFill>
                <a:ln w="9525">
                  <a:noFill/>
                  <a:round/>
                  <a:headEnd/>
                  <a:tailEnd/>
                </a:ln>
              </p:spPr>
              <p:txBody>
                <a:bodyPr/>
                <a:lstStyle/>
                <a:p>
                  <a:endParaRPr lang="en-US"/>
                </a:p>
              </p:txBody>
            </p:sp>
            <p:sp>
              <p:nvSpPr>
                <p:cNvPr id="43311" name="Freeform 303"/>
                <p:cNvSpPr>
                  <a:spLocks/>
                </p:cNvSpPr>
                <p:nvPr/>
              </p:nvSpPr>
              <p:spPr bwMode="auto">
                <a:xfrm>
                  <a:off x="3633" y="3426"/>
                  <a:ext cx="9" cy="43"/>
                </a:xfrm>
                <a:custGeom>
                  <a:avLst/>
                  <a:gdLst/>
                  <a:ahLst/>
                  <a:cxnLst>
                    <a:cxn ang="0">
                      <a:pos x="6" y="85"/>
                    </a:cxn>
                    <a:cxn ang="0">
                      <a:pos x="0" y="0"/>
                    </a:cxn>
                    <a:cxn ang="0">
                      <a:pos x="17" y="29"/>
                    </a:cxn>
                    <a:cxn ang="0">
                      <a:pos x="6" y="85"/>
                    </a:cxn>
                    <a:cxn ang="0">
                      <a:pos x="6" y="85"/>
                    </a:cxn>
                  </a:cxnLst>
                  <a:rect l="0" t="0" r="r" b="b"/>
                  <a:pathLst>
                    <a:path w="17" h="85">
                      <a:moveTo>
                        <a:pt x="6" y="85"/>
                      </a:moveTo>
                      <a:lnTo>
                        <a:pt x="0" y="0"/>
                      </a:lnTo>
                      <a:lnTo>
                        <a:pt x="17" y="29"/>
                      </a:lnTo>
                      <a:lnTo>
                        <a:pt x="6" y="85"/>
                      </a:lnTo>
                      <a:lnTo>
                        <a:pt x="6" y="85"/>
                      </a:lnTo>
                      <a:close/>
                    </a:path>
                  </a:pathLst>
                </a:custGeom>
                <a:solidFill>
                  <a:srgbClr val="893939"/>
                </a:solidFill>
                <a:ln w="9525">
                  <a:noFill/>
                  <a:round/>
                  <a:headEnd/>
                  <a:tailEnd/>
                </a:ln>
              </p:spPr>
              <p:txBody>
                <a:bodyPr/>
                <a:lstStyle/>
                <a:p>
                  <a:endParaRPr lang="en-US"/>
                </a:p>
              </p:txBody>
            </p:sp>
            <p:sp>
              <p:nvSpPr>
                <p:cNvPr id="43312" name="Freeform 304"/>
                <p:cNvSpPr>
                  <a:spLocks/>
                </p:cNvSpPr>
                <p:nvPr/>
              </p:nvSpPr>
              <p:spPr bwMode="auto">
                <a:xfrm>
                  <a:off x="3370" y="3441"/>
                  <a:ext cx="6" cy="24"/>
                </a:xfrm>
                <a:custGeom>
                  <a:avLst/>
                  <a:gdLst/>
                  <a:ahLst/>
                  <a:cxnLst>
                    <a:cxn ang="0">
                      <a:pos x="0" y="0"/>
                    </a:cxn>
                    <a:cxn ang="0">
                      <a:pos x="11" y="50"/>
                    </a:cxn>
                    <a:cxn ang="0">
                      <a:pos x="0" y="0"/>
                    </a:cxn>
                    <a:cxn ang="0">
                      <a:pos x="0" y="0"/>
                    </a:cxn>
                  </a:cxnLst>
                  <a:rect l="0" t="0" r="r" b="b"/>
                  <a:pathLst>
                    <a:path w="11" h="50">
                      <a:moveTo>
                        <a:pt x="0" y="0"/>
                      </a:moveTo>
                      <a:lnTo>
                        <a:pt x="11" y="50"/>
                      </a:lnTo>
                      <a:lnTo>
                        <a:pt x="0" y="0"/>
                      </a:lnTo>
                      <a:lnTo>
                        <a:pt x="0" y="0"/>
                      </a:lnTo>
                      <a:close/>
                    </a:path>
                  </a:pathLst>
                </a:custGeom>
                <a:solidFill>
                  <a:srgbClr val="893939"/>
                </a:solidFill>
                <a:ln w="9525">
                  <a:noFill/>
                  <a:round/>
                  <a:headEnd/>
                  <a:tailEnd/>
                </a:ln>
              </p:spPr>
              <p:txBody>
                <a:bodyPr/>
                <a:lstStyle/>
                <a:p>
                  <a:endParaRPr lang="en-US"/>
                </a:p>
              </p:txBody>
            </p:sp>
            <p:sp>
              <p:nvSpPr>
                <p:cNvPr id="43313" name="Freeform 305"/>
                <p:cNvSpPr>
                  <a:spLocks/>
                </p:cNvSpPr>
                <p:nvPr/>
              </p:nvSpPr>
              <p:spPr bwMode="auto">
                <a:xfrm>
                  <a:off x="3573" y="3441"/>
                  <a:ext cx="5" cy="28"/>
                </a:xfrm>
                <a:custGeom>
                  <a:avLst/>
                  <a:gdLst/>
                  <a:ahLst/>
                  <a:cxnLst>
                    <a:cxn ang="0">
                      <a:pos x="9" y="0"/>
                    </a:cxn>
                    <a:cxn ang="0">
                      <a:pos x="0" y="56"/>
                    </a:cxn>
                    <a:cxn ang="0">
                      <a:pos x="11" y="0"/>
                    </a:cxn>
                    <a:cxn ang="0">
                      <a:pos x="11" y="0"/>
                    </a:cxn>
                    <a:cxn ang="0">
                      <a:pos x="9" y="0"/>
                    </a:cxn>
                  </a:cxnLst>
                  <a:rect l="0" t="0" r="r" b="b"/>
                  <a:pathLst>
                    <a:path w="11" h="56">
                      <a:moveTo>
                        <a:pt x="9" y="0"/>
                      </a:moveTo>
                      <a:lnTo>
                        <a:pt x="0" y="56"/>
                      </a:lnTo>
                      <a:lnTo>
                        <a:pt x="11" y="0"/>
                      </a:lnTo>
                      <a:lnTo>
                        <a:pt x="11" y="0"/>
                      </a:lnTo>
                      <a:lnTo>
                        <a:pt x="9" y="0"/>
                      </a:lnTo>
                      <a:close/>
                    </a:path>
                  </a:pathLst>
                </a:custGeom>
                <a:solidFill>
                  <a:srgbClr val="520000"/>
                </a:solidFill>
                <a:ln w="9525">
                  <a:noFill/>
                  <a:round/>
                  <a:headEnd/>
                  <a:tailEnd/>
                </a:ln>
              </p:spPr>
              <p:txBody>
                <a:bodyPr/>
                <a:lstStyle/>
                <a:p>
                  <a:endParaRPr lang="en-US"/>
                </a:p>
              </p:txBody>
            </p:sp>
            <p:sp>
              <p:nvSpPr>
                <p:cNvPr id="43314" name="Freeform 306"/>
                <p:cNvSpPr>
                  <a:spLocks/>
                </p:cNvSpPr>
                <p:nvPr/>
              </p:nvSpPr>
              <p:spPr bwMode="auto">
                <a:xfrm>
                  <a:off x="3430" y="3444"/>
                  <a:ext cx="13" cy="30"/>
                </a:xfrm>
                <a:custGeom>
                  <a:avLst/>
                  <a:gdLst/>
                  <a:ahLst/>
                  <a:cxnLst>
                    <a:cxn ang="0">
                      <a:pos x="17" y="49"/>
                    </a:cxn>
                    <a:cxn ang="0">
                      <a:pos x="21" y="48"/>
                    </a:cxn>
                    <a:cxn ang="0">
                      <a:pos x="22" y="46"/>
                    </a:cxn>
                    <a:cxn ang="0">
                      <a:pos x="24" y="44"/>
                    </a:cxn>
                    <a:cxn ang="0">
                      <a:pos x="24" y="43"/>
                    </a:cxn>
                    <a:cxn ang="0">
                      <a:pos x="25" y="40"/>
                    </a:cxn>
                    <a:cxn ang="0">
                      <a:pos x="25" y="36"/>
                    </a:cxn>
                    <a:cxn ang="0">
                      <a:pos x="25" y="35"/>
                    </a:cxn>
                    <a:cxn ang="0">
                      <a:pos x="25" y="32"/>
                    </a:cxn>
                    <a:cxn ang="0">
                      <a:pos x="24" y="28"/>
                    </a:cxn>
                    <a:cxn ang="0">
                      <a:pos x="24" y="25"/>
                    </a:cxn>
                    <a:cxn ang="0">
                      <a:pos x="24" y="60"/>
                    </a:cxn>
                    <a:cxn ang="0">
                      <a:pos x="6" y="60"/>
                    </a:cxn>
                    <a:cxn ang="0">
                      <a:pos x="0" y="0"/>
                    </a:cxn>
                    <a:cxn ang="0">
                      <a:pos x="17" y="49"/>
                    </a:cxn>
                    <a:cxn ang="0">
                      <a:pos x="17" y="49"/>
                    </a:cxn>
                  </a:cxnLst>
                  <a:rect l="0" t="0" r="r" b="b"/>
                  <a:pathLst>
                    <a:path w="25" h="60">
                      <a:moveTo>
                        <a:pt x="17" y="49"/>
                      </a:moveTo>
                      <a:lnTo>
                        <a:pt x="21" y="48"/>
                      </a:lnTo>
                      <a:lnTo>
                        <a:pt x="22" y="46"/>
                      </a:lnTo>
                      <a:lnTo>
                        <a:pt x="24" y="44"/>
                      </a:lnTo>
                      <a:lnTo>
                        <a:pt x="24" y="43"/>
                      </a:lnTo>
                      <a:lnTo>
                        <a:pt x="25" y="40"/>
                      </a:lnTo>
                      <a:lnTo>
                        <a:pt x="25" y="36"/>
                      </a:lnTo>
                      <a:lnTo>
                        <a:pt x="25" y="35"/>
                      </a:lnTo>
                      <a:lnTo>
                        <a:pt x="25" y="32"/>
                      </a:lnTo>
                      <a:lnTo>
                        <a:pt x="24" y="28"/>
                      </a:lnTo>
                      <a:lnTo>
                        <a:pt x="24" y="25"/>
                      </a:lnTo>
                      <a:lnTo>
                        <a:pt x="24" y="60"/>
                      </a:lnTo>
                      <a:lnTo>
                        <a:pt x="6" y="60"/>
                      </a:lnTo>
                      <a:lnTo>
                        <a:pt x="0" y="0"/>
                      </a:lnTo>
                      <a:lnTo>
                        <a:pt x="17" y="49"/>
                      </a:lnTo>
                      <a:lnTo>
                        <a:pt x="17" y="49"/>
                      </a:lnTo>
                      <a:close/>
                    </a:path>
                  </a:pathLst>
                </a:custGeom>
                <a:solidFill>
                  <a:srgbClr val="893939"/>
                </a:solidFill>
                <a:ln w="9525">
                  <a:noFill/>
                  <a:round/>
                  <a:headEnd/>
                  <a:tailEnd/>
                </a:ln>
              </p:spPr>
              <p:txBody>
                <a:bodyPr/>
                <a:lstStyle/>
                <a:p>
                  <a:endParaRPr lang="en-US"/>
                </a:p>
              </p:txBody>
            </p:sp>
            <p:sp>
              <p:nvSpPr>
                <p:cNvPr id="43315" name="Freeform 307"/>
                <p:cNvSpPr>
                  <a:spLocks/>
                </p:cNvSpPr>
                <p:nvPr/>
              </p:nvSpPr>
              <p:spPr bwMode="auto">
                <a:xfrm>
                  <a:off x="3458" y="3444"/>
                  <a:ext cx="27" cy="46"/>
                </a:xfrm>
                <a:custGeom>
                  <a:avLst/>
                  <a:gdLst/>
                  <a:ahLst/>
                  <a:cxnLst>
                    <a:cxn ang="0">
                      <a:pos x="35" y="35"/>
                    </a:cxn>
                    <a:cxn ang="0">
                      <a:pos x="53" y="92"/>
                    </a:cxn>
                    <a:cxn ang="0">
                      <a:pos x="49" y="83"/>
                    </a:cxn>
                    <a:cxn ang="0">
                      <a:pos x="43" y="75"/>
                    </a:cxn>
                    <a:cxn ang="0">
                      <a:pos x="35" y="67"/>
                    </a:cxn>
                    <a:cxn ang="0">
                      <a:pos x="27" y="59"/>
                    </a:cxn>
                    <a:cxn ang="0">
                      <a:pos x="17" y="51"/>
                    </a:cxn>
                    <a:cxn ang="0">
                      <a:pos x="9" y="43"/>
                    </a:cxn>
                    <a:cxn ang="0">
                      <a:pos x="3" y="35"/>
                    </a:cxn>
                    <a:cxn ang="0">
                      <a:pos x="0" y="24"/>
                    </a:cxn>
                    <a:cxn ang="0">
                      <a:pos x="0" y="12"/>
                    </a:cxn>
                    <a:cxn ang="0">
                      <a:pos x="3" y="0"/>
                    </a:cxn>
                    <a:cxn ang="0">
                      <a:pos x="6" y="4"/>
                    </a:cxn>
                    <a:cxn ang="0">
                      <a:pos x="8" y="9"/>
                    </a:cxn>
                    <a:cxn ang="0">
                      <a:pos x="8" y="17"/>
                    </a:cxn>
                    <a:cxn ang="0">
                      <a:pos x="8" y="25"/>
                    </a:cxn>
                    <a:cxn ang="0">
                      <a:pos x="8" y="33"/>
                    </a:cxn>
                    <a:cxn ang="0">
                      <a:pos x="8" y="40"/>
                    </a:cxn>
                    <a:cxn ang="0">
                      <a:pos x="11" y="44"/>
                    </a:cxn>
                    <a:cxn ang="0">
                      <a:pos x="16" y="46"/>
                    </a:cxn>
                    <a:cxn ang="0">
                      <a:pos x="24" y="43"/>
                    </a:cxn>
                    <a:cxn ang="0">
                      <a:pos x="35" y="35"/>
                    </a:cxn>
                    <a:cxn ang="0">
                      <a:pos x="35" y="35"/>
                    </a:cxn>
                  </a:cxnLst>
                  <a:rect l="0" t="0" r="r" b="b"/>
                  <a:pathLst>
                    <a:path w="53" h="92">
                      <a:moveTo>
                        <a:pt x="35" y="35"/>
                      </a:moveTo>
                      <a:lnTo>
                        <a:pt x="53" y="92"/>
                      </a:lnTo>
                      <a:lnTo>
                        <a:pt x="49" y="83"/>
                      </a:lnTo>
                      <a:lnTo>
                        <a:pt x="43" y="75"/>
                      </a:lnTo>
                      <a:lnTo>
                        <a:pt x="35" y="67"/>
                      </a:lnTo>
                      <a:lnTo>
                        <a:pt x="27" y="59"/>
                      </a:lnTo>
                      <a:lnTo>
                        <a:pt x="17" y="51"/>
                      </a:lnTo>
                      <a:lnTo>
                        <a:pt x="9" y="43"/>
                      </a:lnTo>
                      <a:lnTo>
                        <a:pt x="3" y="35"/>
                      </a:lnTo>
                      <a:lnTo>
                        <a:pt x="0" y="24"/>
                      </a:lnTo>
                      <a:lnTo>
                        <a:pt x="0" y="12"/>
                      </a:lnTo>
                      <a:lnTo>
                        <a:pt x="3" y="0"/>
                      </a:lnTo>
                      <a:lnTo>
                        <a:pt x="6" y="4"/>
                      </a:lnTo>
                      <a:lnTo>
                        <a:pt x="8" y="9"/>
                      </a:lnTo>
                      <a:lnTo>
                        <a:pt x="8" y="17"/>
                      </a:lnTo>
                      <a:lnTo>
                        <a:pt x="8" y="25"/>
                      </a:lnTo>
                      <a:lnTo>
                        <a:pt x="8" y="33"/>
                      </a:lnTo>
                      <a:lnTo>
                        <a:pt x="8" y="40"/>
                      </a:lnTo>
                      <a:lnTo>
                        <a:pt x="11" y="44"/>
                      </a:lnTo>
                      <a:lnTo>
                        <a:pt x="16" y="46"/>
                      </a:lnTo>
                      <a:lnTo>
                        <a:pt x="24" y="43"/>
                      </a:lnTo>
                      <a:lnTo>
                        <a:pt x="35" y="35"/>
                      </a:lnTo>
                      <a:lnTo>
                        <a:pt x="35" y="35"/>
                      </a:lnTo>
                      <a:close/>
                    </a:path>
                  </a:pathLst>
                </a:custGeom>
                <a:solidFill>
                  <a:srgbClr val="893939"/>
                </a:solidFill>
                <a:ln w="9525">
                  <a:noFill/>
                  <a:round/>
                  <a:headEnd/>
                  <a:tailEnd/>
                </a:ln>
              </p:spPr>
              <p:txBody>
                <a:bodyPr/>
                <a:lstStyle/>
                <a:p>
                  <a:endParaRPr lang="en-US"/>
                </a:p>
              </p:txBody>
            </p:sp>
            <p:sp>
              <p:nvSpPr>
                <p:cNvPr id="43316" name="Freeform 308"/>
                <p:cNvSpPr>
                  <a:spLocks/>
                </p:cNvSpPr>
                <p:nvPr/>
              </p:nvSpPr>
              <p:spPr bwMode="auto">
                <a:xfrm>
                  <a:off x="3506" y="3444"/>
                  <a:ext cx="4" cy="25"/>
                </a:xfrm>
                <a:custGeom>
                  <a:avLst/>
                  <a:gdLst/>
                  <a:ahLst/>
                  <a:cxnLst>
                    <a:cxn ang="0">
                      <a:pos x="6" y="49"/>
                    </a:cxn>
                    <a:cxn ang="0">
                      <a:pos x="0" y="0"/>
                    </a:cxn>
                    <a:cxn ang="0">
                      <a:pos x="6" y="25"/>
                    </a:cxn>
                    <a:cxn ang="0">
                      <a:pos x="6" y="49"/>
                    </a:cxn>
                    <a:cxn ang="0">
                      <a:pos x="6" y="49"/>
                    </a:cxn>
                  </a:cxnLst>
                  <a:rect l="0" t="0" r="r" b="b"/>
                  <a:pathLst>
                    <a:path w="6" h="49">
                      <a:moveTo>
                        <a:pt x="6" y="49"/>
                      </a:moveTo>
                      <a:lnTo>
                        <a:pt x="0" y="0"/>
                      </a:lnTo>
                      <a:lnTo>
                        <a:pt x="6" y="25"/>
                      </a:lnTo>
                      <a:lnTo>
                        <a:pt x="6" y="49"/>
                      </a:lnTo>
                      <a:lnTo>
                        <a:pt x="6" y="49"/>
                      </a:lnTo>
                      <a:close/>
                    </a:path>
                  </a:pathLst>
                </a:custGeom>
                <a:solidFill>
                  <a:srgbClr val="893939"/>
                </a:solidFill>
                <a:ln w="9525">
                  <a:noFill/>
                  <a:round/>
                  <a:headEnd/>
                  <a:tailEnd/>
                </a:ln>
              </p:spPr>
              <p:txBody>
                <a:bodyPr/>
                <a:lstStyle/>
                <a:p>
                  <a:endParaRPr lang="en-US"/>
                </a:p>
              </p:txBody>
            </p:sp>
            <p:sp>
              <p:nvSpPr>
                <p:cNvPr id="43317" name="Freeform 309"/>
                <p:cNvSpPr>
                  <a:spLocks/>
                </p:cNvSpPr>
                <p:nvPr/>
              </p:nvSpPr>
              <p:spPr bwMode="auto">
                <a:xfrm>
                  <a:off x="2311" y="3457"/>
                  <a:ext cx="4" cy="17"/>
                </a:xfrm>
                <a:custGeom>
                  <a:avLst/>
                  <a:gdLst/>
                  <a:ahLst/>
                  <a:cxnLst>
                    <a:cxn ang="0">
                      <a:pos x="7" y="24"/>
                    </a:cxn>
                    <a:cxn ang="0">
                      <a:pos x="0" y="35"/>
                    </a:cxn>
                    <a:cxn ang="0">
                      <a:pos x="0" y="0"/>
                    </a:cxn>
                    <a:cxn ang="0">
                      <a:pos x="4" y="2"/>
                    </a:cxn>
                    <a:cxn ang="0">
                      <a:pos x="5" y="3"/>
                    </a:cxn>
                    <a:cxn ang="0">
                      <a:pos x="7" y="5"/>
                    </a:cxn>
                    <a:cxn ang="0">
                      <a:pos x="7" y="8"/>
                    </a:cxn>
                    <a:cxn ang="0">
                      <a:pos x="7" y="11"/>
                    </a:cxn>
                    <a:cxn ang="0">
                      <a:pos x="8" y="15"/>
                    </a:cxn>
                    <a:cxn ang="0">
                      <a:pos x="7" y="16"/>
                    </a:cxn>
                    <a:cxn ang="0">
                      <a:pos x="7" y="19"/>
                    </a:cxn>
                    <a:cxn ang="0">
                      <a:pos x="7" y="23"/>
                    </a:cxn>
                    <a:cxn ang="0">
                      <a:pos x="7" y="24"/>
                    </a:cxn>
                    <a:cxn ang="0">
                      <a:pos x="7" y="24"/>
                    </a:cxn>
                  </a:cxnLst>
                  <a:rect l="0" t="0" r="r" b="b"/>
                  <a:pathLst>
                    <a:path w="8" h="35">
                      <a:moveTo>
                        <a:pt x="7" y="24"/>
                      </a:moveTo>
                      <a:lnTo>
                        <a:pt x="0" y="35"/>
                      </a:lnTo>
                      <a:lnTo>
                        <a:pt x="0" y="0"/>
                      </a:lnTo>
                      <a:lnTo>
                        <a:pt x="4" y="2"/>
                      </a:lnTo>
                      <a:lnTo>
                        <a:pt x="5" y="3"/>
                      </a:lnTo>
                      <a:lnTo>
                        <a:pt x="7" y="5"/>
                      </a:lnTo>
                      <a:lnTo>
                        <a:pt x="7" y="8"/>
                      </a:lnTo>
                      <a:lnTo>
                        <a:pt x="7" y="11"/>
                      </a:lnTo>
                      <a:lnTo>
                        <a:pt x="8" y="15"/>
                      </a:lnTo>
                      <a:lnTo>
                        <a:pt x="7" y="16"/>
                      </a:lnTo>
                      <a:lnTo>
                        <a:pt x="7" y="19"/>
                      </a:lnTo>
                      <a:lnTo>
                        <a:pt x="7" y="23"/>
                      </a:lnTo>
                      <a:lnTo>
                        <a:pt x="7" y="24"/>
                      </a:lnTo>
                      <a:lnTo>
                        <a:pt x="7" y="24"/>
                      </a:lnTo>
                      <a:close/>
                    </a:path>
                  </a:pathLst>
                </a:custGeom>
                <a:solidFill>
                  <a:srgbClr val="CEA156"/>
                </a:solidFill>
                <a:ln w="9525">
                  <a:noFill/>
                  <a:round/>
                  <a:headEnd/>
                  <a:tailEnd/>
                </a:ln>
              </p:spPr>
              <p:txBody>
                <a:bodyPr/>
                <a:lstStyle/>
                <a:p>
                  <a:endParaRPr lang="en-US"/>
                </a:p>
              </p:txBody>
            </p:sp>
            <p:sp>
              <p:nvSpPr>
                <p:cNvPr id="43318" name="Freeform 310"/>
                <p:cNvSpPr>
                  <a:spLocks/>
                </p:cNvSpPr>
                <p:nvPr/>
              </p:nvSpPr>
              <p:spPr bwMode="auto">
                <a:xfrm>
                  <a:off x="2939" y="3457"/>
                  <a:ext cx="43" cy="33"/>
                </a:xfrm>
                <a:custGeom>
                  <a:avLst/>
                  <a:gdLst/>
                  <a:ahLst/>
                  <a:cxnLst>
                    <a:cxn ang="0">
                      <a:pos x="53" y="34"/>
                    </a:cxn>
                    <a:cxn ang="0">
                      <a:pos x="56" y="37"/>
                    </a:cxn>
                    <a:cxn ang="0">
                      <a:pos x="60" y="40"/>
                    </a:cxn>
                    <a:cxn ang="0">
                      <a:pos x="63" y="43"/>
                    </a:cxn>
                    <a:cxn ang="0">
                      <a:pos x="64" y="45"/>
                    </a:cxn>
                    <a:cxn ang="0">
                      <a:pos x="68" y="48"/>
                    </a:cxn>
                    <a:cxn ang="0">
                      <a:pos x="71" y="50"/>
                    </a:cxn>
                    <a:cxn ang="0">
                      <a:pos x="74" y="51"/>
                    </a:cxn>
                    <a:cxn ang="0">
                      <a:pos x="77" y="53"/>
                    </a:cxn>
                    <a:cxn ang="0">
                      <a:pos x="80" y="53"/>
                    </a:cxn>
                    <a:cxn ang="0">
                      <a:pos x="85" y="53"/>
                    </a:cxn>
                    <a:cxn ang="0">
                      <a:pos x="84" y="63"/>
                    </a:cxn>
                    <a:cxn ang="0">
                      <a:pos x="80" y="66"/>
                    </a:cxn>
                    <a:cxn ang="0">
                      <a:pos x="77" y="67"/>
                    </a:cxn>
                    <a:cxn ang="0">
                      <a:pos x="74" y="64"/>
                    </a:cxn>
                    <a:cxn ang="0">
                      <a:pos x="69" y="59"/>
                    </a:cxn>
                    <a:cxn ang="0">
                      <a:pos x="63" y="55"/>
                    </a:cxn>
                    <a:cxn ang="0">
                      <a:pos x="56" y="50"/>
                    </a:cxn>
                    <a:cxn ang="0">
                      <a:pos x="50" y="47"/>
                    </a:cxn>
                    <a:cxn ang="0">
                      <a:pos x="44" y="48"/>
                    </a:cxn>
                    <a:cxn ang="0">
                      <a:pos x="36" y="53"/>
                    </a:cxn>
                    <a:cxn ang="0">
                      <a:pos x="39" y="50"/>
                    </a:cxn>
                    <a:cxn ang="0">
                      <a:pos x="40" y="47"/>
                    </a:cxn>
                    <a:cxn ang="0">
                      <a:pos x="44" y="45"/>
                    </a:cxn>
                    <a:cxn ang="0">
                      <a:pos x="47" y="42"/>
                    </a:cxn>
                    <a:cxn ang="0">
                      <a:pos x="48" y="40"/>
                    </a:cxn>
                    <a:cxn ang="0">
                      <a:pos x="52" y="37"/>
                    </a:cxn>
                    <a:cxn ang="0">
                      <a:pos x="53" y="35"/>
                    </a:cxn>
                    <a:cxn ang="0">
                      <a:pos x="53" y="32"/>
                    </a:cxn>
                    <a:cxn ang="0">
                      <a:pos x="55" y="29"/>
                    </a:cxn>
                    <a:cxn ang="0">
                      <a:pos x="53" y="24"/>
                    </a:cxn>
                    <a:cxn ang="0">
                      <a:pos x="0" y="0"/>
                    </a:cxn>
                    <a:cxn ang="0">
                      <a:pos x="71" y="18"/>
                    </a:cxn>
                    <a:cxn ang="0">
                      <a:pos x="53" y="35"/>
                    </a:cxn>
                    <a:cxn ang="0">
                      <a:pos x="53" y="35"/>
                    </a:cxn>
                    <a:cxn ang="0">
                      <a:pos x="53" y="34"/>
                    </a:cxn>
                  </a:cxnLst>
                  <a:rect l="0" t="0" r="r" b="b"/>
                  <a:pathLst>
                    <a:path w="85" h="67">
                      <a:moveTo>
                        <a:pt x="53" y="34"/>
                      </a:moveTo>
                      <a:lnTo>
                        <a:pt x="56" y="37"/>
                      </a:lnTo>
                      <a:lnTo>
                        <a:pt x="60" y="40"/>
                      </a:lnTo>
                      <a:lnTo>
                        <a:pt x="63" y="43"/>
                      </a:lnTo>
                      <a:lnTo>
                        <a:pt x="64" y="45"/>
                      </a:lnTo>
                      <a:lnTo>
                        <a:pt x="68" y="48"/>
                      </a:lnTo>
                      <a:lnTo>
                        <a:pt x="71" y="50"/>
                      </a:lnTo>
                      <a:lnTo>
                        <a:pt x="74" y="51"/>
                      </a:lnTo>
                      <a:lnTo>
                        <a:pt x="77" y="53"/>
                      </a:lnTo>
                      <a:lnTo>
                        <a:pt x="80" y="53"/>
                      </a:lnTo>
                      <a:lnTo>
                        <a:pt x="85" y="53"/>
                      </a:lnTo>
                      <a:lnTo>
                        <a:pt x="84" y="63"/>
                      </a:lnTo>
                      <a:lnTo>
                        <a:pt x="80" y="66"/>
                      </a:lnTo>
                      <a:lnTo>
                        <a:pt x="77" y="67"/>
                      </a:lnTo>
                      <a:lnTo>
                        <a:pt x="74" y="64"/>
                      </a:lnTo>
                      <a:lnTo>
                        <a:pt x="69" y="59"/>
                      </a:lnTo>
                      <a:lnTo>
                        <a:pt x="63" y="55"/>
                      </a:lnTo>
                      <a:lnTo>
                        <a:pt x="56" y="50"/>
                      </a:lnTo>
                      <a:lnTo>
                        <a:pt x="50" y="47"/>
                      </a:lnTo>
                      <a:lnTo>
                        <a:pt x="44" y="48"/>
                      </a:lnTo>
                      <a:lnTo>
                        <a:pt x="36" y="53"/>
                      </a:lnTo>
                      <a:lnTo>
                        <a:pt x="39" y="50"/>
                      </a:lnTo>
                      <a:lnTo>
                        <a:pt x="40" y="47"/>
                      </a:lnTo>
                      <a:lnTo>
                        <a:pt x="44" y="45"/>
                      </a:lnTo>
                      <a:lnTo>
                        <a:pt x="47" y="42"/>
                      </a:lnTo>
                      <a:lnTo>
                        <a:pt x="48" y="40"/>
                      </a:lnTo>
                      <a:lnTo>
                        <a:pt x="52" y="37"/>
                      </a:lnTo>
                      <a:lnTo>
                        <a:pt x="53" y="35"/>
                      </a:lnTo>
                      <a:lnTo>
                        <a:pt x="53" y="32"/>
                      </a:lnTo>
                      <a:lnTo>
                        <a:pt x="55" y="29"/>
                      </a:lnTo>
                      <a:lnTo>
                        <a:pt x="53" y="24"/>
                      </a:lnTo>
                      <a:lnTo>
                        <a:pt x="0" y="0"/>
                      </a:lnTo>
                      <a:lnTo>
                        <a:pt x="71" y="18"/>
                      </a:lnTo>
                      <a:lnTo>
                        <a:pt x="53" y="35"/>
                      </a:lnTo>
                      <a:lnTo>
                        <a:pt x="53" y="35"/>
                      </a:lnTo>
                      <a:lnTo>
                        <a:pt x="53" y="34"/>
                      </a:lnTo>
                      <a:close/>
                    </a:path>
                  </a:pathLst>
                </a:custGeom>
                <a:solidFill>
                  <a:srgbClr val="CEA156"/>
                </a:solidFill>
                <a:ln w="9525">
                  <a:noFill/>
                  <a:round/>
                  <a:headEnd/>
                  <a:tailEnd/>
                </a:ln>
              </p:spPr>
              <p:txBody>
                <a:bodyPr/>
                <a:lstStyle/>
                <a:p>
                  <a:endParaRPr lang="en-US"/>
                </a:p>
              </p:txBody>
            </p:sp>
            <p:sp>
              <p:nvSpPr>
                <p:cNvPr id="43319" name="Freeform 311"/>
                <p:cNvSpPr>
                  <a:spLocks/>
                </p:cNvSpPr>
                <p:nvPr/>
              </p:nvSpPr>
              <p:spPr bwMode="auto">
                <a:xfrm>
                  <a:off x="3362" y="3456"/>
                  <a:ext cx="5" cy="13"/>
                </a:xfrm>
                <a:custGeom>
                  <a:avLst/>
                  <a:gdLst/>
                  <a:ahLst/>
                  <a:cxnLst>
                    <a:cxn ang="0">
                      <a:pos x="0" y="0"/>
                    </a:cxn>
                    <a:cxn ang="0">
                      <a:pos x="11" y="25"/>
                    </a:cxn>
                    <a:cxn ang="0">
                      <a:pos x="0" y="1"/>
                    </a:cxn>
                    <a:cxn ang="0">
                      <a:pos x="0" y="1"/>
                    </a:cxn>
                    <a:cxn ang="0">
                      <a:pos x="0" y="0"/>
                    </a:cxn>
                  </a:cxnLst>
                  <a:rect l="0" t="0" r="r" b="b"/>
                  <a:pathLst>
                    <a:path w="11" h="25">
                      <a:moveTo>
                        <a:pt x="0" y="0"/>
                      </a:moveTo>
                      <a:lnTo>
                        <a:pt x="11" y="25"/>
                      </a:lnTo>
                      <a:lnTo>
                        <a:pt x="0" y="1"/>
                      </a:lnTo>
                      <a:lnTo>
                        <a:pt x="0" y="1"/>
                      </a:lnTo>
                      <a:lnTo>
                        <a:pt x="0" y="0"/>
                      </a:lnTo>
                      <a:close/>
                    </a:path>
                  </a:pathLst>
                </a:custGeom>
                <a:solidFill>
                  <a:srgbClr val="520000"/>
                </a:solidFill>
                <a:ln w="9525">
                  <a:noFill/>
                  <a:round/>
                  <a:headEnd/>
                  <a:tailEnd/>
                </a:ln>
              </p:spPr>
              <p:txBody>
                <a:bodyPr/>
                <a:lstStyle/>
                <a:p>
                  <a:endParaRPr lang="en-US"/>
                </a:p>
              </p:txBody>
            </p:sp>
            <p:sp>
              <p:nvSpPr>
                <p:cNvPr id="43320" name="Freeform 312"/>
                <p:cNvSpPr>
                  <a:spLocks/>
                </p:cNvSpPr>
                <p:nvPr/>
              </p:nvSpPr>
              <p:spPr bwMode="auto">
                <a:xfrm>
                  <a:off x="2767" y="3465"/>
                  <a:ext cx="39" cy="51"/>
                </a:xfrm>
                <a:custGeom>
                  <a:avLst/>
                  <a:gdLst/>
                  <a:ahLst/>
                  <a:cxnLst>
                    <a:cxn ang="0">
                      <a:pos x="16" y="65"/>
                    </a:cxn>
                    <a:cxn ang="0">
                      <a:pos x="15" y="67"/>
                    </a:cxn>
                    <a:cxn ang="0">
                      <a:pos x="12" y="70"/>
                    </a:cxn>
                    <a:cxn ang="0">
                      <a:pos x="10" y="72"/>
                    </a:cxn>
                    <a:cxn ang="0">
                      <a:pos x="8" y="75"/>
                    </a:cxn>
                    <a:cxn ang="0">
                      <a:pos x="8" y="77"/>
                    </a:cxn>
                    <a:cxn ang="0">
                      <a:pos x="7" y="80"/>
                    </a:cxn>
                    <a:cxn ang="0">
                      <a:pos x="7" y="83"/>
                    </a:cxn>
                    <a:cxn ang="0">
                      <a:pos x="7" y="86"/>
                    </a:cxn>
                    <a:cxn ang="0">
                      <a:pos x="7" y="89"/>
                    </a:cxn>
                    <a:cxn ang="0">
                      <a:pos x="7" y="91"/>
                    </a:cxn>
                    <a:cxn ang="0">
                      <a:pos x="15" y="97"/>
                    </a:cxn>
                    <a:cxn ang="0">
                      <a:pos x="21" y="99"/>
                    </a:cxn>
                    <a:cxn ang="0">
                      <a:pos x="28" y="97"/>
                    </a:cxn>
                    <a:cxn ang="0">
                      <a:pos x="34" y="94"/>
                    </a:cxn>
                    <a:cxn ang="0">
                      <a:pos x="39" y="88"/>
                    </a:cxn>
                    <a:cxn ang="0">
                      <a:pos x="45" y="81"/>
                    </a:cxn>
                    <a:cxn ang="0">
                      <a:pos x="52" y="77"/>
                    </a:cxn>
                    <a:cxn ang="0">
                      <a:pos x="60" y="73"/>
                    </a:cxn>
                    <a:cxn ang="0">
                      <a:pos x="68" y="73"/>
                    </a:cxn>
                    <a:cxn ang="0">
                      <a:pos x="77" y="77"/>
                    </a:cxn>
                    <a:cxn ang="0">
                      <a:pos x="71" y="73"/>
                    </a:cxn>
                    <a:cxn ang="0">
                      <a:pos x="64" y="75"/>
                    </a:cxn>
                    <a:cxn ang="0">
                      <a:pos x="58" y="78"/>
                    </a:cxn>
                    <a:cxn ang="0">
                      <a:pos x="50" y="83"/>
                    </a:cxn>
                    <a:cxn ang="0">
                      <a:pos x="42" y="89"/>
                    </a:cxn>
                    <a:cxn ang="0">
                      <a:pos x="34" y="94"/>
                    </a:cxn>
                    <a:cxn ang="0">
                      <a:pos x="26" y="99"/>
                    </a:cxn>
                    <a:cxn ang="0">
                      <a:pos x="16" y="101"/>
                    </a:cxn>
                    <a:cxn ang="0">
                      <a:pos x="8" y="97"/>
                    </a:cxn>
                    <a:cxn ang="0">
                      <a:pos x="0" y="91"/>
                    </a:cxn>
                    <a:cxn ang="0">
                      <a:pos x="0" y="78"/>
                    </a:cxn>
                    <a:cxn ang="0">
                      <a:pos x="5" y="69"/>
                    </a:cxn>
                    <a:cxn ang="0">
                      <a:pos x="13" y="61"/>
                    </a:cxn>
                    <a:cxn ang="0">
                      <a:pos x="24" y="53"/>
                    </a:cxn>
                    <a:cxn ang="0">
                      <a:pos x="34" y="46"/>
                    </a:cxn>
                    <a:cxn ang="0">
                      <a:pos x="44" y="40"/>
                    </a:cxn>
                    <a:cxn ang="0">
                      <a:pos x="50" y="32"/>
                    </a:cxn>
                    <a:cxn ang="0">
                      <a:pos x="53" y="24"/>
                    </a:cxn>
                    <a:cxn ang="0">
                      <a:pos x="52" y="13"/>
                    </a:cxn>
                    <a:cxn ang="0">
                      <a:pos x="42" y="0"/>
                    </a:cxn>
                    <a:cxn ang="0">
                      <a:pos x="48" y="8"/>
                    </a:cxn>
                    <a:cxn ang="0">
                      <a:pos x="52" y="16"/>
                    </a:cxn>
                    <a:cxn ang="0">
                      <a:pos x="53" y="24"/>
                    </a:cxn>
                    <a:cxn ang="0">
                      <a:pos x="52" y="32"/>
                    </a:cxn>
                    <a:cxn ang="0">
                      <a:pos x="50" y="40"/>
                    </a:cxn>
                    <a:cxn ang="0">
                      <a:pos x="45" y="46"/>
                    </a:cxn>
                    <a:cxn ang="0">
                      <a:pos x="40" y="53"/>
                    </a:cxn>
                    <a:cxn ang="0">
                      <a:pos x="32" y="57"/>
                    </a:cxn>
                    <a:cxn ang="0">
                      <a:pos x="26" y="62"/>
                    </a:cxn>
                    <a:cxn ang="0">
                      <a:pos x="18" y="67"/>
                    </a:cxn>
                    <a:cxn ang="0">
                      <a:pos x="18" y="67"/>
                    </a:cxn>
                    <a:cxn ang="0">
                      <a:pos x="16" y="65"/>
                    </a:cxn>
                  </a:cxnLst>
                  <a:rect l="0" t="0" r="r" b="b"/>
                  <a:pathLst>
                    <a:path w="77" h="101">
                      <a:moveTo>
                        <a:pt x="16" y="65"/>
                      </a:moveTo>
                      <a:lnTo>
                        <a:pt x="15" y="67"/>
                      </a:lnTo>
                      <a:lnTo>
                        <a:pt x="12" y="70"/>
                      </a:lnTo>
                      <a:lnTo>
                        <a:pt x="10" y="72"/>
                      </a:lnTo>
                      <a:lnTo>
                        <a:pt x="8" y="75"/>
                      </a:lnTo>
                      <a:lnTo>
                        <a:pt x="8" y="77"/>
                      </a:lnTo>
                      <a:lnTo>
                        <a:pt x="7" y="80"/>
                      </a:lnTo>
                      <a:lnTo>
                        <a:pt x="7" y="83"/>
                      </a:lnTo>
                      <a:lnTo>
                        <a:pt x="7" y="86"/>
                      </a:lnTo>
                      <a:lnTo>
                        <a:pt x="7" y="89"/>
                      </a:lnTo>
                      <a:lnTo>
                        <a:pt x="7" y="91"/>
                      </a:lnTo>
                      <a:lnTo>
                        <a:pt x="15" y="97"/>
                      </a:lnTo>
                      <a:lnTo>
                        <a:pt x="21" y="99"/>
                      </a:lnTo>
                      <a:lnTo>
                        <a:pt x="28" y="97"/>
                      </a:lnTo>
                      <a:lnTo>
                        <a:pt x="34" y="94"/>
                      </a:lnTo>
                      <a:lnTo>
                        <a:pt x="39" y="88"/>
                      </a:lnTo>
                      <a:lnTo>
                        <a:pt x="45" y="81"/>
                      </a:lnTo>
                      <a:lnTo>
                        <a:pt x="52" y="77"/>
                      </a:lnTo>
                      <a:lnTo>
                        <a:pt x="60" y="73"/>
                      </a:lnTo>
                      <a:lnTo>
                        <a:pt x="68" y="73"/>
                      </a:lnTo>
                      <a:lnTo>
                        <a:pt x="77" y="77"/>
                      </a:lnTo>
                      <a:lnTo>
                        <a:pt x="71" y="73"/>
                      </a:lnTo>
                      <a:lnTo>
                        <a:pt x="64" y="75"/>
                      </a:lnTo>
                      <a:lnTo>
                        <a:pt x="58" y="78"/>
                      </a:lnTo>
                      <a:lnTo>
                        <a:pt x="50" y="83"/>
                      </a:lnTo>
                      <a:lnTo>
                        <a:pt x="42" y="89"/>
                      </a:lnTo>
                      <a:lnTo>
                        <a:pt x="34" y="94"/>
                      </a:lnTo>
                      <a:lnTo>
                        <a:pt x="26" y="99"/>
                      </a:lnTo>
                      <a:lnTo>
                        <a:pt x="16" y="101"/>
                      </a:lnTo>
                      <a:lnTo>
                        <a:pt x="8" y="97"/>
                      </a:lnTo>
                      <a:lnTo>
                        <a:pt x="0" y="91"/>
                      </a:lnTo>
                      <a:lnTo>
                        <a:pt x="0" y="78"/>
                      </a:lnTo>
                      <a:lnTo>
                        <a:pt x="5" y="69"/>
                      </a:lnTo>
                      <a:lnTo>
                        <a:pt x="13" y="61"/>
                      </a:lnTo>
                      <a:lnTo>
                        <a:pt x="24" y="53"/>
                      </a:lnTo>
                      <a:lnTo>
                        <a:pt x="34" y="46"/>
                      </a:lnTo>
                      <a:lnTo>
                        <a:pt x="44" y="40"/>
                      </a:lnTo>
                      <a:lnTo>
                        <a:pt x="50" y="32"/>
                      </a:lnTo>
                      <a:lnTo>
                        <a:pt x="53" y="24"/>
                      </a:lnTo>
                      <a:lnTo>
                        <a:pt x="52" y="13"/>
                      </a:lnTo>
                      <a:lnTo>
                        <a:pt x="42" y="0"/>
                      </a:lnTo>
                      <a:lnTo>
                        <a:pt x="48" y="8"/>
                      </a:lnTo>
                      <a:lnTo>
                        <a:pt x="52" y="16"/>
                      </a:lnTo>
                      <a:lnTo>
                        <a:pt x="53" y="24"/>
                      </a:lnTo>
                      <a:lnTo>
                        <a:pt x="52" y="32"/>
                      </a:lnTo>
                      <a:lnTo>
                        <a:pt x="50" y="40"/>
                      </a:lnTo>
                      <a:lnTo>
                        <a:pt x="45" y="46"/>
                      </a:lnTo>
                      <a:lnTo>
                        <a:pt x="40" y="53"/>
                      </a:lnTo>
                      <a:lnTo>
                        <a:pt x="32" y="57"/>
                      </a:lnTo>
                      <a:lnTo>
                        <a:pt x="26" y="62"/>
                      </a:lnTo>
                      <a:lnTo>
                        <a:pt x="18" y="67"/>
                      </a:lnTo>
                      <a:lnTo>
                        <a:pt x="18" y="67"/>
                      </a:lnTo>
                      <a:lnTo>
                        <a:pt x="16" y="65"/>
                      </a:lnTo>
                      <a:close/>
                    </a:path>
                  </a:pathLst>
                </a:custGeom>
                <a:solidFill>
                  <a:srgbClr val="CEA156"/>
                </a:solidFill>
                <a:ln w="9525">
                  <a:noFill/>
                  <a:round/>
                  <a:headEnd/>
                  <a:tailEnd/>
                </a:ln>
              </p:spPr>
              <p:txBody>
                <a:bodyPr/>
                <a:lstStyle/>
                <a:p>
                  <a:endParaRPr lang="en-US"/>
                </a:p>
              </p:txBody>
            </p:sp>
            <p:sp>
              <p:nvSpPr>
                <p:cNvPr id="43321" name="Freeform 313"/>
                <p:cNvSpPr>
                  <a:spLocks/>
                </p:cNvSpPr>
                <p:nvPr/>
              </p:nvSpPr>
              <p:spPr bwMode="auto">
                <a:xfrm>
                  <a:off x="2899" y="3474"/>
                  <a:ext cx="37" cy="36"/>
                </a:xfrm>
                <a:custGeom>
                  <a:avLst/>
                  <a:gdLst/>
                  <a:ahLst/>
                  <a:cxnLst>
                    <a:cxn ang="0">
                      <a:pos x="72" y="66"/>
                    </a:cxn>
                    <a:cxn ang="0">
                      <a:pos x="69" y="66"/>
                    </a:cxn>
                    <a:cxn ang="0">
                      <a:pos x="63" y="68"/>
                    </a:cxn>
                    <a:cxn ang="0">
                      <a:pos x="56" y="69"/>
                    </a:cxn>
                    <a:cxn ang="0">
                      <a:pos x="48" y="71"/>
                    </a:cxn>
                    <a:cxn ang="0">
                      <a:pos x="42" y="71"/>
                    </a:cxn>
                    <a:cxn ang="0">
                      <a:pos x="34" y="72"/>
                    </a:cxn>
                    <a:cxn ang="0">
                      <a:pos x="26" y="72"/>
                    </a:cxn>
                    <a:cxn ang="0">
                      <a:pos x="20" y="69"/>
                    </a:cxn>
                    <a:cxn ang="0">
                      <a:pos x="13" y="66"/>
                    </a:cxn>
                    <a:cxn ang="0">
                      <a:pos x="7" y="60"/>
                    </a:cxn>
                    <a:cxn ang="0">
                      <a:pos x="4" y="53"/>
                    </a:cxn>
                    <a:cxn ang="0">
                      <a:pos x="2" y="45"/>
                    </a:cxn>
                    <a:cxn ang="0">
                      <a:pos x="0" y="39"/>
                    </a:cxn>
                    <a:cxn ang="0">
                      <a:pos x="0" y="34"/>
                    </a:cxn>
                    <a:cxn ang="0">
                      <a:pos x="0" y="28"/>
                    </a:cxn>
                    <a:cxn ang="0">
                      <a:pos x="2" y="21"/>
                    </a:cxn>
                    <a:cxn ang="0">
                      <a:pos x="4" y="16"/>
                    </a:cxn>
                    <a:cxn ang="0">
                      <a:pos x="7" y="10"/>
                    </a:cxn>
                    <a:cxn ang="0">
                      <a:pos x="10" y="5"/>
                    </a:cxn>
                    <a:cxn ang="0">
                      <a:pos x="13" y="0"/>
                    </a:cxn>
                    <a:cxn ang="0">
                      <a:pos x="13" y="60"/>
                    </a:cxn>
                    <a:cxn ang="0">
                      <a:pos x="74" y="68"/>
                    </a:cxn>
                    <a:cxn ang="0">
                      <a:pos x="74" y="68"/>
                    </a:cxn>
                    <a:cxn ang="0">
                      <a:pos x="72" y="66"/>
                    </a:cxn>
                  </a:cxnLst>
                  <a:rect l="0" t="0" r="r" b="b"/>
                  <a:pathLst>
                    <a:path w="74" h="72">
                      <a:moveTo>
                        <a:pt x="72" y="66"/>
                      </a:moveTo>
                      <a:lnTo>
                        <a:pt x="69" y="66"/>
                      </a:lnTo>
                      <a:lnTo>
                        <a:pt x="63" y="68"/>
                      </a:lnTo>
                      <a:lnTo>
                        <a:pt x="56" y="69"/>
                      </a:lnTo>
                      <a:lnTo>
                        <a:pt x="48" y="71"/>
                      </a:lnTo>
                      <a:lnTo>
                        <a:pt x="42" y="71"/>
                      </a:lnTo>
                      <a:lnTo>
                        <a:pt x="34" y="72"/>
                      </a:lnTo>
                      <a:lnTo>
                        <a:pt x="26" y="72"/>
                      </a:lnTo>
                      <a:lnTo>
                        <a:pt x="20" y="69"/>
                      </a:lnTo>
                      <a:lnTo>
                        <a:pt x="13" y="66"/>
                      </a:lnTo>
                      <a:lnTo>
                        <a:pt x="7" y="60"/>
                      </a:lnTo>
                      <a:lnTo>
                        <a:pt x="4" y="53"/>
                      </a:lnTo>
                      <a:lnTo>
                        <a:pt x="2" y="45"/>
                      </a:lnTo>
                      <a:lnTo>
                        <a:pt x="0" y="39"/>
                      </a:lnTo>
                      <a:lnTo>
                        <a:pt x="0" y="34"/>
                      </a:lnTo>
                      <a:lnTo>
                        <a:pt x="0" y="28"/>
                      </a:lnTo>
                      <a:lnTo>
                        <a:pt x="2" y="21"/>
                      </a:lnTo>
                      <a:lnTo>
                        <a:pt x="4" y="16"/>
                      </a:lnTo>
                      <a:lnTo>
                        <a:pt x="7" y="10"/>
                      </a:lnTo>
                      <a:lnTo>
                        <a:pt x="10" y="5"/>
                      </a:lnTo>
                      <a:lnTo>
                        <a:pt x="13" y="0"/>
                      </a:lnTo>
                      <a:lnTo>
                        <a:pt x="13" y="60"/>
                      </a:lnTo>
                      <a:lnTo>
                        <a:pt x="74" y="68"/>
                      </a:lnTo>
                      <a:lnTo>
                        <a:pt x="74" y="68"/>
                      </a:lnTo>
                      <a:lnTo>
                        <a:pt x="72" y="66"/>
                      </a:lnTo>
                      <a:close/>
                    </a:path>
                  </a:pathLst>
                </a:custGeom>
                <a:solidFill>
                  <a:srgbClr val="CEA156"/>
                </a:solidFill>
                <a:ln w="9525">
                  <a:noFill/>
                  <a:round/>
                  <a:headEnd/>
                  <a:tailEnd/>
                </a:ln>
              </p:spPr>
              <p:txBody>
                <a:bodyPr/>
                <a:lstStyle/>
                <a:p>
                  <a:endParaRPr lang="en-US"/>
                </a:p>
              </p:txBody>
            </p:sp>
            <p:sp>
              <p:nvSpPr>
                <p:cNvPr id="43322" name="Freeform 314"/>
                <p:cNvSpPr>
                  <a:spLocks/>
                </p:cNvSpPr>
                <p:nvPr/>
              </p:nvSpPr>
              <p:spPr bwMode="auto">
                <a:xfrm>
                  <a:off x="3222" y="3482"/>
                  <a:ext cx="6" cy="26"/>
                </a:xfrm>
                <a:custGeom>
                  <a:avLst/>
                  <a:gdLst/>
                  <a:ahLst/>
                  <a:cxnLst>
                    <a:cxn ang="0">
                      <a:pos x="11" y="0"/>
                    </a:cxn>
                    <a:cxn ang="0">
                      <a:pos x="0" y="52"/>
                    </a:cxn>
                    <a:cxn ang="0">
                      <a:pos x="11" y="2"/>
                    </a:cxn>
                    <a:cxn ang="0">
                      <a:pos x="11" y="2"/>
                    </a:cxn>
                    <a:cxn ang="0">
                      <a:pos x="11" y="0"/>
                    </a:cxn>
                  </a:cxnLst>
                  <a:rect l="0" t="0" r="r" b="b"/>
                  <a:pathLst>
                    <a:path w="11" h="52">
                      <a:moveTo>
                        <a:pt x="11" y="0"/>
                      </a:moveTo>
                      <a:lnTo>
                        <a:pt x="0" y="52"/>
                      </a:lnTo>
                      <a:lnTo>
                        <a:pt x="11" y="2"/>
                      </a:lnTo>
                      <a:lnTo>
                        <a:pt x="11" y="2"/>
                      </a:lnTo>
                      <a:lnTo>
                        <a:pt x="11" y="0"/>
                      </a:lnTo>
                      <a:close/>
                    </a:path>
                  </a:pathLst>
                </a:custGeom>
                <a:solidFill>
                  <a:srgbClr val="520000"/>
                </a:solidFill>
                <a:ln w="9525">
                  <a:noFill/>
                  <a:round/>
                  <a:headEnd/>
                  <a:tailEnd/>
                </a:ln>
              </p:spPr>
              <p:txBody>
                <a:bodyPr/>
                <a:lstStyle/>
                <a:p>
                  <a:endParaRPr lang="en-US"/>
                </a:p>
              </p:txBody>
            </p:sp>
            <p:sp>
              <p:nvSpPr>
                <p:cNvPr id="43323" name="Freeform 315"/>
                <p:cNvSpPr>
                  <a:spLocks/>
                </p:cNvSpPr>
                <p:nvPr/>
              </p:nvSpPr>
              <p:spPr bwMode="auto">
                <a:xfrm>
                  <a:off x="3498" y="3503"/>
                  <a:ext cx="89" cy="174"/>
                </a:xfrm>
                <a:custGeom>
                  <a:avLst/>
                  <a:gdLst/>
                  <a:ahLst/>
                  <a:cxnLst>
                    <a:cxn ang="0">
                      <a:pos x="67" y="168"/>
                    </a:cxn>
                    <a:cxn ang="0">
                      <a:pos x="67" y="179"/>
                    </a:cxn>
                    <a:cxn ang="0">
                      <a:pos x="71" y="190"/>
                    </a:cxn>
                    <a:cxn ang="0">
                      <a:pos x="80" y="190"/>
                    </a:cxn>
                    <a:cxn ang="0">
                      <a:pos x="85" y="171"/>
                    </a:cxn>
                    <a:cxn ang="0">
                      <a:pos x="85" y="149"/>
                    </a:cxn>
                    <a:cxn ang="0">
                      <a:pos x="83" y="128"/>
                    </a:cxn>
                    <a:cxn ang="0">
                      <a:pos x="107" y="136"/>
                    </a:cxn>
                    <a:cxn ang="0">
                      <a:pos x="115" y="128"/>
                    </a:cxn>
                    <a:cxn ang="0">
                      <a:pos x="120" y="118"/>
                    </a:cxn>
                    <a:cxn ang="0">
                      <a:pos x="107" y="112"/>
                    </a:cxn>
                    <a:cxn ang="0">
                      <a:pos x="91" y="90"/>
                    </a:cxn>
                    <a:cxn ang="0">
                      <a:pos x="87" y="48"/>
                    </a:cxn>
                    <a:cxn ang="0">
                      <a:pos x="83" y="10"/>
                    </a:cxn>
                    <a:cxn ang="0">
                      <a:pos x="104" y="26"/>
                    </a:cxn>
                    <a:cxn ang="0">
                      <a:pos x="136" y="27"/>
                    </a:cxn>
                    <a:cxn ang="0">
                      <a:pos x="170" y="26"/>
                    </a:cxn>
                    <a:cxn ang="0">
                      <a:pos x="168" y="118"/>
                    </a:cxn>
                    <a:cxn ang="0">
                      <a:pos x="155" y="139"/>
                    </a:cxn>
                    <a:cxn ang="0">
                      <a:pos x="154" y="165"/>
                    </a:cxn>
                    <a:cxn ang="0">
                      <a:pos x="147" y="189"/>
                    </a:cxn>
                    <a:cxn ang="0">
                      <a:pos x="179" y="154"/>
                    </a:cxn>
                    <a:cxn ang="0">
                      <a:pos x="170" y="182"/>
                    </a:cxn>
                    <a:cxn ang="0">
                      <a:pos x="155" y="221"/>
                    </a:cxn>
                    <a:cxn ang="0">
                      <a:pos x="130" y="259"/>
                    </a:cxn>
                    <a:cxn ang="0">
                      <a:pos x="122" y="267"/>
                    </a:cxn>
                    <a:cxn ang="0">
                      <a:pos x="125" y="264"/>
                    </a:cxn>
                    <a:cxn ang="0">
                      <a:pos x="127" y="259"/>
                    </a:cxn>
                    <a:cxn ang="0">
                      <a:pos x="119" y="245"/>
                    </a:cxn>
                    <a:cxn ang="0">
                      <a:pos x="114" y="246"/>
                    </a:cxn>
                    <a:cxn ang="0">
                      <a:pos x="123" y="219"/>
                    </a:cxn>
                    <a:cxn ang="0">
                      <a:pos x="115" y="198"/>
                    </a:cxn>
                    <a:cxn ang="0">
                      <a:pos x="99" y="206"/>
                    </a:cxn>
                    <a:cxn ang="0">
                      <a:pos x="88" y="238"/>
                    </a:cxn>
                    <a:cxn ang="0">
                      <a:pos x="75" y="267"/>
                    </a:cxn>
                    <a:cxn ang="0">
                      <a:pos x="59" y="298"/>
                    </a:cxn>
                    <a:cxn ang="0">
                      <a:pos x="58" y="275"/>
                    </a:cxn>
                    <a:cxn ang="0">
                      <a:pos x="66" y="254"/>
                    </a:cxn>
                    <a:cxn ang="0">
                      <a:pos x="66" y="234"/>
                    </a:cxn>
                    <a:cxn ang="0">
                      <a:pos x="24" y="330"/>
                    </a:cxn>
                    <a:cxn ang="0">
                      <a:pos x="47" y="240"/>
                    </a:cxn>
                    <a:cxn ang="0">
                      <a:pos x="59" y="123"/>
                    </a:cxn>
                    <a:cxn ang="0">
                      <a:pos x="42" y="10"/>
                    </a:cxn>
                    <a:cxn ang="0">
                      <a:pos x="43" y="102"/>
                    </a:cxn>
                    <a:cxn ang="0">
                      <a:pos x="35" y="202"/>
                    </a:cxn>
                    <a:cxn ang="0">
                      <a:pos x="11" y="294"/>
                    </a:cxn>
                    <a:cxn ang="0">
                      <a:pos x="10" y="286"/>
                    </a:cxn>
                    <a:cxn ang="0">
                      <a:pos x="27" y="203"/>
                    </a:cxn>
                    <a:cxn ang="0">
                      <a:pos x="35" y="106"/>
                    </a:cxn>
                    <a:cxn ang="0">
                      <a:pos x="23" y="37"/>
                    </a:cxn>
                    <a:cxn ang="0">
                      <a:pos x="26" y="16"/>
                    </a:cxn>
                    <a:cxn ang="0">
                      <a:pos x="40" y="3"/>
                    </a:cxn>
                    <a:cxn ang="0">
                      <a:pos x="59" y="2"/>
                    </a:cxn>
                    <a:cxn ang="0">
                      <a:pos x="67" y="50"/>
                    </a:cxn>
                    <a:cxn ang="0">
                      <a:pos x="67" y="93"/>
                    </a:cxn>
                    <a:cxn ang="0">
                      <a:pos x="67" y="142"/>
                    </a:cxn>
                  </a:cxnLst>
                  <a:rect l="0" t="0" r="r" b="b"/>
                  <a:pathLst>
                    <a:path w="179" h="347">
                      <a:moveTo>
                        <a:pt x="66" y="160"/>
                      </a:moveTo>
                      <a:lnTo>
                        <a:pt x="67" y="163"/>
                      </a:lnTo>
                      <a:lnTo>
                        <a:pt x="67" y="168"/>
                      </a:lnTo>
                      <a:lnTo>
                        <a:pt x="67" y="171"/>
                      </a:lnTo>
                      <a:lnTo>
                        <a:pt x="67" y="176"/>
                      </a:lnTo>
                      <a:lnTo>
                        <a:pt x="67" y="179"/>
                      </a:lnTo>
                      <a:lnTo>
                        <a:pt x="69" y="182"/>
                      </a:lnTo>
                      <a:lnTo>
                        <a:pt x="69" y="187"/>
                      </a:lnTo>
                      <a:lnTo>
                        <a:pt x="71" y="190"/>
                      </a:lnTo>
                      <a:lnTo>
                        <a:pt x="74" y="194"/>
                      </a:lnTo>
                      <a:lnTo>
                        <a:pt x="77" y="195"/>
                      </a:lnTo>
                      <a:lnTo>
                        <a:pt x="80" y="190"/>
                      </a:lnTo>
                      <a:lnTo>
                        <a:pt x="83" y="184"/>
                      </a:lnTo>
                      <a:lnTo>
                        <a:pt x="85" y="178"/>
                      </a:lnTo>
                      <a:lnTo>
                        <a:pt x="85" y="171"/>
                      </a:lnTo>
                      <a:lnTo>
                        <a:pt x="87" y="163"/>
                      </a:lnTo>
                      <a:lnTo>
                        <a:pt x="85" y="157"/>
                      </a:lnTo>
                      <a:lnTo>
                        <a:pt x="85" y="149"/>
                      </a:lnTo>
                      <a:lnTo>
                        <a:pt x="85" y="142"/>
                      </a:lnTo>
                      <a:lnTo>
                        <a:pt x="85" y="134"/>
                      </a:lnTo>
                      <a:lnTo>
                        <a:pt x="83" y="128"/>
                      </a:lnTo>
                      <a:lnTo>
                        <a:pt x="101" y="142"/>
                      </a:lnTo>
                      <a:lnTo>
                        <a:pt x="104" y="139"/>
                      </a:lnTo>
                      <a:lnTo>
                        <a:pt x="107" y="136"/>
                      </a:lnTo>
                      <a:lnTo>
                        <a:pt x="111" y="134"/>
                      </a:lnTo>
                      <a:lnTo>
                        <a:pt x="112" y="131"/>
                      </a:lnTo>
                      <a:lnTo>
                        <a:pt x="115" y="128"/>
                      </a:lnTo>
                      <a:lnTo>
                        <a:pt x="119" y="125"/>
                      </a:lnTo>
                      <a:lnTo>
                        <a:pt x="120" y="122"/>
                      </a:lnTo>
                      <a:lnTo>
                        <a:pt x="120" y="118"/>
                      </a:lnTo>
                      <a:lnTo>
                        <a:pt x="120" y="115"/>
                      </a:lnTo>
                      <a:lnTo>
                        <a:pt x="119" y="110"/>
                      </a:lnTo>
                      <a:lnTo>
                        <a:pt x="107" y="112"/>
                      </a:lnTo>
                      <a:lnTo>
                        <a:pt x="99" y="107"/>
                      </a:lnTo>
                      <a:lnTo>
                        <a:pt x="95" y="101"/>
                      </a:lnTo>
                      <a:lnTo>
                        <a:pt x="91" y="90"/>
                      </a:lnTo>
                      <a:lnTo>
                        <a:pt x="88" y="77"/>
                      </a:lnTo>
                      <a:lnTo>
                        <a:pt x="87" y="62"/>
                      </a:lnTo>
                      <a:lnTo>
                        <a:pt x="87" y="48"/>
                      </a:lnTo>
                      <a:lnTo>
                        <a:pt x="87" y="34"/>
                      </a:lnTo>
                      <a:lnTo>
                        <a:pt x="85" y="21"/>
                      </a:lnTo>
                      <a:lnTo>
                        <a:pt x="83" y="10"/>
                      </a:lnTo>
                      <a:lnTo>
                        <a:pt x="90" y="18"/>
                      </a:lnTo>
                      <a:lnTo>
                        <a:pt x="96" y="22"/>
                      </a:lnTo>
                      <a:lnTo>
                        <a:pt x="104" y="26"/>
                      </a:lnTo>
                      <a:lnTo>
                        <a:pt x="114" y="27"/>
                      </a:lnTo>
                      <a:lnTo>
                        <a:pt x="125" y="27"/>
                      </a:lnTo>
                      <a:lnTo>
                        <a:pt x="136" y="27"/>
                      </a:lnTo>
                      <a:lnTo>
                        <a:pt x="147" y="26"/>
                      </a:lnTo>
                      <a:lnTo>
                        <a:pt x="159" y="26"/>
                      </a:lnTo>
                      <a:lnTo>
                        <a:pt x="170" y="26"/>
                      </a:lnTo>
                      <a:lnTo>
                        <a:pt x="179" y="27"/>
                      </a:lnTo>
                      <a:lnTo>
                        <a:pt x="179" y="128"/>
                      </a:lnTo>
                      <a:lnTo>
                        <a:pt x="168" y="118"/>
                      </a:lnTo>
                      <a:lnTo>
                        <a:pt x="162" y="123"/>
                      </a:lnTo>
                      <a:lnTo>
                        <a:pt x="159" y="131"/>
                      </a:lnTo>
                      <a:lnTo>
                        <a:pt x="155" y="139"/>
                      </a:lnTo>
                      <a:lnTo>
                        <a:pt x="154" y="147"/>
                      </a:lnTo>
                      <a:lnTo>
                        <a:pt x="154" y="155"/>
                      </a:lnTo>
                      <a:lnTo>
                        <a:pt x="154" y="165"/>
                      </a:lnTo>
                      <a:lnTo>
                        <a:pt x="152" y="173"/>
                      </a:lnTo>
                      <a:lnTo>
                        <a:pt x="151" y="181"/>
                      </a:lnTo>
                      <a:lnTo>
                        <a:pt x="147" y="189"/>
                      </a:lnTo>
                      <a:lnTo>
                        <a:pt x="144" y="195"/>
                      </a:lnTo>
                      <a:lnTo>
                        <a:pt x="151" y="203"/>
                      </a:lnTo>
                      <a:lnTo>
                        <a:pt x="179" y="154"/>
                      </a:lnTo>
                      <a:lnTo>
                        <a:pt x="176" y="162"/>
                      </a:lnTo>
                      <a:lnTo>
                        <a:pt x="175" y="171"/>
                      </a:lnTo>
                      <a:lnTo>
                        <a:pt x="170" y="182"/>
                      </a:lnTo>
                      <a:lnTo>
                        <a:pt x="167" y="194"/>
                      </a:lnTo>
                      <a:lnTo>
                        <a:pt x="162" y="208"/>
                      </a:lnTo>
                      <a:lnTo>
                        <a:pt x="155" y="221"/>
                      </a:lnTo>
                      <a:lnTo>
                        <a:pt x="147" y="234"/>
                      </a:lnTo>
                      <a:lnTo>
                        <a:pt x="139" y="248"/>
                      </a:lnTo>
                      <a:lnTo>
                        <a:pt x="130" y="259"/>
                      </a:lnTo>
                      <a:lnTo>
                        <a:pt x="119" y="269"/>
                      </a:lnTo>
                      <a:lnTo>
                        <a:pt x="120" y="269"/>
                      </a:lnTo>
                      <a:lnTo>
                        <a:pt x="122" y="267"/>
                      </a:lnTo>
                      <a:lnTo>
                        <a:pt x="123" y="266"/>
                      </a:lnTo>
                      <a:lnTo>
                        <a:pt x="125" y="266"/>
                      </a:lnTo>
                      <a:lnTo>
                        <a:pt x="125" y="264"/>
                      </a:lnTo>
                      <a:lnTo>
                        <a:pt x="127" y="262"/>
                      </a:lnTo>
                      <a:lnTo>
                        <a:pt x="127" y="261"/>
                      </a:lnTo>
                      <a:lnTo>
                        <a:pt x="127" y="259"/>
                      </a:lnTo>
                      <a:lnTo>
                        <a:pt x="127" y="258"/>
                      </a:lnTo>
                      <a:lnTo>
                        <a:pt x="127" y="256"/>
                      </a:lnTo>
                      <a:lnTo>
                        <a:pt x="119" y="245"/>
                      </a:lnTo>
                      <a:lnTo>
                        <a:pt x="101" y="262"/>
                      </a:lnTo>
                      <a:lnTo>
                        <a:pt x="109" y="256"/>
                      </a:lnTo>
                      <a:lnTo>
                        <a:pt x="114" y="246"/>
                      </a:lnTo>
                      <a:lnTo>
                        <a:pt x="119" y="237"/>
                      </a:lnTo>
                      <a:lnTo>
                        <a:pt x="122" y="227"/>
                      </a:lnTo>
                      <a:lnTo>
                        <a:pt x="123" y="219"/>
                      </a:lnTo>
                      <a:lnTo>
                        <a:pt x="122" y="210"/>
                      </a:lnTo>
                      <a:lnTo>
                        <a:pt x="120" y="203"/>
                      </a:lnTo>
                      <a:lnTo>
                        <a:pt x="115" y="198"/>
                      </a:lnTo>
                      <a:lnTo>
                        <a:pt x="111" y="195"/>
                      </a:lnTo>
                      <a:lnTo>
                        <a:pt x="101" y="195"/>
                      </a:lnTo>
                      <a:lnTo>
                        <a:pt x="99" y="206"/>
                      </a:lnTo>
                      <a:lnTo>
                        <a:pt x="96" y="218"/>
                      </a:lnTo>
                      <a:lnTo>
                        <a:pt x="93" y="227"/>
                      </a:lnTo>
                      <a:lnTo>
                        <a:pt x="88" y="238"/>
                      </a:lnTo>
                      <a:lnTo>
                        <a:pt x="85" y="248"/>
                      </a:lnTo>
                      <a:lnTo>
                        <a:pt x="80" y="258"/>
                      </a:lnTo>
                      <a:lnTo>
                        <a:pt x="75" y="267"/>
                      </a:lnTo>
                      <a:lnTo>
                        <a:pt x="71" y="277"/>
                      </a:lnTo>
                      <a:lnTo>
                        <a:pt x="64" y="288"/>
                      </a:lnTo>
                      <a:lnTo>
                        <a:pt x="59" y="298"/>
                      </a:lnTo>
                      <a:lnTo>
                        <a:pt x="56" y="290"/>
                      </a:lnTo>
                      <a:lnTo>
                        <a:pt x="56" y="282"/>
                      </a:lnTo>
                      <a:lnTo>
                        <a:pt x="58" y="275"/>
                      </a:lnTo>
                      <a:lnTo>
                        <a:pt x="61" y="267"/>
                      </a:lnTo>
                      <a:lnTo>
                        <a:pt x="63" y="261"/>
                      </a:lnTo>
                      <a:lnTo>
                        <a:pt x="66" y="254"/>
                      </a:lnTo>
                      <a:lnTo>
                        <a:pt x="67" y="248"/>
                      </a:lnTo>
                      <a:lnTo>
                        <a:pt x="67" y="242"/>
                      </a:lnTo>
                      <a:lnTo>
                        <a:pt x="66" y="234"/>
                      </a:lnTo>
                      <a:lnTo>
                        <a:pt x="59" y="227"/>
                      </a:lnTo>
                      <a:lnTo>
                        <a:pt x="18" y="347"/>
                      </a:lnTo>
                      <a:lnTo>
                        <a:pt x="24" y="330"/>
                      </a:lnTo>
                      <a:lnTo>
                        <a:pt x="32" y="306"/>
                      </a:lnTo>
                      <a:lnTo>
                        <a:pt x="40" y="275"/>
                      </a:lnTo>
                      <a:lnTo>
                        <a:pt x="47" y="240"/>
                      </a:lnTo>
                      <a:lnTo>
                        <a:pt x="53" y="203"/>
                      </a:lnTo>
                      <a:lnTo>
                        <a:pt x="58" y="163"/>
                      </a:lnTo>
                      <a:lnTo>
                        <a:pt x="59" y="123"/>
                      </a:lnTo>
                      <a:lnTo>
                        <a:pt x="58" y="83"/>
                      </a:lnTo>
                      <a:lnTo>
                        <a:pt x="51" y="45"/>
                      </a:lnTo>
                      <a:lnTo>
                        <a:pt x="42" y="10"/>
                      </a:lnTo>
                      <a:lnTo>
                        <a:pt x="43" y="40"/>
                      </a:lnTo>
                      <a:lnTo>
                        <a:pt x="43" y="70"/>
                      </a:lnTo>
                      <a:lnTo>
                        <a:pt x="43" y="102"/>
                      </a:lnTo>
                      <a:lnTo>
                        <a:pt x="42" y="136"/>
                      </a:lnTo>
                      <a:lnTo>
                        <a:pt x="39" y="168"/>
                      </a:lnTo>
                      <a:lnTo>
                        <a:pt x="35" y="202"/>
                      </a:lnTo>
                      <a:lnTo>
                        <a:pt x="29" y="234"/>
                      </a:lnTo>
                      <a:lnTo>
                        <a:pt x="23" y="264"/>
                      </a:lnTo>
                      <a:lnTo>
                        <a:pt x="11" y="294"/>
                      </a:lnTo>
                      <a:lnTo>
                        <a:pt x="0" y="322"/>
                      </a:lnTo>
                      <a:lnTo>
                        <a:pt x="3" y="307"/>
                      </a:lnTo>
                      <a:lnTo>
                        <a:pt x="10" y="286"/>
                      </a:lnTo>
                      <a:lnTo>
                        <a:pt x="16" y="261"/>
                      </a:lnTo>
                      <a:lnTo>
                        <a:pt x="23" y="234"/>
                      </a:lnTo>
                      <a:lnTo>
                        <a:pt x="27" y="203"/>
                      </a:lnTo>
                      <a:lnTo>
                        <a:pt x="32" y="171"/>
                      </a:lnTo>
                      <a:lnTo>
                        <a:pt x="35" y="138"/>
                      </a:lnTo>
                      <a:lnTo>
                        <a:pt x="35" y="106"/>
                      </a:lnTo>
                      <a:lnTo>
                        <a:pt x="32" y="74"/>
                      </a:lnTo>
                      <a:lnTo>
                        <a:pt x="24" y="45"/>
                      </a:lnTo>
                      <a:lnTo>
                        <a:pt x="23" y="37"/>
                      </a:lnTo>
                      <a:lnTo>
                        <a:pt x="23" y="30"/>
                      </a:lnTo>
                      <a:lnTo>
                        <a:pt x="24" y="22"/>
                      </a:lnTo>
                      <a:lnTo>
                        <a:pt x="26" y="16"/>
                      </a:lnTo>
                      <a:lnTo>
                        <a:pt x="31" y="11"/>
                      </a:lnTo>
                      <a:lnTo>
                        <a:pt x="34" y="6"/>
                      </a:lnTo>
                      <a:lnTo>
                        <a:pt x="40" y="3"/>
                      </a:lnTo>
                      <a:lnTo>
                        <a:pt x="45" y="2"/>
                      </a:lnTo>
                      <a:lnTo>
                        <a:pt x="53" y="0"/>
                      </a:lnTo>
                      <a:lnTo>
                        <a:pt x="59" y="2"/>
                      </a:lnTo>
                      <a:lnTo>
                        <a:pt x="63" y="18"/>
                      </a:lnTo>
                      <a:lnTo>
                        <a:pt x="66" y="34"/>
                      </a:lnTo>
                      <a:lnTo>
                        <a:pt x="67" y="50"/>
                      </a:lnTo>
                      <a:lnTo>
                        <a:pt x="67" y="64"/>
                      </a:lnTo>
                      <a:lnTo>
                        <a:pt x="69" y="78"/>
                      </a:lnTo>
                      <a:lnTo>
                        <a:pt x="67" y="93"/>
                      </a:lnTo>
                      <a:lnTo>
                        <a:pt x="67" y="109"/>
                      </a:lnTo>
                      <a:lnTo>
                        <a:pt x="67" y="125"/>
                      </a:lnTo>
                      <a:lnTo>
                        <a:pt x="67" y="142"/>
                      </a:lnTo>
                      <a:lnTo>
                        <a:pt x="66" y="160"/>
                      </a:lnTo>
                      <a:lnTo>
                        <a:pt x="66" y="160"/>
                      </a:lnTo>
                      <a:close/>
                    </a:path>
                  </a:pathLst>
                </a:custGeom>
                <a:solidFill>
                  <a:srgbClr val="520000"/>
                </a:solidFill>
                <a:ln w="9525">
                  <a:noFill/>
                  <a:round/>
                  <a:headEnd/>
                  <a:tailEnd/>
                </a:ln>
              </p:spPr>
              <p:txBody>
                <a:bodyPr/>
                <a:lstStyle/>
                <a:p>
                  <a:endParaRPr lang="en-US"/>
                </a:p>
              </p:txBody>
            </p:sp>
            <p:sp>
              <p:nvSpPr>
                <p:cNvPr id="43324" name="Freeform 316"/>
                <p:cNvSpPr>
                  <a:spLocks/>
                </p:cNvSpPr>
                <p:nvPr/>
              </p:nvSpPr>
              <p:spPr bwMode="auto">
                <a:xfrm>
                  <a:off x="2269" y="3520"/>
                  <a:ext cx="16" cy="29"/>
                </a:xfrm>
                <a:custGeom>
                  <a:avLst/>
                  <a:gdLst/>
                  <a:ahLst/>
                  <a:cxnLst>
                    <a:cxn ang="0">
                      <a:pos x="30" y="24"/>
                    </a:cxn>
                    <a:cxn ang="0">
                      <a:pos x="24" y="59"/>
                    </a:cxn>
                    <a:cxn ang="0">
                      <a:pos x="0" y="0"/>
                    </a:cxn>
                    <a:cxn ang="0">
                      <a:pos x="24" y="35"/>
                    </a:cxn>
                    <a:cxn ang="0">
                      <a:pos x="32" y="24"/>
                    </a:cxn>
                    <a:cxn ang="0">
                      <a:pos x="32" y="24"/>
                    </a:cxn>
                    <a:cxn ang="0">
                      <a:pos x="30" y="24"/>
                    </a:cxn>
                  </a:cxnLst>
                  <a:rect l="0" t="0" r="r" b="b"/>
                  <a:pathLst>
                    <a:path w="32" h="59">
                      <a:moveTo>
                        <a:pt x="30" y="24"/>
                      </a:moveTo>
                      <a:lnTo>
                        <a:pt x="24" y="59"/>
                      </a:lnTo>
                      <a:lnTo>
                        <a:pt x="0" y="0"/>
                      </a:lnTo>
                      <a:lnTo>
                        <a:pt x="24" y="35"/>
                      </a:lnTo>
                      <a:lnTo>
                        <a:pt x="32" y="24"/>
                      </a:lnTo>
                      <a:lnTo>
                        <a:pt x="32" y="24"/>
                      </a:lnTo>
                      <a:lnTo>
                        <a:pt x="30" y="24"/>
                      </a:lnTo>
                      <a:close/>
                    </a:path>
                  </a:pathLst>
                </a:custGeom>
                <a:solidFill>
                  <a:srgbClr val="CEA156"/>
                </a:solidFill>
                <a:ln w="9525">
                  <a:noFill/>
                  <a:round/>
                  <a:headEnd/>
                  <a:tailEnd/>
                </a:ln>
              </p:spPr>
              <p:txBody>
                <a:bodyPr/>
                <a:lstStyle/>
                <a:p>
                  <a:endParaRPr lang="en-US"/>
                </a:p>
              </p:txBody>
            </p:sp>
            <p:sp>
              <p:nvSpPr>
                <p:cNvPr id="43325" name="Freeform 317"/>
                <p:cNvSpPr>
                  <a:spLocks/>
                </p:cNvSpPr>
                <p:nvPr/>
              </p:nvSpPr>
              <p:spPr bwMode="auto">
                <a:xfrm>
                  <a:off x="2926" y="3529"/>
                  <a:ext cx="22" cy="8"/>
                </a:xfrm>
                <a:custGeom>
                  <a:avLst/>
                  <a:gdLst/>
                  <a:ahLst/>
                  <a:cxnLst>
                    <a:cxn ang="0">
                      <a:pos x="0" y="18"/>
                    </a:cxn>
                    <a:cxn ang="0">
                      <a:pos x="11" y="0"/>
                    </a:cxn>
                    <a:cxn ang="0">
                      <a:pos x="43" y="0"/>
                    </a:cxn>
                    <a:cxn ang="0">
                      <a:pos x="1" y="18"/>
                    </a:cxn>
                    <a:cxn ang="0">
                      <a:pos x="1" y="18"/>
                    </a:cxn>
                    <a:cxn ang="0">
                      <a:pos x="0" y="18"/>
                    </a:cxn>
                  </a:cxnLst>
                  <a:rect l="0" t="0" r="r" b="b"/>
                  <a:pathLst>
                    <a:path w="43" h="18">
                      <a:moveTo>
                        <a:pt x="0" y="18"/>
                      </a:moveTo>
                      <a:lnTo>
                        <a:pt x="11" y="0"/>
                      </a:lnTo>
                      <a:lnTo>
                        <a:pt x="43" y="0"/>
                      </a:lnTo>
                      <a:lnTo>
                        <a:pt x="1" y="18"/>
                      </a:lnTo>
                      <a:lnTo>
                        <a:pt x="1" y="18"/>
                      </a:lnTo>
                      <a:lnTo>
                        <a:pt x="0" y="18"/>
                      </a:lnTo>
                      <a:close/>
                    </a:path>
                  </a:pathLst>
                </a:custGeom>
                <a:solidFill>
                  <a:srgbClr val="CEA156"/>
                </a:solidFill>
                <a:ln w="9525">
                  <a:noFill/>
                  <a:round/>
                  <a:headEnd/>
                  <a:tailEnd/>
                </a:ln>
              </p:spPr>
              <p:txBody>
                <a:bodyPr/>
                <a:lstStyle/>
                <a:p>
                  <a:endParaRPr lang="en-US"/>
                </a:p>
              </p:txBody>
            </p:sp>
            <p:sp>
              <p:nvSpPr>
                <p:cNvPr id="43326" name="Freeform 318"/>
                <p:cNvSpPr>
                  <a:spLocks/>
                </p:cNvSpPr>
                <p:nvPr/>
              </p:nvSpPr>
              <p:spPr bwMode="auto">
                <a:xfrm>
                  <a:off x="3138" y="3529"/>
                  <a:ext cx="5" cy="20"/>
                </a:xfrm>
                <a:custGeom>
                  <a:avLst/>
                  <a:gdLst/>
                  <a:ahLst/>
                  <a:cxnLst>
                    <a:cxn ang="0">
                      <a:pos x="0" y="0"/>
                    </a:cxn>
                    <a:cxn ang="0">
                      <a:pos x="11" y="0"/>
                    </a:cxn>
                    <a:cxn ang="0">
                      <a:pos x="11" y="42"/>
                    </a:cxn>
                    <a:cxn ang="0">
                      <a:pos x="2" y="42"/>
                    </a:cxn>
                    <a:cxn ang="0">
                      <a:pos x="2" y="0"/>
                    </a:cxn>
                    <a:cxn ang="0">
                      <a:pos x="2" y="0"/>
                    </a:cxn>
                    <a:cxn ang="0">
                      <a:pos x="0" y="0"/>
                    </a:cxn>
                  </a:cxnLst>
                  <a:rect l="0" t="0" r="r" b="b"/>
                  <a:pathLst>
                    <a:path w="11" h="42">
                      <a:moveTo>
                        <a:pt x="0" y="0"/>
                      </a:moveTo>
                      <a:lnTo>
                        <a:pt x="11" y="0"/>
                      </a:lnTo>
                      <a:lnTo>
                        <a:pt x="11" y="42"/>
                      </a:lnTo>
                      <a:lnTo>
                        <a:pt x="2" y="42"/>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43327" name="Freeform 319"/>
                <p:cNvSpPr>
                  <a:spLocks/>
                </p:cNvSpPr>
                <p:nvPr/>
              </p:nvSpPr>
              <p:spPr bwMode="auto">
                <a:xfrm>
                  <a:off x="3401" y="3529"/>
                  <a:ext cx="21" cy="24"/>
                </a:xfrm>
                <a:custGeom>
                  <a:avLst/>
                  <a:gdLst/>
                  <a:ahLst/>
                  <a:cxnLst>
                    <a:cxn ang="0">
                      <a:pos x="41" y="0"/>
                    </a:cxn>
                    <a:cxn ang="0">
                      <a:pos x="43" y="10"/>
                    </a:cxn>
                    <a:cxn ang="0">
                      <a:pos x="41" y="16"/>
                    </a:cxn>
                    <a:cxn ang="0">
                      <a:pos x="38" y="21"/>
                    </a:cxn>
                    <a:cxn ang="0">
                      <a:pos x="33" y="24"/>
                    </a:cxn>
                    <a:cxn ang="0">
                      <a:pos x="27" y="27"/>
                    </a:cxn>
                    <a:cxn ang="0">
                      <a:pos x="22" y="31"/>
                    </a:cxn>
                    <a:cxn ang="0">
                      <a:pos x="16" y="34"/>
                    </a:cxn>
                    <a:cxn ang="0">
                      <a:pos x="11" y="37"/>
                    </a:cxn>
                    <a:cxn ang="0">
                      <a:pos x="8" y="42"/>
                    </a:cxn>
                    <a:cxn ang="0">
                      <a:pos x="6" y="50"/>
                    </a:cxn>
                    <a:cxn ang="0">
                      <a:pos x="0" y="42"/>
                    </a:cxn>
                    <a:cxn ang="0">
                      <a:pos x="6" y="50"/>
                    </a:cxn>
                    <a:cxn ang="0">
                      <a:pos x="6" y="24"/>
                    </a:cxn>
                    <a:cxn ang="0">
                      <a:pos x="17" y="35"/>
                    </a:cxn>
                    <a:cxn ang="0">
                      <a:pos x="20" y="32"/>
                    </a:cxn>
                    <a:cxn ang="0">
                      <a:pos x="24" y="27"/>
                    </a:cxn>
                    <a:cxn ang="0">
                      <a:pos x="25" y="23"/>
                    </a:cxn>
                    <a:cxn ang="0">
                      <a:pos x="25" y="18"/>
                    </a:cxn>
                    <a:cxn ang="0">
                      <a:pos x="27" y="13"/>
                    </a:cxn>
                    <a:cxn ang="0">
                      <a:pos x="27" y="8"/>
                    </a:cxn>
                    <a:cxn ang="0">
                      <a:pos x="28" y="5"/>
                    </a:cxn>
                    <a:cxn ang="0">
                      <a:pos x="32" y="2"/>
                    </a:cxn>
                    <a:cxn ang="0">
                      <a:pos x="35" y="0"/>
                    </a:cxn>
                    <a:cxn ang="0">
                      <a:pos x="41" y="0"/>
                    </a:cxn>
                    <a:cxn ang="0">
                      <a:pos x="41" y="0"/>
                    </a:cxn>
                  </a:cxnLst>
                  <a:rect l="0" t="0" r="r" b="b"/>
                  <a:pathLst>
                    <a:path w="43" h="50">
                      <a:moveTo>
                        <a:pt x="41" y="0"/>
                      </a:moveTo>
                      <a:lnTo>
                        <a:pt x="43" y="10"/>
                      </a:lnTo>
                      <a:lnTo>
                        <a:pt x="41" y="16"/>
                      </a:lnTo>
                      <a:lnTo>
                        <a:pt x="38" y="21"/>
                      </a:lnTo>
                      <a:lnTo>
                        <a:pt x="33" y="24"/>
                      </a:lnTo>
                      <a:lnTo>
                        <a:pt x="27" y="27"/>
                      </a:lnTo>
                      <a:lnTo>
                        <a:pt x="22" y="31"/>
                      </a:lnTo>
                      <a:lnTo>
                        <a:pt x="16" y="34"/>
                      </a:lnTo>
                      <a:lnTo>
                        <a:pt x="11" y="37"/>
                      </a:lnTo>
                      <a:lnTo>
                        <a:pt x="8" y="42"/>
                      </a:lnTo>
                      <a:lnTo>
                        <a:pt x="6" y="50"/>
                      </a:lnTo>
                      <a:lnTo>
                        <a:pt x="0" y="42"/>
                      </a:lnTo>
                      <a:lnTo>
                        <a:pt x="6" y="50"/>
                      </a:lnTo>
                      <a:lnTo>
                        <a:pt x="6" y="24"/>
                      </a:lnTo>
                      <a:lnTo>
                        <a:pt x="17" y="35"/>
                      </a:lnTo>
                      <a:lnTo>
                        <a:pt x="20" y="32"/>
                      </a:lnTo>
                      <a:lnTo>
                        <a:pt x="24" y="27"/>
                      </a:lnTo>
                      <a:lnTo>
                        <a:pt x="25" y="23"/>
                      </a:lnTo>
                      <a:lnTo>
                        <a:pt x="25" y="18"/>
                      </a:lnTo>
                      <a:lnTo>
                        <a:pt x="27" y="13"/>
                      </a:lnTo>
                      <a:lnTo>
                        <a:pt x="27" y="8"/>
                      </a:lnTo>
                      <a:lnTo>
                        <a:pt x="28" y="5"/>
                      </a:lnTo>
                      <a:lnTo>
                        <a:pt x="32" y="2"/>
                      </a:lnTo>
                      <a:lnTo>
                        <a:pt x="35" y="0"/>
                      </a:lnTo>
                      <a:lnTo>
                        <a:pt x="41" y="0"/>
                      </a:lnTo>
                      <a:lnTo>
                        <a:pt x="41" y="0"/>
                      </a:lnTo>
                      <a:close/>
                    </a:path>
                  </a:pathLst>
                </a:custGeom>
                <a:solidFill>
                  <a:srgbClr val="520000"/>
                </a:solidFill>
                <a:ln w="9525">
                  <a:noFill/>
                  <a:round/>
                  <a:headEnd/>
                  <a:tailEnd/>
                </a:ln>
              </p:spPr>
              <p:txBody>
                <a:bodyPr/>
                <a:lstStyle/>
                <a:p>
                  <a:endParaRPr lang="en-US"/>
                </a:p>
              </p:txBody>
            </p:sp>
            <p:sp>
              <p:nvSpPr>
                <p:cNvPr id="43328" name="Freeform 320"/>
                <p:cNvSpPr>
                  <a:spLocks/>
                </p:cNvSpPr>
                <p:nvPr/>
              </p:nvSpPr>
              <p:spPr bwMode="auto">
                <a:xfrm>
                  <a:off x="3557" y="3529"/>
                  <a:ext cx="5" cy="17"/>
                </a:xfrm>
                <a:custGeom>
                  <a:avLst/>
                  <a:gdLst/>
                  <a:ahLst/>
                  <a:cxnLst>
                    <a:cxn ang="0">
                      <a:pos x="6" y="0"/>
                    </a:cxn>
                    <a:cxn ang="0">
                      <a:pos x="8" y="3"/>
                    </a:cxn>
                    <a:cxn ang="0">
                      <a:pos x="8" y="7"/>
                    </a:cxn>
                    <a:cxn ang="0">
                      <a:pos x="9" y="11"/>
                    </a:cxn>
                    <a:cxn ang="0">
                      <a:pos x="9" y="15"/>
                    </a:cxn>
                    <a:cxn ang="0">
                      <a:pos x="9" y="19"/>
                    </a:cxn>
                    <a:cxn ang="0">
                      <a:pos x="9" y="23"/>
                    </a:cxn>
                    <a:cxn ang="0">
                      <a:pos x="8" y="27"/>
                    </a:cxn>
                    <a:cxn ang="0">
                      <a:pos x="6" y="31"/>
                    </a:cxn>
                    <a:cxn ang="0">
                      <a:pos x="4" y="32"/>
                    </a:cxn>
                    <a:cxn ang="0">
                      <a:pos x="0" y="35"/>
                    </a:cxn>
                    <a:cxn ang="0">
                      <a:pos x="0" y="0"/>
                    </a:cxn>
                    <a:cxn ang="0">
                      <a:pos x="8" y="0"/>
                    </a:cxn>
                    <a:cxn ang="0">
                      <a:pos x="8" y="0"/>
                    </a:cxn>
                    <a:cxn ang="0">
                      <a:pos x="6" y="0"/>
                    </a:cxn>
                  </a:cxnLst>
                  <a:rect l="0" t="0" r="r" b="b"/>
                  <a:pathLst>
                    <a:path w="9" h="35">
                      <a:moveTo>
                        <a:pt x="6" y="0"/>
                      </a:moveTo>
                      <a:lnTo>
                        <a:pt x="8" y="3"/>
                      </a:lnTo>
                      <a:lnTo>
                        <a:pt x="8" y="7"/>
                      </a:lnTo>
                      <a:lnTo>
                        <a:pt x="9" y="11"/>
                      </a:lnTo>
                      <a:lnTo>
                        <a:pt x="9" y="15"/>
                      </a:lnTo>
                      <a:lnTo>
                        <a:pt x="9" y="19"/>
                      </a:lnTo>
                      <a:lnTo>
                        <a:pt x="9" y="23"/>
                      </a:lnTo>
                      <a:lnTo>
                        <a:pt x="8" y="27"/>
                      </a:lnTo>
                      <a:lnTo>
                        <a:pt x="6" y="31"/>
                      </a:lnTo>
                      <a:lnTo>
                        <a:pt x="4" y="32"/>
                      </a:lnTo>
                      <a:lnTo>
                        <a:pt x="0" y="35"/>
                      </a:lnTo>
                      <a:lnTo>
                        <a:pt x="0" y="0"/>
                      </a:lnTo>
                      <a:lnTo>
                        <a:pt x="8" y="0"/>
                      </a:lnTo>
                      <a:lnTo>
                        <a:pt x="8" y="0"/>
                      </a:lnTo>
                      <a:lnTo>
                        <a:pt x="6" y="0"/>
                      </a:lnTo>
                      <a:close/>
                    </a:path>
                  </a:pathLst>
                </a:custGeom>
                <a:solidFill>
                  <a:srgbClr val="893939"/>
                </a:solidFill>
                <a:ln w="9525">
                  <a:noFill/>
                  <a:round/>
                  <a:headEnd/>
                  <a:tailEnd/>
                </a:ln>
              </p:spPr>
              <p:txBody>
                <a:bodyPr/>
                <a:lstStyle/>
                <a:p>
                  <a:endParaRPr lang="en-US"/>
                </a:p>
              </p:txBody>
            </p:sp>
            <p:sp>
              <p:nvSpPr>
                <p:cNvPr id="43329" name="Freeform 321"/>
                <p:cNvSpPr>
                  <a:spLocks/>
                </p:cNvSpPr>
                <p:nvPr/>
              </p:nvSpPr>
              <p:spPr bwMode="auto">
                <a:xfrm>
                  <a:off x="3430" y="3532"/>
                  <a:ext cx="12" cy="17"/>
                </a:xfrm>
                <a:custGeom>
                  <a:avLst/>
                  <a:gdLst/>
                  <a:ahLst/>
                  <a:cxnLst>
                    <a:cxn ang="0">
                      <a:pos x="24" y="11"/>
                    </a:cxn>
                    <a:cxn ang="0">
                      <a:pos x="6" y="35"/>
                    </a:cxn>
                    <a:cxn ang="0">
                      <a:pos x="0" y="35"/>
                    </a:cxn>
                    <a:cxn ang="0">
                      <a:pos x="0" y="0"/>
                    </a:cxn>
                    <a:cxn ang="0">
                      <a:pos x="6" y="0"/>
                    </a:cxn>
                    <a:cxn ang="0">
                      <a:pos x="6" y="11"/>
                    </a:cxn>
                    <a:cxn ang="0">
                      <a:pos x="24" y="11"/>
                    </a:cxn>
                    <a:cxn ang="0">
                      <a:pos x="24" y="11"/>
                    </a:cxn>
                  </a:cxnLst>
                  <a:rect l="0" t="0" r="r" b="b"/>
                  <a:pathLst>
                    <a:path w="24" h="35">
                      <a:moveTo>
                        <a:pt x="24" y="11"/>
                      </a:moveTo>
                      <a:lnTo>
                        <a:pt x="6" y="35"/>
                      </a:lnTo>
                      <a:lnTo>
                        <a:pt x="0" y="35"/>
                      </a:lnTo>
                      <a:lnTo>
                        <a:pt x="0" y="0"/>
                      </a:lnTo>
                      <a:lnTo>
                        <a:pt x="6" y="0"/>
                      </a:lnTo>
                      <a:lnTo>
                        <a:pt x="6" y="11"/>
                      </a:lnTo>
                      <a:lnTo>
                        <a:pt x="24" y="11"/>
                      </a:lnTo>
                      <a:lnTo>
                        <a:pt x="24" y="11"/>
                      </a:lnTo>
                      <a:close/>
                    </a:path>
                  </a:pathLst>
                </a:custGeom>
                <a:solidFill>
                  <a:srgbClr val="520000"/>
                </a:solidFill>
                <a:ln w="9525">
                  <a:noFill/>
                  <a:round/>
                  <a:headEnd/>
                  <a:tailEnd/>
                </a:ln>
              </p:spPr>
              <p:txBody>
                <a:bodyPr/>
                <a:lstStyle/>
                <a:p>
                  <a:endParaRPr lang="en-US"/>
                </a:p>
              </p:txBody>
            </p:sp>
            <p:sp>
              <p:nvSpPr>
                <p:cNvPr id="43330" name="Freeform 322"/>
                <p:cNvSpPr>
                  <a:spLocks/>
                </p:cNvSpPr>
                <p:nvPr/>
              </p:nvSpPr>
              <p:spPr bwMode="auto">
                <a:xfrm>
                  <a:off x="3467" y="3532"/>
                  <a:ext cx="9" cy="21"/>
                </a:xfrm>
                <a:custGeom>
                  <a:avLst/>
                  <a:gdLst/>
                  <a:ahLst/>
                  <a:cxnLst>
                    <a:cxn ang="0">
                      <a:pos x="18" y="0"/>
                    </a:cxn>
                    <a:cxn ang="0">
                      <a:pos x="0" y="43"/>
                    </a:cxn>
                    <a:cxn ang="0">
                      <a:pos x="18" y="0"/>
                    </a:cxn>
                    <a:cxn ang="0">
                      <a:pos x="18" y="0"/>
                    </a:cxn>
                  </a:cxnLst>
                  <a:rect l="0" t="0" r="r" b="b"/>
                  <a:pathLst>
                    <a:path w="18" h="43">
                      <a:moveTo>
                        <a:pt x="18" y="0"/>
                      </a:moveTo>
                      <a:lnTo>
                        <a:pt x="0" y="43"/>
                      </a:lnTo>
                      <a:lnTo>
                        <a:pt x="18" y="0"/>
                      </a:lnTo>
                      <a:lnTo>
                        <a:pt x="18" y="0"/>
                      </a:lnTo>
                      <a:close/>
                    </a:path>
                  </a:pathLst>
                </a:custGeom>
                <a:solidFill>
                  <a:srgbClr val="893939"/>
                </a:solidFill>
                <a:ln w="9525">
                  <a:noFill/>
                  <a:round/>
                  <a:headEnd/>
                  <a:tailEnd/>
                </a:ln>
              </p:spPr>
              <p:txBody>
                <a:bodyPr/>
                <a:lstStyle/>
                <a:p>
                  <a:endParaRPr lang="en-US"/>
                </a:p>
              </p:txBody>
            </p:sp>
            <p:sp>
              <p:nvSpPr>
                <p:cNvPr id="43331" name="Freeform 323"/>
                <p:cNvSpPr>
                  <a:spLocks/>
                </p:cNvSpPr>
                <p:nvPr/>
              </p:nvSpPr>
              <p:spPr bwMode="auto">
                <a:xfrm>
                  <a:off x="3573" y="3541"/>
                  <a:ext cx="5" cy="17"/>
                </a:xfrm>
                <a:custGeom>
                  <a:avLst/>
                  <a:gdLst/>
                  <a:ahLst/>
                  <a:cxnLst>
                    <a:cxn ang="0">
                      <a:pos x="9" y="0"/>
                    </a:cxn>
                    <a:cxn ang="0">
                      <a:pos x="9" y="5"/>
                    </a:cxn>
                    <a:cxn ang="0">
                      <a:pos x="9" y="8"/>
                    </a:cxn>
                    <a:cxn ang="0">
                      <a:pos x="9" y="11"/>
                    </a:cxn>
                    <a:cxn ang="0">
                      <a:pos x="11" y="16"/>
                    </a:cxn>
                    <a:cxn ang="0">
                      <a:pos x="11" y="19"/>
                    </a:cxn>
                    <a:cxn ang="0">
                      <a:pos x="11" y="24"/>
                    </a:cxn>
                    <a:cxn ang="0">
                      <a:pos x="9" y="27"/>
                    </a:cxn>
                    <a:cxn ang="0">
                      <a:pos x="8" y="31"/>
                    </a:cxn>
                    <a:cxn ang="0">
                      <a:pos x="4" y="34"/>
                    </a:cxn>
                    <a:cxn ang="0">
                      <a:pos x="0" y="35"/>
                    </a:cxn>
                    <a:cxn ang="0">
                      <a:pos x="0" y="0"/>
                    </a:cxn>
                    <a:cxn ang="0">
                      <a:pos x="11" y="0"/>
                    </a:cxn>
                    <a:cxn ang="0">
                      <a:pos x="11" y="0"/>
                    </a:cxn>
                    <a:cxn ang="0">
                      <a:pos x="9" y="0"/>
                    </a:cxn>
                  </a:cxnLst>
                  <a:rect l="0" t="0" r="r" b="b"/>
                  <a:pathLst>
                    <a:path w="11" h="35">
                      <a:moveTo>
                        <a:pt x="9" y="0"/>
                      </a:moveTo>
                      <a:lnTo>
                        <a:pt x="9" y="5"/>
                      </a:lnTo>
                      <a:lnTo>
                        <a:pt x="9" y="8"/>
                      </a:lnTo>
                      <a:lnTo>
                        <a:pt x="9" y="11"/>
                      </a:lnTo>
                      <a:lnTo>
                        <a:pt x="11" y="16"/>
                      </a:lnTo>
                      <a:lnTo>
                        <a:pt x="11" y="19"/>
                      </a:lnTo>
                      <a:lnTo>
                        <a:pt x="11" y="24"/>
                      </a:lnTo>
                      <a:lnTo>
                        <a:pt x="9" y="27"/>
                      </a:lnTo>
                      <a:lnTo>
                        <a:pt x="8" y="31"/>
                      </a:lnTo>
                      <a:lnTo>
                        <a:pt x="4" y="34"/>
                      </a:lnTo>
                      <a:lnTo>
                        <a:pt x="0" y="35"/>
                      </a:lnTo>
                      <a:lnTo>
                        <a:pt x="0" y="0"/>
                      </a:lnTo>
                      <a:lnTo>
                        <a:pt x="11" y="0"/>
                      </a:lnTo>
                      <a:lnTo>
                        <a:pt x="11" y="0"/>
                      </a:lnTo>
                      <a:lnTo>
                        <a:pt x="9" y="0"/>
                      </a:lnTo>
                      <a:close/>
                    </a:path>
                  </a:pathLst>
                </a:custGeom>
                <a:solidFill>
                  <a:srgbClr val="893939"/>
                </a:solidFill>
                <a:ln w="9525">
                  <a:noFill/>
                  <a:round/>
                  <a:headEnd/>
                  <a:tailEnd/>
                </a:ln>
              </p:spPr>
              <p:txBody>
                <a:bodyPr/>
                <a:lstStyle/>
                <a:p>
                  <a:endParaRPr lang="en-US"/>
                </a:p>
              </p:txBody>
            </p:sp>
            <p:sp>
              <p:nvSpPr>
                <p:cNvPr id="43332" name="Freeform 324"/>
                <p:cNvSpPr>
                  <a:spLocks/>
                </p:cNvSpPr>
                <p:nvPr/>
              </p:nvSpPr>
              <p:spPr bwMode="auto">
                <a:xfrm>
                  <a:off x="3278" y="3549"/>
                  <a:ext cx="26" cy="31"/>
                </a:xfrm>
                <a:custGeom>
                  <a:avLst/>
                  <a:gdLst/>
                  <a:ahLst/>
                  <a:cxnLst>
                    <a:cxn ang="0">
                      <a:pos x="51" y="0"/>
                    </a:cxn>
                    <a:cxn ang="0">
                      <a:pos x="48" y="8"/>
                    </a:cxn>
                    <a:cxn ang="0">
                      <a:pos x="45" y="16"/>
                    </a:cxn>
                    <a:cxn ang="0">
                      <a:pos x="42" y="24"/>
                    </a:cxn>
                    <a:cxn ang="0">
                      <a:pos x="39" y="32"/>
                    </a:cxn>
                    <a:cxn ang="0">
                      <a:pos x="34" y="38"/>
                    </a:cxn>
                    <a:cxn ang="0">
                      <a:pos x="29" y="45"/>
                    </a:cxn>
                    <a:cxn ang="0">
                      <a:pos x="24" y="51"/>
                    </a:cxn>
                    <a:cxn ang="0">
                      <a:pos x="18" y="56"/>
                    </a:cxn>
                    <a:cxn ang="0">
                      <a:pos x="10" y="59"/>
                    </a:cxn>
                    <a:cxn ang="0">
                      <a:pos x="0" y="61"/>
                    </a:cxn>
                    <a:cxn ang="0">
                      <a:pos x="3" y="53"/>
                    </a:cxn>
                    <a:cxn ang="0">
                      <a:pos x="8" y="46"/>
                    </a:cxn>
                    <a:cxn ang="0">
                      <a:pos x="15" y="41"/>
                    </a:cxn>
                    <a:cxn ang="0">
                      <a:pos x="21" y="35"/>
                    </a:cxn>
                    <a:cxn ang="0">
                      <a:pos x="29" y="30"/>
                    </a:cxn>
                    <a:cxn ang="0">
                      <a:pos x="35" y="25"/>
                    </a:cxn>
                    <a:cxn ang="0">
                      <a:pos x="42" y="19"/>
                    </a:cxn>
                    <a:cxn ang="0">
                      <a:pos x="47" y="14"/>
                    </a:cxn>
                    <a:cxn ang="0">
                      <a:pos x="50" y="8"/>
                    </a:cxn>
                    <a:cxn ang="0">
                      <a:pos x="53" y="0"/>
                    </a:cxn>
                    <a:cxn ang="0">
                      <a:pos x="53" y="0"/>
                    </a:cxn>
                    <a:cxn ang="0">
                      <a:pos x="51" y="0"/>
                    </a:cxn>
                  </a:cxnLst>
                  <a:rect l="0" t="0" r="r" b="b"/>
                  <a:pathLst>
                    <a:path w="53" h="61">
                      <a:moveTo>
                        <a:pt x="51" y="0"/>
                      </a:moveTo>
                      <a:lnTo>
                        <a:pt x="48" y="8"/>
                      </a:lnTo>
                      <a:lnTo>
                        <a:pt x="45" y="16"/>
                      </a:lnTo>
                      <a:lnTo>
                        <a:pt x="42" y="24"/>
                      </a:lnTo>
                      <a:lnTo>
                        <a:pt x="39" y="32"/>
                      </a:lnTo>
                      <a:lnTo>
                        <a:pt x="34" y="38"/>
                      </a:lnTo>
                      <a:lnTo>
                        <a:pt x="29" y="45"/>
                      </a:lnTo>
                      <a:lnTo>
                        <a:pt x="24" y="51"/>
                      </a:lnTo>
                      <a:lnTo>
                        <a:pt x="18" y="56"/>
                      </a:lnTo>
                      <a:lnTo>
                        <a:pt x="10" y="59"/>
                      </a:lnTo>
                      <a:lnTo>
                        <a:pt x="0" y="61"/>
                      </a:lnTo>
                      <a:lnTo>
                        <a:pt x="3" y="53"/>
                      </a:lnTo>
                      <a:lnTo>
                        <a:pt x="8" y="46"/>
                      </a:lnTo>
                      <a:lnTo>
                        <a:pt x="15" y="41"/>
                      </a:lnTo>
                      <a:lnTo>
                        <a:pt x="21" y="35"/>
                      </a:lnTo>
                      <a:lnTo>
                        <a:pt x="29" y="30"/>
                      </a:lnTo>
                      <a:lnTo>
                        <a:pt x="35" y="25"/>
                      </a:lnTo>
                      <a:lnTo>
                        <a:pt x="42" y="19"/>
                      </a:lnTo>
                      <a:lnTo>
                        <a:pt x="47" y="14"/>
                      </a:lnTo>
                      <a:lnTo>
                        <a:pt x="50" y="8"/>
                      </a:lnTo>
                      <a:lnTo>
                        <a:pt x="53" y="0"/>
                      </a:lnTo>
                      <a:lnTo>
                        <a:pt x="53" y="0"/>
                      </a:lnTo>
                      <a:lnTo>
                        <a:pt x="51" y="0"/>
                      </a:lnTo>
                      <a:close/>
                    </a:path>
                  </a:pathLst>
                </a:custGeom>
                <a:solidFill>
                  <a:srgbClr val="520000"/>
                </a:solidFill>
                <a:ln w="9525">
                  <a:noFill/>
                  <a:round/>
                  <a:headEnd/>
                  <a:tailEnd/>
                </a:ln>
              </p:spPr>
              <p:txBody>
                <a:bodyPr/>
                <a:lstStyle/>
                <a:p>
                  <a:endParaRPr lang="en-US"/>
                </a:p>
              </p:txBody>
            </p:sp>
            <p:sp>
              <p:nvSpPr>
                <p:cNvPr id="43333" name="Freeform 325"/>
                <p:cNvSpPr>
                  <a:spLocks/>
                </p:cNvSpPr>
                <p:nvPr/>
              </p:nvSpPr>
              <p:spPr bwMode="auto">
                <a:xfrm>
                  <a:off x="3630" y="3553"/>
                  <a:ext cx="6" cy="21"/>
                </a:xfrm>
                <a:custGeom>
                  <a:avLst/>
                  <a:gdLst/>
                  <a:ahLst/>
                  <a:cxnLst>
                    <a:cxn ang="0">
                      <a:pos x="13" y="0"/>
                    </a:cxn>
                    <a:cxn ang="0">
                      <a:pos x="0" y="43"/>
                    </a:cxn>
                    <a:cxn ang="0">
                      <a:pos x="13" y="2"/>
                    </a:cxn>
                    <a:cxn ang="0">
                      <a:pos x="13" y="2"/>
                    </a:cxn>
                    <a:cxn ang="0">
                      <a:pos x="13" y="0"/>
                    </a:cxn>
                  </a:cxnLst>
                  <a:rect l="0" t="0" r="r" b="b"/>
                  <a:pathLst>
                    <a:path w="13" h="43">
                      <a:moveTo>
                        <a:pt x="13" y="0"/>
                      </a:moveTo>
                      <a:lnTo>
                        <a:pt x="0" y="43"/>
                      </a:lnTo>
                      <a:lnTo>
                        <a:pt x="13" y="2"/>
                      </a:lnTo>
                      <a:lnTo>
                        <a:pt x="13" y="2"/>
                      </a:lnTo>
                      <a:lnTo>
                        <a:pt x="13" y="0"/>
                      </a:lnTo>
                      <a:close/>
                    </a:path>
                  </a:pathLst>
                </a:custGeom>
                <a:solidFill>
                  <a:srgbClr val="520000"/>
                </a:solidFill>
                <a:ln w="9525">
                  <a:noFill/>
                  <a:round/>
                  <a:headEnd/>
                  <a:tailEnd/>
                </a:ln>
              </p:spPr>
              <p:txBody>
                <a:bodyPr/>
                <a:lstStyle/>
                <a:p>
                  <a:endParaRPr lang="en-US"/>
                </a:p>
              </p:txBody>
            </p:sp>
            <p:sp>
              <p:nvSpPr>
                <p:cNvPr id="43334" name="Freeform 326"/>
                <p:cNvSpPr>
                  <a:spLocks/>
                </p:cNvSpPr>
                <p:nvPr/>
              </p:nvSpPr>
              <p:spPr bwMode="auto">
                <a:xfrm>
                  <a:off x="3467" y="3558"/>
                  <a:ext cx="9" cy="13"/>
                </a:xfrm>
                <a:custGeom>
                  <a:avLst/>
                  <a:gdLst/>
                  <a:ahLst/>
                  <a:cxnLst>
                    <a:cxn ang="0">
                      <a:pos x="18" y="0"/>
                    </a:cxn>
                    <a:cxn ang="0">
                      <a:pos x="0" y="26"/>
                    </a:cxn>
                    <a:cxn ang="0">
                      <a:pos x="18" y="0"/>
                    </a:cxn>
                    <a:cxn ang="0">
                      <a:pos x="18" y="0"/>
                    </a:cxn>
                  </a:cxnLst>
                  <a:rect l="0" t="0" r="r" b="b"/>
                  <a:pathLst>
                    <a:path w="18" h="26">
                      <a:moveTo>
                        <a:pt x="18" y="0"/>
                      </a:moveTo>
                      <a:lnTo>
                        <a:pt x="0" y="26"/>
                      </a:lnTo>
                      <a:lnTo>
                        <a:pt x="18" y="0"/>
                      </a:lnTo>
                      <a:lnTo>
                        <a:pt x="18" y="0"/>
                      </a:lnTo>
                      <a:close/>
                    </a:path>
                  </a:pathLst>
                </a:custGeom>
                <a:solidFill>
                  <a:srgbClr val="893939"/>
                </a:solidFill>
                <a:ln w="9525">
                  <a:noFill/>
                  <a:round/>
                  <a:headEnd/>
                  <a:tailEnd/>
                </a:ln>
              </p:spPr>
              <p:txBody>
                <a:bodyPr/>
                <a:lstStyle/>
                <a:p>
                  <a:endParaRPr lang="en-US"/>
                </a:p>
              </p:txBody>
            </p:sp>
            <p:sp>
              <p:nvSpPr>
                <p:cNvPr id="43335" name="Freeform 327"/>
                <p:cNvSpPr>
                  <a:spLocks/>
                </p:cNvSpPr>
                <p:nvPr/>
              </p:nvSpPr>
              <p:spPr bwMode="auto">
                <a:xfrm>
                  <a:off x="3594" y="3558"/>
                  <a:ext cx="14" cy="51"/>
                </a:xfrm>
                <a:custGeom>
                  <a:avLst/>
                  <a:gdLst/>
                  <a:ahLst/>
                  <a:cxnLst>
                    <a:cxn ang="0">
                      <a:pos x="27" y="0"/>
                    </a:cxn>
                    <a:cxn ang="0">
                      <a:pos x="0" y="103"/>
                    </a:cxn>
                    <a:cxn ang="0">
                      <a:pos x="27" y="0"/>
                    </a:cxn>
                    <a:cxn ang="0">
                      <a:pos x="27" y="0"/>
                    </a:cxn>
                  </a:cxnLst>
                  <a:rect l="0" t="0" r="r" b="b"/>
                  <a:pathLst>
                    <a:path w="27" h="103">
                      <a:moveTo>
                        <a:pt x="27" y="0"/>
                      </a:moveTo>
                      <a:lnTo>
                        <a:pt x="0" y="103"/>
                      </a:lnTo>
                      <a:lnTo>
                        <a:pt x="27" y="0"/>
                      </a:lnTo>
                      <a:lnTo>
                        <a:pt x="27" y="0"/>
                      </a:lnTo>
                      <a:close/>
                    </a:path>
                  </a:pathLst>
                </a:custGeom>
                <a:solidFill>
                  <a:srgbClr val="520000"/>
                </a:solidFill>
                <a:ln w="9525">
                  <a:noFill/>
                  <a:round/>
                  <a:headEnd/>
                  <a:tailEnd/>
                </a:ln>
              </p:spPr>
              <p:txBody>
                <a:bodyPr/>
                <a:lstStyle/>
                <a:p>
                  <a:endParaRPr lang="en-US"/>
                </a:p>
              </p:txBody>
            </p:sp>
            <p:sp>
              <p:nvSpPr>
                <p:cNvPr id="43336" name="Freeform 328"/>
                <p:cNvSpPr>
                  <a:spLocks/>
                </p:cNvSpPr>
                <p:nvPr/>
              </p:nvSpPr>
              <p:spPr bwMode="auto">
                <a:xfrm>
                  <a:off x="2547" y="3562"/>
                  <a:ext cx="443" cy="329"/>
                </a:xfrm>
                <a:custGeom>
                  <a:avLst/>
                  <a:gdLst/>
                  <a:ahLst/>
                  <a:cxnLst>
                    <a:cxn ang="0">
                      <a:pos x="333" y="53"/>
                    </a:cxn>
                    <a:cxn ang="0">
                      <a:pos x="380" y="58"/>
                    </a:cxn>
                    <a:cxn ang="0">
                      <a:pos x="447" y="63"/>
                    </a:cxn>
                    <a:cxn ang="0">
                      <a:pos x="428" y="80"/>
                    </a:cxn>
                    <a:cxn ang="0">
                      <a:pos x="404" y="117"/>
                    </a:cxn>
                    <a:cxn ang="0">
                      <a:pos x="498" y="140"/>
                    </a:cxn>
                    <a:cxn ang="0">
                      <a:pos x="524" y="109"/>
                    </a:cxn>
                    <a:cxn ang="0">
                      <a:pos x="578" y="146"/>
                    </a:cxn>
                    <a:cxn ang="0">
                      <a:pos x="557" y="140"/>
                    </a:cxn>
                    <a:cxn ang="0">
                      <a:pos x="581" y="173"/>
                    </a:cxn>
                    <a:cxn ang="0">
                      <a:pos x="592" y="200"/>
                    </a:cxn>
                    <a:cxn ang="0">
                      <a:pos x="604" y="224"/>
                    </a:cxn>
                    <a:cxn ang="0">
                      <a:pos x="623" y="215"/>
                    </a:cxn>
                    <a:cxn ang="0">
                      <a:pos x="629" y="168"/>
                    </a:cxn>
                    <a:cxn ang="0">
                      <a:pos x="626" y="144"/>
                    </a:cxn>
                    <a:cxn ang="0">
                      <a:pos x="740" y="189"/>
                    </a:cxn>
                    <a:cxn ang="0">
                      <a:pos x="762" y="188"/>
                    </a:cxn>
                    <a:cxn ang="0">
                      <a:pos x="788" y="170"/>
                    </a:cxn>
                    <a:cxn ang="0">
                      <a:pos x="788" y="191"/>
                    </a:cxn>
                    <a:cxn ang="0">
                      <a:pos x="887" y="194"/>
                    </a:cxn>
                    <a:cxn ang="0">
                      <a:pos x="773" y="199"/>
                    </a:cxn>
                    <a:cxn ang="0">
                      <a:pos x="826" y="223"/>
                    </a:cxn>
                    <a:cxn ang="0">
                      <a:pos x="794" y="228"/>
                    </a:cxn>
                    <a:cxn ang="0">
                      <a:pos x="788" y="245"/>
                    </a:cxn>
                    <a:cxn ang="0">
                      <a:pos x="778" y="261"/>
                    </a:cxn>
                    <a:cxn ang="0">
                      <a:pos x="812" y="282"/>
                    </a:cxn>
                    <a:cxn ang="0">
                      <a:pos x="797" y="319"/>
                    </a:cxn>
                    <a:cxn ang="0">
                      <a:pos x="778" y="271"/>
                    </a:cxn>
                    <a:cxn ang="0">
                      <a:pos x="744" y="274"/>
                    </a:cxn>
                    <a:cxn ang="0">
                      <a:pos x="751" y="293"/>
                    </a:cxn>
                    <a:cxn ang="0">
                      <a:pos x="732" y="296"/>
                    </a:cxn>
                    <a:cxn ang="0">
                      <a:pos x="746" y="314"/>
                    </a:cxn>
                    <a:cxn ang="0">
                      <a:pos x="608" y="288"/>
                    </a:cxn>
                    <a:cxn ang="0">
                      <a:pos x="578" y="264"/>
                    </a:cxn>
                    <a:cxn ang="0">
                      <a:pos x="386" y="125"/>
                    </a:cxn>
                    <a:cxn ang="0">
                      <a:pos x="445" y="269"/>
                    </a:cxn>
                    <a:cxn ang="0">
                      <a:pos x="725" y="399"/>
                    </a:cxn>
                    <a:cxn ang="0">
                      <a:pos x="669" y="415"/>
                    </a:cxn>
                    <a:cxn ang="0">
                      <a:pos x="621" y="400"/>
                    </a:cxn>
                    <a:cxn ang="0">
                      <a:pos x="618" y="413"/>
                    </a:cxn>
                    <a:cxn ang="0">
                      <a:pos x="621" y="453"/>
                    </a:cxn>
                    <a:cxn ang="0">
                      <a:pos x="608" y="490"/>
                    </a:cxn>
                    <a:cxn ang="0">
                      <a:pos x="722" y="615"/>
                    </a:cxn>
                    <a:cxn ang="0">
                      <a:pos x="722" y="655"/>
                    </a:cxn>
                    <a:cxn ang="0">
                      <a:pos x="655" y="564"/>
                    </a:cxn>
                    <a:cxn ang="0">
                      <a:pos x="519" y="488"/>
                    </a:cxn>
                    <a:cxn ang="0">
                      <a:pos x="332" y="322"/>
                    </a:cxn>
                    <a:cxn ang="0">
                      <a:pos x="402" y="420"/>
                    </a:cxn>
                    <a:cxn ang="0">
                      <a:pos x="373" y="397"/>
                    </a:cxn>
                    <a:cxn ang="0">
                      <a:pos x="341" y="408"/>
                    </a:cxn>
                    <a:cxn ang="0">
                      <a:pos x="224" y="352"/>
                    </a:cxn>
                    <a:cxn ang="0">
                      <a:pos x="112" y="215"/>
                    </a:cxn>
                    <a:cxn ang="0">
                      <a:pos x="186" y="263"/>
                    </a:cxn>
                    <a:cxn ang="0">
                      <a:pos x="205" y="268"/>
                    </a:cxn>
                    <a:cxn ang="0">
                      <a:pos x="213" y="308"/>
                    </a:cxn>
                    <a:cxn ang="0">
                      <a:pos x="271" y="314"/>
                    </a:cxn>
                    <a:cxn ang="0">
                      <a:pos x="88" y="124"/>
                    </a:cxn>
                    <a:cxn ang="0">
                      <a:pos x="15" y="133"/>
                    </a:cxn>
                    <a:cxn ang="0">
                      <a:pos x="63" y="20"/>
                    </a:cxn>
                    <a:cxn ang="0">
                      <a:pos x="253" y="32"/>
                    </a:cxn>
                  </a:cxnLst>
                  <a:rect l="0" t="0" r="r" b="b"/>
                  <a:pathLst>
                    <a:path w="887" h="658">
                      <a:moveTo>
                        <a:pt x="336" y="95"/>
                      </a:moveTo>
                      <a:lnTo>
                        <a:pt x="343" y="90"/>
                      </a:lnTo>
                      <a:lnTo>
                        <a:pt x="346" y="85"/>
                      </a:lnTo>
                      <a:lnTo>
                        <a:pt x="348" y="79"/>
                      </a:lnTo>
                      <a:lnTo>
                        <a:pt x="346" y="74"/>
                      </a:lnTo>
                      <a:lnTo>
                        <a:pt x="343" y="69"/>
                      </a:lnTo>
                      <a:lnTo>
                        <a:pt x="340" y="63"/>
                      </a:lnTo>
                      <a:lnTo>
                        <a:pt x="336" y="58"/>
                      </a:lnTo>
                      <a:lnTo>
                        <a:pt x="333" y="53"/>
                      </a:lnTo>
                      <a:lnTo>
                        <a:pt x="332" y="47"/>
                      </a:lnTo>
                      <a:lnTo>
                        <a:pt x="330" y="42"/>
                      </a:lnTo>
                      <a:lnTo>
                        <a:pt x="335" y="53"/>
                      </a:lnTo>
                      <a:lnTo>
                        <a:pt x="341" y="58"/>
                      </a:lnTo>
                      <a:lnTo>
                        <a:pt x="348" y="61"/>
                      </a:lnTo>
                      <a:lnTo>
                        <a:pt x="354" y="63"/>
                      </a:lnTo>
                      <a:lnTo>
                        <a:pt x="362" y="61"/>
                      </a:lnTo>
                      <a:lnTo>
                        <a:pt x="370" y="60"/>
                      </a:lnTo>
                      <a:lnTo>
                        <a:pt x="380" y="58"/>
                      </a:lnTo>
                      <a:lnTo>
                        <a:pt x="388" y="60"/>
                      </a:lnTo>
                      <a:lnTo>
                        <a:pt x="396" y="61"/>
                      </a:lnTo>
                      <a:lnTo>
                        <a:pt x="405" y="68"/>
                      </a:lnTo>
                      <a:lnTo>
                        <a:pt x="412" y="71"/>
                      </a:lnTo>
                      <a:lnTo>
                        <a:pt x="418" y="71"/>
                      </a:lnTo>
                      <a:lnTo>
                        <a:pt x="424" y="71"/>
                      </a:lnTo>
                      <a:lnTo>
                        <a:pt x="432" y="69"/>
                      </a:lnTo>
                      <a:lnTo>
                        <a:pt x="440" y="66"/>
                      </a:lnTo>
                      <a:lnTo>
                        <a:pt x="447" y="63"/>
                      </a:lnTo>
                      <a:lnTo>
                        <a:pt x="455" y="58"/>
                      </a:lnTo>
                      <a:lnTo>
                        <a:pt x="461" y="53"/>
                      </a:lnTo>
                      <a:lnTo>
                        <a:pt x="469" y="48"/>
                      </a:lnTo>
                      <a:lnTo>
                        <a:pt x="476" y="42"/>
                      </a:lnTo>
                      <a:lnTo>
                        <a:pt x="468" y="52"/>
                      </a:lnTo>
                      <a:lnTo>
                        <a:pt x="460" y="61"/>
                      </a:lnTo>
                      <a:lnTo>
                        <a:pt x="450" y="68"/>
                      </a:lnTo>
                      <a:lnTo>
                        <a:pt x="439" y="76"/>
                      </a:lnTo>
                      <a:lnTo>
                        <a:pt x="428" y="80"/>
                      </a:lnTo>
                      <a:lnTo>
                        <a:pt x="416" y="87"/>
                      </a:lnTo>
                      <a:lnTo>
                        <a:pt x="405" y="92"/>
                      </a:lnTo>
                      <a:lnTo>
                        <a:pt x="394" y="98"/>
                      </a:lnTo>
                      <a:lnTo>
                        <a:pt x="383" y="103"/>
                      </a:lnTo>
                      <a:lnTo>
                        <a:pt x="373" y="109"/>
                      </a:lnTo>
                      <a:lnTo>
                        <a:pt x="380" y="114"/>
                      </a:lnTo>
                      <a:lnTo>
                        <a:pt x="388" y="117"/>
                      </a:lnTo>
                      <a:lnTo>
                        <a:pt x="396" y="119"/>
                      </a:lnTo>
                      <a:lnTo>
                        <a:pt x="404" y="117"/>
                      </a:lnTo>
                      <a:lnTo>
                        <a:pt x="412" y="116"/>
                      </a:lnTo>
                      <a:lnTo>
                        <a:pt x="418" y="112"/>
                      </a:lnTo>
                      <a:lnTo>
                        <a:pt x="426" y="108"/>
                      </a:lnTo>
                      <a:lnTo>
                        <a:pt x="434" y="104"/>
                      </a:lnTo>
                      <a:lnTo>
                        <a:pt x="440" y="100"/>
                      </a:lnTo>
                      <a:lnTo>
                        <a:pt x="447" y="95"/>
                      </a:lnTo>
                      <a:lnTo>
                        <a:pt x="482" y="144"/>
                      </a:lnTo>
                      <a:lnTo>
                        <a:pt x="490" y="143"/>
                      </a:lnTo>
                      <a:lnTo>
                        <a:pt x="498" y="140"/>
                      </a:lnTo>
                      <a:lnTo>
                        <a:pt x="503" y="138"/>
                      </a:lnTo>
                      <a:lnTo>
                        <a:pt x="508" y="136"/>
                      </a:lnTo>
                      <a:lnTo>
                        <a:pt x="512" y="135"/>
                      </a:lnTo>
                      <a:lnTo>
                        <a:pt x="516" y="133"/>
                      </a:lnTo>
                      <a:lnTo>
                        <a:pt x="520" y="132"/>
                      </a:lnTo>
                      <a:lnTo>
                        <a:pt x="527" y="130"/>
                      </a:lnTo>
                      <a:lnTo>
                        <a:pt x="533" y="128"/>
                      </a:lnTo>
                      <a:lnTo>
                        <a:pt x="541" y="127"/>
                      </a:lnTo>
                      <a:lnTo>
                        <a:pt x="524" y="109"/>
                      </a:lnTo>
                      <a:lnTo>
                        <a:pt x="530" y="114"/>
                      </a:lnTo>
                      <a:lnTo>
                        <a:pt x="535" y="119"/>
                      </a:lnTo>
                      <a:lnTo>
                        <a:pt x="541" y="122"/>
                      </a:lnTo>
                      <a:lnTo>
                        <a:pt x="548" y="125"/>
                      </a:lnTo>
                      <a:lnTo>
                        <a:pt x="554" y="128"/>
                      </a:lnTo>
                      <a:lnTo>
                        <a:pt x="560" y="133"/>
                      </a:lnTo>
                      <a:lnTo>
                        <a:pt x="567" y="136"/>
                      </a:lnTo>
                      <a:lnTo>
                        <a:pt x="573" y="141"/>
                      </a:lnTo>
                      <a:lnTo>
                        <a:pt x="578" y="146"/>
                      </a:lnTo>
                      <a:lnTo>
                        <a:pt x="584" y="151"/>
                      </a:lnTo>
                      <a:lnTo>
                        <a:pt x="581" y="149"/>
                      </a:lnTo>
                      <a:lnTo>
                        <a:pt x="578" y="146"/>
                      </a:lnTo>
                      <a:lnTo>
                        <a:pt x="575" y="144"/>
                      </a:lnTo>
                      <a:lnTo>
                        <a:pt x="572" y="143"/>
                      </a:lnTo>
                      <a:lnTo>
                        <a:pt x="568" y="141"/>
                      </a:lnTo>
                      <a:lnTo>
                        <a:pt x="564" y="141"/>
                      </a:lnTo>
                      <a:lnTo>
                        <a:pt x="560" y="140"/>
                      </a:lnTo>
                      <a:lnTo>
                        <a:pt x="557" y="140"/>
                      </a:lnTo>
                      <a:lnTo>
                        <a:pt x="552" y="138"/>
                      </a:lnTo>
                      <a:lnTo>
                        <a:pt x="549" y="138"/>
                      </a:lnTo>
                      <a:lnTo>
                        <a:pt x="548" y="144"/>
                      </a:lnTo>
                      <a:lnTo>
                        <a:pt x="549" y="151"/>
                      </a:lnTo>
                      <a:lnTo>
                        <a:pt x="552" y="156"/>
                      </a:lnTo>
                      <a:lnTo>
                        <a:pt x="557" y="160"/>
                      </a:lnTo>
                      <a:lnTo>
                        <a:pt x="565" y="165"/>
                      </a:lnTo>
                      <a:lnTo>
                        <a:pt x="573" y="168"/>
                      </a:lnTo>
                      <a:lnTo>
                        <a:pt x="581" y="173"/>
                      </a:lnTo>
                      <a:lnTo>
                        <a:pt x="589" y="176"/>
                      </a:lnTo>
                      <a:lnTo>
                        <a:pt x="596" y="181"/>
                      </a:lnTo>
                      <a:lnTo>
                        <a:pt x="602" y="186"/>
                      </a:lnTo>
                      <a:lnTo>
                        <a:pt x="599" y="188"/>
                      </a:lnTo>
                      <a:lnTo>
                        <a:pt x="597" y="189"/>
                      </a:lnTo>
                      <a:lnTo>
                        <a:pt x="594" y="192"/>
                      </a:lnTo>
                      <a:lnTo>
                        <a:pt x="594" y="196"/>
                      </a:lnTo>
                      <a:lnTo>
                        <a:pt x="592" y="197"/>
                      </a:lnTo>
                      <a:lnTo>
                        <a:pt x="592" y="200"/>
                      </a:lnTo>
                      <a:lnTo>
                        <a:pt x="591" y="204"/>
                      </a:lnTo>
                      <a:lnTo>
                        <a:pt x="591" y="207"/>
                      </a:lnTo>
                      <a:lnTo>
                        <a:pt x="591" y="208"/>
                      </a:lnTo>
                      <a:lnTo>
                        <a:pt x="591" y="212"/>
                      </a:lnTo>
                      <a:lnTo>
                        <a:pt x="594" y="213"/>
                      </a:lnTo>
                      <a:lnTo>
                        <a:pt x="597" y="216"/>
                      </a:lnTo>
                      <a:lnTo>
                        <a:pt x="599" y="220"/>
                      </a:lnTo>
                      <a:lnTo>
                        <a:pt x="602" y="221"/>
                      </a:lnTo>
                      <a:lnTo>
                        <a:pt x="604" y="224"/>
                      </a:lnTo>
                      <a:lnTo>
                        <a:pt x="605" y="226"/>
                      </a:lnTo>
                      <a:lnTo>
                        <a:pt x="608" y="228"/>
                      </a:lnTo>
                      <a:lnTo>
                        <a:pt x="610" y="229"/>
                      </a:lnTo>
                      <a:lnTo>
                        <a:pt x="613" y="229"/>
                      </a:lnTo>
                      <a:lnTo>
                        <a:pt x="616" y="229"/>
                      </a:lnTo>
                      <a:lnTo>
                        <a:pt x="623" y="226"/>
                      </a:lnTo>
                      <a:lnTo>
                        <a:pt x="626" y="223"/>
                      </a:lnTo>
                      <a:lnTo>
                        <a:pt x="626" y="218"/>
                      </a:lnTo>
                      <a:lnTo>
                        <a:pt x="623" y="215"/>
                      </a:lnTo>
                      <a:lnTo>
                        <a:pt x="621" y="210"/>
                      </a:lnTo>
                      <a:lnTo>
                        <a:pt x="618" y="207"/>
                      </a:lnTo>
                      <a:lnTo>
                        <a:pt x="616" y="204"/>
                      </a:lnTo>
                      <a:lnTo>
                        <a:pt x="618" y="202"/>
                      </a:lnTo>
                      <a:lnTo>
                        <a:pt x="623" y="202"/>
                      </a:lnTo>
                      <a:lnTo>
                        <a:pt x="634" y="204"/>
                      </a:lnTo>
                      <a:lnTo>
                        <a:pt x="616" y="162"/>
                      </a:lnTo>
                      <a:lnTo>
                        <a:pt x="623" y="165"/>
                      </a:lnTo>
                      <a:lnTo>
                        <a:pt x="629" y="168"/>
                      </a:lnTo>
                      <a:lnTo>
                        <a:pt x="634" y="172"/>
                      </a:lnTo>
                      <a:lnTo>
                        <a:pt x="640" y="176"/>
                      </a:lnTo>
                      <a:lnTo>
                        <a:pt x="647" y="180"/>
                      </a:lnTo>
                      <a:lnTo>
                        <a:pt x="653" y="183"/>
                      </a:lnTo>
                      <a:lnTo>
                        <a:pt x="660" y="184"/>
                      </a:lnTo>
                      <a:lnTo>
                        <a:pt x="664" y="186"/>
                      </a:lnTo>
                      <a:lnTo>
                        <a:pt x="671" y="183"/>
                      </a:lnTo>
                      <a:lnTo>
                        <a:pt x="676" y="180"/>
                      </a:lnTo>
                      <a:lnTo>
                        <a:pt x="626" y="144"/>
                      </a:lnTo>
                      <a:lnTo>
                        <a:pt x="639" y="151"/>
                      </a:lnTo>
                      <a:lnTo>
                        <a:pt x="650" y="159"/>
                      </a:lnTo>
                      <a:lnTo>
                        <a:pt x="663" y="165"/>
                      </a:lnTo>
                      <a:lnTo>
                        <a:pt x="676" y="173"/>
                      </a:lnTo>
                      <a:lnTo>
                        <a:pt x="688" y="178"/>
                      </a:lnTo>
                      <a:lnTo>
                        <a:pt x="701" y="184"/>
                      </a:lnTo>
                      <a:lnTo>
                        <a:pt x="714" y="188"/>
                      </a:lnTo>
                      <a:lnTo>
                        <a:pt x="727" y="189"/>
                      </a:lnTo>
                      <a:lnTo>
                        <a:pt x="740" y="189"/>
                      </a:lnTo>
                      <a:lnTo>
                        <a:pt x="752" y="186"/>
                      </a:lnTo>
                      <a:lnTo>
                        <a:pt x="743" y="180"/>
                      </a:lnTo>
                      <a:lnTo>
                        <a:pt x="744" y="183"/>
                      </a:lnTo>
                      <a:lnTo>
                        <a:pt x="748" y="184"/>
                      </a:lnTo>
                      <a:lnTo>
                        <a:pt x="749" y="186"/>
                      </a:lnTo>
                      <a:lnTo>
                        <a:pt x="752" y="186"/>
                      </a:lnTo>
                      <a:lnTo>
                        <a:pt x="756" y="188"/>
                      </a:lnTo>
                      <a:lnTo>
                        <a:pt x="759" y="188"/>
                      </a:lnTo>
                      <a:lnTo>
                        <a:pt x="762" y="188"/>
                      </a:lnTo>
                      <a:lnTo>
                        <a:pt x="764" y="188"/>
                      </a:lnTo>
                      <a:lnTo>
                        <a:pt x="767" y="186"/>
                      </a:lnTo>
                      <a:lnTo>
                        <a:pt x="770" y="186"/>
                      </a:lnTo>
                      <a:lnTo>
                        <a:pt x="778" y="180"/>
                      </a:lnTo>
                      <a:lnTo>
                        <a:pt x="700" y="144"/>
                      </a:lnTo>
                      <a:lnTo>
                        <a:pt x="796" y="168"/>
                      </a:lnTo>
                      <a:lnTo>
                        <a:pt x="792" y="168"/>
                      </a:lnTo>
                      <a:lnTo>
                        <a:pt x="789" y="170"/>
                      </a:lnTo>
                      <a:lnTo>
                        <a:pt x="788" y="170"/>
                      </a:lnTo>
                      <a:lnTo>
                        <a:pt x="786" y="170"/>
                      </a:lnTo>
                      <a:lnTo>
                        <a:pt x="784" y="172"/>
                      </a:lnTo>
                      <a:lnTo>
                        <a:pt x="783" y="173"/>
                      </a:lnTo>
                      <a:lnTo>
                        <a:pt x="781" y="175"/>
                      </a:lnTo>
                      <a:lnTo>
                        <a:pt x="780" y="176"/>
                      </a:lnTo>
                      <a:lnTo>
                        <a:pt x="778" y="178"/>
                      </a:lnTo>
                      <a:lnTo>
                        <a:pt x="778" y="180"/>
                      </a:lnTo>
                      <a:lnTo>
                        <a:pt x="778" y="186"/>
                      </a:lnTo>
                      <a:lnTo>
                        <a:pt x="788" y="191"/>
                      </a:lnTo>
                      <a:lnTo>
                        <a:pt x="797" y="192"/>
                      </a:lnTo>
                      <a:lnTo>
                        <a:pt x="808" y="194"/>
                      </a:lnTo>
                      <a:lnTo>
                        <a:pt x="820" y="196"/>
                      </a:lnTo>
                      <a:lnTo>
                        <a:pt x="831" y="196"/>
                      </a:lnTo>
                      <a:lnTo>
                        <a:pt x="842" y="196"/>
                      </a:lnTo>
                      <a:lnTo>
                        <a:pt x="853" y="196"/>
                      </a:lnTo>
                      <a:lnTo>
                        <a:pt x="864" y="194"/>
                      </a:lnTo>
                      <a:lnTo>
                        <a:pt x="876" y="194"/>
                      </a:lnTo>
                      <a:lnTo>
                        <a:pt x="887" y="194"/>
                      </a:lnTo>
                      <a:lnTo>
                        <a:pt x="879" y="199"/>
                      </a:lnTo>
                      <a:lnTo>
                        <a:pt x="869" y="202"/>
                      </a:lnTo>
                      <a:lnTo>
                        <a:pt x="858" y="204"/>
                      </a:lnTo>
                      <a:lnTo>
                        <a:pt x="844" y="202"/>
                      </a:lnTo>
                      <a:lnTo>
                        <a:pt x="831" y="200"/>
                      </a:lnTo>
                      <a:lnTo>
                        <a:pt x="815" y="199"/>
                      </a:lnTo>
                      <a:lnTo>
                        <a:pt x="800" y="197"/>
                      </a:lnTo>
                      <a:lnTo>
                        <a:pt x="786" y="197"/>
                      </a:lnTo>
                      <a:lnTo>
                        <a:pt x="773" y="199"/>
                      </a:lnTo>
                      <a:lnTo>
                        <a:pt x="760" y="204"/>
                      </a:lnTo>
                      <a:lnTo>
                        <a:pt x="768" y="207"/>
                      </a:lnTo>
                      <a:lnTo>
                        <a:pt x="776" y="208"/>
                      </a:lnTo>
                      <a:lnTo>
                        <a:pt x="784" y="212"/>
                      </a:lnTo>
                      <a:lnTo>
                        <a:pt x="792" y="215"/>
                      </a:lnTo>
                      <a:lnTo>
                        <a:pt x="800" y="216"/>
                      </a:lnTo>
                      <a:lnTo>
                        <a:pt x="810" y="220"/>
                      </a:lnTo>
                      <a:lnTo>
                        <a:pt x="818" y="221"/>
                      </a:lnTo>
                      <a:lnTo>
                        <a:pt x="826" y="223"/>
                      </a:lnTo>
                      <a:lnTo>
                        <a:pt x="836" y="223"/>
                      </a:lnTo>
                      <a:lnTo>
                        <a:pt x="845" y="221"/>
                      </a:lnTo>
                      <a:lnTo>
                        <a:pt x="839" y="232"/>
                      </a:lnTo>
                      <a:lnTo>
                        <a:pt x="831" y="237"/>
                      </a:lnTo>
                      <a:lnTo>
                        <a:pt x="824" y="237"/>
                      </a:lnTo>
                      <a:lnTo>
                        <a:pt x="816" y="236"/>
                      </a:lnTo>
                      <a:lnTo>
                        <a:pt x="808" y="232"/>
                      </a:lnTo>
                      <a:lnTo>
                        <a:pt x="802" y="229"/>
                      </a:lnTo>
                      <a:lnTo>
                        <a:pt x="794" y="228"/>
                      </a:lnTo>
                      <a:lnTo>
                        <a:pt x="786" y="226"/>
                      </a:lnTo>
                      <a:lnTo>
                        <a:pt x="778" y="229"/>
                      </a:lnTo>
                      <a:lnTo>
                        <a:pt x="770" y="236"/>
                      </a:lnTo>
                      <a:lnTo>
                        <a:pt x="802" y="253"/>
                      </a:lnTo>
                      <a:lnTo>
                        <a:pt x="800" y="250"/>
                      </a:lnTo>
                      <a:lnTo>
                        <a:pt x="797" y="247"/>
                      </a:lnTo>
                      <a:lnTo>
                        <a:pt x="794" y="245"/>
                      </a:lnTo>
                      <a:lnTo>
                        <a:pt x="791" y="245"/>
                      </a:lnTo>
                      <a:lnTo>
                        <a:pt x="788" y="245"/>
                      </a:lnTo>
                      <a:lnTo>
                        <a:pt x="784" y="245"/>
                      </a:lnTo>
                      <a:lnTo>
                        <a:pt x="781" y="245"/>
                      </a:lnTo>
                      <a:lnTo>
                        <a:pt x="778" y="245"/>
                      </a:lnTo>
                      <a:lnTo>
                        <a:pt x="773" y="247"/>
                      </a:lnTo>
                      <a:lnTo>
                        <a:pt x="770" y="247"/>
                      </a:lnTo>
                      <a:lnTo>
                        <a:pt x="760" y="253"/>
                      </a:lnTo>
                      <a:lnTo>
                        <a:pt x="767" y="256"/>
                      </a:lnTo>
                      <a:lnTo>
                        <a:pt x="772" y="258"/>
                      </a:lnTo>
                      <a:lnTo>
                        <a:pt x="778" y="261"/>
                      </a:lnTo>
                      <a:lnTo>
                        <a:pt x="783" y="264"/>
                      </a:lnTo>
                      <a:lnTo>
                        <a:pt x="789" y="268"/>
                      </a:lnTo>
                      <a:lnTo>
                        <a:pt x="794" y="269"/>
                      </a:lnTo>
                      <a:lnTo>
                        <a:pt x="800" y="272"/>
                      </a:lnTo>
                      <a:lnTo>
                        <a:pt x="807" y="272"/>
                      </a:lnTo>
                      <a:lnTo>
                        <a:pt x="813" y="272"/>
                      </a:lnTo>
                      <a:lnTo>
                        <a:pt x="820" y="271"/>
                      </a:lnTo>
                      <a:lnTo>
                        <a:pt x="815" y="276"/>
                      </a:lnTo>
                      <a:lnTo>
                        <a:pt x="812" y="282"/>
                      </a:lnTo>
                      <a:lnTo>
                        <a:pt x="812" y="288"/>
                      </a:lnTo>
                      <a:lnTo>
                        <a:pt x="812" y="295"/>
                      </a:lnTo>
                      <a:lnTo>
                        <a:pt x="812" y="301"/>
                      </a:lnTo>
                      <a:lnTo>
                        <a:pt x="812" y="308"/>
                      </a:lnTo>
                      <a:lnTo>
                        <a:pt x="810" y="312"/>
                      </a:lnTo>
                      <a:lnTo>
                        <a:pt x="808" y="317"/>
                      </a:lnTo>
                      <a:lnTo>
                        <a:pt x="804" y="319"/>
                      </a:lnTo>
                      <a:lnTo>
                        <a:pt x="796" y="320"/>
                      </a:lnTo>
                      <a:lnTo>
                        <a:pt x="797" y="319"/>
                      </a:lnTo>
                      <a:lnTo>
                        <a:pt x="797" y="316"/>
                      </a:lnTo>
                      <a:lnTo>
                        <a:pt x="799" y="311"/>
                      </a:lnTo>
                      <a:lnTo>
                        <a:pt x="799" y="306"/>
                      </a:lnTo>
                      <a:lnTo>
                        <a:pt x="799" y="300"/>
                      </a:lnTo>
                      <a:lnTo>
                        <a:pt x="797" y="293"/>
                      </a:lnTo>
                      <a:lnTo>
                        <a:pt x="794" y="287"/>
                      </a:lnTo>
                      <a:lnTo>
                        <a:pt x="791" y="282"/>
                      </a:lnTo>
                      <a:lnTo>
                        <a:pt x="784" y="276"/>
                      </a:lnTo>
                      <a:lnTo>
                        <a:pt x="778" y="271"/>
                      </a:lnTo>
                      <a:lnTo>
                        <a:pt x="775" y="272"/>
                      </a:lnTo>
                      <a:lnTo>
                        <a:pt x="770" y="272"/>
                      </a:lnTo>
                      <a:lnTo>
                        <a:pt x="767" y="271"/>
                      </a:lnTo>
                      <a:lnTo>
                        <a:pt x="762" y="271"/>
                      </a:lnTo>
                      <a:lnTo>
                        <a:pt x="759" y="271"/>
                      </a:lnTo>
                      <a:lnTo>
                        <a:pt x="756" y="271"/>
                      </a:lnTo>
                      <a:lnTo>
                        <a:pt x="751" y="271"/>
                      </a:lnTo>
                      <a:lnTo>
                        <a:pt x="748" y="272"/>
                      </a:lnTo>
                      <a:lnTo>
                        <a:pt x="744" y="274"/>
                      </a:lnTo>
                      <a:lnTo>
                        <a:pt x="743" y="279"/>
                      </a:lnTo>
                      <a:lnTo>
                        <a:pt x="743" y="280"/>
                      </a:lnTo>
                      <a:lnTo>
                        <a:pt x="743" y="284"/>
                      </a:lnTo>
                      <a:lnTo>
                        <a:pt x="744" y="285"/>
                      </a:lnTo>
                      <a:lnTo>
                        <a:pt x="744" y="288"/>
                      </a:lnTo>
                      <a:lnTo>
                        <a:pt x="746" y="290"/>
                      </a:lnTo>
                      <a:lnTo>
                        <a:pt x="748" y="292"/>
                      </a:lnTo>
                      <a:lnTo>
                        <a:pt x="749" y="293"/>
                      </a:lnTo>
                      <a:lnTo>
                        <a:pt x="751" y="293"/>
                      </a:lnTo>
                      <a:lnTo>
                        <a:pt x="752" y="295"/>
                      </a:lnTo>
                      <a:lnTo>
                        <a:pt x="752" y="296"/>
                      </a:lnTo>
                      <a:lnTo>
                        <a:pt x="756" y="296"/>
                      </a:lnTo>
                      <a:lnTo>
                        <a:pt x="756" y="296"/>
                      </a:lnTo>
                      <a:lnTo>
                        <a:pt x="752" y="296"/>
                      </a:lnTo>
                      <a:lnTo>
                        <a:pt x="749" y="296"/>
                      </a:lnTo>
                      <a:lnTo>
                        <a:pt x="743" y="296"/>
                      </a:lnTo>
                      <a:lnTo>
                        <a:pt x="738" y="296"/>
                      </a:lnTo>
                      <a:lnTo>
                        <a:pt x="732" y="296"/>
                      </a:lnTo>
                      <a:lnTo>
                        <a:pt x="725" y="300"/>
                      </a:lnTo>
                      <a:lnTo>
                        <a:pt x="720" y="301"/>
                      </a:lnTo>
                      <a:lnTo>
                        <a:pt x="717" y="306"/>
                      </a:lnTo>
                      <a:lnTo>
                        <a:pt x="760" y="320"/>
                      </a:lnTo>
                      <a:lnTo>
                        <a:pt x="762" y="319"/>
                      </a:lnTo>
                      <a:lnTo>
                        <a:pt x="760" y="317"/>
                      </a:lnTo>
                      <a:lnTo>
                        <a:pt x="757" y="317"/>
                      </a:lnTo>
                      <a:lnTo>
                        <a:pt x="752" y="316"/>
                      </a:lnTo>
                      <a:lnTo>
                        <a:pt x="746" y="314"/>
                      </a:lnTo>
                      <a:lnTo>
                        <a:pt x="738" y="314"/>
                      </a:lnTo>
                      <a:lnTo>
                        <a:pt x="732" y="312"/>
                      </a:lnTo>
                      <a:lnTo>
                        <a:pt x="724" y="312"/>
                      </a:lnTo>
                      <a:lnTo>
                        <a:pt x="717" y="312"/>
                      </a:lnTo>
                      <a:lnTo>
                        <a:pt x="711" y="314"/>
                      </a:lnTo>
                      <a:lnTo>
                        <a:pt x="700" y="320"/>
                      </a:lnTo>
                      <a:lnTo>
                        <a:pt x="728" y="349"/>
                      </a:lnTo>
                      <a:lnTo>
                        <a:pt x="602" y="296"/>
                      </a:lnTo>
                      <a:lnTo>
                        <a:pt x="608" y="288"/>
                      </a:lnTo>
                      <a:lnTo>
                        <a:pt x="605" y="285"/>
                      </a:lnTo>
                      <a:lnTo>
                        <a:pt x="602" y="282"/>
                      </a:lnTo>
                      <a:lnTo>
                        <a:pt x="600" y="279"/>
                      </a:lnTo>
                      <a:lnTo>
                        <a:pt x="597" y="276"/>
                      </a:lnTo>
                      <a:lnTo>
                        <a:pt x="594" y="272"/>
                      </a:lnTo>
                      <a:lnTo>
                        <a:pt x="591" y="269"/>
                      </a:lnTo>
                      <a:lnTo>
                        <a:pt x="588" y="268"/>
                      </a:lnTo>
                      <a:lnTo>
                        <a:pt x="583" y="266"/>
                      </a:lnTo>
                      <a:lnTo>
                        <a:pt x="578" y="264"/>
                      </a:lnTo>
                      <a:lnTo>
                        <a:pt x="573" y="264"/>
                      </a:lnTo>
                      <a:lnTo>
                        <a:pt x="573" y="296"/>
                      </a:lnTo>
                      <a:lnTo>
                        <a:pt x="540" y="279"/>
                      </a:lnTo>
                      <a:lnTo>
                        <a:pt x="511" y="256"/>
                      </a:lnTo>
                      <a:lnTo>
                        <a:pt x="485" y="231"/>
                      </a:lnTo>
                      <a:lnTo>
                        <a:pt x="460" y="204"/>
                      </a:lnTo>
                      <a:lnTo>
                        <a:pt x="436" y="176"/>
                      </a:lnTo>
                      <a:lnTo>
                        <a:pt x="412" y="149"/>
                      </a:lnTo>
                      <a:lnTo>
                        <a:pt x="386" y="125"/>
                      </a:lnTo>
                      <a:lnTo>
                        <a:pt x="357" y="103"/>
                      </a:lnTo>
                      <a:lnTo>
                        <a:pt x="325" y="87"/>
                      </a:lnTo>
                      <a:lnTo>
                        <a:pt x="288" y="77"/>
                      </a:lnTo>
                      <a:lnTo>
                        <a:pt x="311" y="106"/>
                      </a:lnTo>
                      <a:lnTo>
                        <a:pt x="335" y="138"/>
                      </a:lnTo>
                      <a:lnTo>
                        <a:pt x="360" y="172"/>
                      </a:lnTo>
                      <a:lnTo>
                        <a:pt x="388" y="205"/>
                      </a:lnTo>
                      <a:lnTo>
                        <a:pt x="415" y="237"/>
                      </a:lnTo>
                      <a:lnTo>
                        <a:pt x="445" y="269"/>
                      </a:lnTo>
                      <a:lnTo>
                        <a:pt x="477" y="298"/>
                      </a:lnTo>
                      <a:lnTo>
                        <a:pt x="511" y="322"/>
                      </a:lnTo>
                      <a:lnTo>
                        <a:pt x="546" y="341"/>
                      </a:lnTo>
                      <a:lnTo>
                        <a:pt x="584" y="356"/>
                      </a:lnTo>
                      <a:lnTo>
                        <a:pt x="602" y="320"/>
                      </a:lnTo>
                      <a:lnTo>
                        <a:pt x="743" y="391"/>
                      </a:lnTo>
                      <a:lnTo>
                        <a:pt x="738" y="396"/>
                      </a:lnTo>
                      <a:lnTo>
                        <a:pt x="732" y="397"/>
                      </a:lnTo>
                      <a:lnTo>
                        <a:pt x="725" y="399"/>
                      </a:lnTo>
                      <a:lnTo>
                        <a:pt x="717" y="397"/>
                      </a:lnTo>
                      <a:lnTo>
                        <a:pt x="711" y="396"/>
                      </a:lnTo>
                      <a:lnTo>
                        <a:pt x="703" y="392"/>
                      </a:lnTo>
                      <a:lnTo>
                        <a:pt x="695" y="388"/>
                      </a:lnTo>
                      <a:lnTo>
                        <a:pt x="688" y="383"/>
                      </a:lnTo>
                      <a:lnTo>
                        <a:pt x="682" y="378"/>
                      </a:lnTo>
                      <a:lnTo>
                        <a:pt x="676" y="373"/>
                      </a:lnTo>
                      <a:lnTo>
                        <a:pt x="644" y="397"/>
                      </a:lnTo>
                      <a:lnTo>
                        <a:pt x="669" y="415"/>
                      </a:lnTo>
                      <a:lnTo>
                        <a:pt x="668" y="418"/>
                      </a:lnTo>
                      <a:lnTo>
                        <a:pt x="664" y="418"/>
                      </a:lnTo>
                      <a:lnTo>
                        <a:pt x="661" y="415"/>
                      </a:lnTo>
                      <a:lnTo>
                        <a:pt x="655" y="412"/>
                      </a:lnTo>
                      <a:lnTo>
                        <a:pt x="648" y="407"/>
                      </a:lnTo>
                      <a:lnTo>
                        <a:pt x="642" y="404"/>
                      </a:lnTo>
                      <a:lnTo>
                        <a:pt x="636" y="400"/>
                      </a:lnTo>
                      <a:lnTo>
                        <a:pt x="628" y="399"/>
                      </a:lnTo>
                      <a:lnTo>
                        <a:pt x="621" y="400"/>
                      </a:lnTo>
                      <a:lnTo>
                        <a:pt x="616" y="405"/>
                      </a:lnTo>
                      <a:lnTo>
                        <a:pt x="652" y="432"/>
                      </a:lnTo>
                      <a:lnTo>
                        <a:pt x="650" y="436"/>
                      </a:lnTo>
                      <a:lnTo>
                        <a:pt x="647" y="434"/>
                      </a:lnTo>
                      <a:lnTo>
                        <a:pt x="644" y="432"/>
                      </a:lnTo>
                      <a:lnTo>
                        <a:pt x="637" y="429"/>
                      </a:lnTo>
                      <a:lnTo>
                        <a:pt x="631" y="424"/>
                      </a:lnTo>
                      <a:lnTo>
                        <a:pt x="624" y="420"/>
                      </a:lnTo>
                      <a:lnTo>
                        <a:pt x="618" y="413"/>
                      </a:lnTo>
                      <a:lnTo>
                        <a:pt x="612" y="408"/>
                      </a:lnTo>
                      <a:lnTo>
                        <a:pt x="607" y="402"/>
                      </a:lnTo>
                      <a:lnTo>
                        <a:pt x="602" y="397"/>
                      </a:lnTo>
                      <a:lnTo>
                        <a:pt x="584" y="415"/>
                      </a:lnTo>
                      <a:lnTo>
                        <a:pt x="626" y="458"/>
                      </a:lnTo>
                      <a:lnTo>
                        <a:pt x="624" y="456"/>
                      </a:lnTo>
                      <a:lnTo>
                        <a:pt x="624" y="455"/>
                      </a:lnTo>
                      <a:lnTo>
                        <a:pt x="623" y="453"/>
                      </a:lnTo>
                      <a:lnTo>
                        <a:pt x="621" y="453"/>
                      </a:lnTo>
                      <a:lnTo>
                        <a:pt x="620" y="452"/>
                      </a:lnTo>
                      <a:lnTo>
                        <a:pt x="616" y="450"/>
                      </a:lnTo>
                      <a:lnTo>
                        <a:pt x="615" y="448"/>
                      </a:lnTo>
                      <a:lnTo>
                        <a:pt x="613" y="448"/>
                      </a:lnTo>
                      <a:lnTo>
                        <a:pt x="612" y="447"/>
                      </a:lnTo>
                      <a:lnTo>
                        <a:pt x="608" y="447"/>
                      </a:lnTo>
                      <a:lnTo>
                        <a:pt x="602" y="458"/>
                      </a:lnTo>
                      <a:lnTo>
                        <a:pt x="652" y="490"/>
                      </a:lnTo>
                      <a:lnTo>
                        <a:pt x="608" y="490"/>
                      </a:lnTo>
                      <a:lnTo>
                        <a:pt x="615" y="503"/>
                      </a:lnTo>
                      <a:lnTo>
                        <a:pt x="624" y="517"/>
                      </a:lnTo>
                      <a:lnTo>
                        <a:pt x="636" y="533"/>
                      </a:lnTo>
                      <a:lnTo>
                        <a:pt x="648" y="548"/>
                      </a:lnTo>
                      <a:lnTo>
                        <a:pt x="661" y="562"/>
                      </a:lnTo>
                      <a:lnTo>
                        <a:pt x="676" y="576"/>
                      </a:lnTo>
                      <a:lnTo>
                        <a:pt x="692" y="591"/>
                      </a:lnTo>
                      <a:lnTo>
                        <a:pt x="706" y="604"/>
                      </a:lnTo>
                      <a:lnTo>
                        <a:pt x="722" y="615"/>
                      </a:lnTo>
                      <a:lnTo>
                        <a:pt x="735" y="626"/>
                      </a:lnTo>
                      <a:lnTo>
                        <a:pt x="735" y="652"/>
                      </a:lnTo>
                      <a:lnTo>
                        <a:pt x="733" y="650"/>
                      </a:lnTo>
                      <a:lnTo>
                        <a:pt x="732" y="650"/>
                      </a:lnTo>
                      <a:lnTo>
                        <a:pt x="728" y="650"/>
                      </a:lnTo>
                      <a:lnTo>
                        <a:pt x="727" y="652"/>
                      </a:lnTo>
                      <a:lnTo>
                        <a:pt x="725" y="652"/>
                      </a:lnTo>
                      <a:lnTo>
                        <a:pt x="724" y="653"/>
                      </a:lnTo>
                      <a:lnTo>
                        <a:pt x="722" y="655"/>
                      </a:lnTo>
                      <a:lnTo>
                        <a:pt x="720" y="656"/>
                      </a:lnTo>
                      <a:lnTo>
                        <a:pt x="719" y="656"/>
                      </a:lnTo>
                      <a:lnTo>
                        <a:pt x="717" y="658"/>
                      </a:lnTo>
                      <a:lnTo>
                        <a:pt x="706" y="637"/>
                      </a:lnTo>
                      <a:lnTo>
                        <a:pt x="695" y="620"/>
                      </a:lnTo>
                      <a:lnTo>
                        <a:pt x="685" y="604"/>
                      </a:lnTo>
                      <a:lnTo>
                        <a:pt x="676" y="589"/>
                      </a:lnTo>
                      <a:lnTo>
                        <a:pt x="666" y="576"/>
                      </a:lnTo>
                      <a:lnTo>
                        <a:pt x="655" y="564"/>
                      </a:lnTo>
                      <a:lnTo>
                        <a:pt x="644" y="551"/>
                      </a:lnTo>
                      <a:lnTo>
                        <a:pt x="629" y="538"/>
                      </a:lnTo>
                      <a:lnTo>
                        <a:pt x="612" y="524"/>
                      </a:lnTo>
                      <a:lnTo>
                        <a:pt x="591" y="508"/>
                      </a:lnTo>
                      <a:lnTo>
                        <a:pt x="573" y="516"/>
                      </a:lnTo>
                      <a:lnTo>
                        <a:pt x="557" y="516"/>
                      </a:lnTo>
                      <a:lnTo>
                        <a:pt x="543" y="511"/>
                      </a:lnTo>
                      <a:lnTo>
                        <a:pt x="530" y="501"/>
                      </a:lnTo>
                      <a:lnTo>
                        <a:pt x="519" y="488"/>
                      </a:lnTo>
                      <a:lnTo>
                        <a:pt x="508" y="476"/>
                      </a:lnTo>
                      <a:lnTo>
                        <a:pt x="496" y="463"/>
                      </a:lnTo>
                      <a:lnTo>
                        <a:pt x="485" y="453"/>
                      </a:lnTo>
                      <a:lnTo>
                        <a:pt x="472" y="447"/>
                      </a:lnTo>
                      <a:lnTo>
                        <a:pt x="458" y="447"/>
                      </a:lnTo>
                      <a:lnTo>
                        <a:pt x="476" y="464"/>
                      </a:lnTo>
                      <a:lnTo>
                        <a:pt x="330" y="296"/>
                      </a:lnTo>
                      <a:lnTo>
                        <a:pt x="330" y="309"/>
                      </a:lnTo>
                      <a:lnTo>
                        <a:pt x="332" y="322"/>
                      </a:lnTo>
                      <a:lnTo>
                        <a:pt x="338" y="335"/>
                      </a:lnTo>
                      <a:lnTo>
                        <a:pt x="344" y="348"/>
                      </a:lnTo>
                      <a:lnTo>
                        <a:pt x="354" y="360"/>
                      </a:lnTo>
                      <a:lnTo>
                        <a:pt x="365" y="373"/>
                      </a:lnTo>
                      <a:lnTo>
                        <a:pt x="376" y="384"/>
                      </a:lnTo>
                      <a:lnTo>
                        <a:pt x="386" y="397"/>
                      </a:lnTo>
                      <a:lnTo>
                        <a:pt x="396" y="410"/>
                      </a:lnTo>
                      <a:lnTo>
                        <a:pt x="405" y="423"/>
                      </a:lnTo>
                      <a:lnTo>
                        <a:pt x="402" y="420"/>
                      </a:lnTo>
                      <a:lnTo>
                        <a:pt x="399" y="418"/>
                      </a:lnTo>
                      <a:lnTo>
                        <a:pt x="396" y="415"/>
                      </a:lnTo>
                      <a:lnTo>
                        <a:pt x="392" y="410"/>
                      </a:lnTo>
                      <a:lnTo>
                        <a:pt x="391" y="407"/>
                      </a:lnTo>
                      <a:lnTo>
                        <a:pt x="388" y="405"/>
                      </a:lnTo>
                      <a:lnTo>
                        <a:pt x="384" y="402"/>
                      </a:lnTo>
                      <a:lnTo>
                        <a:pt x="381" y="400"/>
                      </a:lnTo>
                      <a:lnTo>
                        <a:pt x="376" y="399"/>
                      </a:lnTo>
                      <a:lnTo>
                        <a:pt x="373" y="397"/>
                      </a:lnTo>
                      <a:lnTo>
                        <a:pt x="370" y="407"/>
                      </a:lnTo>
                      <a:lnTo>
                        <a:pt x="368" y="410"/>
                      </a:lnTo>
                      <a:lnTo>
                        <a:pt x="365" y="412"/>
                      </a:lnTo>
                      <a:lnTo>
                        <a:pt x="362" y="412"/>
                      </a:lnTo>
                      <a:lnTo>
                        <a:pt x="357" y="410"/>
                      </a:lnTo>
                      <a:lnTo>
                        <a:pt x="354" y="407"/>
                      </a:lnTo>
                      <a:lnTo>
                        <a:pt x="351" y="405"/>
                      </a:lnTo>
                      <a:lnTo>
                        <a:pt x="346" y="407"/>
                      </a:lnTo>
                      <a:lnTo>
                        <a:pt x="341" y="408"/>
                      </a:lnTo>
                      <a:lnTo>
                        <a:pt x="338" y="415"/>
                      </a:lnTo>
                      <a:lnTo>
                        <a:pt x="312" y="391"/>
                      </a:lnTo>
                      <a:lnTo>
                        <a:pt x="301" y="391"/>
                      </a:lnTo>
                      <a:lnTo>
                        <a:pt x="290" y="388"/>
                      </a:lnTo>
                      <a:lnTo>
                        <a:pt x="277" y="384"/>
                      </a:lnTo>
                      <a:lnTo>
                        <a:pt x="264" y="378"/>
                      </a:lnTo>
                      <a:lnTo>
                        <a:pt x="252" y="370"/>
                      </a:lnTo>
                      <a:lnTo>
                        <a:pt x="237" y="362"/>
                      </a:lnTo>
                      <a:lnTo>
                        <a:pt x="224" y="352"/>
                      </a:lnTo>
                      <a:lnTo>
                        <a:pt x="212" y="341"/>
                      </a:lnTo>
                      <a:lnTo>
                        <a:pt x="199" y="332"/>
                      </a:lnTo>
                      <a:lnTo>
                        <a:pt x="186" y="320"/>
                      </a:lnTo>
                      <a:lnTo>
                        <a:pt x="53" y="162"/>
                      </a:lnTo>
                      <a:lnTo>
                        <a:pt x="66" y="170"/>
                      </a:lnTo>
                      <a:lnTo>
                        <a:pt x="77" y="180"/>
                      </a:lnTo>
                      <a:lnTo>
                        <a:pt x="90" y="191"/>
                      </a:lnTo>
                      <a:lnTo>
                        <a:pt x="101" y="202"/>
                      </a:lnTo>
                      <a:lnTo>
                        <a:pt x="112" y="215"/>
                      </a:lnTo>
                      <a:lnTo>
                        <a:pt x="124" y="228"/>
                      </a:lnTo>
                      <a:lnTo>
                        <a:pt x="136" y="240"/>
                      </a:lnTo>
                      <a:lnTo>
                        <a:pt x="149" y="252"/>
                      </a:lnTo>
                      <a:lnTo>
                        <a:pt x="164" y="263"/>
                      </a:lnTo>
                      <a:lnTo>
                        <a:pt x="180" y="271"/>
                      </a:lnTo>
                      <a:lnTo>
                        <a:pt x="183" y="269"/>
                      </a:lnTo>
                      <a:lnTo>
                        <a:pt x="184" y="268"/>
                      </a:lnTo>
                      <a:lnTo>
                        <a:pt x="186" y="266"/>
                      </a:lnTo>
                      <a:lnTo>
                        <a:pt x="186" y="263"/>
                      </a:lnTo>
                      <a:lnTo>
                        <a:pt x="186" y="260"/>
                      </a:lnTo>
                      <a:lnTo>
                        <a:pt x="188" y="256"/>
                      </a:lnTo>
                      <a:lnTo>
                        <a:pt x="186" y="255"/>
                      </a:lnTo>
                      <a:lnTo>
                        <a:pt x="186" y="252"/>
                      </a:lnTo>
                      <a:lnTo>
                        <a:pt x="186" y="248"/>
                      </a:lnTo>
                      <a:lnTo>
                        <a:pt x="186" y="247"/>
                      </a:lnTo>
                      <a:lnTo>
                        <a:pt x="212" y="264"/>
                      </a:lnTo>
                      <a:lnTo>
                        <a:pt x="207" y="266"/>
                      </a:lnTo>
                      <a:lnTo>
                        <a:pt x="205" y="268"/>
                      </a:lnTo>
                      <a:lnTo>
                        <a:pt x="204" y="271"/>
                      </a:lnTo>
                      <a:lnTo>
                        <a:pt x="202" y="274"/>
                      </a:lnTo>
                      <a:lnTo>
                        <a:pt x="202" y="277"/>
                      </a:lnTo>
                      <a:lnTo>
                        <a:pt x="202" y="280"/>
                      </a:lnTo>
                      <a:lnTo>
                        <a:pt x="202" y="285"/>
                      </a:lnTo>
                      <a:lnTo>
                        <a:pt x="204" y="288"/>
                      </a:lnTo>
                      <a:lnTo>
                        <a:pt x="204" y="293"/>
                      </a:lnTo>
                      <a:lnTo>
                        <a:pt x="204" y="296"/>
                      </a:lnTo>
                      <a:lnTo>
                        <a:pt x="213" y="308"/>
                      </a:lnTo>
                      <a:lnTo>
                        <a:pt x="220" y="312"/>
                      </a:lnTo>
                      <a:lnTo>
                        <a:pt x="226" y="312"/>
                      </a:lnTo>
                      <a:lnTo>
                        <a:pt x="232" y="309"/>
                      </a:lnTo>
                      <a:lnTo>
                        <a:pt x="237" y="304"/>
                      </a:lnTo>
                      <a:lnTo>
                        <a:pt x="242" y="300"/>
                      </a:lnTo>
                      <a:lnTo>
                        <a:pt x="248" y="296"/>
                      </a:lnTo>
                      <a:lnTo>
                        <a:pt x="255" y="296"/>
                      </a:lnTo>
                      <a:lnTo>
                        <a:pt x="263" y="301"/>
                      </a:lnTo>
                      <a:lnTo>
                        <a:pt x="271" y="314"/>
                      </a:lnTo>
                      <a:lnTo>
                        <a:pt x="256" y="290"/>
                      </a:lnTo>
                      <a:lnTo>
                        <a:pt x="239" y="269"/>
                      </a:lnTo>
                      <a:lnTo>
                        <a:pt x="221" y="247"/>
                      </a:lnTo>
                      <a:lnTo>
                        <a:pt x="200" y="228"/>
                      </a:lnTo>
                      <a:lnTo>
                        <a:pt x="180" y="207"/>
                      </a:lnTo>
                      <a:lnTo>
                        <a:pt x="157" y="186"/>
                      </a:lnTo>
                      <a:lnTo>
                        <a:pt x="135" y="165"/>
                      </a:lnTo>
                      <a:lnTo>
                        <a:pt x="112" y="144"/>
                      </a:lnTo>
                      <a:lnTo>
                        <a:pt x="88" y="124"/>
                      </a:lnTo>
                      <a:lnTo>
                        <a:pt x="66" y="103"/>
                      </a:lnTo>
                      <a:lnTo>
                        <a:pt x="55" y="98"/>
                      </a:lnTo>
                      <a:lnTo>
                        <a:pt x="47" y="98"/>
                      </a:lnTo>
                      <a:lnTo>
                        <a:pt x="39" y="101"/>
                      </a:lnTo>
                      <a:lnTo>
                        <a:pt x="34" y="106"/>
                      </a:lnTo>
                      <a:lnTo>
                        <a:pt x="29" y="111"/>
                      </a:lnTo>
                      <a:lnTo>
                        <a:pt x="24" y="119"/>
                      </a:lnTo>
                      <a:lnTo>
                        <a:pt x="20" y="125"/>
                      </a:lnTo>
                      <a:lnTo>
                        <a:pt x="15" y="133"/>
                      </a:lnTo>
                      <a:lnTo>
                        <a:pt x="8" y="140"/>
                      </a:lnTo>
                      <a:lnTo>
                        <a:pt x="0" y="144"/>
                      </a:lnTo>
                      <a:lnTo>
                        <a:pt x="4" y="130"/>
                      </a:lnTo>
                      <a:lnTo>
                        <a:pt x="8" y="112"/>
                      </a:lnTo>
                      <a:lnTo>
                        <a:pt x="15" y="93"/>
                      </a:lnTo>
                      <a:lnTo>
                        <a:pt x="23" y="74"/>
                      </a:lnTo>
                      <a:lnTo>
                        <a:pt x="34" y="53"/>
                      </a:lnTo>
                      <a:lnTo>
                        <a:pt x="47" y="36"/>
                      </a:lnTo>
                      <a:lnTo>
                        <a:pt x="63" y="20"/>
                      </a:lnTo>
                      <a:lnTo>
                        <a:pt x="80" y="8"/>
                      </a:lnTo>
                      <a:lnTo>
                        <a:pt x="101" y="2"/>
                      </a:lnTo>
                      <a:lnTo>
                        <a:pt x="127" y="0"/>
                      </a:lnTo>
                      <a:lnTo>
                        <a:pt x="152" y="18"/>
                      </a:lnTo>
                      <a:lnTo>
                        <a:pt x="175" y="28"/>
                      </a:lnTo>
                      <a:lnTo>
                        <a:pt x="197" y="32"/>
                      </a:lnTo>
                      <a:lnTo>
                        <a:pt x="216" y="32"/>
                      </a:lnTo>
                      <a:lnTo>
                        <a:pt x="234" y="32"/>
                      </a:lnTo>
                      <a:lnTo>
                        <a:pt x="253" y="32"/>
                      </a:lnTo>
                      <a:lnTo>
                        <a:pt x="272" y="37"/>
                      </a:lnTo>
                      <a:lnTo>
                        <a:pt x="292" y="47"/>
                      </a:lnTo>
                      <a:lnTo>
                        <a:pt x="314" y="66"/>
                      </a:lnTo>
                      <a:lnTo>
                        <a:pt x="338" y="95"/>
                      </a:lnTo>
                      <a:lnTo>
                        <a:pt x="338" y="95"/>
                      </a:lnTo>
                      <a:lnTo>
                        <a:pt x="336" y="95"/>
                      </a:lnTo>
                      <a:close/>
                    </a:path>
                  </a:pathLst>
                </a:custGeom>
                <a:solidFill>
                  <a:srgbClr val="600C0C"/>
                </a:solidFill>
                <a:ln w="9525">
                  <a:noFill/>
                  <a:round/>
                  <a:headEnd/>
                  <a:tailEnd/>
                </a:ln>
              </p:spPr>
              <p:txBody>
                <a:bodyPr/>
                <a:lstStyle/>
                <a:p>
                  <a:endParaRPr lang="en-US"/>
                </a:p>
              </p:txBody>
            </p:sp>
            <p:sp>
              <p:nvSpPr>
                <p:cNvPr id="43337" name="Freeform 329"/>
                <p:cNvSpPr>
                  <a:spLocks/>
                </p:cNvSpPr>
                <p:nvPr/>
              </p:nvSpPr>
              <p:spPr bwMode="auto">
                <a:xfrm>
                  <a:off x="3198" y="3562"/>
                  <a:ext cx="9" cy="18"/>
                </a:xfrm>
                <a:custGeom>
                  <a:avLst/>
                  <a:gdLst/>
                  <a:ahLst/>
                  <a:cxnLst>
                    <a:cxn ang="0">
                      <a:pos x="16" y="10"/>
                    </a:cxn>
                    <a:cxn ang="0">
                      <a:pos x="17" y="13"/>
                    </a:cxn>
                    <a:cxn ang="0">
                      <a:pos x="17" y="16"/>
                    </a:cxn>
                    <a:cxn ang="0">
                      <a:pos x="16" y="18"/>
                    </a:cxn>
                    <a:cxn ang="0">
                      <a:pos x="14" y="21"/>
                    </a:cxn>
                    <a:cxn ang="0">
                      <a:pos x="13" y="23"/>
                    </a:cxn>
                    <a:cxn ang="0">
                      <a:pos x="9" y="24"/>
                    </a:cxn>
                    <a:cxn ang="0">
                      <a:pos x="6" y="28"/>
                    </a:cxn>
                    <a:cxn ang="0">
                      <a:pos x="5" y="29"/>
                    </a:cxn>
                    <a:cxn ang="0">
                      <a:pos x="1" y="32"/>
                    </a:cxn>
                    <a:cxn ang="0">
                      <a:pos x="0" y="36"/>
                    </a:cxn>
                    <a:cxn ang="0">
                      <a:pos x="17" y="18"/>
                    </a:cxn>
                    <a:cxn ang="0">
                      <a:pos x="0" y="0"/>
                    </a:cxn>
                    <a:cxn ang="0">
                      <a:pos x="1" y="0"/>
                    </a:cxn>
                    <a:cxn ang="0">
                      <a:pos x="3" y="0"/>
                    </a:cxn>
                    <a:cxn ang="0">
                      <a:pos x="5" y="0"/>
                    </a:cxn>
                    <a:cxn ang="0">
                      <a:pos x="6" y="2"/>
                    </a:cxn>
                    <a:cxn ang="0">
                      <a:pos x="8" y="2"/>
                    </a:cxn>
                    <a:cxn ang="0">
                      <a:pos x="9" y="4"/>
                    </a:cxn>
                    <a:cxn ang="0">
                      <a:pos x="11" y="5"/>
                    </a:cxn>
                    <a:cxn ang="0">
                      <a:pos x="13" y="7"/>
                    </a:cxn>
                    <a:cxn ang="0">
                      <a:pos x="14" y="8"/>
                    </a:cxn>
                    <a:cxn ang="0">
                      <a:pos x="17" y="10"/>
                    </a:cxn>
                    <a:cxn ang="0">
                      <a:pos x="17" y="10"/>
                    </a:cxn>
                    <a:cxn ang="0">
                      <a:pos x="16" y="10"/>
                    </a:cxn>
                  </a:cxnLst>
                  <a:rect l="0" t="0" r="r" b="b"/>
                  <a:pathLst>
                    <a:path w="17" h="36">
                      <a:moveTo>
                        <a:pt x="16" y="10"/>
                      </a:moveTo>
                      <a:lnTo>
                        <a:pt x="17" y="13"/>
                      </a:lnTo>
                      <a:lnTo>
                        <a:pt x="17" y="16"/>
                      </a:lnTo>
                      <a:lnTo>
                        <a:pt x="16" y="18"/>
                      </a:lnTo>
                      <a:lnTo>
                        <a:pt x="14" y="21"/>
                      </a:lnTo>
                      <a:lnTo>
                        <a:pt x="13" y="23"/>
                      </a:lnTo>
                      <a:lnTo>
                        <a:pt x="9" y="24"/>
                      </a:lnTo>
                      <a:lnTo>
                        <a:pt x="6" y="28"/>
                      </a:lnTo>
                      <a:lnTo>
                        <a:pt x="5" y="29"/>
                      </a:lnTo>
                      <a:lnTo>
                        <a:pt x="1" y="32"/>
                      </a:lnTo>
                      <a:lnTo>
                        <a:pt x="0" y="36"/>
                      </a:lnTo>
                      <a:lnTo>
                        <a:pt x="17" y="18"/>
                      </a:lnTo>
                      <a:lnTo>
                        <a:pt x="0" y="0"/>
                      </a:lnTo>
                      <a:lnTo>
                        <a:pt x="1" y="0"/>
                      </a:lnTo>
                      <a:lnTo>
                        <a:pt x="3" y="0"/>
                      </a:lnTo>
                      <a:lnTo>
                        <a:pt x="5" y="0"/>
                      </a:lnTo>
                      <a:lnTo>
                        <a:pt x="6" y="2"/>
                      </a:lnTo>
                      <a:lnTo>
                        <a:pt x="8" y="2"/>
                      </a:lnTo>
                      <a:lnTo>
                        <a:pt x="9" y="4"/>
                      </a:lnTo>
                      <a:lnTo>
                        <a:pt x="11" y="5"/>
                      </a:lnTo>
                      <a:lnTo>
                        <a:pt x="13" y="7"/>
                      </a:lnTo>
                      <a:lnTo>
                        <a:pt x="14" y="8"/>
                      </a:lnTo>
                      <a:lnTo>
                        <a:pt x="17" y="10"/>
                      </a:lnTo>
                      <a:lnTo>
                        <a:pt x="17" y="10"/>
                      </a:lnTo>
                      <a:lnTo>
                        <a:pt x="16" y="10"/>
                      </a:lnTo>
                      <a:close/>
                    </a:path>
                  </a:pathLst>
                </a:custGeom>
                <a:solidFill>
                  <a:srgbClr val="520000"/>
                </a:solidFill>
                <a:ln w="9525">
                  <a:noFill/>
                  <a:round/>
                  <a:headEnd/>
                  <a:tailEnd/>
                </a:ln>
              </p:spPr>
              <p:txBody>
                <a:bodyPr/>
                <a:lstStyle/>
                <a:p>
                  <a:endParaRPr lang="en-US"/>
                </a:p>
              </p:txBody>
            </p:sp>
            <p:sp>
              <p:nvSpPr>
                <p:cNvPr id="43338" name="Freeform 330"/>
                <p:cNvSpPr>
                  <a:spLocks/>
                </p:cNvSpPr>
                <p:nvPr/>
              </p:nvSpPr>
              <p:spPr bwMode="auto">
                <a:xfrm>
                  <a:off x="3332" y="3567"/>
                  <a:ext cx="26" cy="64"/>
                </a:xfrm>
                <a:custGeom>
                  <a:avLst/>
                  <a:gdLst/>
                  <a:ahLst/>
                  <a:cxnLst>
                    <a:cxn ang="0">
                      <a:pos x="16" y="24"/>
                    </a:cxn>
                    <a:cxn ang="0">
                      <a:pos x="19" y="29"/>
                    </a:cxn>
                    <a:cxn ang="0">
                      <a:pos x="22" y="32"/>
                    </a:cxn>
                    <a:cxn ang="0">
                      <a:pos x="26" y="34"/>
                    </a:cxn>
                    <a:cxn ang="0">
                      <a:pos x="30" y="34"/>
                    </a:cxn>
                    <a:cxn ang="0">
                      <a:pos x="34" y="34"/>
                    </a:cxn>
                    <a:cxn ang="0">
                      <a:pos x="37" y="34"/>
                    </a:cxn>
                    <a:cxn ang="0">
                      <a:pos x="42" y="34"/>
                    </a:cxn>
                    <a:cxn ang="0">
                      <a:pos x="45" y="34"/>
                    </a:cxn>
                    <a:cxn ang="0">
                      <a:pos x="50" y="32"/>
                    </a:cxn>
                    <a:cxn ang="0">
                      <a:pos x="53" y="32"/>
                    </a:cxn>
                    <a:cxn ang="0">
                      <a:pos x="38" y="40"/>
                    </a:cxn>
                    <a:cxn ang="0">
                      <a:pos x="30" y="51"/>
                    </a:cxn>
                    <a:cxn ang="0">
                      <a:pos x="27" y="62"/>
                    </a:cxn>
                    <a:cxn ang="0">
                      <a:pos x="26" y="74"/>
                    </a:cxn>
                    <a:cxn ang="0">
                      <a:pos x="27" y="85"/>
                    </a:cxn>
                    <a:cxn ang="0">
                      <a:pos x="27" y="96"/>
                    </a:cxn>
                    <a:cxn ang="0">
                      <a:pos x="27" y="107"/>
                    </a:cxn>
                    <a:cxn ang="0">
                      <a:pos x="22" y="115"/>
                    </a:cxn>
                    <a:cxn ang="0">
                      <a:pos x="16" y="123"/>
                    </a:cxn>
                    <a:cxn ang="0">
                      <a:pos x="3" y="128"/>
                    </a:cxn>
                    <a:cxn ang="0">
                      <a:pos x="0" y="128"/>
                    </a:cxn>
                    <a:cxn ang="0">
                      <a:pos x="0" y="128"/>
                    </a:cxn>
                    <a:cxn ang="0">
                      <a:pos x="2" y="126"/>
                    </a:cxn>
                    <a:cxn ang="0">
                      <a:pos x="5" y="125"/>
                    </a:cxn>
                    <a:cxn ang="0">
                      <a:pos x="10" y="120"/>
                    </a:cxn>
                    <a:cxn ang="0">
                      <a:pos x="13" y="115"/>
                    </a:cxn>
                    <a:cxn ang="0">
                      <a:pos x="18" y="110"/>
                    </a:cxn>
                    <a:cxn ang="0">
                      <a:pos x="22" y="104"/>
                    </a:cxn>
                    <a:cxn ang="0">
                      <a:pos x="26" y="99"/>
                    </a:cxn>
                    <a:cxn ang="0">
                      <a:pos x="27" y="93"/>
                    </a:cxn>
                    <a:cxn ang="0">
                      <a:pos x="3" y="85"/>
                    </a:cxn>
                    <a:cxn ang="0">
                      <a:pos x="35" y="43"/>
                    </a:cxn>
                    <a:cxn ang="0">
                      <a:pos x="34" y="40"/>
                    </a:cxn>
                    <a:cxn ang="0">
                      <a:pos x="32" y="38"/>
                    </a:cxn>
                    <a:cxn ang="0">
                      <a:pos x="29" y="35"/>
                    </a:cxn>
                    <a:cxn ang="0">
                      <a:pos x="27" y="35"/>
                    </a:cxn>
                    <a:cxn ang="0">
                      <a:pos x="24" y="34"/>
                    </a:cxn>
                    <a:cxn ang="0">
                      <a:pos x="21" y="34"/>
                    </a:cxn>
                    <a:cxn ang="0">
                      <a:pos x="18" y="32"/>
                    </a:cxn>
                    <a:cxn ang="0">
                      <a:pos x="14" y="32"/>
                    </a:cxn>
                    <a:cxn ang="0">
                      <a:pos x="13" y="32"/>
                    </a:cxn>
                    <a:cxn ang="0">
                      <a:pos x="10" y="32"/>
                    </a:cxn>
                    <a:cxn ang="0">
                      <a:pos x="27" y="0"/>
                    </a:cxn>
                    <a:cxn ang="0">
                      <a:pos x="53" y="8"/>
                    </a:cxn>
                    <a:cxn ang="0">
                      <a:pos x="18" y="26"/>
                    </a:cxn>
                    <a:cxn ang="0">
                      <a:pos x="18" y="26"/>
                    </a:cxn>
                    <a:cxn ang="0">
                      <a:pos x="16" y="24"/>
                    </a:cxn>
                  </a:cxnLst>
                  <a:rect l="0" t="0" r="r" b="b"/>
                  <a:pathLst>
                    <a:path w="53" h="128">
                      <a:moveTo>
                        <a:pt x="16" y="24"/>
                      </a:moveTo>
                      <a:lnTo>
                        <a:pt x="19" y="29"/>
                      </a:lnTo>
                      <a:lnTo>
                        <a:pt x="22" y="32"/>
                      </a:lnTo>
                      <a:lnTo>
                        <a:pt x="26" y="34"/>
                      </a:lnTo>
                      <a:lnTo>
                        <a:pt x="30" y="34"/>
                      </a:lnTo>
                      <a:lnTo>
                        <a:pt x="34" y="34"/>
                      </a:lnTo>
                      <a:lnTo>
                        <a:pt x="37" y="34"/>
                      </a:lnTo>
                      <a:lnTo>
                        <a:pt x="42" y="34"/>
                      </a:lnTo>
                      <a:lnTo>
                        <a:pt x="45" y="34"/>
                      </a:lnTo>
                      <a:lnTo>
                        <a:pt x="50" y="32"/>
                      </a:lnTo>
                      <a:lnTo>
                        <a:pt x="53" y="32"/>
                      </a:lnTo>
                      <a:lnTo>
                        <a:pt x="38" y="40"/>
                      </a:lnTo>
                      <a:lnTo>
                        <a:pt x="30" y="51"/>
                      </a:lnTo>
                      <a:lnTo>
                        <a:pt x="27" y="62"/>
                      </a:lnTo>
                      <a:lnTo>
                        <a:pt x="26" y="74"/>
                      </a:lnTo>
                      <a:lnTo>
                        <a:pt x="27" y="85"/>
                      </a:lnTo>
                      <a:lnTo>
                        <a:pt x="27" y="96"/>
                      </a:lnTo>
                      <a:lnTo>
                        <a:pt x="27" y="107"/>
                      </a:lnTo>
                      <a:lnTo>
                        <a:pt x="22" y="115"/>
                      </a:lnTo>
                      <a:lnTo>
                        <a:pt x="16" y="123"/>
                      </a:lnTo>
                      <a:lnTo>
                        <a:pt x="3" y="128"/>
                      </a:lnTo>
                      <a:lnTo>
                        <a:pt x="0" y="128"/>
                      </a:lnTo>
                      <a:lnTo>
                        <a:pt x="0" y="128"/>
                      </a:lnTo>
                      <a:lnTo>
                        <a:pt x="2" y="126"/>
                      </a:lnTo>
                      <a:lnTo>
                        <a:pt x="5" y="125"/>
                      </a:lnTo>
                      <a:lnTo>
                        <a:pt x="10" y="120"/>
                      </a:lnTo>
                      <a:lnTo>
                        <a:pt x="13" y="115"/>
                      </a:lnTo>
                      <a:lnTo>
                        <a:pt x="18" y="110"/>
                      </a:lnTo>
                      <a:lnTo>
                        <a:pt x="22" y="104"/>
                      </a:lnTo>
                      <a:lnTo>
                        <a:pt x="26" y="99"/>
                      </a:lnTo>
                      <a:lnTo>
                        <a:pt x="27" y="93"/>
                      </a:lnTo>
                      <a:lnTo>
                        <a:pt x="3" y="85"/>
                      </a:lnTo>
                      <a:lnTo>
                        <a:pt x="35" y="43"/>
                      </a:lnTo>
                      <a:lnTo>
                        <a:pt x="34" y="40"/>
                      </a:lnTo>
                      <a:lnTo>
                        <a:pt x="32" y="38"/>
                      </a:lnTo>
                      <a:lnTo>
                        <a:pt x="29" y="35"/>
                      </a:lnTo>
                      <a:lnTo>
                        <a:pt x="27" y="35"/>
                      </a:lnTo>
                      <a:lnTo>
                        <a:pt x="24" y="34"/>
                      </a:lnTo>
                      <a:lnTo>
                        <a:pt x="21" y="34"/>
                      </a:lnTo>
                      <a:lnTo>
                        <a:pt x="18" y="32"/>
                      </a:lnTo>
                      <a:lnTo>
                        <a:pt x="14" y="32"/>
                      </a:lnTo>
                      <a:lnTo>
                        <a:pt x="13" y="32"/>
                      </a:lnTo>
                      <a:lnTo>
                        <a:pt x="10" y="32"/>
                      </a:lnTo>
                      <a:lnTo>
                        <a:pt x="27" y="0"/>
                      </a:lnTo>
                      <a:lnTo>
                        <a:pt x="53" y="8"/>
                      </a:lnTo>
                      <a:lnTo>
                        <a:pt x="18" y="26"/>
                      </a:lnTo>
                      <a:lnTo>
                        <a:pt x="18" y="26"/>
                      </a:lnTo>
                      <a:lnTo>
                        <a:pt x="16" y="24"/>
                      </a:lnTo>
                      <a:close/>
                    </a:path>
                  </a:pathLst>
                </a:custGeom>
                <a:solidFill>
                  <a:srgbClr val="520000"/>
                </a:solidFill>
                <a:ln w="9525">
                  <a:noFill/>
                  <a:round/>
                  <a:headEnd/>
                  <a:tailEnd/>
                </a:ln>
              </p:spPr>
              <p:txBody>
                <a:bodyPr/>
                <a:lstStyle/>
                <a:p>
                  <a:endParaRPr lang="en-US"/>
                </a:p>
              </p:txBody>
            </p:sp>
            <p:sp>
              <p:nvSpPr>
                <p:cNvPr id="43339" name="Freeform 331"/>
                <p:cNvSpPr>
                  <a:spLocks/>
                </p:cNvSpPr>
                <p:nvPr/>
              </p:nvSpPr>
              <p:spPr bwMode="auto">
                <a:xfrm>
                  <a:off x="3494" y="3560"/>
                  <a:ext cx="4" cy="13"/>
                </a:xfrm>
                <a:custGeom>
                  <a:avLst/>
                  <a:gdLst/>
                  <a:ahLst/>
                  <a:cxnLst>
                    <a:cxn ang="0">
                      <a:pos x="0" y="0"/>
                    </a:cxn>
                    <a:cxn ang="0">
                      <a:pos x="8" y="0"/>
                    </a:cxn>
                    <a:cxn ang="0">
                      <a:pos x="8" y="25"/>
                    </a:cxn>
                    <a:cxn ang="0">
                      <a:pos x="0" y="25"/>
                    </a:cxn>
                    <a:cxn ang="0">
                      <a:pos x="0" y="0"/>
                    </a:cxn>
                    <a:cxn ang="0">
                      <a:pos x="0" y="0"/>
                    </a:cxn>
                  </a:cxnLst>
                  <a:rect l="0" t="0" r="r" b="b"/>
                  <a:pathLst>
                    <a:path w="8" h="25">
                      <a:moveTo>
                        <a:pt x="0" y="0"/>
                      </a:moveTo>
                      <a:lnTo>
                        <a:pt x="8" y="0"/>
                      </a:lnTo>
                      <a:lnTo>
                        <a:pt x="8" y="25"/>
                      </a:lnTo>
                      <a:lnTo>
                        <a:pt x="0" y="25"/>
                      </a:lnTo>
                      <a:lnTo>
                        <a:pt x="0" y="0"/>
                      </a:lnTo>
                      <a:lnTo>
                        <a:pt x="0" y="0"/>
                      </a:lnTo>
                      <a:close/>
                    </a:path>
                  </a:pathLst>
                </a:custGeom>
                <a:solidFill>
                  <a:srgbClr val="893939"/>
                </a:solidFill>
                <a:ln w="9525">
                  <a:noFill/>
                  <a:round/>
                  <a:headEnd/>
                  <a:tailEnd/>
                </a:ln>
              </p:spPr>
              <p:txBody>
                <a:bodyPr/>
                <a:lstStyle/>
                <a:p>
                  <a:endParaRPr lang="en-US"/>
                </a:p>
              </p:txBody>
            </p:sp>
            <p:sp>
              <p:nvSpPr>
                <p:cNvPr id="43340" name="Freeform 332"/>
                <p:cNvSpPr>
                  <a:spLocks/>
                </p:cNvSpPr>
                <p:nvPr/>
              </p:nvSpPr>
              <p:spPr bwMode="auto">
                <a:xfrm>
                  <a:off x="3552" y="3570"/>
                  <a:ext cx="9" cy="26"/>
                </a:xfrm>
                <a:custGeom>
                  <a:avLst/>
                  <a:gdLst/>
                  <a:ahLst/>
                  <a:cxnLst>
                    <a:cxn ang="0">
                      <a:pos x="16" y="0"/>
                    </a:cxn>
                    <a:cxn ang="0">
                      <a:pos x="0" y="52"/>
                    </a:cxn>
                    <a:cxn ang="0">
                      <a:pos x="18" y="2"/>
                    </a:cxn>
                    <a:cxn ang="0">
                      <a:pos x="18" y="2"/>
                    </a:cxn>
                    <a:cxn ang="0">
                      <a:pos x="16" y="0"/>
                    </a:cxn>
                  </a:cxnLst>
                  <a:rect l="0" t="0" r="r" b="b"/>
                  <a:pathLst>
                    <a:path w="18" h="52">
                      <a:moveTo>
                        <a:pt x="16" y="0"/>
                      </a:moveTo>
                      <a:lnTo>
                        <a:pt x="0" y="52"/>
                      </a:lnTo>
                      <a:lnTo>
                        <a:pt x="18" y="2"/>
                      </a:lnTo>
                      <a:lnTo>
                        <a:pt x="18" y="2"/>
                      </a:lnTo>
                      <a:lnTo>
                        <a:pt x="16" y="0"/>
                      </a:lnTo>
                      <a:close/>
                    </a:path>
                  </a:pathLst>
                </a:custGeom>
                <a:solidFill>
                  <a:srgbClr val="893939"/>
                </a:solidFill>
                <a:ln w="9525">
                  <a:noFill/>
                  <a:round/>
                  <a:headEnd/>
                  <a:tailEnd/>
                </a:ln>
              </p:spPr>
              <p:txBody>
                <a:bodyPr/>
                <a:lstStyle/>
                <a:p>
                  <a:endParaRPr lang="en-US"/>
                </a:p>
              </p:txBody>
            </p:sp>
            <p:sp>
              <p:nvSpPr>
                <p:cNvPr id="43341" name="Freeform 333"/>
                <p:cNvSpPr>
                  <a:spLocks/>
                </p:cNvSpPr>
                <p:nvPr/>
              </p:nvSpPr>
              <p:spPr bwMode="auto">
                <a:xfrm>
                  <a:off x="3608" y="3570"/>
                  <a:ext cx="7" cy="31"/>
                </a:xfrm>
                <a:custGeom>
                  <a:avLst/>
                  <a:gdLst/>
                  <a:ahLst/>
                  <a:cxnLst>
                    <a:cxn ang="0">
                      <a:pos x="14" y="0"/>
                    </a:cxn>
                    <a:cxn ang="0">
                      <a:pos x="0" y="61"/>
                    </a:cxn>
                    <a:cxn ang="0">
                      <a:pos x="14" y="2"/>
                    </a:cxn>
                    <a:cxn ang="0">
                      <a:pos x="14" y="2"/>
                    </a:cxn>
                    <a:cxn ang="0">
                      <a:pos x="14" y="0"/>
                    </a:cxn>
                  </a:cxnLst>
                  <a:rect l="0" t="0" r="r" b="b"/>
                  <a:pathLst>
                    <a:path w="14" h="61">
                      <a:moveTo>
                        <a:pt x="14" y="0"/>
                      </a:moveTo>
                      <a:lnTo>
                        <a:pt x="0" y="61"/>
                      </a:lnTo>
                      <a:lnTo>
                        <a:pt x="14" y="2"/>
                      </a:lnTo>
                      <a:lnTo>
                        <a:pt x="14" y="2"/>
                      </a:lnTo>
                      <a:lnTo>
                        <a:pt x="14" y="0"/>
                      </a:lnTo>
                      <a:close/>
                    </a:path>
                  </a:pathLst>
                </a:custGeom>
                <a:solidFill>
                  <a:srgbClr val="520000"/>
                </a:solidFill>
                <a:ln w="9525">
                  <a:noFill/>
                  <a:round/>
                  <a:headEnd/>
                  <a:tailEnd/>
                </a:ln>
              </p:spPr>
              <p:txBody>
                <a:bodyPr/>
                <a:lstStyle/>
                <a:p>
                  <a:endParaRPr lang="en-US"/>
                </a:p>
              </p:txBody>
            </p:sp>
            <p:sp>
              <p:nvSpPr>
                <p:cNvPr id="43342" name="Freeform 334"/>
                <p:cNvSpPr>
                  <a:spLocks/>
                </p:cNvSpPr>
                <p:nvPr/>
              </p:nvSpPr>
              <p:spPr bwMode="auto">
                <a:xfrm>
                  <a:off x="3222" y="3574"/>
                  <a:ext cx="10" cy="31"/>
                </a:xfrm>
                <a:custGeom>
                  <a:avLst/>
                  <a:gdLst/>
                  <a:ahLst/>
                  <a:cxnLst>
                    <a:cxn ang="0">
                      <a:pos x="17" y="60"/>
                    </a:cxn>
                    <a:cxn ang="0">
                      <a:pos x="0" y="29"/>
                    </a:cxn>
                    <a:cxn ang="0">
                      <a:pos x="11" y="36"/>
                    </a:cxn>
                    <a:cxn ang="0">
                      <a:pos x="11" y="0"/>
                    </a:cxn>
                    <a:cxn ang="0">
                      <a:pos x="14" y="7"/>
                    </a:cxn>
                    <a:cxn ang="0">
                      <a:pos x="17" y="12"/>
                    </a:cxn>
                    <a:cxn ang="0">
                      <a:pos x="17" y="18"/>
                    </a:cxn>
                    <a:cxn ang="0">
                      <a:pos x="19" y="24"/>
                    </a:cxn>
                    <a:cxn ang="0">
                      <a:pos x="19" y="31"/>
                    </a:cxn>
                    <a:cxn ang="0">
                      <a:pos x="17" y="37"/>
                    </a:cxn>
                    <a:cxn ang="0">
                      <a:pos x="17" y="44"/>
                    </a:cxn>
                    <a:cxn ang="0">
                      <a:pos x="17" y="50"/>
                    </a:cxn>
                    <a:cxn ang="0">
                      <a:pos x="17" y="55"/>
                    </a:cxn>
                    <a:cxn ang="0">
                      <a:pos x="17" y="61"/>
                    </a:cxn>
                    <a:cxn ang="0">
                      <a:pos x="17" y="61"/>
                    </a:cxn>
                    <a:cxn ang="0">
                      <a:pos x="17" y="60"/>
                    </a:cxn>
                  </a:cxnLst>
                  <a:rect l="0" t="0" r="r" b="b"/>
                  <a:pathLst>
                    <a:path w="19" h="61">
                      <a:moveTo>
                        <a:pt x="17" y="60"/>
                      </a:moveTo>
                      <a:lnTo>
                        <a:pt x="0" y="29"/>
                      </a:lnTo>
                      <a:lnTo>
                        <a:pt x="11" y="36"/>
                      </a:lnTo>
                      <a:lnTo>
                        <a:pt x="11" y="0"/>
                      </a:lnTo>
                      <a:lnTo>
                        <a:pt x="14" y="7"/>
                      </a:lnTo>
                      <a:lnTo>
                        <a:pt x="17" y="12"/>
                      </a:lnTo>
                      <a:lnTo>
                        <a:pt x="17" y="18"/>
                      </a:lnTo>
                      <a:lnTo>
                        <a:pt x="19" y="24"/>
                      </a:lnTo>
                      <a:lnTo>
                        <a:pt x="19" y="31"/>
                      </a:lnTo>
                      <a:lnTo>
                        <a:pt x="17" y="37"/>
                      </a:lnTo>
                      <a:lnTo>
                        <a:pt x="17" y="44"/>
                      </a:lnTo>
                      <a:lnTo>
                        <a:pt x="17" y="50"/>
                      </a:lnTo>
                      <a:lnTo>
                        <a:pt x="17" y="55"/>
                      </a:lnTo>
                      <a:lnTo>
                        <a:pt x="17" y="61"/>
                      </a:lnTo>
                      <a:lnTo>
                        <a:pt x="17" y="61"/>
                      </a:lnTo>
                      <a:lnTo>
                        <a:pt x="17" y="60"/>
                      </a:lnTo>
                      <a:close/>
                    </a:path>
                  </a:pathLst>
                </a:custGeom>
                <a:solidFill>
                  <a:srgbClr val="520000"/>
                </a:solidFill>
                <a:ln w="9525">
                  <a:noFill/>
                  <a:round/>
                  <a:headEnd/>
                  <a:tailEnd/>
                </a:ln>
              </p:spPr>
              <p:txBody>
                <a:bodyPr/>
                <a:lstStyle/>
                <a:p>
                  <a:endParaRPr lang="en-US"/>
                </a:p>
              </p:txBody>
            </p:sp>
            <p:sp>
              <p:nvSpPr>
                <p:cNvPr id="43343" name="Freeform 335"/>
                <p:cNvSpPr>
                  <a:spLocks/>
                </p:cNvSpPr>
                <p:nvPr/>
              </p:nvSpPr>
              <p:spPr bwMode="auto">
                <a:xfrm>
                  <a:off x="3561" y="3574"/>
                  <a:ext cx="9" cy="31"/>
                </a:xfrm>
                <a:custGeom>
                  <a:avLst/>
                  <a:gdLst/>
                  <a:ahLst/>
                  <a:cxnLst>
                    <a:cxn ang="0">
                      <a:pos x="16" y="0"/>
                    </a:cxn>
                    <a:cxn ang="0">
                      <a:pos x="0" y="61"/>
                    </a:cxn>
                    <a:cxn ang="0">
                      <a:pos x="17" y="0"/>
                    </a:cxn>
                    <a:cxn ang="0">
                      <a:pos x="17" y="0"/>
                    </a:cxn>
                    <a:cxn ang="0">
                      <a:pos x="16" y="0"/>
                    </a:cxn>
                  </a:cxnLst>
                  <a:rect l="0" t="0" r="r" b="b"/>
                  <a:pathLst>
                    <a:path w="17" h="61">
                      <a:moveTo>
                        <a:pt x="16" y="0"/>
                      </a:moveTo>
                      <a:lnTo>
                        <a:pt x="0" y="61"/>
                      </a:lnTo>
                      <a:lnTo>
                        <a:pt x="17" y="0"/>
                      </a:lnTo>
                      <a:lnTo>
                        <a:pt x="17" y="0"/>
                      </a:lnTo>
                      <a:lnTo>
                        <a:pt x="16" y="0"/>
                      </a:lnTo>
                      <a:close/>
                    </a:path>
                  </a:pathLst>
                </a:custGeom>
                <a:solidFill>
                  <a:srgbClr val="893939"/>
                </a:solidFill>
                <a:ln w="9525">
                  <a:noFill/>
                  <a:round/>
                  <a:headEnd/>
                  <a:tailEnd/>
                </a:ln>
              </p:spPr>
              <p:txBody>
                <a:bodyPr/>
                <a:lstStyle/>
                <a:p>
                  <a:endParaRPr lang="en-US"/>
                </a:p>
              </p:txBody>
            </p:sp>
            <p:sp>
              <p:nvSpPr>
                <p:cNvPr id="43344" name="Freeform 336"/>
                <p:cNvSpPr>
                  <a:spLocks/>
                </p:cNvSpPr>
                <p:nvPr/>
              </p:nvSpPr>
              <p:spPr bwMode="auto">
                <a:xfrm>
                  <a:off x="2982" y="3583"/>
                  <a:ext cx="17" cy="13"/>
                </a:xfrm>
                <a:custGeom>
                  <a:avLst/>
                  <a:gdLst/>
                  <a:ahLst/>
                  <a:cxnLst>
                    <a:cxn ang="0">
                      <a:pos x="35" y="24"/>
                    </a:cxn>
                    <a:cxn ang="0">
                      <a:pos x="32" y="21"/>
                    </a:cxn>
                    <a:cxn ang="0">
                      <a:pos x="31" y="19"/>
                    </a:cxn>
                    <a:cxn ang="0">
                      <a:pos x="27" y="18"/>
                    </a:cxn>
                    <a:cxn ang="0">
                      <a:pos x="23" y="18"/>
                    </a:cxn>
                    <a:cxn ang="0">
                      <a:pos x="19" y="18"/>
                    </a:cxn>
                    <a:cxn ang="0">
                      <a:pos x="15" y="18"/>
                    </a:cxn>
                    <a:cxn ang="0">
                      <a:pos x="11" y="18"/>
                    </a:cxn>
                    <a:cxn ang="0">
                      <a:pos x="7" y="19"/>
                    </a:cxn>
                    <a:cxn ang="0">
                      <a:pos x="3" y="19"/>
                    </a:cxn>
                    <a:cxn ang="0">
                      <a:pos x="0" y="18"/>
                    </a:cxn>
                    <a:cxn ang="0">
                      <a:pos x="35" y="0"/>
                    </a:cxn>
                    <a:cxn ang="0">
                      <a:pos x="35" y="26"/>
                    </a:cxn>
                    <a:cxn ang="0">
                      <a:pos x="35" y="26"/>
                    </a:cxn>
                    <a:cxn ang="0">
                      <a:pos x="35" y="24"/>
                    </a:cxn>
                  </a:cxnLst>
                  <a:rect l="0" t="0" r="r" b="b"/>
                  <a:pathLst>
                    <a:path w="35" h="26">
                      <a:moveTo>
                        <a:pt x="35" y="24"/>
                      </a:moveTo>
                      <a:lnTo>
                        <a:pt x="32" y="21"/>
                      </a:lnTo>
                      <a:lnTo>
                        <a:pt x="31" y="19"/>
                      </a:lnTo>
                      <a:lnTo>
                        <a:pt x="27" y="18"/>
                      </a:lnTo>
                      <a:lnTo>
                        <a:pt x="23" y="18"/>
                      </a:lnTo>
                      <a:lnTo>
                        <a:pt x="19" y="18"/>
                      </a:lnTo>
                      <a:lnTo>
                        <a:pt x="15" y="18"/>
                      </a:lnTo>
                      <a:lnTo>
                        <a:pt x="11" y="18"/>
                      </a:lnTo>
                      <a:lnTo>
                        <a:pt x="7" y="19"/>
                      </a:lnTo>
                      <a:lnTo>
                        <a:pt x="3" y="19"/>
                      </a:lnTo>
                      <a:lnTo>
                        <a:pt x="0" y="18"/>
                      </a:lnTo>
                      <a:lnTo>
                        <a:pt x="35" y="0"/>
                      </a:lnTo>
                      <a:lnTo>
                        <a:pt x="35" y="26"/>
                      </a:lnTo>
                      <a:lnTo>
                        <a:pt x="35" y="26"/>
                      </a:lnTo>
                      <a:lnTo>
                        <a:pt x="35" y="24"/>
                      </a:lnTo>
                      <a:close/>
                    </a:path>
                  </a:pathLst>
                </a:custGeom>
                <a:solidFill>
                  <a:srgbClr val="CEA156"/>
                </a:solidFill>
                <a:ln w="9525">
                  <a:noFill/>
                  <a:round/>
                  <a:headEnd/>
                  <a:tailEnd/>
                </a:ln>
              </p:spPr>
              <p:txBody>
                <a:bodyPr/>
                <a:lstStyle/>
                <a:p>
                  <a:endParaRPr lang="en-US"/>
                </a:p>
              </p:txBody>
            </p:sp>
            <p:sp>
              <p:nvSpPr>
                <p:cNvPr id="43345" name="Freeform 337"/>
                <p:cNvSpPr>
                  <a:spLocks/>
                </p:cNvSpPr>
                <p:nvPr/>
              </p:nvSpPr>
              <p:spPr bwMode="auto">
                <a:xfrm>
                  <a:off x="3159" y="3583"/>
                  <a:ext cx="6" cy="13"/>
                </a:xfrm>
                <a:custGeom>
                  <a:avLst/>
                  <a:gdLst/>
                  <a:ahLst/>
                  <a:cxnLst>
                    <a:cxn ang="0">
                      <a:pos x="10" y="24"/>
                    </a:cxn>
                    <a:cxn ang="0">
                      <a:pos x="0" y="0"/>
                    </a:cxn>
                    <a:cxn ang="0">
                      <a:pos x="12" y="0"/>
                    </a:cxn>
                    <a:cxn ang="0">
                      <a:pos x="12" y="26"/>
                    </a:cxn>
                    <a:cxn ang="0">
                      <a:pos x="12" y="26"/>
                    </a:cxn>
                    <a:cxn ang="0">
                      <a:pos x="10" y="24"/>
                    </a:cxn>
                  </a:cxnLst>
                  <a:rect l="0" t="0" r="r" b="b"/>
                  <a:pathLst>
                    <a:path w="12" h="26">
                      <a:moveTo>
                        <a:pt x="10" y="24"/>
                      </a:moveTo>
                      <a:lnTo>
                        <a:pt x="0" y="0"/>
                      </a:lnTo>
                      <a:lnTo>
                        <a:pt x="12" y="0"/>
                      </a:lnTo>
                      <a:lnTo>
                        <a:pt x="12" y="26"/>
                      </a:lnTo>
                      <a:lnTo>
                        <a:pt x="12" y="26"/>
                      </a:lnTo>
                      <a:lnTo>
                        <a:pt x="10" y="24"/>
                      </a:lnTo>
                      <a:close/>
                    </a:path>
                  </a:pathLst>
                </a:custGeom>
                <a:solidFill>
                  <a:srgbClr val="520000"/>
                </a:solidFill>
                <a:ln w="9525">
                  <a:noFill/>
                  <a:round/>
                  <a:headEnd/>
                  <a:tailEnd/>
                </a:ln>
              </p:spPr>
              <p:txBody>
                <a:bodyPr/>
                <a:lstStyle/>
                <a:p>
                  <a:endParaRPr lang="en-US"/>
                </a:p>
              </p:txBody>
            </p:sp>
            <p:sp>
              <p:nvSpPr>
                <p:cNvPr id="43346" name="Freeform 338"/>
                <p:cNvSpPr>
                  <a:spLocks/>
                </p:cNvSpPr>
                <p:nvPr/>
              </p:nvSpPr>
              <p:spPr bwMode="auto">
                <a:xfrm>
                  <a:off x="2649" y="3583"/>
                  <a:ext cx="151" cy="157"/>
                </a:xfrm>
                <a:custGeom>
                  <a:avLst/>
                  <a:gdLst/>
                  <a:ahLst/>
                  <a:cxnLst>
                    <a:cxn ang="0">
                      <a:pos x="302" y="306"/>
                    </a:cxn>
                    <a:cxn ang="0">
                      <a:pos x="288" y="298"/>
                    </a:cxn>
                    <a:cxn ang="0">
                      <a:pos x="272" y="286"/>
                    </a:cxn>
                    <a:cxn ang="0">
                      <a:pos x="257" y="275"/>
                    </a:cxn>
                    <a:cxn ang="0">
                      <a:pos x="243" y="262"/>
                    </a:cxn>
                    <a:cxn ang="0">
                      <a:pos x="228" y="248"/>
                    </a:cxn>
                    <a:cxn ang="0">
                      <a:pos x="216" y="235"/>
                    </a:cxn>
                    <a:cxn ang="0">
                      <a:pos x="201" y="221"/>
                    </a:cxn>
                    <a:cxn ang="0">
                      <a:pos x="187" y="206"/>
                    </a:cxn>
                    <a:cxn ang="0">
                      <a:pos x="172" y="194"/>
                    </a:cxn>
                    <a:cxn ang="0">
                      <a:pos x="158" y="179"/>
                    </a:cxn>
                    <a:cxn ang="0">
                      <a:pos x="160" y="194"/>
                    </a:cxn>
                    <a:cxn ang="0">
                      <a:pos x="163" y="206"/>
                    </a:cxn>
                    <a:cxn ang="0">
                      <a:pos x="171" y="221"/>
                    </a:cxn>
                    <a:cxn ang="0">
                      <a:pos x="179" y="234"/>
                    </a:cxn>
                    <a:cxn ang="0">
                      <a:pos x="190" y="246"/>
                    </a:cxn>
                    <a:cxn ang="0">
                      <a:pos x="201" y="259"/>
                    </a:cxn>
                    <a:cxn ang="0">
                      <a:pos x="212" y="274"/>
                    </a:cxn>
                    <a:cxn ang="0">
                      <a:pos x="224" y="286"/>
                    </a:cxn>
                    <a:cxn ang="0">
                      <a:pos x="235" y="299"/>
                    </a:cxn>
                    <a:cxn ang="0">
                      <a:pos x="243" y="314"/>
                    </a:cxn>
                    <a:cxn ang="0">
                      <a:pos x="217" y="282"/>
                    </a:cxn>
                    <a:cxn ang="0">
                      <a:pos x="193" y="250"/>
                    </a:cxn>
                    <a:cxn ang="0">
                      <a:pos x="169" y="218"/>
                    </a:cxn>
                    <a:cxn ang="0">
                      <a:pos x="147" y="184"/>
                    </a:cxn>
                    <a:cxn ang="0">
                      <a:pos x="124" y="150"/>
                    </a:cxn>
                    <a:cxn ang="0">
                      <a:pos x="100" y="118"/>
                    </a:cxn>
                    <a:cxn ang="0">
                      <a:pos x="78" y="86"/>
                    </a:cxn>
                    <a:cxn ang="0">
                      <a:pos x="54" y="56"/>
                    </a:cxn>
                    <a:cxn ang="0">
                      <a:pos x="27" y="27"/>
                    </a:cxn>
                    <a:cxn ang="0">
                      <a:pos x="0" y="0"/>
                    </a:cxn>
                    <a:cxn ang="0">
                      <a:pos x="38" y="22"/>
                    </a:cxn>
                    <a:cxn ang="0">
                      <a:pos x="70" y="50"/>
                    </a:cxn>
                    <a:cxn ang="0">
                      <a:pos x="99" y="82"/>
                    </a:cxn>
                    <a:cxn ang="0">
                      <a:pos x="124" y="115"/>
                    </a:cxn>
                    <a:cxn ang="0">
                      <a:pos x="148" y="150"/>
                    </a:cxn>
                    <a:cxn ang="0">
                      <a:pos x="174" y="187"/>
                    </a:cxn>
                    <a:cxn ang="0">
                      <a:pos x="200" y="221"/>
                    </a:cxn>
                    <a:cxn ang="0">
                      <a:pos x="228" y="254"/>
                    </a:cxn>
                    <a:cxn ang="0">
                      <a:pos x="262" y="283"/>
                    </a:cxn>
                    <a:cxn ang="0">
                      <a:pos x="302" y="307"/>
                    </a:cxn>
                    <a:cxn ang="0">
                      <a:pos x="302" y="307"/>
                    </a:cxn>
                    <a:cxn ang="0">
                      <a:pos x="302" y="306"/>
                    </a:cxn>
                  </a:cxnLst>
                  <a:rect l="0" t="0" r="r" b="b"/>
                  <a:pathLst>
                    <a:path w="302" h="314">
                      <a:moveTo>
                        <a:pt x="302" y="306"/>
                      </a:moveTo>
                      <a:lnTo>
                        <a:pt x="288" y="298"/>
                      </a:lnTo>
                      <a:lnTo>
                        <a:pt x="272" y="286"/>
                      </a:lnTo>
                      <a:lnTo>
                        <a:pt x="257" y="275"/>
                      </a:lnTo>
                      <a:lnTo>
                        <a:pt x="243" y="262"/>
                      </a:lnTo>
                      <a:lnTo>
                        <a:pt x="228" y="248"/>
                      </a:lnTo>
                      <a:lnTo>
                        <a:pt x="216" y="235"/>
                      </a:lnTo>
                      <a:lnTo>
                        <a:pt x="201" y="221"/>
                      </a:lnTo>
                      <a:lnTo>
                        <a:pt x="187" y="206"/>
                      </a:lnTo>
                      <a:lnTo>
                        <a:pt x="172" y="194"/>
                      </a:lnTo>
                      <a:lnTo>
                        <a:pt x="158" y="179"/>
                      </a:lnTo>
                      <a:lnTo>
                        <a:pt x="160" y="194"/>
                      </a:lnTo>
                      <a:lnTo>
                        <a:pt x="163" y="206"/>
                      </a:lnTo>
                      <a:lnTo>
                        <a:pt x="171" y="221"/>
                      </a:lnTo>
                      <a:lnTo>
                        <a:pt x="179" y="234"/>
                      </a:lnTo>
                      <a:lnTo>
                        <a:pt x="190" y="246"/>
                      </a:lnTo>
                      <a:lnTo>
                        <a:pt x="201" y="259"/>
                      </a:lnTo>
                      <a:lnTo>
                        <a:pt x="212" y="274"/>
                      </a:lnTo>
                      <a:lnTo>
                        <a:pt x="224" y="286"/>
                      </a:lnTo>
                      <a:lnTo>
                        <a:pt x="235" y="299"/>
                      </a:lnTo>
                      <a:lnTo>
                        <a:pt x="243" y="314"/>
                      </a:lnTo>
                      <a:lnTo>
                        <a:pt x="217" y="282"/>
                      </a:lnTo>
                      <a:lnTo>
                        <a:pt x="193" y="250"/>
                      </a:lnTo>
                      <a:lnTo>
                        <a:pt x="169" y="218"/>
                      </a:lnTo>
                      <a:lnTo>
                        <a:pt x="147" y="184"/>
                      </a:lnTo>
                      <a:lnTo>
                        <a:pt x="124" y="150"/>
                      </a:lnTo>
                      <a:lnTo>
                        <a:pt x="100" y="118"/>
                      </a:lnTo>
                      <a:lnTo>
                        <a:pt x="78" y="86"/>
                      </a:lnTo>
                      <a:lnTo>
                        <a:pt x="54" y="56"/>
                      </a:lnTo>
                      <a:lnTo>
                        <a:pt x="27" y="27"/>
                      </a:lnTo>
                      <a:lnTo>
                        <a:pt x="0" y="0"/>
                      </a:lnTo>
                      <a:lnTo>
                        <a:pt x="38" y="22"/>
                      </a:lnTo>
                      <a:lnTo>
                        <a:pt x="70" y="50"/>
                      </a:lnTo>
                      <a:lnTo>
                        <a:pt x="99" y="82"/>
                      </a:lnTo>
                      <a:lnTo>
                        <a:pt x="124" y="115"/>
                      </a:lnTo>
                      <a:lnTo>
                        <a:pt x="148" y="150"/>
                      </a:lnTo>
                      <a:lnTo>
                        <a:pt x="174" y="187"/>
                      </a:lnTo>
                      <a:lnTo>
                        <a:pt x="200" y="221"/>
                      </a:lnTo>
                      <a:lnTo>
                        <a:pt x="228" y="254"/>
                      </a:lnTo>
                      <a:lnTo>
                        <a:pt x="262" y="283"/>
                      </a:lnTo>
                      <a:lnTo>
                        <a:pt x="302" y="307"/>
                      </a:lnTo>
                      <a:lnTo>
                        <a:pt x="302" y="307"/>
                      </a:lnTo>
                      <a:lnTo>
                        <a:pt x="302" y="306"/>
                      </a:lnTo>
                      <a:close/>
                    </a:path>
                  </a:pathLst>
                </a:custGeom>
                <a:solidFill>
                  <a:srgbClr val="520000"/>
                </a:solidFill>
                <a:ln w="9525">
                  <a:noFill/>
                  <a:round/>
                  <a:headEnd/>
                  <a:tailEnd/>
                </a:ln>
              </p:spPr>
              <p:txBody>
                <a:bodyPr/>
                <a:lstStyle/>
                <a:p>
                  <a:endParaRPr lang="en-US"/>
                </a:p>
              </p:txBody>
            </p:sp>
            <p:sp>
              <p:nvSpPr>
                <p:cNvPr id="43347" name="Freeform 339"/>
                <p:cNvSpPr>
                  <a:spLocks/>
                </p:cNvSpPr>
                <p:nvPr/>
              </p:nvSpPr>
              <p:spPr bwMode="auto">
                <a:xfrm>
                  <a:off x="2574" y="3588"/>
                  <a:ext cx="211" cy="185"/>
                </a:xfrm>
                <a:custGeom>
                  <a:avLst/>
                  <a:gdLst/>
                  <a:ahLst/>
                  <a:cxnLst>
                    <a:cxn ang="0">
                      <a:pos x="75" y="32"/>
                    </a:cxn>
                    <a:cxn ang="0">
                      <a:pos x="77" y="30"/>
                    </a:cxn>
                    <a:cxn ang="0">
                      <a:pos x="80" y="27"/>
                    </a:cxn>
                    <a:cxn ang="0">
                      <a:pos x="82" y="22"/>
                    </a:cxn>
                    <a:cxn ang="0">
                      <a:pos x="83" y="17"/>
                    </a:cxn>
                    <a:cxn ang="0">
                      <a:pos x="66" y="1"/>
                    </a:cxn>
                    <a:cxn ang="0">
                      <a:pos x="63" y="0"/>
                    </a:cxn>
                    <a:cxn ang="0">
                      <a:pos x="67" y="0"/>
                    </a:cxn>
                    <a:cxn ang="0">
                      <a:pos x="77" y="3"/>
                    </a:cxn>
                    <a:cxn ang="0">
                      <a:pos x="87" y="8"/>
                    </a:cxn>
                    <a:cxn ang="0">
                      <a:pos x="91" y="16"/>
                    </a:cxn>
                    <a:cxn ang="0">
                      <a:pos x="91" y="22"/>
                    </a:cxn>
                    <a:cxn ang="0">
                      <a:pos x="91" y="27"/>
                    </a:cxn>
                    <a:cxn ang="0">
                      <a:pos x="91" y="33"/>
                    </a:cxn>
                    <a:cxn ang="0">
                      <a:pos x="88" y="38"/>
                    </a:cxn>
                    <a:cxn ang="0">
                      <a:pos x="83" y="43"/>
                    </a:cxn>
                    <a:cxn ang="0">
                      <a:pos x="93" y="54"/>
                    </a:cxn>
                    <a:cxn ang="0">
                      <a:pos x="104" y="62"/>
                    </a:cxn>
                    <a:cxn ang="0">
                      <a:pos x="115" y="65"/>
                    </a:cxn>
                    <a:cxn ang="0">
                      <a:pos x="127" y="60"/>
                    </a:cxn>
                    <a:cxn ang="0">
                      <a:pos x="133" y="51"/>
                    </a:cxn>
                    <a:cxn ang="0">
                      <a:pos x="141" y="75"/>
                    </a:cxn>
                    <a:cxn ang="0">
                      <a:pos x="127" y="75"/>
                    </a:cxn>
                    <a:cxn ang="0">
                      <a:pos x="157" y="121"/>
                    </a:cxn>
                    <a:cxn ang="0">
                      <a:pos x="195" y="161"/>
                    </a:cxn>
                    <a:cxn ang="0">
                      <a:pos x="234" y="198"/>
                    </a:cxn>
                    <a:cxn ang="0">
                      <a:pos x="271" y="228"/>
                    </a:cxn>
                    <a:cxn ang="0">
                      <a:pos x="303" y="254"/>
                    </a:cxn>
                    <a:cxn ang="0">
                      <a:pos x="285" y="201"/>
                    </a:cxn>
                    <a:cxn ang="0">
                      <a:pos x="255" y="150"/>
                    </a:cxn>
                    <a:cxn ang="0">
                      <a:pos x="215" y="100"/>
                    </a:cxn>
                    <a:cxn ang="0">
                      <a:pos x="171" y="52"/>
                    </a:cxn>
                    <a:cxn ang="0">
                      <a:pos x="127" y="8"/>
                    </a:cxn>
                    <a:cxn ang="0">
                      <a:pos x="187" y="62"/>
                    </a:cxn>
                    <a:cxn ang="0">
                      <a:pos x="243" y="134"/>
                    </a:cxn>
                    <a:cxn ang="0">
                      <a:pos x="299" y="214"/>
                    </a:cxn>
                    <a:cxn ang="0">
                      <a:pos x="357" y="296"/>
                    </a:cxn>
                    <a:cxn ang="0">
                      <a:pos x="423" y="371"/>
                    </a:cxn>
                    <a:cxn ang="0">
                      <a:pos x="392" y="344"/>
                    </a:cxn>
                    <a:cxn ang="0">
                      <a:pos x="355" y="304"/>
                    </a:cxn>
                    <a:cxn ang="0">
                      <a:pos x="312" y="262"/>
                    </a:cxn>
                    <a:cxn ang="0">
                      <a:pos x="264" y="227"/>
                    </a:cxn>
                    <a:cxn ang="0">
                      <a:pos x="211" y="212"/>
                    </a:cxn>
                    <a:cxn ang="0">
                      <a:pos x="178" y="185"/>
                    </a:cxn>
                    <a:cxn ang="0">
                      <a:pos x="154" y="153"/>
                    </a:cxn>
                    <a:cxn ang="0">
                      <a:pos x="133" y="121"/>
                    </a:cxn>
                    <a:cxn ang="0">
                      <a:pos x="107" y="99"/>
                    </a:cxn>
                    <a:cxn ang="0">
                      <a:pos x="74" y="92"/>
                    </a:cxn>
                    <a:cxn ang="0">
                      <a:pos x="79" y="76"/>
                    </a:cxn>
                    <a:cxn ang="0">
                      <a:pos x="71" y="64"/>
                    </a:cxn>
                    <a:cxn ang="0">
                      <a:pos x="55" y="54"/>
                    </a:cxn>
                    <a:cxn ang="0">
                      <a:pos x="39" y="44"/>
                    </a:cxn>
                    <a:cxn ang="0">
                      <a:pos x="24" y="33"/>
                    </a:cxn>
                    <a:cxn ang="0">
                      <a:pos x="31" y="33"/>
                    </a:cxn>
                    <a:cxn ang="0">
                      <a:pos x="29" y="3"/>
                    </a:cxn>
                    <a:cxn ang="0">
                      <a:pos x="32" y="9"/>
                    </a:cxn>
                    <a:cxn ang="0">
                      <a:pos x="42" y="19"/>
                    </a:cxn>
                    <a:cxn ang="0">
                      <a:pos x="55" y="27"/>
                    </a:cxn>
                    <a:cxn ang="0">
                      <a:pos x="67" y="32"/>
                    </a:cxn>
                    <a:cxn ang="0">
                      <a:pos x="74" y="33"/>
                    </a:cxn>
                  </a:cxnLst>
                  <a:rect l="0" t="0" r="r" b="b"/>
                  <a:pathLst>
                    <a:path w="423" h="371">
                      <a:moveTo>
                        <a:pt x="72" y="32"/>
                      </a:moveTo>
                      <a:lnTo>
                        <a:pt x="75" y="32"/>
                      </a:lnTo>
                      <a:lnTo>
                        <a:pt x="75" y="30"/>
                      </a:lnTo>
                      <a:lnTo>
                        <a:pt x="77" y="30"/>
                      </a:lnTo>
                      <a:lnTo>
                        <a:pt x="79" y="28"/>
                      </a:lnTo>
                      <a:lnTo>
                        <a:pt x="80" y="27"/>
                      </a:lnTo>
                      <a:lnTo>
                        <a:pt x="82" y="25"/>
                      </a:lnTo>
                      <a:lnTo>
                        <a:pt x="82" y="22"/>
                      </a:lnTo>
                      <a:lnTo>
                        <a:pt x="83" y="20"/>
                      </a:lnTo>
                      <a:lnTo>
                        <a:pt x="83" y="17"/>
                      </a:lnTo>
                      <a:lnTo>
                        <a:pt x="83" y="16"/>
                      </a:lnTo>
                      <a:lnTo>
                        <a:pt x="66" y="1"/>
                      </a:lnTo>
                      <a:lnTo>
                        <a:pt x="64" y="0"/>
                      </a:lnTo>
                      <a:lnTo>
                        <a:pt x="63" y="0"/>
                      </a:lnTo>
                      <a:lnTo>
                        <a:pt x="64" y="0"/>
                      </a:lnTo>
                      <a:lnTo>
                        <a:pt x="67" y="0"/>
                      </a:lnTo>
                      <a:lnTo>
                        <a:pt x="72" y="1"/>
                      </a:lnTo>
                      <a:lnTo>
                        <a:pt x="77" y="3"/>
                      </a:lnTo>
                      <a:lnTo>
                        <a:pt x="82" y="4"/>
                      </a:lnTo>
                      <a:lnTo>
                        <a:pt x="87" y="8"/>
                      </a:lnTo>
                      <a:lnTo>
                        <a:pt x="90" y="11"/>
                      </a:lnTo>
                      <a:lnTo>
                        <a:pt x="91" y="16"/>
                      </a:lnTo>
                      <a:lnTo>
                        <a:pt x="91" y="19"/>
                      </a:lnTo>
                      <a:lnTo>
                        <a:pt x="91" y="22"/>
                      </a:lnTo>
                      <a:lnTo>
                        <a:pt x="91" y="24"/>
                      </a:lnTo>
                      <a:lnTo>
                        <a:pt x="91" y="27"/>
                      </a:lnTo>
                      <a:lnTo>
                        <a:pt x="91" y="30"/>
                      </a:lnTo>
                      <a:lnTo>
                        <a:pt x="91" y="33"/>
                      </a:lnTo>
                      <a:lnTo>
                        <a:pt x="90" y="36"/>
                      </a:lnTo>
                      <a:lnTo>
                        <a:pt x="88" y="38"/>
                      </a:lnTo>
                      <a:lnTo>
                        <a:pt x="87" y="41"/>
                      </a:lnTo>
                      <a:lnTo>
                        <a:pt x="83" y="43"/>
                      </a:lnTo>
                      <a:lnTo>
                        <a:pt x="88" y="49"/>
                      </a:lnTo>
                      <a:lnTo>
                        <a:pt x="93" y="54"/>
                      </a:lnTo>
                      <a:lnTo>
                        <a:pt x="98" y="59"/>
                      </a:lnTo>
                      <a:lnTo>
                        <a:pt x="104" y="62"/>
                      </a:lnTo>
                      <a:lnTo>
                        <a:pt x="111" y="64"/>
                      </a:lnTo>
                      <a:lnTo>
                        <a:pt x="115" y="65"/>
                      </a:lnTo>
                      <a:lnTo>
                        <a:pt x="122" y="64"/>
                      </a:lnTo>
                      <a:lnTo>
                        <a:pt x="127" y="60"/>
                      </a:lnTo>
                      <a:lnTo>
                        <a:pt x="130" y="57"/>
                      </a:lnTo>
                      <a:lnTo>
                        <a:pt x="133" y="51"/>
                      </a:lnTo>
                      <a:lnTo>
                        <a:pt x="141" y="51"/>
                      </a:lnTo>
                      <a:lnTo>
                        <a:pt x="141" y="75"/>
                      </a:lnTo>
                      <a:lnTo>
                        <a:pt x="133" y="68"/>
                      </a:lnTo>
                      <a:lnTo>
                        <a:pt x="127" y="75"/>
                      </a:lnTo>
                      <a:lnTo>
                        <a:pt x="141" y="99"/>
                      </a:lnTo>
                      <a:lnTo>
                        <a:pt x="157" y="121"/>
                      </a:lnTo>
                      <a:lnTo>
                        <a:pt x="176" y="142"/>
                      </a:lnTo>
                      <a:lnTo>
                        <a:pt x="195" y="161"/>
                      </a:lnTo>
                      <a:lnTo>
                        <a:pt x="215" y="180"/>
                      </a:lnTo>
                      <a:lnTo>
                        <a:pt x="234" y="198"/>
                      </a:lnTo>
                      <a:lnTo>
                        <a:pt x="253" y="214"/>
                      </a:lnTo>
                      <a:lnTo>
                        <a:pt x="271" y="228"/>
                      </a:lnTo>
                      <a:lnTo>
                        <a:pt x="288" y="243"/>
                      </a:lnTo>
                      <a:lnTo>
                        <a:pt x="303" y="254"/>
                      </a:lnTo>
                      <a:lnTo>
                        <a:pt x="295" y="227"/>
                      </a:lnTo>
                      <a:lnTo>
                        <a:pt x="285" y="201"/>
                      </a:lnTo>
                      <a:lnTo>
                        <a:pt x="271" y="174"/>
                      </a:lnTo>
                      <a:lnTo>
                        <a:pt x="255" y="150"/>
                      </a:lnTo>
                      <a:lnTo>
                        <a:pt x="235" y="124"/>
                      </a:lnTo>
                      <a:lnTo>
                        <a:pt x="215" y="100"/>
                      </a:lnTo>
                      <a:lnTo>
                        <a:pt x="194" y="76"/>
                      </a:lnTo>
                      <a:lnTo>
                        <a:pt x="171" y="52"/>
                      </a:lnTo>
                      <a:lnTo>
                        <a:pt x="149" y="30"/>
                      </a:lnTo>
                      <a:lnTo>
                        <a:pt x="127" y="8"/>
                      </a:lnTo>
                      <a:lnTo>
                        <a:pt x="159" y="32"/>
                      </a:lnTo>
                      <a:lnTo>
                        <a:pt x="187" y="62"/>
                      </a:lnTo>
                      <a:lnTo>
                        <a:pt x="216" y="96"/>
                      </a:lnTo>
                      <a:lnTo>
                        <a:pt x="243" y="134"/>
                      </a:lnTo>
                      <a:lnTo>
                        <a:pt x="272" y="174"/>
                      </a:lnTo>
                      <a:lnTo>
                        <a:pt x="299" y="214"/>
                      </a:lnTo>
                      <a:lnTo>
                        <a:pt x="328" y="256"/>
                      </a:lnTo>
                      <a:lnTo>
                        <a:pt x="357" y="296"/>
                      </a:lnTo>
                      <a:lnTo>
                        <a:pt x="389" y="336"/>
                      </a:lnTo>
                      <a:lnTo>
                        <a:pt x="423" y="371"/>
                      </a:lnTo>
                      <a:lnTo>
                        <a:pt x="408" y="360"/>
                      </a:lnTo>
                      <a:lnTo>
                        <a:pt x="392" y="344"/>
                      </a:lnTo>
                      <a:lnTo>
                        <a:pt x="375" y="324"/>
                      </a:lnTo>
                      <a:lnTo>
                        <a:pt x="355" y="304"/>
                      </a:lnTo>
                      <a:lnTo>
                        <a:pt x="335" y="283"/>
                      </a:lnTo>
                      <a:lnTo>
                        <a:pt x="312" y="262"/>
                      </a:lnTo>
                      <a:lnTo>
                        <a:pt x="290" y="243"/>
                      </a:lnTo>
                      <a:lnTo>
                        <a:pt x="264" y="227"/>
                      </a:lnTo>
                      <a:lnTo>
                        <a:pt x="239" y="217"/>
                      </a:lnTo>
                      <a:lnTo>
                        <a:pt x="211" y="212"/>
                      </a:lnTo>
                      <a:lnTo>
                        <a:pt x="194" y="200"/>
                      </a:lnTo>
                      <a:lnTo>
                        <a:pt x="178" y="185"/>
                      </a:lnTo>
                      <a:lnTo>
                        <a:pt x="167" y="169"/>
                      </a:lnTo>
                      <a:lnTo>
                        <a:pt x="154" y="153"/>
                      </a:lnTo>
                      <a:lnTo>
                        <a:pt x="144" y="137"/>
                      </a:lnTo>
                      <a:lnTo>
                        <a:pt x="133" y="121"/>
                      </a:lnTo>
                      <a:lnTo>
                        <a:pt x="120" y="108"/>
                      </a:lnTo>
                      <a:lnTo>
                        <a:pt x="107" y="99"/>
                      </a:lnTo>
                      <a:lnTo>
                        <a:pt x="91" y="92"/>
                      </a:lnTo>
                      <a:lnTo>
                        <a:pt x="74" y="92"/>
                      </a:lnTo>
                      <a:lnTo>
                        <a:pt x="77" y="83"/>
                      </a:lnTo>
                      <a:lnTo>
                        <a:pt x="79" y="76"/>
                      </a:lnTo>
                      <a:lnTo>
                        <a:pt x="75" y="70"/>
                      </a:lnTo>
                      <a:lnTo>
                        <a:pt x="71" y="64"/>
                      </a:lnTo>
                      <a:lnTo>
                        <a:pt x="63" y="59"/>
                      </a:lnTo>
                      <a:lnTo>
                        <a:pt x="55" y="54"/>
                      </a:lnTo>
                      <a:lnTo>
                        <a:pt x="47" y="49"/>
                      </a:lnTo>
                      <a:lnTo>
                        <a:pt x="39" y="44"/>
                      </a:lnTo>
                      <a:lnTo>
                        <a:pt x="31" y="38"/>
                      </a:lnTo>
                      <a:lnTo>
                        <a:pt x="24" y="33"/>
                      </a:lnTo>
                      <a:lnTo>
                        <a:pt x="0" y="33"/>
                      </a:lnTo>
                      <a:lnTo>
                        <a:pt x="31" y="33"/>
                      </a:lnTo>
                      <a:lnTo>
                        <a:pt x="31" y="1"/>
                      </a:lnTo>
                      <a:lnTo>
                        <a:pt x="29" y="3"/>
                      </a:lnTo>
                      <a:lnTo>
                        <a:pt x="31" y="6"/>
                      </a:lnTo>
                      <a:lnTo>
                        <a:pt x="32" y="9"/>
                      </a:lnTo>
                      <a:lnTo>
                        <a:pt x="37" y="14"/>
                      </a:lnTo>
                      <a:lnTo>
                        <a:pt x="42" y="19"/>
                      </a:lnTo>
                      <a:lnTo>
                        <a:pt x="48" y="22"/>
                      </a:lnTo>
                      <a:lnTo>
                        <a:pt x="55" y="27"/>
                      </a:lnTo>
                      <a:lnTo>
                        <a:pt x="61" y="30"/>
                      </a:lnTo>
                      <a:lnTo>
                        <a:pt x="67" y="32"/>
                      </a:lnTo>
                      <a:lnTo>
                        <a:pt x="74" y="33"/>
                      </a:lnTo>
                      <a:lnTo>
                        <a:pt x="74" y="33"/>
                      </a:lnTo>
                      <a:lnTo>
                        <a:pt x="72" y="32"/>
                      </a:lnTo>
                      <a:close/>
                    </a:path>
                  </a:pathLst>
                </a:custGeom>
                <a:solidFill>
                  <a:srgbClr val="520000"/>
                </a:solidFill>
                <a:ln w="9525">
                  <a:noFill/>
                  <a:round/>
                  <a:headEnd/>
                  <a:tailEnd/>
                </a:ln>
              </p:spPr>
              <p:txBody>
                <a:bodyPr/>
                <a:lstStyle/>
                <a:p>
                  <a:endParaRPr lang="en-US"/>
                </a:p>
              </p:txBody>
            </p:sp>
            <p:sp>
              <p:nvSpPr>
                <p:cNvPr id="43348" name="Freeform 340"/>
                <p:cNvSpPr>
                  <a:spLocks/>
                </p:cNvSpPr>
                <p:nvPr/>
              </p:nvSpPr>
              <p:spPr bwMode="auto">
                <a:xfrm>
                  <a:off x="3366" y="3588"/>
                  <a:ext cx="4" cy="13"/>
                </a:xfrm>
                <a:custGeom>
                  <a:avLst/>
                  <a:gdLst/>
                  <a:ahLst/>
                  <a:cxnLst>
                    <a:cxn ang="0">
                      <a:pos x="0" y="0"/>
                    </a:cxn>
                    <a:cxn ang="0">
                      <a:pos x="8" y="1"/>
                    </a:cxn>
                    <a:cxn ang="0">
                      <a:pos x="8" y="25"/>
                    </a:cxn>
                    <a:cxn ang="0">
                      <a:pos x="1" y="25"/>
                    </a:cxn>
                    <a:cxn ang="0">
                      <a:pos x="1" y="1"/>
                    </a:cxn>
                    <a:cxn ang="0">
                      <a:pos x="1" y="1"/>
                    </a:cxn>
                    <a:cxn ang="0">
                      <a:pos x="0" y="0"/>
                    </a:cxn>
                  </a:cxnLst>
                  <a:rect l="0" t="0" r="r" b="b"/>
                  <a:pathLst>
                    <a:path w="8" h="25">
                      <a:moveTo>
                        <a:pt x="0" y="0"/>
                      </a:moveTo>
                      <a:lnTo>
                        <a:pt x="8" y="1"/>
                      </a:lnTo>
                      <a:lnTo>
                        <a:pt x="8" y="25"/>
                      </a:lnTo>
                      <a:lnTo>
                        <a:pt x="1" y="25"/>
                      </a:lnTo>
                      <a:lnTo>
                        <a:pt x="1" y="1"/>
                      </a:lnTo>
                      <a:lnTo>
                        <a:pt x="1" y="1"/>
                      </a:lnTo>
                      <a:lnTo>
                        <a:pt x="0" y="0"/>
                      </a:lnTo>
                      <a:close/>
                    </a:path>
                  </a:pathLst>
                </a:custGeom>
                <a:solidFill>
                  <a:srgbClr val="520000"/>
                </a:solidFill>
                <a:ln w="9525">
                  <a:noFill/>
                  <a:round/>
                  <a:headEnd/>
                  <a:tailEnd/>
                </a:ln>
              </p:spPr>
              <p:txBody>
                <a:bodyPr/>
                <a:lstStyle/>
                <a:p>
                  <a:endParaRPr lang="en-US"/>
                </a:p>
              </p:txBody>
            </p:sp>
            <p:sp>
              <p:nvSpPr>
                <p:cNvPr id="43349" name="Freeform 341"/>
                <p:cNvSpPr>
                  <a:spLocks/>
                </p:cNvSpPr>
                <p:nvPr/>
              </p:nvSpPr>
              <p:spPr bwMode="auto">
                <a:xfrm>
                  <a:off x="3413" y="3588"/>
                  <a:ext cx="5" cy="17"/>
                </a:xfrm>
                <a:custGeom>
                  <a:avLst/>
                  <a:gdLst/>
                  <a:ahLst/>
                  <a:cxnLst>
                    <a:cxn ang="0">
                      <a:pos x="0" y="0"/>
                    </a:cxn>
                    <a:cxn ang="0">
                      <a:pos x="11" y="1"/>
                    </a:cxn>
                    <a:cxn ang="0">
                      <a:pos x="11" y="33"/>
                    </a:cxn>
                    <a:cxn ang="0">
                      <a:pos x="0" y="33"/>
                    </a:cxn>
                    <a:cxn ang="0">
                      <a:pos x="0" y="1"/>
                    </a:cxn>
                    <a:cxn ang="0">
                      <a:pos x="0" y="1"/>
                    </a:cxn>
                    <a:cxn ang="0">
                      <a:pos x="0" y="0"/>
                    </a:cxn>
                  </a:cxnLst>
                  <a:rect l="0" t="0" r="r" b="b"/>
                  <a:pathLst>
                    <a:path w="11" h="33">
                      <a:moveTo>
                        <a:pt x="0" y="0"/>
                      </a:moveTo>
                      <a:lnTo>
                        <a:pt x="11" y="1"/>
                      </a:lnTo>
                      <a:lnTo>
                        <a:pt x="11" y="33"/>
                      </a:lnTo>
                      <a:lnTo>
                        <a:pt x="0" y="33"/>
                      </a:lnTo>
                      <a:lnTo>
                        <a:pt x="0" y="1"/>
                      </a:lnTo>
                      <a:lnTo>
                        <a:pt x="0" y="1"/>
                      </a:lnTo>
                      <a:lnTo>
                        <a:pt x="0" y="0"/>
                      </a:lnTo>
                      <a:close/>
                    </a:path>
                  </a:pathLst>
                </a:custGeom>
                <a:solidFill>
                  <a:srgbClr val="520000"/>
                </a:solidFill>
                <a:ln w="9525">
                  <a:noFill/>
                  <a:round/>
                  <a:headEnd/>
                  <a:tailEnd/>
                </a:ln>
              </p:spPr>
              <p:txBody>
                <a:bodyPr/>
                <a:lstStyle/>
                <a:p>
                  <a:endParaRPr lang="en-US"/>
                </a:p>
              </p:txBody>
            </p:sp>
            <p:sp>
              <p:nvSpPr>
                <p:cNvPr id="43350" name="Freeform 342"/>
                <p:cNvSpPr>
                  <a:spLocks/>
                </p:cNvSpPr>
                <p:nvPr/>
              </p:nvSpPr>
              <p:spPr bwMode="auto">
                <a:xfrm>
                  <a:off x="3463" y="3588"/>
                  <a:ext cx="4" cy="21"/>
                </a:xfrm>
                <a:custGeom>
                  <a:avLst/>
                  <a:gdLst/>
                  <a:ahLst/>
                  <a:cxnLst>
                    <a:cxn ang="0">
                      <a:pos x="0" y="0"/>
                    </a:cxn>
                    <a:cxn ang="0">
                      <a:pos x="8" y="43"/>
                    </a:cxn>
                    <a:cxn ang="0">
                      <a:pos x="2" y="1"/>
                    </a:cxn>
                    <a:cxn ang="0">
                      <a:pos x="2" y="1"/>
                    </a:cxn>
                    <a:cxn ang="0">
                      <a:pos x="0" y="0"/>
                    </a:cxn>
                  </a:cxnLst>
                  <a:rect l="0" t="0" r="r" b="b"/>
                  <a:pathLst>
                    <a:path w="8" h="43">
                      <a:moveTo>
                        <a:pt x="0" y="0"/>
                      </a:moveTo>
                      <a:lnTo>
                        <a:pt x="8" y="43"/>
                      </a:lnTo>
                      <a:lnTo>
                        <a:pt x="2" y="1"/>
                      </a:lnTo>
                      <a:lnTo>
                        <a:pt x="2" y="1"/>
                      </a:lnTo>
                      <a:lnTo>
                        <a:pt x="0" y="0"/>
                      </a:lnTo>
                      <a:close/>
                    </a:path>
                  </a:pathLst>
                </a:custGeom>
                <a:solidFill>
                  <a:srgbClr val="520000"/>
                </a:solidFill>
                <a:ln w="9525">
                  <a:noFill/>
                  <a:round/>
                  <a:headEnd/>
                  <a:tailEnd/>
                </a:ln>
              </p:spPr>
              <p:txBody>
                <a:bodyPr/>
                <a:lstStyle/>
                <a:p>
                  <a:endParaRPr lang="en-US"/>
                </a:p>
              </p:txBody>
            </p:sp>
            <p:sp>
              <p:nvSpPr>
                <p:cNvPr id="43351" name="Freeform 343"/>
                <p:cNvSpPr>
                  <a:spLocks/>
                </p:cNvSpPr>
                <p:nvPr/>
              </p:nvSpPr>
              <p:spPr bwMode="auto">
                <a:xfrm>
                  <a:off x="3388" y="3592"/>
                  <a:ext cx="4" cy="17"/>
                </a:xfrm>
                <a:custGeom>
                  <a:avLst/>
                  <a:gdLst/>
                  <a:ahLst/>
                  <a:cxnLst>
                    <a:cxn ang="0">
                      <a:pos x="0" y="0"/>
                    </a:cxn>
                    <a:cxn ang="0">
                      <a:pos x="8" y="0"/>
                    </a:cxn>
                    <a:cxn ang="0">
                      <a:pos x="8" y="35"/>
                    </a:cxn>
                    <a:cxn ang="0">
                      <a:pos x="0" y="35"/>
                    </a:cxn>
                    <a:cxn ang="0">
                      <a:pos x="0" y="0"/>
                    </a:cxn>
                    <a:cxn ang="0">
                      <a:pos x="0" y="0"/>
                    </a:cxn>
                  </a:cxnLst>
                  <a:rect l="0" t="0" r="r" b="b"/>
                  <a:pathLst>
                    <a:path w="8" h="35">
                      <a:moveTo>
                        <a:pt x="0" y="0"/>
                      </a:moveTo>
                      <a:lnTo>
                        <a:pt x="8" y="0"/>
                      </a:lnTo>
                      <a:lnTo>
                        <a:pt x="8" y="35"/>
                      </a:lnTo>
                      <a:lnTo>
                        <a:pt x="0" y="35"/>
                      </a:lnTo>
                      <a:lnTo>
                        <a:pt x="0" y="0"/>
                      </a:lnTo>
                      <a:lnTo>
                        <a:pt x="0" y="0"/>
                      </a:lnTo>
                      <a:close/>
                    </a:path>
                  </a:pathLst>
                </a:custGeom>
                <a:solidFill>
                  <a:srgbClr val="520000"/>
                </a:solidFill>
                <a:ln w="9525">
                  <a:noFill/>
                  <a:round/>
                  <a:headEnd/>
                  <a:tailEnd/>
                </a:ln>
              </p:spPr>
              <p:txBody>
                <a:bodyPr/>
                <a:lstStyle/>
                <a:p>
                  <a:endParaRPr lang="en-US"/>
                </a:p>
              </p:txBody>
            </p:sp>
            <p:sp>
              <p:nvSpPr>
                <p:cNvPr id="43352" name="Freeform 344"/>
                <p:cNvSpPr>
                  <a:spLocks/>
                </p:cNvSpPr>
                <p:nvPr/>
              </p:nvSpPr>
              <p:spPr bwMode="auto">
                <a:xfrm>
                  <a:off x="3397" y="3592"/>
                  <a:ext cx="4" cy="25"/>
                </a:xfrm>
                <a:custGeom>
                  <a:avLst/>
                  <a:gdLst/>
                  <a:ahLst/>
                  <a:cxnLst>
                    <a:cxn ang="0">
                      <a:pos x="0" y="0"/>
                    </a:cxn>
                    <a:cxn ang="0">
                      <a:pos x="8" y="0"/>
                    </a:cxn>
                    <a:cxn ang="0">
                      <a:pos x="8" y="49"/>
                    </a:cxn>
                    <a:cxn ang="0">
                      <a:pos x="0" y="49"/>
                    </a:cxn>
                    <a:cxn ang="0">
                      <a:pos x="0" y="0"/>
                    </a:cxn>
                    <a:cxn ang="0">
                      <a:pos x="0" y="0"/>
                    </a:cxn>
                  </a:cxnLst>
                  <a:rect l="0" t="0" r="r" b="b"/>
                  <a:pathLst>
                    <a:path w="8" h="49">
                      <a:moveTo>
                        <a:pt x="0" y="0"/>
                      </a:moveTo>
                      <a:lnTo>
                        <a:pt x="8" y="0"/>
                      </a:lnTo>
                      <a:lnTo>
                        <a:pt x="8" y="49"/>
                      </a:lnTo>
                      <a:lnTo>
                        <a:pt x="0" y="49"/>
                      </a:lnTo>
                      <a:lnTo>
                        <a:pt x="0" y="0"/>
                      </a:lnTo>
                      <a:lnTo>
                        <a:pt x="0" y="0"/>
                      </a:lnTo>
                      <a:close/>
                    </a:path>
                  </a:pathLst>
                </a:custGeom>
                <a:solidFill>
                  <a:srgbClr val="520000"/>
                </a:solidFill>
                <a:ln w="9525">
                  <a:noFill/>
                  <a:round/>
                  <a:headEnd/>
                  <a:tailEnd/>
                </a:ln>
              </p:spPr>
              <p:txBody>
                <a:bodyPr/>
                <a:lstStyle/>
                <a:p>
                  <a:endParaRPr lang="en-US"/>
                </a:p>
              </p:txBody>
            </p:sp>
            <p:sp>
              <p:nvSpPr>
                <p:cNvPr id="43353" name="Freeform 345"/>
                <p:cNvSpPr>
                  <a:spLocks/>
                </p:cNvSpPr>
                <p:nvPr/>
              </p:nvSpPr>
              <p:spPr bwMode="auto">
                <a:xfrm>
                  <a:off x="3181" y="3596"/>
                  <a:ext cx="39" cy="50"/>
                </a:xfrm>
                <a:custGeom>
                  <a:avLst/>
                  <a:gdLst/>
                  <a:ahLst/>
                  <a:cxnLst>
                    <a:cxn ang="0">
                      <a:pos x="33" y="76"/>
                    </a:cxn>
                    <a:cxn ang="0">
                      <a:pos x="17" y="41"/>
                    </a:cxn>
                    <a:cxn ang="0">
                      <a:pos x="12" y="46"/>
                    </a:cxn>
                    <a:cxn ang="0">
                      <a:pos x="11" y="52"/>
                    </a:cxn>
                    <a:cxn ang="0">
                      <a:pos x="9" y="59"/>
                    </a:cxn>
                    <a:cxn ang="0">
                      <a:pos x="8" y="65"/>
                    </a:cxn>
                    <a:cxn ang="0">
                      <a:pos x="8" y="72"/>
                    </a:cxn>
                    <a:cxn ang="0">
                      <a:pos x="8" y="78"/>
                    </a:cxn>
                    <a:cxn ang="0">
                      <a:pos x="8" y="84"/>
                    </a:cxn>
                    <a:cxn ang="0">
                      <a:pos x="9" y="89"/>
                    </a:cxn>
                    <a:cxn ang="0">
                      <a:pos x="9" y="96"/>
                    </a:cxn>
                    <a:cxn ang="0">
                      <a:pos x="9" y="100"/>
                    </a:cxn>
                    <a:cxn ang="0">
                      <a:pos x="0" y="17"/>
                    </a:cxn>
                    <a:cxn ang="0">
                      <a:pos x="3" y="25"/>
                    </a:cxn>
                    <a:cxn ang="0">
                      <a:pos x="6" y="33"/>
                    </a:cxn>
                    <a:cxn ang="0">
                      <a:pos x="11" y="38"/>
                    </a:cxn>
                    <a:cxn ang="0">
                      <a:pos x="16" y="41"/>
                    </a:cxn>
                    <a:cxn ang="0">
                      <a:pos x="20" y="43"/>
                    </a:cxn>
                    <a:cxn ang="0">
                      <a:pos x="27" y="43"/>
                    </a:cxn>
                    <a:cxn ang="0">
                      <a:pos x="33" y="43"/>
                    </a:cxn>
                    <a:cxn ang="0">
                      <a:pos x="41" y="43"/>
                    </a:cxn>
                    <a:cxn ang="0">
                      <a:pos x="49" y="41"/>
                    </a:cxn>
                    <a:cxn ang="0">
                      <a:pos x="59" y="41"/>
                    </a:cxn>
                    <a:cxn ang="0">
                      <a:pos x="64" y="40"/>
                    </a:cxn>
                    <a:cxn ang="0">
                      <a:pos x="68" y="35"/>
                    </a:cxn>
                    <a:cxn ang="0">
                      <a:pos x="72" y="30"/>
                    </a:cxn>
                    <a:cxn ang="0">
                      <a:pos x="75" y="25"/>
                    </a:cxn>
                    <a:cxn ang="0">
                      <a:pos x="76" y="19"/>
                    </a:cxn>
                    <a:cxn ang="0">
                      <a:pos x="76" y="12"/>
                    </a:cxn>
                    <a:cxn ang="0">
                      <a:pos x="75" y="8"/>
                    </a:cxn>
                    <a:cxn ang="0">
                      <a:pos x="72" y="3"/>
                    </a:cxn>
                    <a:cxn ang="0">
                      <a:pos x="67" y="0"/>
                    </a:cxn>
                    <a:cxn ang="0">
                      <a:pos x="59" y="0"/>
                    </a:cxn>
                    <a:cxn ang="0">
                      <a:pos x="72" y="8"/>
                    </a:cxn>
                    <a:cxn ang="0">
                      <a:pos x="78" y="16"/>
                    </a:cxn>
                    <a:cxn ang="0">
                      <a:pos x="78" y="22"/>
                    </a:cxn>
                    <a:cxn ang="0">
                      <a:pos x="72" y="28"/>
                    </a:cxn>
                    <a:cxn ang="0">
                      <a:pos x="64" y="33"/>
                    </a:cxn>
                    <a:cxn ang="0">
                      <a:pos x="54" y="40"/>
                    </a:cxn>
                    <a:cxn ang="0">
                      <a:pos x="44" y="48"/>
                    </a:cxn>
                    <a:cxn ang="0">
                      <a:pos x="36" y="56"/>
                    </a:cxn>
                    <a:cxn ang="0">
                      <a:pos x="33" y="65"/>
                    </a:cxn>
                    <a:cxn ang="0">
                      <a:pos x="35" y="76"/>
                    </a:cxn>
                    <a:cxn ang="0">
                      <a:pos x="35" y="76"/>
                    </a:cxn>
                    <a:cxn ang="0">
                      <a:pos x="33" y="76"/>
                    </a:cxn>
                  </a:cxnLst>
                  <a:rect l="0" t="0" r="r" b="b"/>
                  <a:pathLst>
                    <a:path w="78" h="100">
                      <a:moveTo>
                        <a:pt x="33" y="76"/>
                      </a:moveTo>
                      <a:lnTo>
                        <a:pt x="17" y="41"/>
                      </a:lnTo>
                      <a:lnTo>
                        <a:pt x="12" y="46"/>
                      </a:lnTo>
                      <a:lnTo>
                        <a:pt x="11" y="52"/>
                      </a:lnTo>
                      <a:lnTo>
                        <a:pt x="9" y="59"/>
                      </a:lnTo>
                      <a:lnTo>
                        <a:pt x="8" y="65"/>
                      </a:lnTo>
                      <a:lnTo>
                        <a:pt x="8" y="72"/>
                      </a:lnTo>
                      <a:lnTo>
                        <a:pt x="8" y="78"/>
                      </a:lnTo>
                      <a:lnTo>
                        <a:pt x="8" y="84"/>
                      </a:lnTo>
                      <a:lnTo>
                        <a:pt x="9" y="89"/>
                      </a:lnTo>
                      <a:lnTo>
                        <a:pt x="9" y="96"/>
                      </a:lnTo>
                      <a:lnTo>
                        <a:pt x="9" y="100"/>
                      </a:lnTo>
                      <a:lnTo>
                        <a:pt x="0" y="17"/>
                      </a:lnTo>
                      <a:lnTo>
                        <a:pt x="3" y="25"/>
                      </a:lnTo>
                      <a:lnTo>
                        <a:pt x="6" y="33"/>
                      </a:lnTo>
                      <a:lnTo>
                        <a:pt x="11" y="38"/>
                      </a:lnTo>
                      <a:lnTo>
                        <a:pt x="16" y="41"/>
                      </a:lnTo>
                      <a:lnTo>
                        <a:pt x="20" y="43"/>
                      </a:lnTo>
                      <a:lnTo>
                        <a:pt x="27" y="43"/>
                      </a:lnTo>
                      <a:lnTo>
                        <a:pt x="33" y="43"/>
                      </a:lnTo>
                      <a:lnTo>
                        <a:pt x="41" y="43"/>
                      </a:lnTo>
                      <a:lnTo>
                        <a:pt x="49" y="41"/>
                      </a:lnTo>
                      <a:lnTo>
                        <a:pt x="59" y="41"/>
                      </a:lnTo>
                      <a:lnTo>
                        <a:pt x="64" y="40"/>
                      </a:lnTo>
                      <a:lnTo>
                        <a:pt x="68" y="35"/>
                      </a:lnTo>
                      <a:lnTo>
                        <a:pt x="72" y="30"/>
                      </a:lnTo>
                      <a:lnTo>
                        <a:pt x="75" y="25"/>
                      </a:lnTo>
                      <a:lnTo>
                        <a:pt x="76" y="19"/>
                      </a:lnTo>
                      <a:lnTo>
                        <a:pt x="76" y="12"/>
                      </a:lnTo>
                      <a:lnTo>
                        <a:pt x="75" y="8"/>
                      </a:lnTo>
                      <a:lnTo>
                        <a:pt x="72" y="3"/>
                      </a:lnTo>
                      <a:lnTo>
                        <a:pt x="67" y="0"/>
                      </a:lnTo>
                      <a:lnTo>
                        <a:pt x="59" y="0"/>
                      </a:lnTo>
                      <a:lnTo>
                        <a:pt x="72" y="8"/>
                      </a:lnTo>
                      <a:lnTo>
                        <a:pt x="78" y="16"/>
                      </a:lnTo>
                      <a:lnTo>
                        <a:pt x="78" y="22"/>
                      </a:lnTo>
                      <a:lnTo>
                        <a:pt x="72" y="28"/>
                      </a:lnTo>
                      <a:lnTo>
                        <a:pt x="64" y="33"/>
                      </a:lnTo>
                      <a:lnTo>
                        <a:pt x="54" y="40"/>
                      </a:lnTo>
                      <a:lnTo>
                        <a:pt x="44" y="48"/>
                      </a:lnTo>
                      <a:lnTo>
                        <a:pt x="36" y="56"/>
                      </a:lnTo>
                      <a:lnTo>
                        <a:pt x="33" y="65"/>
                      </a:lnTo>
                      <a:lnTo>
                        <a:pt x="35" y="76"/>
                      </a:lnTo>
                      <a:lnTo>
                        <a:pt x="35" y="76"/>
                      </a:lnTo>
                      <a:lnTo>
                        <a:pt x="33" y="76"/>
                      </a:lnTo>
                      <a:close/>
                    </a:path>
                  </a:pathLst>
                </a:custGeom>
                <a:solidFill>
                  <a:srgbClr val="520000"/>
                </a:solidFill>
                <a:ln w="9525">
                  <a:noFill/>
                  <a:round/>
                  <a:headEnd/>
                  <a:tailEnd/>
                </a:ln>
              </p:spPr>
              <p:txBody>
                <a:bodyPr/>
                <a:lstStyle/>
                <a:p>
                  <a:endParaRPr lang="en-US"/>
                </a:p>
              </p:txBody>
            </p:sp>
            <p:sp>
              <p:nvSpPr>
                <p:cNvPr id="43354" name="Freeform 346"/>
                <p:cNvSpPr>
                  <a:spLocks/>
                </p:cNvSpPr>
                <p:nvPr/>
              </p:nvSpPr>
              <p:spPr bwMode="auto">
                <a:xfrm>
                  <a:off x="3566" y="3604"/>
                  <a:ext cx="4" cy="18"/>
                </a:xfrm>
                <a:custGeom>
                  <a:avLst/>
                  <a:gdLst/>
                  <a:ahLst/>
                  <a:cxnLst>
                    <a:cxn ang="0">
                      <a:pos x="7" y="0"/>
                    </a:cxn>
                    <a:cxn ang="0">
                      <a:pos x="0" y="36"/>
                    </a:cxn>
                    <a:cxn ang="0">
                      <a:pos x="8" y="1"/>
                    </a:cxn>
                    <a:cxn ang="0">
                      <a:pos x="8" y="1"/>
                    </a:cxn>
                    <a:cxn ang="0">
                      <a:pos x="7" y="0"/>
                    </a:cxn>
                  </a:cxnLst>
                  <a:rect l="0" t="0" r="r" b="b"/>
                  <a:pathLst>
                    <a:path w="8" h="36">
                      <a:moveTo>
                        <a:pt x="7" y="0"/>
                      </a:moveTo>
                      <a:lnTo>
                        <a:pt x="0" y="36"/>
                      </a:lnTo>
                      <a:lnTo>
                        <a:pt x="8" y="1"/>
                      </a:lnTo>
                      <a:lnTo>
                        <a:pt x="8" y="1"/>
                      </a:lnTo>
                      <a:lnTo>
                        <a:pt x="7" y="0"/>
                      </a:lnTo>
                      <a:close/>
                    </a:path>
                  </a:pathLst>
                </a:custGeom>
                <a:solidFill>
                  <a:srgbClr val="893939"/>
                </a:solidFill>
                <a:ln w="9525">
                  <a:noFill/>
                  <a:round/>
                  <a:headEnd/>
                  <a:tailEnd/>
                </a:ln>
              </p:spPr>
              <p:txBody>
                <a:bodyPr/>
                <a:lstStyle/>
                <a:p>
                  <a:endParaRPr lang="en-US"/>
                </a:p>
              </p:txBody>
            </p:sp>
            <p:sp>
              <p:nvSpPr>
                <p:cNvPr id="43355" name="Freeform 347"/>
                <p:cNvSpPr>
                  <a:spLocks/>
                </p:cNvSpPr>
                <p:nvPr/>
              </p:nvSpPr>
              <p:spPr bwMode="auto">
                <a:xfrm>
                  <a:off x="3002" y="3613"/>
                  <a:ext cx="22" cy="24"/>
                </a:xfrm>
                <a:custGeom>
                  <a:avLst/>
                  <a:gdLst/>
                  <a:ahLst/>
                  <a:cxnLst>
                    <a:cxn ang="0">
                      <a:pos x="11" y="41"/>
                    </a:cxn>
                    <a:cxn ang="0">
                      <a:pos x="43" y="48"/>
                    </a:cxn>
                    <a:cxn ang="0">
                      <a:pos x="0" y="48"/>
                    </a:cxn>
                    <a:cxn ang="0">
                      <a:pos x="29" y="0"/>
                    </a:cxn>
                    <a:cxn ang="0">
                      <a:pos x="24" y="3"/>
                    </a:cxn>
                    <a:cxn ang="0">
                      <a:pos x="19" y="6"/>
                    </a:cxn>
                    <a:cxn ang="0">
                      <a:pos x="16" y="9"/>
                    </a:cxn>
                    <a:cxn ang="0">
                      <a:pos x="14" y="14"/>
                    </a:cxn>
                    <a:cxn ang="0">
                      <a:pos x="13" y="17"/>
                    </a:cxn>
                    <a:cxn ang="0">
                      <a:pos x="11" y="22"/>
                    </a:cxn>
                    <a:cxn ang="0">
                      <a:pos x="9" y="27"/>
                    </a:cxn>
                    <a:cxn ang="0">
                      <a:pos x="9" y="32"/>
                    </a:cxn>
                    <a:cxn ang="0">
                      <a:pos x="9" y="37"/>
                    </a:cxn>
                    <a:cxn ang="0">
                      <a:pos x="11" y="41"/>
                    </a:cxn>
                    <a:cxn ang="0">
                      <a:pos x="11" y="41"/>
                    </a:cxn>
                  </a:cxnLst>
                  <a:rect l="0" t="0" r="r" b="b"/>
                  <a:pathLst>
                    <a:path w="43" h="48">
                      <a:moveTo>
                        <a:pt x="11" y="41"/>
                      </a:moveTo>
                      <a:lnTo>
                        <a:pt x="43" y="48"/>
                      </a:lnTo>
                      <a:lnTo>
                        <a:pt x="0" y="48"/>
                      </a:lnTo>
                      <a:lnTo>
                        <a:pt x="29" y="0"/>
                      </a:lnTo>
                      <a:lnTo>
                        <a:pt x="24" y="3"/>
                      </a:lnTo>
                      <a:lnTo>
                        <a:pt x="19" y="6"/>
                      </a:lnTo>
                      <a:lnTo>
                        <a:pt x="16" y="9"/>
                      </a:lnTo>
                      <a:lnTo>
                        <a:pt x="14" y="14"/>
                      </a:lnTo>
                      <a:lnTo>
                        <a:pt x="13" y="17"/>
                      </a:lnTo>
                      <a:lnTo>
                        <a:pt x="11" y="22"/>
                      </a:lnTo>
                      <a:lnTo>
                        <a:pt x="9" y="27"/>
                      </a:lnTo>
                      <a:lnTo>
                        <a:pt x="9" y="32"/>
                      </a:lnTo>
                      <a:lnTo>
                        <a:pt x="9" y="37"/>
                      </a:lnTo>
                      <a:lnTo>
                        <a:pt x="11" y="41"/>
                      </a:lnTo>
                      <a:lnTo>
                        <a:pt x="11" y="41"/>
                      </a:lnTo>
                      <a:close/>
                    </a:path>
                  </a:pathLst>
                </a:custGeom>
                <a:solidFill>
                  <a:srgbClr val="CEA156"/>
                </a:solidFill>
                <a:ln w="9525">
                  <a:noFill/>
                  <a:round/>
                  <a:headEnd/>
                  <a:tailEnd/>
                </a:ln>
              </p:spPr>
              <p:txBody>
                <a:bodyPr/>
                <a:lstStyle/>
                <a:p>
                  <a:endParaRPr lang="en-US"/>
                </a:p>
              </p:txBody>
            </p:sp>
            <p:sp>
              <p:nvSpPr>
                <p:cNvPr id="43356" name="Freeform 348"/>
                <p:cNvSpPr>
                  <a:spLocks/>
                </p:cNvSpPr>
                <p:nvPr/>
              </p:nvSpPr>
              <p:spPr bwMode="auto">
                <a:xfrm>
                  <a:off x="3418" y="3621"/>
                  <a:ext cx="4" cy="22"/>
                </a:xfrm>
                <a:custGeom>
                  <a:avLst/>
                  <a:gdLst/>
                  <a:ahLst/>
                  <a:cxnLst>
                    <a:cxn ang="0">
                      <a:pos x="0" y="0"/>
                    </a:cxn>
                    <a:cxn ang="0">
                      <a:pos x="8" y="1"/>
                    </a:cxn>
                    <a:cxn ang="0">
                      <a:pos x="8" y="43"/>
                    </a:cxn>
                    <a:cxn ang="0">
                      <a:pos x="2" y="43"/>
                    </a:cxn>
                    <a:cxn ang="0">
                      <a:pos x="2" y="1"/>
                    </a:cxn>
                    <a:cxn ang="0">
                      <a:pos x="2" y="1"/>
                    </a:cxn>
                    <a:cxn ang="0">
                      <a:pos x="0" y="0"/>
                    </a:cxn>
                  </a:cxnLst>
                  <a:rect l="0" t="0" r="r" b="b"/>
                  <a:pathLst>
                    <a:path w="8" h="43">
                      <a:moveTo>
                        <a:pt x="0" y="0"/>
                      </a:moveTo>
                      <a:lnTo>
                        <a:pt x="8" y="1"/>
                      </a:lnTo>
                      <a:lnTo>
                        <a:pt x="8" y="43"/>
                      </a:lnTo>
                      <a:lnTo>
                        <a:pt x="2" y="43"/>
                      </a:lnTo>
                      <a:lnTo>
                        <a:pt x="2" y="1"/>
                      </a:lnTo>
                      <a:lnTo>
                        <a:pt x="2" y="1"/>
                      </a:lnTo>
                      <a:lnTo>
                        <a:pt x="0" y="0"/>
                      </a:lnTo>
                      <a:close/>
                    </a:path>
                  </a:pathLst>
                </a:custGeom>
                <a:solidFill>
                  <a:srgbClr val="520000"/>
                </a:solidFill>
                <a:ln w="9525">
                  <a:noFill/>
                  <a:round/>
                  <a:headEnd/>
                  <a:tailEnd/>
                </a:ln>
              </p:spPr>
              <p:txBody>
                <a:bodyPr/>
                <a:lstStyle/>
                <a:p>
                  <a:endParaRPr lang="en-US"/>
                </a:p>
              </p:txBody>
            </p:sp>
            <p:sp>
              <p:nvSpPr>
                <p:cNvPr id="43357" name="Freeform 349"/>
                <p:cNvSpPr>
                  <a:spLocks/>
                </p:cNvSpPr>
                <p:nvPr/>
              </p:nvSpPr>
              <p:spPr bwMode="auto">
                <a:xfrm>
                  <a:off x="3434" y="3631"/>
                  <a:ext cx="26" cy="54"/>
                </a:xfrm>
                <a:custGeom>
                  <a:avLst/>
                  <a:gdLst/>
                  <a:ahLst/>
                  <a:cxnLst>
                    <a:cxn ang="0">
                      <a:pos x="35" y="48"/>
                    </a:cxn>
                    <a:cxn ang="0">
                      <a:pos x="53" y="24"/>
                    </a:cxn>
                    <a:cxn ang="0">
                      <a:pos x="0" y="109"/>
                    </a:cxn>
                    <a:cxn ang="0">
                      <a:pos x="26" y="0"/>
                    </a:cxn>
                    <a:cxn ang="0">
                      <a:pos x="26" y="3"/>
                    </a:cxn>
                    <a:cxn ang="0">
                      <a:pos x="26" y="8"/>
                    </a:cxn>
                    <a:cxn ang="0">
                      <a:pos x="27" y="13"/>
                    </a:cxn>
                    <a:cxn ang="0">
                      <a:pos x="27" y="19"/>
                    </a:cxn>
                    <a:cxn ang="0">
                      <a:pos x="27" y="24"/>
                    </a:cxn>
                    <a:cxn ang="0">
                      <a:pos x="27" y="29"/>
                    </a:cxn>
                    <a:cxn ang="0">
                      <a:pos x="29" y="35"/>
                    </a:cxn>
                    <a:cxn ang="0">
                      <a:pos x="31" y="40"/>
                    </a:cxn>
                    <a:cxn ang="0">
                      <a:pos x="32" y="45"/>
                    </a:cxn>
                    <a:cxn ang="0">
                      <a:pos x="35" y="48"/>
                    </a:cxn>
                    <a:cxn ang="0">
                      <a:pos x="35" y="48"/>
                    </a:cxn>
                  </a:cxnLst>
                  <a:rect l="0" t="0" r="r" b="b"/>
                  <a:pathLst>
                    <a:path w="53" h="109">
                      <a:moveTo>
                        <a:pt x="35" y="48"/>
                      </a:moveTo>
                      <a:lnTo>
                        <a:pt x="53" y="24"/>
                      </a:lnTo>
                      <a:lnTo>
                        <a:pt x="0" y="109"/>
                      </a:lnTo>
                      <a:lnTo>
                        <a:pt x="26" y="0"/>
                      </a:lnTo>
                      <a:lnTo>
                        <a:pt x="26" y="3"/>
                      </a:lnTo>
                      <a:lnTo>
                        <a:pt x="26" y="8"/>
                      </a:lnTo>
                      <a:lnTo>
                        <a:pt x="27" y="13"/>
                      </a:lnTo>
                      <a:lnTo>
                        <a:pt x="27" y="19"/>
                      </a:lnTo>
                      <a:lnTo>
                        <a:pt x="27" y="24"/>
                      </a:lnTo>
                      <a:lnTo>
                        <a:pt x="27" y="29"/>
                      </a:lnTo>
                      <a:lnTo>
                        <a:pt x="29" y="35"/>
                      </a:lnTo>
                      <a:lnTo>
                        <a:pt x="31" y="40"/>
                      </a:lnTo>
                      <a:lnTo>
                        <a:pt x="32" y="45"/>
                      </a:lnTo>
                      <a:lnTo>
                        <a:pt x="35" y="48"/>
                      </a:lnTo>
                      <a:lnTo>
                        <a:pt x="35" y="48"/>
                      </a:lnTo>
                      <a:close/>
                    </a:path>
                  </a:pathLst>
                </a:custGeom>
                <a:solidFill>
                  <a:srgbClr val="520000"/>
                </a:solidFill>
                <a:ln w="9525">
                  <a:noFill/>
                  <a:round/>
                  <a:headEnd/>
                  <a:tailEnd/>
                </a:ln>
              </p:spPr>
              <p:txBody>
                <a:bodyPr/>
                <a:lstStyle/>
                <a:p>
                  <a:endParaRPr lang="en-US"/>
                </a:p>
              </p:txBody>
            </p:sp>
            <p:sp>
              <p:nvSpPr>
                <p:cNvPr id="43358" name="Freeform 350"/>
                <p:cNvSpPr>
                  <a:spLocks/>
                </p:cNvSpPr>
                <p:nvPr/>
              </p:nvSpPr>
              <p:spPr bwMode="auto">
                <a:xfrm>
                  <a:off x="3442" y="3631"/>
                  <a:ext cx="31" cy="58"/>
                </a:xfrm>
                <a:custGeom>
                  <a:avLst/>
                  <a:gdLst/>
                  <a:ahLst/>
                  <a:cxnLst>
                    <a:cxn ang="0">
                      <a:pos x="0" y="115"/>
                    </a:cxn>
                    <a:cxn ang="0">
                      <a:pos x="61" y="0"/>
                    </a:cxn>
                    <a:cxn ang="0">
                      <a:pos x="17" y="98"/>
                    </a:cxn>
                    <a:cxn ang="0">
                      <a:pos x="0" y="115"/>
                    </a:cxn>
                    <a:cxn ang="0">
                      <a:pos x="0" y="115"/>
                    </a:cxn>
                  </a:cxnLst>
                  <a:rect l="0" t="0" r="r" b="b"/>
                  <a:pathLst>
                    <a:path w="61" h="115">
                      <a:moveTo>
                        <a:pt x="0" y="115"/>
                      </a:moveTo>
                      <a:lnTo>
                        <a:pt x="61" y="0"/>
                      </a:lnTo>
                      <a:lnTo>
                        <a:pt x="17" y="98"/>
                      </a:lnTo>
                      <a:lnTo>
                        <a:pt x="0" y="115"/>
                      </a:lnTo>
                      <a:lnTo>
                        <a:pt x="0" y="115"/>
                      </a:lnTo>
                      <a:close/>
                    </a:path>
                  </a:pathLst>
                </a:custGeom>
                <a:solidFill>
                  <a:srgbClr val="520000"/>
                </a:solidFill>
                <a:ln w="9525">
                  <a:noFill/>
                  <a:round/>
                  <a:headEnd/>
                  <a:tailEnd/>
                </a:ln>
              </p:spPr>
              <p:txBody>
                <a:bodyPr/>
                <a:lstStyle/>
                <a:p>
                  <a:endParaRPr lang="en-US"/>
                </a:p>
              </p:txBody>
            </p:sp>
            <p:sp>
              <p:nvSpPr>
                <p:cNvPr id="43359" name="Freeform 351"/>
                <p:cNvSpPr>
                  <a:spLocks/>
                </p:cNvSpPr>
                <p:nvPr/>
              </p:nvSpPr>
              <p:spPr bwMode="auto">
                <a:xfrm>
                  <a:off x="2770" y="3634"/>
                  <a:ext cx="9" cy="12"/>
                </a:xfrm>
                <a:custGeom>
                  <a:avLst/>
                  <a:gdLst/>
                  <a:ahLst/>
                  <a:cxnLst>
                    <a:cxn ang="0">
                      <a:pos x="17" y="24"/>
                    </a:cxn>
                    <a:cxn ang="0">
                      <a:pos x="0" y="24"/>
                    </a:cxn>
                    <a:cxn ang="0">
                      <a:pos x="0" y="0"/>
                    </a:cxn>
                    <a:cxn ang="0">
                      <a:pos x="17" y="0"/>
                    </a:cxn>
                    <a:cxn ang="0">
                      <a:pos x="17" y="24"/>
                    </a:cxn>
                    <a:cxn ang="0">
                      <a:pos x="17" y="24"/>
                    </a:cxn>
                  </a:cxnLst>
                  <a:rect l="0" t="0" r="r" b="b"/>
                  <a:pathLst>
                    <a:path w="17" h="24">
                      <a:moveTo>
                        <a:pt x="17" y="24"/>
                      </a:moveTo>
                      <a:lnTo>
                        <a:pt x="0" y="24"/>
                      </a:lnTo>
                      <a:lnTo>
                        <a:pt x="0" y="0"/>
                      </a:lnTo>
                      <a:lnTo>
                        <a:pt x="17" y="0"/>
                      </a:lnTo>
                      <a:lnTo>
                        <a:pt x="17" y="24"/>
                      </a:lnTo>
                      <a:lnTo>
                        <a:pt x="17" y="24"/>
                      </a:lnTo>
                      <a:close/>
                    </a:path>
                  </a:pathLst>
                </a:custGeom>
                <a:solidFill>
                  <a:srgbClr val="520000"/>
                </a:solidFill>
                <a:ln w="9525">
                  <a:noFill/>
                  <a:round/>
                  <a:headEnd/>
                  <a:tailEnd/>
                </a:ln>
              </p:spPr>
              <p:txBody>
                <a:bodyPr/>
                <a:lstStyle/>
                <a:p>
                  <a:endParaRPr lang="en-US"/>
                </a:p>
              </p:txBody>
            </p:sp>
            <p:sp>
              <p:nvSpPr>
                <p:cNvPr id="43360" name="Freeform 352"/>
                <p:cNvSpPr>
                  <a:spLocks/>
                </p:cNvSpPr>
                <p:nvPr/>
              </p:nvSpPr>
              <p:spPr bwMode="auto">
                <a:xfrm>
                  <a:off x="2813" y="3637"/>
                  <a:ext cx="13" cy="9"/>
                </a:xfrm>
                <a:custGeom>
                  <a:avLst/>
                  <a:gdLst/>
                  <a:ahLst/>
                  <a:cxnLst>
                    <a:cxn ang="0">
                      <a:pos x="27" y="17"/>
                    </a:cxn>
                    <a:cxn ang="0">
                      <a:pos x="0" y="17"/>
                    </a:cxn>
                    <a:cxn ang="0">
                      <a:pos x="0" y="0"/>
                    </a:cxn>
                    <a:cxn ang="0">
                      <a:pos x="3" y="0"/>
                    </a:cxn>
                    <a:cxn ang="0">
                      <a:pos x="6" y="0"/>
                    </a:cxn>
                    <a:cxn ang="0">
                      <a:pos x="9" y="1"/>
                    </a:cxn>
                    <a:cxn ang="0">
                      <a:pos x="12" y="3"/>
                    </a:cxn>
                    <a:cxn ang="0">
                      <a:pos x="14" y="5"/>
                    </a:cxn>
                    <a:cxn ang="0">
                      <a:pos x="17" y="8"/>
                    </a:cxn>
                    <a:cxn ang="0">
                      <a:pos x="19" y="11"/>
                    </a:cxn>
                    <a:cxn ang="0">
                      <a:pos x="22" y="13"/>
                    </a:cxn>
                    <a:cxn ang="0">
                      <a:pos x="25" y="16"/>
                    </a:cxn>
                    <a:cxn ang="0">
                      <a:pos x="27" y="17"/>
                    </a:cxn>
                    <a:cxn ang="0">
                      <a:pos x="27" y="17"/>
                    </a:cxn>
                  </a:cxnLst>
                  <a:rect l="0" t="0" r="r" b="b"/>
                  <a:pathLst>
                    <a:path w="27" h="17">
                      <a:moveTo>
                        <a:pt x="27" y="17"/>
                      </a:moveTo>
                      <a:lnTo>
                        <a:pt x="0" y="17"/>
                      </a:lnTo>
                      <a:lnTo>
                        <a:pt x="0" y="0"/>
                      </a:lnTo>
                      <a:lnTo>
                        <a:pt x="3" y="0"/>
                      </a:lnTo>
                      <a:lnTo>
                        <a:pt x="6" y="0"/>
                      </a:lnTo>
                      <a:lnTo>
                        <a:pt x="9" y="1"/>
                      </a:lnTo>
                      <a:lnTo>
                        <a:pt x="12" y="3"/>
                      </a:lnTo>
                      <a:lnTo>
                        <a:pt x="14" y="5"/>
                      </a:lnTo>
                      <a:lnTo>
                        <a:pt x="17" y="8"/>
                      </a:lnTo>
                      <a:lnTo>
                        <a:pt x="19" y="11"/>
                      </a:lnTo>
                      <a:lnTo>
                        <a:pt x="22" y="13"/>
                      </a:lnTo>
                      <a:lnTo>
                        <a:pt x="25" y="16"/>
                      </a:lnTo>
                      <a:lnTo>
                        <a:pt x="27" y="17"/>
                      </a:lnTo>
                      <a:lnTo>
                        <a:pt x="27" y="17"/>
                      </a:lnTo>
                      <a:close/>
                    </a:path>
                  </a:pathLst>
                </a:custGeom>
                <a:solidFill>
                  <a:srgbClr val="520000"/>
                </a:solidFill>
                <a:ln w="9525">
                  <a:noFill/>
                  <a:round/>
                  <a:headEnd/>
                  <a:tailEnd/>
                </a:ln>
              </p:spPr>
              <p:txBody>
                <a:bodyPr/>
                <a:lstStyle/>
                <a:p>
                  <a:endParaRPr lang="en-US"/>
                </a:p>
              </p:txBody>
            </p:sp>
            <p:sp>
              <p:nvSpPr>
                <p:cNvPr id="43361" name="Freeform 353"/>
                <p:cNvSpPr>
                  <a:spLocks/>
                </p:cNvSpPr>
                <p:nvPr/>
              </p:nvSpPr>
              <p:spPr bwMode="auto">
                <a:xfrm>
                  <a:off x="2387" y="3643"/>
                  <a:ext cx="12" cy="67"/>
                </a:xfrm>
                <a:custGeom>
                  <a:avLst/>
                  <a:gdLst/>
                  <a:ahLst/>
                  <a:cxnLst>
                    <a:cxn ang="0">
                      <a:pos x="16" y="133"/>
                    </a:cxn>
                    <a:cxn ang="0">
                      <a:pos x="8" y="122"/>
                    </a:cxn>
                    <a:cxn ang="0">
                      <a:pos x="4" y="109"/>
                    </a:cxn>
                    <a:cxn ang="0">
                      <a:pos x="0" y="94"/>
                    </a:cxn>
                    <a:cxn ang="0">
                      <a:pos x="0" y="82"/>
                    </a:cxn>
                    <a:cxn ang="0">
                      <a:pos x="2" y="67"/>
                    </a:cxn>
                    <a:cxn ang="0">
                      <a:pos x="5" y="53"/>
                    </a:cxn>
                    <a:cxn ang="0">
                      <a:pos x="10" y="38"/>
                    </a:cxn>
                    <a:cxn ang="0">
                      <a:pos x="15" y="26"/>
                    </a:cxn>
                    <a:cxn ang="0">
                      <a:pos x="20" y="13"/>
                    </a:cxn>
                    <a:cxn ang="0">
                      <a:pos x="24" y="0"/>
                    </a:cxn>
                    <a:cxn ang="0">
                      <a:pos x="21" y="13"/>
                    </a:cxn>
                    <a:cxn ang="0">
                      <a:pos x="18" y="24"/>
                    </a:cxn>
                    <a:cxn ang="0">
                      <a:pos x="16" y="38"/>
                    </a:cxn>
                    <a:cxn ang="0">
                      <a:pos x="15" y="51"/>
                    </a:cxn>
                    <a:cxn ang="0">
                      <a:pos x="15" y="66"/>
                    </a:cxn>
                    <a:cxn ang="0">
                      <a:pos x="15" y="80"/>
                    </a:cxn>
                    <a:cxn ang="0">
                      <a:pos x="16" y="93"/>
                    </a:cxn>
                    <a:cxn ang="0">
                      <a:pos x="16" y="107"/>
                    </a:cxn>
                    <a:cxn ang="0">
                      <a:pos x="16" y="120"/>
                    </a:cxn>
                    <a:cxn ang="0">
                      <a:pos x="16" y="134"/>
                    </a:cxn>
                    <a:cxn ang="0">
                      <a:pos x="16" y="134"/>
                    </a:cxn>
                    <a:cxn ang="0">
                      <a:pos x="16" y="133"/>
                    </a:cxn>
                  </a:cxnLst>
                  <a:rect l="0" t="0" r="r" b="b"/>
                  <a:pathLst>
                    <a:path w="24" h="134">
                      <a:moveTo>
                        <a:pt x="16" y="133"/>
                      </a:moveTo>
                      <a:lnTo>
                        <a:pt x="8" y="122"/>
                      </a:lnTo>
                      <a:lnTo>
                        <a:pt x="4" y="109"/>
                      </a:lnTo>
                      <a:lnTo>
                        <a:pt x="0" y="94"/>
                      </a:lnTo>
                      <a:lnTo>
                        <a:pt x="0" y="82"/>
                      </a:lnTo>
                      <a:lnTo>
                        <a:pt x="2" y="67"/>
                      </a:lnTo>
                      <a:lnTo>
                        <a:pt x="5" y="53"/>
                      </a:lnTo>
                      <a:lnTo>
                        <a:pt x="10" y="38"/>
                      </a:lnTo>
                      <a:lnTo>
                        <a:pt x="15" y="26"/>
                      </a:lnTo>
                      <a:lnTo>
                        <a:pt x="20" y="13"/>
                      </a:lnTo>
                      <a:lnTo>
                        <a:pt x="24" y="0"/>
                      </a:lnTo>
                      <a:lnTo>
                        <a:pt x="21" y="13"/>
                      </a:lnTo>
                      <a:lnTo>
                        <a:pt x="18" y="24"/>
                      </a:lnTo>
                      <a:lnTo>
                        <a:pt x="16" y="38"/>
                      </a:lnTo>
                      <a:lnTo>
                        <a:pt x="15" y="51"/>
                      </a:lnTo>
                      <a:lnTo>
                        <a:pt x="15" y="66"/>
                      </a:lnTo>
                      <a:lnTo>
                        <a:pt x="15" y="80"/>
                      </a:lnTo>
                      <a:lnTo>
                        <a:pt x="16" y="93"/>
                      </a:lnTo>
                      <a:lnTo>
                        <a:pt x="16" y="107"/>
                      </a:lnTo>
                      <a:lnTo>
                        <a:pt x="16" y="120"/>
                      </a:lnTo>
                      <a:lnTo>
                        <a:pt x="16" y="134"/>
                      </a:lnTo>
                      <a:lnTo>
                        <a:pt x="16" y="134"/>
                      </a:lnTo>
                      <a:lnTo>
                        <a:pt x="16" y="133"/>
                      </a:lnTo>
                      <a:close/>
                    </a:path>
                  </a:pathLst>
                </a:custGeom>
                <a:solidFill>
                  <a:srgbClr val="600C0C"/>
                </a:solidFill>
                <a:ln w="9525">
                  <a:noFill/>
                  <a:round/>
                  <a:headEnd/>
                  <a:tailEnd/>
                </a:ln>
              </p:spPr>
              <p:txBody>
                <a:bodyPr/>
                <a:lstStyle/>
                <a:p>
                  <a:endParaRPr lang="en-US"/>
                </a:p>
              </p:txBody>
            </p:sp>
            <p:sp>
              <p:nvSpPr>
                <p:cNvPr id="43362" name="Freeform 354"/>
                <p:cNvSpPr>
                  <a:spLocks/>
                </p:cNvSpPr>
                <p:nvPr/>
              </p:nvSpPr>
              <p:spPr bwMode="auto">
                <a:xfrm>
                  <a:off x="2665" y="3643"/>
                  <a:ext cx="26" cy="30"/>
                </a:xfrm>
                <a:custGeom>
                  <a:avLst/>
                  <a:gdLst/>
                  <a:ahLst/>
                  <a:cxnLst>
                    <a:cxn ang="0">
                      <a:pos x="0" y="0"/>
                    </a:cxn>
                    <a:cxn ang="0">
                      <a:pos x="52" y="59"/>
                    </a:cxn>
                    <a:cxn ang="0">
                      <a:pos x="0" y="0"/>
                    </a:cxn>
                    <a:cxn ang="0">
                      <a:pos x="0" y="0"/>
                    </a:cxn>
                  </a:cxnLst>
                  <a:rect l="0" t="0" r="r" b="b"/>
                  <a:pathLst>
                    <a:path w="52" h="59">
                      <a:moveTo>
                        <a:pt x="0" y="0"/>
                      </a:moveTo>
                      <a:lnTo>
                        <a:pt x="52" y="59"/>
                      </a:lnTo>
                      <a:lnTo>
                        <a:pt x="0" y="0"/>
                      </a:lnTo>
                      <a:lnTo>
                        <a:pt x="0" y="0"/>
                      </a:lnTo>
                      <a:close/>
                    </a:path>
                  </a:pathLst>
                </a:custGeom>
                <a:solidFill>
                  <a:srgbClr val="520000"/>
                </a:solidFill>
                <a:ln w="9525">
                  <a:noFill/>
                  <a:round/>
                  <a:headEnd/>
                  <a:tailEnd/>
                </a:ln>
              </p:spPr>
              <p:txBody>
                <a:bodyPr/>
                <a:lstStyle/>
                <a:p>
                  <a:endParaRPr lang="en-US"/>
                </a:p>
              </p:txBody>
            </p:sp>
            <p:sp>
              <p:nvSpPr>
                <p:cNvPr id="43363" name="Freeform 355"/>
                <p:cNvSpPr>
                  <a:spLocks/>
                </p:cNvSpPr>
                <p:nvPr/>
              </p:nvSpPr>
              <p:spPr bwMode="auto">
                <a:xfrm>
                  <a:off x="3354" y="3643"/>
                  <a:ext cx="25" cy="30"/>
                </a:xfrm>
                <a:custGeom>
                  <a:avLst/>
                  <a:gdLst/>
                  <a:ahLst/>
                  <a:cxnLst>
                    <a:cxn ang="0">
                      <a:pos x="0" y="59"/>
                    </a:cxn>
                    <a:cxn ang="0">
                      <a:pos x="49" y="0"/>
                    </a:cxn>
                    <a:cxn ang="0">
                      <a:pos x="49" y="10"/>
                    </a:cxn>
                    <a:cxn ang="0">
                      <a:pos x="48" y="16"/>
                    </a:cxn>
                    <a:cxn ang="0">
                      <a:pos x="43" y="22"/>
                    </a:cxn>
                    <a:cxn ang="0">
                      <a:pos x="38" y="29"/>
                    </a:cxn>
                    <a:cxn ang="0">
                      <a:pos x="32" y="34"/>
                    </a:cxn>
                    <a:cxn ang="0">
                      <a:pos x="25" y="38"/>
                    </a:cxn>
                    <a:cxn ang="0">
                      <a:pos x="17" y="43"/>
                    </a:cxn>
                    <a:cxn ang="0">
                      <a:pos x="11" y="48"/>
                    </a:cxn>
                    <a:cxn ang="0">
                      <a:pos x="5" y="54"/>
                    </a:cxn>
                    <a:cxn ang="0">
                      <a:pos x="0" y="59"/>
                    </a:cxn>
                    <a:cxn ang="0">
                      <a:pos x="0" y="59"/>
                    </a:cxn>
                  </a:cxnLst>
                  <a:rect l="0" t="0" r="r" b="b"/>
                  <a:pathLst>
                    <a:path w="49" h="59">
                      <a:moveTo>
                        <a:pt x="0" y="59"/>
                      </a:moveTo>
                      <a:lnTo>
                        <a:pt x="49" y="0"/>
                      </a:lnTo>
                      <a:lnTo>
                        <a:pt x="49" y="10"/>
                      </a:lnTo>
                      <a:lnTo>
                        <a:pt x="48" y="16"/>
                      </a:lnTo>
                      <a:lnTo>
                        <a:pt x="43" y="22"/>
                      </a:lnTo>
                      <a:lnTo>
                        <a:pt x="38" y="29"/>
                      </a:lnTo>
                      <a:lnTo>
                        <a:pt x="32" y="34"/>
                      </a:lnTo>
                      <a:lnTo>
                        <a:pt x="25" y="38"/>
                      </a:lnTo>
                      <a:lnTo>
                        <a:pt x="17" y="43"/>
                      </a:lnTo>
                      <a:lnTo>
                        <a:pt x="11" y="48"/>
                      </a:lnTo>
                      <a:lnTo>
                        <a:pt x="5" y="54"/>
                      </a:lnTo>
                      <a:lnTo>
                        <a:pt x="0" y="59"/>
                      </a:lnTo>
                      <a:lnTo>
                        <a:pt x="0" y="59"/>
                      </a:lnTo>
                      <a:close/>
                    </a:path>
                  </a:pathLst>
                </a:custGeom>
                <a:solidFill>
                  <a:srgbClr val="520000"/>
                </a:solidFill>
                <a:ln w="9525">
                  <a:noFill/>
                  <a:round/>
                  <a:headEnd/>
                  <a:tailEnd/>
                </a:ln>
              </p:spPr>
              <p:txBody>
                <a:bodyPr/>
                <a:lstStyle/>
                <a:p>
                  <a:endParaRPr lang="en-US"/>
                </a:p>
              </p:txBody>
            </p:sp>
            <p:sp>
              <p:nvSpPr>
                <p:cNvPr id="43364" name="Freeform 356"/>
                <p:cNvSpPr>
                  <a:spLocks/>
                </p:cNvSpPr>
                <p:nvPr/>
              </p:nvSpPr>
              <p:spPr bwMode="auto">
                <a:xfrm>
                  <a:off x="3096" y="3652"/>
                  <a:ext cx="6" cy="25"/>
                </a:xfrm>
                <a:custGeom>
                  <a:avLst/>
                  <a:gdLst/>
                  <a:ahLst/>
                  <a:cxnLst>
                    <a:cxn ang="0">
                      <a:pos x="0" y="48"/>
                    </a:cxn>
                    <a:cxn ang="0">
                      <a:pos x="11" y="0"/>
                    </a:cxn>
                    <a:cxn ang="0">
                      <a:pos x="0" y="24"/>
                    </a:cxn>
                    <a:cxn ang="0">
                      <a:pos x="0" y="49"/>
                    </a:cxn>
                    <a:cxn ang="0">
                      <a:pos x="0" y="49"/>
                    </a:cxn>
                    <a:cxn ang="0">
                      <a:pos x="0" y="48"/>
                    </a:cxn>
                  </a:cxnLst>
                  <a:rect l="0" t="0" r="r" b="b"/>
                  <a:pathLst>
                    <a:path w="11" h="49">
                      <a:moveTo>
                        <a:pt x="0" y="48"/>
                      </a:moveTo>
                      <a:lnTo>
                        <a:pt x="11" y="0"/>
                      </a:lnTo>
                      <a:lnTo>
                        <a:pt x="0" y="24"/>
                      </a:lnTo>
                      <a:lnTo>
                        <a:pt x="0" y="49"/>
                      </a:lnTo>
                      <a:lnTo>
                        <a:pt x="0" y="49"/>
                      </a:lnTo>
                      <a:lnTo>
                        <a:pt x="0" y="48"/>
                      </a:lnTo>
                      <a:close/>
                    </a:path>
                  </a:pathLst>
                </a:custGeom>
                <a:solidFill>
                  <a:srgbClr val="520000"/>
                </a:solidFill>
                <a:ln w="9525">
                  <a:noFill/>
                  <a:round/>
                  <a:headEnd/>
                  <a:tailEnd/>
                </a:ln>
              </p:spPr>
              <p:txBody>
                <a:bodyPr/>
                <a:lstStyle/>
                <a:p>
                  <a:endParaRPr lang="en-US"/>
                </a:p>
              </p:txBody>
            </p:sp>
            <p:sp>
              <p:nvSpPr>
                <p:cNvPr id="43365" name="Freeform 357"/>
                <p:cNvSpPr>
                  <a:spLocks/>
                </p:cNvSpPr>
                <p:nvPr/>
              </p:nvSpPr>
              <p:spPr bwMode="auto">
                <a:xfrm>
                  <a:off x="3548" y="3652"/>
                  <a:ext cx="10" cy="25"/>
                </a:xfrm>
                <a:custGeom>
                  <a:avLst/>
                  <a:gdLst/>
                  <a:ahLst/>
                  <a:cxnLst>
                    <a:cxn ang="0">
                      <a:pos x="6" y="48"/>
                    </a:cxn>
                    <a:cxn ang="0">
                      <a:pos x="0" y="49"/>
                    </a:cxn>
                    <a:cxn ang="0">
                      <a:pos x="0" y="0"/>
                    </a:cxn>
                    <a:cxn ang="0">
                      <a:pos x="3" y="8"/>
                    </a:cxn>
                    <a:cxn ang="0">
                      <a:pos x="6" y="12"/>
                    </a:cxn>
                    <a:cxn ang="0">
                      <a:pos x="11" y="17"/>
                    </a:cxn>
                    <a:cxn ang="0">
                      <a:pos x="14" y="20"/>
                    </a:cxn>
                    <a:cxn ang="0">
                      <a:pos x="18" y="24"/>
                    </a:cxn>
                    <a:cxn ang="0">
                      <a:pos x="19" y="27"/>
                    </a:cxn>
                    <a:cxn ang="0">
                      <a:pos x="19" y="32"/>
                    </a:cxn>
                    <a:cxn ang="0">
                      <a:pos x="19" y="36"/>
                    </a:cxn>
                    <a:cxn ang="0">
                      <a:pos x="14" y="41"/>
                    </a:cxn>
                    <a:cxn ang="0">
                      <a:pos x="8" y="49"/>
                    </a:cxn>
                    <a:cxn ang="0">
                      <a:pos x="8" y="49"/>
                    </a:cxn>
                    <a:cxn ang="0">
                      <a:pos x="6" y="48"/>
                    </a:cxn>
                  </a:cxnLst>
                  <a:rect l="0" t="0" r="r" b="b"/>
                  <a:pathLst>
                    <a:path w="19" h="49">
                      <a:moveTo>
                        <a:pt x="6" y="48"/>
                      </a:moveTo>
                      <a:lnTo>
                        <a:pt x="0" y="49"/>
                      </a:lnTo>
                      <a:lnTo>
                        <a:pt x="0" y="0"/>
                      </a:lnTo>
                      <a:lnTo>
                        <a:pt x="3" y="8"/>
                      </a:lnTo>
                      <a:lnTo>
                        <a:pt x="6" y="12"/>
                      </a:lnTo>
                      <a:lnTo>
                        <a:pt x="11" y="17"/>
                      </a:lnTo>
                      <a:lnTo>
                        <a:pt x="14" y="20"/>
                      </a:lnTo>
                      <a:lnTo>
                        <a:pt x="18" y="24"/>
                      </a:lnTo>
                      <a:lnTo>
                        <a:pt x="19" y="27"/>
                      </a:lnTo>
                      <a:lnTo>
                        <a:pt x="19" y="32"/>
                      </a:lnTo>
                      <a:lnTo>
                        <a:pt x="19" y="36"/>
                      </a:lnTo>
                      <a:lnTo>
                        <a:pt x="14" y="41"/>
                      </a:lnTo>
                      <a:lnTo>
                        <a:pt x="8" y="49"/>
                      </a:lnTo>
                      <a:lnTo>
                        <a:pt x="8" y="49"/>
                      </a:lnTo>
                      <a:lnTo>
                        <a:pt x="6" y="48"/>
                      </a:lnTo>
                      <a:close/>
                    </a:path>
                  </a:pathLst>
                </a:custGeom>
                <a:solidFill>
                  <a:srgbClr val="893939"/>
                </a:solidFill>
                <a:ln w="9525">
                  <a:noFill/>
                  <a:round/>
                  <a:headEnd/>
                  <a:tailEnd/>
                </a:ln>
              </p:spPr>
              <p:txBody>
                <a:bodyPr/>
                <a:lstStyle/>
                <a:p>
                  <a:endParaRPr lang="en-US"/>
                </a:p>
              </p:txBody>
            </p:sp>
            <p:sp>
              <p:nvSpPr>
                <p:cNvPr id="43366" name="Freeform 358"/>
                <p:cNvSpPr>
                  <a:spLocks/>
                </p:cNvSpPr>
                <p:nvPr/>
              </p:nvSpPr>
              <p:spPr bwMode="auto">
                <a:xfrm>
                  <a:off x="2885" y="3655"/>
                  <a:ext cx="42" cy="22"/>
                </a:xfrm>
                <a:custGeom>
                  <a:avLst/>
                  <a:gdLst/>
                  <a:ahLst/>
                  <a:cxnLst>
                    <a:cxn ang="0">
                      <a:pos x="0" y="0"/>
                    </a:cxn>
                    <a:cxn ang="0">
                      <a:pos x="84" y="43"/>
                    </a:cxn>
                    <a:cxn ang="0">
                      <a:pos x="0" y="0"/>
                    </a:cxn>
                    <a:cxn ang="0">
                      <a:pos x="0" y="0"/>
                    </a:cxn>
                  </a:cxnLst>
                  <a:rect l="0" t="0" r="r" b="b"/>
                  <a:pathLst>
                    <a:path w="84" h="43">
                      <a:moveTo>
                        <a:pt x="0" y="0"/>
                      </a:moveTo>
                      <a:lnTo>
                        <a:pt x="84" y="43"/>
                      </a:lnTo>
                      <a:lnTo>
                        <a:pt x="0" y="0"/>
                      </a:lnTo>
                      <a:lnTo>
                        <a:pt x="0" y="0"/>
                      </a:lnTo>
                      <a:close/>
                    </a:path>
                  </a:pathLst>
                </a:custGeom>
                <a:solidFill>
                  <a:srgbClr val="520000"/>
                </a:solidFill>
                <a:ln w="9525">
                  <a:noFill/>
                  <a:round/>
                  <a:headEnd/>
                  <a:tailEnd/>
                </a:ln>
              </p:spPr>
              <p:txBody>
                <a:bodyPr/>
                <a:lstStyle/>
                <a:p>
                  <a:endParaRPr lang="en-US"/>
                </a:p>
              </p:txBody>
            </p:sp>
            <p:sp>
              <p:nvSpPr>
                <p:cNvPr id="43367" name="Freeform 359"/>
                <p:cNvSpPr>
                  <a:spLocks/>
                </p:cNvSpPr>
                <p:nvPr/>
              </p:nvSpPr>
              <p:spPr bwMode="auto">
                <a:xfrm>
                  <a:off x="3252" y="3655"/>
                  <a:ext cx="4" cy="22"/>
                </a:xfrm>
                <a:custGeom>
                  <a:avLst/>
                  <a:gdLst/>
                  <a:ahLst/>
                  <a:cxnLst>
                    <a:cxn ang="0">
                      <a:pos x="0" y="0"/>
                    </a:cxn>
                    <a:cxn ang="0">
                      <a:pos x="8" y="0"/>
                    </a:cxn>
                    <a:cxn ang="0">
                      <a:pos x="8" y="43"/>
                    </a:cxn>
                    <a:cxn ang="0">
                      <a:pos x="2" y="43"/>
                    </a:cxn>
                    <a:cxn ang="0">
                      <a:pos x="2" y="0"/>
                    </a:cxn>
                    <a:cxn ang="0">
                      <a:pos x="2" y="0"/>
                    </a:cxn>
                    <a:cxn ang="0">
                      <a:pos x="0" y="0"/>
                    </a:cxn>
                  </a:cxnLst>
                  <a:rect l="0" t="0" r="r" b="b"/>
                  <a:pathLst>
                    <a:path w="8" h="43">
                      <a:moveTo>
                        <a:pt x="0" y="0"/>
                      </a:moveTo>
                      <a:lnTo>
                        <a:pt x="8" y="0"/>
                      </a:lnTo>
                      <a:lnTo>
                        <a:pt x="8" y="43"/>
                      </a:lnTo>
                      <a:lnTo>
                        <a:pt x="2" y="43"/>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43368" name="Freeform 360"/>
                <p:cNvSpPr>
                  <a:spLocks/>
                </p:cNvSpPr>
                <p:nvPr/>
              </p:nvSpPr>
              <p:spPr bwMode="auto">
                <a:xfrm>
                  <a:off x="3376" y="3655"/>
                  <a:ext cx="37" cy="46"/>
                </a:xfrm>
                <a:custGeom>
                  <a:avLst/>
                  <a:gdLst/>
                  <a:ahLst/>
                  <a:cxnLst>
                    <a:cxn ang="0">
                      <a:pos x="56" y="91"/>
                    </a:cxn>
                    <a:cxn ang="0">
                      <a:pos x="59" y="88"/>
                    </a:cxn>
                    <a:cxn ang="0">
                      <a:pos x="61" y="85"/>
                    </a:cxn>
                    <a:cxn ang="0">
                      <a:pos x="62" y="80"/>
                    </a:cxn>
                    <a:cxn ang="0">
                      <a:pos x="64" y="75"/>
                    </a:cxn>
                    <a:cxn ang="0">
                      <a:pos x="66" y="70"/>
                    </a:cxn>
                    <a:cxn ang="0">
                      <a:pos x="66" y="64"/>
                    </a:cxn>
                    <a:cxn ang="0">
                      <a:pos x="66" y="59"/>
                    </a:cxn>
                    <a:cxn ang="0">
                      <a:pos x="67" y="54"/>
                    </a:cxn>
                    <a:cxn ang="0">
                      <a:pos x="67" y="48"/>
                    </a:cxn>
                    <a:cxn ang="0">
                      <a:pos x="67" y="43"/>
                    </a:cxn>
                    <a:cxn ang="0">
                      <a:pos x="59" y="42"/>
                    </a:cxn>
                    <a:cxn ang="0">
                      <a:pos x="51" y="45"/>
                    </a:cxn>
                    <a:cxn ang="0">
                      <a:pos x="43" y="51"/>
                    </a:cxn>
                    <a:cxn ang="0">
                      <a:pos x="37" y="59"/>
                    </a:cxn>
                    <a:cxn ang="0">
                      <a:pos x="30" y="67"/>
                    </a:cxn>
                    <a:cxn ang="0">
                      <a:pos x="24" y="77"/>
                    </a:cxn>
                    <a:cxn ang="0">
                      <a:pos x="18" y="85"/>
                    </a:cxn>
                    <a:cxn ang="0">
                      <a:pos x="13" y="90"/>
                    </a:cxn>
                    <a:cxn ang="0">
                      <a:pos x="6" y="93"/>
                    </a:cxn>
                    <a:cxn ang="0">
                      <a:pos x="0" y="93"/>
                    </a:cxn>
                    <a:cxn ang="0">
                      <a:pos x="74" y="0"/>
                    </a:cxn>
                    <a:cxn ang="0">
                      <a:pos x="56" y="93"/>
                    </a:cxn>
                    <a:cxn ang="0">
                      <a:pos x="56" y="93"/>
                    </a:cxn>
                    <a:cxn ang="0">
                      <a:pos x="56" y="91"/>
                    </a:cxn>
                  </a:cxnLst>
                  <a:rect l="0" t="0" r="r" b="b"/>
                  <a:pathLst>
                    <a:path w="74" h="93">
                      <a:moveTo>
                        <a:pt x="56" y="91"/>
                      </a:moveTo>
                      <a:lnTo>
                        <a:pt x="59" y="88"/>
                      </a:lnTo>
                      <a:lnTo>
                        <a:pt x="61" y="85"/>
                      </a:lnTo>
                      <a:lnTo>
                        <a:pt x="62" y="80"/>
                      </a:lnTo>
                      <a:lnTo>
                        <a:pt x="64" y="75"/>
                      </a:lnTo>
                      <a:lnTo>
                        <a:pt x="66" y="70"/>
                      </a:lnTo>
                      <a:lnTo>
                        <a:pt x="66" y="64"/>
                      </a:lnTo>
                      <a:lnTo>
                        <a:pt x="66" y="59"/>
                      </a:lnTo>
                      <a:lnTo>
                        <a:pt x="67" y="54"/>
                      </a:lnTo>
                      <a:lnTo>
                        <a:pt x="67" y="48"/>
                      </a:lnTo>
                      <a:lnTo>
                        <a:pt x="67" y="43"/>
                      </a:lnTo>
                      <a:lnTo>
                        <a:pt x="59" y="42"/>
                      </a:lnTo>
                      <a:lnTo>
                        <a:pt x="51" y="45"/>
                      </a:lnTo>
                      <a:lnTo>
                        <a:pt x="43" y="51"/>
                      </a:lnTo>
                      <a:lnTo>
                        <a:pt x="37" y="59"/>
                      </a:lnTo>
                      <a:lnTo>
                        <a:pt x="30" y="67"/>
                      </a:lnTo>
                      <a:lnTo>
                        <a:pt x="24" y="77"/>
                      </a:lnTo>
                      <a:lnTo>
                        <a:pt x="18" y="85"/>
                      </a:lnTo>
                      <a:lnTo>
                        <a:pt x="13" y="90"/>
                      </a:lnTo>
                      <a:lnTo>
                        <a:pt x="6" y="93"/>
                      </a:lnTo>
                      <a:lnTo>
                        <a:pt x="0" y="93"/>
                      </a:lnTo>
                      <a:lnTo>
                        <a:pt x="74" y="0"/>
                      </a:lnTo>
                      <a:lnTo>
                        <a:pt x="56" y="93"/>
                      </a:lnTo>
                      <a:lnTo>
                        <a:pt x="56" y="93"/>
                      </a:lnTo>
                      <a:lnTo>
                        <a:pt x="56" y="91"/>
                      </a:lnTo>
                      <a:close/>
                    </a:path>
                  </a:pathLst>
                </a:custGeom>
                <a:solidFill>
                  <a:srgbClr val="520000"/>
                </a:solidFill>
                <a:ln w="9525">
                  <a:noFill/>
                  <a:round/>
                  <a:headEnd/>
                  <a:tailEnd/>
                </a:ln>
              </p:spPr>
              <p:txBody>
                <a:bodyPr/>
                <a:lstStyle/>
                <a:p>
                  <a:endParaRPr lang="en-US"/>
                </a:p>
              </p:txBody>
            </p:sp>
            <p:sp>
              <p:nvSpPr>
                <p:cNvPr id="43369" name="Freeform 361"/>
                <p:cNvSpPr>
                  <a:spLocks/>
                </p:cNvSpPr>
                <p:nvPr/>
              </p:nvSpPr>
              <p:spPr bwMode="auto">
                <a:xfrm>
                  <a:off x="2420" y="3658"/>
                  <a:ext cx="6" cy="82"/>
                </a:xfrm>
                <a:custGeom>
                  <a:avLst/>
                  <a:gdLst/>
                  <a:ahLst/>
                  <a:cxnLst>
                    <a:cxn ang="0">
                      <a:pos x="0" y="0"/>
                    </a:cxn>
                    <a:cxn ang="0">
                      <a:pos x="11" y="2"/>
                    </a:cxn>
                    <a:cxn ang="0">
                      <a:pos x="11" y="164"/>
                    </a:cxn>
                    <a:cxn ang="0">
                      <a:pos x="0" y="164"/>
                    </a:cxn>
                    <a:cxn ang="0">
                      <a:pos x="0" y="2"/>
                    </a:cxn>
                    <a:cxn ang="0">
                      <a:pos x="0" y="2"/>
                    </a:cxn>
                    <a:cxn ang="0">
                      <a:pos x="0" y="0"/>
                    </a:cxn>
                  </a:cxnLst>
                  <a:rect l="0" t="0" r="r" b="b"/>
                  <a:pathLst>
                    <a:path w="11" h="164">
                      <a:moveTo>
                        <a:pt x="0" y="0"/>
                      </a:moveTo>
                      <a:lnTo>
                        <a:pt x="11" y="2"/>
                      </a:lnTo>
                      <a:lnTo>
                        <a:pt x="11" y="164"/>
                      </a:lnTo>
                      <a:lnTo>
                        <a:pt x="0" y="164"/>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43370" name="Freeform 362"/>
                <p:cNvSpPr>
                  <a:spLocks/>
                </p:cNvSpPr>
                <p:nvPr/>
              </p:nvSpPr>
              <p:spPr bwMode="auto">
                <a:xfrm>
                  <a:off x="2797" y="3659"/>
                  <a:ext cx="9" cy="14"/>
                </a:xfrm>
                <a:custGeom>
                  <a:avLst/>
                  <a:gdLst/>
                  <a:ahLst/>
                  <a:cxnLst>
                    <a:cxn ang="0">
                      <a:pos x="17" y="10"/>
                    </a:cxn>
                    <a:cxn ang="0">
                      <a:pos x="17" y="27"/>
                    </a:cxn>
                    <a:cxn ang="0">
                      <a:pos x="0" y="0"/>
                    </a:cxn>
                    <a:cxn ang="0">
                      <a:pos x="1" y="0"/>
                    </a:cxn>
                    <a:cxn ang="0">
                      <a:pos x="3" y="0"/>
                    </a:cxn>
                    <a:cxn ang="0">
                      <a:pos x="4" y="2"/>
                    </a:cxn>
                    <a:cxn ang="0">
                      <a:pos x="8" y="2"/>
                    </a:cxn>
                    <a:cxn ang="0">
                      <a:pos x="8" y="3"/>
                    </a:cxn>
                    <a:cxn ang="0">
                      <a:pos x="9" y="5"/>
                    </a:cxn>
                    <a:cxn ang="0">
                      <a:pos x="12" y="6"/>
                    </a:cxn>
                    <a:cxn ang="0">
                      <a:pos x="14" y="8"/>
                    </a:cxn>
                    <a:cxn ang="0">
                      <a:pos x="16" y="10"/>
                    </a:cxn>
                    <a:cxn ang="0">
                      <a:pos x="17" y="10"/>
                    </a:cxn>
                    <a:cxn ang="0">
                      <a:pos x="17" y="10"/>
                    </a:cxn>
                  </a:cxnLst>
                  <a:rect l="0" t="0" r="r" b="b"/>
                  <a:pathLst>
                    <a:path w="17" h="27">
                      <a:moveTo>
                        <a:pt x="17" y="10"/>
                      </a:moveTo>
                      <a:lnTo>
                        <a:pt x="17" y="27"/>
                      </a:lnTo>
                      <a:lnTo>
                        <a:pt x="0" y="0"/>
                      </a:lnTo>
                      <a:lnTo>
                        <a:pt x="1" y="0"/>
                      </a:lnTo>
                      <a:lnTo>
                        <a:pt x="3" y="0"/>
                      </a:lnTo>
                      <a:lnTo>
                        <a:pt x="4" y="2"/>
                      </a:lnTo>
                      <a:lnTo>
                        <a:pt x="8" y="2"/>
                      </a:lnTo>
                      <a:lnTo>
                        <a:pt x="8" y="3"/>
                      </a:lnTo>
                      <a:lnTo>
                        <a:pt x="9" y="5"/>
                      </a:lnTo>
                      <a:lnTo>
                        <a:pt x="12" y="6"/>
                      </a:lnTo>
                      <a:lnTo>
                        <a:pt x="14" y="8"/>
                      </a:lnTo>
                      <a:lnTo>
                        <a:pt x="16" y="10"/>
                      </a:lnTo>
                      <a:lnTo>
                        <a:pt x="17" y="10"/>
                      </a:lnTo>
                      <a:lnTo>
                        <a:pt x="17" y="10"/>
                      </a:lnTo>
                      <a:close/>
                    </a:path>
                  </a:pathLst>
                </a:custGeom>
                <a:solidFill>
                  <a:srgbClr val="520000"/>
                </a:solidFill>
                <a:ln w="9525">
                  <a:noFill/>
                  <a:round/>
                  <a:headEnd/>
                  <a:tailEnd/>
                </a:ln>
              </p:spPr>
              <p:txBody>
                <a:bodyPr/>
                <a:lstStyle/>
                <a:p>
                  <a:endParaRPr lang="en-US"/>
                </a:p>
              </p:txBody>
            </p:sp>
            <p:sp>
              <p:nvSpPr>
                <p:cNvPr id="43371" name="Freeform 363"/>
                <p:cNvSpPr>
                  <a:spLocks/>
                </p:cNvSpPr>
                <p:nvPr/>
              </p:nvSpPr>
              <p:spPr bwMode="auto">
                <a:xfrm>
                  <a:off x="2869" y="3664"/>
                  <a:ext cx="25" cy="13"/>
                </a:xfrm>
                <a:custGeom>
                  <a:avLst/>
                  <a:gdLst/>
                  <a:ahLst/>
                  <a:cxnLst>
                    <a:cxn ang="0">
                      <a:pos x="0" y="0"/>
                    </a:cxn>
                    <a:cxn ang="0">
                      <a:pos x="49" y="25"/>
                    </a:cxn>
                    <a:cxn ang="0">
                      <a:pos x="0" y="0"/>
                    </a:cxn>
                    <a:cxn ang="0">
                      <a:pos x="0" y="0"/>
                    </a:cxn>
                  </a:cxnLst>
                  <a:rect l="0" t="0" r="r" b="b"/>
                  <a:pathLst>
                    <a:path w="49" h="25">
                      <a:moveTo>
                        <a:pt x="0" y="0"/>
                      </a:moveTo>
                      <a:lnTo>
                        <a:pt x="49" y="25"/>
                      </a:lnTo>
                      <a:lnTo>
                        <a:pt x="0" y="0"/>
                      </a:lnTo>
                      <a:lnTo>
                        <a:pt x="0" y="0"/>
                      </a:lnTo>
                      <a:close/>
                    </a:path>
                  </a:pathLst>
                </a:custGeom>
                <a:solidFill>
                  <a:srgbClr val="520000"/>
                </a:solidFill>
                <a:ln w="9525">
                  <a:noFill/>
                  <a:round/>
                  <a:headEnd/>
                  <a:tailEnd/>
                </a:ln>
              </p:spPr>
              <p:txBody>
                <a:bodyPr/>
                <a:lstStyle/>
                <a:p>
                  <a:endParaRPr lang="en-US"/>
                </a:p>
              </p:txBody>
            </p:sp>
            <p:sp>
              <p:nvSpPr>
                <p:cNvPr id="43372" name="Freeform 364"/>
                <p:cNvSpPr>
                  <a:spLocks/>
                </p:cNvSpPr>
                <p:nvPr/>
              </p:nvSpPr>
              <p:spPr bwMode="auto">
                <a:xfrm>
                  <a:off x="3270" y="3664"/>
                  <a:ext cx="4" cy="21"/>
                </a:xfrm>
                <a:custGeom>
                  <a:avLst/>
                  <a:gdLst/>
                  <a:ahLst/>
                  <a:cxnLst>
                    <a:cxn ang="0">
                      <a:pos x="6" y="0"/>
                    </a:cxn>
                    <a:cxn ang="0">
                      <a:pos x="0" y="43"/>
                    </a:cxn>
                    <a:cxn ang="0">
                      <a:pos x="6" y="0"/>
                    </a:cxn>
                    <a:cxn ang="0">
                      <a:pos x="6" y="0"/>
                    </a:cxn>
                  </a:cxnLst>
                  <a:rect l="0" t="0" r="r" b="b"/>
                  <a:pathLst>
                    <a:path w="6" h="43">
                      <a:moveTo>
                        <a:pt x="6" y="0"/>
                      </a:moveTo>
                      <a:lnTo>
                        <a:pt x="0" y="43"/>
                      </a:lnTo>
                      <a:lnTo>
                        <a:pt x="6" y="0"/>
                      </a:lnTo>
                      <a:lnTo>
                        <a:pt x="6" y="0"/>
                      </a:lnTo>
                      <a:close/>
                    </a:path>
                  </a:pathLst>
                </a:custGeom>
                <a:solidFill>
                  <a:srgbClr val="520000"/>
                </a:solidFill>
                <a:ln w="9525">
                  <a:noFill/>
                  <a:round/>
                  <a:headEnd/>
                  <a:tailEnd/>
                </a:ln>
              </p:spPr>
              <p:txBody>
                <a:bodyPr/>
                <a:lstStyle/>
                <a:p>
                  <a:endParaRPr lang="en-US"/>
                </a:p>
              </p:txBody>
            </p:sp>
            <p:sp>
              <p:nvSpPr>
                <p:cNvPr id="43373" name="Freeform 365"/>
                <p:cNvSpPr>
                  <a:spLocks/>
                </p:cNvSpPr>
                <p:nvPr/>
              </p:nvSpPr>
              <p:spPr bwMode="auto">
                <a:xfrm>
                  <a:off x="2272" y="3667"/>
                  <a:ext cx="9" cy="34"/>
                </a:xfrm>
                <a:custGeom>
                  <a:avLst/>
                  <a:gdLst/>
                  <a:ahLst/>
                  <a:cxnLst>
                    <a:cxn ang="0">
                      <a:pos x="18" y="0"/>
                    </a:cxn>
                    <a:cxn ang="0">
                      <a:pos x="0" y="69"/>
                    </a:cxn>
                    <a:cxn ang="0">
                      <a:pos x="18" y="2"/>
                    </a:cxn>
                    <a:cxn ang="0">
                      <a:pos x="18" y="2"/>
                    </a:cxn>
                    <a:cxn ang="0">
                      <a:pos x="18" y="0"/>
                    </a:cxn>
                  </a:cxnLst>
                  <a:rect l="0" t="0" r="r" b="b"/>
                  <a:pathLst>
                    <a:path w="18" h="69">
                      <a:moveTo>
                        <a:pt x="18" y="0"/>
                      </a:moveTo>
                      <a:lnTo>
                        <a:pt x="0" y="69"/>
                      </a:lnTo>
                      <a:lnTo>
                        <a:pt x="18" y="2"/>
                      </a:lnTo>
                      <a:lnTo>
                        <a:pt x="18" y="2"/>
                      </a:lnTo>
                      <a:lnTo>
                        <a:pt x="18" y="0"/>
                      </a:lnTo>
                      <a:close/>
                    </a:path>
                  </a:pathLst>
                </a:custGeom>
                <a:solidFill>
                  <a:srgbClr val="600C0C"/>
                </a:solidFill>
                <a:ln w="9525">
                  <a:noFill/>
                  <a:round/>
                  <a:headEnd/>
                  <a:tailEnd/>
                </a:ln>
              </p:spPr>
              <p:txBody>
                <a:bodyPr/>
                <a:lstStyle/>
                <a:p>
                  <a:endParaRPr lang="en-US"/>
                </a:p>
              </p:txBody>
            </p:sp>
            <p:sp>
              <p:nvSpPr>
                <p:cNvPr id="43374" name="Freeform 366"/>
                <p:cNvSpPr>
                  <a:spLocks/>
                </p:cNvSpPr>
                <p:nvPr/>
              </p:nvSpPr>
              <p:spPr bwMode="auto">
                <a:xfrm>
                  <a:off x="3045" y="3668"/>
                  <a:ext cx="9" cy="17"/>
                </a:xfrm>
                <a:custGeom>
                  <a:avLst/>
                  <a:gdLst/>
                  <a:ahLst/>
                  <a:cxnLst>
                    <a:cxn ang="0">
                      <a:pos x="17" y="33"/>
                    </a:cxn>
                    <a:cxn ang="0">
                      <a:pos x="0" y="0"/>
                    </a:cxn>
                    <a:cxn ang="0">
                      <a:pos x="17" y="0"/>
                    </a:cxn>
                    <a:cxn ang="0">
                      <a:pos x="17" y="35"/>
                    </a:cxn>
                    <a:cxn ang="0">
                      <a:pos x="17" y="35"/>
                    </a:cxn>
                    <a:cxn ang="0">
                      <a:pos x="17" y="33"/>
                    </a:cxn>
                  </a:cxnLst>
                  <a:rect l="0" t="0" r="r" b="b"/>
                  <a:pathLst>
                    <a:path w="17" h="35">
                      <a:moveTo>
                        <a:pt x="17" y="33"/>
                      </a:moveTo>
                      <a:lnTo>
                        <a:pt x="0" y="0"/>
                      </a:lnTo>
                      <a:lnTo>
                        <a:pt x="17" y="0"/>
                      </a:lnTo>
                      <a:lnTo>
                        <a:pt x="17" y="35"/>
                      </a:lnTo>
                      <a:lnTo>
                        <a:pt x="17" y="35"/>
                      </a:lnTo>
                      <a:lnTo>
                        <a:pt x="17" y="33"/>
                      </a:lnTo>
                      <a:close/>
                    </a:path>
                  </a:pathLst>
                </a:custGeom>
                <a:solidFill>
                  <a:srgbClr val="520000"/>
                </a:solidFill>
                <a:ln w="9525">
                  <a:noFill/>
                  <a:round/>
                  <a:headEnd/>
                  <a:tailEnd/>
                </a:ln>
              </p:spPr>
              <p:txBody>
                <a:bodyPr/>
                <a:lstStyle/>
                <a:p>
                  <a:endParaRPr lang="en-US"/>
                </a:p>
              </p:txBody>
            </p:sp>
            <p:sp>
              <p:nvSpPr>
                <p:cNvPr id="43375" name="Freeform 367"/>
                <p:cNvSpPr>
                  <a:spLocks/>
                </p:cNvSpPr>
                <p:nvPr/>
              </p:nvSpPr>
              <p:spPr bwMode="auto">
                <a:xfrm>
                  <a:off x="2429" y="3673"/>
                  <a:ext cx="9" cy="96"/>
                </a:xfrm>
                <a:custGeom>
                  <a:avLst/>
                  <a:gdLst/>
                  <a:ahLst/>
                  <a:cxnLst>
                    <a:cxn ang="0">
                      <a:pos x="0" y="0"/>
                    </a:cxn>
                    <a:cxn ang="0">
                      <a:pos x="17" y="194"/>
                    </a:cxn>
                    <a:cxn ang="0">
                      <a:pos x="0" y="0"/>
                    </a:cxn>
                    <a:cxn ang="0">
                      <a:pos x="0" y="0"/>
                    </a:cxn>
                  </a:cxnLst>
                  <a:rect l="0" t="0" r="r" b="b"/>
                  <a:pathLst>
                    <a:path w="17" h="194">
                      <a:moveTo>
                        <a:pt x="0" y="0"/>
                      </a:moveTo>
                      <a:lnTo>
                        <a:pt x="17" y="194"/>
                      </a:lnTo>
                      <a:lnTo>
                        <a:pt x="0" y="0"/>
                      </a:lnTo>
                      <a:lnTo>
                        <a:pt x="0" y="0"/>
                      </a:lnTo>
                      <a:close/>
                    </a:path>
                  </a:pathLst>
                </a:custGeom>
                <a:solidFill>
                  <a:srgbClr val="520000"/>
                </a:solidFill>
                <a:ln w="9525">
                  <a:noFill/>
                  <a:round/>
                  <a:headEnd/>
                  <a:tailEnd/>
                </a:ln>
              </p:spPr>
              <p:txBody>
                <a:bodyPr/>
                <a:lstStyle/>
                <a:p>
                  <a:endParaRPr lang="en-US"/>
                </a:p>
              </p:txBody>
            </p:sp>
            <p:sp>
              <p:nvSpPr>
                <p:cNvPr id="43376" name="Freeform 368"/>
                <p:cNvSpPr>
                  <a:spLocks/>
                </p:cNvSpPr>
                <p:nvPr/>
              </p:nvSpPr>
              <p:spPr bwMode="auto">
                <a:xfrm>
                  <a:off x="2462" y="3673"/>
                  <a:ext cx="6" cy="21"/>
                </a:xfrm>
                <a:custGeom>
                  <a:avLst/>
                  <a:gdLst/>
                  <a:ahLst/>
                  <a:cxnLst>
                    <a:cxn ang="0">
                      <a:pos x="0" y="0"/>
                    </a:cxn>
                    <a:cxn ang="0">
                      <a:pos x="11" y="43"/>
                    </a:cxn>
                    <a:cxn ang="0">
                      <a:pos x="0" y="0"/>
                    </a:cxn>
                    <a:cxn ang="0">
                      <a:pos x="0" y="0"/>
                    </a:cxn>
                  </a:cxnLst>
                  <a:rect l="0" t="0" r="r" b="b"/>
                  <a:pathLst>
                    <a:path w="11" h="43">
                      <a:moveTo>
                        <a:pt x="0" y="0"/>
                      </a:moveTo>
                      <a:lnTo>
                        <a:pt x="11" y="43"/>
                      </a:lnTo>
                      <a:lnTo>
                        <a:pt x="0" y="0"/>
                      </a:lnTo>
                      <a:lnTo>
                        <a:pt x="0" y="0"/>
                      </a:lnTo>
                      <a:close/>
                    </a:path>
                  </a:pathLst>
                </a:custGeom>
                <a:solidFill>
                  <a:srgbClr val="600C0C"/>
                </a:solidFill>
                <a:ln w="9525">
                  <a:noFill/>
                  <a:round/>
                  <a:headEnd/>
                  <a:tailEnd/>
                </a:ln>
              </p:spPr>
              <p:txBody>
                <a:bodyPr/>
                <a:lstStyle/>
                <a:p>
                  <a:endParaRPr lang="en-US"/>
                </a:p>
              </p:txBody>
            </p:sp>
            <p:sp>
              <p:nvSpPr>
                <p:cNvPr id="43377" name="Freeform 369"/>
                <p:cNvSpPr>
                  <a:spLocks/>
                </p:cNvSpPr>
                <p:nvPr/>
              </p:nvSpPr>
              <p:spPr bwMode="auto">
                <a:xfrm>
                  <a:off x="3102" y="3673"/>
                  <a:ext cx="3" cy="16"/>
                </a:xfrm>
                <a:custGeom>
                  <a:avLst/>
                  <a:gdLst/>
                  <a:ahLst/>
                  <a:cxnLst>
                    <a:cxn ang="0">
                      <a:pos x="7" y="0"/>
                    </a:cxn>
                    <a:cxn ang="0">
                      <a:pos x="0" y="32"/>
                    </a:cxn>
                    <a:cxn ang="0">
                      <a:pos x="7" y="0"/>
                    </a:cxn>
                    <a:cxn ang="0">
                      <a:pos x="7" y="0"/>
                    </a:cxn>
                  </a:cxnLst>
                  <a:rect l="0" t="0" r="r" b="b"/>
                  <a:pathLst>
                    <a:path w="7" h="32">
                      <a:moveTo>
                        <a:pt x="7" y="0"/>
                      </a:moveTo>
                      <a:lnTo>
                        <a:pt x="0" y="32"/>
                      </a:lnTo>
                      <a:lnTo>
                        <a:pt x="7" y="0"/>
                      </a:lnTo>
                      <a:lnTo>
                        <a:pt x="7" y="0"/>
                      </a:lnTo>
                      <a:close/>
                    </a:path>
                  </a:pathLst>
                </a:custGeom>
                <a:solidFill>
                  <a:srgbClr val="520000"/>
                </a:solidFill>
                <a:ln w="9525">
                  <a:noFill/>
                  <a:round/>
                  <a:headEnd/>
                  <a:tailEnd/>
                </a:ln>
              </p:spPr>
              <p:txBody>
                <a:bodyPr/>
                <a:lstStyle/>
                <a:p>
                  <a:endParaRPr lang="en-US"/>
                </a:p>
              </p:txBody>
            </p:sp>
            <p:sp>
              <p:nvSpPr>
                <p:cNvPr id="43378" name="Freeform 370"/>
                <p:cNvSpPr>
                  <a:spLocks/>
                </p:cNvSpPr>
                <p:nvPr/>
              </p:nvSpPr>
              <p:spPr bwMode="auto">
                <a:xfrm>
                  <a:off x="2284" y="3677"/>
                  <a:ext cx="18" cy="66"/>
                </a:xfrm>
                <a:custGeom>
                  <a:avLst/>
                  <a:gdLst/>
                  <a:ahLst/>
                  <a:cxnLst>
                    <a:cxn ang="0">
                      <a:pos x="11" y="77"/>
                    </a:cxn>
                    <a:cxn ang="0">
                      <a:pos x="29" y="42"/>
                    </a:cxn>
                    <a:cxn ang="0">
                      <a:pos x="37" y="133"/>
                    </a:cxn>
                    <a:cxn ang="0">
                      <a:pos x="21" y="130"/>
                    </a:cxn>
                    <a:cxn ang="0">
                      <a:pos x="11" y="120"/>
                    </a:cxn>
                    <a:cxn ang="0">
                      <a:pos x="5" y="109"/>
                    </a:cxn>
                    <a:cxn ang="0">
                      <a:pos x="2" y="95"/>
                    </a:cxn>
                    <a:cxn ang="0">
                      <a:pos x="0" y="79"/>
                    </a:cxn>
                    <a:cxn ang="0">
                      <a:pos x="2" y="61"/>
                    </a:cxn>
                    <a:cxn ang="0">
                      <a:pos x="5" y="45"/>
                    </a:cxn>
                    <a:cxn ang="0">
                      <a:pos x="8" y="27"/>
                    </a:cxn>
                    <a:cxn ang="0">
                      <a:pos x="10" y="13"/>
                    </a:cxn>
                    <a:cxn ang="0">
                      <a:pos x="11" y="0"/>
                    </a:cxn>
                    <a:cxn ang="0">
                      <a:pos x="13" y="8"/>
                    </a:cxn>
                    <a:cxn ang="0">
                      <a:pos x="13" y="16"/>
                    </a:cxn>
                    <a:cxn ang="0">
                      <a:pos x="10" y="24"/>
                    </a:cxn>
                    <a:cxn ang="0">
                      <a:pos x="8" y="31"/>
                    </a:cxn>
                    <a:cxn ang="0">
                      <a:pos x="5" y="39"/>
                    </a:cxn>
                    <a:cxn ang="0">
                      <a:pos x="3" y="47"/>
                    </a:cxn>
                    <a:cxn ang="0">
                      <a:pos x="2" y="53"/>
                    </a:cxn>
                    <a:cxn ang="0">
                      <a:pos x="3" y="61"/>
                    </a:cxn>
                    <a:cxn ang="0">
                      <a:pos x="6" y="69"/>
                    </a:cxn>
                    <a:cxn ang="0">
                      <a:pos x="11" y="77"/>
                    </a:cxn>
                    <a:cxn ang="0">
                      <a:pos x="11" y="77"/>
                    </a:cxn>
                  </a:cxnLst>
                  <a:rect l="0" t="0" r="r" b="b"/>
                  <a:pathLst>
                    <a:path w="37" h="133">
                      <a:moveTo>
                        <a:pt x="11" y="77"/>
                      </a:moveTo>
                      <a:lnTo>
                        <a:pt x="29" y="42"/>
                      </a:lnTo>
                      <a:lnTo>
                        <a:pt x="37" y="133"/>
                      </a:lnTo>
                      <a:lnTo>
                        <a:pt x="21" y="130"/>
                      </a:lnTo>
                      <a:lnTo>
                        <a:pt x="11" y="120"/>
                      </a:lnTo>
                      <a:lnTo>
                        <a:pt x="5" y="109"/>
                      </a:lnTo>
                      <a:lnTo>
                        <a:pt x="2" y="95"/>
                      </a:lnTo>
                      <a:lnTo>
                        <a:pt x="0" y="79"/>
                      </a:lnTo>
                      <a:lnTo>
                        <a:pt x="2" y="61"/>
                      </a:lnTo>
                      <a:lnTo>
                        <a:pt x="5" y="45"/>
                      </a:lnTo>
                      <a:lnTo>
                        <a:pt x="8" y="27"/>
                      </a:lnTo>
                      <a:lnTo>
                        <a:pt x="10" y="13"/>
                      </a:lnTo>
                      <a:lnTo>
                        <a:pt x="11" y="0"/>
                      </a:lnTo>
                      <a:lnTo>
                        <a:pt x="13" y="8"/>
                      </a:lnTo>
                      <a:lnTo>
                        <a:pt x="13" y="16"/>
                      </a:lnTo>
                      <a:lnTo>
                        <a:pt x="10" y="24"/>
                      </a:lnTo>
                      <a:lnTo>
                        <a:pt x="8" y="31"/>
                      </a:lnTo>
                      <a:lnTo>
                        <a:pt x="5" y="39"/>
                      </a:lnTo>
                      <a:lnTo>
                        <a:pt x="3" y="47"/>
                      </a:lnTo>
                      <a:lnTo>
                        <a:pt x="2" y="53"/>
                      </a:lnTo>
                      <a:lnTo>
                        <a:pt x="3" y="61"/>
                      </a:lnTo>
                      <a:lnTo>
                        <a:pt x="6" y="69"/>
                      </a:lnTo>
                      <a:lnTo>
                        <a:pt x="11" y="77"/>
                      </a:lnTo>
                      <a:lnTo>
                        <a:pt x="11" y="77"/>
                      </a:lnTo>
                      <a:close/>
                    </a:path>
                  </a:pathLst>
                </a:custGeom>
                <a:solidFill>
                  <a:srgbClr val="600C0C"/>
                </a:solidFill>
                <a:ln w="9525">
                  <a:noFill/>
                  <a:round/>
                  <a:headEnd/>
                  <a:tailEnd/>
                </a:ln>
              </p:spPr>
              <p:txBody>
                <a:bodyPr/>
                <a:lstStyle/>
                <a:p>
                  <a:endParaRPr lang="en-US"/>
                </a:p>
              </p:txBody>
            </p:sp>
            <p:sp>
              <p:nvSpPr>
                <p:cNvPr id="43379" name="Freeform 371"/>
                <p:cNvSpPr>
                  <a:spLocks/>
                </p:cNvSpPr>
                <p:nvPr/>
              </p:nvSpPr>
              <p:spPr bwMode="auto">
                <a:xfrm>
                  <a:off x="2813" y="3677"/>
                  <a:ext cx="9" cy="12"/>
                </a:xfrm>
                <a:custGeom>
                  <a:avLst/>
                  <a:gdLst/>
                  <a:ahLst/>
                  <a:cxnLst>
                    <a:cxn ang="0">
                      <a:pos x="16" y="24"/>
                    </a:cxn>
                    <a:cxn ang="0">
                      <a:pos x="0" y="24"/>
                    </a:cxn>
                    <a:cxn ang="0">
                      <a:pos x="0" y="0"/>
                    </a:cxn>
                    <a:cxn ang="0">
                      <a:pos x="1" y="2"/>
                    </a:cxn>
                    <a:cxn ang="0">
                      <a:pos x="4" y="3"/>
                    </a:cxn>
                    <a:cxn ang="0">
                      <a:pos x="8" y="7"/>
                    </a:cxn>
                    <a:cxn ang="0">
                      <a:pos x="9" y="8"/>
                    </a:cxn>
                    <a:cxn ang="0">
                      <a:pos x="12" y="11"/>
                    </a:cxn>
                    <a:cxn ang="0">
                      <a:pos x="14" y="13"/>
                    </a:cxn>
                    <a:cxn ang="0">
                      <a:pos x="16" y="16"/>
                    </a:cxn>
                    <a:cxn ang="0">
                      <a:pos x="17" y="18"/>
                    </a:cxn>
                    <a:cxn ang="0">
                      <a:pos x="17" y="21"/>
                    </a:cxn>
                    <a:cxn ang="0">
                      <a:pos x="17" y="24"/>
                    </a:cxn>
                    <a:cxn ang="0">
                      <a:pos x="17" y="24"/>
                    </a:cxn>
                    <a:cxn ang="0">
                      <a:pos x="16" y="24"/>
                    </a:cxn>
                  </a:cxnLst>
                  <a:rect l="0" t="0" r="r" b="b"/>
                  <a:pathLst>
                    <a:path w="17" h="24">
                      <a:moveTo>
                        <a:pt x="16" y="24"/>
                      </a:moveTo>
                      <a:lnTo>
                        <a:pt x="0" y="24"/>
                      </a:lnTo>
                      <a:lnTo>
                        <a:pt x="0" y="0"/>
                      </a:lnTo>
                      <a:lnTo>
                        <a:pt x="1" y="2"/>
                      </a:lnTo>
                      <a:lnTo>
                        <a:pt x="4" y="3"/>
                      </a:lnTo>
                      <a:lnTo>
                        <a:pt x="8" y="7"/>
                      </a:lnTo>
                      <a:lnTo>
                        <a:pt x="9" y="8"/>
                      </a:lnTo>
                      <a:lnTo>
                        <a:pt x="12" y="11"/>
                      </a:lnTo>
                      <a:lnTo>
                        <a:pt x="14" y="13"/>
                      </a:lnTo>
                      <a:lnTo>
                        <a:pt x="16" y="16"/>
                      </a:lnTo>
                      <a:lnTo>
                        <a:pt x="17" y="18"/>
                      </a:lnTo>
                      <a:lnTo>
                        <a:pt x="17" y="21"/>
                      </a:lnTo>
                      <a:lnTo>
                        <a:pt x="17" y="24"/>
                      </a:lnTo>
                      <a:lnTo>
                        <a:pt x="17" y="24"/>
                      </a:lnTo>
                      <a:lnTo>
                        <a:pt x="16" y="24"/>
                      </a:lnTo>
                      <a:close/>
                    </a:path>
                  </a:pathLst>
                </a:custGeom>
                <a:solidFill>
                  <a:srgbClr val="520000"/>
                </a:solidFill>
                <a:ln w="9525">
                  <a:noFill/>
                  <a:round/>
                  <a:headEnd/>
                  <a:tailEnd/>
                </a:ln>
              </p:spPr>
              <p:txBody>
                <a:bodyPr/>
                <a:lstStyle/>
                <a:p>
                  <a:endParaRPr lang="en-US"/>
                </a:p>
              </p:txBody>
            </p:sp>
            <p:sp>
              <p:nvSpPr>
                <p:cNvPr id="43380" name="Freeform 372"/>
                <p:cNvSpPr>
                  <a:spLocks/>
                </p:cNvSpPr>
                <p:nvPr/>
              </p:nvSpPr>
              <p:spPr bwMode="auto">
                <a:xfrm>
                  <a:off x="2851" y="3680"/>
                  <a:ext cx="18" cy="20"/>
                </a:xfrm>
                <a:custGeom>
                  <a:avLst/>
                  <a:gdLst/>
                  <a:ahLst/>
                  <a:cxnLst>
                    <a:cxn ang="0">
                      <a:pos x="36" y="17"/>
                    </a:cxn>
                    <a:cxn ang="0">
                      <a:pos x="31" y="20"/>
                    </a:cxn>
                    <a:cxn ang="0">
                      <a:pos x="26" y="25"/>
                    </a:cxn>
                    <a:cxn ang="0">
                      <a:pos x="23" y="30"/>
                    </a:cxn>
                    <a:cxn ang="0">
                      <a:pos x="21" y="33"/>
                    </a:cxn>
                    <a:cxn ang="0">
                      <a:pos x="18" y="38"/>
                    </a:cxn>
                    <a:cxn ang="0">
                      <a:pos x="16" y="40"/>
                    </a:cxn>
                    <a:cxn ang="0">
                      <a:pos x="13" y="40"/>
                    </a:cxn>
                    <a:cxn ang="0">
                      <a:pos x="10" y="40"/>
                    </a:cxn>
                    <a:cxn ang="0">
                      <a:pos x="7" y="35"/>
                    </a:cxn>
                    <a:cxn ang="0">
                      <a:pos x="0" y="28"/>
                    </a:cxn>
                    <a:cxn ang="0">
                      <a:pos x="18" y="0"/>
                    </a:cxn>
                    <a:cxn ang="0">
                      <a:pos x="36" y="17"/>
                    </a:cxn>
                    <a:cxn ang="0">
                      <a:pos x="36" y="17"/>
                    </a:cxn>
                  </a:cxnLst>
                  <a:rect l="0" t="0" r="r" b="b"/>
                  <a:pathLst>
                    <a:path w="36" h="40">
                      <a:moveTo>
                        <a:pt x="36" y="17"/>
                      </a:moveTo>
                      <a:lnTo>
                        <a:pt x="31" y="20"/>
                      </a:lnTo>
                      <a:lnTo>
                        <a:pt x="26" y="25"/>
                      </a:lnTo>
                      <a:lnTo>
                        <a:pt x="23" y="30"/>
                      </a:lnTo>
                      <a:lnTo>
                        <a:pt x="21" y="33"/>
                      </a:lnTo>
                      <a:lnTo>
                        <a:pt x="18" y="38"/>
                      </a:lnTo>
                      <a:lnTo>
                        <a:pt x="16" y="40"/>
                      </a:lnTo>
                      <a:lnTo>
                        <a:pt x="13" y="40"/>
                      </a:lnTo>
                      <a:lnTo>
                        <a:pt x="10" y="40"/>
                      </a:lnTo>
                      <a:lnTo>
                        <a:pt x="7" y="35"/>
                      </a:lnTo>
                      <a:lnTo>
                        <a:pt x="0" y="28"/>
                      </a:lnTo>
                      <a:lnTo>
                        <a:pt x="18" y="0"/>
                      </a:lnTo>
                      <a:lnTo>
                        <a:pt x="36" y="17"/>
                      </a:lnTo>
                      <a:lnTo>
                        <a:pt x="36" y="17"/>
                      </a:lnTo>
                      <a:close/>
                    </a:path>
                  </a:pathLst>
                </a:custGeom>
                <a:solidFill>
                  <a:srgbClr val="520000"/>
                </a:solidFill>
                <a:ln w="9525">
                  <a:noFill/>
                  <a:round/>
                  <a:headEnd/>
                  <a:tailEnd/>
                </a:ln>
              </p:spPr>
              <p:txBody>
                <a:bodyPr/>
                <a:lstStyle/>
                <a:p>
                  <a:endParaRPr lang="en-US"/>
                </a:p>
              </p:txBody>
            </p:sp>
            <p:sp>
              <p:nvSpPr>
                <p:cNvPr id="43381" name="Freeform 373"/>
                <p:cNvSpPr>
                  <a:spLocks/>
                </p:cNvSpPr>
                <p:nvPr/>
              </p:nvSpPr>
              <p:spPr bwMode="auto">
                <a:xfrm>
                  <a:off x="2902" y="3680"/>
                  <a:ext cx="21" cy="5"/>
                </a:xfrm>
                <a:custGeom>
                  <a:avLst/>
                  <a:gdLst/>
                  <a:ahLst/>
                  <a:cxnLst>
                    <a:cxn ang="0">
                      <a:pos x="0" y="0"/>
                    </a:cxn>
                    <a:cxn ang="0">
                      <a:pos x="41" y="11"/>
                    </a:cxn>
                    <a:cxn ang="0">
                      <a:pos x="0" y="0"/>
                    </a:cxn>
                    <a:cxn ang="0">
                      <a:pos x="0" y="0"/>
                    </a:cxn>
                  </a:cxnLst>
                  <a:rect l="0" t="0" r="r" b="b"/>
                  <a:pathLst>
                    <a:path w="41" h="11">
                      <a:moveTo>
                        <a:pt x="0" y="0"/>
                      </a:moveTo>
                      <a:lnTo>
                        <a:pt x="41" y="11"/>
                      </a:lnTo>
                      <a:lnTo>
                        <a:pt x="0" y="0"/>
                      </a:lnTo>
                      <a:lnTo>
                        <a:pt x="0" y="0"/>
                      </a:lnTo>
                      <a:close/>
                    </a:path>
                  </a:pathLst>
                </a:custGeom>
                <a:solidFill>
                  <a:srgbClr val="520000"/>
                </a:solidFill>
                <a:ln w="9525">
                  <a:noFill/>
                  <a:round/>
                  <a:headEnd/>
                  <a:tailEnd/>
                </a:ln>
              </p:spPr>
              <p:txBody>
                <a:bodyPr/>
                <a:lstStyle/>
                <a:p>
                  <a:endParaRPr lang="en-US"/>
                </a:p>
              </p:txBody>
            </p:sp>
            <p:sp>
              <p:nvSpPr>
                <p:cNvPr id="43382" name="Freeform 374"/>
                <p:cNvSpPr>
                  <a:spLocks/>
                </p:cNvSpPr>
                <p:nvPr/>
              </p:nvSpPr>
              <p:spPr bwMode="auto">
                <a:xfrm>
                  <a:off x="2208" y="3696"/>
                  <a:ext cx="9" cy="25"/>
                </a:xfrm>
                <a:custGeom>
                  <a:avLst/>
                  <a:gdLst/>
                  <a:ahLst/>
                  <a:cxnLst>
                    <a:cxn ang="0">
                      <a:pos x="16" y="0"/>
                    </a:cxn>
                    <a:cxn ang="0">
                      <a:pos x="14" y="5"/>
                    </a:cxn>
                    <a:cxn ang="0">
                      <a:pos x="13" y="8"/>
                    </a:cxn>
                    <a:cxn ang="0">
                      <a:pos x="11" y="13"/>
                    </a:cxn>
                    <a:cxn ang="0">
                      <a:pos x="9" y="18"/>
                    </a:cxn>
                    <a:cxn ang="0">
                      <a:pos x="9" y="24"/>
                    </a:cxn>
                    <a:cxn ang="0">
                      <a:pos x="9" y="29"/>
                    </a:cxn>
                    <a:cxn ang="0">
                      <a:pos x="9" y="34"/>
                    </a:cxn>
                    <a:cxn ang="0">
                      <a:pos x="9" y="40"/>
                    </a:cxn>
                    <a:cxn ang="0">
                      <a:pos x="9" y="45"/>
                    </a:cxn>
                    <a:cxn ang="0">
                      <a:pos x="9" y="51"/>
                    </a:cxn>
                    <a:cxn ang="0">
                      <a:pos x="0" y="2"/>
                    </a:cxn>
                    <a:cxn ang="0">
                      <a:pos x="17" y="2"/>
                    </a:cxn>
                    <a:cxn ang="0">
                      <a:pos x="17" y="2"/>
                    </a:cxn>
                    <a:cxn ang="0">
                      <a:pos x="16" y="0"/>
                    </a:cxn>
                  </a:cxnLst>
                  <a:rect l="0" t="0" r="r" b="b"/>
                  <a:pathLst>
                    <a:path w="17" h="51">
                      <a:moveTo>
                        <a:pt x="16" y="0"/>
                      </a:moveTo>
                      <a:lnTo>
                        <a:pt x="14" y="5"/>
                      </a:lnTo>
                      <a:lnTo>
                        <a:pt x="13" y="8"/>
                      </a:lnTo>
                      <a:lnTo>
                        <a:pt x="11" y="13"/>
                      </a:lnTo>
                      <a:lnTo>
                        <a:pt x="9" y="18"/>
                      </a:lnTo>
                      <a:lnTo>
                        <a:pt x="9" y="24"/>
                      </a:lnTo>
                      <a:lnTo>
                        <a:pt x="9" y="29"/>
                      </a:lnTo>
                      <a:lnTo>
                        <a:pt x="9" y="34"/>
                      </a:lnTo>
                      <a:lnTo>
                        <a:pt x="9" y="40"/>
                      </a:lnTo>
                      <a:lnTo>
                        <a:pt x="9" y="45"/>
                      </a:lnTo>
                      <a:lnTo>
                        <a:pt x="9" y="51"/>
                      </a:lnTo>
                      <a:lnTo>
                        <a:pt x="0" y="2"/>
                      </a:lnTo>
                      <a:lnTo>
                        <a:pt x="17" y="2"/>
                      </a:lnTo>
                      <a:lnTo>
                        <a:pt x="17" y="2"/>
                      </a:lnTo>
                      <a:lnTo>
                        <a:pt x="16" y="0"/>
                      </a:lnTo>
                      <a:close/>
                    </a:path>
                  </a:pathLst>
                </a:custGeom>
                <a:solidFill>
                  <a:srgbClr val="600C0C"/>
                </a:solidFill>
                <a:ln w="9525">
                  <a:noFill/>
                  <a:round/>
                  <a:headEnd/>
                  <a:tailEnd/>
                </a:ln>
              </p:spPr>
              <p:txBody>
                <a:bodyPr/>
                <a:lstStyle/>
                <a:p>
                  <a:endParaRPr lang="en-US"/>
                </a:p>
              </p:txBody>
            </p:sp>
            <p:sp>
              <p:nvSpPr>
                <p:cNvPr id="43383" name="Freeform 375"/>
                <p:cNvSpPr>
                  <a:spLocks/>
                </p:cNvSpPr>
                <p:nvPr/>
              </p:nvSpPr>
              <p:spPr bwMode="auto">
                <a:xfrm>
                  <a:off x="2242" y="3685"/>
                  <a:ext cx="6" cy="30"/>
                </a:xfrm>
                <a:custGeom>
                  <a:avLst/>
                  <a:gdLst/>
                  <a:ahLst/>
                  <a:cxnLst>
                    <a:cxn ang="0">
                      <a:pos x="9" y="0"/>
                    </a:cxn>
                    <a:cxn ang="0">
                      <a:pos x="0" y="61"/>
                    </a:cxn>
                    <a:cxn ang="0">
                      <a:pos x="11" y="2"/>
                    </a:cxn>
                    <a:cxn ang="0">
                      <a:pos x="11" y="2"/>
                    </a:cxn>
                    <a:cxn ang="0">
                      <a:pos x="9" y="0"/>
                    </a:cxn>
                  </a:cxnLst>
                  <a:rect l="0" t="0" r="r" b="b"/>
                  <a:pathLst>
                    <a:path w="11" h="61">
                      <a:moveTo>
                        <a:pt x="9" y="0"/>
                      </a:moveTo>
                      <a:lnTo>
                        <a:pt x="0" y="61"/>
                      </a:lnTo>
                      <a:lnTo>
                        <a:pt x="11" y="2"/>
                      </a:lnTo>
                      <a:lnTo>
                        <a:pt x="11" y="2"/>
                      </a:lnTo>
                      <a:lnTo>
                        <a:pt x="9" y="0"/>
                      </a:lnTo>
                      <a:close/>
                    </a:path>
                  </a:pathLst>
                </a:custGeom>
                <a:solidFill>
                  <a:srgbClr val="600C0C"/>
                </a:solidFill>
                <a:ln w="9525">
                  <a:noFill/>
                  <a:round/>
                  <a:headEnd/>
                  <a:tailEnd/>
                </a:ln>
              </p:spPr>
              <p:txBody>
                <a:bodyPr/>
                <a:lstStyle/>
                <a:p>
                  <a:endParaRPr lang="en-US"/>
                </a:p>
              </p:txBody>
            </p:sp>
            <p:sp>
              <p:nvSpPr>
                <p:cNvPr id="43384" name="Freeform 376"/>
                <p:cNvSpPr>
                  <a:spLocks/>
                </p:cNvSpPr>
                <p:nvPr/>
              </p:nvSpPr>
              <p:spPr bwMode="auto">
                <a:xfrm>
                  <a:off x="2306" y="3685"/>
                  <a:ext cx="8" cy="55"/>
                </a:xfrm>
                <a:custGeom>
                  <a:avLst/>
                  <a:gdLst/>
                  <a:ahLst/>
                  <a:cxnLst>
                    <a:cxn ang="0">
                      <a:pos x="16" y="109"/>
                    </a:cxn>
                    <a:cxn ang="0">
                      <a:pos x="6" y="99"/>
                    </a:cxn>
                    <a:cxn ang="0">
                      <a:pos x="1" y="88"/>
                    </a:cxn>
                    <a:cxn ang="0">
                      <a:pos x="0" y="78"/>
                    </a:cxn>
                    <a:cxn ang="0">
                      <a:pos x="0" y="67"/>
                    </a:cxn>
                    <a:cxn ang="0">
                      <a:pos x="1" y="56"/>
                    </a:cxn>
                    <a:cxn ang="0">
                      <a:pos x="5" y="45"/>
                    </a:cxn>
                    <a:cxn ang="0">
                      <a:pos x="9" y="32"/>
                    </a:cxn>
                    <a:cxn ang="0">
                      <a:pos x="13" y="21"/>
                    </a:cxn>
                    <a:cxn ang="0">
                      <a:pos x="16" y="11"/>
                    </a:cxn>
                    <a:cxn ang="0">
                      <a:pos x="16" y="0"/>
                    </a:cxn>
                    <a:cxn ang="0">
                      <a:pos x="16" y="109"/>
                    </a:cxn>
                    <a:cxn ang="0">
                      <a:pos x="16" y="109"/>
                    </a:cxn>
                  </a:cxnLst>
                  <a:rect l="0" t="0" r="r" b="b"/>
                  <a:pathLst>
                    <a:path w="16" h="109">
                      <a:moveTo>
                        <a:pt x="16" y="109"/>
                      </a:moveTo>
                      <a:lnTo>
                        <a:pt x="6" y="99"/>
                      </a:lnTo>
                      <a:lnTo>
                        <a:pt x="1" y="88"/>
                      </a:lnTo>
                      <a:lnTo>
                        <a:pt x="0" y="78"/>
                      </a:lnTo>
                      <a:lnTo>
                        <a:pt x="0" y="67"/>
                      </a:lnTo>
                      <a:lnTo>
                        <a:pt x="1" y="56"/>
                      </a:lnTo>
                      <a:lnTo>
                        <a:pt x="5" y="45"/>
                      </a:lnTo>
                      <a:lnTo>
                        <a:pt x="9" y="32"/>
                      </a:lnTo>
                      <a:lnTo>
                        <a:pt x="13" y="21"/>
                      </a:lnTo>
                      <a:lnTo>
                        <a:pt x="16" y="11"/>
                      </a:lnTo>
                      <a:lnTo>
                        <a:pt x="16" y="0"/>
                      </a:lnTo>
                      <a:lnTo>
                        <a:pt x="16" y="109"/>
                      </a:lnTo>
                      <a:lnTo>
                        <a:pt x="16" y="109"/>
                      </a:lnTo>
                      <a:close/>
                    </a:path>
                  </a:pathLst>
                </a:custGeom>
                <a:solidFill>
                  <a:srgbClr val="600C0C"/>
                </a:solidFill>
                <a:ln w="9525">
                  <a:noFill/>
                  <a:round/>
                  <a:headEnd/>
                  <a:tailEnd/>
                </a:ln>
              </p:spPr>
              <p:txBody>
                <a:bodyPr/>
                <a:lstStyle/>
                <a:p>
                  <a:endParaRPr lang="en-US"/>
                </a:p>
              </p:txBody>
            </p:sp>
            <p:sp>
              <p:nvSpPr>
                <p:cNvPr id="43385" name="Freeform 377"/>
                <p:cNvSpPr>
                  <a:spLocks/>
                </p:cNvSpPr>
                <p:nvPr/>
              </p:nvSpPr>
              <p:spPr bwMode="auto">
                <a:xfrm>
                  <a:off x="3282" y="3685"/>
                  <a:ext cx="4" cy="16"/>
                </a:xfrm>
                <a:custGeom>
                  <a:avLst/>
                  <a:gdLst/>
                  <a:ahLst/>
                  <a:cxnLst>
                    <a:cxn ang="0">
                      <a:pos x="0" y="0"/>
                    </a:cxn>
                    <a:cxn ang="0">
                      <a:pos x="8" y="2"/>
                    </a:cxn>
                    <a:cxn ang="0">
                      <a:pos x="8" y="34"/>
                    </a:cxn>
                    <a:cxn ang="0">
                      <a:pos x="0" y="34"/>
                    </a:cxn>
                    <a:cxn ang="0">
                      <a:pos x="0" y="2"/>
                    </a:cxn>
                    <a:cxn ang="0">
                      <a:pos x="0" y="2"/>
                    </a:cxn>
                    <a:cxn ang="0">
                      <a:pos x="0" y="0"/>
                    </a:cxn>
                  </a:cxnLst>
                  <a:rect l="0" t="0" r="r" b="b"/>
                  <a:pathLst>
                    <a:path w="8" h="34">
                      <a:moveTo>
                        <a:pt x="0" y="0"/>
                      </a:moveTo>
                      <a:lnTo>
                        <a:pt x="8" y="2"/>
                      </a:lnTo>
                      <a:lnTo>
                        <a:pt x="8" y="34"/>
                      </a:lnTo>
                      <a:lnTo>
                        <a:pt x="0" y="34"/>
                      </a:lnTo>
                      <a:lnTo>
                        <a:pt x="0" y="2"/>
                      </a:lnTo>
                      <a:lnTo>
                        <a:pt x="0" y="2"/>
                      </a:lnTo>
                      <a:lnTo>
                        <a:pt x="0" y="0"/>
                      </a:lnTo>
                      <a:close/>
                    </a:path>
                  </a:pathLst>
                </a:custGeom>
                <a:solidFill>
                  <a:srgbClr val="520000"/>
                </a:solidFill>
                <a:ln w="9525">
                  <a:noFill/>
                  <a:round/>
                  <a:headEnd/>
                  <a:tailEnd/>
                </a:ln>
              </p:spPr>
              <p:txBody>
                <a:bodyPr/>
                <a:lstStyle/>
                <a:p>
                  <a:endParaRPr lang="en-US"/>
                </a:p>
              </p:txBody>
            </p:sp>
            <p:sp>
              <p:nvSpPr>
                <p:cNvPr id="43386" name="Freeform 378"/>
                <p:cNvSpPr>
                  <a:spLocks/>
                </p:cNvSpPr>
                <p:nvPr/>
              </p:nvSpPr>
              <p:spPr bwMode="auto">
                <a:xfrm>
                  <a:off x="2188" y="3689"/>
                  <a:ext cx="18" cy="39"/>
                </a:xfrm>
                <a:custGeom>
                  <a:avLst/>
                  <a:gdLst/>
                  <a:ahLst/>
                  <a:cxnLst>
                    <a:cxn ang="0">
                      <a:pos x="16" y="42"/>
                    </a:cxn>
                    <a:cxn ang="0">
                      <a:pos x="10" y="53"/>
                    </a:cxn>
                    <a:cxn ang="0">
                      <a:pos x="10" y="61"/>
                    </a:cxn>
                    <a:cxn ang="0">
                      <a:pos x="10" y="66"/>
                    </a:cxn>
                    <a:cxn ang="0">
                      <a:pos x="10" y="67"/>
                    </a:cxn>
                    <a:cxn ang="0">
                      <a:pos x="10" y="66"/>
                    </a:cxn>
                    <a:cxn ang="0">
                      <a:pos x="10" y="63"/>
                    </a:cxn>
                    <a:cxn ang="0">
                      <a:pos x="8" y="58"/>
                    </a:cxn>
                    <a:cxn ang="0">
                      <a:pos x="8" y="53"/>
                    </a:cxn>
                    <a:cxn ang="0">
                      <a:pos x="6" y="48"/>
                    </a:cxn>
                    <a:cxn ang="0">
                      <a:pos x="3" y="45"/>
                    </a:cxn>
                    <a:cxn ang="0">
                      <a:pos x="0" y="43"/>
                    </a:cxn>
                    <a:cxn ang="0">
                      <a:pos x="10" y="53"/>
                    </a:cxn>
                    <a:cxn ang="0">
                      <a:pos x="14" y="48"/>
                    </a:cxn>
                    <a:cxn ang="0">
                      <a:pos x="18" y="42"/>
                    </a:cxn>
                    <a:cxn ang="0">
                      <a:pos x="18" y="35"/>
                    </a:cxn>
                    <a:cxn ang="0">
                      <a:pos x="18" y="27"/>
                    </a:cxn>
                    <a:cxn ang="0">
                      <a:pos x="16" y="21"/>
                    </a:cxn>
                    <a:cxn ang="0">
                      <a:pos x="13" y="16"/>
                    </a:cxn>
                    <a:cxn ang="0">
                      <a:pos x="11" y="10"/>
                    </a:cxn>
                    <a:cxn ang="0">
                      <a:pos x="10" y="5"/>
                    </a:cxn>
                    <a:cxn ang="0">
                      <a:pos x="10" y="2"/>
                    </a:cxn>
                    <a:cxn ang="0">
                      <a:pos x="10" y="0"/>
                    </a:cxn>
                    <a:cxn ang="0">
                      <a:pos x="35" y="79"/>
                    </a:cxn>
                    <a:cxn ang="0">
                      <a:pos x="18" y="43"/>
                    </a:cxn>
                    <a:cxn ang="0">
                      <a:pos x="18" y="43"/>
                    </a:cxn>
                    <a:cxn ang="0">
                      <a:pos x="16" y="42"/>
                    </a:cxn>
                  </a:cxnLst>
                  <a:rect l="0" t="0" r="r" b="b"/>
                  <a:pathLst>
                    <a:path w="35" h="79">
                      <a:moveTo>
                        <a:pt x="16" y="42"/>
                      </a:moveTo>
                      <a:lnTo>
                        <a:pt x="10" y="53"/>
                      </a:lnTo>
                      <a:lnTo>
                        <a:pt x="10" y="61"/>
                      </a:lnTo>
                      <a:lnTo>
                        <a:pt x="10" y="66"/>
                      </a:lnTo>
                      <a:lnTo>
                        <a:pt x="10" y="67"/>
                      </a:lnTo>
                      <a:lnTo>
                        <a:pt x="10" y="66"/>
                      </a:lnTo>
                      <a:lnTo>
                        <a:pt x="10" y="63"/>
                      </a:lnTo>
                      <a:lnTo>
                        <a:pt x="8" y="58"/>
                      </a:lnTo>
                      <a:lnTo>
                        <a:pt x="8" y="53"/>
                      </a:lnTo>
                      <a:lnTo>
                        <a:pt x="6" y="48"/>
                      </a:lnTo>
                      <a:lnTo>
                        <a:pt x="3" y="45"/>
                      </a:lnTo>
                      <a:lnTo>
                        <a:pt x="0" y="43"/>
                      </a:lnTo>
                      <a:lnTo>
                        <a:pt x="10" y="53"/>
                      </a:lnTo>
                      <a:lnTo>
                        <a:pt x="14" y="48"/>
                      </a:lnTo>
                      <a:lnTo>
                        <a:pt x="18" y="42"/>
                      </a:lnTo>
                      <a:lnTo>
                        <a:pt x="18" y="35"/>
                      </a:lnTo>
                      <a:lnTo>
                        <a:pt x="18" y="27"/>
                      </a:lnTo>
                      <a:lnTo>
                        <a:pt x="16" y="21"/>
                      </a:lnTo>
                      <a:lnTo>
                        <a:pt x="13" y="16"/>
                      </a:lnTo>
                      <a:lnTo>
                        <a:pt x="11" y="10"/>
                      </a:lnTo>
                      <a:lnTo>
                        <a:pt x="10" y="5"/>
                      </a:lnTo>
                      <a:lnTo>
                        <a:pt x="10" y="2"/>
                      </a:lnTo>
                      <a:lnTo>
                        <a:pt x="10" y="0"/>
                      </a:lnTo>
                      <a:lnTo>
                        <a:pt x="35" y="79"/>
                      </a:lnTo>
                      <a:lnTo>
                        <a:pt x="18" y="43"/>
                      </a:lnTo>
                      <a:lnTo>
                        <a:pt x="18" y="43"/>
                      </a:lnTo>
                      <a:lnTo>
                        <a:pt x="16" y="42"/>
                      </a:lnTo>
                      <a:close/>
                    </a:path>
                  </a:pathLst>
                </a:custGeom>
                <a:solidFill>
                  <a:srgbClr val="600C0C"/>
                </a:solidFill>
                <a:ln w="9525">
                  <a:noFill/>
                  <a:round/>
                  <a:headEnd/>
                  <a:tailEnd/>
                </a:ln>
              </p:spPr>
              <p:txBody>
                <a:bodyPr/>
                <a:lstStyle/>
                <a:p>
                  <a:endParaRPr lang="en-US"/>
                </a:p>
              </p:txBody>
            </p:sp>
            <p:sp>
              <p:nvSpPr>
                <p:cNvPr id="43387" name="Freeform 379"/>
                <p:cNvSpPr>
                  <a:spLocks/>
                </p:cNvSpPr>
                <p:nvPr/>
              </p:nvSpPr>
              <p:spPr bwMode="auto">
                <a:xfrm>
                  <a:off x="2256" y="3693"/>
                  <a:ext cx="4" cy="35"/>
                </a:xfrm>
                <a:custGeom>
                  <a:avLst/>
                  <a:gdLst/>
                  <a:ahLst/>
                  <a:cxnLst>
                    <a:cxn ang="0">
                      <a:pos x="0" y="0"/>
                    </a:cxn>
                    <a:cxn ang="0">
                      <a:pos x="8" y="1"/>
                    </a:cxn>
                    <a:cxn ang="0">
                      <a:pos x="8" y="69"/>
                    </a:cxn>
                    <a:cxn ang="0">
                      <a:pos x="2" y="69"/>
                    </a:cxn>
                    <a:cxn ang="0">
                      <a:pos x="2" y="1"/>
                    </a:cxn>
                    <a:cxn ang="0">
                      <a:pos x="2" y="1"/>
                    </a:cxn>
                    <a:cxn ang="0">
                      <a:pos x="0" y="0"/>
                    </a:cxn>
                  </a:cxnLst>
                  <a:rect l="0" t="0" r="r" b="b"/>
                  <a:pathLst>
                    <a:path w="8" h="69">
                      <a:moveTo>
                        <a:pt x="0" y="0"/>
                      </a:moveTo>
                      <a:lnTo>
                        <a:pt x="8" y="1"/>
                      </a:lnTo>
                      <a:lnTo>
                        <a:pt x="8" y="69"/>
                      </a:lnTo>
                      <a:lnTo>
                        <a:pt x="2" y="69"/>
                      </a:lnTo>
                      <a:lnTo>
                        <a:pt x="2" y="1"/>
                      </a:lnTo>
                      <a:lnTo>
                        <a:pt x="2" y="1"/>
                      </a:lnTo>
                      <a:lnTo>
                        <a:pt x="0" y="0"/>
                      </a:lnTo>
                      <a:close/>
                    </a:path>
                  </a:pathLst>
                </a:custGeom>
                <a:solidFill>
                  <a:srgbClr val="600C0C"/>
                </a:solidFill>
                <a:ln w="9525">
                  <a:noFill/>
                  <a:round/>
                  <a:headEnd/>
                  <a:tailEnd/>
                </a:ln>
              </p:spPr>
              <p:txBody>
                <a:bodyPr/>
                <a:lstStyle/>
                <a:p>
                  <a:endParaRPr lang="en-US"/>
                </a:p>
              </p:txBody>
            </p:sp>
            <p:sp>
              <p:nvSpPr>
                <p:cNvPr id="43388" name="Freeform 380"/>
                <p:cNvSpPr>
                  <a:spLocks/>
                </p:cNvSpPr>
                <p:nvPr/>
              </p:nvSpPr>
              <p:spPr bwMode="auto">
                <a:xfrm>
                  <a:off x="3193" y="3693"/>
                  <a:ext cx="5" cy="22"/>
                </a:xfrm>
                <a:custGeom>
                  <a:avLst/>
                  <a:gdLst/>
                  <a:ahLst/>
                  <a:cxnLst>
                    <a:cxn ang="0">
                      <a:pos x="9" y="0"/>
                    </a:cxn>
                    <a:cxn ang="0">
                      <a:pos x="0" y="43"/>
                    </a:cxn>
                    <a:cxn ang="0">
                      <a:pos x="11" y="1"/>
                    </a:cxn>
                    <a:cxn ang="0">
                      <a:pos x="11" y="1"/>
                    </a:cxn>
                    <a:cxn ang="0">
                      <a:pos x="9" y="0"/>
                    </a:cxn>
                  </a:cxnLst>
                  <a:rect l="0" t="0" r="r" b="b"/>
                  <a:pathLst>
                    <a:path w="11" h="43">
                      <a:moveTo>
                        <a:pt x="9" y="0"/>
                      </a:moveTo>
                      <a:lnTo>
                        <a:pt x="0" y="43"/>
                      </a:lnTo>
                      <a:lnTo>
                        <a:pt x="11" y="1"/>
                      </a:lnTo>
                      <a:lnTo>
                        <a:pt x="11" y="1"/>
                      </a:lnTo>
                      <a:lnTo>
                        <a:pt x="9" y="0"/>
                      </a:lnTo>
                      <a:close/>
                    </a:path>
                  </a:pathLst>
                </a:custGeom>
                <a:solidFill>
                  <a:srgbClr val="520000"/>
                </a:solidFill>
                <a:ln w="9525">
                  <a:noFill/>
                  <a:round/>
                  <a:headEnd/>
                  <a:tailEnd/>
                </a:ln>
              </p:spPr>
              <p:txBody>
                <a:bodyPr/>
                <a:lstStyle/>
                <a:p>
                  <a:endParaRPr lang="en-US"/>
                </a:p>
              </p:txBody>
            </p:sp>
            <p:sp>
              <p:nvSpPr>
                <p:cNvPr id="43389" name="Freeform 381"/>
                <p:cNvSpPr>
                  <a:spLocks/>
                </p:cNvSpPr>
                <p:nvPr/>
              </p:nvSpPr>
              <p:spPr bwMode="auto">
                <a:xfrm>
                  <a:off x="3261" y="3693"/>
                  <a:ext cx="9" cy="38"/>
                </a:xfrm>
                <a:custGeom>
                  <a:avLst/>
                  <a:gdLst/>
                  <a:ahLst/>
                  <a:cxnLst>
                    <a:cxn ang="0">
                      <a:pos x="0" y="0"/>
                    </a:cxn>
                    <a:cxn ang="0">
                      <a:pos x="19" y="75"/>
                    </a:cxn>
                    <a:cxn ang="0">
                      <a:pos x="1" y="1"/>
                    </a:cxn>
                    <a:cxn ang="0">
                      <a:pos x="1" y="1"/>
                    </a:cxn>
                    <a:cxn ang="0">
                      <a:pos x="0" y="0"/>
                    </a:cxn>
                  </a:cxnLst>
                  <a:rect l="0" t="0" r="r" b="b"/>
                  <a:pathLst>
                    <a:path w="19" h="75">
                      <a:moveTo>
                        <a:pt x="0" y="0"/>
                      </a:moveTo>
                      <a:lnTo>
                        <a:pt x="19" y="75"/>
                      </a:lnTo>
                      <a:lnTo>
                        <a:pt x="1" y="1"/>
                      </a:lnTo>
                      <a:lnTo>
                        <a:pt x="1" y="1"/>
                      </a:lnTo>
                      <a:lnTo>
                        <a:pt x="0" y="0"/>
                      </a:lnTo>
                      <a:close/>
                    </a:path>
                  </a:pathLst>
                </a:custGeom>
                <a:solidFill>
                  <a:srgbClr val="520000"/>
                </a:solidFill>
                <a:ln w="9525">
                  <a:noFill/>
                  <a:round/>
                  <a:headEnd/>
                  <a:tailEnd/>
                </a:ln>
              </p:spPr>
              <p:txBody>
                <a:bodyPr/>
                <a:lstStyle/>
                <a:p>
                  <a:endParaRPr lang="en-US"/>
                </a:p>
              </p:txBody>
            </p:sp>
            <p:sp>
              <p:nvSpPr>
                <p:cNvPr id="43390" name="Freeform 382"/>
                <p:cNvSpPr>
                  <a:spLocks/>
                </p:cNvSpPr>
                <p:nvPr/>
              </p:nvSpPr>
              <p:spPr bwMode="auto">
                <a:xfrm>
                  <a:off x="2885" y="3697"/>
                  <a:ext cx="17" cy="13"/>
                </a:xfrm>
                <a:custGeom>
                  <a:avLst/>
                  <a:gdLst/>
                  <a:ahLst/>
                  <a:cxnLst>
                    <a:cxn ang="0">
                      <a:pos x="0" y="0"/>
                    </a:cxn>
                    <a:cxn ang="0">
                      <a:pos x="35" y="25"/>
                    </a:cxn>
                    <a:cxn ang="0">
                      <a:pos x="0" y="0"/>
                    </a:cxn>
                    <a:cxn ang="0">
                      <a:pos x="0" y="0"/>
                    </a:cxn>
                  </a:cxnLst>
                  <a:rect l="0" t="0" r="r" b="b"/>
                  <a:pathLst>
                    <a:path w="35" h="25">
                      <a:moveTo>
                        <a:pt x="0" y="0"/>
                      </a:moveTo>
                      <a:lnTo>
                        <a:pt x="35" y="25"/>
                      </a:lnTo>
                      <a:lnTo>
                        <a:pt x="0" y="0"/>
                      </a:lnTo>
                      <a:lnTo>
                        <a:pt x="0" y="0"/>
                      </a:lnTo>
                      <a:close/>
                    </a:path>
                  </a:pathLst>
                </a:custGeom>
                <a:solidFill>
                  <a:srgbClr val="520000"/>
                </a:solidFill>
                <a:ln w="9525">
                  <a:noFill/>
                  <a:round/>
                  <a:headEnd/>
                  <a:tailEnd/>
                </a:ln>
              </p:spPr>
              <p:txBody>
                <a:bodyPr/>
                <a:lstStyle/>
                <a:p>
                  <a:endParaRPr lang="en-US"/>
                </a:p>
              </p:txBody>
            </p:sp>
            <p:sp>
              <p:nvSpPr>
                <p:cNvPr id="43391" name="Freeform 383"/>
                <p:cNvSpPr>
                  <a:spLocks/>
                </p:cNvSpPr>
                <p:nvPr/>
              </p:nvSpPr>
              <p:spPr bwMode="auto">
                <a:xfrm>
                  <a:off x="2327" y="3706"/>
                  <a:ext cx="9" cy="31"/>
                </a:xfrm>
                <a:custGeom>
                  <a:avLst/>
                  <a:gdLst/>
                  <a:ahLst/>
                  <a:cxnLst>
                    <a:cxn ang="0">
                      <a:pos x="16" y="0"/>
                    </a:cxn>
                    <a:cxn ang="0">
                      <a:pos x="0" y="61"/>
                    </a:cxn>
                    <a:cxn ang="0">
                      <a:pos x="18" y="0"/>
                    </a:cxn>
                    <a:cxn ang="0">
                      <a:pos x="18" y="0"/>
                    </a:cxn>
                    <a:cxn ang="0">
                      <a:pos x="16" y="0"/>
                    </a:cxn>
                  </a:cxnLst>
                  <a:rect l="0" t="0" r="r" b="b"/>
                  <a:pathLst>
                    <a:path w="18" h="61">
                      <a:moveTo>
                        <a:pt x="16" y="0"/>
                      </a:moveTo>
                      <a:lnTo>
                        <a:pt x="0" y="61"/>
                      </a:lnTo>
                      <a:lnTo>
                        <a:pt x="18" y="0"/>
                      </a:lnTo>
                      <a:lnTo>
                        <a:pt x="18" y="0"/>
                      </a:lnTo>
                      <a:lnTo>
                        <a:pt x="16" y="0"/>
                      </a:lnTo>
                      <a:close/>
                    </a:path>
                  </a:pathLst>
                </a:custGeom>
                <a:solidFill>
                  <a:srgbClr val="520000"/>
                </a:solidFill>
                <a:ln w="9525">
                  <a:noFill/>
                  <a:round/>
                  <a:headEnd/>
                  <a:tailEnd/>
                </a:ln>
              </p:spPr>
              <p:txBody>
                <a:bodyPr/>
                <a:lstStyle/>
                <a:p>
                  <a:endParaRPr lang="en-US"/>
                </a:p>
              </p:txBody>
            </p:sp>
            <p:sp>
              <p:nvSpPr>
                <p:cNvPr id="43392" name="Freeform 384"/>
                <p:cNvSpPr>
                  <a:spLocks/>
                </p:cNvSpPr>
                <p:nvPr/>
              </p:nvSpPr>
              <p:spPr bwMode="auto">
                <a:xfrm>
                  <a:off x="2154" y="3710"/>
                  <a:ext cx="18" cy="59"/>
                </a:xfrm>
                <a:custGeom>
                  <a:avLst/>
                  <a:gdLst/>
                  <a:ahLst/>
                  <a:cxnLst>
                    <a:cxn ang="0">
                      <a:pos x="26" y="60"/>
                    </a:cxn>
                    <a:cxn ang="0">
                      <a:pos x="19" y="66"/>
                    </a:cxn>
                    <a:cxn ang="0">
                      <a:pos x="18" y="72"/>
                    </a:cxn>
                    <a:cxn ang="0">
                      <a:pos x="18" y="79"/>
                    </a:cxn>
                    <a:cxn ang="0">
                      <a:pos x="19" y="84"/>
                    </a:cxn>
                    <a:cxn ang="0">
                      <a:pos x="24" y="90"/>
                    </a:cxn>
                    <a:cxn ang="0">
                      <a:pos x="29" y="95"/>
                    </a:cxn>
                    <a:cxn ang="0">
                      <a:pos x="32" y="100"/>
                    </a:cxn>
                    <a:cxn ang="0">
                      <a:pos x="35" y="106"/>
                    </a:cxn>
                    <a:cxn ang="0">
                      <a:pos x="37" y="112"/>
                    </a:cxn>
                    <a:cxn ang="0">
                      <a:pos x="37" y="119"/>
                    </a:cxn>
                    <a:cxn ang="0">
                      <a:pos x="35" y="117"/>
                    </a:cxn>
                    <a:cxn ang="0">
                      <a:pos x="32" y="114"/>
                    </a:cxn>
                    <a:cxn ang="0">
                      <a:pos x="29" y="106"/>
                    </a:cxn>
                    <a:cxn ang="0">
                      <a:pos x="24" y="96"/>
                    </a:cxn>
                    <a:cxn ang="0">
                      <a:pos x="18" y="87"/>
                    </a:cxn>
                    <a:cxn ang="0">
                      <a:pos x="13" y="74"/>
                    </a:cxn>
                    <a:cxn ang="0">
                      <a:pos x="8" y="63"/>
                    </a:cxn>
                    <a:cxn ang="0">
                      <a:pos x="3" y="48"/>
                    </a:cxn>
                    <a:cxn ang="0">
                      <a:pos x="2" y="37"/>
                    </a:cxn>
                    <a:cxn ang="0">
                      <a:pos x="2" y="24"/>
                    </a:cxn>
                    <a:cxn ang="0">
                      <a:pos x="0" y="31"/>
                    </a:cxn>
                    <a:cxn ang="0">
                      <a:pos x="0" y="36"/>
                    </a:cxn>
                    <a:cxn ang="0">
                      <a:pos x="2" y="40"/>
                    </a:cxn>
                    <a:cxn ang="0">
                      <a:pos x="3" y="44"/>
                    </a:cxn>
                    <a:cxn ang="0">
                      <a:pos x="5" y="48"/>
                    </a:cxn>
                    <a:cxn ang="0">
                      <a:pos x="8" y="52"/>
                    </a:cxn>
                    <a:cxn ang="0">
                      <a:pos x="11" y="55"/>
                    </a:cxn>
                    <a:cxn ang="0">
                      <a:pos x="15" y="60"/>
                    </a:cxn>
                    <a:cxn ang="0">
                      <a:pos x="16" y="63"/>
                    </a:cxn>
                    <a:cxn ang="0">
                      <a:pos x="19" y="66"/>
                    </a:cxn>
                    <a:cxn ang="0">
                      <a:pos x="19" y="0"/>
                    </a:cxn>
                    <a:cxn ang="0">
                      <a:pos x="37" y="66"/>
                    </a:cxn>
                    <a:cxn ang="0">
                      <a:pos x="26" y="60"/>
                    </a:cxn>
                    <a:cxn ang="0">
                      <a:pos x="26" y="60"/>
                    </a:cxn>
                  </a:cxnLst>
                  <a:rect l="0" t="0" r="r" b="b"/>
                  <a:pathLst>
                    <a:path w="37" h="119">
                      <a:moveTo>
                        <a:pt x="26" y="60"/>
                      </a:moveTo>
                      <a:lnTo>
                        <a:pt x="19" y="66"/>
                      </a:lnTo>
                      <a:lnTo>
                        <a:pt x="18" y="72"/>
                      </a:lnTo>
                      <a:lnTo>
                        <a:pt x="18" y="79"/>
                      </a:lnTo>
                      <a:lnTo>
                        <a:pt x="19" y="84"/>
                      </a:lnTo>
                      <a:lnTo>
                        <a:pt x="24" y="90"/>
                      </a:lnTo>
                      <a:lnTo>
                        <a:pt x="29" y="95"/>
                      </a:lnTo>
                      <a:lnTo>
                        <a:pt x="32" y="100"/>
                      </a:lnTo>
                      <a:lnTo>
                        <a:pt x="35" y="106"/>
                      </a:lnTo>
                      <a:lnTo>
                        <a:pt x="37" y="112"/>
                      </a:lnTo>
                      <a:lnTo>
                        <a:pt x="37" y="119"/>
                      </a:lnTo>
                      <a:lnTo>
                        <a:pt x="35" y="117"/>
                      </a:lnTo>
                      <a:lnTo>
                        <a:pt x="32" y="114"/>
                      </a:lnTo>
                      <a:lnTo>
                        <a:pt x="29" y="106"/>
                      </a:lnTo>
                      <a:lnTo>
                        <a:pt x="24" y="96"/>
                      </a:lnTo>
                      <a:lnTo>
                        <a:pt x="18" y="87"/>
                      </a:lnTo>
                      <a:lnTo>
                        <a:pt x="13" y="74"/>
                      </a:lnTo>
                      <a:lnTo>
                        <a:pt x="8" y="63"/>
                      </a:lnTo>
                      <a:lnTo>
                        <a:pt x="3" y="48"/>
                      </a:lnTo>
                      <a:lnTo>
                        <a:pt x="2" y="37"/>
                      </a:lnTo>
                      <a:lnTo>
                        <a:pt x="2" y="24"/>
                      </a:lnTo>
                      <a:lnTo>
                        <a:pt x="0" y="31"/>
                      </a:lnTo>
                      <a:lnTo>
                        <a:pt x="0" y="36"/>
                      </a:lnTo>
                      <a:lnTo>
                        <a:pt x="2" y="40"/>
                      </a:lnTo>
                      <a:lnTo>
                        <a:pt x="3" y="44"/>
                      </a:lnTo>
                      <a:lnTo>
                        <a:pt x="5" y="48"/>
                      </a:lnTo>
                      <a:lnTo>
                        <a:pt x="8" y="52"/>
                      </a:lnTo>
                      <a:lnTo>
                        <a:pt x="11" y="55"/>
                      </a:lnTo>
                      <a:lnTo>
                        <a:pt x="15" y="60"/>
                      </a:lnTo>
                      <a:lnTo>
                        <a:pt x="16" y="63"/>
                      </a:lnTo>
                      <a:lnTo>
                        <a:pt x="19" y="66"/>
                      </a:lnTo>
                      <a:lnTo>
                        <a:pt x="19" y="0"/>
                      </a:lnTo>
                      <a:lnTo>
                        <a:pt x="37" y="66"/>
                      </a:lnTo>
                      <a:lnTo>
                        <a:pt x="26" y="60"/>
                      </a:lnTo>
                      <a:lnTo>
                        <a:pt x="26" y="60"/>
                      </a:lnTo>
                      <a:close/>
                    </a:path>
                  </a:pathLst>
                </a:custGeom>
                <a:solidFill>
                  <a:srgbClr val="600C0C"/>
                </a:solidFill>
                <a:ln w="9525">
                  <a:noFill/>
                  <a:round/>
                  <a:headEnd/>
                  <a:tailEnd/>
                </a:ln>
              </p:spPr>
              <p:txBody>
                <a:bodyPr/>
                <a:lstStyle/>
                <a:p>
                  <a:endParaRPr lang="en-US"/>
                </a:p>
              </p:txBody>
            </p:sp>
            <p:sp>
              <p:nvSpPr>
                <p:cNvPr id="43393" name="Freeform 385"/>
                <p:cNvSpPr>
                  <a:spLocks/>
                </p:cNvSpPr>
                <p:nvPr/>
              </p:nvSpPr>
              <p:spPr bwMode="auto">
                <a:xfrm>
                  <a:off x="2340" y="3715"/>
                  <a:ext cx="9" cy="54"/>
                </a:xfrm>
                <a:custGeom>
                  <a:avLst/>
                  <a:gdLst/>
                  <a:ahLst/>
                  <a:cxnLst>
                    <a:cxn ang="0">
                      <a:pos x="16" y="109"/>
                    </a:cxn>
                    <a:cxn ang="0">
                      <a:pos x="18" y="106"/>
                    </a:cxn>
                    <a:cxn ang="0">
                      <a:pos x="16" y="98"/>
                    </a:cxn>
                    <a:cxn ang="0">
                      <a:pos x="13" y="90"/>
                    </a:cxn>
                    <a:cxn ang="0">
                      <a:pos x="8" y="78"/>
                    </a:cxn>
                    <a:cxn ang="0">
                      <a:pos x="5" y="67"/>
                    </a:cxn>
                    <a:cxn ang="0">
                      <a:pos x="0" y="54"/>
                    </a:cxn>
                    <a:cxn ang="0">
                      <a:pos x="0" y="40"/>
                    </a:cxn>
                    <a:cxn ang="0">
                      <a:pos x="0" y="27"/>
                    </a:cxn>
                    <a:cxn ang="0">
                      <a:pos x="6" y="13"/>
                    </a:cxn>
                    <a:cxn ang="0">
                      <a:pos x="16" y="0"/>
                    </a:cxn>
                    <a:cxn ang="0">
                      <a:pos x="16" y="109"/>
                    </a:cxn>
                    <a:cxn ang="0">
                      <a:pos x="16" y="109"/>
                    </a:cxn>
                  </a:cxnLst>
                  <a:rect l="0" t="0" r="r" b="b"/>
                  <a:pathLst>
                    <a:path w="18" h="109">
                      <a:moveTo>
                        <a:pt x="16" y="109"/>
                      </a:moveTo>
                      <a:lnTo>
                        <a:pt x="18" y="106"/>
                      </a:lnTo>
                      <a:lnTo>
                        <a:pt x="16" y="98"/>
                      </a:lnTo>
                      <a:lnTo>
                        <a:pt x="13" y="90"/>
                      </a:lnTo>
                      <a:lnTo>
                        <a:pt x="8" y="78"/>
                      </a:lnTo>
                      <a:lnTo>
                        <a:pt x="5" y="67"/>
                      </a:lnTo>
                      <a:lnTo>
                        <a:pt x="0" y="54"/>
                      </a:lnTo>
                      <a:lnTo>
                        <a:pt x="0" y="40"/>
                      </a:lnTo>
                      <a:lnTo>
                        <a:pt x="0" y="27"/>
                      </a:lnTo>
                      <a:lnTo>
                        <a:pt x="6" y="13"/>
                      </a:lnTo>
                      <a:lnTo>
                        <a:pt x="16" y="0"/>
                      </a:lnTo>
                      <a:lnTo>
                        <a:pt x="16" y="109"/>
                      </a:lnTo>
                      <a:lnTo>
                        <a:pt x="16" y="109"/>
                      </a:lnTo>
                      <a:close/>
                    </a:path>
                  </a:pathLst>
                </a:custGeom>
                <a:solidFill>
                  <a:srgbClr val="600C0C"/>
                </a:solidFill>
                <a:ln w="9525">
                  <a:noFill/>
                  <a:round/>
                  <a:headEnd/>
                  <a:tailEnd/>
                </a:ln>
              </p:spPr>
              <p:txBody>
                <a:bodyPr/>
                <a:lstStyle/>
                <a:p>
                  <a:endParaRPr lang="en-US"/>
                </a:p>
              </p:txBody>
            </p:sp>
            <p:sp>
              <p:nvSpPr>
                <p:cNvPr id="43394" name="Freeform 386"/>
                <p:cNvSpPr>
                  <a:spLocks/>
                </p:cNvSpPr>
                <p:nvPr/>
              </p:nvSpPr>
              <p:spPr bwMode="auto">
                <a:xfrm>
                  <a:off x="2441" y="3715"/>
                  <a:ext cx="5" cy="16"/>
                </a:xfrm>
                <a:custGeom>
                  <a:avLst/>
                  <a:gdLst/>
                  <a:ahLst/>
                  <a:cxnLst>
                    <a:cxn ang="0">
                      <a:pos x="0" y="0"/>
                    </a:cxn>
                    <a:cxn ang="0">
                      <a:pos x="11" y="0"/>
                    </a:cxn>
                    <a:cxn ang="0">
                      <a:pos x="11" y="32"/>
                    </a:cxn>
                    <a:cxn ang="0">
                      <a:pos x="1" y="32"/>
                    </a:cxn>
                    <a:cxn ang="0">
                      <a:pos x="1" y="0"/>
                    </a:cxn>
                    <a:cxn ang="0">
                      <a:pos x="1" y="0"/>
                    </a:cxn>
                    <a:cxn ang="0">
                      <a:pos x="0" y="0"/>
                    </a:cxn>
                  </a:cxnLst>
                  <a:rect l="0" t="0" r="r" b="b"/>
                  <a:pathLst>
                    <a:path w="11" h="32">
                      <a:moveTo>
                        <a:pt x="0" y="0"/>
                      </a:moveTo>
                      <a:lnTo>
                        <a:pt x="11" y="0"/>
                      </a:lnTo>
                      <a:lnTo>
                        <a:pt x="11" y="32"/>
                      </a:lnTo>
                      <a:lnTo>
                        <a:pt x="1" y="32"/>
                      </a:lnTo>
                      <a:lnTo>
                        <a:pt x="1" y="0"/>
                      </a:lnTo>
                      <a:lnTo>
                        <a:pt x="1" y="0"/>
                      </a:lnTo>
                      <a:lnTo>
                        <a:pt x="0" y="0"/>
                      </a:lnTo>
                      <a:close/>
                    </a:path>
                  </a:pathLst>
                </a:custGeom>
                <a:solidFill>
                  <a:srgbClr val="600C0C"/>
                </a:solidFill>
                <a:ln w="9525">
                  <a:noFill/>
                  <a:round/>
                  <a:headEnd/>
                  <a:tailEnd/>
                </a:ln>
              </p:spPr>
              <p:txBody>
                <a:bodyPr/>
                <a:lstStyle/>
                <a:p>
                  <a:endParaRPr lang="en-US"/>
                </a:p>
              </p:txBody>
            </p:sp>
            <p:sp>
              <p:nvSpPr>
                <p:cNvPr id="43395" name="Freeform 387"/>
                <p:cNvSpPr>
                  <a:spLocks/>
                </p:cNvSpPr>
                <p:nvPr/>
              </p:nvSpPr>
              <p:spPr bwMode="auto">
                <a:xfrm>
                  <a:off x="2474" y="3715"/>
                  <a:ext cx="22" cy="67"/>
                </a:xfrm>
                <a:custGeom>
                  <a:avLst/>
                  <a:gdLst/>
                  <a:ahLst/>
                  <a:cxnLst>
                    <a:cxn ang="0">
                      <a:pos x="0" y="0"/>
                    </a:cxn>
                    <a:cxn ang="0">
                      <a:pos x="43" y="134"/>
                    </a:cxn>
                    <a:cxn ang="0">
                      <a:pos x="0" y="0"/>
                    </a:cxn>
                    <a:cxn ang="0">
                      <a:pos x="0" y="0"/>
                    </a:cxn>
                  </a:cxnLst>
                  <a:rect l="0" t="0" r="r" b="b"/>
                  <a:pathLst>
                    <a:path w="43" h="134">
                      <a:moveTo>
                        <a:pt x="0" y="0"/>
                      </a:moveTo>
                      <a:lnTo>
                        <a:pt x="43" y="134"/>
                      </a:lnTo>
                      <a:lnTo>
                        <a:pt x="0" y="0"/>
                      </a:lnTo>
                      <a:lnTo>
                        <a:pt x="0" y="0"/>
                      </a:lnTo>
                      <a:close/>
                    </a:path>
                  </a:pathLst>
                </a:custGeom>
                <a:solidFill>
                  <a:srgbClr val="600C0C"/>
                </a:solidFill>
                <a:ln w="9525">
                  <a:noFill/>
                  <a:round/>
                  <a:headEnd/>
                  <a:tailEnd/>
                </a:ln>
              </p:spPr>
              <p:txBody>
                <a:bodyPr/>
                <a:lstStyle/>
                <a:p>
                  <a:endParaRPr lang="en-US"/>
                </a:p>
              </p:txBody>
            </p:sp>
            <p:sp>
              <p:nvSpPr>
                <p:cNvPr id="43396" name="Freeform 388"/>
                <p:cNvSpPr>
                  <a:spLocks/>
                </p:cNvSpPr>
                <p:nvPr/>
              </p:nvSpPr>
              <p:spPr bwMode="auto">
                <a:xfrm>
                  <a:off x="2378" y="3722"/>
                  <a:ext cx="30" cy="69"/>
                </a:xfrm>
                <a:custGeom>
                  <a:avLst/>
                  <a:gdLst/>
                  <a:ahLst/>
                  <a:cxnLst>
                    <a:cxn ang="0">
                      <a:pos x="59" y="136"/>
                    </a:cxn>
                    <a:cxn ang="0">
                      <a:pos x="51" y="127"/>
                    </a:cxn>
                    <a:cxn ang="0">
                      <a:pos x="43" y="116"/>
                    </a:cxn>
                    <a:cxn ang="0">
                      <a:pos x="34" y="104"/>
                    </a:cxn>
                    <a:cxn ang="0">
                      <a:pos x="27" y="92"/>
                    </a:cxn>
                    <a:cxn ang="0">
                      <a:pos x="19" y="77"/>
                    </a:cxn>
                    <a:cxn ang="0">
                      <a:pos x="15" y="63"/>
                    </a:cxn>
                    <a:cxn ang="0">
                      <a:pos x="10" y="47"/>
                    </a:cxn>
                    <a:cxn ang="0">
                      <a:pos x="5" y="32"/>
                    </a:cxn>
                    <a:cxn ang="0">
                      <a:pos x="2" y="16"/>
                    </a:cxn>
                    <a:cxn ang="0">
                      <a:pos x="0" y="0"/>
                    </a:cxn>
                    <a:cxn ang="0">
                      <a:pos x="2" y="16"/>
                    </a:cxn>
                    <a:cxn ang="0">
                      <a:pos x="3" y="32"/>
                    </a:cxn>
                    <a:cxn ang="0">
                      <a:pos x="8" y="47"/>
                    </a:cxn>
                    <a:cxn ang="0">
                      <a:pos x="15" y="60"/>
                    </a:cxn>
                    <a:cxn ang="0">
                      <a:pos x="21" y="72"/>
                    </a:cxn>
                    <a:cxn ang="0">
                      <a:pos x="29" y="85"/>
                    </a:cxn>
                    <a:cxn ang="0">
                      <a:pos x="37" y="98"/>
                    </a:cxn>
                    <a:cxn ang="0">
                      <a:pos x="47" y="111"/>
                    </a:cxn>
                    <a:cxn ang="0">
                      <a:pos x="53" y="124"/>
                    </a:cxn>
                    <a:cxn ang="0">
                      <a:pos x="61" y="138"/>
                    </a:cxn>
                    <a:cxn ang="0">
                      <a:pos x="61" y="138"/>
                    </a:cxn>
                    <a:cxn ang="0">
                      <a:pos x="59" y="136"/>
                    </a:cxn>
                  </a:cxnLst>
                  <a:rect l="0" t="0" r="r" b="b"/>
                  <a:pathLst>
                    <a:path w="61" h="138">
                      <a:moveTo>
                        <a:pt x="59" y="136"/>
                      </a:moveTo>
                      <a:lnTo>
                        <a:pt x="51" y="127"/>
                      </a:lnTo>
                      <a:lnTo>
                        <a:pt x="43" y="116"/>
                      </a:lnTo>
                      <a:lnTo>
                        <a:pt x="34" y="104"/>
                      </a:lnTo>
                      <a:lnTo>
                        <a:pt x="27" y="92"/>
                      </a:lnTo>
                      <a:lnTo>
                        <a:pt x="19" y="77"/>
                      </a:lnTo>
                      <a:lnTo>
                        <a:pt x="15" y="63"/>
                      </a:lnTo>
                      <a:lnTo>
                        <a:pt x="10" y="47"/>
                      </a:lnTo>
                      <a:lnTo>
                        <a:pt x="5" y="32"/>
                      </a:lnTo>
                      <a:lnTo>
                        <a:pt x="2" y="16"/>
                      </a:lnTo>
                      <a:lnTo>
                        <a:pt x="0" y="0"/>
                      </a:lnTo>
                      <a:lnTo>
                        <a:pt x="2" y="16"/>
                      </a:lnTo>
                      <a:lnTo>
                        <a:pt x="3" y="32"/>
                      </a:lnTo>
                      <a:lnTo>
                        <a:pt x="8" y="47"/>
                      </a:lnTo>
                      <a:lnTo>
                        <a:pt x="15" y="60"/>
                      </a:lnTo>
                      <a:lnTo>
                        <a:pt x="21" y="72"/>
                      </a:lnTo>
                      <a:lnTo>
                        <a:pt x="29" y="85"/>
                      </a:lnTo>
                      <a:lnTo>
                        <a:pt x="37" y="98"/>
                      </a:lnTo>
                      <a:lnTo>
                        <a:pt x="47" y="111"/>
                      </a:lnTo>
                      <a:lnTo>
                        <a:pt x="53" y="124"/>
                      </a:lnTo>
                      <a:lnTo>
                        <a:pt x="61" y="138"/>
                      </a:lnTo>
                      <a:lnTo>
                        <a:pt x="61" y="138"/>
                      </a:lnTo>
                      <a:lnTo>
                        <a:pt x="59" y="136"/>
                      </a:lnTo>
                      <a:close/>
                    </a:path>
                  </a:pathLst>
                </a:custGeom>
                <a:solidFill>
                  <a:srgbClr val="600C0C"/>
                </a:solidFill>
                <a:ln w="9525">
                  <a:noFill/>
                  <a:round/>
                  <a:headEnd/>
                  <a:tailEnd/>
                </a:ln>
              </p:spPr>
              <p:txBody>
                <a:bodyPr/>
                <a:lstStyle/>
                <a:p>
                  <a:endParaRPr lang="en-US"/>
                </a:p>
              </p:txBody>
            </p:sp>
            <p:sp>
              <p:nvSpPr>
                <p:cNvPr id="43397" name="Freeform 389"/>
                <p:cNvSpPr>
                  <a:spLocks/>
                </p:cNvSpPr>
                <p:nvPr/>
              </p:nvSpPr>
              <p:spPr bwMode="auto">
                <a:xfrm>
                  <a:off x="2674" y="3722"/>
                  <a:ext cx="12" cy="18"/>
                </a:xfrm>
                <a:custGeom>
                  <a:avLst/>
                  <a:gdLst/>
                  <a:ahLst/>
                  <a:cxnLst>
                    <a:cxn ang="0">
                      <a:pos x="24" y="18"/>
                    </a:cxn>
                    <a:cxn ang="0">
                      <a:pos x="24" y="36"/>
                    </a:cxn>
                    <a:cxn ang="0">
                      <a:pos x="0" y="0"/>
                    </a:cxn>
                    <a:cxn ang="0">
                      <a:pos x="3" y="0"/>
                    </a:cxn>
                    <a:cxn ang="0">
                      <a:pos x="8" y="0"/>
                    </a:cxn>
                    <a:cxn ang="0">
                      <a:pos x="10" y="2"/>
                    </a:cxn>
                    <a:cxn ang="0">
                      <a:pos x="13" y="4"/>
                    </a:cxn>
                    <a:cxn ang="0">
                      <a:pos x="15" y="5"/>
                    </a:cxn>
                    <a:cxn ang="0">
                      <a:pos x="18" y="8"/>
                    </a:cxn>
                    <a:cxn ang="0">
                      <a:pos x="19" y="10"/>
                    </a:cxn>
                    <a:cxn ang="0">
                      <a:pos x="21" y="13"/>
                    </a:cxn>
                    <a:cxn ang="0">
                      <a:pos x="23" y="16"/>
                    </a:cxn>
                    <a:cxn ang="0">
                      <a:pos x="24" y="18"/>
                    </a:cxn>
                    <a:cxn ang="0">
                      <a:pos x="24" y="18"/>
                    </a:cxn>
                  </a:cxnLst>
                  <a:rect l="0" t="0" r="r" b="b"/>
                  <a:pathLst>
                    <a:path w="24" h="36">
                      <a:moveTo>
                        <a:pt x="24" y="18"/>
                      </a:moveTo>
                      <a:lnTo>
                        <a:pt x="24" y="36"/>
                      </a:lnTo>
                      <a:lnTo>
                        <a:pt x="0" y="0"/>
                      </a:lnTo>
                      <a:lnTo>
                        <a:pt x="3" y="0"/>
                      </a:lnTo>
                      <a:lnTo>
                        <a:pt x="8" y="0"/>
                      </a:lnTo>
                      <a:lnTo>
                        <a:pt x="10" y="2"/>
                      </a:lnTo>
                      <a:lnTo>
                        <a:pt x="13" y="4"/>
                      </a:lnTo>
                      <a:lnTo>
                        <a:pt x="15" y="5"/>
                      </a:lnTo>
                      <a:lnTo>
                        <a:pt x="18" y="8"/>
                      </a:lnTo>
                      <a:lnTo>
                        <a:pt x="19" y="10"/>
                      </a:lnTo>
                      <a:lnTo>
                        <a:pt x="21" y="13"/>
                      </a:lnTo>
                      <a:lnTo>
                        <a:pt x="23" y="16"/>
                      </a:lnTo>
                      <a:lnTo>
                        <a:pt x="24" y="18"/>
                      </a:lnTo>
                      <a:lnTo>
                        <a:pt x="24" y="18"/>
                      </a:lnTo>
                      <a:close/>
                    </a:path>
                  </a:pathLst>
                </a:custGeom>
                <a:solidFill>
                  <a:srgbClr val="520000"/>
                </a:solidFill>
                <a:ln w="9525">
                  <a:noFill/>
                  <a:round/>
                  <a:headEnd/>
                  <a:tailEnd/>
                </a:ln>
              </p:spPr>
              <p:txBody>
                <a:bodyPr/>
                <a:lstStyle/>
                <a:p>
                  <a:endParaRPr lang="en-US"/>
                </a:p>
              </p:txBody>
            </p:sp>
            <p:sp>
              <p:nvSpPr>
                <p:cNvPr id="43398" name="Freeform 390"/>
                <p:cNvSpPr>
                  <a:spLocks/>
                </p:cNvSpPr>
                <p:nvPr/>
              </p:nvSpPr>
              <p:spPr bwMode="auto">
                <a:xfrm>
                  <a:off x="3066" y="3722"/>
                  <a:ext cx="5" cy="18"/>
                </a:xfrm>
                <a:custGeom>
                  <a:avLst/>
                  <a:gdLst/>
                  <a:ahLst/>
                  <a:cxnLst>
                    <a:cxn ang="0">
                      <a:pos x="0" y="36"/>
                    </a:cxn>
                    <a:cxn ang="0">
                      <a:pos x="11" y="0"/>
                    </a:cxn>
                    <a:cxn ang="0">
                      <a:pos x="2" y="29"/>
                    </a:cxn>
                    <a:cxn ang="0">
                      <a:pos x="2" y="36"/>
                    </a:cxn>
                    <a:cxn ang="0">
                      <a:pos x="2" y="36"/>
                    </a:cxn>
                    <a:cxn ang="0">
                      <a:pos x="0" y="36"/>
                    </a:cxn>
                  </a:cxnLst>
                  <a:rect l="0" t="0" r="r" b="b"/>
                  <a:pathLst>
                    <a:path w="11" h="36">
                      <a:moveTo>
                        <a:pt x="0" y="36"/>
                      </a:moveTo>
                      <a:lnTo>
                        <a:pt x="11" y="0"/>
                      </a:lnTo>
                      <a:lnTo>
                        <a:pt x="2" y="29"/>
                      </a:lnTo>
                      <a:lnTo>
                        <a:pt x="2" y="36"/>
                      </a:lnTo>
                      <a:lnTo>
                        <a:pt x="2" y="36"/>
                      </a:lnTo>
                      <a:lnTo>
                        <a:pt x="0" y="36"/>
                      </a:lnTo>
                      <a:close/>
                    </a:path>
                  </a:pathLst>
                </a:custGeom>
                <a:solidFill>
                  <a:srgbClr val="520000"/>
                </a:solidFill>
                <a:ln w="9525">
                  <a:noFill/>
                  <a:round/>
                  <a:headEnd/>
                  <a:tailEnd/>
                </a:ln>
              </p:spPr>
              <p:txBody>
                <a:bodyPr/>
                <a:lstStyle/>
                <a:p>
                  <a:endParaRPr lang="en-US"/>
                </a:p>
              </p:txBody>
            </p:sp>
            <p:sp>
              <p:nvSpPr>
                <p:cNvPr id="43399" name="Freeform 391"/>
                <p:cNvSpPr>
                  <a:spLocks/>
                </p:cNvSpPr>
                <p:nvPr/>
              </p:nvSpPr>
              <p:spPr bwMode="auto">
                <a:xfrm>
                  <a:off x="3143" y="3722"/>
                  <a:ext cx="4" cy="18"/>
                </a:xfrm>
                <a:custGeom>
                  <a:avLst/>
                  <a:gdLst/>
                  <a:ahLst/>
                  <a:cxnLst>
                    <a:cxn ang="0">
                      <a:pos x="0" y="0"/>
                    </a:cxn>
                    <a:cxn ang="0">
                      <a:pos x="8" y="0"/>
                    </a:cxn>
                    <a:cxn ang="0">
                      <a:pos x="8" y="36"/>
                    </a:cxn>
                    <a:cxn ang="0">
                      <a:pos x="0" y="36"/>
                    </a:cxn>
                    <a:cxn ang="0">
                      <a:pos x="0" y="0"/>
                    </a:cxn>
                    <a:cxn ang="0">
                      <a:pos x="0" y="0"/>
                    </a:cxn>
                  </a:cxnLst>
                  <a:rect l="0" t="0" r="r" b="b"/>
                  <a:pathLst>
                    <a:path w="8" h="36">
                      <a:moveTo>
                        <a:pt x="0" y="0"/>
                      </a:moveTo>
                      <a:lnTo>
                        <a:pt x="8" y="0"/>
                      </a:lnTo>
                      <a:lnTo>
                        <a:pt x="8" y="36"/>
                      </a:lnTo>
                      <a:lnTo>
                        <a:pt x="0" y="36"/>
                      </a:lnTo>
                      <a:lnTo>
                        <a:pt x="0" y="0"/>
                      </a:lnTo>
                      <a:lnTo>
                        <a:pt x="0" y="0"/>
                      </a:lnTo>
                      <a:close/>
                    </a:path>
                  </a:pathLst>
                </a:custGeom>
                <a:solidFill>
                  <a:srgbClr val="CEA156"/>
                </a:solidFill>
                <a:ln w="9525">
                  <a:noFill/>
                  <a:round/>
                  <a:headEnd/>
                  <a:tailEnd/>
                </a:ln>
              </p:spPr>
              <p:txBody>
                <a:bodyPr/>
                <a:lstStyle/>
                <a:p>
                  <a:endParaRPr lang="en-US"/>
                </a:p>
              </p:txBody>
            </p:sp>
            <p:sp>
              <p:nvSpPr>
                <p:cNvPr id="43400" name="Freeform 392"/>
                <p:cNvSpPr>
                  <a:spLocks/>
                </p:cNvSpPr>
                <p:nvPr/>
              </p:nvSpPr>
              <p:spPr bwMode="auto">
                <a:xfrm>
                  <a:off x="2214" y="3728"/>
                  <a:ext cx="25" cy="37"/>
                </a:xfrm>
                <a:custGeom>
                  <a:avLst/>
                  <a:gdLst/>
                  <a:ahLst/>
                  <a:cxnLst>
                    <a:cxn ang="0">
                      <a:pos x="24" y="16"/>
                    </a:cxn>
                    <a:cxn ang="0">
                      <a:pos x="49" y="73"/>
                    </a:cxn>
                    <a:cxn ang="0">
                      <a:pos x="14" y="6"/>
                    </a:cxn>
                    <a:cxn ang="0">
                      <a:pos x="6" y="17"/>
                    </a:cxn>
                    <a:cxn ang="0">
                      <a:pos x="0" y="0"/>
                    </a:cxn>
                    <a:cxn ang="0">
                      <a:pos x="0" y="8"/>
                    </a:cxn>
                    <a:cxn ang="0">
                      <a:pos x="1" y="12"/>
                    </a:cxn>
                    <a:cxn ang="0">
                      <a:pos x="5" y="12"/>
                    </a:cxn>
                    <a:cxn ang="0">
                      <a:pos x="8" y="12"/>
                    </a:cxn>
                    <a:cxn ang="0">
                      <a:pos x="11" y="11"/>
                    </a:cxn>
                    <a:cxn ang="0">
                      <a:pos x="14" y="8"/>
                    </a:cxn>
                    <a:cxn ang="0">
                      <a:pos x="17" y="8"/>
                    </a:cxn>
                    <a:cxn ang="0">
                      <a:pos x="21" y="8"/>
                    </a:cxn>
                    <a:cxn ang="0">
                      <a:pos x="22" y="11"/>
                    </a:cxn>
                    <a:cxn ang="0">
                      <a:pos x="24" y="17"/>
                    </a:cxn>
                    <a:cxn ang="0">
                      <a:pos x="24" y="17"/>
                    </a:cxn>
                    <a:cxn ang="0">
                      <a:pos x="24" y="16"/>
                    </a:cxn>
                  </a:cxnLst>
                  <a:rect l="0" t="0" r="r" b="b"/>
                  <a:pathLst>
                    <a:path w="49" h="73">
                      <a:moveTo>
                        <a:pt x="24" y="16"/>
                      </a:moveTo>
                      <a:lnTo>
                        <a:pt x="49" y="73"/>
                      </a:lnTo>
                      <a:lnTo>
                        <a:pt x="14" y="6"/>
                      </a:lnTo>
                      <a:lnTo>
                        <a:pt x="6" y="17"/>
                      </a:lnTo>
                      <a:lnTo>
                        <a:pt x="0" y="0"/>
                      </a:lnTo>
                      <a:lnTo>
                        <a:pt x="0" y="8"/>
                      </a:lnTo>
                      <a:lnTo>
                        <a:pt x="1" y="12"/>
                      </a:lnTo>
                      <a:lnTo>
                        <a:pt x="5" y="12"/>
                      </a:lnTo>
                      <a:lnTo>
                        <a:pt x="8" y="12"/>
                      </a:lnTo>
                      <a:lnTo>
                        <a:pt x="11" y="11"/>
                      </a:lnTo>
                      <a:lnTo>
                        <a:pt x="14" y="8"/>
                      </a:lnTo>
                      <a:lnTo>
                        <a:pt x="17" y="8"/>
                      </a:lnTo>
                      <a:lnTo>
                        <a:pt x="21" y="8"/>
                      </a:lnTo>
                      <a:lnTo>
                        <a:pt x="22" y="11"/>
                      </a:lnTo>
                      <a:lnTo>
                        <a:pt x="24" y="17"/>
                      </a:lnTo>
                      <a:lnTo>
                        <a:pt x="24" y="17"/>
                      </a:lnTo>
                      <a:lnTo>
                        <a:pt x="24" y="16"/>
                      </a:lnTo>
                      <a:close/>
                    </a:path>
                  </a:pathLst>
                </a:custGeom>
                <a:solidFill>
                  <a:srgbClr val="600C0C"/>
                </a:solidFill>
                <a:ln w="9525">
                  <a:noFill/>
                  <a:round/>
                  <a:headEnd/>
                  <a:tailEnd/>
                </a:ln>
              </p:spPr>
              <p:txBody>
                <a:bodyPr/>
                <a:lstStyle/>
                <a:p>
                  <a:endParaRPr lang="en-US"/>
                </a:p>
              </p:txBody>
            </p:sp>
            <p:sp>
              <p:nvSpPr>
                <p:cNvPr id="43401" name="Freeform 393"/>
                <p:cNvSpPr>
                  <a:spLocks/>
                </p:cNvSpPr>
                <p:nvPr/>
              </p:nvSpPr>
              <p:spPr bwMode="auto">
                <a:xfrm>
                  <a:off x="3102" y="3727"/>
                  <a:ext cx="6" cy="22"/>
                </a:xfrm>
                <a:custGeom>
                  <a:avLst/>
                  <a:gdLst/>
                  <a:ahLst/>
                  <a:cxnLst>
                    <a:cxn ang="0">
                      <a:pos x="13" y="0"/>
                    </a:cxn>
                    <a:cxn ang="0">
                      <a:pos x="0" y="43"/>
                    </a:cxn>
                    <a:cxn ang="0">
                      <a:pos x="13" y="2"/>
                    </a:cxn>
                    <a:cxn ang="0">
                      <a:pos x="13" y="2"/>
                    </a:cxn>
                    <a:cxn ang="0">
                      <a:pos x="13" y="0"/>
                    </a:cxn>
                  </a:cxnLst>
                  <a:rect l="0" t="0" r="r" b="b"/>
                  <a:pathLst>
                    <a:path w="13" h="43">
                      <a:moveTo>
                        <a:pt x="13" y="0"/>
                      </a:moveTo>
                      <a:lnTo>
                        <a:pt x="0" y="43"/>
                      </a:lnTo>
                      <a:lnTo>
                        <a:pt x="13" y="2"/>
                      </a:lnTo>
                      <a:lnTo>
                        <a:pt x="13" y="2"/>
                      </a:lnTo>
                      <a:lnTo>
                        <a:pt x="13" y="0"/>
                      </a:lnTo>
                      <a:close/>
                    </a:path>
                  </a:pathLst>
                </a:custGeom>
                <a:solidFill>
                  <a:srgbClr val="CEA156"/>
                </a:solidFill>
                <a:ln w="9525">
                  <a:noFill/>
                  <a:round/>
                  <a:headEnd/>
                  <a:tailEnd/>
                </a:ln>
              </p:spPr>
              <p:txBody>
                <a:bodyPr/>
                <a:lstStyle/>
                <a:p>
                  <a:endParaRPr lang="en-US"/>
                </a:p>
              </p:txBody>
            </p:sp>
            <p:sp>
              <p:nvSpPr>
                <p:cNvPr id="43402" name="Freeform 394"/>
                <p:cNvSpPr>
                  <a:spLocks/>
                </p:cNvSpPr>
                <p:nvPr/>
              </p:nvSpPr>
              <p:spPr bwMode="auto">
                <a:xfrm>
                  <a:off x="3108" y="3731"/>
                  <a:ext cx="9" cy="21"/>
                </a:xfrm>
                <a:custGeom>
                  <a:avLst/>
                  <a:gdLst/>
                  <a:ahLst/>
                  <a:cxnLst>
                    <a:cxn ang="0">
                      <a:pos x="18" y="0"/>
                    </a:cxn>
                    <a:cxn ang="0">
                      <a:pos x="0" y="42"/>
                    </a:cxn>
                    <a:cxn ang="0">
                      <a:pos x="18" y="0"/>
                    </a:cxn>
                    <a:cxn ang="0">
                      <a:pos x="18" y="0"/>
                    </a:cxn>
                  </a:cxnLst>
                  <a:rect l="0" t="0" r="r" b="b"/>
                  <a:pathLst>
                    <a:path w="18" h="42">
                      <a:moveTo>
                        <a:pt x="18" y="0"/>
                      </a:moveTo>
                      <a:lnTo>
                        <a:pt x="0" y="42"/>
                      </a:lnTo>
                      <a:lnTo>
                        <a:pt x="18" y="0"/>
                      </a:lnTo>
                      <a:lnTo>
                        <a:pt x="18" y="0"/>
                      </a:lnTo>
                      <a:close/>
                    </a:path>
                  </a:pathLst>
                </a:custGeom>
                <a:solidFill>
                  <a:srgbClr val="CEA156"/>
                </a:solidFill>
                <a:ln w="9525">
                  <a:noFill/>
                  <a:round/>
                  <a:headEnd/>
                  <a:tailEnd/>
                </a:ln>
              </p:spPr>
              <p:txBody>
                <a:bodyPr/>
                <a:lstStyle/>
                <a:p>
                  <a:endParaRPr lang="en-US"/>
                </a:p>
              </p:txBody>
            </p:sp>
            <p:sp>
              <p:nvSpPr>
                <p:cNvPr id="43403" name="Freeform 395"/>
                <p:cNvSpPr>
                  <a:spLocks/>
                </p:cNvSpPr>
                <p:nvPr/>
              </p:nvSpPr>
              <p:spPr bwMode="auto">
                <a:xfrm>
                  <a:off x="3150" y="3736"/>
                  <a:ext cx="6" cy="16"/>
                </a:xfrm>
                <a:custGeom>
                  <a:avLst/>
                  <a:gdLst/>
                  <a:ahLst/>
                  <a:cxnLst>
                    <a:cxn ang="0">
                      <a:pos x="0" y="0"/>
                    </a:cxn>
                    <a:cxn ang="0">
                      <a:pos x="11" y="1"/>
                    </a:cxn>
                    <a:cxn ang="0">
                      <a:pos x="11" y="32"/>
                    </a:cxn>
                    <a:cxn ang="0">
                      <a:pos x="0" y="32"/>
                    </a:cxn>
                    <a:cxn ang="0">
                      <a:pos x="0" y="1"/>
                    </a:cxn>
                    <a:cxn ang="0">
                      <a:pos x="0" y="1"/>
                    </a:cxn>
                    <a:cxn ang="0">
                      <a:pos x="0" y="0"/>
                    </a:cxn>
                  </a:cxnLst>
                  <a:rect l="0" t="0" r="r" b="b"/>
                  <a:pathLst>
                    <a:path w="11" h="32">
                      <a:moveTo>
                        <a:pt x="0" y="0"/>
                      </a:moveTo>
                      <a:lnTo>
                        <a:pt x="11" y="1"/>
                      </a:lnTo>
                      <a:lnTo>
                        <a:pt x="11" y="32"/>
                      </a:lnTo>
                      <a:lnTo>
                        <a:pt x="0" y="32"/>
                      </a:lnTo>
                      <a:lnTo>
                        <a:pt x="0" y="1"/>
                      </a:lnTo>
                      <a:lnTo>
                        <a:pt x="0" y="1"/>
                      </a:lnTo>
                      <a:lnTo>
                        <a:pt x="0" y="0"/>
                      </a:lnTo>
                      <a:close/>
                    </a:path>
                  </a:pathLst>
                </a:custGeom>
                <a:solidFill>
                  <a:srgbClr val="CEA156"/>
                </a:solidFill>
                <a:ln w="9525">
                  <a:noFill/>
                  <a:round/>
                  <a:headEnd/>
                  <a:tailEnd/>
                </a:ln>
              </p:spPr>
              <p:txBody>
                <a:bodyPr/>
                <a:lstStyle/>
                <a:p>
                  <a:endParaRPr lang="en-US"/>
                </a:p>
              </p:txBody>
            </p:sp>
            <p:sp>
              <p:nvSpPr>
                <p:cNvPr id="43404" name="Freeform 396"/>
                <p:cNvSpPr>
                  <a:spLocks/>
                </p:cNvSpPr>
                <p:nvPr/>
              </p:nvSpPr>
              <p:spPr bwMode="auto">
                <a:xfrm>
                  <a:off x="2809" y="3740"/>
                  <a:ext cx="25" cy="9"/>
                </a:xfrm>
                <a:custGeom>
                  <a:avLst/>
                  <a:gdLst/>
                  <a:ahLst/>
                  <a:cxnLst>
                    <a:cxn ang="0">
                      <a:pos x="0" y="0"/>
                    </a:cxn>
                    <a:cxn ang="0">
                      <a:pos x="49" y="17"/>
                    </a:cxn>
                    <a:cxn ang="0">
                      <a:pos x="0" y="0"/>
                    </a:cxn>
                    <a:cxn ang="0">
                      <a:pos x="0" y="0"/>
                    </a:cxn>
                  </a:cxnLst>
                  <a:rect l="0" t="0" r="r" b="b"/>
                  <a:pathLst>
                    <a:path w="49" h="17">
                      <a:moveTo>
                        <a:pt x="0" y="0"/>
                      </a:moveTo>
                      <a:lnTo>
                        <a:pt x="49" y="17"/>
                      </a:lnTo>
                      <a:lnTo>
                        <a:pt x="0" y="0"/>
                      </a:lnTo>
                      <a:lnTo>
                        <a:pt x="0" y="0"/>
                      </a:lnTo>
                      <a:close/>
                    </a:path>
                  </a:pathLst>
                </a:custGeom>
                <a:solidFill>
                  <a:srgbClr val="520000"/>
                </a:solidFill>
                <a:ln w="9525">
                  <a:noFill/>
                  <a:round/>
                  <a:headEnd/>
                  <a:tailEnd/>
                </a:ln>
              </p:spPr>
              <p:txBody>
                <a:bodyPr/>
                <a:lstStyle/>
                <a:p>
                  <a:endParaRPr lang="en-US"/>
                </a:p>
              </p:txBody>
            </p:sp>
            <p:sp>
              <p:nvSpPr>
                <p:cNvPr id="43405" name="Freeform 397"/>
                <p:cNvSpPr>
                  <a:spLocks/>
                </p:cNvSpPr>
                <p:nvPr/>
              </p:nvSpPr>
              <p:spPr bwMode="auto">
                <a:xfrm>
                  <a:off x="3425" y="3740"/>
                  <a:ext cx="14" cy="17"/>
                </a:xfrm>
                <a:custGeom>
                  <a:avLst/>
                  <a:gdLst/>
                  <a:ahLst/>
                  <a:cxnLst>
                    <a:cxn ang="0">
                      <a:pos x="28" y="0"/>
                    </a:cxn>
                    <a:cxn ang="0">
                      <a:pos x="0" y="35"/>
                    </a:cxn>
                    <a:cxn ang="0">
                      <a:pos x="28" y="0"/>
                    </a:cxn>
                    <a:cxn ang="0">
                      <a:pos x="28" y="0"/>
                    </a:cxn>
                  </a:cxnLst>
                  <a:rect l="0" t="0" r="r" b="b"/>
                  <a:pathLst>
                    <a:path w="28" h="35">
                      <a:moveTo>
                        <a:pt x="28" y="0"/>
                      </a:moveTo>
                      <a:lnTo>
                        <a:pt x="0" y="35"/>
                      </a:lnTo>
                      <a:lnTo>
                        <a:pt x="28" y="0"/>
                      </a:lnTo>
                      <a:lnTo>
                        <a:pt x="28" y="0"/>
                      </a:lnTo>
                      <a:close/>
                    </a:path>
                  </a:pathLst>
                </a:custGeom>
                <a:solidFill>
                  <a:srgbClr val="520000"/>
                </a:solidFill>
                <a:ln w="9525">
                  <a:noFill/>
                  <a:round/>
                  <a:headEnd/>
                  <a:tailEnd/>
                </a:ln>
              </p:spPr>
              <p:txBody>
                <a:bodyPr/>
                <a:lstStyle/>
                <a:p>
                  <a:endParaRPr lang="en-US"/>
                </a:p>
              </p:txBody>
            </p:sp>
            <p:sp>
              <p:nvSpPr>
                <p:cNvPr id="43406" name="Freeform 398"/>
                <p:cNvSpPr>
                  <a:spLocks/>
                </p:cNvSpPr>
                <p:nvPr/>
              </p:nvSpPr>
              <p:spPr bwMode="auto">
                <a:xfrm>
                  <a:off x="2188" y="3743"/>
                  <a:ext cx="18" cy="18"/>
                </a:xfrm>
                <a:custGeom>
                  <a:avLst/>
                  <a:gdLst/>
                  <a:ahLst/>
                  <a:cxnLst>
                    <a:cxn ang="0">
                      <a:pos x="24" y="29"/>
                    </a:cxn>
                    <a:cxn ang="0">
                      <a:pos x="26" y="27"/>
                    </a:cxn>
                    <a:cxn ang="0">
                      <a:pos x="29" y="26"/>
                    </a:cxn>
                    <a:cxn ang="0">
                      <a:pos x="30" y="24"/>
                    </a:cxn>
                    <a:cxn ang="0">
                      <a:pos x="30" y="21"/>
                    </a:cxn>
                    <a:cxn ang="0">
                      <a:pos x="32" y="21"/>
                    </a:cxn>
                    <a:cxn ang="0">
                      <a:pos x="34" y="19"/>
                    </a:cxn>
                    <a:cxn ang="0">
                      <a:pos x="34" y="16"/>
                    </a:cxn>
                    <a:cxn ang="0">
                      <a:pos x="35" y="14"/>
                    </a:cxn>
                    <a:cxn ang="0">
                      <a:pos x="35" y="13"/>
                    </a:cxn>
                    <a:cxn ang="0">
                      <a:pos x="35" y="11"/>
                    </a:cxn>
                    <a:cxn ang="0">
                      <a:pos x="24" y="0"/>
                    </a:cxn>
                    <a:cxn ang="0">
                      <a:pos x="26" y="3"/>
                    </a:cxn>
                    <a:cxn ang="0">
                      <a:pos x="29" y="5"/>
                    </a:cxn>
                    <a:cxn ang="0">
                      <a:pos x="30" y="6"/>
                    </a:cxn>
                    <a:cxn ang="0">
                      <a:pos x="30" y="8"/>
                    </a:cxn>
                    <a:cxn ang="0">
                      <a:pos x="32" y="10"/>
                    </a:cxn>
                    <a:cxn ang="0">
                      <a:pos x="34" y="11"/>
                    </a:cxn>
                    <a:cxn ang="0">
                      <a:pos x="34" y="13"/>
                    </a:cxn>
                    <a:cxn ang="0">
                      <a:pos x="35" y="14"/>
                    </a:cxn>
                    <a:cxn ang="0">
                      <a:pos x="35" y="16"/>
                    </a:cxn>
                    <a:cxn ang="0">
                      <a:pos x="35" y="18"/>
                    </a:cxn>
                    <a:cxn ang="0">
                      <a:pos x="18" y="35"/>
                    </a:cxn>
                    <a:cxn ang="0">
                      <a:pos x="0" y="0"/>
                    </a:cxn>
                    <a:cxn ang="0">
                      <a:pos x="24" y="29"/>
                    </a:cxn>
                    <a:cxn ang="0">
                      <a:pos x="24" y="29"/>
                    </a:cxn>
                  </a:cxnLst>
                  <a:rect l="0" t="0" r="r" b="b"/>
                  <a:pathLst>
                    <a:path w="35" h="35">
                      <a:moveTo>
                        <a:pt x="24" y="29"/>
                      </a:moveTo>
                      <a:lnTo>
                        <a:pt x="26" y="27"/>
                      </a:lnTo>
                      <a:lnTo>
                        <a:pt x="29" y="26"/>
                      </a:lnTo>
                      <a:lnTo>
                        <a:pt x="30" y="24"/>
                      </a:lnTo>
                      <a:lnTo>
                        <a:pt x="30" y="21"/>
                      </a:lnTo>
                      <a:lnTo>
                        <a:pt x="32" y="21"/>
                      </a:lnTo>
                      <a:lnTo>
                        <a:pt x="34" y="19"/>
                      </a:lnTo>
                      <a:lnTo>
                        <a:pt x="34" y="16"/>
                      </a:lnTo>
                      <a:lnTo>
                        <a:pt x="35" y="14"/>
                      </a:lnTo>
                      <a:lnTo>
                        <a:pt x="35" y="13"/>
                      </a:lnTo>
                      <a:lnTo>
                        <a:pt x="35" y="11"/>
                      </a:lnTo>
                      <a:lnTo>
                        <a:pt x="24" y="0"/>
                      </a:lnTo>
                      <a:lnTo>
                        <a:pt x="26" y="3"/>
                      </a:lnTo>
                      <a:lnTo>
                        <a:pt x="29" y="5"/>
                      </a:lnTo>
                      <a:lnTo>
                        <a:pt x="30" y="6"/>
                      </a:lnTo>
                      <a:lnTo>
                        <a:pt x="30" y="8"/>
                      </a:lnTo>
                      <a:lnTo>
                        <a:pt x="32" y="10"/>
                      </a:lnTo>
                      <a:lnTo>
                        <a:pt x="34" y="11"/>
                      </a:lnTo>
                      <a:lnTo>
                        <a:pt x="34" y="13"/>
                      </a:lnTo>
                      <a:lnTo>
                        <a:pt x="35" y="14"/>
                      </a:lnTo>
                      <a:lnTo>
                        <a:pt x="35" y="16"/>
                      </a:lnTo>
                      <a:lnTo>
                        <a:pt x="35" y="18"/>
                      </a:lnTo>
                      <a:lnTo>
                        <a:pt x="18" y="35"/>
                      </a:lnTo>
                      <a:lnTo>
                        <a:pt x="0" y="0"/>
                      </a:lnTo>
                      <a:lnTo>
                        <a:pt x="24" y="29"/>
                      </a:lnTo>
                      <a:lnTo>
                        <a:pt x="24" y="29"/>
                      </a:lnTo>
                      <a:close/>
                    </a:path>
                  </a:pathLst>
                </a:custGeom>
                <a:solidFill>
                  <a:srgbClr val="600C0C"/>
                </a:solidFill>
                <a:ln w="9525">
                  <a:noFill/>
                  <a:round/>
                  <a:headEnd/>
                  <a:tailEnd/>
                </a:ln>
              </p:spPr>
              <p:txBody>
                <a:bodyPr/>
                <a:lstStyle/>
                <a:p>
                  <a:endParaRPr lang="en-US"/>
                </a:p>
              </p:txBody>
            </p:sp>
            <p:sp>
              <p:nvSpPr>
                <p:cNvPr id="43407" name="Freeform 399"/>
                <p:cNvSpPr>
                  <a:spLocks/>
                </p:cNvSpPr>
                <p:nvPr/>
              </p:nvSpPr>
              <p:spPr bwMode="auto">
                <a:xfrm>
                  <a:off x="2323" y="3743"/>
                  <a:ext cx="9" cy="39"/>
                </a:xfrm>
                <a:custGeom>
                  <a:avLst/>
                  <a:gdLst/>
                  <a:ahLst/>
                  <a:cxnLst>
                    <a:cxn ang="0">
                      <a:pos x="18" y="77"/>
                    </a:cxn>
                    <a:cxn ang="0">
                      <a:pos x="0" y="0"/>
                    </a:cxn>
                    <a:cxn ang="0">
                      <a:pos x="18" y="53"/>
                    </a:cxn>
                    <a:cxn ang="0">
                      <a:pos x="18" y="78"/>
                    </a:cxn>
                    <a:cxn ang="0">
                      <a:pos x="18" y="78"/>
                    </a:cxn>
                    <a:cxn ang="0">
                      <a:pos x="18" y="77"/>
                    </a:cxn>
                  </a:cxnLst>
                  <a:rect l="0" t="0" r="r" b="b"/>
                  <a:pathLst>
                    <a:path w="18" h="78">
                      <a:moveTo>
                        <a:pt x="18" y="77"/>
                      </a:moveTo>
                      <a:lnTo>
                        <a:pt x="0" y="0"/>
                      </a:lnTo>
                      <a:lnTo>
                        <a:pt x="18" y="53"/>
                      </a:lnTo>
                      <a:lnTo>
                        <a:pt x="18" y="78"/>
                      </a:lnTo>
                      <a:lnTo>
                        <a:pt x="18" y="78"/>
                      </a:lnTo>
                      <a:lnTo>
                        <a:pt x="18" y="77"/>
                      </a:lnTo>
                      <a:close/>
                    </a:path>
                  </a:pathLst>
                </a:custGeom>
                <a:solidFill>
                  <a:srgbClr val="520000"/>
                </a:solidFill>
                <a:ln w="9525">
                  <a:noFill/>
                  <a:round/>
                  <a:headEnd/>
                  <a:tailEnd/>
                </a:ln>
              </p:spPr>
              <p:txBody>
                <a:bodyPr/>
                <a:lstStyle/>
                <a:p>
                  <a:endParaRPr lang="en-US"/>
                </a:p>
              </p:txBody>
            </p:sp>
            <p:sp>
              <p:nvSpPr>
                <p:cNvPr id="43408" name="Freeform 400"/>
                <p:cNvSpPr>
                  <a:spLocks/>
                </p:cNvSpPr>
                <p:nvPr/>
              </p:nvSpPr>
              <p:spPr bwMode="auto">
                <a:xfrm>
                  <a:off x="2446" y="3743"/>
                  <a:ext cx="4" cy="30"/>
                </a:xfrm>
                <a:custGeom>
                  <a:avLst/>
                  <a:gdLst/>
                  <a:ahLst/>
                  <a:cxnLst>
                    <a:cxn ang="0">
                      <a:pos x="0" y="0"/>
                    </a:cxn>
                    <a:cxn ang="0">
                      <a:pos x="8" y="61"/>
                    </a:cxn>
                    <a:cxn ang="0">
                      <a:pos x="0" y="0"/>
                    </a:cxn>
                    <a:cxn ang="0">
                      <a:pos x="0" y="0"/>
                    </a:cxn>
                  </a:cxnLst>
                  <a:rect l="0" t="0" r="r" b="b"/>
                  <a:pathLst>
                    <a:path w="8" h="61">
                      <a:moveTo>
                        <a:pt x="0" y="0"/>
                      </a:moveTo>
                      <a:lnTo>
                        <a:pt x="8" y="61"/>
                      </a:lnTo>
                      <a:lnTo>
                        <a:pt x="0" y="0"/>
                      </a:lnTo>
                      <a:lnTo>
                        <a:pt x="0" y="0"/>
                      </a:lnTo>
                      <a:close/>
                    </a:path>
                  </a:pathLst>
                </a:custGeom>
                <a:solidFill>
                  <a:srgbClr val="520000"/>
                </a:solidFill>
                <a:ln w="9525">
                  <a:noFill/>
                  <a:round/>
                  <a:headEnd/>
                  <a:tailEnd/>
                </a:ln>
              </p:spPr>
              <p:txBody>
                <a:bodyPr/>
                <a:lstStyle/>
                <a:p>
                  <a:endParaRPr lang="en-US"/>
                </a:p>
              </p:txBody>
            </p:sp>
            <p:sp>
              <p:nvSpPr>
                <p:cNvPr id="43409" name="Freeform 401"/>
                <p:cNvSpPr>
                  <a:spLocks/>
                </p:cNvSpPr>
                <p:nvPr/>
              </p:nvSpPr>
              <p:spPr bwMode="auto">
                <a:xfrm>
                  <a:off x="3114" y="3743"/>
                  <a:ext cx="12" cy="26"/>
                </a:xfrm>
                <a:custGeom>
                  <a:avLst/>
                  <a:gdLst/>
                  <a:ahLst/>
                  <a:cxnLst>
                    <a:cxn ang="0">
                      <a:pos x="18" y="35"/>
                    </a:cxn>
                    <a:cxn ang="0">
                      <a:pos x="0" y="35"/>
                    </a:cxn>
                    <a:cxn ang="0">
                      <a:pos x="18" y="0"/>
                    </a:cxn>
                    <a:cxn ang="0">
                      <a:pos x="24" y="0"/>
                    </a:cxn>
                    <a:cxn ang="0">
                      <a:pos x="24" y="53"/>
                    </a:cxn>
                    <a:cxn ang="0">
                      <a:pos x="18" y="53"/>
                    </a:cxn>
                    <a:cxn ang="0">
                      <a:pos x="18" y="35"/>
                    </a:cxn>
                    <a:cxn ang="0">
                      <a:pos x="18" y="35"/>
                    </a:cxn>
                  </a:cxnLst>
                  <a:rect l="0" t="0" r="r" b="b"/>
                  <a:pathLst>
                    <a:path w="24" h="53">
                      <a:moveTo>
                        <a:pt x="18" y="35"/>
                      </a:moveTo>
                      <a:lnTo>
                        <a:pt x="0" y="35"/>
                      </a:lnTo>
                      <a:lnTo>
                        <a:pt x="18" y="0"/>
                      </a:lnTo>
                      <a:lnTo>
                        <a:pt x="24" y="0"/>
                      </a:lnTo>
                      <a:lnTo>
                        <a:pt x="24" y="53"/>
                      </a:lnTo>
                      <a:lnTo>
                        <a:pt x="18" y="53"/>
                      </a:lnTo>
                      <a:lnTo>
                        <a:pt x="18" y="35"/>
                      </a:lnTo>
                      <a:lnTo>
                        <a:pt x="18" y="35"/>
                      </a:lnTo>
                      <a:close/>
                    </a:path>
                  </a:pathLst>
                </a:custGeom>
                <a:solidFill>
                  <a:srgbClr val="CEA156"/>
                </a:solidFill>
                <a:ln w="9525">
                  <a:noFill/>
                  <a:round/>
                  <a:headEnd/>
                  <a:tailEnd/>
                </a:ln>
              </p:spPr>
              <p:txBody>
                <a:bodyPr/>
                <a:lstStyle/>
                <a:p>
                  <a:endParaRPr lang="en-US"/>
                </a:p>
              </p:txBody>
            </p:sp>
            <p:sp>
              <p:nvSpPr>
                <p:cNvPr id="43410" name="Freeform 402"/>
                <p:cNvSpPr>
                  <a:spLocks/>
                </p:cNvSpPr>
                <p:nvPr/>
              </p:nvSpPr>
              <p:spPr bwMode="auto">
                <a:xfrm>
                  <a:off x="2395" y="3749"/>
                  <a:ext cx="13" cy="20"/>
                </a:xfrm>
                <a:custGeom>
                  <a:avLst/>
                  <a:gdLst/>
                  <a:ahLst/>
                  <a:cxnLst>
                    <a:cxn ang="0">
                      <a:pos x="0" y="0"/>
                    </a:cxn>
                    <a:cxn ang="0">
                      <a:pos x="26" y="42"/>
                    </a:cxn>
                    <a:cxn ang="0">
                      <a:pos x="0" y="0"/>
                    </a:cxn>
                    <a:cxn ang="0">
                      <a:pos x="0" y="0"/>
                    </a:cxn>
                  </a:cxnLst>
                  <a:rect l="0" t="0" r="r" b="b"/>
                  <a:pathLst>
                    <a:path w="26" h="42">
                      <a:moveTo>
                        <a:pt x="0" y="0"/>
                      </a:moveTo>
                      <a:lnTo>
                        <a:pt x="26" y="42"/>
                      </a:lnTo>
                      <a:lnTo>
                        <a:pt x="0" y="0"/>
                      </a:lnTo>
                      <a:lnTo>
                        <a:pt x="0" y="0"/>
                      </a:lnTo>
                      <a:close/>
                    </a:path>
                  </a:pathLst>
                </a:custGeom>
                <a:solidFill>
                  <a:srgbClr val="520000"/>
                </a:solidFill>
                <a:ln w="9525">
                  <a:noFill/>
                  <a:round/>
                  <a:headEnd/>
                  <a:tailEnd/>
                </a:ln>
              </p:spPr>
              <p:txBody>
                <a:bodyPr/>
                <a:lstStyle/>
                <a:p>
                  <a:endParaRPr lang="en-US"/>
                </a:p>
              </p:txBody>
            </p:sp>
            <p:sp>
              <p:nvSpPr>
                <p:cNvPr id="43411" name="Freeform 403"/>
                <p:cNvSpPr>
                  <a:spLocks/>
                </p:cNvSpPr>
                <p:nvPr/>
              </p:nvSpPr>
              <p:spPr bwMode="auto">
                <a:xfrm>
                  <a:off x="2776" y="3749"/>
                  <a:ext cx="78" cy="58"/>
                </a:xfrm>
                <a:custGeom>
                  <a:avLst/>
                  <a:gdLst/>
                  <a:ahLst/>
                  <a:cxnLst>
                    <a:cxn ang="0">
                      <a:pos x="115" y="59"/>
                    </a:cxn>
                    <a:cxn ang="0">
                      <a:pos x="133" y="74"/>
                    </a:cxn>
                    <a:cxn ang="0">
                      <a:pos x="126" y="85"/>
                    </a:cxn>
                    <a:cxn ang="0">
                      <a:pos x="150" y="103"/>
                    </a:cxn>
                    <a:cxn ang="0">
                      <a:pos x="155" y="104"/>
                    </a:cxn>
                    <a:cxn ang="0">
                      <a:pos x="157" y="106"/>
                    </a:cxn>
                    <a:cxn ang="0">
                      <a:pos x="157" y="106"/>
                    </a:cxn>
                    <a:cxn ang="0">
                      <a:pos x="154" y="104"/>
                    </a:cxn>
                    <a:cxn ang="0">
                      <a:pos x="149" y="103"/>
                    </a:cxn>
                    <a:cxn ang="0">
                      <a:pos x="144" y="99"/>
                    </a:cxn>
                    <a:cxn ang="0">
                      <a:pos x="139" y="98"/>
                    </a:cxn>
                    <a:cxn ang="0">
                      <a:pos x="133" y="95"/>
                    </a:cxn>
                    <a:cxn ang="0">
                      <a:pos x="130" y="93"/>
                    </a:cxn>
                    <a:cxn ang="0">
                      <a:pos x="126" y="91"/>
                    </a:cxn>
                    <a:cxn ang="0">
                      <a:pos x="133" y="117"/>
                    </a:cxn>
                    <a:cxn ang="0">
                      <a:pos x="0" y="0"/>
                    </a:cxn>
                    <a:cxn ang="0">
                      <a:pos x="109" y="91"/>
                    </a:cxn>
                    <a:cxn ang="0">
                      <a:pos x="115" y="59"/>
                    </a:cxn>
                    <a:cxn ang="0">
                      <a:pos x="115" y="59"/>
                    </a:cxn>
                  </a:cxnLst>
                  <a:rect l="0" t="0" r="r" b="b"/>
                  <a:pathLst>
                    <a:path w="157" h="117">
                      <a:moveTo>
                        <a:pt x="115" y="59"/>
                      </a:moveTo>
                      <a:lnTo>
                        <a:pt x="133" y="74"/>
                      </a:lnTo>
                      <a:lnTo>
                        <a:pt x="126" y="85"/>
                      </a:lnTo>
                      <a:lnTo>
                        <a:pt x="150" y="103"/>
                      </a:lnTo>
                      <a:lnTo>
                        <a:pt x="155" y="104"/>
                      </a:lnTo>
                      <a:lnTo>
                        <a:pt x="157" y="106"/>
                      </a:lnTo>
                      <a:lnTo>
                        <a:pt x="157" y="106"/>
                      </a:lnTo>
                      <a:lnTo>
                        <a:pt x="154" y="104"/>
                      </a:lnTo>
                      <a:lnTo>
                        <a:pt x="149" y="103"/>
                      </a:lnTo>
                      <a:lnTo>
                        <a:pt x="144" y="99"/>
                      </a:lnTo>
                      <a:lnTo>
                        <a:pt x="139" y="98"/>
                      </a:lnTo>
                      <a:lnTo>
                        <a:pt x="133" y="95"/>
                      </a:lnTo>
                      <a:lnTo>
                        <a:pt x="130" y="93"/>
                      </a:lnTo>
                      <a:lnTo>
                        <a:pt x="126" y="91"/>
                      </a:lnTo>
                      <a:lnTo>
                        <a:pt x="133" y="117"/>
                      </a:lnTo>
                      <a:lnTo>
                        <a:pt x="0" y="0"/>
                      </a:lnTo>
                      <a:lnTo>
                        <a:pt x="109" y="91"/>
                      </a:lnTo>
                      <a:lnTo>
                        <a:pt x="115" y="59"/>
                      </a:lnTo>
                      <a:lnTo>
                        <a:pt x="115" y="59"/>
                      </a:lnTo>
                      <a:close/>
                    </a:path>
                  </a:pathLst>
                </a:custGeom>
                <a:solidFill>
                  <a:srgbClr val="520000"/>
                </a:solidFill>
                <a:ln w="9525">
                  <a:noFill/>
                  <a:round/>
                  <a:headEnd/>
                  <a:tailEnd/>
                </a:ln>
              </p:spPr>
              <p:txBody>
                <a:bodyPr/>
                <a:lstStyle/>
                <a:p>
                  <a:endParaRPr lang="en-US"/>
                </a:p>
              </p:txBody>
            </p:sp>
            <p:sp>
              <p:nvSpPr>
                <p:cNvPr id="43412" name="Freeform 404"/>
                <p:cNvSpPr>
                  <a:spLocks/>
                </p:cNvSpPr>
                <p:nvPr/>
              </p:nvSpPr>
              <p:spPr bwMode="auto">
                <a:xfrm>
                  <a:off x="3134" y="3749"/>
                  <a:ext cx="4" cy="20"/>
                </a:xfrm>
                <a:custGeom>
                  <a:avLst/>
                  <a:gdLst/>
                  <a:ahLst/>
                  <a:cxnLst>
                    <a:cxn ang="0">
                      <a:pos x="6" y="0"/>
                    </a:cxn>
                    <a:cxn ang="0">
                      <a:pos x="0" y="42"/>
                    </a:cxn>
                    <a:cxn ang="0">
                      <a:pos x="8" y="0"/>
                    </a:cxn>
                    <a:cxn ang="0">
                      <a:pos x="8" y="0"/>
                    </a:cxn>
                    <a:cxn ang="0">
                      <a:pos x="6" y="0"/>
                    </a:cxn>
                  </a:cxnLst>
                  <a:rect l="0" t="0" r="r" b="b"/>
                  <a:pathLst>
                    <a:path w="8" h="42">
                      <a:moveTo>
                        <a:pt x="6" y="0"/>
                      </a:moveTo>
                      <a:lnTo>
                        <a:pt x="0" y="42"/>
                      </a:lnTo>
                      <a:lnTo>
                        <a:pt x="8" y="0"/>
                      </a:lnTo>
                      <a:lnTo>
                        <a:pt x="8" y="0"/>
                      </a:lnTo>
                      <a:lnTo>
                        <a:pt x="6" y="0"/>
                      </a:lnTo>
                      <a:close/>
                    </a:path>
                  </a:pathLst>
                </a:custGeom>
                <a:solidFill>
                  <a:srgbClr val="CEA156"/>
                </a:solidFill>
                <a:ln w="9525">
                  <a:noFill/>
                  <a:round/>
                  <a:headEnd/>
                  <a:tailEnd/>
                </a:ln>
              </p:spPr>
              <p:txBody>
                <a:bodyPr/>
                <a:lstStyle/>
                <a:p>
                  <a:endParaRPr lang="en-US"/>
                </a:p>
              </p:txBody>
            </p:sp>
            <p:sp>
              <p:nvSpPr>
                <p:cNvPr id="43413" name="Freeform 405"/>
                <p:cNvSpPr>
                  <a:spLocks/>
                </p:cNvSpPr>
                <p:nvPr/>
              </p:nvSpPr>
              <p:spPr bwMode="auto">
                <a:xfrm>
                  <a:off x="2420" y="3752"/>
                  <a:ext cx="9" cy="30"/>
                </a:xfrm>
                <a:custGeom>
                  <a:avLst/>
                  <a:gdLst/>
                  <a:ahLst/>
                  <a:cxnLst>
                    <a:cxn ang="0">
                      <a:pos x="18" y="59"/>
                    </a:cxn>
                    <a:cxn ang="0">
                      <a:pos x="0" y="0"/>
                    </a:cxn>
                    <a:cxn ang="0">
                      <a:pos x="18" y="35"/>
                    </a:cxn>
                    <a:cxn ang="0">
                      <a:pos x="18" y="60"/>
                    </a:cxn>
                    <a:cxn ang="0">
                      <a:pos x="18" y="60"/>
                    </a:cxn>
                    <a:cxn ang="0">
                      <a:pos x="18" y="59"/>
                    </a:cxn>
                  </a:cxnLst>
                  <a:rect l="0" t="0" r="r" b="b"/>
                  <a:pathLst>
                    <a:path w="18" h="60">
                      <a:moveTo>
                        <a:pt x="18" y="59"/>
                      </a:moveTo>
                      <a:lnTo>
                        <a:pt x="0" y="0"/>
                      </a:lnTo>
                      <a:lnTo>
                        <a:pt x="18" y="35"/>
                      </a:lnTo>
                      <a:lnTo>
                        <a:pt x="18" y="60"/>
                      </a:lnTo>
                      <a:lnTo>
                        <a:pt x="18" y="60"/>
                      </a:lnTo>
                      <a:lnTo>
                        <a:pt x="18" y="59"/>
                      </a:lnTo>
                      <a:close/>
                    </a:path>
                  </a:pathLst>
                </a:custGeom>
                <a:solidFill>
                  <a:srgbClr val="600C0C"/>
                </a:solidFill>
                <a:ln w="9525">
                  <a:noFill/>
                  <a:round/>
                  <a:headEnd/>
                  <a:tailEnd/>
                </a:ln>
              </p:spPr>
              <p:txBody>
                <a:bodyPr/>
                <a:lstStyle/>
                <a:p>
                  <a:endParaRPr lang="en-US"/>
                </a:p>
              </p:txBody>
            </p:sp>
            <p:sp>
              <p:nvSpPr>
                <p:cNvPr id="43414" name="Freeform 406"/>
                <p:cNvSpPr>
                  <a:spLocks/>
                </p:cNvSpPr>
                <p:nvPr/>
              </p:nvSpPr>
              <p:spPr bwMode="auto">
                <a:xfrm>
                  <a:off x="2218" y="3757"/>
                  <a:ext cx="8" cy="12"/>
                </a:xfrm>
                <a:custGeom>
                  <a:avLst/>
                  <a:gdLst/>
                  <a:ahLst/>
                  <a:cxnLst>
                    <a:cxn ang="0">
                      <a:pos x="0" y="0"/>
                    </a:cxn>
                    <a:cxn ang="0">
                      <a:pos x="18" y="24"/>
                    </a:cxn>
                    <a:cxn ang="0">
                      <a:pos x="0" y="0"/>
                    </a:cxn>
                    <a:cxn ang="0">
                      <a:pos x="0" y="0"/>
                    </a:cxn>
                  </a:cxnLst>
                  <a:rect l="0" t="0" r="r" b="b"/>
                  <a:pathLst>
                    <a:path w="18" h="24">
                      <a:moveTo>
                        <a:pt x="0" y="0"/>
                      </a:moveTo>
                      <a:lnTo>
                        <a:pt x="18" y="24"/>
                      </a:lnTo>
                      <a:lnTo>
                        <a:pt x="0" y="0"/>
                      </a:lnTo>
                      <a:lnTo>
                        <a:pt x="0" y="0"/>
                      </a:lnTo>
                      <a:close/>
                    </a:path>
                  </a:pathLst>
                </a:custGeom>
                <a:solidFill>
                  <a:srgbClr val="600C0C"/>
                </a:solidFill>
                <a:ln w="9525">
                  <a:noFill/>
                  <a:round/>
                  <a:headEnd/>
                  <a:tailEnd/>
                </a:ln>
              </p:spPr>
              <p:txBody>
                <a:bodyPr/>
                <a:lstStyle/>
                <a:p>
                  <a:endParaRPr lang="en-US"/>
                </a:p>
              </p:txBody>
            </p:sp>
            <p:sp>
              <p:nvSpPr>
                <p:cNvPr id="43415" name="Freeform 407"/>
                <p:cNvSpPr>
                  <a:spLocks/>
                </p:cNvSpPr>
                <p:nvPr/>
              </p:nvSpPr>
              <p:spPr bwMode="auto">
                <a:xfrm>
                  <a:off x="2474" y="3757"/>
                  <a:ext cx="27" cy="55"/>
                </a:xfrm>
                <a:custGeom>
                  <a:avLst/>
                  <a:gdLst/>
                  <a:ahLst/>
                  <a:cxnLst>
                    <a:cxn ang="0">
                      <a:pos x="0" y="0"/>
                    </a:cxn>
                    <a:cxn ang="0">
                      <a:pos x="53" y="109"/>
                    </a:cxn>
                    <a:cxn ang="0">
                      <a:pos x="0" y="0"/>
                    </a:cxn>
                    <a:cxn ang="0">
                      <a:pos x="0" y="0"/>
                    </a:cxn>
                  </a:cxnLst>
                  <a:rect l="0" t="0" r="r" b="b"/>
                  <a:pathLst>
                    <a:path w="53" h="109">
                      <a:moveTo>
                        <a:pt x="0" y="0"/>
                      </a:moveTo>
                      <a:lnTo>
                        <a:pt x="53" y="109"/>
                      </a:lnTo>
                      <a:lnTo>
                        <a:pt x="0" y="0"/>
                      </a:lnTo>
                      <a:lnTo>
                        <a:pt x="0" y="0"/>
                      </a:lnTo>
                      <a:close/>
                    </a:path>
                  </a:pathLst>
                </a:custGeom>
                <a:solidFill>
                  <a:srgbClr val="520000"/>
                </a:solidFill>
                <a:ln w="9525">
                  <a:noFill/>
                  <a:round/>
                  <a:headEnd/>
                  <a:tailEnd/>
                </a:ln>
              </p:spPr>
              <p:txBody>
                <a:bodyPr/>
                <a:lstStyle/>
                <a:p>
                  <a:endParaRPr lang="en-US"/>
                </a:p>
              </p:txBody>
            </p:sp>
            <p:sp>
              <p:nvSpPr>
                <p:cNvPr id="43416" name="Freeform 408"/>
                <p:cNvSpPr>
                  <a:spLocks/>
                </p:cNvSpPr>
                <p:nvPr/>
              </p:nvSpPr>
              <p:spPr bwMode="auto">
                <a:xfrm>
                  <a:off x="2806" y="3757"/>
                  <a:ext cx="12" cy="12"/>
                </a:xfrm>
                <a:custGeom>
                  <a:avLst/>
                  <a:gdLst/>
                  <a:ahLst/>
                  <a:cxnLst>
                    <a:cxn ang="0">
                      <a:pos x="24" y="6"/>
                    </a:cxn>
                    <a:cxn ang="0">
                      <a:pos x="24" y="24"/>
                    </a:cxn>
                    <a:cxn ang="0">
                      <a:pos x="0" y="0"/>
                    </a:cxn>
                    <a:cxn ang="0">
                      <a:pos x="2" y="0"/>
                    </a:cxn>
                    <a:cxn ang="0">
                      <a:pos x="5" y="0"/>
                    </a:cxn>
                    <a:cxn ang="0">
                      <a:pos x="8" y="0"/>
                    </a:cxn>
                    <a:cxn ang="0">
                      <a:pos x="11" y="0"/>
                    </a:cxn>
                    <a:cxn ang="0">
                      <a:pos x="15" y="0"/>
                    </a:cxn>
                    <a:cxn ang="0">
                      <a:pos x="16" y="0"/>
                    </a:cxn>
                    <a:cxn ang="0">
                      <a:pos x="19" y="1"/>
                    </a:cxn>
                    <a:cxn ang="0">
                      <a:pos x="21" y="1"/>
                    </a:cxn>
                    <a:cxn ang="0">
                      <a:pos x="24" y="5"/>
                    </a:cxn>
                    <a:cxn ang="0">
                      <a:pos x="24" y="6"/>
                    </a:cxn>
                    <a:cxn ang="0">
                      <a:pos x="24" y="6"/>
                    </a:cxn>
                  </a:cxnLst>
                  <a:rect l="0" t="0" r="r" b="b"/>
                  <a:pathLst>
                    <a:path w="24" h="24">
                      <a:moveTo>
                        <a:pt x="24" y="6"/>
                      </a:moveTo>
                      <a:lnTo>
                        <a:pt x="24" y="24"/>
                      </a:lnTo>
                      <a:lnTo>
                        <a:pt x="0" y="0"/>
                      </a:lnTo>
                      <a:lnTo>
                        <a:pt x="2" y="0"/>
                      </a:lnTo>
                      <a:lnTo>
                        <a:pt x="5" y="0"/>
                      </a:lnTo>
                      <a:lnTo>
                        <a:pt x="8" y="0"/>
                      </a:lnTo>
                      <a:lnTo>
                        <a:pt x="11" y="0"/>
                      </a:lnTo>
                      <a:lnTo>
                        <a:pt x="15" y="0"/>
                      </a:lnTo>
                      <a:lnTo>
                        <a:pt x="16" y="0"/>
                      </a:lnTo>
                      <a:lnTo>
                        <a:pt x="19" y="1"/>
                      </a:lnTo>
                      <a:lnTo>
                        <a:pt x="21" y="1"/>
                      </a:lnTo>
                      <a:lnTo>
                        <a:pt x="24" y="5"/>
                      </a:lnTo>
                      <a:lnTo>
                        <a:pt x="24" y="6"/>
                      </a:lnTo>
                      <a:lnTo>
                        <a:pt x="24" y="6"/>
                      </a:lnTo>
                      <a:close/>
                    </a:path>
                  </a:pathLst>
                </a:custGeom>
                <a:solidFill>
                  <a:srgbClr val="520000"/>
                </a:solidFill>
                <a:ln w="9525">
                  <a:noFill/>
                  <a:round/>
                  <a:headEnd/>
                  <a:tailEnd/>
                </a:ln>
              </p:spPr>
              <p:txBody>
                <a:bodyPr/>
                <a:lstStyle/>
                <a:p>
                  <a:endParaRPr lang="en-US"/>
                </a:p>
              </p:txBody>
            </p:sp>
            <p:sp>
              <p:nvSpPr>
                <p:cNvPr id="43417" name="Freeform 409"/>
                <p:cNvSpPr>
                  <a:spLocks/>
                </p:cNvSpPr>
                <p:nvPr/>
              </p:nvSpPr>
              <p:spPr bwMode="auto">
                <a:xfrm>
                  <a:off x="3186" y="3757"/>
                  <a:ext cx="42" cy="85"/>
                </a:xfrm>
                <a:custGeom>
                  <a:avLst/>
                  <a:gdLst/>
                  <a:ahLst/>
                  <a:cxnLst>
                    <a:cxn ang="0">
                      <a:pos x="67" y="6"/>
                    </a:cxn>
                    <a:cxn ang="0">
                      <a:pos x="75" y="13"/>
                    </a:cxn>
                    <a:cxn ang="0">
                      <a:pos x="80" y="19"/>
                    </a:cxn>
                    <a:cxn ang="0">
                      <a:pos x="83" y="27"/>
                    </a:cxn>
                    <a:cxn ang="0">
                      <a:pos x="85" y="37"/>
                    </a:cxn>
                    <a:cxn ang="0">
                      <a:pos x="85" y="46"/>
                    </a:cxn>
                    <a:cxn ang="0">
                      <a:pos x="85" y="56"/>
                    </a:cxn>
                    <a:cxn ang="0">
                      <a:pos x="83" y="67"/>
                    </a:cxn>
                    <a:cxn ang="0">
                      <a:pos x="83" y="78"/>
                    </a:cxn>
                    <a:cxn ang="0">
                      <a:pos x="83" y="88"/>
                    </a:cxn>
                    <a:cxn ang="0">
                      <a:pos x="85" y="99"/>
                    </a:cxn>
                    <a:cxn ang="0">
                      <a:pos x="85" y="96"/>
                    </a:cxn>
                    <a:cxn ang="0">
                      <a:pos x="83" y="91"/>
                    </a:cxn>
                    <a:cxn ang="0">
                      <a:pos x="83" y="88"/>
                    </a:cxn>
                    <a:cxn ang="0">
                      <a:pos x="83" y="85"/>
                    </a:cxn>
                    <a:cxn ang="0">
                      <a:pos x="83" y="81"/>
                    </a:cxn>
                    <a:cxn ang="0">
                      <a:pos x="83" y="78"/>
                    </a:cxn>
                    <a:cxn ang="0">
                      <a:pos x="82" y="75"/>
                    </a:cxn>
                    <a:cxn ang="0">
                      <a:pos x="80" y="72"/>
                    </a:cxn>
                    <a:cxn ang="0">
                      <a:pos x="79" y="69"/>
                    </a:cxn>
                    <a:cxn ang="0">
                      <a:pos x="74" y="67"/>
                    </a:cxn>
                    <a:cxn ang="0">
                      <a:pos x="69" y="80"/>
                    </a:cxn>
                    <a:cxn ang="0">
                      <a:pos x="67" y="89"/>
                    </a:cxn>
                    <a:cxn ang="0">
                      <a:pos x="67" y="96"/>
                    </a:cxn>
                    <a:cxn ang="0">
                      <a:pos x="67" y="101"/>
                    </a:cxn>
                    <a:cxn ang="0">
                      <a:pos x="67" y="104"/>
                    </a:cxn>
                    <a:cxn ang="0">
                      <a:pos x="67" y="107"/>
                    </a:cxn>
                    <a:cxn ang="0">
                      <a:pos x="64" y="109"/>
                    </a:cxn>
                    <a:cxn ang="0">
                      <a:pos x="58" y="110"/>
                    </a:cxn>
                    <a:cxn ang="0">
                      <a:pos x="47" y="112"/>
                    </a:cxn>
                    <a:cxn ang="0">
                      <a:pos x="32" y="117"/>
                    </a:cxn>
                    <a:cxn ang="0">
                      <a:pos x="8" y="169"/>
                    </a:cxn>
                    <a:cxn ang="0">
                      <a:pos x="26" y="134"/>
                    </a:cxn>
                    <a:cxn ang="0">
                      <a:pos x="0" y="141"/>
                    </a:cxn>
                    <a:cxn ang="0">
                      <a:pos x="2" y="128"/>
                    </a:cxn>
                    <a:cxn ang="0">
                      <a:pos x="2" y="115"/>
                    </a:cxn>
                    <a:cxn ang="0">
                      <a:pos x="3" y="101"/>
                    </a:cxn>
                    <a:cxn ang="0">
                      <a:pos x="5" y="86"/>
                    </a:cxn>
                    <a:cxn ang="0">
                      <a:pos x="7" y="70"/>
                    </a:cxn>
                    <a:cxn ang="0">
                      <a:pos x="10" y="54"/>
                    </a:cxn>
                    <a:cxn ang="0">
                      <a:pos x="13" y="40"/>
                    </a:cxn>
                    <a:cxn ang="0">
                      <a:pos x="18" y="25"/>
                    </a:cxn>
                    <a:cxn ang="0">
                      <a:pos x="24" y="13"/>
                    </a:cxn>
                    <a:cxn ang="0">
                      <a:pos x="32" y="0"/>
                    </a:cxn>
                    <a:cxn ang="0">
                      <a:pos x="50" y="24"/>
                    </a:cxn>
                    <a:cxn ang="0">
                      <a:pos x="67" y="6"/>
                    </a:cxn>
                    <a:cxn ang="0">
                      <a:pos x="67" y="6"/>
                    </a:cxn>
                  </a:cxnLst>
                  <a:rect l="0" t="0" r="r" b="b"/>
                  <a:pathLst>
                    <a:path w="85" h="169">
                      <a:moveTo>
                        <a:pt x="67" y="6"/>
                      </a:moveTo>
                      <a:lnTo>
                        <a:pt x="75" y="13"/>
                      </a:lnTo>
                      <a:lnTo>
                        <a:pt x="80" y="19"/>
                      </a:lnTo>
                      <a:lnTo>
                        <a:pt x="83" y="27"/>
                      </a:lnTo>
                      <a:lnTo>
                        <a:pt x="85" y="37"/>
                      </a:lnTo>
                      <a:lnTo>
                        <a:pt x="85" y="46"/>
                      </a:lnTo>
                      <a:lnTo>
                        <a:pt x="85" y="56"/>
                      </a:lnTo>
                      <a:lnTo>
                        <a:pt x="83" y="67"/>
                      </a:lnTo>
                      <a:lnTo>
                        <a:pt x="83" y="78"/>
                      </a:lnTo>
                      <a:lnTo>
                        <a:pt x="83" y="88"/>
                      </a:lnTo>
                      <a:lnTo>
                        <a:pt x="85" y="99"/>
                      </a:lnTo>
                      <a:lnTo>
                        <a:pt x="85" y="96"/>
                      </a:lnTo>
                      <a:lnTo>
                        <a:pt x="83" y="91"/>
                      </a:lnTo>
                      <a:lnTo>
                        <a:pt x="83" y="88"/>
                      </a:lnTo>
                      <a:lnTo>
                        <a:pt x="83" y="85"/>
                      </a:lnTo>
                      <a:lnTo>
                        <a:pt x="83" y="81"/>
                      </a:lnTo>
                      <a:lnTo>
                        <a:pt x="83" y="78"/>
                      </a:lnTo>
                      <a:lnTo>
                        <a:pt x="82" y="75"/>
                      </a:lnTo>
                      <a:lnTo>
                        <a:pt x="80" y="72"/>
                      </a:lnTo>
                      <a:lnTo>
                        <a:pt x="79" y="69"/>
                      </a:lnTo>
                      <a:lnTo>
                        <a:pt x="74" y="67"/>
                      </a:lnTo>
                      <a:lnTo>
                        <a:pt x="69" y="80"/>
                      </a:lnTo>
                      <a:lnTo>
                        <a:pt x="67" y="89"/>
                      </a:lnTo>
                      <a:lnTo>
                        <a:pt x="67" y="96"/>
                      </a:lnTo>
                      <a:lnTo>
                        <a:pt x="67" y="101"/>
                      </a:lnTo>
                      <a:lnTo>
                        <a:pt x="67" y="104"/>
                      </a:lnTo>
                      <a:lnTo>
                        <a:pt x="67" y="107"/>
                      </a:lnTo>
                      <a:lnTo>
                        <a:pt x="64" y="109"/>
                      </a:lnTo>
                      <a:lnTo>
                        <a:pt x="58" y="110"/>
                      </a:lnTo>
                      <a:lnTo>
                        <a:pt x="47" y="112"/>
                      </a:lnTo>
                      <a:lnTo>
                        <a:pt x="32" y="117"/>
                      </a:lnTo>
                      <a:lnTo>
                        <a:pt x="8" y="169"/>
                      </a:lnTo>
                      <a:lnTo>
                        <a:pt x="26" y="134"/>
                      </a:lnTo>
                      <a:lnTo>
                        <a:pt x="0" y="141"/>
                      </a:lnTo>
                      <a:lnTo>
                        <a:pt x="2" y="128"/>
                      </a:lnTo>
                      <a:lnTo>
                        <a:pt x="2" y="115"/>
                      </a:lnTo>
                      <a:lnTo>
                        <a:pt x="3" y="101"/>
                      </a:lnTo>
                      <a:lnTo>
                        <a:pt x="5" y="86"/>
                      </a:lnTo>
                      <a:lnTo>
                        <a:pt x="7" y="70"/>
                      </a:lnTo>
                      <a:lnTo>
                        <a:pt x="10" y="54"/>
                      </a:lnTo>
                      <a:lnTo>
                        <a:pt x="13" y="40"/>
                      </a:lnTo>
                      <a:lnTo>
                        <a:pt x="18" y="25"/>
                      </a:lnTo>
                      <a:lnTo>
                        <a:pt x="24" y="13"/>
                      </a:lnTo>
                      <a:lnTo>
                        <a:pt x="32" y="0"/>
                      </a:lnTo>
                      <a:lnTo>
                        <a:pt x="50" y="24"/>
                      </a:lnTo>
                      <a:lnTo>
                        <a:pt x="67" y="6"/>
                      </a:lnTo>
                      <a:lnTo>
                        <a:pt x="67" y="6"/>
                      </a:lnTo>
                      <a:close/>
                    </a:path>
                  </a:pathLst>
                </a:custGeom>
                <a:solidFill>
                  <a:srgbClr val="520000"/>
                </a:solidFill>
                <a:ln w="9525">
                  <a:noFill/>
                  <a:round/>
                  <a:headEnd/>
                  <a:tailEnd/>
                </a:ln>
              </p:spPr>
              <p:txBody>
                <a:bodyPr/>
                <a:lstStyle/>
                <a:p>
                  <a:endParaRPr lang="en-US"/>
                </a:p>
              </p:txBody>
            </p:sp>
            <p:sp>
              <p:nvSpPr>
                <p:cNvPr id="43418" name="Freeform 410"/>
                <p:cNvSpPr>
                  <a:spLocks/>
                </p:cNvSpPr>
                <p:nvPr/>
              </p:nvSpPr>
              <p:spPr bwMode="auto">
                <a:xfrm>
                  <a:off x="2158" y="3781"/>
                  <a:ext cx="26" cy="26"/>
                </a:xfrm>
                <a:custGeom>
                  <a:avLst/>
                  <a:gdLst/>
                  <a:ahLst/>
                  <a:cxnLst>
                    <a:cxn ang="0">
                      <a:pos x="0" y="0"/>
                    </a:cxn>
                    <a:cxn ang="0">
                      <a:pos x="53" y="51"/>
                    </a:cxn>
                    <a:cxn ang="0">
                      <a:pos x="0" y="1"/>
                    </a:cxn>
                    <a:cxn ang="0">
                      <a:pos x="0" y="1"/>
                    </a:cxn>
                    <a:cxn ang="0">
                      <a:pos x="0" y="0"/>
                    </a:cxn>
                  </a:cxnLst>
                  <a:rect l="0" t="0" r="r" b="b"/>
                  <a:pathLst>
                    <a:path w="53" h="51">
                      <a:moveTo>
                        <a:pt x="0" y="0"/>
                      </a:moveTo>
                      <a:lnTo>
                        <a:pt x="53" y="51"/>
                      </a:lnTo>
                      <a:lnTo>
                        <a:pt x="0" y="1"/>
                      </a:lnTo>
                      <a:lnTo>
                        <a:pt x="0" y="1"/>
                      </a:lnTo>
                      <a:lnTo>
                        <a:pt x="0" y="0"/>
                      </a:lnTo>
                      <a:close/>
                    </a:path>
                  </a:pathLst>
                </a:custGeom>
                <a:solidFill>
                  <a:srgbClr val="600C0C"/>
                </a:solidFill>
                <a:ln w="9525">
                  <a:noFill/>
                  <a:round/>
                  <a:headEnd/>
                  <a:tailEnd/>
                </a:ln>
              </p:spPr>
              <p:txBody>
                <a:bodyPr/>
                <a:lstStyle/>
                <a:p>
                  <a:endParaRPr lang="en-US"/>
                </a:p>
              </p:txBody>
            </p:sp>
            <p:sp>
              <p:nvSpPr>
                <p:cNvPr id="43419" name="Freeform 411"/>
                <p:cNvSpPr>
                  <a:spLocks/>
                </p:cNvSpPr>
                <p:nvPr/>
              </p:nvSpPr>
              <p:spPr bwMode="auto">
                <a:xfrm>
                  <a:off x="2251" y="3790"/>
                  <a:ext cx="12" cy="22"/>
                </a:xfrm>
                <a:custGeom>
                  <a:avLst/>
                  <a:gdLst/>
                  <a:ahLst/>
                  <a:cxnLst>
                    <a:cxn ang="0">
                      <a:pos x="0" y="0"/>
                    </a:cxn>
                    <a:cxn ang="0">
                      <a:pos x="24" y="44"/>
                    </a:cxn>
                    <a:cxn ang="0">
                      <a:pos x="0" y="2"/>
                    </a:cxn>
                    <a:cxn ang="0">
                      <a:pos x="0" y="2"/>
                    </a:cxn>
                    <a:cxn ang="0">
                      <a:pos x="0" y="0"/>
                    </a:cxn>
                  </a:cxnLst>
                  <a:rect l="0" t="0" r="r" b="b"/>
                  <a:pathLst>
                    <a:path w="24" h="44">
                      <a:moveTo>
                        <a:pt x="0" y="0"/>
                      </a:moveTo>
                      <a:lnTo>
                        <a:pt x="24" y="44"/>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43420" name="Freeform 412"/>
                <p:cNvSpPr>
                  <a:spLocks/>
                </p:cNvSpPr>
                <p:nvPr/>
              </p:nvSpPr>
              <p:spPr bwMode="auto">
                <a:xfrm>
                  <a:off x="2446" y="3790"/>
                  <a:ext cx="4" cy="13"/>
                </a:xfrm>
                <a:custGeom>
                  <a:avLst/>
                  <a:gdLst/>
                  <a:ahLst/>
                  <a:cxnLst>
                    <a:cxn ang="0">
                      <a:pos x="0" y="0"/>
                    </a:cxn>
                    <a:cxn ang="0">
                      <a:pos x="8" y="26"/>
                    </a:cxn>
                    <a:cxn ang="0">
                      <a:pos x="0" y="2"/>
                    </a:cxn>
                    <a:cxn ang="0">
                      <a:pos x="0" y="2"/>
                    </a:cxn>
                    <a:cxn ang="0">
                      <a:pos x="0" y="0"/>
                    </a:cxn>
                  </a:cxnLst>
                  <a:rect l="0" t="0" r="r" b="b"/>
                  <a:pathLst>
                    <a:path w="8" h="26">
                      <a:moveTo>
                        <a:pt x="0" y="0"/>
                      </a:moveTo>
                      <a:lnTo>
                        <a:pt x="8" y="26"/>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43421" name="Freeform 413"/>
                <p:cNvSpPr>
                  <a:spLocks/>
                </p:cNvSpPr>
                <p:nvPr/>
              </p:nvSpPr>
              <p:spPr bwMode="auto">
                <a:xfrm>
                  <a:off x="2474" y="3790"/>
                  <a:ext cx="9" cy="17"/>
                </a:xfrm>
                <a:custGeom>
                  <a:avLst/>
                  <a:gdLst/>
                  <a:ahLst/>
                  <a:cxnLst>
                    <a:cxn ang="0">
                      <a:pos x="0" y="0"/>
                    </a:cxn>
                    <a:cxn ang="0">
                      <a:pos x="17" y="34"/>
                    </a:cxn>
                    <a:cxn ang="0">
                      <a:pos x="0" y="2"/>
                    </a:cxn>
                    <a:cxn ang="0">
                      <a:pos x="0" y="2"/>
                    </a:cxn>
                    <a:cxn ang="0">
                      <a:pos x="0" y="0"/>
                    </a:cxn>
                  </a:cxnLst>
                  <a:rect l="0" t="0" r="r" b="b"/>
                  <a:pathLst>
                    <a:path w="17" h="34">
                      <a:moveTo>
                        <a:pt x="0" y="0"/>
                      </a:moveTo>
                      <a:lnTo>
                        <a:pt x="17" y="34"/>
                      </a:lnTo>
                      <a:lnTo>
                        <a:pt x="0" y="2"/>
                      </a:lnTo>
                      <a:lnTo>
                        <a:pt x="0" y="2"/>
                      </a:lnTo>
                      <a:lnTo>
                        <a:pt x="0" y="0"/>
                      </a:lnTo>
                      <a:close/>
                    </a:path>
                  </a:pathLst>
                </a:custGeom>
                <a:solidFill>
                  <a:srgbClr val="520000"/>
                </a:solidFill>
                <a:ln w="9525">
                  <a:noFill/>
                  <a:round/>
                  <a:headEnd/>
                  <a:tailEnd/>
                </a:ln>
              </p:spPr>
              <p:txBody>
                <a:bodyPr/>
                <a:lstStyle/>
                <a:p>
                  <a:endParaRPr lang="en-US"/>
                </a:p>
              </p:txBody>
            </p:sp>
            <p:sp>
              <p:nvSpPr>
                <p:cNvPr id="43422" name="Freeform 414"/>
                <p:cNvSpPr>
                  <a:spLocks/>
                </p:cNvSpPr>
                <p:nvPr/>
              </p:nvSpPr>
              <p:spPr bwMode="auto">
                <a:xfrm>
                  <a:off x="2314" y="3800"/>
                  <a:ext cx="196" cy="279"/>
                </a:xfrm>
                <a:custGeom>
                  <a:avLst/>
                  <a:gdLst/>
                  <a:ahLst/>
                  <a:cxnLst>
                    <a:cxn ang="0">
                      <a:pos x="146" y="97"/>
                    </a:cxn>
                    <a:cxn ang="0">
                      <a:pos x="77" y="147"/>
                    </a:cxn>
                    <a:cxn ang="0">
                      <a:pos x="69" y="216"/>
                    </a:cxn>
                    <a:cxn ang="0">
                      <a:pos x="128" y="249"/>
                    </a:cxn>
                    <a:cxn ang="0">
                      <a:pos x="173" y="268"/>
                    </a:cxn>
                    <a:cxn ang="0">
                      <a:pos x="181" y="204"/>
                    </a:cxn>
                    <a:cxn ang="0">
                      <a:pos x="160" y="174"/>
                    </a:cxn>
                    <a:cxn ang="0">
                      <a:pos x="181" y="176"/>
                    </a:cxn>
                    <a:cxn ang="0">
                      <a:pos x="280" y="185"/>
                    </a:cxn>
                    <a:cxn ang="0">
                      <a:pos x="309" y="158"/>
                    </a:cxn>
                    <a:cxn ang="0">
                      <a:pos x="303" y="198"/>
                    </a:cxn>
                    <a:cxn ang="0">
                      <a:pos x="207" y="267"/>
                    </a:cxn>
                    <a:cxn ang="0">
                      <a:pos x="303" y="281"/>
                    </a:cxn>
                    <a:cxn ang="0">
                      <a:pos x="314" y="276"/>
                    </a:cxn>
                    <a:cxn ang="0">
                      <a:pos x="323" y="288"/>
                    </a:cxn>
                    <a:cxn ang="0">
                      <a:pos x="319" y="304"/>
                    </a:cxn>
                    <a:cxn ang="0">
                      <a:pos x="296" y="292"/>
                    </a:cxn>
                    <a:cxn ang="0">
                      <a:pos x="277" y="284"/>
                    </a:cxn>
                    <a:cxn ang="0">
                      <a:pos x="253" y="305"/>
                    </a:cxn>
                    <a:cxn ang="0">
                      <a:pos x="298" y="334"/>
                    </a:cxn>
                    <a:cxn ang="0">
                      <a:pos x="315" y="379"/>
                    </a:cxn>
                    <a:cxn ang="0">
                      <a:pos x="330" y="387"/>
                    </a:cxn>
                    <a:cxn ang="0">
                      <a:pos x="355" y="366"/>
                    </a:cxn>
                    <a:cxn ang="0">
                      <a:pos x="347" y="300"/>
                    </a:cxn>
                    <a:cxn ang="0">
                      <a:pos x="352" y="265"/>
                    </a:cxn>
                    <a:cxn ang="0">
                      <a:pos x="392" y="300"/>
                    </a:cxn>
                    <a:cxn ang="0">
                      <a:pos x="376" y="366"/>
                    </a:cxn>
                    <a:cxn ang="0">
                      <a:pos x="328" y="416"/>
                    </a:cxn>
                    <a:cxn ang="0">
                      <a:pos x="275" y="390"/>
                    </a:cxn>
                    <a:cxn ang="0">
                      <a:pos x="261" y="430"/>
                    </a:cxn>
                    <a:cxn ang="0">
                      <a:pos x="339" y="457"/>
                    </a:cxn>
                    <a:cxn ang="0">
                      <a:pos x="325" y="528"/>
                    </a:cxn>
                    <a:cxn ang="0">
                      <a:pos x="351" y="524"/>
                    </a:cxn>
                    <a:cxn ang="0">
                      <a:pos x="351" y="547"/>
                    </a:cxn>
                    <a:cxn ang="0">
                      <a:pos x="336" y="556"/>
                    </a:cxn>
                    <a:cxn ang="0">
                      <a:pos x="312" y="534"/>
                    </a:cxn>
                    <a:cxn ang="0">
                      <a:pos x="248" y="502"/>
                    </a:cxn>
                    <a:cxn ang="0">
                      <a:pos x="192" y="528"/>
                    </a:cxn>
                    <a:cxn ang="0">
                      <a:pos x="186" y="508"/>
                    </a:cxn>
                    <a:cxn ang="0">
                      <a:pos x="224" y="496"/>
                    </a:cxn>
                    <a:cxn ang="0">
                      <a:pos x="192" y="475"/>
                    </a:cxn>
                    <a:cxn ang="0">
                      <a:pos x="207" y="451"/>
                    </a:cxn>
                    <a:cxn ang="0">
                      <a:pos x="256" y="449"/>
                    </a:cxn>
                    <a:cxn ang="0">
                      <a:pos x="218" y="416"/>
                    </a:cxn>
                    <a:cxn ang="0">
                      <a:pos x="197" y="406"/>
                    </a:cxn>
                    <a:cxn ang="0">
                      <a:pos x="184" y="401"/>
                    </a:cxn>
                    <a:cxn ang="0">
                      <a:pos x="146" y="379"/>
                    </a:cxn>
                    <a:cxn ang="0">
                      <a:pos x="104" y="310"/>
                    </a:cxn>
                    <a:cxn ang="0">
                      <a:pos x="149" y="300"/>
                    </a:cxn>
                    <a:cxn ang="0">
                      <a:pos x="98" y="276"/>
                    </a:cxn>
                    <a:cxn ang="0">
                      <a:pos x="53" y="262"/>
                    </a:cxn>
                    <a:cxn ang="0">
                      <a:pos x="50" y="208"/>
                    </a:cxn>
                    <a:cxn ang="0">
                      <a:pos x="21" y="190"/>
                    </a:cxn>
                    <a:cxn ang="0">
                      <a:pos x="19" y="208"/>
                    </a:cxn>
                    <a:cxn ang="0">
                      <a:pos x="3" y="16"/>
                    </a:cxn>
                    <a:cxn ang="0">
                      <a:pos x="15" y="43"/>
                    </a:cxn>
                  </a:cxnLst>
                  <a:rect l="0" t="0" r="r" b="b"/>
                  <a:pathLst>
                    <a:path w="392" h="558">
                      <a:moveTo>
                        <a:pt x="11" y="48"/>
                      </a:moveTo>
                      <a:lnTo>
                        <a:pt x="45" y="49"/>
                      </a:lnTo>
                      <a:lnTo>
                        <a:pt x="45" y="73"/>
                      </a:lnTo>
                      <a:lnTo>
                        <a:pt x="122" y="49"/>
                      </a:lnTo>
                      <a:lnTo>
                        <a:pt x="80" y="91"/>
                      </a:lnTo>
                      <a:lnTo>
                        <a:pt x="146" y="97"/>
                      </a:lnTo>
                      <a:lnTo>
                        <a:pt x="135" y="104"/>
                      </a:lnTo>
                      <a:lnTo>
                        <a:pt x="123" y="110"/>
                      </a:lnTo>
                      <a:lnTo>
                        <a:pt x="111" y="118"/>
                      </a:lnTo>
                      <a:lnTo>
                        <a:pt x="99" y="126"/>
                      </a:lnTo>
                      <a:lnTo>
                        <a:pt x="88" y="136"/>
                      </a:lnTo>
                      <a:lnTo>
                        <a:pt x="77" y="147"/>
                      </a:lnTo>
                      <a:lnTo>
                        <a:pt x="67" y="158"/>
                      </a:lnTo>
                      <a:lnTo>
                        <a:pt x="61" y="171"/>
                      </a:lnTo>
                      <a:lnTo>
                        <a:pt x="56" y="185"/>
                      </a:lnTo>
                      <a:lnTo>
                        <a:pt x="55" y="200"/>
                      </a:lnTo>
                      <a:lnTo>
                        <a:pt x="61" y="208"/>
                      </a:lnTo>
                      <a:lnTo>
                        <a:pt x="69" y="216"/>
                      </a:lnTo>
                      <a:lnTo>
                        <a:pt x="77" y="224"/>
                      </a:lnTo>
                      <a:lnTo>
                        <a:pt x="87" y="230"/>
                      </a:lnTo>
                      <a:lnTo>
                        <a:pt x="96" y="236"/>
                      </a:lnTo>
                      <a:lnTo>
                        <a:pt x="107" y="243"/>
                      </a:lnTo>
                      <a:lnTo>
                        <a:pt x="117" y="246"/>
                      </a:lnTo>
                      <a:lnTo>
                        <a:pt x="128" y="249"/>
                      </a:lnTo>
                      <a:lnTo>
                        <a:pt x="138" y="252"/>
                      </a:lnTo>
                      <a:lnTo>
                        <a:pt x="146" y="252"/>
                      </a:lnTo>
                      <a:lnTo>
                        <a:pt x="154" y="296"/>
                      </a:lnTo>
                      <a:lnTo>
                        <a:pt x="162" y="288"/>
                      </a:lnTo>
                      <a:lnTo>
                        <a:pt x="168" y="278"/>
                      </a:lnTo>
                      <a:lnTo>
                        <a:pt x="173" y="268"/>
                      </a:lnTo>
                      <a:lnTo>
                        <a:pt x="178" y="259"/>
                      </a:lnTo>
                      <a:lnTo>
                        <a:pt x="179" y="248"/>
                      </a:lnTo>
                      <a:lnTo>
                        <a:pt x="181" y="236"/>
                      </a:lnTo>
                      <a:lnTo>
                        <a:pt x="181" y="225"/>
                      </a:lnTo>
                      <a:lnTo>
                        <a:pt x="181" y="214"/>
                      </a:lnTo>
                      <a:lnTo>
                        <a:pt x="181" y="204"/>
                      </a:lnTo>
                      <a:lnTo>
                        <a:pt x="181" y="193"/>
                      </a:lnTo>
                      <a:lnTo>
                        <a:pt x="178" y="188"/>
                      </a:lnTo>
                      <a:lnTo>
                        <a:pt x="175" y="185"/>
                      </a:lnTo>
                      <a:lnTo>
                        <a:pt x="170" y="182"/>
                      </a:lnTo>
                      <a:lnTo>
                        <a:pt x="165" y="179"/>
                      </a:lnTo>
                      <a:lnTo>
                        <a:pt x="160" y="174"/>
                      </a:lnTo>
                      <a:lnTo>
                        <a:pt x="157" y="171"/>
                      </a:lnTo>
                      <a:lnTo>
                        <a:pt x="154" y="166"/>
                      </a:lnTo>
                      <a:lnTo>
                        <a:pt x="152" y="161"/>
                      </a:lnTo>
                      <a:lnTo>
                        <a:pt x="152" y="156"/>
                      </a:lnTo>
                      <a:lnTo>
                        <a:pt x="154" y="150"/>
                      </a:lnTo>
                      <a:lnTo>
                        <a:pt x="181" y="176"/>
                      </a:lnTo>
                      <a:lnTo>
                        <a:pt x="224" y="132"/>
                      </a:lnTo>
                      <a:lnTo>
                        <a:pt x="274" y="217"/>
                      </a:lnTo>
                      <a:lnTo>
                        <a:pt x="279" y="209"/>
                      </a:lnTo>
                      <a:lnTo>
                        <a:pt x="282" y="201"/>
                      </a:lnTo>
                      <a:lnTo>
                        <a:pt x="282" y="193"/>
                      </a:lnTo>
                      <a:lnTo>
                        <a:pt x="280" y="185"/>
                      </a:lnTo>
                      <a:lnTo>
                        <a:pt x="280" y="179"/>
                      </a:lnTo>
                      <a:lnTo>
                        <a:pt x="280" y="172"/>
                      </a:lnTo>
                      <a:lnTo>
                        <a:pt x="282" y="166"/>
                      </a:lnTo>
                      <a:lnTo>
                        <a:pt x="287" y="161"/>
                      </a:lnTo>
                      <a:lnTo>
                        <a:pt x="295" y="158"/>
                      </a:lnTo>
                      <a:lnTo>
                        <a:pt x="309" y="158"/>
                      </a:lnTo>
                      <a:lnTo>
                        <a:pt x="299" y="168"/>
                      </a:lnTo>
                      <a:lnTo>
                        <a:pt x="296" y="177"/>
                      </a:lnTo>
                      <a:lnTo>
                        <a:pt x="296" y="184"/>
                      </a:lnTo>
                      <a:lnTo>
                        <a:pt x="298" y="188"/>
                      </a:lnTo>
                      <a:lnTo>
                        <a:pt x="301" y="193"/>
                      </a:lnTo>
                      <a:lnTo>
                        <a:pt x="303" y="198"/>
                      </a:lnTo>
                      <a:lnTo>
                        <a:pt x="304" y="203"/>
                      </a:lnTo>
                      <a:lnTo>
                        <a:pt x="301" y="209"/>
                      </a:lnTo>
                      <a:lnTo>
                        <a:pt x="293" y="216"/>
                      </a:lnTo>
                      <a:lnTo>
                        <a:pt x="280" y="225"/>
                      </a:lnTo>
                      <a:lnTo>
                        <a:pt x="266" y="211"/>
                      </a:lnTo>
                      <a:lnTo>
                        <a:pt x="207" y="267"/>
                      </a:lnTo>
                      <a:lnTo>
                        <a:pt x="224" y="284"/>
                      </a:lnTo>
                      <a:lnTo>
                        <a:pt x="266" y="243"/>
                      </a:lnTo>
                      <a:lnTo>
                        <a:pt x="298" y="284"/>
                      </a:lnTo>
                      <a:lnTo>
                        <a:pt x="299" y="283"/>
                      </a:lnTo>
                      <a:lnTo>
                        <a:pt x="301" y="281"/>
                      </a:lnTo>
                      <a:lnTo>
                        <a:pt x="303" y="281"/>
                      </a:lnTo>
                      <a:lnTo>
                        <a:pt x="304" y="280"/>
                      </a:lnTo>
                      <a:lnTo>
                        <a:pt x="306" y="278"/>
                      </a:lnTo>
                      <a:lnTo>
                        <a:pt x="307" y="278"/>
                      </a:lnTo>
                      <a:lnTo>
                        <a:pt x="309" y="276"/>
                      </a:lnTo>
                      <a:lnTo>
                        <a:pt x="311" y="276"/>
                      </a:lnTo>
                      <a:lnTo>
                        <a:pt x="314" y="276"/>
                      </a:lnTo>
                      <a:lnTo>
                        <a:pt x="315" y="278"/>
                      </a:lnTo>
                      <a:lnTo>
                        <a:pt x="319" y="278"/>
                      </a:lnTo>
                      <a:lnTo>
                        <a:pt x="320" y="281"/>
                      </a:lnTo>
                      <a:lnTo>
                        <a:pt x="322" y="283"/>
                      </a:lnTo>
                      <a:lnTo>
                        <a:pt x="322" y="286"/>
                      </a:lnTo>
                      <a:lnTo>
                        <a:pt x="323" y="288"/>
                      </a:lnTo>
                      <a:lnTo>
                        <a:pt x="323" y="291"/>
                      </a:lnTo>
                      <a:lnTo>
                        <a:pt x="323" y="294"/>
                      </a:lnTo>
                      <a:lnTo>
                        <a:pt x="323" y="297"/>
                      </a:lnTo>
                      <a:lnTo>
                        <a:pt x="322" y="300"/>
                      </a:lnTo>
                      <a:lnTo>
                        <a:pt x="322" y="302"/>
                      </a:lnTo>
                      <a:lnTo>
                        <a:pt x="319" y="304"/>
                      </a:lnTo>
                      <a:lnTo>
                        <a:pt x="314" y="304"/>
                      </a:lnTo>
                      <a:lnTo>
                        <a:pt x="311" y="302"/>
                      </a:lnTo>
                      <a:lnTo>
                        <a:pt x="306" y="300"/>
                      </a:lnTo>
                      <a:lnTo>
                        <a:pt x="303" y="299"/>
                      </a:lnTo>
                      <a:lnTo>
                        <a:pt x="299" y="296"/>
                      </a:lnTo>
                      <a:lnTo>
                        <a:pt x="296" y="292"/>
                      </a:lnTo>
                      <a:lnTo>
                        <a:pt x="295" y="289"/>
                      </a:lnTo>
                      <a:lnTo>
                        <a:pt x="291" y="286"/>
                      </a:lnTo>
                      <a:lnTo>
                        <a:pt x="291" y="284"/>
                      </a:lnTo>
                      <a:lnTo>
                        <a:pt x="287" y="283"/>
                      </a:lnTo>
                      <a:lnTo>
                        <a:pt x="282" y="283"/>
                      </a:lnTo>
                      <a:lnTo>
                        <a:pt x="277" y="284"/>
                      </a:lnTo>
                      <a:lnTo>
                        <a:pt x="271" y="286"/>
                      </a:lnTo>
                      <a:lnTo>
                        <a:pt x="266" y="289"/>
                      </a:lnTo>
                      <a:lnTo>
                        <a:pt x="261" y="292"/>
                      </a:lnTo>
                      <a:lnTo>
                        <a:pt x="256" y="296"/>
                      </a:lnTo>
                      <a:lnTo>
                        <a:pt x="255" y="300"/>
                      </a:lnTo>
                      <a:lnTo>
                        <a:pt x="253" y="305"/>
                      </a:lnTo>
                      <a:lnTo>
                        <a:pt x="256" y="308"/>
                      </a:lnTo>
                      <a:lnTo>
                        <a:pt x="269" y="307"/>
                      </a:lnTo>
                      <a:lnTo>
                        <a:pt x="279" y="310"/>
                      </a:lnTo>
                      <a:lnTo>
                        <a:pt x="287" y="316"/>
                      </a:lnTo>
                      <a:lnTo>
                        <a:pt x="293" y="324"/>
                      </a:lnTo>
                      <a:lnTo>
                        <a:pt x="298" y="334"/>
                      </a:lnTo>
                      <a:lnTo>
                        <a:pt x="303" y="344"/>
                      </a:lnTo>
                      <a:lnTo>
                        <a:pt x="306" y="353"/>
                      </a:lnTo>
                      <a:lnTo>
                        <a:pt x="311" y="361"/>
                      </a:lnTo>
                      <a:lnTo>
                        <a:pt x="315" y="368"/>
                      </a:lnTo>
                      <a:lnTo>
                        <a:pt x="322" y="369"/>
                      </a:lnTo>
                      <a:lnTo>
                        <a:pt x="315" y="379"/>
                      </a:lnTo>
                      <a:lnTo>
                        <a:pt x="317" y="382"/>
                      </a:lnTo>
                      <a:lnTo>
                        <a:pt x="319" y="384"/>
                      </a:lnTo>
                      <a:lnTo>
                        <a:pt x="320" y="385"/>
                      </a:lnTo>
                      <a:lnTo>
                        <a:pt x="323" y="387"/>
                      </a:lnTo>
                      <a:lnTo>
                        <a:pt x="327" y="387"/>
                      </a:lnTo>
                      <a:lnTo>
                        <a:pt x="330" y="387"/>
                      </a:lnTo>
                      <a:lnTo>
                        <a:pt x="333" y="387"/>
                      </a:lnTo>
                      <a:lnTo>
                        <a:pt x="335" y="387"/>
                      </a:lnTo>
                      <a:lnTo>
                        <a:pt x="338" y="387"/>
                      </a:lnTo>
                      <a:lnTo>
                        <a:pt x="339" y="387"/>
                      </a:lnTo>
                      <a:lnTo>
                        <a:pt x="349" y="376"/>
                      </a:lnTo>
                      <a:lnTo>
                        <a:pt x="355" y="366"/>
                      </a:lnTo>
                      <a:lnTo>
                        <a:pt x="359" y="355"/>
                      </a:lnTo>
                      <a:lnTo>
                        <a:pt x="360" y="344"/>
                      </a:lnTo>
                      <a:lnTo>
                        <a:pt x="359" y="334"/>
                      </a:lnTo>
                      <a:lnTo>
                        <a:pt x="355" y="323"/>
                      </a:lnTo>
                      <a:lnTo>
                        <a:pt x="352" y="312"/>
                      </a:lnTo>
                      <a:lnTo>
                        <a:pt x="347" y="300"/>
                      </a:lnTo>
                      <a:lnTo>
                        <a:pt x="344" y="289"/>
                      </a:lnTo>
                      <a:lnTo>
                        <a:pt x="339" y="278"/>
                      </a:lnTo>
                      <a:lnTo>
                        <a:pt x="322" y="260"/>
                      </a:lnTo>
                      <a:lnTo>
                        <a:pt x="331" y="260"/>
                      </a:lnTo>
                      <a:lnTo>
                        <a:pt x="343" y="262"/>
                      </a:lnTo>
                      <a:lnTo>
                        <a:pt x="352" y="265"/>
                      </a:lnTo>
                      <a:lnTo>
                        <a:pt x="360" y="268"/>
                      </a:lnTo>
                      <a:lnTo>
                        <a:pt x="370" y="273"/>
                      </a:lnTo>
                      <a:lnTo>
                        <a:pt x="378" y="278"/>
                      </a:lnTo>
                      <a:lnTo>
                        <a:pt x="384" y="284"/>
                      </a:lnTo>
                      <a:lnTo>
                        <a:pt x="389" y="292"/>
                      </a:lnTo>
                      <a:lnTo>
                        <a:pt x="392" y="300"/>
                      </a:lnTo>
                      <a:lnTo>
                        <a:pt x="392" y="308"/>
                      </a:lnTo>
                      <a:lnTo>
                        <a:pt x="392" y="323"/>
                      </a:lnTo>
                      <a:lnTo>
                        <a:pt x="391" y="334"/>
                      </a:lnTo>
                      <a:lnTo>
                        <a:pt x="387" y="345"/>
                      </a:lnTo>
                      <a:lnTo>
                        <a:pt x="383" y="356"/>
                      </a:lnTo>
                      <a:lnTo>
                        <a:pt x="376" y="366"/>
                      </a:lnTo>
                      <a:lnTo>
                        <a:pt x="370" y="374"/>
                      </a:lnTo>
                      <a:lnTo>
                        <a:pt x="363" y="384"/>
                      </a:lnTo>
                      <a:lnTo>
                        <a:pt x="355" y="393"/>
                      </a:lnTo>
                      <a:lnTo>
                        <a:pt x="347" y="401"/>
                      </a:lnTo>
                      <a:lnTo>
                        <a:pt x="339" y="411"/>
                      </a:lnTo>
                      <a:lnTo>
                        <a:pt x="328" y="416"/>
                      </a:lnTo>
                      <a:lnTo>
                        <a:pt x="317" y="416"/>
                      </a:lnTo>
                      <a:lnTo>
                        <a:pt x="309" y="414"/>
                      </a:lnTo>
                      <a:lnTo>
                        <a:pt x="299" y="409"/>
                      </a:lnTo>
                      <a:lnTo>
                        <a:pt x="291" y="403"/>
                      </a:lnTo>
                      <a:lnTo>
                        <a:pt x="283" y="396"/>
                      </a:lnTo>
                      <a:lnTo>
                        <a:pt x="275" y="390"/>
                      </a:lnTo>
                      <a:lnTo>
                        <a:pt x="267" y="385"/>
                      </a:lnTo>
                      <a:lnTo>
                        <a:pt x="258" y="380"/>
                      </a:lnTo>
                      <a:lnTo>
                        <a:pt x="248" y="379"/>
                      </a:lnTo>
                      <a:lnTo>
                        <a:pt x="242" y="404"/>
                      </a:lnTo>
                      <a:lnTo>
                        <a:pt x="248" y="420"/>
                      </a:lnTo>
                      <a:lnTo>
                        <a:pt x="261" y="430"/>
                      </a:lnTo>
                      <a:lnTo>
                        <a:pt x="280" y="433"/>
                      </a:lnTo>
                      <a:lnTo>
                        <a:pt x="299" y="435"/>
                      </a:lnTo>
                      <a:lnTo>
                        <a:pt x="319" y="436"/>
                      </a:lnTo>
                      <a:lnTo>
                        <a:pt x="335" y="438"/>
                      </a:lnTo>
                      <a:lnTo>
                        <a:pt x="341" y="444"/>
                      </a:lnTo>
                      <a:lnTo>
                        <a:pt x="339" y="457"/>
                      </a:lnTo>
                      <a:lnTo>
                        <a:pt x="322" y="478"/>
                      </a:lnTo>
                      <a:lnTo>
                        <a:pt x="331" y="488"/>
                      </a:lnTo>
                      <a:lnTo>
                        <a:pt x="333" y="499"/>
                      </a:lnTo>
                      <a:lnTo>
                        <a:pt x="333" y="508"/>
                      </a:lnTo>
                      <a:lnTo>
                        <a:pt x="328" y="518"/>
                      </a:lnTo>
                      <a:lnTo>
                        <a:pt x="325" y="528"/>
                      </a:lnTo>
                      <a:lnTo>
                        <a:pt x="322" y="532"/>
                      </a:lnTo>
                      <a:lnTo>
                        <a:pt x="320" y="536"/>
                      </a:lnTo>
                      <a:lnTo>
                        <a:pt x="325" y="536"/>
                      </a:lnTo>
                      <a:lnTo>
                        <a:pt x="333" y="531"/>
                      </a:lnTo>
                      <a:lnTo>
                        <a:pt x="351" y="520"/>
                      </a:lnTo>
                      <a:lnTo>
                        <a:pt x="351" y="524"/>
                      </a:lnTo>
                      <a:lnTo>
                        <a:pt x="351" y="528"/>
                      </a:lnTo>
                      <a:lnTo>
                        <a:pt x="349" y="531"/>
                      </a:lnTo>
                      <a:lnTo>
                        <a:pt x="349" y="536"/>
                      </a:lnTo>
                      <a:lnTo>
                        <a:pt x="349" y="539"/>
                      </a:lnTo>
                      <a:lnTo>
                        <a:pt x="349" y="544"/>
                      </a:lnTo>
                      <a:lnTo>
                        <a:pt x="351" y="547"/>
                      </a:lnTo>
                      <a:lnTo>
                        <a:pt x="352" y="550"/>
                      </a:lnTo>
                      <a:lnTo>
                        <a:pt x="354" y="553"/>
                      </a:lnTo>
                      <a:lnTo>
                        <a:pt x="357" y="555"/>
                      </a:lnTo>
                      <a:lnTo>
                        <a:pt x="349" y="558"/>
                      </a:lnTo>
                      <a:lnTo>
                        <a:pt x="341" y="558"/>
                      </a:lnTo>
                      <a:lnTo>
                        <a:pt x="336" y="556"/>
                      </a:lnTo>
                      <a:lnTo>
                        <a:pt x="331" y="555"/>
                      </a:lnTo>
                      <a:lnTo>
                        <a:pt x="327" y="552"/>
                      </a:lnTo>
                      <a:lnTo>
                        <a:pt x="323" y="547"/>
                      </a:lnTo>
                      <a:lnTo>
                        <a:pt x="319" y="542"/>
                      </a:lnTo>
                      <a:lnTo>
                        <a:pt x="315" y="539"/>
                      </a:lnTo>
                      <a:lnTo>
                        <a:pt x="312" y="534"/>
                      </a:lnTo>
                      <a:lnTo>
                        <a:pt x="309" y="531"/>
                      </a:lnTo>
                      <a:lnTo>
                        <a:pt x="298" y="496"/>
                      </a:lnTo>
                      <a:lnTo>
                        <a:pt x="239" y="555"/>
                      </a:lnTo>
                      <a:lnTo>
                        <a:pt x="266" y="507"/>
                      </a:lnTo>
                      <a:lnTo>
                        <a:pt x="256" y="502"/>
                      </a:lnTo>
                      <a:lnTo>
                        <a:pt x="248" y="502"/>
                      </a:lnTo>
                      <a:lnTo>
                        <a:pt x="239" y="504"/>
                      </a:lnTo>
                      <a:lnTo>
                        <a:pt x="229" y="508"/>
                      </a:lnTo>
                      <a:lnTo>
                        <a:pt x="219" y="513"/>
                      </a:lnTo>
                      <a:lnTo>
                        <a:pt x="211" y="518"/>
                      </a:lnTo>
                      <a:lnTo>
                        <a:pt x="202" y="524"/>
                      </a:lnTo>
                      <a:lnTo>
                        <a:pt x="192" y="528"/>
                      </a:lnTo>
                      <a:lnTo>
                        <a:pt x="181" y="531"/>
                      </a:lnTo>
                      <a:lnTo>
                        <a:pt x="171" y="531"/>
                      </a:lnTo>
                      <a:lnTo>
                        <a:pt x="173" y="523"/>
                      </a:lnTo>
                      <a:lnTo>
                        <a:pt x="176" y="516"/>
                      </a:lnTo>
                      <a:lnTo>
                        <a:pt x="181" y="512"/>
                      </a:lnTo>
                      <a:lnTo>
                        <a:pt x="186" y="508"/>
                      </a:lnTo>
                      <a:lnTo>
                        <a:pt x="192" y="507"/>
                      </a:lnTo>
                      <a:lnTo>
                        <a:pt x="199" y="505"/>
                      </a:lnTo>
                      <a:lnTo>
                        <a:pt x="205" y="504"/>
                      </a:lnTo>
                      <a:lnTo>
                        <a:pt x="211" y="502"/>
                      </a:lnTo>
                      <a:lnTo>
                        <a:pt x="218" y="499"/>
                      </a:lnTo>
                      <a:lnTo>
                        <a:pt x="224" y="496"/>
                      </a:lnTo>
                      <a:lnTo>
                        <a:pt x="221" y="488"/>
                      </a:lnTo>
                      <a:lnTo>
                        <a:pt x="216" y="483"/>
                      </a:lnTo>
                      <a:lnTo>
                        <a:pt x="210" y="480"/>
                      </a:lnTo>
                      <a:lnTo>
                        <a:pt x="203" y="478"/>
                      </a:lnTo>
                      <a:lnTo>
                        <a:pt x="197" y="476"/>
                      </a:lnTo>
                      <a:lnTo>
                        <a:pt x="192" y="475"/>
                      </a:lnTo>
                      <a:lnTo>
                        <a:pt x="187" y="472"/>
                      </a:lnTo>
                      <a:lnTo>
                        <a:pt x="184" y="465"/>
                      </a:lnTo>
                      <a:lnTo>
                        <a:pt x="186" y="457"/>
                      </a:lnTo>
                      <a:lnTo>
                        <a:pt x="189" y="446"/>
                      </a:lnTo>
                      <a:lnTo>
                        <a:pt x="199" y="449"/>
                      </a:lnTo>
                      <a:lnTo>
                        <a:pt x="207" y="451"/>
                      </a:lnTo>
                      <a:lnTo>
                        <a:pt x="216" y="452"/>
                      </a:lnTo>
                      <a:lnTo>
                        <a:pt x="224" y="454"/>
                      </a:lnTo>
                      <a:lnTo>
                        <a:pt x="232" y="456"/>
                      </a:lnTo>
                      <a:lnTo>
                        <a:pt x="240" y="456"/>
                      </a:lnTo>
                      <a:lnTo>
                        <a:pt x="248" y="454"/>
                      </a:lnTo>
                      <a:lnTo>
                        <a:pt x="256" y="449"/>
                      </a:lnTo>
                      <a:lnTo>
                        <a:pt x="264" y="444"/>
                      </a:lnTo>
                      <a:lnTo>
                        <a:pt x="274" y="436"/>
                      </a:lnTo>
                      <a:lnTo>
                        <a:pt x="213" y="428"/>
                      </a:lnTo>
                      <a:lnTo>
                        <a:pt x="224" y="422"/>
                      </a:lnTo>
                      <a:lnTo>
                        <a:pt x="221" y="419"/>
                      </a:lnTo>
                      <a:lnTo>
                        <a:pt x="218" y="416"/>
                      </a:lnTo>
                      <a:lnTo>
                        <a:pt x="215" y="414"/>
                      </a:lnTo>
                      <a:lnTo>
                        <a:pt x="211" y="412"/>
                      </a:lnTo>
                      <a:lnTo>
                        <a:pt x="208" y="411"/>
                      </a:lnTo>
                      <a:lnTo>
                        <a:pt x="203" y="409"/>
                      </a:lnTo>
                      <a:lnTo>
                        <a:pt x="200" y="408"/>
                      </a:lnTo>
                      <a:lnTo>
                        <a:pt x="197" y="406"/>
                      </a:lnTo>
                      <a:lnTo>
                        <a:pt x="192" y="404"/>
                      </a:lnTo>
                      <a:lnTo>
                        <a:pt x="189" y="404"/>
                      </a:lnTo>
                      <a:lnTo>
                        <a:pt x="191" y="406"/>
                      </a:lnTo>
                      <a:lnTo>
                        <a:pt x="191" y="404"/>
                      </a:lnTo>
                      <a:lnTo>
                        <a:pt x="189" y="403"/>
                      </a:lnTo>
                      <a:lnTo>
                        <a:pt x="184" y="401"/>
                      </a:lnTo>
                      <a:lnTo>
                        <a:pt x="178" y="396"/>
                      </a:lnTo>
                      <a:lnTo>
                        <a:pt x="171" y="393"/>
                      </a:lnTo>
                      <a:lnTo>
                        <a:pt x="165" y="390"/>
                      </a:lnTo>
                      <a:lnTo>
                        <a:pt x="157" y="385"/>
                      </a:lnTo>
                      <a:lnTo>
                        <a:pt x="152" y="382"/>
                      </a:lnTo>
                      <a:lnTo>
                        <a:pt x="146" y="379"/>
                      </a:lnTo>
                      <a:lnTo>
                        <a:pt x="122" y="387"/>
                      </a:lnTo>
                      <a:lnTo>
                        <a:pt x="154" y="352"/>
                      </a:lnTo>
                      <a:lnTo>
                        <a:pt x="98" y="308"/>
                      </a:lnTo>
                      <a:lnTo>
                        <a:pt x="96" y="310"/>
                      </a:lnTo>
                      <a:lnTo>
                        <a:pt x="99" y="310"/>
                      </a:lnTo>
                      <a:lnTo>
                        <a:pt x="104" y="310"/>
                      </a:lnTo>
                      <a:lnTo>
                        <a:pt x="111" y="310"/>
                      </a:lnTo>
                      <a:lnTo>
                        <a:pt x="119" y="310"/>
                      </a:lnTo>
                      <a:lnTo>
                        <a:pt x="127" y="308"/>
                      </a:lnTo>
                      <a:lnTo>
                        <a:pt x="135" y="307"/>
                      </a:lnTo>
                      <a:lnTo>
                        <a:pt x="143" y="305"/>
                      </a:lnTo>
                      <a:lnTo>
                        <a:pt x="149" y="300"/>
                      </a:lnTo>
                      <a:lnTo>
                        <a:pt x="154" y="296"/>
                      </a:lnTo>
                      <a:lnTo>
                        <a:pt x="146" y="286"/>
                      </a:lnTo>
                      <a:lnTo>
                        <a:pt x="136" y="281"/>
                      </a:lnTo>
                      <a:lnTo>
                        <a:pt x="123" y="278"/>
                      </a:lnTo>
                      <a:lnTo>
                        <a:pt x="111" y="276"/>
                      </a:lnTo>
                      <a:lnTo>
                        <a:pt x="98" y="276"/>
                      </a:lnTo>
                      <a:lnTo>
                        <a:pt x="85" y="278"/>
                      </a:lnTo>
                      <a:lnTo>
                        <a:pt x="74" y="280"/>
                      </a:lnTo>
                      <a:lnTo>
                        <a:pt x="64" y="280"/>
                      </a:lnTo>
                      <a:lnTo>
                        <a:pt x="58" y="280"/>
                      </a:lnTo>
                      <a:lnTo>
                        <a:pt x="55" y="278"/>
                      </a:lnTo>
                      <a:lnTo>
                        <a:pt x="53" y="262"/>
                      </a:lnTo>
                      <a:lnTo>
                        <a:pt x="53" y="249"/>
                      </a:lnTo>
                      <a:lnTo>
                        <a:pt x="53" y="238"/>
                      </a:lnTo>
                      <a:lnTo>
                        <a:pt x="55" y="230"/>
                      </a:lnTo>
                      <a:lnTo>
                        <a:pt x="55" y="222"/>
                      </a:lnTo>
                      <a:lnTo>
                        <a:pt x="53" y="214"/>
                      </a:lnTo>
                      <a:lnTo>
                        <a:pt x="50" y="208"/>
                      </a:lnTo>
                      <a:lnTo>
                        <a:pt x="45" y="200"/>
                      </a:lnTo>
                      <a:lnTo>
                        <a:pt x="37" y="192"/>
                      </a:lnTo>
                      <a:lnTo>
                        <a:pt x="27" y="182"/>
                      </a:lnTo>
                      <a:lnTo>
                        <a:pt x="24" y="185"/>
                      </a:lnTo>
                      <a:lnTo>
                        <a:pt x="23" y="187"/>
                      </a:lnTo>
                      <a:lnTo>
                        <a:pt x="21" y="190"/>
                      </a:lnTo>
                      <a:lnTo>
                        <a:pt x="19" y="192"/>
                      </a:lnTo>
                      <a:lnTo>
                        <a:pt x="19" y="195"/>
                      </a:lnTo>
                      <a:lnTo>
                        <a:pt x="19" y="198"/>
                      </a:lnTo>
                      <a:lnTo>
                        <a:pt x="19" y="201"/>
                      </a:lnTo>
                      <a:lnTo>
                        <a:pt x="19" y="204"/>
                      </a:lnTo>
                      <a:lnTo>
                        <a:pt x="19" y="208"/>
                      </a:lnTo>
                      <a:lnTo>
                        <a:pt x="19" y="211"/>
                      </a:lnTo>
                      <a:lnTo>
                        <a:pt x="2" y="211"/>
                      </a:lnTo>
                      <a:lnTo>
                        <a:pt x="2" y="0"/>
                      </a:lnTo>
                      <a:lnTo>
                        <a:pt x="0" y="6"/>
                      </a:lnTo>
                      <a:lnTo>
                        <a:pt x="2" y="11"/>
                      </a:lnTo>
                      <a:lnTo>
                        <a:pt x="3" y="16"/>
                      </a:lnTo>
                      <a:lnTo>
                        <a:pt x="5" y="20"/>
                      </a:lnTo>
                      <a:lnTo>
                        <a:pt x="7" y="24"/>
                      </a:lnTo>
                      <a:lnTo>
                        <a:pt x="10" y="28"/>
                      </a:lnTo>
                      <a:lnTo>
                        <a:pt x="11" y="33"/>
                      </a:lnTo>
                      <a:lnTo>
                        <a:pt x="13" y="38"/>
                      </a:lnTo>
                      <a:lnTo>
                        <a:pt x="15" y="43"/>
                      </a:lnTo>
                      <a:lnTo>
                        <a:pt x="13" y="49"/>
                      </a:lnTo>
                      <a:lnTo>
                        <a:pt x="13" y="49"/>
                      </a:lnTo>
                      <a:lnTo>
                        <a:pt x="11" y="48"/>
                      </a:lnTo>
                      <a:close/>
                    </a:path>
                  </a:pathLst>
                </a:custGeom>
                <a:solidFill>
                  <a:srgbClr val="00A359"/>
                </a:solidFill>
                <a:ln w="9525">
                  <a:noFill/>
                  <a:round/>
                  <a:headEnd/>
                  <a:tailEnd/>
                </a:ln>
              </p:spPr>
              <p:txBody>
                <a:bodyPr/>
                <a:lstStyle/>
                <a:p>
                  <a:endParaRPr lang="en-US"/>
                </a:p>
              </p:txBody>
            </p:sp>
            <p:sp>
              <p:nvSpPr>
                <p:cNvPr id="43423" name="Freeform 415"/>
                <p:cNvSpPr>
                  <a:spLocks/>
                </p:cNvSpPr>
                <p:nvPr/>
              </p:nvSpPr>
              <p:spPr bwMode="auto">
                <a:xfrm>
                  <a:off x="3017" y="3825"/>
                  <a:ext cx="16" cy="12"/>
                </a:xfrm>
                <a:custGeom>
                  <a:avLst/>
                  <a:gdLst/>
                  <a:ahLst/>
                  <a:cxnLst>
                    <a:cxn ang="0">
                      <a:pos x="30" y="24"/>
                    </a:cxn>
                    <a:cxn ang="0">
                      <a:pos x="0" y="0"/>
                    </a:cxn>
                    <a:cxn ang="0">
                      <a:pos x="14" y="0"/>
                    </a:cxn>
                    <a:cxn ang="0">
                      <a:pos x="32" y="24"/>
                    </a:cxn>
                    <a:cxn ang="0">
                      <a:pos x="32" y="24"/>
                    </a:cxn>
                    <a:cxn ang="0">
                      <a:pos x="30" y="24"/>
                    </a:cxn>
                  </a:cxnLst>
                  <a:rect l="0" t="0" r="r" b="b"/>
                  <a:pathLst>
                    <a:path w="32" h="24">
                      <a:moveTo>
                        <a:pt x="30" y="24"/>
                      </a:moveTo>
                      <a:lnTo>
                        <a:pt x="0" y="0"/>
                      </a:lnTo>
                      <a:lnTo>
                        <a:pt x="14" y="0"/>
                      </a:lnTo>
                      <a:lnTo>
                        <a:pt x="32" y="24"/>
                      </a:lnTo>
                      <a:lnTo>
                        <a:pt x="32" y="24"/>
                      </a:lnTo>
                      <a:lnTo>
                        <a:pt x="30" y="24"/>
                      </a:lnTo>
                      <a:close/>
                    </a:path>
                  </a:pathLst>
                </a:custGeom>
                <a:solidFill>
                  <a:srgbClr val="520000"/>
                </a:solidFill>
                <a:ln w="9525">
                  <a:noFill/>
                  <a:round/>
                  <a:headEnd/>
                  <a:tailEnd/>
                </a:ln>
              </p:spPr>
              <p:txBody>
                <a:bodyPr/>
                <a:lstStyle/>
                <a:p>
                  <a:endParaRPr lang="en-US"/>
                </a:p>
              </p:txBody>
            </p:sp>
            <p:sp>
              <p:nvSpPr>
                <p:cNvPr id="43424" name="Freeform 416"/>
                <p:cNvSpPr>
                  <a:spLocks/>
                </p:cNvSpPr>
                <p:nvPr/>
              </p:nvSpPr>
              <p:spPr bwMode="auto">
                <a:xfrm>
                  <a:off x="2636" y="3828"/>
                  <a:ext cx="22" cy="35"/>
                </a:xfrm>
                <a:custGeom>
                  <a:avLst/>
                  <a:gdLst/>
                  <a:ahLst/>
                  <a:cxnLst>
                    <a:cxn ang="0">
                      <a:pos x="0" y="0"/>
                    </a:cxn>
                    <a:cxn ang="0">
                      <a:pos x="43" y="70"/>
                    </a:cxn>
                    <a:cxn ang="0">
                      <a:pos x="2" y="0"/>
                    </a:cxn>
                    <a:cxn ang="0">
                      <a:pos x="2" y="0"/>
                    </a:cxn>
                    <a:cxn ang="0">
                      <a:pos x="0" y="0"/>
                    </a:cxn>
                  </a:cxnLst>
                  <a:rect l="0" t="0" r="r" b="b"/>
                  <a:pathLst>
                    <a:path w="43" h="70">
                      <a:moveTo>
                        <a:pt x="0" y="0"/>
                      </a:moveTo>
                      <a:lnTo>
                        <a:pt x="43" y="70"/>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43425" name="Freeform 417"/>
                <p:cNvSpPr>
                  <a:spLocks/>
                </p:cNvSpPr>
                <p:nvPr/>
              </p:nvSpPr>
              <p:spPr bwMode="auto">
                <a:xfrm>
                  <a:off x="3108" y="3845"/>
                  <a:ext cx="6" cy="21"/>
                </a:xfrm>
                <a:custGeom>
                  <a:avLst/>
                  <a:gdLst/>
                  <a:ahLst/>
                  <a:cxnLst>
                    <a:cxn ang="0">
                      <a:pos x="0" y="0"/>
                    </a:cxn>
                    <a:cxn ang="0">
                      <a:pos x="11" y="41"/>
                    </a:cxn>
                    <a:cxn ang="0">
                      <a:pos x="0" y="0"/>
                    </a:cxn>
                    <a:cxn ang="0">
                      <a:pos x="0" y="0"/>
                    </a:cxn>
                  </a:cxnLst>
                  <a:rect l="0" t="0" r="r" b="b"/>
                  <a:pathLst>
                    <a:path w="11" h="41">
                      <a:moveTo>
                        <a:pt x="0" y="0"/>
                      </a:moveTo>
                      <a:lnTo>
                        <a:pt x="11" y="41"/>
                      </a:lnTo>
                      <a:lnTo>
                        <a:pt x="0" y="0"/>
                      </a:lnTo>
                      <a:lnTo>
                        <a:pt x="0" y="0"/>
                      </a:lnTo>
                      <a:close/>
                    </a:path>
                  </a:pathLst>
                </a:custGeom>
                <a:solidFill>
                  <a:srgbClr val="520000"/>
                </a:solidFill>
                <a:ln w="9525">
                  <a:noFill/>
                  <a:round/>
                  <a:headEnd/>
                  <a:tailEnd/>
                </a:ln>
              </p:spPr>
              <p:txBody>
                <a:bodyPr/>
                <a:lstStyle/>
                <a:p>
                  <a:endParaRPr lang="en-US"/>
                </a:p>
              </p:txBody>
            </p:sp>
            <p:sp>
              <p:nvSpPr>
                <p:cNvPr id="43426" name="Freeform 418"/>
                <p:cNvSpPr>
                  <a:spLocks/>
                </p:cNvSpPr>
                <p:nvPr/>
              </p:nvSpPr>
              <p:spPr bwMode="auto">
                <a:xfrm>
                  <a:off x="2734" y="3909"/>
                  <a:ext cx="29" cy="21"/>
                </a:xfrm>
                <a:custGeom>
                  <a:avLst/>
                  <a:gdLst/>
                  <a:ahLst/>
                  <a:cxnLst>
                    <a:cxn ang="0">
                      <a:pos x="48" y="24"/>
                    </a:cxn>
                    <a:cxn ang="0">
                      <a:pos x="59" y="35"/>
                    </a:cxn>
                    <a:cxn ang="0">
                      <a:pos x="50" y="26"/>
                    </a:cxn>
                    <a:cxn ang="0">
                      <a:pos x="48" y="26"/>
                    </a:cxn>
                    <a:cxn ang="0">
                      <a:pos x="47" y="27"/>
                    </a:cxn>
                    <a:cxn ang="0">
                      <a:pos x="45" y="29"/>
                    </a:cxn>
                    <a:cxn ang="0">
                      <a:pos x="43" y="31"/>
                    </a:cxn>
                    <a:cxn ang="0">
                      <a:pos x="43" y="32"/>
                    </a:cxn>
                    <a:cxn ang="0">
                      <a:pos x="42" y="34"/>
                    </a:cxn>
                    <a:cxn ang="0">
                      <a:pos x="42" y="37"/>
                    </a:cxn>
                    <a:cxn ang="0">
                      <a:pos x="42" y="39"/>
                    </a:cxn>
                    <a:cxn ang="0">
                      <a:pos x="42" y="40"/>
                    </a:cxn>
                    <a:cxn ang="0">
                      <a:pos x="42" y="43"/>
                    </a:cxn>
                    <a:cxn ang="0">
                      <a:pos x="0" y="0"/>
                    </a:cxn>
                    <a:cxn ang="0">
                      <a:pos x="42" y="35"/>
                    </a:cxn>
                    <a:cxn ang="0">
                      <a:pos x="50" y="26"/>
                    </a:cxn>
                    <a:cxn ang="0">
                      <a:pos x="50" y="26"/>
                    </a:cxn>
                    <a:cxn ang="0">
                      <a:pos x="48" y="24"/>
                    </a:cxn>
                  </a:cxnLst>
                  <a:rect l="0" t="0" r="r" b="b"/>
                  <a:pathLst>
                    <a:path w="59" h="43">
                      <a:moveTo>
                        <a:pt x="48" y="24"/>
                      </a:moveTo>
                      <a:lnTo>
                        <a:pt x="59" y="35"/>
                      </a:lnTo>
                      <a:lnTo>
                        <a:pt x="50" y="26"/>
                      </a:lnTo>
                      <a:lnTo>
                        <a:pt x="48" y="26"/>
                      </a:lnTo>
                      <a:lnTo>
                        <a:pt x="47" y="27"/>
                      </a:lnTo>
                      <a:lnTo>
                        <a:pt x="45" y="29"/>
                      </a:lnTo>
                      <a:lnTo>
                        <a:pt x="43" y="31"/>
                      </a:lnTo>
                      <a:lnTo>
                        <a:pt x="43" y="32"/>
                      </a:lnTo>
                      <a:lnTo>
                        <a:pt x="42" y="34"/>
                      </a:lnTo>
                      <a:lnTo>
                        <a:pt x="42" y="37"/>
                      </a:lnTo>
                      <a:lnTo>
                        <a:pt x="42" y="39"/>
                      </a:lnTo>
                      <a:lnTo>
                        <a:pt x="42" y="40"/>
                      </a:lnTo>
                      <a:lnTo>
                        <a:pt x="42" y="43"/>
                      </a:lnTo>
                      <a:lnTo>
                        <a:pt x="0" y="0"/>
                      </a:lnTo>
                      <a:lnTo>
                        <a:pt x="42" y="35"/>
                      </a:lnTo>
                      <a:lnTo>
                        <a:pt x="50" y="26"/>
                      </a:lnTo>
                      <a:lnTo>
                        <a:pt x="50" y="26"/>
                      </a:lnTo>
                      <a:lnTo>
                        <a:pt x="48" y="24"/>
                      </a:lnTo>
                      <a:close/>
                    </a:path>
                  </a:pathLst>
                </a:custGeom>
                <a:solidFill>
                  <a:srgbClr val="CEA156"/>
                </a:solidFill>
                <a:ln w="9525">
                  <a:noFill/>
                  <a:round/>
                  <a:headEnd/>
                  <a:tailEnd/>
                </a:ln>
              </p:spPr>
              <p:txBody>
                <a:bodyPr/>
                <a:lstStyle/>
                <a:p>
                  <a:endParaRPr lang="en-US"/>
                </a:p>
              </p:txBody>
            </p:sp>
            <p:sp>
              <p:nvSpPr>
                <p:cNvPr id="43427" name="Freeform 419"/>
                <p:cNvSpPr>
                  <a:spLocks/>
                </p:cNvSpPr>
                <p:nvPr/>
              </p:nvSpPr>
              <p:spPr bwMode="auto">
                <a:xfrm>
                  <a:off x="2260" y="3917"/>
                  <a:ext cx="18" cy="22"/>
                </a:xfrm>
                <a:custGeom>
                  <a:avLst/>
                  <a:gdLst/>
                  <a:ahLst/>
                  <a:cxnLst>
                    <a:cxn ang="0">
                      <a:pos x="24" y="41"/>
                    </a:cxn>
                    <a:cxn ang="0">
                      <a:pos x="0" y="17"/>
                    </a:cxn>
                    <a:cxn ang="0">
                      <a:pos x="35" y="0"/>
                    </a:cxn>
                    <a:cxn ang="0">
                      <a:pos x="35" y="5"/>
                    </a:cxn>
                    <a:cxn ang="0">
                      <a:pos x="34" y="9"/>
                    </a:cxn>
                    <a:cxn ang="0">
                      <a:pos x="34" y="14"/>
                    </a:cxn>
                    <a:cxn ang="0">
                      <a:pos x="34" y="17"/>
                    </a:cxn>
                    <a:cxn ang="0">
                      <a:pos x="34" y="22"/>
                    </a:cxn>
                    <a:cxn ang="0">
                      <a:pos x="34" y="27"/>
                    </a:cxn>
                    <a:cxn ang="0">
                      <a:pos x="32" y="32"/>
                    </a:cxn>
                    <a:cxn ang="0">
                      <a:pos x="30" y="35"/>
                    </a:cxn>
                    <a:cxn ang="0">
                      <a:pos x="29" y="38"/>
                    </a:cxn>
                    <a:cxn ang="0">
                      <a:pos x="24" y="43"/>
                    </a:cxn>
                    <a:cxn ang="0">
                      <a:pos x="24" y="43"/>
                    </a:cxn>
                    <a:cxn ang="0">
                      <a:pos x="24" y="41"/>
                    </a:cxn>
                  </a:cxnLst>
                  <a:rect l="0" t="0" r="r" b="b"/>
                  <a:pathLst>
                    <a:path w="35" h="43">
                      <a:moveTo>
                        <a:pt x="24" y="41"/>
                      </a:moveTo>
                      <a:lnTo>
                        <a:pt x="0" y="17"/>
                      </a:lnTo>
                      <a:lnTo>
                        <a:pt x="35" y="0"/>
                      </a:lnTo>
                      <a:lnTo>
                        <a:pt x="35" y="5"/>
                      </a:lnTo>
                      <a:lnTo>
                        <a:pt x="34" y="9"/>
                      </a:lnTo>
                      <a:lnTo>
                        <a:pt x="34" y="14"/>
                      </a:lnTo>
                      <a:lnTo>
                        <a:pt x="34" y="17"/>
                      </a:lnTo>
                      <a:lnTo>
                        <a:pt x="34" y="22"/>
                      </a:lnTo>
                      <a:lnTo>
                        <a:pt x="34" y="27"/>
                      </a:lnTo>
                      <a:lnTo>
                        <a:pt x="32" y="32"/>
                      </a:lnTo>
                      <a:lnTo>
                        <a:pt x="30" y="35"/>
                      </a:lnTo>
                      <a:lnTo>
                        <a:pt x="29" y="38"/>
                      </a:lnTo>
                      <a:lnTo>
                        <a:pt x="24" y="43"/>
                      </a:lnTo>
                      <a:lnTo>
                        <a:pt x="24" y="43"/>
                      </a:lnTo>
                      <a:lnTo>
                        <a:pt x="24" y="41"/>
                      </a:lnTo>
                      <a:close/>
                    </a:path>
                  </a:pathLst>
                </a:custGeom>
                <a:solidFill>
                  <a:srgbClr val="00A359"/>
                </a:solidFill>
                <a:ln w="9525">
                  <a:noFill/>
                  <a:round/>
                  <a:headEnd/>
                  <a:tailEnd/>
                </a:ln>
              </p:spPr>
              <p:txBody>
                <a:bodyPr/>
                <a:lstStyle/>
                <a:p>
                  <a:endParaRPr lang="en-US"/>
                </a:p>
              </p:txBody>
            </p:sp>
            <p:sp>
              <p:nvSpPr>
                <p:cNvPr id="43428" name="Freeform 420"/>
                <p:cNvSpPr>
                  <a:spLocks/>
                </p:cNvSpPr>
                <p:nvPr/>
              </p:nvSpPr>
              <p:spPr bwMode="auto">
                <a:xfrm>
                  <a:off x="2496" y="3917"/>
                  <a:ext cx="90" cy="140"/>
                </a:xfrm>
                <a:custGeom>
                  <a:avLst/>
                  <a:gdLst/>
                  <a:ahLst/>
                  <a:cxnLst>
                    <a:cxn ang="0">
                      <a:pos x="179" y="67"/>
                    </a:cxn>
                    <a:cxn ang="0">
                      <a:pos x="170" y="72"/>
                    </a:cxn>
                    <a:cxn ang="0">
                      <a:pos x="160" y="78"/>
                    </a:cxn>
                    <a:cxn ang="0">
                      <a:pos x="152" y="86"/>
                    </a:cxn>
                    <a:cxn ang="0">
                      <a:pos x="144" y="94"/>
                    </a:cxn>
                    <a:cxn ang="0">
                      <a:pos x="138" y="102"/>
                    </a:cxn>
                    <a:cxn ang="0">
                      <a:pos x="138" y="158"/>
                    </a:cxn>
                    <a:cxn ang="0">
                      <a:pos x="120" y="193"/>
                    </a:cxn>
                    <a:cxn ang="0">
                      <a:pos x="139" y="208"/>
                    </a:cxn>
                    <a:cxn ang="0">
                      <a:pos x="149" y="225"/>
                    </a:cxn>
                    <a:cxn ang="0">
                      <a:pos x="149" y="246"/>
                    </a:cxn>
                    <a:cxn ang="0">
                      <a:pos x="144" y="264"/>
                    </a:cxn>
                    <a:cxn ang="0">
                      <a:pos x="138" y="278"/>
                    </a:cxn>
                    <a:cxn ang="0">
                      <a:pos x="94" y="278"/>
                    </a:cxn>
                    <a:cxn ang="0">
                      <a:pos x="77" y="264"/>
                    </a:cxn>
                    <a:cxn ang="0">
                      <a:pos x="67" y="233"/>
                    </a:cxn>
                    <a:cxn ang="0">
                      <a:pos x="59" y="201"/>
                    </a:cxn>
                    <a:cxn ang="0">
                      <a:pos x="40" y="184"/>
                    </a:cxn>
                    <a:cxn ang="0">
                      <a:pos x="0" y="193"/>
                    </a:cxn>
                    <a:cxn ang="0">
                      <a:pos x="27" y="144"/>
                    </a:cxn>
                    <a:cxn ang="0">
                      <a:pos x="38" y="153"/>
                    </a:cxn>
                    <a:cxn ang="0">
                      <a:pos x="48" y="150"/>
                    </a:cxn>
                    <a:cxn ang="0">
                      <a:pos x="56" y="139"/>
                    </a:cxn>
                    <a:cxn ang="0">
                      <a:pos x="66" y="129"/>
                    </a:cxn>
                    <a:cxn ang="0">
                      <a:pos x="77" y="126"/>
                    </a:cxn>
                    <a:cxn ang="0">
                      <a:pos x="85" y="97"/>
                    </a:cxn>
                    <a:cxn ang="0">
                      <a:pos x="98" y="67"/>
                    </a:cxn>
                    <a:cxn ang="0">
                      <a:pos x="115" y="40"/>
                    </a:cxn>
                    <a:cxn ang="0">
                      <a:pos x="136" y="17"/>
                    </a:cxn>
                    <a:cxn ang="0">
                      <a:pos x="162" y="0"/>
                    </a:cxn>
                    <a:cxn ang="0">
                      <a:pos x="157" y="11"/>
                    </a:cxn>
                    <a:cxn ang="0">
                      <a:pos x="144" y="27"/>
                    </a:cxn>
                    <a:cxn ang="0">
                      <a:pos x="131" y="45"/>
                    </a:cxn>
                    <a:cxn ang="0">
                      <a:pos x="128" y="65"/>
                    </a:cxn>
                    <a:cxn ang="0">
                      <a:pos x="144" y="85"/>
                    </a:cxn>
                  </a:cxnLst>
                  <a:rect l="0" t="0" r="r" b="b"/>
                  <a:pathLst>
                    <a:path w="179" h="278">
                      <a:moveTo>
                        <a:pt x="144" y="85"/>
                      </a:moveTo>
                      <a:lnTo>
                        <a:pt x="179" y="67"/>
                      </a:lnTo>
                      <a:lnTo>
                        <a:pt x="174" y="69"/>
                      </a:lnTo>
                      <a:lnTo>
                        <a:pt x="170" y="72"/>
                      </a:lnTo>
                      <a:lnTo>
                        <a:pt x="165" y="75"/>
                      </a:lnTo>
                      <a:lnTo>
                        <a:pt x="160" y="78"/>
                      </a:lnTo>
                      <a:lnTo>
                        <a:pt x="155" y="81"/>
                      </a:lnTo>
                      <a:lnTo>
                        <a:pt x="152" y="86"/>
                      </a:lnTo>
                      <a:lnTo>
                        <a:pt x="147" y="89"/>
                      </a:lnTo>
                      <a:lnTo>
                        <a:pt x="144" y="94"/>
                      </a:lnTo>
                      <a:lnTo>
                        <a:pt x="141" y="97"/>
                      </a:lnTo>
                      <a:lnTo>
                        <a:pt x="138" y="102"/>
                      </a:lnTo>
                      <a:lnTo>
                        <a:pt x="168" y="144"/>
                      </a:lnTo>
                      <a:lnTo>
                        <a:pt x="138" y="158"/>
                      </a:lnTo>
                      <a:lnTo>
                        <a:pt x="144" y="169"/>
                      </a:lnTo>
                      <a:lnTo>
                        <a:pt x="120" y="193"/>
                      </a:lnTo>
                      <a:lnTo>
                        <a:pt x="131" y="200"/>
                      </a:lnTo>
                      <a:lnTo>
                        <a:pt x="139" y="208"/>
                      </a:lnTo>
                      <a:lnTo>
                        <a:pt x="146" y="216"/>
                      </a:lnTo>
                      <a:lnTo>
                        <a:pt x="149" y="225"/>
                      </a:lnTo>
                      <a:lnTo>
                        <a:pt x="149" y="237"/>
                      </a:lnTo>
                      <a:lnTo>
                        <a:pt x="149" y="246"/>
                      </a:lnTo>
                      <a:lnTo>
                        <a:pt x="147" y="256"/>
                      </a:lnTo>
                      <a:lnTo>
                        <a:pt x="144" y="264"/>
                      </a:lnTo>
                      <a:lnTo>
                        <a:pt x="141" y="272"/>
                      </a:lnTo>
                      <a:lnTo>
                        <a:pt x="138" y="278"/>
                      </a:lnTo>
                      <a:lnTo>
                        <a:pt x="102" y="193"/>
                      </a:lnTo>
                      <a:lnTo>
                        <a:pt x="94" y="278"/>
                      </a:lnTo>
                      <a:lnTo>
                        <a:pt x="83" y="273"/>
                      </a:lnTo>
                      <a:lnTo>
                        <a:pt x="77" y="264"/>
                      </a:lnTo>
                      <a:lnTo>
                        <a:pt x="72" y="249"/>
                      </a:lnTo>
                      <a:lnTo>
                        <a:pt x="67" y="233"/>
                      </a:lnTo>
                      <a:lnTo>
                        <a:pt x="64" y="216"/>
                      </a:lnTo>
                      <a:lnTo>
                        <a:pt x="59" y="201"/>
                      </a:lnTo>
                      <a:lnTo>
                        <a:pt x="51" y="190"/>
                      </a:lnTo>
                      <a:lnTo>
                        <a:pt x="40" y="184"/>
                      </a:lnTo>
                      <a:lnTo>
                        <a:pt x="24" y="184"/>
                      </a:lnTo>
                      <a:lnTo>
                        <a:pt x="0" y="193"/>
                      </a:lnTo>
                      <a:lnTo>
                        <a:pt x="35" y="134"/>
                      </a:lnTo>
                      <a:lnTo>
                        <a:pt x="27" y="144"/>
                      </a:lnTo>
                      <a:lnTo>
                        <a:pt x="34" y="150"/>
                      </a:lnTo>
                      <a:lnTo>
                        <a:pt x="38" y="153"/>
                      </a:lnTo>
                      <a:lnTo>
                        <a:pt x="43" y="152"/>
                      </a:lnTo>
                      <a:lnTo>
                        <a:pt x="48" y="150"/>
                      </a:lnTo>
                      <a:lnTo>
                        <a:pt x="53" y="145"/>
                      </a:lnTo>
                      <a:lnTo>
                        <a:pt x="56" y="139"/>
                      </a:lnTo>
                      <a:lnTo>
                        <a:pt x="61" y="134"/>
                      </a:lnTo>
                      <a:lnTo>
                        <a:pt x="66" y="129"/>
                      </a:lnTo>
                      <a:lnTo>
                        <a:pt x="70" y="128"/>
                      </a:lnTo>
                      <a:lnTo>
                        <a:pt x="77" y="126"/>
                      </a:lnTo>
                      <a:lnTo>
                        <a:pt x="82" y="112"/>
                      </a:lnTo>
                      <a:lnTo>
                        <a:pt x="85" y="97"/>
                      </a:lnTo>
                      <a:lnTo>
                        <a:pt x="91" y="81"/>
                      </a:lnTo>
                      <a:lnTo>
                        <a:pt x="98" y="67"/>
                      </a:lnTo>
                      <a:lnTo>
                        <a:pt x="106" y="53"/>
                      </a:lnTo>
                      <a:lnTo>
                        <a:pt x="115" y="40"/>
                      </a:lnTo>
                      <a:lnTo>
                        <a:pt x="125" y="27"/>
                      </a:lnTo>
                      <a:lnTo>
                        <a:pt x="136" y="17"/>
                      </a:lnTo>
                      <a:lnTo>
                        <a:pt x="149" y="8"/>
                      </a:lnTo>
                      <a:lnTo>
                        <a:pt x="162" y="0"/>
                      </a:lnTo>
                      <a:lnTo>
                        <a:pt x="160" y="5"/>
                      </a:lnTo>
                      <a:lnTo>
                        <a:pt x="157" y="11"/>
                      </a:lnTo>
                      <a:lnTo>
                        <a:pt x="150" y="19"/>
                      </a:lnTo>
                      <a:lnTo>
                        <a:pt x="144" y="27"/>
                      </a:lnTo>
                      <a:lnTo>
                        <a:pt x="138" y="35"/>
                      </a:lnTo>
                      <a:lnTo>
                        <a:pt x="131" y="45"/>
                      </a:lnTo>
                      <a:lnTo>
                        <a:pt x="128" y="56"/>
                      </a:lnTo>
                      <a:lnTo>
                        <a:pt x="128" y="65"/>
                      </a:lnTo>
                      <a:lnTo>
                        <a:pt x="133" y="75"/>
                      </a:lnTo>
                      <a:lnTo>
                        <a:pt x="144" y="85"/>
                      </a:lnTo>
                      <a:lnTo>
                        <a:pt x="144" y="85"/>
                      </a:lnTo>
                      <a:close/>
                    </a:path>
                  </a:pathLst>
                </a:custGeom>
                <a:solidFill>
                  <a:srgbClr val="00A359"/>
                </a:solidFill>
                <a:ln w="9525">
                  <a:noFill/>
                  <a:round/>
                  <a:headEnd/>
                  <a:tailEnd/>
                </a:ln>
              </p:spPr>
              <p:txBody>
                <a:bodyPr/>
                <a:lstStyle/>
                <a:p>
                  <a:endParaRPr lang="en-US"/>
                </a:p>
              </p:txBody>
            </p:sp>
          </p:grpSp>
          <p:pic>
            <p:nvPicPr>
              <p:cNvPr id="43429" name="Picture 421" descr="D:\IMAGES\FOOD_BEV\VEGETABL\BFH00009.WMF"/>
              <p:cNvPicPr>
                <a:picLocks noChangeAspect="1" noChangeArrowheads="1"/>
              </p:cNvPicPr>
              <p:nvPr/>
            </p:nvPicPr>
            <p:blipFill>
              <a:blip r:embed="rId8"/>
              <a:srcRect/>
              <a:stretch>
                <a:fillRect/>
              </a:stretch>
            </p:blipFill>
            <p:spPr bwMode="auto">
              <a:xfrm>
                <a:off x="1920" y="2880"/>
                <a:ext cx="1248" cy="973"/>
              </a:xfrm>
              <a:prstGeom prst="rect">
                <a:avLst/>
              </a:prstGeom>
              <a:noFill/>
            </p:spPr>
          </p:pic>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SAE and the Full Plate</a:t>
            </a:r>
          </a:p>
        </p:txBody>
      </p:sp>
      <p:sp>
        <p:nvSpPr>
          <p:cNvPr id="44035" name="AutoShape 3"/>
          <p:cNvSpPr>
            <a:spLocks noChangeArrowheads="1"/>
          </p:cNvSpPr>
          <p:nvPr/>
        </p:nvSpPr>
        <p:spPr bwMode="auto">
          <a:xfrm flipH="1">
            <a:off x="533400" y="1600200"/>
            <a:ext cx="7162800" cy="3124200"/>
          </a:xfrm>
          <a:prstGeom prst="wedgeRoundRectCallout">
            <a:avLst>
              <a:gd name="adj1" fmla="val -32713"/>
              <a:gd name="adj2" fmla="val 81347"/>
              <a:gd name="adj3" fmla="val 16667"/>
            </a:avLst>
          </a:prstGeom>
          <a:noFill/>
          <a:ln w="9525">
            <a:solidFill>
              <a:schemeClr val="tx1"/>
            </a:solidFill>
            <a:miter lim="800000"/>
            <a:headEnd/>
            <a:tailEnd/>
          </a:ln>
          <a:effectLst/>
        </p:spPr>
        <p:txBody>
          <a:bodyPr wrap="none" anchor="ctr"/>
          <a:lstStyle/>
          <a:p>
            <a:pPr algn="ctr"/>
            <a:endParaRPr lang="en-US"/>
          </a:p>
        </p:txBody>
      </p:sp>
      <p:pic>
        <p:nvPicPr>
          <p:cNvPr id="44036" name="Picture 4" descr="E:\IMAGES\PEOPLE\WOM_CART\CKQ00412.WMF"/>
          <p:cNvPicPr>
            <a:picLocks noChangeAspect="1" noChangeArrowheads="1"/>
          </p:cNvPicPr>
          <p:nvPr/>
        </p:nvPicPr>
        <p:blipFill>
          <a:blip r:embed="rId2"/>
          <a:srcRect/>
          <a:stretch>
            <a:fillRect/>
          </a:stretch>
        </p:blipFill>
        <p:spPr bwMode="auto">
          <a:xfrm>
            <a:off x="6400800" y="4343400"/>
            <a:ext cx="1892300" cy="1955800"/>
          </a:xfrm>
          <a:prstGeom prst="rect">
            <a:avLst/>
          </a:prstGeom>
          <a:noFill/>
        </p:spPr>
      </p:pic>
      <p:sp>
        <p:nvSpPr>
          <p:cNvPr id="44037" name="Text Box 5"/>
          <p:cNvSpPr txBox="1">
            <a:spLocks noChangeArrowheads="1"/>
          </p:cNvSpPr>
          <p:nvPr/>
        </p:nvSpPr>
        <p:spPr bwMode="auto">
          <a:xfrm>
            <a:off x="838200" y="1600200"/>
            <a:ext cx="6629400" cy="1800225"/>
          </a:xfrm>
          <a:prstGeom prst="rect">
            <a:avLst/>
          </a:prstGeom>
          <a:noFill/>
          <a:ln w="9525">
            <a:noFill/>
            <a:miter lim="800000"/>
            <a:headEnd/>
            <a:tailEnd/>
          </a:ln>
          <a:effectLst/>
        </p:spPr>
        <p:txBody>
          <a:bodyPr>
            <a:spAutoFit/>
          </a:bodyPr>
          <a:lstStyle/>
          <a:p>
            <a:pPr>
              <a:spcBef>
                <a:spcPct val="50000"/>
              </a:spcBef>
            </a:pPr>
            <a:r>
              <a:rPr lang="en-US" sz="2800"/>
              <a:t>While a SAE program can contain just one or two different types of activities, the goal should be to have a full plate of different activities.  This maximizes learning.  </a:t>
            </a:r>
          </a:p>
        </p:txBody>
      </p:sp>
      <p:sp>
        <p:nvSpPr>
          <p:cNvPr id="44244" name="Freeform 212"/>
          <p:cNvSpPr>
            <a:spLocks/>
          </p:cNvSpPr>
          <p:nvPr/>
        </p:nvSpPr>
        <p:spPr bwMode="auto">
          <a:xfrm>
            <a:off x="6775450" y="3208338"/>
            <a:ext cx="3175" cy="34925"/>
          </a:xfrm>
          <a:custGeom>
            <a:avLst/>
            <a:gdLst/>
            <a:ahLst/>
            <a:cxnLst>
              <a:cxn ang="0">
                <a:pos x="8" y="67"/>
              </a:cxn>
              <a:cxn ang="0">
                <a:pos x="0" y="0"/>
              </a:cxn>
              <a:cxn ang="0">
                <a:pos x="8" y="0"/>
              </a:cxn>
              <a:cxn ang="0">
                <a:pos x="8" y="67"/>
              </a:cxn>
              <a:cxn ang="0">
                <a:pos x="8" y="67"/>
              </a:cxn>
            </a:cxnLst>
            <a:rect l="0" t="0" r="r" b="b"/>
            <a:pathLst>
              <a:path w="8" h="67">
                <a:moveTo>
                  <a:pt x="8" y="67"/>
                </a:moveTo>
                <a:lnTo>
                  <a:pt x="0" y="0"/>
                </a:lnTo>
                <a:lnTo>
                  <a:pt x="8" y="0"/>
                </a:lnTo>
                <a:lnTo>
                  <a:pt x="8" y="67"/>
                </a:lnTo>
                <a:lnTo>
                  <a:pt x="8" y="67"/>
                </a:lnTo>
                <a:close/>
              </a:path>
            </a:pathLst>
          </a:custGeom>
          <a:solidFill>
            <a:srgbClr val="FFD633"/>
          </a:solidFill>
          <a:ln w="9525">
            <a:noFill/>
            <a:round/>
            <a:headEnd/>
            <a:tailEnd/>
          </a:ln>
        </p:spPr>
        <p:txBody>
          <a:bodyPr/>
          <a:lstStyle/>
          <a:p>
            <a:endParaRPr lang="en-US"/>
          </a:p>
        </p:txBody>
      </p:sp>
      <p:pic>
        <p:nvPicPr>
          <p:cNvPr id="44245" name="Picture 213" descr="D:\IMAGES\FOOD_BEV\MEALS\BDL00054.WMF"/>
          <p:cNvPicPr>
            <a:picLocks noChangeAspect="1" noChangeArrowheads="1"/>
          </p:cNvPicPr>
          <p:nvPr/>
        </p:nvPicPr>
        <p:blipFill>
          <a:blip r:embed="rId3"/>
          <a:srcRect/>
          <a:stretch>
            <a:fillRect/>
          </a:stretch>
        </p:blipFill>
        <p:spPr bwMode="auto">
          <a:xfrm>
            <a:off x="5257800" y="3810000"/>
            <a:ext cx="1171575" cy="1295400"/>
          </a:xfrm>
          <a:prstGeom prst="rect">
            <a:avLst/>
          </a:prstGeom>
          <a:noFill/>
        </p:spPr>
      </p:pic>
      <p:pic>
        <p:nvPicPr>
          <p:cNvPr id="44246" name="Picture 214" descr="D:\IMAGES\FOOD_BEV\CNDY_DES\BAZ00039.WMF"/>
          <p:cNvPicPr>
            <a:picLocks noChangeAspect="1" noChangeArrowheads="1"/>
          </p:cNvPicPr>
          <p:nvPr/>
        </p:nvPicPr>
        <p:blipFill>
          <a:blip r:embed="rId4"/>
          <a:srcRect/>
          <a:stretch>
            <a:fillRect/>
          </a:stretch>
        </p:blipFill>
        <p:spPr bwMode="auto">
          <a:xfrm>
            <a:off x="1600200" y="5611813"/>
            <a:ext cx="1295400" cy="1246187"/>
          </a:xfrm>
          <a:prstGeom prst="rect">
            <a:avLst/>
          </a:prstGeom>
          <a:noFill/>
        </p:spPr>
      </p:pic>
      <p:pic>
        <p:nvPicPr>
          <p:cNvPr id="44247" name="Picture 215" descr="D:\IMAGES\FOOD_BEV\BEVERAGE\AZZ00086.WMF"/>
          <p:cNvPicPr>
            <a:picLocks noChangeAspect="1" noChangeArrowheads="1"/>
          </p:cNvPicPr>
          <p:nvPr/>
        </p:nvPicPr>
        <p:blipFill>
          <a:blip r:embed="rId5"/>
          <a:srcRect/>
          <a:stretch>
            <a:fillRect/>
          </a:stretch>
        </p:blipFill>
        <p:spPr bwMode="auto">
          <a:xfrm>
            <a:off x="609600" y="4267200"/>
            <a:ext cx="1004888" cy="1752600"/>
          </a:xfrm>
          <a:prstGeom prst="rect">
            <a:avLst/>
          </a:prstGeom>
          <a:noFill/>
        </p:spPr>
      </p:pic>
      <p:grpSp>
        <p:nvGrpSpPr>
          <p:cNvPr id="44248" name="Group 216"/>
          <p:cNvGrpSpPr>
            <a:grpSpLocks/>
          </p:cNvGrpSpPr>
          <p:nvPr/>
        </p:nvGrpSpPr>
        <p:grpSpPr bwMode="auto">
          <a:xfrm>
            <a:off x="2590800" y="4267200"/>
            <a:ext cx="3146425" cy="2319338"/>
            <a:chOff x="1632" y="2688"/>
            <a:chExt cx="1982" cy="1461"/>
          </a:xfrm>
        </p:grpSpPr>
        <p:pic>
          <p:nvPicPr>
            <p:cNvPr id="44249" name="Picture 217" descr="D:\IMAGES\HOMEHOUS\KITCHEN\CAZ00043.WMF"/>
            <p:cNvPicPr>
              <a:picLocks noChangeAspect="1" noChangeArrowheads="1"/>
            </p:cNvPicPr>
            <p:nvPr/>
          </p:nvPicPr>
          <p:blipFill>
            <a:blip r:embed="rId6"/>
            <a:srcRect/>
            <a:stretch>
              <a:fillRect/>
            </a:stretch>
          </p:blipFill>
          <p:spPr bwMode="auto">
            <a:xfrm>
              <a:off x="1680" y="2736"/>
              <a:ext cx="1920" cy="1413"/>
            </a:xfrm>
            <a:prstGeom prst="rect">
              <a:avLst/>
            </a:prstGeom>
            <a:noFill/>
          </p:spPr>
        </p:pic>
        <p:pic>
          <p:nvPicPr>
            <p:cNvPr id="44250" name="Picture 218" descr="D:\IMAGES\FOOD_BEV\MEAT\BDO00016.WMF"/>
            <p:cNvPicPr>
              <a:picLocks noChangeAspect="1" noChangeArrowheads="1"/>
            </p:cNvPicPr>
            <p:nvPr/>
          </p:nvPicPr>
          <p:blipFill>
            <a:blip r:embed="rId7"/>
            <a:srcRect/>
            <a:stretch>
              <a:fillRect/>
            </a:stretch>
          </p:blipFill>
          <p:spPr bwMode="auto">
            <a:xfrm>
              <a:off x="2688" y="3072"/>
              <a:ext cx="926" cy="1056"/>
            </a:xfrm>
            <a:prstGeom prst="rect">
              <a:avLst/>
            </a:prstGeom>
            <a:noFill/>
          </p:spPr>
        </p:pic>
        <p:grpSp>
          <p:nvGrpSpPr>
            <p:cNvPr id="44251" name="Group 219"/>
            <p:cNvGrpSpPr>
              <a:grpSpLocks/>
            </p:cNvGrpSpPr>
            <p:nvPr/>
          </p:nvGrpSpPr>
          <p:grpSpPr bwMode="auto">
            <a:xfrm>
              <a:off x="1632" y="2688"/>
              <a:ext cx="1536" cy="1165"/>
              <a:chOff x="1632" y="2688"/>
              <a:chExt cx="1536" cy="1165"/>
            </a:xfrm>
          </p:grpSpPr>
          <p:grpSp>
            <p:nvGrpSpPr>
              <p:cNvPr id="44252" name="Group 220"/>
              <p:cNvGrpSpPr>
                <a:grpSpLocks/>
              </p:cNvGrpSpPr>
              <p:nvPr/>
            </p:nvGrpSpPr>
            <p:grpSpPr bwMode="auto">
              <a:xfrm>
                <a:off x="1632" y="2688"/>
                <a:ext cx="1008" cy="775"/>
                <a:chOff x="2112" y="2976"/>
                <a:chExt cx="1610" cy="1159"/>
              </a:xfrm>
            </p:grpSpPr>
            <p:sp>
              <p:nvSpPr>
                <p:cNvPr id="44253" name="Freeform 221"/>
                <p:cNvSpPr>
                  <a:spLocks/>
                </p:cNvSpPr>
                <p:nvPr/>
              </p:nvSpPr>
              <p:spPr bwMode="auto">
                <a:xfrm>
                  <a:off x="2174" y="3883"/>
                  <a:ext cx="230" cy="252"/>
                </a:xfrm>
                <a:custGeom>
                  <a:avLst/>
                  <a:gdLst/>
                  <a:ahLst/>
                  <a:cxnLst>
                    <a:cxn ang="0">
                      <a:pos x="160" y="29"/>
                    </a:cxn>
                    <a:cxn ang="0">
                      <a:pos x="91" y="10"/>
                    </a:cxn>
                    <a:cxn ang="0">
                      <a:pos x="34" y="0"/>
                    </a:cxn>
                    <a:cxn ang="0">
                      <a:pos x="34" y="38"/>
                    </a:cxn>
                    <a:cxn ang="0">
                      <a:pos x="47" y="56"/>
                    </a:cxn>
                    <a:cxn ang="0">
                      <a:pos x="66" y="66"/>
                    </a:cxn>
                    <a:cxn ang="0">
                      <a:pos x="66" y="82"/>
                    </a:cxn>
                    <a:cxn ang="0">
                      <a:pos x="58" y="86"/>
                    </a:cxn>
                    <a:cxn ang="0">
                      <a:pos x="45" y="101"/>
                    </a:cxn>
                    <a:cxn ang="0">
                      <a:pos x="43" y="134"/>
                    </a:cxn>
                    <a:cxn ang="0">
                      <a:pos x="80" y="149"/>
                    </a:cxn>
                    <a:cxn ang="0">
                      <a:pos x="107" y="158"/>
                    </a:cxn>
                    <a:cxn ang="0">
                      <a:pos x="98" y="181"/>
                    </a:cxn>
                    <a:cxn ang="0">
                      <a:pos x="91" y="181"/>
                    </a:cxn>
                    <a:cxn ang="0">
                      <a:pos x="87" y="187"/>
                    </a:cxn>
                    <a:cxn ang="0">
                      <a:pos x="77" y="190"/>
                    </a:cxn>
                    <a:cxn ang="0">
                      <a:pos x="51" y="206"/>
                    </a:cxn>
                    <a:cxn ang="0">
                      <a:pos x="47" y="246"/>
                    </a:cxn>
                    <a:cxn ang="0">
                      <a:pos x="32" y="278"/>
                    </a:cxn>
                    <a:cxn ang="0">
                      <a:pos x="5" y="277"/>
                    </a:cxn>
                    <a:cxn ang="0">
                      <a:pos x="0" y="301"/>
                    </a:cxn>
                    <a:cxn ang="0">
                      <a:pos x="8" y="330"/>
                    </a:cxn>
                    <a:cxn ang="0">
                      <a:pos x="24" y="341"/>
                    </a:cxn>
                    <a:cxn ang="0">
                      <a:pos x="75" y="362"/>
                    </a:cxn>
                    <a:cxn ang="0">
                      <a:pos x="133" y="378"/>
                    </a:cxn>
                    <a:cxn ang="0">
                      <a:pos x="191" y="381"/>
                    </a:cxn>
                    <a:cxn ang="0">
                      <a:pos x="210" y="392"/>
                    </a:cxn>
                    <a:cxn ang="0">
                      <a:pos x="226" y="443"/>
                    </a:cxn>
                    <a:cxn ang="0">
                      <a:pos x="234" y="502"/>
                    </a:cxn>
                    <a:cxn ang="0">
                      <a:pos x="251" y="502"/>
                    </a:cxn>
                    <a:cxn ang="0">
                      <a:pos x="266" y="491"/>
                    </a:cxn>
                    <a:cxn ang="0">
                      <a:pos x="274" y="482"/>
                    </a:cxn>
                    <a:cxn ang="0">
                      <a:pos x="274" y="475"/>
                    </a:cxn>
                    <a:cxn ang="0">
                      <a:pos x="301" y="482"/>
                    </a:cxn>
                    <a:cxn ang="0">
                      <a:pos x="331" y="499"/>
                    </a:cxn>
                    <a:cxn ang="0">
                      <a:pos x="365" y="480"/>
                    </a:cxn>
                    <a:cxn ang="0">
                      <a:pos x="421" y="475"/>
                    </a:cxn>
                    <a:cxn ang="0">
                      <a:pos x="456" y="451"/>
                    </a:cxn>
                    <a:cxn ang="0">
                      <a:pos x="456" y="416"/>
                    </a:cxn>
                    <a:cxn ang="0">
                      <a:pos x="440" y="406"/>
                    </a:cxn>
                    <a:cxn ang="0">
                      <a:pos x="419" y="403"/>
                    </a:cxn>
                    <a:cxn ang="0">
                      <a:pos x="395" y="400"/>
                    </a:cxn>
                    <a:cxn ang="0">
                      <a:pos x="384" y="386"/>
                    </a:cxn>
                    <a:cxn ang="0">
                      <a:pos x="360" y="374"/>
                    </a:cxn>
                    <a:cxn ang="0">
                      <a:pos x="336" y="342"/>
                    </a:cxn>
                    <a:cxn ang="0">
                      <a:pos x="330" y="280"/>
                    </a:cxn>
                    <a:cxn ang="0">
                      <a:pos x="336" y="254"/>
                    </a:cxn>
                    <a:cxn ang="0">
                      <a:pos x="331" y="238"/>
                    </a:cxn>
                    <a:cxn ang="0">
                      <a:pos x="322" y="229"/>
                    </a:cxn>
                    <a:cxn ang="0">
                      <a:pos x="307" y="230"/>
                    </a:cxn>
                    <a:cxn ang="0">
                      <a:pos x="315" y="218"/>
                    </a:cxn>
                    <a:cxn ang="0">
                      <a:pos x="333" y="200"/>
                    </a:cxn>
                    <a:cxn ang="0">
                      <a:pos x="378" y="197"/>
                    </a:cxn>
                    <a:cxn ang="0">
                      <a:pos x="394" y="163"/>
                    </a:cxn>
                    <a:cxn ang="0">
                      <a:pos x="352" y="118"/>
                    </a:cxn>
                    <a:cxn ang="0">
                      <a:pos x="275" y="56"/>
                    </a:cxn>
                    <a:cxn ang="0">
                      <a:pos x="258" y="48"/>
                    </a:cxn>
                    <a:cxn ang="0">
                      <a:pos x="248" y="42"/>
                    </a:cxn>
                    <a:cxn ang="0">
                      <a:pos x="237" y="32"/>
                    </a:cxn>
                  </a:cxnLst>
                  <a:rect l="0" t="0" r="r" b="b"/>
                  <a:pathLst>
                    <a:path w="461" h="504">
                      <a:moveTo>
                        <a:pt x="235" y="32"/>
                      </a:moveTo>
                      <a:lnTo>
                        <a:pt x="224" y="32"/>
                      </a:lnTo>
                      <a:lnTo>
                        <a:pt x="211" y="32"/>
                      </a:lnTo>
                      <a:lnTo>
                        <a:pt x="199" y="30"/>
                      </a:lnTo>
                      <a:lnTo>
                        <a:pt x="186" y="30"/>
                      </a:lnTo>
                      <a:lnTo>
                        <a:pt x="173" y="29"/>
                      </a:lnTo>
                      <a:lnTo>
                        <a:pt x="160" y="29"/>
                      </a:lnTo>
                      <a:lnTo>
                        <a:pt x="147" y="27"/>
                      </a:lnTo>
                      <a:lnTo>
                        <a:pt x="135" y="27"/>
                      </a:lnTo>
                      <a:lnTo>
                        <a:pt x="122" y="27"/>
                      </a:lnTo>
                      <a:lnTo>
                        <a:pt x="109" y="27"/>
                      </a:lnTo>
                      <a:lnTo>
                        <a:pt x="104" y="19"/>
                      </a:lnTo>
                      <a:lnTo>
                        <a:pt x="98" y="13"/>
                      </a:lnTo>
                      <a:lnTo>
                        <a:pt x="91" y="10"/>
                      </a:lnTo>
                      <a:lnTo>
                        <a:pt x="83" y="6"/>
                      </a:lnTo>
                      <a:lnTo>
                        <a:pt x="75" y="3"/>
                      </a:lnTo>
                      <a:lnTo>
                        <a:pt x="67" y="2"/>
                      </a:lnTo>
                      <a:lnTo>
                        <a:pt x="59" y="0"/>
                      </a:lnTo>
                      <a:lnTo>
                        <a:pt x="51" y="0"/>
                      </a:lnTo>
                      <a:lnTo>
                        <a:pt x="42" y="0"/>
                      </a:lnTo>
                      <a:lnTo>
                        <a:pt x="34" y="0"/>
                      </a:lnTo>
                      <a:lnTo>
                        <a:pt x="34" y="5"/>
                      </a:lnTo>
                      <a:lnTo>
                        <a:pt x="34" y="10"/>
                      </a:lnTo>
                      <a:lnTo>
                        <a:pt x="34" y="16"/>
                      </a:lnTo>
                      <a:lnTo>
                        <a:pt x="32" y="21"/>
                      </a:lnTo>
                      <a:lnTo>
                        <a:pt x="32" y="27"/>
                      </a:lnTo>
                      <a:lnTo>
                        <a:pt x="34" y="32"/>
                      </a:lnTo>
                      <a:lnTo>
                        <a:pt x="34" y="38"/>
                      </a:lnTo>
                      <a:lnTo>
                        <a:pt x="35" y="43"/>
                      </a:lnTo>
                      <a:lnTo>
                        <a:pt x="37" y="48"/>
                      </a:lnTo>
                      <a:lnTo>
                        <a:pt x="40" y="53"/>
                      </a:lnTo>
                      <a:lnTo>
                        <a:pt x="40" y="54"/>
                      </a:lnTo>
                      <a:lnTo>
                        <a:pt x="42" y="56"/>
                      </a:lnTo>
                      <a:lnTo>
                        <a:pt x="45" y="56"/>
                      </a:lnTo>
                      <a:lnTo>
                        <a:pt x="47" y="56"/>
                      </a:lnTo>
                      <a:lnTo>
                        <a:pt x="51" y="56"/>
                      </a:lnTo>
                      <a:lnTo>
                        <a:pt x="55" y="58"/>
                      </a:lnTo>
                      <a:lnTo>
                        <a:pt x="58" y="58"/>
                      </a:lnTo>
                      <a:lnTo>
                        <a:pt x="61" y="59"/>
                      </a:lnTo>
                      <a:lnTo>
                        <a:pt x="64" y="61"/>
                      </a:lnTo>
                      <a:lnTo>
                        <a:pt x="66" y="64"/>
                      </a:lnTo>
                      <a:lnTo>
                        <a:pt x="66" y="66"/>
                      </a:lnTo>
                      <a:lnTo>
                        <a:pt x="66" y="67"/>
                      </a:lnTo>
                      <a:lnTo>
                        <a:pt x="66" y="70"/>
                      </a:lnTo>
                      <a:lnTo>
                        <a:pt x="66" y="72"/>
                      </a:lnTo>
                      <a:lnTo>
                        <a:pt x="66" y="75"/>
                      </a:lnTo>
                      <a:lnTo>
                        <a:pt x="66" y="77"/>
                      </a:lnTo>
                      <a:lnTo>
                        <a:pt x="66" y="80"/>
                      </a:lnTo>
                      <a:lnTo>
                        <a:pt x="66" y="82"/>
                      </a:lnTo>
                      <a:lnTo>
                        <a:pt x="66" y="83"/>
                      </a:lnTo>
                      <a:lnTo>
                        <a:pt x="66" y="85"/>
                      </a:lnTo>
                      <a:lnTo>
                        <a:pt x="64" y="85"/>
                      </a:lnTo>
                      <a:lnTo>
                        <a:pt x="63" y="83"/>
                      </a:lnTo>
                      <a:lnTo>
                        <a:pt x="61" y="83"/>
                      </a:lnTo>
                      <a:lnTo>
                        <a:pt x="59" y="85"/>
                      </a:lnTo>
                      <a:lnTo>
                        <a:pt x="58" y="86"/>
                      </a:lnTo>
                      <a:lnTo>
                        <a:pt x="56" y="86"/>
                      </a:lnTo>
                      <a:lnTo>
                        <a:pt x="55" y="88"/>
                      </a:lnTo>
                      <a:lnTo>
                        <a:pt x="53" y="90"/>
                      </a:lnTo>
                      <a:lnTo>
                        <a:pt x="51" y="90"/>
                      </a:lnTo>
                      <a:lnTo>
                        <a:pt x="50" y="91"/>
                      </a:lnTo>
                      <a:lnTo>
                        <a:pt x="47" y="96"/>
                      </a:lnTo>
                      <a:lnTo>
                        <a:pt x="45" y="101"/>
                      </a:lnTo>
                      <a:lnTo>
                        <a:pt x="43" y="106"/>
                      </a:lnTo>
                      <a:lnTo>
                        <a:pt x="42" y="110"/>
                      </a:lnTo>
                      <a:lnTo>
                        <a:pt x="42" y="115"/>
                      </a:lnTo>
                      <a:lnTo>
                        <a:pt x="42" y="120"/>
                      </a:lnTo>
                      <a:lnTo>
                        <a:pt x="42" y="125"/>
                      </a:lnTo>
                      <a:lnTo>
                        <a:pt x="42" y="130"/>
                      </a:lnTo>
                      <a:lnTo>
                        <a:pt x="43" y="134"/>
                      </a:lnTo>
                      <a:lnTo>
                        <a:pt x="45" y="139"/>
                      </a:lnTo>
                      <a:lnTo>
                        <a:pt x="50" y="142"/>
                      </a:lnTo>
                      <a:lnTo>
                        <a:pt x="56" y="146"/>
                      </a:lnTo>
                      <a:lnTo>
                        <a:pt x="61" y="147"/>
                      </a:lnTo>
                      <a:lnTo>
                        <a:pt x="67" y="147"/>
                      </a:lnTo>
                      <a:lnTo>
                        <a:pt x="74" y="149"/>
                      </a:lnTo>
                      <a:lnTo>
                        <a:pt x="80" y="149"/>
                      </a:lnTo>
                      <a:lnTo>
                        <a:pt x="87" y="149"/>
                      </a:lnTo>
                      <a:lnTo>
                        <a:pt x="93" y="150"/>
                      </a:lnTo>
                      <a:lnTo>
                        <a:pt x="98" y="152"/>
                      </a:lnTo>
                      <a:lnTo>
                        <a:pt x="104" y="155"/>
                      </a:lnTo>
                      <a:lnTo>
                        <a:pt x="104" y="155"/>
                      </a:lnTo>
                      <a:lnTo>
                        <a:pt x="106" y="157"/>
                      </a:lnTo>
                      <a:lnTo>
                        <a:pt x="107" y="158"/>
                      </a:lnTo>
                      <a:lnTo>
                        <a:pt x="107" y="162"/>
                      </a:lnTo>
                      <a:lnTo>
                        <a:pt x="107" y="163"/>
                      </a:lnTo>
                      <a:lnTo>
                        <a:pt x="106" y="166"/>
                      </a:lnTo>
                      <a:lnTo>
                        <a:pt x="106" y="171"/>
                      </a:lnTo>
                      <a:lnTo>
                        <a:pt x="103" y="174"/>
                      </a:lnTo>
                      <a:lnTo>
                        <a:pt x="101" y="178"/>
                      </a:lnTo>
                      <a:lnTo>
                        <a:pt x="98" y="181"/>
                      </a:lnTo>
                      <a:lnTo>
                        <a:pt x="98" y="181"/>
                      </a:lnTo>
                      <a:lnTo>
                        <a:pt x="98" y="181"/>
                      </a:lnTo>
                      <a:lnTo>
                        <a:pt x="96" y="181"/>
                      </a:lnTo>
                      <a:lnTo>
                        <a:pt x="96" y="181"/>
                      </a:lnTo>
                      <a:lnTo>
                        <a:pt x="95" y="181"/>
                      </a:lnTo>
                      <a:lnTo>
                        <a:pt x="93" y="181"/>
                      </a:lnTo>
                      <a:lnTo>
                        <a:pt x="91" y="181"/>
                      </a:lnTo>
                      <a:lnTo>
                        <a:pt x="91" y="181"/>
                      </a:lnTo>
                      <a:lnTo>
                        <a:pt x="90" y="181"/>
                      </a:lnTo>
                      <a:lnTo>
                        <a:pt x="88" y="181"/>
                      </a:lnTo>
                      <a:lnTo>
                        <a:pt x="88" y="182"/>
                      </a:lnTo>
                      <a:lnTo>
                        <a:pt x="88" y="184"/>
                      </a:lnTo>
                      <a:lnTo>
                        <a:pt x="87" y="186"/>
                      </a:lnTo>
                      <a:lnTo>
                        <a:pt x="87" y="187"/>
                      </a:lnTo>
                      <a:lnTo>
                        <a:pt x="87" y="189"/>
                      </a:lnTo>
                      <a:lnTo>
                        <a:pt x="87" y="190"/>
                      </a:lnTo>
                      <a:lnTo>
                        <a:pt x="85" y="190"/>
                      </a:lnTo>
                      <a:lnTo>
                        <a:pt x="85" y="192"/>
                      </a:lnTo>
                      <a:lnTo>
                        <a:pt x="83" y="192"/>
                      </a:lnTo>
                      <a:lnTo>
                        <a:pt x="82" y="192"/>
                      </a:lnTo>
                      <a:lnTo>
                        <a:pt x="77" y="190"/>
                      </a:lnTo>
                      <a:lnTo>
                        <a:pt x="74" y="190"/>
                      </a:lnTo>
                      <a:lnTo>
                        <a:pt x="69" y="192"/>
                      </a:lnTo>
                      <a:lnTo>
                        <a:pt x="66" y="194"/>
                      </a:lnTo>
                      <a:lnTo>
                        <a:pt x="61" y="197"/>
                      </a:lnTo>
                      <a:lnTo>
                        <a:pt x="58" y="200"/>
                      </a:lnTo>
                      <a:lnTo>
                        <a:pt x="55" y="203"/>
                      </a:lnTo>
                      <a:lnTo>
                        <a:pt x="51" y="206"/>
                      </a:lnTo>
                      <a:lnTo>
                        <a:pt x="48" y="210"/>
                      </a:lnTo>
                      <a:lnTo>
                        <a:pt x="45" y="213"/>
                      </a:lnTo>
                      <a:lnTo>
                        <a:pt x="43" y="219"/>
                      </a:lnTo>
                      <a:lnTo>
                        <a:pt x="43" y="227"/>
                      </a:lnTo>
                      <a:lnTo>
                        <a:pt x="45" y="234"/>
                      </a:lnTo>
                      <a:lnTo>
                        <a:pt x="45" y="240"/>
                      </a:lnTo>
                      <a:lnTo>
                        <a:pt x="47" y="246"/>
                      </a:lnTo>
                      <a:lnTo>
                        <a:pt x="47" y="254"/>
                      </a:lnTo>
                      <a:lnTo>
                        <a:pt x="47" y="261"/>
                      </a:lnTo>
                      <a:lnTo>
                        <a:pt x="45" y="267"/>
                      </a:lnTo>
                      <a:lnTo>
                        <a:pt x="43" y="272"/>
                      </a:lnTo>
                      <a:lnTo>
                        <a:pt x="40" y="277"/>
                      </a:lnTo>
                      <a:lnTo>
                        <a:pt x="35" y="278"/>
                      </a:lnTo>
                      <a:lnTo>
                        <a:pt x="32" y="278"/>
                      </a:lnTo>
                      <a:lnTo>
                        <a:pt x="27" y="278"/>
                      </a:lnTo>
                      <a:lnTo>
                        <a:pt x="23" y="278"/>
                      </a:lnTo>
                      <a:lnTo>
                        <a:pt x="19" y="277"/>
                      </a:lnTo>
                      <a:lnTo>
                        <a:pt x="15" y="277"/>
                      </a:lnTo>
                      <a:lnTo>
                        <a:pt x="10" y="275"/>
                      </a:lnTo>
                      <a:lnTo>
                        <a:pt x="7" y="275"/>
                      </a:lnTo>
                      <a:lnTo>
                        <a:pt x="5" y="277"/>
                      </a:lnTo>
                      <a:lnTo>
                        <a:pt x="2" y="277"/>
                      </a:lnTo>
                      <a:lnTo>
                        <a:pt x="0" y="280"/>
                      </a:lnTo>
                      <a:lnTo>
                        <a:pt x="0" y="285"/>
                      </a:lnTo>
                      <a:lnTo>
                        <a:pt x="0" y="288"/>
                      </a:lnTo>
                      <a:lnTo>
                        <a:pt x="0" y="293"/>
                      </a:lnTo>
                      <a:lnTo>
                        <a:pt x="0" y="296"/>
                      </a:lnTo>
                      <a:lnTo>
                        <a:pt x="0" y="301"/>
                      </a:lnTo>
                      <a:lnTo>
                        <a:pt x="2" y="306"/>
                      </a:lnTo>
                      <a:lnTo>
                        <a:pt x="2" y="310"/>
                      </a:lnTo>
                      <a:lnTo>
                        <a:pt x="2" y="315"/>
                      </a:lnTo>
                      <a:lnTo>
                        <a:pt x="2" y="320"/>
                      </a:lnTo>
                      <a:lnTo>
                        <a:pt x="3" y="323"/>
                      </a:lnTo>
                      <a:lnTo>
                        <a:pt x="7" y="326"/>
                      </a:lnTo>
                      <a:lnTo>
                        <a:pt x="8" y="330"/>
                      </a:lnTo>
                      <a:lnTo>
                        <a:pt x="10" y="331"/>
                      </a:lnTo>
                      <a:lnTo>
                        <a:pt x="13" y="334"/>
                      </a:lnTo>
                      <a:lnTo>
                        <a:pt x="15" y="336"/>
                      </a:lnTo>
                      <a:lnTo>
                        <a:pt x="18" y="339"/>
                      </a:lnTo>
                      <a:lnTo>
                        <a:pt x="19" y="339"/>
                      </a:lnTo>
                      <a:lnTo>
                        <a:pt x="21" y="341"/>
                      </a:lnTo>
                      <a:lnTo>
                        <a:pt x="24" y="341"/>
                      </a:lnTo>
                      <a:lnTo>
                        <a:pt x="31" y="346"/>
                      </a:lnTo>
                      <a:lnTo>
                        <a:pt x="39" y="349"/>
                      </a:lnTo>
                      <a:lnTo>
                        <a:pt x="47" y="352"/>
                      </a:lnTo>
                      <a:lnTo>
                        <a:pt x="53" y="355"/>
                      </a:lnTo>
                      <a:lnTo>
                        <a:pt x="61" y="357"/>
                      </a:lnTo>
                      <a:lnTo>
                        <a:pt x="67" y="360"/>
                      </a:lnTo>
                      <a:lnTo>
                        <a:pt x="75" y="362"/>
                      </a:lnTo>
                      <a:lnTo>
                        <a:pt x="83" y="365"/>
                      </a:lnTo>
                      <a:lnTo>
                        <a:pt x="90" y="370"/>
                      </a:lnTo>
                      <a:lnTo>
                        <a:pt x="98" y="373"/>
                      </a:lnTo>
                      <a:lnTo>
                        <a:pt x="106" y="376"/>
                      </a:lnTo>
                      <a:lnTo>
                        <a:pt x="115" y="378"/>
                      </a:lnTo>
                      <a:lnTo>
                        <a:pt x="123" y="378"/>
                      </a:lnTo>
                      <a:lnTo>
                        <a:pt x="133" y="378"/>
                      </a:lnTo>
                      <a:lnTo>
                        <a:pt x="141" y="378"/>
                      </a:lnTo>
                      <a:lnTo>
                        <a:pt x="151" y="378"/>
                      </a:lnTo>
                      <a:lnTo>
                        <a:pt x="160" y="378"/>
                      </a:lnTo>
                      <a:lnTo>
                        <a:pt x="170" y="378"/>
                      </a:lnTo>
                      <a:lnTo>
                        <a:pt x="179" y="378"/>
                      </a:lnTo>
                      <a:lnTo>
                        <a:pt x="189" y="379"/>
                      </a:lnTo>
                      <a:lnTo>
                        <a:pt x="191" y="381"/>
                      </a:lnTo>
                      <a:lnTo>
                        <a:pt x="192" y="382"/>
                      </a:lnTo>
                      <a:lnTo>
                        <a:pt x="195" y="384"/>
                      </a:lnTo>
                      <a:lnTo>
                        <a:pt x="197" y="386"/>
                      </a:lnTo>
                      <a:lnTo>
                        <a:pt x="200" y="387"/>
                      </a:lnTo>
                      <a:lnTo>
                        <a:pt x="203" y="389"/>
                      </a:lnTo>
                      <a:lnTo>
                        <a:pt x="207" y="390"/>
                      </a:lnTo>
                      <a:lnTo>
                        <a:pt x="210" y="392"/>
                      </a:lnTo>
                      <a:lnTo>
                        <a:pt x="213" y="394"/>
                      </a:lnTo>
                      <a:lnTo>
                        <a:pt x="216" y="395"/>
                      </a:lnTo>
                      <a:lnTo>
                        <a:pt x="216" y="405"/>
                      </a:lnTo>
                      <a:lnTo>
                        <a:pt x="223" y="414"/>
                      </a:lnTo>
                      <a:lnTo>
                        <a:pt x="226" y="422"/>
                      </a:lnTo>
                      <a:lnTo>
                        <a:pt x="227" y="432"/>
                      </a:lnTo>
                      <a:lnTo>
                        <a:pt x="226" y="443"/>
                      </a:lnTo>
                      <a:lnTo>
                        <a:pt x="226" y="453"/>
                      </a:lnTo>
                      <a:lnTo>
                        <a:pt x="224" y="464"/>
                      </a:lnTo>
                      <a:lnTo>
                        <a:pt x="224" y="474"/>
                      </a:lnTo>
                      <a:lnTo>
                        <a:pt x="224" y="483"/>
                      </a:lnTo>
                      <a:lnTo>
                        <a:pt x="226" y="493"/>
                      </a:lnTo>
                      <a:lnTo>
                        <a:pt x="232" y="501"/>
                      </a:lnTo>
                      <a:lnTo>
                        <a:pt x="234" y="502"/>
                      </a:lnTo>
                      <a:lnTo>
                        <a:pt x="235" y="504"/>
                      </a:lnTo>
                      <a:lnTo>
                        <a:pt x="237" y="504"/>
                      </a:lnTo>
                      <a:lnTo>
                        <a:pt x="240" y="504"/>
                      </a:lnTo>
                      <a:lnTo>
                        <a:pt x="243" y="502"/>
                      </a:lnTo>
                      <a:lnTo>
                        <a:pt x="245" y="502"/>
                      </a:lnTo>
                      <a:lnTo>
                        <a:pt x="248" y="502"/>
                      </a:lnTo>
                      <a:lnTo>
                        <a:pt x="251" y="502"/>
                      </a:lnTo>
                      <a:lnTo>
                        <a:pt x="255" y="501"/>
                      </a:lnTo>
                      <a:lnTo>
                        <a:pt x="258" y="501"/>
                      </a:lnTo>
                      <a:lnTo>
                        <a:pt x="261" y="501"/>
                      </a:lnTo>
                      <a:lnTo>
                        <a:pt x="263" y="499"/>
                      </a:lnTo>
                      <a:lnTo>
                        <a:pt x="264" y="496"/>
                      </a:lnTo>
                      <a:lnTo>
                        <a:pt x="266" y="494"/>
                      </a:lnTo>
                      <a:lnTo>
                        <a:pt x="266" y="491"/>
                      </a:lnTo>
                      <a:lnTo>
                        <a:pt x="267" y="488"/>
                      </a:lnTo>
                      <a:lnTo>
                        <a:pt x="267" y="486"/>
                      </a:lnTo>
                      <a:lnTo>
                        <a:pt x="269" y="485"/>
                      </a:lnTo>
                      <a:lnTo>
                        <a:pt x="272" y="485"/>
                      </a:lnTo>
                      <a:lnTo>
                        <a:pt x="274" y="485"/>
                      </a:lnTo>
                      <a:lnTo>
                        <a:pt x="274" y="483"/>
                      </a:lnTo>
                      <a:lnTo>
                        <a:pt x="274" y="482"/>
                      </a:lnTo>
                      <a:lnTo>
                        <a:pt x="274" y="480"/>
                      </a:lnTo>
                      <a:lnTo>
                        <a:pt x="274" y="478"/>
                      </a:lnTo>
                      <a:lnTo>
                        <a:pt x="274" y="478"/>
                      </a:lnTo>
                      <a:lnTo>
                        <a:pt x="274" y="477"/>
                      </a:lnTo>
                      <a:lnTo>
                        <a:pt x="274" y="475"/>
                      </a:lnTo>
                      <a:lnTo>
                        <a:pt x="274" y="475"/>
                      </a:lnTo>
                      <a:lnTo>
                        <a:pt x="274" y="475"/>
                      </a:lnTo>
                      <a:lnTo>
                        <a:pt x="274" y="475"/>
                      </a:lnTo>
                      <a:lnTo>
                        <a:pt x="280" y="474"/>
                      </a:lnTo>
                      <a:lnTo>
                        <a:pt x="285" y="474"/>
                      </a:lnTo>
                      <a:lnTo>
                        <a:pt x="290" y="475"/>
                      </a:lnTo>
                      <a:lnTo>
                        <a:pt x="295" y="477"/>
                      </a:lnTo>
                      <a:lnTo>
                        <a:pt x="298" y="478"/>
                      </a:lnTo>
                      <a:lnTo>
                        <a:pt x="301" y="482"/>
                      </a:lnTo>
                      <a:lnTo>
                        <a:pt x="304" y="485"/>
                      </a:lnTo>
                      <a:lnTo>
                        <a:pt x="309" y="490"/>
                      </a:lnTo>
                      <a:lnTo>
                        <a:pt x="312" y="493"/>
                      </a:lnTo>
                      <a:lnTo>
                        <a:pt x="317" y="496"/>
                      </a:lnTo>
                      <a:lnTo>
                        <a:pt x="322" y="498"/>
                      </a:lnTo>
                      <a:lnTo>
                        <a:pt x="327" y="499"/>
                      </a:lnTo>
                      <a:lnTo>
                        <a:pt x="331" y="499"/>
                      </a:lnTo>
                      <a:lnTo>
                        <a:pt x="336" y="498"/>
                      </a:lnTo>
                      <a:lnTo>
                        <a:pt x="341" y="496"/>
                      </a:lnTo>
                      <a:lnTo>
                        <a:pt x="346" y="493"/>
                      </a:lnTo>
                      <a:lnTo>
                        <a:pt x="351" y="490"/>
                      </a:lnTo>
                      <a:lnTo>
                        <a:pt x="355" y="486"/>
                      </a:lnTo>
                      <a:lnTo>
                        <a:pt x="360" y="483"/>
                      </a:lnTo>
                      <a:lnTo>
                        <a:pt x="365" y="480"/>
                      </a:lnTo>
                      <a:lnTo>
                        <a:pt x="373" y="475"/>
                      </a:lnTo>
                      <a:lnTo>
                        <a:pt x="381" y="474"/>
                      </a:lnTo>
                      <a:lnTo>
                        <a:pt x="389" y="472"/>
                      </a:lnTo>
                      <a:lnTo>
                        <a:pt x="397" y="472"/>
                      </a:lnTo>
                      <a:lnTo>
                        <a:pt x="405" y="474"/>
                      </a:lnTo>
                      <a:lnTo>
                        <a:pt x="413" y="474"/>
                      </a:lnTo>
                      <a:lnTo>
                        <a:pt x="421" y="475"/>
                      </a:lnTo>
                      <a:lnTo>
                        <a:pt x="429" y="475"/>
                      </a:lnTo>
                      <a:lnTo>
                        <a:pt x="437" y="475"/>
                      </a:lnTo>
                      <a:lnTo>
                        <a:pt x="445" y="475"/>
                      </a:lnTo>
                      <a:lnTo>
                        <a:pt x="445" y="464"/>
                      </a:lnTo>
                      <a:lnTo>
                        <a:pt x="450" y="461"/>
                      </a:lnTo>
                      <a:lnTo>
                        <a:pt x="453" y="456"/>
                      </a:lnTo>
                      <a:lnTo>
                        <a:pt x="456" y="451"/>
                      </a:lnTo>
                      <a:lnTo>
                        <a:pt x="458" y="445"/>
                      </a:lnTo>
                      <a:lnTo>
                        <a:pt x="459" y="440"/>
                      </a:lnTo>
                      <a:lnTo>
                        <a:pt x="461" y="434"/>
                      </a:lnTo>
                      <a:lnTo>
                        <a:pt x="461" y="429"/>
                      </a:lnTo>
                      <a:lnTo>
                        <a:pt x="459" y="424"/>
                      </a:lnTo>
                      <a:lnTo>
                        <a:pt x="458" y="419"/>
                      </a:lnTo>
                      <a:lnTo>
                        <a:pt x="456" y="416"/>
                      </a:lnTo>
                      <a:lnTo>
                        <a:pt x="453" y="414"/>
                      </a:lnTo>
                      <a:lnTo>
                        <a:pt x="451" y="413"/>
                      </a:lnTo>
                      <a:lnTo>
                        <a:pt x="450" y="411"/>
                      </a:lnTo>
                      <a:lnTo>
                        <a:pt x="447" y="410"/>
                      </a:lnTo>
                      <a:lnTo>
                        <a:pt x="445" y="408"/>
                      </a:lnTo>
                      <a:lnTo>
                        <a:pt x="442" y="408"/>
                      </a:lnTo>
                      <a:lnTo>
                        <a:pt x="440" y="406"/>
                      </a:lnTo>
                      <a:lnTo>
                        <a:pt x="439" y="406"/>
                      </a:lnTo>
                      <a:lnTo>
                        <a:pt x="435" y="405"/>
                      </a:lnTo>
                      <a:lnTo>
                        <a:pt x="434" y="405"/>
                      </a:lnTo>
                      <a:lnTo>
                        <a:pt x="431" y="405"/>
                      </a:lnTo>
                      <a:lnTo>
                        <a:pt x="427" y="405"/>
                      </a:lnTo>
                      <a:lnTo>
                        <a:pt x="424" y="405"/>
                      </a:lnTo>
                      <a:lnTo>
                        <a:pt x="419" y="403"/>
                      </a:lnTo>
                      <a:lnTo>
                        <a:pt x="416" y="403"/>
                      </a:lnTo>
                      <a:lnTo>
                        <a:pt x="411" y="402"/>
                      </a:lnTo>
                      <a:lnTo>
                        <a:pt x="408" y="402"/>
                      </a:lnTo>
                      <a:lnTo>
                        <a:pt x="403" y="400"/>
                      </a:lnTo>
                      <a:lnTo>
                        <a:pt x="400" y="400"/>
                      </a:lnTo>
                      <a:lnTo>
                        <a:pt x="397" y="400"/>
                      </a:lnTo>
                      <a:lnTo>
                        <a:pt x="395" y="400"/>
                      </a:lnTo>
                      <a:lnTo>
                        <a:pt x="394" y="398"/>
                      </a:lnTo>
                      <a:lnTo>
                        <a:pt x="392" y="397"/>
                      </a:lnTo>
                      <a:lnTo>
                        <a:pt x="391" y="394"/>
                      </a:lnTo>
                      <a:lnTo>
                        <a:pt x="389" y="392"/>
                      </a:lnTo>
                      <a:lnTo>
                        <a:pt x="387" y="389"/>
                      </a:lnTo>
                      <a:lnTo>
                        <a:pt x="386" y="387"/>
                      </a:lnTo>
                      <a:lnTo>
                        <a:pt x="384" y="386"/>
                      </a:lnTo>
                      <a:lnTo>
                        <a:pt x="383" y="384"/>
                      </a:lnTo>
                      <a:lnTo>
                        <a:pt x="381" y="384"/>
                      </a:lnTo>
                      <a:lnTo>
                        <a:pt x="376" y="384"/>
                      </a:lnTo>
                      <a:lnTo>
                        <a:pt x="371" y="382"/>
                      </a:lnTo>
                      <a:lnTo>
                        <a:pt x="368" y="381"/>
                      </a:lnTo>
                      <a:lnTo>
                        <a:pt x="363" y="378"/>
                      </a:lnTo>
                      <a:lnTo>
                        <a:pt x="360" y="374"/>
                      </a:lnTo>
                      <a:lnTo>
                        <a:pt x="357" y="371"/>
                      </a:lnTo>
                      <a:lnTo>
                        <a:pt x="355" y="368"/>
                      </a:lnTo>
                      <a:lnTo>
                        <a:pt x="352" y="365"/>
                      </a:lnTo>
                      <a:lnTo>
                        <a:pt x="351" y="360"/>
                      </a:lnTo>
                      <a:lnTo>
                        <a:pt x="349" y="357"/>
                      </a:lnTo>
                      <a:lnTo>
                        <a:pt x="341" y="350"/>
                      </a:lnTo>
                      <a:lnTo>
                        <a:pt x="336" y="342"/>
                      </a:lnTo>
                      <a:lnTo>
                        <a:pt x="331" y="334"/>
                      </a:lnTo>
                      <a:lnTo>
                        <a:pt x="328" y="326"/>
                      </a:lnTo>
                      <a:lnTo>
                        <a:pt x="327" y="317"/>
                      </a:lnTo>
                      <a:lnTo>
                        <a:pt x="327" y="307"/>
                      </a:lnTo>
                      <a:lnTo>
                        <a:pt x="327" y="298"/>
                      </a:lnTo>
                      <a:lnTo>
                        <a:pt x="328" y="290"/>
                      </a:lnTo>
                      <a:lnTo>
                        <a:pt x="330" y="280"/>
                      </a:lnTo>
                      <a:lnTo>
                        <a:pt x="333" y="272"/>
                      </a:lnTo>
                      <a:lnTo>
                        <a:pt x="333" y="270"/>
                      </a:lnTo>
                      <a:lnTo>
                        <a:pt x="333" y="267"/>
                      </a:lnTo>
                      <a:lnTo>
                        <a:pt x="335" y="264"/>
                      </a:lnTo>
                      <a:lnTo>
                        <a:pt x="335" y="261"/>
                      </a:lnTo>
                      <a:lnTo>
                        <a:pt x="336" y="258"/>
                      </a:lnTo>
                      <a:lnTo>
                        <a:pt x="336" y="254"/>
                      </a:lnTo>
                      <a:lnTo>
                        <a:pt x="338" y="251"/>
                      </a:lnTo>
                      <a:lnTo>
                        <a:pt x="338" y="246"/>
                      </a:lnTo>
                      <a:lnTo>
                        <a:pt x="338" y="243"/>
                      </a:lnTo>
                      <a:lnTo>
                        <a:pt x="338" y="240"/>
                      </a:lnTo>
                      <a:lnTo>
                        <a:pt x="335" y="240"/>
                      </a:lnTo>
                      <a:lnTo>
                        <a:pt x="333" y="240"/>
                      </a:lnTo>
                      <a:lnTo>
                        <a:pt x="331" y="238"/>
                      </a:lnTo>
                      <a:lnTo>
                        <a:pt x="330" y="238"/>
                      </a:lnTo>
                      <a:lnTo>
                        <a:pt x="328" y="237"/>
                      </a:lnTo>
                      <a:lnTo>
                        <a:pt x="327" y="235"/>
                      </a:lnTo>
                      <a:lnTo>
                        <a:pt x="327" y="234"/>
                      </a:lnTo>
                      <a:lnTo>
                        <a:pt x="325" y="232"/>
                      </a:lnTo>
                      <a:lnTo>
                        <a:pt x="323" y="230"/>
                      </a:lnTo>
                      <a:lnTo>
                        <a:pt x="322" y="229"/>
                      </a:lnTo>
                      <a:lnTo>
                        <a:pt x="320" y="229"/>
                      </a:lnTo>
                      <a:lnTo>
                        <a:pt x="319" y="229"/>
                      </a:lnTo>
                      <a:lnTo>
                        <a:pt x="317" y="229"/>
                      </a:lnTo>
                      <a:lnTo>
                        <a:pt x="314" y="229"/>
                      </a:lnTo>
                      <a:lnTo>
                        <a:pt x="312" y="230"/>
                      </a:lnTo>
                      <a:lnTo>
                        <a:pt x="309" y="230"/>
                      </a:lnTo>
                      <a:lnTo>
                        <a:pt x="307" y="230"/>
                      </a:lnTo>
                      <a:lnTo>
                        <a:pt x="304" y="230"/>
                      </a:lnTo>
                      <a:lnTo>
                        <a:pt x="303" y="227"/>
                      </a:lnTo>
                      <a:lnTo>
                        <a:pt x="301" y="224"/>
                      </a:lnTo>
                      <a:lnTo>
                        <a:pt x="306" y="224"/>
                      </a:lnTo>
                      <a:lnTo>
                        <a:pt x="309" y="222"/>
                      </a:lnTo>
                      <a:lnTo>
                        <a:pt x="312" y="221"/>
                      </a:lnTo>
                      <a:lnTo>
                        <a:pt x="315" y="218"/>
                      </a:lnTo>
                      <a:lnTo>
                        <a:pt x="319" y="214"/>
                      </a:lnTo>
                      <a:lnTo>
                        <a:pt x="320" y="213"/>
                      </a:lnTo>
                      <a:lnTo>
                        <a:pt x="322" y="210"/>
                      </a:lnTo>
                      <a:lnTo>
                        <a:pt x="325" y="206"/>
                      </a:lnTo>
                      <a:lnTo>
                        <a:pt x="327" y="205"/>
                      </a:lnTo>
                      <a:lnTo>
                        <a:pt x="328" y="203"/>
                      </a:lnTo>
                      <a:lnTo>
                        <a:pt x="333" y="200"/>
                      </a:lnTo>
                      <a:lnTo>
                        <a:pt x="338" y="198"/>
                      </a:lnTo>
                      <a:lnTo>
                        <a:pt x="344" y="197"/>
                      </a:lnTo>
                      <a:lnTo>
                        <a:pt x="351" y="197"/>
                      </a:lnTo>
                      <a:lnTo>
                        <a:pt x="357" y="195"/>
                      </a:lnTo>
                      <a:lnTo>
                        <a:pt x="365" y="195"/>
                      </a:lnTo>
                      <a:lnTo>
                        <a:pt x="371" y="197"/>
                      </a:lnTo>
                      <a:lnTo>
                        <a:pt x="378" y="197"/>
                      </a:lnTo>
                      <a:lnTo>
                        <a:pt x="384" y="197"/>
                      </a:lnTo>
                      <a:lnTo>
                        <a:pt x="392" y="197"/>
                      </a:lnTo>
                      <a:lnTo>
                        <a:pt x="392" y="190"/>
                      </a:lnTo>
                      <a:lnTo>
                        <a:pt x="392" y="184"/>
                      </a:lnTo>
                      <a:lnTo>
                        <a:pt x="394" y="178"/>
                      </a:lnTo>
                      <a:lnTo>
                        <a:pt x="394" y="170"/>
                      </a:lnTo>
                      <a:lnTo>
                        <a:pt x="394" y="163"/>
                      </a:lnTo>
                      <a:lnTo>
                        <a:pt x="392" y="157"/>
                      </a:lnTo>
                      <a:lnTo>
                        <a:pt x="391" y="150"/>
                      </a:lnTo>
                      <a:lnTo>
                        <a:pt x="387" y="144"/>
                      </a:lnTo>
                      <a:lnTo>
                        <a:pt x="383" y="138"/>
                      </a:lnTo>
                      <a:lnTo>
                        <a:pt x="376" y="133"/>
                      </a:lnTo>
                      <a:lnTo>
                        <a:pt x="363" y="126"/>
                      </a:lnTo>
                      <a:lnTo>
                        <a:pt x="352" y="118"/>
                      </a:lnTo>
                      <a:lnTo>
                        <a:pt x="341" y="110"/>
                      </a:lnTo>
                      <a:lnTo>
                        <a:pt x="330" y="102"/>
                      </a:lnTo>
                      <a:lnTo>
                        <a:pt x="320" y="93"/>
                      </a:lnTo>
                      <a:lnTo>
                        <a:pt x="309" y="83"/>
                      </a:lnTo>
                      <a:lnTo>
                        <a:pt x="298" y="74"/>
                      </a:lnTo>
                      <a:lnTo>
                        <a:pt x="288" y="66"/>
                      </a:lnTo>
                      <a:lnTo>
                        <a:pt x="275" y="56"/>
                      </a:lnTo>
                      <a:lnTo>
                        <a:pt x="264" y="48"/>
                      </a:lnTo>
                      <a:lnTo>
                        <a:pt x="263" y="48"/>
                      </a:lnTo>
                      <a:lnTo>
                        <a:pt x="261" y="48"/>
                      </a:lnTo>
                      <a:lnTo>
                        <a:pt x="259" y="48"/>
                      </a:lnTo>
                      <a:lnTo>
                        <a:pt x="259" y="48"/>
                      </a:lnTo>
                      <a:lnTo>
                        <a:pt x="258" y="48"/>
                      </a:lnTo>
                      <a:lnTo>
                        <a:pt x="258" y="48"/>
                      </a:lnTo>
                      <a:lnTo>
                        <a:pt x="256" y="48"/>
                      </a:lnTo>
                      <a:lnTo>
                        <a:pt x="256" y="48"/>
                      </a:lnTo>
                      <a:lnTo>
                        <a:pt x="255" y="48"/>
                      </a:lnTo>
                      <a:lnTo>
                        <a:pt x="253" y="48"/>
                      </a:lnTo>
                      <a:lnTo>
                        <a:pt x="251" y="46"/>
                      </a:lnTo>
                      <a:lnTo>
                        <a:pt x="250" y="45"/>
                      </a:lnTo>
                      <a:lnTo>
                        <a:pt x="248" y="42"/>
                      </a:lnTo>
                      <a:lnTo>
                        <a:pt x="247" y="40"/>
                      </a:lnTo>
                      <a:lnTo>
                        <a:pt x="245" y="38"/>
                      </a:lnTo>
                      <a:lnTo>
                        <a:pt x="243" y="35"/>
                      </a:lnTo>
                      <a:lnTo>
                        <a:pt x="242" y="34"/>
                      </a:lnTo>
                      <a:lnTo>
                        <a:pt x="240" y="34"/>
                      </a:lnTo>
                      <a:lnTo>
                        <a:pt x="239" y="32"/>
                      </a:lnTo>
                      <a:lnTo>
                        <a:pt x="237" y="32"/>
                      </a:lnTo>
                      <a:lnTo>
                        <a:pt x="237" y="32"/>
                      </a:lnTo>
                      <a:lnTo>
                        <a:pt x="235" y="32"/>
                      </a:lnTo>
                      <a:close/>
                    </a:path>
                  </a:pathLst>
                </a:custGeom>
                <a:solidFill>
                  <a:srgbClr val="B1FFD0"/>
                </a:solidFill>
                <a:ln w="9525">
                  <a:noFill/>
                  <a:round/>
                  <a:headEnd/>
                  <a:tailEnd/>
                </a:ln>
              </p:spPr>
              <p:txBody>
                <a:bodyPr/>
                <a:lstStyle/>
                <a:p>
                  <a:endParaRPr lang="en-US"/>
                </a:p>
              </p:txBody>
            </p:sp>
            <p:sp>
              <p:nvSpPr>
                <p:cNvPr id="44254" name="Freeform 222"/>
                <p:cNvSpPr>
                  <a:spLocks/>
                </p:cNvSpPr>
                <p:nvPr/>
              </p:nvSpPr>
              <p:spPr bwMode="auto">
                <a:xfrm>
                  <a:off x="2231" y="3020"/>
                  <a:ext cx="1409" cy="745"/>
                </a:xfrm>
                <a:custGeom>
                  <a:avLst/>
                  <a:gdLst/>
                  <a:ahLst/>
                  <a:cxnLst>
                    <a:cxn ang="0">
                      <a:pos x="509" y="441"/>
                    </a:cxn>
                    <a:cxn ang="0">
                      <a:pos x="308" y="480"/>
                    </a:cxn>
                    <a:cxn ang="0">
                      <a:pos x="237" y="529"/>
                    </a:cxn>
                    <a:cxn ang="0">
                      <a:pos x="204" y="558"/>
                    </a:cxn>
                    <a:cxn ang="0">
                      <a:pos x="87" y="636"/>
                    </a:cxn>
                    <a:cxn ang="0">
                      <a:pos x="58" y="748"/>
                    </a:cxn>
                    <a:cxn ang="0">
                      <a:pos x="40" y="801"/>
                    </a:cxn>
                    <a:cxn ang="0">
                      <a:pos x="31" y="873"/>
                    </a:cxn>
                    <a:cxn ang="0">
                      <a:pos x="13" y="990"/>
                    </a:cxn>
                    <a:cxn ang="0">
                      <a:pos x="4" y="1225"/>
                    </a:cxn>
                    <a:cxn ang="0">
                      <a:pos x="128" y="1161"/>
                    </a:cxn>
                    <a:cxn ang="0">
                      <a:pos x="168" y="1072"/>
                    </a:cxn>
                    <a:cxn ang="0">
                      <a:pos x="280" y="897"/>
                    </a:cxn>
                    <a:cxn ang="0">
                      <a:pos x="434" y="928"/>
                    </a:cxn>
                    <a:cxn ang="0">
                      <a:pos x="484" y="960"/>
                    </a:cxn>
                    <a:cxn ang="0">
                      <a:pos x="535" y="976"/>
                    </a:cxn>
                    <a:cxn ang="0">
                      <a:pos x="685" y="1028"/>
                    </a:cxn>
                    <a:cxn ang="0">
                      <a:pos x="877" y="1060"/>
                    </a:cxn>
                    <a:cxn ang="0">
                      <a:pos x="1186" y="1089"/>
                    </a:cxn>
                    <a:cxn ang="0">
                      <a:pos x="1316" y="1110"/>
                    </a:cxn>
                    <a:cxn ang="0">
                      <a:pos x="1341" y="1124"/>
                    </a:cxn>
                    <a:cxn ang="0">
                      <a:pos x="1468" y="1256"/>
                    </a:cxn>
                    <a:cxn ang="0">
                      <a:pos x="1504" y="1321"/>
                    </a:cxn>
                    <a:cxn ang="0">
                      <a:pos x="1572" y="1432"/>
                    </a:cxn>
                    <a:cxn ang="0">
                      <a:pos x="1709" y="1489"/>
                    </a:cxn>
                    <a:cxn ang="0">
                      <a:pos x="1749" y="1428"/>
                    </a:cxn>
                    <a:cxn ang="0">
                      <a:pos x="1727" y="1198"/>
                    </a:cxn>
                    <a:cxn ang="0">
                      <a:pos x="1751" y="1062"/>
                    </a:cxn>
                    <a:cxn ang="0">
                      <a:pos x="1890" y="985"/>
                    </a:cxn>
                    <a:cxn ang="0">
                      <a:pos x="1999" y="953"/>
                    </a:cxn>
                    <a:cxn ang="0">
                      <a:pos x="2028" y="952"/>
                    </a:cxn>
                    <a:cxn ang="0">
                      <a:pos x="2052" y="944"/>
                    </a:cxn>
                    <a:cxn ang="0">
                      <a:pos x="2160" y="886"/>
                    </a:cxn>
                    <a:cxn ang="0">
                      <a:pos x="2272" y="808"/>
                    </a:cxn>
                    <a:cxn ang="0">
                      <a:pos x="2436" y="726"/>
                    </a:cxn>
                    <a:cxn ang="0">
                      <a:pos x="2530" y="668"/>
                    </a:cxn>
                    <a:cxn ang="0">
                      <a:pos x="2570" y="649"/>
                    </a:cxn>
                    <a:cxn ang="0">
                      <a:pos x="2613" y="622"/>
                    </a:cxn>
                    <a:cxn ang="0">
                      <a:pos x="2760" y="488"/>
                    </a:cxn>
                    <a:cxn ang="0">
                      <a:pos x="2813" y="382"/>
                    </a:cxn>
                    <a:cxn ang="0">
                      <a:pos x="2600" y="190"/>
                    </a:cxn>
                    <a:cxn ang="0">
                      <a:pos x="2588" y="179"/>
                    </a:cxn>
                    <a:cxn ang="0">
                      <a:pos x="2575" y="174"/>
                    </a:cxn>
                    <a:cxn ang="0">
                      <a:pos x="2559" y="169"/>
                    </a:cxn>
                    <a:cxn ang="0">
                      <a:pos x="2439" y="152"/>
                    </a:cxn>
                    <a:cxn ang="0">
                      <a:pos x="2415" y="140"/>
                    </a:cxn>
                    <a:cxn ang="0">
                      <a:pos x="2319" y="108"/>
                    </a:cxn>
                    <a:cxn ang="0">
                      <a:pos x="2180" y="62"/>
                    </a:cxn>
                    <a:cxn ang="0">
                      <a:pos x="2096" y="40"/>
                    </a:cxn>
                    <a:cxn ang="0">
                      <a:pos x="1957" y="3"/>
                    </a:cxn>
                    <a:cxn ang="0">
                      <a:pos x="1898" y="14"/>
                    </a:cxn>
                    <a:cxn ang="0">
                      <a:pos x="1860" y="22"/>
                    </a:cxn>
                    <a:cxn ang="0">
                      <a:pos x="1634" y="19"/>
                    </a:cxn>
                    <a:cxn ang="0">
                      <a:pos x="1421" y="3"/>
                    </a:cxn>
                    <a:cxn ang="0">
                      <a:pos x="1196" y="60"/>
                    </a:cxn>
                    <a:cxn ang="0">
                      <a:pos x="1056" y="115"/>
                    </a:cxn>
                    <a:cxn ang="0">
                      <a:pos x="978" y="148"/>
                    </a:cxn>
                    <a:cxn ang="0">
                      <a:pos x="895" y="148"/>
                    </a:cxn>
                    <a:cxn ang="0">
                      <a:pos x="852" y="187"/>
                    </a:cxn>
                    <a:cxn ang="0">
                      <a:pos x="736" y="297"/>
                    </a:cxn>
                    <a:cxn ang="0">
                      <a:pos x="703" y="348"/>
                    </a:cxn>
                    <a:cxn ang="0">
                      <a:pos x="640" y="411"/>
                    </a:cxn>
                  </a:cxnLst>
                  <a:rect l="0" t="0" r="r" b="b"/>
                  <a:pathLst>
                    <a:path w="2818" h="1489">
                      <a:moveTo>
                        <a:pt x="607" y="435"/>
                      </a:moveTo>
                      <a:lnTo>
                        <a:pt x="599" y="436"/>
                      </a:lnTo>
                      <a:lnTo>
                        <a:pt x="591" y="438"/>
                      </a:lnTo>
                      <a:lnTo>
                        <a:pt x="583" y="438"/>
                      </a:lnTo>
                      <a:lnTo>
                        <a:pt x="575" y="438"/>
                      </a:lnTo>
                      <a:lnTo>
                        <a:pt x="567" y="436"/>
                      </a:lnTo>
                      <a:lnTo>
                        <a:pt x="559" y="435"/>
                      </a:lnTo>
                      <a:lnTo>
                        <a:pt x="551" y="435"/>
                      </a:lnTo>
                      <a:lnTo>
                        <a:pt x="543" y="433"/>
                      </a:lnTo>
                      <a:lnTo>
                        <a:pt x="535" y="435"/>
                      </a:lnTo>
                      <a:lnTo>
                        <a:pt x="527" y="435"/>
                      </a:lnTo>
                      <a:lnTo>
                        <a:pt x="509" y="441"/>
                      </a:lnTo>
                      <a:lnTo>
                        <a:pt x="492" y="446"/>
                      </a:lnTo>
                      <a:lnTo>
                        <a:pt x="472" y="451"/>
                      </a:lnTo>
                      <a:lnTo>
                        <a:pt x="455" y="454"/>
                      </a:lnTo>
                      <a:lnTo>
                        <a:pt x="436" y="457"/>
                      </a:lnTo>
                      <a:lnTo>
                        <a:pt x="416" y="460"/>
                      </a:lnTo>
                      <a:lnTo>
                        <a:pt x="397" y="464"/>
                      </a:lnTo>
                      <a:lnTo>
                        <a:pt x="380" y="467"/>
                      </a:lnTo>
                      <a:lnTo>
                        <a:pt x="360" y="470"/>
                      </a:lnTo>
                      <a:lnTo>
                        <a:pt x="341" y="473"/>
                      </a:lnTo>
                      <a:lnTo>
                        <a:pt x="330" y="473"/>
                      </a:lnTo>
                      <a:lnTo>
                        <a:pt x="319" y="475"/>
                      </a:lnTo>
                      <a:lnTo>
                        <a:pt x="308" y="480"/>
                      </a:lnTo>
                      <a:lnTo>
                        <a:pt x="298" y="484"/>
                      </a:lnTo>
                      <a:lnTo>
                        <a:pt x="288" y="489"/>
                      </a:lnTo>
                      <a:lnTo>
                        <a:pt x="279" y="496"/>
                      </a:lnTo>
                      <a:lnTo>
                        <a:pt x="269" y="502"/>
                      </a:lnTo>
                      <a:lnTo>
                        <a:pt x="261" y="510"/>
                      </a:lnTo>
                      <a:lnTo>
                        <a:pt x="253" y="518"/>
                      </a:lnTo>
                      <a:lnTo>
                        <a:pt x="245" y="526"/>
                      </a:lnTo>
                      <a:lnTo>
                        <a:pt x="244" y="526"/>
                      </a:lnTo>
                      <a:lnTo>
                        <a:pt x="242" y="526"/>
                      </a:lnTo>
                      <a:lnTo>
                        <a:pt x="240" y="528"/>
                      </a:lnTo>
                      <a:lnTo>
                        <a:pt x="239" y="528"/>
                      </a:lnTo>
                      <a:lnTo>
                        <a:pt x="237" y="529"/>
                      </a:lnTo>
                      <a:lnTo>
                        <a:pt x="236" y="529"/>
                      </a:lnTo>
                      <a:lnTo>
                        <a:pt x="234" y="531"/>
                      </a:lnTo>
                      <a:lnTo>
                        <a:pt x="232" y="531"/>
                      </a:lnTo>
                      <a:lnTo>
                        <a:pt x="231" y="531"/>
                      </a:lnTo>
                      <a:lnTo>
                        <a:pt x="229" y="531"/>
                      </a:lnTo>
                      <a:lnTo>
                        <a:pt x="224" y="534"/>
                      </a:lnTo>
                      <a:lnTo>
                        <a:pt x="220" y="539"/>
                      </a:lnTo>
                      <a:lnTo>
                        <a:pt x="216" y="542"/>
                      </a:lnTo>
                      <a:lnTo>
                        <a:pt x="213" y="545"/>
                      </a:lnTo>
                      <a:lnTo>
                        <a:pt x="210" y="550"/>
                      </a:lnTo>
                      <a:lnTo>
                        <a:pt x="207" y="553"/>
                      </a:lnTo>
                      <a:lnTo>
                        <a:pt x="204" y="558"/>
                      </a:lnTo>
                      <a:lnTo>
                        <a:pt x="200" y="561"/>
                      </a:lnTo>
                      <a:lnTo>
                        <a:pt x="196" y="564"/>
                      </a:lnTo>
                      <a:lnTo>
                        <a:pt x="191" y="569"/>
                      </a:lnTo>
                      <a:lnTo>
                        <a:pt x="178" y="574"/>
                      </a:lnTo>
                      <a:lnTo>
                        <a:pt x="165" y="580"/>
                      </a:lnTo>
                      <a:lnTo>
                        <a:pt x="152" y="587"/>
                      </a:lnTo>
                      <a:lnTo>
                        <a:pt x="140" y="593"/>
                      </a:lnTo>
                      <a:lnTo>
                        <a:pt x="127" y="601"/>
                      </a:lnTo>
                      <a:lnTo>
                        <a:pt x="116" y="608"/>
                      </a:lnTo>
                      <a:lnTo>
                        <a:pt x="104" y="617"/>
                      </a:lnTo>
                      <a:lnTo>
                        <a:pt x="95" y="625"/>
                      </a:lnTo>
                      <a:lnTo>
                        <a:pt x="87" y="636"/>
                      </a:lnTo>
                      <a:lnTo>
                        <a:pt x="79" y="649"/>
                      </a:lnTo>
                      <a:lnTo>
                        <a:pt x="77" y="659"/>
                      </a:lnTo>
                      <a:lnTo>
                        <a:pt x="74" y="668"/>
                      </a:lnTo>
                      <a:lnTo>
                        <a:pt x="72" y="678"/>
                      </a:lnTo>
                      <a:lnTo>
                        <a:pt x="72" y="688"/>
                      </a:lnTo>
                      <a:lnTo>
                        <a:pt x="71" y="697"/>
                      </a:lnTo>
                      <a:lnTo>
                        <a:pt x="69" y="707"/>
                      </a:lnTo>
                      <a:lnTo>
                        <a:pt x="68" y="716"/>
                      </a:lnTo>
                      <a:lnTo>
                        <a:pt x="64" y="726"/>
                      </a:lnTo>
                      <a:lnTo>
                        <a:pt x="63" y="736"/>
                      </a:lnTo>
                      <a:lnTo>
                        <a:pt x="58" y="745"/>
                      </a:lnTo>
                      <a:lnTo>
                        <a:pt x="58" y="748"/>
                      </a:lnTo>
                      <a:lnTo>
                        <a:pt x="58" y="752"/>
                      </a:lnTo>
                      <a:lnTo>
                        <a:pt x="56" y="755"/>
                      </a:lnTo>
                      <a:lnTo>
                        <a:pt x="56" y="758"/>
                      </a:lnTo>
                      <a:lnTo>
                        <a:pt x="55" y="761"/>
                      </a:lnTo>
                      <a:lnTo>
                        <a:pt x="53" y="764"/>
                      </a:lnTo>
                      <a:lnTo>
                        <a:pt x="52" y="768"/>
                      </a:lnTo>
                      <a:lnTo>
                        <a:pt x="50" y="771"/>
                      </a:lnTo>
                      <a:lnTo>
                        <a:pt x="48" y="774"/>
                      </a:lnTo>
                      <a:lnTo>
                        <a:pt x="47" y="777"/>
                      </a:lnTo>
                      <a:lnTo>
                        <a:pt x="45" y="785"/>
                      </a:lnTo>
                      <a:lnTo>
                        <a:pt x="42" y="793"/>
                      </a:lnTo>
                      <a:lnTo>
                        <a:pt x="40" y="801"/>
                      </a:lnTo>
                      <a:lnTo>
                        <a:pt x="40" y="809"/>
                      </a:lnTo>
                      <a:lnTo>
                        <a:pt x="39" y="817"/>
                      </a:lnTo>
                      <a:lnTo>
                        <a:pt x="39" y="825"/>
                      </a:lnTo>
                      <a:lnTo>
                        <a:pt x="37" y="833"/>
                      </a:lnTo>
                      <a:lnTo>
                        <a:pt x="36" y="841"/>
                      </a:lnTo>
                      <a:lnTo>
                        <a:pt x="34" y="849"/>
                      </a:lnTo>
                      <a:lnTo>
                        <a:pt x="31" y="857"/>
                      </a:lnTo>
                      <a:lnTo>
                        <a:pt x="31" y="860"/>
                      </a:lnTo>
                      <a:lnTo>
                        <a:pt x="31" y="864"/>
                      </a:lnTo>
                      <a:lnTo>
                        <a:pt x="31" y="867"/>
                      </a:lnTo>
                      <a:lnTo>
                        <a:pt x="31" y="870"/>
                      </a:lnTo>
                      <a:lnTo>
                        <a:pt x="31" y="873"/>
                      </a:lnTo>
                      <a:lnTo>
                        <a:pt x="31" y="876"/>
                      </a:lnTo>
                      <a:lnTo>
                        <a:pt x="31" y="880"/>
                      </a:lnTo>
                      <a:lnTo>
                        <a:pt x="31" y="883"/>
                      </a:lnTo>
                      <a:lnTo>
                        <a:pt x="31" y="886"/>
                      </a:lnTo>
                      <a:lnTo>
                        <a:pt x="31" y="889"/>
                      </a:lnTo>
                      <a:lnTo>
                        <a:pt x="26" y="904"/>
                      </a:lnTo>
                      <a:lnTo>
                        <a:pt x="21" y="918"/>
                      </a:lnTo>
                      <a:lnTo>
                        <a:pt x="18" y="932"/>
                      </a:lnTo>
                      <a:lnTo>
                        <a:pt x="16" y="947"/>
                      </a:lnTo>
                      <a:lnTo>
                        <a:pt x="15" y="961"/>
                      </a:lnTo>
                      <a:lnTo>
                        <a:pt x="13" y="976"/>
                      </a:lnTo>
                      <a:lnTo>
                        <a:pt x="13" y="990"/>
                      </a:lnTo>
                      <a:lnTo>
                        <a:pt x="12" y="1004"/>
                      </a:lnTo>
                      <a:lnTo>
                        <a:pt x="12" y="1019"/>
                      </a:lnTo>
                      <a:lnTo>
                        <a:pt x="10" y="1033"/>
                      </a:lnTo>
                      <a:lnTo>
                        <a:pt x="5" y="1054"/>
                      </a:lnTo>
                      <a:lnTo>
                        <a:pt x="4" y="1075"/>
                      </a:lnTo>
                      <a:lnTo>
                        <a:pt x="2" y="1096"/>
                      </a:lnTo>
                      <a:lnTo>
                        <a:pt x="0" y="1118"/>
                      </a:lnTo>
                      <a:lnTo>
                        <a:pt x="0" y="1139"/>
                      </a:lnTo>
                      <a:lnTo>
                        <a:pt x="2" y="1161"/>
                      </a:lnTo>
                      <a:lnTo>
                        <a:pt x="2" y="1182"/>
                      </a:lnTo>
                      <a:lnTo>
                        <a:pt x="4" y="1204"/>
                      </a:lnTo>
                      <a:lnTo>
                        <a:pt x="4" y="1225"/>
                      </a:lnTo>
                      <a:lnTo>
                        <a:pt x="5" y="1246"/>
                      </a:lnTo>
                      <a:lnTo>
                        <a:pt x="20" y="1246"/>
                      </a:lnTo>
                      <a:lnTo>
                        <a:pt x="36" y="1244"/>
                      </a:lnTo>
                      <a:lnTo>
                        <a:pt x="50" y="1240"/>
                      </a:lnTo>
                      <a:lnTo>
                        <a:pt x="63" y="1232"/>
                      </a:lnTo>
                      <a:lnTo>
                        <a:pt x="76" y="1224"/>
                      </a:lnTo>
                      <a:lnTo>
                        <a:pt x="88" y="1214"/>
                      </a:lnTo>
                      <a:lnTo>
                        <a:pt x="100" y="1203"/>
                      </a:lnTo>
                      <a:lnTo>
                        <a:pt x="109" y="1192"/>
                      </a:lnTo>
                      <a:lnTo>
                        <a:pt x="119" y="1179"/>
                      </a:lnTo>
                      <a:lnTo>
                        <a:pt x="127" y="1166"/>
                      </a:lnTo>
                      <a:lnTo>
                        <a:pt x="128" y="1161"/>
                      </a:lnTo>
                      <a:lnTo>
                        <a:pt x="130" y="1156"/>
                      </a:lnTo>
                      <a:lnTo>
                        <a:pt x="132" y="1152"/>
                      </a:lnTo>
                      <a:lnTo>
                        <a:pt x="133" y="1147"/>
                      </a:lnTo>
                      <a:lnTo>
                        <a:pt x="135" y="1142"/>
                      </a:lnTo>
                      <a:lnTo>
                        <a:pt x="136" y="1137"/>
                      </a:lnTo>
                      <a:lnTo>
                        <a:pt x="138" y="1132"/>
                      </a:lnTo>
                      <a:lnTo>
                        <a:pt x="140" y="1128"/>
                      </a:lnTo>
                      <a:lnTo>
                        <a:pt x="141" y="1123"/>
                      </a:lnTo>
                      <a:lnTo>
                        <a:pt x="143" y="1118"/>
                      </a:lnTo>
                      <a:lnTo>
                        <a:pt x="151" y="1102"/>
                      </a:lnTo>
                      <a:lnTo>
                        <a:pt x="160" y="1086"/>
                      </a:lnTo>
                      <a:lnTo>
                        <a:pt x="168" y="1072"/>
                      </a:lnTo>
                      <a:lnTo>
                        <a:pt x="176" y="1056"/>
                      </a:lnTo>
                      <a:lnTo>
                        <a:pt x="186" y="1041"/>
                      </a:lnTo>
                      <a:lnTo>
                        <a:pt x="194" y="1025"/>
                      </a:lnTo>
                      <a:lnTo>
                        <a:pt x="204" y="1011"/>
                      </a:lnTo>
                      <a:lnTo>
                        <a:pt x="212" y="995"/>
                      </a:lnTo>
                      <a:lnTo>
                        <a:pt x="220" y="979"/>
                      </a:lnTo>
                      <a:lnTo>
                        <a:pt x="229" y="963"/>
                      </a:lnTo>
                      <a:lnTo>
                        <a:pt x="237" y="950"/>
                      </a:lnTo>
                      <a:lnTo>
                        <a:pt x="247" y="936"/>
                      </a:lnTo>
                      <a:lnTo>
                        <a:pt x="256" y="921"/>
                      </a:lnTo>
                      <a:lnTo>
                        <a:pt x="268" y="908"/>
                      </a:lnTo>
                      <a:lnTo>
                        <a:pt x="280" y="897"/>
                      </a:lnTo>
                      <a:lnTo>
                        <a:pt x="293" y="886"/>
                      </a:lnTo>
                      <a:lnTo>
                        <a:pt x="308" y="880"/>
                      </a:lnTo>
                      <a:lnTo>
                        <a:pt x="324" y="875"/>
                      </a:lnTo>
                      <a:lnTo>
                        <a:pt x="340" y="873"/>
                      </a:lnTo>
                      <a:lnTo>
                        <a:pt x="357" y="878"/>
                      </a:lnTo>
                      <a:lnTo>
                        <a:pt x="368" y="881"/>
                      </a:lnTo>
                      <a:lnTo>
                        <a:pt x="381" y="888"/>
                      </a:lnTo>
                      <a:lnTo>
                        <a:pt x="391" y="894"/>
                      </a:lnTo>
                      <a:lnTo>
                        <a:pt x="402" y="902"/>
                      </a:lnTo>
                      <a:lnTo>
                        <a:pt x="413" y="910"/>
                      </a:lnTo>
                      <a:lnTo>
                        <a:pt x="423" y="920"/>
                      </a:lnTo>
                      <a:lnTo>
                        <a:pt x="434" y="928"/>
                      </a:lnTo>
                      <a:lnTo>
                        <a:pt x="445" y="936"/>
                      </a:lnTo>
                      <a:lnTo>
                        <a:pt x="456" y="942"/>
                      </a:lnTo>
                      <a:lnTo>
                        <a:pt x="469" y="947"/>
                      </a:lnTo>
                      <a:lnTo>
                        <a:pt x="471" y="948"/>
                      </a:lnTo>
                      <a:lnTo>
                        <a:pt x="472" y="950"/>
                      </a:lnTo>
                      <a:lnTo>
                        <a:pt x="474" y="952"/>
                      </a:lnTo>
                      <a:lnTo>
                        <a:pt x="477" y="952"/>
                      </a:lnTo>
                      <a:lnTo>
                        <a:pt x="479" y="953"/>
                      </a:lnTo>
                      <a:lnTo>
                        <a:pt x="480" y="955"/>
                      </a:lnTo>
                      <a:lnTo>
                        <a:pt x="482" y="956"/>
                      </a:lnTo>
                      <a:lnTo>
                        <a:pt x="484" y="958"/>
                      </a:lnTo>
                      <a:lnTo>
                        <a:pt x="484" y="960"/>
                      </a:lnTo>
                      <a:lnTo>
                        <a:pt x="485" y="963"/>
                      </a:lnTo>
                      <a:lnTo>
                        <a:pt x="490" y="963"/>
                      </a:lnTo>
                      <a:lnTo>
                        <a:pt x="495" y="963"/>
                      </a:lnTo>
                      <a:lnTo>
                        <a:pt x="498" y="963"/>
                      </a:lnTo>
                      <a:lnTo>
                        <a:pt x="503" y="963"/>
                      </a:lnTo>
                      <a:lnTo>
                        <a:pt x="508" y="964"/>
                      </a:lnTo>
                      <a:lnTo>
                        <a:pt x="512" y="964"/>
                      </a:lnTo>
                      <a:lnTo>
                        <a:pt x="516" y="964"/>
                      </a:lnTo>
                      <a:lnTo>
                        <a:pt x="520" y="966"/>
                      </a:lnTo>
                      <a:lnTo>
                        <a:pt x="524" y="968"/>
                      </a:lnTo>
                      <a:lnTo>
                        <a:pt x="527" y="969"/>
                      </a:lnTo>
                      <a:lnTo>
                        <a:pt x="535" y="976"/>
                      </a:lnTo>
                      <a:lnTo>
                        <a:pt x="543" y="984"/>
                      </a:lnTo>
                      <a:lnTo>
                        <a:pt x="551" y="990"/>
                      </a:lnTo>
                      <a:lnTo>
                        <a:pt x="559" y="995"/>
                      </a:lnTo>
                      <a:lnTo>
                        <a:pt x="568" y="1001"/>
                      </a:lnTo>
                      <a:lnTo>
                        <a:pt x="576" y="1004"/>
                      </a:lnTo>
                      <a:lnTo>
                        <a:pt x="584" y="1009"/>
                      </a:lnTo>
                      <a:lnTo>
                        <a:pt x="594" y="1012"/>
                      </a:lnTo>
                      <a:lnTo>
                        <a:pt x="604" y="1014"/>
                      </a:lnTo>
                      <a:lnTo>
                        <a:pt x="613" y="1017"/>
                      </a:lnTo>
                      <a:lnTo>
                        <a:pt x="637" y="1022"/>
                      </a:lnTo>
                      <a:lnTo>
                        <a:pt x="661" y="1025"/>
                      </a:lnTo>
                      <a:lnTo>
                        <a:pt x="685" y="1028"/>
                      </a:lnTo>
                      <a:lnTo>
                        <a:pt x="709" y="1032"/>
                      </a:lnTo>
                      <a:lnTo>
                        <a:pt x="733" y="1033"/>
                      </a:lnTo>
                      <a:lnTo>
                        <a:pt x="757" y="1035"/>
                      </a:lnTo>
                      <a:lnTo>
                        <a:pt x="781" y="1036"/>
                      </a:lnTo>
                      <a:lnTo>
                        <a:pt x="805" y="1040"/>
                      </a:lnTo>
                      <a:lnTo>
                        <a:pt x="829" y="1043"/>
                      </a:lnTo>
                      <a:lnTo>
                        <a:pt x="853" y="1049"/>
                      </a:lnTo>
                      <a:lnTo>
                        <a:pt x="858" y="1051"/>
                      </a:lnTo>
                      <a:lnTo>
                        <a:pt x="863" y="1052"/>
                      </a:lnTo>
                      <a:lnTo>
                        <a:pt x="868" y="1056"/>
                      </a:lnTo>
                      <a:lnTo>
                        <a:pt x="872" y="1059"/>
                      </a:lnTo>
                      <a:lnTo>
                        <a:pt x="877" y="1060"/>
                      </a:lnTo>
                      <a:lnTo>
                        <a:pt x="882" y="1064"/>
                      </a:lnTo>
                      <a:lnTo>
                        <a:pt x="887" y="1067"/>
                      </a:lnTo>
                      <a:lnTo>
                        <a:pt x="892" y="1068"/>
                      </a:lnTo>
                      <a:lnTo>
                        <a:pt x="896" y="1070"/>
                      </a:lnTo>
                      <a:lnTo>
                        <a:pt x="901" y="1070"/>
                      </a:lnTo>
                      <a:lnTo>
                        <a:pt x="941" y="1075"/>
                      </a:lnTo>
                      <a:lnTo>
                        <a:pt x="983" y="1080"/>
                      </a:lnTo>
                      <a:lnTo>
                        <a:pt x="1024" y="1083"/>
                      </a:lnTo>
                      <a:lnTo>
                        <a:pt x="1064" y="1084"/>
                      </a:lnTo>
                      <a:lnTo>
                        <a:pt x="1104" y="1086"/>
                      </a:lnTo>
                      <a:lnTo>
                        <a:pt x="1146" y="1088"/>
                      </a:lnTo>
                      <a:lnTo>
                        <a:pt x="1186" y="1089"/>
                      </a:lnTo>
                      <a:lnTo>
                        <a:pt x="1226" y="1092"/>
                      </a:lnTo>
                      <a:lnTo>
                        <a:pt x="1266" y="1096"/>
                      </a:lnTo>
                      <a:lnTo>
                        <a:pt x="1306" y="1102"/>
                      </a:lnTo>
                      <a:lnTo>
                        <a:pt x="1304" y="1105"/>
                      </a:lnTo>
                      <a:lnTo>
                        <a:pt x="1304" y="1107"/>
                      </a:lnTo>
                      <a:lnTo>
                        <a:pt x="1306" y="1107"/>
                      </a:lnTo>
                      <a:lnTo>
                        <a:pt x="1308" y="1107"/>
                      </a:lnTo>
                      <a:lnTo>
                        <a:pt x="1309" y="1107"/>
                      </a:lnTo>
                      <a:lnTo>
                        <a:pt x="1311" y="1107"/>
                      </a:lnTo>
                      <a:lnTo>
                        <a:pt x="1312" y="1107"/>
                      </a:lnTo>
                      <a:lnTo>
                        <a:pt x="1316" y="1108"/>
                      </a:lnTo>
                      <a:lnTo>
                        <a:pt x="1316" y="1110"/>
                      </a:lnTo>
                      <a:lnTo>
                        <a:pt x="1317" y="1113"/>
                      </a:lnTo>
                      <a:lnTo>
                        <a:pt x="1317" y="1113"/>
                      </a:lnTo>
                      <a:lnTo>
                        <a:pt x="1319" y="1113"/>
                      </a:lnTo>
                      <a:lnTo>
                        <a:pt x="1320" y="1113"/>
                      </a:lnTo>
                      <a:lnTo>
                        <a:pt x="1320" y="1113"/>
                      </a:lnTo>
                      <a:lnTo>
                        <a:pt x="1322" y="1113"/>
                      </a:lnTo>
                      <a:lnTo>
                        <a:pt x="1322" y="1113"/>
                      </a:lnTo>
                      <a:lnTo>
                        <a:pt x="1324" y="1113"/>
                      </a:lnTo>
                      <a:lnTo>
                        <a:pt x="1325" y="1113"/>
                      </a:lnTo>
                      <a:lnTo>
                        <a:pt x="1325" y="1113"/>
                      </a:lnTo>
                      <a:lnTo>
                        <a:pt x="1327" y="1113"/>
                      </a:lnTo>
                      <a:lnTo>
                        <a:pt x="1341" y="1124"/>
                      </a:lnTo>
                      <a:lnTo>
                        <a:pt x="1356" y="1136"/>
                      </a:lnTo>
                      <a:lnTo>
                        <a:pt x="1370" y="1147"/>
                      </a:lnTo>
                      <a:lnTo>
                        <a:pt x="1384" y="1158"/>
                      </a:lnTo>
                      <a:lnTo>
                        <a:pt x="1397" y="1169"/>
                      </a:lnTo>
                      <a:lnTo>
                        <a:pt x="1410" y="1182"/>
                      </a:lnTo>
                      <a:lnTo>
                        <a:pt x="1423" y="1195"/>
                      </a:lnTo>
                      <a:lnTo>
                        <a:pt x="1434" y="1208"/>
                      </a:lnTo>
                      <a:lnTo>
                        <a:pt x="1445" y="1220"/>
                      </a:lnTo>
                      <a:lnTo>
                        <a:pt x="1455" y="1235"/>
                      </a:lnTo>
                      <a:lnTo>
                        <a:pt x="1460" y="1241"/>
                      </a:lnTo>
                      <a:lnTo>
                        <a:pt x="1464" y="1249"/>
                      </a:lnTo>
                      <a:lnTo>
                        <a:pt x="1468" y="1256"/>
                      </a:lnTo>
                      <a:lnTo>
                        <a:pt x="1472" y="1262"/>
                      </a:lnTo>
                      <a:lnTo>
                        <a:pt x="1476" y="1270"/>
                      </a:lnTo>
                      <a:lnTo>
                        <a:pt x="1479" y="1276"/>
                      </a:lnTo>
                      <a:lnTo>
                        <a:pt x="1482" y="1284"/>
                      </a:lnTo>
                      <a:lnTo>
                        <a:pt x="1487" y="1291"/>
                      </a:lnTo>
                      <a:lnTo>
                        <a:pt x="1490" y="1297"/>
                      </a:lnTo>
                      <a:lnTo>
                        <a:pt x="1493" y="1305"/>
                      </a:lnTo>
                      <a:lnTo>
                        <a:pt x="1495" y="1308"/>
                      </a:lnTo>
                      <a:lnTo>
                        <a:pt x="1496" y="1312"/>
                      </a:lnTo>
                      <a:lnTo>
                        <a:pt x="1498" y="1315"/>
                      </a:lnTo>
                      <a:lnTo>
                        <a:pt x="1501" y="1318"/>
                      </a:lnTo>
                      <a:lnTo>
                        <a:pt x="1504" y="1321"/>
                      </a:lnTo>
                      <a:lnTo>
                        <a:pt x="1506" y="1324"/>
                      </a:lnTo>
                      <a:lnTo>
                        <a:pt x="1509" y="1328"/>
                      </a:lnTo>
                      <a:lnTo>
                        <a:pt x="1512" y="1331"/>
                      </a:lnTo>
                      <a:lnTo>
                        <a:pt x="1516" y="1334"/>
                      </a:lnTo>
                      <a:lnTo>
                        <a:pt x="1519" y="1337"/>
                      </a:lnTo>
                      <a:lnTo>
                        <a:pt x="1527" y="1352"/>
                      </a:lnTo>
                      <a:lnTo>
                        <a:pt x="1535" y="1364"/>
                      </a:lnTo>
                      <a:lnTo>
                        <a:pt x="1541" y="1379"/>
                      </a:lnTo>
                      <a:lnTo>
                        <a:pt x="1549" y="1393"/>
                      </a:lnTo>
                      <a:lnTo>
                        <a:pt x="1556" y="1406"/>
                      </a:lnTo>
                      <a:lnTo>
                        <a:pt x="1564" y="1419"/>
                      </a:lnTo>
                      <a:lnTo>
                        <a:pt x="1572" y="1432"/>
                      </a:lnTo>
                      <a:lnTo>
                        <a:pt x="1581" y="1443"/>
                      </a:lnTo>
                      <a:lnTo>
                        <a:pt x="1592" y="1454"/>
                      </a:lnTo>
                      <a:lnTo>
                        <a:pt x="1605" y="1465"/>
                      </a:lnTo>
                      <a:lnTo>
                        <a:pt x="1616" y="1470"/>
                      </a:lnTo>
                      <a:lnTo>
                        <a:pt x="1628" y="1476"/>
                      </a:lnTo>
                      <a:lnTo>
                        <a:pt x="1639" y="1481"/>
                      </a:lnTo>
                      <a:lnTo>
                        <a:pt x="1650" y="1484"/>
                      </a:lnTo>
                      <a:lnTo>
                        <a:pt x="1661" y="1488"/>
                      </a:lnTo>
                      <a:lnTo>
                        <a:pt x="1672" y="1489"/>
                      </a:lnTo>
                      <a:lnTo>
                        <a:pt x="1685" y="1489"/>
                      </a:lnTo>
                      <a:lnTo>
                        <a:pt x="1696" y="1489"/>
                      </a:lnTo>
                      <a:lnTo>
                        <a:pt x="1709" y="1489"/>
                      </a:lnTo>
                      <a:lnTo>
                        <a:pt x="1722" y="1486"/>
                      </a:lnTo>
                      <a:lnTo>
                        <a:pt x="1727" y="1484"/>
                      </a:lnTo>
                      <a:lnTo>
                        <a:pt x="1730" y="1481"/>
                      </a:lnTo>
                      <a:lnTo>
                        <a:pt x="1735" y="1478"/>
                      </a:lnTo>
                      <a:lnTo>
                        <a:pt x="1738" y="1475"/>
                      </a:lnTo>
                      <a:lnTo>
                        <a:pt x="1741" y="1472"/>
                      </a:lnTo>
                      <a:lnTo>
                        <a:pt x="1744" y="1467"/>
                      </a:lnTo>
                      <a:lnTo>
                        <a:pt x="1746" y="1462"/>
                      </a:lnTo>
                      <a:lnTo>
                        <a:pt x="1748" y="1459"/>
                      </a:lnTo>
                      <a:lnTo>
                        <a:pt x="1748" y="1454"/>
                      </a:lnTo>
                      <a:lnTo>
                        <a:pt x="1749" y="1449"/>
                      </a:lnTo>
                      <a:lnTo>
                        <a:pt x="1749" y="1428"/>
                      </a:lnTo>
                      <a:lnTo>
                        <a:pt x="1751" y="1409"/>
                      </a:lnTo>
                      <a:lnTo>
                        <a:pt x="1751" y="1390"/>
                      </a:lnTo>
                      <a:lnTo>
                        <a:pt x="1751" y="1369"/>
                      </a:lnTo>
                      <a:lnTo>
                        <a:pt x="1751" y="1350"/>
                      </a:lnTo>
                      <a:lnTo>
                        <a:pt x="1751" y="1329"/>
                      </a:lnTo>
                      <a:lnTo>
                        <a:pt x="1749" y="1310"/>
                      </a:lnTo>
                      <a:lnTo>
                        <a:pt x="1749" y="1291"/>
                      </a:lnTo>
                      <a:lnTo>
                        <a:pt x="1749" y="1270"/>
                      </a:lnTo>
                      <a:lnTo>
                        <a:pt x="1749" y="1251"/>
                      </a:lnTo>
                      <a:lnTo>
                        <a:pt x="1741" y="1235"/>
                      </a:lnTo>
                      <a:lnTo>
                        <a:pt x="1735" y="1217"/>
                      </a:lnTo>
                      <a:lnTo>
                        <a:pt x="1727" y="1198"/>
                      </a:lnTo>
                      <a:lnTo>
                        <a:pt x="1722" y="1180"/>
                      </a:lnTo>
                      <a:lnTo>
                        <a:pt x="1717" y="1161"/>
                      </a:lnTo>
                      <a:lnTo>
                        <a:pt x="1714" y="1142"/>
                      </a:lnTo>
                      <a:lnTo>
                        <a:pt x="1712" y="1123"/>
                      </a:lnTo>
                      <a:lnTo>
                        <a:pt x="1716" y="1104"/>
                      </a:lnTo>
                      <a:lnTo>
                        <a:pt x="1722" y="1086"/>
                      </a:lnTo>
                      <a:lnTo>
                        <a:pt x="1733" y="1070"/>
                      </a:lnTo>
                      <a:lnTo>
                        <a:pt x="1736" y="1068"/>
                      </a:lnTo>
                      <a:lnTo>
                        <a:pt x="1740" y="1067"/>
                      </a:lnTo>
                      <a:lnTo>
                        <a:pt x="1743" y="1065"/>
                      </a:lnTo>
                      <a:lnTo>
                        <a:pt x="1748" y="1064"/>
                      </a:lnTo>
                      <a:lnTo>
                        <a:pt x="1751" y="1062"/>
                      </a:lnTo>
                      <a:lnTo>
                        <a:pt x="1756" y="1060"/>
                      </a:lnTo>
                      <a:lnTo>
                        <a:pt x="1759" y="1059"/>
                      </a:lnTo>
                      <a:lnTo>
                        <a:pt x="1764" y="1057"/>
                      </a:lnTo>
                      <a:lnTo>
                        <a:pt x="1767" y="1056"/>
                      </a:lnTo>
                      <a:lnTo>
                        <a:pt x="1770" y="1054"/>
                      </a:lnTo>
                      <a:lnTo>
                        <a:pt x="1788" y="1043"/>
                      </a:lnTo>
                      <a:lnTo>
                        <a:pt x="1805" y="1032"/>
                      </a:lnTo>
                      <a:lnTo>
                        <a:pt x="1821" y="1022"/>
                      </a:lnTo>
                      <a:lnTo>
                        <a:pt x="1839" y="1012"/>
                      </a:lnTo>
                      <a:lnTo>
                        <a:pt x="1856" y="1003"/>
                      </a:lnTo>
                      <a:lnTo>
                        <a:pt x="1872" y="993"/>
                      </a:lnTo>
                      <a:lnTo>
                        <a:pt x="1890" y="985"/>
                      </a:lnTo>
                      <a:lnTo>
                        <a:pt x="1909" y="977"/>
                      </a:lnTo>
                      <a:lnTo>
                        <a:pt x="1927" y="969"/>
                      </a:lnTo>
                      <a:lnTo>
                        <a:pt x="1946" y="963"/>
                      </a:lnTo>
                      <a:lnTo>
                        <a:pt x="1952" y="961"/>
                      </a:lnTo>
                      <a:lnTo>
                        <a:pt x="1959" y="961"/>
                      </a:lnTo>
                      <a:lnTo>
                        <a:pt x="1964" y="960"/>
                      </a:lnTo>
                      <a:lnTo>
                        <a:pt x="1970" y="958"/>
                      </a:lnTo>
                      <a:lnTo>
                        <a:pt x="1975" y="958"/>
                      </a:lnTo>
                      <a:lnTo>
                        <a:pt x="1981" y="956"/>
                      </a:lnTo>
                      <a:lnTo>
                        <a:pt x="1986" y="956"/>
                      </a:lnTo>
                      <a:lnTo>
                        <a:pt x="1992" y="955"/>
                      </a:lnTo>
                      <a:lnTo>
                        <a:pt x="1999" y="953"/>
                      </a:lnTo>
                      <a:lnTo>
                        <a:pt x="2005" y="953"/>
                      </a:lnTo>
                      <a:lnTo>
                        <a:pt x="2007" y="953"/>
                      </a:lnTo>
                      <a:lnTo>
                        <a:pt x="2008" y="953"/>
                      </a:lnTo>
                      <a:lnTo>
                        <a:pt x="2010" y="953"/>
                      </a:lnTo>
                      <a:lnTo>
                        <a:pt x="2013" y="953"/>
                      </a:lnTo>
                      <a:lnTo>
                        <a:pt x="2015" y="953"/>
                      </a:lnTo>
                      <a:lnTo>
                        <a:pt x="2018" y="953"/>
                      </a:lnTo>
                      <a:lnTo>
                        <a:pt x="2020" y="953"/>
                      </a:lnTo>
                      <a:lnTo>
                        <a:pt x="2023" y="953"/>
                      </a:lnTo>
                      <a:lnTo>
                        <a:pt x="2024" y="953"/>
                      </a:lnTo>
                      <a:lnTo>
                        <a:pt x="2026" y="953"/>
                      </a:lnTo>
                      <a:lnTo>
                        <a:pt x="2028" y="952"/>
                      </a:lnTo>
                      <a:lnTo>
                        <a:pt x="2029" y="952"/>
                      </a:lnTo>
                      <a:lnTo>
                        <a:pt x="2031" y="952"/>
                      </a:lnTo>
                      <a:lnTo>
                        <a:pt x="2032" y="950"/>
                      </a:lnTo>
                      <a:lnTo>
                        <a:pt x="2034" y="948"/>
                      </a:lnTo>
                      <a:lnTo>
                        <a:pt x="2036" y="948"/>
                      </a:lnTo>
                      <a:lnTo>
                        <a:pt x="2037" y="947"/>
                      </a:lnTo>
                      <a:lnTo>
                        <a:pt x="2039" y="945"/>
                      </a:lnTo>
                      <a:lnTo>
                        <a:pt x="2040" y="944"/>
                      </a:lnTo>
                      <a:lnTo>
                        <a:pt x="2042" y="942"/>
                      </a:lnTo>
                      <a:lnTo>
                        <a:pt x="2045" y="942"/>
                      </a:lnTo>
                      <a:lnTo>
                        <a:pt x="2048" y="942"/>
                      </a:lnTo>
                      <a:lnTo>
                        <a:pt x="2052" y="944"/>
                      </a:lnTo>
                      <a:lnTo>
                        <a:pt x="2055" y="944"/>
                      </a:lnTo>
                      <a:lnTo>
                        <a:pt x="2058" y="944"/>
                      </a:lnTo>
                      <a:lnTo>
                        <a:pt x="2061" y="944"/>
                      </a:lnTo>
                      <a:lnTo>
                        <a:pt x="2064" y="944"/>
                      </a:lnTo>
                      <a:lnTo>
                        <a:pt x="2068" y="944"/>
                      </a:lnTo>
                      <a:lnTo>
                        <a:pt x="2071" y="944"/>
                      </a:lnTo>
                      <a:lnTo>
                        <a:pt x="2074" y="942"/>
                      </a:lnTo>
                      <a:lnTo>
                        <a:pt x="2092" y="931"/>
                      </a:lnTo>
                      <a:lnTo>
                        <a:pt x="2109" y="920"/>
                      </a:lnTo>
                      <a:lnTo>
                        <a:pt x="2125" y="908"/>
                      </a:lnTo>
                      <a:lnTo>
                        <a:pt x="2143" y="897"/>
                      </a:lnTo>
                      <a:lnTo>
                        <a:pt x="2160" y="886"/>
                      </a:lnTo>
                      <a:lnTo>
                        <a:pt x="2176" y="875"/>
                      </a:lnTo>
                      <a:lnTo>
                        <a:pt x="2194" y="864"/>
                      </a:lnTo>
                      <a:lnTo>
                        <a:pt x="2213" y="852"/>
                      </a:lnTo>
                      <a:lnTo>
                        <a:pt x="2231" y="841"/>
                      </a:lnTo>
                      <a:lnTo>
                        <a:pt x="2250" y="830"/>
                      </a:lnTo>
                      <a:lnTo>
                        <a:pt x="2253" y="827"/>
                      </a:lnTo>
                      <a:lnTo>
                        <a:pt x="2256" y="824"/>
                      </a:lnTo>
                      <a:lnTo>
                        <a:pt x="2260" y="820"/>
                      </a:lnTo>
                      <a:lnTo>
                        <a:pt x="2263" y="817"/>
                      </a:lnTo>
                      <a:lnTo>
                        <a:pt x="2266" y="814"/>
                      </a:lnTo>
                      <a:lnTo>
                        <a:pt x="2269" y="811"/>
                      </a:lnTo>
                      <a:lnTo>
                        <a:pt x="2272" y="808"/>
                      </a:lnTo>
                      <a:lnTo>
                        <a:pt x="2276" y="804"/>
                      </a:lnTo>
                      <a:lnTo>
                        <a:pt x="2279" y="801"/>
                      </a:lnTo>
                      <a:lnTo>
                        <a:pt x="2282" y="798"/>
                      </a:lnTo>
                      <a:lnTo>
                        <a:pt x="2298" y="787"/>
                      </a:lnTo>
                      <a:lnTo>
                        <a:pt x="2314" y="777"/>
                      </a:lnTo>
                      <a:lnTo>
                        <a:pt x="2332" y="769"/>
                      </a:lnTo>
                      <a:lnTo>
                        <a:pt x="2348" y="761"/>
                      </a:lnTo>
                      <a:lnTo>
                        <a:pt x="2365" y="753"/>
                      </a:lnTo>
                      <a:lnTo>
                        <a:pt x="2383" y="747"/>
                      </a:lnTo>
                      <a:lnTo>
                        <a:pt x="2400" y="740"/>
                      </a:lnTo>
                      <a:lnTo>
                        <a:pt x="2418" y="732"/>
                      </a:lnTo>
                      <a:lnTo>
                        <a:pt x="2436" y="726"/>
                      </a:lnTo>
                      <a:lnTo>
                        <a:pt x="2453" y="718"/>
                      </a:lnTo>
                      <a:lnTo>
                        <a:pt x="2460" y="715"/>
                      </a:lnTo>
                      <a:lnTo>
                        <a:pt x="2468" y="710"/>
                      </a:lnTo>
                      <a:lnTo>
                        <a:pt x="2476" y="705"/>
                      </a:lnTo>
                      <a:lnTo>
                        <a:pt x="2482" y="700"/>
                      </a:lnTo>
                      <a:lnTo>
                        <a:pt x="2490" y="696"/>
                      </a:lnTo>
                      <a:lnTo>
                        <a:pt x="2496" y="691"/>
                      </a:lnTo>
                      <a:lnTo>
                        <a:pt x="2504" y="686"/>
                      </a:lnTo>
                      <a:lnTo>
                        <a:pt x="2512" y="680"/>
                      </a:lnTo>
                      <a:lnTo>
                        <a:pt x="2519" y="675"/>
                      </a:lnTo>
                      <a:lnTo>
                        <a:pt x="2527" y="670"/>
                      </a:lnTo>
                      <a:lnTo>
                        <a:pt x="2530" y="668"/>
                      </a:lnTo>
                      <a:lnTo>
                        <a:pt x="2535" y="667"/>
                      </a:lnTo>
                      <a:lnTo>
                        <a:pt x="2538" y="665"/>
                      </a:lnTo>
                      <a:lnTo>
                        <a:pt x="2541" y="664"/>
                      </a:lnTo>
                      <a:lnTo>
                        <a:pt x="2546" y="662"/>
                      </a:lnTo>
                      <a:lnTo>
                        <a:pt x="2549" y="660"/>
                      </a:lnTo>
                      <a:lnTo>
                        <a:pt x="2554" y="659"/>
                      </a:lnTo>
                      <a:lnTo>
                        <a:pt x="2557" y="657"/>
                      </a:lnTo>
                      <a:lnTo>
                        <a:pt x="2560" y="656"/>
                      </a:lnTo>
                      <a:lnTo>
                        <a:pt x="2565" y="654"/>
                      </a:lnTo>
                      <a:lnTo>
                        <a:pt x="2567" y="652"/>
                      </a:lnTo>
                      <a:lnTo>
                        <a:pt x="2568" y="651"/>
                      </a:lnTo>
                      <a:lnTo>
                        <a:pt x="2570" y="649"/>
                      </a:lnTo>
                      <a:lnTo>
                        <a:pt x="2573" y="648"/>
                      </a:lnTo>
                      <a:lnTo>
                        <a:pt x="2576" y="646"/>
                      </a:lnTo>
                      <a:lnTo>
                        <a:pt x="2578" y="644"/>
                      </a:lnTo>
                      <a:lnTo>
                        <a:pt x="2581" y="643"/>
                      </a:lnTo>
                      <a:lnTo>
                        <a:pt x="2584" y="641"/>
                      </a:lnTo>
                      <a:lnTo>
                        <a:pt x="2588" y="640"/>
                      </a:lnTo>
                      <a:lnTo>
                        <a:pt x="2591" y="638"/>
                      </a:lnTo>
                      <a:lnTo>
                        <a:pt x="2596" y="635"/>
                      </a:lnTo>
                      <a:lnTo>
                        <a:pt x="2600" y="632"/>
                      </a:lnTo>
                      <a:lnTo>
                        <a:pt x="2605" y="628"/>
                      </a:lnTo>
                      <a:lnTo>
                        <a:pt x="2608" y="625"/>
                      </a:lnTo>
                      <a:lnTo>
                        <a:pt x="2613" y="622"/>
                      </a:lnTo>
                      <a:lnTo>
                        <a:pt x="2616" y="619"/>
                      </a:lnTo>
                      <a:lnTo>
                        <a:pt x="2621" y="616"/>
                      </a:lnTo>
                      <a:lnTo>
                        <a:pt x="2624" y="612"/>
                      </a:lnTo>
                      <a:lnTo>
                        <a:pt x="2629" y="609"/>
                      </a:lnTo>
                      <a:lnTo>
                        <a:pt x="2634" y="606"/>
                      </a:lnTo>
                      <a:lnTo>
                        <a:pt x="2653" y="588"/>
                      </a:lnTo>
                      <a:lnTo>
                        <a:pt x="2672" y="572"/>
                      </a:lnTo>
                      <a:lnTo>
                        <a:pt x="2690" y="555"/>
                      </a:lnTo>
                      <a:lnTo>
                        <a:pt x="2708" y="539"/>
                      </a:lnTo>
                      <a:lnTo>
                        <a:pt x="2725" y="521"/>
                      </a:lnTo>
                      <a:lnTo>
                        <a:pt x="2743" y="505"/>
                      </a:lnTo>
                      <a:lnTo>
                        <a:pt x="2760" y="488"/>
                      </a:lnTo>
                      <a:lnTo>
                        <a:pt x="2778" y="468"/>
                      </a:lnTo>
                      <a:lnTo>
                        <a:pt x="2794" y="451"/>
                      </a:lnTo>
                      <a:lnTo>
                        <a:pt x="2810" y="430"/>
                      </a:lnTo>
                      <a:lnTo>
                        <a:pt x="2813" y="425"/>
                      </a:lnTo>
                      <a:lnTo>
                        <a:pt x="2815" y="420"/>
                      </a:lnTo>
                      <a:lnTo>
                        <a:pt x="2816" y="414"/>
                      </a:lnTo>
                      <a:lnTo>
                        <a:pt x="2818" y="409"/>
                      </a:lnTo>
                      <a:lnTo>
                        <a:pt x="2818" y="403"/>
                      </a:lnTo>
                      <a:lnTo>
                        <a:pt x="2818" y="398"/>
                      </a:lnTo>
                      <a:lnTo>
                        <a:pt x="2816" y="392"/>
                      </a:lnTo>
                      <a:lnTo>
                        <a:pt x="2815" y="387"/>
                      </a:lnTo>
                      <a:lnTo>
                        <a:pt x="2813" y="382"/>
                      </a:lnTo>
                      <a:lnTo>
                        <a:pt x="2810" y="377"/>
                      </a:lnTo>
                      <a:lnTo>
                        <a:pt x="2792" y="353"/>
                      </a:lnTo>
                      <a:lnTo>
                        <a:pt x="2775" y="331"/>
                      </a:lnTo>
                      <a:lnTo>
                        <a:pt x="2759" y="308"/>
                      </a:lnTo>
                      <a:lnTo>
                        <a:pt x="2741" y="286"/>
                      </a:lnTo>
                      <a:lnTo>
                        <a:pt x="2722" y="265"/>
                      </a:lnTo>
                      <a:lnTo>
                        <a:pt x="2701" y="246"/>
                      </a:lnTo>
                      <a:lnTo>
                        <a:pt x="2680" y="228"/>
                      </a:lnTo>
                      <a:lnTo>
                        <a:pt x="2656" y="212"/>
                      </a:lnTo>
                      <a:lnTo>
                        <a:pt x="2631" y="200"/>
                      </a:lnTo>
                      <a:lnTo>
                        <a:pt x="2602" y="190"/>
                      </a:lnTo>
                      <a:lnTo>
                        <a:pt x="2600" y="190"/>
                      </a:lnTo>
                      <a:lnTo>
                        <a:pt x="2599" y="188"/>
                      </a:lnTo>
                      <a:lnTo>
                        <a:pt x="2599" y="187"/>
                      </a:lnTo>
                      <a:lnTo>
                        <a:pt x="2597" y="187"/>
                      </a:lnTo>
                      <a:lnTo>
                        <a:pt x="2597" y="185"/>
                      </a:lnTo>
                      <a:lnTo>
                        <a:pt x="2596" y="184"/>
                      </a:lnTo>
                      <a:lnTo>
                        <a:pt x="2596" y="182"/>
                      </a:lnTo>
                      <a:lnTo>
                        <a:pt x="2594" y="180"/>
                      </a:lnTo>
                      <a:lnTo>
                        <a:pt x="2592" y="179"/>
                      </a:lnTo>
                      <a:lnTo>
                        <a:pt x="2591" y="179"/>
                      </a:lnTo>
                      <a:lnTo>
                        <a:pt x="2589" y="179"/>
                      </a:lnTo>
                      <a:lnTo>
                        <a:pt x="2589" y="179"/>
                      </a:lnTo>
                      <a:lnTo>
                        <a:pt x="2588" y="179"/>
                      </a:lnTo>
                      <a:lnTo>
                        <a:pt x="2586" y="179"/>
                      </a:lnTo>
                      <a:lnTo>
                        <a:pt x="2586" y="179"/>
                      </a:lnTo>
                      <a:lnTo>
                        <a:pt x="2584" y="179"/>
                      </a:lnTo>
                      <a:lnTo>
                        <a:pt x="2584" y="179"/>
                      </a:lnTo>
                      <a:lnTo>
                        <a:pt x="2583" y="179"/>
                      </a:lnTo>
                      <a:lnTo>
                        <a:pt x="2581" y="179"/>
                      </a:lnTo>
                      <a:lnTo>
                        <a:pt x="2581" y="179"/>
                      </a:lnTo>
                      <a:lnTo>
                        <a:pt x="2580" y="179"/>
                      </a:lnTo>
                      <a:lnTo>
                        <a:pt x="2578" y="179"/>
                      </a:lnTo>
                      <a:lnTo>
                        <a:pt x="2576" y="177"/>
                      </a:lnTo>
                      <a:lnTo>
                        <a:pt x="2576" y="176"/>
                      </a:lnTo>
                      <a:lnTo>
                        <a:pt x="2575" y="174"/>
                      </a:lnTo>
                      <a:lnTo>
                        <a:pt x="2575" y="172"/>
                      </a:lnTo>
                      <a:lnTo>
                        <a:pt x="2573" y="171"/>
                      </a:lnTo>
                      <a:lnTo>
                        <a:pt x="2573" y="169"/>
                      </a:lnTo>
                      <a:lnTo>
                        <a:pt x="2572" y="169"/>
                      </a:lnTo>
                      <a:lnTo>
                        <a:pt x="2570" y="169"/>
                      </a:lnTo>
                      <a:lnTo>
                        <a:pt x="2568" y="169"/>
                      </a:lnTo>
                      <a:lnTo>
                        <a:pt x="2567" y="169"/>
                      </a:lnTo>
                      <a:lnTo>
                        <a:pt x="2565" y="169"/>
                      </a:lnTo>
                      <a:lnTo>
                        <a:pt x="2564" y="169"/>
                      </a:lnTo>
                      <a:lnTo>
                        <a:pt x="2562" y="169"/>
                      </a:lnTo>
                      <a:lnTo>
                        <a:pt x="2560" y="169"/>
                      </a:lnTo>
                      <a:lnTo>
                        <a:pt x="2559" y="169"/>
                      </a:lnTo>
                      <a:lnTo>
                        <a:pt x="2557" y="169"/>
                      </a:lnTo>
                      <a:lnTo>
                        <a:pt x="2556" y="169"/>
                      </a:lnTo>
                      <a:lnTo>
                        <a:pt x="2554" y="169"/>
                      </a:lnTo>
                      <a:lnTo>
                        <a:pt x="2543" y="163"/>
                      </a:lnTo>
                      <a:lnTo>
                        <a:pt x="2530" y="158"/>
                      </a:lnTo>
                      <a:lnTo>
                        <a:pt x="2517" y="156"/>
                      </a:lnTo>
                      <a:lnTo>
                        <a:pt x="2504" y="153"/>
                      </a:lnTo>
                      <a:lnTo>
                        <a:pt x="2492" y="153"/>
                      </a:lnTo>
                      <a:lnTo>
                        <a:pt x="2479" y="152"/>
                      </a:lnTo>
                      <a:lnTo>
                        <a:pt x="2466" y="152"/>
                      </a:lnTo>
                      <a:lnTo>
                        <a:pt x="2452" y="152"/>
                      </a:lnTo>
                      <a:lnTo>
                        <a:pt x="2439" y="152"/>
                      </a:lnTo>
                      <a:lnTo>
                        <a:pt x="2426" y="153"/>
                      </a:lnTo>
                      <a:lnTo>
                        <a:pt x="2426" y="152"/>
                      </a:lnTo>
                      <a:lnTo>
                        <a:pt x="2426" y="150"/>
                      </a:lnTo>
                      <a:lnTo>
                        <a:pt x="2426" y="148"/>
                      </a:lnTo>
                      <a:lnTo>
                        <a:pt x="2426" y="147"/>
                      </a:lnTo>
                      <a:lnTo>
                        <a:pt x="2424" y="145"/>
                      </a:lnTo>
                      <a:lnTo>
                        <a:pt x="2424" y="144"/>
                      </a:lnTo>
                      <a:lnTo>
                        <a:pt x="2424" y="144"/>
                      </a:lnTo>
                      <a:lnTo>
                        <a:pt x="2423" y="142"/>
                      </a:lnTo>
                      <a:lnTo>
                        <a:pt x="2421" y="142"/>
                      </a:lnTo>
                      <a:lnTo>
                        <a:pt x="2421" y="142"/>
                      </a:lnTo>
                      <a:lnTo>
                        <a:pt x="2415" y="140"/>
                      </a:lnTo>
                      <a:lnTo>
                        <a:pt x="2408" y="137"/>
                      </a:lnTo>
                      <a:lnTo>
                        <a:pt x="2402" y="134"/>
                      </a:lnTo>
                      <a:lnTo>
                        <a:pt x="2397" y="132"/>
                      </a:lnTo>
                      <a:lnTo>
                        <a:pt x="2391" y="129"/>
                      </a:lnTo>
                      <a:lnTo>
                        <a:pt x="2386" y="126"/>
                      </a:lnTo>
                      <a:lnTo>
                        <a:pt x="2380" y="123"/>
                      </a:lnTo>
                      <a:lnTo>
                        <a:pt x="2375" y="120"/>
                      </a:lnTo>
                      <a:lnTo>
                        <a:pt x="2368" y="116"/>
                      </a:lnTo>
                      <a:lnTo>
                        <a:pt x="2362" y="115"/>
                      </a:lnTo>
                      <a:lnTo>
                        <a:pt x="2348" y="112"/>
                      </a:lnTo>
                      <a:lnTo>
                        <a:pt x="2333" y="110"/>
                      </a:lnTo>
                      <a:lnTo>
                        <a:pt x="2319" y="108"/>
                      </a:lnTo>
                      <a:lnTo>
                        <a:pt x="2304" y="108"/>
                      </a:lnTo>
                      <a:lnTo>
                        <a:pt x="2290" y="110"/>
                      </a:lnTo>
                      <a:lnTo>
                        <a:pt x="2277" y="110"/>
                      </a:lnTo>
                      <a:lnTo>
                        <a:pt x="2263" y="112"/>
                      </a:lnTo>
                      <a:lnTo>
                        <a:pt x="2250" y="110"/>
                      </a:lnTo>
                      <a:lnTo>
                        <a:pt x="2236" y="108"/>
                      </a:lnTo>
                      <a:lnTo>
                        <a:pt x="2223" y="105"/>
                      </a:lnTo>
                      <a:lnTo>
                        <a:pt x="2223" y="94"/>
                      </a:lnTo>
                      <a:lnTo>
                        <a:pt x="2213" y="84"/>
                      </a:lnTo>
                      <a:lnTo>
                        <a:pt x="2202" y="76"/>
                      </a:lnTo>
                      <a:lnTo>
                        <a:pt x="2192" y="68"/>
                      </a:lnTo>
                      <a:lnTo>
                        <a:pt x="2180" y="62"/>
                      </a:lnTo>
                      <a:lnTo>
                        <a:pt x="2168" y="56"/>
                      </a:lnTo>
                      <a:lnTo>
                        <a:pt x="2156" y="51"/>
                      </a:lnTo>
                      <a:lnTo>
                        <a:pt x="2143" y="48"/>
                      </a:lnTo>
                      <a:lnTo>
                        <a:pt x="2128" y="46"/>
                      </a:lnTo>
                      <a:lnTo>
                        <a:pt x="2114" y="44"/>
                      </a:lnTo>
                      <a:lnTo>
                        <a:pt x="2101" y="46"/>
                      </a:lnTo>
                      <a:lnTo>
                        <a:pt x="2100" y="46"/>
                      </a:lnTo>
                      <a:lnTo>
                        <a:pt x="2100" y="44"/>
                      </a:lnTo>
                      <a:lnTo>
                        <a:pt x="2100" y="43"/>
                      </a:lnTo>
                      <a:lnTo>
                        <a:pt x="2098" y="43"/>
                      </a:lnTo>
                      <a:lnTo>
                        <a:pt x="2096" y="41"/>
                      </a:lnTo>
                      <a:lnTo>
                        <a:pt x="2096" y="40"/>
                      </a:lnTo>
                      <a:lnTo>
                        <a:pt x="2095" y="38"/>
                      </a:lnTo>
                      <a:lnTo>
                        <a:pt x="2093" y="36"/>
                      </a:lnTo>
                      <a:lnTo>
                        <a:pt x="2092" y="35"/>
                      </a:lnTo>
                      <a:lnTo>
                        <a:pt x="2090" y="35"/>
                      </a:lnTo>
                      <a:lnTo>
                        <a:pt x="2090" y="25"/>
                      </a:lnTo>
                      <a:lnTo>
                        <a:pt x="2074" y="14"/>
                      </a:lnTo>
                      <a:lnTo>
                        <a:pt x="2055" y="6"/>
                      </a:lnTo>
                      <a:lnTo>
                        <a:pt x="2037" y="3"/>
                      </a:lnTo>
                      <a:lnTo>
                        <a:pt x="2018" y="0"/>
                      </a:lnTo>
                      <a:lnTo>
                        <a:pt x="1997" y="0"/>
                      </a:lnTo>
                      <a:lnTo>
                        <a:pt x="1978" y="1"/>
                      </a:lnTo>
                      <a:lnTo>
                        <a:pt x="1957" y="3"/>
                      </a:lnTo>
                      <a:lnTo>
                        <a:pt x="1938" y="3"/>
                      </a:lnTo>
                      <a:lnTo>
                        <a:pt x="1917" y="4"/>
                      </a:lnTo>
                      <a:lnTo>
                        <a:pt x="1898" y="3"/>
                      </a:lnTo>
                      <a:lnTo>
                        <a:pt x="1898" y="4"/>
                      </a:lnTo>
                      <a:lnTo>
                        <a:pt x="1898" y="6"/>
                      </a:lnTo>
                      <a:lnTo>
                        <a:pt x="1898" y="8"/>
                      </a:lnTo>
                      <a:lnTo>
                        <a:pt x="1898" y="9"/>
                      </a:lnTo>
                      <a:lnTo>
                        <a:pt x="1898" y="11"/>
                      </a:lnTo>
                      <a:lnTo>
                        <a:pt x="1898" y="12"/>
                      </a:lnTo>
                      <a:lnTo>
                        <a:pt x="1898" y="12"/>
                      </a:lnTo>
                      <a:lnTo>
                        <a:pt x="1898" y="14"/>
                      </a:lnTo>
                      <a:lnTo>
                        <a:pt x="1898" y="14"/>
                      </a:lnTo>
                      <a:lnTo>
                        <a:pt x="1898" y="14"/>
                      </a:lnTo>
                      <a:lnTo>
                        <a:pt x="1896" y="16"/>
                      </a:lnTo>
                      <a:lnTo>
                        <a:pt x="1895" y="17"/>
                      </a:lnTo>
                      <a:lnTo>
                        <a:pt x="1893" y="17"/>
                      </a:lnTo>
                      <a:lnTo>
                        <a:pt x="1892" y="19"/>
                      </a:lnTo>
                      <a:lnTo>
                        <a:pt x="1890" y="19"/>
                      </a:lnTo>
                      <a:lnTo>
                        <a:pt x="1888" y="19"/>
                      </a:lnTo>
                      <a:lnTo>
                        <a:pt x="1887" y="19"/>
                      </a:lnTo>
                      <a:lnTo>
                        <a:pt x="1885" y="19"/>
                      </a:lnTo>
                      <a:lnTo>
                        <a:pt x="1884" y="19"/>
                      </a:lnTo>
                      <a:lnTo>
                        <a:pt x="1882" y="19"/>
                      </a:lnTo>
                      <a:lnTo>
                        <a:pt x="1860" y="22"/>
                      </a:lnTo>
                      <a:lnTo>
                        <a:pt x="1837" y="24"/>
                      </a:lnTo>
                      <a:lnTo>
                        <a:pt x="1816" y="25"/>
                      </a:lnTo>
                      <a:lnTo>
                        <a:pt x="1794" y="27"/>
                      </a:lnTo>
                      <a:lnTo>
                        <a:pt x="1773" y="27"/>
                      </a:lnTo>
                      <a:lnTo>
                        <a:pt x="1751" y="27"/>
                      </a:lnTo>
                      <a:lnTo>
                        <a:pt x="1730" y="25"/>
                      </a:lnTo>
                      <a:lnTo>
                        <a:pt x="1708" y="24"/>
                      </a:lnTo>
                      <a:lnTo>
                        <a:pt x="1685" y="22"/>
                      </a:lnTo>
                      <a:lnTo>
                        <a:pt x="1663" y="19"/>
                      </a:lnTo>
                      <a:lnTo>
                        <a:pt x="1653" y="19"/>
                      </a:lnTo>
                      <a:lnTo>
                        <a:pt x="1644" y="19"/>
                      </a:lnTo>
                      <a:lnTo>
                        <a:pt x="1634" y="19"/>
                      </a:lnTo>
                      <a:lnTo>
                        <a:pt x="1623" y="17"/>
                      </a:lnTo>
                      <a:lnTo>
                        <a:pt x="1613" y="17"/>
                      </a:lnTo>
                      <a:lnTo>
                        <a:pt x="1602" y="16"/>
                      </a:lnTo>
                      <a:lnTo>
                        <a:pt x="1592" y="16"/>
                      </a:lnTo>
                      <a:lnTo>
                        <a:pt x="1581" y="14"/>
                      </a:lnTo>
                      <a:lnTo>
                        <a:pt x="1572" y="14"/>
                      </a:lnTo>
                      <a:lnTo>
                        <a:pt x="1562" y="14"/>
                      </a:lnTo>
                      <a:lnTo>
                        <a:pt x="1533" y="11"/>
                      </a:lnTo>
                      <a:lnTo>
                        <a:pt x="1504" y="8"/>
                      </a:lnTo>
                      <a:lnTo>
                        <a:pt x="1477" y="6"/>
                      </a:lnTo>
                      <a:lnTo>
                        <a:pt x="1448" y="3"/>
                      </a:lnTo>
                      <a:lnTo>
                        <a:pt x="1421" y="3"/>
                      </a:lnTo>
                      <a:lnTo>
                        <a:pt x="1392" y="3"/>
                      </a:lnTo>
                      <a:lnTo>
                        <a:pt x="1365" y="4"/>
                      </a:lnTo>
                      <a:lnTo>
                        <a:pt x="1336" y="8"/>
                      </a:lnTo>
                      <a:lnTo>
                        <a:pt x="1308" y="12"/>
                      </a:lnTo>
                      <a:lnTo>
                        <a:pt x="1279" y="19"/>
                      </a:lnTo>
                      <a:lnTo>
                        <a:pt x="1266" y="24"/>
                      </a:lnTo>
                      <a:lnTo>
                        <a:pt x="1255" y="28"/>
                      </a:lnTo>
                      <a:lnTo>
                        <a:pt x="1242" y="33"/>
                      </a:lnTo>
                      <a:lnTo>
                        <a:pt x="1231" y="40"/>
                      </a:lnTo>
                      <a:lnTo>
                        <a:pt x="1218" y="46"/>
                      </a:lnTo>
                      <a:lnTo>
                        <a:pt x="1207" y="54"/>
                      </a:lnTo>
                      <a:lnTo>
                        <a:pt x="1196" y="60"/>
                      </a:lnTo>
                      <a:lnTo>
                        <a:pt x="1184" y="67"/>
                      </a:lnTo>
                      <a:lnTo>
                        <a:pt x="1173" y="73"/>
                      </a:lnTo>
                      <a:lnTo>
                        <a:pt x="1162" y="78"/>
                      </a:lnTo>
                      <a:lnTo>
                        <a:pt x="1151" y="84"/>
                      </a:lnTo>
                      <a:lnTo>
                        <a:pt x="1140" y="89"/>
                      </a:lnTo>
                      <a:lnTo>
                        <a:pt x="1128" y="96"/>
                      </a:lnTo>
                      <a:lnTo>
                        <a:pt x="1117" y="100"/>
                      </a:lnTo>
                      <a:lnTo>
                        <a:pt x="1104" y="105"/>
                      </a:lnTo>
                      <a:lnTo>
                        <a:pt x="1093" y="108"/>
                      </a:lnTo>
                      <a:lnTo>
                        <a:pt x="1082" y="112"/>
                      </a:lnTo>
                      <a:lnTo>
                        <a:pt x="1069" y="113"/>
                      </a:lnTo>
                      <a:lnTo>
                        <a:pt x="1056" y="115"/>
                      </a:lnTo>
                      <a:lnTo>
                        <a:pt x="1045" y="115"/>
                      </a:lnTo>
                      <a:lnTo>
                        <a:pt x="1039" y="120"/>
                      </a:lnTo>
                      <a:lnTo>
                        <a:pt x="1034" y="124"/>
                      </a:lnTo>
                      <a:lnTo>
                        <a:pt x="1029" y="128"/>
                      </a:lnTo>
                      <a:lnTo>
                        <a:pt x="1023" y="131"/>
                      </a:lnTo>
                      <a:lnTo>
                        <a:pt x="1016" y="132"/>
                      </a:lnTo>
                      <a:lnTo>
                        <a:pt x="1012" y="136"/>
                      </a:lnTo>
                      <a:lnTo>
                        <a:pt x="1005" y="139"/>
                      </a:lnTo>
                      <a:lnTo>
                        <a:pt x="999" y="142"/>
                      </a:lnTo>
                      <a:lnTo>
                        <a:pt x="992" y="144"/>
                      </a:lnTo>
                      <a:lnTo>
                        <a:pt x="986" y="147"/>
                      </a:lnTo>
                      <a:lnTo>
                        <a:pt x="978" y="148"/>
                      </a:lnTo>
                      <a:lnTo>
                        <a:pt x="970" y="148"/>
                      </a:lnTo>
                      <a:lnTo>
                        <a:pt x="960" y="148"/>
                      </a:lnTo>
                      <a:lnTo>
                        <a:pt x="952" y="148"/>
                      </a:lnTo>
                      <a:lnTo>
                        <a:pt x="943" y="147"/>
                      </a:lnTo>
                      <a:lnTo>
                        <a:pt x="935" y="147"/>
                      </a:lnTo>
                      <a:lnTo>
                        <a:pt x="925" y="145"/>
                      </a:lnTo>
                      <a:lnTo>
                        <a:pt x="917" y="145"/>
                      </a:lnTo>
                      <a:lnTo>
                        <a:pt x="909" y="147"/>
                      </a:lnTo>
                      <a:lnTo>
                        <a:pt x="901" y="147"/>
                      </a:lnTo>
                      <a:lnTo>
                        <a:pt x="898" y="147"/>
                      </a:lnTo>
                      <a:lnTo>
                        <a:pt x="896" y="148"/>
                      </a:lnTo>
                      <a:lnTo>
                        <a:pt x="895" y="148"/>
                      </a:lnTo>
                      <a:lnTo>
                        <a:pt x="892" y="150"/>
                      </a:lnTo>
                      <a:lnTo>
                        <a:pt x="890" y="150"/>
                      </a:lnTo>
                      <a:lnTo>
                        <a:pt x="887" y="152"/>
                      </a:lnTo>
                      <a:lnTo>
                        <a:pt x="885" y="153"/>
                      </a:lnTo>
                      <a:lnTo>
                        <a:pt x="884" y="155"/>
                      </a:lnTo>
                      <a:lnTo>
                        <a:pt x="880" y="156"/>
                      </a:lnTo>
                      <a:lnTo>
                        <a:pt x="879" y="158"/>
                      </a:lnTo>
                      <a:lnTo>
                        <a:pt x="874" y="164"/>
                      </a:lnTo>
                      <a:lnTo>
                        <a:pt x="869" y="171"/>
                      </a:lnTo>
                      <a:lnTo>
                        <a:pt x="863" y="177"/>
                      </a:lnTo>
                      <a:lnTo>
                        <a:pt x="858" y="182"/>
                      </a:lnTo>
                      <a:lnTo>
                        <a:pt x="852" y="187"/>
                      </a:lnTo>
                      <a:lnTo>
                        <a:pt x="845" y="192"/>
                      </a:lnTo>
                      <a:lnTo>
                        <a:pt x="837" y="195"/>
                      </a:lnTo>
                      <a:lnTo>
                        <a:pt x="831" y="198"/>
                      </a:lnTo>
                      <a:lnTo>
                        <a:pt x="823" y="200"/>
                      </a:lnTo>
                      <a:lnTo>
                        <a:pt x="815" y="201"/>
                      </a:lnTo>
                      <a:lnTo>
                        <a:pt x="804" y="214"/>
                      </a:lnTo>
                      <a:lnTo>
                        <a:pt x="792" y="228"/>
                      </a:lnTo>
                      <a:lnTo>
                        <a:pt x="781" y="243"/>
                      </a:lnTo>
                      <a:lnTo>
                        <a:pt x="770" y="256"/>
                      </a:lnTo>
                      <a:lnTo>
                        <a:pt x="759" y="270"/>
                      </a:lnTo>
                      <a:lnTo>
                        <a:pt x="748" y="283"/>
                      </a:lnTo>
                      <a:lnTo>
                        <a:pt x="736" y="297"/>
                      </a:lnTo>
                      <a:lnTo>
                        <a:pt x="725" y="312"/>
                      </a:lnTo>
                      <a:lnTo>
                        <a:pt x="714" y="324"/>
                      </a:lnTo>
                      <a:lnTo>
                        <a:pt x="703" y="339"/>
                      </a:lnTo>
                      <a:lnTo>
                        <a:pt x="703" y="340"/>
                      </a:lnTo>
                      <a:lnTo>
                        <a:pt x="703" y="342"/>
                      </a:lnTo>
                      <a:lnTo>
                        <a:pt x="703" y="344"/>
                      </a:lnTo>
                      <a:lnTo>
                        <a:pt x="703" y="344"/>
                      </a:lnTo>
                      <a:lnTo>
                        <a:pt x="703" y="345"/>
                      </a:lnTo>
                      <a:lnTo>
                        <a:pt x="703" y="345"/>
                      </a:lnTo>
                      <a:lnTo>
                        <a:pt x="703" y="347"/>
                      </a:lnTo>
                      <a:lnTo>
                        <a:pt x="703" y="347"/>
                      </a:lnTo>
                      <a:lnTo>
                        <a:pt x="703" y="348"/>
                      </a:lnTo>
                      <a:lnTo>
                        <a:pt x="703" y="350"/>
                      </a:lnTo>
                      <a:lnTo>
                        <a:pt x="698" y="358"/>
                      </a:lnTo>
                      <a:lnTo>
                        <a:pt x="693" y="366"/>
                      </a:lnTo>
                      <a:lnTo>
                        <a:pt x="688" y="374"/>
                      </a:lnTo>
                      <a:lnTo>
                        <a:pt x="684" y="380"/>
                      </a:lnTo>
                      <a:lnTo>
                        <a:pt x="677" y="387"/>
                      </a:lnTo>
                      <a:lnTo>
                        <a:pt x="672" y="393"/>
                      </a:lnTo>
                      <a:lnTo>
                        <a:pt x="666" y="398"/>
                      </a:lnTo>
                      <a:lnTo>
                        <a:pt x="660" y="403"/>
                      </a:lnTo>
                      <a:lnTo>
                        <a:pt x="652" y="406"/>
                      </a:lnTo>
                      <a:lnTo>
                        <a:pt x="645" y="409"/>
                      </a:lnTo>
                      <a:lnTo>
                        <a:pt x="640" y="411"/>
                      </a:lnTo>
                      <a:lnTo>
                        <a:pt x="636" y="412"/>
                      </a:lnTo>
                      <a:lnTo>
                        <a:pt x="632" y="416"/>
                      </a:lnTo>
                      <a:lnTo>
                        <a:pt x="629" y="419"/>
                      </a:lnTo>
                      <a:lnTo>
                        <a:pt x="626" y="422"/>
                      </a:lnTo>
                      <a:lnTo>
                        <a:pt x="623" y="425"/>
                      </a:lnTo>
                      <a:lnTo>
                        <a:pt x="620" y="428"/>
                      </a:lnTo>
                      <a:lnTo>
                        <a:pt x="616" y="432"/>
                      </a:lnTo>
                      <a:lnTo>
                        <a:pt x="612" y="433"/>
                      </a:lnTo>
                      <a:lnTo>
                        <a:pt x="607" y="435"/>
                      </a:lnTo>
                      <a:lnTo>
                        <a:pt x="607" y="435"/>
                      </a:lnTo>
                      <a:close/>
                    </a:path>
                  </a:pathLst>
                </a:custGeom>
                <a:solidFill>
                  <a:srgbClr val="E1C597"/>
                </a:solidFill>
                <a:ln w="9525">
                  <a:noFill/>
                  <a:round/>
                  <a:headEnd/>
                  <a:tailEnd/>
                </a:ln>
              </p:spPr>
              <p:txBody>
                <a:bodyPr/>
                <a:lstStyle/>
                <a:p>
                  <a:endParaRPr lang="en-US"/>
                </a:p>
              </p:txBody>
            </p:sp>
            <p:sp>
              <p:nvSpPr>
                <p:cNvPr id="44255" name="Freeform 223"/>
                <p:cNvSpPr>
                  <a:spLocks/>
                </p:cNvSpPr>
                <p:nvPr/>
              </p:nvSpPr>
              <p:spPr bwMode="auto">
                <a:xfrm>
                  <a:off x="2454" y="3000"/>
                  <a:ext cx="980" cy="493"/>
                </a:xfrm>
                <a:custGeom>
                  <a:avLst/>
                  <a:gdLst/>
                  <a:ahLst/>
                  <a:cxnLst>
                    <a:cxn ang="0">
                      <a:pos x="278" y="694"/>
                    </a:cxn>
                    <a:cxn ang="0">
                      <a:pos x="273" y="776"/>
                    </a:cxn>
                    <a:cxn ang="0">
                      <a:pos x="283" y="838"/>
                    </a:cxn>
                    <a:cxn ang="0">
                      <a:pos x="389" y="822"/>
                    </a:cxn>
                    <a:cxn ang="0">
                      <a:pos x="433" y="811"/>
                    </a:cxn>
                    <a:cxn ang="0">
                      <a:pos x="489" y="824"/>
                    </a:cxn>
                    <a:cxn ang="0">
                      <a:pos x="502" y="924"/>
                    </a:cxn>
                    <a:cxn ang="0">
                      <a:pos x="605" y="944"/>
                    </a:cxn>
                    <a:cxn ang="0">
                      <a:pos x="645" y="864"/>
                    </a:cxn>
                    <a:cxn ang="0">
                      <a:pos x="693" y="835"/>
                    </a:cxn>
                    <a:cxn ang="0">
                      <a:pos x="704" y="822"/>
                    </a:cxn>
                    <a:cxn ang="0">
                      <a:pos x="750" y="801"/>
                    </a:cxn>
                    <a:cxn ang="0">
                      <a:pos x="829" y="804"/>
                    </a:cxn>
                    <a:cxn ang="0">
                      <a:pos x="859" y="828"/>
                    </a:cxn>
                    <a:cxn ang="0">
                      <a:pos x="982" y="841"/>
                    </a:cxn>
                    <a:cxn ang="0">
                      <a:pos x="1187" y="817"/>
                    </a:cxn>
                    <a:cxn ang="0">
                      <a:pos x="1225" y="849"/>
                    </a:cxn>
                    <a:cxn ang="0">
                      <a:pos x="1281" y="889"/>
                    </a:cxn>
                    <a:cxn ang="0">
                      <a:pos x="1307" y="873"/>
                    </a:cxn>
                    <a:cxn ang="0">
                      <a:pos x="1438" y="761"/>
                    </a:cxn>
                    <a:cxn ang="0">
                      <a:pos x="1483" y="699"/>
                    </a:cxn>
                    <a:cxn ang="0">
                      <a:pos x="1528" y="673"/>
                    </a:cxn>
                    <a:cxn ang="0">
                      <a:pos x="1550" y="672"/>
                    </a:cxn>
                    <a:cxn ang="0">
                      <a:pos x="1619" y="654"/>
                    </a:cxn>
                    <a:cxn ang="0">
                      <a:pos x="1784" y="611"/>
                    </a:cxn>
                    <a:cxn ang="0">
                      <a:pos x="1870" y="638"/>
                    </a:cxn>
                    <a:cxn ang="0">
                      <a:pos x="1923" y="667"/>
                    </a:cxn>
                    <a:cxn ang="0">
                      <a:pos x="1958" y="574"/>
                    </a:cxn>
                    <a:cxn ang="0">
                      <a:pos x="1883" y="448"/>
                    </a:cxn>
                    <a:cxn ang="0">
                      <a:pos x="1805" y="369"/>
                    </a:cxn>
                    <a:cxn ang="0">
                      <a:pos x="1787" y="363"/>
                    </a:cxn>
                    <a:cxn ang="0">
                      <a:pos x="1771" y="334"/>
                    </a:cxn>
                    <a:cxn ang="0">
                      <a:pos x="1771" y="313"/>
                    </a:cxn>
                    <a:cxn ang="0">
                      <a:pos x="1760" y="305"/>
                    </a:cxn>
                    <a:cxn ang="0">
                      <a:pos x="1741" y="278"/>
                    </a:cxn>
                    <a:cxn ang="0">
                      <a:pos x="1712" y="243"/>
                    </a:cxn>
                    <a:cxn ang="0">
                      <a:pos x="1693" y="214"/>
                    </a:cxn>
                    <a:cxn ang="0">
                      <a:pos x="1590" y="147"/>
                    </a:cxn>
                    <a:cxn ang="0">
                      <a:pos x="1481" y="100"/>
                    </a:cxn>
                    <a:cxn ang="0">
                      <a:pos x="1408" y="49"/>
                    </a:cxn>
                    <a:cxn ang="0">
                      <a:pos x="1328" y="1"/>
                    </a:cxn>
                    <a:cxn ang="0">
                      <a:pos x="1273" y="43"/>
                    </a:cxn>
                    <a:cxn ang="0">
                      <a:pos x="1203" y="54"/>
                    </a:cxn>
                    <a:cxn ang="0">
                      <a:pos x="885" y="81"/>
                    </a:cxn>
                    <a:cxn ang="0">
                      <a:pos x="648" y="113"/>
                    </a:cxn>
                    <a:cxn ang="0">
                      <a:pos x="510" y="164"/>
                    </a:cxn>
                    <a:cxn ang="0">
                      <a:pos x="491" y="182"/>
                    </a:cxn>
                    <a:cxn ang="0">
                      <a:pos x="483" y="192"/>
                    </a:cxn>
                    <a:cxn ang="0">
                      <a:pos x="409" y="211"/>
                    </a:cxn>
                    <a:cxn ang="0">
                      <a:pos x="381" y="224"/>
                    </a:cxn>
                    <a:cxn ang="0">
                      <a:pos x="368" y="225"/>
                    </a:cxn>
                    <a:cxn ang="0">
                      <a:pos x="254" y="408"/>
                    </a:cxn>
                    <a:cxn ang="0">
                      <a:pos x="240" y="425"/>
                    </a:cxn>
                    <a:cxn ang="0">
                      <a:pos x="221" y="451"/>
                    </a:cxn>
                    <a:cxn ang="0">
                      <a:pos x="173" y="526"/>
                    </a:cxn>
                    <a:cxn ang="0">
                      <a:pos x="112" y="576"/>
                    </a:cxn>
                    <a:cxn ang="0">
                      <a:pos x="48" y="625"/>
                    </a:cxn>
                    <a:cxn ang="0">
                      <a:pos x="24" y="715"/>
                    </a:cxn>
                    <a:cxn ang="0">
                      <a:pos x="0" y="777"/>
                    </a:cxn>
                    <a:cxn ang="0">
                      <a:pos x="64" y="768"/>
                    </a:cxn>
                    <a:cxn ang="0">
                      <a:pos x="85" y="753"/>
                    </a:cxn>
                    <a:cxn ang="0">
                      <a:pos x="139" y="715"/>
                    </a:cxn>
                    <a:cxn ang="0">
                      <a:pos x="216" y="672"/>
                    </a:cxn>
                  </a:cxnLst>
                  <a:rect l="0" t="0" r="r" b="b"/>
                  <a:pathLst>
                    <a:path w="1958" h="987">
                      <a:moveTo>
                        <a:pt x="240" y="678"/>
                      </a:moveTo>
                      <a:lnTo>
                        <a:pt x="245" y="680"/>
                      </a:lnTo>
                      <a:lnTo>
                        <a:pt x="249" y="681"/>
                      </a:lnTo>
                      <a:lnTo>
                        <a:pt x="254" y="681"/>
                      </a:lnTo>
                      <a:lnTo>
                        <a:pt x="257" y="681"/>
                      </a:lnTo>
                      <a:lnTo>
                        <a:pt x="262" y="683"/>
                      </a:lnTo>
                      <a:lnTo>
                        <a:pt x="265" y="683"/>
                      </a:lnTo>
                      <a:lnTo>
                        <a:pt x="270" y="684"/>
                      </a:lnTo>
                      <a:lnTo>
                        <a:pt x="273" y="686"/>
                      </a:lnTo>
                      <a:lnTo>
                        <a:pt x="275" y="689"/>
                      </a:lnTo>
                      <a:lnTo>
                        <a:pt x="278" y="694"/>
                      </a:lnTo>
                      <a:lnTo>
                        <a:pt x="278" y="702"/>
                      </a:lnTo>
                      <a:lnTo>
                        <a:pt x="280" y="710"/>
                      </a:lnTo>
                      <a:lnTo>
                        <a:pt x="281" y="716"/>
                      </a:lnTo>
                      <a:lnTo>
                        <a:pt x="281" y="724"/>
                      </a:lnTo>
                      <a:lnTo>
                        <a:pt x="281" y="731"/>
                      </a:lnTo>
                      <a:lnTo>
                        <a:pt x="281" y="739"/>
                      </a:lnTo>
                      <a:lnTo>
                        <a:pt x="281" y="745"/>
                      </a:lnTo>
                      <a:lnTo>
                        <a:pt x="280" y="753"/>
                      </a:lnTo>
                      <a:lnTo>
                        <a:pt x="278" y="761"/>
                      </a:lnTo>
                      <a:lnTo>
                        <a:pt x="278" y="769"/>
                      </a:lnTo>
                      <a:lnTo>
                        <a:pt x="273" y="776"/>
                      </a:lnTo>
                      <a:lnTo>
                        <a:pt x="270" y="782"/>
                      </a:lnTo>
                      <a:lnTo>
                        <a:pt x="267" y="788"/>
                      </a:lnTo>
                      <a:lnTo>
                        <a:pt x="264" y="795"/>
                      </a:lnTo>
                      <a:lnTo>
                        <a:pt x="261" y="801"/>
                      </a:lnTo>
                      <a:lnTo>
                        <a:pt x="259" y="808"/>
                      </a:lnTo>
                      <a:lnTo>
                        <a:pt x="256" y="816"/>
                      </a:lnTo>
                      <a:lnTo>
                        <a:pt x="256" y="822"/>
                      </a:lnTo>
                      <a:lnTo>
                        <a:pt x="256" y="830"/>
                      </a:lnTo>
                      <a:lnTo>
                        <a:pt x="256" y="838"/>
                      </a:lnTo>
                      <a:lnTo>
                        <a:pt x="269" y="836"/>
                      </a:lnTo>
                      <a:lnTo>
                        <a:pt x="283" y="838"/>
                      </a:lnTo>
                      <a:lnTo>
                        <a:pt x="296" y="838"/>
                      </a:lnTo>
                      <a:lnTo>
                        <a:pt x="310" y="840"/>
                      </a:lnTo>
                      <a:lnTo>
                        <a:pt x="325" y="840"/>
                      </a:lnTo>
                      <a:lnTo>
                        <a:pt x="337" y="840"/>
                      </a:lnTo>
                      <a:lnTo>
                        <a:pt x="350" y="838"/>
                      </a:lnTo>
                      <a:lnTo>
                        <a:pt x="363" y="835"/>
                      </a:lnTo>
                      <a:lnTo>
                        <a:pt x="374" y="830"/>
                      </a:lnTo>
                      <a:lnTo>
                        <a:pt x="384" y="822"/>
                      </a:lnTo>
                      <a:lnTo>
                        <a:pt x="385" y="822"/>
                      </a:lnTo>
                      <a:lnTo>
                        <a:pt x="387" y="822"/>
                      </a:lnTo>
                      <a:lnTo>
                        <a:pt x="389" y="822"/>
                      </a:lnTo>
                      <a:lnTo>
                        <a:pt x="390" y="822"/>
                      </a:lnTo>
                      <a:lnTo>
                        <a:pt x="392" y="822"/>
                      </a:lnTo>
                      <a:lnTo>
                        <a:pt x="393" y="822"/>
                      </a:lnTo>
                      <a:lnTo>
                        <a:pt x="395" y="822"/>
                      </a:lnTo>
                      <a:lnTo>
                        <a:pt x="397" y="822"/>
                      </a:lnTo>
                      <a:lnTo>
                        <a:pt x="398" y="822"/>
                      </a:lnTo>
                      <a:lnTo>
                        <a:pt x="400" y="822"/>
                      </a:lnTo>
                      <a:lnTo>
                        <a:pt x="408" y="817"/>
                      </a:lnTo>
                      <a:lnTo>
                        <a:pt x="417" y="812"/>
                      </a:lnTo>
                      <a:lnTo>
                        <a:pt x="425" y="811"/>
                      </a:lnTo>
                      <a:lnTo>
                        <a:pt x="433" y="811"/>
                      </a:lnTo>
                      <a:lnTo>
                        <a:pt x="443" y="811"/>
                      </a:lnTo>
                      <a:lnTo>
                        <a:pt x="451" y="811"/>
                      </a:lnTo>
                      <a:lnTo>
                        <a:pt x="461" y="812"/>
                      </a:lnTo>
                      <a:lnTo>
                        <a:pt x="469" y="812"/>
                      </a:lnTo>
                      <a:lnTo>
                        <a:pt x="477" y="812"/>
                      </a:lnTo>
                      <a:lnTo>
                        <a:pt x="486" y="811"/>
                      </a:lnTo>
                      <a:lnTo>
                        <a:pt x="486" y="814"/>
                      </a:lnTo>
                      <a:lnTo>
                        <a:pt x="486" y="817"/>
                      </a:lnTo>
                      <a:lnTo>
                        <a:pt x="486" y="819"/>
                      </a:lnTo>
                      <a:lnTo>
                        <a:pt x="488" y="822"/>
                      </a:lnTo>
                      <a:lnTo>
                        <a:pt x="489" y="824"/>
                      </a:lnTo>
                      <a:lnTo>
                        <a:pt x="489" y="825"/>
                      </a:lnTo>
                      <a:lnTo>
                        <a:pt x="491" y="827"/>
                      </a:lnTo>
                      <a:lnTo>
                        <a:pt x="493" y="830"/>
                      </a:lnTo>
                      <a:lnTo>
                        <a:pt x="494" y="832"/>
                      </a:lnTo>
                      <a:lnTo>
                        <a:pt x="496" y="833"/>
                      </a:lnTo>
                      <a:lnTo>
                        <a:pt x="501" y="848"/>
                      </a:lnTo>
                      <a:lnTo>
                        <a:pt x="502" y="864"/>
                      </a:lnTo>
                      <a:lnTo>
                        <a:pt x="504" y="880"/>
                      </a:lnTo>
                      <a:lnTo>
                        <a:pt x="504" y="894"/>
                      </a:lnTo>
                      <a:lnTo>
                        <a:pt x="502" y="910"/>
                      </a:lnTo>
                      <a:lnTo>
                        <a:pt x="502" y="924"/>
                      </a:lnTo>
                      <a:lnTo>
                        <a:pt x="501" y="940"/>
                      </a:lnTo>
                      <a:lnTo>
                        <a:pt x="501" y="956"/>
                      </a:lnTo>
                      <a:lnTo>
                        <a:pt x="501" y="971"/>
                      </a:lnTo>
                      <a:lnTo>
                        <a:pt x="502" y="987"/>
                      </a:lnTo>
                      <a:lnTo>
                        <a:pt x="518" y="987"/>
                      </a:lnTo>
                      <a:lnTo>
                        <a:pt x="534" y="985"/>
                      </a:lnTo>
                      <a:lnTo>
                        <a:pt x="550" y="980"/>
                      </a:lnTo>
                      <a:lnTo>
                        <a:pt x="565" y="974"/>
                      </a:lnTo>
                      <a:lnTo>
                        <a:pt x="579" y="964"/>
                      </a:lnTo>
                      <a:lnTo>
                        <a:pt x="592" y="955"/>
                      </a:lnTo>
                      <a:lnTo>
                        <a:pt x="605" y="944"/>
                      </a:lnTo>
                      <a:lnTo>
                        <a:pt x="617" y="932"/>
                      </a:lnTo>
                      <a:lnTo>
                        <a:pt x="629" y="920"/>
                      </a:lnTo>
                      <a:lnTo>
                        <a:pt x="640" y="907"/>
                      </a:lnTo>
                      <a:lnTo>
                        <a:pt x="643" y="902"/>
                      </a:lnTo>
                      <a:lnTo>
                        <a:pt x="645" y="897"/>
                      </a:lnTo>
                      <a:lnTo>
                        <a:pt x="645" y="892"/>
                      </a:lnTo>
                      <a:lnTo>
                        <a:pt x="645" y="886"/>
                      </a:lnTo>
                      <a:lnTo>
                        <a:pt x="645" y="881"/>
                      </a:lnTo>
                      <a:lnTo>
                        <a:pt x="645" y="875"/>
                      </a:lnTo>
                      <a:lnTo>
                        <a:pt x="645" y="870"/>
                      </a:lnTo>
                      <a:lnTo>
                        <a:pt x="645" y="864"/>
                      </a:lnTo>
                      <a:lnTo>
                        <a:pt x="645" y="859"/>
                      </a:lnTo>
                      <a:lnTo>
                        <a:pt x="646" y="854"/>
                      </a:lnTo>
                      <a:lnTo>
                        <a:pt x="648" y="848"/>
                      </a:lnTo>
                      <a:lnTo>
                        <a:pt x="651" y="844"/>
                      </a:lnTo>
                      <a:lnTo>
                        <a:pt x="656" y="841"/>
                      </a:lnTo>
                      <a:lnTo>
                        <a:pt x="661" y="840"/>
                      </a:lnTo>
                      <a:lnTo>
                        <a:pt x="665" y="840"/>
                      </a:lnTo>
                      <a:lnTo>
                        <a:pt x="672" y="838"/>
                      </a:lnTo>
                      <a:lnTo>
                        <a:pt x="678" y="838"/>
                      </a:lnTo>
                      <a:lnTo>
                        <a:pt x="686" y="836"/>
                      </a:lnTo>
                      <a:lnTo>
                        <a:pt x="693" y="835"/>
                      </a:lnTo>
                      <a:lnTo>
                        <a:pt x="699" y="833"/>
                      </a:lnTo>
                      <a:lnTo>
                        <a:pt x="701" y="832"/>
                      </a:lnTo>
                      <a:lnTo>
                        <a:pt x="702" y="832"/>
                      </a:lnTo>
                      <a:lnTo>
                        <a:pt x="702" y="832"/>
                      </a:lnTo>
                      <a:lnTo>
                        <a:pt x="704" y="830"/>
                      </a:lnTo>
                      <a:lnTo>
                        <a:pt x="704" y="828"/>
                      </a:lnTo>
                      <a:lnTo>
                        <a:pt x="704" y="828"/>
                      </a:lnTo>
                      <a:lnTo>
                        <a:pt x="704" y="827"/>
                      </a:lnTo>
                      <a:lnTo>
                        <a:pt x="704" y="825"/>
                      </a:lnTo>
                      <a:lnTo>
                        <a:pt x="704" y="824"/>
                      </a:lnTo>
                      <a:lnTo>
                        <a:pt x="704" y="822"/>
                      </a:lnTo>
                      <a:lnTo>
                        <a:pt x="709" y="824"/>
                      </a:lnTo>
                      <a:lnTo>
                        <a:pt x="713" y="824"/>
                      </a:lnTo>
                      <a:lnTo>
                        <a:pt x="717" y="822"/>
                      </a:lnTo>
                      <a:lnTo>
                        <a:pt x="721" y="822"/>
                      </a:lnTo>
                      <a:lnTo>
                        <a:pt x="725" y="820"/>
                      </a:lnTo>
                      <a:lnTo>
                        <a:pt x="728" y="817"/>
                      </a:lnTo>
                      <a:lnTo>
                        <a:pt x="731" y="816"/>
                      </a:lnTo>
                      <a:lnTo>
                        <a:pt x="736" y="812"/>
                      </a:lnTo>
                      <a:lnTo>
                        <a:pt x="739" y="809"/>
                      </a:lnTo>
                      <a:lnTo>
                        <a:pt x="742" y="806"/>
                      </a:lnTo>
                      <a:lnTo>
                        <a:pt x="750" y="801"/>
                      </a:lnTo>
                      <a:lnTo>
                        <a:pt x="758" y="798"/>
                      </a:lnTo>
                      <a:lnTo>
                        <a:pt x="766" y="796"/>
                      </a:lnTo>
                      <a:lnTo>
                        <a:pt x="774" y="795"/>
                      </a:lnTo>
                      <a:lnTo>
                        <a:pt x="782" y="795"/>
                      </a:lnTo>
                      <a:lnTo>
                        <a:pt x="790" y="795"/>
                      </a:lnTo>
                      <a:lnTo>
                        <a:pt x="798" y="796"/>
                      </a:lnTo>
                      <a:lnTo>
                        <a:pt x="806" y="798"/>
                      </a:lnTo>
                      <a:lnTo>
                        <a:pt x="814" y="800"/>
                      </a:lnTo>
                      <a:lnTo>
                        <a:pt x="822" y="801"/>
                      </a:lnTo>
                      <a:lnTo>
                        <a:pt x="825" y="803"/>
                      </a:lnTo>
                      <a:lnTo>
                        <a:pt x="829" y="804"/>
                      </a:lnTo>
                      <a:lnTo>
                        <a:pt x="832" y="806"/>
                      </a:lnTo>
                      <a:lnTo>
                        <a:pt x="835" y="809"/>
                      </a:lnTo>
                      <a:lnTo>
                        <a:pt x="838" y="811"/>
                      </a:lnTo>
                      <a:lnTo>
                        <a:pt x="841" y="814"/>
                      </a:lnTo>
                      <a:lnTo>
                        <a:pt x="845" y="816"/>
                      </a:lnTo>
                      <a:lnTo>
                        <a:pt x="848" y="819"/>
                      </a:lnTo>
                      <a:lnTo>
                        <a:pt x="851" y="820"/>
                      </a:lnTo>
                      <a:lnTo>
                        <a:pt x="854" y="822"/>
                      </a:lnTo>
                      <a:lnTo>
                        <a:pt x="856" y="824"/>
                      </a:lnTo>
                      <a:lnTo>
                        <a:pt x="857" y="825"/>
                      </a:lnTo>
                      <a:lnTo>
                        <a:pt x="859" y="828"/>
                      </a:lnTo>
                      <a:lnTo>
                        <a:pt x="861" y="830"/>
                      </a:lnTo>
                      <a:lnTo>
                        <a:pt x="862" y="832"/>
                      </a:lnTo>
                      <a:lnTo>
                        <a:pt x="864" y="833"/>
                      </a:lnTo>
                      <a:lnTo>
                        <a:pt x="865" y="835"/>
                      </a:lnTo>
                      <a:lnTo>
                        <a:pt x="867" y="836"/>
                      </a:lnTo>
                      <a:lnTo>
                        <a:pt x="869" y="838"/>
                      </a:lnTo>
                      <a:lnTo>
                        <a:pt x="870" y="838"/>
                      </a:lnTo>
                      <a:lnTo>
                        <a:pt x="897" y="838"/>
                      </a:lnTo>
                      <a:lnTo>
                        <a:pt x="926" y="840"/>
                      </a:lnTo>
                      <a:lnTo>
                        <a:pt x="955" y="840"/>
                      </a:lnTo>
                      <a:lnTo>
                        <a:pt x="982" y="841"/>
                      </a:lnTo>
                      <a:lnTo>
                        <a:pt x="1011" y="841"/>
                      </a:lnTo>
                      <a:lnTo>
                        <a:pt x="1038" y="841"/>
                      </a:lnTo>
                      <a:lnTo>
                        <a:pt x="1067" y="841"/>
                      </a:lnTo>
                      <a:lnTo>
                        <a:pt x="1096" y="840"/>
                      </a:lnTo>
                      <a:lnTo>
                        <a:pt x="1123" y="836"/>
                      </a:lnTo>
                      <a:lnTo>
                        <a:pt x="1152" y="833"/>
                      </a:lnTo>
                      <a:lnTo>
                        <a:pt x="1158" y="827"/>
                      </a:lnTo>
                      <a:lnTo>
                        <a:pt x="1166" y="822"/>
                      </a:lnTo>
                      <a:lnTo>
                        <a:pt x="1173" y="820"/>
                      </a:lnTo>
                      <a:lnTo>
                        <a:pt x="1181" y="817"/>
                      </a:lnTo>
                      <a:lnTo>
                        <a:pt x="1187" y="817"/>
                      </a:lnTo>
                      <a:lnTo>
                        <a:pt x="1195" y="816"/>
                      </a:lnTo>
                      <a:lnTo>
                        <a:pt x="1203" y="816"/>
                      </a:lnTo>
                      <a:lnTo>
                        <a:pt x="1211" y="816"/>
                      </a:lnTo>
                      <a:lnTo>
                        <a:pt x="1219" y="816"/>
                      </a:lnTo>
                      <a:lnTo>
                        <a:pt x="1227" y="817"/>
                      </a:lnTo>
                      <a:lnTo>
                        <a:pt x="1227" y="822"/>
                      </a:lnTo>
                      <a:lnTo>
                        <a:pt x="1227" y="827"/>
                      </a:lnTo>
                      <a:lnTo>
                        <a:pt x="1225" y="832"/>
                      </a:lnTo>
                      <a:lnTo>
                        <a:pt x="1225" y="838"/>
                      </a:lnTo>
                      <a:lnTo>
                        <a:pt x="1225" y="843"/>
                      </a:lnTo>
                      <a:lnTo>
                        <a:pt x="1225" y="849"/>
                      </a:lnTo>
                      <a:lnTo>
                        <a:pt x="1227" y="854"/>
                      </a:lnTo>
                      <a:lnTo>
                        <a:pt x="1227" y="860"/>
                      </a:lnTo>
                      <a:lnTo>
                        <a:pt x="1230" y="865"/>
                      </a:lnTo>
                      <a:lnTo>
                        <a:pt x="1232" y="870"/>
                      </a:lnTo>
                      <a:lnTo>
                        <a:pt x="1237" y="876"/>
                      </a:lnTo>
                      <a:lnTo>
                        <a:pt x="1241" y="881"/>
                      </a:lnTo>
                      <a:lnTo>
                        <a:pt x="1248" y="884"/>
                      </a:lnTo>
                      <a:lnTo>
                        <a:pt x="1256" y="888"/>
                      </a:lnTo>
                      <a:lnTo>
                        <a:pt x="1264" y="889"/>
                      </a:lnTo>
                      <a:lnTo>
                        <a:pt x="1272" y="889"/>
                      </a:lnTo>
                      <a:lnTo>
                        <a:pt x="1281" y="889"/>
                      </a:lnTo>
                      <a:lnTo>
                        <a:pt x="1289" y="888"/>
                      </a:lnTo>
                      <a:lnTo>
                        <a:pt x="1299" y="884"/>
                      </a:lnTo>
                      <a:lnTo>
                        <a:pt x="1307" y="881"/>
                      </a:lnTo>
                      <a:lnTo>
                        <a:pt x="1307" y="880"/>
                      </a:lnTo>
                      <a:lnTo>
                        <a:pt x="1307" y="880"/>
                      </a:lnTo>
                      <a:lnTo>
                        <a:pt x="1307" y="880"/>
                      </a:lnTo>
                      <a:lnTo>
                        <a:pt x="1307" y="878"/>
                      </a:lnTo>
                      <a:lnTo>
                        <a:pt x="1307" y="876"/>
                      </a:lnTo>
                      <a:lnTo>
                        <a:pt x="1307" y="876"/>
                      </a:lnTo>
                      <a:lnTo>
                        <a:pt x="1307" y="875"/>
                      </a:lnTo>
                      <a:lnTo>
                        <a:pt x="1307" y="873"/>
                      </a:lnTo>
                      <a:lnTo>
                        <a:pt x="1307" y="872"/>
                      </a:lnTo>
                      <a:lnTo>
                        <a:pt x="1307" y="870"/>
                      </a:lnTo>
                      <a:lnTo>
                        <a:pt x="1317" y="852"/>
                      </a:lnTo>
                      <a:lnTo>
                        <a:pt x="1329" y="838"/>
                      </a:lnTo>
                      <a:lnTo>
                        <a:pt x="1342" y="824"/>
                      </a:lnTo>
                      <a:lnTo>
                        <a:pt x="1357" y="811"/>
                      </a:lnTo>
                      <a:lnTo>
                        <a:pt x="1371" y="800"/>
                      </a:lnTo>
                      <a:lnTo>
                        <a:pt x="1387" y="788"/>
                      </a:lnTo>
                      <a:lnTo>
                        <a:pt x="1405" y="779"/>
                      </a:lnTo>
                      <a:lnTo>
                        <a:pt x="1421" y="769"/>
                      </a:lnTo>
                      <a:lnTo>
                        <a:pt x="1438" y="761"/>
                      </a:lnTo>
                      <a:lnTo>
                        <a:pt x="1456" y="753"/>
                      </a:lnTo>
                      <a:lnTo>
                        <a:pt x="1457" y="747"/>
                      </a:lnTo>
                      <a:lnTo>
                        <a:pt x="1461" y="740"/>
                      </a:lnTo>
                      <a:lnTo>
                        <a:pt x="1464" y="736"/>
                      </a:lnTo>
                      <a:lnTo>
                        <a:pt x="1467" y="731"/>
                      </a:lnTo>
                      <a:lnTo>
                        <a:pt x="1470" y="726"/>
                      </a:lnTo>
                      <a:lnTo>
                        <a:pt x="1473" y="721"/>
                      </a:lnTo>
                      <a:lnTo>
                        <a:pt x="1475" y="716"/>
                      </a:lnTo>
                      <a:lnTo>
                        <a:pt x="1478" y="712"/>
                      </a:lnTo>
                      <a:lnTo>
                        <a:pt x="1481" y="705"/>
                      </a:lnTo>
                      <a:lnTo>
                        <a:pt x="1483" y="699"/>
                      </a:lnTo>
                      <a:lnTo>
                        <a:pt x="1486" y="696"/>
                      </a:lnTo>
                      <a:lnTo>
                        <a:pt x="1489" y="691"/>
                      </a:lnTo>
                      <a:lnTo>
                        <a:pt x="1494" y="688"/>
                      </a:lnTo>
                      <a:lnTo>
                        <a:pt x="1497" y="686"/>
                      </a:lnTo>
                      <a:lnTo>
                        <a:pt x="1502" y="684"/>
                      </a:lnTo>
                      <a:lnTo>
                        <a:pt x="1507" y="681"/>
                      </a:lnTo>
                      <a:lnTo>
                        <a:pt x="1512" y="680"/>
                      </a:lnTo>
                      <a:lnTo>
                        <a:pt x="1517" y="678"/>
                      </a:lnTo>
                      <a:lnTo>
                        <a:pt x="1521" y="675"/>
                      </a:lnTo>
                      <a:lnTo>
                        <a:pt x="1526" y="673"/>
                      </a:lnTo>
                      <a:lnTo>
                        <a:pt x="1528" y="673"/>
                      </a:lnTo>
                      <a:lnTo>
                        <a:pt x="1529" y="673"/>
                      </a:lnTo>
                      <a:lnTo>
                        <a:pt x="1531" y="673"/>
                      </a:lnTo>
                      <a:lnTo>
                        <a:pt x="1534" y="673"/>
                      </a:lnTo>
                      <a:lnTo>
                        <a:pt x="1536" y="673"/>
                      </a:lnTo>
                      <a:lnTo>
                        <a:pt x="1539" y="673"/>
                      </a:lnTo>
                      <a:lnTo>
                        <a:pt x="1541" y="673"/>
                      </a:lnTo>
                      <a:lnTo>
                        <a:pt x="1544" y="673"/>
                      </a:lnTo>
                      <a:lnTo>
                        <a:pt x="1545" y="673"/>
                      </a:lnTo>
                      <a:lnTo>
                        <a:pt x="1547" y="673"/>
                      </a:lnTo>
                      <a:lnTo>
                        <a:pt x="1549" y="672"/>
                      </a:lnTo>
                      <a:lnTo>
                        <a:pt x="1550" y="672"/>
                      </a:lnTo>
                      <a:lnTo>
                        <a:pt x="1553" y="670"/>
                      </a:lnTo>
                      <a:lnTo>
                        <a:pt x="1555" y="668"/>
                      </a:lnTo>
                      <a:lnTo>
                        <a:pt x="1558" y="667"/>
                      </a:lnTo>
                      <a:lnTo>
                        <a:pt x="1560" y="665"/>
                      </a:lnTo>
                      <a:lnTo>
                        <a:pt x="1563" y="664"/>
                      </a:lnTo>
                      <a:lnTo>
                        <a:pt x="1565" y="664"/>
                      </a:lnTo>
                      <a:lnTo>
                        <a:pt x="1566" y="662"/>
                      </a:lnTo>
                      <a:lnTo>
                        <a:pt x="1568" y="662"/>
                      </a:lnTo>
                      <a:lnTo>
                        <a:pt x="1585" y="660"/>
                      </a:lnTo>
                      <a:lnTo>
                        <a:pt x="1603" y="659"/>
                      </a:lnTo>
                      <a:lnTo>
                        <a:pt x="1619" y="654"/>
                      </a:lnTo>
                      <a:lnTo>
                        <a:pt x="1635" y="649"/>
                      </a:lnTo>
                      <a:lnTo>
                        <a:pt x="1651" y="644"/>
                      </a:lnTo>
                      <a:lnTo>
                        <a:pt x="1667" y="638"/>
                      </a:lnTo>
                      <a:lnTo>
                        <a:pt x="1683" y="633"/>
                      </a:lnTo>
                      <a:lnTo>
                        <a:pt x="1699" y="628"/>
                      </a:lnTo>
                      <a:lnTo>
                        <a:pt x="1717" y="624"/>
                      </a:lnTo>
                      <a:lnTo>
                        <a:pt x="1734" y="619"/>
                      </a:lnTo>
                      <a:lnTo>
                        <a:pt x="1747" y="616"/>
                      </a:lnTo>
                      <a:lnTo>
                        <a:pt x="1760" y="614"/>
                      </a:lnTo>
                      <a:lnTo>
                        <a:pt x="1771" y="612"/>
                      </a:lnTo>
                      <a:lnTo>
                        <a:pt x="1784" y="611"/>
                      </a:lnTo>
                      <a:lnTo>
                        <a:pt x="1797" y="611"/>
                      </a:lnTo>
                      <a:lnTo>
                        <a:pt x="1809" y="611"/>
                      </a:lnTo>
                      <a:lnTo>
                        <a:pt x="1821" y="612"/>
                      </a:lnTo>
                      <a:lnTo>
                        <a:pt x="1833" y="614"/>
                      </a:lnTo>
                      <a:lnTo>
                        <a:pt x="1845" y="616"/>
                      </a:lnTo>
                      <a:lnTo>
                        <a:pt x="1856" y="619"/>
                      </a:lnTo>
                      <a:lnTo>
                        <a:pt x="1861" y="622"/>
                      </a:lnTo>
                      <a:lnTo>
                        <a:pt x="1864" y="625"/>
                      </a:lnTo>
                      <a:lnTo>
                        <a:pt x="1865" y="628"/>
                      </a:lnTo>
                      <a:lnTo>
                        <a:pt x="1869" y="633"/>
                      </a:lnTo>
                      <a:lnTo>
                        <a:pt x="1870" y="638"/>
                      </a:lnTo>
                      <a:lnTo>
                        <a:pt x="1872" y="644"/>
                      </a:lnTo>
                      <a:lnTo>
                        <a:pt x="1875" y="649"/>
                      </a:lnTo>
                      <a:lnTo>
                        <a:pt x="1878" y="654"/>
                      </a:lnTo>
                      <a:lnTo>
                        <a:pt x="1883" y="659"/>
                      </a:lnTo>
                      <a:lnTo>
                        <a:pt x="1888" y="662"/>
                      </a:lnTo>
                      <a:lnTo>
                        <a:pt x="1894" y="665"/>
                      </a:lnTo>
                      <a:lnTo>
                        <a:pt x="1901" y="665"/>
                      </a:lnTo>
                      <a:lnTo>
                        <a:pt x="1907" y="667"/>
                      </a:lnTo>
                      <a:lnTo>
                        <a:pt x="1912" y="667"/>
                      </a:lnTo>
                      <a:lnTo>
                        <a:pt x="1918" y="667"/>
                      </a:lnTo>
                      <a:lnTo>
                        <a:pt x="1923" y="667"/>
                      </a:lnTo>
                      <a:lnTo>
                        <a:pt x="1929" y="665"/>
                      </a:lnTo>
                      <a:lnTo>
                        <a:pt x="1934" y="665"/>
                      </a:lnTo>
                      <a:lnTo>
                        <a:pt x="1941" y="667"/>
                      </a:lnTo>
                      <a:lnTo>
                        <a:pt x="1947" y="667"/>
                      </a:lnTo>
                      <a:lnTo>
                        <a:pt x="1952" y="654"/>
                      </a:lnTo>
                      <a:lnTo>
                        <a:pt x="1953" y="641"/>
                      </a:lnTo>
                      <a:lnTo>
                        <a:pt x="1957" y="628"/>
                      </a:lnTo>
                      <a:lnTo>
                        <a:pt x="1958" y="614"/>
                      </a:lnTo>
                      <a:lnTo>
                        <a:pt x="1958" y="601"/>
                      </a:lnTo>
                      <a:lnTo>
                        <a:pt x="1958" y="587"/>
                      </a:lnTo>
                      <a:lnTo>
                        <a:pt x="1958" y="574"/>
                      </a:lnTo>
                      <a:lnTo>
                        <a:pt x="1958" y="560"/>
                      </a:lnTo>
                      <a:lnTo>
                        <a:pt x="1958" y="547"/>
                      </a:lnTo>
                      <a:lnTo>
                        <a:pt x="1958" y="534"/>
                      </a:lnTo>
                      <a:lnTo>
                        <a:pt x="1947" y="524"/>
                      </a:lnTo>
                      <a:lnTo>
                        <a:pt x="1936" y="515"/>
                      </a:lnTo>
                      <a:lnTo>
                        <a:pt x="1926" y="504"/>
                      </a:lnTo>
                      <a:lnTo>
                        <a:pt x="1917" y="492"/>
                      </a:lnTo>
                      <a:lnTo>
                        <a:pt x="1909" y="481"/>
                      </a:lnTo>
                      <a:lnTo>
                        <a:pt x="1899" y="470"/>
                      </a:lnTo>
                      <a:lnTo>
                        <a:pt x="1891" y="459"/>
                      </a:lnTo>
                      <a:lnTo>
                        <a:pt x="1883" y="448"/>
                      </a:lnTo>
                      <a:lnTo>
                        <a:pt x="1875" y="435"/>
                      </a:lnTo>
                      <a:lnTo>
                        <a:pt x="1867" y="422"/>
                      </a:lnTo>
                      <a:lnTo>
                        <a:pt x="1862" y="414"/>
                      </a:lnTo>
                      <a:lnTo>
                        <a:pt x="1856" y="408"/>
                      </a:lnTo>
                      <a:lnTo>
                        <a:pt x="1849" y="401"/>
                      </a:lnTo>
                      <a:lnTo>
                        <a:pt x="1841" y="396"/>
                      </a:lnTo>
                      <a:lnTo>
                        <a:pt x="1833" y="390"/>
                      </a:lnTo>
                      <a:lnTo>
                        <a:pt x="1827" y="385"/>
                      </a:lnTo>
                      <a:lnTo>
                        <a:pt x="1819" y="380"/>
                      </a:lnTo>
                      <a:lnTo>
                        <a:pt x="1811" y="376"/>
                      </a:lnTo>
                      <a:lnTo>
                        <a:pt x="1805" y="369"/>
                      </a:lnTo>
                      <a:lnTo>
                        <a:pt x="1798" y="363"/>
                      </a:lnTo>
                      <a:lnTo>
                        <a:pt x="1797" y="363"/>
                      </a:lnTo>
                      <a:lnTo>
                        <a:pt x="1795" y="363"/>
                      </a:lnTo>
                      <a:lnTo>
                        <a:pt x="1793" y="363"/>
                      </a:lnTo>
                      <a:lnTo>
                        <a:pt x="1792" y="363"/>
                      </a:lnTo>
                      <a:lnTo>
                        <a:pt x="1790" y="363"/>
                      </a:lnTo>
                      <a:lnTo>
                        <a:pt x="1789" y="363"/>
                      </a:lnTo>
                      <a:lnTo>
                        <a:pt x="1789" y="363"/>
                      </a:lnTo>
                      <a:lnTo>
                        <a:pt x="1787" y="363"/>
                      </a:lnTo>
                      <a:lnTo>
                        <a:pt x="1787" y="363"/>
                      </a:lnTo>
                      <a:lnTo>
                        <a:pt x="1787" y="363"/>
                      </a:lnTo>
                      <a:lnTo>
                        <a:pt x="1785" y="360"/>
                      </a:lnTo>
                      <a:lnTo>
                        <a:pt x="1784" y="358"/>
                      </a:lnTo>
                      <a:lnTo>
                        <a:pt x="1782" y="355"/>
                      </a:lnTo>
                      <a:lnTo>
                        <a:pt x="1781" y="352"/>
                      </a:lnTo>
                      <a:lnTo>
                        <a:pt x="1779" y="350"/>
                      </a:lnTo>
                      <a:lnTo>
                        <a:pt x="1777" y="347"/>
                      </a:lnTo>
                      <a:lnTo>
                        <a:pt x="1776" y="345"/>
                      </a:lnTo>
                      <a:lnTo>
                        <a:pt x="1774" y="342"/>
                      </a:lnTo>
                      <a:lnTo>
                        <a:pt x="1773" y="339"/>
                      </a:lnTo>
                      <a:lnTo>
                        <a:pt x="1771" y="337"/>
                      </a:lnTo>
                      <a:lnTo>
                        <a:pt x="1771" y="334"/>
                      </a:lnTo>
                      <a:lnTo>
                        <a:pt x="1771" y="332"/>
                      </a:lnTo>
                      <a:lnTo>
                        <a:pt x="1771" y="331"/>
                      </a:lnTo>
                      <a:lnTo>
                        <a:pt x="1771" y="328"/>
                      </a:lnTo>
                      <a:lnTo>
                        <a:pt x="1771" y="326"/>
                      </a:lnTo>
                      <a:lnTo>
                        <a:pt x="1771" y="323"/>
                      </a:lnTo>
                      <a:lnTo>
                        <a:pt x="1771" y="321"/>
                      </a:lnTo>
                      <a:lnTo>
                        <a:pt x="1771" y="320"/>
                      </a:lnTo>
                      <a:lnTo>
                        <a:pt x="1771" y="316"/>
                      </a:lnTo>
                      <a:lnTo>
                        <a:pt x="1771" y="315"/>
                      </a:lnTo>
                      <a:lnTo>
                        <a:pt x="1771" y="313"/>
                      </a:lnTo>
                      <a:lnTo>
                        <a:pt x="1771" y="313"/>
                      </a:lnTo>
                      <a:lnTo>
                        <a:pt x="1769" y="312"/>
                      </a:lnTo>
                      <a:lnTo>
                        <a:pt x="1769" y="312"/>
                      </a:lnTo>
                      <a:lnTo>
                        <a:pt x="1768" y="310"/>
                      </a:lnTo>
                      <a:lnTo>
                        <a:pt x="1766" y="310"/>
                      </a:lnTo>
                      <a:lnTo>
                        <a:pt x="1765" y="310"/>
                      </a:lnTo>
                      <a:lnTo>
                        <a:pt x="1763" y="310"/>
                      </a:lnTo>
                      <a:lnTo>
                        <a:pt x="1761" y="310"/>
                      </a:lnTo>
                      <a:lnTo>
                        <a:pt x="1760" y="310"/>
                      </a:lnTo>
                      <a:lnTo>
                        <a:pt x="1760" y="308"/>
                      </a:lnTo>
                      <a:lnTo>
                        <a:pt x="1760" y="307"/>
                      </a:lnTo>
                      <a:lnTo>
                        <a:pt x="1760" y="305"/>
                      </a:lnTo>
                      <a:lnTo>
                        <a:pt x="1760" y="304"/>
                      </a:lnTo>
                      <a:lnTo>
                        <a:pt x="1760" y="302"/>
                      </a:lnTo>
                      <a:lnTo>
                        <a:pt x="1760" y="302"/>
                      </a:lnTo>
                      <a:lnTo>
                        <a:pt x="1760" y="300"/>
                      </a:lnTo>
                      <a:lnTo>
                        <a:pt x="1760" y="300"/>
                      </a:lnTo>
                      <a:lnTo>
                        <a:pt x="1760" y="299"/>
                      </a:lnTo>
                      <a:lnTo>
                        <a:pt x="1760" y="299"/>
                      </a:lnTo>
                      <a:lnTo>
                        <a:pt x="1755" y="294"/>
                      </a:lnTo>
                      <a:lnTo>
                        <a:pt x="1750" y="289"/>
                      </a:lnTo>
                      <a:lnTo>
                        <a:pt x="1745" y="284"/>
                      </a:lnTo>
                      <a:lnTo>
                        <a:pt x="1741" y="278"/>
                      </a:lnTo>
                      <a:lnTo>
                        <a:pt x="1736" y="273"/>
                      </a:lnTo>
                      <a:lnTo>
                        <a:pt x="1731" y="267"/>
                      </a:lnTo>
                      <a:lnTo>
                        <a:pt x="1726" y="262"/>
                      </a:lnTo>
                      <a:lnTo>
                        <a:pt x="1721" y="256"/>
                      </a:lnTo>
                      <a:lnTo>
                        <a:pt x="1717" y="251"/>
                      </a:lnTo>
                      <a:lnTo>
                        <a:pt x="1712" y="246"/>
                      </a:lnTo>
                      <a:lnTo>
                        <a:pt x="1712" y="246"/>
                      </a:lnTo>
                      <a:lnTo>
                        <a:pt x="1712" y="246"/>
                      </a:lnTo>
                      <a:lnTo>
                        <a:pt x="1712" y="244"/>
                      </a:lnTo>
                      <a:lnTo>
                        <a:pt x="1712" y="244"/>
                      </a:lnTo>
                      <a:lnTo>
                        <a:pt x="1712" y="243"/>
                      </a:lnTo>
                      <a:lnTo>
                        <a:pt x="1712" y="241"/>
                      </a:lnTo>
                      <a:lnTo>
                        <a:pt x="1712" y="240"/>
                      </a:lnTo>
                      <a:lnTo>
                        <a:pt x="1712" y="238"/>
                      </a:lnTo>
                      <a:lnTo>
                        <a:pt x="1712" y="236"/>
                      </a:lnTo>
                      <a:lnTo>
                        <a:pt x="1712" y="235"/>
                      </a:lnTo>
                      <a:lnTo>
                        <a:pt x="1709" y="232"/>
                      </a:lnTo>
                      <a:lnTo>
                        <a:pt x="1705" y="228"/>
                      </a:lnTo>
                      <a:lnTo>
                        <a:pt x="1702" y="225"/>
                      </a:lnTo>
                      <a:lnTo>
                        <a:pt x="1699" y="220"/>
                      </a:lnTo>
                      <a:lnTo>
                        <a:pt x="1696" y="217"/>
                      </a:lnTo>
                      <a:lnTo>
                        <a:pt x="1693" y="214"/>
                      </a:lnTo>
                      <a:lnTo>
                        <a:pt x="1689" y="211"/>
                      </a:lnTo>
                      <a:lnTo>
                        <a:pt x="1686" y="208"/>
                      </a:lnTo>
                      <a:lnTo>
                        <a:pt x="1683" y="204"/>
                      </a:lnTo>
                      <a:lnTo>
                        <a:pt x="1680" y="203"/>
                      </a:lnTo>
                      <a:lnTo>
                        <a:pt x="1665" y="198"/>
                      </a:lnTo>
                      <a:lnTo>
                        <a:pt x="1651" y="192"/>
                      </a:lnTo>
                      <a:lnTo>
                        <a:pt x="1637" y="184"/>
                      </a:lnTo>
                      <a:lnTo>
                        <a:pt x="1625" y="176"/>
                      </a:lnTo>
                      <a:lnTo>
                        <a:pt x="1613" y="166"/>
                      </a:lnTo>
                      <a:lnTo>
                        <a:pt x="1601" y="156"/>
                      </a:lnTo>
                      <a:lnTo>
                        <a:pt x="1590" y="147"/>
                      </a:lnTo>
                      <a:lnTo>
                        <a:pt x="1579" y="137"/>
                      </a:lnTo>
                      <a:lnTo>
                        <a:pt x="1568" y="128"/>
                      </a:lnTo>
                      <a:lnTo>
                        <a:pt x="1558" y="118"/>
                      </a:lnTo>
                      <a:lnTo>
                        <a:pt x="1549" y="112"/>
                      </a:lnTo>
                      <a:lnTo>
                        <a:pt x="1541" y="108"/>
                      </a:lnTo>
                      <a:lnTo>
                        <a:pt x="1531" y="105"/>
                      </a:lnTo>
                      <a:lnTo>
                        <a:pt x="1521" y="104"/>
                      </a:lnTo>
                      <a:lnTo>
                        <a:pt x="1512" y="104"/>
                      </a:lnTo>
                      <a:lnTo>
                        <a:pt x="1502" y="102"/>
                      </a:lnTo>
                      <a:lnTo>
                        <a:pt x="1491" y="102"/>
                      </a:lnTo>
                      <a:lnTo>
                        <a:pt x="1481" y="100"/>
                      </a:lnTo>
                      <a:lnTo>
                        <a:pt x="1472" y="99"/>
                      </a:lnTo>
                      <a:lnTo>
                        <a:pt x="1462" y="97"/>
                      </a:lnTo>
                      <a:lnTo>
                        <a:pt x="1456" y="94"/>
                      </a:lnTo>
                      <a:lnTo>
                        <a:pt x="1449" y="91"/>
                      </a:lnTo>
                      <a:lnTo>
                        <a:pt x="1443" y="86"/>
                      </a:lnTo>
                      <a:lnTo>
                        <a:pt x="1437" y="81"/>
                      </a:lnTo>
                      <a:lnTo>
                        <a:pt x="1430" y="76"/>
                      </a:lnTo>
                      <a:lnTo>
                        <a:pt x="1424" y="70"/>
                      </a:lnTo>
                      <a:lnTo>
                        <a:pt x="1419" y="64"/>
                      </a:lnTo>
                      <a:lnTo>
                        <a:pt x="1413" y="56"/>
                      </a:lnTo>
                      <a:lnTo>
                        <a:pt x="1408" y="49"/>
                      </a:lnTo>
                      <a:lnTo>
                        <a:pt x="1403" y="43"/>
                      </a:lnTo>
                      <a:lnTo>
                        <a:pt x="1400" y="35"/>
                      </a:lnTo>
                      <a:lnTo>
                        <a:pt x="1393" y="25"/>
                      </a:lnTo>
                      <a:lnTo>
                        <a:pt x="1389" y="19"/>
                      </a:lnTo>
                      <a:lnTo>
                        <a:pt x="1381" y="12"/>
                      </a:lnTo>
                      <a:lnTo>
                        <a:pt x="1374" y="8"/>
                      </a:lnTo>
                      <a:lnTo>
                        <a:pt x="1365" y="4"/>
                      </a:lnTo>
                      <a:lnTo>
                        <a:pt x="1357" y="1"/>
                      </a:lnTo>
                      <a:lnTo>
                        <a:pt x="1347" y="0"/>
                      </a:lnTo>
                      <a:lnTo>
                        <a:pt x="1337" y="0"/>
                      </a:lnTo>
                      <a:lnTo>
                        <a:pt x="1328" y="1"/>
                      </a:lnTo>
                      <a:lnTo>
                        <a:pt x="1325" y="8"/>
                      </a:lnTo>
                      <a:lnTo>
                        <a:pt x="1321" y="12"/>
                      </a:lnTo>
                      <a:lnTo>
                        <a:pt x="1317" y="19"/>
                      </a:lnTo>
                      <a:lnTo>
                        <a:pt x="1312" y="25"/>
                      </a:lnTo>
                      <a:lnTo>
                        <a:pt x="1307" y="30"/>
                      </a:lnTo>
                      <a:lnTo>
                        <a:pt x="1302" y="35"/>
                      </a:lnTo>
                      <a:lnTo>
                        <a:pt x="1296" y="38"/>
                      </a:lnTo>
                      <a:lnTo>
                        <a:pt x="1289" y="41"/>
                      </a:lnTo>
                      <a:lnTo>
                        <a:pt x="1283" y="43"/>
                      </a:lnTo>
                      <a:lnTo>
                        <a:pt x="1275" y="43"/>
                      </a:lnTo>
                      <a:lnTo>
                        <a:pt x="1273" y="43"/>
                      </a:lnTo>
                      <a:lnTo>
                        <a:pt x="1272" y="44"/>
                      </a:lnTo>
                      <a:lnTo>
                        <a:pt x="1272" y="46"/>
                      </a:lnTo>
                      <a:lnTo>
                        <a:pt x="1270" y="48"/>
                      </a:lnTo>
                      <a:lnTo>
                        <a:pt x="1270" y="49"/>
                      </a:lnTo>
                      <a:lnTo>
                        <a:pt x="1269" y="51"/>
                      </a:lnTo>
                      <a:lnTo>
                        <a:pt x="1269" y="51"/>
                      </a:lnTo>
                      <a:lnTo>
                        <a:pt x="1267" y="52"/>
                      </a:lnTo>
                      <a:lnTo>
                        <a:pt x="1265" y="54"/>
                      </a:lnTo>
                      <a:lnTo>
                        <a:pt x="1264" y="54"/>
                      </a:lnTo>
                      <a:lnTo>
                        <a:pt x="1233" y="54"/>
                      </a:lnTo>
                      <a:lnTo>
                        <a:pt x="1203" y="54"/>
                      </a:lnTo>
                      <a:lnTo>
                        <a:pt x="1173" y="54"/>
                      </a:lnTo>
                      <a:lnTo>
                        <a:pt x="1142" y="56"/>
                      </a:lnTo>
                      <a:lnTo>
                        <a:pt x="1112" y="57"/>
                      </a:lnTo>
                      <a:lnTo>
                        <a:pt x="1081" y="59"/>
                      </a:lnTo>
                      <a:lnTo>
                        <a:pt x="1049" y="60"/>
                      </a:lnTo>
                      <a:lnTo>
                        <a:pt x="1019" y="65"/>
                      </a:lnTo>
                      <a:lnTo>
                        <a:pt x="987" y="70"/>
                      </a:lnTo>
                      <a:lnTo>
                        <a:pt x="955" y="75"/>
                      </a:lnTo>
                      <a:lnTo>
                        <a:pt x="931" y="80"/>
                      </a:lnTo>
                      <a:lnTo>
                        <a:pt x="909" y="81"/>
                      </a:lnTo>
                      <a:lnTo>
                        <a:pt x="885" y="81"/>
                      </a:lnTo>
                      <a:lnTo>
                        <a:pt x="862" y="81"/>
                      </a:lnTo>
                      <a:lnTo>
                        <a:pt x="840" y="81"/>
                      </a:lnTo>
                      <a:lnTo>
                        <a:pt x="817" y="80"/>
                      </a:lnTo>
                      <a:lnTo>
                        <a:pt x="795" y="80"/>
                      </a:lnTo>
                      <a:lnTo>
                        <a:pt x="773" y="80"/>
                      </a:lnTo>
                      <a:lnTo>
                        <a:pt x="749" y="83"/>
                      </a:lnTo>
                      <a:lnTo>
                        <a:pt x="726" y="86"/>
                      </a:lnTo>
                      <a:lnTo>
                        <a:pt x="705" y="91"/>
                      </a:lnTo>
                      <a:lnTo>
                        <a:pt x="686" y="97"/>
                      </a:lnTo>
                      <a:lnTo>
                        <a:pt x="667" y="105"/>
                      </a:lnTo>
                      <a:lnTo>
                        <a:pt x="648" y="113"/>
                      </a:lnTo>
                      <a:lnTo>
                        <a:pt x="629" y="121"/>
                      </a:lnTo>
                      <a:lnTo>
                        <a:pt x="609" y="129"/>
                      </a:lnTo>
                      <a:lnTo>
                        <a:pt x="590" y="137"/>
                      </a:lnTo>
                      <a:lnTo>
                        <a:pt x="571" y="147"/>
                      </a:lnTo>
                      <a:lnTo>
                        <a:pt x="550" y="153"/>
                      </a:lnTo>
                      <a:lnTo>
                        <a:pt x="528" y="161"/>
                      </a:lnTo>
                      <a:lnTo>
                        <a:pt x="525" y="161"/>
                      </a:lnTo>
                      <a:lnTo>
                        <a:pt x="521" y="161"/>
                      </a:lnTo>
                      <a:lnTo>
                        <a:pt x="518" y="163"/>
                      </a:lnTo>
                      <a:lnTo>
                        <a:pt x="513" y="163"/>
                      </a:lnTo>
                      <a:lnTo>
                        <a:pt x="510" y="164"/>
                      </a:lnTo>
                      <a:lnTo>
                        <a:pt x="507" y="168"/>
                      </a:lnTo>
                      <a:lnTo>
                        <a:pt x="504" y="171"/>
                      </a:lnTo>
                      <a:lnTo>
                        <a:pt x="501" y="174"/>
                      </a:lnTo>
                      <a:lnTo>
                        <a:pt x="497" y="177"/>
                      </a:lnTo>
                      <a:lnTo>
                        <a:pt x="496" y="182"/>
                      </a:lnTo>
                      <a:lnTo>
                        <a:pt x="496" y="182"/>
                      </a:lnTo>
                      <a:lnTo>
                        <a:pt x="496" y="182"/>
                      </a:lnTo>
                      <a:lnTo>
                        <a:pt x="494" y="182"/>
                      </a:lnTo>
                      <a:lnTo>
                        <a:pt x="494" y="182"/>
                      </a:lnTo>
                      <a:lnTo>
                        <a:pt x="493" y="182"/>
                      </a:lnTo>
                      <a:lnTo>
                        <a:pt x="491" y="182"/>
                      </a:lnTo>
                      <a:lnTo>
                        <a:pt x="489" y="182"/>
                      </a:lnTo>
                      <a:lnTo>
                        <a:pt x="489" y="182"/>
                      </a:lnTo>
                      <a:lnTo>
                        <a:pt x="488" y="182"/>
                      </a:lnTo>
                      <a:lnTo>
                        <a:pt x="486" y="182"/>
                      </a:lnTo>
                      <a:lnTo>
                        <a:pt x="486" y="184"/>
                      </a:lnTo>
                      <a:lnTo>
                        <a:pt x="486" y="185"/>
                      </a:lnTo>
                      <a:lnTo>
                        <a:pt x="485" y="187"/>
                      </a:lnTo>
                      <a:lnTo>
                        <a:pt x="485" y="188"/>
                      </a:lnTo>
                      <a:lnTo>
                        <a:pt x="485" y="188"/>
                      </a:lnTo>
                      <a:lnTo>
                        <a:pt x="485" y="190"/>
                      </a:lnTo>
                      <a:lnTo>
                        <a:pt x="483" y="192"/>
                      </a:lnTo>
                      <a:lnTo>
                        <a:pt x="483" y="192"/>
                      </a:lnTo>
                      <a:lnTo>
                        <a:pt x="481" y="192"/>
                      </a:lnTo>
                      <a:lnTo>
                        <a:pt x="480" y="193"/>
                      </a:lnTo>
                      <a:lnTo>
                        <a:pt x="472" y="196"/>
                      </a:lnTo>
                      <a:lnTo>
                        <a:pt x="464" y="200"/>
                      </a:lnTo>
                      <a:lnTo>
                        <a:pt x="454" y="203"/>
                      </a:lnTo>
                      <a:lnTo>
                        <a:pt x="446" y="206"/>
                      </a:lnTo>
                      <a:lnTo>
                        <a:pt x="437" y="208"/>
                      </a:lnTo>
                      <a:lnTo>
                        <a:pt x="427" y="209"/>
                      </a:lnTo>
                      <a:lnTo>
                        <a:pt x="417" y="209"/>
                      </a:lnTo>
                      <a:lnTo>
                        <a:pt x="409" y="211"/>
                      </a:lnTo>
                      <a:lnTo>
                        <a:pt x="400" y="212"/>
                      </a:lnTo>
                      <a:lnTo>
                        <a:pt x="390" y="214"/>
                      </a:lnTo>
                      <a:lnTo>
                        <a:pt x="389" y="214"/>
                      </a:lnTo>
                      <a:lnTo>
                        <a:pt x="387" y="216"/>
                      </a:lnTo>
                      <a:lnTo>
                        <a:pt x="385" y="216"/>
                      </a:lnTo>
                      <a:lnTo>
                        <a:pt x="385" y="217"/>
                      </a:lnTo>
                      <a:lnTo>
                        <a:pt x="384" y="219"/>
                      </a:lnTo>
                      <a:lnTo>
                        <a:pt x="384" y="220"/>
                      </a:lnTo>
                      <a:lnTo>
                        <a:pt x="382" y="222"/>
                      </a:lnTo>
                      <a:lnTo>
                        <a:pt x="382" y="224"/>
                      </a:lnTo>
                      <a:lnTo>
                        <a:pt x="381" y="224"/>
                      </a:lnTo>
                      <a:lnTo>
                        <a:pt x="379" y="225"/>
                      </a:lnTo>
                      <a:lnTo>
                        <a:pt x="377" y="225"/>
                      </a:lnTo>
                      <a:lnTo>
                        <a:pt x="376" y="225"/>
                      </a:lnTo>
                      <a:lnTo>
                        <a:pt x="376" y="225"/>
                      </a:lnTo>
                      <a:lnTo>
                        <a:pt x="374" y="225"/>
                      </a:lnTo>
                      <a:lnTo>
                        <a:pt x="374" y="225"/>
                      </a:lnTo>
                      <a:lnTo>
                        <a:pt x="373" y="225"/>
                      </a:lnTo>
                      <a:lnTo>
                        <a:pt x="373" y="225"/>
                      </a:lnTo>
                      <a:lnTo>
                        <a:pt x="371" y="225"/>
                      </a:lnTo>
                      <a:lnTo>
                        <a:pt x="369" y="225"/>
                      </a:lnTo>
                      <a:lnTo>
                        <a:pt x="368" y="225"/>
                      </a:lnTo>
                      <a:lnTo>
                        <a:pt x="349" y="238"/>
                      </a:lnTo>
                      <a:lnTo>
                        <a:pt x="333" y="254"/>
                      </a:lnTo>
                      <a:lnTo>
                        <a:pt x="320" y="270"/>
                      </a:lnTo>
                      <a:lnTo>
                        <a:pt x="309" y="288"/>
                      </a:lnTo>
                      <a:lnTo>
                        <a:pt x="297" y="307"/>
                      </a:lnTo>
                      <a:lnTo>
                        <a:pt x="289" y="326"/>
                      </a:lnTo>
                      <a:lnTo>
                        <a:pt x="281" y="347"/>
                      </a:lnTo>
                      <a:lnTo>
                        <a:pt x="273" y="366"/>
                      </a:lnTo>
                      <a:lnTo>
                        <a:pt x="265" y="387"/>
                      </a:lnTo>
                      <a:lnTo>
                        <a:pt x="256" y="406"/>
                      </a:lnTo>
                      <a:lnTo>
                        <a:pt x="254" y="408"/>
                      </a:lnTo>
                      <a:lnTo>
                        <a:pt x="253" y="409"/>
                      </a:lnTo>
                      <a:lnTo>
                        <a:pt x="251" y="411"/>
                      </a:lnTo>
                      <a:lnTo>
                        <a:pt x="249" y="412"/>
                      </a:lnTo>
                      <a:lnTo>
                        <a:pt x="248" y="414"/>
                      </a:lnTo>
                      <a:lnTo>
                        <a:pt x="246" y="416"/>
                      </a:lnTo>
                      <a:lnTo>
                        <a:pt x="245" y="417"/>
                      </a:lnTo>
                      <a:lnTo>
                        <a:pt x="243" y="419"/>
                      </a:lnTo>
                      <a:lnTo>
                        <a:pt x="241" y="420"/>
                      </a:lnTo>
                      <a:lnTo>
                        <a:pt x="240" y="422"/>
                      </a:lnTo>
                      <a:lnTo>
                        <a:pt x="240" y="424"/>
                      </a:lnTo>
                      <a:lnTo>
                        <a:pt x="240" y="425"/>
                      </a:lnTo>
                      <a:lnTo>
                        <a:pt x="240" y="427"/>
                      </a:lnTo>
                      <a:lnTo>
                        <a:pt x="240" y="428"/>
                      </a:lnTo>
                      <a:lnTo>
                        <a:pt x="240" y="428"/>
                      </a:lnTo>
                      <a:lnTo>
                        <a:pt x="240" y="430"/>
                      </a:lnTo>
                      <a:lnTo>
                        <a:pt x="240" y="432"/>
                      </a:lnTo>
                      <a:lnTo>
                        <a:pt x="240" y="432"/>
                      </a:lnTo>
                      <a:lnTo>
                        <a:pt x="240" y="432"/>
                      </a:lnTo>
                      <a:lnTo>
                        <a:pt x="240" y="433"/>
                      </a:lnTo>
                      <a:lnTo>
                        <a:pt x="230" y="433"/>
                      </a:lnTo>
                      <a:lnTo>
                        <a:pt x="225" y="441"/>
                      </a:lnTo>
                      <a:lnTo>
                        <a:pt x="221" y="451"/>
                      </a:lnTo>
                      <a:lnTo>
                        <a:pt x="216" y="459"/>
                      </a:lnTo>
                      <a:lnTo>
                        <a:pt x="209" y="467"/>
                      </a:lnTo>
                      <a:lnTo>
                        <a:pt x="203" y="475"/>
                      </a:lnTo>
                      <a:lnTo>
                        <a:pt x="198" y="483"/>
                      </a:lnTo>
                      <a:lnTo>
                        <a:pt x="192" y="491"/>
                      </a:lnTo>
                      <a:lnTo>
                        <a:pt x="187" y="500"/>
                      </a:lnTo>
                      <a:lnTo>
                        <a:pt x="184" y="508"/>
                      </a:lnTo>
                      <a:lnTo>
                        <a:pt x="182" y="518"/>
                      </a:lnTo>
                      <a:lnTo>
                        <a:pt x="179" y="521"/>
                      </a:lnTo>
                      <a:lnTo>
                        <a:pt x="177" y="524"/>
                      </a:lnTo>
                      <a:lnTo>
                        <a:pt x="173" y="526"/>
                      </a:lnTo>
                      <a:lnTo>
                        <a:pt x="169" y="529"/>
                      </a:lnTo>
                      <a:lnTo>
                        <a:pt x="166" y="532"/>
                      </a:lnTo>
                      <a:lnTo>
                        <a:pt x="163" y="534"/>
                      </a:lnTo>
                      <a:lnTo>
                        <a:pt x="160" y="537"/>
                      </a:lnTo>
                      <a:lnTo>
                        <a:pt x="157" y="542"/>
                      </a:lnTo>
                      <a:lnTo>
                        <a:pt x="155" y="545"/>
                      </a:lnTo>
                      <a:lnTo>
                        <a:pt x="155" y="550"/>
                      </a:lnTo>
                      <a:lnTo>
                        <a:pt x="142" y="555"/>
                      </a:lnTo>
                      <a:lnTo>
                        <a:pt x="131" y="561"/>
                      </a:lnTo>
                      <a:lnTo>
                        <a:pt x="121" y="568"/>
                      </a:lnTo>
                      <a:lnTo>
                        <a:pt x="112" y="576"/>
                      </a:lnTo>
                      <a:lnTo>
                        <a:pt x="102" y="584"/>
                      </a:lnTo>
                      <a:lnTo>
                        <a:pt x="93" y="592"/>
                      </a:lnTo>
                      <a:lnTo>
                        <a:pt x="83" y="600"/>
                      </a:lnTo>
                      <a:lnTo>
                        <a:pt x="75" y="608"/>
                      </a:lnTo>
                      <a:lnTo>
                        <a:pt x="64" y="616"/>
                      </a:lnTo>
                      <a:lnTo>
                        <a:pt x="54" y="625"/>
                      </a:lnTo>
                      <a:lnTo>
                        <a:pt x="53" y="625"/>
                      </a:lnTo>
                      <a:lnTo>
                        <a:pt x="53" y="625"/>
                      </a:lnTo>
                      <a:lnTo>
                        <a:pt x="51" y="625"/>
                      </a:lnTo>
                      <a:lnTo>
                        <a:pt x="49" y="625"/>
                      </a:lnTo>
                      <a:lnTo>
                        <a:pt x="48" y="625"/>
                      </a:lnTo>
                      <a:lnTo>
                        <a:pt x="46" y="627"/>
                      </a:lnTo>
                      <a:lnTo>
                        <a:pt x="43" y="628"/>
                      </a:lnTo>
                      <a:lnTo>
                        <a:pt x="41" y="630"/>
                      </a:lnTo>
                      <a:lnTo>
                        <a:pt x="40" y="632"/>
                      </a:lnTo>
                      <a:lnTo>
                        <a:pt x="38" y="635"/>
                      </a:lnTo>
                      <a:lnTo>
                        <a:pt x="35" y="648"/>
                      </a:lnTo>
                      <a:lnTo>
                        <a:pt x="33" y="662"/>
                      </a:lnTo>
                      <a:lnTo>
                        <a:pt x="30" y="675"/>
                      </a:lnTo>
                      <a:lnTo>
                        <a:pt x="29" y="688"/>
                      </a:lnTo>
                      <a:lnTo>
                        <a:pt x="27" y="700"/>
                      </a:lnTo>
                      <a:lnTo>
                        <a:pt x="24" y="715"/>
                      </a:lnTo>
                      <a:lnTo>
                        <a:pt x="21" y="728"/>
                      </a:lnTo>
                      <a:lnTo>
                        <a:pt x="16" y="740"/>
                      </a:lnTo>
                      <a:lnTo>
                        <a:pt x="9" y="752"/>
                      </a:lnTo>
                      <a:lnTo>
                        <a:pt x="0" y="763"/>
                      </a:lnTo>
                      <a:lnTo>
                        <a:pt x="0" y="764"/>
                      </a:lnTo>
                      <a:lnTo>
                        <a:pt x="0" y="768"/>
                      </a:lnTo>
                      <a:lnTo>
                        <a:pt x="0" y="769"/>
                      </a:lnTo>
                      <a:lnTo>
                        <a:pt x="0" y="771"/>
                      </a:lnTo>
                      <a:lnTo>
                        <a:pt x="0" y="772"/>
                      </a:lnTo>
                      <a:lnTo>
                        <a:pt x="0" y="776"/>
                      </a:lnTo>
                      <a:lnTo>
                        <a:pt x="0" y="777"/>
                      </a:lnTo>
                      <a:lnTo>
                        <a:pt x="0" y="779"/>
                      </a:lnTo>
                      <a:lnTo>
                        <a:pt x="0" y="779"/>
                      </a:lnTo>
                      <a:lnTo>
                        <a:pt x="0" y="779"/>
                      </a:lnTo>
                      <a:lnTo>
                        <a:pt x="8" y="780"/>
                      </a:lnTo>
                      <a:lnTo>
                        <a:pt x="17" y="782"/>
                      </a:lnTo>
                      <a:lnTo>
                        <a:pt x="25" y="782"/>
                      </a:lnTo>
                      <a:lnTo>
                        <a:pt x="33" y="782"/>
                      </a:lnTo>
                      <a:lnTo>
                        <a:pt x="41" y="780"/>
                      </a:lnTo>
                      <a:lnTo>
                        <a:pt x="49" y="777"/>
                      </a:lnTo>
                      <a:lnTo>
                        <a:pt x="57" y="774"/>
                      </a:lnTo>
                      <a:lnTo>
                        <a:pt x="64" y="768"/>
                      </a:lnTo>
                      <a:lnTo>
                        <a:pt x="70" y="761"/>
                      </a:lnTo>
                      <a:lnTo>
                        <a:pt x="75" y="753"/>
                      </a:lnTo>
                      <a:lnTo>
                        <a:pt x="75" y="753"/>
                      </a:lnTo>
                      <a:lnTo>
                        <a:pt x="75" y="753"/>
                      </a:lnTo>
                      <a:lnTo>
                        <a:pt x="77" y="753"/>
                      </a:lnTo>
                      <a:lnTo>
                        <a:pt x="77" y="753"/>
                      </a:lnTo>
                      <a:lnTo>
                        <a:pt x="78" y="753"/>
                      </a:lnTo>
                      <a:lnTo>
                        <a:pt x="80" y="753"/>
                      </a:lnTo>
                      <a:lnTo>
                        <a:pt x="81" y="753"/>
                      </a:lnTo>
                      <a:lnTo>
                        <a:pt x="83" y="753"/>
                      </a:lnTo>
                      <a:lnTo>
                        <a:pt x="85" y="753"/>
                      </a:lnTo>
                      <a:lnTo>
                        <a:pt x="86" y="753"/>
                      </a:lnTo>
                      <a:lnTo>
                        <a:pt x="91" y="748"/>
                      </a:lnTo>
                      <a:lnTo>
                        <a:pt x="96" y="744"/>
                      </a:lnTo>
                      <a:lnTo>
                        <a:pt x="102" y="740"/>
                      </a:lnTo>
                      <a:lnTo>
                        <a:pt x="109" y="737"/>
                      </a:lnTo>
                      <a:lnTo>
                        <a:pt x="113" y="734"/>
                      </a:lnTo>
                      <a:lnTo>
                        <a:pt x="120" y="731"/>
                      </a:lnTo>
                      <a:lnTo>
                        <a:pt x="126" y="728"/>
                      </a:lnTo>
                      <a:lnTo>
                        <a:pt x="131" y="724"/>
                      </a:lnTo>
                      <a:lnTo>
                        <a:pt x="136" y="720"/>
                      </a:lnTo>
                      <a:lnTo>
                        <a:pt x="139" y="715"/>
                      </a:lnTo>
                      <a:lnTo>
                        <a:pt x="145" y="710"/>
                      </a:lnTo>
                      <a:lnTo>
                        <a:pt x="153" y="707"/>
                      </a:lnTo>
                      <a:lnTo>
                        <a:pt x="160" y="704"/>
                      </a:lnTo>
                      <a:lnTo>
                        <a:pt x="168" y="699"/>
                      </a:lnTo>
                      <a:lnTo>
                        <a:pt x="176" y="696"/>
                      </a:lnTo>
                      <a:lnTo>
                        <a:pt x="184" y="692"/>
                      </a:lnTo>
                      <a:lnTo>
                        <a:pt x="192" y="688"/>
                      </a:lnTo>
                      <a:lnTo>
                        <a:pt x="200" y="684"/>
                      </a:lnTo>
                      <a:lnTo>
                        <a:pt x="206" y="678"/>
                      </a:lnTo>
                      <a:lnTo>
                        <a:pt x="214" y="673"/>
                      </a:lnTo>
                      <a:lnTo>
                        <a:pt x="216" y="672"/>
                      </a:lnTo>
                      <a:lnTo>
                        <a:pt x="217" y="670"/>
                      </a:lnTo>
                      <a:lnTo>
                        <a:pt x="219" y="670"/>
                      </a:lnTo>
                      <a:lnTo>
                        <a:pt x="222" y="670"/>
                      </a:lnTo>
                      <a:lnTo>
                        <a:pt x="225" y="672"/>
                      </a:lnTo>
                      <a:lnTo>
                        <a:pt x="227" y="672"/>
                      </a:lnTo>
                      <a:lnTo>
                        <a:pt x="230" y="673"/>
                      </a:lnTo>
                      <a:lnTo>
                        <a:pt x="233" y="675"/>
                      </a:lnTo>
                      <a:lnTo>
                        <a:pt x="237" y="676"/>
                      </a:lnTo>
                      <a:lnTo>
                        <a:pt x="240" y="678"/>
                      </a:lnTo>
                      <a:lnTo>
                        <a:pt x="240" y="678"/>
                      </a:lnTo>
                      <a:close/>
                    </a:path>
                  </a:pathLst>
                </a:custGeom>
                <a:solidFill>
                  <a:srgbClr val="FFFF63"/>
                </a:solidFill>
                <a:ln w="9525">
                  <a:noFill/>
                  <a:round/>
                  <a:headEnd/>
                  <a:tailEnd/>
                </a:ln>
              </p:spPr>
              <p:txBody>
                <a:bodyPr/>
                <a:lstStyle/>
                <a:p>
                  <a:endParaRPr lang="en-US"/>
                </a:p>
              </p:txBody>
            </p:sp>
            <p:sp>
              <p:nvSpPr>
                <p:cNvPr id="44256" name="Freeform 224"/>
                <p:cNvSpPr>
                  <a:spLocks/>
                </p:cNvSpPr>
                <p:nvPr/>
              </p:nvSpPr>
              <p:spPr bwMode="auto">
                <a:xfrm>
                  <a:off x="2525" y="2976"/>
                  <a:ext cx="951" cy="505"/>
                </a:xfrm>
                <a:custGeom>
                  <a:avLst/>
                  <a:gdLst/>
                  <a:ahLst/>
                  <a:cxnLst>
                    <a:cxn ang="0">
                      <a:pos x="998" y="75"/>
                    </a:cxn>
                    <a:cxn ang="0">
                      <a:pos x="1113" y="97"/>
                    </a:cxn>
                    <a:cxn ang="0">
                      <a:pos x="1286" y="112"/>
                    </a:cxn>
                    <a:cxn ang="0">
                      <a:pos x="1408" y="81"/>
                    </a:cxn>
                    <a:cxn ang="0">
                      <a:pos x="1340" y="124"/>
                    </a:cxn>
                    <a:cxn ang="0">
                      <a:pos x="1491" y="108"/>
                    </a:cxn>
                    <a:cxn ang="0">
                      <a:pos x="1460" y="80"/>
                    </a:cxn>
                    <a:cxn ang="0">
                      <a:pos x="1564" y="152"/>
                    </a:cxn>
                    <a:cxn ang="0">
                      <a:pos x="1523" y="145"/>
                    </a:cxn>
                    <a:cxn ang="0">
                      <a:pos x="1507" y="147"/>
                    </a:cxn>
                    <a:cxn ang="0">
                      <a:pos x="1515" y="200"/>
                    </a:cxn>
                    <a:cxn ang="0">
                      <a:pos x="1520" y="235"/>
                    </a:cxn>
                    <a:cxn ang="0">
                      <a:pos x="1678" y="393"/>
                    </a:cxn>
                    <a:cxn ang="0">
                      <a:pos x="1756" y="524"/>
                    </a:cxn>
                    <a:cxn ang="0">
                      <a:pos x="1844" y="633"/>
                    </a:cxn>
                    <a:cxn ang="0">
                      <a:pos x="1865" y="662"/>
                    </a:cxn>
                    <a:cxn ang="0">
                      <a:pos x="1742" y="740"/>
                    </a:cxn>
                    <a:cxn ang="0">
                      <a:pos x="1694" y="726"/>
                    </a:cxn>
                    <a:cxn ang="0">
                      <a:pos x="1656" y="688"/>
                    </a:cxn>
                    <a:cxn ang="0">
                      <a:pos x="1624" y="676"/>
                    </a:cxn>
                    <a:cxn ang="0">
                      <a:pos x="1529" y="694"/>
                    </a:cxn>
                    <a:cxn ang="0">
                      <a:pos x="1540" y="720"/>
                    </a:cxn>
                    <a:cxn ang="0">
                      <a:pos x="1464" y="745"/>
                    </a:cxn>
                    <a:cxn ang="0">
                      <a:pos x="1408" y="702"/>
                    </a:cxn>
                    <a:cxn ang="0">
                      <a:pos x="1379" y="795"/>
                    </a:cxn>
                    <a:cxn ang="0">
                      <a:pos x="1329" y="843"/>
                    </a:cxn>
                    <a:cxn ang="0">
                      <a:pos x="1340" y="779"/>
                    </a:cxn>
                    <a:cxn ang="0">
                      <a:pos x="1102" y="940"/>
                    </a:cxn>
                    <a:cxn ang="0">
                      <a:pos x="1067" y="942"/>
                    </a:cxn>
                    <a:cxn ang="0">
                      <a:pos x="1033" y="1011"/>
                    </a:cxn>
                    <a:cxn ang="0">
                      <a:pos x="988" y="961"/>
                    </a:cxn>
                    <a:cxn ang="0">
                      <a:pos x="974" y="900"/>
                    </a:cxn>
                    <a:cxn ang="0">
                      <a:pos x="920" y="928"/>
                    </a:cxn>
                    <a:cxn ang="0">
                      <a:pos x="809" y="894"/>
                    </a:cxn>
                    <a:cxn ang="0">
                      <a:pos x="734" y="896"/>
                    </a:cxn>
                    <a:cxn ang="0">
                      <a:pos x="708" y="880"/>
                    </a:cxn>
                    <a:cxn ang="0">
                      <a:pos x="980" y="856"/>
                    </a:cxn>
                    <a:cxn ang="0">
                      <a:pos x="1147" y="953"/>
                    </a:cxn>
                    <a:cxn ang="0">
                      <a:pos x="1408" y="688"/>
                    </a:cxn>
                    <a:cxn ang="0">
                      <a:pos x="1593" y="651"/>
                    </a:cxn>
                    <a:cxn ang="0">
                      <a:pos x="1705" y="675"/>
                    </a:cxn>
                    <a:cxn ang="0">
                      <a:pos x="1814" y="670"/>
                    </a:cxn>
                    <a:cxn ang="0">
                      <a:pos x="1718" y="473"/>
                    </a:cxn>
                    <a:cxn ang="0">
                      <a:pos x="1563" y="401"/>
                    </a:cxn>
                    <a:cxn ang="0">
                      <a:pos x="1462" y="236"/>
                    </a:cxn>
                    <a:cxn ang="0">
                      <a:pos x="1256" y="78"/>
                    </a:cxn>
                    <a:cxn ang="0">
                      <a:pos x="1084" y="132"/>
                    </a:cxn>
                    <a:cxn ang="0">
                      <a:pos x="1025" y="126"/>
                    </a:cxn>
                    <a:cxn ang="0">
                      <a:pos x="1011" y="190"/>
                    </a:cxn>
                    <a:cxn ang="0">
                      <a:pos x="884" y="121"/>
                    </a:cxn>
                    <a:cxn ang="0">
                      <a:pos x="481" y="300"/>
                    </a:cxn>
                    <a:cxn ang="0">
                      <a:pos x="702" y="158"/>
                    </a:cxn>
                    <a:cxn ang="0">
                      <a:pos x="561" y="227"/>
                    </a:cxn>
                    <a:cxn ang="0">
                      <a:pos x="492" y="251"/>
                    </a:cxn>
                    <a:cxn ang="0">
                      <a:pos x="419" y="259"/>
                    </a:cxn>
                    <a:cxn ang="0">
                      <a:pos x="120" y="454"/>
                    </a:cxn>
                    <a:cxn ang="0">
                      <a:pos x="305" y="350"/>
                    </a:cxn>
                    <a:cxn ang="0">
                      <a:pos x="163" y="489"/>
                    </a:cxn>
                    <a:cxn ang="0">
                      <a:pos x="24" y="603"/>
                    </a:cxn>
                    <a:cxn ang="0">
                      <a:pos x="19" y="552"/>
                    </a:cxn>
                    <a:cxn ang="0">
                      <a:pos x="46" y="539"/>
                    </a:cxn>
                    <a:cxn ang="0">
                      <a:pos x="217" y="257"/>
                    </a:cxn>
                    <a:cxn ang="0">
                      <a:pos x="728" y="22"/>
                    </a:cxn>
                  </a:cxnLst>
                  <a:rect l="0" t="0" r="r" b="b"/>
                  <a:pathLst>
                    <a:path w="1902" h="1011">
                      <a:moveTo>
                        <a:pt x="814" y="14"/>
                      </a:moveTo>
                      <a:lnTo>
                        <a:pt x="817" y="40"/>
                      </a:lnTo>
                      <a:lnTo>
                        <a:pt x="824" y="59"/>
                      </a:lnTo>
                      <a:lnTo>
                        <a:pt x="836" y="73"/>
                      </a:lnTo>
                      <a:lnTo>
                        <a:pt x="852" y="84"/>
                      </a:lnTo>
                      <a:lnTo>
                        <a:pt x="872" y="91"/>
                      </a:lnTo>
                      <a:lnTo>
                        <a:pt x="892" y="97"/>
                      </a:lnTo>
                      <a:lnTo>
                        <a:pt x="913" y="100"/>
                      </a:lnTo>
                      <a:lnTo>
                        <a:pt x="934" y="105"/>
                      </a:lnTo>
                      <a:lnTo>
                        <a:pt x="955" y="110"/>
                      </a:lnTo>
                      <a:lnTo>
                        <a:pt x="972" y="116"/>
                      </a:lnTo>
                      <a:lnTo>
                        <a:pt x="979" y="110"/>
                      </a:lnTo>
                      <a:lnTo>
                        <a:pt x="984" y="102"/>
                      </a:lnTo>
                      <a:lnTo>
                        <a:pt x="987" y="96"/>
                      </a:lnTo>
                      <a:lnTo>
                        <a:pt x="992" y="89"/>
                      </a:lnTo>
                      <a:lnTo>
                        <a:pt x="995" y="81"/>
                      </a:lnTo>
                      <a:lnTo>
                        <a:pt x="998" y="75"/>
                      </a:lnTo>
                      <a:lnTo>
                        <a:pt x="1001" y="67"/>
                      </a:lnTo>
                      <a:lnTo>
                        <a:pt x="1004" y="60"/>
                      </a:lnTo>
                      <a:lnTo>
                        <a:pt x="1009" y="54"/>
                      </a:lnTo>
                      <a:lnTo>
                        <a:pt x="1016" y="49"/>
                      </a:lnTo>
                      <a:lnTo>
                        <a:pt x="1028" y="49"/>
                      </a:lnTo>
                      <a:lnTo>
                        <a:pt x="1038" y="54"/>
                      </a:lnTo>
                      <a:lnTo>
                        <a:pt x="1046" y="62"/>
                      </a:lnTo>
                      <a:lnTo>
                        <a:pt x="1051" y="73"/>
                      </a:lnTo>
                      <a:lnTo>
                        <a:pt x="1054" y="86"/>
                      </a:lnTo>
                      <a:lnTo>
                        <a:pt x="1057" y="96"/>
                      </a:lnTo>
                      <a:lnTo>
                        <a:pt x="1062" y="102"/>
                      </a:lnTo>
                      <a:lnTo>
                        <a:pt x="1070" y="104"/>
                      </a:lnTo>
                      <a:lnTo>
                        <a:pt x="1080" y="99"/>
                      </a:lnTo>
                      <a:lnTo>
                        <a:pt x="1092" y="84"/>
                      </a:lnTo>
                      <a:lnTo>
                        <a:pt x="1092" y="91"/>
                      </a:lnTo>
                      <a:lnTo>
                        <a:pt x="1104" y="94"/>
                      </a:lnTo>
                      <a:lnTo>
                        <a:pt x="1113" y="97"/>
                      </a:lnTo>
                      <a:lnTo>
                        <a:pt x="1126" y="100"/>
                      </a:lnTo>
                      <a:lnTo>
                        <a:pt x="1137" y="100"/>
                      </a:lnTo>
                      <a:lnTo>
                        <a:pt x="1150" y="100"/>
                      </a:lnTo>
                      <a:lnTo>
                        <a:pt x="1161" y="100"/>
                      </a:lnTo>
                      <a:lnTo>
                        <a:pt x="1174" y="97"/>
                      </a:lnTo>
                      <a:lnTo>
                        <a:pt x="1184" y="91"/>
                      </a:lnTo>
                      <a:lnTo>
                        <a:pt x="1193" y="84"/>
                      </a:lnTo>
                      <a:lnTo>
                        <a:pt x="1201" y="73"/>
                      </a:lnTo>
                      <a:lnTo>
                        <a:pt x="1195" y="32"/>
                      </a:lnTo>
                      <a:lnTo>
                        <a:pt x="1211" y="33"/>
                      </a:lnTo>
                      <a:lnTo>
                        <a:pt x="1224" y="40"/>
                      </a:lnTo>
                      <a:lnTo>
                        <a:pt x="1236" y="49"/>
                      </a:lnTo>
                      <a:lnTo>
                        <a:pt x="1248" y="60"/>
                      </a:lnTo>
                      <a:lnTo>
                        <a:pt x="1257" y="73"/>
                      </a:lnTo>
                      <a:lnTo>
                        <a:pt x="1267" y="88"/>
                      </a:lnTo>
                      <a:lnTo>
                        <a:pt x="1276" y="100"/>
                      </a:lnTo>
                      <a:lnTo>
                        <a:pt x="1286" y="112"/>
                      </a:lnTo>
                      <a:lnTo>
                        <a:pt x="1299" y="121"/>
                      </a:lnTo>
                      <a:lnTo>
                        <a:pt x="1312" y="126"/>
                      </a:lnTo>
                      <a:lnTo>
                        <a:pt x="1312" y="99"/>
                      </a:lnTo>
                      <a:lnTo>
                        <a:pt x="1320" y="83"/>
                      </a:lnTo>
                      <a:lnTo>
                        <a:pt x="1331" y="76"/>
                      </a:lnTo>
                      <a:lnTo>
                        <a:pt x="1345" y="76"/>
                      </a:lnTo>
                      <a:lnTo>
                        <a:pt x="1363" y="80"/>
                      </a:lnTo>
                      <a:lnTo>
                        <a:pt x="1380" y="84"/>
                      </a:lnTo>
                      <a:lnTo>
                        <a:pt x="1398" y="86"/>
                      </a:lnTo>
                      <a:lnTo>
                        <a:pt x="1412" y="84"/>
                      </a:lnTo>
                      <a:lnTo>
                        <a:pt x="1424" y="75"/>
                      </a:lnTo>
                      <a:lnTo>
                        <a:pt x="1430" y="56"/>
                      </a:lnTo>
                      <a:lnTo>
                        <a:pt x="1430" y="67"/>
                      </a:lnTo>
                      <a:lnTo>
                        <a:pt x="1428" y="65"/>
                      </a:lnTo>
                      <a:lnTo>
                        <a:pt x="1424" y="68"/>
                      </a:lnTo>
                      <a:lnTo>
                        <a:pt x="1417" y="75"/>
                      </a:lnTo>
                      <a:lnTo>
                        <a:pt x="1408" y="81"/>
                      </a:lnTo>
                      <a:lnTo>
                        <a:pt x="1398" y="89"/>
                      </a:lnTo>
                      <a:lnTo>
                        <a:pt x="1387" y="96"/>
                      </a:lnTo>
                      <a:lnTo>
                        <a:pt x="1374" y="99"/>
                      </a:lnTo>
                      <a:lnTo>
                        <a:pt x="1361" y="99"/>
                      </a:lnTo>
                      <a:lnTo>
                        <a:pt x="1348" y="94"/>
                      </a:lnTo>
                      <a:lnTo>
                        <a:pt x="1336" y="84"/>
                      </a:lnTo>
                      <a:lnTo>
                        <a:pt x="1332" y="88"/>
                      </a:lnTo>
                      <a:lnTo>
                        <a:pt x="1329" y="91"/>
                      </a:lnTo>
                      <a:lnTo>
                        <a:pt x="1328" y="96"/>
                      </a:lnTo>
                      <a:lnTo>
                        <a:pt x="1328" y="100"/>
                      </a:lnTo>
                      <a:lnTo>
                        <a:pt x="1328" y="104"/>
                      </a:lnTo>
                      <a:lnTo>
                        <a:pt x="1328" y="108"/>
                      </a:lnTo>
                      <a:lnTo>
                        <a:pt x="1326" y="113"/>
                      </a:lnTo>
                      <a:lnTo>
                        <a:pt x="1326" y="118"/>
                      </a:lnTo>
                      <a:lnTo>
                        <a:pt x="1324" y="123"/>
                      </a:lnTo>
                      <a:lnTo>
                        <a:pt x="1321" y="126"/>
                      </a:lnTo>
                      <a:lnTo>
                        <a:pt x="1340" y="124"/>
                      </a:lnTo>
                      <a:lnTo>
                        <a:pt x="1360" y="128"/>
                      </a:lnTo>
                      <a:lnTo>
                        <a:pt x="1379" y="131"/>
                      </a:lnTo>
                      <a:lnTo>
                        <a:pt x="1396" y="139"/>
                      </a:lnTo>
                      <a:lnTo>
                        <a:pt x="1412" y="148"/>
                      </a:lnTo>
                      <a:lnTo>
                        <a:pt x="1428" y="158"/>
                      </a:lnTo>
                      <a:lnTo>
                        <a:pt x="1443" y="171"/>
                      </a:lnTo>
                      <a:lnTo>
                        <a:pt x="1456" y="184"/>
                      </a:lnTo>
                      <a:lnTo>
                        <a:pt x="1465" y="198"/>
                      </a:lnTo>
                      <a:lnTo>
                        <a:pt x="1473" y="211"/>
                      </a:lnTo>
                      <a:lnTo>
                        <a:pt x="1476" y="200"/>
                      </a:lnTo>
                      <a:lnTo>
                        <a:pt x="1480" y="188"/>
                      </a:lnTo>
                      <a:lnTo>
                        <a:pt x="1483" y="176"/>
                      </a:lnTo>
                      <a:lnTo>
                        <a:pt x="1484" y="161"/>
                      </a:lnTo>
                      <a:lnTo>
                        <a:pt x="1488" y="148"/>
                      </a:lnTo>
                      <a:lnTo>
                        <a:pt x="1489" y="134"/>
                      </a:lnTo>
                      <a:lnTo>
                        <a:pt x="1491" y="121"/>
                      </a:lnTo>
                      <a:lnTo>
                        <a:pt x="1491" y="108"/>
                      </a:lnTo>
                      <a:lnTo>
                        <a:pt x="1491" y="96"/>
                      </a:lnTo>
                      <a:lnTo>
                        <a:pt x="1491" y="84"/>
                      </a:lnTo>
                      <a:lnTo>
                        <a:pt x="1488" y="81"/>
                      </a:lnTo>
                      <a:lnTo>
                        <a:pt x="1486" y="80"/>
                      </a:lnTo>
                      <a:lnTo>
                        <a:pt x="1483" y="78"/>
                      </a:lnTo>
                      <a:lnTo>
                        <a:pt x="1481" y="76"/>
                      </a:lnTo>
                      <a:lnTo>
                        <a:pt x="1478" y="75"/>
                      </a:lnTo>
                      <a:lnTo>
                        <a:pt x="1475" y="75"/>
                      </a:lnTo>
                      <a:lnTo>
                        <a:pt x="1472" y="75"/>
                      </a:lnTo>
                      <a:lnTo>
                        <a:pt x="1468" y="73"/>
                      </a:lnTo>
                      <a:lnTo>
                        <a:pt x="1465" y="73"/>
                      </a:lnTo>
                      <a:lnTo>
                        <a:pt x="1462" y="73"/>
                      </a:lnTo>
                      <a:lnTo>
                        <a:pt x="1448" y="91"/>
                      </a:lnTo>
                      <a:lnTo>
                        <a:pt x="1451" y="89"/>
                      </a:lnTo>
                      <a:lnTo>
                        <a:pt x="1454" y="86"/>
                      </a:lnTo>
                      <a:lnTo>
                        <a:pt x="1457" y="83"/>
                      </a:lnTo>
                      <a:lnTo>
                        <a:pt x="1460" y="80"/>
                      </a:lnTo>
                      <a:lnTo>
                        <a:pt x="1462" y="78"/>
                      </a:lnTo>
                      <a:lnTo>
                        <a:pt x="1465" y="75"/>
                      </a:lnTo>
                      <a:lnTo>
                        <a:pt x="1468" y="73"/>
                      </a:lnTo>
                      <a:lnTo>
                        <a:pt x="1472" y="72"/>
                      </a:lnTo>
                      <a:lnTo>
                        <a:pt x="1476" y="73"/>
                      </a:lnTo>
                      <a:lnTo>
                        <a:pt x="1480" y="73"/>
                      </a:lnTo>
                      <a:lnTo>
                        <a:pt x="1505" y="134"/>
                      </a:lnTo>
                      <a:lnTo>
                        <a:pt x="1513" y="123"/>
                      </a:lnTo>
                      <a:lnTo>
                        <a:pt x="1521" y="118"/>
                      </a:lnTo>
                      <a:lnTo>
                        <a:pt x="1531" y="116"/>
                      </a:lnTo>
                      <a:lnTo>
                        <a:pt x="1539" y="120"/>
                      </a:lnTo>
                      <a:lnTo>
                        <a:pt x="1547" y="124"/>
                      </a:lnTo>
                      <a:lnTo>
                        <a:pt x="1553" y="131"/>
                      </a:lnTo>
                      <a:lnTo>
                        <a:pt x="1558" y="137"/>
                      </a:lnTo>
                      <a:lnTo>
                        <a:pt x="1563" y="144"/>
                      </a:lnTo>
                      <a:lnTo>
                        <a:pt x="1564" y="148"/>
                      </a:lnTo>
                      <a:lnTo>
                        <a:pt x="1564" y="152"/>
                      </a:lnTo>
                      <a:lnTo>
                        <a:pt x="1561" y="147"/>
                      </a:lnTo>
                      <a:lnTo>
                        <a:pt x="1558" y="142"/>
                      </a:lnTo>
                      <a:lnTo>
                        <a:pt x="1556" y="137"/>
                      </a:lnTo>
                      <a:lnTo>
                        <a:pt x="1555" y="131"/>
                      </a:lnTo>
                      <a:lnTo>
                        <a:pt x="1553" y="126"/>
                      </a:lnTo>
                      <a:lnTo>
                        <a:pt x="1552" y="121"/>
                      </a:lnTo>
                      <a:lnTo>
                        <a:pt x="1550" y="116"/>
                      </a:lnTo>
                      <a:lnTo>
                        <a:pt x="1545" y="115"/>
                      </a:lnTo>
                      <a:lnTo>
                        <a:pt x="1540" y="115"/>
                      </a:lnTo>
                      <a:lnTo>
                        <a:pt x="1532" y="116"/>
                      </a:lnTo>
                      <a:lnTo>
                        <a:pt x="1528" y="120"/>
                      </a:lnTo>
                      <a:lnTo>
                        <a:pt x="1526" y="123"/>
                      </a:lnTo>
                      <a:lnTo>
                        <a:pt x="1523" y="128"/>
                      </a:lnTo>
                      <a:lnTo>
                        <a:pt x="1523" y="131"/>
                      </a:lnTo>
                      <a:lnTo>
                        <a:pt x="1523" y="136"/>
                      </a:lnTo>
                      <a:lnTo>
                        <a:pt x="1523" y="140"/>
                      </a:lnTo>
                      <a:lnTo>
                        <a:pt x="1523" y="145"/>
                      </a:lnTo>
                      <a:lnTo>
                        <a:pt x="1523" y="150"/>
                      </a:lnTo>
                      <a:lnTo>
                        <a:pt x="1523" y="153"/>
                      </a:lnTo>
                      <a:lnTo>
                        <a:pt x="1523" y="158"/>
                      </a:lnTo>
                      <a:lnTo>
                        <a:pt x="1523" y="156"/>
                      </a:lnTo>
                      <a:lnTo>
                        <a:pt x="1523" y="153"/>
                      </a:lnTo>
                      <a:lnTo>
                        <a:pt x="1523" y="150"/>
                      </a:lnTo>
                      <a:lnTo>
                        <a:pt x="1523" y="148"/>
                      </a:lnTo>
                      <a:lnTo>
                        <a:pt x="1523" y="145"/>
                      </a:lnTo>
                      <a:lnTo>
                        <a:pt x="1523" y="142"/>
                      </a:lnTo>
                      <a:lnTo>
                        <a:pt x="1521" y="139"/>
                      </a:lnTo>
                      <a:lnTo>
                        <a:pt x="1520" y="137"/>
                      </a:lnTo>
                      <a:lnTo>
                        <a:pt x="1518" y="136"/>
                      </a:lnTo>
                      <a:lnTo>
                        <a:pt x="1515" y="134"/>
                      </a:lnTo>
                      <a:lnTo>
                        <a:pt x="1512" y="136"/>
                      </a:lnTo>
                      <a:lnTo>
                        <a:pt x="1508" y="139"/>
                      </a:lnTo>
                      <a:lnTo>
                        <a:pt x="1507" y="144"/>
                      </a:lnTo>
                      <a:lnTo>
                        <a:pt x="1507" y="147"/>
                      </a:lnTo>
                      <a:lnTo>
                        <a:pt x="1505" y="152"/>
                      </a:lnTo>
                      <a:lnTo>
                        <a:pt x="1505" y="156"/>
                      </a:lnTo>
                      <a:lnTo>
                        <a:pt x="1505" y="161"/>
                      </a:lnTo>
                      <a:lnTo>
                        <a:pt x="1505" y="166"/>
                      </a:lnTo>
                      <a:lnTo>
                        <a:pt x="1505" y="171"/>
                      </a:lnTo>
                      <a:lnTo>
                        <a:pt x="1505" y="176"/>
                      </a:lnTo>
                      <a:lnTo>
                        <a:pt x="1510" y="179"/>
                      </a:lnTo>
                      <a:lnTo>
                        <a:pt x="1513" y="180"/>
                      </a:lnTo>
                      <a:lnTo>
                        <a:pt x="1516" y="180"/>
                      </a:lnTo>
                      <a:lnTo>
                        <a:pt x="1520" y="180"/>
                      </a:lnTo>
                      <a:lnTo>
                        <a:pt x="1521" y="182"/>
                      </a:lnTo>
                      <a:lnTo>
                        <a:pt x="1523" y="182"/>
                      </a:lnTo>
                      <a:lnTo>
                        <a:pt x="1523" y="185"/>
                      </a:lnTo>
                      <a:lnTo>
                        <a:pt x="1523" y="188"/>
                      </a:lnTo>
                      <a:lnTo>
                        <a:pt x="1523" y="193"/>
                      </a:lnTo>
                      <a:lnTo>
                        <a:pt x="1523" y="201"/>
                      </a:lnTo>
                      <a:lnTo>
                        <a:pt x="1515" y="200"/>
                      </a:lnTo>
                      <a:lnTo>
                        <a:pt x="1510" y="201"/>
                      </a:lnTo>
                      <a:lnTo>
                        <a:pt x="1505" y="203"/>
                      </a:lnTo>
                      <a:lnTo>
                        <a:pt x="1500" y="206"/>
                      </a:lnTo>
                      <a:lnTo>
                        <a:pt x="1496" y="211"/>
                      </a:lnTo>
                      <a:lnTo>
                        <a:pt x="1492" y="214"/>
                      </a:lnTo>
                      <a:lnTo>
                        <a:pt x="1488" y="219"/>
                      </a:lnTo>
                      <a:lnTo>
                        <a:pt x="1484" y="222"/>
                      </a:lnTo>
                      <a:lnTo>
                        <a:pt x="1478" y="224"/>
                      </a:lnTo>
                      <a:lnTo>
                        <a:pt x="1473" y="225"/>
                      </a:lnTo>
                      <a:lnTo>
                        <a:pt x="1478" y="235"/>
                      </a:lnTo>
                      <a:lnTo>
                        <a:pt x="1483" y="241"/>
                      </a:lnTo>
                      <a:lnTo>
                        <a:pt x="1488" y="243"/>
                      </a:lnTo>
                      <a:lnTo>
                        <a:pt x="1494" y="241"/>
                      </a:lnTo>
                      <a:lnTo>
                        <a:pt x="1500" y="240"/>
                      </a:lnTo>
                      <a:lnTo>
                        <a:pt x="1507" y="236"/>
                      </a:lnTo>
                      <a:lnTo>
                        <a:pt x="1513" y="235"/>
                      </a:lnTo>
                      <a:lnTo>
                        <a:pt x="1520" y="235"/>
                      </a:lnTo>
                      <a:lnTo>
                        <a:pt x="1526" y="236"/>
                      </a:lnTo>
                      <a:lnTo>
                        <a:pt x="1532" y="243"/>
                      </a:lnTo>
                      <a:lnTo>
                        <a:pt x="1550" y="260"/>
                      </a:lnTo>
                      <a:lnTo>
                        <a:pt x="1564" y="278"/>
                      </a:lnTo>
                      <a:lnTo>
                        <a:pt x="1577" y="299"/>
                      </a:lnTo>
                      <a:lnTo>
                        <a:pt x="1590" y="320"/>
                      </a:lnTo>
                      <a:lnTo>
                        <a:pt x="1601" y="339"/>
                      </a:lnTo>
                      <a:lnTo>
                        <a:pt x="1614" y="358"/>
                      </a:lnTo>
                      <a:lnTo>
                        <a:pt x="1627" y="376"/>
                      </a:lnTo>
                      <a:lnTo>
                        <a:pt x="1640" y="392"/>
                      </a:lnTo>
                      <a:lnTo>
                        <a:pt x="1656" y="403"/>
                      </a:lnTo>
                      <a:lnTo>
                        <a:pt x="1673" y="412"/>
                      </a:lnTo>
                      <a:lnTo>
                        <a:pt x="1676" y="408"/>
                      </a:lnTo>
                      <a:lnTo>
                        <a:pt x="1676" y="404"/>
                      </a:lnTo>
                      <a:lnTo>
                        <a:pt x="1678" y="401"/>
                      </a:lnTo>
                      <a:lnTo>
                        <a:pt x="1678" y="396"/>
                      </a:lnTo>
                      <a:lnTo>
                        <a:pt x="1678" y="393"/>
                      </a:lnTo>
                      <a:lnTo>
                        <a:pt x="1680" y="390"/>
                      </a:lnTo>
                      <a:lnTo>
                        <a:pt x="1683" y="387"/>
                      </a:lnTo>
                      <a:lnTo>
                        <a:pt x="1686" y="385"/>
                      </a:lnTo>
                      <a:lnTo>
                        <a:pt x="1692" y="385"/>
                      </a:lnTo>
                      <a:lnTo>
                        <a:pt x="1702" y="387"/>
                      </a:lnTo>
                      <a:lnTo>
                        <a:pt x="1699" y="404"/>
                      </a:lnTo>
                      <a:lnTo>
                        <a:pt x="1700" y="417"/>
                      </a:lnTo>
                      <a:lnTo>
                        <a:pt x="1705" y="428"/>
                      </a:lnTo>
                      <a:lnTo>
                        <a:pt x="1715" y="438"/>
                      </a:lnTo>
                      <a:lnTo>
                        <a:pt x="1724" y="444"/>
                      </a:lnTo>
                      <a:lnTo>
                        <a:pt x="1736" y="451"/>
                      </a:lnTo>
                      <a:lnTo>
                        <a:pt x="1747" y="457"/>
                      </a:lnTo>
                      <a:lnTo>
                        <a:pt x="1758" y="464"/>
                      </a:lnTo>
                      <a:lnTo>
                        <a:pt x="1768" y="470"/>
                      </a:lnTo>
                      <a:lnTo>
                        <a:pt x="1776" y="478"/>
                      </a:lnTo>
                      <a:lnTo>
                        <a:pt x="1744" y="513"/>
                      </a:lnTo>
                      <a:lnTo>
                        <a:pt x="1756" y="524"/>
                      </a:lnTo>
                      <a:lnTo>
                        <a:pt x="1769" y="534"/>
                      </a:lnTo>
                      <a:lnTo>
                        <a:pt x="1782" y="545"/>
                      </a:lnTo>
                      <a:lnTo>
                        <a:pt x="1793" y="555"/>
                      </a:lnTo>
                      <a:lnTo>
                        <a:pt x="1804" y="563"/>
                      </a:lnTo>
                      <a:lnTo>
                        <a:pt x="1817" y="572"/>
                      </a:lnTo>
                      <a:lnTo>
                        <a:pt x="1828" y="582"/>
                      </a:lnTo>
                      <a:lnTo>
                        <a:pt x="1841" y="590"/>
                      </a:lnTo>
                      <a:lnTo>
                        <a:pt x="1856" y="598"/>
                      </a:lnTo>
                      <a:lnTo>
                        <a:pt x="1870" y="606"/>
                      </a:lnTo>
                      <a:lnTo>
                        <a:pt x="1870" y="633"/>
                      </a:lnTo>
                      <a:lnTo>
                        <a:pt x="1867" y="633"/>
                      </a:lnTo>
                      <a:lnTo>
                        <a:pt x="1864" y="633"/>
                      </a:lnTo>
                      <a:lnTo>
                        <a:pt x="1860" y="632"/>
                      </a:lnTo>
                      <a:lnTo>
                        <a:pt x="1856" y="632"/>
                      </a:lnTo>
                      <a:lnTo>
                        <a:pt x="1852" y="632"/>
                      </a:lnTo>
                      <a:lnTo>
                        <a:pt x="1848" y="632"/>
                      </a:lnTo>
                      <a:lnTo>
                        <a:pt x="1844" y="633"/>
                      </a:lnTo>
                      <a:lnTo>
                        <a:pt x="1841" y="635"/>
                      </a:lnTo>
                      <a:lnTo>
                        <a:pt x="1838" y="636"/>
                      </a:lnTo>
                      <a:lnTo>
                        <a:pt x="1835" y="641"/>
                      </a:lnTo>
                      <a:lnTo>
                        <a:pt x="1841" y="646"/>
                      </a:lnTo>
                      <a:lnTo>
                        <a:pt x="1846" y="651"/>
                      </a:lnTo>
                      <a:lnTo>
                        <a:pt x="1852" y="654"/>
                      </a:lnTo>
                      <a:lnTo>
                        <a:pt x="1859" y="656"/>
                      </a:lnTo>
                      <a:lnTo>
                        <a:pt x="1867" y="656"/>
                      </a:lnTo>
                      <a:lnTo>
                        <a:pt x="1873" y="656"/>
                      </a:lnTo>
                      <a:lnTo>
                        <a:pt x="1880" y="657"/>
                      </a:lnTo>
                      <a:lnTo>
                        <a:pt x="1888" y="659"/>
                      </a:lnTo>
                      <a:lnTo>
                        <a:pt x="1896" y="660"/>
                      </a:lnTo>
                      <a:lnTo>
                        <a:pt x="1902" y="665"/>
                      </a:lnTo>
                      <a:lnTo>
                        <a:pt x="1889" y="657"/>
                      </a:lnTo>
                      <a:lnTo>
                        <a:pt x="1878" y="656"/>
                      </a:lnTo>
                      <a:lnTo>
                        <a:pt x="1870" y="657"/>
                      </a:lnTo>
                      <a:lnTo>
                        <a:pt x="1865" y="662"/>
                      </a:lnTo>
                      <a:lnTo>
                        <a:pt x="1860" y="667"/>
                      </a:lnTo>
                      <a:lnTo>
                        <a:pt x="1856" y="672"/>
                      </a:lnTo>
                      <a:lnTo>
                        <a:pt x="1851" y="673"/>
                      </a:lnTo>
                      <a:lnTo>
                        <a:pt x="1846" y="670"/>
                      </a:lnTo>
                      <a:lnTo>
                        <a:pt x="1838" y="662"/>
                      </a:lnTo>
                      <a:lnTo>
                        <a:pt x="1828" y="648"/>
                      </a:lnTo>
                      <a:lnTo>
                        <a:pt x="1824" y="659"/>
                      </a:lnTo>
                      <a:lnTo>
                        <a:pt x="1817" y="670"/>
                      </a:lnTo>
                      <a:lnTo>
                        <a:pt x="1812" y="683"/>
                      </a:lnTo>
                      <a:lnTo>
                        <a:pt x="1806" y="694"/>
                      </a:lnTo>
                      <a:lnTo>
                        <a:pt x="1800" y="705"/>
                      </a:lnTo>
                      <a:lnTo>
                        <a:pt x="1793" y="716"/>
                      </a:lnTo>
                      <a:lnTo>
                        <a:pt x="1785" y="726"/>
                      </a:lnTo>
                      <a:lnTo>
                        <a:pt x="1776" y="734"/>
                      </a:lnTo>
                      <a:lnTo>
                        <a:pt x="1764" y="739"/>
                      </a:lnTo>
                      <a:lnTo>
                        <a:pt x="1752" y="742"/>
                      </a:lnTo>
                      <a:lnTo>
                        <a:pt x="1742" y="740"/>
                      </a:lnTo>
                      <a:lnTo>
                        <a:pt x="1734" y="736"/>
                      </a:lnTo>
                      <a:lnTo>
                        <a:pt x="1728" y="729"/>
                      </a:lnTo>
                      <a:lnTo>
                        <a:pt x="1723" y="721"/>
                      </a:lnTo>
                      <a:lnTo>
                        <a:pt x="1716" y="712"/>
                      </a:lnTo>
                      <a:lnTo>
                        <a:pt x="1712" y="702"/>
                      </a:lnTo>
                      <a:lnTo>
                        <a:pt x="1707" y="692"/>
                      </a:lnTo>
                      <a:lnTo>
                        <a:pt x="1702" y="683"/>
                      </a:lnTo>
                      <a:lnTo>
                        <a:pt x="1697" y="673"/>
                      </a:lnTo>
                      <a:lnTo>
                        <a:pt x="1691" y="665"/>
                      </a:lnTo>
                      <a:lnTo>
                        <a:pt x="1683" y="672"/>
                      </a:lnTo>
                      <a:lnTo>
                        <a:pt x="1678" y="678"/>
                      </a:lnTo>
                      <a:lnTo>
                        <a:pt x="1678" y="686"/>
                      </a:lnTo>
                      <a:lnTo>
                        <a:pt x="1681" y="694"/>
                      </a:lnTo>
                      <a:lnTo>
                        <a:pt x="1684" y="702"/>
                      </a:lnTo>
                      <a:lnTo>
                        <a:pt x="1689" y="710"/>
                      </a:lnTo>
                      <a:lnTo>
                        <a:pt x="1692" y="718"/>
                      </a:lnTo>
                      <a:lnTo>
                        <a:pt x="1694" y="726"/>
                      </a:lnTo>
                      <a:lnTo>
                        <a:pt x="1691" y="734"/>
                      </a:lnTo>
                      <a:lnTo>
                        <a:pt x="1684" y="742"/>
                      </a:lnTo>
                      <a:lnTo>
                        <a:pt x="1678" y="747"/>
                      </a:lnTo>
                      <a:lnTo>
                        <a:pt x="1675" y="750"/>
                      </a:lnTo>
                      <a:lnTo>
                        <a:pt x="1675" y="750"/>
                      </a:lnTo>
                      <a:lnTo>
                        <a:pt x="1676" y="748"/>
                      </a:lnTo>
                      <a:lnTo>
                        <a:pt x="1680" y="747"/>
                      </a:lnTo>
                      <a:lnTo>
                        <a:pt x="1681" y="744"/>
                      </a:lnTo>
                      <a:lnTo>
                        <a:pt x="1683" y="740"/>
                      </a:lnTo>
                      <a:lnTo>
                        <a:pt x="1683" y="737"/>
                      </a:lnTo>
                      <a:lnTo>
                        <a:pt x="1680" y="734"/>
                      </a:lnTo>
                      <a:lnTo>
                        <a:pt x="1673" y="732"/>
                      </a:lnTo>
                      <a:lnTo>
                        <a:pt x="1641" y="750"/>
                      </a:lnTo>
                      <a:lnTo>
                        <a:pt x="1673" y="700"/>
                      </a:lnTo>
                      <a:lnTo>
                        <a:pt x="1665" y="696"/>
                      </a:lnTo>
                      <a:lnTo>
                        <a:pt x="1659" y="691"/>
                      </a:lnTo>
                      <a:lnTo>
                        <a:pt x="1656" y="688"/>
                      </a:lnTo>
                      <a:lnTo>
                        <a:pt x="1652" y="683"/>
                      </a:lnTo>
                      <a:lnTo>
                        <a:pt x="1649" y="680"/>
                      </a:lnTo>
                      <a:lnTo>
                        <a:pt x="1648" y="675"/>
                      </a:lnTo>
                      <a:lnTo>
                        <a:pt x="1646" y="670"/>
                      </a:lnTo>
                      <a:lnTo>
                        <a:pt x="1643" y="664"/>
                      </a:lnTo>
                      <a:lnTo>
                        <a:pt x="1638" y="656"/>
                      </a:lnTo>
                      <a:lnTo>
                        <a:pt x="1632" y="648"/>
                      </a:lnTo>
                      <a:lnTo>
                        <a:pt x="1628" y="649"/>
                      </a:lnTo>
                      <a:lnTo>
                        <a:pt x="1627" y="652"/>
                      </a:lnTo>
                      <a:lnTo>
                        <a:pt x="1625" y="654"/>
                      </a:lnTo>
                      <a:lnTo>
                        <a:pt x="1624" y="657"/>
                      </a:lnTo>
                      <a:lnTo>
                        <a:pt x="1624" y="660"/>
                      </a:lnTo>
                      <a:lnTo>
                        <a:pt x="1624" y="664"/>
                      </a:lnTo>
                      <a:lnTo>
                        <a:pt x="1624" y="667"/>
                      </a:lnTo>
                      <a:lnTo>
                        <a:pt x="1624" y="670"/>
                      </a:lnTo>
                      <a:lnTo>
                        <a:pt x="1624" y="673"/>
                      </a:lnTo>
                      <a:lnTo>
                        <a:pt x="1624" y="676"/>
                      </a:lnTo>
                      <a:lnTo>
                        <a:pt x="1625" y="672"/>
                      </a:lnTo>
                      <a:lnTo>
                        <a:pt x="1625" y="668"/>
                      </a:lnTo>
                      <a:lnTo>
                        <a:pt x="1624" y="665"/>
                      </a:lnTo>
                      <a:lnTo>
                        <a:pt x="1622" y="664"/>
                      </a:lnTo>
                      <a:lnTo>
                        <a:pt x="1619" y="660"/>
                      </a:lnTo>
                      <a:lnTo>
                        <a:pt x="1617" y="659"/>
                      </a:lnTo>
                      <a:lnTo>
                        <a:pt x="1614" y="656"/>
                      </a:lnTo>
                      <a:lnTo>
                        <a:pt x="1611" y="654"/>
                      </a:lnTo>
                      <a:lnTo>
                        <a:pt x="1609" y="651"/>
                      </a:lnTo>
                      <a:lnTo>
                        <a:pt x="1606" y="648"/>
                      </a:lnTo>
                      <a:lnTo>
                        <a:pt x="1595" y="651"/>
                      </a:lnTo>
                      <a:lnTo>
                        <a:pt x="1584" y="657"/>
                      </a:lnTo>
                      <a:lnTo>
                        <a:pt x="1571" y="664"/>
                      </a:lnTo>
                      <a:lnTo>
                        <a:pt x="1560" y="670"/>
                      </a:lnTo>
                      <a:lnTo>
                        <a:pt x="1548" y="678"/>
                      </a:lnTo>
                      <a:lnTo>
                        <a:pt x="1539" y="686"/>
                      </a:lnTo>
                      <a:lnTo>
                        <a:pt x="1529" y="694"/>
                      </a:lnTo>
                      <a:lnTo>
                        <a:pt x="1520" y="702"/>
                      </a:lnTo>
                      <a:lnTo>
                        <a:pt x="1512" y="710"/>
                      </a:lnTo>
                      <a:lnTo>
                        <a:pt x="1505" y="718"/>
                      </a:lnTo>
                      <a:lnTo>
                        <a:pt x="1576" y="718"/>
                      </a:lnTo>
                      <a:lnTo>
                        <a:pt x="1547" y="760"/>
                      </a:lnTo>
                      <a:lnTo>
                        <a:pt x="1547" y="756"/>
                      </a:lnTo>
                      <a:lnTo>
                        <a:pt x="1548" y="753"/>
                      </a:lnTo>
                      <a:lnTo>
                        <a:pt x="1548" y="750"/>
                      </a:lnTo>
                      <a:lnTo>
                        <a:pt x="1548" y="745"/>
                      </a:lnTo>
                      <a:lnTo>
                        <a:pt x="1548" y="742"/>
                      </a:lnTo>
                      <a:lnTo>
                        <a:pt x="1548" y="737"/>
                      </a:lnTo>
                      <a:lnTo>
                        <a:pt x="1550" y="734"/>
                      </a:lnTo>
                      <a:lnTo>
                        <a:pt x="1552" y="731"/>
                      </a:lnTo>
                      <a:lnTo>
                        <a:pt x="1553" y="728"/>
                      </a:lnTo>
                      <a:lnTo>
                        <a:pt x="1558" y="724"/>
                      </a:lnTo>
                      <a:lnTo>
                        <a:pt x="1547" y="718"/>
                      </a:lnTo>
                      <a:lnTo>
                        <a:pt x="1540" y="720"/>
                      </a:lnTo>
                      <a:lnTo>
                        <a:pt x="1534" y="723"/>
                      </a:lnTo>
                      <a:lnTo>
                        <a:pt x="1529" y="728"/>
                      </a:lnTo>
                      <a:lnTo>
                        <a:pt x="1524" y="732"/>
                      </a:lnTo>
                      <a:lnTo>
                        <a:pt x="1521" y="739"/>
                      </a:lnTo>
                      <a:lnTo>
                        <a:pt x="1516" y="745"/>
                      </a:lnTo>
                      <a:lnTo>
                        <a:pt x="1515" y="752"/>
                      </a:lnTo>
                      <a:lnTo>
                        <a:pt x="1513" y="760"/>
                      </a:lnTo>
                      <a:lnTo>
                        <a:pt x="1513" y="768"/>
                      </a:lnTo>
                      <a:lnTo>
                        <a:pt x="1515" y="774"/>
                      </a:lnTo>
                      <a:lnTo>
                        <a:pt x="1510" y="779"/>
                      </a:lnTo>
                      <a:lnTo>
                        <a:pt x="1504" y="777"/>
                      </a:lnTo>
                      <a:lnTo>
                        <a:pt x="1497" y="774"/>
                      </a:lnTo>
                      <a:lnTo>
                        <a:pt x="1491" y="768"/>
                      </a:lnTo>
                      <a:lnTo>
                        <a:pt x="1484" y="761"/>
                      </a:lnTo>
                      <a:lnTo>
                        <a:pt x="1478" y="753"/>
                      </a:lnTo>
                      <a:lnTo>
                        <a:pt x="1470" y="748"/>
                      </a:lnTo>
                      <a:lnTo>
                        <a:pt x="1464" y="745"/>
                      </a:lnTo>
                      <a:lnTo>
                        <a:pt x="1456" y="745"/>
                      </a:lnTo>
                      <a:lnTo>
                        <a:pt x="1448" y="750"/>
                      </a:lnTo>
                      <a:lnTo>
                        <a:pt x="1448" y="774"/>
                      </a:lnTo>
                      <a:lnTo>
                        <a:pt x="1430" y="732"/>
                      </a:lnTo>
                      <a:lnTo>
                        <a:pt x="1420" y="742"/>
                      </a:lnTo>
                      <a:lnTo>
                        <a:pt x="1422" y="744"/>
                      </a:lnTo>
                      <a:lnTo>
                        <a:pt x="1422" y="744"/>
                      </a:lnTo>
                      <a:lnTo>
                        <a:pt x="1422" y="740"/>
                      </a:lnTo>
                      <a:lnTo>
                        <a:pt x="1420" y="737"/>
                      </a:lnTo>
                      <a:lnTo>
                        <a:pt x="1417" y="732"/>
                      </a:lnTo>
                      <a:lnTo>
                        <a:pt x="1416" y="728"/>
                      </a:lnTo>
                      <a:lnTo>
                        <a:pt x="1414" y="723"/>
                      </a:lnTo>
                      <a:lnTo>
                        <a:pt x="1412" y="716"/>
                      </a:lnTo>
                      <a:lnTo>
                        <a:pt x="1412" y="712"/>
                      </a:lnTo>
                      <a:lnTo>
                        <a:pt x="1412" y="707"/>
                      </a:lnTo>
                      <a:lnTo>
                        <a:pt x="1411" y="704"/>
                      </a:lnTo>
                      <a:lnTo>
                        <a:pt x="1408" y="702"/>
                      </a:lnTo>
                      <a:lnTo>
                        <a:pt x="1404" y="700"/>
                      </a:lnTo>
                      <a:lnTo>
                        <a:pt x="1401" y="699"/>
                      </a:lnTo>
                      <a:lnTo>
                        <a:pt x="1396" y="699"/>
                      </a:lnTo>
                      <a:lnTo>
                        <a:pt x="1393" y="699"/>
                      </a:lnTo>
                      <a:lnTo>
                        <a:pt x="1388" y="699"/>
                      </a:lnTo>
                      <a:lnTo>
                        <a:pt x="1385" y="700"/>
                      </a:lnTo>
                      <a:lnTo>
                        <a:pt x="1382" y="700"/>
                      </a:lnTo>
                      <a:lnTo>
                        <a:pt x="1377" y="700"/>
                      </a:lnTo>
                      <a:lnTo>
                        <a:pt x="1358" y="712"/>
                      </a:lnTo>
                      <a:lnTo>
                        <a:pt x="1347" y="721"/>
                      </a:lnTo>
                      <a:lnTo>
                        <a:pt x="1345" y="732"/>
                      </a:lnTo>
                      <a:lnTo>
                        <a:pt x="1348" y="742"/>
                      </a:lnTo>
                      <a:lnTo>
                        <a:pt x="1356" y="752"/>
                      </a:lnTo>
                      <a:lnTo>
                        <a:pt x="1364" y="761"/>
                      </a:lnTo>
                      <a:lnTo>
                        <a:pt x="1372" y="771"/>
                      </a:lnTo>
                      <a:lnTo>
                        <a:pt x="1377" y="784"/>
                      </a:lnTo>
                      <a:lnTo>
                        <a:pt x="1379" y="795"/>
                      </a:lnTo>
                      <a:lnTo>
                        <a:pt x="1371" y="809"/>
                      </a:lnTo>
                      <a:lnTo>
                        <a:pt x="1366" y="809"/>
                      </a:lnTo>
                      <a:lnTo>
                        <a:pt x="1361" y="809"/>
                      </a:lnTo>
                      <a:lnTo>
                        <a:pt x="1356" y="809"/>
                      </a:lnTo>
                      <a:lnTo>
                        <a:pt x="1352" y="811"/>
                      </a:lnTo>
                      <a:lnTo>
                        <a:pt x="1347" y="812"/>
                      </a:lnTo>
                      <a:lnTo>
                        <a:pt x="1344" y="814"/>
                      </a:lnTo>
                      <a:lnTo>
                        <a:pt x="1339" y="817"/>
                      </a:lnTo>
                      <a:lnTo>
                        <a:pt x="1336" y="819"/>
                      </a:lnTo>
                      <a:lnTo>
                        <a:pt x="1332" y="824"/>
                      </a:lnTo>
                      <a:lnTo>
                        <a:pt x="1329" y="827"/>
                      </a:lnTo>
                      <a:lnTo>
                        <a:pt x="1329" y="830"/>
                      </a:lnTo>
                      <a:lnTo>
                        <a:pt x="1328" y="832"/>
                      </a:lnTo>
                      <a:lnTo>
                        <a:pt x="1328" y="835"/>
                      </a:lnTo>
                      <a:lnTo>
                        <a:pt x="1328" y="838"/>
                      </a:lnTo>
                      <a:lnTo>
                        <a:pt x="1328" y="841"/>
                      </a:lnTo>
                      <a:lnTo>
                        <a:pt x="1329" y="843"/>
                      </a:lnTo>
                      <a:lnTo>
                        <a:pt x="1329" y="846"/>
                      </a:lnTo>
                      <a:lnTo>
                        <a:pt x="1331" y="849"/>
                      </a:lnTo>
                      <a:lnTo>
                        <a:pt x="1332" y="851"/>
                      </a:lnTo>
                      <a:lnTo>
                        <a:pt x="1336" y="852"/>
                      </a:lnTo>
                      <a:lnTo>
                        <a:pt x="1329" y="852"/>
                      </a:lnTo>
                      <a:lnTo>
                        <a:pt x="1321" y="833"/>
                      </a:lnTo>
                      <a:lnTo>
                        <a:pt x="1323" y="822"/>
                      </a:lnTo>
                      <a:lnTo>
                        <a:pt x="1331" y="814"/>
                      </a:lnTo>
                      <a:lnTo>
                        <a:pt x="1342" y="809"/>
                      </a:lnTo>
                      <a:lnTo>
                        <a:pt x="1355" y="808"/>
                      </a:lnTo>
                      <a:lnTo>
                        <a:pt x="1366" y="804"/>
                      </a:lnTo>
                      <a:lnTo>
                        <a:pt x="1372" y="800"/>
                      </a:lnTo>
                      <a:lnTo>
                        <a:pt x="1376" y="793"/>
                      </a:lnTo>
                      <a:lnTo>
                        <a:pt x="1369" y="784"/>
                      </a:lnTo>
                      <a:lnTo>
                        <a:pt x="1353" y="768"/>
                      </a:lnTo>
                      <a:lnTo>
                        <a:pt x="1347" y="776"/>
                      </a:lnTo>
                      <a:lnTo>
                        <a:pt x="1340" y="779"/>
                      </a:lnTo>
                      <a:lnTo>
                        <a:pt x="1334" y="780"/>
                      </a:lnTo>
                      <a:lnTo>
                        <a:pt x="1328" y="780"/>
                      </a:lnTo>
                      <a:lnTo>
                        <a:pt x="1321" y="779"/>
                      </a:lnTo>
                      <a:lnTo>
                        <a:pt x="1315" y="777"/>
                      </a:lnTo>
                      <a:lnTo>
                        <a:pt x="1308" y="776"/>
                      </a:lnTo>
                      <a:lnTo>
                        <a:pt x="1300" y="777"/>
                      </a:lnTo>
                      <a:lnTo>
                        <a:pt x="1294" y="779"/>
                      </a:lnTo>
                      <a:lnTo>
                        <a:pt x="1286" y="785"/>
                      </a:lnTo>
                      <a:lnTo>
                        <a:pt x="1256" y="792"/>
                      </a:lnTo>
                      <a:lnTo>
                        <a:pt x="1230" y="816"/>
                      </a:lnTo>
                      <a:lnTo>
                        <a:pt x="1209" y="848"/>
                      </a:lnTo>
                      <a:lnTo>
                        <a:pt x="1192" y="884"/>
                      </a:lnTo>
                      <a:lnTo>
                        <a:pt x="1176" y="920"/>
                      </a:lnTo>
                      <a:lnTo>
                        <a:pt x="1160" y="950"/>
                      </a:lnTo>
                      <a:lnTo>
                        <a:pt x="1144" y="966"/>
                      </a:lnTo>
                      <a:lnTo>
                        <a:pt x="1124" y="964"/>
                      </a:lnTo>
                      <a:lnTo>
                        <a:pt x="1102" y="940"/>
                      </a:lnTo>
                      <a:lnTo>
                        <a:pt x="1075" y="888"/>
                      </a:lnTo>
                      <a:lnTo>
                        <a:pt x="1068" y="886"/>
                      </a:lnTo>
                      <a:lnTo>
                        <a:pt x="1064" y="884"/>
                      </a:lnTo>
                      <a:lnTo>
                        <a:pt x="1057" y="886"/>
                      </a:lnTo>
                      <a:lnTo>
                        <a:pt x="1052" y="888"/>
                      </a:lnTo>
                      <a:lnTo>
                        <a:pt x="1048" y="891"/>
                      </a:lnTo>
                      <a:lnTo>
                        <a:pt x="1043" y="894"/>
                      </a:lnTo>
                      <a:lnTo>
                        <a:pt x="1040" y="897"/>
                      </a:lnTo>
                      <a:lnTo>
                        <a:pt x="1036" y="902"/>
                      </a:lnTo>
                      <a:lnTo>
                        <a:pt x="1035" y="907"/>
                      </a:lnTo>
                      <a:lnTo>
                        <a:pt x="1033" y="912"/>
                      </a:lnTo>
                      <a:lnTo>
                        <a:pt x="1033" y="923"/>
                      </a:lnTo>
                      <a:lnTo>
                        <a:pt x="1036" y="929"/>
                      </a:lnTo>
                      <a:lnTo>
                        <a:pt x="1043" y="934"/>
                      </a:lnTo>
                      <a:lnTo>
                        <a:pt x="1051" y="937"/>
                      </a:lnTo>
                      <a:lnTo>
                        <a:pt x="1059" y="940"/>
                      </a:lnTo>
                      <a:lnTo>
                        <a:pt x="1067" y="942"/>
                      </a:lnTo>
                      <a:lnTo>
                        <a:pt x="1075" y="947"/>
                      </a:lnTo>
                      <a:lnTo>
                        <a:pt x="1081" y="952"/>
                      </a:lnTo>
                      <a:lnTo>
                        <a:pt x="1083" y="960"/>
                      </a:lnTo>
                      <a:lnTo>
                        <a:pt x="1083" y="971"/>
                      </a:lnTo>
                      <a:lnTo>
                        <a:pt x="1051" y="944"/>
                      </a:lnTo>
                      <a:lnTo>
                        <a:pt x="1048" y="950"/>
                      </a:lnTo>
                      <a:lnTo>
                        <a:pt x="1044" y="955"/>
                      </a:lnTo>
                      <a:lnTo>
                        <a:pt x="1041" y="961"/>
                      </a:lnTo>
                      <a:lnTo>
                        <a:pt x="1038" y="968"/>
                      </a:lnTo>
                      <a:lnTo>
                        <a:pt x="1035" y="972"/>
                      </a:lnTo>
                      <a:lnTo>
                        <a:pt x="1033" y="979"/>
                      </a:lnTo>
                      <a:lnTo>
                        <a:pt x="1032" y="985"/>
                      </a:lnTo>
                      <a:lnTo>
                        <a:pt x="1032" y="992"/>
                      </a:lnTo>
                      <a:lnTo>
                        <a:pt x="1032" y="996"/>
                      </a:lnTo>
                      <a:lnTo>
                        <a:pt x="1033" y="1003"/>
                      </a:lnTo>
                      <a:lnTo>
                        <a:pt x="1033" y="1009"/>
                      </a:lnTo>
                      <a:lnTo>
                        <a:pt x="1033" y="1011"/>
                      </a:lnTo>
                      <a:lnTo>
                        <a:pt x="1033" y="1009"/>
                      </a:lnTo>
                      <a:lnTo>
                        <a:pt x="1033" y="1006"/>
                      </a:lnTo>
                      <a:lnTo>
                        <a:pt x="1032" y="1001"/>
                      </a:lnTo>
                      <a:lnTo>
                        <a:pt x="1032" y="995"/>
                      </a:lnTo>
                      <a:lnTo>
                        <a:pt x="1030" y="987"/>
                      </a:lnTo>
                      <a:lnTo>
                        <a:pt x="1028" y="980"/>
                      </a:lnTo>
                      <a:lnTo>
                        <a:pt x="1027" y="976"/>
                      </a:lnTo>
                      <a:lnTo>
                        <a:pt x="1025" y="971"/>
                      </a:lnTo>
                      <a:lnTo>
                        <a:pt x="1022" y="968"/>
                      </a:lnTo>
                      <a:lnTo>
                        <a:pt x="1019" y="964"/>
                      </a:lnTo>
                      <a:lnTo>
                        <a:pt x="1014" y="963"/>
                      </a:lnTo>
                      <a:lnTo>
                        <a:pt x="1011" y="961"/>
                      </a:lnTo>
                      <a:lnTo>
                        <a:pt x="1006" y="961"/>
                      </a:lnTo>
                      <a:lnTo>
                        <a:pt x="1001" y="961"/>
                      </a:lnTo>
                      <a:lnTo>
                        <a:pt x="996" y="961"/>
                      </a:lnTo>
                      <a:lnTo>
                        <a:pt x="992" y="961"/>
                      </a:lnTo>
                      <a:lnTo>
                        <a:pt x="988" y="961"/>
                      </a:lnTo>
                      <a:lnTo>
                        <a:pt x="984" y="961"/>
                      </a:lnTo>
                      <a:lnTo>
                        <a:pt x="987" y="958"/>
                      </a:lnTo>
                      <a:lnTo>
                        <a:pt x="990" y="955"/>
                      </a:lnTo>
                      <a:lnTo>
                        <a:pt x="990" y="952"/>
                      </a:lnTo>
                      <a:lnTo>
                        <a:pt x="992" y="947"/>
                      </a:lnTo>
                      <a:lnTo>
                        <a:pt x="992" y="942"/>
                      </a:lnTo>
                      <a:lnTo>
                        <a:pt x="990" y="937"/>
                      </a:lnTo>
                      <a:lnTo>
                        <a:pt x="990" y="932"/>
                      </a:lnTo>
                      <a:lnTo>
                        <a:pt x="990" y="928"/>
                      </a:lnTo>
                      <a:lnTo>
                        <a:pt x="990" y="923"/>
                      </a:lnTo>
                      <a:lnTo>
                        <a:pt x="990" y="918"/>
                      </a:lnTo>
                      <a:lnTo>
                        <a:pt x="987" y="923"/>
                      </a:lnTo>
                      <a:lnTo>
                        <a:pt x="984" y="921"/>
                      </a:lnTo>
                      <a:lnTo>
                        <a:pt x="980" y="918"/>
                      </a:lnTo>
                      <a:lnTo>
                        <a:pt x="979" y="912"/>
                      </a:lnTo>
                      <a:lnTo>
                        <a:pt x="976" y="905"/>
                      </a:lnTo>
                      <a:lnTo>
                        <a:pt x="974" y="900"/>
                      </a:lnTo>
                      <a:lnTo>
                        <a:pt x="969" y="897"/>
                      </a:lnTo>
                      <a:lnTo>
                        <a:pt x="964" y="899"/>
                      </a:lnTo>
                      <a:lnTo>
                        <a:pt x="958" y="905"/>
                      </a:lnTo>
                      <a:lnTo>
                        <a:pt x="948" y="918"/>
                      </a:lnTo>
                      <a:lnTo>
                        <a:pt x="948" y="912"/>
                      </a:lnTo>
                      <a:lnTo>
                        <a:pt x="944" y="908"/>
                      </a:lnTo>
                      <a:lnTo>
                        <a:pt x="939" y="908"/>
                      </a:lnTo>
                      <a:lnTo>
                        <a:pt x="934" y="910"/>
                      </a:lnTo>
                      <a:lnTo>
                        <a:pt x="929" y="913"/>
                      </a:lnTo>
                      <a:lnTo>
                        <a:pt x="923" y="916"/>
                      </a:lnTo>
                      <a:lnTo>
                        <a:pt x="918" y="921"/>
                      </a:lnTo>
                      <a:lnTo>
                        <a:pt x="915" y="928"/>
                      </a:lnTo>
                      <a:lnTo>
                        <a:pt x="910" y="934"/>
                      </a:lnTo>
                      <a:lnTo>
                        <a:pt x="908" y="939"/>
                      </a:lnTo>
                      <a:lnTo>
                        <a:pt x="907" y="944"/>
                      </a:lnTo>
                      <a:lnTo>
                        <a:pt x="916" y="934"/>
                      </a:lnTo>
                      <a:lnTo>
                        <a:pt x="920" y="928"/>
                      </a:lnTo>
                      <a:lnTo>
                        <a:pt x="916" y="923"/>
                      </a:lnTo>
                      <a:lnTo>
                        <a:pt x="910" y="918"/>
                      </a:lnTo>
                      <a:lnTo>
                        <a:pt x="899" y="915"/>
                      </a:lnTo>
                      <a:lnTo>
                        <a:pt x="886" y="912"/>
                      </a:lnTo>
                      <a:lnTo>
                        <a:pt x="873" y="905"/>
                      </a:lnTo>
                      <a:lnTo>
                        <a:pt x="862" y="899"/>
                      </a:lnTo>
                      <a:lnTo>
                        <a:pt x="852" y="889"/>
                      </a:lnTo>
                      <a:lnTo>
                        <a:pt x="846" y="876"/>
                      </a:lnTo>
                      <a:lnTo>
                        <a:pt x="828" y="876"/>
                      </a:lnTo>
                      <a:lnTo>
                        <a:pt x="828" y="912"/>
                      </a:lnTo>
                      <a:lnTo>
                        <a:pt x="840" y="900"/>
                      </a:lnTo>
                      <a:lnTo>
                        <a:pt x="835" y="897"/>
                      </a:lnTo>
                      <a:lnTo>
                        <a:pt x="830" y="896"/>
                      </a:lnTo>
                      <a:lnTo>
                        <a:pt x="825" y="894"/>
                      </a:lnTo>
                      <a:lnTo>
                        <a:pt x="820" y="894"/>
                      </a:lnTo>
                      <a:lnTo>
                        <a:pt x="814" y="894"/>
                      </a:lnTo>
                      <a:lnTo>
                        <a:pt x="809" y="894"/>
                      </a:lnTo>
                      <a:lnTo>
                        <a:pt x="803" y="894"/>
                      </a:lnTo>
                      <a:lnTo>
                        <a:pt x="798" y="894"/>
                      </a:lnTo>
                      <a:lnTo>
                        <a:pt x="792" y="894"/>
                      </a:lnTo>
                      <a:lnTo>
                        <a:pt x="787" y="894"/>
                      </a:lnTo>
                      <a:lnTo>
                        <a:pt x="796" y="888"/>
                      </a:lnTo>
                      <a:lnTo>
                        <a:pt x="793" y="884"/>
                      </a:lnTo>
                      <a:lnTo>
                        <a:pt x="790" y="880"/>
                      </a:lnTo>
                      <a:lnTo>
                        <a:pt x="787" y="876"/>
                      </a:lnTo>
                      <a:lnTo>
                        <a:pt x="784" y="875"/>
                      </a:lnTo>
                      <a:lnTo>
                        <a:pt x="780" y="872"/>
                      </a:lnTo>
                      <a:lnTo>
                        <a:pt x="777" y="870"/>
                      </a:lnTo>
                      <a:lnTo>
                        <a:pt x="774" y="868"/>
                      </a:lnTo>
                      <a:lnTo>
                        <a:pt x="769" y="867"/>
                      </a:lnTo>
                      <a:lnTo>
                        <a:pt x="766" y="868"/>
                      </a:lnTo>
                      <a:lnTo>
                        <a:pt x="761" y="870"/>
                      </a:lnTo>
                      <a:lnTo>
                        <a:pt x="755" y="894"/>
                      </a:lnTo>
                      <a:lnTo>
                        <a:pt x="734" y="896"/>
                      </a:lnTo>
                      <a:lnTo>
                        <a:pt x="716" y="889"/>
                      </a:lnTo>
                      <a:lnTo>
                        <a:pt x="699" y="880"/>
                      </a:lnTo>
                      <a:lnTo>
                        <a:pt x="684" y="868"/>
                      </a:lnTo>
                      <a:lnTo>
                        <a:pt x="670" y="856"/>
                      </a:lnTo>
                      <a:lnTo>
                        <a:pt x="656" y="846"/>
                      </a:lnTo>
                      <a:lnTo>
                        <a:pt x="641" y="841"/>
                      </a:lnTo>
                      <a:lnTo>
                        <a:pt x="627" y="843"/>
                      </a:lnTo>
                      <a:lnTo>
                        <a:pt x="611" y="854"/>
                      </a:lnTo>
                      <a:lnTo>
                        <a:pt x="593" y="876"/>
                      </a:lnTo>
                      <a:lnTo>
                        <a:pt x="609" y="856"/>
                      </a:lnTo>
                      <a:lnTo>
                        <a:pt x="624" y="844"/>
                      </a:lnTo>
                      <a:lnTo>
                        <a:pt x="638" y="843"/>
                      </a:lnTo>
                      <a:lnTo>
                        <a:pt x="651" y="846"/>
                      </a:lnTo>
                      <a:lnTo>
                        <a:pt x="665" y="854"/>
                      </a:lnTo>
                      <a:lnTo>
                        <a:pt x="678" y="864"/>
                      </a:lnTo>
                      <a:lnTo>
                        <a:pt x="692" y="873"/>
                      </a:lnTo>
                      <a:lnTo>
                        <a:pt x="708" y="880"/>
                      </a:lnTo>
                      <a:lnTo>
                        <a:pt x="726" y="881"/>
                      </a:lnTo>
                      <a:lnTo>
                        <a:pt x="744" y="876"/>
                      </a:lnTo>
                      <a:lnTo>
                        <a:pt x="758" y="880"/>
                      </a:lnTo>
                      <a:lnTo>
                        <a:pt x="774" y="880"/>
                      </a:lnTo>
                      <a:lnTo>
                        <a:pt x="790" y="876"/>
                      </a:lnTo>
                      <a:lnTo>
                        <a:pt x="806" y="873"/>
                      </a:lnTo>
                      <a:lnTo>
                        <a:pt x="822" y="870"/>
                      </a:lnTo>
                      <a:lnTo>
                        <a:pt x="838" y="868"/>
                      </a:lnTo>
                      <a:lnTo>
                        <a:pt x="852" y="870"/>
                      </a:lnTo>
                      <a:lnTo>
                        <a:pt x="865" y="875"/>
                      </a:lnTo>
                      <a:lnTo>
                        <a:pt x="878" y="884"/>
                      </a:lnTo>
                      <a:lnTo>
                        <a:pt x="889" y="900"/>
                      </a:lnTo>
                      <a:lnTo>
                        <a:pt x="907" y="897"/>
                      </a:lnTo>
                      <a:lnTo>
                        <a:pt x="926" y="889"/>
                      </a:lnTo>
                      <a:lnTo>
                        <a:pt x="944" y="878"/>
                      </a:lnTo>
                      <a:lnTo>
                        <a:pt x="963" y="867"/>
                      </a:lnTo>
                      <a:lnTo>
                        <a:pt x="980" y="856"/>
                      </a:lnTo>
                      <a:lnTo>
                        <a:pt x="1000" y="848"/>
                      </a:lnTo>
                      <a:lnTo>
                        <a:pt x="1017" y="843"/>
                      </a:lnTo>
                      <a:lnTo>
                        <a:pt x="1036" y="844"/>
                      </a:lnTo>
                      <a:lnTo>
                        <a:pt x="1056" y="852"/>
                      </a:lnTo>
                      <a:lnTo>
                        <a:pt x="1075" y="870"/>
                      </a:lnTo>
                      <a:lnTo>
                        <a:pt x="1083" y="859"/>
                      </a:lnTo>
                      <a:lnTo>
                        <a:pt x="1091" y="867"/>
                      </a:lnTo>
                      <a:lnTo>
                        <a:pt x="1096" y="876"/>
                      </a:lnTo>
                      <a:lnTo>
                        <a:pt x="1099" y="888"/>
                      </a:lnTo>
                      <a:lnTo>
                        <a:pt x="1102" y="899"/>
                      </a:lnTo>
                      <a:lnTo>
                        <a:pt x="1105" y="912"/>
                      </a:lnTo>
                      <a:lnTo>
                        <a:pt x="1107" y="923"/>
                      </a:lnTo>
                      <a:lnTo>
                        <a:pt x="1112" y="936"/>
                      </a:lnTo>
                      <a:lnTo>
                        <a:pt x="1116" y="945"/>
                      </a:lnTo>
                      <a:lnTo>
                        <a:pt x="1124" y="955"/>
                      </a:lnTo>
                      <a:lnTo>
                        <a:pt x="1136" y="961"/>
                      </a:lnTo>
                      <a:lnTo>
                        <a:pt x="1147" y="953"/>
                      </a:lnTo>
                      <a:lnTo>
                        <a:pt x="1156" y="944"/>
                      </a:lnTo>
                      <a:lnTo>
                        <a:pt x="1164" y="932"/>
                      </a:lnTo>
                      <a:lnTo>
                        <a:pt x="1172" y="921"/>
                      </a:lnTo>
                      <a:lnTo>
                        <a:pt x="1177" y="908"/>
                      </a:lnTo>
                      <a:lnTo>
                        <a:pt x="1182" y="894"/>
                      </a:lnTo>
                      <a:lnTo>
                        <a:pt x="1187" y="881"/>
                      </a:lnTo>
                      <a:lnTo>
                        <a:pt x="1193" y="868"/>
                      </a:lnTo>
                      <a:lnTo>
                        <a:pt x="1200" y="856"/>
                      </a:lnTo>
                      <a:lnTo>
                        <a:pt x="1209" y="844"/>
                      </a:lnTo>
                      <a:lnTo>
                        <a:pt x="1232" y="819"/>
                      </a:lnTo>
                      <a:lnTo>
                        <a:pt x="1254" y="793"/>
                      </a:lnTo>
                      <a:lnTo>
                        <a:pt x="1276" y="769"/>
                      </a:lnTo>
                      <a:lnTo>
                        <a:pt x="1300" y="747"/>
                      </a:lnTo>
                      <a:lnTo>
                        <a:pt x="1324" y="726"/>
                      </a:lnTo>
                      <a:lnTo>
                        <a:pt x="1352" y="710"/>
                      </a:lnTo>
                      <a:lnTo>
                        <a:pt x="1379" y="697"/>
                      </a:lnTo>
                      <a:lnTo>
                        <a:pt x="1408" y="688"/>
                      </a:lnTo>
                      <a:lnTo>
                        <a:pt x="1440" y="686"/>
                      </a:lnTo>
                      <a:lnTo>
                        <a:pt x="1473" y="689"/>
                      </a:lnTo>
                      <a:lnTo>
                        <a:pt x="1476" y="688"/>
                      </a:lnTo>
                      <a:lnTo>
                        <a:pt x="1481" y="686"/>
                      </a:lnTo>
                      <a:lnTo>
                        <a:pt x="1484" y="684"/>
                      </a:lnTo>
                      <a:lnTo>
                        <a:pt x="1488" y="681"/>
                      </a:lnTo>
                      <a:lnTo>
                        <a:pt x="1491" y="680"/>
                      </a:lnTo>
                      <a:lnTo>
                        <a:pt x="1496" y="676"/>
                      </a:lnTo>
                      <a:lnTo>
                        <a:pt x="1499" y="675"/>
                      </a:lnTo>
                      <a:lnTo>
                        <a:pt x="1504" y="675"/>
                      </a:lnTo>
                      <a:lnTo>
                        <a:pt x="1508" y="675"/>
                      </a:lnTo>
                      <a:lnTo>
                        <a:pt x="1515" y="676"/>
                      </a:lnTo>
                      <a:lnTo>
                        <a:pt x="1528" y="672"/>
                      </a:lnTo>
                      <a:lnTo>
                        <a:pt x="1542" y="665"/>
                      </a:lnTo>
                      <a:lnTo>
                        <a:pt x="1558" y="659"/>
                      </a:lnTo>
                      <a:lnTo>
                        <a:pt x="1576" y="654"/>
                      </a:lnTo>
                      <a:lnTo>
                        <a:pt x="1593" y="651"/>
                      </a:lnTo>
                      <a:lnTo>
                        <a:pt x="1611" y="649"/>
                      </a:lnTo>
                      <a:lnTo>
                        <a:pt x="1628" y="649"/>
                      </a:lnTo>
                      <a:lnTo>
                        <a:pt x="1643" y="654"/>
                      </a:lnTo>
                      <a:lnTo>
                        <a:pt x="1656" y="662"/>
                      </a:lnTo>
                      <a:lnTo>
                        <a:pt x="1667" y="676"/>
                      </a:lnTo>
                      <a:lnTo>
                        <a:pt x="1670" y="673"/>
                      </a:lnTo>
                      <a:lnTo>
                        <a:pt x="1673" y="668"/>
                      </a:lnTo>
                      <a:lnTo>
                        <a:pt x="1675" y="665"/>
                      </a:lnTo>
                      <a:lnTo>
                        <a:pt x="1678" y="664"/>
                      </a:lnTo>
                      <a:lnTo>
                        <a:pt x="1681" y="660"/>
                      </a:lnTo>
                      <a:lnTo>
                        <a:pt x="1684" y="659"/>
                      </a:lnTo>
                      <a:lnTo>
                        <a:pt x="1688" y="657"/>
                      </a:lnTo>
                      <a:lnTo>
                        <a:pt x="1692" y="656"/>
                      </a:lnTo>
                      <a:lnTo>
                        <a:pt x="1697" y="657"/>
                      </a:lnTo>
                      <a:lnTo>
                        <a:pt x="1702" y="659"/>
                      </a:lnTo>
                      <a:lnTo>
                        <a:pt x="1704" y="667"/>
                      </a:lnTo>
                      <a:lnTo>
                        <a:pt x="1705" y="675"/>
                      </a:lnTo>
                      <a:lnTo>
                        <a:pt x="1708" y="681"/>
                      </a:lnTo>
                      <a:lnTo>
                        <a:pt x="1713" y="689"/>
                      </a:lnTo>
                      <a:lnTo>
                        <a:pt x="1718" y="697"/>
                      </a:lnTo>
                      <a:lnTo>
                        <a:pt x="1723" y="704"/>
                      </a:lnTo>
                      <a:lnTo>
                        <a:pt x="1728" y="710"/>
                      </a:lnTo>
                      <a:lnTo>
                        <a:pt x="1732" y="718"/>
                      </a:lnTo>
                      <a:lnTo>
                        <a:pt x="1739" y="724"/>
                      </a:lnTo>
                      <a:lnTo>
                        <a:pt x="1744" y="732"/>
                      </a:lnTo>
                      <a:lnTo>
                        <a:pt x="1755" y="729"/>
                      </a:lnTo>
                      <a:lnTo>
                        <a:pt x="1764" y="724"/>
                      </a:lnTo>
                      <a:lnTo>
                        <a:pt x="1774" y="718"/>
                      </a:lnTo>
                      <a:lnTo>
                        <a:pt x="1782" y="713"/>
                      </a:lnTo>
                      <a:lnTo>
                        <a:pt x="1790" y="705"/>
                      </a:lnTo>
                      <a:lnTo>
                        <a:pt x="1798" y="697"/>
                      </a:lnTo>
                      <a:lnTo>
                        <a:pt x="1804" y="689"/>
                      </a:lnTo>
                      <a:lnTo>
                        <a:pt x="1809" y="680"/>
                      </a:lnTo>
                      <a:lnTo>
                        <a:pt x="1814" y="670"/>
                      </a:lnTo>
                      <a:lnTo>
                        <a:pt x="1817" y="659"/>
                      </a:lnTo>
                      <a:lnTo>
                        <a:pt x="1820" y="630"/>
                      </a:lnTo>
                      <a:lnTo>
                        <a:pt x="1816" y="608"/>
                      </a:lnTo>
                      <a:lnTo>
                        <a:pt x="1804" y="587"/>
                      </a:lnTo>
                      <a:lnTo>
                        <a:pt x="1790" y="569"/>
                      </a:lnTo>
                      <a:lnTo>
                        <a:pt x="1772" y="553"/>
                      </a:lnTo>
                      <a:lnTo>
                        <a:pt x="1753" y="539"/>
                      </a:lnTo>
                      <a:lnTo>
                        <a:pt x="1736" y="524"/>
                      </a:lnTo>
                      <a:lnTo>
                        <a:pt x="1716" y="512"/>
                      </a:lnTo>
                      <a:lnTo>
                        <a:pt x="1702" y="496"/>
                      </a:lnTo>
                      <a:lnTo>
                        <a:pt x="1691" y="478"/>
                      </a:lnTo>
                      <a:lnTo>
                        <a:pt x="1697" y="480"/>
                      </a:lnTo>
                      <a:lnTo>
                        <a:pt x="1702" y="480"/>
                      </a:lnTo>
                      <a:lnTo>
                        <a:pt x="1707" y="480"/>
                      </a:lnTo>
                      <a:lnTo>
                        <a:pt x="1712" y="478"/>
                      </a:lnTo>
                      <a:lnTo>
                        <a:pt x="1715" y="475"/>
                      </a:lnTo>
                      <a:lnTo>
                        <a:pt x="1718" y="473"/>
                      </a:lnTo>
                      <a:lnTo>
                        <a:pt x="1723" y="470"/>
                      </a:lnTo>
                      <a:lnTo>
                        <a:pt x="1726" y="468"/>
                      </a:lnTo>
                      <a:lnTo>
                        <a:pt x="1729" y="465"/>
                      </a:lnTo>
                      <a:lnTo>
                        <a:pt x="1734" y="465"/>
                      </a:lnTo>
                      <a:lnTo>
                        <a:pt x="1723" y="452"/>
                      </a:lnTo>
                      <a:lnTo>
                        <a:pt x="1708" y="444"/>
                      </a:lnTo>
                      <a:lnTo>
                        <a:pt x="1692" y="440"/>
                      </a:lnTo>
                      <a:lnTo>
                        <a:pt x="1675" y="438"/>
                      </a:lnTo>
                      <a:lnTo>
                        <a:pt x="1657" y="438"/>
                      </a:lnTo>
                      <a:lnTo>
                        <a:pt x="1638" y="438"/>
                      </a:lnTo>
                      <a:lnTo>
                        <a:pt x="1619" y="438"/>
                      </a:lnTo>
                      <a:lnTo>
                        <a:pt x="1600" y="438"/>
                      </a:lnTo>
                      <a:lnTo>
                        <a:pt x="1580" y="435"/>
                      </a:lnTo>
                      <a:lnTo>
                        <a:pt x="1564" y="430"/>
                      </a:lnTo>
                      <a:lnTo>
                        <a:pt x="1560" y="419"/>
                      </a:lnTo>
                      <a:lnTo>
                        <a:pt x="1560" y="409"/>
                      </a:lnTo>
                      <a:lnTo>
                        <a:pt x="1563" y="401"/>
                      </a:lnTo>
                      <a:lnTo>
                        <a:pt x="1568" y="393"/>
                      </a:lnTo>
                      <a:lnTo>
                        <a:pt x="1576" y="385"/>
                      </a:lnTo>
                      <a:lnTo>
                        <a:pt x="1584" y="379"/>
                      </a:lnTo>
                      <a:lnTo>
                        <a:pt x="1593" y="371"/>
                      </a:lnTo>
                      <a:lnTo>
                        <a:pt x="1601" y="363"/>
                      </a:lnTo>
                      <a:lnTo>
                        <a:pt x="1611" y="355"/>
                      </a:lnTo>
                      <a:lnTo>
                        <a:pt x="1617" y="345"/>
                      </a:lnTo>
                      <a:lnTo>
                        <a:pt x="1601" y="332"/>
                      </a:lnTo>
                      <a:lnTo>
                        <a:pt x="1587" y="320"/>
                      </a:lnTo>
                      <a:lnTo>
                        <a:pt x="1574" y="304"/>
                      </a:lnTo>
                      <a:lnTo>
                        <a:pt x="1560" y="288"/>
                      </a:lnTo>
                      <a:lnTo>
                        <a:pt x="1547" y="273"/>
                      </a:lnTo>
                      <a:lnTo>
                        <a:pt x="1532" y="259"/>
                      </a:lnTo>
                      <a:lnTo>
                        <a:pt x="1516" y="248"/>
                      </a:lnTo>
                      <a:lnTo>
                        <a:pt x="1500" y="240"/>
                      </a:lnTo>
                      <a:lnTo>
                        <a:pt x="1483" y="235"/>
                      </a:lnTo>
                      <a:lnTo>
                        <a:pt x="1462" y="236"/>
                      </a:lnTo>
                      <a:lnTo>
                        <a:pt x="1465" y="216"/>
                      </a:lnTo>
                      <a:lnTo>
                        <a:pt x="1464" y="200"/>
                      </a:lnTo>
                      <a:lnTo>
                        <a:pt x="1457" y="188"/>
                      </a:lnTo>
                      <a:lnTo>
                        <a:pt x="1449" y="179"/>
                      </a:lnTo>
                      <a:lnTo>
                        <a:pt x="1438" y="171"/>
                      </a:lnTo>
                      <a:lnTo>
                        <a:pt x="1425" y="163"/>
                      </a:lnTo>
                      <a:lnTo>
                        <a:pt x="1411" y="158"/>
                      </a:lnTo>
                      <a:lnTo>
                        <a:pt x="1396" y="150"/>
                      </a:lnTo>
                      <a:lnTo>
                        <a:pt x="1384" y="144"/>
                      </a:lnTo>
                      <a:lnTo>
                        <a:pt x="1371" y="134"/>
                      </a:lnTo>
                      <a:lnTo>
                        <a:pt x="1268" y="134"/>
                      </a:lnTo>
                      <a:lnTo>
                        <a:pt x="1272" y="123"/>
                      </a:lnTo>
                      <a:lnTo>
                        <a:pt x="1272" y="112"/>
                      </a:lnTo>
                      <a:lnTo>
                        <a:pt x="1270" y="104"/>
                      </a:lnTo>
                      <a:lnTo>
                        <a:pt x="1267" y="94"/>
                      </a:lnTo>
                      <a:lnTo>
                        <a:pt x="1262" y="86"/>
                      </a:lnTo>
                      <a:lnTo>
                        <a:pt x="1256" y="78"/>
                      </a:lnTo>
                      <a:lnTo>
                        <a:pt x="1249" y="72"/>
                      </a:lnTo>
                      <a:lnTo>
                        <a:pt x="1241" y="64"/>
                      </a:lnTo>
                      <a:lnTo>
                        <a:pt x="1235" y="57"/>
                      </a:lnTo>
                      <a:lnTo>
                        <a:pt x="1227" y="49"/>
                      </a:lnTo>
                      <a:lnTo>
                        <a:pt x="1217" y="59"/>
                      </a:lnTo>
                      <a:lnTo>
                        <a:pt x="1208" y="70"/>
                      </a:lnTo>
                      <a:lnTo>
                        <a:pt x="1196" y="80"/>
                      </a:lnTo>
                      <a:lnTo>
                        <a:pt x="1187" y="89"/>
                      </a:lnTo>
                      <a:lnTo>
                        <a:pt x="1176" y="99"/>
                      </a:lnTo>
                      <a:lnTo>
                        <a:pt x="1163" y="107"/>
                      </a:lnTo>
                      <a:lnTo>
                        <a:pt x="1148" y="112"/>
                      </a:lnTo>
                      <a:lnTo>
                        <a:pt x="1134" y="116"/>
                      </a:lnTo>
                      <a:lnTo>
                        <a:pt x="1118" y="118"/>
                      </a:lnTo>
                      <a:lnTo>
                        <a:pt x="1100" y="116"/>
                      </a:lnTo>
                      <a:lnTo>
                        <a:pt x="1096" y="123"/>
                      </a:lnTo>
                      <a:lnTo>
                        <a:pt x="1091" y="128"/>
                      </a:lnTo>
                      <a:lnTo>
                        <a:pt x="1084" y="132"/>
                      </a:lnTo>
                      <a:lnTo>
                        <a:pt x="1078" y="137"/>
                      </a:lnTo>
                      <a:lnTo>
                        <a:pt x="1073" y="139"/>
                      </a:lnTo>
                      <a:lnTo>
                        <a:pt x="1067" y="140"/>
                      </a:lnTo>
                      <a:lnTo>
                        <a:pt x="1059" y="142"/>
                      </a:lnTo>
                      <a:lnTo>
                        <a:pt x="1052" y="140"/>
                      </a:lnTo>
                      <a:lnTo>
                        <a:pt x="1046" y="139"/>
                      </a:lnTo>
                      <a:lnTo>
                        <a:pt x="1040" y="134"/>
                      </a:lnTo>
                      <a:lnTo>
                        <a:pt x="1038" y="134"/>
                      </a:lnTo>
                      <a:lnTo>
                        <a:pt x="1036" y="134"/>
                      </a:lnTo>
                      <a:lnTo>
                        <a:pt x="1035" y="134"/>
                      </a:lnTo>
                      <a:lnTo>
                        <a:pt x="1033" y="134"/>
                      </a:lnTo>
                      <a:lnTo>
                        <a:pt x="1032" y="132"/>
                      </a:lnTo>
                      <a:lnTo>
                        <a:pt x="1030" y="132"/>
                      </a:lnTo>
                      <a:lnTo>
                        <a:pt x="1028" y="131"/>
                      </a:lnTo>
                      <a:lnTo>
                        <a:pt x="1028" y="129"/>
                      </a:lnTo>
                      <a:lnTo>
                        <a:pt x="1027" y="128"/>
                      </a:lnTo>
                      <a:lnTo>
                        <a:pt x="1025" y="126"/>
                      </a:lnTo>
                      <a:lnTo>
                        <a:pt x="1022" y="129"/>
                      </a:lnTo>
                      <a:lnTo>
                        <a:pt x="1019" y="132"/>
                      </a:lnTo>
                      <a:lnTo>
                        <a:pt x="1017" y="136"/>
                      </a:lnTo>
                      <a:lnTo>
                        <a:pt x="1016" y="139"/>
                      </a:lnTo>
                      <a:lnTo>
                        <a:pt x="1016" y="144"/>
                      </a:lnTo>
                      <a:lnTo>
                        <a:pt x="1016" y="148"/>
                      </a:lnTo>
                      <a:lnTo>
                        <a:pt x="1016" y="153"/>
                      </a:lnTo>
                      <a:lnTo>
                        <a:pt x="1016" y="158"/>
                      </a:lnTo>
                      <a:lnTo>
                        <a:pt x="1016" y="164"/>
                      </a:lnTo>
                      <a:lnTo>
                        <a:pt x="1016" y="169"/>
                      </a:lnTo>
                      <a:lnTo>
                        <a:pt x="1033" y="184"/>
                      </a:lnTo>
                      <a:lnTo>
                        <a:pt x="1030" y="185"/>
                      </a:lnTo>
                      <a:lnTo>
                        <a:pt x="1027" y="187"/>
                      </a:lnTo>
                      <a:lnTo>
                        <a:pt x="1022" y="188"/>
                      </a:lnTo>
                      <a:lnTo>
                        <a:pt x="1019" y="188"/>
                      </a:lnTo>
                      <a:lnTo>
                        <a:pt x="1014" y="188"/>
                      </a:lnTo>
                      <a:lnTo>
                        <a:pt x="1011" y="190"/>
                      </a:lnTo>
                      <a:lnTo>
                        <a:pt x="1008" y="193"/>
                      </a:lnTo>
                      <a:lnTo>
                        <a:pt x="1006" y="196"/>
                      </a:lnTo>
                      <a:lnTo>
                        <a:pt x="1006" y="203"/>
                      </a:lnTo>
                      <a:lnTo>
                        <a:pt x="1008" y="211"/>
                      </a:lnTo>
                      <a:lnTo>
                        <a:pt x="966" y="176"/>
                      </a:lnTo>
                      <a:lnTo>
                        <a:pt x="990" y="152"/>
                      </a:lnTo>
                      <a:lnTo>
                        <a:pt x="987" y="142"/>
                      </a:lnTo>
                      <a:lnTo>
                        <a:pt x="982" y="134"/>
                      </a:lnTo>
                      <a:lnTo>
                        <a:pt x="976" y="128"/>
                      </a:lnTo>
                      <a:lnTo>
                        <a:pt x="968" y="124"/>
                      </a:lnTo>
                      <a:lnTo>
                        <a:pt x="960" y="121"/>
                      </a:lnTo>
                      <a:lnTo>
                        <a:pt x="948" y="118"/>
                      </a:lnTo>
                      <a:lnTo>
                        <a:pt x="939" y="116"/>
                      </a:lnTo>
                      <a:lnTo>
                        <a:pt x="928" y="116"/>
                      </a:lnTo>
                      <a:lnTo>
                        <a:pt x="916" y="116"/>
                      </a:lnTo>
                      <a:lnTo>
                        <a:pt x="907" y="116"/>
                      </a:lnTo>
                      <a:lnTo>
                        <a:pt x="884" y="121"/>
                      </a:lnTo>
                      <a:lnTo>
                        <a:pt x="864" y="128"/>
                      </a:lnTo>
                      <a:lnTo>
                        <a:pt x="841" y="136"/>
                      </a:lnTo>
                      <a:lnTo>
                        <a:pt x="819" y="144"/>
                      </a:lnTo>
                      <a:lnTo>
                        <a:pt x="796" y="153"/>
                      </a:lnTo>
                      <a:lnTo>
                        <a:pt x="774" y="163"/>
                      </a:lnTo>
                      <a:lnTo>
                        <a:pt x="752" y="174"/>
                      </a:lnTo>
                      <a:lnTo>
                        <a:pt x="729" y="187"/>
                      </a:lnTo>
                      <a:lnTo>
                        <a:pt x="708" y="198"/>
                      </a:lnTo>
                      <a:lnTo>
                        <a:pt x="688" y="211"/>
                      </a:lnTo>
                      <a:lnTo>
                        <a:pt x="670" y="238"/>
                      </a:lnTo>
                      <a:lnTo>
                        <a:pt x="649" y="257"/>
                      </a:lnTo>
                      <a:lnTo>
                        <a:pt x="624" y="272"/>
                      </a:lnTo>
                      <a:lnTo>
                        <a:pt x="596" y="281"/>
                      </a:lnTo>
                      <a:lnTo>
                        <a:pt x="568" y="286"/>
                      </a:lnTo>
                      <a:lnTo>
                        <a:pt x="539" y="291"/>
                      </a:lnTo>
                      <a:lnTo>
                        <a:pt x="510" y="296"/>
                      </a:lnTo>
                      <a:lnTo>
                        <a:pt x="481" y="300"/>
                      </a:lnTo>
                      <a:lnTo>
                        <a:pt x="457" y="308"/>
                      </a:lnTo>
                      <a:lnTo>
                        <a:pt x="435" y="320"/>
                      </a:lnTo>
                      <a:lnTo>
                        <a:pt x="417" y="302"/>
                      </a:lnTo>
                      <a:lnTo>
                        <a:pt x="456" y="302"/>
                      </a:lnTo>
                      <a:lnTo>
                        <a:pt x="494" y="297"/>
                      </a:lnTo>
                      <a:lnTo>
                        <a:pt x="531" y="289"/>
                      </a:lnTo>
                      <a:lnTo>
                        <a:pt x="566" y="278"/>
                      </a:lnTo>
                      <a:lnTo>
                        <a:pt x="600" y="265"/>
                      </a:lnTo>
                      <a:lnTo>
                        <a:pt x="633" y="248"/>
                      </a:lnTo>
                      <a:lnTo>
                        <a:pt x="664" y="228"/>
                      </a:lnTo>
                      <a:lnTo>
                        <a:pt x="692" y="208"/>
                      </a:lnTo>
                      <a:lnTo>
                        <a:pt x="720" y="184"/>
                      </a:lnTo>
                      <a:lnTo>
                        <a:pt x="744" y="158"/>
                      </a:lnTo>
                      <a:lnTo>
                        <a:pt x="734" y="160"/>
                      </a:lnTo>
                      <a:lnTo>
                        <a:pt x="724" y="161"/>
                      </a:lnTo>
                      <a:lnTo>
                        <a:pt x="713" y="160"/>
                      </a:lnTo>
                      <a:lnTo>
                        <a:pt x="702" y="158"/>
                      </a:lnTo>
                      <a:lnTo>
                        <a:pt x="689" y="155"/>
                      </a:lnTo>
                      <a:lnTo>
                        <a:pt x="678" y="152"/>
                      </a:lnTo>
                      <a:lnTo>
                        <a:pt x="667" y="150"/>
                      </a:lnTo>
                      <a:lnTo>
                        <a:pt x="656" y="148"/>
                      </a:lnTo>
                      <a:lnTo>
                        <a:pt x="644" y="148"/>
                      </a:lnTo>
                      <a:lnTo>
                        <a:pt x="635" y="152"/>
                      </a:lnTo>
                      <a:lnTo>
                        <a:pt x="652" y="184"/>
                      </a:lnTo>
                      <a:lnTo>
                        <a:pt x="603" y="152"/>
                      </a:lnTo>
                      <a:lnTo>
                        <a:pt x="601" y="163"/>
                      </a:lnTo>
                      <a:lnTo>
                        <a:pt x="595" y="172"/>
                      </a:lnTo>
                      <a:lnTo>
                        <a:pt x="588" y="180"/>
                      </a:lnTo>
                      <a:lnTo>
                        <a:pt x="580" y="188"/>
                      </a:lnTo>
                      <a:lnTo>
                        <a:pt x="572" y="196"/>
                      </a:lnTo>
                      <a:lnTo>
                        <a:pt x="566" y="203"/>
                      </a:lnTo>
                      <a:lnTo>
                        <a:pt x="561" y="211"/>
                      </a:lnTo>
                      <a:lnTo>
                        <a:pt x="560" y="219"/>
                      </a:lnTo>
                      <a:lnTo>
                        <a:pt x="561" y="227"/>
                      </a:lnTo>
                      <a:lnTo>
                        <a:pt x="568" y="236"/>
                      </a:lnTo>
                      <a:lnTo>
                        <a:pt x="561" y="243"/>
                      </a:lnTo>
                      <a:lnTo>
                        <a:pt x="556" y="240"/>
                      </a:lnTo>
                      <a:lnTo>
                        <a:pt x="553" y="235"/>
                      </a:lnTo>
                      <a:lnTo>
                        <a:pt x="552" y="232"/>
                      </a:lnTo>
                      <a:lnTo>
                        <a:pt x="550" y="227"/>
                      </a:lnTo>
                      <a:lnTo>
                        <a:pt x="548" y="222"/>
                      </a:lnTo>
                      <a:lnTo>
                        <a:pt x="547" y="217"/>
                      </a:lnTo>
                      <a:lnTo>
                        <a:pt x="545" y="212"/>
                      </a:lnTo>
                      <a:lnTo>
                        <a:pt x="542" y="208"/>
                      </a:lnTo>
                      <a:lnTo>
                        <a:pt x="539" y="204"/>
                      </a:lnTo>
                      <a:lnTo>
                        <a:pt x="532" y="201"/>
                      </a:lnTo>
                      <a:lnTo>
                        <a:pt x="528" y="216"/>
                      </a:lnTo>
                      <a:lnTo>
                        <a:pt x="521" y="227"/>
                      </a:lnTo>
                      <a:lnTo>
                        <a:pt x="512" y="236"/>
                      </a:lnTo>
                      <a:lnTo>
                        <a:pt x="502" y="244"/>
                      </a:lnTo>
                      <a:lnTo>
                        <a:pt x="492" y="251"/>
                      </a:lnTo>
                      <a:lnTo>
                        <a:pt x="481" y="257"/>
                      </a:lnTo>
                      <a:lnTo>
                        <a:pt x="472" y="262"/>
                      </a:lnTo>
                      <a:lnTo>
                        <a:pt x="462" y="267"/>
                      </a:lnTo>
                      <a:lnTo>
                        <a:pt x="456" y="272"/>
                      </a:lnTo>
                      <a:lnTo>
                        <a:pt x="449" y="278"/>
                      </a:lnTo>
                      <a:lnTo>
                        <a:pt x="451" y="276"/>
                      </a:lnTo>
                      <a:lnTo>
                        <a:pt x="454" y="275"/>
                      </a:lnTo>
                      <a:lnTo>
                        <a:pt x="456" y="273"/>
                      </a:lnTo>
                      <a:lnTo>
                        <a:pt x="457" y="270"/>
                      </a:lnTo>
                      <a:lnTo>
                        <a:pt x="457" y="267"/>
                      </a:lnTo>
                      <a:lnTo>
                        <a:pt x="459" y="264"/>
                      </a:lnTo>
                      <a:lnTo>
                        <a:pt x="459" y="260"/>
                      </a:lnTo>
                      <a:lnTo>
                        <a:pt x="459" y="259"/>
                      </a:lnTo>
                      <a:lnTo>
                        <a:pt x="459" y="256"/>
                      </a:lnTo>
                      <a:lnTo>
                        <a:pt x="459" y="254"/>
                      </a:lnTo>
                      <a:lnTo>
                        <a:pt x="440" y="256"/>
                      </a:lnTo>
                      <a:lnTo>
                        <a:pt x="419" y="259"/>
                      </a:lnTo>
                      <a:lnTo>
                        <a:pt x="398" y="264"/>
                      </a:lnTo>
                      <a:lnTo>
                        <a:pt x="376" y="270"/>
                      </a:lnTo>
                      <a:lnTo>
                        <a:pt x="353" y="276"/>
                      </a:lnTo>
                      <a:lnTo>
                        <a:pt x="329" y="283"/>
                      </a:lnTo>
                      <a:lnTo>
                        <a:pt x="304" y="288"/>
                      </a:lnTo>
                      <a:lnTo>
                        <a:pt x="278" y="289"/>
                      </a:lnTo>
                      <a:lnTo>
                        <a:pt x="251" y="289"/>
                      </a:lnTo>
                      <a:lnTo>
                        <a:pt x="224" y="284"/>
                      </a:lnTo>
                      <a:lnTo>
                        <a:pt x="211" y="304"/>
                      </a:lnTo>
                      <a:lnTo>
                        <a:pt x="198" y="323"/>
                      </a:lnTo>
                      <a:lnTo>
                        <a:pt x="182" y="342"/>
                      </a:lnTo>
                      <a:lnTo>
                        <a:pt x="168" y="361"/>
                      </a:lnTo>
                      <a:lnTo>
                        <a:pt x="153" y="380"/>
                      </a:lnTo>
                      <a:lnTo>
                        <a:pt x="139" y="398"/>
                      </a:lnTo>
                      <a:lnTo>
                        <a:pt x="129" y="417"/>
                      </a:lnTo>
                      <a:lnTo>
                        <a:pt x="121" y="435"/>
                      </a:lnTo>
                      <a:lnTo>
                        <a:pt x="120" y="454"/>
                      </a:lnTo>
                      <a:lnTo>
                        <a:pt x="121" y="472"/>
                      </a:lnTo>
                      <a:lnTo>
                        <a:pt x="145" y="467"/>
                      </a:lnTo>
                      <a:lnTo>
                        <a:pt x="169" y="457"/>
                      </a:lnTo>
                      <a:lnTo>
                        <a:pt x="193" y="443"/>
                      </a:lnTo>
                      <a:lnTo>
                        <a:pt x="216" y="425"/>
                      </a:lnTo>
                      <a:lnTo>
                        <a:pt x="240" y="406"/>
                      </a:lnTo>
                      <a:lnTo>
                        <a:pt x="262" y="385"/>
                      </a:lnTo>
                      <a:lnTo>
                        <a:pt x="286" y="364"/>
                      </a:lnTo>
                      <a:lnTo>
                        <a:pt x="308" y="345"/>
                      </a:lnTo>
                      <a:lnTo>
                        <a:pt x="332" y="326"/>
                      </a:lnTo>
                      <a:lnTo>
                        <a:pt x="356" y="310"/>
                      </a:lnTo>
                      <a:lnTo>
                        <a:pt x="356" y="328"/>
                      </a:lnTo>
                      <a:lnTo>
                        <a:pt x="350" y="320"/>
                      </a:lnTo>
                      <a:lnTo>
                        <a:pt x="337" y="328"/>
                      </a:lnTo>
                      <a:lnTo>
                        <a:pt x="326" y="334"/>
                      </a:lnTo>
                      <a:lnTo>
                        <a:pt x="315" y="342"/>
                      </a:lnTo>
                      <a:lnTo>
                        <a:pt x="305" y="350"/>
                      </a:lnTo>
                      <a:lnTo>
                        <a:pt x="296" y="360"/>
                      </a:lnTo>
                      <a:lnTo>
                        <a:pt x="288" y="369"/>
                      </a:lnTo>
                      <a:lnTo>
                        <a:pt x="278" y="379"/>
                      </a:lnTo>
                      <a:lnTo>
                        <a:pt x="270" y="390"/>
                      </a:lnTo>
                      <a:lnTo>
                        <a:pt x="262" y="400"/>
                      </a:lnTo>
                      <a:lnTo>
                        <a:pt x="256" y="412"/>
                      </a:lnTo>
                      <a:lnTo>
                        <a:pt x="248" y="404"/>
                      </a:lnTo>
                      <a:lnTo>
                        <a:pt x="246" y="417"/>
                      </a:lnTo>
                      <a:lnTo>
                        <a:pt x="241" y="428"/>
                      </a:lnTo>
                      <a:lnTo>
                        <a:pt x="233" y="436"/>
                      </a:lnTo>
                      <a:lnTo>
                        <a:pt x="222" y="444"/>
                      </a:lnTo>
                      <a:lnTo>
                        <a:pt x="211" y="451"/>
                      </a:lnTo>
                      <a:lnTo>
                        <a:pt x="198" y="457"/>
                      </a:lnTo>
                      <a:lnTo>
                        <a:pt x="187" y="464"/>
                      </a:lnTo>
                      <a:lnTo>
                        <a:pt x="177" y="472"/>
                      </a:lnTo>
                      <a:lnTo>
                        <a:pt x="169" y="480"/>
                      </a:lnTo>
                      <a:lnTo>
                        <a:pt x="163" y="489"/>
                      </a:lnTo>
                      <a:lnTo>
                        <a:pt x="140" y="484"/>
                      </a:lnTo>
                      <a:lnTo>
                        <a:pt x="126" y="486"/>
                      </a:lnTo>
                      <a:lnTo>
                        <a:pt x="115" y="494"/>
                      </a:lnTo>
                      <a:lnTo>
                        <a:pt x="108" y="505"/>
                      </a:lnTo>
                      <a:lnTo>
                        <a:pt x="104" y="518"/>
                      </a:lnTo>
                      <a:lnTo>
                        <a:pt x="99" y="531"/>
                      </a:lnTo>
                      <a:lnTo>
                        <a:pt x="94" y="542"/>
                      </a:lnTo>
                      <a:lnTo>
                        <a:pt x="86" y="552"/>
                      </a:lnTo>
                      <a:lnTo>
                        <a:pt x="73" y="556"/>
                      </a:lnTo>
                      <a:lnTo>
                        <a:pt x="54" y="556"/>
                      </a:lnTo>
                      <a:lnTo>
                        <a:pt x="49" y="561"/>
                      </a:lnTo>
                      <a:lnTo>
                        <a:pt x="44" y="568"/>
                      </a:lnTo>
                      <a:lnTo>
                        <a:pt x="41" y="576"/>
                      </a:lnTo>
                      <a:lnTo>
                        <a:pt x="38" y="582"/>
                      </a:lnTo>
                      <a:lnTo>
                        <a:pt x="33" y="590"/>
                      </a:lnTo>
                      <a:lnTo>
                        <a:pt x="28" y="596"/>
                      </a:lnTo>
                      <a:lnTo>
                        <a:pt x="24" y="603"/>
                      </a:lnTo>
                      <a:lnTo>
                        <a:pt x="17" y="609"/>
                      </a:lnTo>
                      <a:lnTo>
                        <a:pt x="11" y="612"/>
                      </a:lnTo>
                      <a:lnTo>
                        <a:pt x="1" y="616"/>
                      </a:lnTo>
                      <a:lnTo>
                        <a:pt x="0" y="616"/>
                      </a:lnTo>
                      <a:lnTo>
                        <a:pt x="0" y="614"/>
                      </a:lnTo>
                      <a:lnTo>
                        <a:pt x="3" y="614"/>
                      </a:lnTo>
                      <a:lnTo>
                        <a:pt x="6" y="611"/>
                      </a:lnTo>
                      <a:lnTo>
                        <a:pt x="11" y="609"/>
                      </a:lnTo>
                      <a:lnTo>
                        <a:pt x="17" y="606"/>
                      </a:lnTo>
                      <a:lnTo>
                        <a:pt x="22" y="603"/>
                      </a:lnTo>
                      <a:lnTo>
                        <a:pt x="28" y="600"/>
                      </a:lnTo>
                      <a:lnTo>
                        <a:pt x="33" y="595"/>
                      </a:lnTo>
                      <a:lnTo>
                        <a:pt x="36" y="592"/>
                      </a:lnTo>
                      <a:lnTo>
                        <a:pt x="19" y="556"/>
                      </a:lnTo>
                      <a:lnTo>
                        <a:pt x="12" y="563"/>
                      </a:lnTo>
                      <a:lnTo>
                        <a:pt x="19" y="548"/>
                      </a:lnTo>
                      <a:lnTo>
                        <a:pt x="19" y="552"/>
                      </a:lnTo>
                      <a:lnTo>
                        <a:pt x="19" y="553"/>
                      </a:lnTo>
                      <a:lnTo>
                        <a:pt x="19" y="555"/>
                      </a:lnTo>
                      <a:lnTo>
                        <a:pt x="19" y="556"/>
                      </a:lnTo>
                      <a:lnTo>
                        <a:pt x="20" y="558"/>
                      </a:lnTo>
                      <a:lnTo>
                        <a:pt x="20" y="558"/>
                      </a:lnTo>
                      <a:lnTo>
                        <a:pt x="22" y="560"/>
                      </a:lnTo>
                      <a:lnTo>
                        <a:pt x="24" y="561"/>
                      </a:lnTo>
                      <a:lnTo>
                        <a:pt x="25" y="563"/>
                      </a:lnTo>
                      <a:lnTo>
                        <a:pt x="27" y="563"/>
                      </a:lnTo>
                      <a:lnTo>
                        <a:pt x="30" y="560"/>
                      </a:lnTo>
                      <a:lnTo>
                        <a:pt x="33" y="556"/>
                      </a:lnTo>
                      <a:lnTo>
                        <a:pt x="36" y="555"/>
                      </a:lnTo>
                      <a:lnTo>
                        <a:pt x="40" y="552"/>
                      </a:lnTo>
                      <a:lnTo>
                        <a:pt x="41" y="548"/>
                      </a:lnTo>
                      <a:lnTo>
                        <a:pt x="44" y="545"/>
                      </a:lnTo>
                      <a:lnTo>
                        <a:pt x="44" y="542"/>
                      </a:lnTo>
                      <a:lnTo>
                        <a:pt x="46" y="539"/>
                      </a:lnTo>
                      <a:lnTo>
                        <a:pt x="46" y="536"/>
                      </a:lnTo>
                      <a:lnTo>
                        <a:pt x="44" y="531"/>
                      </a:lnTo>
                      <a:lnTo>
                        <a:pt x="56" y="521"/>
                      </a:lnTo>
                      <a:lnTo>
                        <a:pt x="64" y="508"/>
                      </a:lnTo>
                      <a:lnTo>
                        <a:pt x="68" y="492"/>
                      </a:lnTo>
                      <a:lnTo>
                        <a:pt x="73" y="475"/>
                      </a:lnTo>
                      <a:lnTo>
                        <a:pt x="76" y="457"/>
                      </a:lnTo>
                      <a:lnTo>
                        <a:pt x="81" y="441"/>
                      </a:lnTo>
                      <a:lnTo>
                        <a:pt x="88" y="425"/>
                      </a:lnTo>
                      <a:lnTo>
                        <a:pt x="97" y="411"/>
                      </a:lnTo>
                      <a:lnTo>
                        <a:pt x="110" y="401"/>
                      </a:lnTo>
                      <a:lnTo>
                        <a:pt x="128" y="395"/>
                      </a:lnTo>
                      <a:lnTo>
                        <a:pt x="147" y="366"/>
                      </a:lnTo>
                      <a:lnTo>
                        <a:pt x="164" y="337"/>
                      </a:lnTo>
                      <a:lnTo>
                        <a:pt x="182" y="308"/>
                      </a:lnTo>
                      <a:lnTo>
                        <a:pt x="198" y="281"/>
                      </a:lnTo>
                      <a:lnTo>
                        <a:pt x="217" y="257"/>
                      </a:lnTo>
                      <a:lnTo>
                        <a:pt x="238" y="238"/>
                      </a:lnTo>
                      <a:lnTo>
                        <a:pt x="262" y="224"/>
                      </a:lnTo>
                      <a:lnTo>
                        <a:pt x="291" y="219"/>
                      </a:lnTo>
                      <a:lnTo>
                        <a:pt x="324" y="222"/>
                      </a:lnTo>
                      <a:lnTo>
                        <a:pt x="364" y="236"/>
                      </a:lnTo>
                      <a:lnTo>
                        <a:pt x="395" y="206"/>
                      </a:lnTo>
                      <a:lnTo>
                        <a:pt x="428" y="179"/>
                      </a:lnTo>
                      <a:lnTo>
                        <a:pt x="462" y="153"/>
                      </a:lnTo>
                      <a:lnTo>
                        <a:pt x="496" y="128"/>
                      </a:lnTo>
                      <a:lnTo>
                        <a:pt x="532" y="105"/>
                      </a:lnTo>
                      <a:lnTo>
                        <a:pt x="568" y="83"/>
                      </a:lnTo>
                      <a:lnTo>
                        <a:pt x="604" y="60"/>
                      </a:lnTo>
                      <a:lnTo>
                        <a:pt x="640" y="40"/>
                      </a:lnTo>
                      <a:lnTo>
                        <a:pt x="676" y="20"/>
                      </a:lnTo>
                      <a:lnTo>
                        <a:pt x="713" y="0"/>
                      </a:lnTo>
                      <a:lnTo>
                        <a:pt x="720" y="14"/>
                      </a:lnTo>
                      <a:lnTo>
                        <a:pt x="728" y="22"/>
                      </a:lnTo>
                      <a:lnTo>
                        <a:pt x="737" y="27"/>
                      </a:lnTo>
                      <a:lnTo>
                        <a:pt x="747" y="28"/>
                      </a:lnTo>
                      <a:lnTo>
                        <a:pt x="756" y="28"/>
                      </a:lnTo>
                      <a:lnTo>
                        <a:pt x="768" y="25"/>
                      </a:lnTo>
                      <a:lnTo>
                        <a:pt x="779" y="22"/>
                      </a:lnTo>
                      <a:lnTo>
                        <a:pt x="792" y="19"/>
                      </a:lnTo>
                      <a:lnTo>
                        <a:pt x="803" y="16"/>
                      </a:lnTo>
                      <a:lnTo>
                        <a:pt x="814" y="14"/>
                      </a:lnTo>
                      <a:lnTo>
                        <a:pt x="814" y="14"/>
                      </a:lnTo>
                      <a:close/>
                    </a:path>
                  </a:pathLst>
                </a:custGeom>
                <a:solidFill>
                  <a:srgbClr val="721E1E"/>
                </a:solidFill>
                <a:ln w="9525">
                  <a:noFill/>
                  <a:round/>
                  <a:headEnd/>
                  <a:tailEnd/>
                </a:ln>
              </p:spPr>
              <p:txBody>
                <a:bodyPr/>
                <a:lstStyle/>
                <a:p>
                  <a:endParaRPr lang="en-US"/>
                </a:p>
              </p:txBody>
            </p:sp>
            <p:sp>
              <p:nvSpPr>
                <p:cNvPr id="44257" name="Freeform 225"/>
                <p:cNvSpPr>
                  <a:spLocks/>
                </p:cNvSpPr>
                <p:nvPr/>
              </p:nvSpPr>
              <p:spPr bwMode="auto">
                <a:xfrm>
                  <a:off x="2112" y="3042"/>
                  <a:ext cx="1610" cy="1051"/>
                </a:xfrm>
                <a:custGeom>
                  <a:avLst/>
                  <a:gdLst/>
                  <a:ahLst/>
                  <a:cxnLst>
                    <a:cxn ang="0">
                      <a:pos x="2523" y="93"/>
                    </a:cxn>
                    <a:cxn ang="0">
                      <a:pos x="2694" y="53"/>
                    </a:cxn>
                    <a:cxn ang="0">
                      <a:pos x="2781" y="50"/>
                    </a:cxn>
                    <a:cxn ang="0">
                      <a:pos x="3042" y="213"/>
                    </a:cxn>
                    <a:cxn ang="0">
                      <a:pos x="3184" y="967"/>
                    </a:cxn>
                    <a:cxn ang="0">
                      <a:pos x="1827" y="1754"/>
                    </a:cxn>
                    <a:cxn ang="0">
                      <a:pos x="930" y="1972"/>
                    </a:cxn>
                    <a:cxn ang="0">
                      <a:pos x="1176" y="2047"/>
                    </a:cxn>
                    <a:cxn ang="0">
                      <a:pos x="1114" y="2055"/>
                    </a:cxn>
                    <a:cxn ang="0">
                      <a:pos x="810" y="1980"/>
                    </a:cxn>
                    <a:cxn ang="0">
                      <a:pos x="642" y="2088"/>
                    </a:cxn>
                    <a:cxn ang="0">
                      <a:pos x="573" y="1949"/>
                    </a:cxn>
                    <a:cxn ang="0">
                      <a:pos x="450" y="1898"/>
                    </a:cxn>
                    <a:cxn ang="0">
                      <a:pos x="458" y="1866"/>
                    </a:cxn>
                    <a:cxn ang="0">
                      <a:pos x="458" y="1837"/>
                    </a:cxn>
                    <a:cxn ang="0">
                      <a:pos x="342" y="1730"/>
                    </a:cxn>
                    <a:cxn ang="0">
                      <a:pos x="186" y="1682"/>
                    </a:cxn>
                    <a:cxn ang="0">
                      <a:pos x="160" y="1698"/>
                    </a:cxn>
                    <a:cxn ang="0">
                      <a:pos x="227" y="1757"/>
                    </a:cxn>
                    <a:cxn ang="0">
                      <a:pos x="208" y="1759"/>
                    </a:cxn>
                    <a:cxn ang="0">
                      <a:pos x="234" y="1813"/>
                    </a:cxn>
                    <a:cxn ang="0">
                      <a:pos x="266" y="1834"/>
                    </a:cxn>
                    <a:cxn ang="0">
                      <a:pos x="171" y="1924"/>
                    </a:cxn>
                    <a:cxn ang="0">
                      <a:pos x="194" y="1970"/>
                    </a:cxn>
                    <a:cxn ang="0">
                      <a:pos x="152" y="2012"/>
                    </a:cxn>
                    <a:cxn ang="0">
                      <a:pos x="144" y="1957"/>
                    </a:cxn>
                    <a:cxn ang="0">
                      <a:pos x="99" y="1925"/>
                    </a:cxn>
                    <a:cxn ang="0">
                      <a:pos x="134" y="1799"/>
                    </a:cxn>
                    <a:cxn ang="0">
                      <a:pos x="134" y="1712"/>
                    </a:cxn>
                    <a:cxn ang="0">
                      <a:pos x="243" y="1695"/>
                    </a:cxn>
                    <a:cxn ang="0">
                      <a:pos x="338" y="1607"/>
                    </a:cxn>
                    <a:cxn ang="0">
                      <a:pos x="176" y="1581"/>
                    </a:cxn>
                    <a:cxn ang="0">
                      <a:pos x="118" y="900"/>
                    </a:cxn>
                    <a:cxn ang="0">
                      <a:pos x="554" y="397"/>
                    </a:cxn>
                    <a:cxn ang="0">
                      <a:pos x="770" y="383"/>
                    </a:cxn>
                    <a:cxn ang="0">
                      <a:pos x="621" y="480"/>
                    </a:cxn>
                    <a:cxn ang="0">
                      <a:pos x="458" y="519"/>
                    </a:cxn>
                    <a:cxn ang="0">
                      <a:pos x="389" y="637"/>
                    </a:cxn>
                    <a:cxn ang="0">
                      <a:pos x="333" y="682"/>
                    </a:cxn>
                    <a:cxn ang="0">
                      <a:pos x="270" y="1104"/>
                    </a:cxn>
                    <a:cxn ang="0">
                      <a:pos x="659" y="776"/>
                    </a:cxn>
                    <a:cxn ang="0">
                      <a:pos x="886" y="912"/>
                    </a:cxn>
                    <a:cxn ang="0">
                      <a:pos x="1267" y="1016"/>
                    </a:cxn>
                    <a:cxn ang="0">
                      <a:pos x="1621" y="1040"/>
                    </a:cxn>
                    <a:cxn ang="0">
                      <a:pos x="1878" y="1336"/>
                    </a:cxn>
                    <a:cxn ang="0">
                      <a:pos x="1829" y="992"/>
                    </a:cxn>
                    <a:cxn ang="0">
                      <a:pos x="1894" y="989"/>
                    </a:cxn>
                    <a:cxn ang="0">
                      <a:pos x="1901" y="871"/>
                    </a:cxn>
                    <a:cxn ang="0">
                      <a:pos x="2021" y="864"/>
                    </a:cxn>
                    <a:cxn ang="0">
                      <a:pos x="2171" y="860"/>
                    </a:cxn>
                    <a:cxn ang="0">
                      <a:pos x="2294" y="831"/>
                    </a:cxn>
                    <a:cxn ang="0">
                      <a:pos x="2330" y="765"/>
                    </a:cxn>
                    <a:cxn ang="0">
                      <a:pos x="2403" y="695"/>
                    </a:cxn>
                    <a:cxn ang="0">
                      <a:pos x="2382" y="653"/>
                    </a:cxn>
                    <a:cxn ang="0">
                      <a:pos x="2534" y="666"/>
                    </a:cxn>
                    <a:cxn ang="0">
                      <a:pos x="2870" y="469"/>
                    </a:cxn>
                    <a:cxn ang="0">
                      <a:pos x="2888" y="236"/>
                    </a:cxn>
                    <a:cxn ang="0">
                      <a:pos x="2709" y="117"/>
                    </a:cxn>
                    <a:cxn ang="0">
                      <a:pos x="2613" y="146"/>
                    </a:cxn>
                    <a:cxn ang="0">
                      <a:pos x="2450" y="52"/>
                    </a:cxn>
                    <a:cxn ang="0">
                      <a:pos x="2459" y="39"/>
                    </a:cxn>
                  </a:cxnLst>
                  <a:rect l="0" t="0" r="r" b="b"/>
                  <a:pathLst>
                    <a:path w="3219" h="2101">
                      <a:moveTo>
                        <a:pt x="2456" y="44"/>
                      </a:moveTo>
                      <a:lnTo>
                        <a:pt x="2456" y="50"/>
                      </a:lnTo>
                      <a:lnTo>
                        <a:pt x="2456" y="55"/>
                      </a:lnTo>
                      <a:lnTo>
                        <a:pt x="2458" y="60"/>
                      </a:lnTo>
                      <a:lnTo>
                        <a:pt x="2461" y="64"/>
                      </a:lnTo>
                      <a:lnTo>
                        <a:pt x="2464" y="68"/>
                      </a:lnTo>
                      <a:lnTo>
                        <a:pt x="2469" y="71"/>
                      </a:lnTo>
                      <a:lnTo>
                        <a:pt x="2474" y="76"/>
                      </a:lnTo>
                      <a:lnTo>
                        <a:pt x="2478" y="79"/>
                      </a:lnTo>
                      <a:lnTo>
                        <a:pt x="2482" y="82"/>
                      </a:lnTo>
                      <a:lnTo>
                        <a:pt x="2485" y="87"/>
                      </a:lnTo>
                      <a:lnTo>
                        <a:pt x="2490" y="80"/>
                      </a:lnTo>
                      <a:lnTo>
                        <a:pt x="2493" y="77"/>
                      </a:lnTo>
                      <a:lnTo>
                        <a:pt x="2498" y="77"/>
                      </a:lnTo>
                      <a:lnTo>
                        <a:pt x="2501" y="79"/>
                      </a:lnTo>
                      <a:lnTo>
                        <a:pt x="2506" y="82"/>
                      </a:lnTo>
                      <a:lnTo>
                        <a:pt x="2509" y="85"/>
                      </a:lnTo>
                      <a:lnTo>
                        <a:pt x="2514" y="88"/>
                      </a:lnTo>
                      <a:lnTo>
                        <a:pt x="2518" y="92"/>
                      </a:lnTo>
                      <a:lnTo>
                        <a:pt x="2523" y="93"/>
                      </a:lnTo>
                      <a:lnTo>
                        <a:pt x="2528" y="93"/>
                      </a:lnTo>
                      <a:lnTo>
                        <a:pt x="2520" y="79"/>
                      </a:lnTo>
                      <a:lnTo>
                        <a:pt x="2518" y="69"/>
                      </a:lnTo>
                      <a:lnTo>
                        <a:pt x="2523" y="63"/>
                      </a:lnTo>
                      <a:lnTo>
                        <a:pt x="2533" y="58"/>
                      </a:lnTo>
                      <a:lnTo>
                        <a:pt x="2546" y="56"/>
                      </a:lnTo>
                      <a:lnTo>
                        <a:pt x="2558" y="53"/>
                      </a:lnTo>
                      <a:lnTo>
                        <a:pt x="2574" y="52"/>
                      </a:lnTo>
                      <a:lnTo>
                        <a:pt x="2589" y="48"/>
                      </a:lnTo>
                      <a:lnTo>
                        <a:pt x="2602" y="44"/>
                      </a:lnTo>
                      <a:lnTo>
                        <a:pt x="2613" y="37"/>
                      </a:lnTo>
                      <a:lnTo>
                        <a:pt x="2618" y="39"/>
                      </a:lnTo>
                      <a:lnTo>
                        <a:pt x="2626" y="40"/>
                      </a:lnTo>
                      <a:lnTo>
                        <a:pt x="2634" y="44"/>
                      </a:lnTo>
                      <a:lnTo>
                        <a:pt x="2643" y="47"/>
                      </a:lnTo>
                      <a:lnTo>
                        <a:pt x="2654" y="48"/>
                      </a:lnTo>
                      <a:lnTo>
                        <a:pt x="2664" y="52"/>
                      </a:lnTo>
                      <a:lnTo>
                        <a:pt x="2675" y="53"/>
                      </a:lnTo>
                      <a:lnTo>
                        <a:pt x="2685" y="53"/>
                      </a:lnTo>
                      <a:lnTo>
                        <a:pt x="2694" y="53"/>
                      </a:lnTo>
                      <a:lnTo>
                        <a:pt x="2704" y="52"/>
                      </a:lnTo>
                      <a:lnTo>
                        <a:pt x="2699" y="50"/>
                      </a:lnTo>
                      <a:lnTo>
                        <a:pt x="2696" y="50"/>
                      </a:lnTo>
                      <a:lnTo>
                        <a:pt x="2693" y="52"/>
                      </a:lnTo>
                      <a:lnTo>
                        <a:pt x="2691" y="53"/>
                      </a:lnTo>
                      <a:lnTo>
                        <a:pt x="2688" y="56"/>
                      </a:lnTo>
                      <a:lnTo>
                        <a:pt x="2686" y="58"/>
                      </a:lnTo>
                      <a:lnTo>
                        <a:pt x="2685" y="61"/>
                      </a:lnTo>
                      <a:lnTo>
                        <a:pt x="2683" y="64"/>
                      </a:lnTo>
                      <a:lnTo>
                        <a:pt x="2682" y="66"/>
                      </a:lnTo>
                      <a:lnTo>
                        <a:pt x="2678" y="69"/>
                      </a:lnTo>
                      <a:lnTo>
                        <a:pt x="2694" y="69"/>
                      </a:lnTo>
                      <a:lnTo>
                        <a:pt x="2706" y="69"/>
                      </a:lnTo>
                      <a:lnTo>
                        <a:pt x="2717" y="69"/>
                      </a:lnTo>
                      <a:lnTo>
                        <a:pt x="2728" y="68"/>
                      </a:lnTo>
                      <a:lnTo>
                        <a:pt x="2738" y="66"/>
                      </a:lnTo>
                      <a:lnTo>
                        <a:pt x="2747" y="63"/>
                      </a:lnTo>
                      <a:lnTo>
                        <a:pt x="2757" y="60"/>
                      </a:lnTo>
                      <a:lnTo>
                        <a:pt x="2768" y="55"/>
                      </a:lnTo>
                      <a:lnTo>
                        <a:pt x="2781" y="50"/>
                      </a:lnTo>
                      <a:lnTo>
                        <a:pt x="2795" y="44"/>
                      </a:lnTo>
                      <a:lnTo>
                        <a:pt x="2781" y="26"/>
                      </a:lnTo>
                      <a:lnTo>
                        <a:pt x="2792" y="39"/>
                      </a:lnTo>
                      <a:lnTo>
                        <a:pt x="2805" y="47"/>
                      </a:lnTo>
                      <a:lnTo>
                        <a:pt x="2819" y="53"/>
                      </a:lnTo>
                      <a:lnTo>
                        <a:pt x="2834" y="56"/>
                      </a:lnTo>
                      <a:lnTo>
                        <a:pt x="2848" y="56"/>
                      </a:lnTo>
                      <a:lnTo>
                        <a:pt x="2862" y="55"/>
                      </a:lnTo>
                      <a:lnTo>
                        <a:pt x="2877" y="53"/>
                      </a:lnTo>
                      <a:lnTo>
                        <a:pt x="2888" y="48"/>
                      </a:lnTo>
                      <a:lnTo>
                        <a:pt x="2899" y="44"/>
                      </a:lnTo>
                      <a:lnTo>
                        <a:pt x="2907" y="37"/>
                      </a:lnTo>
                      <a:lnTo>
                        <a:pt x="2904" y="77"/>
                      </a:lnTo>
                      <a:lnTo>
                        <a:pt x="2912" y="106"/>
                      </a:lnTo>
                      <a:lnTo>
                        <a:pt x="2931" y="128"/>
                      </a:lnTo>
                      <a:lnTo>
                        <a:pt x="2955" y="146"/>
                      </a:lnTo>
                      <a:lnTo>
                        <a:pt x="2982" y="160"/>
                      </a:lnTo>
                      <a:lnTo>
                        <a:pt x="3010" y="175"/>
                      </a:lnTo>
                      <a:lnTo>
                        <a:pt x="3030" y="192"/>
                      </a:lnTo>
                      <a:lnTo>
                        <a:pt x="3042" y="213"/>
                      </a:lnTo>
                      <a:lnTo>
                        <a:pt x="3042" y="242"/>
                      </a:lnTo>
                      <a:lnTo>
                        <a:pt x="3024" y="280"/>
                      </a:lnTo>
                      <a:lnTo>
                        <a:pt x="3042" y="298"/>
                      </a:lnTo>
                      <a:lnTo>
                        <a:pt x="3066" y="263"/>
                      </a:lnTo>
                      <a:lnTo>
                        <a:pt x="3054" y="301"/>
                      </a:lnTo>
                      <a:lnTo>
                        <a:pt x="3054" y="338"/>
                      </a:lnTo>
                      <a:lnTo>
                        <a:pt x="3064" y="373"/>
                      </a:lnTo>
                      <a:lnTo>
                        <a:pt x="3082" y="405"/>
                      </a:lnTo>
                      <a:lnTo>
                        <a:pt x="3102" y="436"/>
                      </a:lnTo>
                      <a:lnTo>
                        <a:pt x="3125" y="468"/>
                      </a:lnTo>
                      <a:lnTo>
                        <a:pt x="3149" y="498"/>
                      </a:lnTo>
                      <a:lnTo>
                        <a:pt x="3168" y="532"/>
                      </a:lnTo>
                      <a:lnTo>
                        <a:pt x="3184" y="564"/>
                      </a:lnTo>
                      <a:lnTo>
                        <a:pt x="3194" y="600"/>
                      </a:lnTo>
                      <a:lnTo>
                        <a:pt x="3210" y="661"/>
                      </a:lnTo>
                      <a:lnTo>
                        <a:pt x="3219" y="722"/>
                      </a:lnTo>
                      <a:lnTo>
                        <a:pt x="3219" y="784"/>
                      </a:lnTo>
                      <a:lnTo>
                        <a:pt x="3214" y="845"/>
                      </a:lnTo>
                      <a:lnTo>
                        <a:pt x="3202" y="906"/>
                      </a:lnTo>
                      <a:lnTo>
                        <a:pt x="3184" y="967"/>
                      </a:lnTo>
                      <a:lnTo>
                        <a:pt x="3162" y="1024"/>
                      </a:lnTo>
                      <a:lnTo>
                        <a:pt x="3133" y="1080"/>
                      </a:lnTo>
                      <a:lnTo>
                        <a:pt x="3102" y="1135"/>
                      </a:lnTo>
                      <a:lnTo>
                        <a:pt x="3066" y="1184"/>
                      </a:lnTo>
                      <a:lnTo>
                        <a:pt x="2973" y="1272"/>
                      </a:lnTo>
                      <a:lnTo>
                        <a:pt x="2872" y="1346"/>
                      </a:lnTo>
                      <a:lnTo>
                        <a:pt x="2768" y="1410"/>
                      </a:lnTo>
                      <a:lnTo>
                        <a:pt x="2659" y="1464"/>
                      </a:lnTo>
                      <a:lnTo>
                        <a:pt x="2549" y="1512"/>
                      </a:lnTo>
                      <a:lnTo>
                        <a:pt x="2437" y="1557"/>
                      </a:lnTo>
                      <a:lnTo>
                        <a:pt x="2325" y="1599"/>
                      </a:lnTo>
                      <a:lnTo>
                        <a:pt x="2211" y="1640"/>
                      </a:lnTo>
                      <a:lnTo>
                        <a:pt x="2101" y="1685"/>
                      </a:lnTo>
                      <a:lnTo>
                        <a:pt x="1992" y="1733"/>
                      </a:lnTo>
                      <a:lnTo>
                        <a:pt x="1962" y="1730"/>
                      </a:lnTo>
                      <a:lnTo>
                        <a:pt x="1933" y="1728"/>
                      </a:lnTo>
                      <a:lnTo>
                        <a:pt x="1906" y="1732"/>
                      </a:lnTo>
                      <a:lnTo>
                        <a:pt x="1878" y="1738"/>
                      </a:lnTo>
                      <a:lnTo>
                        <a:pt x="1853" y="1744"/>
                      </a:lnTo>
                      <a:lnTo>
                        <a:pt x="1827" y="1754"/>
                      </a:lnTo>
                      <a:lnTo>
                        <a:pt x="1802" y="1762"/>
                      </a:lnTo>
                      <a:lnTo>
                        <a:pt x="1776" y="1770"/>
                      </a:lnTo>
                      <a:lnTo>
                        <a:pt x="1750" y="1778"/>
                      </a:lnTo>
                      <a:lnTo>
                        <a:pt x="1725" y="1783"/>
                      </a:lnTo>
                      <a:lnTo>
                        <a:pt x="1653" y="1808"/>
                      </a:lnTo>
                      <a:lnTo>
                        <a:pt x="1578" y="1837"/>
                      </a:lnTo>
                      <a:lnTo>
                        <a:pt x="1504" y="1868"/>
                      </a:lnTo>
                      <a:lnTo>
                        <a:pt x="1429" y="1895"/>
                      </a:lnTo>
                      <a:lnTo>
                        <a:pt x="1354" y="1919"/>
                      </a:lnTo>
                      <a:lnTo>
                        <a:pt x="1275" y="1936"/>
                      </a:lnTo>
                      <a:lnTo>
                        <a:pt x="1197" y="1948"/>
                      </a:lnTo>
                      <a:lnTo>
                        <a:pt x="1118" y="1948"/>
                      </a:lnTo>
                      <a:lnTo>
                        <a:pt x="1037" y="1935"/>
                      </a:lnTo>
                      <a:lnTo>
                        <a:pt x="954" y="1909"/>
                      </a:lnTo>
                      <a:lnTo>
                        <a:pt x="949" y="1924"/>
                      </a:lnTo>
                      <a:lnTo>
                        <a:pt x="944" y="1935"/>
                      </a:lnTo>
                      <a:lnTo>
                        <a:pt x="939" y="1944"/>
                      </a:lnTo>
                      <a:lnTo>
                        <a:pt x="936" y="1954"/>
                      </a:lnTo>
                      <a:lnTo>
                        <a:pt x="933" y="1964"/>
                      </a:lnTo>
                      <a:lnTo>
                        <a:pt x="930" y="1972"/>
                      </a:lnTo>
                      <a:lnTo>
                        <a:pt x="930" y="1983"/>
                      </a:lnTo>
                      <a:lnTo>
                        <a:pt x="930" y="1994"/>
                      </a:lnTo>
                      <a:lnTo>
                        <a:pt x="933" y="2007"/>
                      </a:lnTo>
                      <a:lnTo>
                        <a:pt x="936" y="2023"/>
                      </a:lnTo>
                      <a:lnTo>
                        <a:pt x="944" y="2026"/>
                      </a:lnTo>
                      <a:lnTo>
                        <a:pt x="954" y="2028"/>
                      </a:lnTo>
                      <a:lnTo>
                        <a:pt x="963" y="2029"/>
                      </a:lnTo>
                      <a:lnTo>
                        <a:pt x="971" y="2029"/>
                      </a:lnTo>
                      <a:lnTo>
                        <a:pt x="981" y="2029"/>
                      </a:lnTo>
                      <a:lnTo>
                        <a:pt x="990" y="2029"/>
                      </a:lnTo>
                      <a:lnTo>
                        <a:pt x="1000" y="2029"/>
                      </a:lnTo>
                      <a:lnTo>
                        <a:pt x="1008" y="2029"/>
                      </a:lnTo>
                      <a:lnTo>
                        <a:pt x="1014" y="2029"/>
                      </a:lnTo>
                      <a:lnTo>
                        <a:pt x="1021" y="2029"/>
                      </a:lnTo>
                      <a:lnTo>
                        <a:pt x="1218" y="2012"/>
                      </a:lnTo>
                      <a:lnTo>
                        <a:pt x="1232" y="2029"/>
                      </a:lnTo>
                      <a:lnTo>
                        <a:pt x="1182" y="2047"/>
                      </a:lnTo>
                      <a:lnTo>
                        <a:pt x="1178" y="2047"/>
                      </a:lnTo>
                      <a:lnTo>
                        <a:pt x="1176" y="2047"/>
                      </a:lnTo>
                      <a:lnTo>
                        <a:pt x="1176" y="2047"/>
                      </a:lnTo>
                      <a:lnTo>
                        <a:pt x="1176" y="2047"/>
                      </a:lnTo>
                      <a:lnTo>
                        <a:pt x="1179" y="2045"/>
                      </a:lnTo>
                      <a:lnTo>
                        <a:pt x="1181" y="2045"/>
                      </a:lnTo>
                      <a:lnTo>
                        <a:pt x="1184" y="2044"/>
                      </a:lnTo>
                      <a:lnTo>
                        <a:pt x="1187" y="2042"/>
                      </a:lnTo>
                      <a:lnTo>
                        <a:pt x="1189" y="2039"/>
                      </a:lnTo>
                      <a:lnTo>
                        <a:pt x="1190" y="2036"/>
                      </a:lnTo>
                      <a:lnTo>
                        <a:pt x="1181" y="2031"/>
                      </a:lnTo>
                      <a:lnTo>
                        <a:pt x="1171" y="2029"/>
                      </a:lnTo>
                      <a:lnTo>
                        <a:pt x="1162" y="2029"/>
                      </a:lnTo>
                      <a:lnTo>
                        <a:pt x="1154" y="2029"/>
                      </a:lnTo>
                      <a:lnTo>
                        <a:pt x="1144" y="2032"/>
                      </a:lnTo>
                      <a:lnTo>
                        <a:pt x="1136" y="2036"/>
                      </a:lnTo>
                      <a:lnTo>
                        <a:pt x="1126" y="2039"/>
                      </a:lnTo>
                      <a:lnTo>
                        <a:pt x="1117" y="2042"/>
                      </a:lnTo>
                      <a:lnTo>
                        <a:pt x="1107" y="2045"/>
                      </a:lnTo>
                      <a:lnTo>
                        <a:pt x="1099" y="2047"/>
                      </a:lnTo>
                      <a:lnTo>
                        <a:pt x="1102" y="2050"/>
                      </a:lnTo>
                      <a:lnTo>
                        <a:pt x="1109" y="2053"/>
                      </a:lnTo>
                      <a:lnTo>
                        <a:pt x="1114" y="2055"/>
                      </a:lnTo>
                      <a:lnTo>
                        <a:pt x="1120" y="2055"/>
                      </a:lnTo>
                      <a:lnTo>
                        <a:pt x="1126" y="2056"/>
                      </a:lnTo>
                      <a:lnTo>
                        <a:pt x="1133" y="2055"/>
                      </a:lnTo>
                      <a:lnTo>
                        <a:pt x="1139" y="2055"/>
                      </a:lnTo>
                      <a:lnTo>
                        <a:pt x="1146" y="2055"/>
                      </a:lnTo>
                      <a:lnTo>
                        <a:pt x="1152" y="2055"/>
                      </a:lnTo>
                      <a:lnTo>
                        <a:pt x="1158" y="2053"/>
                      </a:lnTo>
                      <a:lnTo>
                        <a:pt x="894" y="2036"/>
                      </a:lnTo>
                      <a:lnTo>
                        <a:pt x="894" y="2029"/>
                      </a:lnTo>
                      <a:lnTo>
                        <a:pt x="886" y="2042"/>
                      </a:lnTo>
                      <a:lnTo>
                        <a:pt x="878" y="2047"/>
                      </a:lnTo>
                      <a:lnTo>
                        <a:pt x="872" y="2047"/>
                      </a:lnTo>
                      <a:lnTo>
                        <a:pt x="862" y="2042"/>
                      </a:lnTo>
                      <a:lnTo>
                        <a:pt x="854" y="2034"/>
                      </a:lnTo>
                      <a:lnTo>
                        <a:pt x="846" y="2024"/>
                      </a:lnTo>
                      <a:lnTo>
                        <a:pt x="837" y="2013"/>
                      </a:lnTo>
                      <a:lnTo>
                        <a:pt x="829" y="2005"/>
                      </a:lnTo>
                      <a:lnTo>
                        <a:pt x="819" y="1997"/>
                      </a:lnTo>
                      <a:lnTo>
                        <a:pt x="810" y="1994"/>
                      </a:lnTo>
                      <a:lnTo>
                        <a:pt x="810" y="1980"/>
                      </a:lnTo>
                      <a:lnTo>
                        <a:pt x="790" y="1978"/>
                      </a:lnTo>
                      <a:lnTo>
                        <a:pt x="779" y="1981"/>
                      </a:lnTo>
                      <a:lnTo>
                        <a:pt x="773" y="1989"/>
                      </a:lnTo>
                      <a:lnTo>
                        <a:pt x="771" y="2000"/>
                      </a:lnTo>
                      <a:lnTo>
                        <a:pt x="773" y="2015"/>
                      </a:lnTo>
                      <a:lnTo>
                        <a:pt x="776" y="2032"/>
                      </a:lnTo>
                      <a:lnTo>
                        <a:pt x="778" y="2048"/>
                      </a:lnTo>
                      <a:lnTo>
                        <a:pt x="778" y="2066"/>
                      </a:lnTo>
                      <a:lnTo>
                        <a:pt x="776" y="2082"/>
                      </a:lnTo>
                      <a:lnTo>
                        <a:pt x="768" y="2096"/>
                      </a:lnTo>
                      <a:lnTo>
                        <a:pt x="746" y="2101"/>
                      </a:lnTo>
                      <a:lnTo>
                        <a:pt x="728" y="2098"/>
                      </a:lnTo>
                      <a:lnTo>
                        <a:pt x="715" y="2092"/>
                      </a:lnTo>
                      <a:lnTo>
                        <a:pt x="706" y="2084"/>
                      </a:lnTo>
                      <a:lnTo>
                        <a:pt x="698" y="2074"/>
                      </a:lnTo>
                      <a:lnTo>
                        <a:pt x="690" y="2066"/>
                      </a:lnTo>
                      <a:lnTo>
                        <a:pt x="682" y="2061"/>
                      </a:lnTo>
                      <a:lnTo>
                        <a:pt x="672" y="2063"/>
                      </a:lnTo>
                      <a:lnTo>
                        <a:pt x="659" y="2071"/>
                      </a:lnTo>
                      <a:lnTo>
                        <a:pt x="642" y="2088"/>
                      </a:lnTo>
                      <a:lnTo>
                        <a:pt x="634" y="2036"/>
                      </a:lnTo>
                      <a:lnTo>
                        <a:pt x="627" y="2039"/>
                      </a:lnTo>
                      <a:lnTo>
                        <a:pt x="621" y="2042"/>
                      </a:lnTo>
                      <a:lnTo>
                        <a:pt x="614" y="2045"/>
                      </a:lnTo>
                      <a:lnTo>
                        <a:pt x="608" y="2047"/>
                      </a:lnTo>
                      <a:lnTo>
                        <a:pt x="602" y="2050"/>
                      </a:lnTo>
                      <a:lnTo>
                        <a:pt x="595" y="2053"/>
                      </a:lnTo>
                      <a:lnTo>
                        <a:pt x="589" y="2055"/>
                      </a:lnTo>
                      <a:lnTo>
                        <a:pt x="582" y="2055"/>
                      </a:lnTo>
                      <a:lnTo>
                        <a:pt x="574" y="2055"/>
                      </a:lnTo>
                      <a:lnTo>
                        <a:pt x="566" y="2053"/>
                      </a:lnTo>
                      <a:lnTo>
                        <a:pt x="576" y="2044"/>
                      </a:lnTo>
                      <a:lnTo>
                        <a:pt x="581" y="2032"/>
                      </a:lnTo>
                      <a:lnTo>
                        <a:pt x="582" y="2020"/>
                      </a:lnTo>
                      <a:lnTo>
                        <a:pt x="582" y="2008"/>
                      </a:lnTo>
                      <a:lnTo>
                        <a:pt x="581" y="1996"/>
                      </a:lnTo>
                      <a:lnTo>
                        <a:pt x="579" y="1984"/>
                      </a:lnTo>
                      <a:lnTo>
                        <a:pt x="576" y="1972"/>
                      </a:lnTo>
                      <a:lnTo>
                        <a:pt x="574" y="1960"/>
                      </a:lnTo>
                      <a:lnTo>
                        <a:pt x="573" y="1949"/>
                      </a:lnTo>
                      <a:lnTo>
                        <a:pt x="574" y="1938"/>
                      </a:lnTo>
                      <a:lnTo>
                        <a:pt x="563" y="1933"/>
                      </a:lnTo>
                      <a:lnTo>
                        <a:pt x="552" y="1927"/>
                      </a:lnTo>
                      <a:lnTo>
                        <a:pt x="541" y="1919"/>
                      </a:lnTo>
                      <a:lnTo>
                        <a:pt x="531" y="1912"/>
                      </a:lnTo>
                      <a:lnTo>
                        <a:pt x="520" y="1906"/>
                      </a:lnTo>
                      <a:lnTo>
                        <a:pt x="510" y="1901"/>
                      </a:lnTo>
                      <a:lnTo>
                        <a:pt x="501" y="1900"/>
                      </a:lnTo>
                      <a:lnTo>
                        <a:pt x="491" y="1900"/>
                      </a:lnTo>
                      <a:lnTo>
                        <a:pt x="482" y="1903"/>
                      </a:lnTo>
                      <a:lnTo>
                        <a:pt x="472" y="1909"/>
                      </a:lnTo>
                      <a:lnTo>
                        <a:pt x="458" y="1909"/>
                      </a:lnTo>
                      <a:lnTo>
                        <a:pt x="458" y="1908"/>
                      </a:lnTo>
                      <a:lnTo>
                        <a:pt x="458" y="1906"/>
                      </a:lnTo>
                      <a:lnTo>
                        <a:pt x="456" y="1904"/>
                      </a:lnTo>
                      <a:lnTo>
                        <a:pt x="456" y="1903"/>
                      </a:lnTo>
                      <a:lnTo>
                        <a:pt x="454" y="1901"/>
                      </a:lnTo>
                      <a:lnTo>
                        <a:pt x="453" y="1900"/>
                      </a:lnTo>
                      <a:lnTo>
                        <a:pt x="451" y="1898"/>
                      </a:lnTo>
                      <a:lnTo>
                        <a:pt x="450" y="1898"/>
                      </a:lnTo>
                      <a:lnTo>
                        <a:pt x="448" y="1896"/>
                      </a:lnTo>
                      <a:lnTo>
                        <a:pt x="448" y="1895"/>
                      </a:lnTo>
                      <a:lnTo>
                        <a:pt x="466" y="1909"/>
                      </a:lnTo>
                      <a:lnTo>
                        <a:pt x="467" y="1908"/>
                      </a:lnTo>
                      <a:lnTo>
                        <a:pt x="470" y="1906"/>
                      </a:lnTo>
                      <a:lnTo>
                        <a:pt x="470" y="1904"/>
                      </a:lnTo>
                      <a:lnTo>
                        <a:pt x="472" y="1903"/>
                      </a:lnTo>
                      <a:lnTo>
                        <a:pt x="472" y="1900"/>
                      </a:lnTo>
                      <a:lnTo>
                        <a:pt x="472" y="1896"/>
                      </a:lnTo>
                      <a:lnTo>
                        <a:pt x="472" y="1895"/>
                      </a:lnTo>
                      <a:lnTo>
                        <a:pt x="472" y="1892"/>
                      </a:lnTo>
                      <a:lnTo>
                        <a:pt x="472" y="1888"/>
                      </a:lnTo>
                      <a:lnTo>
                        <a:pt x="472" y="1885"/>
                      </a:lnTo>
                      <a:lnTo>
                        <a:pt x="448" y="1860"/>
                      </a:lnTo>
                      <a:lnTo>
                        <a:pt x="422" y="1903"/>
                      </a:lnTo>
                      <a:lnTo>
                        <a:pt x="422" y="1853"/>
                      </a:lnTo>
                      <a:lnTo>
                        <a:pt x="430" y="1856"/>
                      </a:lnTo>
                      <a:lnTo>
                        <a:pt x="440" y="1860"/>
                      </a:lnTo>
                      <a:lnTo>
                        <a:pt x="448" y="1863"/>
                      </a:lnTo>
                      <a:lnTo>
                        <a:pt x="458" y="1866"/>
                      </a:lnTo>
                      <a:lnTo>
                        <a:pt x="466" y="1871"/>
                      </a:lnTo>
                      <a:lnTo>
                        <a:pt x="475" y="1874"/>
                      </a:lnTo>
                      <a:lnTo>
                        <a:pt x="485" y="1879"/>
                      </a:lnTo>
                      <a:lnTo>
                        <a:pt x="494" y="1884"/>
                      </a:lnTo>
                      <a:lnTo>
                        <a:pt x="504" y="1890"/>
                      </a:lnTo>
                      <a:lnTo>
                        <a:pt x="514" y="1895"/>
                      </a:lnTo>
                      <a:lnTo>
                        <a:pt x="531" y="1877"/>
                      </a:lnTo>
                      <a:lnTo>
                        <a:pt x="483" y="1836"/>
                      </a:lnTo>
                      <a:lnTo>
                        <a:pt x="482" y="1839"/>
                      </a:lnTo>
                      <a:lnTo>
                        <a:pt x="480" y="1840"/>
                      </a:lnTo>
                      <a:lnTo>
                        <a:pt x="477" y="1842"/>
                      </a:lnTo>
                      <a:lnTo>
                        <a:pt x="474" y="1842"/>
                      </a:lnTo>
                      <a:lnTo>
                        <a:pt x="472" y="1844"/>
                      </a:lnTo>
                      <a:lnTo>
                        <a:pt x="469" y="1844"/>
                      </a:lnTo>
                      <a:lnTo>
                        <a:pt x="466" y="1844"/>
                      </a:lnTo>
                      <a:lnTo>
                        <a:pt x="462" y="1844"/>
                      </a:lnTo>
                      <a:lnTo>
                        <a:pt x="461" y="1842"/>
                      </a:lnTo>
                      <a:lnTo>
                        <a:pt x="458" y="1842"/>
                      </a:lnTo>
                      <a:lnTo>
                        <a:pt x="458" y="1840"/>
                      </a:lnTo>
                      <a:lnTo>
                        <a:pt x="458" y="1837"/>
                      </a:lnTo>
                      <a:lnTo>
                        <a:pt x="458" y="1836"/>
                      </a:lnTo>
                      <a:lnTo>
                        <a:pt x="458" y="1832"/>
                      </a:lnTo>
                      <a:lnTo>
                        <a:pt x="456" y="1829"/>
                      </a:lnTo>
                      <a:lnTo>
                        <a:pt x="456" y="1826"/>
                      </a:lnTo>
                      <a:lnTo>
                        <a:pt x="454" y="1823"/>
                      </a:lnTo>
                      <a:lnTo>
                        <a:pt x="453" y="1821"/>
                      </a:lnTo>
                      <a:lnTo>
                        <a:pt x="450" y="1820"/>
                      </a:lnTo>
                      <a:lnTo>
                        <a:pt x="448" y="1818"/>
                      </a:lnTo>
                      <a:lnTo>
                        <a:pt x="430" y="1818"/>
                      </a:lnTo>
                      <a:lnTo>
                        <a:pt x="422" y="1805"/>
                      </a:lnTo>
                      <a:lnTo>
                        <a:pt x="414" y="1797"/>
                      </a:lnTo>
                      <a:lnTo>
                        <a:pt x="405" y="1791"/>
                      </a:lnTo>
                      <a:lnTo>
                        <a:pt x="395" y="1788"/>
                      </a:lnTo>
                      <a:lnTo>
                        <a:pt x="386" y="1784"/>
                      </a:lnTo>
                      <a:lnTo>
                        <a:pt x="378" y="1780"/>
                      </a:lnTo>
                      <a:lnTo>
                        <a:pt x="370" y="1773"/>
                      </a:lnTo>
                      <a:lnTo>
                        <a:pt x="363" y="1765"/>
                      </a:lnTo>
                      <a:lnTo>
                        <a:pt x="358" y="1752"/>
                      </a:lnTo>
                      <a:lnTo>
                        <a:pt x="355" y="1733"/>
                      </a:lnTo>
                      <a:lnTo>
                        <a:pt x="342" y="1730"/>
                      </a:lnTo>
                      <a:lnTo>
                        <a:pt x="330" y="1727"/>
                      </a:lnTo>
                      <a:lnTo>
                        <a:pt x="317" y="1725"/>
                      </a:lnTo>
                      <a:lnTo>
                        <a:pt x="302" y="1725"/>
                      </a:lnTo>
                      <a:lnTo>
                        <a:pt x="288" y="1725"/>
                      </a:lnTo>
                      <a:lnTo>
                        <a:pt x="275" y="1725"/>
                      </a:lnTo>
                      <a:lnTo>
                        <a:pt x="261" y="1725"/>
                      </a:lnTo>
                      <a:lnTo>
                        <a:pt x="246" y="1725"/>
                      </a:lnTo>
                      <a:lnTo>
                        <a:pt x="232" y="1727"/>
                      </a:lnTo>
                      <a:lnTo>
                        <a:pt x="219" y="1727"/>
                      </a:lnTo>
                      <a:lnTo>
                        <a:pt x="221" y="1720"/>
                      </a:lnTo>
                      <a:lnTo>
                        <a:pt x="221" y="1716"/>
                      </a:lnTo>
                      <a:lnTo>
                        <a:pt x="219" y="1711"/>
                      </a:lnTo>
                      <a:lnTo>
                        <a:pt x="218" y="1706"/>
                      </a:lnTo>
                      <a:lnTo>
                        <a:pt x="214" y="1703"/>
                      </a:lnTo>
                      <a:lnTo>
                        <a:pt x="210" y="1700"/>
                      </a:lnTo>
                      <a:lnTo>
                        <a:pt x="206" y="1695"/>
                      </a:lnTo>
                      <a:lnTo>
                        <a:pt x="202" y="1692"/>
                      </a:lnTo>
                      <a:lnTo>
                        <a:pt x="197" y="1688"/>
                      </a:lnTo>
                      <a:lnTo>
                        <a:pt x="194" y="1684"/>
                      </a:lnTo>
                      <a:lnTo>
                        <a:pt x="186" y="1682"/>
                      </a:lnTo>
                      <a:lnTo>
                        <a:pt x="179" y="1682"/>
                      </a:lnTo>
                      <a:lnTo>
                        <a:pt x="176" y="1685"/>
                      </a:lnTo>
                      <a:lnTo>
                        <a:pt x="173" y="1690"/>
                      </a:lnTo>
                      <a:lnTo>
                        <a:pt x="171" y="1696"/>
                      </a:lnTo>
                      <a:lnTo>
                        <a:pt x="170" y="1703"/>
                      </a:lnTo>
                      <a:lnTo>
                        <a:pt x="170" y="1708"/>
                      </a:lnTo>
                      <a:lnTo>
                        <a:pt x="170" y="1712"/>
                      </a:lnTo>
                      <a:lnTo>
                        <a:pt x="170" y="1716"/>
                      </a:lnTo>
                      <a:lnTo>
                        <a:pt x="170" y="1716"/>
                      </a:lnTo>
                      <a:lnTo>
                        <a:pt x="170" y="1714"/>
                      </a:lnTo>
                      <a:lnTo>
                        <a:pt x="170" y="1712"/>
                      </a:lnTo>
                      <a:lnTo>
                        <a:pt x="170" y="1711"/>
                      </a:lnTo>
                      <a:lnTo>
                        <a:pt x="170" y="1709"/>
                      </a:lnTo>
                      <a:lnTo>
                        <a:pt x="168" y="1708"/>
                      </a:lnTo>
                      <a:lnTo>
                        <a:pt x="168" y="1706"/>
                      </a:lnTo>
                      <a:lnTo>
                        <a:pt x="166" y="1704"/>
                      </a:lnTo>
                      <a:lnTo>
                        <a:pt x="165" y="1703"/>
                      </a:lnTo>
                      <a:lnTo>
                        <a:pt x="163" y="1700"/>
                      </a:lnTo>
                      <a:lnTo>
                        <a:pt x="162" y="1698"/>
                      </a:lnTo>
                      <a:lnTo>
                        <a:pt x="160" y="1698"/>
                      </a:lnTo>
                      <a:lnTo>
                        <a:pt x="157" y="1700"/>
                      </a:lnTo>
                      <a:lnTo>
                        <a:pt x="155" y="1700"/>
                      </a:lnTo>
                      <a:lnTo>
                        <a:pt x="152" y="1701"/>
                      </a:lnTo>
                      <a:lnTo>
                        <a:pt x="150" y="1703"/>
                      </a:lnTo>
                      <a:lnTo>
                        <a:pt x="149" y="1704"/>
                      </a:lnTo>
                      <a:lnTo>
                        <a:pt x="147" y="1704"/>
                      </a:lnTo>
                      <a:lnTo>
                        <a:pt x="147" y="1706"/>
                      </a:lnTo>
                      <a:lnTo>
                        <a:pt x="146" y="1708"/>
                      </a:lnTo>
                      <a:lnTo>
                        <a:pt x="144" y="1709"/>
                      </a:lnTo>
                      <a:lnTo>
                        <a:pt x="146" y="1722"/>
                      </a:lnTo>
                      <a:lnTo>
                        <a:pt x="150" y="1730"/>
                      </a:lnTo>
                      <a:lnTo>
                        <a:pt x="158" y="1733"/>
                      </a:lnTo>
                      <a:lnTo>
                        <a:pt x="166" y="1735"/>
                      </a:lnTo>
                      <a:lnTo>
                        <a:pt x="178" y="1733"/>
                      </a:lnTo>
                      <a:lnTo>
                        <a:pt x="189" y="1733"/>
                      </a:lnTo>
                      <a:lnTo>
                        <a:pt x="198" y="1733"/>
                      </a:lnTo>
                      <a:lnTo>
                        <a:pt x="208" y="1735"/>
                      </a:lnTo>
                      <a:lnTo>
                        <a:pt x="214" y="1741"/>
                      </a:lnTo>
                      <a:lnTo>
                        <a:pt x="219" y="1751"/>
                      </a:lnTo>
                      <a:lnTo>
                        <a:pt x="227" y="1757"/>
                      </a:lnTo>
                      <a:lnTo>
                        <a:pt x="235" y="1762"/>
                      </a:lnTo>
                      <a:lnTo>
                        <a:pt x="245" y="1767"/>
                      </a:lnTo>
                      <a:lnTo>
                        <a:pt x="253" y="1773"/>
                      </a:lnTo>
                      <a:lnTo>
                        <a:pt x="261" y="1778"/>
                      </a:lnTo>
                      <a:lnTo>
                        <a:pt x="269" y="1784"/>
                      </a:lnTo>
                      <a:lnTo>
                        <a:pt x="277" y="1791"/>
                      </a:lnTo>
                      <a:lnTo>
                        <a:pt x="283" y="1797"/>
                      </a:lnTo>
                      <a:lnTo>
                        <a:pt x="290" y="1804"/>
                      </a:lnTo>
                      <a:lnTo>
                        <a:pt x="296" y="1812"/>
                      </a:lnTo>
                      <a:lnTo>
                        <a:pt x="288" y="1802"/>
                      </a:lnTo>
                      <a:lnTo>
                        <a:pt x="282" y="1796"/>
                      </a:lnTo>
                      <a:lnTo>
                        <a:pt x="274" y="1788"/>
                      </a:lnTo>
                      <a:lnTo>
                        <a:pt x="266" y="1781"/>
                      </a:lnTo>
                      <a:lnTo>
                        <a:pt x="258" y="1775"/>
                      </a:lnTo>
                      <a:lnTo>
                        <a:pt x="250" y="1770"/>
                      </a:lnTo>
                      <a:lnTo>
                        <a:pt x="240" y="1765"/>
                      </a:lnTo>
                      <a:lnTo>
                        <a:pt x="232" y="1762"/>
                      </a:lnTo>
                      <a:lnTo>
                        <a:pt x="222" y="1760"/>
                      </a:lnTo>
                      <a:lnTo>
                        <a:pt x="211" y="1759"/>
                      </a:lnTo>
                      <a:lnTo>
                        <a:pt x="208" y="1759"/>
                      </a:lnTo>
                      <a:lnTo>
                        <a:pt x="206" y="1762"/>
                      </a:lnTo>
                      <a:lnTo>
                        <a:pt x="205" y="1764"/>
                      </a:lnTo>
                      <a:lnTo>
                        <a:pt x="205" y="1767"/>
                      </a:lnTo>
                      <a:lnTo>
                        <a:pt x="205" y="1768"/>
                      </a:lnTo>
                      <a:lnTo>
                        <a:pt x="203" y="1772"/>
                      </a:lnTo>
                      <a:lnTo>
                        <a:pt x="203" y="1775"/>
                      </a:lnTo>
                      <a:lnTo>
                        <a:pt x="205" y="1778"/>
                      </a:lnTo>
                      <a:lnTo>
                        <a:pt x="205" y="1781"/>
                      </a:lnTo>
                      <a:lnTo>
                        <a:pt x="205" y="1783"/>
                      </a:lnTo>
                      <a:lnTo>
                        <a:pt x="208" y="1786"/>
                      </a:lnTo>
                      <a:lnTo>
                        <a:pt x="211" y="1788"/>
                      </a:lnTo>
                      <a:lnTo>
                        <a:pt x="214" y="1791"/>
                      </a:lnTo>
                      <a:lnTo>
                        <a:pt x="218" y="1792"/>
                      </a:lnTo>
                      <a:lnTo>
                        <a:pt x="222" y="1794"/>
                      </a:lnTo>
                      <a:lnTo>
                        <a:pt x="226" y="1797"/>
                      </a:lnTo>
                      <a:lnTo>
                        <a:pt x="229" y="1799"/>
                      </a:lnTo>
                      <a:lnTo>
                        <a:pt x="230" y="1802"/>
                      </a:lnTo>
                      <a:lnTo>
                        <a:pt x="234" y="1807"/>
                      </a:lnTo>
                      <a:lnTo>
                        <a:pt x="237" y="1812"/>
                      </a:lnTo>
                      <a:lnTo>
                        <a:pt x="234" y="1813"/>
                      </a:lnTo>
                      <a:lnTo>
                        <a:pt x="229" y="1813"/>
                      </a:lnTo>
                      <a:lnTo>
                        <a:pt x="221" y="1812"/>
                      </a:lnTo>
                      <a:lnTo>
                        <a:pt x="211" y="1808"/>
                      </a:lnTo>
                      <a:lnTo>
                        <a:pt x="202" y="1805"/>
                      </a:lnTo>
                      <a:lnTo>
                        <a:pt x="192" y="1804"/>
                      </a:lnTo>
                      <a:lnTo>
                        <a:pt x="182" y="1802"/>
                      </a:lnTo>
                      <a:lnTo>
                        <a:pt x="174" y="1804"/>
                      </a:lnTo>
                      <a:lnTo>
                        <a:pt x="166" y="1808"/>
                      </a:lnTo>
                      <a:lnTo>
                        <a:pt x="162" y="1818"/>
                      </a:lnTo>
                      <a:lnTo>
                        <a:pt x="171" y="1821"/>
                      </a:lnTo>
                      <a:lnTo>
                        <a:pt x="181" y="1824"/>
                      </a:lnTo>
                      <a:lnTo>
                        <a:pt x="190" y="1826"/>
                      </a:lnTo>
                      <a:lnTo>
                        <a:pt x="200" y="1826"/>
                      </a:lnTo>
                      <a:lnTo>
                        <a:pt x="210" y="1828"/>
                      </a:lnTo>
                      <a:lnTo>
                        <a:pt x="221" y="1826"/>
                      </a:lnTo>
                      <a:lnTo>
                        <a:pt x="230" y="1826"/>
                      </a:lnTo>
                      <a:lnTo>
                        <a:pt x="242" y="1826"/>
                      </a:lnTo>
                      <a:lnTo>
                        <a:pt x="251" y="1826"/>
                      </a:lnTo>
                      <a:lnTo>
                        <a:pt x="261" y="1824"/>
                      </a:lnTo>
                      <a:lnTo>
                        <a:pt x="266" y="1834"/>
                      </a:lnTo>
                      <a:lnTo>
                        <a:pt x="267" y="1844"/>
                      </a:lnTo>
                      <a:lnTo>
                        <a:pt x="267" y="1852"/>
                      </a:lnTo>
                      <a:lnTo>
                        <a:pt x="264" y="1860"/>
                      </a:lnTo>
                      <a:lnTo>
                        <a:pt x="261" y="1868"/>
                      </a:lnTo>
                      <a:lnTo>
                        <a:pt x="256" y="1872"/>
                      </a:lnTo>
                      <a:lnTo>
                        <a:pt x="248" y="1877"/>
                      </a:lnTo>
                      <a:lnTo>
                        <a:pt x="240" y="1882"/>
                      </a:lnTo>
                      <a:lnTo>
                        <a:pt x="230" y="1884"/>
                      </a:lnTo>
                      <a:lnTo>
                        <a:pt x="219" y="1885"/>
                      </a:lnTo>
                      <a:lnTo>
                        <a:pt x="210" y="1882"/>
                      </a:lnTo>
                      <a:lnTo>
                        <a:pt x="202" y="1882"/>
                      </a:lnTo>
                      <a:lnTo>
                        <a:pt x="197" y="1884"/>
                      </a:lnTo>
                      <a:lnTo>
                        <a:pt x="194" y="1888"/>
                      </a:lnTo>
                      <a:lnTo>
                        <a:pt x="190" y="1893"/>
                      </a:lnTo>
                      <a:lnTo>
                        <a:pt x="187" y="1900"/>
                      </a:lnTo>
                      <a:lnTo>
                        <a:pt x="184" y="1904"/>
                      </a:lnTo>
                      <a:lnTo>
                        <a:pt x="181" y="1911"/>
                      </a:lnTo>
                      <a:lnTo>
                        <a:pt x="176" y="1916"/>
                      </a:lnTo>
                      <a:lnTo>
                        <a:pt x="170" y="1920"/>
                      </a:lnTo>
                      <a:lnTo>
                        <a:pt x="171" y="1924"/>
                      </a:lnTo>
                      <a:lnTo>
                        <a:pt x="174" y="1927"/>
                      </a:lnTo>
                      <a:lnTo>
                        <a:pt x="179" y="1928"/>
                      </a:lnTo>
                      <a:lnTo>
                        <a:pt x="182" y="1928"/>
                      </a:lnTo>
                      <a:lnTo>
                        <a:pt x="187" y="1928"/>
                      </a:lnTo>
                      <a:lnTo>
                        <a:pt x="192" y="1928"/>
                      </a:lnTo>
                      <a:lnTo>
                        <a:pt x="197" y="1928"/>
                      </a:lnTo>
                      <a:lnTo>
                        <a:pt x="202" y="1928"/>
                      </a:lnTo>
                      <a:lnTo>
                        <a:pt x="206" y="1927"/>
                      </a:lnTo>
                      <a:lnTo>
                        <a:pt x="211" y="1927"/>
                      </a:lnTo>
                      <a:lnTo>
                        <a:pt x="210" y="1935"/>
                      </a:lnTo>
                      <a:lnTo>
                        <a:pt x="206" y="1944"/>
                      </a:lnTo>
                      <a:lnTo>
                        <a:pt x="203" y="1952"/>
                      </a:lnTo>
                      <a:lnTo>
                        <a:pt x="200" y="1960"/>
                      </a:lnTo>
                      <a:lnTo>
                        <a:pt x="197" y="1968"/>
                      </a:lnTo>
                      <a:lnTo>
                        <a:pt x="195" y="1976"/>
                      </a:lnTo>
                      <a:lnTo>
                        <a:pt x="194" y="1984"/>
                      </a:lnTo>
                      <a:lnTo>
                        <a:pt x="192" y="1994"/>
                      </a:lnTo>
                      <a:lnTo>
                        <a:pt x="192" y="2002"/>
                      </a:lnTo>
                      <a:lnTo>
                        <a:pt x="194" y="2012"/>
                      </a:lnTo>
                      <a:lnTo>
                        <a:pt x="194" y="1970"/>
                      </a:lnTo>
                      <a:lnTo>
                        <a:pt x="190" y="1968"/>
                      </a:lnTo>
                      <a:lnTo>
                        <a:pt x="187" y="1968"/>
                      </a:lnTo>
                      <a:lnTo>
                        <a:pt x="182" y="1967"/>
                      </a:lnTo>
                      <a:lnTo>
                        <a:pt x="176" y="1967"/>
                      </a:lnTo>
                      <a:lnTo>
                        <a:pt x="171" y="1968"/>
                      </a:lnTo>
                      <a:lnTo>
                        <a:pt x="165" y="1968"/>
                      </a:lnTo>
                      <a:lnTo>
                        <a:pt x="158" y="1970"/>
                      </a:lnTo>
                      <a:lnTo>
                        <a:pt x="154" y="1973"/>
                      </a:lnTo>
                      <a:lnTo>
                        <a:pt x="149" y="1976"/>
                      </a:lnTo>
                      <a:lnTo>
                        <a:pt x="144" y="1980"/>
                      </a:lnTo>
                      <a:lnTo>
                        <a:pt x="144" y="1983"/>
                      </a:lnTo>
                      <a:lnTo>
                        <a:pt x="144" y="1986"/>
                      </a:lnTo>
                      <a:lnTo>
                        <a:pt x="144" y="1991"/>
                      </a:lnTo>
                      <a:lnTo>
                        <a:pt x="142" y="1994"/>
                      </a:lnTo>
                      <a:lnTo>
                        <a:pt x="142" y="1997"/>
                      </a:lnTo>
                      <a:lnTo>
                        <a:pt x="142" y="2000"/>
                      </a:lnTo>
                      <a:lnTo>
                        <a:pt x="144" y="2004"/>
                      </a:lnTo>
                      <a:lnTo>
                        <a:pt x="146" y="2007"/>
                      </a:lnTo>
                      <a:lnTo>
                        <a:pt x="149" y="2010"/>
                      </a:lnTo>
                      <a:lnTo>
                        <a:pt x="152" y="2012"/>
                      </a:lnTo>
                      <a:lnTo>
                        <a:pt x="162" y="2005"/>
                      </a:lnTo>
                      <a:lnTo>
                        <a:pt x="162" y="2010"/>
                      </a:lnTo>
                      <a:lnTo>
                        <a:pt x="162" y="2015"/>
                      </a:lnTo>
                      <a:lnTo>
                        <a:pt x="160" y="2020"/>
                      </a:lnTo>
                      <a:lnTo>
                        <a:pt x="158" y="2023"/>
                      </a:lnTo>
                      <a:lnTo>
                        <a:pt x="155" y="2026"/>
                      </a:lnTo>
                      <a:lnTo>
                        <a:pt x="152" y="2029"/>
                      </a:lnTo>
                      <a:lnTo>
                        <a:pt x="147" y="2031"/>
                      </a:lnTo>
                      <a:lnTo>
                        <a:pt x="141" y="2031"/>
                      </a:lnTo>
                      <a:lnTo>
                        <a:pt x="134" y="2031"/>
                      </a:lnTo>
                      <a:lnTo>
                        <a:pt x="126" y="2029"/>
                      </a:lnTo>
                      <a:lnTo>
                        <a:pt x="122" y="2018"/>
                      </a:lnTo>
                      <a:lnTo>
                        <a:pt x="117" y="2007"/>
                      </a:lnTo>
                      <a:lnTo>
                        <a:pt x="117" y="1997"/>
                      </a:lnTo>
                      <a:lnTo>
                        <a:pt x="117" y="1989"/>
                      </a:lnTo>
                      <a:lnTo>
                        <a:pt x="120" y="1983"/>
                      </a:lnTo>
                      <a:lnTo>
                        <a:pt x="123" y="1976"/>
                      </a:lnTo>
                      <a:lnTo>
                        <a:pt x="130" y="1970"/>
                      </a:lnTo>
                      <a:lnTo>
                        <a:pt x="136" y="1964"/>
                      </a:lnTo>
                      <a:lnTo>
                        <a:pt x="144" y="1957"/>
                      </a:lnTo>
                      <a:lnTo>
                        <a:pt x="152" y="1952"/>
                      </a:lnTo>
                      <a:lnTo>
                        <a:pt x="155" y="1952"/>
                      </a:lnTo>
                      <a:lnTo>
                        <a:pt x="158" y="1952"/>
                      </a:lnTo>
                      <a:lnTo>
                        <a:pt x="162" y="1952"/>
                      </a:lnTo>
                      <a:lnTo>
                        <a:pt x="163" y="1952"/>
                      </a:lnTo>
                      <a:lnTo>
                        <a:pt x="166" y="1952"/>
                      </a:lnTo>
                      <a:lnTo>
                        <a:pt x="170" y="1952"/>
                      </a:lnTo>
                      <a:lnTo>
                        <a:pt x="171" y="1951"/>
                      </a:lnTo>
                      <a:lnTo>
                        <a:pt x="173" y="1949"/>
                      </a:lnTo>
                      <a:lnTo>
                        <a:pt x="174" y="1948"/>
                      </a:lnTo>
                      <a:lnTo>
                        <a:pt x="176" y="1944"/>
                      </a:lnTo>
                      <a:lnTo>
                        <a:pt x="168" y="1941"/>
                      </a:lnTo>
                      <a:lnTo>
                        <a:pt x="158" y="1938"/>
                      </a:lnTo>
                      <a:lnTo>
                        <a:pt x="150" y="1936"/>
                      </a:lnTo>
                      <a:lnTo>
                        <a:pt x="141" y="1936"/>
                      </a:lnTo>
                      <a:lnTo>
                        <a:pt x="133" y="1935"/>
                      </a:lnTo>
                      <a:lnTo>
                        <a:pt x="125" y="1933"/>
                      </a:lnTo>
                      <a:lnTo>
                        <a:pt x="115" y="1932"/>
                      </a:lnTo>
                      <a:lnTo>
                        <a:pt x="107" y="1930"/>
                      </a:lnTo>
                      <a:lnTo>
                        <a:pt x="99" y="1925"/>
                      </a:lnTo>
                      <a:lnTo>
                        <a:pt x="91" y="1920"/>
                      </a:lnTo>
                      <a:lnTo>
                        <a:pt x="109" y="1914"/>
                      </a:lnTo>
                      <a:lnTo>
                        <a:pt x="123" y="1906"/>
                      </a:lnTo>
                      <a:lnTo>
                        <a:pt x="138" y="1898"/>
                      </a:lnTo>
                      <a:lnTo>
                        <a:pt x="150" y="1887"/>
                      </a:lnTo>
                      <a:lnTo>
                        <a:pt x="163" y="1877"/>
                      </a:lnTo>
                      <a:lnTo>
                        <a:pt x="178" y="1868"/>
                      </a:lnTo>
                      <a:lnTo>
                        <a:pt x="192" y="1860"/>
                      </a:lnTo>
                      <a:lnTo>
                        <a:pt x="208" y="1855"/>
                      </a:lnTo>
                      <a:lnTo>
                        <a:pt x="226" y="1852"/>
                      </a:lnTo>
                      <a:lnTo>
                        <a:pt x="246" y="1853"/>
                      </a:lnTo>
                      <a:lnTo>
                        <a:pt x="227" y="1850"/>
                      </a:lnTo>
                      <a:lnTo>
                        <a:pt x="210" y="1847"/>
                      </a:lnTo>
                      <a:lnTo>
                        <a:pt x="194" y="1845"/>
                      </a:lnTo>
                      <a:lnTo>
                        <a:pt x="181" y="1840"/>
                      </a:lnTo>
                      <a:lnTo>
                        <a:pt x="168" y="1837"/>
                      </a:lnTo>
                      <a:lnTo>
                        <a:pt x="158" y="1831"/>
                      </a:lnTo>
                      <a:lnTo>
                        <a:pt x="149" y="1823"/>
                      </a:lnTo>
                      <a:lnTo>
                        <a:pt x="141" y="1812"/>
                      </a:lnTo>
                      <a:lnTo>
                        <a:pt x="134" y="1799"/>
                      </a:lnTo>
                      <a:lnTo>
                        <a:pt x="126" y="1783"/>
                      </a:lnTo>
                      <a:lnTo>
                        <a:pt x="138" y="1786"/>
                      </a:lnTo>
                      <a:lnTo>
                        <a:pt x="146" y="1788"/>
                      </a:lnTo>
                      <a:lnTo>
                        <a:pt x="154" y="1786"/>
                      </a:lnTo>
                      <a:lnTo>
                        <a:pt x="158" y="1783"/>
                      </a:lnTo>
                      <a:lnTo>
                        <a:pt x="163" y="1778"/>
                      </a:lnTo>
                      <a:lnTo>
                        <a:pt x="168" y="1772"/>
                      </a:lnTo>
                      <a:lnTo>
                        <a:pt x="171" y="1765"/>
                      </a:lnTo>
                      <a:lnTo>
                        <a:pt x="176" y="1760"/>
                      </a:lnTo>
                      <a:lnTo>
                        <a:pt x="181" y="1756"/>
                      </a:lnTo>
                      <a:lnTo>
                        <a:pt x="187" y="1751"/>
                      </a:lnTo>
                      <a:lnTo>
                        <a:pt x="176" y="1754"/>
                      </a:lnTo>
                      <a:lnTo>
                        <a:pt x="168" y="1754"/>
                      </a:lnTo>
                      <a:lnTo>
                        <a:pt x="162" y="1752"/>
                      </a:lnTo>
                      <a:lnTo>
                        <a:pt x="157" y="1748"/>
                      </a:lnTo>
                      <a:lnTo>
                        <a:pt x="154" y="1741"/>
                      </a:lnTo>
                      <a:lnTo>
                        <a:pt x="149" y="1733"/>
                      </a:lnTo>
                      <a:lnTo>
                        <a:pt x="146" y="1725"/>
                      </a:lnTo>
                      <a:lnTo>
                        <a:pt x="141" y="1719"/>
                      </a:lnTo>
                      <a:lnTo>
                        <a:pt x="134" y="1712"/>
                      </a:lnTo>
                      <a:lnTo>
                        <a:pt x="126" y="1709"/>
                      </a:lnTo>
                      <a:lnTo>
                        <a:pt x="138" y="1711"/>
                      </a:lnTo>
                      <a:lnTo>
                        <a:pt x="146" y="1709"/>
                      </a:lnTo>
                      <a:lnTo>
                        <a:pt x="150" y="1704"/>
                      </a:lnTo>
                      <a:lnTo>
                        <a:pt x="152" y="1698"/>
                      </a:lnTo>
                      <a:lnTo>
                        <a:pt x="152" y="1690"/>
                      </a:lnTo>
                      <a:lnTo>
                        <a:pt x="152" y="1682"/>
                      </a:lnTo>
                      <a:lnTo>
                        <a:pt x="154" y="1674"/>
                      </a:lnTo>
                      <a:lnTo>
                        <a:pt x="155" y="1666"/>
                      </a:lnTo>
                      <a:lnTo>
                        <a:pt x="160" y="1661"/>
                      </a:lnTo>
                      <a:lnTo>
                        <a:pt x="170" y="1656"/>
                      </a:lnTo>
                      <a:lnTo>
                        <a:pt x="178" y="1664"/>
                      </a:lnTo>
                      <a:lnTo>
                        <a:pt x="186" y="1671"/>
                      </a:lnTo>
                      <a:lnTo>
                        <a:pt x="195" y="1672"/>
                      </a:lnTo>
                      <a:lnTo>
                        <a:pt x="205" y="1674"/>
                      </a:lnTo>
                      <a:lnTo>
                        <a:pt x="214" y="1676"/>
                      </a:lnTo>
                      <a:lnTo>
                        <a:pt x="224" y="1677"/>
                      </a:lnTo>
                      <a:lnTo>
                        <a:pt x="232" y="1680"/>
                      </a:lnTo>
                      <a:lnTo>
                        <a:pt x="238" y="1687"/>
                      </a:lnTo>
                      <a:lnTo>
                        <a:pt x="243" y="1695"/>
                      </a:lnTo>
                      <a:lnTo>
                        <a:pt x="246" y="1709"/>
                      </a:lnTo>
                      <a:lnTo>
                        <a:pt x="261" y="1708"/>
                      </a:lnTo>
                      <a:lnTo>
                        <a:pt x="277" y="1708"/>
                      </a:lnTo>
                      <a:lnTo>
                        <a:pt x="293" y="1709"/>
                      </a:lnTo>
                      <a:lnTo>
                        <a:pt x="309" y="1711"/>
                      </a:lnTo>
                      <a:lnTo>
                        <a:pt x="326" y="1711"/>
                      </a:lnTo>
                      <a:lnTo>
                        <a:pt x="341" y="1711"/>
                      </a:lnTo>
                      <a:lnTo>
                        <a:pt x="354" y="1708"/>
                      </a:lnTo>
                      <a:lnTo>
                        <a:pt x="365" y="1701"/>
                      </a:lnTo>
                      <a:lnTo>
                        <a:pt x="371" y="1690"/>
                      </a:lnTo>
                      <a:lnTo>
                        <a:pt x="373" y="1674"/>
                      </a:lnTo>
                      <a:lnTo>
                        <a:pt x="374" y="1664"/>
                      </a:lnTo>
                      <a:lnTo>
                        <a:pt x="373" y="1656"/>
                      </a:lnTo>
                      <a:lnTo>
                        <a:pt x="370" y="1648"/>
                      </a:lnTo>
                      <a:lnTo>
                        <a:pt x="366" y="1640"/>
                      </a:lnTo>
                      <a:lnTo>
                        <a:pt x="362" y="1632"/>
                      </a:lnTo>
                      <a:lnTo>
                        <a:pt x="357" y="1626"/>
                      </a:lnTo>
                      <a:lnTo>
                        <a:pt x="350" y="1620"/>
                      </a:lnTo>
                      <a:lnTo>
                        <a:pt x="344" y="1613"/>
                      </a:lnTo>
                      <a:lnTo>
                        <a:pt x="338" y="1607"/>
                      </a:lnTo>
                      <a:lnTo>
                        <a:pt x="331" y="1600"/>
                      </a:lnTo>
                      <a:lnTo>
                        <a:pt x="320" y="1642"/>
                      </a:lnTo>
                      <a:lnTo>
                        <a:pt x="320" y="1637"/>
                      </a:lnTo>
                      <a:lnTo>
                        <a:pt x="318" y="1632"/>
                      </a:lnTo>
                      <a:lnTo>
                        <a:pt x="315" y="1628"/>
                      </a:lnTo>
                      <a:lnTo>
                        <a:pt x="312" y="1623"/>
                      </a:lnTo>
                      <a:lnTo>
                        <a:pt x="309" y="1620"/>
                      </a:lnTo>
                      <a:lnTo>
                        <a:pt x="304" y="1616"/>
                      </a:lnTo>
                      <a:lnTo>
                        <a:pt x="301" y="1612"/>
                      </a:lnTo>
                      <a:lnTo>
                        <a:pt x="296" y="1608"/>
                      </a:lnTo>
                      <a:lnTo>
                        <a:pt x="293" y="1604"/>
                      </a:lnTo>
                      <a:lnTo>
                        <a:pt x="290" y="1600"/>
                      </a:lnTo>
                      <a:lnTo>
                        <a:pt x="277" y="1615"/>
                      </a:lnTo>
                      <a:lnTo>
                        <a:pt x="262" y="1621"/>
                      </a:lnTo>
                      <a:lnTo>
                        <a:pt x="250" y="1624"/>
                      </a:lnTo>
                      <a:lnTo>
                        <a:pt x="234" y="1621"/>
                      </a:lnTo>
                      <a:lnTo>
                        <a:pt x="219" y="1615"/>
                      </a:lnTo>
                      <a:lnTo>
                        <a:pt x="205" y="1605"/>
                      </a:lnTo>
                      <a:lnTo>
                        <a:pt x="189" y="1594"/>
                      </a:lnTo>
                      <a:lnTo>
                        <a:pt x="176" y="1581"/>
                      </a:lnTo>
                      <a:lnTo>
                        <a:pt x="163" y="1568"/>
                      </a:lnTo>
                      <a:lnTo>
                        <a:pt x="152" y="1557"/>
                      </a:lnTo>
                      <a:lnTo>
                        <a:pt x="131" y="1535"/>
                      </a:lnTo>
                      <a:lnTo>
                        <a:pt x="110" y="1512"/>
                      </a:lnTo>
                      <a:lnTo>
                        <a:pt x="91" y="1490"/>
                      </a:lnTo>
                      <a:lnTo>
                        <a:pt x="74" y="1466"/>
                      </a:lnTo>
                      <a:lnTo>
                        <a:pt x="56" y="1442"/>
                      </a:lnTo>
                      <a:lnTo>
                        <a:pt x="42" y="1418"/>
                      </a:lnTo>
                      <a:lnTo>
                        <a:pt x="27" y="1392"/>
                      </a:lnTo>
                      <a:lnTo>
                        <a:pt x="16" y="1367"/>
                      </a:lnTo>
                      <a:lnTo>
                        <a:pt x="6" y="1340"/>
                      </a:lnTo>
                      <a:lnTo>
                        <a:pt x="0" y="1311"/>
                      </a:lnTo>
                      <a:lnTo>
                        <a:pt x="67" y="1015"/>
                      </a:lnTo>
                      <a:lnTo>
                        <a:pt x="86" y="1010"/>
                      </a:lnTo>
                      <a:lnTo>
                        <a:pt x="99" y="999"/>
                      </a:lnTo>
                      <a:lnTo>
                        <a:pt x="107" y="984"/>
                      </a:lnTo>
                      <a:lnTo>
                        <a:pt x="112" y="965"/>
                      </a:lnTo>
                      <a:lnTo>
                        <a:pt x="115" y="944"/>
                      </a:lnTo>
                      <a:lnTo>
                        <a:pt x="117" y="922"/>
                      </a:lnTo>
                      <a:lnTo>
                        <a:pt x="118" y="900"/>
                      </a:lnTo>
                      <a:lnTo>
                        <a:pt x="120" y="877"/>
                      </a:lnTo>
                      <a:lnTo>
                        <a:pt x="126" y="856"/>
                      </a:lnTo>
                      <a:lnTo>
                        <a:pt x="134" y="839"/>
                      </a:lnTo>
                      <a:lnTo>
                        <a:pt x="158" y="808"/>
                      </a:lnTo>
                      <a:lnTo>
                        <a:pt x="182" y="778"/>
                      </a:lnTo>
                      <a:lnTo>
                        <a:pt x="205" y="746"/>
                      </a:lnTo>
                      <a:lnTo>
                        <a:pt x="227" y="714"/>
                      </a:lnTo>
                      <a:lnTo>
                        <a:pt x="246" y="682"/>
                      </a:lnTo>
                      <a:lnTo>
                        <a:pt x="266" y="648"/>
                      </a:lnTo>
                      <a:lnTo>
                        <a:pt x="283" y="615"/>
                      </a:lnTo>
                      <a:lnTo>
                        <a:pt x="298" y="581"/>
                      </a:lnTo>
                      <a:lnTo>
                        <a:pt x="310" y="544"/>
                      </a:lnTo>
                      <a:lnTo>
                        <a:pt x="320" y="509"/>
                      </a:lnTo>
                      <a:lnTo>
                        <a:pt x="357" y="498"/>
                      </a:lnTo>
                      <a:lnTo>
                        <a:pt x="390" y="487"/>
                      </a:lnTo>
                      <a:lnTo>
                        <a:pt x="426" y="472"/>
                      </a:lnTo>
                      <a:lnTo>
                        <a:pt x="459" y="456"/>
                      </a:lnTo>
                      <a:lnTo>
                        <a:pt x="491" y="437"/>
                      </a:lnTo>
                      <a:lnTo>
                        <a:pt x="523" y="418"/>
                      </a:lnTo>
                      <a:lnTo>
                        <a:pt x="554" y="397"/>
                      </a:lnTo>
                      <a:lnTo>
                        <a:pt x="584" y="376"/>
                      </a:lnTo>
                      <a:lnTo>
                        <a:pt x="613" y="354"/>
                      </a:lnTo>
                      <a:lnTo>
                        <a:pt x="642" y="333"/>
                      </a:lnTo>
                      <a:lnTo>
                        <a:pt x="640" y="340"/>
                      </a:lnTo>
                      <a:lnTo>
                        <a:pt x="642" y="348"/>
                      </a:lnTo>
                      <a:lnTo>
                        <a:pt x="645" y="357"/>
                      </a:lnTo>
                      <a:lnTo>
                        <a:pt x="648" y="367"/>
                      </a:lnTo>
                      <a:lnTo>
                        <a:pt x="653" y="376"/>
                      </a:lnTo>
                      <a:lnTo>
                        <a:pt x="659" y="388"/>
                      </a:lnTo>
                      <a:lnTo>
                        <a:pt x="666" y="397"/>
                      </a:lnTo>
                      <a:lnTo>
                        <a:pt x="675" y="407"/>
                      </a:lnTo>
                      <a:lnTo>
                        <a:pt x="683" y="416"/>
                      </a:lnTo>
                      <a:lnTo>
                        <a:pt x="694" y="424"/>
                      </a:lnTo>
                      <a:lnTo>
                        <a:pt x="704" y="416"/>
                      </a:lnTo>
                      <a:lnTo>
                        <a:pt x="714" y="410"/>
                      </a:lnTo>
                      <a:lnTo>
                        <a:pt x="725" y="402"/>
                      </a:lnTo>
                      <a:lnTo>
                        <a:pt x="736" y="394"/>
                      </a:lnTo>
                      <a:lnTo>
                        <a:pt x="747" y="388"/>
                      </a:lnTo>
                      <a:lnTo>
                        <a:pt x="758" y="384"/>
                      </a:lnTo>
                      <a:lnTo>
                        <a:pt x="770" y="383"/>
                      </a:lnTo>
                      <a:lnTo>
                        <a:pt x="781" y="384"/>
                      </a:lnTo>
                      <a:lnTo>
                        <a:pt x="792" y="389"/>
                      </a:lnTo>
                      <a:lnTo>
                        <a:pt x="803" y="399"/>
                      </a:lnTo>
                      <a:lnTo>
                        <a:pt x="782" y="405"/>
                      </a:lnTo>
                      <a:lnTo>
                        <a:pt x="765" y="413"/>
                      </a:lnTo>
                      <a:lnTo>
                        <a:pt x="747" y="423"/>
                      </a:lnTo>
                      <a:lnTo>
                        <a:pt x="731" y="434"/>
                      </a:lnTo>
                      <a:lnTo>
                        <a:pt x="717" y="447"/>
                      </a:lnTo>
                      <a:lnTo>
                        <a:pt x="701" y="456"/>
                      </a:lnTo>
                      <a:lnTo>
                        <a:pt x="685" y="464"/>
                      </a:lnTo>
                      <a:lnTo>
                        <a:pt x="667" y="469"/>
                      </a:lnTo>
                      <a:lnTo>
                        <a:pt x="648" y="471"/>
                      </a:lnTo>
                      <a:lnTo>
                        <a:pt x="627" y="466"/>
                      </a:lnTo>
                      <a:lnTo>
                        <a:pt x="627" y="469"/>
                      </a:lnTo>
                      <a:lnTo>
                        <a:pt x="626" y="471"/>
                      </a:lnTo>
                      <a:lnTo>
                        <a:pt x="626" y="472"/>
                      </a:lnTo>
                      <a:lnTo>
                        <a:pt x="624" y="474"/>
                      </a:lnTo>
                      <a:lnTo>
                        <a:pt x="622" y="477"/>
                      </a:lnTo>
                      <a:lnTo>
                        <a:pt x="621" y="479"/>
                      </a:lnTo>
                      <a:lnTo>
                        <a:pt x="621" y="480"/>
                      </a:lnTo>
                      <a:lnTo>
                        <a:pt x="619" y="482"/>
                      </a:lnTo>
                      <a:lnTo>
                        <a:pt x="618" y="482"/>
                      </a:lnTo>
                      <a:lnTo>
                        <a:pt x="616" y="484"/>
                      </a:lnTo>
                      <a:lnTo>
                        <a:pt x="600" y="476"/>
                      </a:lnTo>
                      <a:lnTo>
                        <a:pt x="586" y="472"/>
                      </a:lnTo>
                      <a:lnTo>
                        <a:pt x="574" y="477"/>
                      </a:lnTo>
                      <a:lnTo>
                        <a:pt x="563" y="484"/>
                      </a:lnTo>
                      <a:lnTo>
                        <a:pt x="554" y="495"/>
                      </a:lnTo>
                      <a:lnTo>
                        <a:pt x="542" y="508"/>
                      </a:lnTo>
                      <a:lnTo>
                        <a:pt x="533" y="520"/>
                      </a:lnTo>
                      <a:lnTo>
                        <a:pt x="520" y="533"/>
                      </a:lnTo>
                      <a:lnTo>
                        <a:pt x="506" y="543"/>
                      </a:lnTo>
                      <a:lnTo>
                        <a:pt x="490" y="551"/>
                      </a:lnTo>
                      <a:lnTo>
                        <a:pt x="485" y="548"/>
                      </a:lnTo>
                      <a:lnTo>
                        <a:pt x="480" y="543"/>
                      </a:lnTo>
                      <a:lnTo>
                        <a:pt x="475" y="538"/>
                      </a:lnTo>
                      <a:lnTo>
                        <a:pt x="470" y="532"/>
                      </a:lnTo>
                      <a:lnTo>
                        <a:pt x="466" y="527"/>
                      </a:lnTo>
                      <a:lnTo>
                        <a:pt x="462" y="522"/>
                      </a:lnTo>
                      <a:lnTo>
                        <a:pt x="458" y="519"/>
                      </a:lnTo>
                      <a:lnTo>
                        <a:pt x="451" y="519"/>
                      </a:lnTo>
                      <a:lnTo>
                        <a:pt x="446" y="520"/>
                      </a:lnTo>
                      <a:lnTo>
                        <a:pt x="440" y="527"/>
                      </a:lnTo>
                      <a:lnTo>
                        <a:pt x="432" y="533"/>
                      </a:lnTo>
                      <a:lnTo>
                        <a:pt x="427" y="544"/>
                      </a:lnTo>
                      <a:lnTo>
                        <a:pt x="422" y="554"/>
                      </a:lnTo>
                      <a:lnTo>
                        <a:pt x="421" y="567"/>
                      </a:lnTo>
                      <a:lnTo>
                        <a:pt x="418" y="578"/>
                      </a:lnTo>
                      <a:lnTo>
                        <a:pt x="416" y="588"/>
                      </a:lnTo>
                      <a:lnTo>
                        <a:pt x="411" y="596"/>
                      </a:lnTo>
                      <a:lnTo>
                        <a:pt x="406" y="600"/>
                      </a:lnTo>
                      <a:lnTo>
                        <a:pt x="398" y="604"/>
                      </a:lnTo>
                      <a:lnTo>
                        <a:pt x="387" y="600"/>
                      </a:lnTo>
                      <a:lnTo>
                        <a:pt x="381" y="605"/>
                      </a:lnTo>
                      <a:lnTo>
                        <a:pt x="378" y="612"/>
                      </a:lnTo>
                      <a:lnTo>
                        <a:pt x="379" y="616"/>
                      </a:lnTo>
                      <a:lnTo>
                        <a:pt x="381" y="623"/>
                      </a:lnTo>
                      <a:lnTo>
                        <a:pt x="384" y="628"/>
                      </a:lnTo>
                      <a:lnTo>
                        <a:pt x="387" y="632"/>
                      </a:lnTo>
                      <a:lnTo>
                        <a:pt x="389" y="637"/>
                      </a:lnTo>
                      <a:lnTo>
                        <a:pt x="389" y="640"/>
                      </a:lnTo>
                      <a:lnTo>
                        <a:pt x="384" y="642"/>
                      </a:lnTo>
                      <a:lnTo>
                        <a:pt x="373" y="642"/>
                      </a:lnTo>
                      <a:lnTo>
                        <a:pt x="373" y="677"/>
                      </a:lnTo>
                      <a:lnTo>
                        <a:pt x="355" y="677"/>
                      </a:lnTo>
                      <a:lnTo>
                        <a:pt x="354" y="669"/>
                      </a:lnTo>
                      <a:lnTo>
                        <a:pt x="355" y="660"/>
                      </a:lnTo>
                      <a:lnTo>
                        <a:pt x="358" y="650"/>
                      </a:lnTo>
                      <a:lnTo>
                        <a:pt x="363" y="642"/>
                      </a:lnTo>
                      <a:lnTo>
                        <a:pt x="368" y="634"/>
                      </a:lnTo>
                      <a:lnTo>
                        <a:pt x="371" y="626"/>
                      </a:lnTo>
                      <a:lnTo>
                        <a:pt x="371" y="620"/>
                      </a:lnTo>
                      <a:lnTo>
                        <a:pt x="368" y="615"/>
                      </a:lnTo>
                      <a:lnTo>
                        <a:pt x="360" y="612"/>
                      </a:lnTo>
                      <a:lnTo>
                        <a:pt x="346" y="610"/>
                      </a:lnTo>
                      <a:lnTo>
                        <a:pt x="336" y="624"/>
                      </a:lnTo>
                      <a:lnTo>
                        <a:pt x="331" y="639"/>
                      </a:lnTo>
                      <a:lnTo>
                        <a:pt x="330" y="653"/>
                      </a:lnTo>
                      <a:lnTo>
                        <a:pt x="330" y="668"/>
                      </a:lnTo>
                      <a:lnTo>
                        <a:pt x="333" y="682"/>
                      </a:lnTo>
                      <a:lnTo>
                        <a:pt x="336" y="698"/>
                      </a:lnTo>
                      <a:lnTo>
                        <a:pt x="339" y="712"/>
                      </a:lnTo>
                      <a:lnTo>
                        <a:pt x="341" y="728"/>
                      </a:lnTo>
                      <a:lnTo>
                        <a:pt x="341" y="746"/>
                      </a:lnTo>
                      <a:lnTo>
                        <a:pt x="338" y="762"/>
                      </a:lnTo>
                      <a:lnTo>
                        <a:pt x="336" y="791"/>
                      </a:lnTo>
                      <a:lnTo>
                        <a:pt x="331" y="820"/>
                      </a:lnTo>
                      <a:lnTo>
                        <a:pt x="322" y="848"/>
                      </a:lnTo>
                      <a:lnTo>
                        <a:pt x="312" y="877"/>
                      </a:lnTo>
                      <a:lnTo>
                        <a:pt x="301" y="908"/>
                      </a:lnTo>
                      <a:lnTo>
                        <a:pt x="293" y="936"/>
                      </a:lnTo>
                      <a:lnTo>
                        <a:pt x="286" y="967"/>
                      </a:lnTo>
                      <a:lnTo>
                        <a:pt x="283" y="997"/>
                      </a:lnTo>
                      <a:lnTo>
                        <a:pt x="286" y="1028"/>
                      </a:lnTo>
                      <a:lnTo>
                        <a:pt x="296" y="1058"/>
                      </a:lnTo>
                      <a:lnTo>
                        <a:pt x="286" y="1068"/>
                      </a:lnTo>
                      <a:lnTo>
                        <a:pt x="280" y="1077"/>
                      </a:lnTo>
                      <a:lnTo>
                        <a:pt x="275" y="1085"/>
                      </a:lnTo>
                      <a:lnTo>
                        <a:pt x="272" y="1095"/>
                      </a:lnTo>
                      <a:lnTo>
                        <a:pt x="270" y="1104"/>
                      </a:lnTo>
                      <a:lnTo>
                        <a:pt x="270" y="1114"/>
                      </a:lnTo>
                      <a:lnTo>
                        <a:pt x="270" y="1125"/>
                      </a:lnTo>
                      <a:lnTo>
                        <a:pt x="272" y="1136"/>
                      </a:lnTo>
                      <a:lnTo>
                        <a:pt x="275" y="1148"/>
                      </a:lnTo>
                      <a:lnTo>
                        <a:pt x="278" y="1160"/>
                      </a:lnTo>
                      <a:lnTo>
                        <a:pt x="294" y="1146"/>
                      </a:lnTo>
                      <a:lnTo>
                        <a:pt x="310" y="1130"/>
                      </a:lnTo>
                      <a:lnTo>
                        <a:pt x="325" y="1112"/>
                      </a:lnTo>
                      <a:lnTo>
                        <a:pt x="338" y="1093"/>
                      </a:lnTo>
                      <a:lnTo>
                        <a:pt x="349" y="1074"/>
                      </a:lnTo>
                      <a:lnTo>
                        <a:pt x="358" y="1052"/>
                      </a:lnTo>
                      <a:lnTo>
                        <a:pt x="365" y="1029"/>
                      </a:lnTo>
                      <a:lnTo>
                        <a:pt x="370" y="1005"/>
                      </a:lnTo>
                      <a:lnTo>
                        <a:pt x="373" y="981"/>
                      </a:lnTo>
                      <a:lnTo>
                        <a:pt x="373" y="956"/>
                      </a:lnTo>
                      <a:lnTo>
                        <a:pt x="598" y="712"/>
                      </a:lnTo>
                      <a:lnTo>
                        <a:pt x="618" y="725"/>
                      </a:lnTo>
                      <a:lnTo>
                        <a:pt x="634" y="740"/>
                      </a:lnTo>
                      <a:lnTo>
                        <a:pt x="648" y="757"/>
                      </a:lnTo>
                      <a:lnTo>
                        <a:pt x="659" y="776"/>
                      </a:lnTo>
                      <a:lnTo>
                        <a:pt x="670" y="796"/>
                      </a:lnTo>
                      <a:lnTo>
                        <a:pt x="680" y="816"/>
                      </a:lnTo>
                      <a:lnTo>
                        <a:pt x="690" y="839"/>
                      </a:lnTo>
                      <a:lnTo>
                        <a:pt x="701" y="858"/>
                      </a:lnTo>
                      <a:lnTo>
                        <a:pt x="712" y="877"/>
                      </a:lnTo>
                      <a:lnTo>
                        <a:pt x="725" y="896"/>
                      </a:lnTo>
                      <a:lnTo>
                        <a:pt x="778" y="853"/>
                      </a:lnTo>
                      <a:lnTo>
                        <a:pt x="784" y="863"/>
                      </a:lnTo>
                      <a:lnTo>
                        <a:pt x="790" y="871"/>
                      </a:lnTo>
                      <a:lnTo>
                        <a:pt x="797" y="879"/>
                      </a:lnTo>
                      <a:lnTo>
                        <a:pt x="802" y="888"/>
                      </a:lnTo>
                      <a:lnTo>
                        <a:pt x="808" y="896"/>
                      </a:lnTo>
                      <a:lnTo>
                        <a:pt x="814" y="906"/>
                      </a:lnTo>
                      <a:lnTo>
                        <a:pt x="821" y="914"/>
                      </a:lnTo>
                      <a:lnTo>
                        <a:pt x="829" y="922"/>
                      </a:lnTo>
                      <a:lnTo>
                        <a:pt x="837" y="930"/>
                      </a:lnTo>
                      <a:lnTo>
                        <a:pt x="845" y="938"/>
                      </a:lnTo>
                      <a:lnTo>
                        <a:pt x="859" y="920"/>
                      </a:lnTo>
                      <a:lnTo>
                        <a:pt x="874" y="912"/>
                      </a:lnTo>
                      <a:lnTo>
                        <a:pt x="886" y="912"/>
                      </a:lnTo>
                      <a:lnTo>
                        <a:pt x="899" y="917"/>
                      </a:lnTo>
                      <a:lnTo>
                        <a:pt x="912" y="925"/>
                      </a:lnTo>
                      <a:lnTo>
                        <a:pt x="925" y="936"/>
                      </a:lnTo>
                      <a:lnTo>
                        <a:pt x="938" y="948"/>
                      </a:lnTo>
                      <a:lnTo>
                        <a:pt x="950" y="957"/>
                      </a:lnTo>
                      <a:lnTo>
                        <a:pt x="965" y="964"/>
                      </a:lnTo>
                      <a:lnTo>
                        <a:pt x="979" y="967"/>
                      </a:lnTo>
                      <a:lnTo>
                        <a:pt x="1002" y="970"/>
                      </a:lnTo>
                      <a:lnTo>
                        <a:pt x="1026" y="967"/>
                      </a:lnTo>
                      <a:lnTo>
                        <a:pt x="1051" y="959"/>
                      </a:lnTo>
                      <a:lnTo>
                        <a:pt x="1075" y="949"/>
                      </a:lnTo>
                      <a:lnTo>
                        <a:pt x="1098" y="940"/>
                      </a:lnTo>
                      <a:lnTo>
                        <a:pt x="1118" y="933"/>
                      </a:lnTo>
                      <a:lnTo>
                        <a:pt x="1136" y="933"/>
                      </a:lnTo>
                      <a:lnTo>
                        <a:pt x="1150" y="941"/>
                      </a:lnTo>
                      <a:lnTo>
                        <a:pt x="1160" y="959"/>
                      </a:lnTo>
                      <a:lnTo>
                        <a:pt x="1165" y="991"/>
                      </a:lnTo>
                      <a:lnTo>
                        <a:pt x="1200" y="1010"/>
                      </a:lnTo>
                      <a:lnTo>
                        <a:pt x="1234" y="1018"/>
                      </a:lnTo>
                      <a:lnTo>
                        <a:pt x="1267" y="1016"/>
                      </a:lnTo>
                      <a:lnTo>
                        <a:pt x="1301" y="1008"/>
                      </a:lnTo>
                      <a:lnTo>
                        <a:pt x="1333" y="994"/>
                      </a:lnTo>
                      <a:lnTo>
                        <a:pt x="1366" y="976"/>
                      </a:lnTo>
                      <a:lnTo>
                        <a:pt x="1398" y="959"/>
                      </a:lnTo>
                      <a:lnTo>
                        <a:pt x="1430" y="940"/>
                      </a:lnTo>
                      <a:lnTo>
                        <a:pt x="1464" y="925"/>
                      </a:lnTo>
                      <a:lnTo>
                        <a:pt x="1496" y="914"/>
                      </a:lnTo>
                      <a:lnTo>
                        <a:pt x="1506" y="925"/>
                      </a:lnTo>
                      <a:lnTo>
                        <a:pt x="1514" y="941"/>
                      </a:lnTo>
                      <a:lnTo>
                        <a:pt x="1520" y="959"/>
                      </a:lnTo>
                      <a:lnTo>
                        <a:pt x="1525" y="976"/>
                      </a:lnTo>
                      <a:lnTo>
                        <a:pt x="1531" y="992"/>
                      </a:lnTo>
                      <a:lnTo>
                        <a:pt x="1539" y="1007"/>
                      </a:lnTo>
                      <a:lnTo>
                        <a:pt x="1549" y="1016"/>
                      </a:lnTo>
                      <a:lnTo>
                        <a:pt x="1562" y="1023"/>
                      </a:lnTo>
                      <a:lnTo>
                        <a:pt x="1578" y="1023"/>
                      </a:lnTo>
                      <a:lnTo>
                        <a:pt x="1598" y="1015"/>
                      </a:lnTo>
                      <a:lnTo>
                        <a:pt x="1605" y="1026"/>
                      </a:lnTo>
                      <a:lnTo>
                        <a:pt x="1613" y="1034"/>
                      </a:lnTo>
                      <a:lnTo>
                        <a:pt x="1621" y="1040"/>
                      </a:lnTo>
                      <a:lnTo>
                        <a:pt x="1629" y="1044"/>
                      </a:lnTo>
                      <a:lnTo>
                        <a:pt x="1637" y="1047"/>
                      </a:lnTo>
                      <a:lnTo>
                        <a:pt x="1646" y="1047"/>
                      </a:lnTo>
                      <a:lnTo>
                        <a:pt x="1658" y="1047"/>
                      </a:lnTo>
                      <a:lnTo>
                        <a:pt x="1667" y="1045"/>
                      </a:lnTo>
                      <a:lnTo>
                        <a:pt x="1678" y="1044"/>
                      </a:lnTo>
                      <a:lnTo>
                        <a:pt x="1690" y="1040"/>
                      </a:lnTo>
                      <a:lnTo>
                        <a:pt x="1706" y="1066"/>
                      </a:lnTo>
                      <a:lnTo>
                        <a:pt x="1718" y="1093"/>
                      </a:lnTo>
                      <a:lnTo>
                        <a:pt x="1730" y="1122"/>
                      </a:lnTo>
                      <a:lnTo>
                        <a:pt x="1739" y="1151"/>
                      </a:lnTo>
                      <a:lnTo>
                        <a:pt x="1750" y="1181"/>
                      </a:lnTo>
                      <a:lnTo>
                        <a:pt x="1762" y="1210"/>
                      </a:lnTo>
                      <a:lnTo>
                        <a:pt x="1774" y="1239"/>
                      </a:lnTo>
                      <a:lnTo>
                        <a:pt x="1790" y="1264"/>
                      </a:lnTo>
                      <a:lnTo>
                        <a:pt x="1810" y="1290"/>
                      </a:lnTo>
                      <a:lnTo>
                        <a:pt x="1834" y="1311"/>
                      </a:lnTo>
                      <a:lnTo>
                        <a:pt x="1866" y="1378"/>
                      </a:lnTo>
                      <a:lnTo>
                        <a:pt x="1877" y="1357"/>
                      </a:lnTo>
                      <a:lnTo>
                        <a:pt x="1878" y="1336"/>
                      </a:lnTo>
                      <a:lnTo>
                        <a:pt x="1875" y="1317"/>
                      </a:lnTo>
                      <a:lnTo>
                        <a:pt x="1869" y="1298"/>
                      </a:lnTo>
                      <a:lnTo>
                        <a:pt x="1861" y="1280"/>
                      </a:lnTo>
                      <a:lnTo>
                        <a:pt x="1853" y="1261"/>
                      </a:lnTo>
                      <a:lnTo>
                        <a:pt x="1848" y="1244"/>
                      </a:lnTo>
                      <a:lnTo>
                        <a:pt x="1846" y="1224"/>
                      </a:lnTo>
                      <a:lnTo>
                        <a:pt x="1851" y="1205"/>
                      </a:lnTo>
                      <a:lnTo>
                        <a:pt x="1866" y="1184"/>
                      </a:lnTo>
                      <a:lnTo>
                        <a:pt x="1853" y="1167"/>
                      </a:lnTo>
                      <a:lnTo>
                        <a:pt x="1840" y="1149"/>
                      </a:lnTo>
                      <a:lnTo>
                        <a:pt x="1827" y="1132"/>
                      </a:lnTo>
                      <a:lnTo>
                        <a:pt x="1818" y="1112"/>
                      </a:lnTo>
                      <a:lnTo>
                        <a:pt x="1808" y="1095"/>
                      </a:lnTo>
                      <a:lnTo>
                        <a:pt x="1802" y="1076"/>
                      </a:lnTo>
                      <a:lnTo>
                        <a:pt x="1798" y="1055"/>
                      </a:lnTo>
                      <a:lnTo>
                        <a:pt x="1800" y="1036"/>
                      </a:lnTo>
                      <a:lnTo>
                        <a:pt x="1806" y="1013"/>
                      </a:lnTo>
                      <a:lnTo>
                        <a:pt x="1816" y="991"/>
                      </a:lnTo>
                      <a:lnTo>
                        <a:pt x="1824" y="992"/>
                      </a:lnTo>
                      <a:lnTo>
                        <a:pt x="1829" y="992"/>
                      </a:lnTo>
                      <a:lnTo>
                        <a:pt x="1834" y="989"/>
                      </a:lnTo>
                      <a:lnTo>
                        <a:pt x="1837" y="986"/>
                      </a:lnTo>
                      <a:lnTo>
                        <a:pt x="1838" y="981"/>
                      </a:lnTo>
                      <a:lnTo>
                        <a:pt x="1840" y="975"/>
                      </a:lnTo>
                      <a:lnTo>
                        <a:pt x="1842" y="970"/>
                      </a:lnTo>
                      <a:lnTo>
                        <a:pt x="1845" y="964"/>
                      </a:lnTo>
                      <a:lnTo>
                        <a:pt x="1848" y="959"/>
                      </a:lnTo>
                      <a:lnTo>
                        <a:pt x="1851" y="956"/>
                      </a:lnTo>
                      <a:lnTo>
                        <a:pt x="1854" y="960"/>
                      </a:lnTo>
                      <a:lnTo>
                        <a:pt x="1854" y="967"/>
                      </a:lnTo>
                      <a:lnTo>
                        <a:pt x="1856" y="975"/>
                      </a:lnTo>
                      <a:lnTo>
                        <a:pt x="1856" y="983"/>
                      </a:lnTo>
                      <a:lnTo>
                        <a:pt x="1856" y="992"/>
                      </a:lnTo>
                      <a:lnTo>
                        <a:pt x="1858" y="1000"/>
                      </a:lnTo>
                      <a:lnTo>
                        <a:pt x="1861" y="1008"/>
                      </a:lnTo>
                      <a:lnTo>
                        <a:pt x="1866" y="1013"/>
                      </a:lnTo>
                      <a:lnTo>
                        <a:pt x="1872" y="1016"/>
                      </a:lnTo>
                      <a:lnTo>
                        <a:pt x="1883" y="1015"/>
                      </a:lnTo>
                      <a:lnTo>
                        <a:pt x="1890" y="1002"/>
                      </a:lnTo>
                      <a:lnTo>
                        <a:pt x="1894" y="989"/>
                      </a:lnTo>
                      <a:lnTo>
                        <a:pt x="1899" y="976"/>
                      </a:lnTo>
                      <a:lnTo>
                        <a:pt x="1902" y="965"/>
                      </a:lnTo>
                      <a:lnTo>
                        <a:pt x="1907" y="956"/>
                      </a:lnTo>
                      <a:lnTo>
                        <a:pt x="1912" y="946"/>
                      </a:lnTo>
                      <a:lnTo>
                        <a:pt x="1920" y="938"/>
                      </a:lnTo>
                      <a:lnTo>
                        <a:pt x="1930" y="932"/>
                      </a:lnTo>
                      <a:lnTo>
                        <a:pt x="1944" y="927"/>
                      </a:lnTo>
                      <a:lnTo>
                        <a:pt x="1962" y="924"/>
                      </a:lnTo>
                      <a:lnTo>
                        <a:pt x="1968" y="914"/>
                      </a:lnTo>
                      <a:lnTo>
                        <a:pt x="1909" y="906"/>
                      </a:lnTo>
                      <a:lnTo>
                        <a:pt x="1909" y="903"/>
                      </a:lnTo>
                      <a:lnTo>
                        <a:pt x="1909" y="900"/>
                      </a:lnTo>
                      <a:lnTo>
                        <a:pt x="1909" y="895"/>
                      </a:lnTo>
                      <a:lnTo>
                        <a:pt x="1910" y="892"/>
                      </a:lnTo>
                      <a:lnTo>
                        <a:pt x="1910" y="887"/>
                      </a:lnTo>
                      <a:lnTo>
                        <a:pt x="1910" y="884"/>
                      </a:lnTo>
                      <a:lnTo>
                        <a:pt x="1909" y="880"/>
                      </a:lnTo>
                      <a:lnTo>
                        <a:pt x="1907" y="877"/>
                      </a:lnTo>
                      <a:lnTo>
                        <a:pt x="1904" y="874"/>
                      </a:lnTo>
                      <a:lnTo>
                        <a:pt x="1901" y="871"/>
                      </a:lnTo>
                      <a:lnTo>
                        <a:pt x="1899" y="869"/>
                      </a:lnTo>
                      <a:lnTo>
                        <a:pt x="1902" y="872"/>
                      </a:lnTo>
                      <a:lnTo>
                        <a:pt x="1907" y="880"/>
                      </a:lnTo>
                      <a:lnTo>
                        <a:pt x="1915" y="890"/>
                      </a:lnTo>
                      <a:lnTo>
                        <a:pt x="1925" y="900"/>
                      </a:lnTo>
                      <a:lnTo>
                        <a:pt x="1934" y="906"/>
                      </a:lnTo>
                      <a:lnTo>
                        <a:pt x="1944" y="909"/>
                      </a:lnTo>
                      <a:lnTo>
                        <a:pt x="1954" y="906"/>
                      </a:lnTo>
                      <a:lnTo>
                        <a:pt x="1962" y="893"/>
                      </a:lnTo>
                      <a:lnTo>
                        <a:pt x="1968" y="871"/>
                      </a:lnTo>
                      <a:lnTo>
                        <a:pt x="1970" y="868"/>
                      </a:lnTo>
                      <a:lnTo>
                        <a:pt x="1973" y="864"/>
                      </a:lnTo>
                      <a:lnTo>
                        <a:pt x="1978" y="863"/>
                      </a:lnTo>
                      <a:lnTo>
                        <a:pt x="1982" y="863"/>
                      </a:lnTo>
                      <a:lnTo>
                        <a:pt x="1989" y="863"/>
                      </a:lnTo>
                      <a:lnTo>
                        <a:pt x="1995" y="863"/>
                      </a:lnTo>
                      <a:lnTo>
                        <a:pt x="2002" y="863"/>
                      </a:lnTo>
                      <a:lnTo>
                        <a:pt x="2010" y="863"/>
                      </a:lnTo>
                      <a:lnTo>
                        <a:pt x="2014" y="864"/>
                      </a:lnTo>
                      <a:lnTo>
                        <a:pt x="2021" y="864"/>
                      </a:lnTo>
                      <a:lnTo>
                        <a:pt x="2014" y="864"/>
                      </a:lnTo>
                      <a:lnTo>
                        <a:pt x="2008" y="864"/>
                      </a:lnTo>
                      <a:lnTo>
                        <a:pt x="2000" y="864"/>
                      </a:lnTo>
                      <a:lnTo>
                        <a:pt x="1994" y="864"/>
                      </a:lnTo>
                      <a:lnTo>
                        <a:pt x="1987" y="864"/>
                      </a:lnTo>
                      <a:lnTo>
                        <a:pt x="1981" y="864"/>
                      </a:lnTo>
                      <a:lnTo>
                        <a:pt x="1974" y="866"/>
                      </a:lnTo>
                      <a:lnTo>
                        <a:pt x="1970" y="869"/>
                      </a:lnTo>
                      <a:lnTo>
                        <a:pt x="1965" y="874"/>
                      </a:lnTo>
                      <a:lnTo>
                        <a:pt x="1962" y="882"/>
                      </a:lnTo>
                      <a:lnTo>
                        <a:pt x="1968" y="914"/>
                      </a:lnTo>
                      <a:lnTo>
                        <a:pt x="1990" y="908"/>
                      </a:lnTo>
                      <a:lnTo>
                        <a:pt x="2014" y="898"/>
                      </a:lnTo>
                      <a:lnTo>
                        <a:pt x="2038" y="885"/>
                      </a:lnTo>
                      <a:lnTo>
                        <a:pt x="2062" y="871"/>
                      </a:lnTo>
                      <a:lnTo>
                        <a:pt x="2085" y="860"/>
                      </a:lnTo>
                      <a:lnTo>
                        <a:pt x="2109" y="850"/>
                      </a:lnTo>
                      <a:lnTo>
                        <a:pt x="2131" y="847"/>
                      </a:lnTo>
                      <a:lnTo>
                        <a:pt x="2152" y="848"/>
                      </a:lnTo>
                      <a:lnTo>
                        <a:pt x="2171" y="860"/>
                      </a:lnTo>
                      <a:lnTo>
                        <a:pt x="2190" y="882"/>
                      </a:lnTo>
                      <a:lnTo>
                        <a:pt x="2200" y="876"/>
                      </a:lnTo>
                      <a:lnTo>
                        <a:pt x="2210" y="871"/>
                      </a:lnTo>
                      <a:lnTo>
                        <a:pt x="2221" y="866"/>
                      </a:lnTo>
                      <a:lnTo>
                        <a:pt x="2230" y="861"/>
                      </a:lnTo>
                      <a:lnTo>
                        <a:pt x="2242" y="856"/>
                      </a:lnTo>
                      <a:lnTo>
                        <a:pt x="2251" y="850"/>
                      </a:lnTo>
                      <a:lnTo>
                        <a:pt x="2259" y="845"/>
                      </a:lnTo>
                      <a:lnTo>
                        <a:pt x="2269" y="839"/>
                      </a:lnTo>
                      <a:lnTo>
                        <a:pt x="2275" y="831"/>
                      </a:lnTo>
                      <a:lnTo>
                        <a:pt x="2282" y="821"/>
                      </a:lnTo>
                      <a:lnTo>
                        <a:pt x="2280" y="816"/>
                      </a:lnTo>
                      <a:lnTo>
                        <a:pt x="2280" y="815"/>
                      </a:lnTo>
                      <a:lnTo>
                        <a:pt x="2282" y="816"/>
                      </a:lnTo>
                      <a:lnTo>
                        <a:pt x="2282" y="818"/>
                      </a:lnTo>
                      <a:lnTo>
                        <a:pt x="2283" y="821"/>
                      </a:lnTo>
                      <a:lnTo>
                        <a:pt x="2285" y="824"/>
                      </a:lnTo>
                      <a:lnTo>
                        <a:pt x="2288" y="828"/>
                      </a:lnTo>
                      <a:lnTo>
                        <a:pt x="2291" y="831"/>
                      </a:lnTo>
                      <a:lnTo>
                        <a:pt x="2294" y="831"/>
                      </a:lnTo>
                      <a:lnTo>
                        <a:pt x="2299" y="829"/>
                      </a:lnTo>
                      <a:lnTo>
                        <a:pt x="2306" y="826"/>
                      </a:lnTo>
                      <a:lnTo>
                        <a:pt x="2310" y="821"/>
                      </a:lnTo>
                      <a:lnTo>
                        <a:pt x="2314" y="815"/>
                      </a:lnTo>
                      <a:lnTo>
                        <a:pt x="2315" y="810"/>
                      </a:lnTo>
                      <a:lnTo>
                        <a:pt x="2315" y="804"/>
                      </a:lnTo>
                      <a:lnTo>
                        <a:pt x="2315" y="796"/>
                      </a:lnTo>
                      <a:lnTo>
                        <a:pt x="2315" y="789"/>
                      </a:lnTo>
                      <a:lnTo>
                        <a:pt x="2315" y="783"/>
                      </a:lnTo>
                      <a:lnTo>
                        <a:pt x="2315" y="775"/>
                      </a:lnTo>
                      <a:lnTo>
                        <a:pt x="2317" y="768"/>
                      </a:lnTo>
                      <a:lnTo>
                        <a:pt x="2299" y="762"/>
                      </a:lnTo>
                      <a:lnTo>
                        <a:pt x="2331" y="695"/>
                      </a:lnTo>
                      <a:lnTo>
                        <a:pt x="2349" y="720"/>
                      </a:lnTo>
                      <a:lnTo>
                        <a:pt x="2323" y="727"/>
                      </a:lnTo>
                      <a:lnTo>
                        <a:pt x="2326" y="733"/>
                      </a:lnTo>
                      <a:lnTo>
                        <a:pt x="2328" y="741"/>
                      </a:lnTo>
                      <a:lnTo>
                        <a:pt x="2330" y="749"/>
                      </a:lnTo>
                      <a:lnTo>
                        <a:pt x="2330" y="757"/>
                      </a:lnTo>
                      <a:lnTo>
                        <a:pt x="2330" y="765"/>
                      </a:lnTo>
                      <a:lnTo>
                        <a:pt x="2330" y="773"/>
                      </a:lnTo>
                      <a:lnTo>
                        <a:pt x="2331" y="780"/>
                      </a:lnTo>
                      <a:lnTo>
                        <a:pt x="2334" y="786"/>
                      </a:lnTo>
                      <a:lnTo>
                        <a:pt x="2341" y="792"/>
                      </a:lnTo>
                      <a:lnTo>
                        <a:pt x="2349" y="797"/>
                      </a:lnTo>
                      <a:lnTo>
                        <a:pt x="2362" y="797"/>
                      </a:lnTo>
                      <a:lnTo>
                        <a:pt x="2371" y="794"/>
                      </a:lnTo>
                      <a:lnTo>
                        <a:pt x="2376" y="786"/>
                      </a:lnTo>
                      <a:lnTo>
                        <a:pt x="2379" y="776"/>
                      </a:lnTo>
                      <a:lnTo>
                        <a:pt x="2381" y="767"/>
                      </a:lnTo>
                      <a:lnTo>
                        <a:pt x="2382" y="757"/>
                      </a:lnTo>
                      <a:lnTo>
                        <a:pt x="2386" y="749"/>
                      </a:lnTo>
                      <a:lnTo>
                        <a:pt x="2390" y="743"/>
                      </a:lnTo>
                      <a:lnTo>
                        <a:pt x="2400" y="741"/>
                      </a:lnTo>
                      <a:lnTo>
                        <a:pt x="2414" y="744"/>
                      </a:lnTo>
                      <a:lnTo>
                        <a:pt x="2419" y="733"/>
                      </a:lnTo>
                      <a:lnTo>
                        <a:pt x="2419" y="722"/>
                      </a:lnTo>
                      <a:lnTo>
                        <a:pt x="2416" y="712"/>
                      </a:lnTo>
                      <a:lnTo>
                        <a:pt x="2411" y="704"/>
                      </a:lnTo>
                      <a:lnTo>
                        <a:pt x="2403" y="695"/>
                      </a:lnTo>
                      <a:lnTo>
                        <a:pt x="2394" y="688"/>
                      </a:lnTo>
                      <a:lnTo>
                        <a:pt x="2384" y="680"/>
                      </a:lnTo>
                      <a:lnTo>
                        <a:pt x="2374" y="672"/>
                      </a:lnTo>
                      <a:lnTo>
                        <a:pt x="2366" y="666"/>
                      </a:lnTo>
                      <a:lnTo>
                        <a:pt x="2358" y="660"/>
                      </a:lnTo>
                      <a:lnTo>
                        <a:pt x="2360" y="656"/>
                      </a:lnTo>
                      <a:lnTo>
                        <a:pt x="2362" y="653"/>
                      </a:lnTo>
                      <a:lnTo>
                        <a:pt x="2365" y="652"/>
                      </a:lnTo>
                      <a:lnTo>
                        <a:pt x="2368" y="652"/>
                      </a:lnTo>
                      <a:lnTo>
                        <a:pt x="2371" y="652"/>
                      </a:lnTo>
                      <a:lnTo>
                        <a:pt x="2376" y="652"/>
                      </a:lnTo>
                      <a:lnTo>
                        <a:pt x="2379" y="652"/>
                      </a:lnTo>
                      <a:lnTo>
                        <a:pt x="2384" y="652"/>
                      </a:lnTo>
                      <a:lnTo>
                        <a:pt x="2387" y="653"/>
                      </a:lnTo>
                      <a:lnTo>
                        <a:pt x="2390" y="653"/>
                      </a:lnTo>
                      <a:lnTo>
                        <a:pt x="2389" y="652"/>
                      </a:lnTo>
                      <a:lnTo>
                        <a:pt x="2387" y="652"/>
                      </a:lnTo>
                      <a:lnTo>
                        <a:pt x="2386" y="652"/>
                      </a:lnTo>
                      <a:lnTo>
                        <a:pt x="2382" y="653"/>
                      </a:lnTo>
                      <a:lnTo>
                        <a:pt x="2382" y="653"/>
                      </a:lnTo>
                      <a:lnTo>
                        <a:pt x="2381" y="655"/>
                      </a:lnTo>
                      <a:lnTo>
                        <a:pt x="2378" y="656"/>
                      </a:lnTo>
                      <a:lnTo>
                        <a:pt x="2376" y="658"/>
                      </a:lnTo>
                      <a:lnTo>
                        <a:pt x="2374" y="658"/>
                      </a:lnTo>
                      <a:lnTo>
                        <a:pt x="2373" y="660"/>
                      </a:lnTo>
                      <a:lnTo>
                        <a:pt x="2379" y="669"/>
                      </a:lnTo>
                      <a:lnTo>
                        <a:pt x="2384" y="677"/>
                      </a:lnTo>
                      <a:lnTo>
                        <a:pt x="2390" y="684"/>
                      </a:lnTo>
                      <a:lnTo>
                        <a:pt x="2395" y="688"/>
                      </a:lnTo>
                      <a:lnTo>
                        <a:pt x="2400" y="693"/>
                      </a:lnTo>
                      <a:lnTo>
                        <a:pt x="2405" y="698"/>
                      </a:lnTo>
                      <a:lnTo>
                        <a:pt x="2411" y="703"/>
                      </a:lnTo>
                      <a:lnTo>
                        <a:pt x="2416" y="709"/>
                      </a:lnTo>
                      <a:lnTo>
                        <a:pt x="2421" y="717"/>
                      </a:lnTo>
                      <a:lnTo>
                        <a:pt x="2426" y="727"/>
                      </a:lnTo>
                      <a:lnTo>
                        <a:pt x="2445" y="701"/>
                      </a:lnTo>
                      <a:lnTo>
                        <a:pt x="2467" y="685"/>
                      </a:lnTo>
                      <a:lnTo>
                        <a:pt x="2488" y="676"/>
                      </a:lnTo>
                      <a:lnTo>
                        <a:pt x="2512" y="669"/>
                      </a:lnTo>
                      <a:lnTo>
                        <a:pt x="2534" y="666"/>
                      </a:lnTo>
                      <a:lnTo>
                        <a:pt x="2558" y="663"/>
                      </a:lnTo>
                      <a:lnTo>
                        <a:pt x="2581" y="658"/>
                      </a:lnTo>
                      <a:lnTo>
                        <a:pt x="2603" y="650"/>
                      </a:lnTo>
                      <a:lnTo>
                        <a:pt x="2624" y="637"/>
                      </a:lnTo>
                      <a:lnTo>
                        <a:pt x="2643" y="618"/>
                      </a:lnTo>
                      <a:lnTo>
                        <a:pt x="2659" y="605"/>
                      </a:lnTo>
                      <a:lnTo>
                        <a:pt x="2672" y="597"/>
                      </a:lnTo>
                      <a:lnTo>
                        <a:pt x="2683" y="592"/>
                      </a:lnTo>
                      <a:lnTo>
                        <a:pt x="2694" y="591"/>
                      </a:lnTo>
                      <a:lnTo>
                        <a:pt x="2704" y="591"/>
                      </a:lnTo>
                      <a:lnTo>
                        <a:pt x="2715" y="592"/>
                      </a:lnTo>
                      <a:lnTo>
                        <a:pt x="2726" y="594"/>
                      </a:lnTo>
                      <a:lnTo>
                        <a:pt x="2739" y="596"/>
                      </a:lnTo>
                      <a:lnTo>
                        <a:pt x="2754" y="596"/>
                      </a:lnTo>
                      <a:lnTo>
                        <a:pt x="2771" y="592"/>
                      </a:lnTo>
                      <a:lnTo>
                        <a:pt x="2786" y="567"/>
                      </a:lnTo>
                      <a:lnTo>
                        <a:pt x="2803" y="540"/>
                      </a:lnTo>
                      <a:lnTo>
                        <a:pt x="2824" y="516"/>
                      </a:lnTo>
                      <a:lnTo>
                        <a:pt x="2846" y="492"/>
                      </a:lnTo>
                      <a:lnTo>
                        <a:pt x="2870" y="469"/>
                      </a:lnTo>
                      <a:lnTo>
                        <a:pt x="2896" y="448"/>
                      </a:lnTo>
                      <a:lnTo>
                        <a:pt x="2922" y="428"/>
                      </a:lnTo>
                      <a:lnTo>
                        <a:pt x="2947" y="408"/>
                      </a:lnTo>
                      <a:lnTo>
                        <a:pt x="2974" y="391"/>
                      </a:lnTo>
                      <a:lnTo>
                        <a:pt x="3000" y="375"/>
                      </a:lnTo>
                      <a:lnTo>
                        <a:pt x="2994" y="357"/>
                      </a:lnTo>
                      <a:lnTo>
                        <a:pt x="2986" y="344"/>
                      </a:lnTo>
                      <a:lnTo>
                        <a:pt x="2976" y="333"/>
                      </a:lnTo>
                      <a:lnTo>
                        <a:pt x="2965" y="325"/>
                      </a:lnTo>
                      <a:lnTo>
                        <a:pt x="2954" y="316"/>
                      </a:lnTo>
                      <a:lnTo>
                        <a:pt x="2942" y="308"/>
                      </a:lnTo>
                      <a:lnTo>
                        <a:pt x="2933" y="298"/>
                      </a:lnTo>
                      <a:lnTo>
                        <a:pt x="2923" y="287"/>
                      </a:lnTo>
                      <a:lnTo>
                        <a:pt x="2918" y="272"/>
                      </a:lnTo>
                      <a:lnTo>
                        <a:pt x="2915" y="255"/>
                      </a:lnTo>
                      <a:lnTo>
                        <a:pt x="2890" y="255"/>
                      </a:lnTo>
                      <a:lnTo>
                        <a:pt x="2891" y="250"/>
                      </a:lnTo>
                      <a:lnTo>
                        <a:pt x="2891" y="245"/>
                      </a:lnTo>
                      <a:lnTo>
                        <a:pt x="2890" y="240"/>
                      </a:lnTo>
                      <a:lnTo>
                        <a:pt x="2888" y="236"/>
                      </a:lnTo>
                      <a:lnTo>
                        <a:pt x="2885" y="232"/>
                      </a:lnTo>
                      <a:lnTo>
                        <a:pt x="2882" y="229"/>
                      </a:lnTo>
                      <a:lnTo>
                        <a:pt x="2877" y="226"/>
                      </a:lnTo>
                      <a:lnTo>
                        <a:pt x="2874" y="223"/>
                      </a:lnTo>
                      <a:lnTo>
                        <a:pt x="2869" y="221"/>
                      </a:lnTo>
                      <a:lnTo>
                        <a:pt x="2866" y="220"/>
                      </a:lnTo>
                      <a:lnTo>
                        <a:pt x="2813" y="220"/>
                      </a:lnTo>
                      <a:lnTo>
                        <a:pt x="2824" y="196"/>
                      </a:lnTo>
                      <a:lnTo>
                        <a:pt x="2763" y="196"/>
                      </a:lnTo>
                      <a:lnTo>
                        <a:pt x="2773" y="188"/>
                      </a:lnTo>
                      <a:lnTo>
                        <a:pt x="2778" y="178"/>
                      </a:lnTo>
                      <a:lnTo>
                        <a:pt x="2779" y="167"/>
                      </a:lnTo>
                      <a:lnTo>
                        <a:pt x="2776" y="157"/>
                      </a:lnTo>
                      <a:lnTo>
                        <a:pt x="2771" y="146"/>
                      </a:lnTo>
                      <a:lnTo>
                        <a:pt x="2765" y="136"/>
                      </a:lnTo>
                      <a:lnTo>
                        <a:pt x="2755" y="127"/>
                      </a:lnTo>
                      <a:lnTo>
                        <a:pt x="2744" y="120"/>
                      </a:lnTo>
                      <a:lnTo>
                        <a:pt x="2733" y="114"/>
                      </a:lnTo>
                      <a:lnTo>
                        <a:pt x="2722" y="111"/>
                      </a:lnTo>
                      <a:lnTo>
                        <a:pt x="2709" y="117"/>
                      </a:lnTo>
                      <a:lnTo>
                        <a:pt x="2698" y="127"/>
                      </a:lnTo>
                      <a:lnTo>
                        <a:pt x="2688" y="136"/>
                      </a:lnTo>
                      <a:lnTo>
                        <a:pt x="2678" y="146"/>
                      </a:lnTo>
                      <a:lnTo>
                        <a:pt x="2669" y="157"/>
                      </a:lnTo>
                      <a:lnTo>
                        <a:pt x="2661" y="165"/>
                      </a:lnTo>
                      <a:lnTo>
                        <a:pt x="2650" y="172"/>
                      </a:lnTo>
                      <a:lnTo>
                        <a:pt x="2640" y="175"/>
                      </a:lnTo>
                      <a:lnTo>
                        <a:pt x="2627" y="175"/>
                      </a:lnTo>
                      <a:lnTo>
                        <a:pt x="2613" y="170"/>
                      </a:lnTo>
                      <a:lnTo>
                        <a:pt x="2613" y="165"/>
                      </a:lnTo>
                      <a:lnTo>
                        <a:pt x="2613" y="160"/>
                      </a:lnTo>
                      <a:lnTo>
                        <a:pt x="2611" y="157"/>
                      </a:lnTo>
                      <a:lnTo>
                        <a:pt x="2610" y="152"/>
                      </a:lnTo>
                      <a:lnTo>
                        <a:pt x="2608" y="148"/>
                      </a:lnTo>
                      <a:lnTo>
                        <a:pt x="2605" y="144"/>
                      </a:lnTo>
                      <a:lnTo>
                        <a:pt x="2602" y="141"/>
                      </a:lnTo>
                      <a:lnTo>
                        <a:pt x="2600" y="136"/>
                      </a:lnTo>
                      <a:lnTo>
                        <a:pt x="2597" y="133"/>
                      </a:lnTo>
                      <a:lnTo>
                        <a:pt x="2595" y="128"/>
                      </a:lnTo>
                      <a:lnTo>
                        <a:pt x="2613" y="146"/>
                      </a:lnTo>
                      <a:lnTo>
                        <a:pt x="2616" y="143"/>
                      </a:lnTo>
                      <a:lnTo>
                        <a:pt x="2618" y="141"/>
                      </a:lnTo>
                      <a:lnTo>
                        <a:pt x="2619" y="138"/>
                      </a:lnTo>
                      <a:lnTo>
                        <a:pt x="2619" y="133"/>
                      </a:lnTo>
                      <a:lnTo>
                        <a:pt x="2619" y="130"/>
                      </a:lnTo>
                      <a:lnTo>
                        <a:pt x="2619" y="125"/>
                      </a:lnTo>
                      <a:lnTo>
                        <a:pt x="2619" y="122"/>
                      </a:lnTo>
                      <a:lnTo>
                        <a:pt x="2619" y="117"/>
                      </a:lnTo>
                      <a:lnTo>
                        <a:pt x="2619" y="114"/>
                      </a:lnTo>
                      <a:lnTo>
                        <a:pt x="2619" y="111"/>
                      </a:lnTo>
                      <a:lnTo>
                        <a:pt x="2603" y="98"/>
                      </a:lnTo>
                      <a:lnTo>
                        <a:pt x="2584" y="92"/>
                      </a:lnTo>
                      <a:lnTo>
                        <a:pt x="2565" y="87"/>
                      </a:lnTo>
                      <a:lnTo>
                        <a:pt x="2546" y="85"/>
                      </a:lnTo>
                      <a:lnTo>
                        <a:pt x="2526" y="85"/>
                      </a:lnTo>
                      <a:lnTo>
                        <a:pt x="2509" y="84"/>
                      </a:lnTo>
                      <a:lnTo>
                        <a:pt x="2491" y="80"/>
                      </a:lnTo>
                      <a:lnTo>
                        <a:pt x="2475" y="76"/>
                      </a:lnTo>
                      <a:lnTo>
                        <a:pt x="2461" y="66"/>
                      </a:lnTo>
                      <a:lnTo>
                        <a:pt x="2450" y="52"/>
                      </a:lnTo>
                      <a:lnTo>
                        <a:pt x="2454" y="50"/>
                      </a:lnTo>
                      <a:lnTo>
                        <a:pt x="2456" y="47"/>
                      </a:lnTo>
                      <a:lnTo>
                        <a:pt x="2458" y="45"/>
                      </a:lnTo>
                      <a:lnTo>
                        <a:pt x="2459" y="42"/>
                      </a:lnTo>
                      <a:lnTo>
                        <a:pt x="2459" y="37"/>
                      </a:lnTo>
                      <a:lnTo>
                        <a:pt x="2459" y="34"/>
                      </a:lnTo>
                      <a:lnTo>
                        <a:pt x="2459" y="31"/>
                      </a:lnTo>
                      <a:lnTo>
                        <a:pt x="2458" y="26"/>
                      </a:lnTo>
                      <a:lnTo>
                        <a:pt x="2458" y="23"/>
                      </a:lnTo>
                      <a:lnTo>
                        <a:pt x="2458" y="20"/>
                      </a:lnTo>
                      <a:lnTo>
                        <a:pt x="2432" y="2"/>
                      </a:lnTo>
                      <a:lnTo>
                        <a:pt x="2438" y="0"/>
                      </a:lnTo>
                      <a:lnTo>
                        <a:pt x="2443" y="2"/>
                      </a:lnTo>
                      <a:lnTo>
                        <a:pt x="2448" y="4"/>
                      </a:lnTo>
                      <a:lnTo>
                        <a:pt x="2453" y="8"/>
                      </a:lnTo>
                      <a:lnTo>
                        <a:pt x="2456" y="13"/>
                      </a:lnTo>
                      <a:lnTo>
                        <a:pt x="2458" y="20"/>
                      </a:lnTo>
                      <a:lnTo>
                        <a:pt x="2459" y="26"/>
                      </a:lnTo>
                      <a:lnTo>
                        <a:pt x="2459" y="32"/>
                      </a:lnTo>
                      <a:lnTo>
                        <a:pt x="2459" y="39"/>
                      </a:lnTo>
                      <a:lnTo>
                        <a:pt x="2458" y="44"/>
                      </a:lnTo>
                      <a:lnTo>
                        <a:pt x="2458" y="44"/>
                      </a:lnTo>
                      <a:lnTo>
                        <a:pt x="2456" y="44"/>
                      </a:lnTo>
                      <a:close/>
                    </a:path>
                  </a:pathLst>
                </a:custGeom>
                <a:solidFill>
                  <a:srgbClr val="808000"/>
                </a:solidFill>
                <a:ln w="9525">
                  <a:noFill/>
                  <a:round/>
                  <a:headEnd/>
                  <a:tailEnd/>
                </a:ln>
              </p:spPr>
              <p:txBody>
                <a:bodyPr/>
                <a:lstStyle/>
                <a:p>
                  <a:endParaRPr lang="en-US"/>
                </a:p>
              </p:txBody>
            </p:sp>
            <p:sp>
              <p:nvSpPr>
                <p:cNvPr id="44258" name="Freeform 226"/>
                <p:cNvSpPr>
                  <a:spLocks/>
                </p:cNvSpPr>
                <p:nvPr/>
              </p:nvSpPr>
              <p:spPr bwMode="auto">
                <a:xfrm>
                  <a:off x="2112" y="3042"/>
                  <a:ext cx="1610" cy="1051"/>
                </a:xfrm>
                <a:custGeom>
                  <a:avLst/>
                  <a:gdLst/>
                  <a:ahLst/>
                  <a:cxnLst>
                    <a:cxn ang="0">
                      <a:pos x="2523" y="93"/>
                    </a:cxn>
                    <a:cxn ang="0">
                      <a:pos x="2694" y="53"/>
                    </a:cxn>
                    <a:cxn ang="0">
                      <a:pos x="2781" y="50"/>
                    </a:cxn>
                    <a:cxn ang="0">
                      <a:pos x="3042" y="213"/>
                    </a:cxn>
                    <a:cxn ang="0">
                      <a:pos x="3184" y="967"/>
                    </a:cxn>
                    <a:cxn ang="0">
                      <a:pos x="1827" y="1754"/>
                    </a:cxn>
                    <a:cxn ang="0">
                      <a:pos x="930" y="1972"/>
                    </a:cxn>
                    <a:cxn ang="0">
                      <a:pos x="1176" y="2047"/>
                    </a:cxn>
                    <a:cxn ang="0">
                      <a:pos x="1114" y="2055"/>
                    </a:cxn>
                    <a:cxn ang="0">
                      <a:pos x="810" y="1980"/>
                    </a:cxn>
                    <a:cxn ang="0">
                      <a:pos x="642" y="2088"/>
                    </a:cxn>
                    <a:cxn ang="0">
                      <a:pos x="573" y="1949"/>
                    </a:cxn>
                    <a:cxn ang="0">
                      <a:pos x="450" y="1898"/>
                    </a:cxn>
                    <a:cxn ang="0">
                      <a:pos x="458" y="1866"/>
                    </a:cxn>
                    <a:cxn ang="0">
                      <a:pos x="458" y="1837"/>
                    </a:cxn>
                    <a:cxn ang="0">
                      <a:pos x="342" y="1730"/>
                    </a:cxn>
                    <a:cxn ang="0">
                      <a:pos x="186" y="1682"/>
                    </a:cxn>
                    <a:cxn ang="0">
                      <a:pos x="160" y="1698"/>
                    </a:cxn>
                    <a:cxn ang="0">
                      <a:pos x="227" y="1757"/>
                    </a:cxn>
                    <a:cxn ang="0">
                      <a:pos x="208" y="1759"/>
                    </a:cxn>
                    <a:cxn ang="0">
                      <a:pos x="234" y="1813"/>
                    </a:cxn>
                    <a:cxn ang="0">
                      <a:pos x="266" y="1834"/>
                    </a:cxn>
                    <a:cxn ang="0">
                      <a:pos x="171" y="1924"/>
                    </a:cxn>
                    <a:cxn ang="0">
                      <a:pos x="194" y="1970"/>
                    </a:cxn>
                    <a:cxn ang="0">
                      <a:pos x="152" y="2012"/>
                    </a:cxn>
                    <a:cxn ang="0">
                      <a:pos x="144" y="1957"/>
                    </a:cxn>
                    <a:cxn ang="0">
                      <a:pos x="99" y="1925"/>
                    </a:cxn>
                    <a:cxn ang="0">
                      <a:pos x="134" y="1799"/>
                    </a:cxn>
                    <a:cxn ang="0">
                      <a:pos x="134" y="1712"/>
                    </a:cxn>
                    <a:cxn ang="0">
                      <a:pos x="243" y="1695"/>
                    </a:cxn>
                    <a:cxn ang="0">
                      <a:pos x="338" y="1607"/>
                    </a:cxn>
                    <a:cxn ang="0">
                      <a:pos x="176" y="1581"/>
                    </a:cxn>
                    <a:cxn ang="0">
                      <a:pos x="118" y="900"/>
                    </a:cxn>
                    <a:cxn ang="0">
                      <a:pos x="554" y="397"/>
                    </a:cxn>
                    <a:cxn ang="0">
                      <a:pos x="770" y="383"/>
                    </a:cxn>
                    <a:cxn ang="0">
                      <a:pos x="621" y="480"/>
                    </a:cxn>
                    <a:cxn ang="0">
                      <a:pos x="458" y="519"/>
                    </a:cxn>
                    <a:cxn ang="0">
                      <a:pos x="389" y="637"/>
                    </a:cxn>
                    <a:cxn ang="0">
                      <a:pos x="333" y="682"/>
                    </a:cxn>
                    <a:cxn ang="0">
                      <a:pos x="270" y="1104"/>
                    </a:cxn>
                    <a:cxn ang="0">
                      <a:pos x="659" y="776"/>
                    </a:cxn>
                    <a:cxn ang="0">
                      <a:pos x="886" y="912"/>
                    </a:cxn>
                    <a:cxn ang="0">
                      <a:pos x="1267" y="1016"/>
                    </a:cxn>
                    <a:cxn ang="0">
                      <a:pos x="1621" y="1040"/>
                    </a:cxn>
                    <a:cxn ang="0">
                      <a:pos x="1878" y="1336"/>
                    </a:cxn>
                    <a:cxn ang="0">
                      <a:pos x="1829" y="992"/>
                    </a:cxn>
                    <a:cxn ang="0">
                      <a:pos x="1894" y="989"/>
                    </a:cxn>
                    <a:cxn ang="0">
                      <a:pos x="1901" y="871"/>
                    </a:cxn>
                    <a:cxn ang="0">
                      <a:pos x="2021" y="864"/>
                    </a:cxn>
                    <a:cxn ang="0">
                      <a:pos x="2171" y="860"/>
                    </a:cxn>
                    <a:cxn ang="0">
                      <a:pos x="2294" y="831"/>
                    </a:cxn>
                    <a:cxn ang="0">
                      <a:pos x="2330" y="765"/>
                    </a:cxn>
                    <a:cxn ang="0">
                      <a:pos x="2403" y="695"/>
                    </a:cxn>
                    <a:cxn ang="0">
                      <a:pos x="2382" y="653"/>
                    </a:cxn>
                    <a:cxn ang="0">
                      <a:pos x="2534" y="666"/>
                    </a:cxn>
                    <a:cxn ang="0">
                      <a:pos x="2870" y="469"/>
                    </a:cxn>
                    <a:cxn ang="0">
                      <a:pos x="2888" y="236"/>
                    </a:cxn>
                    <a:cxn ang="0">
                      <a:pos x="2709" y="117"/>
                    </a:cxn>
                    <a:cxn ang="0">
                      <a:pos x="2613" y="146"/>
                    </a:cxn>
                    <a:cxn ang="0">
                      <a:pos x="2450" y="52"/>
                    </a:cxn>
                    <a:cxn ang="0">
                      <a:pos x="2459" y="39"/>
                    </a:cxn>
                  </a:cxnLst>
                  <a:rect l="0" t="0" r="r" b="b"/>
                  <a:pathLst>
                    <a:path w="3219" h="2101">
                      <a:moveTo>
                        <a:pt x="2456" y="44"/>
                      </a:moveTo>
                      <a:lnTo>
                        <a:pt x="2456" y="50"/>
                      </a:lnTo>
                      <a:lnTo>
                        <a:pt x="2456" y="55"/>
                      </a:lnTo>
                      <a:lnTo>
                        <a:pt x="2458" y="60"/>
                      </a:lnTo>
                      <a:lnTo>
                        <a:pt x="2461" y="64"/>
                      </a:lnTo>
                      <a:lnTo>
                        <a:pt x="2464" y="68"/>
                      </a:lnTo>
                      <a:lnTo>
                        <a:pt x="2469" y="71"/>
                      </a:lnTo>
                      <a:lnTo>
                        <a:pt x="2474" y="76"/>
                      </a:lnTo>
                      <a:lnTo>
                        <a:pt x="2478" y="79"/>
                      </a:lnTo>
                      <a:lnTo>
                        <a:pt x="2482" y="82"/>
                      </a:lnTo>
                      <a:lnTo>
                        <a:pt x="2485" y="87"/>
                      </a:lnTo>
                      <a:lnTo>
                        <a:pt x="2490" y="80"/>
                      </a:lnTo>
                      <a:lnTo>
                        <a:pt x="2493" y="77"/>
                      </a:lnTo>
                      <a:lnTo>
                        <a:pt x="2498" y="77"/>
                      </a:lnTo>
                      <a:lnTo>
                        <a:pt x="2501" y="79"/>
                      </a:lnTo>
                      <a:lnTo>
                        <a:pt x="2506" y="82"/>
                      </a:lnTo>
                      <a:lnTo>
                        <a:pt x="2509" y="85"/>
                      </a:lnTo>
                      <a:lnTo>
                        <a:pt x="2514" y="88"/>
                      </a:lnTo>
                      <a:lnTo>
                        <a:pt x="2518" y="92"/>
                      </a:lnTo>
                      <a:lnTo>
                        <a:pt x="2523" y="93"/>
                      </a:lnTo>
                      <a:lnTo>
                        <a:pt x="2528" y="93"/>
                      </a:lnTo>
                      <a:lnTo>
                        <a:pt x="2520" y="79"/>
                      </a:lnTo>
                      <a:lnTo>
                        <a:pt x="2518" y="69"/>
                      </a:lnTo>
                      <a:lnTo>
                        <a:pt x="2523" y="63"/>
                      </a:lnTo>
                      <a:lnTo>
                        <a:pt x="2533" y="58"/>
                      </a:lnTo>
                      <a:lnTo>
                        <a:pt x="2546" y="56"/>
                      </a:lnTo>
                      <a:lnTo>
                        <a:pt x="2558" y="53"/>
                      </a:lnTo>
                      <a:lnTo>
                        <a:pt x="2574" y="52"/>
                      </a:lnTo>
                      <a:lnTo>
                        <a:pt x="2589" y="48"/>
                      </a:lnTo>
                      <a:lnTo>
                        <a:pt x="2602" y="44"/>
                      </a:lnTo>
                      <a:lnTo>
                        <a:pt x="2613" y="37"/>
                      </a:lnTo>
                      <a:lnTo>
                        <a:pt x="2618" y="39"/>
                      </a:lnTo>
                      <a:lnTo>
                        <a:pt x="2626" y="40"/>
                      </a:lnTo>
                      <a:lnTo>
                        <a:pt x="2634" y="44"/>
                      </a:lnTo>
                      <a:lnTo>
                        <a:pt x="2643" y="47"/>
                      </a:lnTo>
                      <a:lnTo>
                        <a:pt x="2654" y="48"/>
                      </a:lnTo>
                      <a:lnTo>
                        <a:pt x="2664" y="52"/>
                      </a:lnTo>
                      <a:lnTo>
                        <a:pt x="2675" y="53"/>
                      </a:lnTo>
                      <a:lnTo>
                        <a:pt x="2685" y="53"/>
                      </a:lnTo>
                      <a:lnTo>
                        <a:pt x="2694" y="53"/>
                      </a:lnTo>
                      <a:lnTo>
                        <a:pt x="2704" y="52"/>
                      </a:lnTo>
                      <a:lnTo>
                        <a:pt x="2699" y="50"/>
                      </a:lnTo>
                      <a:lnTo>
                        <a:pt x="2696" y="50"/>
                      </a:lnTo>
                      <a:lnTo>
                        <a:pt x="2693" y="52"/>
                      </a:lnTo>
                      <a:lnTo>
                        <a:pt x="2691" y="53"/>
                      </a:lnTo>
                      <a:lnTo>
                        <a:pt x="2688" y="56"/>
                      </a:lnTo>
                      <a:lnTo>
                        <a:pt x="2686" y="58"/>
                      </a:lnTo>
                      <a:lnTo>
                        <a:pt x="2685" y="61"/>
                      </a:lnTo>
                      <a:lnTo>
                        <a:pt x="2683" y="64"/>
                      </a:lnTo>
                      <a:lnTo>
                        <a:pt x="2682" y="66"/>
                      </a:lnTo>
                      <a:lnTo>
                        <a:pt x="2678" y="69"/>
                      </a:lnTo>
                      <a:lnTo>
                        <a:pt x="2694" y="69"/>
                      </a:lnTo>
                      <a:lnTo>
                        <a:pt x="2706" y="69"/>
                      </a:lnTo>
                      <a:lnTo>
                        <a:pt x="2717" y="69"/>
                      </a:lnTo>
                      <a:lnTo>
                        <a:pt x="2728" y="68"/>
                      </a:lnTo>
                      <a:lnTo>
                        <a:pt x="2738" y="66"/>
                      </a:lnTo>
                      <a:lnTo>
                        <a:pt x="2747" y="63"/>
                      </a:lnTo>
                      <a:lnTo>
                        <a:pt x="2757" y="60"/>
                      </a:lnTo>
                      <a:lnTo>
                        <a:pt x="2768" y="55"/>
                      </a:lnTo>
                      <a:lnTo>
                        <a:pt x="2781" y="50"/>
                      </a:lnTo>
                      <a:lnTo>
                        <a:pt x="2795" y="44"/>
                      </a:lnTo>
                      <a:lnTo>
                        <a:pt x="2781" y="26"/>
                      </a:lnTo>
                      <a:lnTo>
                        <a:pt x="2792" y="39"/>
                      </a:lnTo>
                      <a:lnTo>
                        <a:pt x="2805" y="47"/>
                      </a:lnTo>
                      <a:lnTo>
                        <a:pt x="2819" y="53"/>
                      </a:lnTo>
                      <a:lnTo>
                        <a:pt x="2834" y="56"/>
                      </a:lnTo>
                      <a:lnTo>
                        <a:pt x="2848" y="56"/>
                      </a:lnTo>
                      <a:lnTo>
                        <a:pt x="2862" y="55"/>
                      </a:lnTo>
                      <a:lnTo>
                        <a:pt x="2877" y="53"/>
                      </a:lnTo>
                      <a:lnTo>
                        <a:pt x="2888" y="48"/>
                      </a:lnTo>
                      <a:lnTo>
                        <a:pt x="2899" y="44"/>
                      </a:lnTo>
                      <a:lnTo>
                        <a:pt x="2907" y="37"/>
                      </a:lnTo>
                      <a:lnTo>
                        <a:pt x="2904" y="77"/>
                      </a:lnTo>
                      <a:lnTo>
                        <a:pt x="2912" y="106"/>
                      </a:lnTo>
                      <a:lnTo>
                        <a:pt x="2931" y="128"/>
                      </a:lnTo>
                      <a:lnTo>
                        <a:pt x="2955" y="146"/>
                      </a:lnTo>
                      <a:lnTo>
                        <a:pt x="2982" y="160"/>
                      </a:lnTo>
                      <a:lnTo>
                        <a:pt x="3010" y="175"/>
                      </a:lnTo>
                      <a:lnTo>
                        <a:pt x="3030" y="192"/>
                      </a:lnTo>
                      <a:lnTo>
                        <a:pt x="3042" y="213"/>
                      </a:lnTo>
                      <a:lnTo>
                        <a:pt x="3042" y="242"/>
                      </a:lnTo>
                      <a:lnTo>
                        <a:pt x="3024" y="280"/>
                      </a:lnTo>
                      <a:lnTo>
                        <a:pt x="3042" y="298"/>
                      </a:lnTo>
                      <a:lnTo>
                        <a:pt x="3066" y="263"/>
                      </a:lnTo>
                      <a:lnTo>
                        <a:pt x="3054" y="301"/>
                      </a:lnTo>
                      <a:lnTo>
                        <a:pt x="3054" y="338"/>
                      </a:lnTo>
                      <a:lnTo>
                        <a:pt x="3064" y="373"/>
                      </a:lnTo>
                      <a:lnTo>
                        <a:pt x="3082" y="405"/>
                      </a:lnTo>
                      <a:lnTo>
                        <a:pt x="3102" y="436"/>
                      </a:lnTo>
                      <a:lnTo>
                        <a:pt x="3125" y="468"/>
                      </a:lnTo>
                      <a:lnTo>
                        <a:pt x="3149" y="498"/>
                      </a:lnTo>
                      <a:lnTo>
                        <a:pt x="3168" y="532"/>
                      </a:lnTo>
                      <a:lnTo>
                        <a:pt x="3184" y="564"/>
                      </a:lnTo>
                      <a:lnTo>
                        <a:pt x="3194" y="600"/>
                      </a:lnTo>
                      <a:lnTo>
                        <a:pt x="3210" y="661"/>
                      </a:lnTo>
                      <a:lnTo>
                        <a:pt x="3219" y="722"/>
                      </a:lnTo>
                      <a:lnTo>
                        <a:pt x="3219" y="784"/>
                      </a:lnTo>
                      <a:lnTo>
                        <a:pt x="3214" y="845"/>
                      </a:lnTo>
                      <a:lnTo>
                        <a:pt x="3202" y="906"/>
                      </a:lnTo>
                      <a:lnTo>
                        <a:pt x="3184" y="967"/>
                      </a:lnTo>
                      <a:lnTo>
                        <a:pt x="3162" y="1024"/>
                      </a:lnTo>
                      <a:lnTo>
                        <a:pt x="3133" y="1080"/>
                      </a:lnTo>
                      <a:lnTo>
                        <a:pt x="3102" y="1135"/>
                      </a:lnTo>
                      <a:lnTo>
                        <a:pt x="3066" y="1184"/>
                      </a:lnTo>
                      <a:lnTo>
                        <a:pt x="2973" y="1272"/>
                      </a:lnTo>
                      <a:lnTo>
                        <a:pt x="2872" y="1346"/>
                      </a:lnTo>
                      <a:lnTo>
                        <a:pt x="2768" y="1410"/>
                      </a:lnTo>
                      <a:lnTo>
                        <a:pt x="2659" y="1464"/>
                      </a:lnTo>
                      <a:lnTo>
                        <a:pt x="2549" y="1512"/>
                      </a:lnTo>
                      <a:lnTo>
                        <a:pt x="2437" y="1557"/>
                      </a:lnTo>
                      <a:lnTo>
                        <a:pt x="2325" y="1599"/>
                      </a:lnTo>
                      <a:lnTo>
                        <a:pt x="2211" y="1640"/>
                      </a:lnTo>
                      <a:lnTo>
                        <a:pt x="2101" y="1685"/>
                      </a:lnTo>
                      <a:lnTo>
                        <a:pt x="1992" y="1733"/>
                      </a:lnTo>
                      <a:lnTo>
                        <a:pt x="1962" y="1730"/>
                      </a:lnTo>
                      <a:lnTo>
                        <a:pt x="1933" y="1728"/>
                      </a:lnTo>
                      <a:lnTo>
                        <a:pt x="1906" y="1732"/>
                      </a:lnTo>
                      <a:lnTo>
                        <a:pt x="1878" y="1738"/>
                      </a:lnTo>
                      <a:lnTo>
                        <a:pt x="1853" y="1744"/>
                      </a:lnTo>
                      <a:lnTo>
                        <a:pt x="1827" y="1754"/>
                      </a:lnTo>
                      <a:lnTo>
                        <a:pt x="1802" y="1762"/>
                      </a:lnTo>
                      <a:lnTo>
                        <a:pt x="1776" y="1770"/>
                      </a:lnTo>
                      <a:lnTo>
                        <a:pt x="1750" y="1778"/>
                      </a:lnTo>
                      <a:lnTo>
                        <a:pt x="1725" y="1783"/>
                      </a:lnTo>
                      <a:lnTo>
                        <a:pt x="1653" y="1808"/>
                      </a:lnTo>
                      <a:lnTo>
                        <a:pt x="1578" y="1837"/>
                      </a:lnTo>
                      <a:lnTo>
                        <a:pt x="1504" y="1868"/>
                      </a:lnTo>
                      <a:lnTo>
                        <a:pt x="1429" y="1895"/>
                      </a:lnTo>
                      <a:lnTo>
                        <a:pt x="1354" y="1919"/>
                      </a:lnTo>
                      <a:lnTo>
                        <a:pt x="1275" y="1936"/>
                      </a:lnTo>
                      <a:lnTo>
                        <a:pt x="1197" y="1948"/>
                      </a:lnTo>
                      <a:lnTo>
                        <a:pt x="1118" y="1948"/>
                      </a:lnTo>
                      <a:lnTo>
                        <a:pt x="1037" y="1935"/>
                      </a:lnTo>
                      <a:lnTo>
                        <a:pt x="954" y="1909"/>
                      </a:lnTo>
                      <a:lnTo>
                        <a:pt x="949" y="1924"/>
                      </a:lnTo>
                      <a:lnTo>
                        <a:pt x="944" y="1935"/>
                      </a:lnTo>
                      <a:lnTo>
                        <a:pt x="939" y="1944"/>
                      </a:lnTo>
                      <a:lnTo>
                        <a:pt x="936" y="1954"/>
                      </a:lnTo>
                      <a:lnTo>
                        <a:pt x="933" y="1964"/>
                      </a:lnTo>
                      <a:lnTo>
                        <a:pt x="930" y="1972"/>
                      </a:lnTo>
                      <a:lnTo>
                        <a:pt x="930" y="1983"/>
                      </a:lnTo>
                      <a:lnTo>
                        <a:pt x="930" y="1994"/>
                      </a:lnTo>
                      <a:lnTo>
                        <a:pt x="933" y="2007"/>
                      </a:lnTo>
                      <a:lnTo>
                        <a:pt x="936" y="2023"/>
                      </a:lnTo>
                      <a:lnTo>
                        <a:pt x="944" y="2026"/>
                      </a:lnTo>
                      <a:lnTo>
                        <a:pt x="954" y="2028"/>
                      </a:lnTo>
                      <a:lnTo>
                        <a:pt x="963" y="2029"/>
                      </a:lnTo>
                      <a:lnTo>
                        <a:pt x="971" y="2029"/>
                      </a:lnTo>
                      <a:lnTo>
                        <a:pt x="981" y="2029"/>
                      </a:lnTo>
                      <a:lnTo>
                        <a:pt x="990" y="2029"/>
                      </a:lnTo>
                      <a:lnTo>
                        <a:pt x="1000" y="2029"/>
                      </a:lnTo>
                      <a:lnTo>
                        <a:pt x="1008" y="2029"/>
                      </a:lnTo>
                      <a:lnTo>
                        <a:pt x="1014" y="2029"/>
                      </a:lnTo>
                      <a:lnTo>
                        <a:pt x="1021" y="2029"/>
                      </a:lnTo>
                      <a:lnTo>
                        <a:pt x="1218" y="2012"/>
                      </a:lnTo>
                      <a:lnTo>
                        <a:pt x="1232" y="2029"/>
                      </a:lnTo>
                      <a:lnTo>
                        <a:pt x="1182" y="2047"/>
                      </a:lnTo>
                      <a:lnTo>
                        <a:pt x="1178" y="2047"/>
                      </a:lnTo>
                      <a:lnTo>
                        <a:pt x="1176" y="2047"/>
                      </a:lnTo>
                      <a:lnTo>
                        <a:pt x="1176" y="2047"/>
                      </a:lnTo>
                      <a:lnTo>
                        <a:pt x="1176" y="2047"/>
                      </a:lnTo>
                      <a:lnTo>
                        <a:pt x="1179" y="2045"/>
                      </a:lnTo>
                      <a:lnTo>
                        <a:pt x="1181" y="2045"/>
                      </a:lnTo>
                      <a:lnTo>
                        <a:pt x="1184" y="2044"/>
                      </a:lnTo>
                      <a:lnTo>
                        <a:pt x="1187" y="2042"/>
                      </a:lnTo>
                      <a:lnTo>
                        <a:pt x="1189" y="2039"/>
                      </a:lnTo>
                      <a:lnTo>
                        <a:pt x="1190" y="2036"/>
                      </a:lnTo>
                      <a:lnTo>
                        <a:pt x="1181" y="2031"/>
                      </a:lnTo>
                      <a:lnTo>
                        <a:pt x="1171" y="2029"/>
                      </a:lnTo>
                      <a:lnTo>
                        <a:pt x="1162" y="2029"/>
                      </a:lnTo>
                      <a:lnTo>
                        <a:pt x="1154" y="2029"/>
                      </a:lnTo>
                      <a:lnTo>
                        <a:pt x="1144" y="2032"/>
                      </a:lnTo>
                      <a:lnTo>
                        <a:pt x="1136" y="2036"/>
                      </a:lnTo>
                      <a:lnTo>
                        <a:pt x="1126" y="2039"/>
                      </a:lnTo>
                      <a:lnTo>
                        <a:pt x="1117" y="2042"/>
                      </a:lnTo>
                      <a:lnTo>
                        <a:pt x="1107" y="2045"/>
                      </a:lnTo>
                      <a:lnTo>
                        <a:pt x="1099" y="2047"/>
                      </a:lnTo>
                      <a:lnTo>
                        <a:pt x="1102" y="2050"/>
                      </a:lnTo>
                      <a:lnTo>
                        <a:pt x="1109" y="2053"/>
                      </a:lnTo>
                      <a:lnTo>
                        <a:pt x="1114" y="2055"/>
                      </a:lnTo>
                      <a:lnTo>
                        <a:pt x="1120" y="2055"/>
                      </a:lnTo>
                      <a:lnTo>
                        <a:pt x="1126" y="2056"/>
                      </a:lnTo>
                      <a:lnTo>
                        <a:pt x="1133" y="2055"/>
                      </a:lnTo>
                      <a:lnTo>
                        <a:pt x="1139" y="2055"/>
                      </a:lnTo>
                      <a:lnTo>
                        <a:pt x="1146" y="2055"/>
                      </a:lnTo>
                      <a:lnTo>
                        <a:pt x="1152" y="2055"/>
                      </a:lnTo>
                      <a:lnTo>
                        <a:pt x="1158" y="2053"/>
                      </a:lnTo>
                      <a:lnTo>
                        <a:pt x="894" y="2036"/>
                      </a:lnTo>
                      <a:lnTo>
                        <a:pt x="894" y="2029"/>
                      </a:lnTo>
                      <a:lnTo>
                        <a:pt x="886" y="2042"/>
                      </a:lnTo>
                      <a:lnTo>
                        <a:pt x="878" y="2047"/>
                      </a:lnTo>
                      <a:lnTo>
                        <a:pt x="872" y="2047"/>
                      </a:lnTo>
                      <a:lnTo>
                        <a:pt x="862" y="2042"/>
                      </a:lnTo>
                      <a:lnTo>
                        <a:pt x="854" y="2034"/>
                      </a:lnTo>
                      <a:lnTo>
                        <a:pt x="846" y="2024"/>
                      </a:lnTo>
                      <a:lnTo>
                        <a:pt x="837" y="2013"/>
                      </a:lnTo>
                      <a:lnTo>
                        <a:pt x="829" y="2005"/>
                      </a:lnTo>
                      <a:lnTo>
                        <a:pt x="819" y="1997"/>
                      </a:lnTo>
                      <a:lnTo>
                        <a:pt x="810" y="1994"/>
                      </a:lnTo>
                      <a:lnTo>
                        <a:pt x="810" y="1980"/>
                      </a:lnTo>
                      <a:lnTo>
                        <a:pt x="790" y="1978"/>
                      </a:lnTo>
                      <a:lnTo>
                        <a:pt x="779" y="1981"/>
                      </a:lnTo>
                      <a:lnTo>
                        <a:pt x="773" y="1989"/>
                      </a:lnTo>
                      <a:lnTo>
                        <a:pt x="771" y="2000"/>
                      </a:lnTo>
                      <a:lnTo>
                        <a:pt x="773" y="2015"/>
                      </a:lnTo>
                      <a:lnTo>
                        <a:pt x="776" y="2032"/>
                      </a:lnTo>
                      <a:lnTo>
                        <a:pt x="778" y="2048"/>
                      </a:lnTo>
                      <a:lnTo>
                        <a:pt x="778" y="2066"/>
                      </a:lnTo>
                      <a:lnTo>
                        <a:pt x="776" y="2082"/>
                      </a:lnTo>
                      <a:lnTo>
                        <a:pt x="768" y="2096"/>
                      </a:lnTo>
                      <a:lnTo>
                        <a:pt x="746" y="2101"/>
                      </a:lnTo>
                      <a:lnTo>
                        <a:pt x="728" y="2098"/>
                      </a:lnTo>
                      <a:lnTo>
                        <a:pt x="715" y="2092"/>
                      </a:lnTo>
                      <a:lnTo>
                        <a:pt x="706" y="2084"/>
                      </a:lnTo>
                      <a:lnTo>
                        <a:pt x="698" y="2074"/>
                      </a:lnTo>
                      <a:lnTo>
                        <a:pt x="690" y="2066"/>
                      </a:lnTo>
                      <a:lnTo>
                        <a:pt x="682" y="2061"/>
                      </a:lnTo>
                      <a:lnTo>
                        <a:pt x="672" y="2063"/>
                      </a:lnTo>
                      <a:lnTo>
                        <a:pt x="659" y="2071"/>
                      </a:lnTo>
                      <a:lnTo>
                        <a:pt x="642" y="2088"/>
                      </a:lnTo>
                      <a:lnTo>
                        <a:pt x="634" y="2036"/>
                      </a:lnTo>
                      <a:lnTo>
                        <a:pt x="627" y="2039"/>
                      </a:lnTo>
                      <a:lnTo>
                        <a:pt x="621" y="2042"/>
                      </a:lnTo>
                      <a:lnTo>
                        <a:pt x="614" y="2045"/>
                      </a:lnTo>
                      <a:lnTo>
                        <a:pt x="608" y="2047"/>
                      </a:lnTo>
                      <a:lnTo>
                        <a:pt x="602" y="2050"/>
                      </a:lnTo>
                      <a:lnTo>
                        <a:pt x="595" y="2053"/>
                      </a:lnTo>
                      <a:lnTo>
                        <a:pt x="589" y="2055"/>
                      </a:lnTo>
                      <a:lnTo>
                        <a:pt x="582" y="2055"/>
                      </a:lnTo>
                      <a:lnTo>
                        <a:pt x="574" y="2055"/>
                      </a:lnTo>
                      <a:lnTo>
                        <a:pt x="566" y="2053"/>
                      </a:lnTo>
                      <a:lnTo>
                        <a:pt x="576" y="2044"/>
                      </a:lnTo>
                      <a:lnTo>
                        <a:pt x="581" y="2032"/>
                      </a:lnTo>
                      <a:lnTo>
                        <a:pt x="582" y="2020"/>
                      </a:lnTo>
                      <a:lnTo>
                        <a:pt x="582" y="2008"/>
                      </a:lnTo>
                      <a:lnTo>
                        <a:pt x="581" y="1996"/>
                      </a:lnTo>
                      <a:lnTo>
                        <a:pt x="579" y="1984"/>
                      </a:lnTo>
                      <a:lnTo>
                        <a:pt x="576" y="1972"/>
                      </a:lnTo>
                      <a:lnTo>
                        <a:pt x="574" y="1960"/>
                      </a:lnTo>
                      <a:lnTo>
                        <a:pt x="573" y="1949"/>
                      </a:lnTo>
                      <a:lnTo>
                        <a:pt x="574" y="1938"/>
                      </a:lnTo>
                      <a:lnTo>
                        <a:pt x="563" y="1933"/>
                      </a:lnTo>
                      <a:lnTo>
                        <a:pt x="552" y="1927"/>
                      </a:lnTo>
                      <a:lnTo>
                        <a:pt x="541" y="1919"/>
                      </a:lnTo>
                      <a:lnTo>
                        <a:pt x="531" y="1912"/>
                      </a:lnTo>
                      <a:lnTo>
                        <a:pt x="520" y="1906"/>
                      </a:lnTo>
                      <a:lnTo>
                        <a:pt x="510" y="1901"/>
                      </a:lnTo>
                      <a:lnTo>
                        <a:pt x="501" y="1900"/>
                      </a:lnTo>
                      <a:lnTo>
                        <a:pt x="491" y="1900"/>
                      </a:lnTo>
                      <a:lnTo>
                        <a:pt x="482" y="1903"/>
                      </a:lnTo>
                      <a:lnTo>
                        <a:pt x="472" y="1909"/>
                      </a:lnTo>
                      <a:lnTo>
                        <a:pt x="458" y="1909"/>
                      </a:lnTo>
                      <a:lnTo>
                        <a:pt x="458" y="1908"/>
                      </a:lnTo>
                      <a:lnTo>
                        <a:pt x="458" y="1906"/>
                      </a:lnTo>
                      <a:lnTo>
                        <a:pt x="456" y="1904"/>
                      </a:lnTo>
                      <a:lnTo>
                        <a:pt x="456" y="1903"/>
                      </a:lnTo>
                      <a:lnTo>
                        <a:pt x="454" y="1901"/>
                      </a:lnTo>
                      <a:lnTo>
                        <a:pt x="453" y="1900"/>
                      </a:lnTo>
                      <a:lnTo>
                        <a:pt x="451" y="1898"/>
                      </a:lnTo>
                      <a:lnTo>
                        <a:pt x="450" y="1898"/>
                      </a:lnTo>
                      <a:lnTo>
                        <a:pt x="448" y="1896"/>
                      </a:lnTo>
                      <a:lnTo>
                        <a:pt x="448" y="1895"/>
                      </a:lnTo>
                      <a:lnTo>
                        <a:pt x="466" y="1909"/>
                      </a:lnTo>
                      <a:lnTo>
                        <a:pt x="467" y="1908"/>
                      </a:lnTo>
                      <a:lnTo>
                        <a:pt x="470" y="1906"/>
                      </a:lnTo>
                      <a:lnTo>
                        <a:pt x="470" y="1904"/>
                      </a:lnTo>
                      <a:lnTo>
                        <a:pt x="472" y="1903"/>
                      </a:lnTo>
                      <a:lnTo>
                        <a:pt x="472" y="1900"/>
                      </a:lnTo>
                      <a:lnTo>
                        <a:pt x="472" y="1896"/>
                      </a:lnTo>
                      <a:lnTo>
                        <a:pt x="472" y="1895"/>
                      </a:lnTo>
                      <a:lnTo>
                        <a:pt x="472" y="1892"/>
                      </a:lnTo>
                      <a:lnTo>
                        <a:pt x="472" y="1888"/>
                      </a:lnTo>
                      <a:lnTo>
                        <a:pt x="472" y="1885"/>
                      </a:lnTo>
                      <a:lnTo>
                        <a:pt x="448" y="1860"/>
                      </a:lnTo>
                      <a:lnTo>
                        <a:pt x="422" y="1903"/>
                      </a:lnTo>
                      <a:lnTo>
                        <a:pt x="422" y="1853"/>
                      </a:lnTo>
                      <a:lnTo>
                        <a:pt x="430" y="1856"/>
                      </a:lnTo>
                      <a:lnTo>
                        <a:pt x="440" y="1860"/>
                      </a:lnTo>
                      <a:lnTo>
                        <a:pt x="448" y="1863"/>
                      </a:lnTo>
                      <a:lnTo>
                        <a:pt x="458" y="1866"/>
                      </a:lnTo>
                      <a:lnTo>
                        <a:pt x="466" y="1871"/>
                      </a:lnTo>
                      <a:lnTo>
                        <a:pt x="475" y="1874"/>
                      </a:lnTo>
                      <a:lnTo>
                        <a:pt x="485" y="1879"/>
                      </a:lnTo>
                      <a:lnTo>
                        <a:pt x="494" y="1884"/>
                      </a:lnTo>
                      <a:lnTo>
                        <a:pt x="504" y="1890"/>
                      </a:lnTo>
                      <a:lnTo>
                        <a:pt x="514" y="1895"/>
                      </a:lnTo>
                      <a:lnTo>
                        <a:pt x="531" y="1877"/>
                      </a:lnTo>
                      <a:lnTo>
                        <a:pt x="483" y="1836"/>
                      </a:lnTo>
                      <a:lnTo>
                        <a:pt x="482" y="1839"/>
                      </a:lnTo>
                      <a:lnTo>
                        <a:pt x="480" y="1840"/>
                      </a:lnTo>
                      <a:lnTo>
                        <a:pt x="477" y="1842"/>
                      </a:lnTo>
                      <a:lnTo>
                        <a:pt x="474" y="1842"/>
                      </a:lnTo>
                      <a:lnTo>
                        <a:pt x="472" y="1844"/>
                      </a:lnTo>
                      <a:lnTo>
                        <a:pt x="469" y="1844"/>
                      </a:lnTo>
                      <a:lnTo>
                        <a:pt x="466" y="1844"/>
                      </a:lnTo>
                      <a:lnTo>
                        <a:pt x="462" y="1844"/>
                      </a:lnTo>
                      <a:lnTo>
                        <a:pt x="461" y="1842"/>
                      </a:lnTo>
                      <a:lnTo>
                        <a:pt x="458" y="1842"/>
                      </a:lnTo>
                      <a:lnTo>
                        <a:pt x="458" y="1840"/>
                      </a:lnTo>
                      <a:lnTo>
                        <a:pt x="458" y="1837"/>
                      </a:lnTo>
                      <a:lnTo>
                        <a:pt x="458" y="1836"/>
                      </a:lnTo>
                      <a:lnTo>
                        <a:pt x="458" y="1832"/>
                      </a:lnTo>
                      <a:lnTo>
                        <a:pt x="456" y="1829"/>
                      </a:lnTo>
                      <a:lnTo>
                        <a:pt x="456" y="1826"/>
                      </a:lnTo>
                      <a:lnTo>
                        <a:pt x="454" y="1823"/>
                      </a:lnTo>
                      <a:lnTo>
                        <a:pt x="453" y="1821"/>
                      </a:lnTo>
                      <a:lnTo>
                        <a:pt x="450" y="1820"/>
                      </a:lnTo>
                      <a:lnTo>
                        <a:pt x="448" y="1818"/>
                      </a:lnTo>
                      <a:lnTo>
                        <a:pt x="430" y="1818"/>
                      </a:lnTo>
                      <a:lnTo>
                        <a:pt x="422" y="1805"/>
                      </a:lnTo>
                      <a:lnTo>
                        <a:pt x="414" y="1797"/>
                      </a:lnTo>
                      <a:lnTo>
                        <a:pt x="405" y="1791"/>
                      </a:lnTo>
                      <a:lnTo>
                        <a:pt x="395" y="1788"/>
                      </a:lnTo>
                      <a:lnTo>
                        <a:pt x="386" y="1784"/>
                      </a:lnTo>
                      <a:lnTo>
                        <a:pt x="378" y="1780"/>
                      </a:lnTo>
                      <a:lnTo>
                        <a:pt x="370" y="1773"/>
                      </a:lnTo>
                      <a:lnTo>
                        <a:pt x="363" y="1765"/>
                      </a:lnTo>
                      <a:lnTo>
                        <a:pt x="358" y="1752"/>
                      </a:lnTo>
                      <a:lnTo>
                        <a:pt x="355" y="1733"/>
                      </a:lnTo>
                      <a:lnTo>
                        <a:pt x="342" y="1730"/>
                      </a:lnTo>
                      <a:lnTo>
                        <a:pt x="330" y="1727"/>
                      </a:lnTo>
                      <a:lnTo>
                        <a:pt x="317" y="1725"/>
                      </a:lnTo>
                      <a:lnTo>
                        <a:pt x="302" y="1725"/>
                      </a:lnTo>
                      <a:lnTo>
                        <a:pt x="288" y="1725"/>
                      </a:lnTo>
                      <a:lnTo>
                        <a:pt x="275" y="1725"/>
                      </a:lnTo>
                      <a:lnTo>
                        <a:pt x="261" y="1725"/>
                      </a:lnTo>
                      <a:lnTo>
                        <a:pt x="246" y="1725"/>
                      </a:lnTo>
                      <a:lnTo>
                        <a:pt x="232" y="1727"/>
                      </a:lnTo>
                      <a:lnTo>
                        <a:pt x="219" y="1727"/>
                      </a:lnTo>
                      <a:lnTo>
                        <a:pt x="221" y="1720"/>
                      </a:lnTo>
                      <a:lnTo>
                        <a:pt x="221" y="1716"/>
                      </a:lnTo>
                      <a:lnTo>
                        <a:pt x="219" y="1711"/>
                      </a:lnTo>
                      <a:lnTo>
                        <a:pt x="218" y="1706"/>
                      </a:lnTo>
                      <a:lnTo>
                        <a:pt x="214" y="1703"/>
                      </a:lnTo>
                      <a:lnTo>
                        <a:pt x="210" y="1700"/>
                      </a:lnTo>
                      <a:lnTo>
                        <a:pt x="206" y="1695"/>
                      </a:lnTo>
                      <a:lnTo>
                        <a:pt x="202" y="1692"/>
                      </a:lnTo>
                      <a:lnTo>
                        <a:pt x="197" y="1688"/>
                      </a:lnTo>
                      <a:lnTo>
                        <a:pt x="194" y="1684"/>
                      </a:lnTo>
                      <a:lnTo>
                        <a:pt x="186" y="1682"/>
                      </a:lnTo>
                      <a:lnTo>
                        <a:pt x="179" y="1682"/>
                      </a:lnTo>
                      <a:lnTo>
                        <a:pt x="176" y="1685"/>
                      </a:lnTo>
                      <a:lnTo>
                        <a:pt x="173" y="1690"/>
                      </a:lnTo>
                      <a:lnTo>
                        <a:pt x="171" y="1696"/>
                      </a:lnTo>
                      <a:lnTo>
                        <a:pt x="170" y="1703"/>
                      </a:lnTo>
                      <a:lnTo>
                        <a:pt x="170" y="1708"/>
                      </a:lnTo>
                      <a:lnTo>
                        <a:pt x="170" y="1712"/>
                      </a:lnTo>
                      <a:lnTo>
                        <a:pt x="170" y="1716"/>
                      </a:lnTo>
                      <a:lnTo>
                        <a:pt x="170" y="1716"/>
                      </a:lnTo>
                      <a:lnTo>
                        <a:pt x="170" y="1714"/>
                      </a:lnTo>
                      <a:lnTo>
                        <a:pt x="170" y="1712"/>
                      </a:lnTo>
                      <a:lnTo>
                        <a:pt x="170" y="1711"/>
                      </a:lnTo>
                      <a:lnTo>
                        <a:pt x="170" y="1709"/>
                      </a:lnTo>
                      <a:lnTo>
                        <a:pt x="168" y="1708"/>
                      </a:lnTo>
                      <a:lnTo>
                        <a:pt x="168" y="1706"/>
                      </a:lnTo>
                      <a:lnTo>
                        <a:pt x="166" y="1704"/>
                      </a:lnTo>
                      <a:lnTo>
                        <a:pt x="165" y="1703"/>
                      </a:lnTo>
                      <a:lnTo>
                        <a:pt x="163" y="1700"/>
                      </a:lnTo>
                      <a:lnTo>
                        <a:pt x="162" y="1698"/>
                      </a:lnTo>
                      <a:lnTo>
                        <a:pt x="160" y="1698"/>
                      </a:lnTo>
                      <a:lnTo>
                        <a:pt x="157" y="1700"/>
                      </a:lnTo>
                      <a:lnTo>
                        <a:pt x="155" y="1700"/>
                      </a:lnTo>
                      <a:lnTo>
                        <a:pt x="152" y="1701"/>
                      </a:lnTo>
                      <a:lnTo>
                        <a:pt x="150" y="1703"/>
                      </a:lnTo>
                      <a:lnTo>
                        <a:pt x="149" y="1704"/>
                      </a:lnTo>
                      <a:lnTo>
                        <a:pt x="147" y="1704"/>
                      </a:lnTo>
                      <a:lnTo>
                        <a:pt x="147" y="1706"/>
                      </a:lnTo>
                      <a:lnTo>
                        <a:pt x="146" y="1708"/>
                      </a:lnTo>
                      <a:lnTo>
                        <a:pt x="144" y="1709"/>
                      </a:lnTo>
                      <a:lnTo>
                        <a:pt x="146" y="1722"/>
                      </a:lnTo>
                      <a:lnTo>
                        <a:pt x="150" y="1730"/>
                      </a:lnTo>
                      <a:lnTo>
                        <a:pt x="158" y="1733"/>
                      </a:lnTo>
                      <a:lnTo>
                        <a:pt x="166" y="1735"/>
                      </a:lnTo>
                      <a:lnTo>
                        <a:pt x="178" y="1733"/>
                      </a:lnTo>
                      <a:lnTo>
                        <a:pt x="189" y="1733"/>
                      </a:lnTo>
                      <a:lnTo>
                        <a:pt x="198" y="1733"/>
                      </a:lnTo>
                      <a:lnTo>
                        <a:pt x="208" y="1735"/>
                      </a:lnTo>
                      <a:lnTo>
                        <a:pt x="214" y="1741"/>
                      </a:lnTo>
                      <a:lnTo>
                        <a:pt x="219" y="1751"/>
                      </a:lnTo>
                      <a:lnTo>
                        <a:pt x="227" y="1757"/>
                      </a:lnTo>
                      <a:lnTo>
                        <a:pt x="235" y="1762"/>
                      </a:lnTo>
                      <a:lnTo>
                        <a:pt x="245" y="1767"/>
                      </a:lnTo>
                      <a:lnTo>
                        <a:pt x="253" y="1773"/>
                      </a:lnTo>
                      <a:lnTo>
                        <a:pt x="261" y="1778"/>
                      </a:lnTo>
                      <a:lnTo>
                        <a:pt x="269" y="1784"/>
                      </a:lnTo>
                      <a:lnTo>
                        <a:pt x="277" y="1791"/>
                      </a:lnTo>
                      <a:lnTo>
                        <a:pt x="283" y="1797"/>
                      </a:lnTo>
                      <a:lnTo>
                        <a:pt x="290" y="1804"/>
                      </a:lnTo>
                      <a:lnTo>
                        <a:pt x="296" y="1812"/>
                      </a:lnTo>
                      <a:lnTo>
                        <a:pt x="288" y="1802"/>
                      </a:lnTo>
                      <a:lnTo>
                        <a:pt x="282" y="1796"/>
                      </a:lnTo>
                      <a:lnTo>
                        <a:pt x="274" y="1788"/>
                      </a:lnTo>
                      <a:lnTo>
                        <a:pt x="266" y="1781"/>
                      </a:lnTo>
                      <a:lnTo>
                        <a:pt x="258" y="1775"/>
                      </a:lnTo>
                      <a:lnTo>
                        <a:pt x="250" y="1770"/>
                      </a:lnTo>
                      <a:lnTo>
                        <a:pt x="240" y="1765"/>
                      </a:lnTo>
                      <a:lnTo>
                        <a:pt x="232" y="1762"/>
                      </a:lnTo>
                      <a:lnTo>
                        <a:pt x="222" y="1760"/>
                      </a:lnTo>
                      <a:lnTo>
                        <a:pt x="211" y="1759"/>
                      </a:lnTo>
                      <a:lnTo>
                        <a:pt x="208" y="1759"/>
                      </a:lnTo>
                      <a:lnTo>
                        <a:pt x="206" y="1762"/>
                      </a:lnTo>
                      <a:lnTo>
                        <a:pt x="205" y="1764"/>
                      </a:lnTo>
                      <a:lnTo>
                        <a:pt x="205" y="1767"/>
                      </a:lnTo>
                      <a:lnTo>
                        <a:pt x="205" y="1768"/>
                      </a:lnTo>
                      <a:lnTo>
                        <a:pt x="203" y="1772"/>
                      </a:lnTo>
                      <a:lnTo>
                        <a:pt x="203" y="1775"/>
                      </a:lnTo>
                      <a:lnTo>
                        <a:pt x="205" y="1778"/>
                      </a:lnTo>
                      <a:lnTo>
                        <a:pt x="205" y="1781"/>
                      </a:lnTo>
                      <a:lnTo>
                        <a:pt x="205" y="1783"/>
                      </a:lnTo>
                      <a:lnTo>
                        <a:pt x="208" y="1786"/>
                      </a:lnTo>
                      <a:lnTo>
                        <a:pt x="211" y="1788"/>
                      </a:lnTo>
                      <a:lnTo>
                        <a:pt x="214" y="1791"/>
                      </a:lnTo>
                      <a:lnTo>
                        <a:pt x="218" y="1792"/>
                      </a:lnTo>
                      <a:lnTo>
                        <a:pt x="222" y="1794"/>
                      </a:lnTo>
                      <a:lnTo>
                        <a:pt x="226" y="1797"/>
                      </a:lnTo>
                      <a:lnTo>
                        <a:pt x="229" y="1799"/>
                      </a:lnTo>
                      <a:lnTo>
                        <a:pt x="230" y="1802"/>
                      </a:lnTo>
                      <a:lnTo>
                        <a:pt x="234" y="1807"/>
                      </a:lnTo>
                      <a:lnTo>
                        <a:pt x="237" y="1812"/>
                      </a:lnTo>
                      <a:lnTo>
                        <a:pt x="234" y="1813"/>
                      </a:lnTo>
                      <a:lnTo>
                        <a:pt x="229" y="1813"/>
                      </a:lnTo>
                      <a:lnTo>
                        <a:pt x="221" y="1812"/>
                      </a:lnTo>
                      <a:lnTo>
                        <a:pt x="211" y="1808"/>
                      </a:lnTo>
                      <a:lnTo>
                        <a:pt x="202" y="1805"/>
                      </a:lnTo>
                      <a:lnTo>
                        <a:pt x="192" y="1804"/>
                      </a:lnTo>
                      <a:lnTo>
                        <a:pt x="182" y="1802"/>
                      </a:lnTo>
                      <a:lnTo>
                        <a:pt x="174" y="1804"/>
                      </a:lnTo>
                      <a:lnTo>
                        <a:pt x="166" y="1808"/>
                      </a:lnTo>
                      <a:lnTo>
                        <a:pt x="162" y="1818"/>
                      </a:lnTo>
                      <a:lnTo>
                        <a:pt x="171" y="1821"/>
                      </a:lnTo>
                      <a:lnTo>
                        <a:pt x="181" y="1824"/>
                      </a:lnTo>
                      <a:lnTo>
                        <a:pt x="190" y="1826"/>
                      </a:lnTo>
                      <a:lnTo>
                        <a:pt x="200" y="1826"/>
                      </a:lnTo>
                      <a:lnTo>
                        <a:pt x="210" y="1828"/>
                      </a:lnTo>
                      <a:lnTo>
                        <a:pt x="221" y="1826"/>
                      </a:lnTo>
                      <a:lnTo>
                        <a:pt x="230" y="1826"/>
                      </a:lnTo>
                      <a:lnTo>
                        <a:pt x="242" y="1826"/>
                      </a:lnTo>
                      <a:lnTo>
                        <a:pt x="251" y="1826"/>
                      </a:lnTo>
                      <a:lnTo>
                        <a:pt x="261" y="1824"/>
                      </a:lnTo>
                      <a:lnTo>
                        <a:pt x="266" y="1834"/>
                      </a:lnTo>
                      <a:lnTo>
                        <a:pt x="267" y="1844"/>
                      </a:lnTo>
                      <a:lnTo>
                        <a:pt x="267" y="1852"/>
                      </a:lnTo>
                      <a:lnTo>
                        <a:pt x="264" y="1860"/>
                      </a:lnTo>
                      <a:lnTo>
                        <a:pt x="261" y="1868"/>
                      </a:lnTo>
                      <a:lnTo>
                        <a:pt x="256" y="1872"/>
                      </a:lnTo>
                      <a:lnTo>
                        <a:pt x="248" y="1877"/>
                      </a:lnTo>
                      <a:lnTo>
                        <a:pt x="240" y="1882"/>
                      </a:lnTo>
                      <a:lnTo>
                        <a:pt x="230" y="1884"/>
                      </a:lnTo>
                      <a:lnTo>
                        <a:pt x="219" y="1885"/>
                      </a:lnTo>
                      <a:lnTo>
                        <a:pt x="210" y="1882"/>
                      </a:lnTo>
                      <a:lnTo>
                        <a:pt x="202" y="1882"/>
                      </a:lnTo>
                      <a:lnTo>
                        <a:pt x="197" y="1884"/>
                      </a:lnTo>
                      <a:lnTo>
                        <a:pt x="194" y="1888"/>
                      </a:lnTo>
                      <a:lnTo>
                        <a:pt x="190" y="1893"/>
                      </a:lnTo>
                      <a:lnTo>
                        <a:pt x="187" y="1900"/>
                      </a:lnTo>
                      <a:lnTo>
                        <a:pt x="184" y="1904"/>
                      </a:lnTo>
                      <a:lnTo>
                        <a:pt x="181" y="1911"/>
                      </a:lnTo>
                      <a:lnTo>
                        <a:pt x="176" y="1916"/>
                      </a:lnTo>
                      <a:lnTo>
                        <a:pt x="170" y="1920"/>
                      </a:lnTo>
                      <a:lnTo>
                        <a:pt x="171" y="1924"/>
                      </a:lnTo>
                      <a:lnTo>
                        <a:pt x="174" y="1927"/>
                      </a:lnTo>
                      <a:lnTo>
                        <a:pt x="179" y="1928"/>
                      </a:lnTo>
                      <a:lnTo>
                        <a:pt x="182" y="1928"/>
                      </a:lnTo>
                      <a:lnTo>
                        <a:pt x="187" y="1928"/>
                      </a:lnTo>
                      <a:lnTo>
                        <a:pt x="192" y="1928"/>
                      </a:lnTo>
                      <a:lnTo>
                        <a:pt x="197" y="1928"/>
                      </a:lnTo>
                      <a:lnTo>
                        <a:pt x="202" y="1928"/>
                      </a:lnTo>
                      <a:lnTo>
                        <a:pt x="206" y="1927"/>
                      </a:lnTo>
                      <a:lnTo>
                        <a:pt x="211" y="1927"/>
                      </a:lnTo>
                      <a:lnTo>
                        <a:pt x="210" y="1935"/>
                      </a:lnTo>
                      <a:lnTo>
                        <a:pt x="206" y="1944"/>
                      </a:lnTo>
                      <a:lnTo>
                        <a:pt x="203" y="1952"/>
                      </a:lnTo>
                      <a:lnTo>
                        <a:pt x="200" y="1960"/>
                      </a:lnTo>
                      <a:lnTo>
                        <a:pt x="197" y="1968"/>
                      </a:lnTo>
                      <a:lnTo>
                        <a:pt x="195" y="1976"/>
                      </a:lnTo>
                      <a:lnTo>
                        <a:pt x="194" y="1984"/>
                      </a:lnTo>
                      <a:lnTo>
                        <a:pt x="192" y="1994"/>
                      </a:lnTo>
                      <a:lnTo>
                        <a:pt x="192" y="2002"/>
                      </a:lnTo>
                      <a:lnTo>
                        <a:pt x="194" y="2012"/>
                      </a:lnTo>
                      <a:lnTo>
                        <a:pt x="194" y="1970"/>
                      </a:lnTo>
                      <a:lnTo>
                        <a:pt x="190" y="1968"/>
                      </a:lnTo>
                      <a:lnTo>
                        <a:pt x="187" y="1968"/>
                      </a:lnTo>
                      <a:lnTo>
                        <a:pt x="182" y="1967"/>
                      </a:lnTo>
                      <a:lnTo>
                        <a:pt x="176" y="1967"/>
                      </a:lnTo>
                      <a:lnTo>
                        <a:pt x="171" y="1968"/>
                      </a:lnTo>
                      <a:lnTo>
                        <a:pt x="165" y="1968"/>
                      </a:lnTo>
                      <a:lnTo>
                        <a:pt x="158" y="1970"/>
                      </a:lnTo>
                      <a:lnTo>
                        <a:pt x="154" y="1973"/>
                      </a:lnTo>
                      <a:lnTo>
                        <a:pt x="149" y="1976"/>
                      </a:lnTo>
                      <a:lnTo>
                        <a:pt x="144" y="1980"/>
                      </a:lnTo>
                      <a:lnTo>
                        <a:pt x="144" y="1983"/>
                      </a:lnTo>
                      <a:lnTo>
                        <a:pt x="144" y="1986"/>
                      </a:lnTo>
                      <a:lnTo>
                        <a:pt x="144" y="1991"/>
                      </a:lnTo>
                      <a:lnTo>
                        <a:pt x="142" y="1994"/>
                      </a:lnTo>
                      <a:lnTo>
                        <a:pt x="142" y="1997"/>
                      </a:lnTo>
                      <a:lnTo>
                        <a:pt x="142" y="2000"/>
                      </a:lnTo>
                      <a:lnTo>
                        <a:pt x="144" y="2004"/>
                      </a:lnTo>
                      <a:lnTo>
                        <a:pt x="146" y="2007"/>
                      </a:lnTo>
                      <a:lnTo>
                        <a:pt x="149" y="2010"/>
                      </a:lnTo>
                      <a:lnTo>
                        <a:pt x="152" y="2012"/>
                      </a:lnTo>
                      <a:lnTo>
                        <a:pt x="162" y="2005"/>
                      </a:lnTo>
                      <a:lnTo>
                        <a:pt x="162" y="2010"/>
                      </a:lnTo>
                      <a:lnTo>
                        <a:pt x="162" y="2015"/>
                      </a:lnTo>
                      <a:lnTo>
                        <a:pt x="160" y="2020"/>
                      </a:lnTo>
                      <a:lnTo>
                        <a:pt x="158" y="2023"/>
                      </a:lnTo>
                      <a:lnTo>
                        <a:pt x="155" y="2026"/>
                      </a:lnTo>
                      <a:lnTo>
                        <a:pt x="152" y="2029"/>
                      </a:lnTo>
                      <a:lnTo>
                        <a:pt x="147" y="2031"/>
                      </a:lnTo>
                      <a:lnTo>
                        <a:pt x="141" y="2031"/>
                      </a:lnTo>
                      <a:lnTo>
                        <a:pt x="134" y="2031"/>
                      </a:lnTo>
                      <a:lnTo>
                        <a:pt x="126" y="2029"/>
                      </a:lnTo>
                      <a:lnTo>
                        <a:pt x="122" y="2018"/>
                      </a:lnTo>
                      <a:lnTo>
                        <a:pt x="117" y="2007"/>
                      </a:lnTo>
                      <a:lnTo>
                        <a:pt x="117" y="1997"/>
                      </a:lnTo>
                      <a:lnTo>
                        <a:pt x="117" y="1989"/>
                      </a:lnTo>
                      <a:lnTo>
                        <a:pt x="120" y="1983"/>
                      </a:lnTo>
                      <a:lnTo>
                        <a:pt x="123" y="1976"/>
                      </a:lnTo>
                      <a:lnTo>
                        <a:pt x="130" y="1970"/>
                      </a:lnTo>
                      <a:lnTo>
                        <a:pt x="136" y="1964"/>
                      </a:lnTo>
                      <a:lnTo>
                        <a:pt x="144" y="1957"/>
                      </a:lnTo>
                      <a:lnTo>
                        <a:pt x="152" y="1952"/>
                      </a:lnTo>
                      <a:lnTo>
                        <a:pt x="155" y="1952"/>
                      </a:lnTo>
                      <a:lnTo>
                        <a:pt x="158" y="1952"/>
                      </a:lnTo>
                      <a:lnTo>
                        <a:pt x="162" y="1952"/>
                      </a:lnTo>
                      <a:lnTo>
                        <a:pt x="163" y="1952"/>
                      </a:lnTo>
                      <a:lnTo>
                        <a:pt x="166" y="1952"/>
                      </a:lnTo>
                      <a:lnTo>
                        <a:pt x="170" y="1952"/>
                      </a:lnTo>
                      <a:lnTo>
                        <a:pt x="171" y="1951"/>
                      </a:lnTo>
                      <a:lnTo>
                        <a:pt x="173" y="1949"/>
                      </a:lnTo>
                      <a:lnTo>
                        <a:pt x="174" y="1948"/>
                      </a:lnTo>
                      <a:lnTo>
                        <a:pt x="176" y="1944"/>
                      </a:lnTo>
                      <a:lnTo>
                        <a:pt x="168" y="1941"/>
                      </a:lnTo>
                      <a:lnTo>
                        <a:pt x="158" y="1938"/>
                      </a:lnTo>
                      <a:lnTo>
                        <a:pt x="150" y="1936"/>
                      </a:lnTo>
                      <a:lnTo>
                        <a:pt x="141" y="1936"/>
                      </a:lnTo>
                      <a:lnTo>
                        <a:pt x="133" y="1935"/>
                      </a:lnTo>
                      <a:lnTo>
                        <a:pt x="125" y="1933"/>
                      </a:lnTo>
                      <a:lnTo>
                        <a:pt x="115" y="1932"/>
                      </a:lnTo>
                      <a:lnTo>
                        <a:pt x="107" y="1930"/>
                      </a:lnTo>
                      <a:lnTo>
                        <a:pt x="99" y="1925"/>
                      </a:lnTo>
                      <a:lnTo>
                        <a:pt x="91" y="1920"/>
                      </a:lnTo>
                      <a:lnTo>
                        <a:pt x="109" y="1914"/>
                      </a:lnTo>
                      <a:lnTo>
                        <a:pt x="123" y="1906"/>
                      </a:lnTo>
                      <a:lnTo>
                        <a:pt x="138" y="1898"/>
                      </a:lnTo>
                      <a:lnTo>
                        <a:pt x="150" y="1887"/>
                      </a:lnTo>
                      <a:lnTo>
                        <a:pt x="163" y="1877"/>
                      </a:lnTo>
                      <a:lnTo>
                        <a:pt x="178" y="1868"/>
                      </a:lnTo>
                      <a:lnTo>
                        <a:pt x="192" y="1860"/>
                      </a:lnTo>
                      <a:lnTo>
                        <a:pt x="208" y="1855"/>
                      </a:lnTo>
                      <a:lnTo>
                        <a:pt x="226" y="1852"/>
                      </a:lnTo>
                      <a:lnTo>
                        <a:pt x="246" y="1853"/>
                      </a:lnTo>
                      <a:lnTo>
                        <a:pt x="227" y="1850"/>
                      </a:lnTo>
                      <a:lnTo>
                        <a:pt x="210" y="1847"/>
                      </a:lnTo>
                      <a:lnTo>
                        <a:pt x="194" y="1845"/>
                      </a:lnTo>
                      <a:lnTo>
                        <a:pt x="181" y="1840"/>
                      </a:lnTo>
                      <a:lnTo>
                        <a:pt x="168" y="1837"/>
                      </a:lnTo>
                      <a:lnTo>
                        <a:pt x="158" y="1831"/>
                      </a:lnTo>
                      <a:lnTo>
                        <a:pt x="149" y="1823"/>
                      </a:lnTo>
                      <a:lnTo>
                        <a:pt x="141" y="1812"/>
                      </a:lnTo>
                      <a:lnTo>
                        <a:pt x="134" y="1799"/>
                      </a:lnTo>
                      <a:lnTo>
                        <a:pt x="126" y="1783"/>
                      </a:lnTo>
                      <a:lnTo>
                        <a:pt x="138" y="1786"/>
                      </a:lnTo>
                      <a:lnTo>
                        <a:pt x="146" y="1788"/>
                      </a:lnTo>
                      <a:lnTo>
                        <a:pt x="154" y="1786"/>
                      </a:lnTo>
                      <a:lnTo>
                        <a:pt x="158" y="1783"/>
                      </a:lnTo>
                      <a:lnTo>
                        <a:pt x="163" y="1778"/>
                      </a:lnTo>
                      <a:lnTo>
                        <a:pt x="168" y="1772"/>
                      </a:lnTo>
                      <a:lnTo>
                        <a:pt x="171" y="1765"/>
                      </a:lnTo>
                      <a:lnTo>
                        <a:pt x="176" y="1760"/>
                      </a:lnTo>
                      <a:lnTo>
                        <a:pt x="181" y="1756"/>
                      </a:lnTo>
                      <a:lnTo>
                        <a:pt x="187" y="1751"/>
                      </a:lnTo>
                      <a:lnTo>
                        <a:pt x="176" y="1754"/>
                      </a:lnTo>
                      <a:lnTo>
                        <a:pt x="168" y="1754"/>
                      </a:lnTo>
                      <a:lnTo>
                        <a:pt x="162" y="1752"/>
                      </a:lnTo>
                      <a:lnTo>
                        <a:pt x="157" y="1748"/>
                      </a:lnTo>
                      <a:lnTo>
                        <a:pt x="154" y="1741"/>
                      </a:lnTo>
                      <a:lnTo>
                        <a:pt x="149" y="1733"/>
                      </a:lnTo>
                      <a:lnTo>
                        <a:pt x="146" y="1725"/>
                      </a:lnTo>
                      <a:lnTo>
                        <a:pt x="141" y="1719"/>
                      </a:lnTo>
                      <a:lnTo>
                        <a:pt x="134" y="1712"/>
                      </a:lnTo>
                      <a:lnTo>
                        <a:pt x="126" y="1709"/>
                      </a:lnTo>
                      <a:lnTo>
                        <a:pt x="138" y="1711"/>
                      </a:lnTo>
                      <a:lnTo>
                        <a:pt x="146" y="1709"/>
                      </a:lnTo>
                      <a:lnTo>
                        <a:pt x="150" y="1704"/>
                      </a:lnTo>
                      <a:lnTo>
                        <a:pt x="152" y="1698"/>
                      </a:lnTo>
                      <a:lnTo>
                        <a:pt x="152" y="1690"/>
                      </a:lnTo>
                      <a:lnTo>
                        <a:pt x="152" y="1682"/>
                      </a:lnTo>
                      <a:lnTo>
                        <a:pt x="154" y="1674"/>
                      </a:lnTo>
                      <a:lnTo>
                        <a:pt x="155" y="1666"/>
                      </a:lnTo>
                      <a:lnTo>
                        <a:pt x="160" y="1661"/>
                      </a:lnTo>
                      <a:lnTo>
                        <a:pt x="170" y="1656"/>
                      </a:lnTo>
                      <a:lnTo>
                        <a:pt x="178" y="1664"/>
                      </a:lnTo>
                      <a:lnTo>
                        <a:pt x="186" y="1671"/>
                      </a:lnTo>
                      <a:lnTo>
                        <a:pt x="195" y="1672"/>
                      </a:lnTo>
                      <a:lnTo>
                        <a:pt x="205" y="1674"/>
                      </a:lnTo>
                      <a:lnTo>
                        <a:pt x="214" y="1676"/>
                      </a:lnTo>
                      <a:lnTo>
                        <a:pt x="224" y="1677"/>
                      </a:lnTo>
                      <a:lnTo>
                        <a:pt x="232" y="1680"/>
                      </a:lnTo>
                      <a:lnTo>
                        <a:pt x="238" y="1687"/>
                      </a:lnTo>
                      <a:lnTo>
                        <a:pt x="243" y="1695"/>
                      </a:lnTo>
                      <a:lnTo>
                        <a:pt x="246" y="1709"/>
                      </a:lnTo>
                      <a:lnTo>
                        <a:pt x="261" y="1708"/>
                      </a:lnTo>
                      <a:lnTo>
                        <a:pt x="277" y="1708"/>
                      </a:lnTo>
                      <a:lnTo>
                        <a:pt x="293" y="1709"/>
                      </a:lnTo>
                      <a:lnTo>
                        <a:pt x="309" y="1711"/>
                      </a:lnTo>
                      <a:lnTo>
                        <a:pt x="326" y="1711"/>
                      </a:lnTo>
                      <a:lnTo>
                        <a:pt x="341" y="1711"/>
                      </a:lnTo>
                      <a:lnTo>
                        <a:pt x="354" y="1708"/>
                      </a:lnTo>
                      <a:lnTo>
                        <a:pt x="365" y="1701"/>
                      </a:lnTo>
                      <a:lnTo>
                        <a:pt x="371" y="1690"/>
                      </a:lnTo>
                      <a:lnTo>
                        <a:pt x="373" y="1674"/>
                      </a:lnTo>
                      <a:lnTo>
                        <a:pt x="374" y="1664"/>
                      </a:lnTo>
                      <a:lnTo>
                        <a:pt x="373" y="1656"/>
                      </a:lnTo>
                      <a:lnTo>
                        <a:pt x="370" y="1648"/>
                      </a:lnTo>
                      <a:lnTo>
                        <a:pt x="366" y="1640"/>
                      </a:lnTo>
                      <a:lnTo>
                        <a:pt x="362" y="1632"/>
                      </a:lnTo>
                      <a:lnTo>
                        <a:pt x="357" y="1626"/>
                      </a:lnTo>
                      <a:lnTo>
                        <a:pt x="350" y="1620"/>
                      </a:lnTo>
                      <a:lnTo>
                        <a:pt x="344" y="1613"/>
                      </a:lnTo>
                      <a:lnTo>
                        <a:pt x="338" y="1607"/>
                      </a:lnTo>
                      <a:lnTo>
                        <a:pt x="331" y="1600"/>
                      </a:lnTo>
                      <a:lnTo>
                        <a:pt x="320" y="1642"/>
                      </a:lnTo>
                      <a:lnTo>
                        <a:pt x="320" y="1637"/>
                      </a:lnTo>
                      <a:lnTo>
                        <a:pt x="318" y="1632"/>
                      </a:lnTo>
                      <a:lnTo>
                        <a:pt x="315" y="1628"/>
                      </a:lnTo>
                      <a:lnTo>
                        <a:pt x="312" y="1623"/>
                      </a:lnTo>
                      <a:lnTo>
                        <a:pt x="309" y="1620"/>
                      </a:lnTo>
                      <a:lnTo>
                        <a:pt x="304" y="1616"/>
                      </a:lnTo>
                      <a:lnTo>
                        <a:pt x="301" y="1612"/>
                      </a:lnTo>
                      <a:lnTo>
                        <a:pt x="296" y="1608"/>
                      </a:lnTo>
                      <a:lnTo>
                        <a:pt x="293" y="1604"/>
                      </a:lnTo>
                      <a:lnTo>
                        <a:pt x="290" y="1600"/>
                      </a:lnTo>
                      <a:lnTo>
                        <a:pt x="277" y="1615"/>
                      </a:lnTo>
                      <a:lnTo>
                        <a:pt x="262" y="1621"/>
                      </a:lnTo>
                      <a:lnTo>
                        <a:pt x="250" y="1624"/>
                      </a:lnTo>
                      <a:lnTo>
                        <a:pt x="234" y="1621"/>
                      </a:lnTo>
                      <a:lnTo>
                        <a:pt x="219" y="1615"/>
                      </a:lnTo>
                      <a:lnTo>
                        <a:pt x="205" y="1605"/>
                      </a:lnTo>
                      <a:lnTo>
                        <a:pt x="189" y="1594"/>
                      </a:lnTo>
                      <a:lnTo>
                        <a:pt x="176" y="1581"/>
                      </a:lnTo>
                      <a:lnTo>
                        <a:pt x="163" y="1568"/>
                      </a:lnTo>
                      <a:lnTo>
                        <a:pt x="152" y="1557"/>
                      </a:lnTo>
                      <a:lnTo>
                        <a:pt x="131" y="1535"/>
                      </a:lnTo>
                      <a:lnTo>
                        <a:pt x="110" y="1512"/>
                      </a:lnTo>
                      <a:lnTo>
                        <a:pt x="91" y="1490"/>
                      </a:lnTo>
                      <a:lnTo>
                        <a:pt x="74" y="1466"/>
                      </a:lnTo>
                      <a:lnTo>
                        <a:pt x="56" y="1442"/>
                      </a:lnTo>
                      <a:lnTo>
                        <a:pt x="42" y="1418"/>
                      </a:lnTo>
                      <a:lnTo>
                        <a:pt x="27" y="1392"/>
                      </a:lnTo>
                      <a:lnTo>
                        <a:pt x="16" y="1367"/>
                      </a:lnTo>
                      <a:lnTo>
                        <a:pt x="6" y="1340"/>
                      </a:lnTo>
                      <a:lnTo>
                        <a:pt x="0" y="1311"/>
                      </a:lnTo>
                      <a:lnTo>
                        <a:pt x="67" y="1015"/>
                      </a:lnTo>
                      <a:lnTo>
                        <a:pt x="86" y="1010"/>
                      </a:lnTo>
                      <a:lnTo>
                        <a:pt x="99" y="999"/>
                      </a:lnTo>
                      <a:lnTo>
                        <a:pt x="107" y="984"/>
                      </a:lnTo>
                      <a:lnTo>
                        <a:pt x="112" y="965"/>
                      </a:lnTo>
                      <a:lnTo>
                        <a:pt x="115" y="944"/>
                      </a:lnTo>
                      <a:lnTo>
                        <a:pt x="117" y="922"/>
                      </a:lnTo>
                      <a:lnTo>
                        <a:pt x="118" y="900"/>
                      </a:lnTo>
                      <a:lnTo>
                        <a:pt x="120" y="877"/>
                      </a:lnTo>
                      <a:lnTo>
                        <a:pt x="126" y="856"/>
                      </a:lnTo>
                      <a:lnTo>
                        <a:pt x="134" y="839"/>
                      </a:lnTo>
                      <a:lnTo>
                        <a:pt x="158" y="808"/>
                      </a:lnTo>
                      <a:lnTo>
                        <a:pt x="182" y="778"/>
                      </a:lnTo>
                      <a:lnTo>
                        <a:pt x="205" y="746"/>
                      </a:lnTo>
                      <a:lnTo>
                        <a:pt x="227" y="714"/>
                      </a:lnTo>
                      <a:lnTo>
                        <a:pt x="246" y="682"/>
                      </a:lnTo>
                      <a:lnTo>
                        <a:pt x="266" y="648"/>
                      </a:lnTo>
                      <a:lnTo>
                        <a:pt x="283" y="615"/>
                      </a:lnTo>
                      <a:lnTo>
                        <a:pt x="298" y="581"/>
                      </a:lnTo>
                      <a:lnTo>
                        <a:pt x="310" y="544"/>
                      </a:lnTo>
                      <a:lnTo>
                        <a:pt x="320" y="509"/>
                      </a:lnTo>
                      <a:lnTo>
                        <a:pt x="357" y="498"/>
                      </a:lnTo>
                      <a:lnTo>
                        <a:pt x="390" y="487"/>
                      </a:lnTo>
                      <a:lnTo>
                        <a:pt x="426" y="472"/>
                      </a:lnTo>
                      <a:lnTo>
                        <a:pt x="459" y="456"/>
                      </a:lnTo>
                      <a:lnTo>
                        <a:pt x="491" y="437"/>
                      </a:lnTo>
                      <a:lnTo>
                        <a:pt x="523" y="418"/>
                      </a:lnTo>
                      <a:lnTo>
                        <a:pt x="554" y="397"/>
                      </a:lnTo>
                      <a:lnTo>
                        <a:pt x="584" y="376"/>
                      </a:lnTo>
                      <a:lnTo>
                        <a:pt x="613" y="354"/>
                      </a:lnTo>
                      <a:lnTo>
                        <a:pt x="642" y="333"/>
                      </a:lnTo>
                      <a:lnTo>
                        <a:pt x="640" y="340"/>
                      </a:lnTo>
                      <a:lnTo>
                        <a:pt x="642" y="348"/>
                      </a:lnTo>
                      <a:lnTo>
                        <a:pt x="645" y="357"/>
                      </a:lnTo>
                      <a:lnTo>
                        <a:pt x="648" y="367"/>
                      </a:lnTo>
                      <a:lnTo>
                        <a:pt x="653" y="376"/>
                      </a:lnTo>
                      <a:lnTo>
                        <a:pt x="659" y="388"/>
                      </a:lnTo>
                      <a:lnTo>
                        <a:pt x="666" y="397"/>
                      </a:lnTo>
                      <a:lnTo>
                        <a:pt x="675" y="407"/>
                      </a:lnTo>
                      <a:lnTo>
                        <a:pt x="683" y="416"/>
                      </a:lnTo>
                      <a:lnTo>
                        <a:pt x="694" y="424"/>
                      </a:lnTo>
                      <a:lnTo>
                        <a:pt x="704" y="416"/>
                      </a:lnTo>
                      <a:lnTo>
                        <a:pt x="714" y="410"/>
                      </a:lnTo>
                      <a:lnTo>
                        <a:pt x="725" y="402"/>
                      </a:lnTo>
                      <a:lnTo>
                        <a:pt x="736" y="394"/>
                      </a:lnTo>
                      <a:lnTo>
                        <a:pt x="747" y="388"/>
                      </a:lnTo>
                      <a:lnTo>
                        <a:pt x="758" y="384"/>
                      </a:lnTo>
                      <a:lnTo>
                        <a:pt x="770" y="383"/>
                      </a:lnTo>
                      <a:lnTo>
                        <a:pt x="781" y="384"/>
                      </a:lnTo>
                      <a:lnTo>
                        <a:pt x="792" y="389"/>
                      </a:lnTo>
                      <a:lnTo>
                        <a:pt x="803" y="399"/>
                      </a:lnTo>
                      <a:lnTo>
                        <a:pt x="782" y="405"/>
                      </a:lnTo>
                      <a:lnTo>
                        <a:pt x="765" y="413"/>
                      </a:lnTo>
                      <a:lnTo>
                        <a:pt x="747" y="423"/>
                      </a:lnTo>
                      <a:lnTo>
                        <a:pt x="731" y="434"/>
                      </a:lnTo>
                      <a:lnTo>
                        <a:pt x="717" y="447"/>
                      </a:lnTo>
                      <a:lnTo>
                        <a:pt x="701" y="456"/>
                      </a:lnTo>
                      <a:lnTo>
                        <a:pt x="685" y="464"/>
                      </a:lnTo>
                      <a:lnTo>
                        <a:pt x="667" y="469"/>
                      </a:lnTo>
                      <a:lnTo>
                        <a:pt x="648" y="471"/>
                      </a:lnTo>
                      <a:lnTo>
                        <a:pt x="627" y="466"/>
                      </a:lnTo>
                      <a:lnTo>
                        <a:pt x="627" y="469"/>
                      </a:lnTo>
                      <a:lnTo>
                        <a:pt x="626" y="471"/>
                      </a:lnTo>
                      <a:lnTo>
                        <a:pt x="626" y="472"/>
                      </a:lnTo>
                      <a:lnTo>
                        <a:pt x="624" y="474"/>
                      </a:lnTo>
                      <a:lnTo>
                        <a:pt x="622" y="477"/>
                      </a:lnTo>
                      <a:lnTo>
                        <a:pt x="621" y="479"/>
                      </a:lnTo>
                      <a:lnTo>
                        <a:pt x="621" y="480"/>
                      </a:lnTo>
                      <a:lnTo>
                        <a:pt x="619" y="482"/>
                      </a:lnTo>
                      <a:lnTo>
                        <a:pt x="618" y="482"/>
                      </a:lnTo>
                      <a:lnTo>
                        <a:pt x="616" y="484"/>
                      </a:lnTo>
                      <a:lnTo>
                        <a:pt x="600" y="476"/>
                      </a:lnTo>
                      <a:lnTo>
                        <a:pt x="586" y="472"/>
                      </a:lnTo>
                      <a:lnTo>
                        <a:pt x="574" y="477"/>
                      </a:lnTo>
                      <a:lnTo>
                        <a:pt x="563" y="484"/>
                      </a:lnTo>
                      <a:lnTo>
                        <a:pt x="554" y="495"/>
                      </a:lnTo>
                      <a:lnTo>
                        <a:pt x="542" y="508"/>
                      </a:lnTo>
                      <a:lnTo>
                        <a:pt x="533" y="520"/>
                      </a:lnTo>
                      <a:lnTo>
                        <a:pt x="520" y="533"/>
                      </a:lnTo>
                      <a:lnTo>
                        <a:pt x="506" y="543"/>
                      </a:lnTo>
                      <a:lnTo>
                        <a:pt x="490" y="551"/>
                      </a:lnTo>
                      <a:lnTo>
                        <a:pt x="485" y="548"/>
                      </a:lnTo>
                      <a:lnTo>
                        <a:pt x="480" y="543"/>
                      </a:lnTo>
                      <a:lnTo>
                        <a:pt x="475" y="538"/>
                      </a:lnTo>
                      <a:lnTo>
                        <a:pt x="470" y="532"/>
                      </a:lnTo>
                      <a:lnTo>
                        <a:pt x="466" y="527"/>
                      </a:lnTo>
                      <a:lnTo>
                        <a:pt x="462" y="522"/>
                      </a:lnTo>
                      <a:lnTo>
                        <a:pt x="458" y="519"/>
                      </a:lnTo>
                      <a:lnTo>
                        <a:pt x="451" y="519"/>
                      </a:lnTo>
                      <a:lnTo>
                        <a:pt x="446" y="520"/>
                      </a:lnTo>
                      <a:lnTo>
                        <a:pt x="440" y="527"/>
                      </a:lnTo>
                      <a:lnTo>
                        <a:pt x="432" y="533"/>
                      </a:lnTo>
                      <a:lnTo>
                        <a:pt x="427" y="544"/>
                      </a:lnTo>
                      <a:lnTo>
                        <a:pt x="422" y="554"/>
                      </a:lnTo>
                      <a:lnTo>
                        <a:pt x="421" y="567"/>
                      </a:lnTo>
                      <a:lnTo>
                        <a:pt x="418" y="578"/>
                      </a:lnTo>
                      <a:lnTo>
                        <a:pt x="416" y="588"/>
                      </a:lnTo>
                      <a:lnTo>
                        <a:pt x="411" y="596"/>
                      </a:lnTo>
                      <a:lnTo>
                        <a:pt x="406" y="600"/>
                      </a:lnTo>
                      <a:lnTo>
                        <a:pt x="398" y="604"/>
                      </a:lnTo>
                      <a:lnTo>
                        <a:pt x="387" y="600"/>
                      </a:lnTo>
                      <a:lnTo>
                        <a:pt x="381" y="605"/>
                      </a:lnTo>
                      <a:lnTo>
                        <a:pt x="378" y="612"/>
                      </a:lnTo>
                      <a:lnTo>
                        <a:pt x="379" y="616"/>
                      </a:lnTo>
                      <a:lnTo>
                        <a:pt x="381" y="623"/>
                      </a:lnTo>
                      <a:lnTo>
                        <a:pt x="384" y="628"/>
                      </a:lnTo>
                      <a:lnTo>
                        <a:pt x="387" y="632"/>
                      </a:lnTo>
                      <a:lnTo>
                        <a:pt x="389" y="637"/>
                      </a:lnTo>
                      <a:lnTo>
                        <a:pt x="389" y="640"/>
                      </a:lnTo>
                      <a:lnTo>
                        <a:pt x="384" y="642"/>
                      </a:lnTo>
                      <a:lnTo>
                        <a:pt x="373" y="642"/>
                      </a:lnTo>
                      <a:lnTo>
                        <a:pt x="373" y="677"/>
                      </a:lnTo>
                      <a:lnTo>
                        <a:pt x="355" y="677"/>
                      </a:lnTo>
                      <a:lnTo>
                        <a:pt x="354" y="669"/>
                      </a:lnTo>
                      <a:lnTo>
                        <a:pt x="355" y="660"/>
                      </a:lnTo>
                      <a:lnTo>
                        <a:pt x="358" y="650"/>
                      </a:lnTo>
                      <a:lnTo>
                        <a:pt x="363" y="642"/>
                      </a:lnTo>
                      <a:lnTo>
                        <a:pt x="368" y="634"/>
                      </a:lnTo>
                      <a:lnTo>
                        <a:pt x="371" y="626"/>
                      </a:lnTo>
                      <a:lnTo>
                        <a:pt x="371" y="620"/>
                      </a:lnTo>
                      <a:lnTo>
                        <a:pt x="368" y="615"/>
                      </a:lnTo>
                      <a:lnTo>
                        <a:pt x="360" y="612"/>
                      </a:lnTo>
                      <a:lnTo>
                        <a:pt x="346" y="610"/>
                      </a:lnTo>
                      <a:lnTo>
                        <a:pt x="336" y="624"/>
                      </a:lnTo>
                      <a:lnTo>
                        <a:pt x="331" y="639"/>
                      </a:lnTo>
                      <a:lnTo>
                        <a:pt x="330" y="653"/>
                      </a:lnTo>
                      <a:lnTo>
                        <a:pt x="330" y="668"/>
                      </a:lnTo>
                      <a:lnTo>
                        <a:pt x="333" y="682"/>
                      </a:lnTo>
                      <a:lnTo>
                        <a:pt x="336" y="698"/>
                      </a:lnTo>
                      <a:lnTo>
                        <a:pt x="339" y="712"/>
                      </a:lnTo>
                      <a:lnTo>
                        <a:pt x="341" y="728"/>
                      </a:lnTo>
                      <a:lnTo>
                        <a:pt x="341" y="746"/>
                      </a:lnTo>
                      <a:lnTo>
                        <a:pt x="338" y="762"/>
                      </a:lnTo>
                      <a:lnTo>
                        <a:pt x="336" y="791"/>
                      </a:lnTo>
                      <a:lnTo>
                        <a:pt x="331" y="820"/>
                      </a:lnTo>
                      <a:lnTo>
                        <a:pt x="322" y="848"/>
                      </a:lnTo>
                      <a:lnTo>
                        <a:pt x="312" y="877"/>
                      </a:lnTo>
                      <a:lnTo>
                        <a:pt x="301" y="908"/>
                      </a:lnTo>
                      <a:lnTo>
                        <a:pt x="293" y="936"/>
                      </a:lnTo>
                      <a:lnTo>
                        <a:pt x="286" y="967"/>
                      </a:lnTo>
                      <a:lnTo>
                        <a:pt x="283" y="997"/>
                      </a:lnTo>
                      <a:lnTo>
                        <a:pt x="286" y="1028"/>
                      </a:lnTo>
                      <a:lnTo>
                        <a:pt x="296" y="1058"/>
                      </a:lnTo>
                      <a:lnTo>
                        <a:pt x="286" y="1068"/>
                      </a:lnTo>
                      <a:lnTo>
                        <a:pt x="280" y="1077"/>
                      </a:lnTo>
                      <a:lnTo>
                        <a:pt x="275" y="1085"/>
                      </a:lnTo>
                      <a:lnTo>
                        <a:pt x="272" y="1095"/>
                      </a:lnTo>
                      <a:lnTo>
                        <a:pt x="270" y="1104"/>
                      </a:lnTo>
                      <a:lnTo>
                        <a:pt x="270" y="1114"/>
                      </a:lnTo>
                      <a:lnTo>
                        <a:pt x="270" y="1125"/>
                      </a:lnTo>
                      <a:lnTo>
                        <a:pt x="272" y="1136"/>
                      </a:lnTo>
                      <a:lnTo>
                        <a:pt x="275" y="1148"/>
                      </a:lnTo>
                      <a:lnTo>
                        <a:pt x="278" y="1160"/>
                      </a:lnTo>
                      <a:lnTo>
                        <a:pt x="294" y="1146"/>
                      </a:lnTo>
                      <a:lnTo>
                        <a:pt x="310" y="1130"/>
                      </a:lnTo>
                      <a:lnTo>
                        <a:pt x="325" y="1112"/>
                      </a:lnTo>
                      <a:lnTo>
                        <a:pt x="338" y="1093"/>
                      </a:lnTo>
                      <a:lnTo>
                        <a:pt x="349" y="1074"/>
                      </a:lnTo>
                      <a:lnTo>
                        <a:pt x="358" y="1052"/>
                      </a:lnTo>
                      <a:lnTo>
                        <a:pt x="365" y="1029"/>
                      </a:lnTo>
                      <a:lnTo>
                        <a:pt x="370" y="1005"/>
                      </a:lnTo>
                      <a:lnTo>
                        <a:pt x="373" y="981"/>
                      </a:lnTo>
                      <a:lnTo>
                        <a:pt x="373" y="956"/>
                      </a:lnTo>
                      <a:lnTo>
                        <a:pt x="598" y="712"/>
                      </a:lnTo>
                      <a:lnTo>
                        <a:pt x="618" y="725"/>
                      </a:lnTo>
                      <a:lnTo>
                        <a:pt x="634" y="740"/>
                      </a:lnTo>
                      <a:lnTo>
                        <a:pt x="648" y="757"/>
                      </a:lnTo>
                      <a:lnTo>
                        <a:pt x="659" y="776"/>
                      </a:lnTo>
                      <a:lnTo>
                        <a:pt x="670" y="796"/>
                      </a:lnTo>
                      <a:lnTo>
                        <a:pt x="680" y="816"/>
                      </a:lnTo>
                      <a:lnTo>
                        <a:pt x="690" y="839"/>
                      </a:lnTo>
                      <a:lnTo>
                        <a:pt x="701" y="858"/>
                      </a:lnTo>
                      <a:lnTo>
                        <a:pt x="712" y="877"/>
                      </a:lnTo>
                      <a:lnTo>
                        <a:pt x="725" y="896"/>
                      </a:lnTo>
                      <a:lnTo>
                        <a:pt x="778" y="853"/>
                      </a:lnTo>
                      <a:lnTo>
                        <a:pt x="784" y="863"/>
                      </a:lnTo>
                      <a:lnTo>
                        <a:pt x="790" y="871"/>
                      </a:lnTo>
                      <a:lnTo>
                        <a:pt x="797" y="879"/>
                      </a:lnTo>
                      <a:lnTo>
                        <a:pt x="802" y="888"/>
                      </a:lnTo>
                      <a:lnTo>
                        <a:pt x="808" y="896"/>
                      </a:lnTo>
                      <a:lnTo>
                        <a:pt x="814" y="906"/>
                      </a:lnTo>
                      <a:lnTo>
                        <a:pt x="821" y="914"/>
                      </a:lnTo>
                      <a:lnTo>
                        <a:pt x="829" y="922"/>
                      </a:lnTo>
                      <a:lnTo>
                        <a:pt x="837" y="930"/>
                      </a:lnTo>
                      <a:lnTo>
                        <a:pt x="845" y="938"/>
                      </a:lnTo>
                      <a:lnTo>
                        <a:pt x="859" y="920"/>
                      </a:lnTo>
                      <a:lnTo>
                        <a:pt x="874" y="912"/>
                      </a:lnTo>
                      <a:lnTo>
                        <a:pt x="886" y="912"/>
                      </a:lnTo>
                      <a:lnTo>
                        <a:pt x="899" y="917"/>
                      </a:lnTo>
                      <a:lnTo>
                        <a:pt x="912" y="925"/>
                      </a:lnTo>
                      <a:lnTo>
                        <a:pt x="925" y="936"/>
                      </a:lnTo>
                      <a:lnTo>
                        <a:pt x="938" y="948"/>
                      </a:lnTo>
                      <a:lnTo>
                        <a:pt x="950" y="957"/>
                      </a:lnTo>
                      <a:lnTo>
                        <a:pt x="965" y="964"/>
                      </a:lnTo>
                      <a:lnTo>
                        <a:pt x="979" y="967"/>
                      </a:lnTo>
                      <a:lnTo>
                        <a:pt x="1002" y="970"/>
                      </a:lnTo>
                      <a:lnTo>
                        <a:pt x="1026" y="967"/>
                      </a:lnTo>
                      <a:lnTo>
                        <a:pt x="1051" y="959"/>
                      </a:lnTo>
                      <a:lnTo>
                        <a:pt x="1075" y="949"/>
                      </a:lnTo>
                      <a:lnTo>
                        <a:pt x="1098" y="940"/>
                      </a:lnTo>
                      <a:lnTo>
                        <a:pt x="1118" y="933"/>
                      </a:lnTo>
                      <a:lnTo>
                        <a:pt x="1136" y="933"/>
                      </a:lnTo>
                      <a:lnTo>
                        <a:pt x="1150" y="941"/>
                      </a:lnTo>
                      <a:lnTo>
                        <a:pt x="1160" y="959"/>
                      </a:lnTo>
                      <a:lnTo>
                        <a:pt x="1165" y="991"/>
                      </a:lnTo>
                      <a:lnTo>
                        <a:pt x="1200" y="1010"/>
                      </a:lnTo>
                      <a:lnTo>
                        <a:pt x="1234" y="1018"/>
                      </a:lnTo>
                      <a:lnTo>
                        <a:pt x="1267" y="1016"/>
                      </a:lnTo>
                      <a:lnTo>
                        <a:pt x="1301" y="1008"/>
                      </a:lnTo>
                      <a:lnTo>
                        <a:pt x="1333" y="994"/>
                      </a:lnTo>
                      <a:lnTo>
                        <a:pt x="1366" y="976"/>
                      </a:lnTo>
                      <a:lnTo>
                        <a:pt x="1398" y="959"/>
                      </a:lnTo>
                      <a:lnTo>
                        <a:pt x="1430" y="940"/>
                      </a:lnTo>
                      <a:lnTo>
                        <a:pt x="1464" y="925"/>
                      </a:lnTo>
                      <a:lnTo>
                        <a:pt x="1496" y="914"/>
                      </a:lnTo>
                      <a:lnTo>
                        <a:pt x="1506" y="925"/>
                      </a:lnTo>
                      <a:lnTo>
                        <a:pt x="1514" y="941"/>
                      </a:lnTo>
                      <a:lnTo>
                        <a:pt x="1520" y="959"/>
                      </a:lnTo>
                      <a:lnTo>
                        <a:pt x="1525" y="976"/>
                      </a:lnTo>
                      <a:lnTo>
                        <a:pt x="1531" y="992"/>
                      </a:lnTo>
                      <a:lnTo>
                        <a:pt x="1539" y="1007"/>
                      </a:lnTo>
                      <a:lnTo>
                        <a:pt x="1549" y="1016"/>
                      </a:lnTo>
                      <a:lnTo>
                        <a:pt x="1562" y="1023"/>
                      </a:lnTo>
                      <a:lnTo>
                        <a:pt x="1578" y="1023"/>
                      </a:lnTo>
                      <a:lnTo>
                        <a:pt x="1598" y="1015"/>
                      </a:lnTo>
                      <a:lnTo>
                        <a:pt x="1605" y="1026"/>
                      </a:lnTo>
                      <a:lnTo>
                        <a:pt x="1613" y="1034"/>
                      </a:lnTo>
                      <a:lnTo>
                        <a:pt x="1621" y="1040"/>
                      </a:lnTo>
                      <a:lnTo>
                        <a:pt x="1629" y="1044"/>
                      </a:lnTo>
                      <a:lnTo>
                        <a:pt x="1637" y="1047"/>
                      </a:lnTo>
                      <a:lnTo>
                        <a:pt x="1646" y="1047"/>
                      </a:lnTo>
                      <a:lnTo>
                        <a:pt x="1658" y="1047"/>
                      </a:lnTo>
                      <a:lnTo>
                        <a:pt x="1667" y="1045"/>
                      </a:lnTo>
                      <a:lnTo>
                        <a:pt x="1678" y="1044"/>
                      </a:lnTo>
                      <a:lnTo>
                        <a:pt x="1690" y="1040"/>
                      </a:lnTo>
                      <a:lnTo>
                        <a:pt x="1706" y="1066"/>
                      </a:lnTo>
                      <a:lnTo>
                        <a:pt x="1718" y="1093"/>
                      </a:lnTo>
                      <a:lnTo>
                        <a:pt x="1730" y="1122"/>
                      </a:lnTo>
                      <a:lnTo>
                        <a:pt x="1739" y="1151"/>
                      </a:lnTo>
                      <a:lnTo>
                        <a:pt x="1750" y="1181"/>
                      </a:lnTo>
                      <a:lnTo>
                        <a:pt x="1762" y="1210"/>
                      </a:lnTo>
                      <a:lnTo>
                        <a:pt x="1774" y="1239"/>
                      </a:lnTo>
                      <a:lnTo>
                        <a:pt x="1790" y="1264"/>
                      </a:lnTo>
                      <a:lnTo>
                        <a:pt x="1810" y="1290"/>
                      </a:lnTo>
                      <a:lnTo>
                        <a:pt x="1834" y="1311"/>
                      </a:lnTo>
                      <a:lnTo>
                        <a:pt x="1866" y="1378"/>
                      </a:lnTo>
                      <a:lnTo>
                        <a:pt x="1877" y="1357"/>
                      </a:lnTo>
                      <a:lnTo>
                        <a:pt x="1878" y="1336"/>
                      </a:lnTo>
                      <a:lnTo>
                        <a:pt x="1875" y="1317"/>
                      </a:lnTo>
                      <a:lnTo>
                        <a:pt x="1869" y="1298"/>
                      </a:lnTo>
                      <a:lnTo>
                        <a:pt x="1861" y="1280"/>
                      </a:lnTo>
                      <a:lnTo>
                        <a:pt x="1853" y="1261"/>
                      </a:lnTo>
                      <a:lnTo>
                        <a:pt x="1848" y="1244"/>
                      </a:lnTo>
                      <a:lnTo>
                        <a:pt x="1846" y="1224"/>
                      </a:lnTo>
                      <a:lnTo>
                        <a:pt x="1851" y="1205"/>
                      </a:lnTo>
                      <a:lnTo>
                        <a:pt x="1866" y="1184"/>
                      </a:lnTo>
                      <a:lnTo>
                        <a:pt x="1853" y="1167"/>
                      </a:lnTo>
                      <a:lnTo>
                        <a:pt x="1840" y="1149"/>
                      </a:lnTo>
                      <a:lnTo>
                        <a:pt x="1827" y="1132"/>
                      </a:lnTo>
                      <a:lnTo>
                        <a:pt x="1818" y="1112"/>
                      </a:lnTo>
                      <a:lnTo>
                        <a:pt x="1808" y="1095"/>
                      </a:lnTo>
                      <a:lnTo>
                        <a:pt x="1802" y="1076"/>
                      </a:lnTo>
                      <a:lnTo>
                        <a:pt x="1798" y="1055"/>
                      </a:lnTo>
                      <a:lnTo>
                        <a:pt x="1800" y="1036"/>
                      </a:lnTo>
                      <a:lnTo>
                        <a:pt x="1806" y="1013"/>
                      </a:lnTo>
                      <a:lnTo>
                        <a:pt x="1816" y="991"/>
                      </a:lnTo>
                      <a:lnTo>
                        <a:pt x="1824" y="992"/>
                      </a:lnTo>
                      <a:lnTo>
                        <a:pt x="1829" y="992"/>
                      </a:lnTo>
                      <a:lnTo>
                        <a:pt x="1834" y="989"/>
                      </a:lnTo>
                      <a:lnTo>
                        <a:pt x="1837" y="986"/>
                      </a:lnTo>
                      <a:lnTo>
                        <a:pt x="1838" y="981"/>
                      </a:lnTo>
                      <a:lnTo>
                        <a:pt x="1840" y="975"/>
                      </a:lnTo>
                      <a:lnTo>
                        <a:pt x="1842" y="970"/>
                      </a:lnTo>
                      <a:lnTo>
                        <a:pt x="1845" y="964"/>
                      </a:lnTo>
                      <a:lnTo>
                        <a:pt x="1848" y="959"/>
                      </a:lnTo>
                      <a:lnTo>
                        <a:pt x="1851" y="956"/>
                      </a:lnTo>
                      <a:lnTo>
                        <a:pt x="1854" y="960"/>
                      </a:lnTo>
                      <a:lnTo>
                        <a:pt x="1854" y="967"/>
                      </a:lnTo>
                      <a:lnTo>
                        <a:pt x="1856" y="975"/>
                      </a:lnTo>
                      <a:lnTo>
                        <a:pt x="1856" y="983"/>
                      </a:lnTo>
                      <a:lnTo>
                        <a:pt x="1856" y="992"/>
                      </a:lnTo>
                      <a:lnTo>
                        <a:pt x="1858" y="1000"/>
                      </a:lnTo>
                      <a:lnTo>
                        <a:pt x="1861" y="1008"/>
                      </a:lnTo>
                      <a:lnTo>
                        <a:pt x="1866" y="1013"/>
                      </a:lnTo>
                      <a:lnTo>
                        <a:pt x="1872" y="1016"/>
                      </a:lnTo>
                      <a:lnTo>
                        <a:pt x="1883" y="1015"/>
                      </a:lnTo>
                      <a:lnTo>
                        <a:pt x="1890" y="1002"/>
                      </a:lnTo>
                      <a:lnTo>
                        <a:pt x="1894" y="989"/>
                      </a:lnTo>
                      <a:lnTo>
                        <a:pt x="1899" y="976"/>
                      </a:lnTo>
                      <a:lnTo>
                        <a:pt x="1902" y="965"/>
                      </a:lnTo>
                      <a:lnTo>
                        <a:pt x="1907" y="956"/>
                      </a:lnTo>
                      <a:lnTo>
                        <a:pt x="1912" y="946"/>
                      </a:lnTo>
                      <a:lnTo>
                        <a:pt x="1920" y="938"/>
                      </a:lnTo>
                      <a:lnTo>
                        <a:pt x="1930" y="932"/>
                      </a:lnTo>
                      <a:lnTo>
                        <a:pt x="1944" y="927"/>
                      </a:lnTo>
                      <a:lnTo>
                        <a:pt x="1962" y="924"/>
                      </a:lnTo>
                      <a:lnTo>
                        <a:pt x="1968" y="914"/>
                      </a:lnTo>
                      <a:lnTo>
                        <a:pt x="1909" y="906"/>
                      </a:lnTo>
                      <a:lnTo>
                        <a:pt x="1909" y="903"/>
                      </a:lnTo>
                      <a:lnTo>
                        <a:pt x="1909" y="900"/>
                      </a:lnTo>
                      <a:lnTo>
                        <a:pt x="1909" y="895"/>
                      </a:lnTo>
                      <a:lnTo>
                        <a:pt x="1910" y="892"/>
                      </a:lnTo>
                      <a:lnTo>
                        <a:pt x="1910" y="887"/>
                      </a:lnTo>
                      <a:lnTo>
                        <a:pt x="1910" y="884"/>
                      </a:lnTo>
                      <a:lnTo>
                        <a:pt x="1909" y="880"/>
                      </a:lnTo>
                      <a:lnTo>
                        <a:pt x="1907" y="877"/>
                      </a:lnTo>
                      <a:lnTo>
                        <a:pt x="1904" y="874"/>
                      </a:lnTo>
                      <a:lnTo>
                        <a:pt x="1901" y="871"/>
                      </a:lnTo>
                      <a:lnTo>
                        <a:pt x="1899" y="869"/>
                      </a:lnTo>
                      <a:lnTo>
                        <a:pt x="1902" y="872"/>
                      </a:lnTo>
                      <a:lnTo>
                        <a:pt x="1907" y="880"/>
                      </a:lnTo>
                      <a:lnTo>
                        <a:pt x="1915" y="890"/>
                      </a:lnTo>
                      <a:lnTo>
                        <a:pt x="1925" y="900"/>
                      </a:lnTo>
                      <a:lnTo>
                        <a:pt x="1934" y="906"/>
                      </a:lnTo>
                      <a:lnTo>
                        <a:pt x="1944" y="909"/>
                      </a:lnTo>
                      <a:lnTo>
                        <a:pt x="1954" y="906"/>
                      </a:lnTo>
                      <a:lnTo>
                        <a:pt x="1962" y="893"/>
                      </a:lnTo>
                      <a:lnTo>
                        <a:pt x="1968" y="871"/>
                      </a:lnTo>
                      <a:lnTo>
                        <a:pt x="1970" y="868"/>
                      </a:lnTo>
                      <a:lnTo>
                        <a:pt x="1973" y="864"/>
                      </a:lnTo>
                      <a:lnTo>
                        <a:pt x="1978" y="863"/>
                      </a:lnTo>
                      <a:lnTo>
                        <a:pt x="1982" y="863"/>
                      </a:lnTo>
                      <a:lnTo>
                        <a:pt x="1989" y="863"/>
                      </a:lnTo>
                      <a:lnTo>
                        <a:pt x="1995" y="863"/>
                      </a:lnTo>
                      <a:lnTo>
                        <a:pt x="2002" y="863"/>
                      </a:lnTo>
                      <a:lnTo>
                        <a:pt x="2010" y="863"/>
                      </a:lnTo>
                      <a:lnTo>
                        <a:pt x="2014" y="864"/>
                      </a:lnTo>
                      <a:lnTo>
                        <a:pt x="2021" y="864"/>
                      </a:lnTo>
                      <a:lnTo>
                        <a:pt x="2014" y="864"/>
                      </a:lnTo>
                      <a:lnTo>
                        <a:pt x="2008" y="864"/>
                      </a:lnTo>
                      <a:lnTo>
                        <a:pt x="2000" y="864"/>
                      </a:lnTo>
                      <a:lnTo>
                        <a:pt x="1994" y="864"/>
                      </a:lnTo>
                      <a:lnTo>
                        <a:pt x="1987" y="864"/>
                      </a:lnTo>
                      <a:lnTo>
                        <a:pt x="1981" y="864"/>
                      </a:lnTo>
                      <a:lnTo>
                        <a:pt x="1974" y="866"/>
                      </a:lnTo>
                      <a:lnTo>
                        <a:pt x="1970" y="869"/>
                      </a:lnTo>
                      <a:lnTo>
                        <a:pt x="1965" y="874"/>
                      </a:lnTo>
                      <a:lnTo>
                        <a:pt x="1962" y="882"/>
                      </a:lnTo>
                      <a:lnTo>
                        <a:pt x="1968" y="914"/>
                      </a:lnTo>
                      <a:lnTo>
                        <a:pt x="1990" y="908"/>
                      </a:lnTo>
                      <a:lnTo>
                        <a:pt x="2014" y="898"/>
                      </a:lnTo>
                      <a:lnTo>
                        <a:pt x="2038" y="885"/>
                      </a:lnTo>
                      <a:lnTo>
                        <a:pt x="2062" y="871"/>
                      </a:lnTo>
                      <a:lnTo>
                        <a:pt x="2085" y="860"/>
                      </a:lnTo>
                      <a:lnTo>
                        <a:pt x="2109" y="850"/>
                      </a:lnTo>
                      <a:lnTo>
                        <a:pt x="2131" y="847"/>
                      </a:lnTo>
                      <a:lnTo>
                        <a:pt x="2152" y="848"/>
                      </a:lnTo>
                      <a:lnTo>
                        <a:pt x="2171" y="860"/>
                      </a:lnTo>
                      <a:lnTo>
                        <a:pt x="2190" y="882"/>
                      </a:lnTo>
                      <a:lnTo>
                        <a:pt x="2200" y="876"/>
                      </a:lnTo>
                      <a:lnTo>
                        <a:pt x="2210" y="871"/>
                      </a:lnTo>
                      <a:lnTo>
                        <a:pt x="2221" y="866"/>
                      </a:lnTo>
                      <a:lnTo>
                        <a:pt x="2230" y="861"/>
                      </a:lnTo>
                      <a:lnTo>
                        <a:pt x="2242" y="856"/>
                      </a:lnTo>
                      <a:lnTo>
                        <a:pt x="2251" y="850"/>
                      </a:lnTo>
                      <a:lnTo>
                        <a:pt x="2259" y="845"/>
                      </a:lnTo>
                      <a:lnTo>
                        <a:pt x="2269" y="839"/>
                      </a:lnTo>
                      <a:lnTo>
                        <a:pt x="2275" y="831"/>
                      </a:lnTo>
                      <a:lnTo>
                        <a:pt x="2282" y="821"/>
                      </a:lnTo>
                      <a:lnTo>
                        <a:pt x="2280" y="816"/>
                      </a:lnTo>
                      <a:lnTo>
                        <a:pt x="2280" y="815"/>
                      </a:lnTo>
                      <a:lnTo>
                        <a:pt x="2282" y="816"/>
                      </a:lnTo>
                      <a:lnTo>
                        <a:pt x="2282" y="818"/>
                      </a:lnTo>
                      <a:lnTo>
                        <a:pt x="2283" y="821"/>
                      </a:lnTo>
                      <a:lnTo>
                        <a:pt x="2285" y="824"/>
                      </a:lnTo>
                      <a:lnTo>
                        <a:pt x="2288" y="828"/>
                      </a:lnTo>
                      <a:lnTo>
                        <a:pt x="2291" y="831"/>
                      </a:lnTo>
                      <a:lnTo>
                        <a:pt x="2294" y="831"/>
                      </a:lnTo>
                      <a:lnTo>
                        <a:pt x="2299" y="829"/>
                      </a:lnTo>
                      <a:lnTo>
                        <a:pt x="2306" y="826"/>
                      </a:lnTo>
                      <a:lnTo>
                        <a:pt x="2310" y="821"/>
                      </a:lnTo>
                      <a:lnTo>
                        <a:pt x="2314" y="815"/>
                      </a:lnTo>
                      <a:lnTo>
                        <a:pt x="2315" y="810"/>
                      </a:lnTo>
                      <a:lnTo>
                        <a:pt x="2315" y="804"/>
                      </a:lnTo>
                      <a:lnTo>
                        <a:pt x="2315" y="796"/>
                      </a:lnTo>
                      <a:lnTo>
                        <a:pt x="2315" y="789"/>
                      </a:lnTo>
                      <a:lnTo>
                        <a:pt x="2315" y="783"/>
                      </a:lnTo>
                      <a:lnTo>
                        <a:pt x="2315" y="775"/>
                      </a:lnTo>
                      <a:lnTo>
                        <a:pt x="2317" y="768"/>
                      </a:lnTo>
                      <a:lnTo>
                        <a:pt x="2299" y="762"/>
                      </a:lnTo>
                      <a:lnTo>
                        <a:pt x="2331" y="695"/>
                      </a:lnTo>
                      <a:lnTo>
                        <a:pt x="2349" y="720"/>
                      </a:lnTo>
                      <a:lnTo>
                        <a:pt x="2323" y="727"/>
                      </a:lnTo>
                      <a:lnTo>
                        <a:pt x="2326" y="733"/>
                      </a:lnTo>
                      <a:lnTo>
                        <a:pt x="2328" y="741"/>
                      </a:lnTo>
                      <a:lnTo>
                        <a:pt x="2330" y="749"/>
                      </a:lnTo>
                      <a:lnTo>
                        <a:pt x="2330" y="757"/>
                      </a:lnTo>
                      <a:lnTo>
                        <a:pt x="2330" y="765"/>
                      </a:lnTo>
                      <a:lnTo>
                        <a:pt x="2330" y="773"/>
                      </a:lnTo>
                      <a:lnTo>
                        <a:pt x="2331" y="780"/>
                      </a:lnTo>
                      <a:lnTo>
                        <a:pt x="2334" y="786"/>
                      </a:lnTo>
                      <a:lnTo>
                        <a:pt x="2341" y="792"/>
                      </a:lnTo>
                      <a:lnTo>
                        <a:pt x="2349" y="797"/>
                      </a:lnTo>
                      <a:lnTo>
                        <a:pt x="2362" y="797"/>
                      </a:lnTo>
                      <a:lnTo>
                        <a:pt x="2371" y="794"/>
                      </a:lnTo>
                      <a:lnTo>
                        <a:pt x="2376" y="786"/>
                      </a:lnTo>
                      <a:lnTo>
                        <a:pt x="2379" y="776"/>
                      </a:lnTo>
                      <a:lnTo>
                        <a:pt x="2381" y="767"/>
                      </a:lnTo>
                      <a:lnTo>
                        <a:pt x="2382" y="757"/>
                      </a:lnTo>
                      <a:lnTo>
                        <a:pt x="2386" y="749"/>
                      </a:lnTo>
                      <a:lnTo>
                        <a:pt x="2390" y="743"/>
                      </a:lnTo>
                      <a:lnTo>
                        <a:pt x="2400" y="741"/>
                      </a:lnTo>
                      <a:lnTo>
                        <a:pt x="2414" y="744"/>
                      </a:lnTo>
                      <a:lnTo>
                        <a:pt x="2419" y="733"/>
                      </a:lnTo>
                      <a:lnTo>
                        <a:pt x="2419" y="722"/>
                      </a:lnTo>
                      <a:lnTo>
                        <a:pt x="2416" y="712"/>
                      </a:lnTo>
                      <a:lnTo>
                        <a:pt x="2411" y="704"/>
                      </a:lnTo>
                      <a:lnTo>
                        <a:pt x="2403" y="695"/>
                      </a:lnTo>
                      <a:lnTo>
                        <a:pt x="2394" y="688"/>
                      </a:lnTo>
                      <a:lnTo>
                        <a:pt x="2384" y="680"/>
                      </a:lnTo>
                      <a:lnTo>
                        <a:pt x="2374" y="672"/>
                      </a:lnTo>
                      <a:lnTo>
                        <a:pt x="2366" y="666"/>
                      </a:lnTo>
                      <a:lnTo>
                        <a:pt x="2358" y="660"/>
                      </a:lnTo>
                      <a:lnTo>
                        <a:pt x="2360" y="656"/>
                      </a:lnTo>
                      <a:lnTo>
                        <a:pt x="2362" y="653"/>
                      </a:lnTo>
                      <a:lnTo>
                        <a:pt x="2365" y="652"/>
                      </a:lnTo>
                      <a:lnTo>
                        <a:pt x="2368" y="652"/>
                      </a:lnTo>
                      <a:lnTo>
                        <a:pt x="2371" y="652"/>
                      </a:lnTo>
                      <a:lnTo>
                        <a:pt x="2376" y="652"/>
                      </a:lnTo>
                      <a:lnTo>
                        <a:pt x="2379" y="652"/>
                      </a:lnTo>
                      <a:lnTo>
                        <a:pt x="2384" y="652"/>
                      </a:lnTo>
                      <a:lnTo>
                        <a:pt x="2387" y="653"/>
                      </a:lnTo>
                      <a:lnTo>
                        <a:pt x="2390" y="653"/>
                      </a:lnTo>
                      <a:lnTo>
                        <a:pt x="2389" y="652"/>
                      </a:lnTo>
                      <a:lnTo>
                        <a:pt x="2387" y="652"/>
                      </a:lnTo>
                      <a:lnTo>
                        <a:pt x="2386" y="652"/>
                      </a:lnTo>
                      <a:lnTo>
                        <a:pt x="2382" y="653"/>
                      </a:lnTo>
                      <a:lnTo>
                        <a:pt x="2382" y="653"/>
                      </a:lnTo>
                      <a:lnTo>
                        <a:pt x="2381" y="655"/>
                      </a:lnTo>
                      <a:lnTo>
                        <a:pt x="2378" y="656"/>
                      </a:lnTo>
                      <a:lnTo>
                        <a:pt x="2376" y="658"/>
                      </a:lnTo>
                      <a:lnTo>
                        <a:pt x="2374" y="658"/>
                      </a:lnTo>
                      <a:lnTo>
                        <a:pt x="2373" y="660"/>
                      </a:lnTo>
                      <a:lnTo>
                        <a:pt x="2379" y="669"/>
                      </a:lnTo>
                      <a:lnTo>
                        <a:pt x="2384" y="677"/>
                      </a:lnTo>
                      <a:lnTo>
                        <a:pt x="2390" y="684"/>
                      </a:lnTo>
                      <a:lnTo>
                        <a:pt x="2395" y="688"/>
                      </a:lnTo>
                      <a:lnTo>
                        <a:pt x="2400" y="693"/>
                      </a:lnTo>
                      <a:lnTo>
                        <a:pt x="2405" y="698"/>
                      </a:lnTo>
                      <a:lnTo>
                        <a:pt x="2411" y="703"/>
                      </a:lnTo>
                      <a:lnTo>
                        <a:pt x="2416" y="709"/>
                      </a:lnTo>
                      <a:lnTo>
                        <a:pt x="2421" y="717"/>
                      </a:lnTo>
                      <a:lnTo>
                        <a:pt x="2426" y="727"/>
                      </a:lnTo>
                      <a:lnTo>
                        <a:pt x="2445" y="701"/>
                      </a:lnTo>
                      <a:lnTo>
                        <a:pt x="2467" y="685"/>
                      </a:lnTo>
                      <a:lnTo>
                        <a:pt x="2488" y="676"/>
                      </a:lnTo>
                      <a:lnTo>
                        <a:pt x="2512" y="669"/>
                      </a:lnTo>
                      <a:lnTo>
                        <a:pt x="2534" y="666"/>
                      </a:lnTo>
                      <a:lnTo>
                        <a:pt x="2558" y="663"/>
                      </a:lnTo>
                      <a:lnTo>
                        <a:pt x="2581" y="658"/>
                      </a:lnTo>
                      <a:lnTo>
                        <a:pt x="2603" y="650"/>
                      </a:lnTo>
                      <a:lnTo>
                        <a:pt x="2624" y="637"/>
                      </a:lnTo>
                      <a:lnTo>
                        <a:pt x="2643" y="618"/>
                      </a:lnTo>
                      <a:lnTo>
                        <a:pt x="2659" y="605"/>
                      </a:lnTo>
                      <a:lnTo>
                        <a:pt x="2672" y="597"/>
                      </a:lnTo>
                      <a:lnTo>
                        <a:pt x="2683" y="592"/>
                      </a:lnTo>
                      <a:lnTo>
                        <a:pt x="2694" y="591"/>
                      </a:lnTo>
                      <a:lnTo>
                        <a:pt x="2704" y="591"/>
                      </a:lnTo>
                      <a:lnTo>
                        <a:pt x="2715" y="592"/>
                      </a:lnTo>
                      <a:lnTo>
                        <a:pt x="2726" y="594"/>
                      </a:lnTo>
                      <a:lnTo>
                        <a:pt x="2739" y="596"/>
                      </a:lnTo>
                      <a:lnTo>
                        <a:pt x="2754" y="596"/>
                      </a:lnTo>
                      <a:lnTo>
                        <a:pt x="2771" y="592"/>
                      </a:lnTo>
                      <a:lnTo>
                        <a:pt x="2786" y="567"/>
                      </a:lnTo>
                      <a:lnTo>
                        <a:pt x="2803" y="540"/>
                      </a:lnTo>
                      <a:lnTo>
                        <a:pt x="2824" y="516"/>
                      </a:lnTo>
                      <a:lnTo>
                        <a:pt x="2846" y="492"/>
                      </a:lnTo>
                      <a:lnTo>
                        <a:pt x="2870" y="469"/>
                      </a:lnTo>
                      <a:lnTo>
                        <a:pt x="2896" y="448"/>
                      </a:lnTo>
                      <a:lnTo>
                        <a:pt x="2922" y="428"/>
                      </a:lnTo>
                      <a:lnTo>
                        <a:pt x="2947" y="408"/>
                      </a:lnTo>
                      <a:lnTo>
                        <a:pt x="2974" y="391"/>
                      </a:lnTo>
                      <a:lnTo>
                        <a:pt x="3000" y="375"/>
                      </a:lnTo>
                      <a:lnTo>
                        <a:pt x="2994" y="357"/>
                      </a:lnTo>
                      <a:lnTo>
                        <a:pt x="2986" y="344"/>
                      </a:lnTo>
                      <a:lnTo>
                        <a:pt x="2976" y="333"/>
                      </a:lnTo>
                      <a:lnTo>
                        <a:pt x="2965" y="325"/>
                      </a:lnTo>
                      <a:lnTo>
                        <a:pt x="2954" y="316"/>
                      </a:lnTo>
                      <a:lnTo>
                        <a:pt x="2942" y="308"/>
                      </a:lnTo>
                      <a:lnTo>
                        <a:pt x="2933" y="298"/>
                      </a:lnTo>
                      <a:lnTo>
                        <a:pt x="2923" y="287"/>
                      </a:lnTo>
                      <a:lnTo>
                        <a:pt x="2918" y="272"/>
                      </a:lnTo>
                      <a:lnTo>
                        <a:pt x="2915" y="255"/>
                      </a:lnTo>
                      <a:lnTo>
                        <a:pt x="2890" y="255"/>
                      </a:lnTo>
                      <a:lnTo>
                        <a:pt x="2891" y="250"/>
                      </a:lnTo>
                      <a:lnTo>
                        <a:pt x="2891" y="245"/>
                      </a:lnTo>
                      <a:lnTo>
                        <a:pt x="2890" y="240"/>
                      </a:lnTo>
                      <a:lnTo>
                        <a:pt x="2888" y="236"/>
                      </a:lnTo>
                      <a:lnTo>
                        <a:pt x="2885" y="232"/>
                      </a:lnTo>
                      <a:lnTo>
                        <a:pt x="2882" y="229"/>
                      </a:lnTo>
                      <a:lnTo>
                        <a:pt x="2877" y="226"/>
                      </a:lnTo>
                      <a:lnTo>
                        <a:pt x="2874" y="223"/>
                      </a:lnTo>
                      <a:lnTo>
                        <a:pt x="2869" y="221"/>
                      </a:lnTo>
                      <a:lnTo>
                        <a:pt x="2866" y="220"/>
                      </a:lnTo>
                      <a:lnTo>
                        <a:pt x="2813" y="220"/>
                      </a:lnTo>
                      <a:lnTo>
                        <a:pt x="2824" y="196"/>
                      </a:lnTo>
                      <a:lnTo>
                        <a:pt x="2763" y="196"/>
                      </a:lnTo>
                      <a:lnTo>
                        <a:pt x="2773" y="188"/>
                      </a:lnTo>
                      <a:lnTo>
                        <a:pt x="2778" y="178"/>
                      </a:lnTo>
                      <a:lnTo>
                        <a:pt x="2779" y="167"/>
                      </a:lnTo>
                      <a:lnTo>
                        <a:pt x="2776" y="157"/>
                      </a:lnTo>
                      <a:lnTo>
                        <a:pt x="2771" y="146"/>
                      </a:lnTo>
                      <a:lnTo>
                        <a:pt x="2765" y="136"/>
                      </a:lnTo>
                      <a:lnTo>
                        <a:pt x="2755" y="127"/>
                      </a:lnTo>
                      <a:lnTo>
                        <a:pt x="2744" y="120"/>
                      </a:lnTo>
                      <a:lnTo>
                        <a:pt x="2733" y="114"/>
                      </a:lnTo>
                      <a:lnTo>
                        <a:pt x="2722" y="111"/>
                      </a:lnTo>
                      <a:lnTo>
                        <a:pt x="2709" y="117"/>
                      </a:lnTo>
                      <a:lnTo>
                        <a:pt x="2698" y="127"/>
                      </a:lnTo>
                      <a:lnTo>
                        <a:pt x="2688" y="136"/>
                      </a:lnTo>
                      <a:lnTo>
                        <a:pt x="2678" y="146"/>
                      </a:lnTo>
                      <a:lnTo>
                        <a:pt x="2669" y="157"/>
                      </a:lnTo>
                      <a:lnTo>
                        <a:pt x="2661" y="165"/>
                      </a:lnTo>
                      <a:lnTo>
                        <a:pt x="2650" y="172"/>
                      </a:lnTo>
                      <a:lnTo>
                        <a:pt x="2640" y="175"/>
                      </a:lnTo>
                      <a:lnTo>
                        <a:pt x="2627" y="175"/>
                      </a:lnTo>
                      <a:lnTo>
                        <a:pt x="2613" y="170"/>
                      </a:lnTo>
                      <a:lnTo>
                        <a:pt x="2613" y="165"/>
                      </a:lnTo>
                      <a:lnTo>
                        <a:pt x="2613" y="160"/>
                      </a:lnTo>
                      <a:lnTo>
                        <a:pt x="2611" y="157"/>
                      </a:lnTo>
                      <a:lnTo>
                        <a:pt x="2610" y="152"/>
                      </a:lnTo>
                      <a:lnTo>
                        <a:pt x="2608" y="148"/>
                      </a:lnTo>
                      <a:lnTo>
                        <a:pt x="2605" y="144"/>
                      </a:lnTo>
                      <a:lnTo>
                        <a:pt x="2602" y="141"/>
                      </a:lnTo>
                      <a:lnTo>
                        <a:pt x="2600" y="136"/>
                      </a:lnTo>
                      <a:lnTo>
                        <a:pt x="2597" y="133"/>
                      </a:lnTo>
                      <a:lnTo>
                        <a:pt x="2595" y="128"/>
                      </a:lnTo>
                      <a:lnTo>
                        <a:pt x="2613" y="146"/>
                      </a:lnTo>
                      <a:lnTo>
                        <a:pt x="2616" y="143"/>
                      </a:lnTo>
                      <a:lnTo>
                        <a:pt x="2618" y="141"/>
                      </a:lnTo>
                      <a:lnTo>
                        <a:pt x="2619" y="138"/>
                      </a:lnTo>
                      <a:lnTo>
                        <a:pt x="2619" y="133"/>
                      </a:lnTo>
                      <a:lnTo>
                        <a:pt x="2619" y="130"/>
                      </a:lnTo>
                      <a:lnTo>
                        <a:pt x="2619" y="125"/>
                      </a:lnTo>
                      <a:lnTo>
                        <a:pt x="2619" y="122"/>
                      </a:lnTo>
                      <a:lnTo>
                        <a:pt x="2619" y="117"/>
                      </a:lnTo>
                      <a:lnTo>
                        <a:pt x="2619" y="114"/>
                      </a:lnTo>
                      <a:lnTo>
                        <a:pt x="2619" y="111"/>
                      </a:lnTo>
                      <a:lnTo>
                        <a:pt x="2603" y="98"/>
                      </a:lnTo>
                      <a:lnTo>
                        <a:pt x="2584" y="92"/>
                      </a:lnTo>
                      <a:lnTo>
                        <a:pt x="2565" y="87"/>
                      </a:lnTo>
                      <a:lnTo>
                        <a:pt x="2546" y="85"/>
                      </a:lnTo>
                      <a:lnTo>
                        <a:pt x="2526" y="85"/>
                      </a:lnTo>
                      <a:lnTo>
                        <a:pt x="2509" y="84"/>
                      </a:lnTo>
                      <a:lnTo>
                        <a:pt x="2491" y="80"/>
                      </a:lnTo>
                      <a:lnTo>
                        <a:pt x="2475" y="76"/>
                      </a:lnTo>
                      <a:lnTo>
                        <a:pt x="2461" y="66"/>
                      </a:lnTo>
                      <a:lnTo>
                        <a:pt x="2450" y="52"/>
                      </a:lnTo>
                      <a:lnTo>
                        <a:pt x="2454" y="50"/>
                      </a:lnTo>
                      <a:lnTo>
                        <a:pt x="2456" y="47"/>
                      </a:lnTo>
                      <a:lnTo>
                        <a:pt x="2458" y="45"/>
                      </a:lnTo>
                      <a:lnTo>
                        <a:pt x="2459" y="42"/>
                      </a:lnTo>
                      <a:lnTo>
                        <a:pt x="2459" y="37"/>
                      </a:lnTo>
                      <a:lnTo>
                        <a:pt x="2459" y="34"/>
                      </a:lnTo>
                      <a:lnTo>
                        <a:pt x="2459" y="31"/>
                      </a:lnTo>
                      <a:lnTo>
                        <a:pt x="2458" y="26"/>
                      </a:lnTo>
                      <a:lnTo>
                        <a:pt x="2458" y="23"/>
                      </a:lnTo>
                      <a:lnTo>
                        <a:pt x="2458" y="20"/>
                      </a:lnTo>
                      <a:lnTo>
                        <a:pt x="2432" y="2"/>
                      </a:lnTo>
                      <a:lnTo>
                        <a:pt x="2438" y="0"/>
                      </a:lnTo>
                      <a:lnTo>
                        <a:pt x="2443" y="2"/>
                      </a:lnTo>
                      <a:lnTo>
                        <a:pt x="2448" y="4"/>
                      </a:lnTo>
                      <a:lnTo>
                        <a:pt x="2453" y="8"/>
                      </a:lnTo>
                      <a:lnTo>
                        <a:pt x="2456" y="13"/>
                      </a:lnTo>
                      <a:lnTo>
                        <a:pt x="2458" y="20"/>
                      </a:lnTo>
                      <a:lnTo>
                        <a:pt x="2459" y="26"/>
                      </a:lnTo>
                      <a:lnTo>
                        <a:pt x="2459" y="32"/>
                      </a:lnTo>
                      <a:lnTo>
                        <a:pt x="2459" y="39"/>
                      </a:lnTo>
                      <a:lnTo>
                        <a:pt x="2458" y="44"/>
                      </a:lnTo>
                      <a:lnTo>
                        <a:pt x="2458" y="44"/>
                      </a:lnTo>
                    </a:path>
                  </a:pathLst>
                </a:custGeom>
                <a:noFill/>
                <a:ln w="12700">
                  <a:solidFill>
                    <a:srgbClr val="000000"/>
                  </a:solidFill>
                  <a:prstDash val="solid"/>
                  <a:round/>
                  <a:headEnd/>
                  <a:tailEnd/>
                </a:ln>
              </p:spPr>
              <p:txBody>
                <a:bodyPr/>
                <a:lstStyle/>
                <a:p>
                  <a:endParaRPr lang="en-US"/>
                </a:p>
              </p:txBody>
            </p:sp>
            <p:sp>
              <p:nvSpPr>
                <p:cNvPr id="44259" name="Freeform 227"/>
                <p:cNvSpPr>
                  <a:spLocks/>
                </p:cNvSpPr>
                <p:nvPr/>
              </p:nvSpPr>
              <p:spPr bwMode="auto">
                <a:xfrm>
                  <a:off x="3304" y="3076"/>
                  <a:ext cx="21" cy="20"/>
                </a:xfrm>
                <a:custGeom>
                  <a:avLst/>
                  <a:gdLst/>
                  <a:ahLst/>
                  <a:cxnLst>
                    <a:cxn ang="0">
                      <a:pos x="30" y="11"/>
                    </a:cxn>
                    <a:cxn ang="0">
                      <a:pos x="42" y="11"/>
                    </a:cxn>
                    <a:cxn ang="0">
                      <a:pos x="42" y="36"/>
                    </a:cxn>
                    <a:cxn ang="0">
                      <a:pos x="30" y="36"/>
                    </a:cxn>
                    <a:cxn ang="0">
                      <a:pos x="32" y="40"/>
                    </a:cxn>
                    <a:cxn ang="0">
                      <a:pos x="34" y="38"/>
                    </a:cxn>
                    <a:cxn ang="0">
                      <a:pos x="32" y="33"/>
                    </a:cxn>
                    <a:cxn ang="0">
                      <a:pos x="30" y="25"/>
                    </a:cxn>
                    <a:cxn ang="0">
                      <a:pos x="27" y="19"/>
                    </a:cxn>
                    <a:cxn ang="0">
                      <a:pos x="22" y="12"/>
                    </a:cxn>
                    <a:cxn ang="0">
                      <a:pos x="19" y="8"/>
                    </a:cxn>
                    <a:cxn ang="0">
                      <a:pos x="13" y="8"/>
                    </a:cxn>
                    <a:cxn ang="0">
                      <a:pos x="6" y="14"/>
                    </a:cxn>
                    <a:cxn ang="0">
                      <a:pos x="0" y="25"/>
                    </a:cxn>
                    <a:cxn ang="0">
                      <a:pos x="2" y="28"/>
                    </a:cxn>
                    <a:cxn ang="0">
                      <a:pos x="3" y="27"/>
                    </a:cxn>
                    <a:cxn ang="0">
                      <a:pos x="5" y="22"/>
                    </a:cxn>
                    <a:cxn ang="0">
                      <a:pos x="6" y="17"/>
                    </a:cxn>
                    <a:cxn ang="0">
                      <a:pos x="8" y="11"/>
                    </a:cxn>
                    <a:cxn ang="0">
                      <a:pos x="10" y="4"/>
                    </a:cxn>
                    <a:cxn ang="0">
                      <a:pos x="13" y="1"/>
                    </a:cxn>
                    <a:cxn ang="0">
                      <a:pos x="16" y="0"/>
                    </a:cxn>
                    <a:cxn ang="0">
                      <a:pos x="22" y="3"/>
                    </a:cxn>
                    <a:cxn ang="0">
                      <a:pos x="30" y="11"/>
                    </a:cxn>
                    <a:cxn ang="0">
                      <a:pos x="30" y="11"/>
                    </a:cxn>
                  </a:cxnLst>
                  <a:rect l="0" t="0" r="r" b="b"/>
                  <a:pathLst>
                    <a:path w="42" h="40">
                      <a:moveTo>
                        <a:pt x="30" y="11"/>
                      </a:moveTo>
                      <a:lnTo>
                        <a:pt x="42" y="11"/>
                      </a:lnTo>
                      <a:lnTo>
                        <a:pt x="42" y="36"/>
                      </a:lnTo>
                      <a:lnTo>
                        <a:pt x="30" y="36"/>
                      </a:lnTo>
                      <a:lnTo>
                        <a:pt x="32" y="40"/>
                      </a:lnTo>
                      <a:lnTo>
                        <a:pt x="34" y="38"/>
                      </a:lnTo>
                      <a:lnTo>
                        <a:pt x="32" y="33"/>
                      </a:lnTo>
                      <a:lnTo>
                        <a:pt x="30" y="25"/>
                      </a:lnTo>
                      <a:lnTo>
                        <a:pt x="27" y="19"/>
                      </a:lnTo>
                      <a:lnTo>
                        <a:pt x="22" y="12"/>
                      </a:lnTo>
                      <a:lnTo>
                        <a:pt x="19" y="8"/>
                      </a:lnTo>
                      <a:lnTo>
                        <a:pt x="13" y="8"/>
                      </a:lnTo>
                      <a:lnTo>
                        <a:pt x="6" y="14"/>
                      </a:lnTo>
                      <a:lnTo>
                        <a:pt x="0" y="25"/>
                      </a:lnTo>
                      <a:lnTo>
                        <a:pt x="2" y="28"/>
                      </a:lnTo>
                      <a:lnTo>
                        <a:pt x="3" y="27"/>
                      </a:lnTo>
                      <a:lnTo>
                        <a:pt x="5" y="22"/>
                      </a:lnTo>
                      <a:lnTo>
                        <a:pt x="6" y="17"/>
                      </a:lnTo>
                      <a:lnTo>
                        <a:pt x="8" y="11"/>
                      </a:lnTo>
                      <a:lnTo>
                        <a:pt x="10" y="4"/>
                      </a:lnTo>
                      <a:lnTo>
                        <a:pt x="13" y="1"/>
                      </a:lnTo>
                      <a:lnTo>
                        <a:pt x="16" y="0"/>
                      </a:lnTo>
                      <a:lnTo>
                        <a:pt x="22" y="3"/>
                      </a:lnTo>
                      <a:lnTo>
                        <a:pt x="30" y="11"/>
                      </a:lnTo>
                      <a:lnTo>
                        <a:pt x="30" y="11"/>
                      </a:lnTo>
                      <a:close/>
                    </a:path>
                  </a:pathLst>
                </a:custGeom>
                <a:solidFill>
                  <a:srgbClr val="CEA156"/>
                </a:solidFill>
                <a:ln w="9525">
                  <a:noFill/>
                  <a:round/>
                  <a:headEnd/>
                  <a:tailEnd/>
                </a:ln>
              </p:spPr>
              <p:txBody>
                <a:bodyPr/>
                <a:lstStyle/>
                <a:p>
                  <a:endParaRPr lang="en-US"/>
                </a:p>
              </p:txBody>
            </p:sp>
            <p:sp>
              <p:nvSpPr>
                <p:cNvPr id="44260" name="Freeform 228"/>
                <p:cNvSpPr>
                  <a:spLocks/>
                </p:cNvSpPr>
                <p:nvPr/>
              </p:nvSpPr>
              <p:spPr bwMode="auto">
                <a:xfrm>
                  <a:off x="3084" y="3085"/>
                  <a:ext cx="50" cy="33"/>
                </a:xfrm>
                <a:custGeom>
                  <a:avLst/>
                  <a:gdLst/>
                  <a:ahLst/>
                  <a:cxnLst>
                    <a:cxn ang="0">
                      <a:pos x="101" y="48"/>
                    </a:cxn>
                    <a:cxn ang="0">
                      <a:pos x="48" y="65"/>
                    </a:cxn>
                    <a:cxn ang="0">
                      <a:pos x="46" y="59"/>
                    </a:cxn>
                    <a:cxn ang="0">
                      <a:pos x="43" y="49"/>
                    </a:cxn>
                    <a:cxn ang="0">
                      <a:pos x="40" y="41"/>
                    </a:cxn>
                    <a:cxn ang="0">
                      <a:pos x="35" y="33"/>
                    </a:cxn>
                    <a:cxn ang="0">
                      <a:pos x="30" y="25"/>
                    </a:cxn>
                    <a:cxn ang="0">
                      <a:pos x="26" y="17"/>
                    </a:cxn>
                    <a:cxn ang="0">
                      <a:pos x="19" y="11"/>
                    </a:cxn>
                    <a:cxn ang="0">
                      <a:pos x="13" y="5"/>
                    </a:cxn>
                    <a:cxn ang="0">
                      <a:pos x="6" y="1"/>
                    </a:cxn>
                    <a:cxn ang="0">
                      <a:pos x="0" y="0"/>
                    </a:cxn>
                    <a:cxn ang="0">
                      <a:pos x="11" y="5"/>
                    </a:cxn>
                    <a:cxn ang="0">
                      <a:pos x="26" y="8"/>
                    </a:cxn>
                    <a:cxn ang="0">
                      <a:pos x="38" y="8"/>
                    </a:cxn>
                    <a:cxn ang="0">
                      <a:pos x="53" y="8"/>
                    </a:cxn>
                    <a:cxn ang="0">
                      <a:pos x="66" y="6"/>
                    </a:cxn>
                    <a:cxn ang="0">
                      <a:pos x="77" y="8"/>
                    </a:cxn>
                    <a:cxn ang="0">
                      <a:pos x="86" y="11"/>
                    </a:cxn>
                    <a:cxn ang="0">
                      <a:pos x="94" y="17"/>
                    </a:cxn>
                    <a:cxn ang="0">
                      <a:pos x="99" y="30"/>
                    </a:cxn>
                    <a:cxn ang="0">
                      <a:pos x="101" y="48"/>
                    </a:cxn>
                    <a:cxn ang="0">
                      <a:pos x="101" y="48"/>
                    </a:cxn>
                  </a:cxnLst>
                  <a:rect l="0" t="0" r="r" b="b"/>
                  <a:pathLst>
                    <a:path w="101" h="65">
                      <a:moveTo>
                        <a:pt x="101" y="48"/>
                      </a:moveTo>
                      <a:lnTo>
                        <a:pt x="48" y="65"/>
                      </a:lnTo>
                      <a:lnTo>
                        <a:pt x="46" y="59"/>
                      </a:lnTo>
                      <a:lnTo>
                        <a:pt x="43" y="49"/>
                      </a:lnTo>
                      <a:lnTo>
                        <a:pt x="40" y="41"/>
                      </a:lnTo>
                      <a:lnTo>
                        <a:pt x="35" y="33"/>
                      </a:lnTo>
                      <a:lnTo>
                        <a:pt x="30" y="25"/>
                      </a:lnTo>
                      <a:lnTo>
                        <a:pt x="26" y="17"/>
                      </a:lnTo>
                      <a:lnTo>
                        <a:pt x="19" y="11"/>
                      </a:lnTo>
                      <a:lnTo>
                        <a:pt x="13" y="5"/>
                      </a:lnTo>
                      <a:lnTo>
                        <a:pt x="6" y="1"/>
                      </a:lnTo>
                      <a:lnTo>
                        <a:pt x="0" y="0"/>
                      </a:lnTo>
                      <a:lnTo>
                        <a:pt x="11" y="5"/>
                      </a:lnTo>
                      <a:lnTo>
                        <a:pt x="26" y="8"/>
                      </a:lnTo>
                      <a:lnTo>
                        <a:pt x="38" y="8"/>
                      </a:lnTo>
                      <a:lnTo>
                        <a:pt x="53" y="8"/>
                      </a:lnTo>
                      <a:lnTo>
                        <a:pt x="66" y="6"/>
                      </a:lnTo>
                      <a:lnTo>
                        <a:pt x="77" y="8"/>
                      </a:lnTo>
                      <a:lnTo>
                        <a:pt x="86" y="11"/>
                      </a:lnTo>
                      <a:lnTo>
                        <a:pt x="94" y="17"/>
                      </a:lnTo>
                      <a:lnTo>
                        <a:pt x="99" y="30"/>
                      </a:lnTo>
                      <a:lnTo>
                        <a:pt x="101" y="48"/>
                      </a:lnTo>
                      <a:lnTo>
                        <a:pt x="101" y="48"/>
                      </a:lnTo>
                      <a:close/>
                    </a:path>
                  </a:pathLst>
                </a:custGeom>
                <a:solidFill>
                  <a:srgbClr val="CEA156"/>
                </a:solidFill>
                <a:ln w="9525">
                  <a:noFill/>
                  <a:round/>
                  <a:headEnd/>
                  <a:tailEnd/>
                </a:ln>
              </p:spPr>
              <p:txBody>
                <a:bodyPr/>
                <a:lstStyle/>
                <a:p>
                  <a:endParaRPr lang="en-US"/>
                </a:p>
              </p:txBody>
            </p:sp>
            <p:sp>
              <p:nvSpPr>
                <p:cNvPr id="44261" name="Freeform 229"/>
                <p:cNvSpPr>
                  <a:spLocks/>
                </p:cNvSpPr>
                <p:nvPr/>
              </p:nvSpPr>
              <p:spPr bwMode="auto">
                <a:xfrm>
                  <a:off x="3168" y="3102"/>
                  <a:ext cx="63" cy="55"/>
                </a:xfrm>
                <a:custGeom>
                  <a:avLst/>
                  <a:gdLst/>
                  <a:ahLst/>
                  <a:cxnLst>
                    <a:cxn ang="0">
                      <a:pos x="126" y="44"/>
                    </a:cxn>
                    <a:cxn ang="0">
                      <a:pos x="126" y="53"/>
                    </a:cxn>
                    <a:cxn ang="0">
                      <a:pos x="126" y="63"/>
                    </a:cxn>
                    <a:cxn ang="0">
                      <a:pos x="123" y="71"/>
                    </a:cxn>
                    <a:cxn ang="0">
                      <a:pos x="118" y="80"/>
                    </a:cxn>
                    <a:cxn ang="0">
                      <a:pos x="114" y="87"/>
                    </a:cxn>
                    <a:cxn ang="0">
                      <a:pos x="107" y="95"/>
                    </a:cxn>
                    <a:cxn ang="0">
                      <a:pos x="99" y="101"/>
                    </a:cxn>
                    <a:cxn ang="0">
                      <a:pos x="93" y="106"/>
                    </a:cxn>
                    <a:cxn ang="0">
                      <a:pos x="85" y="109"/>
                    </a:cxn>
                    <a:cxn ang="0">
                      <a:pos x="78" y="111"/>
                    </a:cxn>
                    <a:cxn ang="0">
                      <a:pos x="74" y="100"/>
                    </a:cxn>
                    <a:cxn ang="0">
                      <a:pos x="69" y="90"/>
                    </a:cxn>
                    <a:cxn ang="0">
                      <a:pos x="62" y="80"/>
                    </a:cxn>
                    <a:cxn ang="0">
                      <a:pos x="54" y="71"/>
                    </a:cxn>
                    <a:cxn ang="0">
                      <a:pos x="46" y="61"/>
                    </a:cxn>
                    <a:cxn ang="0">
                      <a:pos x="37" y="53"/>
                    </a:cxn>
                    <a:cxn ang="0">
                      <a:pos x="27" y="45"/>
                    </a:cxn>
                    <a:cxn ang="0">
                      <a:pos x="18" y="39"/>
                    </a:cxn>
                    <a:cxn ang="0">
                      <a:pos x="10" y="32"/>
                    </a:cxn>
                    <a:cxn ang="0">
                      <a:pos x="0" y="26"/>
                    </a:cxn>
                    <a:cxn ang="0">
                      <a:pos x="10" y="12"/>
                    </a:cxn>
                    <a:cxn ang="0">
                      <a:pos x="19" y="4"/>
                    </a:cxn>
                    <a:cxn ang="0">
                      <a:pos x="29" y="0"/>
                    </a:cxn>
                    <a:cxn ang="0">
                      <a:pos x="42" y="2"/>
                    </a:cxn>
                    <a:cxn ang="0">
                      <a:pos x="53" y="5"/>
                    </a:cxn>
                    <a:cxn ang="0">
                      <a:pos x="66" y="12"/>
                    </a:cxn>
                    <a:cxn ang="0">
                      <a:pos x="80" y="20"/>
                    </a:cxn>
                    <a:cxn ang="0">
                      <a:pos x="94" y="28"/>
                    </a:cxn>
                    <a:cxn ang="0">
                      <a:pos x="110" y="37"/>
                    </a:cxn>
                    <a:cxn ang="0">
                      <a:pos x="126" y="44"/>
                    </a:cxn>
                    <a:cxn ang="0">
                      <a:pos x="126" y="44"/>
                    </a:cxn>
                  </a:cxnLst>
                  <a:rect l="0" t="0" r="r" b="b"/>
                  <a:pathLst>
                    <a:path w="126" h="111">
                      <a:moveTo>
                        <a:pt x="126" y="44"/>
                      </a:moveTo>
                      <a:lnTo>
                        <a:pt x="126" y="53"/>
                      </a:lnTo>
                      <a:lnTo>
                        <a:pt x="126" y="63"/>
                      </a:lnTo>
                      <a:lnTo>
                        <a:pt x="123" y="71"/>
                      </a:lnTo>
                      <a:lnTo>
                        <a:pt x="118" y="80"/>
                      </a:lnTo>
                      <a:lnTo>
                        <a:pt x="114" y="87"/>
                      </a:lnTo>
                      <a:lnTo>
                        <a:pt x="107" y="95"/>
                      </a:lnTo>
                      <a:lnTo>
                        <a:pt x="99" y="101"/>
                      </a:lnTo>
                      <a:lnTo>
                        <a:pt x="93" y="106"/>
                      </a:lnTo>
                      <a:lnTo>
                        <a:pt x="85" y="109"/>
                      </a:lnTo>
                      <a:lnTo>
                        <a:pt x="78" y="111"/>
                      </a:lnTo>
                      <a:lnTo>
                        <a:pt x="74" y="100"/>
                      </a:lnTo>
                      <a:lnTo>
                        <a:pt x="69" y="90"/>
                      </a:lnTo>
                      <a:lnTo>
                        <a:pt x="62" y="80"/>
                      </a:lnTo>
                      <a:lnTo>
                        <a:pt x="54" y="71"/>
                      </a:lnTo>
                      <a:lnTo>
                        <a:pt x="46" y="61"/>
                      </a:lnTo>
                      <a:lnTo>
                        <a:pt x="37" y="53"/>
                      </a:lnTo>
                      <a:lnTo>
                        <a:pt x="27" y="45"/>
                      </a:lnTo>
                      <a:lnTo>
                        <a:pt x="18" y="39"/>
                      </a:lnTo>
                      <a:lnTo>
                        <a:pt x="10" y="32"/>
                      </a:lnTo>
                      <a:lnTo>
                        <a:pt x="0" y="26"/>
                      </a:lnTo>
                      <a:lnTo>
                        <a:pt x="10" y="12"/>
                      </a:lnTo>
                      <a:lnTo>
                        <a:pt x="19" y="4"/>
                      </a:lnTo>
                      <a:lnTo>
                        <a:pt x="29" y="0"/>
                      </a:lnTo>
                      <a:lnTo>
                        <a:pt x="42" y="2"/>
                      </a:lnTo>
                      <a:lnTo>
                        <a:pt x="53" y="5"/>
                      </a:lnTo>
                      <a:lnTo>
                        <a:pt x="66" y="12"/>
                      </a:lnTo>
                      <a:lnTo>
                        <a:pt x="80" y="20"/>
                      </a:lnTo>
                      <a:lnTo>
                        <a:pt x="94" y="28"/>
                      </a:lnTo>
                      <a:lnTo>
                        <a:pt x="110" y="37"/>
                      </a:lnTo>
                      <a:lnTo>
                        <a:pt x="126" y="44"/>
                      </a:lnTo>
                      <a:lnTo>
                        <a:pt x="126" y="44"/>
                      </a:lnTo>
                      <a:close/>
                    </a:path>
                  </a:pathLst>
                </a:custGeom>
                <a:solidFill>
                  <a:srgbClr val="CEA156"/>
                </a:solidFill>
                <a:ln w="9525">
                  <a:noFill/>
                  <a:round/>
                  <a:headEnd/>
                  <a:tailEnd/>
                </a:ln>
              </p:spPr>
              <p:txBody>
                <a:bodyPr/>
                <a:lstStyle/>
                <a:p>
                  <a:endParaRPr lang="en-US"/>
                </a:p>
              </p:txBody>
            </p:sp>
            <p:sp>
              <p:nvSpPr>
                <p:cNvPr id="44262" name="Freeform 230"/>
                <p:cNvSpPr>
                  <a:spLocks/>
                </p:cNvSpPr>
                <p:nvPr/>
              </p:nvSpPr>
              <p:spPr bwMode="auto">
                <a:xfrm>
                  <a:off x="2962" y="3105"/>
                  <a:ext cx="69" cy="68"/>
                </a:xfrm>
                <a:custGeom>
                  <a:avLst/>
                  <a:gdLst/>
                  <a:ahLst/>
                  <a:cxnLst>
                    <a:cxn ang="0">
                      <a:pos x="121" y="25"/>
                    </a:cxn>
                    <a:cxn ang="0">
                      <a:pos x="136" y="46"/>
                    </a:cxn>
                    <a:cxn ang="0">
                      <a:pos x="137" y="62"/>
                    </a:cxn>
                    <a:cxn ang="0">
                      <a:pos x="133" y="73"/>
                    </a:cxn>
                    <a:cxn ang="0">
                      <a:pos x="120" y="83"/>
                    </a:cxn>
                    <a:cxn ang="0">
                      <a:pos x="105" y="89"/>
                    </a:cxn>
                    <a:cxn ang="0">
                      <a:pos x="86" y="96"/>
                    </a:cxn>
                    <a:cxn ang="0">
                      <a:pos x="69" y="102"/>
                    </a:cxn>
                    <a:cxn ang="0">
                      <a:pos x="53" y="110"/>
                    </a:cxn>
                    <a:cxn ang="0">
                      <a:pos x="38" y="121"/>
                    </a:cxn>
                    <a:cxn ang="0">
                      <a:pos x="32" y="136"/>
                    </a:cxn>
                    <a:cxn ang="0">
                      <a:pos x="17" y="129"/>
                    </a:cxn>
                    <a:cxn ang="0">
                      <a:pos x="8" y="120"/>
                    </a:cxn>
                    <a:cxn ang="0">
                      <a:pos x="1" y="109"/>
                    </a:cxn>
                    <a:cxn ang="0">
                      <a:pos x="0" y="96"/>
                    </a:cxn>
                    <a:cxn ang="0">
                      <a:pos x="0" y="81"/>
                    </a:cxn>
                    <a:cxn ang="0">
                      <a:pos x="3" y="65"/>
                    </a:cxn>
                    <a:cxn ang="0">
                      <a:pos x="8" y="51"/>
                    </a:cxn>
                    <a:cxn ang="0">
                      <a:pos x="13" y="35"/>
                    </a:cxn>
                    <a:cxn ang="0">
                      <a:pos x="19" y="21"/>
                    </a:cxn>
                    <a:cxn ang="0">
                      <a:pos x="24" y="8"/>
                    </a:cxn>
                    <a:cxn ang="0">
                      <a:pos x="35" y="1"/>
                    </a:cxn>
                    <a:cxn ang="0">
                      <a:pos x="45" y="0"/>
                    </a:cxn>
                    <a:cxn ang="0">
                      <a:pos x="53" y="0"/>
                    </a:cxn>
                    <a:cxn ang="0">
                      <a:pos x="61" y="5"/>
                    </a:cxn>
                    <a:cxn ang="0">
                      <a:pos x="69" y="9"/>
                    </a:cxn>
                    <a:cxn ang="0">
                      <a:pos x="77" y="16"/>
                    </a:cxn>
                    <a:cxn ang="0">
                      <a:pos x="85" y="21"/>
                    </a:cxn>
                    <a:cxn ang="0">
                      <a:pos x="94" y="25"/>
                    </a:cxn>
                    <a:cxn ang="0">
                      <a:pos x="107" y="27"/>
                    </a:cxn>
                    <a:cxn ang="0">
                      <a:pos x="123" y="25"/>
                    </a:cxn>
                    <a:cxn ang="0">
                      <a:pos x="123" y="25"/>
                    </a:cxn>
                    <a:cxn ang="0">
                      <a:pos x="121" y="25"/>
                    </a:cxn>
                  </a:cxnLst>
                  <a:rect l="0" t="0" r="r" b="b"/>
                  <a:pathLst>
                    <a:path w="137" h="136">
                      <a:moveTo>
                        <a:pt x="121" y="25"/>
                      </a:moveTo>
                      <a:lnTo>
                        <a:pt x="136" y="46"/>
                      </a:lnTo>
                      <a:lnTo>
                        <a:pt x="137" y="62"/>
                      </a:lnTo>
                      <a:lnTo>
                        <a:pt x="133" y="73"/>
                      </a:lnTo>
                      <a:lnTo>
                        <a:pt x="120" y="83"/>
                      </a:lnTo>
                      <a:lnTo>
                        <a:pt x="105" y="89"/>
                      </a:lnTo>
                      <a:lnTo>
                        <a:pt x="86" y="96"/>
                      </a:lnTo>
                      <a:lnTo>
                        <a:pt x="69" y="102"/>
                      </a:lnTo>
                      <a:lnTo>
                        <a:pt x="53" y="110"/>
                      </a:lnTo>
                      <a:lnTo>
                        <a:pt x="38" y="121"/>
                      </a:lnTo>
                      <a:lnTo>
                        <a:pt x="32" y="136"/>
                      </a:lnTo>
                      <a:lnTo>
                        <a:pt x="17" y="129"/>
                      </a:lnTo>
                      <a:lnTo>
                        <a:pt x="8" y="120"/>
                      </a:lnTo>
                      <a:lnTo>
                        <a:pt x="1" y="109"/>
                      </a:lnTo>
                      <a:lnTo>
                        <a:pt x="0" y="96"/>
                      </a:lnTo>
                      <a:lnTo>
                        <a:pt x="0" y="81"/>
                      </a:lnTo>
                      <a:lnTo>
                        <a:pt x="3" y="65"/>
                      </a:lnTo>
                      <a:lnTo>
                        <a:pt x="8" y="51"/>
                      </a:lnTo>
                      <a:lnTo>
                        <a:pt x="13" y="35"/>
                      </a:lnTo>
                      <a:lnTo>
                        <a:pt x="19" y="21"/>
                      </a:lnTo>
                      <a:lnTo>
                        <a:pt x="24" y="8"/>
                      </a:lnTo>
                      <a:lnTo>
                        <a:pt x="35" y="1"/>
                      </a:lnTo>
                      <a:lnTo>
                        <a:pt x="45" y="0"/>
                      </a:lnTo>
                      <a:lnTo>
                        <a:pt x="53" y="0"/>
                      </a:lnTo>
                      <a:lnTo>
                        <a:pt x="61" y="5"/>
                      </a:lnTo>
                      <a:lnTo>
                        <a:pt x="69" y="9"/>
                      </a:lnTo>
                      <a:lnTo>
                        <a:pt x="77" y="16"/>
                      </a:lnTo>
                      <a:lnTo>
                        <a:pt x="85" y="21"/>
                      </a:lnTo>
                      <a:lnTo>
                        <a:pt x="94" y="25"/>
                      </a:lnTo>
                      <a:lnTo>
                        <a:pt x="107" y="27"/>
                      </a:lnTo>
                      <a:lnTo>
                        <a:pt x="123" y="25"/>
                      </a:lnTo>
                      <a:lnTo>
                        <a:pt x="123" y="25"/>
                      </a:lnTo>
                      <a:lnTo>
                        <a:pt x="121" y="25"/>
                      </a:lnTo>
                      <a:close/>
                    </a:path>
                  </a:pathLst>
                </a:custGeom>
                <a:solidFill>
                  <a:srgbClr val="CEA156"/>
                </a:solidFill>
                <a:ln w="9525">
                  <a:noFill/>
                  <a:round/>
                  <a:headEnd/>
                  <a:tailEnd/>
                </a:ln>
              </p:spPr>
              <p:txBody>
                <a:bodyPr/>
                <a:lstStyle/>
                <a:p>
                  <a:endParaRPr lang="en-US"/>
                </a:p>
              </p:txBody>
            </p:sp>
            <p:sp>
              <p:nvSpPr>
                <p:cNvPr id="44263" name="Freeform 231"/>
                <p:cNvSpPr>
                  <a:spLocks/>
                </p:cNvSpPr>
                <p:nvPr/>
              </p:nvSpPr>
              <p:spPr bwMode="auto">
                <a:xfrm>
                  <a:off x="2897" y="3106"/>
                  <a:ext cx="32" cy="43"/>
                </a:xfrm>
                <a:custGeom>
                  <a:avLst/>
                  <a:gdLst/>
                  <a:ahLst/>
                  <a:cxnLst>
                    <a:cxn ang="0">
                      <a:pos x="59" y="84"/>
                    </a:cxn>
                    <a:cxn ang="0">
                      <a:pos x="54" y="80"/>
                    </a:cxn>
                    <a:cxn ang="0">
                      <a:pos x="46" y="79"/>
                    </a:cxn>
                    <a:cxn ang="0">
                      <a:pos x="38" y="79"/>
                    </a:cxn>
                    <a:cxn ang="0">
                      <a:pos x="30" y="79"/>
                    </a:cxn>
                    <a:cxn ang="0">
                      <a:pos x="22" y="77"/>
                    </a:cxn>
                    <a:cxn ang="0">
                      <a:pos x="14" y="77"/>
                    </a:cxn>
                    <a:cxn ang="0">
                      <a:pos x="8" y="74"/>
                    </a:cxn>
                    <a:cxn ang="0">
                      <a:pos x="3" y="69"/>
                    </a:cxn>
                    <a:cxn ang="0">
                      <a:pos x="1" y="61"/>
                    </a:cxn>
                    <a:cxn ang="0">
                      <a:pos x="0" y="50"/>
                    </a:cxn>
                    <a:cxn ang="0">
                      <a:pos x="0" y="44"/>
                    </a:cxn>
                    <a:cxn ang="0">
                      <a:pos x="1" y="37"/>
                    </a:cxn>
                    <a:cxn ang="0">
                      <a:pos x="1" y="31"/>
                    </a:cxn>
                    <a:cxn ang="0">
                      <a:pos x="3" y="24"/>
                    </a:cxn>
                    <a:cxn ang="0">
                      <a:pos x="4" y="18"/>
                    </a:cxn>
                    <a:cxn ang="0">
                      <a:pos x="6" y="13"/>
                    </a:cxn>
                    <a:cxn ang="0">
                      <a:pos x="9" y="8"/>
                    </a:cxn>
                    <a:cxn ang="0">
                      <a:pos x="14" y="5"/>
                    </a:cxn>
                    <a:cxn ang="0">
                      <a:pos x="20" y="2"/>
                    </a:cxn>
                    <a:cxn ang="0">
                      <a:pos x="28" y="0"/>
                    </a:cxn>
                    <a:cxn ang="0">
                      <a:pos x="35" y="5"/>
                    </a:cxn>
                    <a:cxn ang="0">
                      <a:pos x="41" y="12"/>
                    </a:cxn>
                    <a:cxn ang="0">
                      <a:pos x="46" y="18"/>
                    </a:cxn>
                    <a:cxn ang="0">
                      <a:pos x="52" y="26"/>
                    </a:cxn>
                    <a:cxn ang="0">
                      <a:pos x="56" y="34"/>
                    </a:cxn>
                    <a:cxn ang="0">
                      <a:pos x="59" y="44"/>
                    </a:cxn>
                    <a:cxn ang="0">
                      <a:pos x="62" y="53"/>
                    </a:cxn>
                    <a:cxn ang="0">
                      <a:pos x="64" y="64"/>
                    </a:cxn>
                    <a:cxn ang="0">
                      <a:pos x="62" y="74"/>
                    </a:cxn>
                    <a:cxn ang="0">
                      <a:pos x="60" y="85"/>
                    </a:cxn>
                    <a:cxn ang="0">
                      <a:pos x="60" y="85"/>
                    </a:cxn>
                    <a:cxn ang="0">
                      <a:pos x="59" y="84"/>
                    </a:cxn>
                  </a:cxnLst>
                  <a:rect l="0" t="0" r="r" b="b"/>
                  <a:pathLst>
                    <a:path w="64" h="85">
                      <a:moveTo>
                        <a:pt x="59" y="84"/>
                      </a:moveTo>
                      <a:lnTo>
                        <a:pt x="54" y="80"/>
                      </a:lnTo>
                      <a:lnTo>
                        <a:pt x="46" y="79"/>
                      </a:lnTo>
                      <a:lnTo>
                        <a:pt x="38" y="79"/>
                      </a:lnTo>
                      <a:lnTo>
                        <a:pt x="30" y="79"/>
                      </a:lnTo>
                      <a:lnTo>
                        <a:pt x="22" y="77"/>
                      </a:lnTo>
                      <a:lnTo>
                        <a:pt x="14" y="77"/>
                      </a:lnTo>
                      <a:lnTo>
                        <a:pt x="8" y="74"/>
                      </a:lnTo>
                      <a:lnTo>
                        <a:pt x="3" y="69"/>
                      </a:lnTo>
                      <a:lnTo>
                        <a:pt x="1" y="61"/>
                      </a:lnTo>
                      <a:lnTo>
                        <a:pt x="0" y="50"/>
                      </a:lnTo>
                      <a:lnTo>
                        <a:pt x="0" y="44"/>
                      </a:lnTo>
                      <a:lnTo>
                        <a:pt x="1" y="37"/>
                      </a:lnTo>
                      <a:lnTo>
                        <a:pt x="1" y="31"/>
                      </a:lnTo>
                      <a:lnTo>
                        <a:pt x="3" y="24"/>
                      </a:lnTo>
                      <a:lnTo>
                        <a:pt x="4" y="18"/>
                      </a:lnTo>
                      <a:lnTo>
                        <a:pt x="6" y="13"/>
                      </a:lnTo>
                      <a:lnTo>
                        <a:pt x="9" y="8"/>
                      </a:lnTo>
                      <a:lnTo>
                        <a:pt x="14" y="5"/>
                      </a:lnTo>
                      <a:lnTo>
                        <a:pt x="20" y="2"/>
                      </a:lnTo>
                      <a:lnTo>
                        <a:pt x="28" y="0"/>
                      </a:lnTo>
                      <a:lnTo>
                        <a:pt x="35" y="5"/>
                      </a:lnTo>
                      <a:lnTo>
                        <a:pt x="41" y="12"/>
                      </a:lnTo>
                      <a:lnTo>
                        <a:pt x="46" y="18"/>
                      </a:lnTo>
                      <a:lnTo>
                        <a:pt x="52" y="26"/>
                      </a:lnTo>
                      <a:lnTo>
                        <a:pt x="56" y="34"/>
                      </a:lnTo>
                      <a:lnTo>
                        <a:pt x="59" y="44"/>
                      </a:lnTo>
                      <a:lnTo>
                        <a:pt x="62" y="53"/>
                      </a:lnTo>
                      <a:lnTo>
                        <a:pt x="64" y="64"/>
                      </a:lnTo>
                      <a:lnTo>
                        <a:pt x="62" y="74"/>
                      </a:lnTo>
                      <a:lnTo>
                        <a:pt x="60" y="85"/>
                      </a:lnTo>
                      <a:lnTo>
                        <a:pt x="60" y="85"/>
                      </a:lnTo>
                      <a:lnTo>
                        <a:pt x="59" y="84"/>
                      </a:lnTo>
                      <a:close/>
                    </a:path>
                  </a:pathLst>
                </a:custGeom>
                <a:solidFill>
                  <a:srgbClr val="CEA156"/>
                </a:solidFill>
                <a:ln w="9525">
                  <a:noFill/>
                  <a:round/>
                  <a:headEnd/>
                  <a:tailEnd/>
                </a:ln>
              </p:spPr>
              <p:txBody>
                <a:bodyPr/>
                <a:lstStyle/>
                <a:p>
                  <a:endParaRPr lang="en-US"/>
                </a:p>
              </p:txBody>
            </p:sp>
            <p:sp>
              <p:nvSpPr>
                <p:cNvPr id="44264" name="Freeform 232"/>
                <p:cNvSpPr>
                  <a:spLocks/>
                </p:cNvSpPr>
                <p:nvPr/>
              </p:nvSpPr>
              <p:spPr bwMode="auto">
                <a:xfrm>
                  <a:off x="3002" y="3131"/>
                  <a:ext cx="18" cy="18"/>
                </a:xfrm>
                <a:custGeom>
                  <a:avLst/>
                  <a:gdLst/>
                  <a:ahLst/>
                  <a:cxnLst>
                    <a:cxn ang="0">
                      <a:pos x="35" y="16"/>
                    </a:cxn>
                    <a:cxn ang="0">
                      <a:pos x="0" y="35"/>
                    </a:cxn>
                    <a:cxn ang="0">
                      <a:pos x="29" y="0"/>
                    </a:cxn>
                    <a:cxn ang="0">
                      <a:pos x="29" y="3"/>
                    </a:cxn>
                    <a:cxn ang="0">
                      <a:pos x="27" y="5"/>
                    </a:cxn>
                    <a:cxn ang="0">
                      <a:pos x="29" y="8"/>
                    </a:cxn>
                    <a:cxn ang="0">
                      <a:pos x="29" y="10"/>
                    </a:cxn>
                    <a:cxn ang="0">
                      <a:pos x="30" y="11"/>
                    </a:cxn>
                    <a:cxn ang="0">
                      <a:pos x="30" y="13"/>
                    </a:cxn>
                    <a:cxn ang="0">
                      <a:pos x="32" y="14"/>
                    </a:cxn>
                    <a:cxn ang="0">
                      <a:pos x="33" y="14"/>
                    </a:cxn>
                    <a:cxn ang="0">
                      <a:pos x="35" y="16"/>
                    </a:cxn>
                    <a:cxn ang="0">
                      <a:pos x="35" y="18"/>
                    </a:cxn>
                    <a:cxn ang="0">
                      <a:pos x="35" y="18"/>
                    </a:cxn>
                    <a:cxn ang="0">
                      <a:pos x="35" y="16"/>
                    </a:cxn>
                  </a:cxnLst>
                  <a:rect l="0" t="0" r="r" b="b"/>
                  <a:pathLst>
                    <a:path w="35" h="35">
                      <a:moveTo>
                        <a:pt x="35" y="16"/>
                      </a:moveTo>
                      <a:lnTo>
                        <a:pt x="0" y="35"/>
                      </a:lnTo>
                      <a:lnTo>
                        <a:pt x="29" y="0"/>
                      </a:lnTo>
                      <a:lnTo>
                        <a:pt x="29" y="3"/>
                      </a:lnTo>
                      <a:lnTo>
                        <a:pt x="27" y="5"/>
                      </a:lnTo>
                      <a:lnTo>
                        <a:pt x="29" y="8"/>
                      </a:lnTo>
                      <a:lnTo>
                        <a:pt x="29" y="10"/>
                      </a:lnTo>
                      <a:lnTo>
                        <a:pt x="30" y="11"/>
                      </a:lnTo>
                      <a:lnTo>
                        <a:pt x="30" y="13"/>
                      </a:lnTo>
                      <a:lnTo>
                        <a:pt x="32" y="14"/>
                      </a:lnTo>
                      <a:lnTo>
                        <a:pt x="33" y="14"/>
                      </a:lnTo>
                      <a:lnTo>
                        <a:pt x="35" y="16"/>
                      </a:lnTo>
                      <a:lnTo>
                        <a:pt x="35" y="18"/>
                      </a:lnTo>
                      <a:lnTo>
                        <a:pt x="35" y="18"/>
                      </a:lnTo>
                      <a:lnTo>
                        <a:pt x="35" y="16"/>
                      </a:lnTo>
                      <a:close/>
                    </a:path>
                  </a:pathLst>
                </a:custGeom>
                <a:solidFill>
                  <a:srgbClr val="FFFF00"/>
                </a:solidFill>
                <a:ln w="9525">
                  <a:noFill/>
                  <a:round/>
                  <a:headEnd/>
                  <a:tailEnd/>
                </a:ln>
              </p:spPr>
              <p:txBody>
                <a:bodyPr/>
                <a:lstStyle/>
                <a:p>
                  <a:endParaRPr lang="en-US"/>
                </a:p>
              </p:txBody>
            </p:sp>
            <p:sp>
              <p:nvSpPr>
                <p:cNvPr id="44265" name="Freeform 233"/>
                <p:cNvSpPr>
                  <a:spLocks/>
                </p:cNvSpPr>
                <p:nvPr/>
              </p:nvSpPr>
              <p:spPr bwMode="auto">
                <a:xfrm>
                  <a:off x="3455" y="3136"/>
                  <a:ext cx="21" cy="13"/>
                </a:xfrm>
                <a:custGeom>
                  <a:avLst/>
                  <a:gdLst/>
                  <a:ahLst/>
                  <a:cxnLst>
                    <a:cxn ang="0">
                      <a:pos x="42" y="0"/>
                    </a:cxn>
                    <a:cxn ang="0">
                      <a:pos x="0" y="25"/>
                    </a:cxn>
                    <a:cxn ang="0">
                      <a:pos x="42" y="0"/>
                    </a:cxn>
                    <a:cxn ang="0">
                      <a:pos x="42" y="0"/>
                    </a:cxn>
                  </a:cxnLst>
                  <a:rect l="0" t="0" r="r" b="b"/>
                  <a:pathLst>
                    <a:path w="42" h="25">
                      <a:moveTo>
                        <a:pt x="42" y="0"/>
                      </a:moveTo>
                      <a:lnTo>
                        <a:pt x="0" y="25"/>
                      </a:lnTo>
                      <a:lnTo>
                        <a:pt x="42" y="0"/>
                      </a:lnTo>
                      <a:lnTo>
                        <a:pt x="42" y="0"/>
                      </a:lnTo>
                      <a:close/>
                    </a:path>
                  </a:pathLst>
                </a:custGeom>
                <a:solidFill>
                  <a:srgbClr val="CEA156"/>
                </a:solidFill>
                <a:ln w="9525">
                  <a:noFill/>
                  <a:round/>
                  <a:headEnd/>
                  <a:tailEnd/>
                </a:ln>
              </p:spPr>
              <p:txBody>
                <a:bodyPr/>
                <a:lstStyle/>
                <a:p>
                  <a:endParaRPr lang="en-US"/>
                </a:p>
              </p:txBody>
            </p:sp>
            <p:sp>
              <p:nvSpPr>
                <p:cNvPr id="44266" name="Freeform 234"/>
                <p:cNvSpPr>
                  <a:spLocks/>
                </p:cNvSpPr>
                <p:nvPr/>
              </p:nvSpPr>
              <p:spPr bwMode="auto">
                <a:xfrm>
                  <a:off x="2829" y="3140"/>
                  <a:ext cx="44" cy="55"/>
                </a:xfrm>
                <a:custGeom>
                  <a:avLst/>
                  <a:gdLst/>
                  <a:ahLst/>
                  <a:cxnLst>
                    <a:cxn ang="0">
                      <a:pos x="86" y="108"/>
                    </a:cxn>
                    <a:cxn ang="0">
                      <a:pos x="75" y="110"/>
                    </a:cxn>
                    <a:cxn ang="0">
                      <a:pos x="65" y="110"/>
                    </a:cxn>
                    <a:cxn ang="0">
                      <a:pos x="54" y="108"/>
                    </a:cxn>
                    <a:cxn ang="0">
                      <a:pos x="44" y="104"/>
                    </a:cxn>
                    <a:cxn ang="0">
                      <a:pos x="35" y="99"/>
                    </a:cxn>
                    <a:cxn ang="0">
                      <a:pos x="27" y="92"/>
                    </a:cxn>
                    <a:cxn ang="0">
                      <a:pos x="20" y="84"/>
                    </a:cxn>
                    <a:cxn ang="0">
                      <a:pos x="12" y="76"/>
                    </a:cxn>
                    <a:cxn ang="0">
                      <a:pos x="8" y="68"/>
                    </a:cxn>
                    <a:cxn ang="0">
                      <a:pos x="3" y="59"/>
                    </a:cxn>
                    <a:cxn ang="0">
                      <a:pos x="0" y="49"/>
                    </a:cxn>
                    <a:cxn ang="0">
                      <a:pos x="0" y="41"/>
                    </a:cxn>
                    <a:cxn ang="0">
                      <a:pos x="3" y="35"/>
                    </a:cxn>
                    <a:cxn ang="0">
                      <a:pos x="8" y="28"/>
                    </a:cxn>
                    <a:cxn ang="0">
                      <a:pos x="12" y="24"/>
                    </a:cxn>
                    <a:cxn ang="0">
                      <a:pos x="20" y="19"/>
                    </a:cxn>
                    <a:cxn ang="0">
                      <a:pos x="27" y="16"/>
                    </a:cxn>
                    <a:cxn ang="0">
                      <a:pos x="33" y="11"/>
                    </a:cxn>
                    <a:cxn ang="0">
                      <a:pos x="40" y="4"/>
                    </a:cxn>
                    <a:cxn ang="0">
                      <a:pos x="44" y="0"/>
                    </a:cxn>
                    <a:cxn ang="0">
                      <a:pos x="88" y="108"/>
                    </a:cxn>
                    <a:cxn ang="0">
                      <a:pos x="88" y="108"/>
                    </a:cxn>
                    <a:cxn ang="0">
                      <a:pos x="86" y="108"/>
                    </a:cxn>
                  </a:cxnLst>
                  <a:rect l="0" t="0" r="r" b="b"/>
                  <a:pathLst>
                    <a:path w="88" h="110">
                      <a:moveTo>
                        <a:pt x="86" y="108"/>
                      </a:moveTo>
                      <a:lnTo>
                        <a:pt x="75" y="110"/>
                      </a:lnTo>
                      <a:lnTo>
                        <a:pt x="65" y="110"/>
                      </a:lnTo>
                      <a:lnTo>
                        <a:pt x="54" y="108"/>
                      </a:lnTo>
                      <a:lnTo>
                        <a:pt x="44" y="104"/>
                      </a:lnTo>
                      <a:lnTo>
                        <a:pt x="35" y="99"/>
                      </a:lnTo>
                      <a:lnTo>
                        <a:pt x="27" y="92"/>
                      </a:lnTo>
                      <a:lnTo>
                        <a:pt x="20" y="84"/>
                      </a:lnTo>
                      <a:lnTo>
                        <a:pt x="12" y="76"/>
                      </a:lnTo>
                      <a:lnTo>
                        <a:pt x="8" y="68"/>
                      </a:lnTo>
                      <a:lnTo>
                        <a:pt x="3" y="59"/>
                      </a:lnTo>
                      <a:lnTo>
                        <a:pt x="0" y="49"/>
                      </a:lnTo>
                      <a:lnTo>
                        <a:pt x="0" y="41"/>
                      </a:lnTo>
                      <a:lnTo>
                        <a:pt x="3" y="35"/>
                      </a:lnTo>
                      <a:lnTo>
                        <a:pt x="8" y="28"/>
                      </a:lnTo>
                      <a:lnTo>
                        <a:pt x="12" y="24"/>
                      </a:lnTo>
                      <a:lnTo>
                        <a:pt x="20" y="19"/>
                      </a:lnTo>
                      <a:lnTo>
                        <a:pt x="27" y="16"/>
                      </a:lnTo>
                      <a:lnTo>
                        <a:pt x="33" y="11"/>
                      </a:lnTo>
                      <a:lnTo>
                        <a:pt x="40" y="4"/>
                      </a:lnTo>
                      <a:lnTo>
                        <a:pt x="44" y="0"/>
                      </a:lnTo>
                      <a:lnTo>
                        <a:pt x="88" y="108"/>
                      </a:lnTo>
                      <a:lnTo>
                        <a:pt x="88" y="108"/>
                      </a:lnTo>
                      <a:lnTo>
                        <a:pt x="86" y="108"/>
                      </a:lnTo>
                      <a:close/>
                    </a:path>
                  </a:pathLst>
                </a:custGeom>
                <a:solidFill>
                  <a:srgbClr val="CEA156"/>
                </a:solidFill>
                <a:ln w="9525">
                  <a:noFill/>
                  <a:round/>
                  <a:headEnd/>
                  <a:tailEnd/>
                </a:ln>
              </p:spPr>
              <p:txBody>
                <a:bodyPr/>
                <a:lstStyle/>
                <a:p>
                  <a:endParaRPr lang="en-US"/>
                </a:p>
              </p:txBody>
            </p:sp>
            <p:sp>
              <p:nvSpPr>
                <p:cNvPr id="44267" name="Freeform 235"/>
                <p:cNvSpPr>
                  <a:spLocks/>
                </p:cNvSpPr>
                <p:nvPr/>
              </p:nvSpPr>
              <p:spPr bwMode="auto">
                <a:xfrm>
                  <a:off x="3397" y="3152"/>
                  <a:ext cx="7" cy="17"/>
                </a:xfrm>
                <a:custGeom>
                  <a:avLst/>
                  <a:gdLst/>
                  <a:ahLst/>
                  <a:cxnLst>
                    <a:cxn ang="0">
                      <a:pos x="6" y="35"/>
                    </a:cxn>
                    <a:cxn ang="0">
                      <a:pos x="0" y="35"/>
                    </a:cxn>
                    <a:cxn ang="0">
                      <a:pos x="14" y="0"/>
                    </a:cxn>
                    <a:cxn ang="0">
                      <a:pos x="11" y="3"/>
                    </a:cxn>
                    <a:cxn ang="0">
                      <a:pos x="8" y="6"/>
                    </a:cxn>
                    <a:cxn ang="0">
                      <a:pos x="8" y="9"/>
                    </a:cxn>
                    <a:cxn ang="0">
                      <a:pos x="6" y="12"/>
                    </a:cxn>
                    <a:cxn ang="0">
                      <a:pos x="6" y="16"/>
                    </a:cxn>
                    <a:cxn ang="0">
                      <a:pos x="8" y="20"/>
                    </a:cxn>
                    <a:cxn ang="0">
                      <a:pos x="8" y="24"/>
                    </a:cxn>
                    <a:cxn ang="0">
                      <a:pos x="8" y="28"/>
                    </a:cxn>
                    <a:cxn ang="0">
                      <a:pos x="8" y="32"/>
                    </a:cxn>
                    <a:cxn ang="0">
                      <a:pos x="8" y="35"/>
                    </a:cxn>
                    <a:cxn ang="0">
                      <a:pos x="8" y="35"/>
                    </a:cxn>
                    <a:cxn ang="0">
                      <a:pos x="6" y="35"/>
                    </a:cxn>
                  </a:cxnLst>
                  <a:rect l="0" t="0" r="r" b="b"/>
                  <a:pathLst>
                    <a:path w="14" h="35">
                      <a:moveTo>
                        <a:pt x="6" y="35"/>
                      </a:moveTo>
                      <a:lnTo>
                        <a:pt x="0" y="35"/>
                      </a:lnTo>
                      <a:lnTo>
                        <a:pt x="14" y="0"/>
                      </a:lnTo>
                      <a:lnTo>
                        <a:pt x="11" y="3"/>
                      </a:lnTo>
                      <a:lnTo>
                        <a:pt x="8" y="6"/>
                      </a:lnTo>
                      <a:lnTo>
                        <a:pt x="8" y="9"/>
                      </a:lnTo>
                      <a:lnTo>
                        <a:pt x="6" y="12"/>
                      </a:lnTo>
                      <a:lnTo>
                        <a:pt x="6" y="16"/>
                      </a:lnTo>
                      <a:lnTo>
                        <a:pt x="8" y="20"/>
                      </a:lnTo>
                      <a:lnTo>
                        <a:pt x="8" y="24"/>
                      </a:lnTo>
                      <a:lnTo>
                        <a:pt x="8" y="28"/>
                      </a:lnTo>
                      <a:lnTo>
                        <a:pt x="8" y="32"/>
                      </a:lnTo>
                      <a:lnTo>
                        <a:pt x="8" y="35"/>
                      </a:lnTo>
                      <a:lnTo>
                        <a:pt x="8" y="35"/>
                      </a:lnTo>
                      <a:lnTo>
                        <a:pt x="6" y="35"/>
                      </a:lnTo>
                      <a:close/>
                    </a:path>
                  </a:pathLst>
                </a:custGeom>
                <a:solidFill>
                  <a:srgbClr val="CEA156"/>
                </a:solidFill>
                <a:ln w="9525">
                  <a:noFill/>
                  <a:round/>
                  <a:headEnd/>
                  <a:tailEnd/>
                </a:ln>
              </p:spPr>
              <p:txBody>
                <a:bodyPr/>
                <a:lstStyle/>
                <a:p>
                  <a:endParaRPr lang="en-US"/>
                </a:p>
              </p:txBody>
            </p:sp>
            <p:sp>
              <p:nvSpPr>
                <p:cNvPr id="44268" name="Freeform 236"/>
                <p:cNvSpPr>
                  <a:spLocks/>
                </p:cNvSpPr>
                <p:nvPr/>
              </p:nvSpPr>
              <p:spPr bwMode="auto">
                <a:xfrm>
                  <a:off x="3024" y="3157"/>
                  <a:ext cx="51" cy="110"/>
                </a:xfrm>
                <a:custGeom>
                  <a:avLst/>
                  <a:gdLst/>
                  <a:ahLst/>
                  <a:cxnLst>
                    <a:cxn ang="0">
                      <a:pos x="83" y="168"/>
                    </a:cxn>
                    <a:cxn ang="0">
                      <a:pos x="102" y="211"/>
                    </a:cxn>
                    <a:cxn ang="0">
                      <a:pos x="94" y="206"/>
                    </a:cxn>
                    <a:cxn ang="0">
                      <a:pos x="86" y="205"/>
                    </a:cxn>
                    <a:cxn ang="0">
                      <a:pos x="82" y="206"/>
                    </a:cxn>
                    <a:cxn ang="0">
                      <a:pos x="75" y="209"/>
                    </a:cxn>
                    <a:cxn ang="0">
                      <a:pos x="70" y="213"/>
                    </a:cxn>
                    <a:cxn ang="0">
                      <a:pos x="64" y="217"/>
                    </a:cxn>
                    <a:cxn ang="0">
                      <a:pos x="58" y="219"/>
                    </a:cxn>
                    <a:cxn ang="0">
                      <a:pos x="51" y="219"/>
                    </a:cxn>
                    <a:cxn ang="0">
                      <a:pos x="43" y="217"/>
                    </a:cxn>
                    <a:cxn ang="0">
                      <a:pos x="35" y="211"/>
                    </a:cxn>
                    <a:cxn ang="0">
                      <a:pos x="11" y="193"/>
                    </a:cxn>
                    <a:cxn ang="0">
                      <a:pos x="2" y="176"/>
                    </a:cxn>
                    <a:cxn ang="0">
                      <a:pos x="0" y="157"/>
                    </a:cxn>
                    <a:cxn ang="0">
                      <a:pos x="8" y="136"/>
                    </a:cxn>
                    <a:cxn ang="0">
                      <a:pos x="21" y="115"/>
                    </a:cxn>
                    <a:cxn ang="0">
                      <a:pos x="37" y="93"/>
                    </a:cxn>
                    <a:cxn ang="0">
                      <a:pos x="54" y="69"/>
                    </a:cxn>
                    <a:cxn ang="0">
                      <a:pos x="69" y="46"/>
                    </a:cxn>
                    <a:cxn ang="0">
                      <a:pos x="80" y="22"/>
                    </a:cxn>
                    <a:cxn ang="0">
                      <a:pos x="85" y="0"/>
                    </a:cxn>
                    <a:cxn ang="0">
                      <a:pos x="77" y="19"/>
                    </a:cxn>
                    <a:cxn ang="0">
                      <a:pos x="74" y="37"/>
                    </a:cxn>
                    <a:cxn ang="0">
                      <a:pos x="75" y="54"/>
                    </a:cxn>
                    <a:cxn ang="0">
                      <a:pos x="80" y="69"/>
                    </a:cxn>
                    <a:cxn ang="0">
                      <a:pos x="85" y="85"/>
                    </a:cxn>
                    <a:cxn ang="0">
                      <a:pos x="91" y="99"/>
                    </a:cxn>
                    <a:cxn ang="0">
                      <a:pos x="94" y="115"/>
                    </a:cxn>
                    <a:cxn ang="0">
                      <a:pos x="96" y="131"/>
                    </a:cxn>
                    <a:cxn ang="0">
                      <a:pos x="93" y="149"/>
                    </a:cxn>
                    <a:cxn ang="0">
                      <a:pos x="85" y="168"/>
                    </a:cxn>
                    <a:cxn ang="0">
                      <a:pos x="85" y="168"/>
                    </a:cxn>
                    <a:cxn ang="0">
                      <a:pos x="83" y="168"/>
                    </a:cxn>
                  </a:cxnLst>
                  <a:rect l="0" t="0" r="r" b="b"/>
                  <a:pathLst>
                    <a:path w="102" h="219">
                      <a:moveTo>
                        <a:pt x="83" y="168"/>
                      </a:moveTo>
                      <a:lnTo>
                        <a:pt x="102" y="211"/>
                      </a:lnTo>
                      <a:lnTo>
                        <a:pt x="94" y="206"/>
                      </a:lnTo>
                      <a:lnTo>
                        <a:pt x="86" y="205"/>
                      </a:lnTo>
                      <a:lnTo>
                        <a:pt x="82" y="206"/>
                      </a:lnTo>
                      <a:lnTo>
                        <a:pt x="75" y="209"/>
                      </a:lnTo>
                      <a:lnTo>
                        <a:pt x="70" y="213"/>
                      </a:lnTo>
                      <a:lnTo>
                        <a:pt x="64" y="217"/>
                      </a:lnTo>
                      <a:lnTo>
                        <a:pt x="58" y="219"/>
                      </a:lnTo>
                      <a:lnTo>
                        <a:pt x="51" y="219"/>
                      </a:lnTo>
                      <a:lnTo>
                        <a:pt x="43" y="217"/>
                      </a:lnTo>
                      <a:lnTo>
                        <a:pt x="35" y="211"/>
                      </a:lnTo>
                      <a:lnTo>
                        <a:pt x="11" y="193"/>
                      </a:lnTo>
                      <a:lnTo>
                        <a:pt x="2" y="176"/>
                      </a:lnTo>
                      <a:lnTo>
                        <a:pt x="0" y="157"/>
                      </a:lnTo>
                      <a:lnTo>
                        <a:pt x="8" y="136"/>
                      </a:lnTo>
                      <a:lnTo>
                        <a:pt x="21" y="115"/>
                      </a:lnTo>
                      <a:lnTo>
                        <a:pt x="37" y="93"/>
                      </a:lnTo>
                      <a:lnTo>
                        <a:pt x="54" y="69"/>
                      </a:lnTo>
                      <a:lnTo>
                        <a:pt x="69" y="46"/>
                      </a:lnTo>
                      <a:lnTo>
                        <a:pt x="80" y="22"/>
                      </a:lnTo>
                      <a:lnTo>
                        <a:pt x="85" y="0"/>
                      </a:lnTo>
                      <a:lnTo>
                        <a:pt x="77" y="19"/>
                      </a:lnTo>
                      <a:lnTo>
                        <a:pt x="74" y="37"/>
                      </a:lnTo>
                      <a:lnTo>
                        <a:pt x="75" y="54"/>
                      </a:lnTo>
                      <a:lnTo>
                        <a:pt x="80" y="69"/>
                      </a:lnTo>
                      <a:lnTo>
                        <a:pt x="85" y="85"/>
                      </a:lnTo>
                      <a:lnTo>
                        <a:pt x="91" y="99"/>
                      </a:lnTo>
                      <a:lnTo>
                        <a:pt x="94" y="115"/>
                      </a:lnTo>
                      <a:lnTo>
                        <a:pt x="96" y="131"/>
                      </a:lnTo>
                      <a:lnTo>
                        <a:pt x="93" y="149"/>
                      </a:lnTo>
                      <a:lnTo>
                        <a:pt x="85" y="168"/>
                      </a:lnTo>
                      <a:lnTo>
                        <a:pt x="85" y="168"/>
                      </a:lnTo>
                      <a:lnTo>
                        <a:pt x="83" y="168"/>
                      </a:lnTo>
                      <a:close/>
                    </a:path>
                  </a:pathLst>
                </a:custGeom>
                <a:solidFill>
                  <a:srgbClr val="CEA156"/>
                </a:solidFill>
                <a:ln w="9525">
                  <a:noFill/>
                  <a:round/>
                  <a:headEnd/>
                  <a:tailEnd/>
                </a:ln>
              </p:spPr>
              <p:txBody>
                <a:bodyPr/>
                <a:lstStyle/>
                <a:p>
                  <a:endParaRPr lang="en-US"/>
                </a:p>
              </p:txBody>
            </p:sp>
            <p:sp>
              <p:nvSpPr>
                <p:cNvPr id="44269" name="Freeform 237"/>
                <p:cNvSpPr>
                  <a:spLocks/>
                </p:cNvSpPr>
                <p:nvPr/>
              </p:nvSpPr>
              <p:spPr bwMode="auto">
                <a:xfrm>
                  <a:off x="3219" y="3160"/>
                  <a:ext cx="34" cy="49"/>
                </a:xfrm>
                <a:custGeom>
                  <a:avLst/>
                  <a:gdLst/>
                  <a:ahLst/>
                  <a:cxnLst>
                    <a:cxn ang="0">
                      <a:pos x="66" y="1"/>
                    </a:cxn>
                    <a:cxn ang="0">
                      <a:pos x="64" y="9"/>
                    </a:cxn>
                    <a:cxn ang="0">
                      <a:pos x="61" y="17"/>
                    </a:cxn>
                    <a:cxn ang="0">
                      <a:pos x="60" y="27"/>
                    </a:cxn>
                    <a:cxn ang="0">
                      <a:pos x="58" y="36"/>
                    </a:cxn>
                    <a:cxn ang="0">
                      <a:pos x="58" y="46"/>
                    </a:cxn>
                    <a:cxn ang="0">
                      <a:pos x="58" y="57"/>
                    </a:cxn>
                    <a:cxn ang="0">
                      <a:pos x="60" y="67"/>
                    </a:cxn>
                    <a:cxn ang="0">
                      <a:pos x="60" y="76"/>
                    </a:cxn>
                    <a:cxn ang="0">
                      <a:pos x="60" y="88"/>
                    </a:cxn>
                    <a:cxn ang="0">
                      <a:pos x="60" y="97"/>
                    </a:cxn>
                    <a:cxn ang="0">
                      <a:pos x="0" y="86"/>
                    </a:cxn>
                    <a:cxn ang="0">
                      <a:pos x="4" y="86"/>
                    </a:cxn>
                    <a:cxn ang="0">
                      <a:pos x="7" y="86"/>
                    </a:cxn>
                    <a:cxn ang="0">
                      <a:pos x="8" y="84"/>
                    </a:cxn>
                    <a:cxn ang="0">
                      <a:pos x="12" y="83"/>
                    </a:cxn>
                    <a:cxn ang="0">
                      <a:pos x="15" y="81"/>
                    </a:cxn>
                    <a:cxn ang="0">
                      <a:pos x="16" y="78"/>
                    </a:cxn>
                    <a:cxn ang="0">
                      <a:pos x="18" y="76"/>
                    </a:cxn>
                    <a:cxn ang="0">
                      <a:pos x="21" y="73"/>
                    </a:cxn>
                    <a:cxn ang="0">
                      <a:pos x="23" y="70"/>
                    </a:cxn>
                    <a:cxn ang="0">
                      <a:pos x="24" y="68"/>
                    </a:cxn>
                    <a:cxn ang="0">
                      <a:pos x="21" y="64"/>
                    </a:cxn>
                    <a:cxn ang="0">
                      <a:pos x="20" y="59"/>
                    </a:cxn>
                    <a:cxn ang="0">
                      <a:pos x="18" y="54"/>
                    </a:cxn>
                    <a:cxn ang="0">
                      <a:pos x="16" y="48"/>
                    </a:cxn>
                    <a:cxn ang="0">
                      <a:pos x="16" y="41"/>
                    </a:cxn>
                    <a:cxn ang="0">
                      <a:pos x="16" y="35"/>
                    </a:cxn>
                    <a:cxn ang="0">
                      <a:pos x="16" y="30"/>
                    </a:cxn>
                    <a:cxn ang="0">
                      <a:pos x="18" y="24"/>
                    </a:cxn>
                    <a:cxn ang="0">
                      <a:pos x="18" y="17"/>
                    </a:cxn>
                    <a:cxn ang="0">
                      <a:pos x="18" y="12"/>
                    </a:cxn>
                    <a:cxn ang="0">
                      <a:pos x="24" y="12"/>
                    </a:cxn>
                    <a:cxn ang="0">
                      <a:pos x="29" y="12"/>
                    </a:cxn>
                    <a:cxn ang="0">
                      <a:pos x="34" y="11"/>
                    </a:cxn>
                    <a:cxn ang="0">
                      <a:pos x="39" y="8"/>
                    </a:cxn>
                    <a:cxn ang="0">
                      <a:pos x="42" y="6"/>
                    </a:cxn>
                    <a:cxn ang="0">
                      <a:pos x="47" y="3"/>
                    </a:cxn>
                    <a:cxn ang="0">
                      <a:pos x="52" y="1"/>
                    </a:cxn>
                    <a:cxn ang="0">
                      <a:pos x="56" y="0"/>
                    </a:cxn>
                    <a:cxn ang="0">
                      <a:pos x="61" y="0"/>
                    </a:cxn>
                    <a:cxn ang="0">
                      <a:pos x="68" y="1"/>
                    </a:cxn>
                    <a:cxn ang="0">
                      <a:pos x="68" y="1"/>
                    </a:cxn>
                    <a:cxn ang="0">
                      <a:pos x="66" y="1"/>
                    </a:cxn>
                  </a:cxnLst>
                  <a:rect l="0" t="0" r="r" b="b"/>
                  <a:pathLst>
                    <a:path w="68" h="97">
                      <a:moveTo>
                        <a:pt x="66" y="1"/>
                      </a:moveTo>
                      <a:lnTo>
                        <a:pt x="64" y="9"/>
                      </a:lnTo>
                      <a:lnTo>
                        <a:pt x="61" y="17"/>
                      </a:lnTo>
                      <a:lnTo>
                        <a:pt x="60" y="27"/>
                      </a:lnTo>
                      <a:lnTo>
                        <a:pt x="58" y="36"/>
                      </a:lnTo>
                      <a:lnTo>
                        <a:pt x="58" y="46"/>
                      </a:lnTo>
                      <a:lnTo>
                        <a:pt x="58" y="57"/>
                      </a:lnTo>
                      <a:lnTo>
                        <a:pt x="60" y="67"/>
                      </a:lnTo>
                      <a:lnTo>
                        <a:pt x="60" y="76"/>
                      </a:lnTo>
                      <a:lnTo>
                        <a:pt x="60" y="88"/>
                      </a:lnTo>
                      <a:lnTo>
                        <a:pt x="60" y="97"/>
                      </a:lnTo>
                      <a:lnTo>
                        <a:pt x="0" y="86"/>
                      </a:lnTo>
                      <a:lnTo>
                        <a:pt x="4" y="86"/>
                      </a:lnTo>
                      <a:lnTo>
                        <a:pt x="7" y="86"/>
                      </a:lnTo>
                      <a:lnTo>
                        <a:pt x="8" y="84"/>
                      </a:lnTo>
                      <a:lnTo>
                        <a:pt x="12" y="83"/>
                      </a:lnTo>
                      <a:lnTo>
                        <a:pt x="15" y="81"/>
                      </a:lnTo>
                      <a:lnTo>
                        <a:pt x="16" y="78"/>
                      </a:lnTo>
                      <a:lnTo>
                        <a:pt x="18" y="76"/>
                      </a:lnTo>
                      <a:lnTo>
                        <a:pt x="21" y="73"/>
                      </a:lnTo>
                      <a:lnTo>
                        <a:pt x="23" y="70"/>
                      </a:lnTo>
                      <a:lnTo>
                        <a:pt x="24" y="68"/>
                      </a:lnTo>
                      <a:lnTo>
                        <a:pt x="21" y="64"/>
                      </a:lnTo>
                      <a:lnTo>
                        <a:pt x="20" y="59"/>
                      </a:lnTo>
                      <a:lnTo>
                        <a:pt x="18" y="54"/>
                      </a:lnTo>
                      <a:lnTo>
                        <a:pt x="16" y="48"/>
                      </a:lnTo>
                      <a:lnTo>
                        <a:pt x="16" y="41"/>
                      </a:lnTo>
                      <a:lnTo>
                        <a:pt x="16" y="35"/>
                      </a:lnTo>
                      <a:lnTo>
                        <a:pt x="16" y="30"/>
                      </a:lnTo>
                      <a:lnTo>
                        <a:pt x="18" y="24"/>
                      </a:lnTo>
                      <a:lnTo>
                        <a:pt x="18" y="17"/>
                      </a:lnTo>
                      <a:lnTo>
                        <a:pt x="18" y="12"/>
                      </a:lnTo>
                      <a:lnTo>
                        <a:pt x="24" y="12"/>
                      </a:lnTo>
                      <a:lnTo>
                        <a:pt x="29" y="12"/>
                      </a:lnTo>
                      <a:lnTo>
                        <a:pt x="34" y="11"/>
                      </a:lnTo>
                      <a:lnTo>
                        <a:pt x="39" y="8"/>
                      </a:lnTo>
                      <a:lnTo>
                        <a:pt x="42" y="6"/>
                      </a:lnTo>
                      <a:lnTo>
                        <a:pt x="47" y="3"/>
                      </a:lnTo>
                      <a:lnTo>
                        <a:pt x="52" y="1"/>
                      </a:lnTo>
                      <a:lnTo>
                        <a:pt x="56" y="0"/>
                      </a:lnTo>
                      <a:lnTo>
                        <a:pt x="61" y="0"/>
                      </a:lnTo>
                      <a:lnTo>
                        <a:pt x="68" y="1"/>
                      </a:lnTo>
                      <a:lnTo>
                        <a:pt x="68" y="1"/>
                      </a:lnTo>
                      <a:lnTo>
                        <a:pt x="66" y="1"/>
                      </a:lnTo>
                      <a:close/>
                    </a:path>
                  </a:pathLst>
                </a:custGeom>
                <a:solidFill>
                  <a:srgbClr val="CEA156"/>
                </a:solidFill>
                <a:ln w="9525">
                  <a:noFill/>
                  <a:round/>
                  <a:headEnd/>
                  <a:tailEnd/>
                </a:ln>
              </p:spPr>
              <p:txBody>
                <a:bodyPr/>
                <a:lstStyle/>
                <a:p>
                  <a:endParaRPr lang="en-US"/>
                </a:p>
              </p:txBody>
            </p:sp>
            <p:sp>
              <p:nvSpPr>
                <p:cNvPr id="44270" name="Freeform 238"/>
                <p:cNvSpPr>
                  <a:spLocks/>
                </p:cNvSpPr>
                <p:nvPr/>
              </p:nvSpPr>
              <p:spPr bwMode="auto">
                <a:xfrm>
                  <a:off x="3418" y="3161"/>
                  <a:ext cx="58" cy="72"/>
                </a:xfrm>
                <a:custGeom>
                  <a:avLst/>
                  <a:gdLst/>
                  <a:ahLst/>
                  <a:cxnLst>
                    <a:cxn ang="0">
                      <a:pos x="115" y="18"/>
                    </a:cxn>
                    <a:cxn ang="0">
                      <a:pos x="105" y="24"/>
                    </a:cxn>
                    <a:cxn ang="0">
                      <a:pos x="83" y="26"/>
                    </a:cxn>
                    <a:cxn ang="0">
                      <a:pos x="61" y="27"/>
                    </a:cxn>
                    <a:cxn ang="0">
                      <a:pos x="51" y="35"/>
                    </a:cxn>
                    <a:cxn ang="0">
                      <a:pos x="65" y="53"/>
                    </a:cxn>
                    <a:cxn ang="0">
                      <a:pos x="30" y="61"/>
                    </a:cxn>
                    <a:cxn ang="0">
                      <a:pos x="32" y="56"/>
                    </a:cxn>
                    <a:cxn ang="0">
                      <a:pos x="30" y="51"/>
                    </a:cxn>
                    <a:cxn ang="0">
                      <a:pos x="29" y="48"/>
                    </a:cxn>
                    <a:cxn ang="0">
                      <a:pos x="27" y="45"/>
                    </a:cxn>
                    <a:cxn ang="0">
                      <a:pos x="24" y="43"/>
                    </a:cxn>
                    <a:cxn ang="0">
                      <a:pos x="16" y="42"/>
                    </a:cxn>
                    <a:cxn ang="0">
                      <a:pos x="11" y="45"/>
                    </a:cxn>
                    <a:cxn ang="0">
                      <a:pos x="6" y="50"/>
                    </a:cxn>
                    <a:cxn ang="0">
                      <a:pos x="3" y="56"/>
                    </a:cxn>
                    <a:cxn ang="0">
                      <a:pos x="0" y="61"/>
                    </a:cxn>
                    <a:cxn ang="0">
                      <a:pos x="8" y="66"/>
                    </a:cxn>
                    <a:cxn ang="0">
                      <a:pos x="16" y="72"/>
                    </a:cxn>
                    <a:cxn ang="0">
                      <a:pos x="24" y="79"/>
                    </a:cxn>
                    <a:cxn ang="0">
                      <a:pos x="33" y="87"/>
                    </a:cxn>
                    <a:cxn ang="0">
                      <a:pos x="41" y="96"/>
                    </a:cxn>
                    <a:cxn ang="0">
                      <a:pos x="48" y="138"/>
                    </a:cxn>
                    <a:cxn ang="0">
                      <a:pos x="43" y="138"/>
                    </a:cxn>
                    <a:cxn ang="0">
                      <a:pos x="38" y="138"/>
                    </a:cxn>
                    <a:cxn ang="0">
                      <a:pos x="32" y="138"/>
                    </a:cxn>
                    <a:cxn ang="0">
                      <a:pos x="27" y="139"/>
                    </a:cxn>
                    <a:cxn ang="0">
                      <a:pos x="24" y="144"/>
                    </a:cxn>
                    <a:cxn ang="0">
                      <a:pos x="30" y="109"/>
                    </a:cxn>
                    <a:cxn ang="0">
                      <a:pos x="25" y="91"/>
                    </a:cxn>
                    <a:cxn ang="0">
                      <a:pos x="14" y="75"/>
                    </a:cxn>
                    <a:cxn ang="0">
                      <a:pos x="5" y="59"/>
                    </a:cxn>
                    <a:cxn ang="0">
                      <a:pos x="1" y="42"/>
                    </a:cxn>
                    <a:cxn ang="0">
                      <a:pos x="13" y="18"/>
                    </a:cxn>
                    <a:cxn ang="0">
                      <a:pos x="27" y="39"/>
                    </a:cxn>
                    <a:cxn ang="0">
                      <a:pos x="41" y="40"/>
                    </a:cxn>
                    <a:cxn ang="0">
                      <a:pos x="59" y="31"/>
                    </a:cxn>
                    <a:cxn ang="0">
                      <a:pos x="78" y="21"/>
                    </a:cxn>
                    <a:cxn ang="0">
                      <a:pos x="97" y="18"/>
                    </a:cxn>
                    <a:cxn ang="0">
                      <a:pos x="97" y="13"/>
                    </a:cxn>
                    <a:cxn ang="0">
                      <a:pos x="101" y="8"/>
                    </a:cxn>
                    <a:cxn ang="0">
                      <a:pos x="105" y="3"/>
                    </a:cxn>
                    <a:cxn ang="0">
                      <a:pos x="110" y="0"/>
                    </a:cxn>
                    <a:cxn ang="0">
                      <a:pos x="115" y="0"/>
                    </a:cxn>
                    <a:cxn ang="0">
                      <a:pos x="115" y="35"/>
                    </a:cxn>
                  </a:cxnLst>
                  <a:rect l="0" t="0" r="r" b="b"/>
                  <a:pathLst>
                    <a:path w="115" h="144">
                      <a:moveTo>
                        <a:pt x="115" y="35"/>
                      </a:moveTo>
                      <a:lnTo>
                        <a:pt x="115" y="18"/>
                      </a:lnTo>
                      <a:lnTo>
                        <a:pt x="112" y="23"/>
                      </a:lnTo>
                      <a:lnTo>
                        <a:pt x="105" y="24"/>
                      </a:lnTo>
                      <a:lnTo>
                        <a:pt x="94" y="26"/>
                      </a:lnTo>
                      <a:lnTo>
                        <a:pt x="83" y="26"/>
                      </a:lnTo>
                      <a:lnTo>
                        <a:pt x="70" y="26"/>
                      </a:lnTo>
                      <a:lnTo>
                        <a:pt x="61" y="27"/>
                      </a:lnTo>
                      <a:lnTo>
                        <a:pt x="54" y="31"/>
                      </a:lnTo>
                      <a:lnTo>
                        <a:pt x="51" y="35"/>
                      </a:lnTo>
                      <a:lnTo>
                        <a:pt x="54" y="42"/>
                      </a:lnTo>
                      <a:lnTo>
                        <a:pt x="65" y="53"/>
                      </a:lnTo>
                      <a:lnTo>
                        <a:pt x="91" y="53"/>
                      </a:lnTo>
                      <a:lnTo>
                        <a:pt x="30" y="61"/>
                      </a:lnTo>
                      <a:lnTo>
                        <a:pt x="32" y="58"/>
                      </a:lnTo>
                      <a:lnTo>
                        <a:pt x="32" y="56"/>
                      </a:lnTo>
                      <a:lnTo>
                        <a:pt x="32" y="55"/>
                      </a:lnTo>
                      <a:lnTo>
                        <a:pt x="30" y="51"/>
                      </a:lnTo>
                      <a:lnTo>
                        <a:pt x="30" y="50"/>
                      </a:lnTo>
                      <a:lnTo>
                        <a:pt x="29" y="48"/>
                      </a:lnTo>
                      <a:lnTo>
                        <a:pt x="27" y="47"/>
                      </a:lnTo>
                      <a:lnTo>
                        <a:pt x="27" y="45"/>
                      </a:lnTo>
                      <a:lnTo>
                        <a:pt x="25" y="43"/>
                      </a:lnTo>
                      <a:lnTo>
                        <a:pt x="24" y="43"/>
                      </a:lnTo>
                      <a:lnTo>
                        <a:pt x="21" y="42"/>
                      </a:lnTo>
                      <a:lnTo>
                        <a:pt x="16" y="42"/>
                      </a:lnTo>
                      <a:lnTo>
                        <a:pt x="14" y="43"/>
                      </a:lnTo>
                      <a:lnTo>
                        <a:pt x="11" y="45"/>
                      </a:lnTo>
                      <a:lnTo>
                        <a:pt x="9" y="48"/>
                      </a:lnTo>
                      <a:lnTo>
                        <a:pt x="6" y="50"/>
                      </a:lnTo>
                      <a:lnTo>
                        <a:pt x="5" y="53"/>
                      </a:lnTo>
                      <a:lnTo>
                        <a:pt x="3" y="56"/>
                      </a:lnTo>
                      <a:lnTo>
                        <a:pt x="1" y="58"/>
                      </a:lnTo>
                      <a:lnTo>
                        <a:pt x="0" y="61"/>
                      </a:lnTo>
                      <a:lnTo>
                        <a:pt x="3" y="63"/>
                      </a:lnTo>
                      <a:lnTo>
                        <a:pt x="8" y="66"/>
                      </a:lnTo>
                      <a:lnTo>
                        <a:pt x="13" y="69"/>
                      </a:lnTo>
                      <a:lnTo>
                        <a:pt x="16" y="72"/>
                      </a:lnTo>
                      <a:lnTo>
                        <a:pt x="21" y="75"/>
                      </a:lnTo>
                      <a:lnTo>
                        <a:pt x="24" y="79"/>
                      </a:lnTo>
                      <a:lnTo>
                        <a:pt x="29" y="83"/>
                      </a:lnTo>
                      <a:lnTo>
                        <a:pt x="33" y="87"/>
                      </a:lnTo>
                      <a:lnTo>
                        <a:pt x="37" y="91"/>
                      </a:lnTo>
                      <a:lnTo>
                        <a:pt x="41" y="96"/>
                      </a:lnTo>
                      <a:lnTo>
                        <a:pt x="24" y="138"/>
                      </a:lnTo>
                      <a:lnTo>
                        <a:pt x="48" y="138"/>
                      </a:lnTo>
                      <a:lnTo>
                        <a:pt x="46" y="138"/>
                      </a:lnTo>
                      <a:lnTo>
                        <a:pt x="43" y="138"/>
                      </a:lnTo>
                      <a:lnTo>
                        <a:pt x="41" y="138"/>
                      </a:lnTo>
                      <a:lnTo>
                        <a:pt x="38" y="138"/>
                      </a:lnTo>
                      <a:lnTo>
                        <a:pt x="35" y="138"/>
                      </a:lnTo>
                      <a:lnTo>
                        <a:pt x="32" y="138"/>
                      </a:lnTo>
                      <a:lnTo>
                        <a:pt x="29" y="139"/>
                      </a:lnTo>
                      <a:lnTo>
                        <a:pt x="27" y="139"/>
                      </a:lnTo>
                      <a:lnTo>
                        <a:pt x="25" y="143"/>
                      </a:lnTo>
                      <a:lnTo>
                        <a:pt x="24" y="144"/>
                      </a:lnTo>
                      <a:lnTo>
                        <a:pt x="6" y="127"/>
                      </a:lnTo>
                      <a:lnTo>
                        <a:pt x="30" y="109"/>
                      </a:lnTo>
                      <a:lnTo>
                        <a:pt x="30" y="99"/>
                      </a:lnTo>
                      <a:lnTo>
                        <a:pt x="25" y="91"/>
                      </a:lnTo>
                      <a:lnTo>
                        <a:pt x="21" y="83"/>
                      </a:lnTo>
                      <a:lnTo>
                        <a:pt x="14" y="75"/>
                      </a:lnTo>
                      <a:lnTo>
                        <a:pt x="9" y="67"/>
                      </a:lnTo>
                      <a:lnTo>
                        <a:pt x="5" y="59"/>
                      </a:lnTo>
                      <a:lnTo>
                        <a:pt x="1" y="51"/>
                      </a:lnTo>
                      <a:lnTo>
                        <a:pt x="1" y="42"/>
                      </a:lnTo>
                      <a:lnTo>
                        <a:pt x="5" y="31"/>
                      </a:lnTo>
                      <a:lnTo>
                        <a:pt x="13" y="18"/>
                      </a:lnTo>
                      <a:lnTo>
                        <a:pt x="19" y="32"/>
                      </a:lnTo>
                      <a:lnTo>
                        <a:pt x="27" y="39"/>
                      </a:lnTo>
                      <a:lnTo>
                        <a:pt x="33" y="42"/>
                      </a:lnTo>
                      <a:lnTo>
                        <a:pt x="41" y="40"/>
                      </a:lnTo>
                      <a:lnTo>
                        <a:pt x="51" y="37"/>
                      </a:lnTo>
                      <a:lnTo>
                        <a:pt x="59" y="31"/>
                      </a:lnTo>
                      <a:lnTo>
                        <a:pt x="69" y="26"/>
                      </a:lnTo>
                      <a:lnTo>
                        <a:pt x="78" y="21"/>
                      </a:lnTo>
                      <a:lnTo>
                        <a:pt x="88" y="18"/>
                      </a:lnTo>
                      <a:lnTo>
                        <a:pt x="97" y="18"/>
                      </a:lnTo>
                      <a:lnTo>
                        <a:pt x="97" y="16"/>
                      </a:lnTo>
                      <a:lnTo>
                        <a:pt x="97" y="13"/>
                      </a:lnTo>
                      <a:lnTo>
                        <a:pt x="99" y="10"/>
                      </a:lnTo>
                      <a:lnTo>
                        <a:pt x="101" y="8"/>
                      </a:lnTo>
                      <a:lnTo>
                        <a:pt x="102" y="5"/>
                      </a:lnTo>
                      <a:lnTo>
                        <a:pt x="105" y="3"/>
                      </a:lnTo>
                      <a:lnTo>
                        <a:pt x="107" y="2"/>
                      </a:lnTo>
                      <a:lnTo>
                        <a:pt x="110" y="0"/>
                      </a:lnTo>
                      <a:lnTo>
                        <a:pt x="113" y="0"/>
                      </a:lnTo>
                      <a:lnTo>
                        <a:pt x="115" y="0"/>
                      </a:lnTo>
                      <a:lnTo>
                        <a:pt x="115" y="35"/>
                      </a:lnTo>
                      <a:lnTo>
                        <a:pt x="115" y="35"/>
                      </a:lnTo>
                      <a:close/>
                    </a:path>
                  </a:pathLst>
                </a:custGeom>
                <a:solidFill>
                  <a:srgbClr val="CEA156"/>
                </a:solidFill>
                <a:ln w="9525">
                  <a:noFill/>
                  <a:round/>
                  <a:headEnd/>
                  <a:tailEnd/>
                </a:ln>
              </p:spPr>
              <p:txBody>
                <a:bodyPr/>
                <a:lstStyle/>
                <a:p>
                  <a:endParaRPr lang="en-US"/>
                </a:p>
              </p:txBody>
            </p:sp>
            <p:sp>
              <p:nvSpPr>
                <p:cNvPr id="44271" name="Freeform 239"/>
                <p:cNvSpPr>
                  <a:spLocks/>
                </p:cNvSpPr>
                <p:nvPr/>
              </p:nvSpPr>
              <p:spPr bwMode="auto">
                <a:xfrm>
                  <a:off x="3324" y="3165"/>
                  <a:ext cx="13" cy="13"/>
                </a:xfrm>
                <a:custGeom>
                  <a:avLst/>
                  <a:gdLst/>
                  <a:ahLst/>
                  <a:cxnLst>
                    <a:cxn ang="0">
                      <a:pos x="26" y="14"/>
                    </a:cxn>
                    <a:cxn ang="0">
                      <a:pos x="24" y="16"/>
                    </a:cxn>
                    <a:cxn ang="0">
                      <a:pos x="21" y="16"/>
                    </a:cxn>
                    <a:cxn ang="0">
                      <a:pos x="19" y="16"/>
                    </a:cxn>
                    <a:cxn ang="0">
                      <a:pos x="16" y="16"/>
                    </a:cxn>
                    <a:cxn ang="0">
                      <a:pos x="13" y="16"/>
                    </a:cxn>
                    <a:cxn ang="0">
                      <a:pos x="10" y="17"/>
                    </a:cxn>
                    <a:cxn ang="0">
                      <a:pos x="6" y="19"/>
                    </a:cxn>
                    <a:cxn ang="0">
                      <a:pos x="5" y="21"/>
                    </a:cxn>
                    <a:cxn ang="0">
                      <a:pos x="3" y="22"/>
                    </a:cxn>
                    <a:cxn ang="0">
                      <a:pos x="2" y="25"/>
                    </a:cxn>
                    <a:cxn ang="0">
                      <a:pos x="0" y="21"/>
                    </a:cxn>
                    <a:cxn ang="0">
                      <a:pos x="0" y="16"/>
                    </a:cxn>
                    <a:cxn ang="0">
                      <a:pos x="0" y="11"/>
                    </a:cxn>
                    <a:cxn ang="0">
                      <a:pos x="2" y="8"/>
                    </a:cxn>
                    <a:cxn ang="0">
                      <a:pos x="5" y="5"/>
                    </a:cxn>
                    <a:cxn ang="0">
                      <a:pos x="8" y="1"/>
                    </a:cxn>
                    <a:cxn ang="0">
                      <a:pos x="11" y="0"/>
                    </a:cxn>
                    <a:cxn ang="0">
                      <a:pos x="16" y="0"/>
                    </a:cxn>
                    <a:cxn ang="0">
                      <a:pos x="21" y="0"/>
                    </a:cxn>
                    <a:cxn ang="0">
                      <a:pos x="26" y="1"/>
                    </a:cxn>
                    <a:cxn ang="0">
                      <a:pos x="26" y="16"/>
                    </a:cxn>
                    <a:cxn ang="0">
                      <a:pos x="26" y="16"/>
                    </a:cxn>
                    <a:cxn ang="0">
                      <a:pos x="26" y="14"/>
                    </a:cxn>
                  </a:cxnLst>
                  <a:rect l="0" t="0" r="r" b="b"/>
                  <a:pathLst>
                    <a:path w="26" h="25">
                      <a:moveTo>
                        <a:pt x="26" y="14"/>
                      </a:moveTo>
                      <a:lnTo>
                        <a:pt x="24" y="16"/>
                      </a:lnTo>
                      <a:lnTo>
                        <a:pt x="21" y="16"/>
                      </a:lnTo>
                      <a:lnTo>
                        <a:pt x="19" y="16"/>
                      </a:lnTo>
                      <a:lnTo>
                        <a:pt x="16" y="16"/>
                      </a:lnTo>
                      <a:lnTo>
                        <a:pt x="13" y="16"/>
                      </a:lnTo>
                      <a:lnTo>
                        <a:pt x="10" y="17"/>
                      </a:lnTo>
                      <a:lnTo>
                        <a:pt x="6" y="19"/>
                      </a:lnTo>
                      <a:lnTo>
                        <a:pt x="5" y="21"/>
                      </a:lnTo>
                      <a:lnTo>
                        <a:pt x="3" y="22"/>
                      </a:lnTo>
                      <a:lnTo>
                        <a:pt x="2" y="25"/>
                      </a:lnTo>
                      <a:lnTo>
                        <a:pt x="0" y="21"/>
                      </a:lnTo>
                      <a:lnTo>
                        <a:pt x="0" y="16"/>
                      </a:lnTo>
                      <a:lnTo>
                        <a:pt x="0" y="11"/>
                      </a:lnTo>
                      <a:lnTo>
                        <a:pt x="2" y="8"/>
                      </a:lnTo>
                      <a:lnTo>
                        <a:pt x="5" y="5"/>
                      </a:lnTo>
                      <a:lnTo>
                        <a:pt x="8" y="1"/>
                      </a:lnTo>
                      <a:lnTo>
                        <a:pt x="11" y="0"/>
                      </a:lnTo>
                      <a:lnTo>
                        <a:pt x="16" y="0"/>
                      </a:lnTo>
                      <a:lnTo>
                        <a:pt x="21" y="0"/>
                      </a:lnTo>
                      <a:lnTo>
                        <a:pt x="26" y="1"/>
                      </a:lnTo>
                      <a:lnTo>
                        <a:pt x="26" y="16"/>
                      </a:lnTo>
                      <a:lnTo>
                        <a:pt x="26" y="16"/>
                      </a:lnTo>
                      <a:lnTo>
                        <a:pt x="26" y="14"/>
                      </a:lnTo>
                      <a:close/>
                    </a:path>
                  </a:pathLst>
                </a:custGeom>
                <a:solidFill>
                  <a:srgbClr val="FFFF00"/>
                </a:solidFill>
                <a:ln w="9525">
                  <a:noFill/>
                  <a:round/>
                  <a:headEnd/>
                  <a:tailEnd/>
                </a:ln>
              </p:spPr>
              <p:txBody>
                <a:bodyPr/>
                <a:lstStyle/>
                <a:p>
                  <a:endParaRPr lang="en-US"/>
                </a:p>
              </p:txBody>
            </p:sp>
            <p:sp>
              <p:nvSpPr>
                <p:cNvPr id="44272" name="Freeform 240"/>
                <p:cNvSpPr>
                  <a:spLocks/>
                </p:cNvSpPr>
                <p:nvPr/>
              </p:nvSpPr>
              <p:spPr bwMode="auto">
                <a:xfrm>
                  <a:off x="3489" y="3169"/>
                  <a:ext cx="21" cy="25"/>
                </a:xfrm>
                <a:custGeom>
                  <a:avLst/>
                  <a:gdLst/>
                  <a:ahLst/>
                  <a:cxnLst>
                    <a:cxn ang="0">
                      <a:pos x="41" y="0"/>
                    </a:cxn>
                    <a:cxn ang="0">
                      <a:pos x="43" y="6"/>
                    </a:cxn>
                    <a:cxn ang="0">
                      <a:pos x="43" y="13"/>
                    </a:cxn>
                    <a:cxn ang="0">
                      <a:pos x="43" y="16"/>
                    </a:cxn>
                    <a:cxn ang="0">
                      <a:pos x="41" y="21"/>
                    </a:cxn>
                    <a:cxn ang="0">
                      <a:pos x="38" y="22"/>
                    </a:cxn>
                    <a:cxn ang="0">
                      <a:pos x="35" y="25"/>
                    </a:cxn>
                    <a:cxn ang="0">
                      <a:pos x="32" y="27"/>
                    </a:cxn>
                    <a:cxn ang="0">
                      <a:pos x="27" y="30"/>
                    </a:cxn>
                    <a:cxn ang="0">
                      <a:pos x="22" y="32"/>
                    </a:cxn>
                    <a:cxn ang="0">
                      <a:pos x="17" y="35"/>
                    </a:cxn>
                    <a:cxn ang="0">
                      <a:pos x="14" y="35"/>
                    </a:cxn>
                    <a:cxn ang="0">
                      <a:pos x="12" y="35"/>
                    </a:cxn>
                    <a:cxn ang="0">
                      <a:pos x="11" y="35"/>
                    </a:cxn>
                    <a:cxn ang="0">
                      <a:pos x="9" y="35"/>
                    </a:cxn>
                    <a:cxn ang="0">
                      <a:pos x="8" y="37"/>
                    </a:cxn>
                    <a:cxn ang="0">
                      <a:pos x="6" y="37"/>
                    </a:cxn>
                    <a:cxn ang="0">
                      <a:pos x="4" y="38"/>
                    </a:cxn>
                    <a:cxn ang="0">
                      <a:pos x="3" y="40"/>
                    </a:cxn>
                    <a:cxn ang="0">
                      <a:pos x="1" y="41"/>
                    </a:cxn>
                    <a:cxn ang="0">
                      <a:pos x="0" y="43"/>
                    </a:cxn>
                    <a:cxn ang="0">
                      <a:pos x="9" y="49"/>
                    </a:cxn>
                    <a:cxn ang="0">
                      <a:pos x="0" y="49"/>
                    </a:cxn>
                    <a:cxn ang="0">
                      <a:pos x="41" y="8"/>
                    </a:cxn>
                    <a:cxn ang="0">
                      <a:pos x="27" y="0"/>
                    </a:cxn>
                    <a:cxn ang="0">
                      <a:pos x="41" y="0"/>
                    </a:cxn>
                    <a:cxn ang="0">
                      <a:pos x="41" y="0"/>
                    </a:cxn>
                  </a:cxnLst>
                  <a:rect l="0" t="0" r="r" b="b"/>
                  <a:pathLst>
                    <a:path w="43" h="49">
                      <a:moveTo>
                        <a:pt x="41" y="0"/>
                      </a:moveTo>
                      <a:lnTo>
                        <a:pt x="43" y="6"/>
                      </a:lnTo>
                      <a:lnTo>
                        <a:pt x="43" y="13"/>
                      </a:lnTo>
                      <a:lnTo>
                        <a:pt x="43" y="16"/>
                      </a:lnTo>
                      <a:lnTo>
                        <a:pt x="41" y="21"/>
                      </a:lnTo>
                      <a:lnTo>
                        <a:pt x="38" y="22"/>
                      </a:lnTo>
                      <a:lnTo>
                        <a:pt x="35" y="25"/>
                      </a:lnTo>
                      <a:lnTo>
                        <a:pt x="32" y="27"/>
                      </a:lnTo>
                      <a:lnTo>
                        <a:pt x="27" y="30"/>
                      </a:lnTo>
                      <a:lnTo>
                        <a:pt x="22" y="32"/>
                      </a:lnTo>
                      <a:lnTo>
                        <a:pt x="17" y="35"/>
                      </a:lnTo>
                      <a:lnTo>
                        <a:pt x="14" y="35"/>
                      </a:lnTo>
                      <a:lnTo>
                        <a:pt x="12" y="35"/>
                      </a:lnTo>
                      <a:lnTo>
                        <a:pt x="11" y="35"/>
                      </a:lnTo>
                      <a:lnTo>
                        <a:pt x="9" y="35"/>
                      </a:lnTo>
                      <a:lnTo>
                        <a:pt x="8" y="37"/>
                      </a:lnTo>
                      <a:lnTo>
                        <a:pt x="6" y="37"/>
                      </a:lnTo>
                      <a:lnTo>
                        <a:pt x="4" y="38"/>
                      </a:lnTo>
                      <a:lnTo>
                        <a:pt x="3" y="40"/>
                      </a:lnTo>
                      <a:lnTo>
                        <a:pt x="1" y="41"/>
                      </a:lnTo>
                      <a:lnTo>
                        <a:pt x="0" y="43"/>
                      </a:lnTo>
                      <a:lnTo>
                        <a:pt x="9" y="49"/>
                      </a:lnTo>
                      <a:lnTo>
                        <a:pt x="0" y="49"/>
                      </a:lnTo>
                      <a:lnTo>
                        <a:pt x="41" y="8"/>
                      </a:lnTo>
                      <a:lnTo>
                        <a:pt x="27" y="0"/>
                      </a:lnTo>
                      <a:lnTo>
                        <a:pt x="41" y="0"/>
                      </a:lnTo>
                      <a:lnTo>
                        <a:pt x="41" y="0"/>
                      </a:lnTo>
                      <a:close/>
                    </a:path>
                  </a:pathLst>
                </a:custGeom>
                <a:solidFill>
                  <a:srgbClr val="CEA156"/>
                </a:solidFill>
                <a:ln w="9525">
                  <a:noFill/>
                  <a:round/>
                  <a:headEnd/>
                  <a:tailEnd/>
                </a:ln>
              </p:spPr>
              <p:txBody>
                <a:bodyPr/>
                <a:lstStyle/>
                <a:p>
                  <a:endParaRPr lang="en-US"/>
                </a:p>
              </p:txBody>
            </p:sp>
            <p:sp>
              <p:nvSpPr>
                <p:cNvPr id="44273" name="Freeform 241"/>
                <p:cNvSpPr>
                  <a:spLocks/>
                </p:cNvSpPr>
                <p:nvPr/>
              </p:nvSpPr>
              <p:spPr bwMode="auto">
                <a:xfrm>
                  <a:off x="2822" y="3173"/>
                  <a:ext cx="38" cy="36"/>
                </a:xfrm>
                <a:custGeom>
                  <a:avLst/>
                  <a:gdLst/>
                  <a:ahLst/>
                  <a:cxnLst>
                    <a:cxn ang="0">
                      <a:pos x="77" y="69"/>
                    </a:cxn>
                    <a:cxn ang="0">
                      <a:pos x="71" y="67"/>
                    </a:cxn>
                    <a:cxn ang="0">
                      <a:pos x="64" y="64"/>
                    </a:cxn>
                    <a:cxn ang="0">
                      <a:pos x="58" y="62"/>
                    </a:cxn>
                    <a:cxn ang="0">
                      <a:pos x="51" y="61"/>
                    </a:cxn>
                    <a:cxn ang="0">
                      <a:pos x="47" y="57"/>
                    </a:cxn>
                    <a:cxn ang="0">
                      <a:pos x="40" y="56"/>
                    </a:cxn>
                    <a:cxn ang="0">
                      <a:pos x="34" y="53"/>
                    </a:cxn>
                    <a:cxn ang="0">
                      <a:pos x="29" y="49"/>
                    </a:cxn>
                    <a:cxn ang="0">
                      <a:pos x="23" y="46"/>
                    </a:cxn>
                    <a:cxn ang="0">
                      <a:pos x="18" y="41"/>
                    </a:cxn>
                    <a:cxn ang="0">
                      <a:pos x="0" y="0"/>
                    </a:cxn>
                    <a:cxn ang="0">
                      <a:pos x="0" y="13"/>
                    </a:cxn>
                    <a:cxn ang="0">
                      <a:pos x="2" y="24"/>
                    </a:cxn>
                    <a:cxn ang="0">
                      <a:pos x="8" y="33"/>
                    </a:cxn>
                    <a:cxn ang="0">
                      <a:pos x="16" y="43"/>
                    </a:cxn>
                    <a:cxn ang="0">
                      <a:pos x="26" y="49"/>
                    </a:cxn>
                    <a:cxn ang="0">
                      <a:pos x="35" y="56"/>
                    </a:cxn>
                    <a:cxn ang="0">
                      <a:pos x="47" y="62"/>
                    </a:cxn>
                    <a:cxn ang="0">
                      <a:pos x="58" y="65"/>
                    </a:cxn>
                    <a:cxn ang="0">
                      <a:pos x="67" y="69"/>
                    </a:cxn>
                    <a:cxn ang="0">
                      <a:pos x="77" y="70"/>
                    </a:cxn>
                    <a:cxn ang="0">
                      <a:pos x="77" y="70"/>
                    </a:cxn>
                    <a:cxn ang="0">
                      <a:pos x="77" y="69"/>
                    </a:cxn>
                  </a:cxnLst>
                  <a:rect l="0" t="0" r="r" b="b"/>
                  <a:pathLst>
                    <a:path w="77" h="70">
                      <a:moveTo>
                        <a:pt x="77" y="69"/>
                      </a:moveTo>
                      <a:lnTo>
                        <a:pt x="71" y="67"/>
                      </a:lnTo>
                      <a:lnTo>
                        <a:pt x="64" y="64"/>
                      </a:lnTo>
                      <a:lnTo>
                        <a:pt x="58" y="62"/>
                      </a:lnTo>
                      <a:lnTo>
                        <a:pt x="51" y="61"/>
                      </a:lnTo>
                      <a:lnTo>
                        <a:pt x="47" y="57"/>
                      </a:lnTo>
                      <a:lnTo>
                        <a:pt x="40" y="56"/>
                      </a:lnTo>
                      <a:lnTo>
                        <a:pt x="34" y="53"/>
                      </a:lnTo>
                      <a:lnTo>
                        <a:pt x="29" y="49"/>
                      </a:lnTo>
                      <a:lnTo>
                        <a:pt x="23" y="46"/>
                      </a:lnTo>
                      <a:lnTo>
                        <a:pt x="18" y="41"/>
                      </a:lnTo>
                      <a:lnTo>
                        <a:pt x="0" y="0"/>
                      </a:lnTo>
                      <a:lnTo>
                        <a:pt x="0" y="13"/>
                      </a:lnTo>
                      <a:lnTo>
                        <a:pt x="2" y="24"/>
                      </a:lnTo>
                      <a:lnTo>
                        <a:pt x="8" y="33"/>
                      </a:lnTo>
                      <a:lnTo>
                        <a:pt x="16" y="43"/>
                      </a:lnTo>
                      <a:lnTo>
                        <a:pt x="26" y="49"/>
                      </a:lnTo>
                      <a:lnTo>
                        <a:pt x="35" y="56"/>
                      </a:lnTo>
                      <a:lnTo>
                        <a:pt x="47" y="62"/>
                      </a:lnTo>
                      <a:lnTo>
                        <a:pt x="58" y="65"/>
                      </a:lnTo>
                      <a:lnTo>
                        <a:pt x="67" y="69"/>
                      </a:lnTo>
                      <a:lnTo>
                        <a:pt x="77" y="70"/>
                      </a:lnTo>
                      <a:lnTo>
                        <a:pt x="77" y="70"/>
                      </a:lnTo>
                      <a:lnTo>
                        <a:pt x="77" y="69"/>
                      </a:lnTo>
                      <a:close/>
                    </a:path>
                  </a:pathLst>
                </a:custGeom>
                <a:solidFill>
                  <a:srgbClr val="CEA156"/>
                </a:solidFill>
                <a:ln w="9525">
                  <a:noFill/>
                  <a:round/>
                  <a:headEnd/>
                  <a:tailEnd/>
                </a:ln>
              </p:spPr>
              <p:txBody>
                <a:bodyPr/>
                <a:lstStyle/>
                <a:p>
                  <a:endParaRPr lang="en-US"/>
                </a:p>
              </p:txBody>
            </p:sp>
            <p:sp>
              <p:nvSpPr>
                <p:cNvPr id="44274" name="Freeform 242"/>
                <p:cNvSpPr>
                  <a:spLocks/>
                </p:cNvSpPr>
                <p:nvPr/>
              </p:nvSpPr>
              <p:spPr bwMode="auto">
                <a:xfrm>
                  <a:off x="3312" y="3173"/>
                  <a:ext cx="7" cy="14"/>
                </a:xfrm>
                <a:custGeom>
                  <a:avLst/>
                  <a:gdLst/>
                  <a:ahLst/>
                  <a:cxnLst>
                    <a:cxn ang="0">
                      <a:pos x="0" y="27"/>
                    </a:cxn>
                    <a:cxn ang="0">
                      <a:pos x="2" y="0"/>
                    </a:cxn>
                    <a:cxn ang="0">
                      <a:pos x="14" y="27"/>
                    </a:cxn>
                    <a:cxn ang="0">
                      <a:pos x="2" y="27"/>
                    </a:cxn>
                    <a:cxn ang="0">
                      <a:pos x="2" y="27"/>
                    </a:cxn>
                    <a:cxn ang="0">
                      <a:pos x="0" y="27"/>
                    </a:cxn>
                  </a:cxnLst>
                  <a:rect l="0" t="0" r="r" b="b"/>
                  <a:pathLst>
                    <a:path w="14" h="27">
                      <a:moveTo>
                        <a:pt x="0" y="27"/>
                      </a:moveTo>
                      <a:lnTo>
                        <a:pt x="2" y="0"/>
                      </a:lnTo>
                      <a:lnTo>
                        <a:pt x="14" y="27"/>
                      </a:lnTo>
                      <a:lnTo>
                        <a:pt x="2" y="27"/>
                      </a:lnTo>
                      <a:lnTo>
                        <a:pt x="2" y="27"/>
                      </a:lnTo>
                      <a:lnTo>
                        <a:pt x="0" y="27"/>
                      </a:lnTo>
                      <a:close/>
                    </a:path>
                  </a:pathLst>
                </a:custGeom>
                <a:solidFill>
                  <a:srgbClr val="FFFF00"/>
                </a:solidFill>
                <a:ln w="9525">
                  <a:noFill/>
                  <a:round/>
                  <a:headEnd/>
                  <a:tailEnd/>
                </a:ln>
              </p:spPr>
              <p:txBody>
                <a:bodyPr/>
                <a:lstStyle/>
                <a:p>
                  <a:endParaRPr lang="en-US"/>
                </a:p>
              </p:txBody>
            </p:sp>
            <p:sp>
              <p:nvSpPr>
                <p:cNvPr id="44275" name="Freeform 243"/>
                <p:cNvSpPr>
                  <a:spLocks/>
                </p:cNvSpPr>
                <p:nvPr/>
              </p:nvSpPr>
              <p:spPr bwMode="auto">
                <a:xfrm>
                  <a:off x="2930" y="3178"/>
                  <a:ext cx="44" cy="59"/>
                </a:xfrm>
                <a:custGeom>
                  <a:avLst/>
                  <a:gdLst/>
                  <a:ahLst/>
                  <a:cxnLst>
                    <a:cxn ang="0">
                      <a:pos x="88" y="32"/>
                    </a:cxn>
                    <a:cxn ang="0">
                      <a:pos x="80" y="40"/>
                    </a:cxn>
                    <a:cxn ang="0">
                      <a:pos x="72" y="48"/>
                    </a:cxn>
                    <a:cxn ang="0">
                      <a:pos x="62" y="58"/>
                    </a:cxn>
                    <a:cxn ang="0">
                      <a:pos x="54" y="66"/>
                    </a:cxn>
                    <a:cxn ang="0">
                      <a:pos x="45" y="76"/>
                    </a:cxn>
                    <a:cxn ang="0">
                      <a:pos x="35" y="85"/>
                    </a:cxn>
                    <a:cxn ang="0">
                      <a:pos x="27" y="93"/>
                    </a:cxn>
                    <a:cxn ang="0">
                      <a:pos x="17" y="103"/>
                    </a:cxn>
                    <a:cxn ang="0">
                      <a:pos x="11" y="111"/>
                    </a:cxn>
                    <a:cxn ang="0">
                      <a:pos x="3" y="117"/>
                    </a:cxn>
                    <a:cxn ang="0">
                      <a:pos x="0" y="106"/>
                    </a:cxn>
                    <a:cxn ang="0">
                      <a:pos x="0" y="95"/>
                    </a:cxn>
                    <a:cxn ang="0">
                      <a:pos x="0" y="84"/>
                    </a:cxn>
                    <a:cxn ang="0">
                      <a:pos x="1" y="71"/>
                    </a:cxn>
                    <a:cxn ang="0">
                      <a:pos x="5" y="58"/>
                    </a:cxn>
                    <a:cxn ang="0">
                      <a:pos x="8" y="47"/>
                    </a:cxn>
                    <a:cxn ang="0">
                      <a:pos x="13" y="34"/>
                    </a:cxn>
                    <a:cxn ang="0">
                      <a:pos x="17" y="23"/>
                    </a:cxn>
                    <a:cxn ang="0">
                      <a:pos x="22" y="12"/>
                    </a:cxn>
                    <a:cxn ang="0">
                      <a:pos x="29" y="0"/>
                    </a:cxn>
                    <a:cxn ang="0">
                      <a:pos x="33" y="4"/>
                    </a:cxn>
                    <a:cxn ang="0">
                      <a:pos x="40" y="7"/>
                    </a:cxn>
                    <a:cxn ang="0">
                      <a:pos x="45" y="10"/>
                    </a:cxn>
                    <a:cxn ang="0">
                      <a:pos x="51" y="13"/>
                    </a:cxn>
                    <a:cxn ang="0">
                      <a:pos x="57" y="16"/>
                    </a:cxn>
                    <a:cxn ang="0">
                      <a:pos x="64" y="20"/>
                    </a:cxn>
                    <a:cxn ang="0">
                      <a:pos x="69" y="23"/>
                    </a:cxn>
                    <a:cxn ang="0">
                      <a:pos x="75" y="26"/>
                    </a:cxn>
                    <a:cxn ang="0">
                      <a:pos x="81" y="29"/>
                    </a:cxn>
                    <a:cxn ang="0">
                      <a:pos x="88" y="32"/>
                    </a:cxn>
                    <a:cxn ang="0">
                      <a:pos x="88" y="32"/>
                    </a:cxn>
                  </a:cxnLst>
                  <a:rect l="0" t="0" r="r" b="b"/>
                  <a:pathLst>
                    <a:path w="88" h="117">
                      <a:moveTo>
                        <a:pt x="88" y="32"/>
                      </a:moveTo>
                      <a:lnTo>
                        <a:pt x="80" y="40"/>
                      </a:lnTo>
                      <a:lnTo>
                        <a:pt x="72" y="48"/>
                      </a:lnTo>
                      <a:lnTo>
                        <a:pt x="62" y="58"/>
                      </a:lnTo>
                      <a:lnTo>
                        <a:pt x="54" y="66"/>
                      </a:lnTo>
                      <a:lnTo>
                        <a:pt x="45" y="76"/>
                      </a:lnTo>
                      <a:lnTo>
                        <a:pt x="35" y="85"/>
                      </a:lnTo>
                      <a:lnTo>
                        <a:pt x="27" y="93"/>
                      </a:lnTo>
                      <a:lnTo>
                        <a:pt x="17" y="103"/>
                      </a:lnTo>
                      <a:lnTo>
                        <a:pt x="11" y="111"/>
                      </a:lnTo>
                      <a:lnTo>
                        <a:pt x="3" y="117"/>
                      </a:lnTo>
                      <a:lnTo>
                        <a:pt x="0" y="106"/>
                      </a:lnTo>
                      <a:lnTo>
                        <a:pt x="0" y="95"/>
                      </a:lnTo>
                      <a:lnTo>
                        <a:pt x="0" y="84"/>
                      </a:lnTo>
                      <a:lnTo>
                        <a:pt x="1" y="71"/>
                      </a:lnTo>
                      <a:lnTo>
                        <a:pt x="5" y="58"/>
                      </a:lnTo>
                      <a:lnTo>
                        <a:pt x="8" y="47"/>
                      </a:lnTo>
                      <a:lnTo>
                        <a:pt x="13" y="34"/>
                      </a:lnTo>
                      <a:lnTo>
                        <a:pt x="17" y="23"/>
                      </a:lnTo>
                      <a:lnTo>
                        <a:pt x="22" y="12"/>
                      </a:lnTo>
                      <a:lnTo>
                        <a:pt x="29" y="0"/>
                      </a:lnTo>
                      <a:lnTo>
                        <a:pt x="33" y="4"/>
                      </a:lnTo>
                      <a:lnTo>
                        <a:pt x="40" y="7"/>
                      </a:lnTo>
                      <a:lnTo>
                        <a:pt x="45" y="10"/>
                      </a:lnTo>
                      <a:lnTo>
                        <a:pt x="51" y="13"/>
                      </a:lnTo>
                      <a:lnTo>
                        <a:pt x="57" y="16"/>
                      </a:lnTo>
                      <a:lnTo>
                        <a:pt x="64" y="20"/>
                      </a:lnTo>
                      <a:lnTo>
                        <a:pt x="69" y="23"/>
                      </a:lnTo>
                      <a:lnTo>
                        <a:pt x="75" y="26"/>
                      </a:lnTo>
                      <a:lnTo>
                        <a:pt x="81" y="29"/>
                      </a:lnTo>
                      <a:lnTo>
                        <a:pt x="88" y="32"/>
                      </a:lnTo>
                      <a:lnTo>
                        <a:pt x="88" y="32"/>
                      </a:lnTo>
                      <a:close/>
                    </a:path>
                  </a:pathLst>
                </a:custGeom>
                <a:solidFill>
                  <a:srgbClr val="CEA156"/>
                </a:solidFill>
                <a:ln w="9525">
                  <a:noFill/>
                  <a:round/>
                  <a:headEnd/>
                  <a:tailEnd/>
                </a:ln>
              </p:spPr>
              <p:txBody>
                <a:bodyPr/>
                <a:lstStyle/>
                <a:p>
                  <a:endParaRPr lang="en-US"/>
                </a:p>
              </p:txBody>
            </p:sp>
            <p:sp>
              <p:nvSpPr>
                <p:cNvPr id="44276" name="Freeform 244"/>
                <p:cNvSpPr>
                  <a:spLocks/>
                </p:cNvSpPr>
                <p:nvPr/>
              </p:nvSpPr>
              <p:spPr bwMode="auto">
                <a:xfrm>
                  <a:off x="2686" y="3185"/>
                  <a:ext cx="64" cy="69"/>
                </a:xfrm>
                <a:custGeom>
                  <a:avLst/>
                  <a:gdLst/>
                  <a:ahLst/>
                  <a:cxnLst>
                    <a:cxn ang="0">
                      <a:pos x="101" y="11"/>
                    </a:cxn>
                    <a:cxn ang="0">
                      <a:pos x="96" y="19"/>
                    </a:cxn>
                    <a:cxn ang="0">
                      <a:pos x="91" y="27"/>
                    </a:cxn>
                    <a:cxn ang="0">
                      <a:pos x="86" y="35"/>
                    </a:cxn>
                    <a:cxn ang="0">
                      <a:pos x="81" y="45"/>
                    </a:cxn>
                    <a:cxn ang="0">
                      <a:pos x="78" y="53"/>
                    </a:cxn>
                    <a:cxn ang="0">
                      <a:pos x="77" y="63"/>
                    </a:cxn>
                    <a:cxn ang="0">
                      <a:pos x="77" y="71"/>
                    </a:cxn>
                    <a:cxn ang="0">
                      <a:pos x="77" y="80"/>
                    </a:cxn>
                    <a:cxn ang="0">
                      <a:pos x="80" y="88"/>
                    </a:cxn>
                    <a:cxn ang="0">
                      <a:pos x="83" y="96"/>
                    </a:cxn>
                    <a:cxn ang="0">
                      <a:pos x="86" y="101"/>
                    </a:cxn>
                    <a:cxn ang="0">
                      <a:pos x="91" y="103"/>
                    </a:cxn>
                    <a:cxn ang="0">
                      <a:pos x="94" y="104"/>
                    </a:cxn>
                    <a:cxn ang="0">
                      <a:pos x="99" y="106"/>
                    </a:cxn>
                    <a:cxn ang="0">
                      <a:pos x="104" y="106"/>
                    </a:cxn>
                    <a:cxn ang="0">
                      <a:pos x="107" y="106"/>
                    </a:cxn>
                    <a:cxn ang="0">
                      <a:pos x="112" y="106"/>
                    </a:cxn>
                    <a:cxn ang="0">
                      <a:pos x="117" y="104"/>
                    </a:cxn>
                    <a:cxn ang="0">
                      <a:pos x="121" y="104"/>
                    </a:cxn>
                    <a:cxn ang="0">
                      <a:pos x="126" y="104"/>
                    </a:cxn>
                    <a:cxn ang="0">
                      <a:pos x="115" y="111"/>
                    </a:cxn>
                    <a:cxn ang="0">
                      <a:pos x="105" y="115"/>
                    </a:cxn>
                    <a:cxn ang="0">
                      <a:pos x="94" y="120"/>
                    </a:cxn>
                    <a:cxn ang="0">
                      <a:pos x="81" y="123"/>
                    </a:cxn>
                    <a:cxn ang="0">
                      <a:pos x="70" y="127"/>
                    </a:cxn>
                    <a:cxn ang="0">
                      <a:pos x="57" y="130"/>
                    </a:cxn>
                    <a:cxn ang="0">
                      <a:pos x="46" y="131"/>
                    </a:cxn>
                    <a:cxn ang="0">
                      <a:pos x="33" y="133"/>
                    </a:cxn>
                    <a:cxn ang="0">
                      <a:pos x="21" y="136"/>
                    </a:cxn>
                    <a:cxn ang="0">
                      <a:pos x="9" y="139"/>
                    </a:cxn>
                    <a:cxn ang="0">
                      <a:pos x="1" y="120"/>
                    </a:cxn>
                    <a:cxn ang="0">
                      <a:pos x="0" y="98"/>
                    </a:cxn>
                    <a:cxn ang="0">
                      <a:pos x="3" y="75"/>
                    </a:cxn>
                    <a:cxn ang="0">
                      <a:pos x="9" y="55"/>
                    </a:cxn>
                    <a:cxn ang="0">
                      <a:pos x="19" y="35"/>
                    </a:cxn>
                    <a:cxn ang="0">
                      <a:pos x="33" y="18"/>
                    </a:cxn>
                    <a:cxn ang="0">
                      <a:pos x="48" y="7"/>
                    </a:cxn>
                    <a:cxn ang="0">
                      <a:pos x="65" y="0"/>
                    </a:cxn>
                    <a:cxn ang="0">
                      <a:pos x="83" y="2"/>
                    </a:cxn>
                    <a:cxn ang="0">
                      <a:pos x="101" y="13"/>
                    </a:cxn>
                    <a:cxn ang="0">
                      <a:pos x="101" y="13"/>
                    </a:cxn>
                    <a:cxn ang="0">
                      <a:pos x="101" y="11"/>
                    </a:cxn>
                  </a:cxnLst>
                  <a:rect l="0" t="0" r="r" b="b"/>
                  <a:pathLst>
                    <a:path w="126" h="139">
                      <a:moveTo>
                        <a:pt x="101" y="11"/>
                      </a:moveTo>
                      <a:lnTo>
                        <a:pt x="96" y="19"/>
                      </a:lnTo>
                      <a:lnTo>
                        <a:pt x="91" y="27"/>
                      </a:lnTo>
                      <a:lnTo>
                        <a:pt x="86" y="35"/>
                      </a:lnTo>
                      <a:lnTo>
                        <a:pt x="81" y="45"/>
                      </a:lnTo>
                      <a:lnTo>
                        <a:pt x="78" y="53"/>
                      </a:lnTo>
                      <a:lnTo>
                        <a:pt x="77" y="63"/>
                      </a:lnTo>
                      <a:lnTo>
                        <a:pt x="77" y="71"/>
                      </a:lnTo>
                      <a:lnTo>
                        <a:pt x="77" y="80"/>
                      </a:lnTo>
                      <a:lnTo>
                        <a:pt x="80" y="88"/>
                      </a:lnTo>
                      <a:lnTo>
                        <a:pt x="83" y="96"/>
                      </a:lnTo>
                      <a:lnTo>
                        <a:pt x="86" y="101"/>
                      </a:lnTo>
                      <a:lnTo>
                        <a:pt x="91" y="103"/>
                      </a:lnTo>
                      <a:lnTo>
                        <a:pt x="94" y="104"/>
                      </a:lnTo>
                      <a:lnTo>
                        <a:pt x="99" y="106"/>
                      </a:lnTo>
                      <a:lnTo>
                        <a:pt x="104" y="106"/>
                      </a:lnTo>
                      <a:lnTo>
                        <a:pt x="107" y="106"/>
                      </a:lnTo>
                      <a:lnTo>
                        <a:pt x="112" y="106"/>
                      </a:lnTo>
                      <a:lnTo>
                        <a:pt x="117" y="104"/>
                      </a:lnTo>
                      <a:lnTo>
                        <a:pt x="121" y="104"/>
                      </a:lnTo>
                      <a:lnTo>
                        <a:pt x="126" y="104"/>
                      </a:lnTo>
                      <a:lnTo>
                        <a:pt x="115" y="111"/>
                      </a:lnTo>
                      <a:lnTo>
                        <a:pt x="105" y="115"/>
                      </a:lnTo>
                      <a:lnTo>
                        <a:pt x="94" y="120"/>
                      </a:lnTo>
                      <a:lnTo>
                        <a:pt x="81" y="123"/>
                      </a:lnTo>
                      <a:lnTo>
                        <a:pt x="70" y="127"/>
                      </a:lnTo>
                      <a:lnTo>
                        <a:pt x="57" y="130"/>
                      </a:lnTo>
                      <a:lnTo>
                        <a:pt x="46" y="131"/>
                      </a:lnTo>
                      <a:lnTo>
                        <a:pt x="33" y="133"/>
                      </a:lnTo>
                      <a:lnTo>
                        <a:pt x="21" y="136"/>
                      </a:lnTo>
                      <a:lnTo>
                        <a:pt x="9" y="139"/>
                      </a:lnTo>
                      <a:lnTo>
                        <a:pt x="1" y="120"/>
                      </a:lnTo>
                      <a:lnTo>
                        <a:pt x="0" y="98"/>
                      </a:lnTo>
                      <a:lnTo>
                        <a:pt x="3" y="75"/>
                      </a:lnTo>
                      <a:lnTo>
                        <a:pt x="9" y="55"/>
                      </a:lnTo>
                      <a:lnTo>
                        <a:pt x="19" y="35"/>
                      </a:lnTo>
                      <a:lnTo>
                        <a:pt x="33" y="18"/>
                      </a:lnTo>
                      <a:lnTo>
                        <a:pt x="48" y="7"/>
                      </a:lnTo>
                      <a:lnTo>
                        <a:pt x="65" y="0"/>
                      </a:lnTo>
                      <a:lnTo>
                        <a:pt x="83" y="2"/>
                      </a:lnTo>
                      <a:lnTo>
                        <a:pt x="101" y="13"/>
                      </a:lnTo>
                      <a:lnTo>
                        <a:pt x="101" y="13"/>
                      </a:lnTo>
                      <a:lnTo>
                        <a:pt x="101" y="11"/>
                      </a:lnTo>
                      <a:close/>
                    </a:path>
                  </a:pathLst>
                </a:custGeom>
                <a:solidFill>
                  <a:srgbClr val="CEA156"/>
                </a:solidFill>
                <a:ln w="9525">
                  <a:noFill/>
                  <a:round/>
                  <a:headEnd/>
                  <a:tailEnd/>
                </a:ln>
              </p:spPr>
              <p:txBody>
                <a:bodyPr/>
                <a:lstStyle/>
                <a:p>
                  <a:endParaRPr lang="en-US"/>
                </a:p>
              </p:txBody>
            </p:sp>
            <p:sp>
              <p:nvSpPr>
                <p:cNvPr id="44277" name="Freeform 245"/>
                <p:cNvSpPr>
                  <a:spLocks/>
                </p:cNvSpPr>
                <p:nvPr/>
              </p:nvSpPr>
              <p:spPr bwMode="auto">
                <a:xfrm>
                  <a:off x="2944" y="3187"/>
                  <a:ext cx="22" cy="13"/>
                </a:xfrm>
                <a:custGeom>
                  <a:avLst/>
                  <a:gdLst/>
                  <a:ahLst/>
                  <a:cxnLst>
                    <a:cxn ang="0">
                      <a:pos x="0" y="24"/>
                    </a:cxn>
                    <a:cxn ang="0">
                      <a:pos x="2" y="0"/>
                    </a:cxn>
                    <a:cxn ang="0">
                      <a:pos x="43" y="14"/>
                    </a:cxn>
                    <a:cxn ang="0">
                      <a:pos x="2" y="26"/>
                    </a:cxn>
                    <a:cxn ang="0">
                      <a:pos x="2" y="26"/>
                    </a:cxn>
                    <a:cxn ang="0">
                      <a:pos x="0" y="24"/>
                    </a:cxn>
                  </a:cxnLst>
                  <a:rect l="0" t="0" r="r" b="b"/>
                  <a:pathLst>
                    <a:path w="43" h="26">
                      <a:moveTo>
                        <a:pt x="0" y="24"/>
                      </a:moveTo>
                      <a:lnTo>
                        <a:pt x="2" y="0"/>
                      </a:lnTo>
                      <a:lnTo>
                        <a:pt x="43" y="14"/>
                      </a:lnTo>
                      <a:lnTo>
                        <a:pt x="2" y="26"/>
                      </a:lnTo>
                      <a:lnTo>
                        <a:pt x="2" y="26"/>
                      </a:lnTo>
                      <a:lnTo>
                        <a:pt x="0" y="24"/>
                      </a:lnTo>
                      <a:close/>
                    </a:path>
                  </a:pathLst>
                </a:custGeom>
                <a:solidFill>
                  <a:srgbClr val="FFFF00"/>
                </a:solidFill>
                <a:ln w="9525">
                  <a:noFill/>
                  <a:round/>
                  <a:headEnd/>
                  <a:tailEnd/>
                </a:ln>
              </p:spPr>
              <p:txBody>
                <a:bodyPr/>
                <a:lstStyle/>
                <a:p>
                  <a:endParaRPr lang="en-US"/>
                </a:p>
              </p:txBody>
            </p:sp>
            <p:sp>
              <p:nvSpPr>
                <p:cNvPr id="44278" name="Freeform 246"/>
                <p:cNvSpPr>
                  <a:spLocks/>
                </p:cNvSpPr>
                <p:nvPr/>
              </p:nvSpPr>
              <p:spPr bwMode="auto">
                <a:xfrm>
                  <a:off x="3181" y="3198"/>
                  <a:ext cx="31" cy="35"/>
                </a:xfrm>
                <a:custGeom>
                  <a:avLst/>
                  <a:gdLst/>
                  <a:ahLst/>
                  <a:cxnLst>
                    <a:cxn ang="0">
                      <a:pos x="59" y="34"/>
                    </a:cxn>
                    <a:cxn ang="0">
                      <a:pos x="24" y="69"/>
                    </a:cxn>
                    <a:cxn ang="0">
                      <a:pos x="0" y="21"/>
                    </a:cxn>
                    <a:cxn ang="0">
                      <a:pos x="9" y="15"/>
                    </a:cxn>
                    <a:cxn ang="0">
                      <a:pos x="19" y="10"/>
                    </a:cxn>
                    <a:cxn ang="0">
                      <a:pos x="28" y="5"/>
                    </a:cxn>
                    <a:cxn ang="0">
                      <a:pos x="38" y="2"/>
                    </a:cxn>
                    <a:cxn ang="0">
                      <a:pos x="46" y="0"/>
                    </a:cxn>
                    <a:cxn ang="0">
                      <a:pos x="52" y="2"/>
                    </a:cxn>
                    <a:cxn ang="0">
                      <a:pos x="59" y="5"/>
                    </a:cxn>
                    <a:cxn ang="0">
                      <a:pos x="60" y="12"/>
                    </a:cxn>
                    <a:cxn ang="0">
                      <a:pos x="62" y="21"/>
                    </a:cxn>
                    <a:cxn ang="0">
                      <a:pos x="59" y="34"/>
                    </a:cxn>
                    <a:cxn ang="0">
                      <a:pos x="59" y="34"/>
                    </a:cxn>
                  </a:cxnLst>
                  <a:rect l="0" t="0" r="r" b="b"/>
                  <a:pathLst>
                    <a:path w="62" h="69">
                      <a:moveTo>
                        <a:pt x="59" y="34"/>
                      </a:moveTo>
                      <a:lnTo>
                        <a:pt x="24" y="69"/>
                      </a:lnTo>
                      <a:lnTo>
                        <a:pt x="0" y="21"/>
                      </a:lnTo>
                      <a:lnTo>
                        <a:pt x="9" y="15"/>
                      </a:lnTo>
                      <a:lnTo>
                        <a:pt x="19" y="10"/>
                      </a:lnTo>
                      <a:lnTo>
                        <a:pt x="28" y="5"/>
                      </a:lnTo>
                      <a:lnTo>
                        <a:pt x="38" y="2"/>
                      </a:lnTo>
                      <a:lnTo>
                        <a:pt x="46" y="0"/>
                      </a:lnTo>
                      <a:lnTo>
                        <a:pt x="52" y="2"/>
                      </a:lnTo>
                      <a:lnTo>
                        <a:pt x="59" y="5"/>
                      </a:lnTo>
                      <a:lnTo>
                        <a:pt x="60" y="12"/>
                      </a:lnTo>
                      <a:lnTo>
                        <a:pt x="62" y="21"/>
                      </a:lnTo>
                      <a:lnTo>
                        <a:pt x="59" y="34"/>
                      </a:lnTo>
                      <a:lnTo>
                        <a:pt x="59" y="34"/>
                      </a:lnTo>
                      <a:close/>
                    </a:path>
                  </a:pathLst>
                </a:custGeom>
                <a:solidFill>
                  <a:srgbClr val="CEA156"/>
                </a:solidFill>
                <a:ln w="9525">
                  <a:noFill/>
                  <a:round/>
                  <a:headEnd/>
                  <a:tailEnd/>
                </a:ln>
              </p:spPr>
              <p:txBody>
                <a:bodyPr/>
                <a:lstStyle/>
                <a:p>
                  <a:endParaRPr lang="en-US"/>
                </a:p>
              </p:txBody>
            </p:sp>
            <p:sp>
              <p:nvSpPr>
                <p:cNvPr id="44279" name="Freeform 247"/>
                <p:cNvSpPr>
                  <a:spLocks/>
                </p:cNvSpPr>
                <p:nvPr/>
              </p:nvSpPr>
              <p:spPr bwMode="auto">
                <a:xfrm>
                  <a:off x="3050" y="3203"/>
                  <a:ext cx="9" cy="26"/>
                </a:xfrm>
                <a:custGeom>
                  <a:avLst/>
                  <a:gdLst/>
                  <a:ahLst/>
                  <a:cxnLst>
                    <a:cxn ang="0">
                      <a:pos x="16" y="0"/>
                    </a:cxn>
                    <a:cxn ang="0">
                      <a:pos x="0" y="53"/>
                    </a:cxn>
                    <a:cxn ang="0">
                      <a:pos x="17" y="0"/>
                    </a:cxn>
                    <a:cxn ang="0">
                      <a:pos x="17" y="0"/>
                    </a:cxn>
                    <a:cxn ang="0">
                      <a:pos x="16" y="0"/>
                    </a:cxn>
                  </a:cxnLst>
                  <a:rect l="0" t="0" r="r" b="b"/>
                  <a:pathLst>
                    <a:path w="17" h="53">
                      <a:moveTo>
                        <a:pt x="16" y="0"/>
                      </a:moveTo>
                      <a:lnTo>
                        <a:pt x="0" y="53"/>
                      </a:lnTo>
                      <a:lnTo>
                        <a:pt x="17" y="0"/>
                      </a:lnTo>
                      <a:lnTo>
                        <a:pt x="17" y="0"/>
                      </a:lnTo>
                      <a:lnTo>
                        <a:pt x="16" y="0"/>
                      </a:lnTo>
                      <a:close/>
                    </a:path>
                  </a:pathLst>
                </a:custGeom>
                <a:solidFill>
                  <a:srgbClr val="FFFF00"/>
                </a:solidFill>
                <a:ln w="9525">
                  <a:noFill/>
                  <a:round/>
                  <a:headEnd/>
                  <a:tailEnd/>
                </a:ln>
              </p:spPr>
              <p:txBody>
                <a:bodyPr/>
                <a:lstStyle/>
                <a:p>
                  <a:endParaRPr lang="en-US"/>
                </a:p>
              </p:txBody>
            </p:sp>
            <p:sp>
              <p:nvSpPr>
                <p:cNvPr id="44280" name="Freeform 248"/>
                <p:cNvSpPr>
                  <a:spLocks/>
                </p:cNvSpPr>
                <p:nvPr/>
              </p:nvSpPr>
              <p:spPr bwMode="auto">
                <a:xfrm>
                  <a:off x="3510" y="3215"/>
                  <a:ext cx="51" cy="82"/>
                </a:xfrm>
                <a:custGeom>
                  <a:avLst/>
                  <a:gdLst/>
                  <a:ahLst/>
                  <a:cxnLst>
                    <a:cxn ang="0">
                      <a:pos x="95" y="14"/>
                    </a:cxn>
                    <a:cxn ang="0">
                      <a:pos x="87" y="26"/>
                    </a:cxn>
                    <a:cxn ang="0">
                      <a:pos x="85" y="38"/>
                    </a:cxn>
                    <a:cxn ang="0">
                      <a:pos x="87" y="53"/>
                    </a:cxn>
                    <a:cxn ang="0">
                      <a:pos x="91" y="66"/>
                    </a:cxn>
                    <a:cxn ang="0">
                      <a:pos x="95" y="61"/>
                    </a:cxn>
                    <a:cxn ang="0">
                      <a:pos x="88" y="45"/>
                    </a:cxn>
                    <a:cxn ang="0">
                      <a:pos x="75" y="34"/>
                    </a:cxn>
                    <a:cxn ang="0">
                      <a:pos x="61" y="27"/>
                    </a:cxn>
                    <a:cxn ang="0">
                      <a:pos x="43" y="21"/>
                    </a:cxn>
                    <a:cxn ang="0">
                      <a:pos x="43" y="30"/>
                    </a:cxn>
                    <a:cxn ang="0">
                      <a:pos x="45" y="58"/>
                    </a:cxn>
                    <a:cxn ang="0">
                      <a:pos x="32" y="88"/>
                    </a:cxn>
                    <a:cxn ang="0">
                      <a:pos x="15" y="118"/>
                    </a:cxn>
                    <a:cxn ang="0">
                      <a:pos x="2" y="149"/>
                    </a:cxn>
                    <a:cxn ang="0">
                      <a:pos x="3" y="154"/>
                    </a:cxn>
                    <a:cxn ang="0">
                      <a:pos x="8" y="136"/>
                    </a:cxn>
                    <a:cxn ang="0">
                      <a:pos x="15" y="118"/>
                    </a:cxn>
                    <a:cxn ang="0">
                      <a:pos x="18" y="102"/>
                    </a:cxn>
                    <a:cxn ang="0">
                      <a:pos x="19" y="86"/>
                    </a:cxn>
                    <a:cxn ang="0">
                      <a:pos x="42" y="53"/>
                    </a:cxn>
                    <a:cxn ang="0">
                      <a:pos x="15" y="14"/>
                    </a:cxn>
                    <a:cxn ang="0">
                      <a:pos x="24" y="18"/>
                    </a:cxn>
                    <a:cxn ang="0">
                      <a:pos x="35" y="19"/>
                    </a:cxn>
                    <a:cxn ang="0">
                      <a:pos x="47" y="19"/>
                    </a:cxn>
                    <a:cxn ang="0">
                      <a:pos x="56" y="24"/>
                    </a:cxn>
                    <a:cxn ang="0">
                      <a:pos x="71" y="0"/>
                    </a:cxn>
                    <a:cxn ang="0">
                      <a:pos x="74" y="8"/>
                    </a:cxn>
                    <a:cxn ang="0">
                      <a:pos x="80" y="11"/>
                    </a:cxn>
                    <a:cxn ang="0">
                      <a:pos x="88" y="11"/>
                    </a:cxn>
                    <a:cxn ang="0">
                      <a:pos x="95" y="11"/>
                    </a:cxn>
                    <a:cxn ang="0">
                      <a:pos x="103" y="11"/>
                    </a:cxn>
                    <a:cxn ang="0">
                      <a:pos x="101" y="11"/>
                    </a:cxn>
                  </a:cxnLst>
                  <a:rect l="0" t="0" r="r" b="b"/>
                  <a:pathLst>
                    <a:path w="103" h="163">
                      <a:moveTo>
                        <a:pt x="101" y="11"/>
                      </a:moveTo>
                      <a:lnTo>
                        <a:pt x="95" y="14"/>
                      </a:lnTo>
                      <a:lnTo>
                        <a:pt x="90" y="19"/>
                      </a:lnTo>
                      <a:lnTo>
                        <a:pt x="87" y="26"/>
                      </a:lnTo>
                      <a:lnTo>
                        <a:pt x="85" y="32"/>
                      </a:lnTo>
                      <a:lnTo>
                        <a:pt x="85" y="38"/>
                      </a:lnTo>
                      <a:lnTo>
                        <a:pt x="85" y="45"/>
                      </a:lnTo>
                      <a:lnTo>
                        <a:pt x="87" y="53"/>
                      </a:lnTo>
                      <a:lnTo>
                        <a:pt x="90" y="59"/>
                      </a:lnTo>
                      <a:lnTo>
                        <a:pt x="91" y="66"/>
                      </a:lnTo>
                      <a:lnTo>
                        <a:pt x="95" y="70"/>
                      </a:lnTo>
                      <a:lnTo>
                        <a:pt x="95" y="61"/>
                      </a:lnTo>
                      <a:lnTo>
                        <a:pt x="91" y="51"/>
                      </a:lnTo>
                      <a:lnTo>
                        <a:pt x="88" y="45"/>
                      </a:lnTo>
                      <a:lnTo>
                        <a:pt x="82" y="38"/>
                      </a:lnTo>
                      <a:lnTo>
                        <a:pt x="75" y="34"/>
                      </a:lnTo>
                      <a:lnTo>
                        <a:pt x="69" y="30"/>
                      </a:lnTo>
                      <a:lnTo>
                        <a:pt x="61" y="27"/>
                      </a:lnTo>
                      <a:lnTo>
                        <a:pt x="53" y="24"/>
                      </a:lnTo>
                      <a:lnTo>
                        <a:pt x="43" y="21"/>
                      </a:lnTo>
                      <a:lnTo>
                        <a:pt x="35" y="18"/>
                      </a:lnTo>
                      <a:lnTo>
                        <a:pt x="43" y="30"/>
                      </a:lnTo>
                      <a:lnTo>
                        <a:pt x="47" y="43"/>
                      </a:lnTo>
                      <a:lnTo>
                        <a:pt x="45" y="58"/>
                      </a:lnTo>
                      <a:lnTo>
                        <a:pt x="40" y="72"/>
                      </a:lnTo>
                      <a:lnTo>
                        <a:pt x="32" y="88"/>
                      </a:lnTo>
                      <a:lnTo>
                        <a:pt x="24" y="102"/>
                      </a:lnTo>
                      <a:lnTo>
                        <a:pt x="15" y="118"/>
                      </a:lnTo>
                      <a:lnTo>
                        <a:pt x="8" y="134"/>
                      </a:lnTo>
                      <a:lnTo>
                        <a:pt x="2" y="149"/>
                      </a:lnTo>
                      <a:lnTo>
                        <a:pt x="0" y="163"/>
                      </a:lnTo>
                      <a:lnTo>
                        <a:pt x="3" y="154"/>
                      </a:lnTo>
                      <a:lnTo>
                        <a:pt x="5" y="146"/>
                      </a:lnTo>
                      <a:lnTo>
                        <a:pt x="8" y="136"/>
                      </a:lnTo>
                      <a:lnTo>
                        <a:pt x="11" y="128"/>
                      </a:lnTo>
                      <a:lnTo>
                        <a:pt x="15" y="118"/>
                      </a:lnTo>
                      <a:lnTo>
                        <a:pt x="16" y="110"/>
                      </a:lnTo>
                      <a:lnTo>
                        <a:pt x="18" y="102"/>
                      </a:lnTo>
                      <a:lnTo>
                        <a:pt x="19" y="94"/>
                      </a:lnTo>
                      <a:lnTo>
                        <a:pt x="19" y="86"/>
                      </a:lnTo>
                      <a:lnTo>
                        <a:pt x="18" y="78"/>
                      </a:lnTo>
                      <a:lnTo>
                        <a:pt x="42" y="53"/>
                      </a:lnTo>
                      <a:lnTo>
                        <a:pt x="11" y="11"/>
                      </a:lnTo>
                      <a:lnTo>
                        <a:pt x="15" y="14"/>
                      </a:lnTo>
                      <a:lnTo>
                        <a:pt x="19" y="16"/>
                      </a:lnTo>
                      <a:lnTo>
                        <a:pt x="24" y="18"/>
                      </a:lnTo>
                      <a:lnTo>
                        <a:pt x="29" y="19"/>
                      </a:lnTo>
                      <a:lnTo>
                        <a:pt x="35" y="19"/>
                      </a:lnTo>
                      <a:lnTo>
                        <a:pt x="42" y="19"/>
                      </a:lnTo>
                      <a:lnTo>
                        <a:pt x="47" y="19"/>
                      </a:lnTo>
                      <a:lnTo>
                        <a:pt x="51" y="21"/>
                      </a:lnTo>
                      <a:lnTo>
                        <a:pt x="56" y="24"/>
                      </a:lnTo>
                      <a:lnTo>
                        <a:pt x="59" y="29"/>
                      </a:lnTo>
                      <a:lnTo>
                        <a:pt x="71" y="0"/>
                      </a:lnTo>
                      <a:lnTo>
                        <a:pt x="72" y="5"/>
                      </a:lnTo>
                      <a:lnTo>
                        <a:pt x="74" y="8"/>
                      </a:lnTo>
                      <a:lnTo>
                        <a:pt x="77" y="10"/>
                      </a:lnTo>
                      <a:lnTo>
                        <a:pt x="80" y="11"/>
                      </a:lnTo>
                      <a:lnTo>
                        <a:pt x="83" y="11"/>
                      </a:lnTo>
                      <a:lnTo>
                        <a:pt x="88" y="11"/>
                      </a:lnTo>
                      <a:lnTo>
                        <a:pt x="91" y="11"/>
                      </a:lnTo>
                      <a:lnTo>
                        <a:pt x="95" y="11"/>
                      </a:lnTo>
                      <a:lnTo>
                        <a:pt x="99" y="11"/>
                      </a:lnTo>
                      <a:lnTo>
                        <a:pt x="103" y="11"/>
                      </a:lnTo>
                      <a:lnTo>
                        <a:pt x="103" y="11"/>
                      </a:lnTo>
                      <a:lnTo>
                        <a:pt x="101" y="11"/>
                      </a:lnTo>
                      <a:close/>
                    </a:path>
                  </a:pathLst>
                </a:custGeom>
                <a:solidFill>
                  <a:srgbClr val="CEA156"/>
                </a:solidFill>
                <a:ln w="9525">
                  <a:noFill/>
                  <a:round/>
                  <a:headEnd/>
                  <a:tailEnd/>
                </a:ln>
              </p:spPr>
              <p:txBody>
                <a:bodyPr/>
                <a:lstStyle/>
                <a:p>
                  <a:endParaRPr lang="en-US"/>
                </a:p>
              </p:txBody>
            </p:sp>
            <p:sp>
              <p:nvSpPr>
                <p:cNvPr id="44281" name="Freeform 249"/>
                <p:cNvSpPr>
                  <a:spLocks/>
                </p:cNvSpPr>
                <p:nvPr/>
              </p:nvSpPr>
              <p:spPr bwMode="auto">
                <a:xfrm>
                  <a:off x="2691" y="3224"/>
                  <a:ext cx="3" cy="17"/>
                </a:xfrm>
                <a:custGeom>
                  <a:avLst/>
                  <a:gdLst/>
                  <a:ahLst/>
                  <a:cxnLst>
                    <a:cxn ang="0">
                      <a:pos x="7" y="35"/>
                    </a:cxn>
                    <a:cxn ang="0">
                      <a:pos x="0" y="0"/>
                    </a:cxn>
                    <a:cxn ang="0">
                      <a:pos x="7" y="11"/>
                    </a:cxn>
                    <a:cxn ang="0">
                      <a:pos x="7" y="35"/>
                    </a:cxn>
                    <a:cxn ang="0">
                      <a:pos x="7" y="35"/>
                    </a:cxn>
                  </a:cxnLst>
                  <a:rect l="0" t="0" r="r" b="b"/>
                  <a:pathLst>
                    <a:path w="7" h="35">
                      <a:moveTo>
                        <a:pt x="7" y="35"/>
                      </a:moveTo>
                      <a:lnTo>
                        <a:pt x="0" y="0"/>
                      </a:lnTo>
                      <a:lnTo>
                        <a:pt x="7" y="11"/>
                      </a:lnTo>
                      <a:lnTo>
                        <a:pt x="7" y="35"/>
                      </a:lnTo>
                      <a:lnTo>
                        <a:pt x="7" y="35"/>
                      </a:lnTo>
                      <a:close/>
                    </a:path>
                  </a:pathLst>
                </a:custGeom>
                <a:solidFill>
                  <a:srgbClr val="FFFF00"/>
                </a:solidFill>
                <a:ln w="9525">
                  <a:noFill/>
                  <a:round/>
                  <a:headEnd/>
                  <a:tailEnd/>
                </a:ln>
              </p:spPr>
              <p:txBody>
                <a:bodyPr/>
                <a:lstStyle/>
                <a:p>
                  <a:endParaRPr lang="en-US"/>
                </a:p>
              </p:txBody>
            </p:sp>
            <p:sp>
              <p:nvSpPr>
                <p:cNvPr id="44282" name="Freeform 250"/>
                <p:cNvSpPr>
                  <a:spLocks/>
                </p:cNvSpPr>
                <p:nvPr/>
              </p:nvSpPr>
              <p:spPr bwMode="auto">
                <a:xfrm>
                  <a:off x="2600" y="3229"/>
                  <a:ext cx="46" cy="89"/>
                </a:xfrm>
                <a:custGeom>
                  <a:avLst/>
                  <a:gdLst/>
                  <a:ahLst/>
                  <a:cxnLst>
                    <a:cxn ang="0">
                      <a:pos x="54" y="176"/>
                    </a:cxn>
                    <a:cxn ang="0">
                      <a:pos x="58" y="176"/>
                    </a:cxn>
                    <a:cxn ang="0">
                      <a:pos x="59" y="177"/>
                    </a:cxn>
                    <a:cxn ang="0">
                      <a:pos x="61" y="176"/>
                    </a:cxn>
                    <a:cxn ang="0">
                      <a:pos x="62" y="176"/>
                    </a:cxn>
                    <a:cxn ang="0">
                      <a:pos x="64" y="174"/>
                    </a:cxn>
                    <a:cxn ang="0">
                      <a:pos x="66" y="174"/>
                    </a:cxn>
                    <a:cxn ang="0">
                      <a:pos x="67" y="173"/>
                    </a:cxn>
                    <a:cxn ang="0">
                      <a:pos x="69" y="171"/>
                    </a:cxn>
                    <a:cxn ang="0">
                      <a:pos x="72" y="169"/>
                    </a:cxn>
                    <a:cxn ang="0">
                      <a:pos x="74" y="169"/>
                    </a:cxn>
                    <a:cxn ang="0">
                      <a:pos x="74" y="176"/>
                    </a:cxn>
                    <a:cxn ang="0">
                      <a:pos x="64" y="177"/>
                    </a:cxn>
                    <a:cxn ang="0">
                      <a:pos x="58" y="177"/>
                    </a:cxn>
                    <a:cxn ang="0">
                      <a:pos x="51" y="176"/>
                    </a:cxn>
                    <a:cxn ang="0">
                      <a:pos x="46" y="173"/>
                    </a:cxn>
                    <a:cxn ang="0">
                      <a:pos x="43" y="169"/>
                    </a:cxn>
                    <a:cxn ang="0">
                      <a:pos x="40" y="163"/>
                    </a:cxn>
                    <a:cxn ang="0">
                      <a:pos x="37" y="158"/>
                    </a:cxn>
                    <a:cxn ang="0">
                      <a:pos x="35" y="152"/>
                    </a:cxn>
                    <a:cxn ang="0">
                      <a:pos x="34" y="145"/>
                    </a:cxn>
                    <a:cxn ang="0">
                      <a:pos x="30" y="141"/>
                    </a:cxn>
                    <a:cxn ang="0">
                      <a:pos x="38" y="123"/>
                    </a:cxn>
                    <a:cxn ang="0">
                      <a:pos x="37" y="104"/>
                    </a:cxn>
                    <a:cxn ang="0">
                      <a:pos x="29" y="85"/>
                    </a:cxn>
                    <a:cxn ang="0">
                      <a:pos x="19" y="67"/>
                    </a:cxn>
                    <a:cxn ang="0">
                      <a:pos x="8" y="49"/>
                    </a:cxn>
                    <a:cxn ang="0">
                      <a:pos x="2" y="35"/>
                    </a:cxn>
                    <a:cxn ang="0">
                      <a:pos x="0" y="22"/>
                    </a:cxn>
                    <a:cxn ang="0">
                      <a:pos x="8" y="14"/>
                    </a:cxn>
                    <a:cxn ang="0">
                      <a:pos x="27" y="8"/>
                    </a:cxn>
                    <a:cxn ang="0">
                      <a:pos x="62" y="6"/>
                    </a:cxn>
                    <a:cxn ang="0">
                      <a:pos x="80" y="0"/>
                    </a:cxn>
                    <a:cxn ang="0">
                      <a:pos x="91" y="24"/>
                    </a:cxn>
                    <a:cxn ang="0">
                      <a:pos x="91" y="45"/>
                    </a:cxn>
                    <a:cxn ang="0">
                      <a:pos x="83" y="62"/>
                    </a:cxn>
                    <a:cxn ang="0">
                      <a:pos x="72" y="77"/>
                    </a:cxn>
                    <a:cxn ang="0">
                      <a:pos x="58" y="89"/>
                    </a:cxn>
                    <a:cxn ang="0">
                      <a:pos x="45" y="102"/>
                    </a:cxn>
                    <a:cxn ang="0">
                      <a:pos x="34" y="117"/>
                    </a:cxn>
                    <a:cxn ang="0">
                      <a:pos x="32" y="133"/>
                    </a:cxn>
                    <a:cxn ang="0">
                      <a:pos x="37" y="152"/>
                    </a:cxn>
                    <a:cxn ang="0">
                      <a:pos x="56" y="176"/>
                    </a:cxn>
                    <a:cxn ang="0">
                      <a:pos x="56" y="176"/>
                    </a:cxn>
                    <a:cxn ang="0">
                      <a:pos x="54" y="176"/>
                    </a:cxn>
                  </a:cxnLst>
                  <a:rect l="0" t="0" r="r" b="b"/>
                  <a:pathLst>
                    <a:path w="91" h="177">
                      <a:moveTo>
                        <a:pt x="54" y="176"/>
                      </a:moveTo>
                      <a:lnTo>
                        <a:pt x="58" y="176"/>
                      </a:lnTo>
                      <a:lnTo>
                        <a:pt x="59" y="177"/>
                      </a:lnTo>
                      <a:lnTo>
                        <a:pt x="61" y="176"/>
                      </a:lnTo>
                      <a:lnTo>
                        <a:pt x="62" y="176"/>
                      </a:lnTo>
                      <a:lnTo>
                        <a:pt x="64" y="174"/>
                      </a:lnTo>
                      <a:lnTo>
                        <a:pt x="66" y="174"/>
                      </a:lnTo>
                      <a:lnTo>
                        <a:pt x="67" y="173"/>
                      </a:lnTo>
                      <a:lnTo>
                        <a:pt x="69" y="171"/>
                      </a:lnTo>
                      <a:lnTo>
                        <a:pt x="72" y="169"/>
                      </a:lnTo>
                      <a:lnTo>
                        <a:pt x="74" y="169"/>
                      </a:lnTo>
                      <a:lnTo>
                        <a:pt x="74" y="176"/>
                      </a:lnTo>
                      <a:lnTo>
                        <a:pt x="64" y="177"/>
                      </a:lnTo>
                      <a:lnTo>
                        <a:pt x="58" y="177"/>
                      </a:lnTo>
                      <a:lnTo>
                        <a:pt x="51" y="176"/>
                      </a:lnTo>
                      <a:lnTo>
                        <a:pt x="46" y="173"/>
                      </a:lnTo>
                      <a:lnTo>
                        <a:pt x="43" y="169"/>
                      </a:lnTo>
                      <a:lnTo>
                        <a:pt x="40" y="163"/>
                      </a:lnTo>
                      <a:lnTo>
                        <a:pt x="37" y="158"/>
                      </a:lnTo>
                      <a:lnTo>
                        <a:pt x="35" y="152"/>
                      </a:lnTo>
                      <a:lnTo>
                        <a:pt x="34" y="145"/>
                      </a:lnTo>
                      <a:lnTo>
                        <a:pt x="30" y="141"/>
                      </a:lnTo>
                      <a:lnTo>
                        <a:pt x="38" y="123"/>
                      </a:lnTo>
                      <a:lnTo>
                        <a:pt x="37" y="104"/>
                      </a:lnTo>
                      <a:lnTo>
                        <a:pt x="29" y="85"/>
                      </a:lnTo>
                      <a:lnTo>
                        <a:pt x="19" y="67"/>
                      </a:lnTo>
                      <a:lnTo>
                        <a:pt x="8" y="49"/>
                      </a:lnTo>
                      <a:lnTo>
                        <a:pt x="2" y="35"/>
                      </a:lnTo>
                      <a:lnTo>
                        <a:pt x="0" y="22"/>
                      </a:lnTo>
                      <a:lnTo>
                        <a:pt x="8" y="14"/>
                      </a:lnTo>
                      <a:lnTo>
                        <a:pt x="27" y="8"/>
                      </a:lnTo>
                      <a:lnTo>
                        <a:pt x="62" y="6"/>
                      </a:lnTo>
                      <a:lnTo>
                        <a:pt x="80" y="0"/>
                      </a:lnTo>
                      <a:lnTo>
                        <a:pt x="91" y="24"/>
                      </a:lnTo>
                      <a:lnTo>
                        <a:pt x="91" y="45"/>
                      </a:lnTo>
                      <a:lnTo>
                        <a:pt x="83" y="62"/>
                      </a:lnTo>
                      <a:lnTo>
                        <a:pt x="72" y="77"/>
                      </a:lnTo>
                      <a:lnTo>
                        <a:pt x="58" y="89"/>
                      </a:lnTo>
                      <a:lnTo>
                        <a:pt x="45" y="102"/>
                      </a:lnTo>
                      <a:lnTo>
                        <a:pt x="34" y="117"/>
                      </a:lnTo>
                      <a:lnTo>
                        <a:pt x="32" y="133"/>
                      </a:lnTo>
                      <a:lnTo>
                        <a:pt x="37" y="152"/>
                      </a:lnTo>
                      <a:lnTo>
                        <a:pt x="56" y="176"/>
                      </a:lnTo>
                      <a:lnTo>
                        <a:pt x="56" y="176"/>
                      </a:lnTo>
                      <a:lnTo>
                        <a:pt x="54" y="176"/>
                      </a:lnTo>
                      <a:close/>
                    </a:path>
                  </a:pathLst>
                </a:custGeom>
                <a:solidFill>
                  <a:srgbClr val="CEA156"/>
                </a:solidFill>
                <a:ln w="9525">
                  <a:noFill/>
                  <a:round/>
                  <a:headEnd/>
                  <a:tailEnd/>
                </a:ln>
              </p:spPr>
              <p:txBody>
                <a:bodyPr/>
                <a:lstStyle/>
                <a:p>
                  <a:endParaRPr lang="en-US"/>
                </a:p>
              </p:txBody>
            </p:sp>
            <p:sp>
              <p:nvSpPr>
                <p:cNvPr id="44283" name="Freeform 251"/>
                <p:cNvSpPr>
                  <a:spLocks/>
                </p:cNvSpPr>
                <p:nvPr/>
              </p:nvSpPr>
              <p:spPr bwMode="auto">
                <a:xfrm>
                  <a:off x="3159" y="3237"/>
                  <a:ext cx="39" cy="29"/>
                </a:xfrm>
                <a:custGeom>
                  <a:avLst/>
                  <a:gdLst/>
                  <a:ahLst/>
                  <a:cxnLst>
                    <a:cxn ang="0">
                      <a:pos x="77" y="42"/>
                    </a:cxn>
                    <a:cxn ang="0">
                      <a:pos x="71" y="47"/>
                    </a:cxn>
                    <a:cxn ang="0">
                      <a:pos x="64" y="50"/>
                    </a:cxn>
                    <a:cxn ang="0">
                      <a:pos x="56" y="51"/>
                    </a:cxn>
                    <a:cxn ang="0">
                      <a:pos x="48" y="51"/>
                    </a:cxn>
                    <a:cxn ang="0">
                      <a:pos x="39" y="53"/>
                    </a:cxn>
                    <a:cxn ang="0">
                      <a:pos x="31" y="53"/>
                    </a:cxn>
                    <a:cxn ang="0">
                      <a:pos x="23" y="53"/>
                    </a:cxn>
                    <a:cxn ang="0">
                      <a:pos x="15" y="55"/>
                    </a:cxn>
                    <a:cxn ang="0">
                      <a:pos x="7" y="56"/>
                    </a:cxn>
                    <a:cxn ang="0">
                      <a:pos x="0" y="59"/>
                    </a:cxn>
                    <a:cxn ang="0">
                      <a:pos x="36" y="0"/>
                    </a:cxn>
                    <a:cxn ang="0">
                      <a:pos x="79" y="42"/>
                    </a:cxn>
                    <a:cxn ang="0">
                      <a:pos x="79" y="42"/>
                    </a:cxn>
                    <a:cxn ang="0">
                      <a:pos x="77" y="42"/>
                    </a:cxn>
                  </a:cxnLst>
                  <a:rect l="0" t="0" r="r" b="b"/>
                  <a:pathLst>
                    <a:path w="79" h="59">
                      <a:moveTo>
                        <a:pt x="77" y="42"/>
                      </a:moveTo>
                      <a:lnTo>
                        <a:pt x="71" y="47"/>
                      </a:lnTo>
                      <a:lnTo>
                        <a:pt x="64" y="50"/>
                      </a:lnTo>
                      <a:lnTo>
                        <a:pt x="56" y="51"/>
                      </a:lnTo>
                      <a:lnTo>
                        <a:pt x="48" y="51"/>
                      </a:lnTo>
                      <a:lnTo>
                        <a:pt x="39" y="53"/>
                      </a:lnTo>
                      <a:lnTo>
                        <a:pt x="31" y="53"/>
                      </a:lnTo>
                      <a:lnTo>
                        <a:pt x="23" y="53"/>
                      </a:lnTo>
                      <a:lnTo>
                        <a:pt x="15" y="55"/>
                      </a:lnTo>
                      <a:lnTo>
                        <a:pt x="7" y="56"/>
                      </a:lnTo>
                      <a:lnTo>
                        <a:pt x="0" y="59"/>
                      </a:lnTo>
                      <a:lnTo>
                        <a:pt x="36" y="0"/>
                      </a:lnTo>
                      <a:lnTo>
                        <a:pt x="79" y="42"/>
                      </a:lnTo>
                      <a:lnTo>
                        <a:pt x="79" y="42"/>
                      </a:lnTo>
                      <a:lnTo>
                        <a:pt x="77" y="42"/>
                      </a:lnTo>
                      <a:close/>
                    </a:path>
                  </a:pathLst>
                </a:custGeom>
                <a:solidFill>
                  <a:srgbClr val="CEA156"/>
                </a:solidFill>
                <a:ln w="9525">
                  <a:noFill/>
                  <a:round/>
                  <a:headEnd/>
                  <a:tailEnd/>
                </a:ln>
              </p:spPr>
              <p:txBody>
                <a:bodyPr/>
                <a:lstStyle/>
                <a:p>
                  <a:endParaRPr lang="en-US"/>
                </a:p>
              </p:txBody>
            </p:sp>
            <p:sp>
              <p:nvSpPr>
                <p:cNvPr id="44284" name="Freeform 252"/>
                <p:cNvSpPr>
                  <a:spLocks/>
                </p:cNvSpPr>
                <p:nvPr/>
              </p:nvSpPr>
              <p:spPr bwMode="auto">
                <a:xfrm>
                  <a:off x="3316" y="3237"/>
                  <a:ext cx="30" cy="26"/>
                </a:xfrm>
                <a:custGeom>
                  <a:avLst/>
                  <a:gdLst/>
                  <a:ahLst/>
                  <a:cxnLst>
                    <a:cxn ang="0">
                      <a:pos x="59" y="34"/>
                    </a:cxn>
                    <a:cxn ang="0">
                      <a:pos x="59" y="53"/>
                    </a:cxn>
                    <a:cxn ang="0">
                      <a:pos x="53" y="50"/>
                    </a:cxn>
                    <a:cxn ang="0">
                      <a:pos x="46" y="48"/>
                    </a:cxn>
                    <a:cxn ang="0">
                      <a:pos x="40" y="48"/>
                    </a:cxn>
                    <a:cxn ang="0">
                      <a:pos x="34" y="48"/>
                    </a:cxn>
                    <a:cxn ang="0">
                      <a:pos x="27" y="48"/>
                    </a:cxn>
                    <a:cxn ang="0">
                      <a:pos x="21" y="48"/>
                    </a:cxn>
                    <a:cxn ang="0">
                      <a:pos x="14" y="47"/>
                    </a:cxn>
                    <a:cxn ang="0">
                      <a:pos x="10" y="43"/>
                    </a:cxn>
                    <a:cxn ang="0">
                      <a:pos x="5" y="37"/>
                    </a:cxn>
                    <a:cxn ang="0">
                      <a:pos x="0" y="27"/>
                    </a:cxn>
                    <a:cxn ang="0">
                      <a:pos x="18" y="0"/>
                    </a:cxn>
                    <a:cxn ang="0">
                      <a:pos x="22" y="2"/>
                    </a:cxn>
                    <a:cxn ang="0">
                      <a:pos x="27" y="3"/>
                    </a:cxn>
                    <a:cxn ang="0">
                      <a:pos x="32" y="7"/>
                    </a:cxn>
                    <a:cxn ang="0">
                      <a:pos x="37" y="11"/>
                    </a:cxn>
                    <a:cxn ang="0">
                      <a:pos x="40" y="15"/>
                    </a:cxn>
                    <a:cxn ang="0">
                      <a:pos x="43" y="19"/>
                    </a:cxn>
                    <a:cxn ang="0">
                      <a:pos x="48" y="24"/>
                    </a:cxn>
                    <a:cxn ang="0">
                      <a:pos x="51" y="27"/>
                    </a:cxn>
                    <a:cxn ang="0">
                      <a:pos x="56" y="32"/>
                    </a:cxn>
                    <a:cxn ang="0">
                      <a:pos x="59" y="35"/>
                    </a:cxn>
                    <a:cxn ang="0">
                      <a:pos x="59" y="35"/>
                    </a:cxn>
                    <a:cxn ang="0">
                      <a:pos x="59" y="34"/>
                    </a:cxn>
                  </a:cxnLst>
                  <a:rect l="0" t="0" r="r" b="b"/>
                  <a:pathLst>
                    <a:path w="59" h="53">
                      <a:moveTo>
                        <a:pt x="59" y="34"/>
                      </a:moveTo>
                      <a:lnTo>
                        <a:pt x="59" y="53"/>
                      </a:lnTo>
                      <a:lnTo>
                        <a:pt x="53" y="50"/>
                      </a:lnTo>
                      <a:lnTo>
                        <a:pt x="46" y="48"/>
                      </a:lnTo>
                      <a:lnTo>
                        <a:pt x="40" y="48"/>
                      </a:lnTo>
                      <a:lnTo>
                        <a:pt x="34" y="48"/>
                      </a:lnTo>
                      <a:lnTo>
                        <a:pt x="27" y="48"/>
                      </a:lnTo>
                      <a:lnTo>
                        <a:pt x="21" y="48"/>
                      </a:lnTo>
                      <a:lnTo>
                        <a:pt x="14" y="47"/>
                      </a:lnTo>
                      <a:lnTo>
                        <a:pt x="10" y="43"/>
                      </a:lnTo>
                      <a:lnTo>
                        <a:pt x="5" y="37"/>
                      </a:lnTo>
                      <a:lnTo>
                        <a:pt x="0" y="27"/>
                      </a:lnTo>
                      <a:lnTo>
                        <a:pt x="18" y="0"/>
                      </a:lnTo>
                      <a:lnTo>
                        <a:pt x="22" y="2"/>
                      </a:lnTo>
                      <a:lnTo>
                        <a:pt x="27" y="3"/>
                      </a:lnTo>
                      <a:lnTo>
                        <a:pt x="32" y="7"/>
                      </a:lnTo>
                      <a:lnTo>
                        <a:pt x="37" y="11"/>
                      </a:lnTo>
                      <a:lnTo>
                        <a:pt x="40" y="15"/>
                      </a:lnTo>
                      <a:lnTo>
                        <a:pt x="43" y="19"/>
                      </a:lnTo>
                      <a:lnTo>
                        <a:pt x="48" y="24"/>
                      </a:lnTo>
                      <a:lnTo>
                        <a:pt x="51" y="27"/>
                      </a:lnTo>
                      <a:lnTo>
                        <a:pt x="56" y="32"/>
                      </a:lnTo>
                      <a:lnTo>
                        <a:pt x="59" y="35"/>
                      </a:lnTo>
                      <a:lnTo>
                        <a:pt x="59" y="35"/>
                      </a:lnTo>
                      <a:lnTo>
                        <a:pt x="59" y="34"/>
                      </a:lnTo>
                      <a:close/>
                    </a:path>
                  </a:pathLst>
                </a:custGeom>
                <a:solidFill>
                  <a:srgbClr val="CEA156"/>
                </a:solidFill>
                <a:ln w="9525">
                  <a:noFill/>
                  <a:round/>
                  <a:headEnd/>
                  <a:tailEnd/>
                </a:ln>
              </p:spPr>
              <p:txBody>
                <a:bodyPr/>
                <a:lstStyle/>
                <a:p>
                  <a:endParaRPr lang="en-US"/>
                </a:p>
              </p:txBody>
            </p:sp>
            <p:sp>
              <p:nvSpPr>
                <p:cNvPr id="44285" name="Freeform 253"/>
                <p:cNvSpPr>
                  <a:spLocks/>
                </p:cNvSpPr>
                <p:nvPr/>
              </p:nvSpPr>
              <p:spPr bwMode="auto">
                <a:xfrm>
                  <a:off x="3455" y="3241"/>
                  <a:ext cx="22" cy="25"/>
                </a:xfrm>
                <a:custGeom>
                  <a:avLst/>
                  <a:gdLst/>
                  <a:ahLst/>
                  <a:cxnLst>
                    <a:cxn ang="0">
                      <a:pos x="24" y="49"/>
                    </a:cxn>
                    <a:cxn ang="0">
                      <a:pos x="24" y="46"/>
                    </a:cxn>
                    <a:cxn ang="0">
                      <a:pos x="23" y="41"/>
                    </a:cxn>
                    <a:cxn ang="0">
                      <a:pos x="21" y="38"/>
                    </a:cxn>
                    <a:cxn ang="0">
                      <a:pos x="20" y="35"/>
                    </a:cxn>
                    <a:cxn ang="0">
                      <a:pos x="16" y="32"/>
                    </a:cxn>
                    <a:cxn ang="0">
                      <a:pos x="13" y="30"/>
                    </a:cxn>
                    <a:cxn ang="0">
                      <a:pos x="10" y="27"/>
                    </a:cxn>
                    <a:cxn ang="0">
                      <a:pos x="7" y="24"/>
                    </a:cxn>
                    <a:cxn ang="0">
                      <a:pos x="4" y="21"/>
                    </a:cxn>
                    <a:cxn ang="0">
                      <a:pos x="0" y="17"/>
                    </a:cxn>
                    <a:cxn ang="0">
                      <a:pos x="36" y="0"/>
                    </a:cxn>
                    <a:cxn ang="0">
                      <a:pos x="40" y="6"/>
                    </a:cxn>
                    <a:cxn ang="0">
                      <a:pos x="42" y="11"/>
                    </a:cxn>
                    <a:cxn ang="0">
                      <a:pos x="44" y="16"/>
                    </a:cxn>
                    <a:cxn ang="0">
                      <a:pos x="42" y="21"/>
                    </a:cxn>
                    <a:cxn ang="0">
                      <a:pos x="39" y="25"/>
                    </a:cxn>
                    <a:cxn ang="0">
                      <a:pos x="36" y="30"/>
                    </a:cxn>
                    <a:cxn ang="0">
                      <a:pos x="32" y="35"/>
                    </a:cxn>
                    <a:cxn ang="0">
                      <a:pos x="29" y="40"/>
                    </a:cxn>
                    <a:cxn ang="0">
                      <a:pos x="26" y="45"/>
                    </a:cxn>
                    <a:cxn ang="0">
                      <a:pos x="24" y="49"/>
                    </a:cxn>
                    <a:cxn ang="0">
                      <a:pos x="24" y="49"/>
                    </a:cxn>
                  </a:cxnLst>
                  <a:rect l="0" t="0" r="r" b="b"/>
                  <a:pathLst>
                    <a:path w="44" h="49">
                      <a:moveTo>
                        <a:pt x="24" y="49"/>
                      </a:moveTo>
                      <a:lnTo>
                        <a:pt x="24" y="46"/>
                      </a:lnTo>
                      <a:lnTo>
                        <a:pt x="23" y="41"/>
                      </a:lnTo>
                      <a:lnTo>
                        <a:pt x="21" y="38"/>
                      </a:lnTo>
                      <a:lnTo>
                        <a:pt x="20" y="35"/>
                      </a:lnTo>
                      <a:lnTo>
                        <a:pt x="16" y="32"/>
                      </a:lnTo>
                      <a:lnTo>
                        <a:pt x="13" y="30"/>
                      </a:lnTo>
                      <a:lnTo>
                        <a:pt x="10" y="27"/>
                      </a:lnTo>
                      <a:lnTo>
                        <a:pt x="7" y="24"/>
                      </a:lnTo>
                      <a:lnTo>
                        <a:pt x="4" y="21"/>
                      </a:lnTo>
                      <a:lnTo>
                        <a:pt x="0" y="17"/>
                      </a:lnTo>
                      <a:lnTo>
                        <a:pt x="36" y="0"/>
                      </a:lnTo>
                      <a:lnTo>
                        <a:pt x="40" y="6"/>
                      </a:lnTo>
                      <a:lnTo>
                        <a:pt x="42" y="11"/>
                      </a:lnTo>
                      <a:lnTo>
                        <a:pt x="44" y="16"/>
                      </a:lnTo>
                      <a:lnTo>
                        <a:pt x="42" y="21"/>
                      </a:lnTo>
                      <a:lnTo>
                        <a:pt x="39" y="25"/>
                      </a:lnTo>
                      <a:lnTo>
                        <a:pt x="36" y="30"/>
                      </a:lnTo>
                      <a:lnTo>
                        <a:pt x="32" y="35"/>
                      </a:lnTo>
                      <a:lnTo>
                        <a:pt x="29" y="40"/>
                      </a:lnTo>
                      <a:lnTo>
                        <a:pt x="26" y="45"/>
                      </a:lnTo>
                      <a:lnTo>
                        <a:pt x="24" y="49"/>
                      </a:lnTo>
                      <a:lnTo>
                        <a:pt x="24" y="49"/>
                      </a:lnTo>
                      <a:close/>
                    </a:path>
                  </a:pathLst>
                </a:custGeom>
                <a:solidFill>
                  <a:srgbClr val="CEA156"/>
                </a:solidFill>
                <a:ln w="9525">
                  <a:noFill/>
                  <a:round/>
                  <a:headEnd/>
                  <a:tailEnd/>
                </a:ln>
              </p:spPr>
              <p:txBody>
                <a:bodyPr/>
                <a:lstStyle/>
                <a:p>
                  <a:endParaRPr lang="en-US"/>
                </a:p>
              </p:txBody>
            </p:sp>
            <p:sp>
              <p:nvSpPr>
                <p:cNvPr id="44286" name="Freeform 254"/>
                <p:cNvSpPr>
                  <a:spLocks/>
                </p:cNvSpPr>
                <p:nvPr/>
              </p:nvSpPr>
              <p:spPr bwMode="auto">
                <a:xfrm>
                  <a:off x="3615" y="3254"/>
                  <a:ext cx="6" cy="18"/>
                </a:xfrm>
                <a:custGeom>
                  <a:avLst/>
                  <a:gdLst/>
                  <a:ahLst/>
                  <a:cxnLst>
                    <a:cxn ang="0">
                      <a:pos x="10" y="34"/>
                    </a:cxn>
                    <a:cxn ang="0">
                      <a:pos x="0" y="0"/>
                    </a:cxn>
                    <a:cxn ang="0">
                      <a:pos x="12" y="0"/>
                    </a:cxn>
                    <a:cxn ang="0">
                      <a:pos x="12" y="36"/>
                    </a:cxn>
                    <a:cxn ang="0">
                      <a:pos x="12" y="36"/>
                    </a:cxn>
                    <a:cxn ang="0">
                      <a:pos x="10" y="34"/>
                    </a:cxn>
                  </a:cxnLst>
                  <a:rect l="0" t="0" r="r" b="b"/>
                  <a:pathLst>
                    <a:path w="12" h="36">
                      <a:moveTo>
                        <a:pt x="10" y="34"/>
                      </a:moveTo>
                      <a:lnTo>
                        <a:pt x="0" y="0"/>
                      </a:lnTo>
                      <a:lnTo>
                        <a:pt x="12" y="0"/>
                      </a:lnTo>
                      <a:lnTo>
                        <a:pt x="12" y="36"/>
                      </a:lnTo>
                      <a:lnTo>
                        <a:pt x="12" y="36"/>
                      </a:lnTo>
                      <a:lnTo>
                        <a:pt x="10" y="34"/>
                      </a:lnTo>
                      <a:close/>
                    </a:path>
                  </a:pathLst>
                </a:custGeom>
                <a:solidFill>
                  <a:srgbClr val="893939"/>
                </a:solidFill>
                <a:ln w="9525">
                  <a:noFill/>
                  <a:round/>
                  <a:headEnd/>
                  <a:tailEnd/>
                </a:ln>
              </p:spPr>
              <p:txBody>
                <a:bodyPr/>
                <a:lstStyle/>
                <a:p>
                  <a:endParaRPr lang="en-US"/>
                </a:p>
              </p:txBody>
            </p:sp>
            <p:sp>
              <p:nvSpPr>
                <p:cNvPr id="44287" name="Freeform 255"/>
                <p:cNvSpPr>
                  <a:spLocks/>
                </p:cNvSpPr>
                <p:nvPr/>
              </p:nvSpPr>
              <p:spPr bwMode="auto">
                <a:xfrm>
                  <a:off x="3434" y="3272"/>
                  <a:ext cx="9" cy="12"/>
                </a:xfrm>
                <a:custGeom>
                  <a:avLst/>
                  <a:gdLst/>
                  <a:ahLst/>
                  <a:cxnLst>
                    <a:cxn ang="0">
                      <a:pos x="18" y="24"/>
                    </a:cxn>
                    <a:cxn ang="0">
                      <a:pos x="0" y="24"/>
                    </a:cxn>
                    <a:cxn ang="0">
                      <a:pos x="0" y="0"/>
                    </a:cxn>
                    <a:cxn ang="0">
                      <a:pos x="3" y="1"/>
                    </a:cxn>
                    <a:cxn ang="0">
                      <a:pos x="5" y="3"/>
                    </a:cxn>
                    <a:cxn ang="0">
                      <a:pos x="8" y="4"/>
                    </a:cxn>
                    <a:cxn ang="0">
                      <a:pos x="11" y="8"/>
                    </a:cxn>
                    <a:cxn ang="0">
                      <a:pos x="13" y="9"/>
                    </a:cxn>
                    <a:cxn ang="0">
                      <a:pos x="16" y="11"/>
                    </a:cxn>
                    <a:cxn ang="0">
                      <a:pos x="18" y="14"/>
                    </a:cxn>
                    <a:cxn ang="0">
                      <a:pos x="19" y="17"/>
                    </a:cxn>
                    <a:cxn ang="0">
                      <a:pos x="19" y="20"/>
                    </a:cxn>
                    <a:cxn ang="0">
                      <a:pos x="18" y="24"/>
                    </a:cxn>
                    <a:cxn ang="0">
                      <a:pos x="18" y="24"/>
                    </a:cxn>
                  </a:cxnLst>
                  <a:rect l="0" t="0" r="r" b="b"/>
                  <a:pathLst>
                    <a:path w="19" h="24">
                      <a:moveTo>
                        <a:pt x="18" y="24"/>
                      </a:moveTo>
                      <a:lnTo>
                        <a:pt x="0" y="24"/>
                      </a:lnTo>
                      <a:lnTo>
                        <a:pt x="0" y="0"/>
                      </a:lnTo>
                      <a:lnTo>
                        <a:pt x="3" y="1"/>
                      </a:lnTo>
                      <a:lnTo>
                        <a:pt x="5" y="3"/>
                      </a:lnTo>
                      <a:lnTo>
                        <a:pt x="8" y="4"/>
                      </a:lnTo>
                      <a:lnTo>
                        <a:pt x="11" y="8"/>
                      </a:lnTo>
                      <a:lnTo>
                        <a:pt x="13" y="9"/>
                      </a:lnTo>
                      <a:lnTo>
                        <a:pt x="16" y="11"/>
                      </a:lnTo>
                      <a:lnTo>
                        <a:pt x="18" y="14"/>
                      </a:lnTo>
                      <a:lnTo>
                        <a:pt x="19" y="17"/>
                      </a:lnTo>
                      <a:lnTo>
                        <a:pt x="19" y="20"/>
                      </a:lnTo>
                      <a:lnTo>
                        <a:pt x="18" y="24"/>
                      </a:lnTo>
                      <a:lnTo>
                        <a:pt x="18" y="24"/>
                      </a:lnTo>
                      <a:close/>
                    </a:path>
                  </a:pathLst>
                </a:custGeom>
                <a:solidFill>
                  <a:srgbClr val="E1C597"/>
                </a:solidFill>
                <a:ln w="9525">
                  <a:noFill/>
                  <a:round/>
                  <a:headEnd/>
                  <a:tailEnd/>
                </a:ln>
              </p:spPr>
              <p:txBody>
                <a:bodyPr/>
                <a:lstStyle/>
                <a:p>
                  <a:endParaRPr lang="en-US"/>
                </a:p>
              </p:txBody>
            </p:sp>
            <p:sp>
              <p:nvSpPr>
                <p:cNvPr id="44288" name="Freeform 256"/>
                <p:cNvSpPr>
                  <a:spLocks/>
                </p:cNvSpPr>
                <p:nvPr/>
              </p:nvSpPr>
              <p:spPr bwMode="auto">
                <a:xfrm>
                  <a:off x="2734" y="3275"/>
                  <a:ext cx="33" cy="15"/>
                </a:xfrm>
                <a:custGeom>
                  <a:avLst/>
                  <a:gdLst/>
                  <a:ahLst/>
                  <a:cxnLst>
                    <a:cxn ang="0">
                      <a:pos x="59" y="0"/>
                    </a:cxn>
                    <a:cxn ang="0">
                      <a:pos x="67" y="0"/>
                    </a:cxn>
                    <a:cxn ang="0">
                      <a:pos x="58" y="8"/>
                    </a:cxn>
                    <a:cxn ang="0">
                      <a:pos x="50" y="14"/>
                    </a:cxn>
                    <a:cxn ang="0">
                      <a:pos x="40" y="19"/>
                    </a:cxn>
                    <a:cxn ang="0">
                      <a:pos x="32" y="24"/>
                    </a:cxn>
                    <a:cxn ang="0">
                      <a:pos x="24" y="27"/>
                    </a:cxn>
                    <a:cxn ang="0">
                      <a:pos x="16" y="29"/>
                    </a:cxn>
                    <a:cxn ang="0">
                      <a:pos x="10" y="30"/>
                    </a:cxn>
                    <a:cxn ang="0">
                      <a:pos x="5" y="27"/>
                    </a:cxn>
                    <a:cxn ang="0">
                      <a:pos x="2" y="24"/>
                    </a:cxn>
                    <a:cxn ang="0">
                      <a:pos x="0" y="18"/>
                    </a:cxn>
                    <a:cxn ang="0">
                      <a:pos x="5" y="10"/>
                    </a:cxn>
                    <a:cxn ang="0">
                      <a:pos x="11" y="3"/>
                    </a:cxn>
                    <a:cxn ang="0">
                      <a:pos x="18" y="2"/>
                    </a:cxn>
                    <a:cxn ang="0">
                      <a:pos x="24" y="2"/>
                    </a:cxn>
                    <a:cxn ang="0">
                      <a:pos x="31" y="2"/>
                    </a:cxn>
                    <a:cxn ang="0">
                      <a:pos x="37" y="3"/>
                    </a:cxn>
                    <a:cxn ang="0">
                      <a:pos x="43" y="6"/>
                    </a:cxn>
                    <a:cxn ang="0">
                      <a:pos x="50" y="8"/>
                    </a:cxn>
                    <a:cxn ang="0">
                      <a:pos x="55" y="8"/>
                    </a:cxn>
                    <a:cxn ang="0">
                      <a:pos x="59" y="8"/>
                    </a:cxn>
                    <a:cxn ang="0">
                      <a:pos x="59" y="0"/>
                    </a:cxn>
                    <a:cxn ang="0">
                      <a:pos x="59" y="0"/>
                    </a:cxn>
                  </a:cxnLst>
                  <a:rect l="0" t="0" r="r" b="b"/>
                  <a:pathLst>
                    <a:path w="67" h="30">
                      <a:moveTo>
                        <a:pt x="59" y="0"/>
                      </a:moveTo>
                      <a:lnTo>
                        <a:pt x="67" y="0"/>
                      </a:lnTo>
                      <a:lnTo>
                        <a:pt x="58" y="8"/>
                      </a:lnTo>
                      <a:lnTo>
                        <a:pt x="50" y="14"/>
                      </a:lnTo>
                      <a:lnTo>
                        <a:pt x="40" y="19"/>
                      </a:lnTo>
                      <a:lnTo>
                        <a:pt x="32" y="24"/>
                      </a:lnTo>
                      <a:lnTo>
                        <a:pt x="24" y="27"/>
                      </a:lnTo>
                      <a:lnTo>
                        <a:pt x="16" y="29"/>
                      </a:lnTo>
                      <a:lnTo>
                        <a:pt x="10" y="30"/>
                      </a:lnTo>
                      <a:lnTo>
                        <a:pt x="5" y="27"/>
                      </a:lnTo>
                      <a:lnTo>
                        <a:pt x="2" y="24"/>
                      </a:lnTo>
                      <a:lnTo>
                        <a:pt x="0" y="18"/>
                      </a:lnTo>
                      <a:lnTo>
                        <a:pt x="5" y="10"/>
                      </a:lnTo>
                      <a:lnTo>
                        <a:pt x="11" y="3"/>
                      </a:lnTo>
                      <a:lnTo>
                        <a:pt x="18" y="2"/>
                      </a:lnTo>
                      <a:lnTo>
                        <a:pt x="24" y="2"/>
                      </a:lnTo>
                      <a:lnTo>
                        <a:pt x="31" y="2"/>
                      </a:lnTo>
                      <a:lnTo>
                        <a:pt x="37" y="3"/>
                      </a:lnTo>
                      <a:lnTo>
                        <a:pt x="43" y="6"/>
                      </a:lnTo>
                      <a:lnTo>
                        <a:pt x="50" y="8"/>
                      </a:lnTo>
                      <a:lnTo>
                        <a:pt x="55" y="8"/>
                      </a:lnTo>
                      <a:lnTo>
                        <a:pt x="59" y="8"/>
                      </a:lnTo>
                      <a:lnTo>
                        <a:pt x="59" y="0"/>
                      </a:lnTo>
                      <a:lnTo>
                        <a:pt x="59" y="0"/>
                      </a:lnTo>
                      <a:close/>
                    </a:path>
                  </a:pathLst>
                </a:custGeom>
                <a:solidFill>
                  <a:srgbClr val="CEA156"/>
                </a:solidFill>
                <a:ln w="9525">
                  <a:noFill/>
                  <a:round/>
                  <a:headEnd/>
                  <a:tailEnd/>
                </a:ln>
              </p:spPr>
              <p:txBody>
                <a:bodyPr/>
                <a:lstStyle/>
                <a:p>
                  <a:endParaRPr lang="en-US"/>
                </a:p>
              </p:txBody>
            </p:sp>
            <p:sp>
              <p:nvSpPr>
                <p:cNvPr id="44289" name="Freeform 257"/>
                <p:cNvSpPr>
                  <a:spLocks/>
                </p:cNvSpPr>
                <p:nvPr/>
              </p:nvSpPr>
              <p:spPr bwMode="auto">
                <a:xfrm>
                  <a:off x="2797" y="3279"/>
                  <a:ext cx="45" cy="38"/>
                </a:xfrm>
                <a:custGeom>
                  <a:avLst/>
                  <a:gdLst/>
                  <a:ahLst/>
                  <a:cxnLst>
                    <a:cxn ang="0">
                      <a:pos x="6" y="77"/>
                    </a:cxn>
                    <a:cxn ang="0">
                      <a:pos x="1" y="69"/>
                    </a:cxn>
                    <a:cxn ang="0">
                      <a:pos x="0" y="62"/>
                    </a:cxn>
                    <a:cxn ang="0">
                      <a:pos x="0" y="54"/>
                    </a:cxn>
                    <a:cxn ang="0">
                      <a:pos x="1" y="48"/>
                    </a:cxn>
                    <a:cxn ang="0">
                      <a:pos x="4" y="40"/>
                    </a:cxn>
                    <a:cxn ang="0">
                      <a:pos x="9" y="34"/>
                    </a:cxn>
                    <a:cxn ang="0">
                      <a:pos x="14" y="27"/>
                    </a:cxn>
                    <a:cxn ang="0">
                      <a:pos x="20" y="21"/>
                    </a:cxn>
                    <a:cxn ang="0">
                      <a:pos x="25" y="16"/>
                    </a:cxn>
                    <a:cxn ang="0">
                      <a:pos x="32" y="10"/>
                    </a:cxn>
                    <a:cxn ang="0">
                      <a:pos x="49" y="27"/>
                    </a:cxn>
                    <a:cxn ang="0">
                      <a:pos x="49" y="0"/>
                    </a:cxn>
                    <a:cxn ang="0">
                      <a:pos x="91" y="42"/>
                    </a:cxn>
                    <a:cxn ang="0">
                      <a:pos x="6" y="77"/>
                    </a:cxn>
                    <a:cxn ang="0">
                      <a:pos x="6" y="77"/>
                    </a:cxn>
                  </a:cxnLst>
                  <a:rect l="0" t="0" r="r" b="b"/>
                  <a:pathLst>
                    <a:path w="91" h="77">
                      <a:moveTo>
                        <a:pt x="6" y="77"/>
                      </a:moveTo>
                      <a:lnTo>
                        <a:pt x="1" y="69"/>
                      </a:lnTo>
                      <a:lnTo>
                        <a:pt x="0" y="62"/>
                      </a:lnTo>
                      <a:lnTo>
                        <a:pt x="0" y="54"/>
                      </a:lnTo>
                      <a:lnTo>
                        <a:pt x="1" y="48"/>
                      </a:lnTo>
                      <a:lnTo>
                        <a:pt x="4" y="40"/>
                      </a:lnTo>
                      <a:lnTo>
                        <a:pt x="9" y="34"/>
                      </a:lnTo>
                      <a:lnTo>
                        <a:pt x="14" y="27"/>
                      </a:lnTo>
                      <a:lnTo>
                        <a:pt x="20" y="21"/>
                      </a:lnTo>
                      <a:lnTo>
                        <a:pt x="25" y="16"/>
                      </a:lnTo>
                      <a:lnTo>
                        <a:pt x="32" y="10"/>
                      </a:lnTo>
                      <a:lnTo>
                        <a:pt x="49" y="27"/>
                      </a:lnTo>
                      <a:lnTo>
                        <a:pt x="49" y="0"/>
                      </a:lnTo>
                      <a:lnTo>
                        <a:pt x="91" y="42"/>
                      </a:lnTo>
                      <a:lnTo>
                        <a:pt x="6" y="77"/>
                      </a:lnTo>
                      <a:lnTo>
                        <a:pt x="6" y="77"/>
                      </a:lnTo>
                      <a:close/>
                    </a:path>
                  </a:pathLst>
                </a:custGeom>
                <a:solidFill>
                  <a:srgbClr val="CEA156"/>
                </a:solidFill>
                <a:ln w="9525">
                  <a:noFill/>
                  <a:round/>
                  <a:headEnd/>
                  <a:tailEnd/>
                </a:ln>
              </p:spPr>
              <p:txBody>
                <a:bodyPr/>
                <a:lstStyle/>
                <a:p>
                  <a:endParaRPr lang="en-US"/>
                </a:p>
              </p:txBody>
            </p:sp>
            <p:sp>
              <p:nvSpPr>
                <p:cNvPr id="44290" name="Freeform 258"/>
                <p:cNvSpPr>
                  <a:spLocks/>
                </p:cNvSpPr>
                <p:nvPr/>
              </p:nvSpPr>
              <p:spPr bwMode="auto">
                <a:xfrm>
                  <a:off x="2996" y="3279"/>
                  <a:ext cx="15" cy="18"/>
                </a:xfrm>
                <a:custGeom>
                  <a:avLst/>
                  <a:gdLst/>
                  <a:ahLst/>
                  <a:cxnLst>
                    <a:cxn ang="0">
                      <a:pos x="24" y="34"/>
                    </a:cxn>
                    <a:cxn ang="0">
                      <a:pos x="0" y="0"/>
                    </a:cxn>
                    <a:cxn ang="0">
                      <a:pos x="30" y="10"/>
                    </a:cxn>
                    <a:cxn ang="0">
                      <a:pos x="24" y="35"/>
                    </a:cxn>
                    <a:cxn ang="0">
                      <a:pos x="24" y="35"/>
                    </a:cxn>
                    <a:cxn ang="0">
                      <a:pos x="24" y="34"/>
                    </a:cxn>
                  </a:cxnLst>
                  <a:rect l="0" t="0" r="r" b="b"/>
                  <a:pathLst>
                    <a:path w="30" h="35">
                      <a:moveTo>
                        <a:pt x="24" y="34"/>
                      </a:moveTo>
                      <a:lnTo>
                        <a:pt x="0" y="0"/>
                      </a:lnTo>
                      <a:lnTo>
                        <a:pt x="30" y="10"/>
                      </a:lnTo>
                      <a:lnTo>
                        <a:pt x="24" y="35"/>
                      </a:lnTo>
                      <a:lnTo>
                        <a:pt x="24" y="35"/>
                      </a:lnTo>
                      <a:lnTo>
                        <a:pt x="24" y="34"/>
                      </a:lnTo>
                      <a:close/>
                    </a:path>
                  </a:pathLst>
                </a:custGeom>
                <a:solidFill>
                  <a:srgbClr val="CEA156"/>
                </a:solidFill>
                <a:ln w="9525">
                  <a:noFill/>
                  <a:round/>
                  <a:headEnd/>
                  <a:tailEnd/>
                </a:ln>
              </p:spPr>
              <p:txBody>
                <a:bodyPr/>
                <a:lstStyle/>
                <a:p>
                  <a:endParaRPr lang="en-US"/>
                </a:p>
              </p:txBody>
            </p:sp>
            <p:sp>
              <p:nvSpPr>
                <p:cNvPr id="44291" name="Freeform 259"/>
                <p:cNvSpPr>
                  <a:spLocks/>
                </p:cNvSpPr>
                <p:nvPr/>
              </p:nvSpPr>
              <p:spPr bwMode="auto">
                <a:xfrm>
                  <a:off x="2454" y="3285"/>
                  <a:ext cx="116" cy="108"/>
                </a:xfrm>
                <a:custGeom>
                  <a:avLst/>
                  <a:gdLst/>
                  <a:ahLst/>
                  <a:cxnLst>
                    <a:cxn ang="0">
                      <a:pos x="109" y="8"/>
                    </a:cxn>
                    <a:cxn ang="0">
                      <a:pos x="90" y="21"/>
                    </a:cxn>
                    <a:cxn ang="0">
                      <a:pos x="72" y="37"/>
                    </a:cxn>
                    <a:cxn ang="0">
                      <a:pos x="55" y="56"/>
                    </a:cxn>
                    <a:cxn ang="0">
                      <a:pos x="37" y="73"/>
                    </a:cxn>
                    <a:cxn ang="0">
                      <a:pos x="32" y="93"/>
                    </a:cxn>
                    <a:cxn ang="0">
                      <a:pos x="35" y="117"/>
                    </a:cxn>
                    <a:cxn ang="0">
                      <a:pos x="32" y="141"/>
                    </a:cxn>
                    <a:cxn ang="0">
                      <a:pos x="24" y="161"/>
                    </a:cxn>
                    <a:cxn ang="0">
                      <a:pos x="10" y="182"/>
                    </a:cxn>
                    <a:cxn ang="0">
                      <a:pos x="18" y="208"/>
                    </a:cxn>
                    <a:cxn ang="0">
                      <a:pos x="40" y="195"/>
                    </a:cxn>
                    <a:cxn ang="0">
                      <a:pos x="61" y="173"/>
                    </a:cxn>
                    <a:cxn ang="0">
                      <a:pos x="80" y="153"/>
                    </a:cxn>
                    <a:cxn ang="0">
                      <a:pos x="103" y="141"/>
                    </a:cxn>
                    <a:cxn ang="0">
                      <a:pos x="127" y="149"/>
                    </a:cxn>
                    <a:cxn ang="0">
                      <a:pos x="139" y="134"/>
                    </a:cxn>
                    <a:cxn ang="0">
                      <a:pos x="152" y="126"/>
                    </a:cxn>
                    <a:cxn ang="0">
                      <a:pos x="167" y="121"/>
                    </a:cxn>
                    <a:cxn ang="0">
                      <a:pos x="183" y="118"/>
                    </a:cxn>
                    <a:cxn ang="0">
                      <a:pos x="197" y="113"/>
                    </a:cxn>
                    <a:cxn ang="0">
                      <a:pos x="191" y="137"/>
                    </a:cxn>
                    <a:cxn ang="0">
                      <a:pos x="202" y="150"/>
                    </a:cxn>
                    <a:cxn ang="0">
                      <a:pos x="219" y="158"/>
                    </a:cxn>
                    <a:cxn ang="0">
                      <a:pos x="232" y="169"/>
                    </a:cxn>
                    <a:cxn ang="0">
                      <a:pos x="229" y="190"/>
                    </a:cxn>
                    <a:cxn ang="0">
                      <a:pos x="203" y="193"/>
                    </a:cxn>
                    <a:cxn ang="0">
                      <a:pos x="195" y="187"/>
                    </a:cxn>
                    <a:cxn ang="0">
                      <a:pos x="195" y="173"/>
                    </a:cxn>
                    <a:cxn ang="0">
                      <a:pos x="199" y="150"/>
                    </a:cxn>
                    <a:cxn ang="0">
                      <a:pos x="197" y="123"/>
                    </a:cxn>
                    <a:cxn ang="0">
                      <a:pos x="176" y="120"/>
                    </a:cxn>
                    <a:cxn ang="0">
                      <a:pos x="155" y="129"/>
                    </a:cxn>
                    <a:cxn ang="0">
                      <a:pos x="136" y="144"/>
                    </a:cxn>
                    <a:cxn ang="0">
                      <a:pos x="117" y="153"/>
                    </a:cxn>
                    <a:cxn ang="0">
                      <a:pos x="95" y="149"/>
                    </a:cxn>
                    <a:cxn ang="0">
                      <a:pos x="83" y="157"/>
                    </a:cxn>
                    <a:cxn ang="0">
                      <a:pos x="82" y="165"/>
                    </a:cxn>
                    <a:cxn ang="0">
                      <a:pos x="83" y="173"/>
                    </a:cxn>
                    <a:cxn ang="0">
                      <a:pos x="90" y="181"/>
                    </a:cxn>
                    <a:cxn ang="0">
                      <a:pos x="95" y="190"/>
                    </a:cxn>
                    <a:cxn ang="0">
                      <a:pos x="18" y="216"/>
                    </a:cxn>
                    <a:cxn ang="0">
                      <a:pos x="2" y="192"/>
                    </a:cxn>
                    <a:cxn ang="0">
                      <a:pos x="11" y="168"/>
                    </a:cxn>
                    <a:cxn ang="0">
                      <a:pos x="29" y="144"/>
                    </a:cxn>
                    <a:cxn ang="0">
                      <a:pos x="37" y="117"/>
                    </a:cxn>
                    <a:cxn ang="0">
                      <a:pos x="18" y="88"/>
                    </a:cxn>
                    <a:cxn ang="0">
                      <a:pos x="29" y="80"/>
                    </a:cxn>
                    <a:cxn ang="0">
                      <a:pos x="39" y="69"/>
                    </a:cxn>
                    <a:cxn ang="0">
                      <a:pos x="50" y="56"/>
                    </a:cxn>
                    <a:cxn ang="0">
                      <a:pos x="59" y="41"/>
                    </a:cxn>
                    <a:cxn ang="0">
                      <a:pos x="71" y="29"/>
                    </a:cxn>
                    <a:cxn ang="0">
                      <a:pos x="71" y="29"/>
                    </a:cxn>
                    <a:cxn ang="0">
                      <a:pos x="88" y="22"/>
                    </a:cxn>
                    <a:cxn ang="0">
                      <a:pos x="95" y="13"/>
                    </a:cxn>
                    <a:cxn ang="0">
                      <a:pos x="96" y="3"/>
                    </a:cxn>
                    <a:cxn ang="0">
                      <a:pos x="103" y="0"/>
                    </a:cxn>
                    <a:cxn ang="0">
                      <a:pos x="120" y="5"/>
                    </a:cxn>
                    <a:cxn ang="0">
                      <a:pos x="119" y="3"/>
                    </a:cxn>
                  </a:cxnLst>
                  <a:rect l="0" t="0" r="r" b="b"/>
                  <a:pathLst>
                    <a:path w="234" h="216">
                      <a:moveTo>
                        <a:pt x="119" y="3"/>
                      </a:moveTo>
                      <a:lnTo>
                        <a:pt x="109" y="8"/>
                      </a:lnTo>
                      <a:lnTo>
                        <a:pt x="98" y="14"/>
                      </a:lnTo>
                      <a:lnTo>
                        <a:pt x="90" y="21"/>
                      </a:lnTo>
                      <a:lnTo>
                        <a:pt x="80" y="29"/>
                      </a:lnTo>
                      <a:lnTo>
                        <a:pt x="72" y="37"/>
                      </a:lnTo>
                      <a:lnTo>
                        <a:pt x="63" y="46"/>
                      </a:lnTo>
                      <a:lnTo>
                        <a:pt x="55" y="56"/>
                      </a:lnTo>
                      <a:lnTo>
                        <a:pt x="47" y="65"/>
                      </a:lnTo>
                      <a:lnTo>
                        <a:pt x="37" y="73"/>
                      </a:lnTo>
                      <a:lnTo>
                        <a:pt x="29" y="81"/>
                      </a:lnTo>
                      <a:lnTo>
                        <a:pt x="32" y="93"/>
                      </a:lnTo>
                      <a:lnTo>
                        <a:pt x="35" y="105"/>
                      </a:lnTo>
                      <a:lnTo>
                        <a:pt x="35" y="117"/>
                      </a:lnTo>
                      <a:lnTo>
                        <a:pt x="35" y="128"/>
                      </a:lnTo>
                      <a:lnTo>
                        <a:pt x="32" y="141"/>
                      </a:lnTo>
                      <a:lnTo>
                        <a:pt x="29" y="152"/>
                      </a:lnTo>
                      <a:lnTo>
                        <a:pt x="24" y="161"/>
                      </a:lnTo>
                      <a:lnTo>
                        <a:pt x="16" y="173"/>
                      </a:lnTo>
                      <a:lnTo>
                        <a:pt x="10" y="182"/>
                      </a:lnTo>
                      <a:lnTo>
                        <a:pt x="0" y="190"/>
                      </a:lnTo>
                      <a:lnTo>
                        <a:pt x="18" y="208"/>
                      </a:lnTo>
                      <a:lnTo>
                        <a:pt x="31" y="203"/>
                      </a:lnTo>
                      <a:lnTo>
                        <a:pt x="40" y="195"/>
                      </a:lnTo>
                      <a:lnTo>
                        <a:pt x="51" y="184"/>
                      </a:lnTo>
                      <a:lnTo>
                        <a:pt x="61" y="173"/>
                      </a:lnTo>
                      <a:lnTo>
                        <a:pt x="71" y="163"/>
                      </a:lnTo>
                      <a:lnTo>
                        <a:pt x="80" y="153"/>
                      </a:lnTo>
                      <a:lnTo>
                        <a:pt x="91" y="145"/>
                      </a:lnTo>
                      <a:lnTo>
                        <a:pt x="103" y="141"/>
                      </a:lnTo>
                      <a:lnTo>
                        <a:pt x="114" y="142"/>
                      </a:lnTo>
                      <a:lnTo>
                        <a:pt x="127" y="149"/>
                      </a:lnTo>
                      <a:lnTo>
                        <a:pt x="133" y="141"/>
                      </a:lnTo>
                      <a:lnTo>
                        <a:pt x="139" y="134"/>
                      </a:lnTo>
                      <a:lnTo>
                        <a:pt x="146" y="131"/>
                      </a:lnTo>
                      <a:lnTo>
                        <a:pt x="152" y="126"/>
                      </a:lnTo>
                      <a:lnTo>
                        <a:pt x="160" y="125"/>
                      </a:lnTo>
                      <a:lnTo>
                        <a:pt x="167" y="121"/>
                      </a:lnTo>
                      <a:lnTo>
                        <a:pt x="175" y="120"/>
                      </a:lnTo>
                      <a:lnTo>
                        <a:pt x="183" y="118"/>
                      </a:lnTo>
                      <a:lnTo>
                        <a:pt x="191" y="117"/>
                      </a:lnTo>
                      <a:lnTo>
                        <a:pt x="197" y="113"/>
                      </a:lnTo>
                      <a:lnTo>
                        <a:pt x="191" y="128"/>
                      </a:lnTo>
                      <a:lnTo>
                        <a:pt x="191" y="137"/>
                      </a:lnTo>
                      <a:lnTo>
                        <a:pt x="195" y="145"/>
                      </a:lnTo>
                      <a:lnTo>
                        <a:pt x="202" y="150"/>
                      </a:lnTo>
                      <a:lnTo>
                        <a:pt x="210" y="155"/>
                      </a:lnTo>
                      <a:lnTo>
                        <a:pt x="219" y="158"/>
                      </a:lnTo>
                      <a:lnTo>
                        <a:pt x="227" y="163"/>
                      </a:lnTo>
                      <a:lnTo>
                        <a:pt x="232" y="169"/>
                      </a:lnTo>
                      <a:lnTo>
                        <a:pt x="234" y="177"/>
                      </a:lnTo>
                      <a:lnTo>
                        <a:pt x="229" y="190"/>
                      </a:lnTo>
                      <a:lnTo>
                        <a:pt x="215" y="193"/>
                      </a:lnTo>
                      <a:lnTo>
                        <a:pt x="203" y="193"/>
                      </a:lnTo>
                      <a:lnTo>
                        <a:pt x="197" y="192"/>
                      </a:lnTo>
                      <a:lnTo>
                        <a:pt x="195" y="187"/>
                      </a:lnTo>
                      <a:lnTo>
                        <a:pt x="195" y="181"/>
                      </a:lnTo>
                      <a:lnTo>
                        <a:pt x="195" y="173"/>
                      </a:lnTo>
                      <a:lnTo>
                        <a:pt x="197" y="163"/>
                      </a:lnTo>
                      <a:lnTo>
                        <a:pt x="199" y="150"/>
                      </a:lnTo>
                      <a:lnTo>
                        <a:pt x="199" y="137"/>
                      </a:lnTo>
                      <a:lnTo>
                        <a:pt x="197" y="123"/>
                      </a:lnTo>
                      <a:lnTo>
                        <a:pt x="186" y="120"/>
                      </a:lnTo>
                      <a:lnTo>
                        <a:pt x="176" y="120"/>
                      </a:lnTo>
                      <a:lnTo>
                        <a:pt x="165" y="123"/>
                      </a:lnTo>
                      <a:lnTo>
                        <a:pt x="155" y="129"/>
                      </a:lnTo>
                      <a:lnTo>
                        <a:pt x="146" y="136"/>
                      </a:lnTo>
                      <a:lnTo>
                        <a:pt x="136" y="144"/>
                      </a:lnTo>
                      <a:lnTo>
                        <a:pt x="127" y="149"/>
                      </a:lnTo>
                      <a:lnTo>
                        <a:pt x="117" y="153"/>
                      </a:lnTo>
                      <a:lnTo>
                        <a:pt x="106" y="153"/>
                      </a:lnTo>
                      <a:lnTo>
                        <a:pt x="95" y="149"/>
                      </a:lnTo>
                      <a:lnTo>
                        <a:pt x="88" y="152"/>
                      </a:lnTo>
                      <a:lnTo>
                        <a:pt x="83" y="157"/>
                      </a:lnTo>
                      <a:lnTo>
                        <a:pt x="82" y="160"/>
                      </a:lnTo>
                      <a:lnTo>
                        <a:pt x="82" y="165"/>
                      </a:lnTo>
                      <a:lnTo>
                        <a:pt x="82" y="168"/>
                      </a:lnTo>
                      <a:lnTo>
                        <a:pt x="83" y="173"/>
                      </a:lnTo>
                      <a:lnTo>
                        <a:pt x="87" y="176"/>
                      </a:lnTo>
                      <a:lnTo>
                        <a:pt x="90" y="181"/>
                      </a:lnTo>
                      <a:lnTo>
                        <a:pt x="93" y="185"/>
                      </a:lnTo>
                      <a:lnTo>
                        <a:pt x="95" y="190"/>
                      </a:lnTo>
                      <a:lnTo>
                        <a:pt x="77" y="166"/>
                      </a:lnTo>
                      <a:lnTo>
                        <a:pt x="18" y="216"/>
                      </a:lnTo>
                      <a:lnTo>
                        <a:pt x="5" y="203"/>
                      </a:lnTo>
                      <a:lnTo>
                        <a:pt x="2" y="192"/>
                      </a:lnTo>
                      <a:lnTo>
                        <a:pt x="3" y="181"/>
                      </a:lnTo>
                      <a:lnTo>
                        <a:pt x="11" y="168"/>
                      </a:lnTo>
                      <a:lnTo>
                        <a:pt x="21" y="155"/>
                      </a:lnTo>
                      <a:lnTo>
                        <a:pt x="29" y="144"/>
                      </a:lnTo>
                      <a:lnTo>
                        <a:pt x="35" y="131"/>
                      </a:lnTo>
                      <a:lnTo>
                        <a:pt x="37" y="117"/>
                      </a:lnTo>
                      <a:lnTo>
                        <a:pt x="32" y="102"/>
                      </a:lnTo>
                      <a:lnTo>
                        <a:pt x="18" y="88"/>
                      </a:lnTo>
                      <a:lnTo>
                        <a:pt x="23" y="85"/>
                      </a:lnTo>
                      <a:lnTo>
                        <a:pt x="29" y="80"/>
                      </a:lnTo>
                      <a:lnTo>
                        <a:pt x="34" y="75"/>
                      </a:lnTo>
                      <a:lnTo>
                        <a:pt x="39" y="69"/>
                      </a:lnTo>
                      <a:lnTo>
                        <a:pt x="43" y="62"/>
                      </a:lnTo>
                      <a:lnTo>
                        <a:pt x="50" y="56"/>
                      </a:lnTo>
                      <a:lnTo>
                        <a:pt x="55" y="49"/>
                      </a:lnTo>
                      <a:lnTo>
                        <a:pt x="59" y="41"/>
                      </a:lnTo>
                      <a:lnTo>
                        <a:pt x="66" y="35"/>
                      </a:lnTo>
                      <a:lnTo>
                        <a:pt x="71" y="29"/>
                      </a:lnTo>
                      <a:lnTo>
                        <a:pt x="59" y="22"/>
                      </a:lnTo>
                      <a:lnTo>
                        <a:pt x="71" y="29"/>
                      </a:lnTo>
                      <a:lnTo>
                        <a:pt x="82" y="25"/>
                      </a:lnTo>
                      <a:lnTo>
                        <a:pt x="88" y="22"/>
                      </a:lnTo>
                      <a:lnTo>
                        <a:pt x="91" y="17"/>
                      </a:lnTo>
                      <a:lnTo>
                        <a:pt x="95" y="13"/>
                      </a:lnTo>
                      <a:lnTo>
                        <a:pt x="95" y="8"/>
                      </a:lnTo>
                      <a:lnTo>
                        <a:pt x="96" y="3"/>
                      </a:lnTo>
                      <a:lnTo>
                        <a:pt x="98" y="0"/>
                      </a:lnTo>
                      <a:lnTo>
                        <a:pt x="103" y="0"/>
                      </a:lnTo>
                      <a:lnTo>
                        <a:pt x="109" y="0"/>
                      </a:lnTo>
                      <a:lnTo>
                        <a:pt x="120" y="5"/>
                      </a:lnTo>
                      <a:lnTo>
                        <a:pt x="120" y="5"/>
                      </a:lnTo>
                      <a:lnTo>
                        <a:pt x="119" y="3"/>
                      </a:lnTo>
                      <a:close/>
                    </a:path>
                  </a:pathLst>
                </a:custGeom>
                <a:solidFill>
                  <a:srgbClr val="CEA156"/>
                </a:solidFill>
                <a:ln w="9525">
                  <a:noFill/>
                  <a:round/>
                  <a:headEnd/>
                  <a:tailEnd/>
                </a:ln>
              </p:spPr>
              <p:txBody>
                <a:bodyPr/>
                <a:lstStyle/>
                <a:p>
                  <a:endParaRPr lang="en-US"/>
                </a:p>
              </p:txBody>
            </p:sp>
            <p:sp>
              <p:nvSpPr>
                <p:cNvPr id="44292" name="Freeform 260"/>
                <p:cNvSpPr>
                  <a:spLocks/>
                </p:cNvSpPr>
                <p:nvPr/>
              </p:nvSpPr>
              <p:spPr bwMode="auto">
                <a:xfrm>
                  <a:off x="2855" y="3287"/>
                  <a:ext cx="5" cy="22"/>
                </a:xfrm>
                <a:custGeom>
                  <a:avLst/>
                  <a:gdLst/>
                  <a:ahLst/>
                  <a:cxnLst>
                    <a:cxn ang="0">
                      <a:pos x="10" y="0"/>
                    </a:cxn>
                    <a:cxn ang="0">
                      <a:pos x="0" y="43"/>
                    </a:cxn>
                    <a:cxn ang="0">
                      <a:pos x="10" y="2"/>
                    </a:cxn>
                    <a:cxn ang="0">
                      <a:pos x="10" y="2"/>
                    </a:cxn>
                    <a:cxn ang="0">
                      <a:pos x="10" y="0"/>
                    </a:cxn>
                  </a:cxnLst>
                  <a:rect l="0" t="0" r="r" b="b"/>
                  <a:pathLst>
                    <a:path w="10" h="43">
                      <a:moveTo>
                        <a:pt x="10" y="0"/>
                      </a:moveTo>
                      <a:lnTo>
                        <a:pt x="0" y="43"/>
                      </a:lnTo>
                      <a:lnTo>
                        <a:pt x="10" y="2"/>
                      </a:lnTo>
                      <a:lnTo>
                        <a:pt x="10" y="2"/>
                      </a:lnTo>
                      <a:lnTo>
                        <a:pt x="10" y="0"/>
                      </a:lnTo>
                      <a:close/>
                    </a:path>
                  </a:pathLst>
                </a:custGeom>
                <a:solidFill>
                  <a:srgbClr val="CEA156"/>
                </a:solidFill>
                <a:ln w="9525">
                  <a:noFill/>
                  <a:round/>
                  <a:headEnd/>
                  <a:tailEnd/>
                </a:ln>
              </p:spPr>
              <p:txBody>
                <a:bodyPr/>
                <a:lstStyle/>
                <a:p>
                  <a:endParaRPr lang="en-US"/>
                </a:p>
              </p:txBody>
            </p:sp>
            <p:sp>
              <p:nvSpPr>
                <p:cNvPr id="44293" name="Freeform 261"/>
                <p:cNvSpPr>
                  <a:spLocks/>
                </p:cNvSpPr>
                <p:nvPr/>
              </p:nvSpPr>
              <p:spPr bwMode="auto">
                <a:xfrm>
                  <a:off x="3548" y="3287"/>
                  <a:ext cx="4" cy="18"/>
                </a:xfrm>
                <a:custGeom>
                  <a:avLst/>
                  <a:gdLst/>
                  <a:ahLst/>
                  <a:cxnLst>
                    <a:cxn ang="0">
                      <a:pos x="0" y="0"/>
                    </a:cxn>
                    <a:cxn ang="0">
                      <a:pos x="8" y="2"/>
                    </a:cxn>
                    <a:cxn ang="0">
                      <a:pos x="8" y="37"/>
                    </a:cxn>
                    <a:cxn ang="0">
                      <a:pos x="0" y="37"/>
                    </a:cxn>
                    <a:cxn ang="0">
                      <a:pos x="0" y="2"/>
                    </a:cxn>
                    <a:cxn ang="0">
                      <a:pos x="0" y="2"/>
                    </a:cxn>
                    <a:cxn ang="0">
                      <a:pos x="0" y="0"/>
                    </a:cxn>
                  </a:cxnLst>
                  <a:rect l="0" t="0" r="r" b="b"/>
                  <a:pathLst>
                    <a:path w="8" h="37">
                      <a:moveTo>
                        <a:pt x="0" y="0"/>
                      </a:moveTo>
                      <a:lnTo>
                        <a:pt x="8" y="2"/>
                      </a:lnTo>
                      <a:lnTo>
                        <a:pt x="8" y="37"/>
                      </a:lnTo>
                      <a:lnTo>
                        <a:pt x="0" y="37"/>
                      </a:lnTo>
                      <a:lnTo>
                        <a:pt x="0" y="2"/>
                      </a:lnTo>
                      <a:lnTo>
                        <a:pt x="0" y="2"/>
                      </a:lnTo>
                      <a:lnTo>
                        <a:pt x="0" y="0"/>
                      </a:lnTo>
                      <a:close/>
                    </a:path>
                  </a:pathLst>
                </a:custGeom>
                <a:solidFill>
                  <a:srgbClr val="893939"/>
                </a:solidFill>
                <a:ln w="9525">
                  <a:noFill/>
                  <a:round/>
                  <a:headEnd/>
                  <a:tailEnd/>
                </a:ln>
              </p:spPr>
              <p:txBody>
                <a:bodyPr/>
                <a:lstStyle/>
                <a:p>
                  <a:endParaRPr lang="en-US"/>
                </a:p>
              </p:txBody>
            </p:sp>
            <p:sp>
              <p:nvSpPr>
                <p:cNvPr id="44294" name="Freeform 262"/>
                <p:cNvSpPr>
                  <a:spLocks/>
                </p:cNvSpPr>
                <p:nvPr/>
              </p:nvSpPr>
              <p:spPr bwMode="auto">
                <a:xfrm>
                  <a:off x="3587" y="3288"/>
                  <a:ext cx="3" cy="17"/>
                </a:xfrm>
                <a:custGeom>
                  <a:avLst/>
                  <a:gdLst/>
                  <a:ahLst/>
                  <a:cxnLst>
                    <a:cxn ang="0">
                      <a:pos x="7" y="33"/>
                    </a:cxn>
                    <a:cxn ang="0">
                      <a:pos x="0" y="0"/>
                    </a:cxn>
                    <a:cxn ang="0">
                      <a:pos x="7" y="0"/>
                    </a:cxn>
                    <a:cxn ang="0">
                      <a:pos x="7" y="35"/>
                    </a:cxn>
                    <a:cxn ang="0">
                      <a:pos x="7" y="35"/>
                    </a:cxn>
                    <a:cxn ang="0">
                      <a:pos x="7" y="33"/>
                    </a:cxn>
                  </a:cxnLst>
                  <a:rect l="0" t="0" r="r" b="b"/>
                  <a:pathLst>
                    <a:path w="7" h="35">
                      <a:moveTo>
                        <a:pt x="7" y="33"/>
                      </a:moveTo>
                      <a:lnTo>
                        <a:pt x="0" y="0"/>
                      </a:lnTo>
                      <a:lnTo>
                        <a:pt x="7" y="0"/>
                      </a:lnTo>
                      <a:lnTo>
                        <a:pt x="7" y="35"/>
                      </a:lnTo>
                      <a:lnTo>
                        <a:pt x="7" y="35"/>
                      </a:lnTo>
                      <a:lnTo>
                        <a:pt x="7" y="33"/>
                      </a:lnTo>
                      <a:close/>
                    </a:path>
                  </a:pathLst>
                </a:custGeom>
                <a:solidFill>
                  <a:srgbClr val="893939"/>
                </a:solidFill>
                <a:ln w="9525">
                  <a:noFill/>
                  <a:round/>
                  <a:headEnd/>
                  <a:tailEnd/>
                </a:ln>
              </p:spPr>
              <p:txBody>
                <a:bodyPr/>
                <a:lstStyle/>
                <a:p>
                  <a:endParaRPr lang="en-US"/>
                </a:p>
              </p:txBody>
            </p:sp>
            <p:sp>
              <p:nvSpPr>
                <p:cNvPr id="44295" name="Freeform 263"/>
                <p:cNvSpPr>
                  <a:spLocks/>
                </p:cNvSpPr>
                <p:nvPr/>
              </p:nvSpPr>
              <p:spPr bwMode="auto">
                <a:xfrm>
                  <a:off x="2890" y="3297"/>
                  <a:ext cx="80" cy="32"/>
                </a:xfrm>
                <a:custGeom>
                  <a:avLst/>
                  <a:gdLst/>
                  <a:ahLst/>
                  <a:cxnLst>
                    <a:cxn ang="0">
                      <a:pos x="157" y="7"/>
                    </a:cxn>
                    <a:cxn ang="0">
                      <a:pos x="147" y="23"/>
                    </a:cxn>
                    <a:cxn ang="0">
                      <a:pos x="134" y="32"/>
                    </a:cxn>
                    <a:cxn ang="0">
                      <a:pos x="120" y="40"/>
                    </a:cxn>
                    <a:cxn ang="0">
                      <a:pos x="102" y="45"/>
                    </a:cxn>
                    <a:cxn ang="0">
                      <a:pos x="85" y="47"/>
                    </a:cxn>
                    <a:cxn ang="0">
                      <a:pos x="67" y="48"/>
                    </a:cxn>
                    <a:cxn ang="0">
                      <a:pos x="48" y="51"/>
                    </a:cxn>
                    <a:cxn ang="0">
                      <a:pos x="30" y="53"/>
                    </a:cxn>
                    <a:cxn ang="0">
                      <a:pos x="14" y="59"/>
                    </a:cxn>
                    <a:cxn ang="0">
                      <a:pos x="0" y="66"/>
                    </a:cxn>
                    <a:cxn ang="0">
                      <a:pos x="5" y="56"/>
                    </a:cxn>
                    <a:cxn ang="0">
                      <a:pos x="13" y="48"/>
                    </a:cxn>
                    <a:cxn ang="0">
                      <a:pos x="21" y="43"/>
                    </a:cxn>
                    <a:cxn ang="0">
                      <a:pos x="32" y="39"/>
                    </a:cxn>
                    <a:cxn ang="0">
                      <a:pos x="43" y="35"/>
                    </a:cxn>
                    <a:cxn ang="0">
                      <a:pos x="53" y="32"/>
                    </a:cxn>
                    <a:cxn ang="0">
                      <a:pos x="64" y="27"/>
                    </a:cxn>
                    <a:cxn ang="0">
                      <a:pos x="75" y="21"/>
                    </a:cxn>
                    <a:cxn ang="0">
                      <a:pos x="83" y="13"/>
                    </a:cxn>
                    <a:cxn ang="0">
                      <a:pos x="91" y="0"/>
                    </a:cxn>
                    <a:cxn ang="0">
                      <a:pos x="158" y="7"/>
                    </a:cxn>
                    <a:cxn ang="0">
                      <a:pos x="158" y="7"/>
                    </a:cxn>
                    <a:cxn ang="0">
                      <a:pos x="157" y="7"/>
                    </a:cxn>
                  </a:cxnLst>
                  <a:rect l="0" t="0" r="r" b="b"/>
                  <a:pathLst>
                    <a:path w="158" h="66">
                      <a:moveTo>
                        <a:pt x="157" y="7"/>
                      </a:moveTo>
                      <a:lnTo>
                        <a:pt x="147" y="23"/>
                      </a:lnTo>
                      <a:lnTo>
                        <a:pt x="134" y="32"/>
                      </a:lnTo>
                      <a:lnTo>
                        <a:pt x="120" y="40"/>
                      </a:lnTo>
                      <a:lnTo>
                        <a:pt x="102" y="45"/>
                      </a:lnTo>
                      <a:lnTo>
                        <a:pt x="85" y="47"/>
                      </a:lnTo>
                      <a:lnTo>
                        <a:pt x="67" y="48"/>
                      </a:lnTo>
                      <a:lnTo>
                        <a:pt x="48" y="51"/>
                      </a:lnTo>
                      <a:lnTo>
                        <a:pt x="30" y="53"/>
                      </a:lnTo>
                      <a:lnTo>
                        <a:pt x="14" y="59"/>
                      </a:lnTo>
                      <a:lnTo>
                        <a:pt x="0" y="66"/>
                      </a:lnTo>
                      <a:lnTo>
                        <a:pt x="5" y="56"/>
                      </a:lnTo>
                      <a:lnTo>
                        <a:pt x="13" y="48"/>
                      </a:lnTo>
                      <a:lnTo>
                        <a:pt x="21" y="43"/>
                      </a:lnTo>
                      <a:lnTo>
                        <a:pt x="32" y="39"/>
                      </a:lnTo>
                      <a:lnTo>
                        <a:pt x="43" y="35"/>
                      </a:lnTo>
                      <a:lnTo>
                        <a:pt x="53" y="32"/>
                      </a:lnTo>
                      <a:lnTo>
                        <a:pt x="64" y="27"/>
                      </a:lnTo>
                      <a:lnTo>
                        <a:pt x="75" y="21"/>
                      </a:lnTo>
                      <a:lnTo>
                        <a:pt x="83" y="13"/>
                      </a:lnTo>
                      <a:lnTo>
                        <a:pt x="91" y="0"/>
                      </a:lnTo>
                      <a:lnTo>
                        <a:pt x="158" y="7"/>
                      </a:lnTo>
                      <a:lnTo>
                        <a:pt x="158" y="7"/>
                      </a:lnTo>
                      <a:lnTo>
                        <a:pt x="157" y="7"/>
                      </a:lnTo>
                      <a:close/>
                    </a:path>
                  </a:pathLst>
                </a:custGeom>
                <a:solidFill>
                  <a:srgbClr val="CEA156"/>
                </a:solidFill>
                <a:ln w="9525">
                  <a:noFill/>
                  <a:round/>
                  <a:headEnd/>
                  <a:tailEnd/>
                </a:ln>
              </p:spPr>
              <p:txBody>
                <a:bodyPr/>
                <a:lstStyle/>
                <a:p>
                  <a:endParaRPr lang="en-US"/>
                </a:p>
              </p:txBody>
            </p:sp>
            <p:sp>
              <p:nvSpPr>
                <p:cNvPr id="44296" name="Freeform 264"/>
                <p:cNvSpPr>
                  <a:spLocks/>
                </p:cNvSpPr>
                <p:nvPr/>
              </p:nvSpPr>
              <p:spPr bwMode="auto">
                <a:xfrm>
                  <a:off x="3633" y="3297"/>
                  <a:ext cx="38" cy="54"/>
                </a:xfrm>
                <a:custGeom>
                  <a:avLst/>
                  <a:gdLst/>
                  <a:ahLst/>
                  <a:cxnLst>
                    <a:cxn ang="0">
                      <a:pos x="76" y="107"/>
                    </a:cxn>
                    <a:cxn ang="0">
                      <a:pos x="67" y="99"/>
                    </a:cxn>
                    <a:cxn ang="0">
                      <a:pos x="56" y="90"/>
                    </a:cxn>
                    <a:cxn ang="0">
                      <a:pos x="46" y="80"/>
                    </a:cxn>
                    <a:cxn ang="0">
                      <a:pos x="36" y="69"/>
                    </a:cxn>
                    <a:cxn ang="0">
                      <a:pos x="28" y="59"/>
                    </a:cxn>
                    <a:cxn ang="0">
                      <a:pos x="20" y="48"/>
                    </a:cxn>
                    <a:cxn ang="0">
                      <a:pos x="12" y="37"/>
                    </a:cxn>
                    <a:cxn ang="0">
                      <a:pos x="8" y="26"/>
                    </a:cxn>
                    <a:cxn ang="0">
                      <a:pos x="3" y="13"/>
                    </a:cxn>
                    <a:cxn ang="0">
                      <a:pos x="0" y="0"/>
                    </a:cxn>
                    <a:cxn ang="0">
                      <a:pos x="6" y="11"/>
                    </a:cxn>
                    <a:cxn ang="0">
                      <a:pos x="12" y="23"/>
                    </a:cxn>
                    <a:cxn ang="0">
                      <a:pos x="19" y="34"/>
                    </a:cxn>
                    <a:cxn ang="0">
                      <a:pos x="27" y="45"/>
                    </a:cxn>
                    <a:cxn ang="0">
                      <a:pos x="35" y="56"/>
                    </a:cxn>
                    <a:cxn ang="0">
                      <a:pos x="43" y="66"/>
                    </a:cxn>
                    <a:cxn ang="0">
                      <a:pos x="51" y="77"/>
                    </a:cxn>
                    <a:cxn ang="0">
                      <a:pos x="60" y="88"/>
                    </a:cxn>
                    <a:cxn ang="0">
                      <a:pos x="68" y="98"/>
                    </a:cxn>
                    <a:cxn ang="0">
                      <a:pos x="76" y="109"/>
                    </a:cxn>
                    <a:cxn ang="0">
                      <a:pos x="76" y="109"/>
                    </a:cxn>
                    <a:cxn ang="0">
                      <a:pos x="76" y="107"/>
                    </a:cxn>
                  </a:cxnLst>
                  <a:rect l="0" t="0" r="r" b="b"/>
                  <a:pathLst>
                    <a:path w="76" h="109">
                      <a:moveTo>
                        <a:pt x="76" y="107"/>
                      </a:moveTo>
                      <a:lnTo>
                        <a:pt x="67" y="99"/>
                      </a:lnTo>
                      <a:lnTo>
                        <a:pt x="56" y="90"/>
                      </a:lnTo>
                      <a:lnTo>
                        <a:pt x="46" y="80"/>
                      </a:lnTo>
                      <a:lnTo>
                        <a:pt x="36" y="69"/>
                      </a:lnTo>
                      <a:lnTo>
                        <a:pt x="28" y="59"/>
                      </a:lnTo>
                      <a:lnTo>
                        <a:pt x="20" y="48"/>
                      </a:lnTo>
                      <a:lnTo>
                        <a:pt x="12" y="37"/>
                      </a:lnTo>
                      <a:lnTo>
                        <a:pt x="8" y="26"/>
                      </a:lnTo>
                      <a:lnTo>
                        <a:pt x="3" y="13"/>
                      </a:lnTo>
                      <a:lnTo>
                        <a:pt x="0" y="0"/>
                      </a:lnTo>
                      <a:lnTo>
                        <a:pt x="6" y="11"/>
                      </a:lnTo>
                      <a:lnTo>
                        <a:pt x="12" y="23"/>
                      </a:lnTo>
                      <a:lnTo>
                        <a:pt x="19" y="34"/>
                      </a:lnTo>
                      <a:lnTo>
                        <a:pt x="27" y="45"/>
                      </a:lnTo>
                      <a:lnTo>
                        <a:pt x="35" y="56"/>
                      </a:lnTo>
                      <a:lnTo>
                        <a:pt x="43" y="66"/>
                      </a:lnTo>
                      <a:lnTo>
                        <a:pt x="51" y="77"/>
                      </a:lnTo>
                      <a:lnTo>
                        <a:pt x="60" y="88"/>
                      </a:lnTo>
                      <a:lnTo>
                        <a:pt x="68" y="98"/>
                      </a:lnTo>
                      <a:lnTo>
                        <a:pt x="76" y="109"/>
                      </a:lnTo>
                      <a:lnTo>
                        <a:pt x="76" y="109"/>
                      </a:lnTo>
                      <a:lnTo>
                        <a:pt x="76" y="107"/>
                      </a:lnTo>
                      <a:close/>
                    </a:path>
                  </a:pathLst>
                </a:custGeom>
                <a:solidFill>
                  <a:srgbClr val="520000"/>
                </a:solidFill>
                <a:ln w="9525">
                  <a:noFill/>
                  <a:round/>
                  <a:headEnd/>
                  <a:tailEnd/>
                </a:ln>
              </p:spPr>
              <p:txBody>
                <a:bodyPr/>
                <a:lstStyle/>
                <a:p>
                  <a:endParaRPr lang="en-US"/>
                </a:p>
              </p:txBody>
            </p:sp>
            <p:sp>
              <p:nvSpPr>
                <p:cNvPr id="44297" name="Freeform 265"/>
                <p:cNvSpPr>
                  <a:spLocks/>
                </p:cNvSpPr>
                <p:nvPr/>
              </p:nvSpPr>
              <p:spPr bwMode="auto">
                <a:xfrm>
                  <a:off x="3030" y="3300"/>
                  <a:ext cx="54" cy="63"/>
                </a:xfrm>
                <a:custGeom>
                  <a:avLst/>
                  <a:gdLst/>
                  <a:ahLst/>
                  <a:cxnLst>
                    <a:cxn ang="0">
                      <a:pos x="40" y="126"/>
                    </a:cxn>
                    <a:cxn ang="0">
                      <a:pos x="18" y="123"/>
                    </a:cxn>
                    <a:cxn ang="0">
                      <a:pos x="5" y="116"/>
                    </a:cxn>
                    <a:cxn ang="0">
                      <a:pos x="0" y="108"/>
                    </a:cxn>
                    <a:cxn ang="0">
                      <a:pos x="2" y="99"/>
                    </a:cxn>
                    <a:cxn ang="0">
                      <a:pos x="8" y="89"/>
                    </a:cxn>
                    <a:cxn ang="0">
                      <a:pos x="18" y="78"/>
                    </a:cxn>
                    <a:cxn ang="0">
                      <a:pos x="27" y="65"/>
                    </a:cxn>
                    <a:cxn ang="0">
                      <a:pos x="35" y="54"/>
                    </a:cxn>
                    <a:cxn ang="0">
                      <a:pos x="40" y="41"/>
                    </a:cxn>
                    <a:cxn ang="0">
                      <a:pos x="42" y="28"/>
                    </a:cxn>
                    <a:cxn ang="0">
                      <a:pos x="109" y="0"/>
                    </a:cxn>
                    <a:cxn ang="0">
                      <a:pos x="106" y="11"/>
                    </a:cxn>
                    <a:cxn ang="0">
                      <a:pos x="104" y="24"/>
                    </a:cxn>
                    <a:cxn ang="0">
                      <a:pos x="103" y="38"/>
                    </a:cxn>
                    <a:cxn ang="0">
                      <a:pos x="99" y="52"/>
                    </a:cxn>
                    <a:cxn ang="0">
                      <a:pos x="95" y="68"/>
                    </a:cxn>
                    <a:cxn ang="0">
                      <a:pos x="88" y="83"/>
                    </a:cxn>
                    <a:cxn ang="0">
                      <a:pos x="80" y="97"/>
                    </a:cxn>
                    <a:cxn ang="0">
                      <a:pos x="71" y="110"/>
                    </a:cxn>
                    <a:cxn ang="0">
                      <a:pos x="58" y="120"/>
                    </a:cxn>
                    <a:cxn ang="0">
                      <a:pos x="42" y="126"/>
                    </a:cxn>
                    <a:cxn ang="0">
                      <a:pos x="42" y="126"/>
                    </a:cxn>
                    <a:cxn ang="0">
                      <a:pos x="40" y="126"/>
                    </a:cxn>
                  </a:cxnLst>
                  <a:rect l="0" t="0" r="r" b="b"/>
                  <a:pathLst>
                    <a:path w="109" h="126">
                      <a:moveTo>
                        <a:pt x="40" y="126"/>
                      </a:moveTo>
                      <a:lnTo>
                        <a:pt x="18" y="123"/>
                      </a:lnTo>
                      <a:lnTo>
                        <a:pt x="5" y="116"/>
                      </a:lnTo>
                      <a:lnTo>
                        <a:pt x="0" y="108"/>
                      </a:lnTo>
                      <a:lnTo>
                        <a:pt x="2" y="99"/>
                      </a:lnTo>
                      <a:lnTo>
                        <a:pt x="8" y="89"/>
                      </a:lnTo>
                      <a:lnTo>
                        <a:pt x="18" y="78"/>
                      </a:lnTo>
                      <a:lnTo>
                        <a:pt x="27" y="65"/>
                      </a:lnTo>
                      <a:lnTo>
                        <a:pt x="35" y="54"/>
                      </a:lnTo>
                      <a:lnTo>
                        <a:pt x="40" y="41"/>
                      </a:lnTo>
                      <a:lnTo>
                        <a:pt x="42" y="28"/>
                      </a:lnTo>
                      <a:lnTo>
                        <a:pt x="109" y="0"/>
                      </a:lnTo>
                      <a:lnTo>
                        <a:pt x="106" y="11"/>
                      </a:lnTo>
                      <a:lnTo>
                        <a:pt x="104" y="24"/>
                      </a:lnTo>
                      <a:lnTo>
                        <a:pt x="103" y="38"/>
                      </a:lnTo>
                      <a:lnTo>
                        <a:pt x="99" y="52"/>
                      </a:lnTo>
                      <a:lnTo>
                        <a:pt x="95" y="68"/>
                      </a:lnTo>
                      <a:lnTo>
                        <a:pt x="88" y="83"/>
                      </a:lnTo>
                      <a:lnTo>
                        <a:pt x="80" y="97"/>
                      </a:lnTo>
                      <a:lnTo>
                        <a:pt x="71" y="110"/>
                      </a:lnTo>
                      <a:lnTo>
                        <a:pt x="58" y="120"/>
                      </a:lnTo>
                      <a:lnTo>
                        <a:pt x="42" y="126"/>
                      </a:lnTo>
                      <a:lnTo>
                        <a:pt x="42" y="126"/>
                      </a:lnTo>
                      <a:lnTo>
                        <a:pt x="40" y="126"/>
                      </a:lnTo>
                      <a:close/>
                    </a:path>
                  </a:pathLst>
                </a:custGeom>
                <a:solidFill>
                  <a:srgbClr val="CEA156"/>
                </a:solidFill>
                <a:ln w="9525">
                  <a:noFill/>
                  <a:round/>
                  <a:headEnd/>
                  <a:tailEnd/>
                </a:ln>
              </p:spPr>
              <p:txBody>
                <a:bodyPr/>
                <a:lstStyle/>
                <a:p>
                  <a:endParaRPr lang="en-US"/>
                </a:p>
              </p:txBody>
            </p:sp>
            <p:sp>
              <p:nvSpPr>
                <p:cNvPr id="44298" name="Freeform 266"/>
                <p:cNvSpPr>
                  <a:spLocks/>
                </p:cNvSpPr>
                <p:nvPr/>
              </p:nvSpPr>
              <p:spPr bwMode="auto">
                <a:xfrm>
                  <a:off x="3473" y="3300"/>
                  <a:ext cx="117" cy="123"/>
                </a:xfrm>
                <a:custGeom>
                  <a:avLst/>
                  <a:gdLst/>
                  <a:ahLst/>
                  <a:cxnLst>
                    <a:cxn ang="0">
                      <a:pos x="156" y="92"/>
                    </a:cxn>
                    <a:cxn ang="0">
                      <a:pos x="160" y="75"/>
                    </a:cxn>
                    <a:cxn ang="0">
                      <a:pos x="158" y="56"/>
                    </a:cxn>
                    <a:cxn ang="0">
                      <a:pos x="185" y="70"/>
                    </a:cxn>
                    <a:cxn ang="0">
                      <a:pos x="233" y="139"/>
                    </a:cxn>
                    <a:cxn ang="0">
                      <a:pos x="228" y="126"/>
                    </a:cxn>
                    <a:cxn ang="0">
                      <a:pos x="222" y="113"/>
                    </a:cxn>
                    <a:cxn ang="0">
                      <a:pos x="211" y="102"/>
                    </a:cxn>
                    <a:cxn ang="0">
                      <a:pos x="209" y="132"/>
                    </a:cxn>
                    <a:cxn ang="0">
                      <a:pos x="225" y="163"/>
                    </a:cxn>
                    <a:cxn ang="0">
                      <a:pos x="222" y="193"/>
                    </a:cxn>
                    <a:cxn ang="0">
                      <a:pos x="211" y="196"/>
                    </a:cxn>
                    <a:cxn ang="0">
                      <a:pos x="206" y="188"/>
                    </a:cxn>
                    <a:cxn ang="0">
                      <a:pos x="198" y="184"/>
                    </a:cxn>
                    <a:cxn ang="0">
                      <a:pos x="200" y="246"/>
                    </a:cxn>
                    <a:cxn ang="0">
                      <a:pos x="193" y="228"/>
                    </a:cxn>
                    <a:cxn ang="0">
                      <a:pos x="187" y="209"/>
                    </a:cxn>
                    <a:cxn ang="0">
                      <a:pos x="179" y="192"/>
                    </a:cxn>
                    <a:cxn ang="0">
                      <a:pos x="169" y="192"/>
                    </a:cxn>
                    <a:cxn ang="0">
                      <a:pos x="166" y="203"/>
                    </a:cxn>
                    <a:cxn ang="0">
                      <a:pos x="168" y="214"/>
                    </a:cxn>
                    <a:cxn ang="0">
                      <a:pos x="150" y="179"/>
                    </a:cxn>
                    <a:cxn ang="0">
                      <a:pos x="144" y="188"/>
                    </a:cxn>
                    <a:cxn ang="0">
                      <a:pos x="142" y="203"/>
                    </a:cxn>
                    <a:cxn ang="0">
                      <a:pos x="144" y="217"/>
                    </a:cxn>
                    <a:cxn ang="0">
                      <a:pos x="144" y="208"/>
                    </a:cxn>
                    <a:cxn ang="0">
                      <a:pos x="139" y="187"/>
                    </a:cxn>
                    <a:cxn ang="0">
                      <a:pos x="128" y="171"/>
                    </a:cxn>
                    <a:cxn ang="0">
                      <a:pos x="113" y="161"/>
                    </a:cxn>
                    <a:cxn ang="0">
                      <a:pos x="105" y="164"/>
                    </a:cxn>
                    <a:cxn ang="0">
                      <a:pos x="99" y="171"/>
                    </a:cxn>
                    <a:cxn ang="0">
                      <a:pos x="91" y="179"/>
                    </a:cxn>
                    <a:cxn ang="0">
                      <a:pos x="92" y="188"/>
                    </a:cxn>
                    <a:cxn ang="0">
                      <a:pos x="99" y="195"/>
                    </a:cxn>
                    <a:cxn ang="0">
                      <a:pos x="107" y="201"/>
                    </a:cxn>
                    <a:cxn ang="0">
                      <a:pos x="110" y="201"/>
                    </a:cxn>
                    <a:cxn ang="0">
                      <a:pos x="115" y="198"/>
                    </a:cxn>
                    <a:cxn ang="0">
                      <a:pos x="121" y="196"/>
                    </a:cxn>
                    <a:cxn ang="0">
                      <a:pos x="120" y="209"/>
                    </a:cxn>
                    <a:cxn ang="0">
                      <a:pos x="96" y="209"/>
                    </a:cxn>
                    <a:cxn ang="0">
                      <a:pos x="70" y="196"/>
                    </a:cxn>
                    <a:cxn ang="0">
                      <a:pos x="49" y="222"/>
                    </a:cxn>
                    <a:cxn ang="0">
                      <a:pos x="9" y="185"/>
                    </a:cxn>
                    <a:cxn ang="0">
                      <a:pos x="25" y="147"/>
                    </a:cxn>
                    <a:cxn ang="0">
                      <a:pos x="46" y="113"/>
                    </a:cxn>
                    <a:cxn ang="0">
                      <a:pos x="67" y="96"/>
                    </a:cxn>
                    <a:cxn ang="0">
                      <a:pos x="67" y="112"/>
                    </a:cxn>
                    <a:cxn ang="0">
                      <a:pos x="67" y="139"/>
                    </a:cxn>
                    <a:cxn ang="0">
                      <a:pos x="73" y="161"/>
                    </a:cxn>
                    <a:cxn ang="0">
                      <a:pos x="94" y="147"/>
                    </a:cxn>
                    <a:cxn ang="0">
                      <a:pos x="115" y="129"/>
                    </a:cxn>
                    <a:cxn ang="0">
                      <a:pos x="115" y="105"/>
                    </a:cxn>
                    <a:cxn ang="0">
                      <a:pos x="129" y="83"/>
                    </a:cxn>
                    <a:cxn ang="0">
                      <a:pos x="131" y="56"/>
                    </a:cxn>
                    <a:cxn ang="0">
                      <a:pos x="121" y="24"/>
                    </a:cxn>
                    <a:cxn ang="0">
                      <a:pos x="124" y="12"/>
                    </a:cxn>
                    <a:cxn ang="0">
                      <a:pos x="131" y="43"/>
                    </a:cxn>
                    <a:cxn ang="0">
                      <a:pos x="144" y="70"/>
                    </a:cxn>
                    <a:cxn ang="0">
                      <a:pos x="150" y="102"/>
                    </a:cxn>
                  </a:cxnLst>
                  <a:rect l="0" t="0" r="r" b="b"/>
                  <a:pathLst>
                    <a:path w="235" h="246">
                      <a:moveTo>
                        <a:pt x="150" y="100"/>
                      </a:moveTo>
                      <a:lnTo>
                        <a:pt x="155" y="97"/>
                      </a:lnTo>
                      <a:lnTo>
                        <a:pt x="156" y="92"/>
                      </a:lnTo>
                      <a:lnTo>
                        <a:pt x="158" y="86"/>
                      </a:lnTo>
                      <a:lnTo>
                        <a:pt x="160" y="81"/>
                      </a:lnTo>
                      <a:lnTo>
                        <a:pt x="160" y="75"/>
                      </a:lnTo>
                      <a:lnTo>
                        <a:pt x="160" y="68"/>
                      </a:lnTo>
                      <a:lnTo>
                        <a:pt x="160" y="62"/>
                      </a:lnTo>
                      <a:lnTo>
                        <a:pt x="158" y="56"/>
                      </a:lnTo>
                      <a:lnTo>
                        <a:pt x="158" y="48"/>
                      </a:lnTo>
                      <a:lnTo>
                        <a:pt x="158" y="41"/>
                      </a:lnTo>
                      <a:lnTo>
                        <a:pt x="185" y="70"/>
                      </a:lnTo>
                      <a:lnTo>
                        <a:pt x="193" y="17"/>
                      </a:lnTo>
                      <a:lnTo>
                        <a:pt x="235" y="144"/>
                      </a:lnTo>
                      <a:lnTo>
                        <a:pt x="233" y="139"/>
                      </a:lnTo>
                      <a:lnTo>
                        <a:pt x="232" y="136"/>
                      </a:lnTo>
                      <a:lnTo>
                        <a:pt x="230" y="131"/>
                      </a:lnTo>
                      <a:lnTo>
                        <a:pt x="228" y="126"/>
                      </a:lnTo>
                      <a:lnTo>
                        <a:pt x="227" y="121"/>
                      </a:lnTo>
                      <a:lnTo>
                        <a:pt x="225" y="116"/>
                      </a:lnTo>
                      <a:lnTo>
                        <a:pt x="222" y="113"/>
                      </a:lnTo>
                      <a:lnTo>
                        <a:pt x="219" y="108"/>
                      </a:lnTo>
                      <a:lnTo>
                        <a:pt x="216" y="105"/>
                      </a:lnTo>
                      <a:lnTo>
                        <a:pt x="211" y="102"/>
                      </a:lnTo>
                      <a:lnTo>
                        <a:pt x="206" y="112"/>
                      </a:lnTo>
                      <a:lnTo>
                        <a:pt x="206" y="123"/>
                      </a:lnTo>
                      <a:lnTo>
                        <a:pt x="209" y="132"/>
                      </a:lnTo>
                      <a:lnTo>
                        <a:pt x="214" y="142"/>
                      </a:lnTo>
                      <a:lnTo>
                        <a:pt x="220" y="153"/>
                      </a:lnTo>
                      <a:lnTo>
                        <a:pt x="225" y="163"/>
                      </a:lnTo>
                      <a:lnTo>
                        <a:pt x="227" y="172"/>
                      </a:lnTo>
                      <a:lnTo>
                        <a:pt x="227" y="184"/>
                      </a:lnTo>
                      <a:lnTo>
                        <a:pt x="222" y="193"/>
                      </a:lnTo>
                      <a:lnTo>
                        <a:pt x="211" y="204"/>
                      </a:lnTo>
                      <a:lnTo>
                        <a:pt x="211" y="200"/>
                      </a:lnTo>
                      <a:lnTo>
                        <a:pt x="211" y="196"/>
                      </a:lnTo>
                      <a:lnTo>
                        <a:pt x="209" y="193"/>
                      </a:lnTo>
                      <a:lnTo>
                        <a:pt x="208" y="192"/>
                      </a:lnTo>
                      <a:lnTo>
                        <a:pt x="206" y="188"/>
                      </a:lnTo>
                      <a:lnTo>
                        <a:pt x="203" y="187"/>
                      </a:lnTo>
                      <a:lnTo>
                        <a:pt x="201" y="185"/>
                      </a:lnTo>
                      <a:lnTo>
                        <a:pt x="198" y="184"/>
                      </a:lnTo>
                      <a:lnTo>
                        <a:pt x="195" y="180"/>
                      </a:lnTo>
                      <a:lnTo>
                        <a:pt x="193" y="179"/>
                      </a:lnTo>
                      <a:lnTo>
                        <a:pt x="200" y="246"/>
                      </a:lnTo>
                      <a:lnTo>
                        <a:pt x="196" y="241"/>
                      </a:lnTo>
                      <a:lnTo>
                        <a:pt x="195" y="235"/>
                      </a:lnTo>
                      <a:lnTo>
                        <a:pt x="193" y="228"/>
                      </a:lnTo>
                      <a:lnTo>
                        <a:pt x="190" y="222"/>
                      </a:lnTo>
                      <a:lnTo>
                        <a:pt x="188" y="216"/>
                      </a:lnTo>
                      <a:lnTo>
                        <a:pt x="187" y="209"/>
                      </a:lnTo>
                      <a:lnTo>
                        <a:pt x="185" y="203"/>
                      </a:lnTo>
                      <a:lnTo>
                        <a:pt x="182" y="198"/>
                      </a:lnTo>
                      <a:lnTo>
                        <a:pt x="179" y="192"/>
                      </a:lnTo>
                      <a:lnTo>
                        <a:pt x="176" y="187"/>
                      </a:lnTo>
                      <a:lnTo>
                        <a:pt x="172" y="188"/>
                      </a:lnTo>
                      <a:lnTo>
                        <a:pt x="169" y="192"/>
                      </a:lnTo>
                      <a:lnTo>
                        <a:pt x="168" y="195"/>
                      </a:lnTo>
                      <a:lnTo>
                        <a:pt x="166" y="198"/>
                      </a:lnTo>
                      <a:lnTo>
                        <a:pt x="166" y="203"/>
                      </a:lnTo>
                      <a:lnTo>
                        <a:pt x="166" y="206"/>
                      </a:lnTo>
                      <a:lnTo>
                        <a:pt x="168" y="211"/>
                      </a:lnTo>
                      <a:lnTo>
                        <a:pt x="168" y="214"/>
                      </a:lnTo>
                      <a:lnTo>
                        <a:pt x="168" y="217"/>
                      </a:lnTo>
                      <a:lnTo>
                        <a:pt x="168" y="222"/>
                      </a:lnTo>
                      <a:lnTo>
                        <a:pt x="150" y="179"/>
                      </a:lnTo>
                      <a:lnTo>
                        <a:pt x="147" y="182"/>
                      </a:lnTo>
                      <a:lnTo>
                        <a:pt x="145" y="185"/>
                      </a:lnTo>
                      <a:lnTo>
                        <a:pt x="144" y="188"/>
                      </a:lnTo>
                      <a:lnTo>
                        <a:pt x="142" y="193"/>
                      </a:lnTo>
                      <a:lnTo>
                        <a:pt x="142" y="198"/>
                      </a:lnTo>
                      <a:lnTo>
                        <a:pt x="142" y="203"/>
                      </a:lnTo>
                      <a:lnTo>
                        <a:pt x="142" y="208"/>
                      </a:lnTo>
                      <a:lnTo>
                        <a:pt x="144" y="212"/>
                      </a:lnTo>
                      <a:lnTo>
                        <a:pt x="144" y="217"/>
                      </a:lnTo>
                      <a:lnTo>
                        <a:pt x="144" y="222"/>
                      </a:lnTo>
                      <a:lnTo>
                        <a:pt x="144" y="214"/>
                      </a:lnTo>
                      <a:lnTo>
                        <a:pt x="144" y="208"/>
                      </a:lnTo>
                      <a:lnTo>
                        <a:pt x="144" y="200"/>
                      </a:lnTo>
                      <a:lnTo>
                        <a:pt x="142" y="193"/>
                      </a:lnTo>
                      <a:lnTo>
                        <a:pt x="139" y="187"/>
                      </a:lnTo>
                      <a:lnTo>
                        <a:pt x="136" y="182"/>
                      </a:lnTo>
                      <a:lnTo>
                        <a:pt x="131" y="176"/>
                      </a:lnTo>
                      <a:lnTo>
                        <a:pt x="128" y="171"/>
                      </a:lnTo>
                      <a:lnTo>
                        <a:pt x="121" y="166"/>
                      </a:lnTo>
                      <a:lnTo>
                        <a:pt x="115" y="161"/>
                      </a:lnTo>
                      <a:lnTo>
                        <a:pt x="113" y="161"/>
                      </a:lnTo>
                      <a:lnTo>
                        <a:pt x="110" y="161"/>
                      </a:lnTo>
                      <a:lnTo>
                        <a:pt x="107" y="163"/>
                      </a:lnTo>
                      <a:lnTo>
                        <a:pt x="105" y="164"/>
                      </a:lnTo>
                      <a:lnTo>
                        <a:pt x="104" y="166"/>
                      </a:lnTo>
                      <a:lnTo>
                        <a:pt x="100" y="169"/>
                      </a:lnTo>
                      <a:lnTo>
                        <a:pt x="99" y="171"/>
                      </a:lnTo>
                      <a:lnTo>
                        <a:pt x="97" y="174"/>
                      </a:lnTo>
                      <a:lnTo>
                        <a:pt x="94" y="177"/>
                      </a:lnTo>
                      <a:lnTo>
                        <a:pt x="91" y="179"/>
                      </a:lnTo>
                      <a:lnTo>
                        <a:pt x="91" y="182"/>
                      </a:lnTo>
                      <a:lnTo>
                        <a:pt x="91" y="185"/>
                      </a:lnTo>
                      <a:lnTo>
                        <a:pt x="92" y="188"/>
                      </a:lnTo>
                      <a:lnTo>
                        <a:pt x="94" y="190"/>
                      </a:lnTo>
                      <a:lnTo>
                        <a:pt x="96" y="193"/>
                      </a:lnTo>
                      <a:lnTo>
                        <a:pt x="99" y="195"/>
                      </a:lnTo>
                      <a:lnTo>
                        <a:pt x="100" y="198"/>
                      </a:lnTo>
                      <a:lnTo>
                        <a:pt x="104" y="200"/>
                      </a:lnTo>
                      <a:lnTo>
                        <a:pt x="107" y="201"/>
                      </a:lnTo>
                      <a:lnTo>
                        <a:pt x="108" y="204"/>
                      </a:lnTo>
                      <a:lnTo>
                        <a:pt x="110" y="203"/>
                      </a:lnTo>
                      <a:lnTo>
                        <a:pt x="110" y="201"/>
                      </a:lnTo>
                      <a:lnTo>
                        <a:pt x="112" y="200"/>
                      </a:lnTo>
                      <a:lnTo>
                        <a:pt x="113" y="198"/>
                      </a:lnTo>
                      <a:lnTo>
                        <a:pt x="115" y="198"/>
                      </a:lnTo>
                      <a:lnTo>
                        <a:pt x="116" y="196"/>
                      </a:lnTo>
                      <a:lnTo>
                        <a:pt x="118" y="196"/>
                      </a:lnTo>
                      <a:lnTo>
                        <a:pt x="121" y="196"/>
                      </a:lnTo>
                      <a:lnTo>
                        <a:pt x="123" y="196"/>
                      </a:lnTo>
                      <a:lnTo>
                        <a:pt x="126" y="196"/>
                      </a:lnTo>
                      <a:lnTo>
                        <a:pt x="120" y="209"/>
                      </a:lnTo>
                      <a:lnTo>
                        <a:pt x="112" y="214"/>
                      </a:lnTo>
                      <a:lnTo>
                        <a:pt x="104" y="214"/>
                      </a:lnTo>
                      <a:lnTo>
                        <a:pt x="96" y="209"/>
                      </a:lnTo>
                      <a:lnTo>
                        <a:pt x="88" y="204"/>
                      </a:lnTo>
                      <a:lnTo>
                        <a:pt x="80" y="198"/>
                      </a:lnTo>
                      <a:lnTo>
                        <a:pt x="70" y="196"/>
                      </a:lnTo>
                      <a:lnTo>
                        <a:pt x="62" y="196"/>
                      </a:lnTo>
                      <a:lnTo>
                        <a:pt x="56" y="204"/>
                      </a:lnTo>
                      <a:lnTo>
                        <a:pt x="49" y="222"/>
                      </a:lnTo>
                      <a:lnTo>
                        <a:pt x="0" y="211"/>
                      </a:lnTo>
                      <a:lnTo>
                        <a:pt x="4" y="198"/>
                      </a:lnTo>
                      <a:lnTo>
                        <a:pt x="9" y="185"/>
                      </a:lnTo>
                      <a:lnTo>
                        <a:pt x="14" y="172"/>
                      </a:lnTo>
                      <a:lnTo>
                        <a:pt x="19" y="160"/>
                      </a:lnTo>
                      <a:lnTo>
                        <a:pt x="25" y="147"/>
                      </a:lnTo>
                      <a:lnTo>
                        <a:pt x="32" y="136"/>
                      </a:lnTo>
                      <a:lnTo>
                        <a:pt x="38" y="124"/>
                      </a:lnTo>
                      <a:lnTo>
                        <a:pt x="46" y="113"/>
                      </a:lnTo>
                      <a:lnTo>
                        <a:pt x="56" y="104"/>
                      </a:lnTo>
                      <a:lnTo>
                        <a:pt x="67" y="94"/>
                      </a:lnTo>
                      <a:lnTo>
                        <a:pt x="67" y="96"/>
                      </a:lnTo>
                      <a:lnTo>
                        <a:pt x="67" y="99"/>
                      </a:lnTo>
                      <a:lnTo>
                        <a:pt x="67" y="104"/>
                      </a:lnTo>
                      <a:lnTo>
                        <a:pt x="67" y="112"/>
                      </a:lnTo>
                      <a:lnTo>
                        <a:pt x="65" y="120"/>
                      </a:lnTo>
                      <a:lnTo>
                        <a:pt x="65" y="129"/>
                      </a:lnTo>
                      <a:lnTo>
                        <a:pt x="67" y="139"/>
                      </a:lnTo>
                      <a:lnTo>
                        <a:pt x="67" y="147"/>
                      </a:lnTo>
                      <a:lnTo>
                        <a:pt x="70" y="155"/>
                      </a:lnTo>
                      <a:lnTo>
                        <a:pt x="73" y="161"/>
                      </a:lnTo>
                      <a:lnTo>
                        <a:pt x="80" y="156"/>
                      </a:lnTo>
                      <a:lnTo>
                        <a:pt x="86" y="152"/>
                      </a:lnTo>
                      <a:lnTo>
                        <a:pt x="94" y="147"/>
                      </a:lnTo>
                      <a:lnTo>
                        <a:pt x="102" y="142"/>
                      </a:lnTo>
                      <a:lnTo>
                        <a:pt x="110" y="136"/>
                      </a:lnTo>
                      <a:lnTo>
                        <a:pt x="115" y="129"/>
                      </a:lnTo>
                      <a:lnTo>
                        <a:pt x="118" y="123"/>
                      </a:lnTo>
                      <a:lnTo>
                        <a:pt x="118" y="115"/>
                      </a:lnTo>
                      <a:lnTo>
                        <a:pt x="115" y="105"/>
                      </a:lnTo>
                      <a:lnTo>
                        <a:pt x="108" y="94"/>
                      </a:lnTo>
                      <a:lnTo>
                        <a:pt x="123" y="89"/>
                      </a:lnTo>
                      <a:lnTo>
                        <a:pt x="129" y="83"/>
                      </a:lnTo>
                      <a:lnTo>
                        <a:pt x="132" y="75"/>
                      </a:lnTo>
                      <a:lnTo>
                        <a:pt x="132" y="67"/>
                      </a:lnTo>
                      <a:lnTo>
                        <a:pt x="131" y="56"/>
                      </a:lnTo>
                      <a:lnTo>
                        <a:pt x="128" y="46"/>
                      </a:lnTo>
                      <a:lnTo>
                        <a:pt x="123" y="35"/>
                      </a:lnTo>
                      <a:lnTo>
                        <a:pt x="121" y="24"/>
                      </a:lnTo>
                      <a:lnTo>
                        <a:pt x="121" y="11"/>
                      </a:lnTo>
                      <a:lnTo>
                        <a:pt x="126" y="0"/>
                      </a:lnTo>
                      <a:lnTo>
                        <a:pt x="124" y="12"/>
                      </a:lnTo>
                      <a:lnTo>
                        <a:pt x="124" y="22"/>
                      </a:lnTo>
                      <a:lnTo>
                        <a:pt x="126" y="33"/>
                      </a:lnTo>
                      <a:lnTo>
                        <a:pt x="131" y="43"/>
                      </a:lnTo>
                      <a:lnTo>
                        <a:pt x="134" y="52"/>
                      </a:lnTo>
                      <a:lnTo>
                        <a:pt x="139" y="60"/>
                      </a:lnTo>
                      <a:lnTo>
                        <a:pt x="144" y="70"/>
                      </a:lnTo>
                      <a:lnTo>
                        <a:pt x="147" y="80"/>
                      </a:lnTo>
                      <a:lnTo>
                        <a:pt x="150" y="91"/>
                      </a:lnTo>
                      <a:lnTo>
                        <a:pt x="150" y="102"/>
                      </a:lnTo>
                      <a:lnTo>
                        <a:pt x="150" y="102"/>
                      </a:lnTo>
                      <a:lnTo>
                        <a:pt x="150" y="100"/>
                      </a:lnTo>
                      <a:close/>
                    </a:path>
                  </a:pathLst>
                </a:custGeom>
                <a:solidFill>
                  <a:srgbClr val="520000"/>
                </a:solidFill>
                <a:ln w="9525">
                  <a:noFill/>
                  <a:round/>
                  <a:headEnd/>
                  <a:tailEnd/>
                </a:ln>
              </p:spPr>
              <p:txBody>
                <a:bodyPr/>
                <a:lstStyle/>
                <a:p>
                  <a:endParaRPr lang="en-US"/>
                </a:p>
              </p:txBody>
            </p:sp>
            <p:sp>
              <p:nvSpPr>
                <p:cNvPr id="44299" name="Freeform 267"/>
                <p:cNvSpPr>
                  <a:spLocks/>
                </p:cNvSpPr>
                <p:nvPr/>
              </p:nvSpPr>
              <p:spPr bwMode="auto">
                <a:xfrm>
                  <a:off x="3042" y="3317"/>
                  <a:ext cx="20" cy="34"/>
                </a:xfrm>
                <a:custGeom>
                  <a:avLst/>
                  <a:gdLst/>
                  <a:ahLst/>
                  <a:cxnLst>
                    <a:cxn ang="0">
                      <a:pos x="42" y="0"/>
                    </a:cxn>
                    <a:cxn ang="0">
                      <a:pos x="42" y="8"/>
                    </a:cxn>
                    <a:cxn ang="0">
                      <a:pos x="40" y="16"/>
                    </a:cxn>
                    <a:cxn ang="0">
                      <a:pos x="35" y="22"/>
                    </a:cxn>
                    <a:cxn ang="0">
                      <a:pos x="31" y="29"/>
                    </a:cxn>
                    <a:cxn ang="0">
                      <a:pos x="24" y="35"/>
                    </a:cxn>
                    <a:cxn ang="0">
                      <a:pos x="19" y="41"/>
                    </a:cxn>
                    <a:cxn ang="0">
                      <a:pos x="13" y="46"/>
                    </a:cxn>
                    <a:cxn ang="0">
                      <a:pos x="7" y="53"/>
                    </a:cxn>
                    <a:cxn ang="0">
                      <a:pos x="3" y="59"/>
                    </a:cxn>
                    <a:cxn ang="0">
                      <a:pos x="0" y="67"/>
                    </a:cxn>
                    <a:cxn ang="0">
                      <a:pos x="3" y="59"/>
                    </a:cxn>
                    <a:cxn ang="0">
                      <a:pos x="7" y="51"/>
                    </a:cxn>
                    <a:cxn ang="0">
                      <a:pos x="8" y="43"/>
                    </a:cxn>
                    <a:cxn ang="0">
                      <a:pos x="10" y="33"/>
                    </a:cxn>
                    <a:cxn ang="0">
                      <a:pos x="11" y="24"/>
                    </a:cxn>
                    <a:cxn ang="0">
                      <a:pos x="15" y="16"/>
                    </a:cxn>
                    <a:cxn ang="0">
                      <a:pos x="18" y="9"/>
                    </a:cxn>
                    <a:cxn ang="0">
                      <a:pos x="24" y="3"/>
                    </a:cxn>
                    <a:cxn ang="0">
                      <a:pos x="32" y="0"/>
                    </a:cxn>
                    <a:cxn ang="0">
                      <a:pos x="42" y="0"/>
                    </a:cxn>
                    <a:cxn ang="0">
                      <a:pos x="42" y="0"/>
                    </a:cxn>
                  </a:cxnLst>
                  <a:rect l="0" t="0" r="r" b="b"/>
                  <a:pathLst>
                    <a:path w="42" h="67">
                      <a:moveTo>
                        <a:pt x="42" y="0"/>
                      </a:moveTo>
                      <a:lnTo>
                        <a:pt x="42" y="8"/>
                      </a:lnTo>
                      <a:lnTo>
                        <a:pt x="40" y="16"/>
                      </a:lnTo>
                      <a:lnTo>
                        <a:pt x="35" y="22"/>
                      </a:lnTo>
                      <a:lnTo>
                        <a:pt x="31" y="29"/>
                      </a:lnTo>
                      <a:lnTo>
                        <a:pt x="24" y="35"/>
                      </a:lnTo>
                      <a:lnTo>
                        <a:pt x="19" y="41"/>
                      </a:lnTo>
                      <a:lnTo>
                        <a:pt x="13" y="46"/>
                      </a:lnTo>
                      <a:lnTo>
                        <a:pt x="7" y="53"/>
                      </a:lnTo>
                      <a:lnTo>
                        <a:pt x="3" y="59"/>
                      </a:lnTo>
                      <a:lnTo>
                        <a:pt x="0" y="67"/>
                      </a:lnTo>
                      <a:lnTo>
                        <a:pt x="3" y="59"/>
                      </a:lnTo>
                      <a:lnTo>
                        <a:pt x="7" y="51"/>
                      </a:lnTo>
                      <a:lnTo>
                        <a:pt x="8" y="43"/>
                      </a:lnTo>
                      <a:lnTo>
                        <a:pt x="10" y="33"/>
                      </a:lnTo>
                      <a:lnTo>
                        <a:pt x="11" y="24"/>
                      </a:lnTo>
                      <a:lnTo>
                        <a:pt x="15" y="16"/>
                      </a:lnTo>
                      <a:lnTo>
                        <a:pt x="18" y="9"/>
                      </a:lnTo>
                      <a:lnTo>
                        <a:pt x="24" y="3"/>
                      </a:lnTo>
                      <a:lnTo>
                        <a:pt x="32" y="0"/>
                      </a:lnTo>
                      <a:lnTo>
                        <a:pt x="42" y="0"/>
                      </a:lnTo>
                      <a:lnTo>
                        <a:pt x="42" y="0"/>
                      </a:lnTo>
                      <a:close/>
                    </a:path>
                  </a:pathLst>
                </a:custGeom>
                <a:solidFill>
                  <a:srgbClr val="FFFF00"/>
                </a:solidFill>
                <a:ln w="9525">
                  <a:noFill/>
                  <a:round/>
                  <a:headEnd/>
                  <a:tailEnd/>
                </a:ln>
              </p:spPr>
              <p:txBody>
                <a:bodyPr/>
                <a:lstStyle/>
                <a:p>
                  <a:endParaRPr lang="en-US"/>
                </a:p>
              </p:txBody>
            </p:sp>
            <p:sp>
              <p:nvSpPr>
                <p:cNvPr id="44300" name="Freeform 268"/>
                <p:cNvSpPr>
                  <a:spLocks/>
                </p:cNvSpPr>
                <p:nvPr/>
              </p:nvSpPr>
              <p:spPr bwMode="auto">
                <a:xfrm>
                  <a:off x="2936" y="3321"/>
                  <a:ext cx="75" cy="60"/>
                </a:xfrm>
                <a:custGeom>
                  <a:avLst/>
                  <a:gdLst/>
                  <a:ahLst/>
                  <a:cxnLst>
                    <a:cxn ang="0">
                      <a:pos x="150" y="29"/>
                    </a:cxn>
                    <a:cxn ang="0">
                      <a:pos x="146" y="42"/>
                    </a:cxn>
                    <a:cxn ang="0">
                      <a:pos x="139" y="53"/>
                    </a:cxn>
                    <a:cxn ang="0">
                      <a:pos x="131" y="64"/>
                    </a:cxn>
                    <a:cxn ang="0">
                      <a:pos x="123" y="74"/>
                    </a:cxn>
                    <a:cxn ang="0">
                      <a:pos x="115" y="83"/>
                    </a:cxn>
                    <a:cxn ang="0">
                      <a:pos x="106" y="93"/>
                    </a:cxn>
                    <a:cxn ang="0">
                      <a:pos x="94" y="101"/>
                    </a:cxn>
                    <a:cxn ang="0">
                      <a:pos x="83" y="109"/>
                    </a:cxn>
                    <a:cxn ang="0">
                      <a:pos x="72" y="115"/>
                    </a:cxn>
                    <a:cxn ang="0">
                      <a:pos x="59" y="120"/>
                    </a:cxn>
                    <a:cxn ang="0">
                      <a:pos x="0" y="114"/>
                    </a:cxn>
                    <a:cxn ang="0">
                      <a:pos x="10" y="106"/>
                    </a:cxn>
                    <a:cxn ang="0">
                      <a:pos x="19" y="96"/>
                    </a:cxn>
                    <a:cxn ang="0">
                      <a:pos x="27" y="87"/>
                    </a:cxn>
                    <a:cxn ang="0">
                      <a:pos x="35" y="75"/>
                    </a:cxn>
                    <a:cxn ang="0">
                      <a:pos x="42" y="64"/>
                    </a:cxn>
                    <a:cxn ang="0">
                      <a:pos x="48" y="51"/>
                    </a:cxn>
                    <a:cxn ang="0">
                      <a:pos x="54" y="39"/>
                    </a:cxn>
                    <a:cxn ang="0">
                      <a:pos x="59" y="26"/>
                    </a:cxn>
                    <a:cxn ang="0">
                      <a:pos x="62" y="13"/>
                    </a:cxn>
                    <a:cxn ang="0">
                      <a:pos x="67" y="0"/>
                    </a:cxn>
                    <a:cxn ang="0">
                      <a:pos x="150" y="29"/>
                    </a:cxn>
                    <a:cxn ang="0">
                      <a:pos x="150" y="29"/>
                    </a:cxn>
                  </a:cxnLst>
                  <a:rect l="0" t="0" r="r" b="b"/>
                  <a:pathLst>
                    <a:path w="150" h="120">
                      <a:moveTo>
                        <a:pt x="150" y="29"/>
                      </a:moveTo>
                      <a:lnTo>
                        <a:pt x="146" y="42"/>
                      </a:lnTo>
                      <a:lnTo>
                        <a:pt x="139" y="53"/>
                      </a:lnTo>
                      <a:lnTo>
                        <a:pt x="131" y="64"/>
                      </a:lnTo>
                      <a:lnTo>
                        <a:pt x="123" y="74"/>
                      </a:lnTo>
                      <a:lnTo>
                        <a:pt x="115" y="83"/>
                      </a:lnTo>
                      <a:lnTo>
                        <a:pt x="106" y="93"/>
                      </a:lnTo>
                      <a:lnTo>
                        <a:pt x="94" y="101"/>
                      </a:lnTo>
                      <a:lnTo>
                        <a:pt x="83" y="109"/>
                      </a:lnTo>
                      <a:lnTo>
                        <a:pt x="72" y="115"/>
                      </a:lnTo>
                      <a:lnTo>
                        <a:pt x="59" y="120"/>
                      </a:lnTo>
                      <a:lnTo>
                        <a:pt x="0" y="114"/>
                      </a:lnTo>
                      <a:lnTo>
                        <a:pt x="10" y="106"/>
                      </a:lnTo>
                      <a:lnTo>
                        <a:pt x="19" y="96"/>
                      </a:lnTo>
                      <a:lnTo>
                        <a:pt x="27" y="87"/>
                      </a:lnTo>
                      <a:lnTo>
                        <a:pt x="35" y="75"/>
                      </a:lnTo>
                      <a:lnTo>
                        <a:pt x="42" y="64"/>
                      </a:lnTo>
                      <a:lnTo>
                        <a:pt x="48" y="51"/>
                      </a:lnTo>
                      <a:lnTo>
                        <a:pt x="54" y="39"/>
                      </a:lnTo>
                      <a:lnTo>
                        <a:pt x="59" y="26"/>
                      </a:lnTo>
                      <a:lnTo>
                        <a:pt x="62" y="13"/>
                      </a:lnTo>
                      <a:lnTo>
                        <a:pt x="67" y="0"/>
                      </a:lnTo>
                      <a:lnTo>
                        <a:pt x="150" y="29"/>
                      </a:lnTo>
                      <a:lnTo>
                        <a:pt x="150" y="29"/>
                      </a:lnTo>
                      <a:close/>
                    </a:path>
                  </a:pathLst>
                </a:custGeom>
                <a:solidFill>
                  <a:srgbClr val="CEA156"/>
                </a:solidFill>
                <a:ln w="9525">
                  <a:noFill/>
                  <a:round/>
                  <a:headEnd/>
                  <a:tailEnd/>
                </a:ln>
              </p:spPr>
              <p:txBody>
                <a:bodyPr/>
                <a:lstStyle/>
                <a:p>
                  <a:endParaRPr lang="en-US"/>
                </a:p>
              </p:txBody>
            </p:sp>
            <p:sp>
              <p:nvSpPr>
                <p:cNvPr id="44301" name="Freeform 269"/>
                <p:cNvSpPr>
                  <a:spLocks/>
                </p:cNvSpPr>
                <p:nvPr/>
              </p:nvSpPr>
              <p:spPr bwMode="auto">
                <a:xfrm>
                  <a:off x="3316" y="3321"/>
                  <a:ext cx="18" cy="23"/>
                </a:xfrm>
                <a:custGeom>
                  <a:avLst/>
                  <a:gdLst/>
                  <a:ahLst/>
                  <a:cxnLst>
                    <a:cxn ang="0">
                      <a:pos x="24" y="42"/>
                    </a:cxn>
                    <a:cxn ang="0">
                      <a:pos x="0" y="43"/>
                    </a:cxn>
                    <a:cxn ang="0">
                      <a:pos x="35" y="0"/>
                    </a:cxn>
                    <a:cxn ang="0">
                      <a:pos x="29" y="7"/>
                    </a:cxn>
                    <a:cxn ang="0">
                      <a:pos x="24" y="13"/>
                    </a:cxn>
                    <a:cxn ang="0">
                      <a:pos x="21" y="21"/>
                    </a:cxn>
                    <a:cxn ang="0">
                      <a:pos x="21" y="29"/>
                    </a:cxn>
                    <a:cxn ang="0">
                      <a:pos x="21" y="35"/>
                    </a:cxn>
                    <a:cxn ang="0">
                      <a:pos x="22" y="40"/>
                    </a:cxn>
                    <a:cxn ang="0">
                      <a:pos x="22" y="45"/>
                    </a:cxn>
                    <a:cxn ang="0">
                      <a:pos x="24" y="47"/>
                    </a:cxn>
                    <a:cxn ang="0">
                      <a:pos x="26" y="47"/>
                    </a:cxn>
                    <a:cxn ang="0">
                      <a:pos x="24" y="43"/>
                    </a:cxn>
                    <a:cxn ang="0">
                      <a:pos x="24" y="43"/>
                    </a:cxn>
                    <a:cxn ang="0">
                      <a:pos x="24" y="42"/>
                    </a:cxn>
                  </a:cxnLst>
                  <a:rect l="0" t="0" r="r" b="b"/>
                  <a:pathLst>
                    <a:path w="35" h="47">
                      <a:moveTo>
                        <a:pt x="24" y="42"/>
                      </a:moveTo>
                      <a:lnTo>
                        <a:pt x="0" y="43"/>
                      </a:lnTo>
                      <a:lnTo>
                        <a:pt x="35" y="0"/>
                      </a:lnTo>
                      <a:lnTo>
                        <a:pt x="29" y="7"/>
                      </a:lnTo>
                      <a:lnTo>
                        <a:pt x="24" y="13"/>
                      </a:lnTo>
                      <a:lnTo>
                        <a:pt x="21" y="21"/>
                      </a:lnTo>
                      <a:lnTo>
                        <a:pt x="21" y="29"/>
                      </a:lnTo>
                      <a:lnTo>
                        <a:pt x="21" y="35"/>
                      </a:lnTo>
                      <a:lnTo>
                        <a:pt x="22" y="40"/>
                      </a:lnTo>
                      <a:lnTo>
                        <a:pt x="22" y="45"/>
                      </a:lnTo>
                      <a:lnTo>
                        <a:pt x="24" y="47"/>
                      </a:lnTo>
                      <a:lnTo>
                        <a:pt x="26" y="47"/>
                      </a:lnTo>
                      <a:lnTo>
                        <a:pt x="24" y="43"/>
                      </a:lnTo>
                      <a:lnTo>
                        <a:pt x="24" y="43"/>
                      </a:lnTo>
                      <a:lnTo>
                        <a:pt x="24" y="42"/>
                      </a:lnTo>
                      <a:close/>
                    </a:path>
                  </a:pathLst>
                </a:custGeom>
                <a:solidFill>
                  <a:srgbClr val="CEA156"/>
                </a:solidFill>
                <a:ln w="9525">
                  <a:noFill/>
                  <a:round/>
                  <a:headEnd/>
                  <a:tailEnd/>
                </a:ln>
              </p:spPr>
              <p:txBody>
                <a:bodyPr/>
                <a:lstStyle/>
                <a:p>
                  <a:endParaRPr lang="en-US"/>
                </a:p>
              </p:txBody>
            </p:sp>
            <p:sp>
              <p:nvSpPr>
                <p:cNvPr id="44302" name="Freeform 270"/>
                <p:cNvSpPr>
                  <a:spLocks/>
                </p:cNvSpPr>
                <p:nvPr/>
              </p:nvSpPr>
              <p:spPr bwMode="auto">
                <a:xfrm>
                  <a:off x="3599" y="3321"/>
                  <a:ext cx="55" cy="153"/>
                </a:xfrm>
                <a:custGeom>
                  <a:avLst/>
                  <a:gdLst/>
                  <a:ahLst/>
                  <a:cxnLst>
                    <a:cxn ang="0">
                      <a:pos x="53" y="119"/>
                    </a:cxn>
                    <a:cxn ang="0">
                      <a:pos x="56" y="115"/>
                    </a:cxn>
                    <a:cxn ang="0">
                      <a:pos x="60" y="109"/>
                    </a:cxn>
                    <a:cxn ang="0">
                      <a:pos x="60" y="104"/>
                    </a:cxn>
                    <a:cxn ang="0">
                      <a:pos x="61" y="98"/>
                    </a:cxn>
                    <a:cxn ang="0">
                      <a:pos x="63" y="96"/>
                    </a:cxn>
                    <a:cxn ang="0">
                      <a:pos x="68" y="96"/>
                    </a:cxn>
                    <a:cxn ang="0">
                      <a:pos x="74" y="96"/>
                    </a:cxn>
                    <a:cxn ang="0">
                      <a:pos x="80" y="96"/>
                    </a:cxn>
                    <a:cxn ang="0">
                      <a:pos x="84" y="99"/>
                    </a:cxn>
                    <a:cxn ang="0">
                      <a:pos x="77" y="107"/>
                    </a:cxn>
                    <a:cxn ang="0">
                      <a:pos x="71" y="122"/>
                    </a:cxn>
                    <a:cxn ang="0">
                      <a:pos x="76" y="138"/>
                    </a:cxn>
                    <a:cxn ang="0">
                      <a:pos x="84" y="155"/>
                    </a:cxn>
                    <a:cxn ang="0">
                      <a:pos x="92" y="173"/>
                    </a:cxn>
                    <a:cxn ang="0">
                      <a:pos x="103" y="170"/>
                    </a:cxn>
                    <a:cxn ang="0">
                      <a:pos x="109" y="186"/>
                    </a:cxn>
                    <a:cxn ang="0">
                      <a:pos x="111" y="187"/>
                    </a:cxn>
                    <a:cxn ang="0">
                      <a:pos x="111" y="183"/>
                    </a:cxn>
                    <a:cxn ang="0">
                      <a:pos x="109" y="176"/>
                    </a:cxn>
                    <a:cxn ang="0">
                      <a:pos x="106" y="171"/>
                    </a:cxn>
                    <a:cxn ang="0">
                      <a:pos x="92" y="307"/>
                    </a:cxn>
                    <a:cxn ang="0">
                      <a:pos x="100" y="269"/>
                    </a:cxn>
                    <a:cxn ang="0">
                      <a:pos x="100" y="232"/>
                    </a:cxn>
                    <a:cxn ang="0">
                      <a:pos x="93" y="195"/>
                    </a:cxn>
                    <a:cxn ang="0">
                      <a:pos x="82" y="160"/>
                    </a:cxn>
                    <a:cxn ang="0">
                      <a:pos x="68" y="128"/>
                    </a:cxn>
                    <a:cxn ang="0">
                      <a:pos x="61" y="133"/>
                    </a:cxn>
                    <a:cxn ang="0">
                      <a:pos x="60" y="139"/>
                    </a:cxn>
                    <a:cxn ang="0">
                      <a:pos x="60" y="147"/>
                    </a:cxn>
                    <a:cxn ang="0">
                      <a:pos x="60" y="155"/>
                    </a:cxn>
                    <a:cxn ang="0">
                      <a:pos x="61" y="163"/>
                    </a:cxn>
                    <a:cxn ang="0">
                      <a:pos x="50" y="120"/>
                    </a:cxn>
                  </a:cxnLst>
                  <a:rect l="0" t="0" r="r" b="b"/>
                  <a:pathLst>
                    <a:path w="111" h="307">
                      <a:moveTo>
                        <a:pt x="50" y="120"/>
                      </a:moveTo>
                      <a:lnTo>
                        <a:pt x="53" y="119"/>
                      </a:lnTo>
                      <a:lnTo>
                        <a:pt x="55" y="117"/>
                      </a:lnTo>
                      <a:lnTo>
                        <a:pt x="56" y="115"/>
                      </a:lnTo>
                      <a:lnTo>
                        <a:pt x="58" y="112"/>
                      </a:lnTo>
                      <a:lnTo>
                        <a:pt x="60" y="109"/>
                      </a:lnTo>
                      <a:lnTo>
                        <a:pt x="60" y="106"/>
                      </a:lnTo>
                      <a:lnTo>
                        <a:pt x="60" y="104"/>
                      </a:lnTo>
                      <a:lnTo>
                        <a:pt x="61" y="101"/>
                      </a:lnTo>
                      <a:lnTo>
                        <a:pt x="61" y="98"/>
                      </a:lnTo>
                      <a:lnTo>
                        <a:pt x="61" y="96"/>
                      </a:lnTo>
                      <a:lnTo>
                        <a:pt x="63" y="96"/>
                      </a:lnTo>
                      <a:lnTo>
                        <a:pt x="66" y="96"/>
                      </a:lnTo>
                      <a:lnTo>
                        <a:pt x="68" y="96"/>
                      </a:lnTo>
                      <a:lnTo>
                        <a:pt x="71" y="95"/>
                      </a:lnTo>
                      <a:lnTo>
                        <a:pt x="74" y="96"/>
                      </a:lnTo>
                      <a:lnTo>
                        <a:pt x="77" y="96"/>
                      </a:lnTo>
                      <a:lnTo>
                        <a:pt x="80" y="96"/>
                      </a:lnTo>
                      <a:lnTo>
                        <a:pt x="82" y="98"/>
                      </a:lnTo>
                      <a:lnTo>
                        <a:pt x="84" y="99"/>
                      </a:lnTo>
                      <a:lnTo>
                        <a:pt x="85" y="103"/>
                      </a:lnTo>
                      <a:lnTo>
                        <a:pt x="77" y="107"/>
                      </a:lnTo>
                      <a:lnTo>
                        <a:pt x="72" y="114"/>
                      </a:lnTo>
                      <a:lnTo>
                        <a:pt x="71" y="122"/>
                      </a:lnTo>
                      <a:lnTo>
                        <a:pt x="72" y="130"/>
                      </a:lnTo>
                      <a:lnTo>
                        <a:pt x="76" y="138"/>
                      </a:lnTo>
                      <a:lnTo>
                        <a:pt x="80" y="146"/>
                      </a:lnTo>
                      <a:lnTo>
                        <a:pt x="84" y="155"/>
                      </a:lnTo>
                      <a:lnTo>
                        <a:pt x="88" y="163"/>
                      </a:lnTo>
                      <a:lnTo>
                        <a:pt x="92" y="173"/>
                      </a:lnTo>
                      <a:lnTo>
                        <a:pt x="92" y="181"/>
                      </a:lnTo>
                      <a:lnTo>
                        <a:pt x="103" y="170"/>
                      </a:lnTo>
                      <a:lnTo>
                        <a:pt x="109" y="181"/>
                      </a:lnTo>
                      <a:lnTo>
                        <a:pt x="109" y="186"/>
                      </a:lnTo>
                      <a:lnTo>
                        <a:pt x="111" y="187"/>
                      </a:lnTo>
                      <a:lnTo>
                        <a:pt x="111" y="187"/>
                      </a:lnTo>
                      <a:lnTo>
                        <a:pt x="111" y="186"/>
                      </a:lnTo>
                      <a:lnTo>
                        <a:pt x="111" y="183"/>
                      </a:lnTo>
                      <a:lnTo>
                        <a:pt x="109" y="179"/>
                      </a:lnTo>
                      <a:lnTo>
                        <a:pt x="109" y="176"/>
                      </a:lnTo>
                      <a:lnTo>
                        <a:pt x="108" y="173"/>
                      </a:lnTo>
                      <a:lnTo>
                        <a:pt x="106" y="171"/>
                      </a:lnTo>
                      <a:lnTo>
                        <a:pt x="103" y="170"/>
                      </a:lnTo>
                      <a:lnTo>
                        <a:pt x="92" y="307"/>
                      </a:lnTo>
                      <a:lnTo>
                        <a:pt x="98" y="288"/>
                      </a:lnTo>
                      <a:lnTo>
                        <a:pt x="100" y="269"/>
                      </a:lnTo>
                      <a:lnTo>
                        <a:pt x="101" y="250"/>
                      </a:lnTo>
                      <a:lnTo>
                        <a:pt x="100" y="232"/>
                      </a:lnTo>
                      <a:lnTo>
                        <a:pt x="96" y="213"/>
                      </a:lnTo>
                      <a:lnTo>
                        <a:pt x="93" y="195"/>
                      </a:lnTo>
                      <a:lnTo>
                        <a:pt x="88" y="178"/>
                      </a:lnTo>
                      <a:lnTo>
                        <a:pt x="82" y="160"/>
                      </a:lnTo>
                      <a:lnTo>
                        <a:pt x="76" y="144"/>
                      </a:lnTo>
                      <a:lnTo>
                        <a:pt x="68" y="128"/>
                      </a:lnTo>
                      <a:lnTo>
                        <a:pt x="64" y="130"/>
                      </a:lnTo>
                      <a:lnTo>
                        <a:pt x="61" y="133"/>
                      </a:lnTo>
                      <a:lnTo>
                        <a:pt x="60" y="136"/>
                      </a:lnTo>
                      <a:lnTo>
                        <a:pt x="60" y="139"/>
                      </a:lnTo>
                      <a:lnTo>
                        <a:pt x="60" y="144"/>
                      </a:lnTo>
                      <a:lnTo>
                        <a:pt x="60" y="147"/>
                      </a:lnTo>
                      <a:lnTo>
                        <a:pt x="60" y="152"/>
                      </a:lnTo>
                      <a:lnTo>
                        <a:pt x="60" y="155"/>
                      </a:lnTo>
                      <a:lnTo>
                        <a:pt x="60" y="159"/>
                      </a:lnTo>
                      <a:lnTo>
                        <a:pt x="61" y="163"/>
                      </a:lnTo>
                      <a:lnTo>
                        <a:pt x="0" y="0"/>
                      </a:lnTo>
                      <a:lnTo>
                        <a:pt x="50" y="120"/>
                      </a:lnTo>
                      <a:lnTo>
                        <a:pt x="50" y="120"/>
                      </a:lnTo>
                      <a:close/>
                    </a:path>
                  </a:pathLst>
                </a:custGeom>
                <a:solidFill>
                  <a:srgbClr val="520000"/>
                </a:solidFill>
                <a:ln w="9525">
                  <a:noFill/>
                  <a:round/>
                  <a:headEnd/>
                  <a:tailEnd/>
                </a:ln>
              </p:spPr>
              <p:txBody>
                <a:bodyPr/>
                <a:lstStyle/>
                <a:p>
                  <a:endParaRPr lang="en-US"/>
                </a:p>
              </p:txBody>
            </p:sp>
            <p:sp>
              <p:nvSpPr>
                <p:cNvPr id="44303" name="Freeform 271"/>
                <p:cNvSpPr>
                  <a:spLocks/>
                </p:cNvSpPr>
                <p:nvPr/>
              </p:nvSpPr>
              <p:spPr bwMode="auto">
                <a:xfrm>
                  <a:off x="2700" y="3329"/>
                  <a:ext cx="58" cy="48"/>
                </a:xfrm>
                <a:custGeom>
                  <a:avLst/>
                  <a:gdLst/>
                  <a:ahLst/>
                  <a:cxnLst>
                    <a:cxn ang="0">
                      <a:pos x="115" y="2"/>
                    </a:cxn>
                    <a:cxn ang="0">
                      <a:pos x="112" y="13"/>
                    </a:cxn>
                    <a:cxn ang="0">
                      <a:pos x="104" y="24"/>
                    </a:cxn>
                    <a:cxn ang="0">
                      <a:pos x="96" y="34"/>
                    </a:cxn>
                    <a:cxn ang="0">
                      <a:pos x="85" y="42"/>
                    </a:cxn>
                    <a:cxn ang="0">
                      <a:pos x="74" y="51"/>
                    </a:cxn>
                    <a:cxn ang="0">
                      <a:pos x="62" y="59"/>
                    </a:cxn>
                    <a:cxn ang="0">
                      <a:pos x="51" y="69"/>
                    </a:cxn>
                    <a:cxn ang="0">
                      <a:pos x="42" y="77"/>
                    </a:cxn>
                    <a:cxn ang="0">
                      <a:pos x="32" y="87"/>
                    </a:cxn>
                    <a:cxn ang="0">
                      <a:pos x="24" y="98"/>
                    </a:cxn>
                    <a:cxn ang="0">
                      <a:pos x="16" y="93"/>
                    </a:cxn>
                    <a:cxn ang="0">
                      <a:pos x="10" y="88"/>
                    </a:cxn>
                    <a:cxn ang="0">
                      <a:pos x="5" y="80"/>
                    </a:cxn>
                    <a:cxn ang="0">
                      <a:pos x="2" y="72"/>
                    </a:cxn>
                    <a:cxn ang="0">
                      <a:pos x="0" y="63"/>
                    </a:cxn>
                    <a:cxn ang="0">
                      <a:pos x="0" y="53"/>
                    </a:cxn>
                    <a:cxn ang="0">
                      <a:pos x="0" y="43"/>
                    </a:cxn>
                    <a:cxn ang="0">
                      <a:pos x="0" y="32"/>
                    </a:cxn>
                    <a:cxn ang="0">
                      <a:pos x="0" y="23"/>
                    </a:cxn>
                    <a:cxn ang="0">
                      <a:pos x="0" y="13"/>
                    </a:cxn>
                    <a:cxn ang="0">
                      <a:pos x="13" y="10"/>
                    </a:cxn>
                    <a:cxn ang="0">
                      <a:pos x="26" y="7"/>
                    </a:cxn>
                    <a:cxn ang="0">
                      <a:pos x="37" y="5"/>
                    </a:cxn>
                    <a:cxn ang="0">
                      <a:pos x="48" y="3"/>
                    </a:cxn>
                    <a:cxn ang="0">
                      <a:pos x="59" y="2"/>
                    </a:cxn>
                    <a:cxn ang="0">
                      <a:pos x="70" y="0"/>
                    </a:cxn>
                    <a:cxn ang="0">
                      <a:pos x="82" y="0"/>
                    </a:cxn>
                    <a:cxn ang="0">
                      <a:pos x="93" y="0"/>
                    </a:cxn>
                    <a:cxn ang="0">
                      <a:pos x="104" y="0"/>
                    </a:cxn>
                    <a:cxn ang="0">
                      <a:pos x="117" y="2"/>
                    </a:cxn>
                    <a:cxn ang="0">
                      <a:pos x="117" y="2"/>
                    </a:cxn>
                    <a:cxn ang="0">
                      <a:pos x="115" y="2"/>
                    </a:cxn>
                  </a:cxnLst>
                  <a:rect l="0" t="0" r="r" b="b"/>
                  <a:pathLst>
                    <a:path w="117" h="98">
                      <a:moveTo>
                        <a:pt x="115" y="2"/>
                      </a:moveTo>
                      <a:lnTo>
                        <a:pt x="112" y="13"/>
                      </a:lnTo>
                      <a:lnTo>
                        <a:pt x="104" y="24"/>
                      </a:lnTo>
                      <a:lnTo>
                        <a:pt x="96" y="34"/>
                      </a:lnTo>
                      <a:lnTo>
                        <a:pt x="85" y="42"/>
                      </a:lnTo>
                      <a:lnTo>
                        <a:pt x="74" y="51"/>
                      </a:lnTo>
                      <a:lnTo>
                        <a:pt x="62" y="59"/>
                      </a:lnTo>
                      <a:lnTo>
                        <a:pt x="51" y="69"/>
                      </a:lnTo>
                      <a:lnTo>
                        <a:pt x="42" y="77"/>
                      </a:lnTo>
                      <a:lnTo>
                        <a:pt x="32" y="87"/>
                      </a:lnTo>
                      <a:lnTo>
                        <a:pt x="24" y="98"/>
                      </a:lnTo>
                      <a:lnTo>
                        <a:pt x="16" y="93"/>
                      </a:lnTo>
                      <a:lnTo>
                        <a:pt x="10" y="88"/>
                      </a:lnTo>
                      <a:lnTo>
                        <a:pt x="5" y="80"/>
                      </a:lnTo>
                      <a:lnTo>
                        <a:pt x="2" y="72"/>
                      </a:lnTo>
                      <a:lnTo>
                        <a:pt x="0" y="63"/>
                      </a:lnTo>
                      <a:lnTo>
                        <a:pt x="0" y="53"/>
                      </a:lnTo>
                      <a:lnTo>
                        <a:pt x="0" y="43"/>
                      </a:lnTo>
                      <a:lnTo>
                        <a:pt x="0" y="32"/>
                      </a:lnTo>
                      <a:lnTo>
                        <a:pt x="0" y="23"/>
                      </a:lnTo>
                      <a:lnTo>
                        <a:pt x="0" y="13"/>
                      </a:lnTo>
                      <a:lnTo>
                        <a:pt x="13" y="10"/>
                      </a:lnTo>
                      <a:lnTo>
                        <a:pt x="26" y="7"/>
                      </a:lnTo>
                      <a:lnTo>
                        <a:pt x="37" y="5"/>
                      </a:lnTo>
                      <a:lnTo>
                        <a:pt x="48" y="3"/>
                      </a:lnTo>
                      <a:lnTo>
                        <a:pt x="59" y="2"/>
                      </a:lnTo>
                      <a:lnTo>
                        <a:pt x="70" y="0"/>
                      </a:lnTo>
                      <a:lnTo>
                        <a:pt x="82" y="0"/>
                      </a:lnTo>
                      <a:lnTo>
                        <a:pt x="93" y="0"/>
                      </a:lnTo>
                      <a:lnTo>
                        <a:pt x="104" y="0"/>
                      </a:lnTo>
                      <a:lnTo>
                        <a:pt x="117" y="2"/>
                      </a:lnTo>
                      <a:lnTo>
                        <a:pt x="117" y="2"/>
                      </a:lnTo>
                      <a:lnTo>
                        <a:pt x="115" y="2"/>
                      </a:lnTo>
                      <a:close/>
                    </a:path>
                  </a:pathLst>
                </a:custGeom>
                <a:solidFill>
                  <a:srgbClr val="CEA156"/>
                </a:solidFill>
                <a:ln w="9525">
                  <a:noFill/>
                  <a:round/>
                  <a:headEnd/>
                  <a:tailEnd/>
                </a:ln>
              </p:spPr>
              <p:txBody>
                <a:bodyPr/>
                <a:lstStyle/>
                <a:p>
                  <a:endParaRPr lang="en-US"/>
                </a:p>
              </p:txBody>
            </p:sp>
            <p:sp>
              <p:nvSpPr>
                <p:cNvPr id="44304" name="Freeform 272"/>
                <p:cNvSpPr>
                  <a:spLocks/>
                </p:cNvSpPr>
                <p:nvPr/>
              </p:nvSpPr>
              <p:spPr bwMode="auto">
                <a:xfrm>
                  <a:off x="2332" y="3335"/>
                  <a:ext cx="13" cy="16"/>
                </a:xfrm>
                <a:custGeom>
                  <a:avLst/>
                  <a:gdLst/>
                  <a:ahLst/>
                  <a:cxnLst>
                    <a:cxn ang="0">
                      <a:pos x="24" y="0"/>
                    </a:cxn>
                    <a:cxn ang="0">
                      <a:pos x="24" y="3"/>
                    </a:cxn>
                    <a:cxn ang="0">
                      <a:pos x="24" y="6"/>
                    </a:cxn>
                    <a:cxn ang="0">
                      <a:pos x="24" y="10"/>
                    </a:cxn>
                    <a:cxn ang="0">
                      <a:pos x="26" y="14"/>
                    </a:cxn>
                    <a:cxn ang="0">
                      <a:pos x="26" y="18"/>
                    </a:cxn>
                    <a:cxn ang="0">
                      <a:pos x="26" y="21"/>
                    </a:cxn>
                    <a:cxn ang="0">
                      <a:pos x="26" y="24"/>
                    </a:cxn>
                    <a:cxn ang="0">
                      <a:pos x="24" y="27"/>
                    </a:cxn>
                    <a:cxn ang="0">
                      <a:pos x="21" y="29"/>
                    </a:cxn>
                    <a:cxn ang="0">
                      <a:pos x="18" y="32"/>
                    </a:cxn>
                    <a:cxn ang="0">
                      <a:pos x="0" y="32"/>
                    </a:cxn>
                    <a:cxn ang="0">
                      <a:pos x="8" y="32"/>
                    </a:cxn>
                    <a:cxn ang="0">
                      <a:pos x="8" y="0"/>
                    </a:cxn>
                    <a:cxn ang="0">
                      <a:pos x="26" y="0"/>
                    </a:cxn>
                    <a:cxn ang="0">
                      <a:pos x="26" y="0"/>
                    </a:cxn>
                    <a:cxn ang="0">
                      <a:pos x="24" y="0"/>
                    </a:cxn>
                  </a:cxnLst>
                  <a:rect l="0" t="0" r="r" b="b"/>
                  <a:pathLst>
                    <a:path w="26" h="32">
                      <a:moveTo>
                        <a:pt x="24" y="0"/>
                      </a:moveTo>
                      <a:lnTo>
                        <a:pt x="24" y="3"/>
                      </a:lnTo>
                      <a:lnTo>
                        <a:pt x="24" y="6"/>
                      </a:lnTo>
                      <a:lnTo>
                        <a:pt x="24" y="10"/>
                      </a:lnTo>
                      <a:lnTo>
                        <a:pt x="26" y="14"/>
                      </a:lnTo>
                      <a:lnTo>
                        <a:pt x="26" y="18"/>
                      </a:lnTo>
                      <a:lnTo>
                        <a:pt x="26" y="21"/>
                      </a:lnTo>
                      <a:lnTo>
                        <a:pt x="26" y="24"/>
                      </a:lnTo>
                      <a:lnTo>
                        <a:pt x="24" y="27"/>
                      </a:lnTo>
                      <a:lnTo>
                        <a:pt x="21" y="29"/>
                      </a:lnTo>
                      <a:lnTo>
                        <a:pt x="18" y="32"/>
                      </a:lnTo>
                      <a:lnTo>
                        <a:pt x="0" y="32"/>
                      </a:lnTo>
                      <a:lnTo>
                        <a:pt x="8" y="32"/>
                      </a:lnTo>
                      <a:lnTo>
                        <a:pt x="8" y="0"/>
                      </a:lnTo>
                      <a:lnTo>
                        <a:pt x="26" y="0"/>
                      </a:lnTo>
                      <a:lnTo>
                        <a:pt x="26" y="0"/>
                      </a:lnTo>
                      <a:lnTo>
                        <a:pt x="24" y="0"/>
                      </a:lnTo>
                      <a:close/>
                    </a:path>
                  </a:pathLst>
                </a:custGeom>
                <a:solidFill>
                  <a:srgbClr val="CEA156"/>
                </a:solidFill>
                <a:ln w="9525">
                  <a:noFill/>
                  <a:round/>
                  <a:headEnd/>
                  <a:tailEnd/>
                </a:ln>
              </p:spPr>
              <p:txBody>
                <a:bodyPr/>
                <a:lstStyle/>
                <a:p>
                  <a:endParaRPr lang="en-US"/>
                </a:p>
              </p:txBody>
            </p:sp>
            <p:sp>
              <p:nvSpPr>
                <p:cNvPr id="44305" name="Freeform 273"/>
                <p:cNvSpPr>
                  <a:spLocks/>
                </p:cNvSpPr>
                <p:nvPr/>
              </p:nvSpPr>
              <p:spPr bwMode="auto">
                <a:xfrm>
                  <a:off x="2996" y="3334"/>
                  <a:ext cx="6" cy="22"/>
                </a:xfrm>
                <a:custGeom>
                  <a:avLst/>
                  <a:gdLst/>
                  <a:ahLst/>
                  <a:cxnLst>
                    <a:cxn ang="0">
                      <a:pos x="13" y="8"/>
                    </a:cxn>
                    <a:cxn ang="0">
                      <a:pos x="0" y="44"/>
                    </a:cxn>
                    <a:cxn ang="0">
                      <a:pos x="0" y="2"/>
                    </a:cxn>
                    <a:cxn ang="0">
                      <a:pos x="2" y="2"/>
                    </a:cxn>
                    <a:cxn ang="0">
                      <a:pos x="3" y="0"/>
                    </a:cxn>
                    <a:cxn ang="0">
                      <a:pos x="5" y="2"/>
                    </a:cxn>
                    <a:cxn ang="0">
                      <a:pos x="6" y="2"/>
                    </a:cxn>
                    <a:cxn ang="0">
                      <a:pos x="8" y="4"/>
                    </a:cxn>
                    <a:cxn ang="0">
                      <a:pos x="10" y="4"/>
                    </a:cxn>
                    <a:cxn ang="0">
                      <a:pos x="10" y="5"/>
                    </a:cxn>
                    <a:cxn ang="0">
                      <a:pos x="11" y="7"/>
                    </a:cxn>
                    <a:cxn ang="0">
                      <a:pos x="13" y="8"/>
                    </a:cxn>
                    <a:cxn ang="0">
                      <a:pos x="13" y="8"/>
                    </a:cxn>
                    <a:cxn ang="0">
                      <a:pos x="13" y="8"/>
                    </a:cxn>
                  </a:cxnLst>
                  <a:rect l="0" t="0" r="r" b="b"/>
                  <a:pathLst>
                    <a:path w="13" h="44">
                      <a:moveTo>
                        <a:pt x="13" y="8"/>
                      </a:moveTo>
                      <a:lnTo>
                        <a:pt x="0" y="44"/>
                      </a:lnTo>
                      <a:lnTo>
                        <a:pt x="0" y="2"/>
                      </a:lnTo>
                      <a:lnTo>
                        <a:pt x="2" y="2"/>
                      </a:lnTo>
                      <a:lnTo>
                        <a:pt x="3" y="0"/>
                      </a:lnTo>
                      <a:lnTo>
                        <a:pt x="5" y="2"/>
                      </a:lnTo>
                      <a:lnTo>
                        <a:pt x="6" y="2"/>
                      </a:lnTo>
                      <a:lnTo>
                        <a:pt x="8" y="4"/>
                      </a:lnTo>
                      <a:lnTo>
                        <a:pt x="10" y="4"/>
                      </a:lnTo>
                      <a:lnTo>
                        <a:pt x="10" y="5"/>
                      </a:lnTo>
                      <a:lnTo>
                        <a:pt x="11" y="7"/>
                      </a:lnTo>
                      <a:lnTo>
                        <a:pt x="13" y="8"/>
                      </a:lnTo>
                      <a:lnTo>
                        <a:pt x="13" y="8"/>
                      </a:lnTo>
                      <a:lnTo>
                        <a:pt x="13" y="8"/>
                      </a:lnTo>
                      <a:close/>
                    </a:path>
                  </a:pathLst>
                </a:custGeom>
                <a:solidFill>
                  <a:srgbClr val="FFFF00"/>
                </a:solidFill>
                <a:ln w="9525">
                  <a:noFill/>
                  <a:round/>
                  <a:headEnd/>
                  <a:tailEnd/>
                </a:ln>
              </p:spPr>
              <p:txBody>
                <a:bodyPr/>
                <a:lstStyle/>
                <a:p>
                  <a:endParaRPr lang="en-US"/>
                </a:p>
              </p:txBody>
            </p:sp>
            <p:sp>
              <p:nvSpPr>
                <p:cNvPr id="44306" name="Freeform 274"/>
                <p:cNvSpPr>
                  <a:spLocks/>
                </p:cNvSpPr>
                <p:nvPr/>
              </p:nvSpPr>
              <p:spPr bwMode="auto">
                <a:xfrm>
                  <a:off x="3050" y="3335"/>
                  <a:ext cx="21" cy="22"/>
                </a:xfrm>
                <a:custGeom>
                  <a:avLst/>
                  <a:gdLst/>
                  <a:ahLst/>
                  <a:cxnLst>
                    <a:cxn ang="0">
                      <a:pos x="0" y="42"/>
                    </a:cxn>
                    <a:cxn ang="0">
                      <a:pos x="43" y="0"/>
                    </a:cxn>
                    <a:cxn ang="0">
                      <a:pos x="40" y="5"/>
                    </a:cxn>
                    <a:cxn ang="0">
                      <a:pos x="37" y="11"/>
                    </a:cxn>
                    <a:cxn ang="0">
                      <a:pos x="34" y="16"/>
                    </a:cxn>
                    <a:cxn ang="0">
                      <a:pos x="31" y="22"/>
                    </a:cxn>
                    <a:cxn ang="0">
                      <a:pos x="27" y="29"/>
                    </a:cxn>
                    <a:cxn ang="0">
                      <a:pos x="24" y="35"/>
                    </a:cxn>
                    <a:cxn ang="0">
                      <a:pos x="21" y="38"/>
                    </a:cxn>
                    <a:cxn ang="0">
                      <a:pos x="15" y="42"/>
                    </a:cxn>
                    <a:cxn ang="0">
                      <a:pos x="10" y="43"/>
                    </a:cxn>
                    <a:cxn ang="0">
                      <a:pos x="2" y="42"/>
                    </a:cxn>
                    <a:cxn ang="0">
                      <a:pos x="2" y="42"/>
                    </a:cxn>
                    <a:cxn ang="0">
                      <a:pos x="0" y="42"/>
                    </a:cxn>
                  </a:cxnLst>
                  <a:rect l="0" t="0" r="r" b="b"/>
                  <a:pathLst>
                    <a:path w="43" h="43">
                      <a:moveTo>
                        <a:pt x="0" y="42"/>
                      </a:moveTo>
                      <a:lnTo>
                        <a:pt x="43" y="0"/>
                      </a:lnTo>
                      <a:lnTo>
                        <a:pt x="40" y="5"/>
                      </a:lnTo>
                      <a:lnTo>
                        <a:pt x="37" y="11"/>
                      </a:lnTo>
                      <a:lnTo>
                        <a:pt x="34" y="16"/>
                      </a:lnTo>
                      <a:lnTo>
                        <a:pt x="31" y="22"/>
                      </a:lnTo>
                      <a:lnTo>
                        <a:pt x="27" y="29"/>
                      </a:lnTo>
                      <a:lnTo>
                        <a:pt x="24" y="35"/>
                      </a:lnTo>
                      <a:lnTo>
                        <a:pt x="21" y="38"/>
                      </a:lnTo>
                      <a:lnTo>
                        <a:pt x="15" y="42"/>
                      </a:lnTo>
                      <a:lnTo>
                        <a:pt x="10" y="43"/>
                      </a:lnTo>
                      <a:lnTo>
                        <a:pt x="2" y="42"/>
                      </a:lnTo>
                      <a:lnTo>
                        <a:pt x="2" y="42"/>
                      </a:lnTo>
                      <a:lnTo>
                        <a:pt x="0" y="42"/>
                      </a:lnTo>
                      <a:close/>
                    </a:path>
                  </a:pathLst>
                </a:custGeom>
                <a:solidFill>
                  <a:srgbClr val="FFFF00"/>
                </a:solidFill>
                <a:ln w="9525">
                  <a:noFill/>
                  <a:round/>
                  <a:headEnd/>
                  <a:tailEnd/>
                </a:ln>
              </p:spPr>
              <p:txBody>
                <a:bodyPr/>
                <a:lstStyle/>
                <a:p>
                  <a:endParaRPr lang="en-US"/>
                </a:p>
              </p:txBody>
            </p:sp>
            <p:sp>
              <p:nvSpPr>
                <p:cNvPr id="44307" name="Freeform 275"/>
                <p:cNvSpPr>
                  <a:spLocks/>
                </p:cNvSpPr>
                <p:nvPr/>
              </p:nvSpPr>
              <p:spPr bwMode="auto">
                <a:xfrm>
                  <a:off x="3594" y="3335"/>
                  <a:ext cx="5" cy="21"/>
                </a:xfrm>
                <a:custGeom>
                  <a:avLst/>
                  <a:gdLst/>
                  <a:ahLst/>
                  <a:cxnLst>
                    <a:cxn ang="0">
                      <a:pos x="9" y="42"/>
                    </a:cxn>
                    <a:cxn ang="0">
                      <a:pos x="0" y="0"/>
                    </a:cxn>
                    <a:cxn ang="0">
                      <a:pos x="9" y="24"/>
                    </a:cxn>
                    <a:cxn ang="0">
                      <a:pos x="9" y="42"/>
                    </a:cxn>
                    <a:cxn ang="0">
                      <a:pos x="9" y="42"/>
                    </a:cxn>
                  </a:cxnLst>
                  <a:rect l="0" t="0" r="r" b="b"/>
                  <a:pathLst>
                    <a:path w="9" h="42">
                      <a:moveTo>
                        <a:pt x="9" y="42"/>
                      </a:moveTo>
                      <a:lnTo>
                        <a:pt x="0" y="0"/>
                      </a:lnTo>
                      <a:lnTo>
                        <a:pt x="9" y="24"/>
                      </a:lnTo>
                      <a:lnTo>
                        <a:pt x="9" y="42"/>
                      </a:lnTo>
                      <a:lnTo>
                        <a:pt x="9" y="42"/>
                      </a:lnTo>
                      <a:close/>
                    </a:path>
                  </a:pathLst>
                </a:custGeom>
                <a:solidFill>
                  <a:srgbClr val="893939"/>
                </a:solidFill>
                <a:ln w="9525">
                  <a:noFill/>
                  <a:round/>
                  <a:headEnd/>
                  <a:tailEnd/>
                </a:ln>
              </p:spPr>
              <p:txBody>
                <a:bodyPr/>
                <a:lstStyle/>
                <a:p>
                  <a:endParaRPr lang="en-US"/>
                </a:p>
              </p:txBody>
            </p:sp>
            <p:sp>
              <p:nvSpPr>
                <p:cNvPr id="44308" name="Freeform 276"/>
                <p:cNvSpPr>
                  <a:spLocks/>
                </p:cNvSpPr>
                <p:nvPr/>
              </p:nvSpPr>
              <p:spPr bwMode="auto">
                <a:xfrm>
                  <a:off x="2707" y="3338"/>
                  <a:ext cx="18" cy="22"/>
                </a:xfrm>
                <a:custGeom>
                  <a:avLst/>
                  <a:gdLst/>
                  <a:ahLst/>
                  <a:cxnLst>
                    <a:cxn ang="0">
                      <a:pos x="34" y="0"/>
                    </a:cxn>
                    <a:cxn ang="0">
                      <a:pos x="32" y="7"/>
                    </a:cxn>
                    <a:cxn ang="0">
                      <a:pos x="31" y="12"/>
                    </a:cxn>
                    <a:cxn ang="0">
                      <a:pos x="28" y="15"/>
                    </a:cxn>
                    <a:cxn ang="0">
                      <a:pos x="24" y="20"/>
                    </a:cxn>
                    <a:cxn ang="0">
                      <a:pos x="20" y="23"/>
                    </a:cxn>
                    <a:cxn ang="0">
                      <a:pos x="16" y="28"/>
                    </a:cxn>
                    <a:cxn ang="0">
                      <a:pos x="13" y="31"/>
                    </a:cxn>
                    <a:cxn ang="0">
                      <a:pos x="8" y="36"/>
                    </a:cxn>
                    <a:cxn ang="0">
                      <a:pos x="4" y="39"/>
                    </a:cxn>
                    <a:cxn ang="0">
                      <a:pos x="0" y="44"/>
                    </a:cxn>
                    <a:cxn ang="0">
                      <a:pos x="0" y="0"/>
                    </a:cxn>
                    <a:cxn ang="0">
                      <a:pos x="36" y="0"/>
                    </a:cxn>
                    <a:cxn ang="0">
                      <a:pos x="36" y="0"/>
                    </a:cxn>
                    <a:cxn ang="0">
                      <a:pos x="34" y="0"/>
                    </a:cxn>
                  </a:cxnLst>
                  <a:rect l="0" t="0" r="r" b="b"/>
                  <a:pathLst>
                    <a:path w="36" h="44">
                      <a:moveTo>
                        <a:pt x="34" y="0"/>
                      </a:moveTo>
                      <a:lnTo>
                        <a:pt x="32" y="7"/>
                      </a:lnTo>
                      <a:lnTo>
                        <a:pt x="31" y="12"/>
                      </a:lnTo>
                      <a:lnTo>
                        <a:pt x="28" y="15"/>
                      </a:lnTo>
                      <a:lnTo>
                        <a:pt x="24" y="20"/>
                      </a:lnTo>
                      <a:lnTo>
                        <a:pt x="20" y="23"/>
                      </a:lnTo>
                      <a:lnTo>
                        <a:pt x="16" y="28"/>
                      </a:lnTo>
                      <a:lnTo>
                        <a:pt x="13" y="31"/>
                      </a:lnTo>
                      <a:lnTo>
                        <a:pt x="8" y="36"/>
                      </a:lnTo>
                      <a:lnTo>
                        <a:pt x="4" y="39"/>
                      </a:lnTo>
                      <a:lnTo>
                        <a:pt x="0" y="44"/>
                      </a:lnTo>
                      <a:lnTo>
                        <a:pt x="0" y="0"/>
                      </a:lnTo>
                      <a:lnTo>
                        <a:pt x="36" y="0"/>
                      </a:lnTo>
                      <a:lnTo>
                        <a:pt x="36" y="0"/>
                      </a:lnTo>
                      <a:lnTo>
                        <a:pt x="34" y="0"/>
                      </a:lnTo>
                      <a:close/>
                    </a:path>
                  </a:pathLst>
                </a:custGeom>
                <a:solidFill>
                  <a:srgbClr val="FFFF00"/>
                </a:solidFill>
                <a:ln w="9525">
                  <a:noFill/>
                  <a:round/>
                  <a:headEnd/>
                  <a:tailEnd/>
                </a:ln>
              </p:spPr>
              <p:txBody>
                <a:bodyPr/>
                <a:lstStyle/>
                <a:p>
                  <a:endParaRPr lang="en-US"/>
                </a:p>
              </p:txBody>
            </p:sp>
            <p:sp>
              <p:nvSpPr>
                <p:cNvPr id="44309" name="Freeform 277"/>
                <p:cNvSpPr>
                  <a:spLocks/>
                </p:cNvSpPr>
                <p:nvPr/>
              </p:nvSpPr>
              <p:spPr bwMode="auto">
                <a:xfrm>
                  <a:off x="2725" y="3338"/>
                  <a:ext cx="21" cy="22"/>
                </a:xfrm>
                <a:custGeom>
                  <a:avLst/>
                  <a:gdLst/>
                  <a:ahLst/>
                  <a:cxnLst>
                    <a:cxn ang="0">
                      <a:pos x="41" y="0"/>
                    </a:cxn>
                    <a:cxn ang="0">
                      <a:pos x="0" y="44"/>
                    </a:cxn>
                    <a:cxn ang="0">
                      <a:pos x="41" y="0"/>
                    </a:cxn>
                    <a:cxn ang="0">
                      <a:pos x="41" y="0"/>
                    </a:cxn>
                  </a:cxnLst>
                  <a:rect l="0" t="0" r="r" b="b"/>
                  <a:pathLst>
                    <a:path w="41" h="44">
                      <a:moveTo>
                        <a:pt x="41" y="0"/>
                      </a:moveTo>
                      <a:lnTo>
                        <a:pt x="0" y="44"/>
                      </a:lnTo>
                      <a:lnTo>
                        <a:pt x="41" y="0"/>
                      </a:lnTo>
                      <a:lnTo>
                        <a:pt x="41" y="0"/>
                      </a:lnTo>
                      <a:close/>
                    </a:path>
                  </a:pathLst>
                </a:custGeom>
                <a:solidFill>
                  <a:srgbClr val="FFFF00"/>
                </a:solidFill>
                <a:ln w="9525">
                  <a:noFill/>
                  <a:round/>
                  <a:headEnd/>
                  <a:tailEnd/>
                </a:ln>
              </p:spPr>
              <p:txBody>
                <a:bodyPr/>
                <a:lstStyle/>
                <a:p>
                  <a:endParaRPr lang="en-US"/>
                </a:p>
              </p:txBody>
            </p:sp>
            <p:sp>
              <p:nvSpPr>
                <p:cNvPr id="44310" name="Freeform 278"/>
                <p:cNvSpPr>
                  <a:spLocks/>
                </p:cNvSpPr>
                <p:nvPr/>
              </p:nvSpPr>
              <p:spPr bwMode="auto">
                <a:xfrm>
                  <a:off x="2577" y="3347"/>
                  <a:ext cx="160" cy="157"/>
                </a:xfrm>
                <a:custGeom>
                  <a:avLst/>
                  <a:gdLst/>
                  <a:ahLst/>
                  <a:cxnLst>
                    <a:cxn ang="0">
                      <a:pos x="57" y="157"/>
                    </a:cxn>
                    <a:cxn ang="0">
                      <a:pos x="100" y="138"/>
                    </a:cxn>
                    <a:cxn ang="0">
                      <a:pos x="144" y="114"/>
                    </a:cxn>
                    <a:cxn ang="0">
                      <a:pos x="185" y="98"/>
                    </a:cxn>
                    <a:cxn ang="0">
                      <a:pos x="225" y="102"/>
                    </a:cxn>
                    <a:cxn ang="0">
                      <a:pos x="248" y="136"/>
                    </a:cxn>
                    <a:cxn ang="0">
                      <a:pos x="259" y="173"/>
                    </a:cxn>
                    <a:cxn ang="0">
                      <a:pos x="272" y="208"/>
                    </a:cxn>
                    <a:cxn ang="0">
                      <a:pos x="278" y="245"/>
                    </a:cxn>
                    <a:cxn ang="0">
                      <a:pos x="267" y="283"/>
                    </a:cxn>
                    <a:cxn ang="0">
                      <a:pos x="259" y="306"/>
                    </a:cxn>
                    <a:cxn ang="0">
                      <a:pos x="272" y="301"/>
                    </a:cxn>
                    <a:cxn ang="0">
                      <a:pos x="284" y="290"/>
                    </a:cxn>
                    <a:cxn ang="0">
                      <a:pos x="299" y="277"/>
                    </a:cxn>
                    <a:cxn ang="0">
                      <a:pos x="313" y="266"/>
                    </a:cxn>
                    <a:cxn ang="0">
                      <a:pos x="313" y="267"/>
                    </a:cxn>
                    <a:cxn ang="0">
                      <a:pos x="300" y="282"/>
                    </a:cxn>
                    <a:cxn ang="0">
                      <a:pos x="288" y="296"/>
                    </a:cxn>
                    <a:cxn ang="0">
                      <a:pos x="272" y="307"/>
                    </a:cxn>
                    <a:cxn ang="0">
                      <a:pos x="256" y="314"/>
                    </a:cxn>
                    <a:cxn ang="0">
                      <a:pos x="251" y="299"/>
                    </a:cxn>
                    <a:cxn ang="0">
                      <a:pos x="260" y="267"/>
                    </a:cxn>
                    <a:cxn ang="0">
                      <a:pos x="267" y="234"/>
                    </a:cxn>
                    <a:cxn ang="0">
                      <a:pos x="267" y="202"/>
                    </a:cxn>
                    <a:cxn ang="0">
                      <a:pos x="257" y="173"/>
                    </a:cxn>
                    <a:cxn ang="0">
                      <a:pos x="244" y="157"/>
                    </a:cxn>
                    <a:cxn ang="0">
                      <a:pos x="240" y="154"/>
                    </a:cxn>
                    <a:cxn ang="0">
                      <a:pos x="233" y="152"/>
                    </a:cxn>
                    <a:cxn ang="0">
                      <a:pos x="227" y="152"/>
                    </a:cxn>
                    <a:cxn ang="0">
                      <a:pos x="220" y="152"/>
                    </a:cxn>
                    <a:cxn ang="0">
                      <a:pos x="211" y="93"/>
                    </a:cxn>
                    <a:cxn ang="0">
                      <a:pos x="168" y="104"/>
                    </a:cxn>
                    <a:cxn ang="0">
                      <a:pos x="126" y="125"/>
                    </a:cxn>
                    <a:cxn ang="0">
                      <a:pos x="86" y="147"/>
                    </a:cxn>
                    <a:cxn ang="0">
                      <a:pos x="46" y="158"/>
                    </a:cxn>
                    <a:cxn ang="0">
                      <a:pos x="0" y="152"/>
                    </a:cxn>
                    <a:cxn ang="0">
                      <a:pos x="4" y="120"/>
                    </a:cxn>
                    <a:cxn ang="0">
                      <a:pos x="11" y="93"/>
                    </a:cxn>
                    <a:cxn ang="0">
                      <a:pos x="16" y="67"/>
                    </a:cxn>
                    <a:cxn ang="0">
                      <a:pos x="16" y="43"/>
                    </a:cxn>
                    <a:cxn ang="0">
                      <a:pos x="6" y="18"/>
                    </a:cxn>
                    <a:cxn ang="0">
                      <a:pos x="38" y="40"/>
                    </a:cxn>
                    <a:cxn ang="0">
                      <a:pos x="41" y="30"/>
                    </a:cxn>
                    <a:cxn ang="0">
                      <a:pos x="40" y="21"/>
                    </a:cxn>
                    <a:cxn ang="0">
                      <a:pos x="35" y="11"/>
                    </a:cxn>
                    <a:cxn ang="0">
                      <a:pos x="28" y="3"/>
                    </a:cxn>
                    <a:cxn ang="0">
                      <a:pos x="40" y="16"/>
                    </a:cxn>
                    <a:cxn ang="0">
                      <a:pos x="40" y="50"/>
                    </a:cxn>
                    <a:cxn ang="0">
                      <a:pos x="22" y="83"/>
                    </a:cxn>
                    <a:cxn ang="0">
                      <a:pos x="6" y="117"/>
                    </a:cxn>
                    <a:cxn ang="0">
                      <a:pos x="14" y="147"/>
                    </a:cxn>
                    <a:cxn ang="0">
                      <a:pos x="35" y="158"/>
                    </a:cxn>
                  </a:cxnLst>
                  <a:rect l="0" t="0" r="r" b="b"/>
                  <a:pathLst>
                    <a:path w="320" h="314">
                      <a:moveTo>
                        <a:pt x="35" y="158"/>
                      </a:moveTo>
                      <a:lnTo>
                        <a:pt x="57" y="157"/>
                      </a:lnTo>
                      <a:lnTo>
                        <a:pt x="78" y="149"/>
                      </a:lnTo>
                      <a:lnTo>
                        <a:pt x="100" y="138"/>
                      </a:lnTo>
                      <a:lnTo>
                        <a:pt x="121" y="126"/>
                      </a:lnTo>
                      <a:lnTo>
                        <a:pt x="144" y="114"/>
                      </a:lnTo>
                      <a:lnTo>
                        <a:pt x="164" y="104"/>
                      </a:lnTo>
                      <a:lnTo>
                        <a:pt x="185" y="98"/>
                      </a:lnTo>
                      <a:lnTo>
                        <a:pt x="206" y="98"/>
                      </a:lnTo>
                      <a:lnTo>
                        <a:pt x="225" y="102"/>
                      </a:lnTo>
                      <a:lnTo>
                        <a:pt x="246" y="117"/>
                      </a:lnTo>
                      <a:lnTo>
                        <a:pt x="248" y="136"/>
                      </a:lnTo>
                      <a:lnTo>
                        <a:pt x="252" y="154"/>
                      </a:lnTo>
                      <a:lnTo>
                        <a:pt x="259" y="173"/>
                      </a:lnTo>
                      <a:lnTo>
                        <a:pt x="265" y="190"/>
                      </a:lnTo>
                      <a:lnTo>
                        <a:pt x="272" y="208"/>
                      </a:lnTo>
                      <a:lnTo>
                        <a:pt x="276" y="227"/>
                      </a:lnTo>
                      <a:lnTo>
                        <a:pt x="278" y="245"/>
                      </a:lnTo>
                      <a:lnTo>
                        <a:pt x="275" y="264"/>
                      </a:lnTo>
                      <a:lnTo>
                        <a:pt x="267" y="283"/>
                      </a:lnTo>
                      <a:lnTo>
                        <a:pt x="252" y="304"/>
                      </a:lnTo>
                      <a:lnTo>
                        <a:pt x="259" y="306"/>
                      </a:lnTo>
                      <a:lnTo>
                        <a:pt x="265" y="304"/>
                      </a:lnTo>
                      <a:lnTo>
                        <a:pt x="272" y="301"/>
                      </a:lnTo>
                      <a:lnTo>
                        <a:pt x="278" y="296"/>
                      </a:lnTo>
                      <a:lnTo>
                        <a:pt x="284" y="290"/>
                      </a:lnTo>
                      <a:lnTo>
                        <a:pt x="292" y="283"/>
                      </a:lnTo>
                      <a:lnTo>
                        <a:pt x="299" y="277"/>
                      </a:lnTo>
                      <a:lnTo>
                        <a:pt x="305" y="270"/>
                      </a:lnTo>
                      <a:lnTo>
                        <a:pt x="313" y="266"/>
                      </a:lnTo>
                      <a:lnTo>
                        <a:pt x="320" y="261"/>
                      </a:lnTo>
                      <a:lnTo>
                        <a:pt x="313" y="267"/>
                      </a:lnTo>
                      <a:lnTo>
                        <a:pt x="307" y="275"/>
                      </a:lnTo>
                      <a:lnTo>
                        <a:pt x="300" y="282"/>
                      </a:lnTo>
                      <a:lnTo>
                        <a:pt x="294" y="290"/>
                      </a:lnTo>
                      <a:lnTo>
                        <a:pt x="288" y="296"/>
                      </a:lnTo>
                      <a:lnTo>
                        <a:pt x="280" y="301"/>
                      </a:lnTo>
                      <a:lnTo>
                        <a:pt x="272" y="307"/>
                      </a:lnTo>
                      <a:lnTo>
                        <a:pt x="264" y="310"/>
                      </a:lnTo>
                      <a:lnTo>
                        <a:pt x="256" y="314"/>
                      </a:lnTo>
                      <a:lnTo>
                        <a:pt x="246" y="314"/>
                      </a:lnTo>
                      <a:lnTo>
                        <a:pt x="251" y="299"/>
                      </a:lnTo>
                      <a:lnTo>
                        <a:pt x="256" y="283"/>
                      </a:lnTo>
                      <a:lnTo>
                        <a:pt x="260" y="267"/>
                      </a:lnTo>
                      <a:lnTo>
                        <a:pt x="264" y="250"/>
                      </a:lnTo>
                      <a:lnTo>
                        <a:pt x="267" y="234"/>
                      </a:lnTo>
                      <a:lnTo>
                        <a:pt x="268" y="218"/>
                      </a:lnTo>
                      <a:lnTo>
                        <a:pt x="267" y="202"/>
                      </a:lnTo>
                      <a:lnTo>
                        <a:pt x="264" y="187"/>
                      </a:lnTo>
                      <a:lnTo>
                        <a:pt x="257" y="173"/>
                      </a:lnTo>
                      <a:lnTo>
                        <a:pt x="246" y="158"/>
                      </a:lnTo>
                      <a:lnTo>
                        <a:pt x="244" y="157"/>
                      </a:lnTo>
                      <a:lnTo>
                        <a:pt x="241" y="154"/>
                      </a:lnTo>
                      <a:lnTo>
                        <a:pt x="240" y="154"/>
                      </a:lnTo>
                      <a:lnTo>
                        <a:pt x="236" y="152"/>
                      </a:lnTo>
                      <a:lnTo>
                        <a:pt x="233" y="152"/>
                      </a:lnTo>
                      <a:lnTo>
                        <a:pt x="230" y="152"/>
                      </a:lnTo>
                      <a:lnTo>
                        <a:pt x="227" y="152"/>
                      </a:lnTo>
                      <a:lnTo>
                        <a:pt x="224" y="152"/>
                      </a:lnTo>
                      <a:lnTo>
                        <a:pt x="220" y="152"/>
                      </a:lnTo>
                      <a:lnTo>
                        <a:pt x="217" y="152"/>
                      </a:lnTo>
                      <a:lnTo>
                        <a:pt x="211" y="93"/>
                      </a:lnTo>
                      <a:lnTo>
                        <a:pt x="188" y="96"/>
                      </a:lnTo>
                      <a:lnTo>
                        <a:pt x="168" y="104"/>
                      </a:lnTo>
                      <a:lnTo>
                        <a:pt x="147" y="114"/>
                      </a:lnTo>
                      <a:lnTo>
                        <a:pt x="126" y="125"/>
                      </a:lnTo>
                      <a:lnTo>
                        <a:pt x="107" y="136"/>
                      </a:lnTo>
                      <a:lnTo>
                        <a:pt x="86" y="147"/>
                      </a:lnTo>
                      <a:lnTo>
                        <a:pt x="67" y="154"/>
                      </a:lnTo>
                      <a:lnTo>
                        <a:pt x="46" y="158"/>
                      </a:lnTo>
                      <a:lnTo>
                        <a:pt x="24" y="158"/>
                      </a:lnTo>
                      <a:lnTo>
                        <a:pt x="0" y="152"/>
                      </a:lnTo>
                      <a:lnTo>
                        <a:pt x="1" y="136"/>
                      </a:lnTo>
                      <a:lnTo>
                        <a:pt x="4" y="120"/>
                      </a:lnTo>
                      <a:lnTo>
                        <a:pt x="8" y="106"/>
                      </a:lnTo>
                      <a:lnTo>
                        <a:pt x="11" y="93"/>
                      </a:lnTo>
                      <a:lnTo>
                        <a:pt x="14" y="80"/>
                      </a:lnTo>
                      <a:lnTo>
                        <a:pt x="16" y="67"/>
                      </a:lnTo>
                      <a:lnTo>
                        <a:pt x="17" y="54"/>
                      </a:lnTo>
                      <a:lnTo>
                        <a:pt x="16" y="43"/>
                      </a:lnTo>
                      <a:lnTo>
                        <a:pt x="12" y="30"/>
                      </a:lnTo>
                      <a:lnTo>
                        <a:pt x="6" y="18"/>
                      </a:lnTo>
                      <a:lnTo>
                        <a:pt x="35" y="43"/>
                      </a:lnTo>
                      <a:lnTo>
                        <a:pt x="38" y="40"/>
                      </a:lnTo>
                      <a:lnTo>
                        <a:pt x="41" y="35"/>
                      </a:lnTo>
                      <a:lnTo>
                        <a:pt x="41" y="30"/>
                      </a:lnTo>
                      <a:lnTo>
                        <a:pt x="41" y="26"/>
                      </a:lnTo>
                      <a:lnTo>
                        <a:pt x="40" y="21"/>
                      </a:lnTo>
                      <a:lnTo>
                        <a:pt x="38" y="16"/>
                      </a:lnTo>
                      <a:lnTo>
                        <a:pt x="35" y="11"/>
                      </a:lnTo>
                      <a:lnTo>
                        <a:pt x="32" y="6"/>
                      </a:lnTo>
                      <a:lnTo>
                        <a:pt x="28" y="3"/>
                      </a:lnTo>
                      <a:lnTo>
                        <a:pt x="24" y="0"/>
                      </a:lnTo>
                      <a:lnTo>
                        <a:pt x="40" y="16"/>
                      </a:lnTo>
                      <a:lnTo>
                        <a:pt x="43" y="32"/>
                      </a:lnTo>
                      <a:lnTo>
                        <a:pt x="40" y="50"/>
                      </a:lnTo>
                      <a:lnTo>
                        <a:pt x="32" y="67"/>
                      </a:lnTo>
                      <a:lnTo>
                        <a:pt x="22" y="83"/>
                      </a:lnTo>
                      <a:lnTo>
                        <a:pt x="12" y="101"/>
                      </a:lnTo>
                      <a:lnTo>
                        <a:pt x="6" y="117"/>
                      </a:lnTo>
                      <a:lnTo>
                        <a:pt x="6" y="133"/>
                      </a:lnTo>
                      <a:lnTo>
                        <a:pt x="14" y="147"/>
                      </a:lnTo>
                      <a:lnTo>
                        <a:pt x="35" y="158"/>
                      </a:lnTo>
                      <a:lnTo>
                        <a:pt x="35" y="158"/>
                      </a:lnTo>
                      <a:close/>
                    </a:path>
                  </a:pathLst>
                </a:custGeom>
                <a:solidFill>
                  <a:srgbClr val="CEA156"/>
                </a:solidFill>
                <a:ln w="9525">
                  <a:noFill/>
                  <a:round/>
                  <a:headEnd/>
                  <a:tailEnd/>
                </a:ln>
              </p:spPr>
              <p:txBody>
                <a:bodyPr/>
                <a:lstStyle/>
                <a:p>
                  <a:endParaRPr lang="en-US"/>
                </a:p>
              </p:txBody>
            </p:sp>
            <p:sp>
              <p:nvSpPr>
                <p:cNvPr id="44311" name="Freeform 279"/>
                <p:cNvSpPr>
                  <a:spLocks/>
                </p:cNvSpPr>
                <p:nvPr/>
              </p:nvSpPr>
              <p:spPr bwMode="auto">
                <a:xfrm>
                  <a:off x="2366" y="3355"/>
                  <a:ext cx="22" cy="18"/>
                </a:xfrm>
                <a:custGeom>
                  <a:avLst/>
                  <a:gdLst/>
                  <a:ahLst/>
                  <a:cxnLst>
                    <a:cxn ang="0">
                      <a:pos x="42" y="26"/>
                    </a:cxn>
                    <a:cxn ang="0">
                      <a:pos x="45" y="34"/>
                    </a:cxn>
                    <a:cxn ang="0">
                      <a:pos x="45" y="35"/>
                    </a:cxn>
                    <a:cxn ang="0">
                      <a:pos x="43" y="34"/>
                    </a:cxn>
                    <a:cxn ang="0">
                      <a:pos x="40" y="27"/>
                    </a:cxn>
                    <a:cxn ang="0">
                      <a:pos x="35" y="21"/>
                    </a:cxn>
                    <a:cxn ang="0">
                      <a:pos x="31" y="14"/>
                    </a:cxn>
                    <a:cxn ang="0">
                      <a:pos x="24" y="8"/>
                    </a:cxn>
                    <a:cxn ang="0">
                      <a:pos x="16" y="3"/>
                    </a:cxn>
                    <a:cxn ang="0">
                      <a:pos x="8" y="0"/>
                    </a:cxn>
                    <a:cxn ang="0">
                      <a:pos x="0" y="2"/>
                    </a:cxn>
                    <a:cxn ang="0">
                      <a:pos x="3" y="6"/>
                    </a:cxn>
                    <a:cxn ang="0">
                      <a:pos x="8" y="8"/>
                    </a:cxn>
                    <a:cxn ang="0">
                      <a:pos x="13" y="10"/>
                    </a:cxn>
                    <a:cxn ang="0">
                      <a:pos x="18" y="11"/>
                    </a:cxn>
                    <a:cxn ang="0">
                      <a:pos x="23" y="11"/>
                    </a:cxn>
                    <a:cxn ang="0">
                      <a:pos x="27" y="13"/>
                    </a:cxn>
                    <a:cxn ang="0">
                      <a:pos x="32" y="14"/>
                    </a:cxn>
                    <a:cxn ang="0">
                      <a:pos x="37" y="18"/>
                    </a:cxn>
                    <a:cxn ang="0">
                      <a:pos x="40" y="21"/>
                    </a:cxn>
                    <a:cxn ang="0">
                      <a:pos x="42" y="27"/>
                    </a:cxn>
                    <a:cxn ang="0">
                      <a:pos x="42" y="27"/>
                    </a:cxn>
                    <a:cxn ang="0">
                      <a:pos x="42" y="26"/>
                    </a:cxn>
                  </a:cxnLst>
                  <a:rect l="0" t="0" r="r" b="b"/>
                  <a:pathLst>
                    <a:path w="45" h="35">
                      <a:moveTo>
                        <a:pt x="42" y="26"/>
                      </a:moveTo>
                      <a:lnTo>
                        <a:pt x="45" y="34"/>
                      </a:lnTo>
                      <a:lnTo>
                        <a:pt x="45" y="35"/>
                      </a:lnTo>
                      <a:lnTo>
                        <a:pt x="43" y="34"/>
                      </a:lnTo>
                      <a:lnTo>
                        <a:pt x="40" y="27"/>
                      </a:lnTo>
                      <a:lnTo>
                        <a:pt x="35" y="21"/>
                      </a:lnTo>
                      <a:lnTo>
                        <a:pt x="31" y="14"/>
                      </a:lnTo>
                      <a:lnTo>
                        <a:pt x="24" y="8"/>
                      </a:lnTo>
                      <a:lnTo>
                        <a:pt x="16" y="3"/>
                      </a:lnTo>
                      <a:lnTo>
                        <a:pt x="8" y="0"/>
                      </a:lnTo>
                      <a:lnTo>
                        <a:pt x="0" y="2"/>
                      </a:lnTo>
                      <a:lnTo>
                        <a:pt x="3" y="6"/>
                      </a:lnTo>
                      <a:lnTo>
                        <a:pt x="8" y="8"/>
                      </a:lnTo>
                      <a:lnTo>
                        <a:pt x="13" y="10"/>
                      </a:lnTo>
                      <a:lnTo>
                        <a:pt x="18" y="11"/>
                      </a:lnTo>
                      <a:lnTo>
                        <a:pt x="23" y="11"/>
                      </a:lnTo>
                      <a:lnTo>
                        <a:pt x="27" y="13"/>
                      </a:lnTo>
                      <a:lnTo>
                        <a:pt x="32" y="14"/>
                      </a:lnTo>
                      <a:lnTo>
                        <a:pt x="37" y="18"/>
                      </a:lnTo>
                      <a:lnTo>
                        <a:pt x="40" y="21"/>
                      </a:lnTo>
                      <a:lnTo>
                        <a:pt x="42" y="27"/>
                      </a:lnTo>
                      <a:lnTo>
                        <a:pt x="42" y="27"/>
                      </a:lnTo>
                      <a:lnTo>
                        <a:pt x="42" y="26"/>
                      </a:lnTo>
                      <a:close/>
                    </a:path>
                  </a:pathLst>
                </a:custGeom>
                <a:solidFill>
                  <a:srgbClr val="CEA156"/>
                </a:solidFill>
                <a:ln w="9525">
                  <a:noFill/>
                  <a:round/>
                  <a:headEnd/>
                  <a:tailEnd/>
                </a:ln>
              </p:spPr>
              <p:txBody>
                <a:bodyPr/>
                <a:lstStyle/>
                <a:p>
                  <a:endParaRPr lang="en-US"/>
                </a:p>
              </p:txBody>
            </p:sp>
            <p:sp>
              <p:nvSpPr>
                <p:cNvPr id="44312" name="Freeform 280"/>
                <p:cNvSpPr>
                  <a:spLocks/>
                </p:cNvSpPr>
                <p:nvPr/>
              </p:nvSpPr>
              <p:spPr bwMode="auto">
                <a:xfrm>
                  <a:off x="3551" y="3356"/>
                  <a:ext cx="15" cy="29"/>
                </a:xfrm>
                <a:custGeom>
                  <a:avLst/>
                  <a:gdLst/>
                  <a:ahLst/>
                  <a:cxnLst>
                    <a:cxn ang="0">
                      <a:pos x="0" y="0"/>
                    </a:cxn>
                    <a:cxn ang="0">
                      <a:pos x="29" y="57"/>
                    </a:cxn>
                    <a:cxn ang="0">
                      <a:pos x="2" y="0"/>
                    </a:cxn>
                    <a:cxn ang="0">
                      <a:pos x="2" y="0"/>
                    </a:cxn>
                    <a:cxn ang="0">
                      <a:pos x="0" y="0"/>
                    </a:cxn>
                  </a:cxnLst>
                  <a:rect l="0" t="0" r="r" b="b"/>
                  <a:pathLst>
                    <a:path w="29" h="57">
                      <a:moveTo>
                        <a:pt x="0" y="0"/>
                      </a:moveTo>
                      <a:lnTo>
                        <a:pt x="29" y="57"/>
                      </a:lnTo>
                      <a:lnTo>
                        <a:pt x="2" y="0"/>
                      </a:lnTo>
                      <a:lnTo>
                        <a:pt x="2" y="0"/>
                      </a:lnTo>
                      <a:lnTo>
                        <a:pt x="0" y="0"/>
                      </a:lnTo>
                      <a:close/>
                    </a:path>
                  </a:pathLst>
                </a:custGeom>
                <a:solidFill>
                  <a:srgbClr val="893939"/>
                </a:solidFill>
                <a:ln w="9525">
                  <a:noFill/>
                  <a:round/>
                  <a:headEnd/>
                  <a:tailEnd/>
                </a:ln>
              </p:spPr>
              <p:txBody>
                <a:bodyPr/>
                <a:lstStyle/>
                <a:p>
                  <a:endParaRPr lang="en-US"/>
                </a:p>
              </p:txBody>
            </p:sp>
            <p:sp>
              <p:nvSpPr>
                <p:cNvPr id="44313" name="Freeform 281"/>
                <p:cNvSpPr>
                  <a:spLocks/>
                </p:cNvSpPr>
                <p:nvPr/>
              </p:nvSpPr>
              <p:spPr bwMode="auto">
                <a:xfrm>
                  <a:off x="3642" y="3356"/>
                  <a:ext cx="8" cy="13"/>
                </a:xfrm>
                <a:custGeom>
                  <a:avLst/>
                  <a:gdLst/>
                  <a:ahLst/>
                  <a:cxnLst>
                    <a:cxn ang="0">
                      <a:pos x="0" y="0"/>
                    </a:cxn>
                    <a:cxn ang="0">
                      <a:pos x="18" y="25"/>
                    </a:cxn>
                    <a:cxn ang="0">
                      <a:pos x="0" y="0"/>
                    </a:cxn>
                    <a:cxn ang="0">
                      <a:pos x="0" y="0"/>
                    </a:cxn>
                  </a:cxnLst>
                  <a:rect l="0" t="0" r="r" b="b"/>
                  <a:pathLst>
                    <a:path w="18" h="25">
                      <a:moveTo>
                        <a:pt x="0" y="0"/>
                      </a:moveTo>
                      <a:lnTo>
                        <a:pt x="18" y="25"/>
                      </a:lnTo>
                      <a:lnTo>
                        <a:pt x="0" y="0"/>
                      </a:lnTo>
                      <a:lnTo>
                        <a:pt x="0" y="0"/>
                      </a:lnTo>
                      <a:close/>
                    </a:path>
                  </a:pathLst>
                </a:custGeom>
                <a:solidFill>
                  <a:srgbClr val="893939"/>
                </a:solidFill>
                <a:ln w="9525">
                  <a:noFill/>
                  <a:round/>
                  <a:headEnd/>
                  <a:tailEnd/>
                </a:ln>
              </p:spPr>
              <p:txBody>
                <a:bodyPr/>
                <a:lstStyle/>
                <a:p>
                  <a:endParaRPr lang="en-US"/>
                </a:p>
              </p:txBody>
            </p:sp>
            <p:sp>
              <p:nvSpPr>
                <p:cNvPr id="44314" name="Freeform 282"/>
                <p:cNvSpPr>
                  <a:spLocks/>
                </p:cNvSpPr>
                <p:nvPr/>
              </p:nvSpPr>
              <p:spPr bwMode="auto">
                <a:xfrm>
                  <a:off x="3539" y="3360"/>
                  <a:ext cx="18" cy="33"/>
                </a:xfrm>
                <a:custGeom>
                  <a:avLst/>
                  <a:gdLst/>
                  <a:ahLst/>
                  <a:cxnLst>
                    <a:cxn ang="0">
                      <a:pos x="36" y="65"/>
                    </a:cxn>
                    <a:cxn ang="0">
                      <a:pos x="0" y="0"/>
                    </a:cxn>
                    <a:cxn ang="0">
                      <a:pos x="36" y="49"/>
                    </a:cxn>
                    <a:cxn ang="0">
                      <a:pos x="36" y="67"/>
                    </a:cxn>
                    <a:cxn ang="0">
                      <a:pos x="36" y="67"/>
                    </a:cxn>
                    <a:cxn ang="0">
                      <a:pos x="36" y="65"/>
                    </a:cxn>
                  </a:cxnLst>
                  <a:rect l="0" t="0" r="r" b="b"/>
                  <a:pathLst>
                    <a:path w="36" h="67">
                      <a:moveTo>
                        <a:pt x="36" y="65"/>
                      </a:moveTo>
                      <a:lnTo>
                        <a:pt x="0" y="0"/>
                      </a:lnTo>
                      <a:lnTo>
                        <a:pt x="36" y="49"/>
                      </a:lnTo>
                      <a:lnTo>
                        <a:pt x="36" y="67"/>
                      </a:lnTo>
                      <a:lnTo>
                        <a:pt x="36" y="67"/>
                      </a:lnTo>
                      <a:lnTo>
                        <a:pt x="36" y="65"/>
                      </a:lnTo>
                      <a:close/>
                    </a:path>
                  </a:pathLst>
                </a:custGeom>
                <a:solidFill>
                  <a:srgbClr val="893939"/>
                </a:solidFill>
                <a:ln w="9525">
                  <a:noFill/>
                  <a:round/>
                  <a:headEnd/>
                  <a:tailEnd/>
                </a:ln>
              </p:spPr>
              <p:txBody>
                <a:bodyPr/>
                <a:lstStyle/>
                <a:p>
                  <a:endParaRPr lang="en-US"/>
                </a:p>
              </p:txBody>
            </p:sp>
            <p:sp>
              <p:nvSpPr>
                <p:cNvPr id="44315" name="Freeform 283"/>
                <p:cNvSpPr>
                  <a:spLocks/>
                </p:cNvSpPr>
                <p:nvPr/>
              </p:nvSpPr>
              <p:spPr bwMode="auto">
                <a:xfrm>
                  <a:off x="3316" y="3363"/>
                  <a:ext cx="25" cy="9"/>
                </a:xfrm>
                <a:custGeom>
                  <a:avLst/>
                  <a:gdLst/>
                  <a:ahLst/>
                  <a:cxnLst>
                    <a:cxn ang="0">
                      <a:pos x="0" y="0"/>
                    </a:cxn>
                    <a:cxn ang="0">
                      <a:pos x="50" y="18"/>
                    </a:cxn>
                    <a:cxn ang="0">
                      <a:pos x="0" y="0"/>
                    </a:cxn>
                    <a:cxn ang="0">
                      <a:pos x="0" y="0"/>
                    </a:cxn>
                  </a:cxnLst>
                  <a:rect l="0" t="0" r="r" b="b"/>
                  <a:pathLst>
                    <a:path w="50" h="18">
                      <a:moveTo>
                        <a:pt x="0" y="0"/>
                      </a:moveTo>
                      <a:lnTo>
                        <a:pt x="50" y="18"/>
                      </a:lnTo>
                      <a:lnTo>
                        <a:pt x="0" y="0"/>
                      </a:lnTo>
                      <a:lnTo>
                        <a:pt x="0" y="0"/>
                      </a:lnTo>
                      <a:close/>
                    </a:path>
                  </a:pathLst>
                </a:custGeom>
                <a:solidFill>
                  <a:srgbClr val="CEA156"/>
                </a:solidFill>
                <a:ln w="9525">
                  <a:noFill/>
                  <a:round/>
                  <a:headEnd/>
                  <a:tailEnd/>
                </a:ln>
              </p:spPr>
              <p:txBody>
                <a:bodyPr/>
                <a:lstStyle/>
                <a:p>
                  <a:endParaRPr lang="en-US"/>
                </a:p>
              </p:txBody>
            </p:sp>
            <p:sp>
              <p:nvSpPr>
                <p:cNvPr id="44316" name="Freeform 284"/>
                <p:cNvSpPr>
                  <a:spLocks/>
                </p:cNvSpPr>
                <p:nvPr/>
              </p:nvSpPr>
              <p:spPr bwMode="auto">
                <a:xfrm>
                  <a:off x="2357" y="3368"/>
                  <a:ext cx="12" cy="13"/>
                </a:xfrm>
                <a:custGeom>
                  <a:avLst/>
                  <a:gdLst/>
                  <a:ahLst/>
                  <a:cxnLst>
                    <a:cxn ang="0">
                      <a:pos x="0" y="0"/>
                    </a:cxn>
                    <a:cxn ang="0">
                      <a:pos x="24" y="25"/>
                    </a:cxn>
                    <a:cxn ang="0">
                      <a:pos x="0" y="1"/>
                    </a:cxn>
                    <a:cxn ang="0">
                      <a:pos x="0" y="1"/>
                    </a:cxn>
                    <a:cxn ang="0">
                      <a:pos x="0" y="0"/>
                    </a:cxn>
                  </a:cxnLst>
                  <a:rect l="0" t="0" r="r" b="b"/>
                  <a:pathLst>
                    <a:path w="24" h="25">
                      <a:moveTo>
                        <a:pt x="0" y="0"/>
                      </a:moveTo>
                      <a:lnTo>
                        <a:pt x="24" y="25"/>
                      </a:lnTo>
                      <a:lnTo>
                        <a:pt x="0" y="1"/>
                      </a:lnTo>
                      <a:lnTo>
                        <a:pt x="0" y="1"/>
                      </a:lnTo>
                      <a:lnTo>
                        <a:pt x="0" y="0"/>
                      </a:lnTo>
                      <a:close/>
                    </a:path>
                  </a:pathLst>
                </a:custGeom>
                <a:solidFill>
                  <a:srgbClr val="CEA156"/>
                </a:solidFill>
                <a:ln w="9525">
                  <a:noFill/>
                  <a:round/>
                  <a:headEnd/>
                  <a:tailEnd/>
                </a:ln>
              </p:spPr>
              <p:txBody>
                <a:bodyPr/>
                <a:lstStyle/>
                <a:p>
                  <a:endParaRPr lang="en-US"/>
                </a:p>
              </p:txBody>
            </p:sp>
            <p:sp>
              <p:nvSpPr>
                <p:cNvPr id="44317" name="Freeform 285"/>
                <p:cNvSpPr>
                  <a:spLocks/>
                </p:cNvSpPr>
                <p:nvPr/>
              </p:nvSpPr>
              <p:spPr bwMode="auto">
                <a:xfrm>
                  <a:off x="3228" y="3369"/>
                  <a:ext cx="42" cy="16"/>
                </a:xfrm>
                <a:custGeom>
                  <a:avLst/>
                  <a:gdLst/>
                  <a:ahLst/>
                  <a:cxnLst>
                    <a:cxn ang="0">
                      <a:pos x="83" y="16"/>
                    </a:cxn>
                    <a:cxn ang="0">
                      <a:pos x="74" y="18"/>
                    </a:cxn>
                    <a:cxn ang="0">
                      <a:pos x="64" y="16"/>
                    </a:cxn>
                    <a:cxn ang="0">
                      <a:pos x="56" y="16"/>
                    </a:cxn>
                    <a:cxn ang="0">
                      <a:pos x="48" y="16"/>
                    </a:cxn>
                    <a:cxn ang="0">
                      <a:pos x="42" y="15"/>
                    </a:cxn>
                    <a:cxn ang="0">
                      <a:pos x="35" y="15"/>
                    </a:cxn>
                    <a:cxn ang="0">
                      <a:pos x="29" y="15"/>
                    </a:cxn>
                    <a:cxn ang="0">
                      <a:pos x="22" y="15"/>
                    </a:cxn>
                    <a:cxn ang="0">
                      <a:pos x="14" y="16"/>
                    </a:cxn>
                    <a:cxn ang="0">
                      <a:pos x="6" y="18"/>
                    </a:cxn>
                    <a:cxn ang="0">
                      <a:pos x="8" y="19"/>
                    </a:cxn>
                    <a:cxn ang="0">
                      <a:pos x="8" y="21"/>
                    </a:cxn>
                    <a:cxn ang="0">
                      <a:pos x="8" y="23"/>
                    </a:cxn>
                    <a:cxn ang="0">
                      <a:pos x="6" y="24"/>
                    </a:cxn>
                    <a:cxn ang="0">
                      <a:pos x="6" y="26"/>
                    </a:cxn>
                    <a:cxn ang="0">
                      <a:pos x="5" y="27"/>
                    </a:cxn>
                    <a:cxn ang="0">
                      <a:pos x="3" y="29"/>
                    </a:cxn>
                    <a:cxn ang="0">
                      <a:pos x="3" y="29"/>
                    </a:cxn>
                    <a:cxn ang="0">
                      <a:pos x="2" y="31"/>
                    </a:cxn>
                    <a:cxn ang="0">
                      <a:pos x="0" y="32"/>
                    </a:cxn>
                    <a:cxn ang="0">
                      <a:pos x="6" y="0"/>
                    </a:cxn>
                    <a:cxn ang="0">
                      <a:pos x="85" y="18"/>
                    </a:cxn>
                    <a:cxn ang="0">
                      <a:pos x="85" y="18"/>
                    </a:cxn>
                    <a:cxn ang="0">
                      <a:pos x="83" y="16"/>
                    </a:cxn>
                  </a:cxnLst>
                  <a:rect l="0" t="0" r="r" b="b"/>
                  <a:pathLst>
                    <a:path w="85" h="32">
                      <a:moveTo>
                        <a:pt x="83" y="16"/>
                      </a:moveTo>
                      <a:lnTo>
                        <a:pt x="74" y="18"/>
                      </a:lnTo>
                      <a:lnTo>
                        <a:pt x="64" y="16"/>
                      </a:lnTo>
                      <a:lnTo>
                        <a:pt x="56" y="16"/>
                      </a:lnTo>
                      <a:lnTo>
                        <a:pt x="48" y="16"/>
                      </a:lnTo>
                      <a:lnTo>
                        <a:pt x="42" y="15"/>
                      </a:lnTo>
                      <a:lnTo>
                        <a:pt x="35" y="15"/>
                      </a:lnTo>
                      <a:lnTo>
                        <a:pt x="29" y="15"/>
                      </a:lnTo>
                      <a:lnTo>
                        <a:pt x="22" y="15"/>
                      </a:lnTo>
                      <a:lnTo>
                        <a:pt x="14" y="16"/>
                      </a:lnTo>
                      <a:lnTo>
                        <a:pt x="6" y="18"/>
                      </a:lnTo>
                      <a:lnTo>
                        <a:pt x="8" y="19"/>
                      </a:lnTo>
                      <a:lnTo>
                        <a:pt x="8" y="21"/>
                      </a:lnTo>
                      <a:lnTo>
                        <a:pt x="8" y="23"/>
                      </a:lnTo>
                      <a:lnTo>
                        <a:pt x="6" y="24"/>
                      </a:lnTo>
                      <a:lnTo>
                        <a:pt x="6" y="26"/>
                      </a:lnTo>
                      <a:lnTo>
                        <a:pt x="5" y="27"/>
                      </a:lnTo>
                      <a:lnTo>
                        <a:pt x="3" y="29"/>
                      </a:lnTo>
                      <a:lnTo>
                        <a:pt x="3" y="29"/>
                      </a:lnTo>
                      <a:lnTo>
                        <a:pt x="2" y="31"/>
                      </a:lnTo>
                      <a:lnTo>
                        <a:pt x="0" y="32"/>
                      </a:lnTo>
                      <a:lnTo>
                        <a:pt x="6" y="0"/>
                      </a:lnTo>
                      <a:lnTo>
                        <a:pt x="85" y="18"/>
                      </a:lnTo>
                      <a:lnTo>
                        <a:pt x="85" y="18"/>
                      </a:lnTo>
                      <a:lnTo>
                        <a:pt x="83" y="16"/>
                      </a:lnTo>
                      <a:close/>
                    </a:path>
                  </a:pathLst>
                </a:custGeom>
                <a:solidFill>
                  <a:srgbClr val="CEA156"/>
                </a:solidFill>
                <a:ln w="9525">
                  <a:noFill/>
                  <a:round/>
                  <a:headEnd/>
                  <a:tailEnd/>
                </a:ln>
              </p:spPr>
              <p:txBody>
                <a:bodyPr/>
                <a:lstStyle/>
                <a:p>
                  <a:endParaRPr lang="en-US"/>
                </a:p>
              </p:txBody>
            </p:sp>
            <p:sp>
              <p:nvSpPr>
                <p:cNvPr id="44318" name="Freeform 286"/>
                <p:cNvSpPr>
                  <a:spLocks/>
                </p:cNvSpPr>
                <p:nvPr/>
              </p:nvSpPr>
              <p:spPr bwMode="auto">
                <a:xfrm>
                  <a:off x="2320" y="3372"/>
                  <a:ext cx="7" cy="17"/>
                </a:xfrm>
                <a:custGeom>
                  <a:avLst/>
                  <a:gdLst/>
                  <a:ahLst/>
                  <a:cxnLst>
                    <a:cxn ang="0">
                      <a:pos x="13" y="35"/>
                    </a:cxn>
                    <a:cxn ang="0">
                      <a:pos x="0" y="0"/>
                    </a:cxn>
                    <a:cxn ang="0">
                      <a:pos x="14" y="0"/>
                    </a:cxn>
                    <a:cxn ang="0">
                      <a:pos x="14" y="35"/>
                    </a:cxn>
                    <a:cxn ang="0">
                      <a:pos x="14" y="35"/>
                    </a:cxn>
                    <a:cxn ang="0">
                      <a:pos x="13" y="35"/>
                    </a:cxn>
                  </a:cxnLst>
                  <a:rect l="0" t="0" r="r" b="b"/>
                  <a:pathLst>
                    <a:path w="14" h="35">
                      <a:moveTo>
                        <a:pt x="13" y="35"/>
                      </a:moveTo>
                      <a:lnTo>
                        <a:pt x="0" y="0"/>
                      </a:lnTo>
                      <a:lnTo>
                        <a:pt x="14" y="0"/>
                      </a:lnTo>
                      <a:lnTo>
                        <a:pt x="14" y="35"/>
                      </a:lnTo>
                      <a:lnTo>
                        <a:pt x="14" y="35"/>
                      </a:lnTo>
                      <a:lnTo>
                        <a:pt x="13" y="35"/>
                      </a:lnTo>
                      <a:close/>
                    </a:path>
                  </a:pathLst>
                </a:custGeom>
                <a:solidFill>
                  <a:srgbClr val="CEA156"/>
                </a:solidFill>
                <a:ln w="9525">
                  <a:noFill/>
                  <a:round/>
                  <a:headEnd/>
                  <a:tailEnd/>
                </a:ln>
              </p:spPr>
              <p:txBody>
                <a:bodyPr/>
                <a:lstStyle/>
                <a:p>
                  <a:endParaRPr lang="en-US"/>
                </a:p>
              </p:txBody>
            </p:sp>
            <p:sp>
              <p:nvSpPr>
                <p:cNvPr id="44319" name="Freeform 287"/>
                <p:cNvSpPr>
                  <a:spLocks/>
                </p:cNvSpPr>
                <p:nvPr/>
              </p:nvSpPr>
              <p:spPr bwMode="auto">
                <a:xfrm>
                  <a:off x="3430" y="3372"/>
                  <a:ext cx="4" cy="17"/>
                </a:xfrm>
                <a:custGeom>
                  <a:avLst/>
                  <a:gdLst/>
                  <a:ahLst/>
                  <a:cxnLst>
                    <a:cxn ang="0">
                      <a:pos x="0" y="0"/>
                    </a:cxn>
                    <a:cxn ang="0">
                      <a:pos x="6" y="0"/>
                    </a:cxn>
                    <a:cxn ang="0">
                      <a:pos x="6" y="35"/>
                    </a:cxn>
                    <a:cxn ang="0">
                      <a:pos x="0" y="35"/>
                    </a:cxn>
                    <a:cxn ang="0">
                      <a:pos x="0" y="0"/>
                    </a:cxn>
                    <a:cxn ang="0">
                      <a:pos x="0" y="0"/>
                    </a:cxn>
                  </a:cxnLst>
                  <a:rect l="0" t="0" r="r" b="b"/>
                  <a:pathLst>
                    <a:path w="6" h="35">
                      <a:moveTo>
                        <a:pt x="0" y="0"/>
                      </a:moveTo>
                      <a:lnTo>
                        <a:pt x="6" y="0"/>
                      </a:lnTo>
                      <a:lnTo>
                        <a:pt x="6" y="35"/>
                      </a:lnTo>
                      <a:lnTo>
                        <a:pt x="0" y="35"/>
                      </a:lnTo>
                      <a:lnTo>
                        <a:pt x="0" y="0"/>
                      </a:lnTo>
                      <a:lnTo>
                        <a:pt x="0" y="0"/>
                      </a:lnTo>
                      <a:close/>
                    </a:path>
                  </a:pathLst>
                </a:custGeom>
                <a:solidFill>
                  <a:srgbClr val="893939"/>
                </a:solidFill>
                <a:ln w="9525">
                  <a:noFill/>
                  <a:round/>
                  <a:headEnd/>
                  <a:tailEnd/>
                </a:ln>
              </p:spPr>
              <p:txBody>
                <a:bodyPr/>
                <a:lstStyle/>
                <a:p>
                  <a:endParaRPr lang="en-US"/>
                </a:p>
              </p:txBody>
            </p:sp>
            <p:sp>
              <p:nvSpPr>
                <p:cNvPr id="44320" name="Freeform 288"/>
                <p:cNvSpPr>
                  <a:spLocks/>
                </p:cNvSpPr>
                <p:nvPr/>
              </p:nvSpPr>
              <p:spPr bwMode="auto">
                <a:xfrm>
                  <a:off x="3594" y="3381"/>
                  <a:ext cx="5" cy="33"/>
                </a:xfrm>
                <a:custGeom>
                  <a:avLst/>
                  <a:gdLst/>
                  <a:ahLst/>
                  <a:cxnLst>
                    <a:cxn ang="0">
                      <a:pos x="9" y="67"/>
                    </a:cxn>
                    <a:cxn ang="0">
                      <a:pos x="0" y="0"/>
                    </a:cxn>
                    <a:cxn ang="0">
                      <a:pos x="9" y="43"/>
                    </a:cxn>
                    <a:cxn ang="0">
                      <a:pos x="9" y="67"/>
                    </a:cxn>
                    <a:cxn ang="0">
                      <a:pos x="9" y="67"/>
                    </a:cxn>
                  </a:cxnLst>
                  <a:rect l="0" t="0" r="r" b="b"/>
                  <a:pathLst>
                    <a:path w="9" h="67">
                      <a:moveTo>
                        <a:pt x="9" y="67"/>
                      </a:moveTo>
                      <a:lnTo>
                        <a:pt x="0" y="0"/>
                      </a:lnTo>
                      <a:lnTo>
                        <a:pt x="9" y="43"/>
                      </a:lnTo>
                      <a:lnTo>
                        <a:pt x="9" y="67"/>
                      </a:lnTo>
                      <a:lnTo>
                        <a:pt x="9" y="67"/>
                      </a:lnTo>
                      <a:close/>
                    </a:path>
                  </a:pathLst>
                </a:custGeom>
                <a:solidFill>
                  <a:srgbClr val="893939"/>
                </a:solidFill>
                <a:ln w="9525">
                  <a:noFill/>
                  <a:round/>
                  <a:headEnd/>
                  <a:tailEnd/>
                </a:ln>
              </p:spPr>
              <p:txBody>
                <a:bodyPr/>
                <a:lstStyle/>
                <a:p>
                  <a:endParaRPr lang="en-US"/>
                </a:p>
              </p:txBody>
            </p:sp>
            <p:sp>
              <p:nvSpPr>
                <p:cNvPr id="44321" name="Freeform 289"/>
                <p:cNvSpPr>
                  <a:spLocks/>
                </p:cNvSpPr>
                <p:nvPr/>
              </p:nvSpPr>
              <p:spPr bwMode="auto">
                <a:xfrm>
                  <a:off x="3422" y="3389"/>
                  <a:ext cx="3" cy="22"/>
                </a:xfrm>
                <a:custGeom>
                  <a:avLst/>
                  <a:gdLst/>
                  <a:ahLst/>
                  <a:cxnLst>
                    <a:cxn ang="0">
                      <a:pos x="0" y="0"/>
                    </a:cxn>
                    <a:cxn ang="0">
                      <a:pos x="7" y="0"/>
                    </a:cxn>
                    <a:cxn ang="0">
                      <a:pos x="7" y="43"/>
                    </a:cxn>
                    <a:cxn ang="0">
                      <a:pos x="0" y="43"/>
                    </a:cxn>
                    <a:cxn ang="0">
                      <a:pos x="0" y="0"/>
                    </a:cxn>
                    <a:cxn ang="0">
                      <a:pos x="0" y="0"/>
                    </a:cxn>
                  </a:cxnLst>
                  <a:rect l="0" t="0" r="r" b="b"/>
                  <a:pathLst>
                    <a:path w="7" h="43">
                      <a:moveTo>
                        <a:pt x="0" y="0"/>
                      </a:moveTo>
                      <a:lnTo>
                        <a:pt x="7" y="0"/>
                      </a:lnTo>
                      <a:lnTo>
                        <a:pt x="7" y="43"/>
                      </a:lnTo>
                      <a:lnTo>
                        <a:pt x="0" y="43"/>
                      </a:lnTo>
                      <a:lnTo>
                        <a:pt x="0" y="0"/>
                      </a:lnTo>
                      <a:lnTo>
                        <a:pt x="0" y="0"/>
                      </a:lnTo>
                      <a:close/>
                    </a:path>
                  </a:pathLst>
                </a:custGeom>
                <a:solidFill>
                  <a:srgbClr val="600C0C"/>
                </a:solidFill>
                <a:ln w="9525">
                  <a:noFill/>
                  <a:round/>
                  <a:headEnd/>
                  <a:tailEnd/>
                </a:ln>
              </p:spPr>
              <p:txBody>
                <a:bodyPr/>
                <a:lstStyle/>
                <a:p>
                  <a:endParaRPr lang="en-US"/>
                </a:p>
              </p:txBody>
            </p:sp>
            <p:sp>
              <p:nvSpPr>
                <p:cNvPr id="44322" name="Freeform 290"/>
                <p:cNvSpPr>
                  <a:spLocks/>
                </p:cNvSpPr>
                <p:nvPr/>
              </p:nvSpPr>
              <p:spPr bwMode="auto">
                <a:xfrm>
                  <a:off x="3658" y="3393"/>
                  <a:ext cx="17" cy="93"/>
                </a:xfrm>
                <a:custGeom>
                  <a:avLst/>
                  <a:gdLst/>
                  <a:ahLst/>
                  <a:cxnLst>
                    <a:cxn ang="0">
                      <a:pos x="34" y="185"/>
                    </a:cxn>
                    <a:cxn ang="0">
                      <a:pos x="0" y="0"/>
                    </a:cxn>
                    <a:cxn ang="0">
                      <a:pos x="35" y="83"/>
                    </a:cxn>
                    <a:cxn ang="0">
                      <a:pos x="35" y="185"/>
                    </a:cxn>
                    <a:cxn ang="0">
                      <a:pos x="35" y="185"/>
                    </a:cxn>
                    <a:cxn ang="0">
                      <a:pos x="34" y="185"/>
                    </a:cxn>
                  </a:cxnLst>
                  <a:rect l="0" t="0" r="r" b="b"/>
                  <a:pathLst>
                    <a:path w="35" h="185">
                      <a:moveTo>
                        <a:pt x="34" y="185"/>
                      </a:moveTo>
                      <a:lnTo>
                        <a:pt x="0" y="0"/>
                      </a:lnTo>
                      <a:lnTo>
                        <a:pt x="35" y="83"/>
                      </a:lnTo>
                      <a:lnTo>
                        <a:pt x="35" y="185"/>
                      </a:lnTo>
                      <a:lnTo>
                        <a:pt x="35" y="185"/>
                      </a:lnTo>
                      <a:lnTo>
                        <a:pt x="34" y="185"/>
                      </a:lnTo>
                      <a:close/>
                    </a:path>
                  </a:pathLst>
                </a:custGeom>
                <a:solidFill>
                  <a:srgbClr val="520000"/>
                </a:solidFill>
                <a:ln w="9525">
                  <a:noFill/>
                  <a:round/>
                  <a:headEnd/>
                  <a:tailEnd/>
                </a:ln>
              </p:spPr>
              <p:txBody>
                <a:bodyPr/>
                <a:lstStyle/>
                <a:p>
                  <a:endParaRPr lang="en-US"/>
                </a:p>
              </p:txBody>
            </p:sp>
            <p:sp>
              <p:nvSpPr>
                <p:cNvPr id="44323" name="Freeform 291"/>
                <p:cNvSpPr>
                  <a:spLocks/>
                </p:cNvSpPr>
                <p:nvPr/>
              </p:nvSpPr>
              <p:spPr bwMode="auto">
                <a:xfrm>
                  <a:off x="2344" y="3398"/>
                  <a:ext cx="13" cy="16"/>
                </a:xfrm>
                <a:custGeom>
                  <a:avLst/>
                  <a:gdLst/>
                  <a:ahLst/>
                  <a:cxnLst>
                    <a:cxn ang="0">
                      <a:pos x="0" y="0"/>
                    </a:cxn>
                    <a:cxn ang="0">
                      <a:pos x="26" y="32"/>
                    </a:cxn>
                    <a:cxn ang="0">
                      <a:pos x="2" y="0"/>
                    </a:cxn>
                    <a:cxn ang="0">
                      <a:pos x="2" y="0"/>
                    </a:cxn>
                    <a:cxn ang="0">
                      <a:pos x="0" y="0"/>
                    </a:cxn>
                  </a:cxnLst>
                  <a:rect l="0" t="0" r="r" b="b"/>
                  <a:pathLst>
                    <a:path w="26" h="32">
                      <a:moveTo>
                        <a:pt x="0" y="0"/>
                      </a:moveTo>
                      <a:lnTo>
                        <a:pt x="26" y="32"/>
                      </a:lnTo>
                      <a:lnTo>
                        <a:pt x="2" y="0"/>
                      </a:lnTo>
                      <a:lnTo>
                        <a:pt x="2" y="0"/>
                      </a:lnTo>
                      <a:lnTo>
                        <a:pt x="0" y="0"/>
                      </a:lnTo>
                      <a:close/>
                    </a:path>
                  </a:pathLst>
                </a:custGeom>
                <a:solidFill>
                  <a:srgbClr val="CEA156"/>
                </a:solidFill>
                <a:ln w="9525">
                  <a:noFill/>
                  <a:round/>
                  <a:headEnd/>
                  <a:tailEnd/>
                </a:ln>
              </p:spPr>
              <p:txBody>
                <a:bodyPr/>
                <a:lstStyle/>
                <a:p>
                  <a:endParaRPr lang="en-US"/>
                </a:p>
              </p:txBody>
            </p:sp>
            <p:sp>
              <p:nvSpPr>
                <p:cNvPr id="44324" name="Freeform 292"/>
                <p:cNvSpPr>
                  <a:spLocks/>
                </p:cNvSpPr>
                <p:nvPr/>
              </p:nvSpPr>
              <p:spPr bwMode="auto">
                <a:xfrm>
                  <a:off x="3608" y="3402"/>
                  <a:ext cx="8" cy="39"/>
                </a:xfrm>
                <a:custGeom>
                  <a:avLst/>
                  <a:gdLst/>
                  <a:ahLst/>
                  <a:cxnLst>
                    <a:cxn ang="0">
                      <a:pos x="6" y="77"/>
                    </a:cxn>
                    <a:cxn ang="0">
                      <a:pos x="0" y="0"/>
                    </a:cxn>
                    <a:cxn ang="0">
                      <a:pos x="2" y="7"/>
                    </a:cxn>
                    <a:cxn ang="0">
                      <a:pos x="3" y="15"/>
                    </a:cxn>
                    <a:cxn ang="0">
                      <a:pos x="6" y="23"/>
                    </a:cxn>
                    <a:cxn ang="0">
                      <a:pos x="10" y="29"/>
                    </a:cxn>
                    <a:cxn ang="0">
                      <a:pos x="13" y="37"/>
                    </a:cxn>
                    <a:cxn ang="0">
                      <a:pos x="16" y="45"/>
                    </a:cxn>
                    <a:cxn ang="0">
                      <a:pos x="16" y="53"/>
                    </a:cxn>
                    <a:cxn ang="0">
                      <a:pos x="16" y="61"/>
                    </a:cxn>
                    <a:cxn ang="0">
                      <a:pos x="13" y="69"/>
                    </a:cxn>
                    <a:cxn ang="0">
                      <a:pos x="8" y="77"/>
                    </a:cxn>
                    <a:cxn ang="0">
                      <a:pos x="8" y="77"/>
                    </a:cxn>
                    <a:cxn ang="0">
                      <a:pos x="6" y="77"/>
                    </a:cxn>
                  </a:cxnLst>
                  <a:rect l="0" t="0" r="r" b="b"/>
                  <a:pathLst>
                    <a:path w="16" h="77">
                      <a:moveTo>
                        <a:pt x="6" y="77"/>
                      </a:moveTo>
                      <a:lnTo>
                        <a:pt x="0" y="0"/>
                      </a:lnTo>
                      <a:lnTo>
                        <a:pt x="2" y="7"/>
                      </a:lnTo>
                      <a:lnTo>
                        <a:pt x="3" y="15"/>
                      </a:lnTo>
                      <a:lnTo>
                        <a:pt x="6" y="23"/>
                      </a:lnTo>
                      <a:lnTo>
                        <a:pt x="10" y="29"/>
                      </a:lnTo>
                      <a:lnTo>
                        <a:pt x="13" y="37"/>
                      </a:lnTo>
                      <a:lnTo>
                        <a:pt x="16" y="45"/>
                      </a:lnTo>
                      <a:lnTo>
                        <a:pt x="16" y="53"/>
                      </a:lnTo>
                      <a:lnTo>
                        <a:pt x="16" y="61"/>
                      </a:lnTo>
                      <a:lnTo>
                        <a:pt x="13" y="69"/>
                      </a:lnTo>
                      <a:lnTo>
                        <a:pt x="8" y="77"/>
                      </a:lnTo>
                      <a:lnTo>
                        <a:pt x="8" y="77"/>
                      </a:lnTo>
                      <a:lnTo>
                        <a:pt x="6" y="77"/>
                      </a:lnTo>
                      <a:close/>
                    </a:path>
                  </a:pathLst>
                </a:custGeom>
                <a:solidFill>
                  <a:srgbClr val="893939"/>
                </a:solidFill>
                <a:ln w="9525">
                  <a:noFill/>
                  <a:round/>
                  <a:headEnd/>
                  <a:tailEnd/>
                </a:ln>
              </p:spPr>
              <p:txBody>
                <a:bodyPr/>
                <a:lstStyle/>
                <a:p>
                  <a:endParaRPr lang="en-US"/>
                </a:p>
              </p:txBody>
            </p:sp>
            <p:sp>
              <p:nvSpPr>
                <p:cNvPr id="44325" name="Freeform 293"/>
                <p:cNvSpPr>
                  <a:spLocks/>
                </p:cNvSpPr>
                <p:nvPr/>
              </p:nvSpPr>
              <p:spPr bwMode="auto">
                <a:xfrm>
                  <a:off x="2302" y="3405"/>
                  <a:ext cx="25" cy="36"/>
                </a:xfrm>
                <a:custGeom>
                  <a:avLst/>
                  <a:gdLst/>
                  <a:ahLst/>
                  <a:cxnLst>
                    <a:cxn ang="0">
                      <a:pos x="0" y="35"/>
                    </a:cxn>
                    <a:cxn ang="0">
                      <a:pos x="19" y="70"/>
                    </a:cxn>
                    <a:cxn ang="0">
                      <a:pos x="8" y="62"/>
                    </a:cxn>
                    <a:cxn ang="0">
                      <a:pos x="2" y="54"/>
                    </a:cxn>
                    <a:cxn ang="0">
                      <a:pos x="2" y="45"/>
                    </a:cxn>
                    <a:cxn ang="0">
                      <a:pos x="3" y="37"/>
                    </a:cxn>
                    <a:cxn ang="0">
                      <a:pos x="7" y="30"/>
                    </a:cxn>
                    <a:cxn ang="0">
                      <a:pos x="11" y="22"/>
                    </a:cxn>
                    <a:cxn ang="0">
                      <a:pos x="18" y="16"/>
                    </a:cxn>
                    <a:cxn ang="0">
                      <a:pos x="23" y="9"/>
                    </a:cxn>
                    <a:cxn ang="0">
                      <a:pos x="26" y="5"/>
                    </a:cxn>
                    <a:cxn ang="0">
                      <a:pos x="26" y="0"/>
                    </a:cxn>
                    <a:cxn ang="0">
                      <a:pos x="51" y="11"/>
                    </a:cxn>
                    <a:cxn ang="0">
                      <a:pos x="2" y="35"/>
                    </a:cxn>
                    <a:cxn ang="0">
                      <a:pos x="2" y="35"/>
                    </a:cxn>
                    <a:cxn ang="0">
                      <a:pos x="0" y="35"/>
                    </a:cxn>
                  </a:cxnLst>
                  <a:rect l="0" t="0" r="r" b="b"/>
                  <a:pathLst>
                    <a:path w="51" h="70">
                      <a:moveTo>
                        <a:pt x="0" y="35"/>
                      </a:moveTo>
                      <a:lnTo>
                        <a:pt x="19" y="70"/>
                      </a:lnTo>
                      <a:lnTo>
                        <a:pt x="8" y="62"/>
                      </a:lnTo>
                      <a:lnTo>
                        <a:pt x="2" y="54"/>
                      </a:lnTo>
                      <a:lnTo>
                        <a:pt x="2" y="45"/>
                      </a:lnTo>
                      <a:lnTo>
                        <a:pt x="3" y="37"/>
                      </a:lnTo>
                      <a:lnTo>
                        <a:pt x="7" y="30"/>
                      </a:lnTo>
                      <a:lnTo>
                        <a:pt x="11" y="22"/>
                      </a:lnTo>
                      <a:lnTo>
                        <a:pt x="18" y="16"/>
                      </a:lnTo>
                      <a:lnTo>
                        <a:pt x="23" y="9"/>
                      </a:lnTo>
                      <a:lnTo>
                        <a:pt x="26" y="5"/>
                      </a:lnTo>
                      <a:lnTo>
                        <a:pt x="26" y="0"/>
                      </a:lnTo>
                      <a:lnTo>
                        <a:pt x="51" y="11"/>
                      </a:lnTo>
                      <a:lnTo>
                        <a:pt x="2" y="35"/>
                      </a:lnTo>
                      <a:lnTo>
                        <a:pt x="2" y="35"/>
                      </a:lnTo>
                      <a:lnTo>
                        <a:pt x="0" y="35"/>
                      </a:lnTo>
                      <a:close/>
                    </a:path>
                  </a:pathLst>
                </a:custGeom>
                <a:solidFill>
                  <a:srgbClr val="CEA156"/>
                </a:solidFill>
                <a:ln w="9525">
                  <a:noFill/>
                  <a:round/>
                  <a:headEnd/>
                  <a:tailEnd/>
                </a:ln>
              </p:spPr>
              <p:txBody>
                <a:bodyPr/>
                <a:lstStyle/>
                <a:p>
                  <a:endParaRPr lang="en-US"/>
                </a:p>
              </p:txBody>
            </p:sp>
            <p:sp>
              <p:nvSpPr>
                <p:cNvPr id="44326" name="Freeform 294"/>
                <p:cNvSpPr>
                  <a:spLocks/>
                </p:cNvSpPr>
                <p:nvPr/>
              </p:nvSpPr>
              <p:spPr bwMode="auto">
                <a:xfrm>
                  <a:off x="2749" y="3411"/>
                  <a:ext cx="60" cy="63"/>
                </a:xfrm>
                <a:custGeom>
                  <a:avLst/>
                  <a:gdLst/>
                  <a:ahLst/>
                  <a:cxnLst>
                    <a:cxn ang="0">
                      <a:pos x="120" y="16"/>
                    </a:cxn>
                    <a:cxn ang="0">
                      <a:pos x="113" y="19"/>
                    </a:cxn>
                    <a:cxn ang="0">
                      <a:pos x="105" y="22"/>
                    </a:cxn>
                    <a:cxn ang="0">
                      <a:pos x="96" y="24"/>
                    </a:cxn>
                    <a:cxn ang="0">
                      <a:pos x="88" y="26"/>
                    </a:cxn>
                    <a:cxn ang="0">
                      <a:pos x="80" y="29"/>
                    </a:cxn>
                    <a:cxn ang="0">
                      <a:pos x="73" y="32"/>
                    </a:cxn>
                    <a:cxn ang="0">
                      <a:pos x="67" y="37"/>
                    </a:cxn>
                    <a:cxn ang="0">
                      <a:pos x="60" y="42"/>
                    </a:cxn>
                    <a:cxn ang="0">
                      <a:pos x="56" y="50"/>
                    </a:cxn>
                    <a:cxn ang="0">
                      <a:pos x="54" y="59"/>
                    </a:cxn>
                    <a:cxn ang="0">
                      <a:pos x="60" y="72"/>
                    </a:cxn>
                    <a:cxn ang="0">
                      <a:pos x="64" y="82"/>
                    </a:cxn>
                    <a:cxn ang="0">
                      <a:pos x="62" y="90"/>
                    </a:cxn>
                    <a:cxn ang="0">
                      <a:pos x="59" y="96"/>
                    </a:cxn>
                    <a:cxn ang="0">
                      <a:pos x="51" y="102"/>
                    </a:cxn>
                    <a:cxn ang="0">
                      <a:pos x="41" y="107"/>
                    </a:cxn>
                    <a:cxn ang="0">
                      <a:pos x="32" y="110"/>
                    </a:cxn>
                    <a:cxn ang="0">
                      <a:pos x="20" y="115"/>
                    </a:cxn>
                    <a:cxn ang="0">
                      <a:pos x="9" y="120"/>
                    </a:cxn>
                    <a:cxn ang="0">
                      <a:pos x="1" y="126"/>
                    </a:cxn>
                    <a:cxn ang="0">
                      <a:pos x="0" y="123"/>
                    </a:cxn>
                    <a:cxn ang="0">
                      <a:pos x="3" y="122"/>
                    </a:cxn>
                    <a:cxn ang="0">
                      <a:pos x="8" y="120"/>
                    </a:cxn>
                    <a:cxn ang="0">
                      <a:pos x="12" y="118"/>
                    </a:cxn>
                    <a:cxn ang="0">
                      <a:pos x="20" y="117"/>
                    </a:cxn>
                    <a:cxn ang="0">
                      <a:pos x="28" y="114"/>
                    </a:cxn>
                    <a:cxn ang="0">
                      <a:pos x="36" y="110"/>
                    </a:cxn>
                    <a:cxn ang="0">
                      <a:pos x="43" y="106"/>
                    </a:cxn>
                    <a:cxn ang="0">
                      <a:pos x="49" y="99"/>
                    </a:cxn>
                    <a:cxn ang="0">
                      <a:pos x="54" y="91"/>
                    </a:cxn>
                    <a:cxn ang="0">
                      <a:pos x="52" y="80"/>
                    </a:cxn>
                    <a:cxn ang="0">
                      <a:pos x="51" y="69"/>
                    </a:cxn>
                    <a:cxn ang="0">
                      <a:pos x="49" y="58"/>
                    </a:cxn>
                    <a:cxn ang="0">
                      <a:pos x="48" y="45"/>
                    </a:cxn>
                    <a:cxn ang="0">
                      <a:pos x="48" y="34"/>
                    </a:cxn>
                    <a:cxn ang="0">
                      <a:pos x="51" y="22"/>
                    </a:cxn>
                    <a:cxn ang="0">
                      <a:pos x="54" y="13"/>
                    </a:cxn>
                    <a:cxn ang="0">
                      <a:pos x="60" y="6"/>
                    </a:cxn>
                    <a:cxn ang="0">
                      <a:pos x="72" y="2"/>
                    </a:cxn>
                    <a:cxn ang="0">
                      <a:pos x="84" y="0"/>
                    </a:cxn>
                    <a:cxn ang="0">
                      <a:pos x="89" y="0"/>
                    </a:cxn>
                    <a:cxn ang="0">
                      <a:pos x="94" y="2"/>
                    </a:cxn>
                    <a:cxn ang="0">
                      <a:pos x="97" y="3"/>
                    </a:cxn>
                    <a:cxn ang="0">
                      <a:pos x="102" y="5"/>
                    </a:cxn>
                    <a:cxn ang="0">
                      <a:pos x="105" y="5"/>
                    </a:cxn>
                    <a:cxn ang="0">
                      <a:pos x="108" y="8"/>
                    </a:cxn>
                    <a:cxn ang="0">
                      <a:pos x="112" y="10"/>
                    </a:cxn>
                    <a:cxn ang="0">
                      <a:pos x="115" y="11"/>
                    </a:cxn>
                    <a:cxn ang="0">
                      <a:pos x="118" y="14"/>
                    </a:cxn>
                    <a:cxn ang="0">
                      <a:pos x="120" y="18"/>
                    </a:cxn>
                    <a:cxn ang="0">
                      <a:pos x="120" y="18"/>
                    </a:cxn>
                    <a:cxn ang="0">
                      <a:pos x="120" y="16"/>
                    </a:cxn>
                  </a:cxnLst>
                  <a:rect l="0" t="0" r="r" b="b"/>
                  <a:pathLst>
                    <a:path w="120" h="126">
                      <a:moveTo>
                        <a:pt x="120" y="16"/>
                      </a:moveTo>
                      <a:lnTo>
                        <a:pt x="113" y="19"/>
                      </a:lnTo>
                      <a:lnTo>
                        <a:pt x="105" y="22"/>
                      </a:lnTo>
                      <a:lnTo>
                        <a:pt x="96" y="24"/>
                      </a:lnTo>
                      <a:lnTo>
                        <a:pt x="88" y="26"/>
                      </a:lnTo>
                      <a:lnTo>
                        <a:pt x="80" y="29"/>
                      </a:lnTo>
                      <a:lnTo>
                        <a:pt x="73" y="32"/>
                      </a:lnTo>
                      <a:lnTo>
                        <a:pt x="67" y="37"/>
                      </a:lnTo>
                      <a:lnTo>
                        <a:pt x="60" y="42"/>
                      </a:lnTo>
                      <a:lnTo>
                        <a:pt x="56" y="50"/>
                      </a:lnTo>
                      <a:lnTo>
                        <a:pt x="54" y="59"/>
                      </a:lnTo>
                      <a:lnTo>
                        <a:pt x="60" y="72"/>
                      </a:lnTo>
                      <a:lnTo>
                        <a:pt x="64" y="82"/>
                      </a:lnTo>
                      <a:lnTo>
                        <a:pt x="62" y="90"/>
                      </a:lnTo>
                      <a:lnTo>
                        <a:pt x="59" y="96"/>
                      </a:lnTo>
                      <a:lnTo>
                        <a:pt x="51" y="102"/>
                      </a:lnTo>
                      <a:lnTo>
                        <a:pt x="41" y="107"/>
                      </a:lnTo>
                      <a:lnTo>
                        <a:pt x="32" y="110"/>
                      </a:lnTo>
                      <a:lnTo>
                        <a:pt x="20" y="115"/>
                      </a:lnTo>
                      <a:lnTo>
                        <a:pt x="9" y="120"/>
                      </a:lnTo>
                      <a:lnTo>
                        <a:pt x="1" y="126"/>
                      </a:lnTo>
                      <a:lnTo>
                        <a:pt x="0" y="123"/>
                      </a:lnTo>
                      <a:lnTo>
                        <a:pt x="3" y="122"/>
                      </a:lnTo>
                      <a:lnTo>
                        <a:pt x="8" y="120"/>
                      </a:lnTo>
                      <a:lnTo>
                        <a:pt x="12" y="118"/>
                      </a:lnTo>
                      <a:lnTo>
                        <a:pt x="20" y="117"/>
                      </a:lnTo>
                      <a:lnTo>
                        <a:pt x="28" y="114"/>
                      </a:lnTo>
                      <a:lnTo>
                        <a:pt x="36" y="110"/>
                      </a:lnTo>
                      <a:lnTo>
                        <a:pt x="43" y="106"/>
                      </a:lnTo>
                      <a:lnTo>
                        <a:pt x="49" y="99"/>
                      </a:lnTo>
                      <a:lnTo>
                        <a:pt x="54" y="91"/>
                      </a:lnTo>
                      <a:lnTo>
                        <a:pt x="52" y="80"/>
                      </a:lnTo>
                      <a:lnTo>
                        <a:pt x="51" y="69"/>
                      </a:lnTo>
                      <a:lnTo>
                        <a:pt x="49" y="58"/>
                      </a:lnTo>
                      <a:lnTo>
                        <a:pt x="48" y="45"/>
                      </a:lnTo>
                      <a:lnTo>
                        <a:pt x="48" y="34"/>
                      </a:lnTo>
                      <a:lnTo>
                        <a:pt x="51" y="22"/>
                      </a:lnTo>
                      <a:lnTo>
                        <a:pt x="54" y="13"/>
                      </a:lnTo>
                      <a:lnTo>
                        <a:pt x="60" y="6"/>
                      </a:lnTo>
                      <a:lnTo>
                        <a:pt x="72" y="2"/>
                      </a:lnTo>
                      <a:lnTo>
                        <a:pt x="84" y="0"/>
                      </a:lnTo>
                      <a:lnTo>
                        <a:pt x="89" y="0"/>
                      </a:lnTo>
                      <a:lnTo>
                        <a:pt x="94" y="2"/>
                      </a:lnTo>
                      <a:lnTo>
                        <a:pt x="97" y="3"/>
                      </a:lnTo>
                      <a:lnTo>
                        <a:pt x="102" y="5"/>
                      </a:lnTo>
                      <a:lnTo>
                        <a:pt x="105" y="5"/>
                      </a:lnTo>
                      <a:lnTo>
                        <a:pt x="108" y="8"/>
                      </a:lnTo>
                      <a:lnTo>
                        <a:pt x="112" y="10"/>
                      </a:lnTo>
                      <a:lnTo>
                        <a:pt x="115" y="11"/>
                      </a:lnTo>
                      <a:lnTo>
                        <a:pt x="118" y="14"/>
                      </a:lnTo>
                      <a:lnTo>
                        <a:pt x="120" y="18"/>
                      </a:lnTo>
                      <a:lnTo>
                        <a:pt x="120" y="18"/>
                      </a:lnTo>
                      <a:lnTo>
                        <a:pt x="120" y="16"/>
                      </a:lnTo>
                      <a:close/>
                    </a:path>
                  </a:pathLst>
                </a:custGeom>
                <a:solidFill>
                  <a:srgbClr val="CEA156"/>
                </a:solidFill>
                <a:ln w="9525">
                  <a:noFill/>
                  <a:round/>
                  <a:headEnd/>
                  <a:tailEnd/>
                </a:ln>
              </p:spPr>
              <p:txBody>
                <a:bodyPr/>
                <a:lstStyle/>
                <a:p>
                  <a:endParaRPr lang="en-US"/>
                </a:p>
              </p:txBody>
            </p:sp>
            <p:sp>
              <p:nvSpPr>
                <p:cNvPr id="44327" name="Freeform 295"/>
                <p:cNvSpPr>
                  <a:spLocks/>
                </p:cNvSpPr>
                <p:nvPr/>
              </p:nvSpPr>
              <p:spPr bwMode="auto">
                <a:xfrm>
                  <a:off x="3391" y="3410"/>
                  <a:ext cx="6" cy="31"/>
                </a:xfrm>
                <a:custGeom>
                  <a:avLst/>
                  <a:gdLst/>
                  <a:ahLst/>
                  <a:cxnLst>
                    <a:cxn ang="0">
                      <a:pos x="0" y="0"/>
                    </a:cxn>
                    <a:cxn ang="0">
                      <a:pos x="12" y="61"/>
                    </a:cxn>
                    <a:cxn ang="0">
                      <a:pos x="2" y="2"/>
                    </a:cxn>
                    <a:cxn ang="0">
                      <a:pos x="2" y="2"/>
                    </a:cxn>
                    <a:cxn ang="0">
                      <a:pos x="0" y="0"/>
                    </a:cxn>
                  </a:cxnLst>
                  <a:rect l="0" t="0" r="r" b="b"/>
                  <a:pathLst>
                    <a:path w="12" h="61">
                      <a:moveTo>
                        <a:pt x="0" y="0"/>
                      </a:moveTo>
                      <a:lnTo>
                        <a:pt x="12" y="61"/>
                      </a:lnTo>
                      <a:lnTo>
                        <a:pt x="2" y="2"/>
                      </a:lnTo>
                      <a:lnTo>
                        <a:pt x="2" y="2"/>
                      </a:lnTo>
                      <a:lnTo>
                        <a:pt x="0" y="0"/>
                      </a:lnTo>
                      <a:close/>
                    </a:path>
                  </a:pathLst>
                </a:custGeom>
                <a:solidFill>
                  <a:srgbClr val="893939"/>
                </a:solidFill>
                <a:ln w="9525">
                  <a:noFill/>
                  <a:round/>
                  <a:headEnd/>
                  <a:tailEnd/>
                </a:ln>
              </p:spPr>
              <p:txBody>
                <a:bodyPr/>
                <a:lstStyle/>
                <a:p>
                  <a:endParaRPr lang="en-US"/>
                </a:p>
              </p:txBody>
            </p:sp>
            <p:sp>
              <p:nvSpPr>
                <p:cNvPr id="44328" name="Freeform 296"/>
                <p:cNvSpPr>
                  <a:spLocks/>
                </p:cNvSpPr>
                <p:nvPr/>
              </p:nvSpPr>
              <p:spPr bwMode="auto">
                <a:xfrm>
                  <a:off x="3066" y="3409"/>
                  <a:ext cx="442" cy="407"/>
                </a:xfrm>
                <a:custGeom>
                  <a:avLst/>
                  <a:gdLst/>
                  <a:ahLst/>
                  <a:cxnLst>
                    <a:cxn ang="0">
                      <a:pos x="853" y="113"/>
                    </a:cxn>
                    <a:cxn ang="0">
                      <a:pos x="856" y="179"/>
                    </a:cxn>
                    <a:cxn ang="0">
                      <a:pos x="845" y="262"/>
                    </a:cxn>
                    <a:cxn ang="0">
                      <a:pos x="744" y="593"/>
                    </a:cxn>
                    <a:cxn ang="0">
                      <a:pos x="784" y="584"/>
                    </a:cxn>
                    <a:cxn ang="0">
                      <a:pos x="813" y="534"/>
                    </a:cxn>
                    <a:cxn ang="0">
                      <a:pos x="869" y="411"/>
                    </a:cxn>
                    <a:cxn ang="0">
                      <a:pos x="697" y="662"/>
                    </a:cxn>
                    <a:cxn ang="0">
                      <a:pos x="721" y="552"/>
                    </a:cxn>
                    <a:cxn ang="0">
                      <a:pos x="689" y="589"/>
                    </a:cxn>
                    <a:cxn ang="0">
                      <a:pos x="637" y="606"/>
                    </a:cxn>
                    <a:cxn ang="0">
                      <a:pos x="584" y="657"/>
                    </a:cxn>
                    <a:cxn ang="0">
                      <a:pos x="517" y="675"/>
                    </a:cxn>
                    <a:cxn ang="0">
                      <a:pos x="566" y="539"/>
                    </a:cxn>
                    <a:cxn ang="0">
                      <a:pos x="517" y="509"/>
                    </a:cxn>
                    <a:cxn ang="0">
                      <a:pos x="464" y="443"/>
                    </a:cxn>
                    <a:cxn ang="0">
                      <a:pos x="440" y="499"/>
                    </a:cxn>
                    <a:cxn ang="0">
                      <a:pos x="470" y="606"/>
                    </a:cxn>
                    <a:cxn ang="0">
                      <a:pos x="493" y="566"/>
                    </a:cxn>
                    <a:cxn ang="0">
                      <a:pos x="457" y="619"/>
                    </a:cxn>
                    <a:cxn ang="0">
                      <a:pos x="440" y="654"/>
                    </a:cxn>
                    <a:cxn ang="0">
                      <a:pos x="417" y="641"/>
                    </a:cxn>
                    <a:cxn ang="0">
                      <a:pos x="395" y="672"/>
                    </a:cxn>
                    <a:cxn ang="0">
                      <a:pos x="387" y="704"/>
                    </a:cxn>
                    <a:cxn ang="0">
                      <a:pos x="360" y="760"/>
                    </a:cxn>
                    <a:cxn ang="0">
                      <a:pos x="339" y="712"/>
                    </a:cxn>
                    <a:cxn ang="0">
                      <a:pos x="365" y="534"/>
                    </a:cxn>
                    <a:cxn ang="0">
                      <a:pos x="339" y="536"/>
                    </a:cxn>
                    <a:cxn ang="0">
                      <a:pos x="329" y="541"/>
                    </a:cxn>
                    <a:cxn ang="0">
                      <a:pos x="294" y="526"/>
                    </a:cxn>
                    <a:cxn ang="0">
                      <a:pos x="280" y="552"/>
                    </a:cxn>
                    <a:cxn ang="0">
                      <a:pos x="270" y="518"/>
                    </a:cxn>
                    <a:cxn ang="0">
                      <a:pos x="246" y="517"/>
                    </a:cxn>
                    <a:cxn ang="0">
                      <a:pos x="211" y="438"/>
                    </a:cxn>
                    <a:cxn ang="0">
                      <a:pos x="195" y="443"/>
                    </a:cxn>
                    <a:cxn ang="0">
                      <a:pos x="184" y="425"/>
                    </a:cxn>
                    <a:cxn ang="0">
                      <a:pos x="161" y="441"/>
                    </a:cxn>
                    <a:cxn ang="0">
                      <a:pos x="115" y="478"/>
                    </a:cxn>
                    <a:cxn ang="0">
                      <a:pos x="118" y="456"/>
                    </a:cxn>
                    <a:cxn ang="0">
                      <a:pos x="81" y="473"/>
                    </a:cxn>
                    <a:cxn ang="0">
                      <a:pos x="94" y="502"/>
                    </a:cxn>
                    <a:cxn ang="0">
                      <a:pos x="70" y="569"/>
                    </a:cxn>
                    <a:cxn ang="0">
                      <a:pos x="25" y="569"/>
                    </a:cxn>
                    <a:cxn ang="0">
                      <a:pos x="9" y="464"/>
                    </a:cxn>
                    <a:cxn ang="0">
                      <a:pos x="27" y="425"/>
                    </a:cxn>
                    <a:cxn ang="0">
                      <a:pos x="73" y="355"/>
                    </a:cxn>
                    <a:cxn ang="0">
                      <a:pos x="145" y="347"/>
                    </a:cxn>
                    <a:cxn ang="0">
                      <a:pos x="147" y="305"/>
                    </a:cxn>
                    <a:cxn ang="0">
                      <a:pos x="168" y="267"/>
                    </a:cxn>
                    <a:cxn ang="0">
                      <a:pos x="197" y="278"/>
                    </a:cxn>
                    <a:cxn ang="0">
                      <a:pos x="225" y="313"/>
                    </a:cxn>
                    <a:cxn ang="0">
                      <a:pos x="425" y="235"/>
                    </a:cxn>
                    <a:cxn ang="0">
                      <a:pos x="531" y="237"/>
                    </a:cxn>
                    <a:cxn ang="0">
                      <a:pos x="526" y="155"/>
                    </a:cxn>
                    <a:cxn ang="0">
                      <a:pos x="539" y="211"/>
                    </a:cxn>
                    <a:cxn ang="0">
                      <a:pos x="539" y="333"/>
                    </a:cxn>
                    <a:cxn ang="0">
                      <a:pos x="584" y="246"/>
                    </a:cxn>
                    <a:cxn ang="0">
                      <a:pos x="561" y="166"/>
                    </a:cxn>
                    <a:cxn ang="0">
                      <a:pos x="760" y="51"/>
                    </a:cxn>
                    <a:cxn ang="0">
                      <a:pos x="755" y="6"/>
                    </a:cxn>
                  </a:cxnLst>
                  <a:rect l="0" t="0" r="r" b="b"/>
                  <a:pathLst>
                    <a:path w="883" h="813">
                      <a:moveTo>
                        <a:pt x="787" y="1"/>
                      </a:moveTo>
                      <a:lnTo>
                        <a:pt x="779" y="13"/>
                      </a:lnTo>
                      <a:lnTo>
                        <a:pt x="777" y="21"/>
                      </a:lnTo>
                      <a:lnTo>
                        <a:pt x="777" y="27"/>
                      </a:lnTo>
                      <a:lnTo>
                        <a:pt x="782" y="32"/>
                      </a:lnTo>
                      <a:lnTo>
                        <a:pt x="789" y="38"/>
                      </a:lnTo>
                      <a:lnTo>
                        <a:pt x="797" y="41"/>
                      </a:lnTo>
                      <a:lnTo>
                        <a:pt x="806" y="46"/>
                      </a:lnTo>
                      <a:lnTo>
                        <a:pt x="816" y="51"/>
                      </a:lnTo>
                      <a:lnTo>
                        <a:pt x="824" y="56"/>
                      </a:lnTo>
                      <a:lnTo>
                        <a:pt x="830" y="62"/>
                      </a:lnTo>
                      <a:lnTo>
                        <a:pt x="835" y="80"/>
                      </a:lnTo>
                      <a:lnTo>
                        <a:pt x="843" y="97"/>
                      </a:lnTo>
                      <a:lnTo>
                        <a:pt x="853" y="113"/>
                      </a:lnTo>
                      <a:lnTo>
                        <a:pt x="861" y="128"/>
                      </a:lnTo>
                      <a:lnTo>
                        <a:pt x="870" y="142"/>
                      </a:lnTo>
                      <a:lnTo>
                        <a:pt x="877" y="158"/>
                      </a:lnTo>
                      <a:lnTo>
                        <a:pt x="881" y="174"/>
                      </a:lnTo>
                      <a:lnTo>
                        <a:pt x="883" y="192"/>
                      </a:lnTo>
                      <a:lnTo>
                        <a:pt x="880" y="209"/>
                      </a:lnTo>
                      <a:lnTo>
                        <a:pt x="872" y="232"/>
                      </a:lnTo>
                      <a:lnTo>
                        <a:pt x="867" y="224"/>
                      </a:lnTo>
                      <a:lnTo>
                        <a:pt x="864" y="217"/>
                      </a:lnTo>
                      <a:lnTo>
                        <a:pt x="862" y="209"/>
                      </a:lnTo>
                      <a:lnTo>
                        <a:pt x="861" y="203"/>
                      </a:lnTo>
                      <a:lnTo>
                        <a:pt x="859" y="195"/>
                      </a:lnTo>
                      <a:lnTo>
                        <a:pt x="857" y="187"/>
                      </a:lnTo>
                      <a:lnTo>
                        <a:pt x="856" y="179"/>
                      </a:lnTo>
                      <a:lnTo>
                        <a:pt x="853" y="173"/>
                      </a:lnTo>
                      <a:lnTo>
                        <a:pt x="849" y="166"/>
                      </a:lnTo>
                      <a:lnTo>
                        <a:pt x="845" y="161"/>
                      </a:lnTo>
                      <a:lnTo>
                        <a:pt x="848" y="174"/>
                      </a:lnTo>
                      <a:lnTo>
                        <a:pt x="848" y="185"/>
                      </a:lnTo>
                      <a:lnTo>
                        <a:pt x="846" y="198"/>
                      </a:lnTo>
                      <a:lnTo>
                        <a:pt x="841" y="211"/>
                      </a:lnTo>
                      <a:lnTo>
                        <a:pt x="837" y="224"/>
                      </a:lnTo>
                      <a:lnTo>
                        <a:pt x="832" y="237"/>
                      </a:lnTo>
                      <a:lnTo>
                        <a:pt x="827" y="249"/>
                      </a:lnTo>
                      <a:lnTo>
                        <a:pt x="825" y="262"/>
                      </a:lnTo>
                      <a:lnTo>
                        <a:pt x="825" y="275"/>
                      </a:lnTo>
                      <a:lnTo>
                        <a:pt x="830" y="288"/>
                      </a:lnTo>
                      <a:lnTo>
                        <a:pt x="845" y="262"/>
                      </a:lnTo>
                      <a:lnTo>
                        <a:pt x="829" y="289"/>
                      </a:lnTo>
                      <a:lnTo>
                        <a:pt x="822" y="318"/>
                      </a:lnTo>
                      <a:lnTo>
                        <a:pt x="819" y="349"/>
                      </a:lnTo>
                      <a:lnTo>
                        <a:pt x="821" y="379"/>
                      </a:lnTo>
                      <a:lnTo>
                        <a:pt x="822" y="411"/>
                      </a:lnTo>
                      <a:lnTo>
                        <a:pt x="822" y="443"/>
                      </a:lnTo>
                      <a:lnTo>
                        <a:pt x="819" y="475"/>
                      </a:lnTo>
                      <a:lnTo>
                        <a:pt x="811" y="507"/>
                      </a:lnTo>
                      <a:lnTo>
                        <a:pt x="795" y="537"/>
                      </a:lnTo>
                      <a:lnTo>
                        <a:pt x="769" y="569"/>
                      </a:lnTo>
                      <a:lnTo>
                        <a:pt x="763" y="576"/>
                      </a:lnTo>
                      <a:lnTo>
                        <a:pt x="757" y="582"/>
                      </a:lnTo>
                      <a:lnTo>
                        <a:pt x="750" y="587"/>
                      </a:lnTo>
                      <a:lnTo>
                        <a:pt x="744" y="593"/>
                      </a:lnTo>
                      <a:lnTo>
                        <a:pt x="739" y="598"/>
                      </a:lnTo>
                      <a:lnTo>
                        <a:pt x="733" y="605"/>
                      </a:lnTo>
                      <a:lnTo>
                        <a:pt x="728" y="611"/>
                      </a:lnTo>
                      <a:lnTo>
                        <a:pt x="723" y="617"/>
                      </a:lnTo>
                      <a:lnTo>
                        <a:pt x="720" y="627"/>
                      </a:lnTo>
                      <a:lnTo>
                        <a:pt x="717" y="637"/>
                      </a:lnTo>
                      <a:lnTo>
                        <a:pt x="729" y="638"/>
                      </a:lnTo>
                      <a:lnTo>
                        <a:pt x="739" y="637"/>
                      </a:lnTo>
                      <a:lnTo>
                        <a:pt x="747" y="632"/>
                      </a:lnTo>
                      <a:lnTo>
                        <a:pt x="755" y="624"/>
                      </a:lnTo>
                      <a:lnTo>
                        <a:pt x="761" y="614"/>
                      </a:lnTo>
                      <a:lnTo>
                        <a:pt x="769" y="605"/>
                      </a:lnTo>
                      <a:lnTo>
                        <a:pt x="776" y="593"/>
                      </a:lnTo>
                      <a:lnTo>
                        <a:pt x="784" y="584"/>
                      </a:lnTo>
                      <a:lnTo>
                        <a:pt x="792" y="576"/>
                      </a:lnTo>
                      <a:lnTo>
                        <a:pt x="801" y="569"/>
                      </a:lnTo>
                      <a:lnTo>
                        <a:pt x="795" y="558"/>
                      </a:lnTo>
                      <a:lnTo>
                        <a:pt x="801" y="569"/>
                      </a:lnTo>
                      <a:lnTo>
                        <a:pt x="813" y="565"/>
                      </a:lnTo>
                      <a:lnTo>
                        <a:pt x="817" y="560"/>
                      </a:lnTo>
                      <a:lnTo>
                        <a:pt x="819" y="553"/>
                      </a:lnTo>
                      <a:lnTo>
                        <a:pt x="819" y="549"/>
                      </a:lnTo>
                      <a:lnTo>
                        <a:pt x="816" y="542"/>
                      </a:lnTo>
                      <a:lnTo>
                        <a:pt x="813" y="537"/>
                      </a:lnTo>
                      <a:lnTo>
                        <a:pt x="811" y="533"/>
                      </a:lnTo>
                      <a:lnTo>
                        <a:pt x="808" y="531"/>
                      </a:lnTo>
                      <a:lnTo>
                        <a:pt x="809" y="531"/>
                      </a:lnTo>
                      <a:lnTo>
                        <a:pt x="813" y="534"/>
                      </a:lnTo>
                      <a:lnTo>
                        <a:pt x="827" y="510"/>
                      </a:lnTo>
                      <a:lnTo>
                        <a:pt x="840" y="485"/>
                      </a:lnTo>
                      <a:lnTo>
                        <a:pt x="851" y="459"/>
                      </a:lnTo>
                      <a:lnTo>
                        <a:pt x="859" y="432"/>
                      </a:lnTo>
                      <a:lnTo>
                        <a:pt x="865" y="405"/>
                      </a:lnTo>
                      <a:lnTo>
                        <a:pt x="869" y="376"/>
                      </a:lnTo>
                      <a:lnTo>
                        <a:pt x="872" y="347"/>
                      </a:lnTo>
                      <a:lnTo>
                        <a:pt x="873" y="317"/>
                      </a:lnTo>
                      <a:lnTo>
                        <a:pt x="873" y="286"/>
                      </a:lnTo>
                      <a:lnTo>
                        <a:pt x="872" y="256"/>
                      </a:lnTo>
                      <a:lnTo>
                        <a:pt x="872" y="293"/>
                      </a:lnTo>
                      <a:lnTo>
                        <a:pt x="872" y="331"/>
                      </a:lnTo>
                      <a:lnTo>
                        <a:pt x="872" y="371"/>
                      </a:lnTo>
                      <a:lnTo>
                        <a:pt x="869" y="411"/>
                      </a:lnTo>
                      <a:lnTo>
                        <a:pt x="862" y="451"/>
                      </a:lnTo>
                      <a:lnTo>
                        <a:pt x="853" y="491"/>
                      </a:lnTo>
                      <a:lnTo>
                        <a:pt x="838" y="529"/>
                      </a:lnTo>
                      <a:lnTo>
                        <a:pt x="819" y="565"/>
                      </a:lnTo>
                      <a:lnTo>
                        <a:pt x="792" y="597"/>
                      </a:lnTo>
                      <a:lnTo>
                        <a:pt x="760" y="625"/>
                      </a:lnTo>
                      <a:lnTo>
                        <a:pt x="753" y="633"/>
                      </a:lnTo>
                      <a:lnTo>
                        <a:pt x="745" y="638"/>
                      </a:lnTo>
                      <a:lnTo>
                        <a:pt x="737" y="643"/>
                      </a:lnTo>
                      <a:lnTo>
                        <a:pt x="729" y="646"/>
                      </a:lnTo>
                      <a:lnTo>
                        <a:pt x="721" y="649"/>
                      </a:lnTo>
                      <a:lnTo>
                        <a:pt x="713" y="653"/>
                      </a:lnTo>
                      <a:lnTo>
                        <a:pt x="705" y="656"/>
                      </a:lnTo>
                      <a:lnTo>
                        <a:pt x="697" y="662"/>
                      </a:lnTo>
                      <a:lnTo>
                        <a:pt x="691" y="669"/>
                      </a:lnTo>
                      <a:lnTo>
                        <a:pt x="686" y="678"/>
                      </a:lnTo>
                      <a:lnTo>
                        <a:pt x="691" y="665"/>
                      </a:lnTo>
                      <a:lnTo>
                        <a:pt x="697" y="654"/>
                      </a:lnTo>
                      <a:lnTo>
                        <a:pt x="704" y="643"/>
                      </a:lnTo>
                      <a:lnTo>
                        <a:pt x="710" y="632"/>
                      </a:lnTo>
                      <a:lnTo>
                        <a:pt x="717" y="619"/>
                      </a:lnTo>
                      <a:lnTo>
                        <a:pt x="723" y="608"/>
                      </a:lnTo>
                      <a:lnTo>
                        <a:pt x="728" y="597"/>
                      </a:lnTo>
                      <a:lnTo>
                        <a:pt x="731" y="584"/>
                      </a:lnTo>
                      <a:lnTo>
                        <a:pt x="734" y="573"/>
                      </a:lnTo>
                      <a:lnTo>
                        <a:pt x="734" y="558"/>
                      </a:lnTo>
                      <a:lnTo>
                        <a:pt x="717" y="558"/>
                      </a:lnTo>
                      <a:lnTo>
                        <a:pt x="721" y="552"/>
                      </a:lnTo>
                      <a:lnTo>
                        <a:pt x="725" y="545"/>
                      </a:lnTo>
                      <a:lnTo>
                        <a:pt x="726" y="537"/>
                      </a:lnTo>
                      <a:lnTo>
                        <a:pt x="728" y="529"/>
                      </a:lnTo>
                      <a:lnTo>
                        <a:pt x="728" y="521"/>
                      </a:lnTo>
                      <a:lnTo>
                        <a:pt x="728" y="513"/>
                      </a:lnTo>
                      <a:lnTo>
                        <a:pt x="726" y="505"/>
                      </a:lnTo>
                      <a:lnTo>
                        <a:pt x="725" y="499"/>
                      </a:lnTo>
                      <a:lnTo>
                        <a:pt x="721" y="491"/>
                      </a:lnTo>
                      <a:lnTo>
                        <a:pt x="717" y="485"/>
                      </a:lnTo>
                      <a:lnTo>
                        <a:pt x="713" y="505"/>
                      </a:lnTo>
                      <a:lnTo>
                        <a:pt x="709" y="526"/>
                      </a:lnTo>
                      <a:lnTo>
                        <a:pt x="702" y="547"/>
                      </a:lnTo>
                      <a:lnTo>
                        <a:pt x="697" y="568"/>
                      </a:lnTo>
                      <a:lnTo>
                        <a:pt x="689" y="589"/>
                      </a:lnTo>
                      <a:lnTo>
                        <a:pt x="681" y="609"/>
                      </a:lnTo>
                      <a:lnTo>
                        <a:pt x="672" y="629"/>
                      </a:lnTo>
                      <a:lnTo>
                        <a:pt x="661" y="646"/>
                      </a:lnTo>
                      <a:lnTo>
                        <a:pt x="648" y="664"/>
                      </a:lnTo>
                      <a:lnTo>
                        <a:pt x="633" y="678"/>
                      </a:lnTo>
                      <a:lnTo>
                        <a:pt x="641" y="664"/>
                      </a:lnTo>
                      <a:lnTo>
                        <a:pt x="648" y="654"/>
                      </a:lnTo>
                      <a:lnTo>
                        <a:pt x="651" y="645"/>
                      </a:lnTo>
                      <a:lnTo>
                        <a:pt x="651" y="638"/>
                      </a:lnTo>
                      <a:lnTo>
                        <a:pt x="649" y="633"/>
                      </a:lnTo>
                      <a:lnTo>
                        <a:pt x="648" y="629"/>
                      </a:lnTo>
                      <a:lnTo>
                        <a:pt x="645" y="622"/>
                      </a:lnTo>
                      <a:lnTo>
                        <a:pt x="640" y="616"/>
                      </a:lnTo>
                      <a:lnTo>
                        <a:pt x="637" y="606"/>
                      </a:lnTo>
                      <a:lnTo>
                        <a:pt x="633" y="593"/>
                      </a:lnTo>
                      <a:lnTo>
                        <a:pt x="633" y="603"/>
                      </a:lnTo>
                      <a:lnTo>
                        <a:pt x="632" y="611"/>
                      </a:lnTo>
                      <a:lnTo>
                        <a:pt x="629" y="616"/>
                      </a:lnTo>
                      <a:lnTo>
                        <a:pt x="622" y="619"/>
                      </a:lnTo>
                      <a:lnTo>
                        <a:pt x="616" y="622"/>
                      </a:lnTo>
                      <a:lnTo>
                        <a:pt x="609" y="625"/>
                      </a:lnTo>
                      <a:lnTo>
                        <a:pt x="601" y="627"/>
                      </a:lnTo>
                      <a:lnTo>
                        <a:pt x="595" y="630"/>
                      </a:lnTo>
                      <a:lnTo>
                        <a:pt x="589" y="637"/>
                      </a:lnTo>
                      <a:lnTo>
                        <a:pt x="584" y="643"/>
                      </a:lnTo>
                      <a:lnTo>
                        <a:pt x="582" y="653"/>
                      </a:lnTo>
                      <a:lnTo>
                        <a:pt x="582" y="657"/>
                      </a:lnTo>
                      <a:lnTo>
                        <a:pt x="584" y="657"/>
                      </a:lnTo>
                      <a:lnTo>
                        <a:pt x="584" y="654"/>
                      </a:lnTo>
                      <a:lnTo>
                        <a:pt x="584" y="648"/>
                      </a:lnTo>
                      <a:lnTo>
                        <a:pt x="584" y="641"/>
                      </a:lnTo>
                      <a:lnTo>
                        <a:pt x="584" y="633"/>
                      </a:lnTo>
                      <a:lnTo>
                        <a:pt x="582" y="627"/>
                      </a:lnTo>
                      <a:lnTo>
                        <a:pt x="581" y="621"/>
                      </a:lnTo>
                      <a:lnTo>
                        <a:pt x="576" y="619"/>
                      </a:lnTo>
                      <a:lnTo>
                        <a:pt x="574" y="645"/>
                      </a:lnTo>
                      <a:lnTo>
                        <a:pt x="569" y="661"/>
                      </a:lnTo>
                      <a:lnTo>
                        <a:pt x="561" y="669"/>
                      </a:lnTo>
                      <a:lnTo>
                        <a:pt x="550" y="672"/>
                      </a:lnTo>
                      <a:lnTo>
                        <a:pt x="539" y="672"/>
                      </a:lnTo>
                      <a:lnTo>
                        <a:pt x="528" y="672"/>
                      </a:lnTo>
                      <a:lnTo>
                        <a:pt x="517" y="675"/>
                      </a:lnTo>
                      <a:lnTo>
                        <a:pt x="505" y="681"/>
                      </a:lnTo>
                      <a:lnTo>
                        <a:pt x="497" y="696"/>
                      </a:lnTo>
                      <a:lnTo>
                        <a:pt x="493" y="720"/>
                      </a:lnTo>
                      <a:lnTo>
                        <a:pt x="549" y="569"/>
                      </a:lnTo>
                      <a:lnTo>
                        <a:pt x="558" y="576"/>
                      </a:lnTo>
                      <a:lnTo>
                        <a:pt x="563" y="574"/>
                      </a:lnTo>
                      <a:lnTo>
                        <a:pt x="565" y="571"/>
                      </a:lnTo>
                      <a:lnTo>
                        <a:pt x="566" y="566"/>
                      </a:lnTo>
                      <a:lnTo>
                        <a:pt x="568" y="563"/>
                      </a:lnTo>
                      <a:lnTo>
                        <a:pt x="568" y="558"/>
                      </a:lnTo>
                      <a:lnTo>
                        <a:pt x="568" y="553"/>
                      </a:lnTo>
                      <a:lnTo>
                        <a:pt x="568" y="549"/>
                      </a:lnTo>
                      <a:lnTo>
                        <a:pt x="566" y="544"/>
                      </a:lnTo>
                      <a:lnTo>
                        <a:pt x="566" y="539"/>
                      </a:lnTo>
                      <a:lnTo>
                        <a:pt x="566" y="534"/>
                      </a:lnTo>
                      <a:lnTo>
                        <a:pt x="517" y="552"/>
                      </a:lnTo>
                      <a:lnTo>
                        <a:pt x="523" y="544"/>
                      </a:lnTo>
                      <a:lnTo>
                        <a:pt x="531" y="536"/>
                      </a:lnTo>
                      <a:lnTo>
                        <a:pt x="539" y="528"/>
                      </a:lnTo>
                      <a:lnTo>
                        <a:pt x="549" y="518"/>
                      </a:lnTo>
                      <a:lnTo>
                        <a:pt x="558" y="509"/>
                      </a:lnTo>
                      <a:lnTo>
                        <a:pt x="568" y="497"/>
                      </a:lnTo>
                      <a:lnTo>
                        <a:pt x="579" y="486"/>
                      </a:lnTo>
                      <a:lnTo>
                        <a:pt x="589" y="477"/>
                      </a:lnTo>
                      <a:lnTo>
                        <a:pt x="598" y="467"/>
                      </a:lnTo>
                      <a:lnTo>
                        <a:pt x="608" y="456"/>
                      </a:lnTo>
                      <a:lnTo>
                        <a:pt x="601" y="449"/>
                      </a:lnTo>
                      <a:lnTo>
                        <a:pt x="517" y="509"/>
                      </a:lnTo>
                      <a:lnTo>
                        <a:pt x="509" y="504"/>
                      </a:lnTo>
                      <a:lnTo>
                        <a:pt x="502" y="496"/>
                      </a:lnTo>
                      <a:lnTo>
                        <a:pt x="501" y="486"/>
                      </a:lnTo>
                      <a:lnTo>
                        <a:pt x="499" y="477"/>
                      </a:lnTo>
                      <a:lnTo>
                        <a:pt x="499" y="467"/>
                      </a:lnTo>
                      <a:lnTo>
                        <a:pt x="499" y="457"/>
                      </a:lnTo>
                      <a:lnTo>
                        <a:pt x="497" y="448"/>
                      </a:lnTo>
                      <a:lnTo>
                        <a:pt x="496" y="438"/>
                      </a:lnTo>
                      <a:lnTo>
                        <a:pt x="489" y="430"/>
                      </a:lnTo>
                      <a:lnTo>
                        <a:pt x="481" y="425"/>
                      </a:lnTo>
                      <a:lnTo>
                        <a:pt x="464" y="449"/>
                      </a:lnTo>
                      <a:lnTo>
                        <a:pt x="464" y="448"/>
                      </a:lnTo>
                      <a:lnTo>
                        <a:pt x="465" y="445"/>
                      </a:lnTo>
                      <a:lnTo>
                        <a:pt x="464" y="443"/>
                      </a:lnTo>
                      <a:lnTo>
                        <a:pt x="464" y="441"/>
                      </a:lnTo>
                      <a:lnTo>
                        <a:pt x="462" y="440"/>
                      </a:lnTo>
                      <a:lnTo>
                        <a:pt x="462" y="438"/>
                      </a:lnTo>
                      <a:lnTo>
                        <a:pt x="461" y="437"/>
                      </a:lnTo>
                      <a:lnTo>
                        <a:pt x="459" y="435"/>
                      </a:lnTo>
                      <a:lnTo>
                        <a:pt x="457" y="433"/>
                      </a:lnTo>
                      <a:lnTo>
                        <a:pt x="457" y="432"/>
                      </a:lnTo>
                      <a:lnTo>
                        <a:pt x="454" y="441"/>
                      </a:lnTo>
                      <a:lnTo>
                        <a:pt x="453" y="451"/>
                      </a:lnTo>
                      <a:lnTo>
                        <a:pt x="449" y="461"/>
                      </a:lnTo>
                      <a:lnTo>
                        <a:pt x="448" y="470"/>
                      </a:lnTo>
                      <a:lnTo>
                        <a:pt x="445" y="480"/>
                      </a:lnTo>
                      <a:lnTo>
                        <a:pt x="441" y="489"/>
                      </a:lnTo>
                      <a:lnTo>
                        <a:pt x="440" y="499"/>
                      </a:lnTo>
                      <a:lnTo>
                        <a:pt x="437" y="509"/>
                      </a:lnTo>
                      <a:lnTo>
                        <a:pt x="435" y="517"/>
                      </a:lnTo>
                      <a:lnTo>
                        <a:pt x="432" y="526"/>
                      </a:lnTo>
                      <a:lnTo>
                        <a:pt x="457" y="526"/>
                      </a:lnTo>
                      <a:lnTo>
                        <a:pt x="457" y="541"/>
                      </a:lnTo>
                      <a:lnTo>
                        <a:pt x="475" y="541"/>
                      </a:lnTo>
                      <a:lnTo>
                        <a:pt x="475" y="550"/>
                      </a:lnTo>
                      <a:lnTo>
                        <a:pt x="475" y="558"/>
                      </a:lnTo>
                      <a:lnTo>
                        <a:pt x="473" y="566"/>
                      </a:lnTo>
                      <a:lnTo>
                        <a:pt x="473" y="576"/>
                      </a:lnTo>
                      <a:lnTo>
                        <a:pt x="472" y="584"/>
                      </a:lnTo>
                      <a:lnTo>
                        <a:pt x="470" y="592"/>
                      </a:lnTo>
                      <a:lnTo>
                        <a:pt x="470" y="600"/>
                      </a:lnTo>
                      <a:lnTo>
                        <a:pt x="470" y="606"/>
                      </a:lnTo>
                      <a:lnTo>
                        <a:pt x="472" y="613"/>
                      </a:lnTo>
                      <a:lnTo>
                        <a:pt x="475" y="619"/>
                      </a:lnTo>
                      <a:lnTo>
                        <a:pt x="481" y="613"/>
                      </a:lnTo>
                      <a:lnTo>
                        <a:pt x="488" y="605"/>
                      </a:lnTo>
                      <a:lnTo>
                        <a:pt x="489" y="597"/>
                      </a:lnTo>
                      <a:lnTo>
                        <a:pt x="491" y="589"/>
                      </a:lnTo>
                      <a:lnTo>
                        <a:pt x="491" y="579"/>
                      </a:lnTo>
                      <a:lnTo>
                        <a:pt x="491" y="569"/>
                      </a:lnTo>
                      <a:lnTo>
                        <a:pt x="491" y="560"/>
                      </a:lnTo>
                      <a:lnTo>
                        <a:pt x="491" y="550"/>
                      </a:lnTo>
                      <a:lnTo>
                        <a:pt x="494" y="542"/>
                      </a:lnTo>
                      <a:lnTo>
                        <a:pt x="499" y="534"/>
                      </a:lnTo>
                      <a:lnTo>
                        <a:pt x="496" y="550"/>
                      </a:lnTo>
                      <a:lnTo>
                        <a:pt x="493" y="566"/>
                      </a:lnTo>
                      <a:lnTo>
                        <a:pt x="491" y="584"/>
                      </a:lnTo>
                      <a:lnTo>
                        <a:pt x="489" y="601"/>
                      </a:lnTo>
                      <a:lnTo>
                        <a:pt x="488" y="619"/>
                      </a:lnTo>
                      <a:lnTo>
                        <a:pt x="485" y="635"/>
                      </a:lnTo>
                      <a:lnTo>
                        <a:pt x="480" y="649"/>
                      </a:lnTo>
                      <a:lnTo>
                        <a:pt x="475" y="662"/>
                      </a:lnTo>
                      <a:lnTo>
                        <a:pt x="467" y="672"/>
                      </a:lnTo>
                      <a:lnTo>
                        <a:pt x="457" y="678"/>
                      </a:lnTo>
                      <a:lnTo>
                        <a:pt x="456" y="669"/>
                      </a:lnTo>
                      <a:lnTo>
                        <a:pt x="456" y="659"/>
                      </a:lnTo>
                      <a:lnTo>
                        <a:pt x="456" y="649"/>
                      </a:lnTo>
                      <a:lnTo>
                        <a:pt x="457" y="640"/>
                      </a:lnTo>
                      <a:lnTo>
                        <a:pt x="457" y="629"/>
                      </a:lnTo>
                      <a:lnTo>
                        <a:pt x="457" y="619"/>
                      </a:lnTo>
                      <a:lnTo>
                        <a:pt x="457" y="609"/>
                      </a:lnTo>
                      <a:lnTo>
                        <a:pt x="456" y="601"/>
                      </a:lnTo>
                      <a:lnTo>
                        <a:pt x="453" y="592"/>
                      </a:lnTo>
                      <a:lnTo>
                        <a:pt x="449" y="584"/>
                      </a:lnTo>
                      <a:lnTo>
                        <a:pt x="445" y="589"/>
                      </a:lnTo>
                      <a:lnTo>
                        <a:pt x="443" y="595"/>
                      </a:lnTo>
                      <a:lnTo>
                        <a:pt x="440" y="601"/>
                      </a:lnTo>
                      <a:lnTo>
                        <a:pt x="440" y="608"/>
                      </a:lnTo>
                      <a:lnTo>
                        <a:pt x="440" y="616"/>
                      </a:lnTo>
                      <a:lnTo>
                        <a:pt x="440" y="624"/>
                      </a:lnTo>
                      <a:lnTo>
                        <a:pt x="440" y="630"/>
                      </a:lnTo>
                      <a:lnTo>
                        <a:pt x="440" y="638"/>
                      </a:lnTo>
                      <a:lnTo>
                        <a:pt x="440" y="646"/>
                      </a:lnTo>
                      <a:lnTo>
                        <a:pt x="440" y="654"/>
                      </a:lnTo>
                      <a:lnTo>
                        <a:pt x="437" y="648"/>
                      </a:lnTo>
                      <a:lnTo>
                        <a:pt x="435" y="640"/>
                      </a:lnTo>
                      <a:lnTo>
                        <a:pt x="433" y="633"/>
                      </a:lnTo>
                      <a:lnTo>
                        <a:pt x="433" y="625"/>
                      </a:lnTo>
                      <a:lnTo>
                        <a:pt x="433" y="619"/>
                      </a:lnTo>
                      <a:lnTo>
                        <a:pt x="432" y="611"/>
                      </a:lnTo>
                      <a:lnTo>
                        <a:pt x="432" y="603"/>
                      </a:lnTo>
                      <a:lnTo>
                        <a:pt x="429" y="597"/>
                      </a:lnTo>
                      <a:lnTo>
                        <a:pt x="425" y="590"/>
                      </a:lnTo>
                      <a:lnTo>
                        <a:pt x="422" y="584"/>
                      </a:lnTo>
                      <a:lnTo>
                        <a:pt x="413" y="600"/>
                      </a:lnTo>
                      <a:lnTo>
                        <a:pt x="409" y="614"/>
                      </a:lnTo>
                      <a:lnTo>
                        <a:pt x="413" y="629"/>
                      </a:lnTo>
                      <a:lnTo>
                        <a:pt x="417" y="641"/>
                      </a:lnTo>
                      <a:lnTo>
                        <a:pt x="425" y="654"/>
                      </a:lnTo>
                      <a:lnTo>
                        <a:pt x="433" y="667"/>
                      </a:lnTo>
                      <a:lnTo>
                        <a:pt x="440" y="680"/>
                      </a:lnTo>
                      <a:lnTo>
                        <a:pt x="445" y="693"/>
                      </a:lnTo>
                      <a:lnTo>
                        <a:pt x="445" y="705"/>
                      </a:lnTo>
                      <a:lnTo>
                        <a:pt x="440" y="720"/>
                      </a:lnTo>
                      <a:lnTo>
                        <a:pt x="440" y="704"/>
                      </a:lnTo>
                      <a:lnTo>
                        <a:pt x="438" y="693"/>
                      </a:lnTo>
                      <a:lnTo>
                        <a:pt x="433" y="685"/>
                      </a:lnTo>
                      <a:lnTo>
                        <a:pt x="427" y="681"/>
                      </a:lnTo>
                      <a:lnTo>
                        <a:pt x="421" y="680"/>
                      </a:lnTo>
                      <a:lnTo>
                        <a:pt x="411" y="678"/>
                      </a:lnTo>
                      <a:lnTo>
                        <a:pt x="403" y="675"/>
                      </a:lnTo>
                      <a:lnTo>
                        <a:pt x="395" y="672"/>
                      </a:lnTo>
                      <a:lnTo>
                        <a:pt x="387" y="665"/>
                      </a:lnTo>
                      <a:lnTo>
                        <a:pt x="379" y="654"/>
                      </a:lnTo>
                      <a:lnTo>
                        <a:pt x="397" y="710"/>
                      </a:lnTo>
                      <a:lnTo>
                        <a:pt x="398" y="709"/>
                      </a:lnTo>
                      <a:lnTo>
                        <a:pt x="398" y="705"/>
                      </a:lnTo>
                      <a:lnTo>
                        <a:pt x="398" y="704"/>
                      </a:lnTo>
                      <a:lnTo>
                        <a:pt x="397" y="702"/>
                      </a:lnTo>
                      <a:lnTo>
                        <a:pt x="397" y="702"/>
                      </a:lnTo>
                      <a:lnTo>
                        <a:pt x="395" y="701"/>
                      </a:lnTo>
                      <a:lnTo>
                        <a:pt x="393" y="699"/>
                      </a:lnTo>
                      <a:lnTo>
                        <a:pt x="392" y="697"/>
                      </a:lnTo>
                      <a:lnTo>
                        <a:pt x="392" y="697"/>
                      </a:lnTo>
                      <a:lnTo>
                        <a:pt x="390" y="696"/>
                      </a:lnTo>
                      <a:lnTo>
                        <a:pt x="387" y="704"/>
                      </a:lnTo>
                      <a:lnTo>
                        <a:pt x="385" y="713"/>
                      </a:lnTo>
                      <a:lnTo>
                        <a:pt x="384" y="721"/>
                      </a:lnTo>
                      <a:lnTo>
                        <a:pt x="384" y="729"/>
                      </a:lnTo>
                      <a:lnTo>
                        <a:pt x="382" y="737"/>
                      </a:lnTo>
                      <a:lnTo>
                        <a:pt x="382" y="747"/>
                      </a:lnTo>
                      <a:lnTo>
                        <a:pt x="379" y="755"/>
                      </a:lnTo>
                      <a:lnTo>
                        <a:pt x="376" y="763"/>
                      </a:lnTo>
                      <a:lnTo>
                        <a:pt x="371" y="773"/>
                      </a:lnTo>
                      <a:lnTo>
                        <a:pt x="365" y="781"/>
                      </a:lnTo>
                      <a:lnTo>
                        <a:pt x="368" y="779"/>
                      </a:lnTo>
                      <a:lnTo>
                        <a:pt x="368" y="776"/>
                      </a:lnTo>
                      <a:lnTo>
                        <a:pt x="366" y="773"/>
                      </a:lnTo>
                      <a:lnTo>
                        <a:pt x="363" y="766"/>
                      </a:lnTo>
                      <a:lnTo>
                        <a:pt x="360" y="760"/>
                      </a:lnTo>
                      <a:lnTo>
                        <a:pt x="357" y="752"/>
                      </a:lnTo>
                      <a:lnTo>
                        <a:pt x="355" y="744"/>
                      </a:lnTo>
                      <a:lnTo>
                        <a:pt x="353" y="736"/>
                      </a:lnTo>
                      <a:lnTo>
                        <a:pt x="353" y="728"/>
                      </a:lnTo>
                      <a:lnTo>
                        <a:pt x="355" y="720"/>
                      </a:lnTo>
                      <a:lnTo>
                        <a:pt x="347" y="710"/>
                      </a:lnTo>
                      <a:lnTo>
                        <a:pt x="329" y="813"/>
                      </a:lnTo>
                      <a:lnTo>
                        <a:pt x="336" y="809"/>
                      </a:lnTo>
                      <a:lnTo>
                        <a:pt x="337" y="801"/>
                      </a:lnTo>
                      <a:lnTo>
                        <a:pt x="339" y="789"/>
                      </a:lnTo>
                      <a:lnTo>
                        <a:pt x="339" y="771"/>
                      </a:lnTo>
                      <a:lnTo>
                        <a:pt x="339" y="752"/>
                      </a:lnTo>
                      <a:lnTo>
                        <a:pt x="339" y="731"/>
                      </a:lnTo>
                      <a:lnTo>
                        <a:pt x="339" y="712"/>
                      </a:lnTo>
                      <a:lnTo>
                        <a:pt x="342" y="691"/>
                      </a:lnTo>
                      <a:lnTo>
                        <a:pt x="347" y="675"/>
                      </a:lnTo>
                      <a:lnTo>
                        <a:pt x="355" y="661"/>
                      </a:lnTo>
                      <a:lnTo>
                        <a:pt x="337" y="661"/>
                      </a:lnTo>
                      <a:lnTo>
                        <a:pt x="337" y="645"/>
                      </a:lnTo>
                      <a:lnTo>
                        <a:pt x="341" y="630"/>
                      </a:lnTo>
                      <a:lnTo>
                        <a:pt x="344" y="617"/>
                      </a:lnTo>
                      <a:lnTo>
                        <a:pt x="350" y="606"/>
                      </a:lnTo>
                      <a:lnTo>
                        <a:pt x="355" y="595"/>
                      </a:lnTo>
                      <a:lnTo>
                        <a:pt x="360" y="584"/>
                      </a:lnTo>
                      <a:lnTo>
                        <a:pt x="365" y="573"/>
                      </a:lnTo>
                      <a:lnTo>
                        <a:pt x="368" y="560"/>
                      </a:lnTo>
                      <a:lnTo>
                        <a:pt x="368" y="549"/>
                      </a:lnTo>
                      <a:lnTo>
                        <a:pt x="365" y="534"/>
                      </a:lnTo>
                      <a:lnTo>
                        <a:pt x="355" y="541"/>
                      </a:lnTo>
                      <a:lnTo>
                        <a:pt x="355" y="550"/>
                      </a:lnTo>
                      <a:lnTo>
                        <a:pt x="355" y="555"/>
                      </a:lnTo>
                      <a:lnTo>
                        <a:pt x="357" y="553"/>
                      </a:lnTo>
                      <a:lnTo>
                        <a:pt x="357" y="550"/>
                      </a:lnTo>
                      <a:lnTo>
                        <a:pt x="357" y="544"/>
                      </a:lnTo>
                      <a:lnTo>
                        <a:pt x="357" y="536"/>
                      </a:lnTo>
                      <a:lnTo>
                        <a:pt x="355" y="528"/>
                      </a:lnTo>
                      <a:lnTo>
                        <a:pt x="353" y="520"/>
                      </a:lnTo>
                      <a:lnTo>
                        <a:pt x="352" y="513"/>
                      </a:lnTo>
                      <a:lnTo>
                        <a:pt x="347" y="509"/>
                      </a:lnTo>
                      <a:lnTo>
                        <a:pt x="344" y="518"/>
                      </a:lnTo>
                      <a:lnTo>
                        <a:pt x="342" y="526"/>
                      </a:lnTo>
                      <a:lnTo>
                        <a:pt x="339" y="536"/>
                      </a:lnTo>
                      <a:lnTo>
                        <a:pt x="339" y="545"/>
                      </a:lnTo>
                      <a:lnTo>
                        <a:pt x="337" y="555"/>
                      </a:lnTo>
                      <a:lnTo>
                        <a:pt x="337" y="565"/>
                      </a:lnTo>
                      <a:lnTo>
                        <a:pt x="336" y="574"/>
                      </a:lnTo>
                      <a:lnTo>
                        <a:pt x="334" y="584"/>
                      </a:lnTo>
                      <a:lnTo>
                        <a:pt x="333" y="592"/>
                      </a:lnTo>
                      <a:lnTo>
                        <a:pt x="329" y="601"/>
                      </a:lnTo>
                      <a:lnTo>
                        <a:pt x="329" y="592"/>
                      </a:lnTo>
                      <a:lnTo>
                        <a:pt x="329" y="584"/>
                      </a:lnTo>
                      <a:lnTo>
                        <a:pt x="329" y="574"/>
                      </a:lnTo>
                      <a:lnTo>
                        <a:pt x="329" y="566"/>
                      </a:lnTo>
                      <a:lnTo>
                        <a:pt x="331" y="557"/>
                      </a:lnTo>
                      <a:lnTo>
                        <a:pt x="331" y="549"/>
                      </a:lnTo>
                      <a:lnTo>
                        <a:pt x="329" y="541"/>
                      </a:lnTo>
                      <a:lnTo>
                        <a:pt x="329" y="533"/>
                      </a:lnTo>
                      <a:lnTo>
                        <a:pt x="326" y="525"/>
                      </a:lnTo>
                      <a:lnTo>
                        <a:pt x="323" y="517"/>
                      </a:lnTo>
                      <a:lnTo>
                        <a:pt x="305" y="593"/>
                      </a:lnTo>
                      <a:lnTo>
                        <a:pt x="305" y="587"/>
                      </a:lnTo>
                      <a:lnTo>
                        <a:pt x="305" y="579"/>
                      </a:lnTo>
                      <a:lnTo>
                        <a:pt x="305" y="571"/>
                      </a:lnTo>
                      <a:lnTo>
                        <a:pt x="305" y="563"/>
                      </a:lnTo>
                      <a:lnTo>
                        <a:pt x="305" y="557"/>
                      </a:lnTo>
                      <a:lnTo>
                        <a:pt x="305" y="549"/>
                      </a:lnTo>
                      <a:lnTo>
                        <a:pt x="304" y="542"/>
                      </a:lnTo>
                      <a:lnTo>
                        <a:pt x="302" y="537"/>
                      </a:lnTo>
                      <a:lnTo>
                        <a:pt x="299" y="531"/>
                      </a:lnTo>
                      <a:lnTo>
                        <a:pt x="294" y="526"/>
                      </a:lnTo>
                      <a:lnTo>
                        <a:pt x="291" y="528"/>
                      </a:lnTo>
                      <a:lnTo>
                        <a:pt x="289" y="531"/>
                      </a:lnTo>
                      <a:lnTo>
                        <a:pt x="288" y="533"/>
                      </a:lnTo>
                      <a:lnTo>
                        <a:pt x="288" y="536"/>
                      </a:lnTo>
                      <a:lnTo>
                        <a:pt x="288" y="541"/>
                      </a:lnTo>
                      <a:lnTo>
                        <a:pt x="288" y="544"/>
                      </a:lnTo>
                      <a:lnTo>
                        <a:pt x="288" y="547"/>
                      </a:lnTo>
                      <a:lnTo>
                        <a:pt x="288" y="552"/>
                      </a:lnTo>
                      <a:lnTo>
                        <a:pt x="288" y="555"/>
                      </a:lnTo>
                      <a:lnTo>
                        <a:pt x="288" y="558"/>
                      </a:lnTo>
                      <a:lnTo>
                        <a:pt x="286" y="555"/>
                      </a:lnTo>
                      <a:lnTo>
                        <a:pt x="285" y="553"/>
                      </a:lnTo>
                      <a:lnTo>
                        <a:pt x="283" y="552"/>
                      </a:lnTo>
                      <a:lnTo>
                        <a:pt x="280" y="552"/>
                      </a:lnTo>
                      <a:lnTo>
                        <a:pt x="277" y="552"/>
                      </a:lnTo>
                      <a:lnTo>
                        <a:pt x="273" y="550"/>
                      </a:lnTo>
                      <a:lnTo>
                        <a:pt x="270" y="552"/>
                      </a:lnTo>
                      <a:lnTo>
                        <a:pt x="269" y="552"/>
                      </a:lnTo>
                      <a:lnTo>
                        <a:pt x="265" y="552"/>
                      </a:lnTo>
                      <a:lnTo>
                        <a:pt x="264" y="552"/>
                      </a:lnTo>
                      <a:lnTo>
                        <a:pt x="267" y="549"/>
                      </a:lnTo>
                      <a:lnTo>
                        <a:pt x="269" y="544"/>
                      </a:lnTo>
                      <a:lnTo>
                        <a:pt x="270" y="541"/>
                      </a:lnTo>
                      <a:lnTo>
                        <a:pt x="272" y="536"/>
                      </a:lnTo>
                      <a:lnTo>
                        <a:pt x="272" y="531"/>
                      </a:lnTo>
                      <a:lnTo>
                        <a:pt x="272" y="528"/>
                      </a:lnTo>
                      <a:lnTo>
                        <a:pt x="272" y="523"/>
                      </a:lnTo>
                      <a:lnTo>
                        <a:pt x="270" y="518"/>
                      </a:lnTo>
                      <a:lnTo>
                        <a:pt x="270" y="513"/>
                      </a:lnTo>
                      <a:lnTo>
                        <a:pt x="270" y="509"/>
                      </a:lnTo>
                      <a:lnTo>
                        <a:pt x="264" y="499"/>
                      </a:lnTo>
                      <a:lnTo>
                        <a:pt x="238" y="576"/>
                      </a:lnTo>
                      <a:lnTo>
                        <a:pt x="237" y="581"/>
                      </a:lnTo>
                      <a:lnTo>
                        <a:pt x="237" y="582"/>
                      </a:lnTo>
                      <a:lnTo>
                        <a:pt x="237" y="579"/>
                      </a:lnTo>
                      <a:lnTo>
                        <a:pt x="240" y="573"/>
                      </a:lnTo>
                      <a:lnTo>
                        <a:pt x="241" y="565"/>
                      </a:lnTo>
                      <a:lnTo>
                        <a:pt x="245" y="555"/>
                      </a:lnTo>
                      <a:lnTo>
                        <a:pt x="246" y="545"/>
                      </a:lnTo>
                      <a:lnTo>
                        <a:pt x="248" y="534"/>
                      </a:lnTo>
                      <a:lnTo>
                        <a:pt x="248" y="525"/>
                      </a:lnTo>
                      <a:lnTo>
                        <a:pt x="246" y="517"/>
                      </a:lnTo>
                      <a:lnTo>
                        <a:pt x="246" y="491"/>
                      </a:lnTo>
                      <a:lnTo>
                        <a:pt x="240" y="497"/>
                      </a:lnTo>
                      <a:lnTo>
                        <a:pt x="235" y="499"/>
                      </a:lnTo>
                      <a:lnTo>
                        <a:pt x="230" y="499"/>
                      </a:lnTo>
                      <a:lnTo>
                        <a:pt x="224" y="496"/>
                      </a:lnTo>
                      <a:lnTo>
                        <a:pt x="221" y="491"/>
                      </a:lnTo>
                      <a:lnTo>
                        <a:pt x="216" y="483"/>
                      </a:lnTo>
                      <a:lnTo>
                        <a:pt x="213" y="475"/>
                      </a:lnTo>
                      <a:lnTo>
                        <a:pt x="211" y="467"/>
                      </a:lnTo>
                      <a:lnTo>
                        <a:pt x="209" y="457"/>
                      </a:lnTo>
                      <a:lnTo>
                        <a:pt x="211" y="449"/>
                      </a:lnTo>
                      <a:lnTo>
                        <a:pt x="211" y="446"/>
                      </a:lnTo>
                      <a:lnTo>
                        <a:pt x="211" y="443"/>
                      </a:lnTo>
                      <a:lnTo>
                        <a:pt x="211" y="438"/>
                      </a:lnTo>
                      <a:lnTo>
                        <a:pt x="213" y="435"/>
                      </a:lnTo>
                      <a:lnTo>
                        <a:pt x="213" y="430"/>
                      </a:lnTo>
                      <a:lnTo>
                        <a:pt x="213" y="427"/>
                      </a:lnTo>
                      <a:lnTo>
                        <a:pt x="211" y="422"/>
                      </a:lnTo>
                      <a:lnTo>
                        <a:pt x="209" y="419"/>
                      </a:lnTo>
                      <a:lnTo>
                        <a:pt x="206" y="417"/>
                      </a:lnTo>
                      <a:lnTo>
                        <a:pt x="203" y="414"/>
                      </a:lnTo>
                      <a:lnTo>
                        <a:pt x="200" y="417"/>
                      </a:lnTo>
                      <a:lnTo>
                        <a:pt x="197" y="421"/>
                      </a:lnTo>
                      <a:lnTo>
                        <a:pt x="195" y="425"/>
                      </a:lnTo>
                      <a:lnTo>
                        <a:pt x="195" y="430"/>
                      </a:lnTo>
                      <a:lnTo>
                        <a:pt x="195" y="433"/>
                      </a:lnTo>
                      <a:lnTo>
                        <a:pt x="195" y="438"/>
                      </a:lnTo>
                      <a:lnTo>
                        <a:pt x="195" y="443"/>
                      </a:lnTo>
                      <a:lnTo>
                        <a:pt x="195" y="448"/>
                      </a:lnTo>
                      <a:lnTo>
                        <a:pt x="197" y="453"/>
                      </a:lnTo>
                      <a:lnTo>
                        <a:pt x="197" y="456"/>
                      </a:lnTo>
                      <a:lnTo>
                        <a:pt x="195" y="453"/>
                      </a:lnTo>
                      <a:lnTo>
                        <a:pt x="195" y="449"/>
                      </a:lnTo>
                      <a:lnTo>
                        <a:pt x="195" y="446"/>
                      </a:lnTo>
                      <a:lnTo>
                        <a:pt x="195" y="443"/>
                      </a:lnTo>
                      <a:lnTo>
                        <a:pt x="195" y="440"/>
                      </a:lnTo>
                      <a:lnTo>
                        <a:pt x="195" y="437"/>
                      </a:lnTo>
                      <a:lnTo>
                        <a:pt x="193" y="433"/>
                      </a:lnTo>
                      <a:lnTo>
                        <a:pt x="192" y="430"/>
                      </a:lnTo>
                      <a:lnTo>
                        <a:pt x="189" y="427"/>
                      </a:lnTo>
                      <a:lnTo>
                        <a:pt x="185" y="425"/>
                      </a:lnTo>
                      <a:lnTo>
                        <a:pt x="184" y="425"/>
                      </a:lnTo>
                      <a:lnTo>
                        <a:pt x="181" y="424"/>
                      </a:lnTo>
                      <a:lnTo>
                        <a:pt x="177" y="424"/>
                      </a:lnTo>
                      <a:lnTo>
                        <a:pt x="176" y="424"/>
                      </a:lnTo>
                      <a:lnTo>
                        <a:pt x="173" y="424"/>
                      </a:lnTo>
                      <a:lnTo>
                        <a:pt x="169" y="425"/>
                      </a:lnTo>
                      <a:lnTo>
                        <a:pt x="166" y="425"/>
                      </a:lnTo>
                      <a:lnTo>
                        <a:pt x="165" y="427"/>
                      </a:lnTo>
                      <a:lnTo>
                        <a:pt x="163" y="429"/>
                      </a:lnTo>
                      <a:lnTo>
                        <a:pt x="161" y="432"/>
                      </a:lnTo>
                      <a:lnTo>
                        <a:pt x="168" y="432"/>
                      </a:lnTo>
                      <a:lnTo>
                        <a:pt x="168" y="449"/>
                      </a:lnTo>
                      <a:lnTo>
                        <a:pt x="161" y="449"/>
                      </a:lnTo>
                      <a:lnTo>
                        <a:pt x="161" y="446"/>
                      </a:lnTo>
                      <a:lnTo>
                        <a:pt x="161" y="441"/>
                      </a:lnTo>
                      <a:lnTo>
                        <a:pt x="160" y="440"/>
                      </a:lnTo>
                      <a:lnTo>
                        <a:pt x="158" y="437"/>
                      </a:lnTo>
                      <a:lnTo>
                        <a:pt x="157" y="435"/>
                      </a:lnTo>
                      <a:lnTo>
                        <a:pt x="153" y="432"/>
                      </a:lnTo>
                      <a:lnTo>
                        <a:pt x="152" y="430"/>
                      </a:lnTo>
                      <a:lnTo>
                        <a:pt x="149" y="429"/>
                      </a:lnTo>
                      <a:lnTo>
                        <a:pt x="145" y="427"/>
                      </a:lnTo>
                      <a:lnTo>
                        <a:pt x="144" y="425"/>
                      </a:lnTo>
                      <a:lnTo>
                        <a:pt x="133" y="429"/>
                      </a:lnTo>
                      <a:lnTo>
                        <a:pt x="125" y="437"/>
                      </a:lnTo>
                      <a:lnTo>
                        <a:pt x="120" y="445"/>
                      </a:lnTo>
                      <a:lnTo>
                        <a:pt x="117" y="456"/>
                      </a:lnTo>
                      <a:lnTo>
                        <a:pt x="115" y="467"/>
                      </a:lnTo>
                      <a:lnTo>
                        <a:pt x="115" y="478"/>
                      </a:lnTo>
                      <a:lnTo>
                        <a:pt x="115" y="491"/>
                      </a:lnTo>
                      <a:lnTo>
                        <a:pt x="115" y="504"/>
                      </a:lnTo>
                      <a:lnTo>
                        <a:pt x="113" y="515"/>
                      </a:lnTo>
                      <a:lnTo>
                        <a:pt x="112" y="526"/>
                      </a:lnTo>
                      <a:lnTo>
                        <a:pt x="110" y="529"/>
                      </a:lnTo>
                      <a:lnTo>
                        <a:pt x="110" y="528"/>
                      </a:lnTo>
                      <a:lnTo>
                        <a:pt x="110" y="523"/>
                      </a:lnTo>
                      <a:lnTo>
                        <a:pt x="110" y="515"/>
                      </a:lnTo>
                      <a:lnTo>
                        <a:pt x="112" y="505"/>
                      </a:lnTo>
                      <a:lnTo>
                        <a:pt x="112" y="496"/>
                      </a:lnTo>
                      <a:lnTo>
                        <a:pt x="113" y="485"/>
                      </a:lnTo>
                      <a:lnTo>
                        <a:pt x="115" y="473"/>
                      </a:lnTo>
                      <a:lnTo>
                        <a:pt x="117" y="464"/>
                      </a:lnTo>
                      <a:lnTo>
                        <a:pt x="118" y="456"/>
                      </a:lnTo>
                      <a:lnTo>
                        <a:pt x="113" y="451"/>
                      </a:lnTo>
                      <a:lnTo>
                        <a:pt x="110" y="449"/>
                      </a:lnTo>
                      <a:lnTo>
                        <a:pt x="107" y="451"/>
                      </a:lnTo>
                      <a:lnTo>
                        <a:pt x="105" y="454"/>
                      </a:lnTo>
                      <a:lnTo>
                        <a:pt x="104" y="459"/>
                      </a:lnTo>
                      <a:lnTo>
                        <a:pt x="102" y="462"/>
                      </a:lnTo>
                      <a:lnTo>
                        <a:pt x="102" y="464"/>
                      </a:lnTo>
                      <a:lnTo>
                        <a:pt x="101" y="462"/>
                      </a:lnTo>
                      <a:lnTo>
                        <a:pt x="97" y="459"/>
                      </a:lnTo>
                      <a:lnTo>
                        <a:pt x="94" y="449"/>
                      </a:lnTo>
                      <a:lnTo>
                        <a:pt x="89" y="454"/>
                      </a:lnTo>
                      <a:lnTo>
                        <a:pt x="86" y="461"/>
                      </a:lnTo>
                      <a:lnTo>
                        <a:pt x="83" y="467"/>
                      </a:lnTo>
                      <a:lnTo>
                        <a:pt x="81" y="473"/>
                      </a:lnTo>
                      <a:lnTo>
                        <a:pt x="78" y="480"/>
                      </a:lnTo>
                      <a:lnTo>
                        <a:pt x="77" y="488"/>
                      </a:lnTo>
                      <a:lnTo>
                        <a:pt x="77" y="494"/>
                      </a:lnTo>
                      <a:lnTo>
                        <a:pt x="75" y="502"/>
                      </a:lnTo>
                      <a:lnTo>
                        <a:pt x="77" y="509"/>
                      </a:lnTo>
                      <a:lnTo>
                        <a:pt x="77" y="517"/>
                      </a:lnTo>
                      <a:lnTo>
                        <a:pt x="83" y="526"/>
                      </a:lnTo>
                      <a:lnTo>
                        <a:pt x="88" y="525"/>
                      </a:lnTo>
                      <a:lnTo>
                        <a:pt x="91" y="521"/>
                      </a:lnTo>
                      <a:lnTo>
                        <a:pt x="93" y="518"/>
                      </a:lnTo>
                      <a:lnTo>
                        <a:pt x="94" y="515"/>
                      </a:lnTo>
                      <a:lnTo>
                        <a:pt x="94" y="510"/>
                      </a:lnTo>
                      <a:lnTo>
                        <a:pt x="94" y="507"/>
                      </a:lnTo>
                      <a:lnTo>
                        <a:pt x="94" y="502"/>
                      </a:lnTo>
                      <a:lnTo>
                        <a:pt x="94" y="499"/>
                      </a:lnTo>
                      <a:lnTo>
                        <a:pt x="94" y="496"/>
                      </a:lnTo>
                      <a:lnTo>
                        <a:pt x="94" y="491"/>
                      </a:lnTo>
                      <a:lnTo>
                        <a:pt x="53" y="637"/>
                      </a:lnTo>
                      <a:lnTo>
                        <a:pt x="51" y="637"/>
                      </a:lnTo>
                      <a:lnTo>
                        <a:pt x="51" y="633"/>
                      </a:lnTo>
                      <a:lnTo>
                        <a:pt x="51" y="629"/>
                      </a:lnTo>
                      <a:lnTo>
                        <a:pt x="53" y="622"/>
                      </a:lnTo>
                      <a:lnTo>
                        <a:pt x="56" y="613"/>
                      </a:lnTo>
                      <a:lnTo>
                        <a:pt x="59" y="603"/>
                      </a:lnTo>
                      <a:lnTo>
                        <a:pt x="61" y="593"/>
                      </a:lnTo>
                      <a:lnTo>
                        <a:pt x="64" y="585"/>
                      </a:lnTo>
                      <a:lnTo>
                        <a:pt x="67" y="576"/>
                      </a:lnTo>
                      <a:lnTo>
                        <a:pt x="70" y="569"/>
                      </a:lnTo>
                      <a:lnTo>
                        <a:pt x="64" y="563"/>
                      </a:lnTo>
                      <a:lnTo>
                        <a:pt x="61" y="561"/>
                      </a:lnTo>
                      <a:lnTo>
                        <a:pt x="57" y="563"/>
                      </a:lnTo>
                      <a:lnTo>
                        <a:pt x="56" y="565"/>
                      </a:lnTo>
                      <a:lnTo>
                        <a:pt x="54" y="569"/>
                      </a:lnTo>
                      <a:lnTo>
                        <a:pt x="53" y="573"/>
                      </a:lnTo>
                      <a:lnTo>
                        <a:pt x="51" y="574"/>
                      </a:lnTo>
                      <a:lnTo>
                        <a:pt x="49" y="573"/>
                      </a:lnTo>
                      <a:lnTo>
                        <a:pt x="46" y="568"/>
                      </a:lnTo>
                      <a:lnTo>
                        <a:pt x="41" y="558"/>
                      </a:lnTo>
                      <a:lnTo>
                        <a:pt x="17" y="601"/>
                      </a:lnTo>
                      <a:lnTo>
                        <a:pt x="22" y="592"/>
                      </a:lnTo>
                      <a:lnTo>
                        <a:pt x="25" y="581"/>
                      </a:lnTo>
                      <a:lnTo>
                        <a:pt x="25" y="569"/>
                      </a:lnTo>
                      <a:lnTo>
                        <a:pt x="24" y="558"/>
                      </a:lnTo>
                      <a:lnTo>
                        <a:pt x="22" y="547"/>
                      </a:lnTo>
                      <a:lnTo>
                        <a:pt x="19" y="534"/>
                      </a:lnTo>
                      <a:lnTo>
                        <a:pt x="17" y="520"/>
                      </a:lnTo>
                      <a:lnTo>
                        <a:pt x="16" y="505"/>
                      </a:lnTo>
                      <a:lnTo>
                        <a:pt x="14" y="491"/>
                      </a:lnTo>
                      <a:lnTo>
                        <a:pt x="17" y="473"/>
                      </a:lnTo>
                      <a:lnTo>
                        <a:pt x="0" y="509"/>
                      </a:lnTo>
                      <a:lnTo>
                        <a:pt x="3" y="513"/>
                      </a:lnTo>
                      <a:lnTo>
                        <a:pt x="6" y="510"/>
                      </a:lnTo>
                      <a:lnTo>
                        <a:pt x="8" y="504"/>
                      </a:lnTo>
                      <a:lnTo>
                        <a:pt x="9" y="493"/>
                      </a:lnTo>
                      <a:lnTo>
                        <a:pt x="9" y="478"/>
                      </a:lnTo>
                      <a:lnTo>
                        <a:pt x="9" y="464"/>
                      </a:lnTo>
                      <a:lnTo>
                        <a:pt x="9" y="449"/>
                      </a:lnTo>
                      <a:lnTo>
                        <a:pt x="9" y="435"/>
                      </a:lnTo>
                      <a:lnTo>
                        <a:pt x="9" y="422"/>
                      </a:lnTo>
                      <a:lnTo>
                        <a:pt x="9" y="414"/>
                      </a:lnTo>
                      <a:lnTo>
                        <a:pt x="11" y="414"/>
                      </a:lnTo>
                      <a:lnTo>
                        <a:pt x="14" y="414"/>
                      </a:lnTo>
                      <a:lnTo>
                        <a:pt x="16" y="416"/>
                      </a:lnTo>
                      <a:lnTo>
                        <a:pt x="17" y="417"/>
                      </a:lnTo>
                      <a:lnTo>
                        <a:pt x="19" y="417"/>
                      </a:lnTo>
                      <a:lnTo>
                        <a:pt x="21" y="419"/>
                      </a:lnTo>
                      <a:lnTo>
                        <a:pt x="22" y="421"/>
                      </a:lnTo>
                      <a:lnTo>
                        <a:pt x="24" y="422"/>
                      </a:lnTo>
                      <a:lnTo>
                        <a:pt x="25" y="424"/>
                      </a:lnTo>
                      <a:lnTo>
                        <a:pt x="27" y="425"/>
                      </a:lnTo>
                      <a:lnTo>
                        <a:pt x="35" y="421"/>
                      </a:lnTo>
                      <a:lnTo>
                        <a:pt x="41" y="414"/>
                      </a:lnTo>
                      <a:lnTo>
                        <a:pt x="43" y="408"/>
                      </a:lnTo>
                      <a:lnTo>
                        <a:pt x="45" y="401"/>
                      </a:lnTo>
                      <a:lnTo>
                        <a:pt x="45" y="393"/>
                      </a:lnTo>
                      <a:lnTo>
                        <a:pt x="45" y="387"/>
                      </a:lnTo>
                      <a:lnTo>
                        <a:pt x="43" y="379"/>
                      </a:lnTo>
                      <a:lnTo>
                        <a:pt x="41" y="371"/>
                      </a:lnTo>
                      <a:lnTo>
                        <a:pt x="41" y="365"/>
                      </a:lnTo>
                      <a:lnTo>
                        <a:pt x="41" y="358"/>
                      </a:lnTo>
                      <a:lnTo>
                        <a:pt x="49" y="360"/>
                      </a:lnTo>
                      <a:lnTo>
                        <a:pt x="57" y="360"/>
                      </a:lnTo>
                      <a:lnTo>
                        <a:pt x="65" y="358"/>
                      </a:lnTo>
                      <a:lnTo>
                        <a:pt x="73" y="355"/>
                      </a:lnTo>
                      <a:lnTo>
                        <a:pt x="80" y="352"/>
                      </a:lnTo>
                      <a:lnTo>
                        <a:pt x="88" y="350"/>
                      </a:lnTo>
                      <a:lnTo>
                        <a:pt x="94" y="349"/>
                      </a:lnTo>
                      <a:lnTo>
                        <a:pt x="101" y="350"/>
                      </a:lnTo>
                      <a:lnTo>
                        <a:pt x="107" y="355"/>
                      </a:lnTo>
                      <a:lnTo>
                        <a:pt x="112" y="365"/>
                      </a:lnTo>
                      <a:lnTo>
                        <a:pt x="126" y="341"/>
                      </a:lnTo>
                      <a:lnTo>
                        <a:pt x="128" y="344"/>
                      </a:lnTo>
                      <a:lnTo>
                        <a:pt x="131" y="345"/>
                      </a:lnTo>
                      <a:lnTo>
                        <a:pt x="133" y="347"/>
                      </a:lnTo>
                      <a:lnTo>
                        <a:pt x="136" y="347"/>
                      </a:lnTo>
                      <a:lnTo>
                        <a:pt x="139" y="347"/>
                      </a:lnTo>
                      <a:lnTo>
                        <a:pt x="142" y="349"/>
                      </a:lnTo>
                      <a:lnTo>
                        <a:pt x="145" y="347"/>
                      </a:lnTo>
                      <a:lnTo>
                        <a:pt x="147" y="347"/>
                      </a:lnTo>
                      <a:lnTo>
                        <a:pt x="150" y="347"/>
                      </a:lnTo>
                      <a:lnTo>
                        <a:pt x="153" y="347"/>
                      </a:lnTo>
                      <a:lnTo>
                        <a:pt x="158" y="344"/>
                      </a:lnTo>
                      <a:lnTo>
                        <a:pt x="161" y="339"/>
                      </a:lnTo>
                      <a:lnTo>
                        <a:pt x="161" y="334"/>
                      </a:lnTo>
                      <a:lnTo>
                        <a:pt x="161" y="329"/>
                      </a:lnTo>
                      <a:lnTo>
                        <a:pt x="160" y="323"/>
                      </a:lnTo>
                      <a:lnTo>
                        <a:pt x="157" y="318"/>
                      </a:lnTo>
                      <a:lnTo>
                        <a:pt x="153" y="313"/>
                      </a:lnTo>
                      <a:lnTo>
                        <a:pt x="150" y="310"/>
                      </a:lnTo>
                      <a:lnTo>
                        <a:pt x="147" y="307"/>
                      </a:lnTo>
                      <a:lnTo>
                        <a:pt x="144" y="305"/>
                      </a:lnTo>
                      <a:lnTo>
                        <a:pt x="147" y="305"/>
                      </a:lnTo>
                      <a:lnTo>
                        <a:pt x="149" y="305"/>
                      </a:lnTo>
                      <a:lnTo>
                        <a:pt x="152" y="305"/>
                      </a:lnTo>
                      <a:lnTo>
                        <a:pt x="153" y="307"/>
                      </a:lnTo>
                      <a:lnTo>
                        <a:pt x="155" y="307"/>
                      </a:lnTo>
                      <a:lnTo>
                        <a:pt x="157" y="309"/>
                      </a:lnTo>
                      <a:lnTo>
                        <a:pt x="158" y="310"/>
                      </a:lnTo>
                      <a:lnTo>
                        <a:pt x="158" y="312"/>
                      </a:lnTo>
                      <a:lnTo>
                        <a:pt x="160" y="313"/>
                      </a:lnTo>
                      <a:lnTo>
                        <a:pt x="161" y="315"/>
                      </a:lnTo>
                      <a:lnTo>
                        <a:pt x="165" y="310"/>
                      </a:lnTo>
                      <a:lnTo>
                        <a:pt x="168" y="301"/>
                      </a:lnTo>
                      <a:lnTo>
                        <a:pt x="169" y="291"/>
                      </a:lnTo>
                      <a:lnTo>
                        <a:pt x="169" y="278"/>
                      </a:lnTo>
                      <a:lnTo>
                        <a:pt x="168" y="267"/>
                      </a:lnTo>
                      <a:lnTo>
                        <a:pt x="168" y="256"/>
                      </a:lnTo>
                      <a:lnTo>
                        <a:pt x="169" y="245"/>
                      </a:lnTo>
                      <a:lnTo>
                        <a:pt x="171" y="237"/>
                      </a:lnTo>
                      <a:lnTo>
                        <a:pt x="174" y="232"/>
                      </a:lnTo>
                      <a:lnTo>
                        <a:pt x="179" y="232"/>
                      </a:lnTo>
                      <a:lnTo>
                        <a:pt x="177" y="238"/>
                      </a:lnTo>
                      <a:lnTo>
                        <a:pt x="177" y="245"/>
                      </a:lnTo>
                      <a:lnTo>
                        <a:pt x="177" y="251"/>
                      </a:lnTo>
                      <a:lnTo>
                        <a:pt x="179" y="257"/>
                      </a:lnTo>
                      <a:lnTo>
                        <a:pt x="181" y="262"/>
                      </a:lnTo>
                      <a:lnTo>
                        <a:pt x="182" y="267"/>
                      </a:lnTo>
                      <a:lnTo>
                        <a:pt x="187" y="272"/>
                      </a:lnTo>
                      <a:lnTo>
                        <a:pt x="190" y="277"/>
                      </a:lnTo>
                      <a:lnTo>
                        <a:pt x="197" y="278"/>
                      </a:lnTo>
                      <a:lnTo>
                        <a:pt x="203" y="280"/>
                      </a:lnTo>
                      <a:lnTo>
                        <a:pt x="238" y="280"/>
                      </a:lnTo>
                      <a:lnTo>
                        <a:pt x="233" y="285"/>
                      </a:lnTo>
                      <a:lnTo>
                        <a:pt x="227" y="288"/>
                      </a:lnTo>
                      <a:lnTo>
                        <a:pt x="219" y="291"/>
                      </a:lnTo>
                      <a:lnTo>
                        <a:pt x="213" y="293"/>
                      </a:lnTo>
                      <a:lnTo>
                        <a:pt x="206" y="296"/>
                      </a:lnTo>
                      <a:lnTo>
                        <a:pt x="201" y="299"/>
                      </a:lnTo>
                      <a:lnTo>
                        <a:pt x="198" y="304"/>
                      </a:lnTo>
                      <a:lnTo>
                        <a:pt x="195" y="309"/>
                      </a:lnTo>
                      <a:lnTo>
                        <a:pt x="195" y="315"/>
                      </a:lnTo>
                      <a:lnTo>
                        <a:pt x="197" y="323"/>
                      </a:lnTo>
                      <a:lnTo>
                        <a:pt x="203" y="329"/>
                      </a:lnTo>
                      <a:lnTo>
                        <a:pt x="225" y="313"/>
                      </a:lnTo>
                      <a:lnTo>
                        <a:pt x="246" y="296"/>
                      </a:lnTo>
                      <a:lnTo>
                        <a:pt x="264" y="280"/>
                      </a:lnTo>
                      <a:lnTo>
                        <a:pt x="280" y="262"/>
                      </a:lnTo>
                      <a:lnTo>
                        <a:pt x="296" y="246"/>
                      </a:lnTo>
                      <a:lnTo>
                        <a:pt x="313" y="230"/>
                      </a:lnTo>
                      <a:lnTo>
                        <a:pt x="333" y="217"/>
                      </a:lnTo>
                      <a:lnTo>
                        <a:pt x="353" y="205"/>
                      </a:lnTo>
                      <a:lnTo>
                        <a:pt x="379" y="195"/>
                      </a:lnTo>
                      <a:lnTo>
                        <a:pt x="408" y="189"/>
                      </a:lnTo>
                      <a:lnTo>
                        <a:pt x="400" y="206"/>
                      </a:lnTo>
                      <a:lnTo>
                        <a:pt x="398" y="219"/>
                      </a:lnTo>
                      <a:lnTo>
                        <a:pt x="403" y="227"/>
                      </a:lnTo>
                      <a:lnTo>
                        <a:pt x="413" y="232"/>
                      </a:lnTo>
                      <a:lnTo>
                        <a:pt x="425" y="235"/>
                      </a:lnTo>
                      <a:lnTo>
                        <a:pt x="438" y="238"/>
                      </a:lnTo>
                      <a:lnTo>
                        <a:pt x="454" y="240"/>
                      </a:lnTo>
                      <a:lnTo>
                        <a:pt x="469" y="243"/>
                      </a:lnTo>
                      <a:lnTo>
                        <a:pt x="481" y="248"/>
                      </a:lnTo>
                      <a:lnTo>
                        <a:pt x="493" y="256"/>
                      </a:lnTo>
                      <a:lnTo>
                        <a:pt x="496" y="253"/>
                      </a:lnTo>
                      <a:lnTo>
                        <a:pt x="499" y="249"/>
                      </a:lnTo>
                      <a:lnTo>
                        <a:pt x="504" y="248"/>
                      </a:lnTo>
                      <a:lnTo>
                        <a:pt x="509" y="248"/>
                      </a:lnTo>
                      <a:lnTo>
                        <a:pt x="513" y="246"/>
                      </a:lnTo>
                      <a:lnTo>
                        <a:pt x="518" y="245"/>
                      </a:lnTo>
                      <a:lnTo>
                        <a:pt x="523" y="243"/>
                      </a:lnTo>
                      <a:lnTo>
                        <a:pt x="526" y="240"/>
                      </a:lnTo>
                      <a:lnTo>
                        <a:pt x="531" y="237"/>
                      </a:lnTo>
                      <a:lnTo>
                        <a:pt x="534" y="232"/>
                      </a:lnTo>
                      <a:lnTo>
                        <a:pt x="536" y="224"/>
                      </a:lnTo>
                      <a:lnTo>
                        <a:pt x="534" y="217"/>
                      </a:lnTo>
                      <a:lnTo>
                        <a:pt x="533" y="213"/>
                      </a:lnTo>
                      <a:lnTo>
                        <a:pt x="528" y="209"/>
                      </a:lnTo>
                      <a:lnTo>
                        <a:pt x="523" y="206"/>
                      </a:lnTo>
                      <a:lnTo>
                        <a:pt x="518" y="205"/>
                      </a:lnTo>
                      <a:lnTo>
                        <a:pt x="512" y="203"/>
                      </a:lnTo>
                      <a:lnTo>
                        <a:pt x="509" y="203"/>
                      </a:lnTo>
                      <a:lnTo>
                        <a:pt x="507" y="203"/>
                      </a:lnTo>
                      <a:lnTo>
                        <a:pt x="505" y="203"/>
                      </a:lnTo>
                      <a:lnTo>
                        <a:pt x="515" y="189"/>
                      </a:lnTo>
                      <a:lnTo>
                        <a:pt x="521" y="173"/>
                      </a:lnTo>
                      <a:lnTo>
                        <a:pt x="526" y="155"/>
                      </a:lnTo>
                      <a:lnTo>
                        <a:pt x="531" y="136"/>
                      </a:lnTo>
                      <a:lnTo>
                        <a:pt x="534" y="117"/>
                      </a:lnTo>
                      <a:lnTo>
                        <a:pt x="539" y="99"/>
                      </a:lnTo>
                      <a:lnTo>
                        <a:pt x="545" y="81"/>
                      </a:lnTo>
                      <a:lnTo>
                        <a:pt x="552" y="67"/>
                      </a:lnTo>
                      <a:lnTo>
                        <a:pt x="563" y="54"/>
                      </a:lnTo>
                      <a:lnTo>
                        <a:pt x="576" y="45"/>
                      </a:lnTo>
                      <a:lnTo>
                        <a:pt x="565" y="65"/>
                      </a:lnTo>
                      <a:lnTo>
                        <a:pt x="557" y="88"/>
                      </a:lnTo>
                      <a:lnTo>
                        <a:pt x="552" y="112"/>
                      </a:lnTo>
                      <a:lnTo>
                        <a:pt x="547" y="136"/>
                      </a:lnTo>
                      <a:lnTo>
                        <a:pt x="545" y="161"/>
                      </a:lnTo>
                      <a:lnTo>
                        <a:pt x="542" y="187"/>
                      </a:lnTo>
                      <a:lnTo>
                        <a:pt x="539" y="211"/>
                      </a:lnTo>
                      <a:lnTo>
                        <a:pt x="534" y="233"/>
                      </a:lnTo>
                      <a:lnTo>
                        <a:pt x="528" y="256"/>
                      </a:lnTo>
                      <a:lnTo>
                        <a:pt x="517" y="273"/>
                      </a:lnTo>
                      <a:lnTo>
                        <a:pt x="523" y="280"/>
                      </a:lnTo>
                      <a:lnTo>
                        <a:pt x="526" y="288"/>
                      </a:lnTo>
                      <a:lnTo>
                        <a:pt x="526" y="294"/>
                      </a:lnTo>
                      <a:lnTo>
                        <a:pt x="525" y="302"/>
                      </a:lnTo>
                      <a:lnTo>
                        <a:pt x="521" y="310"/>
                      </a:lnTo>
                      <a:lnTo>
                        <a:pt x="520" y="317"/>
                      </a:lnTo>
                      <a:lnTo>
                        <a:pt x="518" y="323"/>
                      </a:lnTo>
                      <a:lnTo>
                        <a:pt x="520" y="329"/>
                      </a:lnTo>
                      <a:lnTo>
                        <a:pt x="525" y="336"/>
                      </a:lnTo>
                      <a:lnTo>
                        <a:pt x="534" y="341"/>
                      </a:lnTo>
                      <a:lnTo>
                        <a:pt x="539" y="333"/>
                      </a:lnTo>
                      <a:lnTo>
                        <a:pt x="542" y="323"/>
                      </a:lnTo>
                      <a:lnTo>
                        <a:pt x="542" y="313"/>
                      </a:lnTo>
                      <a:lnTo>
                        <a:pt x="542" y="301"/>
                      </a:lnTo>
                      <a:lnTo>
                        <a:pt x="542" y="289"/>
                      </a:lnTo>
                      <a:lnTo>
                        <a:pt x="542" y="277"/>
                      </a:lnTo>
                      <a:lnTo>
                        <a:pt x="544" y="265"/>
                      </a:lnTo>
                      <a:lnTo>
                        <a:pt x="549" y="254"/>
                      </a:lnTo>
                      <a:lnTo>
                        <a:pt x="555" y="246"/>
                      </a:lnTo>
                      <a:lnTo>
                        <a:pt x="566" y="238"/>
                      </a:lnTo>
                      <a:lnTo>
                        <a:pt x="568" y="233"/>
                      </a:lnTo>
                      <a:lnTo>
                        <a:pt x="571" y="232"/>
                      </a:lnTo>
                      <a:lnTo>
                        <a:pt x="574" y="235"/>
                      </a:lnTo>
                      <a:lnTo>
                        <a:pt x="579" y="240"/>
                      </a:lnTo>
                      <a:lnTo>
                        <a:pt x="584" y="246"/>
                      </a:lnTo>
                      <a:lnTo>
                        <a:pt x="589" y="251"/>
                      </a:lnTo>
                      <a:lnTo>
                        <a:pt x="593" y="254"/>
                      </a:lnTo>
                      <a:lnTo>
                        <a:pt x="598" y="254"/>
                      </a:lnTo>
                      <a:lnTo>
                        <a:pt x="603" y="249"/>
                      </a:lnTo>
                      <a:lnTo>
                        <a:pt x="608" y="238"/>
                      </a:lnTo>
                      <a:lnTo>
                        <a:pt x="606" y="229"/>
                      </a:lnTo>
                      <a:lnTo>
                        <a:pt x="600" y="221"/>
                      </a:lnTo>
                      <a:lnTo>
                        <a:pt x="593" y="214"/>
                      </a:lnTo>
                      <a:lnTo>
                        <a:pt x="585" y="206"/>
                      </a:lnTo>
                      <a:lnTo>
                        <a:pt x="577" y="200"/>
                      </a:lnTo>
                      <a:lnTo>
                        <a:pt x="571" y="192"/>
                      </a:lnTo>
                      <a:lnTo>
                        <a:pt x="565" y="185"/>
                      </a:lnTo>
                      <a:lnTo>
                        <a:pt x="561" y="176"/>
                      </a:lnTo>
                      <a:lnTo>
                        <a:pt x="561" y="166"/>
                      </a:lnTo>
                      <a:lnTo>
                        <a:pt x="566" y="153"/>
                      </a:lnTo>
                      <a:lnTo>
                        <a:pt x="584" y="136"/>
                      </a:lnTo>
                      <a:lnTo>
                        <a:pt x="584" y="171"/>
                      </a:lnTo>
                      <a:lnTo>
                        <a:pt x="598" y="163"/>
                      </a:lnTo>
                      <a:lnTo>
                        <a:pt x="613" y="150"/>
                      </a:lnTo>
                      <a:lnTo>
                        <a:pt x="627" y="137"/>
                      </a:lnTo>
                      <a:lnTo>
                        <a:pt x="641" y="121"/>
                      </a:lnTo>
                      <a:lnTo>
                        <a:pt x="656" y="105"/>
                      </a:lnTo>
                      <a:lnTo>
                        <a:pt x="672" y="89"/>
                      </a:lnTo>
                      <a:lnTo>
                        <a:pt x="686" y="73"/>
                      </a:lnTo>
                      <a:lnTo>
                        <a:pt x="702" y="57"/>
                      </a:lnTo>
                      <a:lnTo>
                        <a:pt x="718" y="45"/>
                      </a:lnTo>
                      <a:lnTo>
                        <a:pt x="734" y="33"/>
                      </a:lnTo>
                      <a:lnTo>
                        <a:pt x="760" y="51"/>
                      </a:lnTo>
                      <a:lnTo>
                        <a:pt x="765" y="48"/>
                      </a:lnTo>
                      <a:lnTo>
                        <a:pt x="768" y="43"/>
                      </a:lnTo>
                      <a:lnTo>
                        <a:pt x="769" y="38"/>
                      </a:lnTo>
                      <a:lnTo>
                        <a:pt x="769" y="35"/>
                      </a:lnTo>
                      <a:lnTo>
                        <a:pt x="766" y="30"/>
                      </a:lnTo>
                      <a:lnTo>
                        <a:pt x="763" y="27"/>
                      </a:lnTo>
                      <a:lnTo>
                        <a:pt x="760" y="22"/>
                      </a:lnTo>
                      <a:lnTo>
                        <a:pt x="757" y="17"/>
                      </a:lnTo>
                      <a:lnTo>
                        <a:pt x="753" y="14"/>
                      </a:lnTo>
                      <a:lnTo>
                        <a:pt x="752" y="9"/>
                      </a:lnTo>
                      <a:lnTo>
                        <a:pt x="750" y="11"/>
                      </a:lnTo>
                      <a:lnTo>
                        <a:pt x="750" y="11"/>
                      </a:lnTo>
                      <a:lnTo>
                        <a:pt x="752" y="9"/>
                      </a:lnTo>
                      <a:lnTo>
                        <a:pt x="755" y="6"/>
                      </a:lnTo>
                      <a:lnTo>
                        <a:pt x="760" y="5"/>
                      </a:lnTo>
                      <a:lnTo>
                        <a:pt x="765" y="3"/>
                      </a:lnTo>
                      <a:lnTo>
                        <a:pt x="771" y="0"/>
                      </a:lnTo>
                      <a:lnTo>
                        <a:pt x="776" y="0"/>
                      </a:lnTo>
                      <a:lnTo>
                        <a:pt x="782" y="0"/>
                      </a:lnTo>
                      <a:lnTo>
                        <a:pt x="787" y="3"/>
                      </a:lnTo>
                      <a:lnTo>
                        <a:pt x="787" y="3"/>
                      </a:lnTo>
                      <a:lnTo>
                        <a:pt x="787" y="1"/>
                      </a:lnTo>
                      <a:close/>
                    </a:path>
                  </a:pathLst>
                </a:custGeom>
                <a:solidFill>
                  <a:srgbClr val="600C0C"/>
                </a:solidFill>
                <a:ln w="9525">
                  <a:noFill/>
                  <a:round/>
                  <a:headEnd/>
                  <a:tailEnd/>
                </a:ln>
              </p:spPr>
              <p:txBody>
                <a:bodyPr/>
                <a:lstStyle/>
                <a:p>
                  <a:endParaRPr lang="en-US"/>
                </a:p>
              </p:txBody>
            </p:sp>
            <p:sp>
              <p:nvSpPr>
                <p:cNvPr id="44329" name="Freeform 297"/>
                <p:cNvSpPr>
                  <a:spLocks/>
                </p:cNvSpPr>
                <p:nvPr/>
              </p:nvSpPr>
              <p:spPr bwMode="auto">
                <a:xfrm>
                  <a:off x="3514" y="3410"/>
                  <a:ext cx="10" cy="43"/>
                </a:xfrm>
                <a:custGeom>
                  <a:avLst/>
                  <a:gdLst/>
                  <a:ahLst/>
                  <a:cxnLst>
                    <a:cxn ang="0">
                      <a:pos x="0" y="0"/>
                    </a:cxn>
                    <a:cxn ang="0">
                      <a:pos x="19" y="85"/>
                    </a:cxn>
                    <a:cxn ang="0">
                      <a:pos x="1" y="2"/>
                    </a:cxn>
                    <a:cxn ang="0">
                      <a:pos x="1" y="2"/>
                    </a:cxn>
                    <a:cxn ang="0">
                      <a:pos x="0" y="0"/>
                    </a:cxn>
                  </a:cxnLst>
                  <a:rect l="0" t="0" r="r" b="b"/>
                  <a:pathLst>
                    <a:path w="19" h="85">
                      <a:moveTo>
                        <a:pt x="0" y="0"/>
                      </a:moveTo>
                      <a:lnTo>
                        <a:pt x="19" y="85"/>
                      </a:lnTo>
                      <a:lnTo>
                        <a:pt x="1" y="2"/>
                      </a:lnTo>
                      <a:lnTo>
                        <a:pt x="1" y="2"/>
                      </a:lnTo>
                      <a:lnTo>
                        <a:pt x="0" y="0"/>
                      </a:lnTo>
                      <a:close/>
                    </a:path>
                  </a:pathLst>
                </a:custGeom>
                <a:solidFill>
                  <a:srgbClr val="893939"/>
                </a:solidFill>
                <a:ln w="9525">
                  <a:noFill/>
                  <a:round/>
                  <a:headEnd/>
                  <a:tailEnd/>
                </a:ln>
              </p:spPr>
              <p:txBody>
                <a:bodyPr/>
                <a:lstStyle/>
                <a:p>
                  <a:endParaRPr lang="en-US"/>
                </a:p>
              </p:txBody>
            </p:sp>
            <p:sp>
              <p:nvSpPr>
                <p:cNvPr id="44330" name="Freeform 298"/>
                <p:cNvSpPr>
                  <a:spLocks/>
                </p:cNvSpPr>
                <p:nvPr/>
              </p:nvSpPr>
              <p:spPr bwMode="auto">
                <a:xfrm>
                  <a:off x="2511" y="3414"/>
                  <a:ext cx="28" cy="54"/>
                </a:xfrm>
                <a:custGeom>
                  <a:avLst/>
                  <a:gdLst/>
                  <a:ahLst/>
                  <a:cxnLst>
                    <a:cxn ang="0">
                      <a:pos x="12" y="53"/>
                    </a:cxn>
                    <a:cxn ang="0">
                      <a:pos x="20" y="55"/>
                    </a:cxn>
                    <a:cxn ang="0">
                      <a:pos x="26" y="56"/>
                    </a:cxn>
                    <a:cxn ang="0">
                      <a:pos x="31" y="60"/>
                    </a:cxn>
                    <a:cxn ang="0">
                      <a:pos x="34" y="64"/>
                    </a:cxn>
                    <a:cxn ang="0">
                      <a:pos x="37" y="69"/>
                    </a:cxn>
                    <a:cxn ang="0">
                      <a:pos x="39" y="76"/>
                    </a:cxn>
                    <a:cxn ang="0">
                      <a:pos x="39" y="82"/>
                    </a:cxn>
                    <a:cxn ang="0">
                      <a:pos x="40" y="90"/>
                    </a:cxn>
                    <a:cxn ang="0">
                      <a:pos x="40" y="96"/>
                    </a:cxn>
                    <a:cxn ang="0">
                      <a:pos x="40" y="103"/>
                    </a:cxn>
                    <a:cxn ang="0">
                      <a:pos x="39" y="108"/>
                    </a:cxn>
                    <a:cxn ang="0">
                      <a:pos x="39" y="106"/>
                    </a:cxn>
                    <a:cxn ang="0">
                      <a:pos x="39" y="101"/>
                    </a:cxn>
                    <a:cxn ang="0">
                      <a:pos x="39" y="95"/>
                    </a:cxn>
                    <a:cxn ang="0">
                      <a:pos x="37" y="85"/>
                    </a:cxn>
                    <a:cxn ang="0">
                      <a:pos x="34" y="76"/>
                    </a:cxn>
                    <a:cxn ang="0">
                      <a:pos x="31" y="68"/>
                    </a:cxn>
                    <a:cxn ang="0">
                      <a:pos x="24" y="61"/>
                    </a:cxn>
                    <a:cxn ang="0">
                      <a:pos x="16" y="58"/>
                    </a:cxn>
                    <a:cxn ang="0">
                      <a:pos x="5" y="60"/>
                    </a:cxn>
                    <a:cxn ang="0">
                      <a:pos x="0" y="53"/>
                    </a:cxn>
                    <a:cxn ang="0">
                      <a:pos x="4" y="48"/>
                    </a:cxn>
                    <a:cxn ang="0">
                      <a:pos x="10" y="45"/>
                    </a:cxn>
                    <a:cxn ang="0">
                      <a:pos x="20" y="42"/>
                    </a:cxn>
                    <a:cxn ang="0">
                      <a:pos x="31" y="39"/>
                    </a:cxn>
                    <a:cxn ang="0">
                      <a:pos x="42" y="36"/>
                    </a:cxn>
                    <a:cxn ang="0">
                      <a:pos x="50" y="31"/>
                    </a:cxn>
                    <a:cxn ang="0">
                      <a:pos x="55" y="24"/>
                    </a:cxn>
                    <a:cxn ang="0">
                      <a:pos x="55" y="15"/>
                    </a:cxn>
                    <a:cxn ang="0">
                      <a:pos x="47" y="0"/>
                    </a:cxn>
                    <a:cxn ang="0">
                      <a:pos x="55" y="12"/>
                    </a:cxn>
                    <a:cxn ang="0">
                      <a:pos x="56" y="20"/>
                    </a:cxn>
                    <a:cxn ang="0">
                      <a:pos x="56" y="24"/>
                    </a:cxn>
                    <a:cxn ang="0">
                      <a:pos x="53" y="28"/>
                    </a:cxn>
                    <a:cxn ang="0">
                      <a:pos x="47" y="31"/>
                    </a:cxn>
                    <a:cxn ang="0">
                      <a:pos x="39" y="32"/>
                    </a:cxn>
                    <a:cxn ang="0">
                      <a:pos x="32" y="36"/>
                    </a:cxn>
                    <a:cxn ang="0">
                      <a:pos x="24" y="39"/>
                    </a:cxn>
                    <a:cxn ang="0">
                      <a:pos x="16" y="45"/>
                    </a:cxn>
                    <a:cxn ang="0">
                      <a:pos x="12" y="53"/>
                    </a:cxn>
                    <a:cxn ang="0">
                      <a:pos x="12" y="53"/>
                    </a:cxn>
                  </a:cxnLst>
                  <a:rect l="0" t="0" r="r" b="b"/>
                  <a:pathLst>
                    <a:path w="56" h="108">
                      <a:moveTo>
                        <a:pt x="12" y="53"/>
                      </a:moveTo>
                      <a:lnTo>
                        <a:pt x="20" y="55"/>
                      </a:lnTo>
                      <a:lnTo>
                        <a:pt x="26" y="56"/>
                      </a:lnTo>
                      <a:lnTo>
                        <a:pt x="31" y="60"/>
                      </a:lnTo>
                      <a:lnTo>
                        <a:pt x="34" y="64"/>
                      </a:lnTo>
                      <a:lnTo>
                        <a:pt x="37" y="69"/>
                      </a:lnTo>
                      <a:lnTo>
                        <a:pt x="39" y="76"/>
                      </a:lnTo>
                      <a:lnTo>
                        <a:pt x="39" y="82"/>
                      </a:lnTo>
                      <a:lnTo>
                        <a:pt x="40" y="90"/>
                      </a:lnTo>
                      <a:lnTo>
                        <a:pt x="40" y="96"/>
                      </a:lnTo>
                      <a:lnTo>
                        <a:pt x="40" y="103"/>
                      </a:lnTo>
                      <a:lnTo>
                        <a:pt x="39" y="108"/>
                      </a:lnTo>
                      <a:lnTo>
                        <a:pt x="39" y="106"/>
                      </a:lnTo>
                      <a:lnTo>
                        <a:pt x="39" y="101"/>
                      </a:lnTo>
                      <a:lnTo>
                        <a:pt x="39" y="95"/>
                      </a:lnTo>
                      <a:lnTo>
                        <a:pt x="37" y="85"/>
                      </a:lnTo>
                      <a:lnTo>
                        <a:pt x="34" y="76"/>
                      </a:lnTo>
                      <a:lnTo>
                        <a:pt x="31" y="68"/>
                      </a:lnTo>
                      <a:lnTo>
                        <a:pt x="24" y="61"/>
                      </a:lnTo>
                      <a:lnTo>
                        <a:pt x="16" y="58"/>
                      </a:lnTo>
                      <a:lnTo>
                        <a:pt x="5" y="60"/>
                      </a:lnTo>
                      <a:lnTo>
                        <a:pt x="0" y="53"/>
                      </a:lnTo>
                      <a:lnTo>
                        <a:pt x="4" y="48"/>
                      </a:lnTo>
                      <a:lnTo>
                        <a:pt x="10" y="45"/>
                      </a:lnTo>
                      <a:lnTo>
                        <a:pt x="20" y="42"/>
                      </a:lnTo>
                      <a:lnTo>
                        <a:pt x="31" y="39"/>
                      </a:lnTo>
                      <a:lnTo>
                        <a:pt x="42" y="36"/>
                      </a:lnTo>
                      <a:lnTo>
                        <a:pt x="50" y="31"/>
                      </a:lnTo>
                      <a:lnTo>
                        <a:pt x="55" y="24"/>
                      </a:lnTo>
                      <a:lnTo>
                        <a:pt x="55" y="15"/>
                      </a:lnTo>
                      <a:lnTo>
                        <a:pt x="47" y="0"/>
                      </a:lnTo>
                      <a:lnTo>
                        <a:pt x="55" y="12"/>
                      </a:lnTo>
                      <a:lnTo>
                        <a:pt x="56" y="20"/>
                      </a:lnTo>
                      <a:lnTo>
                        <a:pt x="56" y="24"/>
                      </a:lnTo>
                      <a:lnTo>
                        <a:pt x="53" y="28"/>
                      </a:lnTo>
                      <a:lnTo>
                        <a:pt x="47" y="31"/>
                      </a:lnTo>
                      <a:lnTo>
                        <a:pt x="39" y="32"/>
                      </a:lnTo>
                      <a:lnTo>
                        <a:pt x="32" y="36"/>
                      </a:lnTo>
                      <a:lnTo>
                        <a:pt x="24" y="39"/>
                      </a:lnTo>
                      <a:lnTo>
                        <a:pt x="16" y="45"/>
                      </a:lnTo>
                      <a:lnTo>
                        <a:pt x="12" y="53"/>
                      </a:lnTo>
                      <a:lnTo>
                        <a:pt x="12" y="53"/>
                      </a:lnTo>
                      <a:close/>
                    </a:path>
                  </a:pathLst>
                </a:custGeom>
                <a:solidFill>
                  <a:srgbClr val="CEA156"/>
                </a:solidFill>
                <a:ln w="9525">
                  <a:noFill/>
                  <a:round/>
                  <a:headEnd/>
                  <a:tailEnd/>
                </a:ln>
              </p:spPr>
              <p:txBody>
                <a:bodyPr/>
                <a:lstStyle/>
                <a:p>
                  <a:endParaRPr lang="en-US"/>
                </a:p>
              </p:txBody>
            </p:sp>
            <p:sp>
              <p:nvSpPr>
                <p:cNvPr id="44331" name="Freeform 299"/>
                <p:cNvSpPr>
                  <a:spLocks/>
                </p:cNvSpPr>
                <p:nvPr/>
              </p:nvSpPr>
              <p:spPr bwMode="auto">
                <a:xfrm>
                  <a:off x="3382" y="3414"/>
                  <a:ext cx="6" cy="27"/>
                </a:xfrm>
                <a:custGeom>
                  <a:avLst/>
                  <a:gdLst/>
                  <a:ahLst/>
                  <a:cxnLst>
                    <a:cxn ang="0">
                      <a:pos x="0" y="0"/>
                    </a:cxn>
                    <a:cxn ang="0">
                      <a:pos x="11" y="53"/>
                    </a:cxn>
                    <a:cxn ang="0">
                      <a:pos x="1" y="0"/>
                    </a:cxn>
                    <a:cxn ang="0">
                      <a:pos x="1" y="0"/>
                    </a:cxn>
                    <a:cxn ang="0">
                      <a:pos x="0" y="0"/>
                    </a:cxn>
                  </a:cxnLst>
                  <a:rect l="0" t="0" r="r" b="b"/>
                  <a:pathLst>
                    <a:path w="11" h="53">
                      <a:moveTo>
                        <a:pt x="0" y="0"/>
                      </a:moveTo>
                      <a:lnTo>
                        <a:pt x="11" y="53"/>
                      </a:lnTo>
                      <a:lnTo>
                        <a:pt x="1" y="0"/>
                      </a:lnTo>
                      <a:lnTo>
                        <a:pt x="1" y="0"/>
                      </a:lnTo>
                      <a:lnTo>
                        <a:pt x="0" y="0"/>
                      </a:lnTo>
                      <a:close/>
                    </a:path>
                  </a:pathLst>
                </a:custGeom>
                <a:solidFill>
                  <a:srgbClr val="520000"/>
                </a:solidFill>
                <a:ln w="9525">
                  <a:noFill/>
                  <a:round/>
                  <a:headEnd/>
                  <a:tailEnd/>
                </a:ln>
              </p:spPr>
              <p:txBody>
                <a:bodyPr/>
                <a:lstStyle/>
                <a:p>
                  <a:endParaRPr lang="en-US"/>
                </a:p>
              </p:txBody>
            </p:sp>
            <p:sp>
              <p:nvSpPr>
                <p:cNvPr id="44332" name="Freeform 300"/>
                <p:cNvSpPr>
                  <a:spLocks/>
                </p:cNvSpPr>
                <p:nvPr/>
              </p:nvSpPr>
              <p:spPr bwMode="auto">
                <a:xfrm>
                  <a:off x="3024" y="3420"/>
                  <a:ext cx="14" cy="33"/>
                </a:xfrm>
                <a:custGeom>
                  <a:avLst/>
                  <a:gdLst/>
                  <a:ahLst/>
                  <a:cxnLst>
                    <a:cxn ang="0">
                      <a:pos x="10" y="30"/>
                    </a:cxn>
                    <a:cxn ang="0">
                      <a:pos x="0" y="41"/>
                    </a:cxn>
                    <a:cxn ang="0">
                      <a:pos x="27" y="0"/>
                    </a:cxn>
                    <a:cxn ang="0">
                      <a:pos x="27" y="65"/>
                    </a:cxn>
                    <a:cxn ang="0">
                      <a:pos x="10" y="30"/>
                    </a:cxn>
                    <a:cxn ang="0">
                      <a:pos x="10" y="30"/>
                    </a:cxn>
                  </a:cxnLst>
                  <a:rect l="0" t="0" r="r" b="b"/>
                  <a:pathLst>
                    <a:path w="27" h="65">
                      <a:moveTo>
                        <a:pt x="10" y="30"/>
                      </a:moveTo>
                      <a:lnTo>
                        <a:pt x="0" y="41"/>
                      </a:lnTo>
                      <a:lnTo>
                        <a:pt x="27" y="0"/>
                      </a:lnTo>
                      <a:lnTo>
                        <a:pt x="27" y="65"/>
                      </a:lnTo>
                      <a:lnTo>
                        <a:pt x="10" y="30"/>
                      </a:lnTo>
                      <a:lnTo>
                        <a:pt x="10" y="30"/>
                      </a:lnTo>
                      <a:close/>
                    </a:path>
                  </a:pathLst>
                </a:custGeom>
                <a:solidFill>
                  <a:srgbClr val="FFFF00"/>
                </a:solidFill>
                <a:ln w="9525">
                  <a:noFill/>
                  <a:round/>
                  <a:headEnd/>
                  <a:tailEnd/>
                </a:ln>
              </p:spPr>
              <p:txBody>
                <a:bodyPr/>
                <a:lstStyle/>
                <a:p>
                  <a:endParaRPr lang="en-US"/>
                </a:p>
              </p:txBody>
            </p:sp>
            <p:sp>
              <p:nvSpPr>
                <p:cNvPr id="44333" name="Freeform 301"/>
                <p:cNvSpPr>
                  <a:spLocks/>
                </p:cNvSpPr>
                <p:nvPr/>
              </p:nvSpPr>
              <p:spPr bwMode="auto">
                <a:xfrm>
                  <a:off x="3122" y="3419"/>
                  <a:ext cx="21" cy="22"/>
                </a:xfrm>
                <a:custGeom>
                  <a:avLst/>
                  <a:gdLst/>
                  <a:ahLst/>
                  <a:cxnLst>
                    <a:cxn ang="0">
                      <a:pos x="41" y="0"/>
                    </a:cxn>
                    <a:cxn ang="0">
                      <a:pos x="0" y="43"/>
                    </a:cxn>
                    <a:cxn ang="0">
                      <a:pos x="41" y="2"/>
                    </a:cxn>
                    <a:cxn ang="0">
                      <a:pos x="41" y="2"/>
                    </a:cxn>
                    <a:cxn ang="0">
                      <a:pos x="41" y="0"/>
                    </a:cxn>
                  </a:cxnLst>
                  <a:rect l="0" t="0" r="r" b="b"/>
                  <a:pathLst>
                    <a:path w="41" h="43">
                      <a:moveTo>
                        <a:pt x="41" y="0"/>
                      </a:moveTo>
                      <a:lnTo>
                        <a:pt x="0" y="43"/>
                      </a:lnTo>
                      <a:lnTo>
                        <a:pt x="41" y="2"/>
                      </a:lnTo>
                      <a:lnTo>
                        <a:pt x="41" y="2"/>
                      </a:lnTo>
                      <a:lnTo>
                        <a:pt x="41" y="0"/>
                      </a:lnTo>
                      <a:close/>
                    </a:path>
                  </a:pathLst>
                </a:custGeom>
                <a:solidFill>
                  <a:srgbClr val="CEA156"/>
                </a:solidFill>
                <a:ln w="9525">
                  <a:noFill/>
                  <a:round/>
                  <a:headEnd/>
                  <a:tailEnd/>
                </a:ln>
              </p:spPr>
              <p:txBody>
                <a:bodyPr/>
                <a:lstStyle/>
                <a:p>
                  <a:endParaRPr lang="en-US"/>
                </a:p>
              </p:txBody>
            </p:sp>
            <p:sp>
              <p:nvSpPr>
                <p:cNvPr id="44334" name="Freeform 302"/>
                <p:cNvSpPr>
                  <a:spLocks/>
                </p:cNvSpPr>
                <p:nvPr/>
              </p:nvSpPr>
              <p:spPr bwMode="auto">
                <a:xfrm>
                  <a:off x="3587" y="3420"/>
                  <a:ext cx="3" cy="15"/>
                </a:xfrm>
                <a:custGeom>
                  <a:avLst/>
                  <a:gdLst/>
                  <a:ahLst/>
                  <a:cxnLst>
                    <a:cxn ang="0">
                      <a:pos x="7" y="30"/>
                    </a:cxn>
                    <a:cxn ang="0">
                      <a:pos x="0" y="0"/>
                    </a:cxn>
                    <a:cxn ang="0">
                      <a:pos x="7" y="6"/>
                    </a:cxn>
                    <a:cxn ang="0">
                      <a:pos x="7" y="30"/>
                    </a:cxn>
                    <a:cxn ang="0">
                      <a:pos x="7" y="30"/>
                    </a:cxn>
                  </a:cxnLst>
                  <a:rect l="0" t="0" r="r" b="b"/>
                  <a:pathLst>
                    <a:path w="7" h="30">
                      <a:moveTo>
                        <a:pt x="7" y="30"/>
                      </a:moveTo>
                      <a:lnTo>
                        <a:pt x="0" y="0"/>
                      </a:lnTo>
                      <a:lnTo>
                        <a:pt x="7" y="6"/>
                      </a:lnTo>
                      <a:lnTo>
                        <a:pt x="7" y="30"/>
                      </a:lnTo>
                      <a:lnTo>
                        <a:pt x="7" y="30"/>
                      </a:lnTo>
                      <a:close/>
                    </a:path>
                  </a:pathLst>
                </a:custGeom>
                <a:solidFill>
                  <a:srgbClr val="893939"/>
                </a:solidFill>
                <a:ln w="9525">
                  <a:noFill/>
                  <a:round/>
                  <a:headEnd/>
                  <a:tailEnd/>
                </a:ln>
              </p:spPr>
              <p:txBody>
                <a:bodyPr/>
                <a:lstStyle/>
                <a:p>
                  <a:endParaRPr lang="en-US"/>
                </a:p>
              </p:txBody>
            </p:sp>
            <p:sp>
              <p:nvSpPr>
                <p:cNvPr id="44335" name="Freeform 303"/>
                <p:cNvSpPr>
                  <a:spLocks/>
                </p:cNvSpPr>
                <p:nvPr/>
              </p:nvSpPr>
              <p:spPr bwMode="auto">
                <a:xfrm>
                  <a:off x="3633" y="3426"/>
                  <a:ext cx="9" cy="43"/>
                </a:xfrm>
                <a:custGeom>
                  <a:avLst/>
                  <a:gdLst/>
                  <a:ahLst/>
                  <a:cxnLst>
                    <a:cxn ang="0">
                      <a:pos x="6" y="85"/>
                    </a:cxn>
                    <a:cxn ang="0">
                      <a:pos x="0" y="0"/>
                    </a:cxn>
                    <a:cxn ang="0">
                      <a:pos x="17" y="29"/>
                    </a:cxn>
                    <a:cxn ang="0">
                      <a:pos x="6" y="85"/>
                    </a:cxn>
                    <a:cxn ang="0">
                      <a:pos x="6" y="85"/>
                    </a:cxn>
                  </a:cxnLst>
                  <a:rect l="0" t="0" r="r" b="b"/>
                  <a:pathLst>
                    <a:path w="17" h="85">
                      <a:moveTo>
                        <a:pt x="6" y="85"/>
                      </a:moveTo>
                      <a:lnTo>
                        <a:pt x="0" y="0"/>
                      </a:lnTo>
                      <a:lnTo>
                        <a:pt x="17" y="29"/>
                      </a:lnTo>
                      <a:lnTo>
                        <a:pt x="6" y="85"/>
                      </a:lnTo>
                      <a:lnTo>
                        <a:pt x="6" y="85"/>
                      </a:lnTo>
                      <a:close/>
                    </a:path>
                  </a:pathLst>
                </a:custGeom>
                <a:solidFill>
                  <a:srgbClr val="893939"/>
                </a:solidFill>
                <a:ln w="9525">
                  <a:noFill/>
                  <a:round/>
                  <a:headEnd/>
                  <a:tailEnd/>
                </a:ln>
              </p:spPr>
              <p:txBody>
                <a:bodyPr/>
                <a:lstStyle/>
                <a:p>
                  <a:endParaRPr lang="en-US"/>
                </a:p>
              </p:txBody>
            </p:sp>
            <p:sp>
              <p:nvSpPr>
                <p:cNvPr id="44336" name="Freeform 304"/>
                <p:cNvSpPr>
                  <a:spLocks/>
                </p:cNvSpPr>
                <p:nvPr/>
              </p:nvSpPr>
              <p:spPr bwMode="auto">
                <a:xfrm>
                  <a:off x="3370" y="3441"/>
                  <a:ext cx="6" cy="24"/>
                </a:xfrm>
                <a:custGeom>
                  <a:avLst/>
                  <a:gdLst/>
                  <a:ahLst/>
                  <a:cxnLst>
                    <a:cxn ang="0">
                      <a:pos x="0" y="0"/>
                    </a:cxn>
                    <a:cxn ang="0">
                      <a:pos x="11" y="50"/>
                    </a:cxn>
                    <a:cxn ang="0">
                      <a:pos x="0" y="0"/>
                    </a:cxn>
                    <a:cxn ang="0">
                      <a:pos x="0" y="0"/>
                    </a:cxn>
                  </a:cxnLst>
                  <a:rect l="0" t="0" r="r" b="b"/>
                  <a:pathLst>
                    <a:path w="11" h="50">
                      <a:moveTo>
                        <a:pt x="0" y="0"/>
                      </a:moveTo>
                      <a:lnTo>
                        <a:pt x="11" y="50"/>
                      </a:lnTo>
                      <a:lnTo>
                        <a:pt x="0" y="0"/>
                      </a:lnTo>
                      <a:lnTo>
                        <a:pt x="0" y="0"/>
                      </a:lnTo>
                      <a:close/>
                    </a:path>
                  </a:pathLst>
                </a:custGeom>
                <a:solidFill>
                  <a:srgbClr val="893939"/>
                </a:solidFill>
                <a:ln w="9525">
                  <a:noFill/>
                  <a:round/>
                  <a:headEnd/>
                  <a:tailEnd/>
                </a:ln>
              </p:spPr>
              <p:txBody>
                <a:bodyPr/>
                <a:lstStyle/>
                <a:p>
                  <a:endParaRPr lang="en-US"/>
                </a:p>
              </p:txBody>
            </p:sp>
            <p:sp>
              <p:nvSpPr>
                <p:cNvPr id="44337" name="Freeform 305"/>
                <p:cNvSpPr>
                  <a:spLocks/>
                </p:cNvSpPr>
                <p:nvPr/>
              </p:nvSpPr>
              <p:spPr bwMode="auto">
                <a:xfrm>
                  <a:off x="3573" y="3441"/>
                  <a:ext cx="5" cy="28"/>
                </a:xfrm>
                <a:custGeom>
                  <a:avLst/>
                  <a:gdLst/>
                  <a:ahLst/>
                  <a:cxnLst>
                    <a:cxn ang="0">
                      <a:pos x="9" y="0"/>
                    </a:cxn>
                    <a:cxn ang="0">
                      <a:pos x="0" y="56"/>
                    </a:cxn>
                    <a:cxn ang="0">
                      <a:pos x="11" y="0"/>
                    </a:cxn>
                    <a:cxn ang="0">
                      <a:pos x="11" y="0"/>
                    </a:cxn>
                    <a:cxn ang="0">
                      <a:pos x="9" y="0"/>
                    </a:cxn>
                  </a:cxnLst>
                  <a:rect l="0" t="0" r="r" b="b"/>
                  <a:pathLst>
                    <a:path w="11" h="56">
                      <a:moveTo>
                        <a:pt x="9" y="0"/>
                      </a:moveTo>
                      <a:lnTo>
                        <a:pt x="0" y="56"/>
                      </a:lnTo>
                      <a:lnTo>
                        <a:pt x="11" y="0"/>
                      </a:lnTo>
                      <a:lnTo>
                        <a:pt x="11" y="0"/>
                      </a:lnTo>
                      <a:lnTo>
                        <a:pt x="9" y="0"/>
                      </a:lnTo>
                      <a:close/>
                    </a:path>
                  </a:pathLst>
                </a:custGeom>
                <a:solidFill>
                  <a:srgbClr val="520000"/>
                </a:solidFill>
                <a:ln w="9525">
                  <a:noFill/>
                  <a:round/>
                  <a:headEnd/>
                  <a:tailEnd/>
                </a:ln>
              </p:spPr>
              <p:txBody>
                <a:bodyPr/>
                <a:lstStyle/>
                <a:p>
                  <a:endParaRPr lang="en-US"/>
                </a:p>
              </p:txBody>
            </p:sp>
            <p:sp>
              <p:nvSpPr>
                <p:cNvPr id="44338" name="Freeform 306"/>
                <p:cNvSpPr>
                  <a:spLocks/>
                </p:cNvSpPr>
                <p:nvPr/>
              </p:nvSpPr>
              <p:spPr bwMode="auto">
                <a:xfrm>
                  <a:off x="3430" y="3444"/>
                  <a:ext cx="13" cy="30"/>
                </a:xfrm>
                <a:custGeom>
                  <a:avLst/>
                  <a:gdLst/>
                  <a:ahLst/>
                  <a:cxnLst>
                    <a:cxn ang="0">
                      <a:pos x="17" y="49"/>
                    </a:cxn>
                    <a:cxn ang="0">
                      <a:pos x="21" y="48"/>
                    </a:cxn>
                    <a:cxn ang="0">
                      <a:pos x="22" y="46"/>
                    </a:cxn>
                    <a:cxn ang="0">
                      <a:pos x="24" y="44"/>
                    </a:cxn>
                    <a:cxn ang="0">
                      <a:pos x="24" y="43"/>
                    </a:cxn>
                    <a:cxn ang="0">
                      <a:pos x="25" y="40"/>
                    </a:cxn>
                    <a:cxn ang="0">
                      <a:pos x="25" y="36"/>
                    </a:cxn>
                    <a:cxn ang="0">
                      <a:pos x="25" y="35"/>
                    </a:cxn>
                    <a:cxn ang="0">
                      <a:pos x="25" y="32"/>
                    </a:cxn>
                    <a:cxn ang="0">
                      <a:pos x="24" y="28"/>
                    </a:cxn>
                    <a:cxn ang="0">
                      <a:pos x="24" y="25"/>
                    </a:cxn>
                    <a:cxn ang="0">
                      <a:pos x="24" y="60"/>
                    </a:cxn>
                    <a:cxn ang="0">
                      <a:pos x="6" y="60"/>
                    </a:cxn>
                    <a:cxn ang="0">
                      <a:pos x="0" y="0"/>
                    </a:cxn>
                    <a:cxn ang="0">
                      <a:pos x="17" y="49"/>
                    </a:cxn>
                    <a:cxn ang="0">
                      <a:pos x="17" y="49"/>
                    </a:cxn>
                  </a:cxnLst>
                  <a:rect l="0" t="0" r="r" b="b"/>
                  <a:pathLst>
                    <a:path w="25" h="60">
                      <a:moveTo>
                        <a:pt x="17" y="49"/>
                      </a:moveTo>
                      <a:lnTo>
                        <a:pt x="21" y="48"/>
                      </a:lnTo>
                      <a:lnTo>
                        <a:pt x="22" y="46"/>
                      </a:lnTo>
                      <a:lnTo>
                        <a:pt x="24" y="44"/>
                      </a:lnTo>
                      <a:lnTo>
                        <a:pt x="24" y="43"/>
                      </a:lnTo>
                      <a:lnTo>
                        <a:pt x="25" y="40"/>
                      </a:lnTo>
                      <a:lnTo>
                        <a:pt x="25" y="36"/>
                      </a:lnTo>
                      <a:lnTo>
                        <a:pt x="25" y="35"/>
                      </a:lnTo>
                      <a:lnTo>
                        <a:pt x="25" y="32"/>
                      </a:lnTo>
                      <a:lnTo>
                        <a:pt x="24" y="28"/>
                      </a:lnTo>
                      <a:lnTo>
                        <a:pt x="24" y="25"/>
                      </a:lnTo>
                      <a:lnTo>
                        <a:pt x="24" y="60"/>
                      </a:lnTo>
                      <a:lnTo>
                        <a:pt x="6" y="60"/>
                      </a:lnTo>
                      <a:lnTo>
                        <a:pt x="0" y="0"/>
                      </a:lnTo>
                      <a:lnTo>
                        <a:pt x="17" y="49"/>
                      </a:lnTo>
                      <a:lnTo>
                        <a:pt x="17" y="49"/>
                      </a:lnTo>
                      <a:close/>
                    </a:path>
                  </a:pathLst>
                </a:custGeom>
                <a:solidFill>
                  <a:srgbClr val="893939"/>
                </a:solidFill>
                <a:ln w="9525">
                  <a:noFill/>
                  <a:round/>
                  <a:headEnd/>
                  <a:tailEnd/>
                </a:ln>
              </p:spPr>
              <p:txBody>
                <a:bodyPr/>
                <a:lstStyle/>
                <a:p>
                  <a:endParaRPr lang="en-US"/>
                </a:p>
              </p:txBody>
            </p:sp>
            <p:sp>
              <p:nvSpPr>
                <p:cNvPr id="44339" name="Freeform 307"/>
                <p:cNvSpPr>
                  <a:spLocks/>
                </p:cNvSpPr>
                <p:nvPr/>
              </p:nvSpPr>
              <p:spPr bwMode="auto">
                <a:xfrm>
                  <a:off x="3458" y="3444"/>
                  <a:ext cx="27" cy="46"/>
                </a:xfrm>
                <a:custGeom>
                  <a:avLst/>
                  <a:gdLst/>
                  <a:ahLst/>
                  <a:cxnLst>
                    <a:cxn ang="0">
                      <a:pos x="35" y="35"/>
                    </a:cxn>
                    <a:cxn ang="0">
                      <a:pos x="53" y="92"/>
                    </a:cxn>
                    <a:cxn ang="0">
                      <a:pos x="49" y="83"/>
                    </a:cxn>
                    <a:cxn ang="0">
                      <a:pos x="43" y="75"/>
                    </a:cxn>
                    <a:cxn ang="0">
                      <a:pos x="35" y="67"/>
                    </a:cxn>
                    <a:cxn ang="0">
                      <a:pos x="27" y="59"/>
                    </a:cxn>
                    <a:cxn ang="0">
                      <a:pos x="17" y="51"/>
                    </a:cxn>
                    <a:cxn ang="0">
                      <a:pos x="9" y="43"/>
                    </a:cxn>
                    <a:cxn ang="0">
                      <a:pos x="3" y="35"/>
                    </a:cxn>
                    <a:cxn ang="0">
                      <a:pos x="0" y="24"/>
                    </a:cxn>
                    <a:cxn ang="0">
                      <a:pos x="0" y="12"/>
                    </a:cxn>
                    <a:cxn ang="0">
                      <a:pos x="3" y="0"/>
                    </a:cxn>
                    <a:cxn ang="0">
                      <a:pos x="6" y="4"/>
                    </a:cxn>
                    <a:cxn ang="0">
                      <a:pos x="8" y="9"/>
                    </a:cxn>
                    <a:cxn ang="0">
                      <a:pos x="8" y="17"/>
                    </a:cxn>
                    <a:cxn ang="0">
                      <a:pos x="8" y="25"/>
                    </a:cxn>
                    <a:cxn ang="0">
                      <a:pos x="8" y="33"/>
                    </a:cxn>
                    <a:cxn ang="0">
                      <a:pos x="8" y="40"/>
                    </a:cxn>
                    <a:cxn ang="0">
                      <a:pos x="11" y="44"/>
                    </a:cxn>
                    <a:cxn ang="0">
                      <a:pos x="16" y="46"/>
                    </a:cxn>
                    <a:cxn ang="0">
                      <a:pos x="24" y="43"/>
                    </a:cxn>
                    <a:cxn ang="0">
                      <a:pos x="35" y="35"/>
                    </a:cxn>
                    <a:cxn ang="0">
                      <a:pos x="35" y="35"/>
                    </a:cxn>
                  </a:cxnLst>
                  <a:rect l="0" t="0" r="r" b="b"/>
                  <a:pathLst>
                    <a:path w="53" h="92">
                      <a:moveTo>
                        <a:pt x="35" y="35"/>
                      </a:moveTo>
                      <a:lnTo>
                        <a:pt x="53" y="92"/>
                      </a:lnTo>
                      <a:lnTo>
                        <a:pt x="49" y="83"/>
                      </a:lnTo>
                      <a:lnTo>
                        <a:pt x="43" y="75"/>
                      </a:lnTo>
                      <a:lnTo>
                        <a:pt x="35" y="67"/>
                      </a:lnTo>
                      <a:lnTo>
                        <a:pt x="27" y="59"/>
                      </a:lnTo>
                      <a:lnTo>
                        <a:pt x="17" y="51"/>
                      </a:lnTo>
                      <a:lnTo>
                        <a:pt x="9" y="43"/>
                      </a:lnTo>
                      <a:lnTo>
                        <a:pt x="3" y="35"/>
                      </a:lnTo>
                      <a:lnTo>
                        <a:pt x="0" y="24"/>
                      </a:lnTo>
                      <a:lnTo>
                        <a:pt x="0" y="12"/>
                      </a:lnTo>
                      <a:lnTo>
                        <a:pt x="3" y="0"/>
                      </a:lnTo>
                      <a:lnTo>
                        <a:pt x="6" y="4"/>
                      </a:lnTo>
                      <a:lnTo>
                        <a:pt x="8" y="9"/>
                      </a:lnTo>
                      <a:lnTo>
                        <a:pt x="8" y="17"/>
                      </a:lnTo>
                      <a:lnTo>
                        <a:pt x="8" y="25"/>
                      </a:lnTo>
                      <a:lnTo>
                        <a:pt x="8" y="33"/>
                      </a:lnTo>
                      <a:lnTo>
                        <a:pt x="8" y="40"/>
                      </a:lnTo>
                      <a:lnTo>
                        <a:pt x="11" y="44"/>
                      </a:lnTo>
                      <a:lnTo>
                        <a:pt x="16" y="46"/>
                      </a:lnTo>
                      <a:lnTo>
                        <a:pt x="24" y="43"/>
                      </a:lnTo>
                      <a:lnTo>
                        <a:pt x="35" y="35"/>
                      </a:lnTo>
                      <a:lnTo>
                        <a:pt x="35" y="35"/>
                      </a:lnTo>
                      <a:close/>
                    </a:path>
                  </a:pathLst>
                </a:custGeom>
                <a:solidFill>
                  <a:srgbClr val="893939"/>
                </a:solidFill>
                <a:ln w="9525">
                  <a:noFill/>
                  <a:round/>
                  <a:headEnd/>
                  <a:tailEnd/>
                </a:ln>
              </p:spPr>
              <p:txBody>
                <a:bodyPr/>
                <a:lstStyle/>
                <a:p>
                  <a:endParaRPr lang="en-US"/>
                </a:p>
              </p:txBody>
            </p:sp>
            <p:sp>
              <p:nvSpPr>
                <p:cNvPr id="44340" name="Freeform 308"/>
                <p:cNvSpPr>
                  <a:spLocks/>
                </p:cNvSpPr>
                <p:nvPr/>
              </p:nvSpPr>
              <p:spPr bwMode="auto">
                <a:xfrm>
                  <a:off x="3506" y="3444"/>
                  <a:ext cx="4" cy="25"/>
                </a:xfrm>
                <a:custGeom>
                  <a:avLst/>
                  <a:gdLst/>
                  <a:ahLst/>
                  <a:cxnLst>
                    <a:cxn ang="0">
                      <a:pos x="6" y="49"/>
                    </a:cxn>
                    <a:cxn ang="0">
                      <a:pos x="0" y="0"/>
                    </a:cxn>
                    <a:cxn ang="0">
                      <a:pos x="6" y="25"/>
                    </a:cxn>
                    <a:cxn ang="0">
                      <a:pos x="6" y="49"/>
                    </a:cxn>
                    <a:cxn ang="0">
                      <a:pos x="6" y="49"/>
                    </a:cxn>
                  </a:cxnLst>
                  <a:rect l="0" t="0" r="r" b="b"/>
                  <a:pathLst>
                    <a:path w="6" h="49">
                      <a:moveTo>
                        <a:pt x="6" y="49"/>
                      </a:moveTo>
                      <a:lnTo>
                        <a:pt x="0" y="0"/>
                      </a:lnTo>
                      <a:lnTo>
                        <a:pt x="6" y="25"/>
                      </a:lnTo>
                      <a:lnTo>
                        <a:pt x="6" y="49"/>
                      </a:lnTo>
                      <a:lnTo>
                        <a:pt x="6" y="49"/>
                      </a:lnTo>
                      <a:close/>
                    </a:path>
                  </a:pathLst>
                </a:custGeom>
                <a:solidFill>
                  <a:srgbClr val="893939"/>
                </a:solidFill>
                <a:ln w="9525">
                  <a:noFill/>
                  <a:round/>
                  <a:headEnd/>
                  <a:tailEnd/>
                </a:ln>
              </p:spPr>
              <p:txBody>
                <a:bodyPr/>
                <a:lstStyle/>
                <a:p>
                  <a:endParaRPr lang="en-US"/>
                </a:p>
              </p:txBody>
            </p:sp>
            <p:sp>
              <p:nvSpPr>
                <p:cNvPr id="44341" name="Freeform 309"/>
                <p:cNvSpPr>
                  <a:spLocks/>
                </p:cNvSpPr>
                <p:nvPr/>
              </p:nvSpPr>
              <p:spPr bwMode="auto">
                <a:xfrm>
                  <a:off x="2311" y="3457"/>
                  <a:ext cx="4" cy="17"/>
                </a:xfrm>
                <a:custGeom>
                  <a:avLst/>
                  <a:gdLst/>
                  <a:ahLst/>
                  <a:cxnLst>
                    <a:cxn ang="0">
                      <a:pos x="7" y="24"/>
                    </a:cxn>
                    <a:cxn ang="0">
                      <a:pos x="0" y="35"/>
                    </a:cxn>
                    <a:cxn ang="0">
                      <a:pos x="0" y="0"/>
                    </a:cxn>
                    <a:cxn ang="0">
                      <a:pos x="4" y="2"/>
                    </a:cxn>
                    <a:cxn ang="0">
                      <a:pos x="5" y="3"/>
                    </a:cxn>
                    <a:cxn ang="0">
                      <a:pos x="7" y="5"/>
                    </a:cxn>
                    <a:cxn ang="0">
                      <a:pos x="7" y="8"/>
                    </a:cxn>
                    <a:cxn ang="0">
                      <a:pos x="7" y="11"/>
                    </a:cxn>
                    <a:cxn ang="0">
                      <a:pos x="8" y="15"/>
                    </a:cxn>
                    <a:cxn ang="0">
                      <a:pos x="7" y="16"/>
                    </a:cxn>
                    <a:cxn ang="0">
                      <a:pos x="7" y="19"/>
                    </a:cxn>
                    <a:cxn ang="0">
                      <a:pos x="7" y="23"/>
                    </a:cxn>
                    <a:cxn ang="0">
                      <a:pos x="7" y="24"/>
                    </a:cxn>
                    <a:cxn ang="0">
                      <a:pos x="7" y="24"/>
                    </a:cxn>
                  </a:cxnLst>
                  <a:rect l="0" t="0" r="r" b="b"/>
                  <a:pathLst>
                    <a:path w="8" h="35">
                      <a:moveTo>
                        <a:pt x="7" y="24"/>
                      </a:moveTo>
                      <a:lnTo>
                        <a:pt x="0" y="35"/>
                      </a:lnTo>
                      <a:lnTo>
                        <a:pt x="0" y="0"/>
                      </a:lnTo>
                      <a:lnTo>
                        <a:pt x="4" y="2"/>
                      </a:lnTo>
                      <a:lnTo>
                        <a:pt x="5" y="3"/>
                      </a:lnTo>
                      <a:lnTo>
                        <a:pt x="7" y="5"/>
                      </a:lnTo>
                      <a:lnTo>
                        <a:pt x="7" y="8"/>
                      </a:lnTo>
                      <a:lnTo>
                        <a:pt x="7" y="11"/>
                      </a:lnTo>
                      <a:lnTo>
                        <a:pt x="8" y="15"/>
                      </a:lnTo>
                      <a:lnTo>
                        <a:pt x="7" y="16"/>
                      </a:lnTo>
                      <a:lnTo>
                        <a:pt x="7" y="19"/>
                      </a:lnTo>
                      <a:lnTo>
                        <a:pt x="7" y="23"/>
                      </a:lnTo>
                      <a:lnTo>
                        <a:pt x="7" y="24"/>
                      </a:lnTo>
                      <a:lnTo>
                        <a:pt x="7" y="24"/>
                      </a:lnTo>
                      <a:close/>
                    </a:path>
                  </a:pathLst>
                </a:custGeom>
                <a:solidFill>
                  <a:srgbClr val="CEA156"/>
                </a:solidFill>
                <a:ln w="9525">
                  <a:noFill/>
                  <a:round/>
                  <a:headEnd/>
                  <a:tailEnd/>
                </a:ln>
              </p:spPr>
              <p:txBody>
                <a:bodyPr/>
                <a:lstStyle/>
                <a:p>
                  <a:endParaRPr lang="en-US"/>
                </a:p>
              </p:txBody>
            </p:sp>
            <p:sp>
              <p:nvSpPr>
                <p:cNvPr id="44342" name="Freeform 310"/>
                <p:cNvSpPr>
                  <a:spLocks/>
                </p:cNvSpPr>
                <p:nvPr/>
              </p:nvSpPr>
              <p:spPr bwMode="auto">
                <a:xfrm>
                  <a:off x="2939" y="3457"/>
                  <a:ext cx="43" cy="33"/>
                </a:xfrm>
                <a:custGeom>
                  <a:avLst/>
                  <a:gdLst/>
                  <a:ahLst/>
                  <a:cxnLst>
                    <a:cxn ang="0">
                      <a:pos x="53" y="34"/>
                    </a:cxn>
                    <a:cxn ang="0">
                      <a:pos x="56" y="37"/>
                    </a:cxn>
                    <a:cxn ang="0">
                      <a:pos x="60" y="40"/>
                    </a:cxn>
                    <a:cxn ang="0">
                      <a:pos x="63" y="43"/>
                    </a:cxn>
                    <a:cxn ang="0">
                      <a:pos x="64" y="45"/>
                    </a:cxn>
                    <a:cxn ang="0">
                      <a:pos x="68" y="48"/>
                    </a:cxn>
                    <a:cxn ang="0">
                      <a:pos x="71" y="50"/>
                    </a:cxn>
                    <a:cxn ang="0">
                      <a:pos x="74" y="51"/>
                    </a:cxn>
                    <a:cxn ang="0">
                      <a:pos x="77" y="53"/>
                    </a:cxn>
                    <a:cxn ang="0">
                      <a:pos x="80" y="53"/>
                    </a:cxn>
                    <a:cxn ang="0">
                      <a:pos x="85" y="53"/>
                    </a:cxn>
                    <a:cxn ang="0">
                      <a:pos x="84" y="63"/>
                    </a:cxn>
                    <a:cxn ang="0">
                      <a:pos x="80" y="66"/>
                    </a:cxn>
                    <a:cxn ang="0">
                      <a:pos x="77" y="67"/>
                    </a:cxn>
                    <a:cxn ang="0">
                      <a:pos x="74" y="64"/>
                    </a:cxn>
                    <a:cxn ang="0">
                      <a:pos x="69" y="59"/>
                    </a:cxn>
                    <a:cxn ang="0">
                      <a:pos x="63" y="55"/>
                    </a:cxn>
                    <a:cxn ang="0">
                      <a:pos x="56" y="50"/>
                    </a:cxn>
                    <a:cxn ang="0">
                      <a:pos x="50" y="47"/>
                    </a:cxn>
                    <a:cxn ang="0">
                      <a:pos x="44" y="48"/>
                    </a:cxn>
                    <a:cxn ang="0">
                      <a:pos x="36" y="53"/>
                    </a:cxn>
                    <a:cxn ang="0">
                      <a:pos x="39" y="50"/>
                    </a:cxn>
                    <a:cxn ang="0">
                      <a:pos x="40" y="47"/>
                    </a:cxn>
                    <a:cxn ang="0">
                      <a:pos x="44" y="45"/>
                    </a:cxn>
                    <a:cxn ang="0">
                      <a:pos x="47" y="42"/>
                    </a:cxn>
                    <a:cxn ang="0">
                      <a:pos x="48" y="40"/>
                    </a:cxn>
                    <a:cxn ang="0">
                      <a:pos x="52" y="37"/>
                    </a:cxn>
                    <a:cxn ang="0">
                      <a:pos x="53" y="35"/>
                    </a:cxn>
                    <a:cxn ang="0">
                      <a:pos x="53" y="32"/>
                    </a:cxn>
                    <a:cxn ang="0">
                      <a:pos x="55" y="29"/>
                    </a:cxn>
                    <a:cxn ang="0">
                      <a:pos x="53" y="24"/>
                    </a:cxn>
                    <a:cxn ang="0">
                      <a:pos x="0" y="0"/>
                    </a:cxn>
                    <a:cxn ang="0">
                      <a:pos x="71" y="18"/>
                    </a:cxn>
                    <a:cxn ang="0">
                      <a:pos x="53" y="35"/>
                    </a:cxn>
                    <a:cxn ang="0">
                      <a:pos x="53" y="35"/>
                    </a:cxn>
                    <a:cxn ang="0">
                      <a:pos x="53" y="34"/>
                    </a:cxn>
                  </a:cxnLst>
                  <a:rect l="0" t="0" r="r" b="b"/>
                  <a:pathLst>
                    <a:path w="85" h="67">
                      <a:moveTo>
                        <a:pt x="53" y="34"/>
                      </a:moveTo>
                      <a:lnTo>
                        <a:pt x="56" y="37"/>
                      </a:lnTo>
                      <a:lnTo>
                        <a:pt x="60" y="40"/>
                      </a:lnTo>
                      <a:lnTo>
                        <a:pt x="63" y="43"/>
                      </a:lnTo>
                      <a:lnTo>
                        <a:pt x="64" y="45"/>
                      </a:lnTo>
                      <a:lnTo>
                        <a:pt x="68" y="48"/>
                      </a:lnTo>
                      <a:lnTo>
                        <a:pt x="71" y="50"/>
                      </a:lnTo>
                      <a:lnTo>
                        <a:pt x="74" y="51"/>
                      </a:lnTo>
                      <a:lnTo>
                        <a:pt x="77" y="53"/>
                      </a:lnTo>
                      <a:lnTo>
                        <a:pt x="80" y="53"/>
                      </a:lnTo>
                      <a:lnTo>
                        <a:pt x="85" y="53"/>
                      </a:lnTo>
                      <a:lnTo>
                        <a:pt x="84" y="63"/>
                      </a:lnTo>
                      <a:lnTo>
                        <a:pt x="80" y="66"/>
                      </a:lnTo>
                      <a:lnTo>
                        <a:pt x="77" y="67"/>
                      </a:lnTo>
                      <a:lnTo>
                        <a:pt x="74" y="64"/>
                      </a:lnTo>
                      <a:lnTo>
                        <a:pt x="69" y="59"/>
                      </a:lnTo>
                      <a:lnTo>
                        <a:pt x="63" y="55"/>
                      </a:lnTo>
                      <a:lnTo>
                        <a:pt x="56" y="50"/>
                      </a:lnTo>
                      <a:lnTo>
                        <a:pt x="50" y="47"/>
                      </a:lnTo>
                      <a:lnTo>
                        <a:pt x="44" y="48"/>
                      </a:lnTo>
                      <a:lnTo>
                        <a:pt x="36" y="53"/>
                      </a:lnTo>
                      <a:lnTo>
                        <a:pt x="39" y="50"/>
                      </a:lnTo>
                      <a:lnTo>
                        <a:pt x="40" y="47"/>
                      </a:lnTo>
                      <a:lnTo>
                        <a:pt x="44" y="45"/>
                      </a:lnTo>
                      <a:lnTo>
                        <a:pt x="47" y="42"/>
                      </a:lnTo>
                      <a:lnTo>
                        <a:pt x="48" y="40"/>
                      </a:lnTo>
                      <a:lnTo>
                        <a:pt x="52" y="37"/>
                      </a:lnTo>
                      <a:lnTo>
                        <a:pt x="53" y="35"/>
                      </a:lnTo>
                      <a:lnTo>
                        <a:pt x="53" y="32"/>
                      </a:lnTo>
                      <a:lnTo>
                        <a:pt x="55" y="29"/>
                      </a:lnTo>
                      <a:lnTo>
                        <a:pt x="53" y="24"/>
                      </a:lnTo>
                      <a:lnTo>
                        <a:pt x="0" y="0"/>
                      </a:lnTo>
                      <a:lnTo>
                        <a:pt x="71" y="18"/>
                      </a:lnTo>
                      <a:lnTo>
                        <a:pt x="53" y="35"/>
                      </a:lnTo>
                      <a:lnTo>
                        <a:pt x="53" y="35"/>
                      </a:lnTo>
                      <a:lnTo>
                        <a:pt x="53" y="34"/>
                      </a:lnTo>
                      <a:close/>
                    </a:path>
                  </a:pathLst>
                </a:custGeom>
                <a:solidFill>
                  <a:srgbClr val="CEA156"/>
                </a:solidFill>
                <a:ln w="9525">
                  <a:noFill/>
                  <a:round/>
                  <a:headEnd/>
                  <a:tailEnd/>
                </a:ln>
              </p:spPr>
              <p:txBody>
                <a:bodyPr/>
                <a:lstStyle/>
                <a:p>
                  <a:endParaRPr lang="en-US"/>
                </a:p>
              </p:txBody>
            </p:sp>
            <p:sp>
              <p:nvSpPr>
                <p:cNvPr id="44343" name="Freeform 311"/>
                <p:cNvSpPr>
                  <a:spLocks/>
                </p:cNvSpPr>
                <p:nvPr/>
              </p:nvSpPr>
              <p:spPr bwMode="auto">
                <a:xfrm>
                  <a:off x="3362" y="3456"/>
                  <a:ext cx="5" cy="13"/>
                </a:xfrm>
                <a:custGeom>
                  <a:avLst/>
                  <a:gdLst/>
                  <a:ahLst/>
                  <a:cxnLst>
                    <a:cxn ang="0">
                      <a:pos x="0" y="0"/>
                    </a:cxn>
                    <a:cxn ang="0">
                      <a:pos x="11" y="25"/>
                    </a:cxn>
                    <a:cxn ang="0">
                      <a:pos x="0" y="1"/>
                    </a:cxn>
                    <a:cxn ang="0">
                      <a:pos x="0" y="1"/>
                    </a:cxn>
                    <a:cxn ang="0">
                      <a:pos x="0" y="0"/>
                    </a:cxn>
                  </a:cxnLst>
                  <a:rect l="0" t="0" r="r" b="b"/>
                  <a:pathLst>
                    <a:path w="11" h="25">
                      <a:moveTo>
                        <a:pt x="0" y="0"/>
                      </a:moveTo>
                      <a:lnTo>
                        <a:pt x="11" y="25"/>
                      </a:lnTo>
                      <a:lnTo>
                        <a:pt x="0" y="1"/>
                      </a:lnTo>
                      <a:lnTo>
                        <a:pt x="0" y="1"/>
                      </a:lnTo>
                      <a:lnTo>
                        <a:pt x="0" y="0"/>
                      </a:lnTo>
                      <a:close/>
                    </a:path>
                  </a:pathLst>
                </a:custGeom>
                <a:solidFill>
                  <a:srgbClr val="520000"/>
                </a:solidFill>
                <a:ln w="9525">
                  <a:noFill/>
                  <a:round/>
                  <a:headEnd/>
                  <a:tailEnd/>
                </a:ln>
              </p:spPr>
              <p:txBody>
                <a:bodyPr/>
                <a:lstStyle/>
                <a:p>
                  <a:endParaRPr lang="en-US"/>
                </a:p>
              </p:txBody>
            </p:sp>
            <p:sp>
              <p:nvSpPr>
                <p:cNvPr id="44344" name="Freeform 312"/>
                <p:cNvSpPr>
                  <a:spLocks/>
                </p:cNvSpPr>
                <p:nvPr/>
              </p:nvSpPr>
              <p:spPr bwMode="auto">
                <a:xfrm>
                  <a:off x="2767" y="3465"/>
                  <a:ext cx="39" cy="51"/>
                </a:xfrm>
                <a:custGeom>
                  <a:avLst/>
                  <a:gdLst/>
                  <a:ahLst/>
                  <a:cxnLst>
                    <a:cxn ang="0">
                      <a:pos x="16" y="65"/>
                    </a:cxn>
                    <a:cxn ang="0">
                      <a:pos x="15" y="67"/>
                    </a:cxn>
                    <a:cxn ang="0">
                      <a:pos x="12" y="70"/>
                    </a:cxn>
                    <a:cxn ang="0">
                      <a:pos x="10" y="72"/>
                    </a:cxn>
                    <a:cxn ang="0">
                      <a:pos x="8" y="75"/>
                    </a:cxn>
                    <a:cxn ang="0">
                      <a:pos x="8" y="77"/>
                    </a:cxn>
                    <a:cxn ang="0">
                      <a:pos x="7" y="80"/>
                    </a:cxn>
                    <a:cxn ang="0">
                      <a:pos x="7" y="83"/>
                    </a:cxn>
                    <a:cxn ang="0">
                      <a:pos x="7" y="86"/>
                    </a:cxn>
                    <a:cxn ang="0">
                      <a:pos x="7" y="89"/>
                    </a:cxn>
                    <a:cxn ang="0">
                      <a:pos x="7" y="91"/>
                    </a:cxn>
                    <a:cxn ang="0">
                      <a:pos x="15" y="97"/>
                    </a:cxn>
                    <a:cxn ang="0">
                      <a:pos x="21" y="99"/>
                    </a:cxn>
                    <a:cxn ang="0">
                      <a:pos x="28" y="97"/>
                    </a:cxn>
                    <a:cxn ang="0">
                      <a:pos x="34" y="94"/>
                    </a:cxn>
                    <a:cxn ang="0">
                      <a:pos x="39" y="88"/>
                    </a:cxn>
                    <a:cxn ang="0">
                      <a:pos x="45" y="81"/>
                    </a:cxn>
                    <a:cxn ang="0">
                      <a:pos x="52" y="77"/>
                    </a:cxn>
                    <a:cxn ang="0">
                      <a:pos x="60" y="73"/>
                    </a:cxn>
                    <a:cxn ang="0">
                      <a:pos x="68" y="73"/>
                    </a:cxn>
                    <a:cxn ang="0">
                      <a:pos x="77" y="77"/>
                    </a:cxn>
                    <a:cxn ang="0">
                      <a:pos x="71" y="73"/>
                    </a:cxn>
                    <a:cxn ang="0">
                      <a:pos x="64" y="75"/>
                    </a:cxn>
                    <a:cxn ang="0">
                      <a:pos x="58" y="78"/>
                    </a:cxn>
                    <a:cxn ang="0">
                      <a:pos x="50" y="83"/>
                    </a:cxn>
                    <a:cxn ang="0">
                      <a:pos x="42" y="89"/>
                    </a:cxn>
                    <a:cxn ang="0">
                      <a:pos x="34" y="94"/>
                    </a:cxn>
                    <a:cxn ang="0">
                      <a:pos x="26" y="99"/>
                    </a:cxn>
                    <a:cxn ang="0">
                      <a:pos x="16" y="101"/>
                    </a:cxn>
                    <a:cxn ang="0">
                      <a:pos x="8" y="97"/>
                    </a:cxn>
                    <a:cxn ang="0">
                      <a:pos x="0" y="91"/>
                    </a:cxn>
                    <a:cxn ang="0">
                      <a:pos x="0" y="78"/>
                    </a:cxn>
                    <a:cxn ang="0">
                      <a:pos x="5" y="69"/>
                    </a:cxn>
                    <a:cxn ang="0">
                      <a:pos x="13" y="61"/>
                    </a:cxn>
                    <a:cxn ang="0">
                      <a:pos x="24" y="53"/>
                    </a:cxn>
                    <a:cxn ang="0">
                      <a:pos x="34" y="46"/>
                    </a:cxn>
                    <a:cxn ang="0">
                      <a:pos x="44" y="40"/>
                    </a:cxn>
                    <a:cxn ang="0">
                      <a:pos x="50" y="32"/>
                    </a:cxn>
                    <a:cxn ang="0">
                      <a:pos x="53" y="24"/>
                    </a:cxn>
                    <a:cxn ang="0">
                      <a:pos x="52" y="13"/>
                    </a:cxn>
                    <a:cxn ang="0">
                      <a:pos x="42" y="0"/>
                    </a:cxn>
                    <a:cxn ang="0">
                      <a:pos x="48" y="8"/>
                    </a:cxn>
                    <a:cxn ang="0">
                      <a:pos x="52" y="16"/>
                    </a:cxn>
                    <a:cxn ang="0">
                      <a:pos x="53" y="24"/>
                    </a:cxn>
                    <a:cxn ang="0">
                      <a:pos x="52" y="32"/>
                    </a:cxn>
                    <a:cxn ang="0">
                      <a:pos x="50" y="40"/>
                    </a:cxn>
                    <a:cxn ang="0">
                      <a:pos x="45" y="46"/>
                    </a:cxn>
                    <a:cxn ang="0">
                      <a:pos x="40" y="53"/>
                    </a:cxn>
                    <a:cxn ang="0">
                      <a:pos x="32" y="57"/>
                    </a:cxn>
                    <a:cxn ang="0">
                      <a:pos x="26" y="62"/>
                    </a:cxn>
                    <a:cxn ang="0">
                      <a:pos x="18" y="67"/>
                    </a:cxn>
                    <a:cxn ang="0">
                      <a:pos x="18" y="67"/>
                    </a:cxn>
                    <a:cxn ang="0">
                      <a:pos x="16" y="65"/>
                    </a:cxn>
                  </a:cxnLst>
                  <a:rect l="0" t="0" r="r" b="b"/>
                  <a:pathLst>
                    <a:path w="77" h="101">
                      <a:moveTo>
                        <a:pt x="16" y="65"/>
                      </a:moveTo>
                      <a:lnTo>
                        <a:pt x="15" y="67"/>
                      </a:lnTo>
                      <a:lnTo>
                        <a:pt x="12" y="70"/>
                      </a:lnTo>
                      <a:lnTo>
                        <a:pt x="10" y="72"/>
                      </a:lnTo>
                      <a:lnTo>
                        <a:pt x="8" y="75"/>
                      </a:lnTo>
                      <a:lnTo>
                        <a:pt x="8" y="77"/>
                      </a:lnTo>
                      <a:lnTo>
                        <a:pt x="7" y="80"/>
                      </a:lnTo>
                      <a:lnTo>
                        <a:pt x="7" y="83"/>
                      </a:lnTo>
                      <a:lnTo>
                        <a:pt x="7" y="86"/>
                      </a:lnTo>
                      <a:lnTo>
                        <a:pt x="7" y="89"/>
                      </a:lnTo>
                      <a:lnTo>
                        <a:pt x="7" y="91"/>
                      </a:lnTo>
                      <a:lnTo>
                        <a:pt x="15" y="97"/>
                      </a:lnTo>
                      <a:lnTo>
                        <a:pt x="21" y="99"/>
                      </a:lnTo>
                      <a:lnTo>
                        <a:pt x="28" y="97"/>
                      </a:lnTo>
                      <a:lnTo>
                        <a:pt x="34" y="94"/>
                      </a:lnTo>
                      <a:lnTo>
                        <a:pt x="39" y="88"/>
                      </a:lnTo>
                      <a:lnTo>
                        <a:pt x="45" y="81"/>
                      </a:lnTo>
                      <a:lnTo>
                        <a:pt x="52" y="77"/>
                      </a:lnTo>
                      <a:lnTo>
                        <a:pt x="60" y="73"/>
                      </a:lnTo>
                      <a:lnTo>
                        <a:pt x="68" y="73"/>
                      </a:lnTo>
                      <a:lnTo>
                        <a:pt x="77" y="77"/>
                      </a:lnTo>
                      <a:lnTo>
                        <a:pt x="71" y="73"/>
                      </a:lnTo>
                      <a:lnTo>
                        <a:pt x="64" y="75"/>
                      </a:lnTo>
                      <a:lnTo>
                        <a:pt x="58" y="78"/>
                      </a:lnTo>
                      <a:lnTo>
                        <a:pt x="50" y="83"/>
                      </a:lnTo>
                      <a:lnTo>
                        <a:pt x="42" y="89"/>
                      </a:lnTo>
                      <a:lnTo>
                        <a:pt x="34" y="94"/>
                      </a:lnTo>
                      <a:lnTo>
                        <a:pt x="26" y="99"/>
                      </a:lnTo>
                      <a:lnTo>
                        <a:pt x="16" y="101"/>
                      </a:lnTo>
                      <a:lnTo>
                        <a:pt x="8" y="97"/>
                      </a:lnTo>
                      <a:lnTo>
                        <a:pt x="0" y="91"/>
                      </a:lnTo>
                      <a:lnTo>
                        <a:pt x="0" y="78"/>
                      </a:lnTo>
                      <a:lnTo>
                        <a:pt x="5" y="69"/>
                      </a:lnTo>
                      <a:lnTo>
                        <a:pt x="13" y="61"/>
                      </a:lnTo>
                      <a:lnTo>
                        <a:pt x="24" y="53"/>
                      </a:lnTo>
                      <a:lnTo>
                        <a:pt x="34" y="46"/>
                      </a:lnTo>
                      <a:lnTo>
                        <a:pt x="44" y="40"/>
                      </a:lnTo>
                      <a:lnTo>
                        <a:pt x="50" y="32"/>
                      </a:lnTo>
                      <a:lnTo>
                        <a:pt x="53" y="24"/>
                      </a:lnTo>
                      <a:lnTo>
                        <a:pt x="52" y="13"/>
                      </a:lnTo>
                      <a:lnTo>
                        <a:pt x="42" y="0"/>
                      </a:lnTo>
                      <a:lnTo>
                        <a:pt x="48" y="8"/>
                      </a:lnTo>
                      <a:lnTo>
                        <a:pt x="52" y="16"/>
                      </a:lnTo>
                      <a:lnTo>
                        <a:pt x="53" y="24"/>
                      </a:lnTo>
                      <a:lnTo>
                        <a:pt x="52" y="32"/>
                      </a:lnTo>
                      <a:lnTo>
                        <a:pt x="50" y="40"/>
                      </a:lnTo>
                      <a:lnTo>
                        <a:pt x="45" y="46"/>
                      </a:lnTo>
                      <a:lnTo>
                        <a:pt x="40" y="53"/>
                      </a:lnTo>
                      <a:lnTo>
                        <a:pt x="32" y="57"/>
                      </a:lnTo>
                      <a:lnTo>
                        <a:pt x="26" y="62"/>
                      </a:lnTo>
                      <a:lnTo>
                        <a:pt x="18" y="67"/>
                      </a:lnTo>
                      <a:lnTo>
                        <a:pt x="18" y="67"/>
                      </a:lnTo>
                      <a:lnTo>
                        <a:pt x="16" y="65"/>
                      </a:lnTo>
                      <a:close/>
                    </a:path>
                  </a:pathLst>
                </a:custGeom>
                <a:solidFill>
                  <a:srgbClr val="CEA156"/>
                </a:solidFill>
                <a:ln w="9525">
                  <a:noFill/>
                  <a:round/>
                  <a:headEnd/>
                  <a:tailEnd/>
                </a:ln>
              </p:spPr>
              <p:txBody>
                <a:bodyPr/>
                <a:lstStyle/>
                <a:p>
                  <a:endParaRPr lang="en-US"/>
                </a:p>
              </p:txBody>
            </p:sp>
            <p:sp>
              <p:nvSpPr>
                <p:cNvPr id="44345" name="Freeform 313"/>
                <p:cNvSpPr>
                  <a:spLocks/>
                </p:cNvSpPr>
                <p:nvPr/>
              </p:nvSpPr>
              <p:spPr bwMode="auto">
                <a:xfrm>
                  <a:off x="2899" y="3474"/>
                  <a:ext cx="37" cy="36"/>
                </a:xfrm>
                <a:custGeom>
                  <a:avLst/>
                  <a:gdLst/>
                  <a:ahLst/>
                  <a:cxnLst>
                    <a:cxn ang="0">
                      <a:pos x="72" y="66"/>
                    </a:cxn>
                    <a:cxn ang="0">
                      <a:pos x="69" y="66"/>
                    </a:cxn>
                    <a:cxn ang="0">
                      <a:pos x="63" y="68"/>
                    </a:cxn>
                    <a:cxn ang="0">
                      <a:pos x="56" y="69"/>
                    </a:cxn>
                    <a:cxn ang="0">
                      <a:pos x="48" y="71"/>
                    </a:cxn>
                    <a:cxn ang="0">
                      <a:pos x="42" y="71"/>
                    </a:cxn>
                    <a:cxn ang="0">
                      <a:pos x="34" y="72"/>
                    </a:cxn>
                    <a:cxn ang="0">
                      <a:pos x="26" y="72"/>
                    </a:cxn>
                    <a:cxn ang="0">
                      <a:pos x="20" y="69"/>
                    </a:cxn>
                    <a:cxn ang="0">
                      <a:pos x="13" y="66"/>
                    </a:cxn>
                    <a:cxn ang="0">
                      <a:pos x="7" y="60"/>
                    </a:cxn>
                    <a:cxn ang="0">
                      <a:pos x="4" y="53"/>
                    </a:cxn>
                    <a:cxn ang="0">
                      <a:pos x="2" y="45"/>
                    </a:cxn>
                    <a:cxn ang="0">
                      <a:pos x="0" y="39"/>
                    </a:cxn>
                    <a:cxn ang="0">
                      <a:pos x="0" y="34"/>
                    </a:cxn>
                    <a:cxn ang="0">
                      <a:pos x="0" y="28"/>
                    </a:cxn>
                    <a:cxn ang="0">
                      <a:pos x="2" y="21"/>
                    </a:cxn>
                    <a:cxn ang="0">
                      <a:pos x="4" y="16"/>
                    </a:cxn>
                    <a:cxn ang="0">
                      <a:pos x="7" y="10"/>
                    </a:cxn>
                    <a:cxn ang="0">
                      <a:pos x="10" y="5"/>
                    </a:cxn>
                    <a:cxn ang="0">
                      <a:pos x="13" y="0"/>
                    </a:cxn>
                    <a:cxn ang="0">
                      <a:pos x="13" y="60"/>
                    </a:cxn>
                    <a:cxn ang="0">
                      <a:pos x="74" y="68"/>
                    </a:cxn>
                    <a:cxn ang="0">
                      <a:pos x="74" y="68"/>
                    </a:cxn>
                    <a:cxn ang="0">
                      <a:pos x="72" y="66"/>
                    </a:cxn>
                  </a:cxnLst>
                  <a:rect l="0" t="0" r="r" b="b"/>
                  <a:pathLst>
                    <a:path w="74" h="72">
                      <a:moveTo>
                        <a:pt x="72" y="66"/>
                      </a:moveTo>
                      <a:lnTo>
                        <a:pt x="69" y="66"/>
                      </a:lnTo>
                      <a:lnTo>
                        <a:pt x="63" y="68"/>
                      </a:lnTo>
                      <a:lnTo>
                        <a:pt x="56" y="69"/>
                      </a:lnTo>
                      <a:lnTo>
                        <a:pt x="48" y="71"/>
                      </a:lnTo>
                      <a:lnTo>
                        <a:pt x="42" y="71"/>
                      </a:lnTo>
                      <a:lnTo>
                        <a:pt x="34" y="72"/>
                      </a:lnTo>
                      <a:lnTo>
                        <a:pt x="26" y="72"/>
                      </a:lnTo>
                      <a:lnTo>
                        <a:pt x="20" y="69"/>
                      </a:lnTo>
                      <a:lnTo>
                        <a:pt x="13" y="66"/>
                      </a:lnTo>
                      <a:lnTo>
                        <a:pt x="7" y="60"/>
                      </a:lnTo>
                      <a:lnTo>
                        <a:pt x="4" y="53"/>
                      </a:lnTo>
                      <a:lnTo>
                        <a:pt x="2" y="45"/>
                      </a:lnTo>
                      <a:lnTo>
                        <a:pt x="0" y="39"/>
                      </a:lnTo>
                      <a:lnTo>
                        <a:pt x="0" y="34"/>
                      </a:lnTo>
                      <a:lnTo>
                        <a:pt x="0" y="28"/>
                      </a:lnTo>
                      <a:lnTo>
                        <a:pt x="2" y="21"/>
                      </a:lnTo>
                      <a:lnTo>
                        <a:pt x="4" y="16"/>
                      </a:lnTo>
                      <a:lnTo>
                        <a:pt x="7" y="10"/>
                      </a:lnTo>
                      <a:lnTo>
                        <a:pt x="10" y="5"/>
                      </a:lnTo>
                      <a:lnTo>
                        <a:pt x="13" y="0"/>
                      </a:lnTo>
                      <a:lnTo>
                        <a:pt x="13" y="60"/>
                      </a:lnTo>
                      <a:lnTo>
                        <a:pt x="74" y="68"/>
                      </a:lnTo>
                      <a:lnTo>
                        <a:pt x="74" y="68"/>
                      </a:lnTo>
                      <a:lnTo>
                        <a:pt x="72" y="66"/>
                      </a:lnTo>
                      <a:close/>
                    </a:path>
                  </a:pathLst>
                </a:custGeom>
                <a:solidFill>
                  <a:srgbClr val="CEA156"/>
                </a:solidFill>
                <a:ln w="9525">
                  <a:noFill/>
                  <a:round/>
                  <a:headEnd/>
                  <a:tailEnd/>
                </a:ln>
              </p:spPr>
              <p:txBody>
                <a:bodyPr/>
                <a:lstStyle/>
                <a:p>
                  <a:endParaRPr lang="en-US"/>
                </a:p>
              </p:txBody>
            </p:sp>
            <p:sp>
              <p:nvSpPr>
                <p:cNvPr id="44346" name="Freeform 314"/>
                <p:cNvSpPr>
                  <a:spLocks/>
                </p:cNvSpPr>
                <p:nvPr/>
              </p:nvSpPr>
              <p:spPr bwMode="auto">
                <a:xfrm>
                  <a:off x="3222" y="3482"/>
                  <a:ext cx="6" cy="26"/>
                </a:xfrm>
                <a:custGeom>
                  <a:avLst/>
                  <a:gdLst/>
                  <a:ahLst/>
                  <a:cxnLst>
                    <a:cxn ang="0">
                      <a:pos x="11" y="0"/>
                    </a:cxn>
                    <a:cxn ang="0">
                      <a:pos x="0" y="52"/>
                    </a:cxn>
                    <a:cxn ang="0">
                      <a:pos x="11" y="2"/>
                    </a:cxn>
                    <a:cxn ang="0">
                      <a:pos x="11" y="2"/>
                    </a:cxn>
                    <a:cxn ang="0">
                      <a:pos x="11" y="0"/>
                    </a:cxn>
                  </a:cxnLst>
                  <a:rect l="0" t="0" r="r" b="b"/>
                  <a:pathLst>
                    <a:path w="11" h="52">
                      <a:moveTo>
                        <a:pt x="11" y="0"/>
                      </a:moveTo>
                      <a:lnTo>
                        <a:pt x="0" y="52"/>
                      </a:lnTo>
                      <a:lnTo>
                        <a:pt x="11" y="2"/>
                      </a:lnTo>
                      <a:lnTo>
                        <a:pt x="11" y="2"/>
                      </a:lnTo>
                      <a:lnTo>
                        <a:pt x="11" y="0"/>
                      </a:lnTo>
                      <a:close/>
                    </a:path>
                  </a:pathLst>
                </a:custGeom>
                <a:solidFill>
                  <a:srgbClr val="520000"/>
                </a:solidFill>
                <a:ln w="9525">
                  <a:noFill/>
                  <a:round/>
                  <a:headEnd/>
                  <a:tailEnd/>
                </a:ln>
              </p:spPr>
              <p:txBody>
                <a:bodyPr/>
                <a:lstStyle/>
                <a:p>
                  <a:endParaRPr lang="en-US"/>
                </a:p>
              </p:txBody>
            </p:sp>
            <p:sp>
              <p:nvSpPr>
                <p:cNvPr id="44347" name="Freeform 315"/>
                <p:cNvSpPr>
                  <a:spLocks/>
                </p:cNvSpPr>
                <p:nvPr/>
              </p:nvSpPr>
              <p:spPr bwMode="auto">
                <a:xfrm>
                  <a:off x="3498" y="3503"/>
                  <a:ext cx="89" cy="174"/>
                </a:xfrm>
                <a:custGeom>
                  <a:avLst/>
                  <a:gdLst/>
                  <a:ahLst/>
                  <a:cxnLst>
                    <a:cxn ang="0">
                      <a:pos x="67" y="168"/>
                    </a:cxn>
                    <a:cxn ang="0">
                      <a:pos x="67" y="179"/>
                    </a:cxn>
                    <a:cxn ang="0">
                      <a:pos x="71" y="190"/>
                    </a:cxn>
                    <a:cxn ang="0">
                      <a:pos x="80" y="190"/>
                    </a:cxn>
                    <a:cxn ang="0">
                      <a:pos x="85" y="171"/>
                    </a:cxn>
                    <a:cxn ang="0">
                      <a:pos x="85" y="149"/>
                    </a:cxn>
                    <a:cxn ang="0">
                      <a:pos x="83" y="128"/>
                    </a:cxn>
                    <a:cxn ang="0">
                      <a:pos x="107" y="136"/>
                    </a:cxn>
                    <a:cxn ang="0">
                      <a:pos x="115" y="128"/>
                    </a:cxn>
                    <a:cxn ang="0">
                      <a:pos x="120" y="118"/>
                    </a:cxn>
                    <a:cxn ang="0">
                      <a:pos x="107" y="112"/>
                    </a:cxn>
                    <a:cxn ang="0">
                      <a:pos x="91" y="90"/>
                    </a:cxn>
                    <a:cxn ang="0">
                      <a:pos x="87" y="48"/>
                    </a:cxn>
                    <a:cxn ang="0">
                      <a:pos x="83" y="10"/>
                    </a:cxn>
                    <a:cxn ang="0">
                      <a:pos x="104" y="26"/>
                    </a:cxn>
                    <a:cxn ang="0">
                      <a:pos x="136" y="27"/>
                    </a:cxn>
                    <a:cxn ang="0">
                      <a:pos x="170" y="26"/>
                    </a:cxn>
                    <a:cxn ang="0">
                      <a:pos x="168" y="118"/>
                    </a:cxn>
                    <a:cxn ang="0">
                      <a:pos x="155" y="139"/>
                    </a:cxn>
                    <a:cxn ang="0">
                      <a:pos x="154" y="165"/>
                    </a:cxn>
                    <a:cxn ang="0">
                      <a:pos x="147" y="189"/>
                    </a:cxn>
                    <a:cxn ang="0">
                      <a:pos x="179" y="154"/>
                    </a:cxn>
                    <a:cxn ang="0">
                      <a:pos x="170" y="182"/>
                    </a:cxn>
                    <a:cxn ang="0">
                      <a:pos x="155" y="221"/>
                    </a:cxn>
                    <a:cxn ang="0">
                      <a:pos x="130" y="259"/>
                    </a:cxn>
                    <a:cxn ang="0">
                      <a:pos x="122" y="267"/>
                    </a:cxn>
                    <a:cxn ang="0">
                      <a:pos x="125" y="264"/>
                    </a:cxn>
                    <a:cxn ang="0">
                      <a:pos x="127" y="259"/>
                    </a:cxn>
                    <a:cxn ang="0">
                      <a:pos x="119" y="245"/>
                    </a:cxn>
                    <a:cxn ang="0">
                      <a:pos x="114" y="246"/>
                    </a:cxn>
                    <a:cxn ang="0">
                      <a:pos x="123" y="219"/>
                    </a:cxn>
                    <a:cxn ang="0">
                      <a:pos x="115" y="198"/>
                    </a:cxn>
                    <a:cxn ang="0">
                      <a:pos x="99" y="206"/>
                    </a:cxn>
                    <a:cxn ang="0">
                      <a:pos x="88" y="238"/>
                    </a:cxn>
                    <a:cxn ang="0">
                      <a:pos x="75" y="267"/>
                    </a:cxn>
                    <a:cxn ang="0">
                      <a:pos x="59" y="298"/>
                    </a:cxn>
                    <a:cxn ang="0">
                      <a:pos x="58" y="275"/>
                    </a:cxn>
                    <a:cxn ang="0">
                      <a:pos x="66" y="254"/>
                    </a:cxn>
                    <a:cxn ang="0">
                      <a:pos x="66" y="234"/>
                    </a:cxn>
                    <a:cxn ang="0">
                      <a:pos x="24" y="330"/>
                    </a:cxn>
                    <a:cxn ang="0">
                      <a:pos x="47" y="240"/>
                    </a:cxn>
                    <a:cxn ang="0">
                      <a:pos x="59" y="123"/>
                    </a:cxn>
                    <a:cxn ang="0">
                      <a:pos x="42" y="10"/>
                    </a:cxn>
                    <a:cxn ang="0">
                      <a:pos x="43" y="102"/>
                    </a:cxn>
                    <a:cxn ang="0">
                      <a:pos x="35" y="202"/>
                    </a:cxn>
                    <a:cxn ang="0">
                      <a:pos x="11" y="294"/>
                    </a:cxn>
                    <a:cxn ang="0">
                      <a:pos x="10" y="286"/>
                    </a:cxn>
                    <a:cxn ang="0">
                      <a:pos x="27" y="203"/>
                    </a:cxn>
                    <a:cxn ang="0">
                      <a:pos x="35" y="106"/>
                    </a:cxn>
                    <a:cxn ang="0">
                      <a:pos x="23" y="37"/>
                    </a:cxn>
                    <a:cxn ang="0">
                      <a:pos x="26" y="16"/>
                    </a:cxn>
                    <a:cxn ang="0">
                      <a:pos x="40" y="3"/>
                    </a:cxn>
                    <a:cxn ang="0">
                      <a:pos x="59" y="2"/>
                    </a:cxn>
                    <a:cxn ang="0">
                      <a:pos x="67" y="50"/>
                    </a:cxn>
                    <a:cxn ang="0">
                      <a:pos x="67" y="93"/>
                    </a:cxn>
                    <a:cxn ang="0">
                      <a:pos x="67" y="142"/>
                    </a:cxn>
                  </a:cxnLst>
                  <a:rect l="0" t="0" r="r" b="b"/>
                  <a:pathLst>
                    <a:path w="179" h="347">
                      <a:moveTo>
                        <a:pt x="66" y="160"/>
                      </a:moveTo>
                      <a:lnTo>
                        <a:pt x="67" y="163"/>
                      </a:lnTo>
                      <a:lnTo>
                        <a:pt x="67" y="168"/>
                      </a:lnTo>
                      <a:lnTo>
                        <a:pt x="67" y="171"/>
                      </a:lnTo>
                      <a:lnTo>
                        <a:pt x="67" y="176"/>
                      </a:lnTo>
                      <a:lnTo>
                        <a:pt x="67" y="179"/>
                      </a:lnTo>
                      <a:lnTo>
                        <a:pt x="69" y="182"/>
                      </a:lnTo>
                      <a:lnTo>
                        <a:pt x="69" y="187"/>
                      </a:lnTo>
                      <a:lnTo>
                        <a:pt x="71" y="190"/>
                      </a:lnTo>
                      <a:lnTo>
                        <a:pt x="74" y="194"/>
                      </a:lnTo>
                      <a:lnTo>
                        <a:pt x="77" y="195"/>
                      </a:lnTo>
                      <a:lnTo>
                        <a:pt x="80" y="190"/>
                      </a:lnTo>
                      <a:lnTo>
                        <a:pt x="83" y="184"/>
                      </a:lnTo>
                      <a:lnTo>
                        <a:pt x="85" y="178"/>
                      </a:lnTo>
                      <a:lnTo>
                        <a:pt x="85" y="171"/>
                      </a:lnTo>
                      <a:lnTo>
                        <a:pt x="87" y="163"/>
                      </a:lnTo>
                      <a:lnTo>
                        <a:pt x="85" y="157"/>
                      </a:lnTo>
                      <a:lnTo>
                        <a:pt x="85" y="149"/>
                      </a:lnTo>
                      <a:lnTo>
                        <a:pt x="85" y="142"/>
                      </a:lnTo>
                      <a:lnTo>
                        <a:pt x="85" y="134"/>
                      </a:lnTo>
                      <a:lnTo>
                        <a:pt x="83" y="128"/>
                      </a:lnTo>
                      <a:lnTo>
                        <a:pt x="101" y="142"/>
                      </a:lnTo>
                      <a:lnTo>
                        <a:pt x="104" y="139"/>
                      </a:lnTo>
                      <a:lnTo>
                        <a:pt x="107" y="136"/>
                      </a:lnTo>
                      <a:lnTo>
                        <a:pt x="111" y="134"/>
                      </a:lnTo>
                      <a:lnTo>
                        <a:pt x="112" y="131"/>
                      </a:lnTo>
                      <a:lnTo>
                        <a:pt x="115" y="128"/>
                      </a:lnTo>
                      <a:lnTo>
                        <a:pt x="119" y="125"/>
                      </a:lnTo>
                      <a:lnTo>
                        <a:pt x="120" y="122"/>
                      </a:lnTo>
                      <a:lnTo>
                        <a:pt x="120" y="118"/>
                      </a:lnTo>
                      <a:lnTo>
                        <a:pt x="120" y="115"/>
                      </a:lnTo>
                      <a:lnTo>
                        <a:pt x="119" y="110"/>
                      </a:lnTo>
                      <a:lnTo>
                        <a:pt x="107" y="112"/>
                      </a:lnTo>
                      <a:lnTo>
                        <a:pt x="99" y="107"/>
                      </a:lnTo>
                      <a:lnTo>
                        <a:pt x="95" y="101"/>
                      </a:lnTo>
                      <a:lnTo>
                        <a:pt x="91" y="90"/>
                      </a:lnTo>
                      <a:lnTo>
                        <a:pt x="88" y="77"/>
                      </a:lnTo>
                      <a:lnTo>
                        <a:pt x="87" y="62"/>
                      </a:lnTo>
                      <a:lnTo>
                        <a:pt x="87" y="48"/>
                      </a:lnTo>
                      <a:lnTo>
                        <a:pt x="87" y="34"/>
                      </a:lnTo>
                      <a:lnTo>
                        <a:pt x="85" y="21"/>
                      </a:lnTo>
                      <a:lnTo>
                        <a:pt x="83" y="10"/>
                      </a:lnTo>
                      <a:lnTo>
                        <a:pt x="90" y="18"/>
                      </a:lnTo>
                      <a:lnTo>
                        <a:pt x="96" y="22"/>
                      </a:lnTo>
                      <a:lnTo>
                        <a:pt x="104" y="26"/>
                      </a:lnTo>
                      <a:lnTo>
                        <a:pt x="114" y="27"/>
                      </a:lnTo>
                      <a:lnTo>
                        <a:pt x="125" y="27"/>
                      </a:lnTo>
                      <a:lnTo>
                        <a:pt x="136" y="27"/>
                      </a:lnTo>
                      <a:lnTo>
                        <a:pt x="147" y="26"/>
                      </a:lnTo>
                      <a:lnTo>
                        <a:pt x="159" y="26"/>
                      </a:lnTo>
                      <a:lnTo>
                        <a:pt x="170" y="26"/>
                      </a:lnTo>
                      <a:lnTo>
                        <a:pt x="179" y="27"/>
                      </a:lnTo>
                      <a:lnTo>
                        <a:pt x="179" y="128"/>
                      </a:lnTo>
                      <a:lnTo>
                        <a:pt x="168" y="118"/>
                      </a:lnTo>
                      <a:lnTo>
                        <a:pt x="162" y="123"/>
                      </a:lnTo>
                      <a:lnTo>
                        <a:pt x="159" y="131"/>
                      </a:lnTo>
                      <a:lnTo>
                        <a:pt x="155" y="139"/>
                      </a:lnTo>
                      <a:lnTo>
                        <a:pt x="154" y="147"/>
                      </a:lnTo>
                      <a:lnTo>
                        <a:pt x="154" y="155"/>
                      </a:lnTo>
                      <a:lnTo>
                        <a:pt x="154" y="165"/>
                      </a:lnTo>
                      <a:lnTo>
                        <a:pt x="152" y="173"/>
                      </a:lnTo>
                      <a:lnTo>
                        <a:pt x="151" y="181"/>
                      </a:lnTo>
                      <a:lnTo>
                        <a:pt x="147" y="189"/>
                      </a:lnTo>
                      <a:lnTo>
                        <a:pt x="144" y="195"/>
                      </a:lnTo>
                      <a:lnTo>
                        <a:pt x="151" y="203"/>
                      </a:lnTo>
                      <a:lnTo>
                        <a:pt x="179" y="154"/>
                      </a:lnTo>
                      <a:lnTo>
                        <a:pt x="176" y="162"/>
                      </a:lnTo>
                      <a:lnTo>
                        <a:pt x="175" y="171"/>
                      </a:lnTo>
                      <a:lnTo>
                        <a:pt x="170" y="182"/>
                      </a:lnTo>
                      <a:lnTo>
                        <a:pt x="167" y="194"/>
                      </a:lnTo>
                      <a:lnTo>
                        <a:pt x="162" y="208"/>
                      </a:lnTo>
                      <a:lnTo>
                        <a:pt x="155" y="221"/>
                      </a:lnTo>
                      <a:lnTo>
                        <a:pt x="147" y="234"/>
                      </a:lnTo>
                      <a:lnTo>
                        <a:pt x="139" y="248"/>
                      </a:lnTo>
                      <a:lnTo>
                        <a:pt x="130" y="259"/>
                      </a:lnTo>
                      <a:lnTo>
                        <a:pt x="119" y="269"/>
                      </a:lnTo>
                      <a:lnTo>
                        <a:pt x="120" y="269"/>
                      </a:lnTo>
                      <a:lnTo>
                        <a:pt x="122" y="267"/>
                      </a:lnTo>
                      <a:lnTo>
                        <a:pt x="123" y="266"/>
                      </a:lnTo>
                      <a:lnTo>
                        <a:pt x="125" y="266"/>
                      </a:lnTo>
                      <a:lnTo>
                        <a:pt x="125" y="264"/>
                      </a:lnTo>
                      <a:lnTo>
                        <a:pt x="127" y="262"/>
                      </a:lnTo>
                      <a:lnTo>
                        <a:pt x="127" y="261"/>
                      </a:lnTo>
                      <a:lnTo>
                        <a:pt x="127" y="259"/>
                      </a:lnTo>
                      <a:lnTo>
                        <a:pt x="127" y="258"/>
                      </a:lnTo>
                      <a:lnTo>
                        <a:pt x="127" y="256"/>
                      </a:lnTo>
                      <a:lnTo>
                        <a:pt x="119" y="245"/>
                      </a:lnTo>
                      <a:lnTo>
                        <a:pt x="101" y="262"/>
                      </a:lnTo>
                      <a:lnTo>
                        <a:pt x="109" y="256"/>
                      </a:lnTo>
                      <a:lnTo>
                        <a:pt x="114" y="246"/>
                      </a:lnTo>
                      <a:lnTo>
                        <a:pt x="119" y="237"/>
                      </a:lnTo>
                      <a:lnTo>
                        <a:pt x="122" y="227"/>
                      </a:lnTo>
                      <a:lnTo>
                        <a:pt x="123" y="219"/>
                      </a:lnTo>
                      <a:lnTo>
                        <a:pt x="122" y="210"/>
                      </a:lnTo>
                      <a:lnTo>
                        <a:pt x="120" y="203"/>
                      </a:lnTo>
                      <a:lnTo>
                        <a:pt x="115" y="198"/>
                      </a:lnTo>
                      <a:lnTo>
                        <a:pt x="111" y="195"/>
                      </a:lnTo>
                      <a:lnTo>
                        <a:pt x="101" y="195"/>
                      </a:lnTo>
                      <a:lnTo>
                        <a:pt x="99" y="206"/>
                      </a:lnTo>
                      <a:lnTo>
                        <a:pt x="96" y="218"/>
                      </a:lnTo>
                      <a:lnTo>
                        <a:pt x="93" y="227"/>
                      </a:lnTo>
                      <a:lnTo>
                        <a:pt x="88" y="238"/>
                      </a:lnTo>
                      <a:lnTo>
                        <a:pt x="85" y="248"/>
                      </a:lnTo>
                      <a:lnTo>
                        <a:pt x="80" y="258"/>
                      </a:lnTo>
                      <a:lnTo>
                        <a:pt x="75" y="267"/>
                      </a:lnTo>
                      <a:lnTo>
                        <a:pt x="71" y="277"/>
                      </a:lnTo>
                      <a:lnTo>
                        <a:pt x="64" y="288"/>
                      </a:lnTo>
                      <a:lnTo>
                        <a:pt x="59" y="298"/>
                      </a:lnTo>
                      <a:lnTo>
                        <a:pt x="56" y="290"/>
                      </a:lnTo>
                      <a:lnTo>
                        <a:pt x="56" y="282"/>
                      </a:lnTo>
                      <a:lnTo>
                        <a:pt x="58" y="275"/>
                      </a:lnTo>
                      <a:lnTo>
                        <a:pt x="61" y="267"/>
                      </a:lnTo>
                      <a:lnTo>
                        <a:pt x="63" y="261"/>
                      </a:lnTo>
                      <a:lnTo>
                        <a:pt x="66" y="254"/>
                      </a:lnTo>
                      <a:lnTo>
                        <a:pt x="67" y="248"/>
                      </a:lnTo>
                      <a:lnTo>
                        <a:pt x="67" y="242"/>
                      </a:lnTo>
                      <a:lnTo>
                        <a:pt x="66" y="234"/>
                      </a:lnTo>
                      <a:lnTo>
                        <a:pt x="59" y="227"/>
                      </a:lnTo>
                      <a:lnTo>
                        <a:pt x="18" y="347"/>
                      </a:lnTo>
                      <a:lnTo>
                        <a:pt x="24" y="330"/>
                      </a:lnTo>
                      <a:lnTo>
                        <a:pt x="32" y="306"/>
                      </a:lnTo>
                      <a:lnTo>
                        <a:pt x="40" y="275"/>
                      </a:lnTo>
                      <a:lnTo>
                        <a:pt x="47" y="240"/>
                      </a:lnTo>
                      <a:lnTo>
                        <a:pt x="53" y="203"/>
                      </a:lnTo>
                      <a:lnTo>
                        <a:pt x="58" y="163"/>
                      </a:lnTo>
                      <a:lnTo>
                        <a:pt x="59" y="123"/>
                      </a:lnTo>
                      <a:lnTo>
                        <a:pt x="58" y="83"/>
                      </a:lnTo>
                      <a:lnTo>
                        <a:pt x="51" y="45"/>
                      </a:lnTo>
                      <a:lnTo>
                        <a:pt x="42" y="10"/>
                      </a:lnTo>
                      <a:lnTo>
                        <a:pt x="43" y="40"/>
                      </a:lnTo>
                      <a:lnTo>
                        <a:pt x="43" y="70"/>
                      </a:lnTo>
                      <a:lnTo>
                        <a:pt x="43" y="102"/>
                      </a:lnTo>
                      <a:lnTo>
                        <a:pt x="42" y="136"/>
                      </a:lnTo>
                      <a:lnTo>
                        <a:pt x="39" y="168"/>
                      </a:lnTo>
                      <a:lnTo>
                        <a:pt x="35" y="202"/>
                      </a:lnTo>
                      <a:lnTo>
                        <a:pt x="29" y="234"/>
                      </a:lnTo>
                      <a:lnTo>
                        <a:pt x="23" y="264"/>
                      </a:lnTo>
                      <a:lnTo>
                        <a:pt x="11" y="294"/>
                      </a:lnTo>
                      <a:lnTo>
                        <a:pt x="0" y="322"/>
                      </a:lnTo>
                      <a:lnTo>
                        <a:pt x="3" y="307"/>
                      </a:lnTo>
                      <a:lnTo>
                        <a:pt x="10" y="286"/>
                      </a:lnTo>
                      <a:lnTo>
                        <a:pt x="16" y="261"/>
                      </a:lnTo>
                      <a:lnTo>
                        <a:pt x="23" y="234"/>
                      </a:lnTo>
                      <a:lnTo>
                        <a:pt x="27" y="203"/>
                      </a:lnTo>
                      <a:lnTo>
                        <a:pt x="32" y="171"/>
                      </a:lnTo>
                      <a:lnTo>
                        <a:pt x="35" y="138"/>
                      </a:lnTo>
                      <a:lnTo>
                        <a:pt x="35" y="106"/>
                      </a:lnTo>
                      <a:lnTo>
                        <a:pt x="32" y="74"/>
                      </a:lnTo>
                      <a:lnTo>
                        <a:pt x="24" y="45"/>
                      </a:lnTo>
                      <a:lnTo>
                        <a:pt x="23" y="37"/>
                      </a:lnTo>
                      <a:lnTo>
                        <a:pt x="23" y="30"/>
                      </a:lnTo>
                      <a:lnTo>
                        <a:pt x="24" y="22"/>
                      </a:lnTo>
                      <a:lnTo>
                        <a:pt x="26" y="16"/>
                      </a:lnTo>
                      <a:lnTo>
                        <a:pt x="31" y="11"/>
                      </a:lnTo>
                      <a:lnTo>
                        <a:pt x="34" y="6"/>
                      </a:lnTo>
                      <a:lnTo>
                        <a:pt x="40" y="3"/>
                      </a:lnTo>
                      <a:lnTo>
                        <a:pt x="45" y="2"/>
                      </a:lnTo>
                      <a:lnTo>
                        <a:pt x="53" y="0"/>
                      </a:lnTo>
                      <a:lnTo>
                        <a:pt x="59" y="2"/>
                      </a:lnTo>
                      <a:lnTo>
                        <a:pt x="63" y="18"/>
                      </a:lnTo>
                      <a:lnTo>
                        <a:pt x="66" y="34"/>
                      </a:lnTo>
                      <a:lnTo>
                        <a:pt x="67" y="50"/>
                      </a:lnTo>
                      <a:lnTo>
                        <a:pt x="67" y="64"/>
                      </a:lnTo>
                      <a:lnTo>
                        <a:pt x="69" y="78"/>
                      </a:lnTo>
                      <a:lnTo>
                        <a:pt x="67" y="93"/>
                      </a:lnTo>
                      <a:lnTo>
                        <a:pt x="67" y="109"/>
                      </a:lnTo>
                      <a:lnTo>
                        <a:pt x="67" y="125"/>
                      </a:lnTo>
                      <a:lnTo>
                        <a:pt x="67" y="142"/>
                      </a:lnTo>
                      <a:lnTo>
                        <a:pt x="66" y="160"/>
                      </a:lnTo>
                      <a:lnTo>
                        <a:pt x="66" y="160"/>
                      </a:lnTo>
                      <a:close/>
                    </a:path>
                  </a:pathLst>
                </a:custGeom>
                <a:solidFill>
                  <a:srgbClr val="520000"/>
                </a:solidFill>
                <a:ln w="9525">
                  <a:noFill/>
                  <a:round/>
                  <a:headEnd/>
                  <a:tailEnd/>
                </a:ln>
              </p:spPr>
              <p:txBody>
                <a:bodyPr/>
                <a:lstStyle/>
                <a:p>
                  <a:endParaRPr lang="en-US"/>
                </a:p>
              </p:txBody>
            </p:sp>
            <p:sp>
              <p:nvSpPr>
                <p:cNvPr id="44348" name="Freeform 316"/>
                <p:cNvSpPr>
                  <a:spLocks/>
                </p:cNvSpPr>
                <p:nvPr/>
              </p:nvSpPr>
              <p:spPr bwMode="auto">
                <a:xfrm>
                  <a:off x="2269" y="3520"/>
                  <a:ext cx="16" cy="29"/>
                </a:xfrm>
                <a:custGeom>
                  <a:avLst/>
                  <a:gdLst/>
                  <a:ahLst/>
                  <a:cxnLst>
                    <a:cxn ang="0">
                      <a:pos x="30" y="24"/>
                    </a:cxn>
                    <a:cxn ang="0">
                      <a:pos x="24" y="59"/>
                    </a:cxn>
                    <a:cxn ang="0">
                      <a:pos x="0" y="0"/>
                    </a:cxn>
                    <a:cxn ang="0">
                      <a:pos x="24" y="35"/>
                    </a:cxn>
                    <a:cxn ang="0">
                      <a:pos x="32" y="24"/>
                    </a:cxn>
                    <a:cxn ang="0">
                      <a:pos x="32" y="24"/>
                    </a:cxn>
                    <a:cxn ang="0">
                      <a:pos x="30" y="24"/>
                    </a:cxn>
                  </a:cxnLst>
                  <a:rect l="0" t="0" r="r" b="b"/>
                  <a:pathLst>
                    <a:path w="32" h="59">
                      <a:moveTo>
                        <a:pt x="30" y="24"/>
                      </a:moveTo>
                      <a:lnTo>
                        <a:pt x="24" y="59"/>
                      </a:lnTo>
                      <a:lnTo>
                        <a:pt x="0" y="0"/>
                      </a:lnTo>
                      <a:lnTo>
                        <a:pt x="24" y="35"/>
                      </a:lnTo>
                      <a:lnTo>
                        <a:pt x="32" y="24"/>
                      </a:lnTo>
                      <a:lnTo>
                        <a:pt x="32" y="24"/>
                      </a:lnTo>
                      <a:lnTo>
                        <a:pt x="30" y="24"/>
                      </a:lnTo>
                      <a:close/>
                    </a:path>
                  </a:pathLst>
                </a:custGeom>
                <a:solidFill>
                  <a:srgbClr val="CEA156"/>
                </a:solidFill>
                <a:ln w="9525">
                  <a:noFill/>
                  <a:round/>
                  <a:headEnd/>
                  <a:tailEnd/>
                </a:ln>
              </p:spPr>
              <p:txBody>
                <a:bodyPr/>
                <a:lstStyle/>
                <a:p>
                  <a:endParaRPr lang="en-US"/>
                </a:p>
              </p:txBody>
            </p:sp>
            <p:sp>
              <p:nvSpPr>
                <p:cNvPr id="44349" name="Freeform 317"/>
                <p:cNvSpPr>
                  <a:spLocks/>
                </p:cNvSpPr>
                <p:nvPr/>
              </p:nvSpPr>
              <p:spPr bwMode="auto">
                <a:xfrm>
                  <a:off x="2926" y="3529"/>
                  <a:ext cx="22" cy="8"/>
                </a:xfrm>
                <a:custGeom>
                  <a:avLst/>
                  <a:gdLst/>
                  <a:ahLst/>
                  <a:cxnLst>
                    <a:cxn ang="0">
                      <a:pos x="0" y="18"/>
                    </a:cxn>
                    <a:cxn ang="0">
                      <a:pos x="11" y="0"/>
                    </a:cxn>
                    <a:cxn ang="0">
                      <a:pos x="43" y="0"/>
                    </a:cxn>
                    <a:cxn ang="0">
                      <a:pos x="1" y="18"/>
                    </a:cxn>
                    <a:cxn ang="0">
                      <a:pos x="1" y="18"/>
                    </a:cxn>
                    <a:cxn ang="0">
                      <a:pos x="0" y="18"/>
                    </a:cxn>
                  </a:cxnLst>
                  <a:rect l="0" t="0" r="r" b="b"/>
                  <a:pathLst>
                    <a:path w="43" h="18">
                      <a:moveTo>
                        <a:pt x="0" y="18"/>
                      </a:moveTo>
                      <a:lnTo>
                        <a:pt x="11" y="0"/>
                      </a:lnTo>
                      <a:lnTo>
                        <a:pt x="43" y="0"/>
                      </a:lnTo>
                      <a:lnTo>
                        <a:pt x="1" y="18"/>
                      </a:lnTo>
                      <a:lnTo>
                        <a:pt x="1" y="18"/>
                      </a:lnTo>
                      <a:lnTo>
                        <a:pt x="0" y="18"/>
                      </a:lnTo>
                      <a:close/>
                    </a:path>
                  </a:pathLst>
                </a:custGeom>
                <a:solidFill>
                  <a:srgbClr val="CEA156"/>
                </a:solidFill>
                <a:ln w="9525">
                  <a:noFill/>
                  <a:round/>
                  <a:headEnd/>
                  <a:tailEnd/>
                </a:ln>
              </p:spPr>
              <p:txBody>
                <a:bodyPr/>
                <a:lstStyle/>
                <a:p>
                  <a:endParaRPr lang="en-US"/>
                </a:p>
              </p:txBody>
            </p:sp>
            <p:sp>
              <p:nvSpPr>
                <p:cNvPr id="44350" name="Freeform 318"/>
                <p:cNvSpPr>
                  <a:spLocks/>
                </p:cNvSpPr>
                <p:nvPr/>
              </p:nvSpPr>
              <p:spPr bwMode="auto">
                <a:xfrm>
                  <a:off x="3138" y="3529"/>
                  <a:ext cx="5" cy="20"/>
                </a:xfrm>
                <a:custGeom>
                  <a:avLst/>
                  <a:gdLst/>
                  <a:ahLst/>
                  <a:cxnLst>
                    <a:cxn ang="0">
                      <a:pos x="0" y="0"/>
                    </a:cxn>
                    <a:cxn ang="0">
                      <a:pos x="11" y="0"/>
                    </a:cxn>
                    <a:cxn ang="0">
                      <a:pos x="11" y="42"/>
                    </a:cxn>
                    <a:cxn ang="0">
                      <a:pos x="2" y="42"/>
                    </a:cxn>
                    <a:cxn ang="0">
                      <a:pos x="2" y="0"/>
                    </a:cxn>
                    <a:cxn ang="0">
                      <a:pos x="2" y="0"/>
                    </a:cxn>
                    <a:cxn ang="0">
                      <a:pos x="0" y="0"/>
                    </a:cxn>
                  </a:cxnLst>
                  <a:rect l="0" t="0" r="r" b="b"/>
                  <a:pathLst>
                    <a:path w="11" h="42">
                      <a:moveTo>
                        <a:pt x="0" y="0"/>
                      </a:moveTo>
                      <a:lnTo>
                        <a:pt x="11" y="0"/>
                      </a:lnTo>
                      <a:lnTo>
                        <a:pt x="11" y="42"/>
                      </a:lnTo>
                      <a:lnTo>
                        <a:pt x="2" y="42"/>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44351" name="Freeform 319"/>
                <p:cNvSpPr>
                  <a:spLocks/>
                </p:cNvSpPr>
                <p:nvPr/>
              </p:nvSpPr>
              <p:spPr bwMode="auto">
                <a:xfrm>
                  <a:off x="3401" y="3529"/>
                  <a:ext cx="21" cy="24"/>
                </a:xfrm>
                <a:custGeom>
                  <a:avLst/>
                  <a:gdLst/>
                  <a:ahLst/>
                  <a:cxnLst>
                    <a:cxn ang="0">
                      <a:pos x="41" y="0"/>
                    </a:cxn>
                    <a:cxn ang="0">
                      <a:pos x="43" y="10"/>
                    </a:cxn>
                    <a:cxn ang="0">
                      <a:pos x="41" y="16"/>
                    </a:cxn>
                    <a:cxn ang="0">
                      <a:pos x="38" y="21"/>
                    </a:cxn>
                    <a:cxn ang="0">
                      <a:pos x="33" y="24"/>
                    </a:cxn>
                    <a:cxn ang="0">
                      <a:pos x="27" y="27"/>
                    </a:cxn>
                    <a:cxn ang="0">
                      <a:pos x="22" y="31"/>
                    </a:cxn>
                    <a:cxn ang="0">
                      <a:pos x="16" y="34"/>
                    </a:cxn>
                    <a:cxn ang="0">
                      <a:pos x="11" y="37"/>
                    </a:cxn>
                    <a:cxn ang="0">
                      <a:pos x="8" y="42"/>
                    </a:cxn>
                    <a:cxn ang="0">
                      <a:pos x="6" y="50"/>
                    </a:cxn>
                    <a:cxn ang="0">
                      <a:pos x="0" y="42"/>
                    </a:cxn>
                    <a:cxn ang="0">
                      <a:pos x="6" y="50"/>
                    </a:cxn>
                    <a:cxn ang="0">
                      <a:pos x="6" y="24"/>
                    </a:cxn>
                    <a:cxn ang="0">
                      <a:pos x="17" y="35"/>
                    </a:cxn>
                    <a:cxn ang="0">
                      <a:pos x="20" y="32"/>
                    </a:cxn>
                    <a:cxn ang="0">
                      <a:pos x="24" y="27"/>
                    </a:cxn>
                    <a:cxn ang="0">
                      <a:pos x="25" y="23"/>
                    </a:cxn>
                    <a:cxn ang="0">
                      <a:pos x="25" y="18"/>
                    </a:cxn>
                    <a:cxn ang="0">
                      <a:pos x="27" y="13"/>
                    </a:cxn>
                    <a:cxn ang="0">
                      <a:pos x="27" y="8"/>
                    </a:cxn>
                    <a:cxn ang="0">
                      <a:pos x="28" y="5"/>
                    </a:cxn>
                    <a:cxn ang="0">
                      <a:pos x="32" y="2"/>
                    </a:cxn>
                    <a:cxn ang="0">
                      <a:pos x="35" y="0"/>
                    </a:cxn>
                    <a:cxn ang="0">
                      <a:pos x="41" y="0"/>
                    </a:cxn>
                    <a:cxn ang="0">
                      <a:pos x="41" y="0"/>
                    </a:cxn>
                  </a:cxnLst>
                  <a:rect l="0" t="0" r="r" b="b"/>
                  <a:pathLst>
                    <a:path w="43" h="50">
                      <a:moveTo>
                        <a:pt x="41" y="0"/>
                      </a:moveTo>
                      <a:lnTo>
                        <a:pt x="43" y="10"/>
                      </a:lnTo>
                      <a:lnTo>
                        <a:pt x="41" y="16"/>
                      </a:lnTo>
                      <a:lnTo>
                        <a:pt x="38" y="21"/>
                      </a:lnTo>
                      <a:lnTo>
                        <a:pt x="33" y="24"/>
                      </a:lnTo>
                      <a:lnTo>
                        <a:pt x="27" y="27"/>
                      </a:lnTo>
                      <a:lnTo>
                        <a:pt x="22" y="31"/>
                      </a:lnTo>
                      <a:lnTo>
                        <a:pt x="16" y="34"/>
                      </a:lnTo>
                      <a:lnTo>
                        <a:pt x="11" y="37"/>
                      </a:lnTo>
                      <a:lnTo>
                        <a:pt x="8" y="42"/>
                      </a:lnTo>
                      <a:lnTo>
                        <a:pt x="6" y="50"/>
                      </a:lnTo>
                      <a:lnTo>
                        <a:pt x="0" y="42"/>
                      </a:lnTo>
                      <a:lnTo>
                        <a:pt x="6" y="50"/>
                      </a:lnTo>
                      <a:lnTo>
                        <a:pt x="6" y="24"/>
                      </a:lnTo>
                      <a:lnTo>
                        <a:pt x="17" y="35"/>
                      </a:lnTo>
                      <a:lnTo>
                        <a:pt x="20" y="32"/>
                      </a:lnTo>
                      <a:lnTo>
                        <a:pt x="24" y="27"/>
                      </a:lnTo>
                      <a:lnTo>
                        <a:pt x="25" y="23"/>
                      </a:lnTo>
                      <a:lnTo>
                        <a:pt x="25" y="18"/>
                      </a:lnTo>
                      <a:lnTo>
                        <a:pt x="27" y="13"/>
                      </a:lnTo>
                      <a:lnTo>
                        <a:pt x="27" y="8"/>
                      </a:lnTo>
                      <a:lnTo>
                        <a:pt x="28" y="5"/>
                      </a:lnTo>
                      <a:lnTo>
                        <a:pt x="32" y="2"/>
                      </a:lnTo>
                      <a:lnTo>
                        <a:pt x="35" y="0"/>
                      </a:lnTo>
                      <a:lnTo>
                        <a:pt x="41" y="0"/>
                      </a:lnTo>
                      <a:lnTo>
                        <a:pt x="41" y="0"/>
                      </a:lnTo>
                      <a:close/>
                    </a:path>
                  </a:pathLst>
                </a:custGeom>
                <a:solidFill>
                  <a:srgbClr val="520000"/>
                </a:solidFill>
                <a:ln w="9525">
                  <a:noFill/>
                  <a:round/>
                  <a:headEnd/>
                  <a:tailEnd/>
                </a:ln>
              </p:spPr>
              <p:txBody>
                <a:bodyPr/>
                <a:lstStyle/>
                <a:p>
                  <a:endParaRPr lang="en-US"/>
                </a:p>
              </p:txBody>
            </p:sp>
            <p:sp>
              <p:nvSpPr>
                <p:cNvPr id="44352" name="Freeform 320"/>
                <p:cNvSpPr>
                  <a:spLocks/>
                </p:cNvSpPr>
                <p:nvPr/>
              </p:nvSpPr>
              <p:spPr bwMode="auto">
                <a:xfrm>
                  <a:off x="3557" y="3529"/>
                  <a:ext cx="5" cy="17"/>
                </a:xfrm>
                <a:custGeom>
                  <a:avLst/>
                  <a:gdLst/>
                  <a:ahLst/>
                  <a:cxnLst>
                    <a:cxn ang="0">
                      <a:pos x="6" y="0"/>
                    </a:cxn>
                    <a:cxn ang="0">
                      <a:pos x="8" y="3"/>
                    </a:cxn>
                    <a:cxn ang="0">
                      <a:pos x="8" y="7"/>
                    </a:cxn>
                    <a:cxn ang="0">
                      <a:pos x="9" y="11"/>
                    </a:cxn>
                    <a:cxn ang="0">
                      <a:pos x="9" y="15"/>
                    </a:cxn>
                    <a:cxn ang="0">
                      <a:pos x="9" y="19"/>
                    </a:cxn>
                    <a:cxn ang="0">
                      <a:pos x="9" y="23"/>
                    </a:cxn>
                    <a:cxn ang="0">
                      <a:pos x="8" y="27"/>
                    </a:cxn>
                    <a:cxn ang="0">
                      <a:pos x="6" y="31"/>
                    </a:cxn>
                    <a:cxn ang="0">
                      <a:pos x="4" y="32"/>
                    </a:cxn>
                    <a:cxn ang="0">
                      <a:pos x="0" y="35"/>
                    </a:cxn>
                    <a:cxn ang="0">
                      <a:pos x="0" y="0"/>
                    </a:cxn>
                    <a:cxn ang="0">
                      <a:pos x="8" y="0"/>
                    </a:cxn>
                    <a:cxn ang="0">
                      <a:pos x="8" y="0"/>
                    </a:cxn>
                    <a:cxn ang="0">
                      <a:pos x="6" y="0"/>
                    </a:cxn>
                  </a:cxnLst>
                  <a:rect l="0" t="0" r="r" b="b"/>
                  <a:pathLst>
                    <a:path w="9" h="35">
                      <a:moveTo>
                        <a:pt x="6" y="0"/>
                      </a:moveTo>
                      <a:lnTo>
                        <a:pt x="8" y="3"/>
                      </a:lnTo>
                      <a:lnTo>
                        <a:pt x="8" y="7"/>
                      </a:lnTo>
                      <a:lnTo>
                        <a:pt x="9" y="11"/>
                      </a:lnTo>
                      <a:lnTo>
                        <a:pt x="9" y="15"/>
                      </a:lnTo>
                      <a:lnTo>
                        <a:pt x="9" y="19"/>
                      </a:lnTo>
                      <a:lnTo>
                        <a:pt x="9" y="23"/>
                      </a:lnTo>
                      <a:lnTo>
                        <a:pt x="8" y="27"/>
                      </a:lnTo>
                      <a:lnTo>
                        <a:pt x="6" y="31"/>
                      </a:lnTo>
                      <a:lnTo>
                        <a:pt x="4" y="32"/>
                      </a:lnTo>
                      <a:lnTo>
                        <a:pt x="0" y="35"/>
                      </a:lnTo>
                      <a:lnTo>
                        <a:pt x="0" y="0"/>
                      </a:lnTo>
                      <a:lnTo>
                        <a:pt x="8" y="0"/>
                      </a:lnTo>
                      <a:lnTo>
                        <a:pt x="8" y="0"/>
                      </a:lnTo>
                      <a:lnTo>
                        <a:pt x="6" y="0"/>
                      </a:lnTo>
                      <a:close/>
                    </a:path>
                  </a:pathLst>
                </a:custGeom>
                <a:solidFill>
                  <a:srgbClr val="893939"/>
                </a:solidFill>
                <a:ln w="9525">
                  <a:noFill/>
                  <a:round/>
                  <a:headEnd/>
                  <a:tailEnd/>
                </a:ln>
              </p:spPr>
              <p:txBody>
                <a:bodyPr/>
                <a:lstStyle/>
                <a:p>
                  <a:endParaRPr lang="en-US"/>
                </a:p>
              </p:txBody>
            </p:sp>
            <p:sp>
              <p:nvSpPr>
                <p:cNvPr id="44353" name="Freeform 321"/>
                <p:cNvSpPr>
                  <a:spLocks/>
                </p:cNvSpPr>
                <p:nvPr/>
              </p:nvSpPr>
              <p:spPr bwMode="auto">
                <a:xfrm>
                  <a:off x="3430" y="3532"/>
                  <a:ext cx="12" cy="17"/>
                </a:xfrm>
                <a:custGeom>
                  <a:avLst/>
                  <a:gdLst/>
                  <a:ahLst/>
                  <a:cxnLst>
                    <a:cxn ang="0">
                      <a:pos x="24" y="11"/>
                    </a:cxn>
                    <a:cxn ang="0">
                      <a:pos x="6" y="35"/>
                    </a:cxn>
                    <a:cxn ang="0">
                      <a:pos x="0" y="35"/>
                    </a:cxn>
                    <a:cxn ang="0">
                      <a:pos x="0" y="0"/>
                    </a:cxn>
                    <a:cxn ang="0">
                      <a:pos x="6" y="0"/>
                    </a:cxn>
                    <a:cxn ang="0">
                      <a:pos x="6" y="11"/>
                    </a:cxn>
                    <a:cxn ang="0">
                      <a:pos x="24" y="11"/>
                    </a:cxn>
                    <a:cxn ang="0">
                      <a:pos x="24" y="11"/>
                    </a:cxn>
                  </a:cxnLst>
                  <a:rect l="0" t="0" r="r" b="b"/>
                  <a:pathLst>
                    <a:path w="24" h="35">
                      <a:moveTo>
                        <a:pt x="24" y="11"/>
                      </a:moveTo>
                      <a:lnTo>
                        <a:pt x="6" y="35"/>
                      </a:lnTo>
                      <a:lnTo>
                        <a:pt x="0" y="35"/>
                      </a:lnTo>
                      <a:lnTo>
                        <a:pt x="0" y="0"/>
                      </a:lnTo>
                      <a:lnTo>
                        <a:pt x="6" y="0"/>
                      </a:lnTo>
                      <a:lnTo>
                        <a:pt x="6" y="11"/>
                      </a:lnTo>
                      <a:lnTo>
                        <a:pt x="24" y="11"/>
                      </a:lnTo>
                      <a:lnTo>
                        <a:pt x="24" y="11"/>
                      </a:lnTo>
                      <a:close/>
                    </a:path>
                  </a:pathLst>
                </a:custGeom>
                <a:solidFill>
                  <a:srgbClr val="520000"/>
                </a:solidFill>
                <a:ln w="9525">
                  <a:noFill/>
                  <a:round/>
                  <a:headEnd/>
                  <a:tailEnd/>
                </a:ln>
              </p:spPr>
              <p:txBody>
                <a:bodyPr/>
                <a:lstStyle/>
                <a:p>
                  <a:endParaRPr lang="en-US"/>
                </a:p>
              </p:txBody>
            </p:sp>
            <p:sp>
              <p:nvSpPr>
                <p:cNvPr id="44354" name="Freeform 322"/>
                <p:cNvSpPr>
                  <a:spLocks/>
                </p:cNvSpPr>
                <p:nvPr/>
              </p:nvSpPr>
              <p:spPr bwMode="auto">
                <a:xfrm>
                  <a:off x="3467" y="3532"/>
                  <a:ext cx="9" cy="21"/>
                </a:xfrm>
                <a:custGeom>
                  <a:avLst/>
                  <a:gdLst/>
                  <a:ahLst/>
                  <a:cxnLst>
                    <a:cxn ang="0">
                      <a:pos x="18" y="0"/>
                    </a:cxn>
                    <a:cxn ang="0">
                      <a:pos x="0" y="43"/>
                    </a:cxn>
                    <a:cxn ang="0">
                      <a:pos x="18" y="0"/>
                    </a:cxn>
                    <a:cxn ang="0">
                      <a:pos x="18" y="0"/>
                    </a:cxn>
                  </a:cxnLst>
                  <a:rect l="0" t="0" r="r" b="b"/>
                  <a:pathLst>
                    <a:path w="18" h="43">
                      <a:moveTo>
                        <a:pt x="18" y="0"/>
                      </a:moveTo>
                      <a:lnTo>
                        <a:pt x="0" y="43"/>
                      </a:lnTo>
                      <a:lnTo>
                        <a:pt x="18" y="0"/>
                      </a:lnTo>
                      <a:lnTo>
                        <a:pt x="18" y="0"/>
                      </a:lnTo>
                      <a:close/>
                    </a:path>
                  </a:pathLst>
                </a:custGeom>
                <a:solidFill>
                  <a:srgbClr val="893939"/>
                </a:solidFill>
                <a:ln w="9525">
                  <a:noFill/>
                  <a:round/>
                  <a:headEnd/>
                  <a:tailEnd/>
                </a:ln>
              </p:spPr>
              <p:txBody>
                <a:bodyPr/>
                <a:lstStyle/>
                <a:p>
                  <a:endParaRPr lang="en-US"/>
                </a:p>
              </p:txBody>
            </p:sp>
            <p:sp>
              <p:nvSpPr>
                <p:cNvPr id="44355" name="Freeform 323"/>
                <p:cNvSpPr>
                  <a:spLocks/>
                </p:cNvSpPr>
                <p:nvPr/>
              </p:nvSpPr>
              <p:spPr bwMode="auto">
                <a:xfrm>
                  <a:off x="3573" y="3541"/>
                  <a:ext cx="5" cy="17"/>
                </a:xfrm>
                <a:custGeom>
                  <a:avLst/>
                  <a:gdLst/>
                  <a:ahLst/>
                  <a:cxnLst>
                    <a:cxn ang="0">
                      <a:pos x="9" y="0"/>
                    </a:cxn>
                    <a:cxn ang="0">
                      <a:pos x="9" y="5"/>
                    </a:cxn>
                    <a:cxn ang="0">
                      <a:pos x="9" y="8"/>
                    </a:cxn>
                    <a:cxn ang="0">
                      <a:pos x="9" y="11"/>
                    </a:cxn>
                    <a:cxn ang="0">
                      <a:pos x="11" y="16"/>
                    </a:cxn>
                    <a:cxn ang="0">
                      <a:pos x="11" y="19"/>
                    </a:cxn>
                    <a:cxn ang="0">
                      <a:pos x="11" y="24"/>
                    </a:cxn>
                    <a:cxn ang="0">
                      <a:pos x="9" y="27"/>
                    </a:cxn>
                    <a:cxn ang="0">
                      <a:pos x="8" y="31"/>
                    </a:cxn>
                    <a:cxn ang="0">
                      <a:pos x="4" y="34"/>
                    </a:cxn>
                    <a:cxn ang="0">
                      <a:pos x="0" y="35"/>
                    </a:cxn>
                    <a:cxn ang="0">
                      <a:pos x="0" y="0"/>
                    </a:cxn>
                    <a:cxn ang="0">
                      <a:pos x="11" y="0"/>
                    </a:cxn>
                    <a:cxn ang="0">
                      <a:pos x="11" y="0"/>
                    </a:cxn>
                    <a:cxn ang="0">
                      <a:pos x="9" y="0"/>
                    </a:cxn>
                  </a:cxnLst>
                  <a:rect l="0" t="0" r="r" b="b"/>
                  <a:pathLst>
                    <a:path w="11" h="35">
                      <a:moveTo>
                        <a:pt x="9" y="0"/>
                      </a:moveTo>
                      <a:lnTo>
                        <a:pt x="9" y="5"/>
                      </a:lnTo>
                      <a:lnTo>
                        <a:pt x="9" y="8"/>
                      </a:lnTo>
                      <a:lnTo>
                        <a:pt x="9" y="11"/>
                      </a:lnTo>
                      <a:lnTo>
                        <a:pt x="11" y="16"/>
                      </a:lnTo>
                      <a:lnTo>
                        <a:pt x="11" y="19"/>
                      </a:lnTo>
                      <a:lnTo>
                        <a:pt x="11" y="24"/>
                      </a:lnTo>
                      <a:lnTo>
                        <a:pt x="9" y="27"/>
                      </a:lnTo>
                      <a:lnTo>
                        <a:pt x="8" y="31"/>
                      </a:lnTo>
                      <a:lnTo>
                        <a:pt x="4" y="34"/>
                      </a:lnTo>
                      <a:lnTo>
                        <a:pt x="0" y="35"/>
                      </a:lnTo>
                      <a:lnTo>
                        <a:pt x="0" y="0"/>
                      </a:lnTo>
                      <a:lnTo>
                        <a:pt x="11" y="0"/>
                      </a:lnTo>
                      <a:lnTo>
                        <a:pt x="11" y="0"/>
                      </a:lnTo>
                      <a:lnTo>
                        <a:pt x="9" y="0"/>
                      </a:lnTo>
                      <a:close/>
                    </a:path>
                  </a:pathLst>
                </a:custGeom>
                <a:solidFill>
                  <a:srgbClr val="893939"/>
                </a:solidFill>
                <a:ln w="9525">
                  <a:noFill/>
                  <a:round/>
                  <a:headEnd/>
                  <a:tailEnd/>
                </a:ln>
              </p:spPr>
              <p:txBody>
                <a:bodyPr/>
                <a:lstStyle/>
                <a:p>
                  <a:endParaRPr lang="en-US"/>
                </a:p>
              </p:txBody>
            </p:sp>
            <p:sp>
              <p:nvSpPr>
                <p:cNvPr id="44356" name="Freeform 324"/>
                <p:cNvSpPr>
                  <a:spLocks/>
                </p:cNvSpPr>
                <p:nvPr/>
              </p:nvSpPr>
              <p:spPr bwMode="auto">
                <a:xfrm>
                  <a:off x="3278" y="3549"/>
                  <a:ext cx="26" cy="31"/>
                </a:xfrm>
                <a:custGeom>
                  <a:avLst/>
                  <a:gdLst/>
                  <a:ahLst/>
                  <a:cxnLst>
                    <a:cxn ang="0">
                      <a:pos x="51" y="0"/>
                    </a:cxn>
                    <a:cxn ang="0">
                      <a:pos x="48" y="8"/>
                    </a:cxn>
                    <a:cxn ang="0">
                      <a:pos x="45" y="16"/>
                    </a:cxn>
                    <a:cxn ang="0">
                      <a:pos x="42" y="24"/>
                    </a:cxn>
                    <a:cxn ang="0">
                      <a:pos x="39" y="32"/>
                    </a:cxn>
                    <a:cxn ang="0">
                      <a:pos x="34" y="38"/>
                    </a:cxn>
                    <a:cxn ang="0">
                      <a:pos x="29" y="45"/>
                    </a:cxn>
                    <a:cxn ang="0">
                      <a:pos x="24" y="51"/>
                    </a:cxn>
                    <a:cxn ang="0">
                      <a:pos x="18" y="56"/>
                    </a:cxn>
                    <a:cxn ang="0">
                      <a:pos x="10" y="59"/>
                    </a:cxn>
                    <a:cxn ang="0">
                      <a:pos x="0" y="61"/>
                    </a:cxn>
                    <a:cxn ang="0">
                      <a:pos x="3" y="53"/>
                    </a:cxn>
                    <a:cxn ang="0">
                      <a:pos x="8" y="46"/>
                    </a:cxn>
                    <a:cxn ang="0">
                      <a:pos x="15" y="41"/>
                    </a:cxn>
                    <a:cxn ang="0">
                      <a:pos x="21" y="35"/>
                    </a:cxn>
                    <a:cxn ang="0">
                      <a:pos x="29" y="30"/>
                    </a:cxn>
                    <a:cxn ang="0">
                      <a:pos x="35" y="25"/>
                    </a:cxn>
                    <a:cxn ang="0">
                      <a:pos x="42" y="19"/>
                    </a:cxn>
                    <a:cxn ang="0">
                      <a:pos x="47" y="14"/>
                    </a:cxn>
                    <a:cxn ang="0">
                      <a:pos x="50" y="8"/>
                    </a:cxn>
                    <a:cxn ang="0">
                      <a:pos x="53" y="0"/>
                    </a:cxn>
                    <a:cxn ang="0">
                      <a:pos x="53" y="0"/>
                    </a:cxn>
                    <a:cxn ang="0">
                      <a:pos x="51" y="0"/>
                    </a:cxn>
                  </a:cxnLst>
                  <a:rect l="0" t="0" r="r" b="b"/>
                  <a:pathLst>
                    <a:path w="53" h="61">
                      <a:moveTo>
                        <a:pt x="51" y="0"/>
                      </a:moveTo>
                      <a:lnTo>
                        <a:pt x="48" y="8"/>
                      </a:lnTo>
                      <a:lnTo>
                        <a:pt x="45" y="16"/>
                      </a:lnTo>
                      <a:lnTo>
                        <a:pt x="42" y="24"/>
                      </a:lnTo>
                      <a:lnTo>
                        <a:pt x="39" y="32"/>
                      </a:lnTo>
                      <a:lnTo>
                        <a:pt x="34" y="38"/>
                      </a:lnTo>
                      <a:lnTo>
                        <a:pt x="29" y="45"/>
                      </a:lnTo>
                      <a:lnTo>
                        <a:pt x="24" y="51"/>
                      </a:lnTo>
                      <a:lnTo>
                        <a:pt x="18" y="56"/>
                      </a:lnTo>
                      <a:lnTo>
                        <a:pt x="10" y="59"/>
                      </a:lnTo>
                      <a:lnTo>
                        <a:pt x="0" y="61"/>
                      </a:lnTo>
                      <a:lnTo>
                        <a:pt x="3" y="53"/>
                      </a:lnTo>
                      <a:lnTo>
                        <a:pt x="8" y="46"/>
                      </a:lnTo>
                      <a:lnTo>
                        <a:pt x="15" y="41"/>
                      </a:lnTo>
                      <a:lnTo>
                        <a:pt x="21" y="35"/>
                      </a:lnTo>
                      <a:lnTo>
                        <a:pt x="29" y="30"/>
                      </a:lnTo>
                      <a:lnTo>
                        <a:pt x="35" y="25"/>
                      </a:lnTo>
                      <a:lnTo>
                        <a:pt x="42" y="19"/>
                      </a:lnTo>
                      <a:lnTo>
                        <a:pt x="47" y="14"/>
                      </a:lnTo>
                      <a:lnTo>
                        <a:pt x="50" y="8"/>
                      </a:lnTo>
                      <a:lnTo>
                        <a:pt x="53" y="0"/>
                      </a:lnTo>
                      <a:lnTo>
                        <a:pt x="53" y="0"/>
                      </a:lnTo>
                      <a:lnTo>
                        <a:pt x="51" y="0"/>
                      </a:lnTo>
                      <a:close/>
                    </a:path>
                  </a:pathLst>
                </a:custGeom>
                <a:solidFill>
                  <a:srgbClr val="520000"/>
                </a:solidFill>
                <a:ln w="9525">
                  <a:noFill/>
                  <a:round/>
                  <a:headEnd/>
                  <a:tailEnd/>
                </a:ln>
              </p:spPr>
              <p:txBody>
                <a:bodyPr/>
                <a:lstStyle/>
                <a:p>
                  <a:endParaRPr lang="en-US"/>
                </a:p>
              </p:txBody>
            </p:sp>
            <p:sp>
              <p:nvSpPr>
                <p:cNvPr id="44357" name="Freeform 325"/>
                <p:cNvSpPr>
                  <a:spLocks/>
                </p:cNvSpPr>
                <p:nvPr/>
              </p:nvSpPr>
              <p:spPr bwMode="auto">
                <a:xfrm>
                  <a:off x="3630" y="3553"/>
                  <a:ext cx="6" cy="21"/>
                </a:xfrm>
                <a:custGeom>
                  <a:avLst/>
                  <a:gdLst/>
                  <a:ahLst/>
                  <a:cxnLst>
                    <a:cxn ang="0">
                      <a:pos x="13" y="0"/>
                    </a:cxn>
                    <a:cxn ang="0">
                      <a:pos x="0" y="43"/>
                    </a:cxn>
                    <a:cxn ang="0">
                      <a:pos x="13" y="2"/>
                    </a:cxn>
                    <a:cxn ang="0">
                      <a:pos x="13" y="2"/>
                    </a:cxn>
                    <a:cxn ang="0">
                      <a:pos x="13" y="0"/>
                    </a:cxn>
                  </a:cxnLst>
                  <a:rect l="0" t="0" r="r" b="b"/>
                  <a:pathLst>
                    <a:path w="13" h="43">
                      <a:moveTo>
                        <a:pt x="13" y="0"/>
                      </a:moveTo>
                      <a:lnTo>
                        <a:pt x="0" y="43"/>
                      </a:lnTo>
                      <a:lnTo>
                        <a:pt x="13" y="2"/>
                      </a:lnTo>
                      <a:lnTo>
                        <a:pt x="13" y="2"/>
                      </a:lnTo>
                      <a:lnTo>
                        <a:pt x="13" y="0"/>
                      </a:lnTo>
                      <a:close/>
                    </a:path>
                  </a:pathLst>
                </a:custGeom>
                <a:solidFill>
                  <a:srgbClr val="520000"/>
                </a:solidFill>
                <a:ln w="9525">
                  <a:noFill/>
                  <a:round/>
                  <a:headEnd/>
                  <a:tailEnd/>
                </a:ln>
              </p:spPr>
              <p:txBody>
                <a:bodyPr/>
                <a:lstStyle/>
                <a:p>
                  <a:endParaRPr lang="en-US"/>
                </a:p>
              </p:txBody>
            </p:sp>
            <p:sp>
              <p:nvSpPr>
                <p:cNvPr id="44358" name="Freeform 326"/>
                <p:cNvSpPr>
                  <a:spLocks/>
                </p:cNvSpPr>
                <p:nvPr/>
              </p:nvSpPr>
              <p:spPr bwMode="auto">
                <a:xfrm>
                  <a:off x="3467" y="3558"/>
                  <a:ext cx="9" cy="13"/>
                </a:xfrm>
                <a:custGeom>
                  <a:avLst/>
                  <a:gdLst/>
                  <a:ahLst/>
                  <a:cxnLst>
                    <a:cxn ang="0">
                      <a:pos x="18" y="0"/>
                    </a:cxn>
                    <a:cxn ang="0">
                      <a:pos x="0" y="26"/>
                    </a:cxn>
                    <a:cxn ang="0">
                      <a:pos x="18" y="0"/>
                    </a:cxn>
                    <a:cxn ang="0">
                      <a:pos x="18" y="0"/>
                    </a:cxn>
                  </a:cxnLst>
                  <a:rect l="0" t="0" r="r" b="b"/>
                  <a:pathLst>
                    <a:path w="18" h="26">
                      <a:moveTo>
                        <a:pt x="18" y="0"/>
                      </a:moveTo>
                      <a:lnTo>
                        <a:pt x="0" y="26"/>
                      </a:lnTo>
                      <a:lnTo>
                        <a:pt x="18" y="0"/>
                      </a:lnTo>
                      <a:lnTo>
                        <a:pt x="18" y="0"/>
                      </a:lnTo>
                      <a:close/>
                    </a:path>
                  </a:pathLst>
                </a:custGeom>
                <a:solidFill>
                  <a:srgbClr val="893939"/>
                </a:solidFill>
                <a:ln w="9525">
                  <a:noFill/>
                  <a:round/>
                  <a:headEnd/>
                  <a:tailEnd/>
                </a:ln>
              </p:spPr>
              <p:txBody>
                <a:bodyPr/>
                <a:lstStyle/>
                <a:p>
                  <a:endParaRPr lang="en-US"/>
                </a:p>
              </p:txBody>
            </p:sp>
            <p:sp>
              <p:nvSpPr>
                <p:cNvPr id="44359" name="Freeform 327"/>
                <p:cNvSpPr>
                  <a:spLocks/>
                </p:cNvSpPr>
                <p:nvPr/>
              </p:nvSpPr>
              <p:spPr bwMode="auto">
                <a:xfrm>
                  <a:off x="3594" y="3558"/>
                  <a:ext cx="14" cy="51"/>
                </a:xfrm>
                <a:custGeom>
                  <a:avLst/>
                  <a:gdLst/>
                  <a:ahLst/>
                  <a:cxnLst>
                    <a:cxn ang="0">
                      <a:pos x="27" y="0"/>
                    </a:cxn>
                    <a:cxn ang="0">
                      <a:pos x="0" y="103"/>
                    </a:cxn>
                    <a:cxn ang="0">
                      <a:pos x="27" y="0"/>
                    </a:cxn>
                    <a:cxn ang="0">
                      <a:pos x="27" y="0"/>
                    </a:cxn>
                  </a:cxnLst>
                  <a:rect l="0" t="0" r="r" b="b"/>
                  <a:pathLst>
                    <a:path w="27" h="103">
                      <a:moveTo>
                        <a:pt x="27" y="0"/>
                      </a:moveTo>
                      <a:lnTo>
                        <a:pt x="0" y="103"/>
                      </a:lnTo>
                      <a:lnTo>
                        <a:pt x="27" y="0"/>
                      </a:lnTo>
                      <a:lnTo>
                        <a:pt x="27" y="0"/>
                      </a:lnTo>
                      <a:close/>
                    </a:path>
                  </a:pathLst>
                </a:custGeom>
                <a:solidFill>
                  <a:srgbClr val="520000"/>
                </a:solidFill>
                <a:ln w="9525">
                  <a:noFill/>
                  <a:round/>
                  <a:headEnd/>
                  <a:tailEnd/>
                </a:ln>
              </p:spPr>
              <p:txBody>
                <a:bodyPr/>
                <a:lstStyle/>
                <a:p>
                  <a:endParaRPr lang="en-US"/>
                </a:p>
              </p:txBody>
            </p:sp>
            <p:sp>
              <p:nvSpPr>
                <p:cNvPr id="44360" name="Freeform 328"/>
                <p:cNvSpPr>
                  <a:spLocks/>
                </p:cNvSpPr>
                <p:nvPr/>
              </p:nvSpPr>
              <p:spPr bwMode="auto">
                <a:xfrm>
                  <a:off x="2547" y="3562"/>
                  <a:ext cx="443" cy="329"/>
                </a:xfrm>
                <a:custGeom>
                  <a:avLst/>
                  <a:gdLst/>
                  <a:ahLst/>
                  <a:cxnLst>
                    <a:cxn ang="0">
                      <a:pos x="333" y="53"/>
                    </a:cxn>
                    <a:cxn ang="0">
                      <a:pos x="380" y="58"/>
                    </a:cxn>
                    <a:cxn ang="0">
                      <a:pos x="447" y="63"/>
                    </a:cxn>
                    <a:cxn ang="0">
                      <a:pos x="428" y="80"/>
                    </a:cxn>
                    <a:cxn ang="0">
                      <a:pos x="404" y="117"/>
                    </a:cxn>
                    <a:cxn ang="0">
                      <a:pos x="498" y="140"/>
                    </a:cxn>
                    <a:cxn ang="0">
                      <a:pos x="524" y="109"/>
                    </a:cxn>
                    <a:cxn ang="0">
                      <a:pos x="578" y="146"/>
                    </a:cxn>
                    <a:cxn ang="0">
                      <a:pos x="557" y="140"/>
                    </a:cxn>
                    <a:cxn ang="0">
                      <a:pos x="581" y="173"/>
                    </a:cxn>
                    <a:cxn ang="0">
                      <a:pos x="592" y="200"/>
                    </a:cxn>
                    <a:cxn ang="0">
                      <a:pos x="604" y="224"/>
                    </a:cxn>
                    <a:cxn ang="0">
                      <a:pos x="623" y="215"/>
                    </a:cxn>
                    <a:cxn ang="0">
                      <a:pos x="629" y="168"/>
                    </a:cxn>
                    <a:cxn ang="0">
                      <a:pos x="626" y="144"/>
                    </a:cxn>
                    <a:cxn ang="0">
                      <a:pos x="740" y="189"/>
                    </a:cxn>
                    <a:cxn ang="0">
                      <a:pos x="762" y="188"/>
                    </a:cxn>
                    <a:cxn ang="0">
                      <a:pos x="788" y="170"/>
                    </a:cxn>
                    <a:cxn ang="0">
                      <a:pos x="788" y="191"/>
                    </a:cxn>
                    <a:cxn ang="0">
                      <a:pos x="887" y="194"/>
                    </a:cxn>
                    <a:cxn ang="0">
                      <a:pos x="773" y="199"/>
                    </a:cxn>
                    <a:cxn ang="0">
                      <a:pos x="826" y="223"/>
                    </a:cxn>
                    <a:cxn ang="0">
                      <a:pos x="794" y="228"/>
                    </a:cxn>
                    <a:cxn ang="0">
                      <a:pos x="788" y="245"/>
                    </a:cxn>
                    <a:cxn ang="0">
                      <a:pos x="778" y="261"/>
                    </a:cxn>
                    <a:cxn ang="0">
                      <a:pos x="812" y="282"/>
                    </a:cxn>
                    <a:cxn ang="0">
                      <a:pos x="797" y="319"/>
                    </a:cxn>
                    <a:cxn ang="0">
                      <a:pos x="778" y="271"/>
                    </a:cxn>
                    <a:cxn ang="0">
                      <a:pos x="744" y="274"/>
                    </a:cxn>
                    <a:cxn ang="0">
                      <a:pos x="751" y="293"/>
                    </a:cxn>
                    <a:cxn ang="0">
                      <a:pos x="732" y="296"/>
                    </a:cxn>
                    <a:cxn ang="0">
                      <a:pos x="746" y="314"/>
                    </a:cxn>
                    <a:cxn ang="0">
                      <a:pos x="608" y="288"/>
                    </a:cxn>
                    <a:cxn ang="0">
                      <a:pos x="578" y="264"/>
                    </a:cxn>
                    <a:cxn ang="0">
                      <a:pos x="386" y="125"/>
                    </a:cxn>
                    <a:cxn ang="0">
                      <a:pos x="445" y="269"/>
                    </a:cxn>
                    <a:cxn ang="0">
                      <a:pos x="725" y="399"/>
                    </a:cxn>
                    <a:cxn ang="0">
                      <a:pos x="669" y="415"/>
                    </a:cxn>
                    <a:cxn ang="0">
                      <a:pos x="621" y="400"/>
                    </a:cxn>
                    <a:cxn ang="0">
                      <a:pos x="618" y="413"/>
                    </a:cxn>
                    <a:cxn ang="0">
                      <a:pos x="621" y="453"/>
                    </a:cxn>
                    <a:cxn ang="0">
                      <a:pos x="608" y="490"/>
                    </a:cxn>
                    <a:cxn ang="0">
                      <a:pos x="722" y="615"/>
                    </a:cxn>
                    <a:cxn ang="0">
                      <a:pos x="722" y="655"/>
                    </a:cxn>
                    <a:cxn ang="0">
                      <a:pos x="655" y="564"/>
                    </a:cxn>
                    <a:cxn ang="0">
                      <a:pos x="519" y="488"/>
                    </a:cxn>
                    <a:cxn ang="0">
                      <a:pos x="332" y="322"/>
                    </a:cxn>
                    <a:cxn ang="0">
                      <a:pos x="402" y="420"/>
                    </a:cxn>
                    <a:cxn ang="0">
                      <a:pos x="373" y="397"/>
                    </a:cxn>
                    <a:cxn ang="0">
                      <a:pos x="341" y="408"/>
                    </a:cxn>
                    <a:cxn ang="0">
                      <a:pos x="224" y="352"/>
                    </a:cxn>
                    <a:cxn ang="0">
                      <a:pos x="112" y="215"/>
                    </a:cxn>
                    <a:cxn ang="0">
                      <a:pos x="186" y="263"/>
                    </a:cxn>
                    <a:cxn ang="0">
                      <a:pos x="205" y="268"/>
                    </a:cxn>
                    <a:cxn ang="0">
                      <a:pos x="213" y="308"/>
                    </a:cxn>
                    <a:cxn ang="0">
                      <a:pos x="271" y="314"/>
                    </a:cxn>
                    <a:cxn ang="0">
                      <a:pos x="88" y="124"/>
                    </a:cxn>
                    <a:cxn ang="0">
                      <a:pos x="15" y="133"/>
                    </a:cxn>
                    <a:cxn ang="0">
                      <a:pos x="63" y="20"/>
                    </a:cxn>
                    <a:cxn ang="0">
                      <a:pos x="253" y="32"/>
                    </a:cxn>
                  </a:cxnLst>
                  <a:rect l="0" t="0" r="r" b="b"/>
                  <a:pathLst>
                    <a:path w="887" h="658">
                      <a:moveTo>
                        <a:pt x="336" y="95"/>
                      </a:moveTo>
                      <a:lnTo>
                        <a:pt x="343" y="90"/>
                      </a:lnTo>
                      <a:lnTo>
                        <a:pt x="346" y="85"/>
                      </a:lnTo>
                      <a:lnTo>
                        <a:pt x="348" y="79"/>
                      </a:lnTo>
                      <a:lnTo>
                        <a:pt x="346" y="74"/>
                      </a:lnTo>
                      <a:lnTo>
                        <a:pt x="343" y="69"/>
                      </a:lnTo>
                      <a:lnTo>
                        <a:pt x="340" y="63"/>
                      </a:lnTo>
                      <a:lnTo>
                        <a:pt x="336" y="58"/>
                      </a:lnTo>
                      <a:lnTo>
                        <a:pt x="333" y="53"/>
                      </a:lnTo>
                      <a:lnTo>
                        <a:pt x="332" y="47"/>
                      </a:lnTo>
                      <a:lnTo>
                        <a:pt x="330" y="42"/>
                      </a:lnTo>
                      <a:lnTo>
                        <a:pt x="335" y="53"/>
                      </a:lnTo>
                      <a:lnTo>
                        <a:pt x="341" y="58"/>
                      </a:lnTo>
                      <a:lnTo>
                        <a:pt x="348" y="61"/>
                      </a:lnTo>
                      <a:lnTo>
                        <a:pt x="354" y="63"/>
                      </a:lnTo>
                      <a:lnTo>
                        <a:pt x="362" y="61"/>
                      </a:lnTo>
                      <a:lnTo>
                        <a:pt x="370" y="60"/>
                      </a:lnTo>
                      <a:lnTo>
                        <a:pt x="380" y="58"/>
                      </a:lnTo>
                      <a:lnTo>
                        <a:pt x="388" y="60"/>
                      </a:lnTo>
                      <a:lnTo>
                        <a:pt x="396" y="61"/>
                      </a:lnTo>
                      <a:lnTo>
                        <a:pt x="405" y="68"/>
                      </a:lnTo>
                      <a:lnTo>
                        <a:pt x="412" y="71"/>
                      </a:lnTo>
                      <a:lnTo>
                        <a:pt x="418" y="71"/>
                      </a:lnTo>
                      <a:lnTo>
                        <a:pt x="424" y="71"/>
                      </a:lnTo>
                      <a:lnTo>
                        <a:pt x="432" y="69"/>
                      </a:lnTo>
                      <a:lnTo>
                        <a:pt x="440" y="66"/>
                      </a:lnTo>
                      <a:lnTo>
                        <a:pt x="447" y="63"/>
                      </a:lnTo>
                      <a:lnTo>
                        <a:pt x="455" y="58"/>
                      </a:lnTo>
                      <a:lnTo>
                        <a:pt x="461" y="53"/>
                      </a:lnTo>
                      <a:lnTo>
                        <a:pt x="469" y="48"/>
                      </a:lnTo>
                      <a:lnTo>
                        <a:pt x="476" y="42"/>
                      </a:lnTo>
                      <a:lnTo>
                        <a:pt x="468" y="52"/>
                      </a:lnTo>
                      <a:lnTo>
                        <a:pt x="460" y="61"/>
                      </a:lnTo>
                      <a:lnTo>
                        <a:pt x="450" y="68"/>
                      </a:lnTo>
                      <a:lnTo>
                        <a:pt x="439" y="76"/>
                      </a:lnTo>
                      <a:lnTo>
                        <a:pt x="428" y="80"/>
                      </a:lnTo>
                      <a:lnTo>
                        <a:pt x="416" y="87"/>
                      </a:lnTo>
                      <a:lnTo>
                        <a:pt x="405" y="92"/>
                      </a:lnTo>
                      <a:lnTo>
                        <a:pt x="394" y="98"/>
                      </a:lnTo>
                      <a:lnTo>
                        <a:pt x="383" y="103"/>
                      </a:lnTo>
                      <a:lnTo>
                        <a:pt x="373" y="109"/>
                      </a:lnTo>
                      <a:lnTo>
                        <a:pt x="380" y="114"/>
                      </a:lnTo>
                      <a:lnTo>
                        <a:pt x="388" y="117"/>
                      </a:lnTo>
                      <a:lnTo>
                        <a:pt x="396" y="119"/>
                      </a:lnTo>
                      <a:lnTo>
                        <a:pt x="404" y="117"/>
                      </a:lnTo>
                      <a:lnTo>
                        <a:pt x="412" y="116"/>
                      </a:lnTo>
                      <a:lnTo>
                        <a:pt x="418" y="112"/>
                      </a:lnTo>
                      <a:lnTo>
                        <a:pt x="426" y="108"/>
                      </a:lnTo>
                      <a:lnTo>
                        <a:pt x="434" y="104"/>
                      </a:lnTo>
                      <a:lnTo>
                        <a:pt x="440" y="100"/>
                      </a:lnTo>
                      <a:lnTo>
                        <a:pt x="447" y="95"/>
                      </a:lnTo>
                      <a:lnTo>
                        <a:pt x="482" y="144"/>
                      </a:lnTo>
                      <a:lnTo>
                        <a:pt x="490" y="143"/>
                      </a:lnTo>
                      <a:lnTo>
                        <a:pt x="498" y="140"/>
                      </a:lnTo>
                      <a:lnTo>
                        <a:pt x="503" y="138"/>
                      </a:lnTo>
                      <a:lnTo>
                        <a:pt x="508" y="136"/>
                      </a:lnTo>
                      <a:lnTo>
                        <a:pt x="512" y="135"/>
                      </a:lnTo>
                      <a:lnTo>
                        <a:pt x="516" y="133"/>
                      </a:lnTo>
                      <a:lnTo>
                        <a:pt x="520" y="132"/>
                      </a:lnTo>
                      <a:lnTo>
                        <a:pt x="527" y="130"/>
                      </a:lnTo>
                      <a:lnTo>
                        <a:pt x="533" y="128"/>
                      </a:lnTo>
                      <a:lnTo>
                        <a:pt x="541" y="127"/>
                      </a:lnTo>
                      <a:lnTo>
                        <a:pt x="524" y="109"/>
                      </a:lnTo>
                      <a:lnTo>
                        <a:pt x="530" y="114"/>
                      </a:lnTo>
                      <a:lnTo>
                        <a:pt x="535" y="119"/>
                      </a:lnTo>
                      <a:lnTo>
                        <a:pt x="541" y="122"/>
                      </a:lnTo>
                      <a:lnTo>
                        <a:pt x="548" y="125"/>
                      </a:lnTo>
                      <a:lnTo>
                        <a:pt x="554" y="128"/>
                      </a:lnTo>
                      <a:lnTo>
                        <a:pt x="560" y="133"/>
                      </a:lnTo>
                      <a:lnTo>
                        <a:pt x="567" y="136"/>
                      </a:lnTo>
                      <a:lnTo>
                        <a:pt x="573" y="141"/>
                      </a:lnTo>
                      <a:lnTo>
                        <a:pt x="578" y="146"/>
                      </a:lnTo>
                      <a:lnTo>
                        <a:pt x="584" y="151"/>
                      </a:lnTo>
                      <a:lnTo>
                        <a:pt x="581" y="149"/>
                      </a:lnTo>
                      <a:lnTo>
                        <a:pt x="578" y="146"/>
                      </a:lnTo>
                      <a:lnTo>
                        <a:pt x="575" y="144"/>
                      </a:lnTo>
                      <a:lnTo>
                        <a:pt x="572" y="143"/>
                      </a:lnTo>
                      <a:lnTo>
                        <a:pt x="568" y="141"/>
                      </a:lnTo>
                      <a:lnTo>
                        <a:pt x="564" y="141"/>
                      </a:lnTo>
                      <a:lnTo>
                        <a:pt x="560" y="140"/>
                      </a:lnTo>
                      <a:lnTo>
                        <a:pt x="557" y="140"/>
                      </a:lnTo>
                      <a:lnTo>
                        <a:pt x="552" y="138"/>
                      </a:lnTo>
                      <a:lnTo>
                        <a:pt x="549" y="138"/>
                      </a:lnTo>
                      <a:lnTo>
                        <a:pt x="548" y="144"/>
                      </a:lnTo>
                      <a:lnTo>
                        <a:pt x="549" y="151"/>
                      </a:lnTo>
                      <a:lnTo>
                        <a:pt x="552" y="156"/>
                      </a:lnTo>
                      <a:lnTo>
                        <a:pt x="557" y="160"/>
                      </a:lnTo>
                      <a:lnTo>
                        <a:pt x="565" y="165"/>
                      </a:lnTo>
                      <a:lnTo>
                        <a:pt x="573" y="168"/>
                      </a:lnTo>
                      <a:lnTo>
                        <a:pt x="581" y="173"/>
                      </a:lnTo>
                      <a:lnTo>
                        <a:pt x="589" y="176"/>
                      </a:lnTo>
                      <a:lnTo>
                        <a:pt x="596" y="181"/>
                      </a:lnTo>
                      <a:lnTo>
                        <a:pt x="602" y="186"/>
                      </a:lnTo>
                      <a:lnTo>
                        <a:pt x="599" y="188"/>
                      </a:lnTo>
                      <a:lnTo>
                        <a:pt x="597" y="189"/>
                      </a:lnTo>
                      <a:lnTo>
                        <a:pt x="594" y="192"/>
                      </a:lnTo>
                      <a:lnTo>
                        <a:pt x="594" y="196"/>
                      </a:lnTo>
                      <a:lnTo>
                        <a:pt x="592" y="197"/>
                      </a:lnTo>
                      <a:lnTo>
                        <a:pt x="592" y="200"/>
                      </a:lnTo>
                      <a:lnTo>
                        <a:pt x="591" y="204"/>
                      </a:lnTo>
                      <a:lnTo>
                        <a:pt x="591" y="207"/>
                      </a:lnTo>
                      <a:lnTo>
                        <a:pt x="591" y="208"/>
                      </a:lnTo>
                      <a:lnTo>
                        <a:pt x="591" y="212"/>
                      </a:lnTo>
                      <a:lnTo>
                        <a:pt x="594" y="213"/>
                      </a:lnTo>
                      <a:lnTo>
                        <a:pt x="597" y="216"/>
                      </a:lnTo>
                      <a:lnTo>
                        <a:pt x="599" y="220"/>
                      </a:lnTo>
                      <a:lnTo>
                        <a:pt x="602" y="221"/>
                      </a:lnTo>
                      <a:lnTo>
                        <a:pt x="604" y="224"/>
                      </a:lnTo>
                      <a:lnTo>
                        <a:pt x="605" y="226"/>
                      </a:lnTo>
                      <a:lnTo>
                        <a:pt x="608" y="228"/>
                      </a:lnTo>
                      <a:lnTo>
                        <a:pt x="610" y="229"/>
                      </a:lnTo>
                      <a:lnTo>
                        <a:pt x="613" y="229"/>
                      </a:lnTo>
                      <a:lnTo>
                        <a:pt x="616" y="229"/>
                      </a:lnTo>
                      <a:lnTo>
                        <a:pt x="623" y="226"/>
                      </a:lnTo>
                      <a:lnTo>
                        <a:pt x="626" y="223"/>
                      </a:lnTo>
                      <a:lnTo>
                        <a:pt x="626" y="218"/>
                      </a:lnTo>
                      <a:lnTo>
                        <a:pt x="623" y="215"/>
                      </a:lnTo>
                      <a:lnTo>
                        <a:pt x="621" y="210"/>
                      </a:lnTo>
                      <a:lnTo>
                        <a:pt x="618" y="207"/>
                      </a:lnTo>
                      <a:lnTo>
                        <a:pt x="616" y="204"/>
                      </a:lnTo>
                      <a:lnTo>
                        <a:pt x="618" y="202"/>
                      </a:lnTo>
                      <a:lnTo>
                        <a:pt x="623" y="202"/>
                      </a:lnTo>
                      <a:lnTo>
                        <a:pt x="634" y="204"/>
                      </a:lnTo>
                      <a:lnTo>
                        <a:pt x="616" y="162"/>
                      </a:lnTo>
                      <a:lnTo>
                        <a:pt x="623" y="165"/>
                      </a:lnTo>
                      <a:lnTo>
                        <a:pt x="629" y="168"/>
                      </a:lnTo>
                      <a:lnTo>
                        <a:pt x="634" y="172"/>
                      </a:lnTo>
                      <a:lnTo>
                        <a:pt x="640" y="176"/>
                      </a:lnTo>
                      <a:lnTo>
                        <a:pt x="647" y="180"/>
                      </a:lnTo>
                      <a:lnTo>
                        <a:pt x="653" y="183"/>
                      </a:lnTo>
                      <a:lnTo>
                        <a:pt x="660" y="184"/>
                      </a:lnTo>
                      <a:lnTo>
                        <a:pt x="664" y="186"/>
                      </a:lnTo>
                      <a:lnTo>
                        <a:pt x="671" y="183"/>
                      </a:lnTo>
                      <a:lnTo>
                        <a:pt x="676" y="180"/>
                      </a:lnTo>
                      <a:lnTo>
                        <a:pt x="626" y="144"/>
                      </a:lnTo>
                      <a:lnTo>
                        <a:pt x="639" y="151"/>
                      </a:lnTo>
                      <a:lnTo>
                        <a:pt x="650" y="159"/>
                      </a:lnTo>
                      <a:lnTo>
                        <a:pt x="663" y="165"/>
                      </a:lnTo>
                      <a:lnTo>
                        <a:pt x="676" y="173"/>
                      </a:lnTo>
                      <a:lnTo>
                        <a:pt x="688" y="178"/>
                      </a:lnTo>
                      <a:lnTo>
                        <a:pt x="701" y="184"/>
                      </a:lnTo>
                      <a:lnTo>
                        <a:pt x="714" y="188"/>
                      </a:lnTo>
                      <a:lnTo>
                        <a:pt x="727" y="189"/>
                      </a:lnTo>
                      <a:lnTo>
                        <a:pt x="740" y="189"/>
                      </a:lnTo>
                      <a:lnTo>
                        <a:pt x="752" y="186"/>
                      </a:lnTo>
                      <a:lnTo>
                        <a:pt x="743" y="180"/>
                      </a:lnTo>
                      <a:lnTo>
                        <a:pt x="744" y="183"/>
                      </a:lnTo>
                      <a:lnTo>
                        <a:pt x="748" y="184"/>
                      </a:lnTo>
                      <a:lnTo>
                        <a:pt x="749" y="186"/>
                      </a:lnTo>
                      <a:lnTo>
                        <a:pt x="752" y="186"/>
                      </a:lnTo>
                      <a:lnTo>
                        <a:pt x="756" y="188"/>
                      </a:lnTo>
                      <a:lnTo>
                        <a:pt x="759" y="188"/>
                      </a:lnTo>
                      <a:lnTo>
                        <a:pt x="762" y="188"/>
                      </a:lnTo>
                      <a:lnTo>
                        <a:pt x="764" y="188"/>
                      </a:lnTo>
                      <a:lnTo>
                        <a:pt x="767" y="186"/>
                      </a:lnTo>
                      <a:lnTo>
                        <a:pt x="770" y="186"/>
                      </a:lnTo>
                      <a:lnTo>
                        <a:pt x="778" y="180"/>
                      </a:lnTo>
                      <a:lnTo>
                        <a:pt x="700" y="144"/>
                      </a:lnTo>
                      <a:lnTo>
                        <a:pt x="796" y="168"/>
                      </a:lnTo>
                      <a:lnTo>
                        <a:pt x="792" y="168"/>
                      </a:lnTo>
                      <a:lnTo>
                        <a:pt x="789" y="170"/>
                      </a:lnTo>
                      <a:lnTo>
                        <a:pt x="788" y="170"/>
                      </a:lnTo>
                      <a:lnTo>
                        <a:pt x="786" y="170"/>
                      </a:lnTo>
                      <a:lnTo>
                        <a:pt x="784" y="172"/>
                      </a:lnTo>
                      <a:lnTo>
                        <a:pt x="783" y="173"/>
                      </a:lnTo>
                      <a:lnTo>
                        <a:pt x="781" y="175"/>
                      </a:lnTo>
                      <a:lnTo>
                        <a:pt x="780" y="176"/>
                      </a:lnTo>
                      <a:lnTo>
                        <a:pt x="778" y="178"/>
                      </a:lnTo>
                      <a:lnTo>
                        <a:pt x="778" y="180"/>
                      </a:lnTo>
                      <a:lnTo>
                        <a:pt x="778" y="186"/>
                      </a:lnTo>
                      <a:lnTo>
                        <a:pt x="788" y="191"/>
                      </a:lnTo>
                      <a:lnTo>
                        <a:pt x="797" y="192"/>
                      </a:lnTo>
                      <a:lnTo>
                        <a:pt x="808" y="194"/>
                      </a:lnTo>
                      <a:lnTo>
                        <a:pt x="820" y="196"/>
                      </a:lnTo>
                      <a:lnTo>
                        <a:pt x="831" y="196"/>
                      </a:lnTo>
                      <a:lnTo>
                        <a:pt x="842" y="196"/>
                      </a:lnTo>
                      <a:lnTo>
                        <a:pt x="853" y="196"/>
                      </a:lnTo>
                      <a:lnTo>
                        <a:pt x="864" y="194"/>
                      </a:lnTo>
                      <a:lnTo>
                        <a:pt x="876" y="194"/>
                      </a:lnTo>
                      <a:lnTo>
                        <a:pt x="887" y="194"/>
                      </a:lnTo>
                      <a:lnTo>
                        <a:pt x="879" y="199"/>
                      </a:lnTo>
                      <a:lnTo>
                        <a:pt x="869" y="202"/>
                      </a:lnTo>
                      <a:lnTo>
                        <a:pt x="858" y="204"/>
                      </a:lnTo>
                      <a:lnTo>
                        <a:pt x="844" y="202"/>
                      </a:lnTo>
                      <a:lnTo>
                        <a:pt x="831" y="200"/>
                      </a:lnTo>
                      <a:lnTo>
                        <a:pt x="815" y="199"/>
                      </a:lnTo>
                      <a:lnTo>
                        <a:pt x="800" y="197"/>
                      </a:lnTo>
                      <a:lnTo>
                        <a:pt x="786" y="197"/>
                      </a:lnTo>
                      <a:lnTo>
                        <a:pt x="773" y="199"/>
                      </a:lnTo>
                      <a:lnTo>
                        <a:pt x="760" y="204"/>
                      </a:lnTo>
                      <a:lnTo>
                        <a:pt x="768" y="207"/>
                      </a:lnTo>
                      <a:lnTo>
                        <a:pt x="776" y="208"/>
                      </a:lnTo>
                      <a:lnTo>
                        <a:pt x="784" y="212"/>
                      </a:lnTo>
                      <a:lnTo>
                        <a:pt x="792" y="215"/>
                      </a:lnTo>
                      <a:lnTo>
                        <a:pt x="800" y="216"/>
                      </a:lnTo>
                      <a:lnTo>
                        <a:pt x="810" y="220"/>
                      </a:lnTo>
                      <a:lnTo>
                        <a:pt x="818" y="221"/>
                      </a:lnTo>
                      <a:lnTo>
                        <a:pt x="826" y="223"/>
                      </a:lnTo>
                      <a:lnTo>
                        <a:pt x="836" y="223"/>
                      </a:lnTo>
                      <a:lnTo>
                        <a:pt x="845" y="221"/>
                      </a:lnTo>
                      <a:lnTo>
                        <a:pt x="839" y="232"/>
                      </a:lnTo>
                      <a:lnTo>
                        <a:pt x="831" y="237"/>
                      </a:lnTo>
                      <a:lnTo>
                        <a:pt x="824" y="237"/>
                      </a:lnTo>
                      <a:lnTo>
                        <a:pt x="816" y="236"/>
                      </a:lnTo>
                      <a:lnTo>
                        <a:pt x="808" y="232"/>
                      </a:lnTo>
                      <a:lnTo>
                        <a:pt x="802" y="229"/>
                      </a:lnTo>
                      <a:lnTo>
                        <a:pt x="794" y="228"/>
                      </a:lnTo>
                      <a:lnTo>
                        <a:pt x="786" y="226"/>
                      </a:lnTo>
                      <a:lnTo>
                        <a:pt x="778" y="229"/>
                      </a:lnTo>
                      <a:lnTo>
                        <a:pt x="770" y="236"/>
                      </a:lnTo>
                      <a:lnTo>
                        <a:pt x="802" y="253"/>
                      </a:lnTo>
                      <a:lnTo>
                        <a:pt x="800" y="250"/>
                      </a:lnTo>
                      <a:lnTo>
                        <a:pt x="797" y="247"/>
                      </a:lnTo>
                      <a:lnTo>
                        <a:pt x="794" y="245"/>
                      </a:lnTo>
                      <a:lnTo>
                        <a:pt x="791" y="245"/>
                      </a:lnTo>
                      <a:lnTo>
                        <a:pt x="788" y="245"/>
                      </a:lnTo>
                      <a:lnTo>
                        <a:pt x="784" y="245"/>
                      </a:lnTo>
                      <a:lnTo>
                        <a:pt x="781" y="245"/>
                      </a:lnTo>
                      <a:lnTo>
                        <a:pt x="778" y="245"/>
                      </a:lnTo>
                      <a:lnTo>
                        <a:pt x="773" y="247"/>
                      </a:lnTo>
                      <a:lnTo>
                        <a:pt x="770" y="247"/>
                      </a:lnTo>
                      <a:lnTo>
                        <a:pt x="760" y="253"/>
                      </a:lnTo>
                      <a:lnTo>
                        <a:pt x="767" y="256"/>
                      </a:lnTo>
                      <a:lnTo>
                        <a:pt x="772" y="258"/>
                      </a:lnTo>
                      <a:lnTo>
                        <a:pt x="778" y="261"/>
                      </a:lnTo>
                      <a:lnTo>
                        <a:pt x="783" y="264"/>
                      </a:lnTo>
                      <a:lnTo>
                        <a:pt x="789" y="268"/>
                      </a:lnTo>
                      <a:lnTo>
                        <a:pt x="794" y="269"/>
                      </a:lnTo>
                      <a:lnTo>
                        <a:pt x="800" y="272"/>
                      </a:lnTo>
                      <a:lnTo>
                        <a:pt x="807" y="272"/>
                      </a:lnTo>
                      <a:lnTo>
                        <a:pt x="813" y="272"/>
                      </a:lnTo>
                      <a:lnTo>
                        <a:pt x="820" y="271"/>
                      </a:lnTo>
                      <a:lnTo>
                        <a:pt x="815" y="276"/>
                      </a:lnTo>
                      <a:lnTo>
                        <a:pt x="812" y="282"/>
                      </a:lnTo>
                      <a:lnTo>
                        <a:pt x="812" y="288"/>
                      </a:lnTo>
                      <a:lnTo>
                        <a:pt x="812" y="295"/>
                      </a:lnTo>
                      <a:lnTo>
                        <a:pt x="812" y="301"/>
                      </a:lnTo>
                      <a:lnTo>
                        <a:pt x="812" y="308"/>
                      </a:lnTo>
                      <a:lnTo>
                        <a:pt x="810" y="312"/>
                      </a:lnTo>
                      <a:lnTo>
                        <a:pt x="808" y="317"/>
                      </a:lnTo>
                      <a:lnTo>
                        <a:pt x="804" y="319"/>
                      </a:lnTo>
                      <a:lnTo>
                        <a:pt x="796" y="320"/>
                      </a:lnTo>
                      <a:lnTo>
                        <a:pt x="797" y="319"/>
                      </a:lnTo>
                      <a:lnTo>
                        <a:pt x="797" y="316"/>
                      </a:lnTo>
                      <a:lnTo>
                        <a:pt x="799" y="311"/>
                      </a:lnTo>
                      <a:lnTo>
                        <a:pt x="799" y="306"/>
                      </a:lnTo>
                      <a:lnTo>
                        <a:pt x="799" y="300"/>
                      </a:lnTo>
                      <a:lnTo>
                        <a:pt x="797" y="293"/>
                      </a:lnTo>
                      <a:lnTo>
                        <a:pt x="794" y="287"/>
                      </a:lnTo>
                      <a:lnTo>
                        <a:pt x="791" y="282"/>
                      </a:lnTo>
                      <a:lnTo>
                        <a:pt x="784" y="276"/>
                      </a:lnTo>
                      <a:lnTo>
                        <a:pt x="778" y="271"/>
                      </a:lnTo>
                      <a:lnTo>
                        <a:pt x="775" y="272"/>
                      </a:lnTo>
                      <a:lnTo>
                        <a:pt x="770" y="272"/>
                      </a:lnTo>
                      <a:lnTo>
                        <a:pt x="767" y="271"/>
                      </a:lnTo>
                      <a:lnTo>
                        <a:pt x="762" y="271"/>
                      </a:lnTo>
                      <a:lnTo>
                        <a:pt x="759" y="271"/>
                      </a:lnTo>
                      <a:lnTo>
                        <a:pt x="756" y="271"/>
                      </a:lnTo>
                      <a:lnTo>
                        <a:pt x="751" y="271"/>
                      </a:lnTo>
                      <a:lnTo>
                        <a:pt x="748" y="272"/>
                      </a:lnTo>
                      <a:lnTo>
                        <a:pt x="744" y="274"/>
                      </a:lnTo>
                      <a:lnTo>
                        <a:pt x="743" y="279"/>
                      </a:lnTo>
                      <a:lnTo>
                        <a:pt x="743" y="280"/>
                      </a:lnTo>
                      <a:lnTo>
                        <a:pt x="743" y="284"/>
                      </a:lnTo>
                      <a:lnTo>
                        <a:pt x="744" y="285"/>
                      </a:lnTo>
                      <a:lnTo>
                        <a:pt x="744" y="288"/>
                      </a:lnTo>
                      <a:lnTo>
                        <a:pt x="746" y="290"/>
                      </a:lnTo>
                      <a:lnTo>
                        <a:pt x="748" y="292"/>
                      </a:lnTo>
                      <a:lnTo>
                        <a:pt x="749" y="293"/>
                      </a:lnTo>
                      <a:lnTo>
                        <a:pt x="751" y="293"/>
                      </a:lnTo>
                      <a:lnTo>
                        <a:pt x="752" y="295"/>
                      </a:lnTo>
                      <a:lnTo>
                        <a:pt x="752" y="296"/>
                      </a:lnTo>
                      <a:lnTo>
                        <a:pt x="756" y="296"/>
                      </a:lnTo>
                      <a:lnTo>
                        <a:pt x="756" y="296"/>
                      </a:lnTo>
                      <a:lnTo>
                        <a:pt x="752" y="296"/>
                      </a:lnTo>
                      <a:lnTo>
                        <a:pt x="749" y="296"/>
                      </a:lnTo>
                      <a:lnTo>
                        <a:pt x="743" y="296"/>
                      </a:lnTo>
                      <a:lnTo>
                        <a:pt x="738" y="296"/>
                      </a:lnTo>
                      <a:lnTo>
                        <a:pt x="732" y="296"/>
                      </a:lnTo>
                      <a:lnTo>
                        <a:pt x="725" y="300"/>
                      </a:lnTo>
                      <a:lnTo>
                        <a:pt x="720" y="301"/>
                      </a:lnTo>
                      <a:lnTo>
                        <a:pt x="717" y="306"/>
                      </a:lnTo>
                      <a:lnTo>
                        <a:pt x="760" y="320"/>
                      </a:lnTo>
                      <a:lnTo>
                        <a:pt x="762" y="319"/>
                      </a:lnTo>
                      <a:lnTo>
                        <a:pt x="760" y="317"/>
                      </a:lnTo>
                      <a:lnTo>
                        <a:pt x="757" y="317"/>
                      </a:lnTo>
                      <a:lnTo>
                        <a:pt x="752" y="316"/>
                      </a:lnTo>
                      <a:lnTo>
                        <a:pt x="746" y="314"/>
                      </a:lnTo>
                      <a:lnTo>
                        <a:pt x="738" y="314"/>
                      </a:lnTo>
                      <a:lnTo>
                        <a:pt x="732" y="312"/>
                      </a:lnTo>
                      <a:lnTo>
                        <a:pt x="724" y="312"/>
                      </a:lnTo>
                      <a:lnTo>
                        <a:pt x="717" y="312"/>
                      </a:lnTo>
                      <a:lnTo>
                        <a:pt x="711" y="314"/>
                      </a:lnTo>
                      <a:lnTo>
                        <a:pt x="700" y="320"/>
                      </a:lnTo>
                      <a:lnTo>
                        <a:pt x="728" y="349"/>
                      </a:lnTo>
                      <a:lnTo>
                        <a:pt x="602" y="296"/>
                      </a:lnTo>
                      <a:lnTo>
                        <a:pt x="608" y="288"/>
                      </a:lnTo>
                      <a:lnTo>
                        <a:pt x="605" y="285"/>
                      </a:lnTo>
                      <a:lnTo>
                        <a:pt x="602" y="282"/>
                      </a:lnTo>
                      <a:lnTo>
                        <a:pt x="600" y="279"/>
                      </a:lnTo>
                      <a:lnTo>
                        <a:pt x="597" y="276"/>
                      </a:lnTo>
                      <a:lnTo>
                        <a:pt x="594" y="272"/>
                      </a:lnTo>
                      <a:lnTo>
                        <a:pt x="591" y="269"/>
                      </a:lnTo>
                      <a:lnTo>
                        <a:pt x="588" y="268"/>
                      </a:lnTo>
                      <a:lnTo>
                        <a:pt x="583" y="266"/>
                      </a:lnTo>
                      <a:lnTo>
                        <a:pt x="578" y="264"/>
                      </a:lnTo>
                      <a:lnTo>
                        <a:pt x="573" y="264"/>
                      </a:lnTo>
                      <a:lnTo>
                        <a:pt x="573" y="296"/>
                      </a:lnTo>
                      <a:lnTo>
                        <a:pt x="540" y="279"/>
                      </a:lnTo>
                      <a:lnTo>
                        <a:pt x="511" y="256"/>
                      </a:lnTo>
                      <a:lnTo>
                        <a:pt x="485" y="231"/>
                      </a:lnTo>
                      <a:lnTo>
                        <a:pt x="460" y="204"/>
                      </a:lnTo>
                      <a:lnTo>
                        <a:pt x="436" y="176"/>
                      </a:lnTo>
                      <a:lnTo>
                        <a:pt x="412" y="149"/>
                      </a:lnTo>
                      <a:lnTo>
                        <a:pt x="386" y="125"/>
                      </a:lnTo>
                      <a:lnTo>
                        <a:pt x="357" y="103"/>
                      </a:lnTo>
                      <a:lnTo>
                        <a:pt x="325" y="87"/>
                      </a:lnTo>
                      <a:lnTo>
                        <a:pt x="288" y="77"/>
                      </a:lnTo>
                      <a:lnTo>
                        <a:pt x="311" y="106"/>
                      </a:lnTo>
                      <a:lnTo>
                        <a:pt x="335" y="138"/>
                      </a:lnTo>
                      <a:lnTo>
                        <a:pt x="360" y="172"/>
                      </a:lnTo>
                      <a:lnTo>
                        <a:pt x="388" y="205"/>
                      </a:lnTo>
                      <a:lnTo>
                        <a:pt x="415" y="237"/>
                      </a:lnTo>
                      <a:lnTo>
                        <a:pt x="445" y="269"/>
                      </a:lnTo>
                      <a:lnTo>
                        <a:pt x="477" y="298"/>
                      </a:lnTo>
                      <a:lnTo>
                        <a:pt x="511" y="322"/>
                      </a:lnTo>
                      <a:lnTo>
                        <a:pt x="546" y="341"/>
                      </a:lnTo>
                      <a:lnTo>
                        <a:pt x="584" y="356"/>
                      </a:lnTo>
                      <a:lnTo>
                        <a:pt x="602" y="320"/>
                      </a:lnTo>
                      <a:lnTo>
                        <a:pt x="743" y="391"/>
                      </a:lnTo>
                      <a:lnTo>
                        <a:pt x="738" y="396"/>
                      </a:lnTo>
                      <a:lnTo>
                        <a:pt x="732" y="397"/>
                      </a:lnTo>
                      <a:lnTo>
                        <a:pt x="725" y="399"/>
                      </a:lnTo>
                      <a:lnTo>
                        <a:pt x="717" y="397"/>
                      </a:lnTo>
                      <a:lnTo>
                        <a:pt x="711" y="396"/>
                      </a:lnTo>
                      <a:lnTo>
                        <a:pt x="703" y="392"/>
                      </a:lnTo>
                      <a:lnTo>
                        <a:pt x="695" y="388"/>
                      </a:lnTo>
                      <a:lnTo>
                        <a:pt x="688" y="383"/>
                      </a:lnTo>
                      <a:lnTo>
                        <a:pt x="682" y="378"/>
                      </a:lnTo>
                      <a:lnTo>
                        <a:pt x="676" y="373"/>
                      </a:lnTo>
                      <a:lnTo>
                        <a:pt x="644" y="397"/>
                      </a:lnTo>
                      <a:lnTo>
                        <a:pt x="669" y="415"/>
                      </a:lnTo>
                      <a:lnTo>
                        <a:pt x="668" y="418"/>
                      </a:lnTo>
                      <a:lnTo>
                        <a:pt x="664" y="418"/>
                      </a:lnTo>
                      <a:lnTo>
                        <a:pt x="661" y="415"/>
                      </a:lnTo>
                      <a:lnTo>
                        <a:pt x="655" y="412"/>
                      </a:lnTo>
                      <a:lnTo>
                        <a:pt x="648" y="407"/>
                      </a:lnTo>
                      <a:lnTo>
                        <a:pt x="642" y="404"/>
                      </a:lnTo>
                      <a:lnTo>
                        <a:pt x="636" y="400"/>
                      </a:lnTo>
                      <a:lnTo>
                        <a:pt x="628" y="399"/>
                      </a:lnTo>
                      <a:lnTo>
                        <a:pt x="621" y="400"/>
                      </a:lnTo>
                      <a:lnTo>
                        <a:pt x="616" y="405"/>
                      </a:lnTo>
                      <a:lnTo>
                        <a:pt x="652" y="432"/>
                      </a:lnTo>
                      <a:lnTo>
                        <a:pt x="650" y="436"/>
                      </a:lnTo>
                      <a:lnTo>
                        <a:pt x="647" y="434"/>
                      </a:lnTo>
                      <a:lnTo>
                        <a:pt x="644" y="432"/>
                      </a:lnTo>
                      <a:lnTo>
                        <a:pt x="637" y="429"/>
                      </a:lnTo>
                      <a:lnTo>
                        <a:pt x="631" y="424"/>
                      </a:lnTo>
                      <a:lnTo>
                        <a:pt x="624" y="420"/>
                      </a:lnTo>
                      <a:lnTo>
                        <a:pt x="618" y="413"/>
                      </a:lnTo>
                      <a:lnTo>
                        <a:pt x="612" y="408"/>
                      </a:lnTo>
                      <a:lnTo>
                        <a:pt x="607" y="402"/>
                      </a:lnTo>
                      <a:lnTo>
                        <a:pt x="602" y="397"/>
                      </a:lnTo>
                      <a:lnTo>
                        <a:pt x="584" y="415"/>
                      </a:lnTo>
                      <a:lnTo>
                        <a:pt x="626" y="458"/>
                      </a:lnTo>
                      <a:lnTo>
                        <a:pt x="624" y="456"/>
                      </a:lnTo>
                      <a:lnTo>
                        <a:pt x="624" y="455"/>
                      </a:lnTo>
                      <a:lnTo>
                        <a:pt x="623" y="453"/>
                      </a:lnTo>
                      <a:lnTo>
                        <a:pt x="621" y="453"/>
                      </a:lnTo>
                      <a:lnTo>
                        <a:pt x="620" y="452"/>
                      </a:lnTo>
                      <a:lnTo>
                        <a:pt x="616" y="450"/>
                      </a:lnTo>
                      <a:lnTo>
                        <a:pt x="615" y="448"/>
                      </a:lnTo>
                      <a:lnTo>
                        <a:pt x="613" y="448"/>
                      </a:lnTo>
                      <a:lnTo>
                        <a:pt x="612" y="447"/>
                      </a:lnTo>
                      <a:lnTo>
                        <a:pt x="608" y="447"/>
                      </a:lnTo>
                      <a:lnTo>
                        <a:pt x="602" y="458"/>
                      </a:lnTo>
                      <a:lnTo>
                        <a:pt x="652" y="490"/>
                      </a:lnTo>
                      <a:lnTo>
                        <a:pt x="608" y="490"/>
                      </a:lnTo>
                      <a:lnTo>
                        <a:pt x="615" y="503"/>
                      </a:lnTo>
                      <a:lnTo>
                        <a:pt x="624" y="517"/>
                      </a:lnTo>
                      <a:lnTo>
                        <a:pt x="636" y="533"/>
                      </a:lnTo>
                      <a:lnTo>
                        <a:pt x="648" y="548"/>
                      </a:lnTo>
                      <a:lnTo>
                        <a:pt x="661" y="562"/>
                      </a:lnTo>
                      <a:lnTo>
                        <a:pt x="676" y="576"/>
                      </a:lnTo>
                      <a:lnTo>
                        <a:pt x="692" y="591"/>
                      </a:lnTo>
                      <a:lnTo>
                        <a:pt x="706" y="604"/>
                      </a:lnTo>
                      <a:lnTo>
                        <a:pt x="722" y="615"/>
                      </a:lnTo>
                      <a:lnTo>
                        <a:pt x="735" y="626"/>
                      </a:lnTo>
                      <a:lnTo>
                        <a:pt x="735" y="652"/>
                      </a:lnTo>
                      <a:lnTo>
                        <a:pt x="733" y="650"/>
                      </a:lnTo>
                      <a:lnTo>
                        <a:pt x="732" y="650"/>
                      </a:lnTo>
                      <a:lnTo>
                        <a:pt x="728" y="650"/>
                      </a:lnTo>
                      <a:lnTo>
                        <a:pt x="727" y="652"/>
                      </a:lnTo>
                      <a:lnTo>
                        <a:pt x="725" y="652"/>
                      </a:lnTo>
                      <a:lnTo>
                        <a:pt x="724" y="653"/>
                      </a:lnTo>
                      <a:lnTo>
                        <a:pt x="722" y="655"/>
                      </a:lnTo>
                      <a:lnTo>
                        <a:pt x="720" y="656"/>
                      </a:lnTo>
                      <a:lnTo>
                        <a:pt x="719" y="656"/>
                      </a:lnTo>
                      <a:lnTo>
                        <a:pt x="717" y="658"/>
                      </a:lnTo>
                      <a:lnTo>
                        <a:pt x="706" y="637"/>
                      </a:lnTo>
                      <a:lnTo>
                        <a:pt x="695" y="620"/>
                      </a:lnTo>
                      <a:lnTo>
                        <a:pt x="685" y="604"/>
                      </a:lnTo>
                      <a:lnTo>
                        <a:pt x="676" y="589"/>
                      </a:lnTo>
                      <a:lnTo>
                        <a:pt x="666" y="576"/>
                      </a:lnTo>
                      <a:lnTo>
                        <a:pt x="655" y="564"/>
                      </a:lnTo>
                      <a:lnTo>
                        <a:pt x="644" y="551"/>
                      </a:lnTo>
                      <a:lnTo>
                        <a:pt x="629" y="538"/>
                      </a:lnTo>
                      <a:lnTo>
                        <a:pt x="612" y="524"/>
                      </a:lnTo>
                      <a:lnTo>
                        <a:pt x="591" y="508"/>
                      </a:lnTo>
                      <a:lnTo>
                        <a:pt x="573" y="516"/>
                      </a:lnTo>
                      <a:lnTo>
                        <a:pt x="557" y="516"/>
                      </a:lnTo>
                      <a:lnTo>
                        <a:pt x="543" y="511"/>
                      </a:lnTo>
                      <a:lnTo>
                        <a:pt x="530" y="501"/>
                      </a:lnTo>
                      <a:lnTo>
                        <a:pt x="519" y="488"/>
                      </a:lnTo>
                      <a:lnTo>
                        <a:pt x="508" y="476"/>
                      </a:lnTo>
                      <a:lnTo>
                        <a:pt x="496" y="463"/>
                      </a:lnTo>
                      <a:lnTo>
                        <a:pt x="485" y="453"/>
                      </a:lnTo>
                      <a:lnTo>
                        <a:pt x="472" y="447"/>
                      </a:lnTo>
                      <a:lnTo>
                        <a:pt x="458" y="447"/>
                      </a:lnTo>
                      <a:lnTo>
                        <a:pt x="476" y="464"/>
                      </a:lnTo>
                      <a:lnTo>
                        <a:pt x="330" y="296"/>
                      </a:lnTo>
                      <a:lnTo>
                        <a:pt x="330" y="309"/>
                      </a:lnTo>
                      <a:lnTo>
                        <a:pt x="332" y="322"/>
                      </a:lnTo>
                      <a:lnTo>
                        <a:pt x="338" y="335"/>
                      </a:lnTo>
                      <a:lnTo>
                        <a:pt x="344" y="348"/>
                      </a:lnTo>
                      <a:lnTo>
                        <a:pt x="354" y="360"/>
                      </a:lnTo>
                      <a:lnTo>
                        <a:pt x="365" y="373"/>
                      </a:lnTo>
                      <a:lnTo>
                        <a:pt x="376" y="384"/>
                      </a:lnTo>
                      <a:lnTo>
                        <a:pt x="386" y="397"/>
                      </a:lnTo>
                      <a:lnTo>
                        <a:pt x="396" y="410"/>
                      </a:lnTo>
                      <a:lnTo>
                        <a:pt x="405" y="423"/>
                      </a:lnTo>
                      <a:lnTo>
                        <a:pt x="402" y="420"/>
                      </a:lnTo>
                      <a:lnTo>
                        <a:pt x="399" y="418"/>
                      </a:lnTo>
                      <a:lnTo>
                        <a:pt x="396" y="415"/>
                      </a:lnTo>
                      <a:lnTo>
                        <a:pt x="392" y="410"/>
                      </a:lnTo>
                      <a:lnTo>
                        <a:pt x="391" y="407"/>
                      </a:lnTo>
                      <a:lnTo>
                        <a:pt x="388" y="405"/>
                      </a:lnTo>
                      <a:lnTo>
                        <a:pt x="384" y="402"/>
                      </a:lnTo>
                      <a:lnTo>
                        <a:pt x="381" y="400"/>
                      </a:lnTo>
                      <a:lnTo>
                        <a:pt x="376" y="399"/>
                      </a:lnTo>
                      <a:lnTo>
                        <a:pt x="373" y="397"/>
                      </a:lnTo>
                      <a:lnTo>
                        <a:pt x="370" y="407"/>
                      </a:lnTo>
                      <a:lnTo>
                        <a:pt x="368" y="410"/>
                      </a:lnTo>
                      <a:lnTo>
                        <a:pt x="365" y="412"/>
                      </a:lnTo>
                      <a:lnTo>
                        <a:pt x="362" y="412"/>
                      </a:lnTo>
                      <a:lnTo>
                        <a:pt x="357" y="410"/>
                      </a:lnTo>
                      <a:lnTo>
                        <a:pt x="354" y="407"/>
                      </a:lnTo>
                      <a:lnTo>
                        <a:pt x="351" y="405"/>
                      </a:lnTo>
                      <a:lnTo>
                        <a:pt x="346" y="407"/>
                      </a:lnTo>
                      <a:lnTo>
                        <a:pt x="341" y="408"/>
                      </a:lnTo>
                      <a:lnTo>
                        <a:pt x="338" y="415"/>
                      </a:lnTo>
                      <a:lnTo>
                        <a:pt x="312" y="391"/>
                      </a:lnTo>
                      <a:lnTo>
                        <a:pt x="301" y="391"/>
                      </a:lnTo>
                      <a:lnTo>
                        <a:pt x="290" y="388"/>
                      </a:lnTo>
                      <a:lnTo>
                        <a:pt x="277" y="384"/>
                      </a:lnTo>
                      <a:lnTo>
                        <a:pt x="264" y="378"/>
                      </a:lnTo>
                      <a:lnTo>
                        <a:pt x="252" y="370"/>
                      </a:lnTo>
                      <a:lnTo>
                        <a:pt x="237" y="362"/>
                      </a:lnTo>
                      <a:lnTo>
                        <a:pt x="224" y="352"/>
                      </a:lnTo>
                      <a:lnTo>
                        <a:pt x="212" y="341"/>
                      </a:lnTo>
                      <a:lnTo>
                        <a:pt x="199" y="332"/>
                      </a:lnTo>
                      <a:lnTo>
                        <a:pt x="186" y="320"/>
                      </a:lnTo>
                      <a:lnTo>
                        <a:pt x="53" y="162"/>
                      </a:lnTo>
                      <a:lnTo>
                        <a:pt x="66" y="170"/>
                      </a:lnTo>
                      <a:lnTo>
                        <a:pt x="77" y="180"/>
                      </a:lnTo>
                      <a:lnTo>
                        <a:pt x="90" y="191"/>
                      </a:lnTo>
                      <a:lnTo>
                        <a:pt x="101" y="202"/>
                      </a:lnTo>
                      <a:lnTo>
                        <a:pt x="112" y="215"/>
                      </a:lnTo>
                      <a:lnTo>
                        <a:pt x="124" y="228"/>
                      </a:lnTo>
                      <a:lnTo>
                        <a:pt x="136" y="240"/>
                      </a:lnTo>
                      <a:lnTo>
                        <a:pt x="149" y="252"/>
                      </a:lnTo>
                      <a:lnTo>
                        <a:pt x="164" y="263"/>
                      </a:lnTo>
                      <a:lnTo>
                        <a:pt x="180" y="271"/>
                      </a:lnTo>
                      <a:lnTo>
                        <a:pt x="183" y="269"/>
                      </a:lnTo>
                      <a:lnTo>
                        <a:pt x="184" y="268"/>
                      </a:lnTo>
                      <a:lnTo>
                        <a:pt x="186" y="266"/>
                      </a:lnTo>
                      <a:lnTo>
                        <a:pt x="186" y="263"/>
                      </a:lnTo>
                      <a:lnTo>
                        <a:pt x="186" y="260"/>
                      </a:lnTo>
                      <a:lnTo>
                        <a:pt x="188" y="256"/>
                      </a:lnTo>
                      <a:lnTo>
                        <a:pt x="186" y="255"/>
                      </a:lnTo>
                      <a:lnTo>
                        <a:pt x="186" y="252"/>
                      </a:lnTo>
                      <a:lnTo>
                        <a:pt x="186" y="248"/>
                      </a:lnTo>
                      <a:lnTo>
                        <a:pt x="186" y="247"/>
                      </a:lnTo>
                      <a:lnTo>
                        <a:pt x="212" y="264"/>
                      </a:lnTo>
                      <a:lnTo>
                        <a:pt x="207" y="266"/>
                      </a:lnTo>
                      <a:lnTo>
                        <a:pt x="205" y="268"/>
                      </a:lnTo>
                      <a:lnTo>
                        <a:pt x="204" y="271"/>
                      </a:lnTo>
                      <a:lnTo>
                        <a:pt x="202" y="274"/>
                      </a:lnTo>
                      <a:lnTo>
                        <a:pt x="202" y="277"/>
                      </a:lnTo>
                      <a:lnTo>
                        <a:pt x="202" y="280"/>
                      </a:lnTo>
                      <a:lnTo>
                        <a:pt x="202" y="285"/>
                      </a:lnTo>
                      <a:lnTo>
                        <a:pt x="204" y="288"/>
                      </a:lnTo>
                      <a:lnTo>
                        <a:pt x="204" y="293"/>
                      </a:lnTo>
                      <a:lnTo>
                        <a:pt x="204" y="296"/>
                      </a:lnTo>
                      <a:lnTo>
                        <a:pt x="213" y="308"/>
                      </a:lnTo>
                      <a:lnTo>
                        <a:pt x="220" y="312"/>
                      </a:lnTo>
                      <a:lnTo>
                        <a:pt x="226" y="312"/>
                      </a:lnTo>
                      <a:lnTo>
                        <a:pt x="232" y="309"/>
                      </a:lnTo>
                      <a:lnTo>
                        <a:pt x="237" y="304"/>
                      </a:lnTo>
                      <a:lnTo>
                        <a:pt x="242" y="300"/>
                      </a:lnTo>
                      <a:lnTo>
                        <a:pt x="248" y="296"/>
                      </a:lnTo>
                      <a:lnTo>
                        <a:pt x="255" y="296"/>
                      </a:lnTo>
                      <a:lnTo>
                        <a:pt x="263" y="301"/>
                      </a:lnTo>
                      <a:lnTo>
                        <a:pt x="271" y="314"/>
                      </a:lnTo>
                      <a:lnTo>
                        <a:pt x="256" y="290"/>
                      </a:lnTo>
                      <a:lnTo>
                        <a:pt x="239" y="269"/>
                      </a:lnTo>
                      <a:lnTo>
                        <a:pt x="221" y="247"/>
                      </a:lnTo>
                      <a:lnTo>
                        <a:pt x="200" y="228"/>
                      </a:lnTo>
                      <a:lnTo>
                        <a:pt x="180" y="207"/>
                      </a:lnTo>
                      <a:lnTo>
                        <a:pt x="157" y="186"/>
                      </a:lnTo>
                      <a:lnTo>
                        <a:pt x="135" y="165"/>
                      </a:lnTo>
                      <a:lnTo>
                        <a:pt x="112" y="144"/>
                      </a:lnTo>
                      <a:lnTo>
                        <a:pt x="88" y="124"/>
                      </a:lnTo>
                      <a:lnTo>
                        <a:pt x="66" y="103"/>
                      </a:lnTo>
                      <a:lnTo>
                        <a:pt x="55" y="98"/>
                      </a:lnTo>
                      <a:lnTo>
                        <a:pt x="47" y="98"/>
                      </a:lnTo>
                      <a:lnTo>
                        <a:pt x="39" y="101"/>
                      </a:lnTo>
                      <a:lnTo>
                        <a:pt x="34" y="106"/>
                      </a:lnTo>
                      <a:lnTo>
                        <a:pt x="29" y="111"/>
                      </a:lnTo>
                      <a:lnTo>
                        <a:pt x="24" y="119"/>
                      </a:lnTo>
                      <a:lnTo>
                        <a:pt x="20" y="125"/>
                      </a:lnTo>
                      <a:lnTo>
                        <a:pt x="15" y="133"/>
                      </a:lnTo>
                      <a:lnTo>
                        <a:pt x="8" y="140"/>
                      </a:lnTo>
                      <a:lnTo>
                        <a:pt x="0" y="144"/>
                      </a:lnTo>
                      <a:lnTo>
                        <a:pt x="4" y="130"/>
                      </a:lnTo>
                      <a:lnTo>
                        <a:pt x="8" y="112"/>
                      </a:lnTo>
                      <a:lnTo>
                        <a:pt x="15" y="93"/>
                      </a:lnTo>
                      <a:lnTo>
                        <a:pt x="23" y="74"/>
                      </a:lnTo>
                      <a:lnTo>
                        <a:pt x="34" y="53"/>
                      </a:lnTo>
                      <a:lnTo>
                        <a:pt x="47" y="36"/>
                      </a:lnTo>
                      <a:lnTo>
                        <a:pt x="63" y="20"/>
                      </a:lnTo>
                      <a:lnTo>
                        <a:pt x="80" y="8"/>
                      </a:lnTo>
                      <a:lnTo>
                        <a:pt x="101" y="2"/>
                      </a:lnTo>
                      <a:lnTo>
                        <a:pt x="127" y="0"/>
                      </a:lnTo>
                      <a:lnTo>
                        <a:pt x="152" y="18"/>
                      </a:lnTo>
                      <a:lnTo>
                        <a:pt x="175" y="28"/>
                      </a:lnTo>
                      <a:lnTo>
                        <a:pt x="197" y="32"/>
                      </a:lnTo>
                      <a:lnTo>
                        <a:pt x="216" y="32"/>
                      </a:lnTo>
                      <a:lnTo>
                        <a:pt x="234" y="32"/>
                      </a:lnTo>
                      <a:lnTo>
                        <a:pt x="253" y="32"/>
                      </a:lnTo>
                      <a:lnTo>
                        <a:pt x="272" y="37"/>
                      </a:lnTo>
                      <a:lnTo>
                        <a:pt x="292" y="47"/>
                      </a:lnTo>
                      <a:lnTo>
                        <a:pt x="314" y="66"/>
                      </a:lnTo>
                      <a:lnTo>
                        <a:pt x="338" y="95"/>
                      </a:lnTo>
                      <a:lnTo>
                        <a:pt x="338" y="95"/>
                      </a:lnTo>
                      <a:lnTo>
                        <a:pt x="336" y="95"/>
                      </a:lnTo>
                      <a:close/>
                    </a:path>
                  </a:pathLst>
                </a:custGeom>
                <a:solidFill>
                  <a:srgbClr val="600C0C"/>
                </a:solidFill>
                <a:ln w="9525">
                  <a:noFill/>
                  <a:round/>
                  <a:headEnd/>
                  <a:tailEnd/>
                </a:ln>
              </p:spPr>
              <p:txBody>
                <a:bodyPr/>
                <a:lstStyle/>
                <a:p>
                  <a:endParaRPr lang="en-US"/>
                </a:p>
              </p:txBody>
            </p:sp>
            <p:sp>
              <p:nvSpPr>
                <p:cNvPr id="44361" name="Freeform 329"/>
                <p:cNvSpPr>
                  <a:spLocks/>
                </p:cNvSpPr>
                <p:nvPr/>
              </p:nvSpPr>
              <p:spPr bwMode="auto">
                <a:xfrm>
                  <a:off x="3198" y="3562"/>
                  <a:ext cx="9" cy="18"/>
                </a:xfrm>
                <a:custGeom>
                  <a:avLst/>
                  <a:gdLst/>
                  <a:ahLst/>
                  <a:cxnLst>
                    <a:cxn ang="0">
                      <a:pos x="16" y="10"/>
                    </a:cxn>
                    <a:cxn ang="0">
                      <a:pos x="17" y="13"/>
                    </a:cxn>
                    <a:cxn ang="0">
                      <a:pos x="17" y="16"/>
                    </a:cxn>
                    <a:cxn ang="0">
                      <a:pos x="16" y="18"/>
                    </a:cxn>
                    <a:cxn ang="0">
                      <a:pos x="14" y="21"/>
                    </a:cxn>
                    <a:cxn ang="0">
                      <a:pos x="13" y="23"/>
                    </a:cxn>
                    <a:cxn ang="0">
                      <a:pos x="9" y="24"/>
                    </a:cxn>
                    <a:cxn ang="0">
                      <a:pos x="6" y="28"/>
                    </a:cxn>
                    <a:cxn ang="0">
                      <a:pos x="5" y="29"/>
                    </a:cxn>
                    <a:cxn ang="0">
                      <a:pos x="1" y="32"/>
                    </a:cxn>
                    <a:cxn ang="0">
                      <a:pos x="0" y="36"/>
                    </a:cxn>
                    <a:cxn ang="0">
                      <a:pos x="17" y="18"/>
                    </a:cxn>
                    <a:cxn ang="0">
                      <a:pos x="0" y="0"/>
                    </a:cxn>
                    <a:cxn ang="0">
                      <a:pos x="1" y="0"/>
                    </a:cxn>
                    <a:cxn ang="0">
                      <a:pos x="3" y="0"/>
                    </a:cxn>
                    <a:cxn ang="0">
                      <a:pos x="5" y="0"/>
                    </a:cxn>
                    <a:cxn ang="0">
                      <a:pos x="6" y="2"/>
                    </a:cxn>
                    <a:cxn ang="0">
                      <a:pos x="8" y="2"/>
                    </a:cxn>
                    <a:cxn ang="0">
                      <a:pos x="9" y="4"/>
                    </a:cxn>
                    <a:cxn ang="0">
                      <a:pos x="11" y="5"/>
                    </a:cxn>
                    <a:cxn ang="0">
                      <a:pos x="13" y="7"/>
                    </a:cxn>
                    <a:cxn ang="0">
                      <a:pos x="14" y="8"/>
                    </a:cxn>
                    <a:cxn ang="0">
                      <a:pos x="17" y="10"/>
                    </a:cxn>
                    <a:cxn ang="0">
                      <a:pos x="17" y="10"/>
                    </a:cxn>
                    <a:cxn ang="0">
                      <a:pos x="16" y="10"/>
                    </a:cxn>
                  </a:cxnLst>
                  <a:rect l="0" t="0" r="r" b="b"/>
                  <a:pathLst>
                    <a:path w="17" h="36">
                      <a:moveTo>
                        <a:pt x="16" y="10"/>
                      </a:moveTo>
                      <a:lnTo>
                        <a:pt x="17" y="13"/>
                      </a:lnTo>
                      <a:lnTo>
                        <a:pt x="17" y="16"/>
                      </a:lnTo>
                      <a:lnTo>
                        <a:pt x="16" y="18"/>
                      </a:lnTo>
                      <a:lnTo>
                        <a:pt x="14" y="21"/>
                      </a:lnTo>
                      <a:lnTo>
                        <a:pt x="13" y="23"/>
                      </a:lnTo>
                      <a:lnTo>
                        <a:pt x="9" y="24"/>
                      </a:lnTo>
                      <a:lnTo>
                        <a:pt x="6" y="28"/>
                      </a:lnTo>
                      <a:lnTo>
                        <a:pt x="5" y="29"/>
                      </a:lnTo>
                      <a:lnTo>
                        <a:pt x="1" y="32"/>
                      </a:lnTo>
                      <a:lnTo>
                        <a:pt x="0" y="36"/>
                      </a:lnTo>
                      <a:lnTo>
                        <a:pt x="17" y="18"/>
                      </a:lnTo>
                      <a:lnTo>
                        <a:pt x="0" y="0"/>
                      </a:lnTo>
                      <a:lnTo>
                        <a:pt x="1" y="0"/>
                      </a:lnTo>
                      <a:lnTo>
                        <a:pt x="3" y="0"/>
                      </a:lnTo>
                      <a:lnTo>
                        <a:pt x="5" y="0"/>
                      </a:lnTo>
                      <a:lnTo>
                        <a:pt x="6" y="2"/>
                      </a:lnTo>
                      <a:lnTo>
                        <a:pt x="8" y="2"/>
                      </a:lnTo>
                      <a:lnTo>
                        <a:pt x="9" y="4"/>
                      </a:lnTo>
                      <a:lnTo>
                        <a:pt x="11" y="5"/>
                      </a:lnTo>
                      <a:lnTo>
                        <a:pt x="13" y="7"/>
                      </a:lnTo>
                      <a:lnTo>
                        <a:pt x="14" y="8"/>
                      </a:lnTo>
                      <a:lnTo>
                        <a:pt x="17" y="10"/>
                      </a:lnTo>
                      <a:lnTo>
                        <a:pt x="17" y="10"/>
                      </a:lnTo>
                      <a:lnTo>
                        <a:pt x="16" y="10"/>
                      </a:lnTo>
                      <a:close/>
                    </a:path>
                  </a:pathLst>
                </a:custGeom>
                <a:solidFill>
                  <a:srgbClr val="520000"/>
                </a:solidFill>
                <a:ln w="9525">
                  <a:noFill/>
                  <a:round/>
                  <a:headEnd/>
                  <a:tailEnd/>
                </a:ln>
              </p:spPr>
              <p:txBody>
                <a:bodyPr/>
                <a:lstStyle/>
                <a:p>
                  <a:endParaRPr lang="en-US"/>
                </a:p>
              </p:txBody>
            </p:sp>
            <p:sp>
              <p:nvSpPr>
                <p:cNvPr id="44362" name="Freeform 330"/>
                <p:cNvSpPr>
                  <a:spLocks/>
                </p:cNvSpPr>
                <p:nvPr/>
              </p:nvSpPr>
              <p:spPr bwMode="auto">
                <a:xfrm>
                  <a:off x="3332" y="3567"/>
                  <a:ext cx="26" cy="64"/>
                </a:xfrm>
                <a:custGeom>
                  <a:avLst/>
                  <a:gdLst/>
                  <a:ahLst/>
                  <a:cxnLst>
                    <a:cxn ang="0">
                      <a:pos x="16" y="24"/>
                    </a:cxn>
                    <a:cxn ang="0">
                      <a:pos x="19" y="29"/>
                    </a:cxn>
                    <a:cxn ang="0">
                      <a:pos x="22" y="32"/>
                    </a:cxn>
                    <a:cxn ang="0">
                      <a:pos x="26" y="34"/>
                    </a:cxn>
                    <a:cxn ang="0">
                      <a:pos x="30" y="34"/>
                    </a:cxn>
                    <a:cxn ang="0">
                      <a:pos x="34" y="34"/>
                    </a:cxn>
                    <a:cxn ang="0">
                      <a:pos x="37" y="34"/>
                    </a:cxn>
                    <a:cxn ang="0">
                      <a:pos x="42" y="34"/>
                    </a:cxn>
                    <a:cxn ang="0">
                      <a:pos x="45" y="34"/>
                    </a:cxn>
                    <a:cxn ang="0">
                      <a:pos x="50" y="32"/>
                    </a:cxn>
                    <a:cxn ang="0">
                      <a:pos x="53" y="32"/>
                    </a:cxn>
                    <a:cxn ang="0">
                      <a:pos x="38" y="40"/>
                    </a:cxn>
                    <a:cxn ang="0">
                      <a:pos x="30" y="51"/>
                    </a:cxn>
                    <a:cxn ang="0">
                      <a:pos x="27" y="62"/>
                    </a:cxn>
                    <a:cxn ang="0">
                      <a:pos x="26" y="74"/>
                    </a:cxn>
                    <a:cxn ang="0">
                      <a:pos x="27" y="85"/>
                    </a:cxn>
                    <a:cxn ang="0">
                      <a:pos x="27" y="96"/>
                    </a:cxn>
                    <a:cxn ang="0">
                      <a:pos x="27" y="107"/>
                    </a:cxn>
                    <a:cxn ang="0">
                      <a:pos x="22" y="115"/>
                    </a:cxn>
                    <a:cxn ang="0">
                      <a:pos x="16" y="123"/>
                    </a:cxn>
                    <a:cxn ang="0">
                      <a:pos x="3" y="128"/>
                    </a:cxn>
                    <a:cxn ang="0">
                      <a:pos x="0" y="128"/>
                    </a:cxn>
                    <a:cxn ang="0">
                      <a:pos x="0" y="128"/>
                    </a:cxn>
                    <a:cxn ang="0">
                      <a:pos x="2" y="126"/>
                    </a:cxn>
                    <a:cxn ang="0">
                      <a:pos x="5" y="125"/>
                    </a:cxn>
                    <a:cxn ang="0">
                      <a:pos x="10" y="120"/>
                    </a:cxn>
                    <a:cxn ang="0">
                      <a:pos x="13" y="115"/>
                    </a:cxn>
                    <a:cxn ang="0">
                      <a:pos x="18" y="110"/>
                    </a:cxn>
                    <a:cxn ang="0">
                      <a:pos x="22" y="104"/>
                    </a:cxn>
                    <a:cxn ang="0">
                      <a:pos x="26" y="99"/>
                    </a:cxn>
                    <a:cxn ang="0">
                      <a:pos x="27" y="93"/>
                    </a:cxn>
                    <a:cxn ang="0">
                      <a:pos x="3" y="85"/>
                    </a:cxn>
                    <a:cxn ang="0">
                      <a:pos x="35" y="43"/>
                    </a:cxn>
                    <a:cxn ang="0">
                      <a:pos x="34" y="40"/>
                    </a:cxn>
                    <a:cxn ang="0">
                      <a:pos x="32" y="38"/>
                    </a:cxn>
                    <a:cxn ang="0">
                      <a:pos x="29" y="35"/>
                    </a:cxn>
                    <a:cxn ang="0">
                      <a:pos x="27" y="35"/>
                    </a:cxn>
                    <a:cxn ang="0">
                      <a:pos x="24" y="34"/>
                    </a:cxn>
                    <a:cxn ang="0">
                      <a:pos x="21" y="34"/>
                    </a:cxn>
                    <a:cxn ang="0">
                      <a:pos x="18" y="32"/>
                    </a:cxn>
                    <a:cxn ang="0">
                      <a:pos x="14" y="32"/>
                    </a:cxn>
                    <a:cxn ang="0">
                      <a:pos x="13" y="32"/>
                    </a:cxn>
                    <a:cxn ang="0">
                      <a:pos x="10" y="32"/>
                    </a:cxn>
                    <a:cxn ang="0">
                      <a:pos x="27" y="0"/>
                    </a:cxn>
                    <a:cxn ang="0">
                      <a:pos x="53" y="8"/>
                    </a:cxn>
                    <a:cxn ang="0">
                      <a:pos x="18" y="26"/>
                    </a:cxn>
                    <a:cxn ang="0">
                      <a:pos x="18" y="26"/>
                    </a:cxn>
                    <a:cxn ang="0">
                      <a:pos x="16" y="24"/>
                    </a:cxn>
                  </a:cxnLst>
                  <a:rect l="0" t="0" r="r" b="b"/>
                  <a:pathLst>
                    <a:path w="53" h="128">
                      <a:moveTo>
                        <a:pt x="16" y="24"/>
                      </a:moveTo>
                      <a:lnTo>
                        <a:pt x="19" y="29"/>
                      </a:lnTo>
                      <a:lnTo>
                        <a:pt x="22" y="32"/>
                      </a:lnTo>
                      <a:lnTo>
                        <a:pt x="26" y="34"/>
                      </a:lnTo>
                      <a:lnTo>
                        <a:pt x="30" y="34"/>
                      </a:lnTo>
                      <a:lnTo>
                        <a:pt x="34" y="34"/>
                      </a:lnTo>
                      <a:lnTo>
                        <a:pt x="37" y="34"/>
                      </a:lnTo>
                      <a:lnTo>
                        <a:pt x="42" y="34"/>
                      </a:lnTo>
                      <a:lnTo>
                        <a:pt x="45" y="34"/>
                      </a:lnTo>
                      <a:lnTo>
                        <a:pt x="50" y="32"/>
                      </a:lnTo>
                      <a:lnTo>
                        <a:pt x="53" y="32"/>
                      </a:lnTo>
                      <a:lnTo>
                        <a:pt x="38" y="40"/>
                      </a:lnTo>
                      <a:lnTo>
                        <a:pt x="30" y="51"/>
                      </a:lnTo>
                      <a:lnTo>
                        <a:pt x="27" y="62"/>
                      </a:lnTo>
                      <a:lnTo>
                        <a:pt x="26" y="74"/>
                      </a:lnTo>
                      <a:lnTo>
                        <a:pt x="27" y="85"/>
                      </a:lnTo>
                      <a:lnTo>
                        <a:pt x="27" y="96"/>
                      </a:lnTo>
                      <a:lnTo>
                        <a:pt x="27" y="107"/>
                      </a:lnTo>
                      <a:lnTo>
                        <a:pt x="22" y="115"/>
                      </a:lnTo>
                      <a:lnTo>
                        <a:pt x="16" y="123"/>
                      </a:lnTo>
                      <a:lnTo>
                        <a:pt x="3" y="128"/>
                      </a:lnTo>
                      <a:lnTo>
                        <a:pt x="0" y="128"/>
                      </a:lnTo>
                      <a:lnTo>
                        <a:pt x="0" y="128"/>
                      </a:lnTo>
                      <a:lnTo>
                        <a:pt x="2" y="126"/>
                      </a:lnTo>
                      <a:lnTo>
                        <a:pt x="5" y="125"/>
                      </a:lnTo>
                      <a:lnTo>
                        <a:pt x="10" y="120"/>
                      </a:lnTo>
                      <a:lnTo>
                        <a:pt x="13" y="115"/>
                      </a:lnTo>
                      <a:lnTo>
                        <a:pt x="18" y="110"/>
                      </a:lnTo>
                      <a:lnTo>
                        <a:pt x="22" y="104"/>
                      </a:lnTo>
                      <a:lnTo>
                        <a:pt x="26" y="99"/>
                      </a:lnTo>
                      <a:lnTo>
                        <a:pt x="27" y="93"/>
                      </a:lnTo>
                      <a:lnTo>
                        <a:pt x="3" y="85"/>
                      </a:lnTo>
                      <a:lnTo>
                        <a:pt x="35" y="43"/>
                      </a:lnTo>
                      <a:lnTo>
                        <a:pt x="34" y="40"/>
                      </a:lnTo>
                      <a:lnTo>
                        <a:pt x="32" y="38"/>
                      </a:lnTo>
                      <a:lnTo>
                        <a:pt x="29" y="35"/>
                      </a:lnTo>
                      <a:lnTo>
                        <a:pt x="27" y="35"/>
                      </a:lnTo>
                      <a:lnTo>
                        <a:pt x="24" y="34"/>
                      </a:lnTo>
                      <a:lnTo>
                        <a:pt x="21" y="34"/>
                      </a:lnTo>
                      <a:lnTo>
                        <a:pt x="18" y="32"/>
                      </a:lnTo>
                      <a:lnTo>
                        <a:pt x="14" y="32"/>
                      </a:lnTo>
                      <a:lnTo>
                        <a:pt x="13" y="32"/>
                      </a:lnTo>
                      <a:lnTo>
                        <a:pt x="10" y="32"/>
                      </a:lnTo>
                      <a:lnTo>
                        <a:pt x="27" y="0"/>
                      </a:lnTo>
                      <a:lnTo>
                        <a:pt x="53" y="8"/>
                      </a:lnTo>
                      <a:lnTo>
                        <a:pt x="18" y="26"/>
                      </a:lnTo>
                      <a:lnTo>
                        <a:pt x="18" y="26"/>
                      </a:lnTo>
                      <a:lnTo>
                        <a:pt x="16" y="24"/>
                      </a:lnTo>
                      <a:close/>
                    </a:path>
                  </a:pathLst>
                </a:custGeom>
                <a:solidFill>
                  <a:srgbClr val="520000"/>
                </a:solidFill>
                <a:ln w="9525">
                  <a:noFill/>
                  <a:round/>
                  <a:headEnd/>
                  <a:tailEnd/>
                </a:ln>
              </p:spPr>
              <p:txBody>
                <a:bodyPr/>
                <a:lstStyle/>
                <a:p>
                  <a:endParaRPr lang="en-US"/>
                </a:p>
              </p:txBody>
            </p:sp>
            <p:sp>
              <p:nvSpPr>
                <p:cNvPr id="44363" name="Freeform 331"/>
                <p:cNvSpPr>
                  <a:spLocks/>
                </p:cNvSpPr>
                <p:nvPr/>
              </p:nvSpPr>
              <p:spPr bwMode="auto">
                <a:xfrm>
                  <a:off x="3494" y="3560"/>
                  <a:ext cx="4" cy="13"/>
                </a:xfrm>
                <a:custGeom>
                  <a:avLst/>
                  <a:gdLst/>
                  <a:ahLst/>
                  <a:cxnLst>
                    <a:cxn ang="0">
                      <a:pos x="0" y="0"/>
                    </a:cxn>
                    <a:cxn ang="0">
                      <a:pos x="8" y="0"/>
                    </a:cxn>
                    <a:cxn ang="0">
                      <a:pos x="8" y="25"/>
                    </a:cxn>
                    <a:cxn ang="0">
                      <a:pos x="0" y="25"/>
                    </a:cxn>
                    <a:cxn ang="0">
                      <a:pos x="0" y="0"/>
                    </a:cxn>
                    <a:cxn ang="0">
                      <a:pos x="0" y="0"/>
                    </a:cxn>
                  </a:cxnLst>
                  <a:rect l="0" t="0" r="r" b="b"/>
                  <a:pathLst>
                    <a:path w="8" h="25">
                      <a:moveTo>
                        <a:pt x="0" y="0"/>
                      </a:moveTo>
                      <a:lnTo>
                        <a:pt x="8" y="0"/>
                      </a:lnTo>
                      <a:lnTo>
                        <a:pt x="8" y="25"/>
                      </a:lnTo>
                      <a:lnTo>
                        <a:pt x="0" y="25"/>
                      </a:lnTo>
                      <a:lnTo>
                        <a:pt x="0" y="0"/>
                      </a:lnTo>
                      <a:lnTo>
                        <a:pt x="0" y="0"/>
                      </a:lnTo>
                      <a:close/>
                    </a:path>
                  </a:pathLst>
                </a:custGeom>
                <a:solidFill>
                  <a:srgbClr val="893939"/>
                </a:solidFill>
                <a:ln w="9525">
                  <a:noFill/>
                  <a:round/>
                  <a:headEnd/>
                  <a:tailEnd/>
                </a:ln>
              </p:spPr>
              <p:txBody>
                <a:bodyPr/>
                <a:lstStyle/>
                <a:p>
                  <a:endParaRPr lang="en-US"/>
                </a:p>
              </p:txBody>
            </p:sp>
            <p:sp>
              <p:nvSpPr>
                <p:cNvPr id="44364" name="Freeform 332"/>
                <p:cNvSpPr>
                  <a:spLocks/>
                </p:cNvSpPr>
                <p:nvPr/>
              </p:nvSpPr>
              <p:spPr bwMode="auto">
                <a:xfrm>
                  <a:off x="3552" y="3570"/>
                  <a:ext cx="9" cy="26"/>
                </a:xfrm>
                <a:custGeom>
                  <a:avLst/>
                  <a:gdLst/>
                  <a:ahLst/>
                  <a:cxnLst>
                    <a:cxn ang="0">
                      <a:pos x="16" y="0"/>
                    </a:cxn>
                    <a:cxn ang="0">
                      <a:pos x="0" y="52"/>
                    </a:cxn>
                    <a:cxn ang="0">
                      <a:pos x="18" y="2"/>
                    </a:cxn>
                    <a:cxn ang="0">
                      <a:pos x="18" y="2"/>
                    </a:cxn>
                    <a:cxn ang="0">
                      <a:pos x="16" y="0"/>
                    </a:cxn>
                  </a:cxnLst>
                  <a:rect l="0" t="0" r="r" b="b"/>
                  <a:pathLst>
                    <a:path w="18" h="52">
                      <a:moveTo>
                        <a:pt x="16" y="0"/>
                      </a:moveTo>
                      <a:lnTo>
                        <a:pt x="0" y="52"/>
                      </a:lnTo>
                      <a:lnTo>
                        <a:pt x="18" y="2"/>
                      </a:lnTo>
                      <a:lnTo>
                        <a:pt x="18" y="2"/>
                      </a:lnTo>
                      <a:lnTo>
                        <a:pt x="16" y="0"/>
                      </a:lnTo>
                      <a:close/>
                    </a:path>
                  </a:pathLst>
                </a:custGeom>
                <a:solidFill>
                  <a:srgbClr val="893939"/>
                </a:solidFill>
                <a:ln w="9525">
                  <a:noFill/>
                  <a:round/>
                  <a:headEnd/>
                  <a:tailEnd/>
                </a:ln>
              </p:spPr>
              <p:txBody>
                <a:bodyPr/>
                <a:lstStyle/>
                <a:p>
                  <a:endParaRPr lang="en-US"/>
                </a:p>
              </p:txBody>
            </p:sp>
            <p:sp>
              <p:nvSpPr>
                <p:cNvPr id="44365" name="Freeform 333"/>
                <p:cNvSpPr>
                  <a:spLocks/>
                </p:cNvSpPr>
                <p:nvPr/>
              </p:nvSpPr>
              <p:spPr bwMode="auto">
                <a:xfrm>
                  <a:off x="3608" y="3570"/>
                  <a:ext cx="7" cy="31"/>
                </a:xfrm>
                <a:custGeom>
                  <a:avLst/>
                  <a:gdLst/>
                  <a:ahLst/>
                  <a:cxnLst>
                    <a:cxn ang="0">
                      <a:pos x="14" y="0"/>
                    </a:cxn>
                    <a:cxn ang="0">
                      <a:pos x="0" y="61"/>
                    </a:cxn>
                    <a:cxn ang="0">
                      <a:pos x="14" y="2"/>
                    </a:cxn>
                    <a:cxn ang="0">
                      <a:pos x="14" y="2"/>
                    </a:cxn>
                    <a:cxn ang="0">
                      <a:pos x="14" y="0"/>
                    </a:cxn>
                  </a:cxnLst>
                  <a:rect l="0" t="0" r="r" b="b"/>
                  <a:pathLst>
                    <a:path w="14" h="61">
                      <a:moveTo>
                        <a:pt x="14" y="0"/>
                      </a:moveTo>
                      <a:lnTo>
                        <a:pt x="0" y="61"/>
                      </a:lnTo>
                      <a:lnTo>
                        <a:pt x="14" y="2"/>
                      </a:lnTo>
                      <a:lnTo>
                        <a:pt x="14" y="2"/>
                      </a:lnTo>
                      <a:lnTo>
                        <a:pt x="14" y="0"/>
                      </a:lnTo>
                      <a:close/>
                    </a:path>
                  </a:pathLst>
                </a:custGeom>
                <a:solidFill>
                  <a:srgbClr val="520000"/>
                </a:solidFill>
                <a:ln w="9525">
                  <a:noFill/>
                  <a:round/>
                  <a:headEnd/>
                  <a:tailEnd/>
                </a:ln>
              </p:spPr>
              <p:txBody>
                <a:bodyPr/>
                <a:lstStyle/>
                <a:p>
                  <a:endParaRPr lang="en-US"/>
                </a:p>
              </p:txBody>
            </p:sp>
            <p:sp>
              <p:nvSpPr>
                <p:cNvPr id="44366" name="Freeform 334"/>
                <p:cNvSpPr>
                  <a:spLocks/>
                </p:cNvSpPr>
                <p:nvPr/>
              </p:nvSpPr>
              <p:spPr bwMode="auto">
                <a:xfrm>
                  <a:off x="3222" y="3574"/>
                  <a:ext cx="10" cy="31"/>
                </a:xfrm>
                <a:custGeom>
                  <a:avLst/>
                  <a:gdLst/>
                  <a:ahLst/>
                  <a:cxnLst>
                    <a:cxn ang="0">
                      <a:pos x="17" y="60"/>
                    </a:cxn>
                    <a:cxn ang="0">
                      <a:pos x="0" y="29"/>
                    </a:cxn>
                    <a:cxn ang="0">
                      <a:pos x="11" y="36"/>
                    </a:cxn>
                    <a:cxn ang="0">
                      <a:pos x="11" y="0"/>
                    </a:cxn>
                    <a:cxn ang="0">
                      <a:pos x="14" y="7"/>
                    </a:cxn>
                    <a:cxn ang="0">
                      <a:pos x="17" y="12"/>
                    </a:cxn>
                    <a:cxn ang="0">
                      <a:pos x="17" y="18"/>
                    </a:cxn>
                    <a:cxn ang="0">
                      <a:pos x="19" y="24"/>
                    </a:cxn>
                    <a:cxn ang="0">
                      <a:pos x="19" y="31"/>
                    </a:cxn>
                    <a:cxn ang="0">
                      <a:pos x="17" y="37"/>
                    </a:cxn>
                    <a:cxn ang="0">
                      <a:pos x="17" y="44"/>
                    </a:cxn>
                    <a:cxn ang="0">
                      <a:pos x="17" y="50"/>
                    </a:cxn>
                    <a:cxn ang="0">
                      <a:pos x="17" y="55"/>
                    </a:cxn>
                    <a:cxn ang="0">
                      <a:pos x="17" y="61"/>
                    </a:cxn>
                    <a:cxn ang="0">
                      <a:pos x="17" y="61"/>
                    </a:cxn>
                    <a:cxn ang="0">
                      <a:pos x="17" y="60"/>
                    </a:cxn>
                  </a:cxnLst>
                  <a:rect l="0" t="0" r="r" b="b"/>
                  <a:pathLst>
                    <a:path w="19" h="61">
                      <a:moveTo>
                        <a:pt x="17" y="60"/>
                      </a:moveTo>
                      <a:lnTo>
                        <a:pt x="0" y="29"/>
                      </a:lnTo>
                      <a:lnTo>
                        <a:pt x="11" y="36"/>
                      </a:lnTo>
                      <a:lnTo>
                        <a:pt x="11" y="0"/>
                      </a:lnTo>
                      <a:lnTo>
                        <a:pt x="14" y="7"/>
                      </a:lnTo>
                      <a:lnTo>
                        <a:pt x="17" y="12"/>
                      </a:lnTo>
                      <a:lnTo>
                        <a:pt x="17" y="18"/>
                      </a:lnTo>
                      <a:lnTo>
                        <a:pt x="19" y="24"/>
                      </a:lnTo>
                      <a:lnTo>
                        <a:pt x="19" y="31"/>
                      </a:lnTo>
                      <a:lnTo>
                        <a:pt x="17" y="37"/>
                      </a:lnTo>
                      <a:lnTo>
                        <a:pt x="17" y="44"/>
                      </a:lnTo>
                      <a:lnTo>
                        <a:pt x="17" y="50"/>
                      </a:lnTo>
                      <a:lnTo>
                        <a:pt x="17" y="55"/>
                      </a:lnTo>
                      <a:lnTo>
                        <a:pt x="17" y="61"/>
                      </a:lnTo>
                      <a:lnTo>
                        <a:pt x="17" y="61"/>
                      </a:lnTo>
                      <a:lnTo>
                        <a:pt x="17" y="60"/>
                      </a:lnTo>
                      <a:close/>
                    </a:path>
                  </a:pathLst>
                </a:custGeom>
                <a:solidFill>
                  <a:srgbClr val="520000"/>
                </a:solidFill>
                <a:ln w="9525">
                  <a:noFill/>
                  <a:round/>
                  <a:headEnd/>
                  <a:tailEnd/>
                </a:ln>
              </p:spPr>
              <p:txBody>
                <a:bodyPr/>
                <a:lstStyle/>
                <a:p>
                  <a:endParaRPr lang="en-US"/>
                </a:p>
              </p:txBody>
            </p:sp>
            <p:sp>
              <p:nvSpPr>
                <p:cNvPr id="44367" name="Freeform 335"/>
                <p:cNvSpPr>
                  <a:spLocks/>
                </p:cNvSpPr>
                <p:nvPr/>
              </p:nvSpPr>
              <p:spPr bwMode="auto">
                <a:xfrm>
                  <a:off x="3561" y="3574"/>
                  <a:ext cx="9" cy="31"/>
                </a:xfrm>
                <a:custGeom>
                  <a:avLst/>
                  <a:gdLst/>
                  <a:ahLst/>
                  <a:cxnLst>
                    <a:cxn ang="0">
                      <a:pos x="16" y="0"/>
                    </a:cxn>
                    <a:cxn ang="0">
                      <a:pos x="0" y="61"/>
                    </a:cxn>
                    <a:cxn ang="0">
                      <a:pos x="17" y="0"/>
                    </a:cxn>
                    <a:cxn ang="0">
                      <a:pos x="17" y="0"/>
                    </a:cxn>
                    <a:cxn ang="0">
                      <a:pos x="16" y="0"/>
                    </a:cxn>
                  </a:cxnLst>
                  <a:rect l="0" t="0" r="r" b="b"/>
                  <a:pathLst>
                    <a:path w="17" h="61">
                      <a:moveTo>
                        <a:pt x="16" y="0"/>
                      </a:moveTo>
                      <a:lnTo>
                        <a:pt x="0" y="61"/>
                      </a:lnTo>
                      <a:lnTo>
                        <a:pt x="17" y="0"/>
                      </a:lnTo>
                      <a:lnTo>
                        <a:pt x="17" y="0"/>
                      </a:lnTo>
                      <a:lnTo>
                        <a:pt x="16" y="0"/>
                      </a:lnTo>
                      <a:close/>
                    </a:path>
                  </a:pathLst>
                </a:custGeom>
                <a:solidFill>
                  <a:srgbClr val="893939"/>
                </a:solidFill>
                <a:ln w="9525">
                  <a:noFill/>
                  <a:round/>
                  <a:headEnd/>
                  <a:tailEnd/>
                </a:ln>
              </p:spPr>
              <p:txBody>
                <a:bodyPr/>
                <a:lstStyle/>
                <a:p>
                  <a:endParaRPr lang="en-US"/>
                </a:p>
              </p:txBody>
            </p:sp>
            <p:sp>
              <p:nvSpPr>
                <p:cNvPr id="44368" name="Freeform 336"/>
                <p:cNvSpPr>
                  <a:spLocks/>
                </p:cNvSpPr>
                <p:nvPr/>
              </p:nvSpPr>
              <p:spPr bwMode="auto">
                <a:xfrm>
                  <a:off x="2982" y="3583"/>
                  <a:ext cx="17" cy="13"/>
                </a:xfrm>
                <a:custGeom>
                  <a:avLst/>
                  <a:gdLst/>
                  <a:ahLst/>
                  <a:cxnLst>
                    <a:cxn ang="0">
                      <a:pos x="35" y="24"/>
                    </a:cxn>
                    <a:cxn ang="0">
                      <a:pos x="32" y="21"/>
                    </a:cxn>
                    <a:cxn ang="0">
                      <a:pos x="31" y="19"/>
                    </a:cxn>
                    <a:cxn ang="0">
                      <a:pos x="27" y="18"/>
                    </a:cxn>
                    <a:cxn ang="0">
                      <a:pos x="23" y="18"/>
                    </a:cxn>
                    <a:cxn ang="0">
                      <a:pos x="19" y="18"/>
                    </a:cxn>
                    <a:cxn ang="0">
                      <a:pos x="15" y="18"/>
                    </a:cxn>
                    <a:cxn ang="0">
                      <a:pos x="11" y="18"/>
                    </a:cxn>
                    <a:cxn ang="0">
                      <a:pos x="7" y="19"/>
                    </a:cxn>
                    <a:cxn ang="0">
                      <a:pos x="3" y="19"/>
                    </a:cxn>
                    <a:cxn ang="0">
                      <a:pos x="0" y="18"/>
                    </a:cxn>
                    <a:cxn ang="0">
                      <a:pos x="35" y="0"/>
                    </a:cxn>
                    <a:cxn ang="0">
                      <a:pos x="35" y="26"/>
                    </a:cxn>
                    <a:cxn ang="0">
                      <a:pos x="35" y="26"/>
                    </a:cxn>
                    <a:cxn ang="0">
                      <a:pos x="35" y="24"/>
                    </a:cxn>
                  </a:cxnLst>
                  <a:rect l="0" t="0" r="r" b="b"/>
                  <a:pathLst>
                    <a:path w="35" h="26">
                      <a:moveTo>
                        <a:pt x="35" y="24"/>
                      </a:moveTo>
                      <a:lnTo>
                        <a:pt x="32" y="21"/>
                      </a:lnTo>
                      <a:lnTo>
                        <a:pt x="31" y="19"/>
                      </a:lnTo>
                      <a:lnTo>
                        <a:pt x="27" y="18"/>
                      </a:lnTo>
                      <a:lnTo>
                        <a:pt x="23" y="18"/>
                      </a:lnTo>
                      <a:lnTo>
                        <a:pt x="19" y="18"/>
                      </a:lnTo>
                      <a:lnTo>
                        <a:pt x="15" y="18"/>
                      </a:lnTo>
                      <a:lnTo>
                        <a:pt x="11" y="18"/>
                      </a:lnTo>
                      <a:lnTo>
                        <a:pt x="7" y="19"/>
                      </a:lnTo>
                      <a:lnTo>
                        <a:pt x="3" y="19"/>
                      </a:lnTo>
                      <a:lnTo>
                        <a:pt x="0" y="18"/>
                      </a:lnTo>
                      <a:lnTo>
                        <a:pt x="35" y="0"/>
                      </a:lnTo>
                      <a:lnTo>
                        <a:pt x="35" y="26"/>
                      </a:lnTo>
                      <a:lnTo>
                        <a:pt x="35" y="26"/>
                      </a:lnTo>
                      <a:lnTo>
                        <a:pt x="35" y="24"/>
                      </a:lnTo>
                      <a:close/>
                    </a:path>
                  </a:pathLst>
                </a:custGeom>
                <a:solidFill>
                  <a:srgbClr val="CEA156"/>
                </a:solidFill>
                <a:ln w="9525">
                  <a:noFill/>
                  <a:round/>
                  <a:headEnd/>
                  <a:tailEnd/>
                </a:ln>
              </p:spPr>
              <p:txBody>
                <a:bodyPr/>
                <a:lstStyle/>
                <a:p>
                  <a:endParaRPr lang="en-US"/>
                </a:p>
              </p:txBody>
            </p:sp>
            <p:sp>
              <p:nvSpPr>
                <p:cNvPr id="44369" name="Freeform 337"/>
                <p:cNvSpPr>
                  <a:spLocks/>
                </p:cNvSpPr>
                <p:nvPr/>
              </p:nvSpPr>
              <p:spPr bwMode="auto">
                <a:xfrm>
                  <a:off x="3159" y="3583"/>
                  <a:ext cx="6" cy="13"/>
                </a:xfrm>
                <a:custGeom>
                  <a:avLst/>
                  <a:gdLst/>
                  <a:ahLst/>
                  <a:cxnLst>
                    <a:cxn ang="0">
                      <a:pos x="10" y="24"/>
                    </a:cxn>
                    <a:cxn ang="0">
                      <a:pos x="0" y="0"/>
                    </a:cxn>
                    <a:cxn ang="0">
                      <a:pos x="12" y="0"/>
                    </a:cxn>
                    <a:cxn ang="0">
                      <a:pos x="12" y="26"/>
                    </a:cxn>
                    <a:cxn ang="0">
                      <a:pos x="12" y="26"/>
                    </a:cxn>
                    <a:cxn ang="0">
                      <a:pos x="10" y="24"/>
                    </a:cxn>
                  </a:cxnLst>
                  <a:rect l="0" t="0" r="r" b="b"/>
                  <a:pathLst>
                    <a:path w="12" h="26">
                      <a:moveTo>
                        <a:pt x="10" y="24"/>
                      </a:moveTo>
                      <a:lnTo>
                        <a:pt x="0" y="0"/>
                      </a:lnTo>
                      <a:lnTo>
                        <a:pt x="12" y="0"/>
                      </a:lnTo>
                      <a:lnTo>
                        <a:pt x="12" y="26"/>
                      </a:lnTo>
                      <a:lnTo>
                        <a:pt x="12" y="26"/>
                      </a:lnTo>
                      <a:lnTo>
                        <a:pt x="10" y="24"/>
                      </a:lnTo>
                      <a:close/>
                    </a:path>
                  </a:pathLst>
                </a:custGeom>
                <a:solidFill>
                  <a:srgbClr val="520000"/>
                </a:solidFill>
                <a:ln w="9525">
                  <a:noFill/>
                  <a:round/>
                  <a:headEnd/>
                  <a:tailEnd/>
                </a:ln>
              </p:spPr>
              <p:txBody>
                <a:bodyPr/>
                <a:lstStyle/>
                <a:p>
                  <a:endParaRPr lang="en-US"/>
                </a:p>
              </p:txBody>
            </p:sp>
            <p:sp>
              <p:nvSpPr>
                <p:cNvPr id="44370" name="Freeform 338"/>
                <p:cNvSpPr>
                  <a:spLocks/>
                </p:cNvSpPr>
                <p:nvPr/>
              </p:nvSpPr>
              <p:spPr bwMode="auto">
                <a:xfrm>
                  <a:off x="2649" y="3583"/>
                  <a:ext cx="151" cy="157"/>
                </a:xfrm>
                <a:custGeom>
                  <a:avLst/>
                  <a:gdLst/>
                  <a:ahLst/>
                  <a:cxnLst>
                    <a:cxn ang="0">
                      <a:pos x="302" y="306"/>
                    </a:cxn>
                    <a:cxn ang="0">
                      <a:pos x="288" y="298"/>
                    </a:cxn>
                    <a:cxn ang="0">
                      <a:pos x="272" y="286"/>
                    </a:cxn>
                    <a:cxn ang="0">
                      <a:pos x="257" y="275"/>
                    </a:cxn>
                    <a:cxn ang="0">
                      <a:pos x="243" y="262"/>
                    </a:cxn>
                    <a:cxn ang="0">
                      <a:pos x="228" y="248"/>
                    </a:cxn>
                    <a:cxn ang="0">
                      <a:pos x="216" y="235"/>
                    </a:cxn>
                    <a:cxn ang="0">
                      <a:pos x="201" y="221"/>
                    </a:cxn>
                    <a:cxn ang="0">
                      <a:pos x="187" y="206"/>
                    </a:cxn>
                    <a:cxn ang="0">
                      <a:pos x="172" y="194"/>
                    </a:cxn>
                    <a:cxn ang="0">
                      <a:pos x="158" y="179"/>
                    </a:cxn>
                    <a:cxn ang="0">
                      <a:pos x="160" y="194"/>
                    </a:cxn>
                    <a:cxn ang="0">
                      <a:pos x="163" y="206"/>
                    </a:cxn>
                    <a:cxn ang="0">
                      <a:pos x="171" y="221"/>
                    </a:cxn>
                    <a:cxn ang="0">
                      <a:pos x="179" y="234"/>
                    </a:cxn>
                    <a:cxn ang="0">
                      <a:pos x="190" y="246"/>
                    </a:cxn>
                    <a:cxn ang="0">
                      <a:pos x="201" y="259"/>
                    </a:cxn>
                    <a:cxn ang="0">
                      <a:pos x="212" y="274"/>
                    </a:cxn>
                    <a:cxn ang="0">
                      <a:pos x="224" y="286"/>
                    </a:cxn>
                    <a:cxn ang="0">
                      <a:pos x="235" y="299"/>
                    </a:cxn>
                    <a:cxn ang="0">
                      <a:pos x="243" y="314"/>
                    </a:cxn>
                    <a:cxn ang="0">
                      <a:pos x="217" y="282"/>
                    </a:cxn>
                    <a:cxn ang="0">
                      <a:pos x="193" y="250"/>
                    </a:cxn>
                    <a:cxn ang="0">
                      <a:pos x="169" y="218"/>
                    </a:cxn>
                    <a:cxn ang="0">
                      <a:pos x="147" y="184"/>
                    </a:cxn>
                    <a:cxn ang="0">
                      <a:pos x="124" y="150"/>
                    </a:cxn>
                    <a:cxn ang="0">
                      <a:pos x="100" y="118"/>
                    </a:cxn>
                    <a:cxn ang="0">
                      <a:pos x="78" y="86"/>
                    </a:cxn>
                    <a:cxn ang="0">
                      <a:pos x="54" y="56"/>
                    </a:cxn>
                    <a:cxn ang="0">
                      <a:pos x="27" y="27"/>
                    </a:cxn>
                    <a:cxn ang="0">
                      <a:pos x="0" y="0"/>
                    </a:cxn>
                    <a:cxn ang="0">
                      <a:pos x="38" y="22"/>
                    </a:cxn>
                    <a:cxn ang="0">
                      <a:pos x="70" y="50"/>
                    </a:cxn>
                    <a:cxn ang="0">
                      <a:pos x="99" y="82"/>
                    </a:cxn>
                    <a:cxn ang="0">
                      <a:pos x="124" y="115"/>
                    </a:cxn>
                    <a:cxn ang="0">
                      <a:pos x="148" y="150"/>
                    </a:cxn>
                    <a:cxn ang="0">
                      <a:pos x="174" y="187"/>
                    </a:cxn>
                    <a:cxn ang="0">
                      <a:pos x="200" y="221"/>
                    </a:cxn>
                    <a:cxn ang="0">
                      <a:pos x="228" y="254"/>
                    </a:cxn>
                    <a:cxn ang="0">
                      <a:pos x="262" y="283"/>
                    </a:cxn>
                    <a:cxn ang="0">
                      <a:pos x="302" y="307"/>
                    </a:cxn>
                    <a:cxn ang="0">
                      <a:pos x="302" y="307"/>
                    </a:cxn>
                    <a:cxn ang="0">
                      <a:pos x="302" y="306"/>
                    </a:cxn>
                  </a:cxnLst>
                  <a:rect l="0" t="0" r="r" b="b"/>
                  <a:pathLst>
                    <a:path w="302" h="314">
                      <a:moveTo>
                        <a:pt x="302" y="306"/>
                      </a:moveTo>
                      <a:lnTo>
                        <a:pt x="288" y="298"/>
                      </a:lnTo>
                      <a:lnTo>
                        <a:pt x="272" y="286"/>
                      </a:lnTo>
                      <a:lnTo>
                        <a:pt x="257" y="275"/>
                      </a:lnTo>
                      <a:lnTo>
                        <a:pt x="243" y="262"/>
                      </a:lnTo>
                      <a:lnTo>
                        <a:pt x="228" y="248"/>
                      </a:lnTo>
                      <a:lnTo>
                        <a:pt x="216" y="235"/>
                      </a:lnTo>
                      <a:lnTo>
                        <a:pt x="201" y="221"/>
                      </a:lnTo>
                      <a:lnTo>
                        <a:pt x="187" y="206"/>
                      </a:lnTo>
                      <a:lnTo>
                        <a:pt x="172" y="194"/>
                      </a:lnTo>
                      <a:lnTo>
                        <a:pt x="158" y="179"/>
                      </a:lnTo>
                      <a:lnTo>
                        <a:pt x="160" y="194"/>
                      </a:lnTo>
                      <a:lnTo>
                        <a:pt x="163" y="206"/>
                      </a:lnTo>
                      <a:lnTo>
                        <a:pt x="171" y="221"/>
                      </a:lnTo>
                      <a:lnTo>
                        <a:pt x="179" y="234"/>
                      </a:lnTo>
                      <a:lnTo>
                        <a:pt x="190" y="246"/>
                      </a:lnTo>
                      <a:lnTo>
                        <a:pt x="201" y="259"/>
                      </a:lnTo>
                      <a:lnTo>
                        <a:pt x="212" y="274"/>
                      </a:lnTo>
                      <a:lnTo>
                        <a:pt x="224" y="286"/>
                      </a:lnTo>
                      <a:lnTo>
                        <a:pt x="235" y="299"/>
                      </a:lnTo>
                      <a:lnTo>
                        <a:pt x="243" y="314"/>
                      </a:lnTo>
                      <a:lnTo>
                        <a:pt x="217" y="282"/>
                      </a:lnTo>
                      <a:lnTo>
                        <a:pt x="193" y="250"/>
                      </a:lnTo>
                      <a:lnTo>
                        <a:pt x="169" y="218"/>
                      </a:lnTo>
                      <a:lnTo>
                        <a:pt x="147" y="184"/>
                      </a:lnTo>
                      <a:lnTo>
                        <a:pt x="124" y="150"/>
                      </a:lnTo>
                      <a:lnTo>
                        <a:pt x="100" y="118"/>
                      </a:lnTo>
                      <a:lnTo>
                        <a:pt x="78" y="86"/>
                      </a:lnTo>
                      <a:lnTo>
                        <a:pt x="54" y="56"/>
                      </a:lnTo>
                      <a:lnTo>
                        <a:pt x="27" y="27"/>
                      </a:lnTo>
                      <a:lnTo>
                        <a:pt x="0" y="0"/>
                      </a:lnTo>
                      <a:lnTo>
                        <a:pt x="38" y="22"/>
                      </a:lnTo>
                      <a:lnTo>
                        <a:pt x="70" y="50"/>
                      </a:lnTo>
                      <a:lnTo>
                        <a:pt x="99" y="82"/>
                      </a:lnTo>
                      <a:lnTo>
                        <a:pt x="124" y="115"/>
                      </a:lnTo>
                      <a:lnTo>
                        <a:pt x="148" y="150"/>
                      </a:lnTo>
                      <a:lnTo>
                        <a:pt x="174" y="187"/>
                      </a:lnTo>
                      <a:lnTo>
                        <a:pt x="200" y="221"/>
                      </a:lnTo>
                      <a:lnTo>
                        <a:pt x="228" y="254"/>
                      </a:lnTo>
                      <a:lnTo>
                        <a:pt x="262" y="283"/>
                      </a:lnTo>
                      <a:lnTo>
                        <a:pt x="302" y="307"/>
                      </a:lnTo>
                      <a:lnTo>
                        <a:pt x="302" y="307"/>
                      </a:lnTo>
                      <a:lnTo>
                        <a:pt x="302" y="306"/>
                      </a:lnTo>
                      <a:close/>
                    </a:path>
                  </a:pathLst>
                </a:custGeom>
                <a:solidFill>
                  <a:srgbClr val="520000"/>
                </a:solidFill>
                <a:ln w="9525">
                  <a:noFill/>
                  <a:round/>
                  <a:headEnd/>
                  <a:tailEnd/>
                </a:ln>
              </p:spPr>
              <p:txBody>
                <a:bodyPr/>
                <a:lstStyle/>
                <a:p>
                  <a:endParaRPr lang="en-US"/>
                </a:p>
              </p:txBody>
            </p:sp>
            <p:sp>
              <p:nvSpPr>
                <p:cNvPr id="44371" name="Freeform 339"/>
                <p:cNvSpPr>
                  <a:spLocks/>
                </p:cNvSpPr>
                <p:nvPr/>
              </p:nvSpPr>
              <p:spPr bwMode="auto">
                <a:xfrm>
                  <a:off x="2574" y="3588"/>
                  <a:ext cx="211" cy="185"/>
                </a:xfrm>
                <a:custGeom>
                  <a:avLst/>
                  <a:gdLst/>
                  <a:ahLst/>
                  <a:cxnLst>
                    <a:cxn ang="0">
                      <a:pos x="75" y="32"/>
                    </a:cxn>
                    <a:cxn ang="0">
                      <a:pos x="77" y="30"/>
                    </a:cxn>
                    <a:cxn ang="0">
                      <a:pos x="80" y="27"/>
                    </a:cxn>
                    <a:cxn ang="0">
                      <a:pos x="82" y="22"/>
                    </a:cxn>
                    <a:cxn ang="0">
                      <a:pos x="83" y="17"/>
                    </a:cxn>
                    <a:cxn ang="0">
                      <a:pos x="66" y="1"/>
                    </a:cxn>
                    <a:cxn ang="0">
                      <a:pos x="63" y="0"/>
                    </a:cxn>
                    <a:cxn ang="0">
                      <a:pos x="67" y="0"/>
                    </a:cxn>
                    <a:cxn ang="0">
                      <a:pos x="77" y="3"/>
                    </a:cxn>
                    <a:cxn ang="0">
                      <a:pos x="87" y="8"/>
                    </a:cxn>
                    <a:cxn ang="0">
                      <a:pos x="91" y="16"/>
                    </a:cxn>
                    <a:cxn ang="0">
                      <a:pos x="91" y="22"/>
                    </a:cxn>
                    <a:cxn ang="0">
                      <a:pos x="91" y="27"/>
                    </a:cxn>
                    <a:cxn ang="0">
                      <a:pos x="91" y="33"/>
                    </a:cxn>
                    <a:cxn ang="0">
                      <a:pos x="88" y="38"/>
                    </a:cxn>
                    <a:cxn ang="0">
                      <a:pos x="83" y="43"/>
                    </a:cxn>
                    <a:cxn ang="0">
                      <a:pos x="93" y="54"/>
                    </a:cxn>
                    <a:cxn ang="0">
                      <a:pos x="104" y="62"/>
                    </a:cxn>
                    <a:cxn ang="0">
                      <a:pos x="115" y="65"/>
                    </a:cxn>
                    <a:cxn ang="0">
                      <a:pos x="127" y="60"/>
                    </a:cxn>
                    <a:cxn ang="0">
                      <a:pos x="133" y="51"/>
                    </a:cxn>
                    <a:cxn ang="0">
                      <a:pos x="141" y="75"/>
                    </a:cxn>
                    <a:cxn ang="0">
                      <a:pos x="127" y="75"/>
                    </a:cxn>
                    <a:cxn ang="0">
                      <a:pos x="157" y="121"/>
                    </a:cxn>
                    <a:cxn ang="0">
                      <a:pos x="195" y="161"/>
                    </a:cxn>
                    <a:cxn ang="0">
                      <a:pos x="234" y="198"/>
                    </a:cxn>
                    <a:cxn ang="0">
                      <a:pos x="271" y="228"/>
                    </a:cxn>
                    <a:cxn ang="0">
                      <a:pos x="303" y="254"/>
                    </a:cxn>
                    <a:cxn ang="0">
                      <a:pos x="285" y="201"/>
                    </a:cxn>
                    <a:cxn ang="0">
                      <a:pos x="255" y="150"/>
                    </a:cxn>
                    <a:cxn ang="0">
                      <a:pos x="215" y="100"/>
                    </a:cxn>
                    <a:cxn ang="0">
                      <a:pos x="171" y="52"/>
                    </a:cxn>
                    <a:cxn ang="0">
                      <a:pos x="127" y="8"/>
                    </a:cxn>
                    <a:cxn ang="0">
                      <a:pos x="187" y="62"/>
                    </a:cxn>
                    <a:cxn ang="0">
                      <a:pos x="243" y="134"/>
                    </a:cxn>
                    <a:cxn ang="0">
                      <a:pos x="299" y="214"/>
                    </a:cxn>
                    <a:cxn ang="0">
                      <a:pos x="357" y="296"/>
                    </a:cxn>
                    <a:cxn ang="0">
                      <a:pos x="423" y="371"/>
                    </a:cxn>
                    <a:cxn ang="0">
                      <a:pos x="392" y="344"/>
                    </a:cxn>
                    <a:cxn ang="0">
                      <a:pos x="355" y="304"/>
                    </a:cxn>
                    <a:cxn ang="0">
                      <a:pos x="312" y="262"/>
                    </a:cxn>
                    <a:cxn ang="0">
                      <a:pos x="264" y="227"/>
                    </a:cxn>
                    <a:cxn ang="0">
                      <a:pos x="211" y="212"/>
                    </a:cxn>
                    <a:cxn ang="0">
                      <a:pos x="178" y="185"/>
                    </a:cxn>
                    <a:cxn ang="0">
                      <a:pos x="154" y="153"/>
                    </a:cxn>
                    <a:cxn ang="0">
                      <a:pos x="133" y="121"/>
                    </a:cxn>
                    <a:cxn ang="0">
                      <a:pos x="107" y="99"/>
                    </a:cxn>
                    <a:cxn ang="0">
                      <a:pos x="74" y="92"/>
                    </a:cxn>
                    <a:cxn ang="0">
                      <a:pos x="79" y="76"/>
                    </a:cxn>
                    <a:cxn ang="0">
                      <a:pos x="71" y="64"/>
                    </a:cxn>
                    <a:cxn ang="0">
                      <a:pos x="55" y="54"/>
                    </a:cxn>
                    <a:cxn ang="0">
                      <a:pos x="39" y="44"/>
                    </a:cxn>
                    <a:cxn ang="0">
                      <a:pos x="24" y="33"/>
                    </a:cxn>
                    <a:cxn ang="0">
                      <a:pos x="31" y="33"/>
                    </a:cxn>
                    <a:cxn ang="0">
                      <a:pos x="29" y="3"/>
                    </a:cxn>
                    <a:cxn ang="0">
                      <a:pos x="32" y="9"/>
                    </a:cxn>
                    <a:cxn ang="0">
                      <a:pos x="42" y="19"/>
                    </a:cxn>
                    <a:cxn ang="0">
                      <a:pos x="55" y="27"/>
                    </a:cxn>
                    <a:cxn ang="0">
                      <a:pos x="67" y="32"/>
                    </a:cxn>
                    <a:cxn ang="0">
                      <a:pos x="74" y="33"/>
                    </a:cxn>
                  </a:cxnLst>
                  <a:rect l="0" t="0" r="r" b="b"/>
                  <a:pathLst>
                    <a:path w="423" h="371">
                      <a:moveTo>
                        <a:pt x="72" y="32"/>
                      </a:moveTo>
                      <a:lnTo>
                        <a:pt x="75" y="32"/>
                      </a:lnTo>
                      <a:lnTo>
                        <a:pt x="75" y="30"/>
                      </a:lnTo>
                      <a:lnTo>
                        <a:pt x="77" y="30"/>
                      </a:lnTo>
                      <a:lnTo>
                        <a:pt x="79" y="28"/>
                      </a:lnTo>
                      <a:lnTo>
                        <a:pt x="80" y="27"/>
                      </a:lnTo>
                      <a:lnTo>
                        <a:pt x="82" y="25"/>
                      </a:lnTo>
                      <a:lnTo>
                        <a:pt x="82" y="22"/>
                      </a:lnTo>
                      <a:lnTo>
                        <a:pt x="83" y="20"/>
                      </a:lnTo>
                      <a:lnTo>
                        <a:pt x="83" y="17"/>
                      </a:lnTo>
                      <a:lnTo>
                        <a:pt x="83" y="16"/>
                      </a:lnTo>
                      <a:lnTo>
                        <a:pt x="66" y="1"/>
                      </a:lnTo>
                      <a:lnTo>
                        <a:pt x="64" y="0"/>
                      </a:lnTo>
                      <a:lnTo>
                        <a:pt x="63" y="0"/>
                      </a:lnTo>
                      <a:lnTo>
                        <a:pt x="64" y="0"/>
                      </a:lnTo>
                      <a:lnTo>
                        <a:pt x="67" y="0"/>
                      </a:lnTo>
                      <a:lnTo>
                        <a:pt x="72" y="1"/>
                      </a:lnTo>
                      <a:lnTo>
                        <a:pt x="77" y="3"/>
                      </a:lnTo>
                      <a:lnTo>
                        <a:pt x="82" y="4"/>
                      </a:lnTo>
                      <a:lnTo>
                        <a:pt x="87" y="8"/>
                      </a:lnTo>
                      <a:lnTo>
                        <a:pt x="90" y="11"/>
                      </a:lnTo>
                      <a:lnTo>
                        <a:pt x="91" y="16"/>
                      </a:lnTo>
                      <a:lnTo>
                        <a:pt x="91" y="19"/>
                      </a:lnTo>
                      <a:lnTo>
                        <a:pt x="91" y="22"/>
                      </a:lnTo>
                      <a:lnTo>
                        <a:pt x="91" y="24"/>
                      </a:lnTo>
                      <a:lnTo>
                        <a:pt x="91" y="27"/>
                      </a:lnTo>
                      <a:lnTo>
                        <a:pt x="91" y="30"/>
                      </a:lnTo>
                      <a:lnTo>
                        <a:pt x="91" y="33"/>
                      </a:lnTo>
                      <a:lnTo>
                        <a:pt x="90" y="36"/>
                      </a:lnTo>
                      <a:lnTo>
                        <a:pt x="88" y="38"/>
                      </a:lnTo>
                      <a:lnTo>
                        <a:pt x="87" y="41"/>
                      </a:lnTo>
                      <a:lnTo>
                        <a:pt x="83" y="43"/>
                      </a:lnTo>
                      <a:lnTo>
                        <a:pt x="88" y="49"/>
                      </a:lnTo>
                      <a:lnTo>
                        <a:pt x="93" y="54"/>
                      </a:lnTo>
                      <a:lnTo>
                        <a:pt x="98" y="59"/>
                      </a:lnTo>
                      <a:lnTo>
                        <a:pt x="104" y="62"/>
                      </a:lnTo>
                      <a:lnTo>
                        <a:pt x="111" y="64"/>
                      </a:lnTo>
                      <a:lnTo>
                        <a:pt x="115" y="65"/>
                      </a:lnTo>
                      <a:lnTo>
                        <a:pt x="122" y="64"/>
                      </a:lnTo>
                      <a:lnTo>
                        <a:pt x="127" y="60"/>
                      </a:lnTo>
                      <a:lnTo>
                        <a:pt x="130" y="57"/>
                      </a:lnTo>
                      <a:lnTo>
                        <a:pt x="133" y="51"/>
                      </a:lnTo>
                      <a:lnTo>
                        <a:pt x="141" y="51"/>
                      </a:lnTo>
                      <a:lnTo>
                        <a:pt x="141" y="75"/>
                      </a:lnTo>
                      <a:lnTo>
                        <a:pt x="133" y="68"/>
                      </a:lnTo>
                      <a:lnTo>
                        <a:pt x="127" y="75"/>
                      </a:lnTo>
                      <a:lnTo>
                        <a:pt x="141" y="99"/>
                      </a:lnTo>
                      <a:lnTo>
                        <a:pt x="157" y="121"/>
                      </a:lnTo>
                      <a:lnTo>
                        <a:pt x="176" y="142"/>
                      </a:lnTo>
                      <a:lnTo>
                        <a:pt x="195" y="161"/>
                      </a:lnTo>
                      <a:lnTo>
                        <a:pt x="215" y="180"/>
                      </a:lnTo>
                      <a:lnTo>
                        <a:pt x="234" y="198"/>
                      </a:lnTo>
                      <a:lnTo>
                        <a:pt x="253" y="214"/>
                      </a:lnTo>
                      <a:lnTo>
                        <a:pt x="271" y="228"/>
                      </a:lnTo>
                      <a:lnTo>
                        <a:pt x="288" y="243"/>
                      </a:lnTo>
                      <a:lnTo>
                        <a:pt x="303" y="254"/>
                      </a:lnTo>
                      <a:lnTo>
                        <a:pt x="295" y="227"/>
                      </a:lnTo>
                      <a:lnTo>
                        <a:pt x="285" y="201"/>
                      </a:lnTo>
                      <a:lnTo>
                        <a:pt x="271" y="174"/>
                      </a:lnTo>
                      <a:lnTo>
                        <a:pt x="255" y="150"/>
                      </a:lnTo>
                      <a:lnTo>
                        <a:pt x="235" y="124"/>
                      </a:lnTo>
                      <a:lnTo>
                        <a:pt x="215" y="100"/>
                      </a:lnTo>
                      <a:lnTo>
                        <a:pt x="194" y="76"/>
                      </a:lnTo>
                      <a:lnTo>
                        <a:pt x="171" y="52"/>
                      </a:lnTo>
                      <a:lnTo>
                        <a:pt x="149" y="30"/>
                      </a:lnTo>
                      <a:lnTo>
                        <a:pt x="127" y="8"/>
                      </a:lnTo>
                      <a:lnTo>
                        <a:pt x="159" y="32"/>
                      </a:lnTo>
                      <a:lnTo>
                        <a:pt x="187" y="62"/>
                      </a:lnTo>
                      <a:lnTo>
                        <a:pt x="216" y="96"/>
                      </a:lnTo>
                      <a:lnTo>
                        <a:pt x="243" y="134"/>
                      </a:lnTo>
                      <a:lnTo>
                        <a:pt x="272" y="174"/>
                      </a:lnTo>
                      <a:lnTo>
                        <a:pt x="299" y="214"/>
                      </a:lnTo>
                      <a:lnTo>
                        <a:pt x="328" y="256"/>
                      </a:lnTo>
                      <a:lnTo>
                        <a:pt x="357" y="296"/>
                      </a:lnTo>
                      <a:lnTo>
                        <a:pt x="389" y="336"/>
                      </a:lnTo>
                      <a:lnTo>
                        <a:pt x="423" y="371"/>
                      </a:lnTo>
                      <a:lnTo>
                        <a:pt x="408" y="360"/>
                      </a:lnTo>
                      <a:lnTo>
                        <a:pt x="392" y="344"/>
                      </a:lnTo>
                      <a:lnTo>
                        <a:pt x="375" y="324"/>
                      </a:lnTo>
                      <a:lnTo>
                        <a:pt x="355" y="304"/>
                      </a:lnTo>
                      <a:lnTo>
                        <a:pt x="335" y="283"/>
                      </a:lnTo>
                      <a:lnTo>
                        <a:pt x="312" y="262"/>
                      </a:lnTo>
                      <a:lnTo>
                        <a:pt x="290" y="243"/>
                      </a:lnTo>
                      <a:lnTo>
                        <a:pt x="264" y="227"/>
                      </a:lnTo>
                      <a:lnTo>
                        <a:pt x="239" y="217"/>
                      </a:lnTo>
                      <a:lnTo>
                        <a:pt x="211" y="212"/>
                      </a:lnTo>
                      <a:lnTo>
                        <a:pt x="194" y="200"/>
                      </a:lnTo>
                      <a:lnTo>
                        <a:pt x="178" y="185"/>
                      </a:lnTo>
                      <a:lnTo>
                        <a:pt x="167" y="169"/>
                      </a:lnTo>
                      <a:lnTo>
                        <a:pt x="154" y="153"/>
                      </a:lnTo>
                      <a:lnTo>
                        <a:pt x="144" y="137"/>
                      </a:lnTo>
                      <a:lnTo>
                        <a:pt x="133" y="121"/>
                      </a:lnTo>
                      <a:lnTo>
                        <a:pt x="120" y="108"/>
                      </a:lnTo>
                      <a:lnTo>
                        <a:pt x="107" y="99"/>
                      </a:lnTo>
                      <a:lnTo>
                        <a:pt x="91" y="92"/>
                      </a:lnTo>
                      <a:lnTo>
                        <a:pt x="74" y="92"/>
                      </a:lnTo>
                      <a:lnTo>
                        <a:pt x="77" y="83"/>
                      </a:lnTo>
                      <a:lnTo>
                        <a:pt x="79" y="76"/>
                      </a:lnTo>
                      <a:lnTo>
                        <a:pt x="75" y="70"/>
                      </a:lnTo>
                      <a:lnTo>
                        <a:pt x="71" y="64"/>
                      </a:lnTo>
                      <a:lnTo>
                        <a:pt x="63" y="59"/>
                      </a:lnTo>
                      <a:lnTo>
                        <a:pt x="55" y="54"/>
                      </a:lnTo>
                      <a:lnTo>
                        <a:pt x="47" y="49"/>
                      </a:lnTo>
                      <a:lnTo>
                        <a:pt x="39" y="44"/>
                      </a:lnTo>
                      <a:lnTo>
                        <a:pt x="31" y="38"/>
                      </a:lnTo>
                      <a:lnTo>
                        <a:pt x="24" y="33"/>
                      </a:lnTo>
                      <a:lnTo>
                        <a:pt x="0" y="33"/>
                      </a:lnTo>
                      <a:lnTo>
                        <a:pt x="31" y="33"/>
                      </a:lnTo>
                      <a:lnTo>
                        <a:pt x="31" y="1"/>
                      </a:lnTo>
                      <a:lnTo>
                        <a:pt x="29" y="3"/>
                      </a:lnTo>
                      <a:lnTo>
                        <a:pt x="31" y="6"/>
                      </a:lnTo>
                      <a:lnTo>
                        <a:pt x="32" y="9"/>
                      </a:lnTo>
                      <a:lnTo>
                        <a:pt x="37" y="14"/>
                      </a:lnTo>
                      <a:lnTo>
                        <a:pt x="42" y="19"/>
                      </a:lnTo>
                      <a:lnTo>
                        <a:pt x="48" y="22"/>
                      </a:lnTo>
                      <a:lnTo>
                        <a:pt x="55" y="27"/>
                      </a:lnTo>
                      <a:lnTo>
                        <a:pt x="61" y="30"/>
                      </a:lnTo>
                      <a:lnTo>
                        <a:pt x="67" y="32"/>
                      </a:lnTo>
                      <a:lnTo>
                        <a:pt x="74" y="33"/>
                      </a:lnTo>
                      <a:lnTo>
                        <a:pt x="74" y="33"/>
                      </a:lnTo>
                      <a:lnTo>
                        <a:pt x="72" y="32"/>
                      </a:lnTo>
                      <a:close/>
                    </a:path>
                  </a:pathLst>
                </a:custGeom>
                <a:solidFill>
                  <a:srgbClr val="520000"/>
                </a:solidFill>
                <a:ln w="9525">
                  <a:noFill/>
                  <a:round/>
                  <a:headEnd/>
                  <a:tailEnd/>
                </a:ln>
              </p:spPr>
              <p:txBody>
                <a:bodyPr/>
                <a:lstStyle/>
                <a:p>
                  <a:endParaRPr lang="en-US"/>
                </a:p>
              </p:txBody>
            </p:sp>
            <p:sp>
              <p:nvSpPr>
                <p:cNvPr id="44372" name="Freeform 340"/>
                <p:cNvSpPr>
                  <a:spLocks/>
                </p:cNvSpPr>
                <p:nvPr/>
              </p:nvSpPr>
              <p:spPr bwMode="auto">
                <a:xfrm>
                  <a:off x="3366" y="3588"/>
                  <a:ext cx="4" cy="13"/>
                </a:xfrm>
                <a:custGeom>
                  <a:avLst/>
                  <a:gdLst/>
                  <a:ahLst/>
                  <a:cxnLst>
                    <a:cxn ang="0">
                      <a:pos x="0" y="0"/>
                    </a:cxn>
                    <a:cxn ang="0">
                      <a:pos x="8" y="1"/>
                    </a:cxn>
                    <a:cxn ang="0">
                      <a:pos x="8" y="25"/>
                    </a:cxn>
                    <a:cxn ang="0">
                      <a:pos x="1" y="25"/>
                    </a:cxn>
                    <a:cxn ang="0">
                      <a:pos x="1" y="1"/>
                    </a:cxn>
                    <a:cxn ang="0">
                      <a:pos x="1" y="1"/>
                    </a:cxn>
                    <a:cxn ang="0">
                      <a:pos x="0" y="0"/>
                    </a:cxn>
                  </a:cxnLst>
                  <a:rect l="0" t="0" r="r" b="b"/>
                  <a:pathLst>
                    <a:path w="8" h="25">
                      <a:moveTo>
                        <a:pt x="0" y="0"/>
                      </a:moveTo>
                      <a:lnTo>
                        <a:pt x="8" y="1"/>
                      </a:lnTo>
                      <a:lnTo>
                        <a:pt x="8" y="25"/>
                      </a:lnTo>
                      <a:lnTo>
                        <a:pt x="1" y="25"/>
                      </a:lnTo>
                      <a:lnTo>
                        <a:pt x="1" y="1"/>
                      </a:lnTo>
                      <a:lnTo>
                        <a:pt x="1" y="1"/>
                      </a:lnTo>
                      <a:lnTo>
                        <a:pt x="0" y="0"/>
                      </a:lnTo>
                      <a:close/>
                    </a:path>
                  </a:pathLst>
                </a:custGeom>
                <a:solidFill>
                  <a:srgbClr val="520000"/>
                </a:solidFill>
                <a:ln w="9525">
                  <a:noFill/>
                  <a:round/>
                  <a:headEnd/>
                  <a:tailEnd/>
                </a:ln>
              </p:spPr>
              <p:txBody>
                <a:bodyPr/>
                <a:lstStyle/>
                <a:p>
                  <a:endParaRPr lang="en-US"/>
                </a:p>
              </p:txBody>
            </p:sp>
            <p:sp>
              <p:nvSpPr>
                <p:cNvPr id="44373" name="Freeform 341"/>
                <p:cNvSpPr>
                  <a:spLocks/>
                </p:cNvSpPr>
                <p:nvPr/>
              </p:nvSpPr>
              <p:spPr bwMode="auto">
                <a:xfrm>
                  <a:off x="3413" y="3588"/>
                  <a:ext cx="5" cy="17"/>
                </a:xfrm>
                <a:custGeom>
                  <a:avLst/>
                  <a:gdLst/>
                  <a:ahLst/>
                  <a:cxnLst>
                    <a:cxn ang="0">
                      <a:pos x="0" y="0"/>
                    </a:cxn>
                    <a:cxn ang="0">
                      <a:pos x="11" y="1"/>
                    </a:cxn>
                    <a:cxn ang="0">
                      <a:pos x="11" y="33"/>
                    </a:cxn>
                    <a:cxn ang="0">
                      <a:pos x="0" y="33"/>
                    </a:cxn>
                    <a:cxn ang="0">
                      <a:pos x="0" y="1"/>
                    </a:cxn>
                    <a:cxn ang="0">
                      <a:pos x="0" y="1"/>
                    </a:cxn>
                    <a:cxn ang="0">
                      <a:pos x="0" y="0"/>
                    </a:cxn>
                  </a:cxnLst>
                  <a:rect l="0" t="0" r="r" b="b"/>
                  <a:pathLst>
                    <a:path w="11" h="33">
                      <a:moveTo>
                        <a:pt x="0" y="0"/>
                      </a:moveTo>
                      <a:lnTo>
                        <a:pt x="11" y="1"/>
                      </a:lnTo>
                      <a:lnTo>
                        <a:pt x="11" y="33"/>
                      </a:lnTo>
                      <a:lnTo>
                        <a:pt x="0" y="33"/>
                      </a:lnTo>
                      <a:lnTo>
                        <a:pt x="0" y="1"/>
                      </a:lnTo>
                      <a:lnTo>
                        <a:pt x="0" y="1"/>
                      </a:lnTo>
                      <a:lnTo>
                        <a:pt x="0" y="0"/>
                      </a:lnTo>
                      <a:close/>
                    </a:path>
                  </a:pathLst>
                </a:custGeom>
                <a:solidFill>
                  <a:srgbClr val="520000"/>
                </a:solidFill>
                <a:ln w="9525">
                  <a:noFill/>
                  <a:round/>
                  <a:headEnd/>
                  <a:tailEnd/>
                </a:ln>
              </p:spPr>
              <p:txBody>
                <a:bodyPr/>
                <a:lstStyle/>
                <a:p>
                  <a:endParaRPr lang="en-US"/>
                </a:p>
              </p:txBody>
            </p:sp>
            <p:sp>
              <p:nvSpPr>
                <p:cNvPr id="44374" name="Freeform 342"/>
                <p:cNvSpPr>
                  <a:spLocks/>
                </p:cNvSpPr>
                <p:nvPr/>
              </p:nvSpPr>
              <p:spPr bwMode="auto">
                <a:xfrm>
                  <a:off x="3463" y="3588"/>
                  <a:ext cx="4" cy="21"/>
                </a:xfrm>
                <a:custGeom>
                  <a:avLst/>
                  <a:gdLst/>
                  <a:ahLst/>
                  <a:cxnLst>
                    <a:cxn ang="0">
                      <a:pos x="0" y="0"/>
                    </a:cxn>
                    <a:cxn ang="0">
                      <a:pos x="8" y="43"/>
                    </a:cxn>
                    <a:cxn ang="0">
                      <a:pos x="2" y="1"/>
                    </a:cxn>
                    <a:cxn ang="0">
                      <a:pos x="2" y="1"/>
                    </a:cxn>
                    <a:cxn ang="0">
                      <a:pos x="0" y="0"/>
                    </a:cxn>
                  </a:cxnLst>
                  <a:rect l="0" t="0" r="r" b="b"/>
                  <a:pathLst>
                    <a:path w="8" h="43">
                      <a:moveTo>
                        <a:pt x="0" y="0"/>
                      </a:moveTo>
                      <a:lnTo>
                        <a:pt x="8" y="43"/>
                      </a:lnTo>
                      <a:lnTo>
                        <a:pt x="2" y="1"/>
                      </a:lnTo>
                      <a:lnTo>
                        <a:pt x="2" y="1"/>
                      </a:lnTo>
                      <a:lnTo>
                        <a:pt x="0" y="0"/>
                      </a:lnTo>
                      <a:close/>
                    </a:path>
                  </a:pathLst>
                </a:custGeom>
                <a:solidFill>
                  <a:srgbClr val="520000"/>
                </a:solidFill>
                <a:ln w="9525">
                  <a:noFill/>
                  <a:round/>
                  <a:headEnd/>
                  <a:tailEnd/>
                </a:ln>
              </p:spPr>
              <p:txBody>
                <a:bodyPr/>
                <a:lstStyle/>
                <a:p>
                  <a:endParaRPr lang="en-US"/>
                </a:p>
              </p:txBody>
            </p:sp>
            <p:sp>
              <p:nvSpPr>
                <p:cNvPr id="44375" name="Freeform 343"/>
                <p:cNvSpPr>
                  <a:spLocks/>
                </p:cNvSpPr>
                <p:nvPr/>
              </p:nvSpPr>
              <p:spPr bwMode="auto">
                <a:xfrm>
                  <a:off x="3388" y="3592"/>
                  <a:ext cx="4" cy="17"/>
                </a:xfrm>
                <a:custGeom>
                  <a:avLst/>
                  <a:gdLst/>
                  <a:ahLst/>
                  <a:cxnLst>
                    <a:cxn ang="0">
                      <a:pos x="0" y="0"/>
                    </a:cxn>
                    <a:cxn ang="0">
                      <a:pos x="8" y="0"/>
                    </a:cxn>
                    <a:cxn ang="0">
                      <a:pos x="8" y="35"/>
                    </a:cxn>
                    <a:cxn ang="0">
                      <a:pos x="0" y="35"/>
                    </a:cxn>
                    <a:cxn ang="0">
                      <a:pos x="0" y="0"/>
                    </a:cxn>
                    <a:cxn ang="0">
                      <a:pos x="0" y="0"/>
                    </a:cxn>
                  </a:cxnLst>
                  <a:rect l="0" t="0" r="r" b="b"/>
                  <a:pathLst>
                    <a:path w="8" h="35">
                      <a:moveTo>
                        <a:pt x="0" y="0"/>
                      </a:moveTo>
                      <a:lnTo>
                        <a:pt x="8" y="0"/>
                      </a:lnTo>
                      <a:lnTo>
                        <a:pt x="8" y="35"/>
                      </a:lnTo>
                      <a:lnTo>
                        <a:pt x="0" y="35"/>
                      </a:lnTo>
                      <a:lnTo>
                        <a:pt x="0" y="0"/>
                      </a:lnTo>
                      <a:lnTo>
                        <a:pt x="0" y="0"/>
                      </a:lnTo>
                      <a:close/>
                    </a:path>
                  </a:pathLst>
                </a:custGeom>
                <a:solidFill>
                  <a:srgbClr val="520000"/>
                </a:solidFill>
                <a:ln w="9525">
                  <a:noFill/>
                  <a:round/>
                  <a:headEnd/>
                  <a:tailEnd/>
                </a:ln>
              </p:spPr>
              <p:txBody>
                <a:bodyPr/>
                <a:lstStyle/>
                <a:p>
                  <a:endParaRPr lang="en-US"/>
                </a:p>
              </p:txBody>
            </p:sp>
            <p:sp>
              <p:nvSpPr>
                <p:cNvPr id="44376" name="Freeform 344"/>
                <p:cNvSpPr>
                  <a:spLocks/>
                </p:cNvSpPr>
                <p:nvPr/>
              </p:nvSpPr>
              <p:spPr bwMode="auto">
                <a:xfrm>
                  <a:off x="3397" y="3592"/>
                  <a:ext cx="4" cy="25"/>
                </a:xfrm>
                <a:custGeom>
                  <a:avLst/>
                  <a:gdLst/>
                  <a:ahLst/>
                  <a:cxnLst>
                    <a:cxn ang="0">
                      <a:pos x="0" y="0"/>
                    </a:cxn>
                    <a:cxn ang="0">
                      <a:pos x="8" y="0"/>
                    </a:cxn>
                    <a:cxn ang="0">
                      <a:pos x="8" y="49"/>
                    </a:cxn>
                    <a:cxn ang="0">
                      <a:pos x="0" y="49"/>
                    </a:cxn>
                    <a:cxn ang="0">
                      <a:pos x="0" y="0"/>
                    </a:cxn>
                    <a:cxn ang="0">
                      <a:pos x="0" y="0"/>
                    </a:cxn>
                  </a:cxnLst>
                  <a:rect l="0" t="0" r="r" b="b"/>
                  <a:pathLst>
                    <a:path w="8" h="49">
                      <a:moveTo>
                        <a:pt x="0" y="0"/>
                      </a:moveTo>
                      <a:lnTo>
                        <a:pt x="8" y="0"/>
                      </a:lnTo>
                      <a:lnTo>
                        <a:pt x="8" y="49"/>
                      </a:lnTo>
                      <a:lnTo>
                        <a:pt x="0" y="49"/>
                      </a:lnTo>
                      <a:lnTo>
                        <a:pt x="0" y="0"/>
                      </a:lnTo>
                      <a:lnTo>
                        <a:pt x="0" y="0"/>
                      </a:lnTo>
                      <a:close/>
                    </a:path>
                  </a:pathLst>
                </a:custGeom>
                <a:solidFill>
                  <a:srgbClr val="520000"/>
                </a:solidFill>
                <a:ln w="9525">
                  <a:noFill/>
                  <a:round/>
                  <a:headEnd/>
                  <a:tailEnd/>
                </a:ln>
              </p:spPr>
              <p:txBody>
                <a:bodyPr/>
                <a:lstStyle/>
                <a:p>
                  <a:endParaRPr lang="en-US"/>
                </a:p>
              </p:txBody>
            </p:sp>
            <p:sp>
              <p:nvSpPr>
                <p:cNvPr id="44377" name="Freeform 345"/>
                <p:cNvSpPr>
                  <a:spLocks/>
                </p:cNvSpPr>
                <p:nvPr/>
              </p:nvSpPr>
              <p:spPr bwMode="auto">
                <a:xfrm>
                  <a:off x="3181" y="3596"/>
                  <a:ext cx="39" cy="50"/>
                </a:xfrm>
                <a:custGeom>
                  <a:avLst/>
                  <a:gdLst/>
                  <a:ahLst/>
                  <a:cxnLst>
                    <a:cxn ang="0">
                      <a:pos x="33" y="76"/>
                    </a:cxn>
                    <a:cxn ang="0">
                      <a:pos x="17" y="41"/>
                    </a:cxn>
                    <a:cxn ang="0">
                      <a:pos x="12" y="46"/>
                    </a:cxn>
                    <a:cxn ang="0">
                      <a:pos x="11" y="52"/>
                    </a:cxn>
                    <a:cxn ang="0">
                      <a:pos x="9" y="59"/>
                    </a:cxn>
                    <a:cxn ang="0">
                      <a:pos x="8" y="65"/>
                    </a:cxn>
                    <a:cxn ang="0">
                      <a:pos x="8" y="72"/>
                    </a:cxn>
                    <a:cxn ang="0">
                      <a:pos x="8" y="78"/>
                    </a:cxn>
                    <a:cxn ang="0">
                      <a:pos x="8" y="84"/>
                    </a:cxn>
                    <a:cxn ang="0">
                      <a:pos x="9" y="89"/>
                    </a:cxn>
                    <a:cxn ang="0">
                      <a:pos x="9" y="96"/>
                    </a:cxn>
                    <a:cxn ang="0">
                      <a:pos x="9" y="100"/>
                    </a:cxn>
                    <a:cxn ang="0">
                      <a:pos x="0" y="17"/>
                    </a:cxn>
                    <a:cxn ang="0">
                      <a:pos x="3" y="25"/>
                    </a:cxn>
                    <a:cxn ang="0">
                      <a:pos x="6" y="33"/>
                    </a:cxn>
                    <a:cxn ang="0">
                      <a:pos x="11" y="38"/>
                    </a:cxn>
                    <a:cxn ang="0">
                      <a:pos x="16" y="41"/>
                    </a:cxn>
                    <a:cxn ang="0">
                      <a:pos x="20" y="43"/>
                    </a:cxn>
                    <a:cxn ang="0">
                      <a:pos x="27" y="43"/>
                    </a:cxn>
                    <a:cxn ang="0">
                      <a:pos x="33" y="43"/>
                    </a:cxn>
                    <a:cxn ang="0">
                      <a:pos x="41" y="43"/>
                    </a:cxn>
                    <a:cxn ang="0">
                      <a:pos x="49" y="41"/>
                    </a:cxn>
                    <a:cxn ang="0">
                      <a:pos x="59" y="41"/>
                    </a:cxn>
                    <a:cxn ang="0">
                      <a:pos x="64" y="40"/>
                    </a:cxn>
                    <a:cxn ang="0">
                      <a:pos x="68" y="35"/>
                    </a:cxn>
                    <a:cxn ang="0">
                      <a:pos x="72" y="30"/>
                    </a:cxn>
                    <a:cxn ang="0">
                      <a:pos x="75" y="25"/>
                    </a:cxn>
                    <a:cxn ang="0">
                      <a:pos x="76" y="19"/>
                    </a:cxn>
                    <a:cxn ang="0">
                      <a:pos x="76" y="12"/>
                    </a:cxn>
                    <a:cxn ang="0">
                      <a:pos x="75" y="8"/>
                    </a:cxn>
                    <a:cxn ang="0">
                      <a:pos x="72" y="3"/>
                    </a:cxn>
                    <a:cxn ang="0">
                      <a:pos x="67" y="0"/>
                    </a:cxn>
                    <a:cxn ang="0">
                      <a:pos x="59" y="0"/>
                    </a:cxn>
                    <a:cxn ang="0">
                      <a:pos x="72" y="8"/>
                    </a:cxn>
                    <a:cxn ang="0">
                      <a:pos x="78" y="16"/>
                    </a:cxn>
                    <a:cxn ang="0">
                      <a:pos x="78" y="22"/>
                    </a:cxn>
                    <a:cxn ang="0">
                      <a:pos x="72" y="28"/>
                    </a:cxn>
                    <a:cxn ang="0">
                      <a:pos x="64" y="33"/>
                    </a:cxn>
                    <a:cxn ang="0">
                      <a:pos x="54" y="40"/>
                    </a:cxn>
                    <a:cxn ang="0">
                      <a:pos x="44" y="48"/>
                    </a:cxn>
                    <a:cxn ang="0">
                      <a:pos x="36" y="56"/>
                    </a:cxn>
                    <a:cxn ang="0">
                      <a:pos x="33" y="65"/>
                    </a:cxn>
                    <a:cxn ang="0">
                      <a:pos x="35" y="76"/>
                    </a:cxn>
                    <a:cxn ang="0">
                      <a:pos x="35" y="76"/>
                    </a:cxn>
                    <a:cxn ang="0">
                      <a:pos x="33" y="76"/>
                    </a:cxn>
                  </a:cxnLst>
                  <a:rect l="0" t="0" r="r" b="b"/>
                  <a:pathLst>
                    <a:path w="78" h="100">
                      <a:moveTo>
                        <a:pt x="33" y="76"/>
                      </a:moveTo>
                      <a:lnTo>
                        <a:pt x="17" y="41"/>
                      </a:lnTo>
                      <a:lnTo>
                        <a:pt x="12" y="46"/>
                      </a:lnTo>
                      <a:lnTo>
                        <a:pt x="11" y="52"/>
                      </a:lnTo>
                      <a:lnTo>
                        <a:pt x="9" y="59"/>
                      </a:lnTo>
                      <a:lnTo>
                        <a:pt x="8" y="65"/>
                      </a:lnTo>
                      <a:lnTo>
                        <a:pt x="8" y="72"/>
                      </a:lnTo>
                      <a:lnTo>
                        <a:pt x="8" y="78"/>
                      </a:lnTo>
                      <a:lnTo>
                        <a:pt x="8" y="84"/>
                      </a:lnTo>
                      <a:lnTo>
                        <a:pt x="9" y="89"/>
                      </a:lnTo>
                      <a:lnTo>
                        <a:pt x="9" y="96"/>
                      </a:lnTo>
                      <a:lnTo>
                        <a:pt x="9" y="100"/>
                      </a:lnTo>
                      <a:lnTo>
                        <a:pt x="0" y="17"/>
                      </a:lnTo>
                      <a:lnTo>
                        <a:pt x="3" y="25"/>
                      </a:lnTo>
                      <a:lnTo>
                        <a:pt x="6" y="33"/>
                      </a:lnTo>
                      <a:lnTo>
                        <a:pt x="11" y="38"/>
                      </a:lnTo>
                      <a:lnTo>
                        <a:pt x="16" y="41"/>
                      </a:lnTo>
                      <a:lnTo>
                        <a:pt x="20" y="43"/>
                      </a:lnTo>
                      <a:lnTo>
                        <a:pt x="27" y="43"/>
                      </a:lnTo>
                      <a:lnTo>
                        <a:pt x="33" y="43"/>
                      </a:lnTo>
                      <a:lnTo>
                        <a:pt x="41" y="43"/>
                      </a:lnTo>
                      <a:lnTo>
                        <a:pt x="49" y="41"/>
                      </a:lnTo>
                      <a:lnTo>
                        <a:pt x="59" y="41"/>
                      </a:lnTo>
                      <a:lnTo>
                        <a:pt x="64" y="40"/>
                      </a:lnTo>
                      <a:lnTo>
                        <a:pt x="68" y="35"/>
                      </a:lnTo>
                      <a:lnTo>
                        <a:pt x="72" y="30"/>
                      </a:lnTo>
                      <a:lnTo>
                        <a:pt x="75" y="25"/>
                      </a:lnTo>
                      <a:lnTo>
                        <a:pt x="76" y="19"/>
                      </a:lnTo>
                      <a:lnTo>
                        <a:pt x="76" y="12"/>
                      </a:lnTo>
                      <a:lnTo>
                        <a:pt x="75" y="8"/>
                      </a:lnTo>
                      <a:lnTo>
                        <a:pt x="72" y="3"/>
                      </a:lnTo>
                      <a:lnTo>
                        <a:pt x="67" y="0"/>
                      </a:lnTo>
                      <a:lnTo>
                        <a:pt x="59" y="0"/>
                      </a:lnTo>
                      <a:lnTo>
                        <a:pt x="72" y="8"/>
                      </a:lnTo>
                      <a:lnTo>
                        <a:pt x="78" y="16"/>
                      </a:lnTo>
                      <a:lnTo>
                        <a:pt x="78" y="22"/>
                      </a:lnTo>
                      <a:lnTo>
                        <a:pt x="72" y="28"/>
                      </a:lnTo>
                      <a:lnTo>
                        <a:pt x="64" y="33"/>
                      </a:lnTo>
                      <a:lnTo>
                        <a:pt x="54" y="40"/>
                      </a:lnTo>
                      <a:lnTo>
                        <a:pt x="44" y="48"/>
                      </a:lnTo>
                      <a:lnTo>
                        <a:pt x="36" y="56"/>
                      </a:lnTo>
                      <a:lnTo>
                        <a:pt x="33" y="65"/>
                      </a:lnTo>
                      <a:lnTo>
                        <a:pt x="35" y="76"/>
                      </a:lnTo>
                      <a:lnTo>
                        <a:pt x="35" y="76"/>
                      </a:lnTo>
                      <a:lnTo>
                        <a:pt x="33" y="76"/>
                      </a:lnTo>
                      <a:close/>
                    </a:path>
                  </a:pathLst>
                </a:custGeom>
                <a:solidFill>
                  <a:srgbClr val="520000"/>
                </a:solidFill>
                <a:ln w="9525">
                  <a:noFill/>
                  <a:round/>
                  <a:headEnd/>
                  <a:tailEnd/>
                </a:ln>
              </p:spPr>
              <p:txBody>
                <a:bodyPr/>
                <a:lstStyle/>
                <a:p>
                  <a:endParaRPr lang="en-US"/>
                </a:p>
              </p:txBody>
            </p:sp>
            <p:sp>
              <p:nvSpPr>
                <p:cNvPr id="44378" name="Freeform 346"/>
                <p:cNvSpPr>
                  <a:spLocks/>
                </p:cNvSpPr>
                <p:nvPr/>
              </p:nvSpPr>
              <p:spPr bwMode="auto">
                <a:xfrm>
                  <a:off x="3566" y="3604"/>
                  <a:ext cx="4" cy="18"/>
                </a:xfrm>
                <a:custGeom>
                  <a:avLst/>
                  <a:gdLst/>
                  <a:ahLst/>
                  <a:cxnLst>
                    <a:cxn ang="0">
                      <a:pos x="7" y="0"/>
                    </a:cxn>
                    <a:cxn ang="0">
                      <a:pos x="0" y="36"/>
                    </a:cxn>
                    <a:cxn ang="0">
                      <a:pos x="8" y="1"/>
                    </a:cxn>
                    <a:cxn ang="0">
                      <a:pos x="8" y="1"/>
                    </a:cxn>
                    <a:cxn ang="0">
                      <a:pos x="7" y="0"/>
                    </a:cxn>
                  </a:cxnLst>
                  <a:rect l="0" t="0" r="r" b="b"/>
                  <a:pathLst>
                    <a:path w="8" h="36">
                      <a:moveTo>
                        <a:pt x="7" y="0"/>
                      </a:moveTo>
                      <a:lnTo>
                        <a:pt x="0" y="36"/>
                      </a:lnTo>
                      <a:lnTo>
                        <a:pt x="8" y="1"/>
                      </a:lnTo>
                      <a:lnTo>
                        <a:pt x="8" y="1"/>
                      </a:lnTo>
                      <a:lnTo>
                        <a:pt x="7" y="0"/>
                      </a:lnTo>
                      <a:close/>
                    </a:path>
                  </a:pathLst>
                </a:custGeom>
                <a:solidFill>
                  <a:srgbClr val="893939"/>
                </a:solidFill>
                <a:ln w="9525">
                  <a:noFill/>
                  <a:round/>
                  <a:headEnd/>
                  <a:tailEnd/>
                </a:ln>
              </p:spPr>
              <p:txBody>
                <a:bodyPr/>
                <a:lstStyle/>
                <a:p>
                  <a:endParaRPr lang="en-US"/>
                </a:p>
              </p:txBody>
            </p:sp>
            <p:sp>
              <p:nvSpPr>
                <p:cNvPr id="44379" name="Freeform 347"/>
                <p:cNvSpPr>
                  <a:spLocks/>
                </p:cNvSpPr>
                <p:nvPr/>
              </p:nvSpPr>
              <p:spPr bwMode="auto">
                <a:xfrm>
                  <a:off x="3002" y="3613"/>
                  <a:ext cx="22" cy="24"/>
                </a:xfrm>
                <a:custGeom>
                  <a:avLst/>
                  <a:gdLst/>
                  <a:ahLst/>
                  <a:cxnLst>
                    <a:cxn ang="0">
                      <a:pos x="11" y="41"/>
                    </a:cxn>
                    <a:cxn ang="0">
                      <a:pos x="43" y="48"/>
                    </a:cxn>
                    <a:cxn ang="0">
                      <a:pos x="0" y="48"/>
                    </a:cxn>
                    <a:cxn ang="0">
                      <a:pos x="29" y="0"/>
                    </a:cxn>
                    <a:cxn ang="0">
                      <a:pos x="24" y="3"/>
                    </a:cxn>
                    <a:cxn ang="0">
                      <a:pos x="19" y="6"/>
                    </a:cxn>
                    <a:cxn ang="0">
                      <a:pos x="16" y="9"/>
                    </a:cxn>
                    <a:cxn ang="0">
                      <a:pos x="14" y="14"/>
                    </a:cxn>
                    <a:cxn ang="0">
                      <a:pos x="13" y="17"/>
                    </a:cxn>
                    <a:cxn ang="0">
                      <a:pos x="11" y="22"/>
                    </a:cxn>
                    <a:cxn ang="0">
                      <a:pos x="9" y="27"/>
                    </a:cxn>
                    <a:cxn ang="0">
                      <a:pos x="9" y="32"/>
                    </a:cxn>
                    <a:cxn ang="0">
                      <a:pos x="9" y="37"/>
                    </a:cxn>
                    <a:cxn ang="0">
                      <a:pos x="11" y="41"/>
                    </a:cxn>
                    <a:cxn ang="0">
                      <a:pos x="11" y="41"/>
                    </a:cxn>
                  </a:cxnLst>
                  <a:rect l="0" t="0" r="r" b="b"/>
                  <a:pathLst>
                    <a:path w="43" h="48">
                      <a:moveTo>
                        <a:pt x="11" y="41"/>
                      </a:moveTo>
                      <a:lnTo>
                        <a:pt x="43" y="48"/>
                      </a:lnTo>
                      <a:lnTo>
                        <a:pt x="0" y="48"/>
                      </a:lnTo>
                      <a:lnTo>
                        <a:pt x="29" y="0"/>
                      </a:lnTo>
                      <a:lnTo>
                        <a:pt x="24" y="3"/>
                      </a:lnTo>
                      <a:lnTo>
                        <a:pt x="19" y="6"/>
                      </a:lnTo>
                      <a:lnTo>
                        <a:pt x="16" y="9"/>
                      </a:lnTo>
                      <a:lnTo>
                        <a:pt x="14" y="14"/>
                      </a:lnTo>
                      <a:lnTo>
                        <a:pt x="13" y="17"/>
                      </a:lnTo>
                      <a:lnTo>
                        <a:pt x="11" y="22"/>
                      </a:lnTo>
                      <a:lnTo>
                        <a:pt x="9" y="27"/>
                      </a:lnTo>
                      <a:lnTo>
                        <a:pt x="9" y="32"/>
                      </a:lnTo>
                      <a:lnTo>
                        <a:pt x="9" y="37"/>
                      </a:lnTo>
                      <a:lnTo>
                        <a:pt x="11" y="41"/>
                      </a:lnTo>
                      <a:lnTo>
                        <a:pt x="11" y="41"/>
                      </a:lnTo>
                      <a:close/>
                    </a:path>
                  </a:pathLst>
                </a:custGeom>
                <a:solidFill>
                  <a:srgbClr val="CEA156"/>
                </a:solidFill>
                <a:ln w="9525">
                  <a:noFill/>
                  <a:round/>
                  <a:headEnd/>
                  <a:tailEnd/>
                </a:ln>
              </p:spPr>
              <p:txBody>
                <a:bodyPr/>
                <a:lstStyle/>
                <a:p>
                  <a:endParaRPr lang="en-US"/>
                </a:p>
              </p:txBody>
            </p:sp>
            <p:sp>
              <p:nvSpPr>
                <p:cNvPr id="44380" name="Freeform 348"/>
                <p:cNvSpPr>
                  <a:spLocks/>
                </p:cNvSpPr>
                <p:nvPr/>
              </p:nvSpPr>
              <p:spPr bwMode="auto">
                <a:xfrm>
                  <a:off x="3418" y="3621"/>
                  <a:ext cx="4" cy="22"/>
                </a:xfrm>
                <a:custGeom>
                  <a:avLst/>
                  <a:gdLst/>
                  <a:ahLst/>
                  <a:cxnLst>
                    <a:cxn ang="0">
                      <a:pos x="0" y="0"/>
                    </a:cxn>
                    <a:cxn ang="0">
                      <a:pos x="8" y="1"/>
                    </a:cxn>
                    <a:cxn ang="0">
                      <a:pos x="8" y="43"/>
                    </a:cxn>
                    <a:cxn ang="0">
                      <a:pos x="2" y="43"/>
                    </a:cxn>
                    <a:cxn ang="0">
                      <a:pos x="2" y="1"/>
                    </a:cxn>
                    <a:cxn ang="0">
                      <a:pos x="2" y="1"/>
                    </a:cxn>
                    <a:cxn ang="0">
                      <a:pos x="0" y="0"/>
                    </a:cxn>
                  </a:cxnLst>
                  <a:rect l="0" t="0" r="r" b="b"/>
                  <a:pathLst>
                    <a:path w="8" h="43">
                      <a:moveTo>
                        <a:pt x="0" y="0"/>
                      </a:moveTo>
                      <a:lnTo>
                        <a:pt x="8" y="1"/>
                      </a:lnTo>
                      <a:lnTo>
                        <a:pt x="8" y="43"/>
                      </a:lnTo>
                      <a:lnTo>
                        <a:pt x="2" y="43"/>
                      </a:lnTo>
                      <a:lnTo>
                        <a:pt x="2" y="1"/>
                      </a:lnTo>
                      <a:lnTo>
                        <a:pt x="2" y="1"/>
                      </a:lnTo>
                      <a:lnTo>
                        <a:pt x="0" y="0"/>
                      </a:lnTo>
                      <a:close/>
                    </a:path>
                  </a:pathLst>
                </a:custGeom>
                <a:solidFill>
                  <a:srgbClr val="520000"/>
                </a:solidFill>
                <a:ln w="9525">
                  <a:noFill/>
                  <a:round/>
                  <a:headEnd/>
                  <a:tailEnd/>
                </a:ln>
              </p:spPr>
              <p:txBody>
                <a:bodyPr/>
                <a:lstStyle/>
                <a:p>
                  <a:endParaRPr lang="en-US"/>
                </a:p>
              </p:txBody>
            </p:sp>
            <p:sp>
              <p:nvSpPr>
                <p:cNvPr id="44381" name="Freeform 349"/>
                <p:cNvSpPr>
                  <a:spLocks/>
                </p:cNvSpPr>
                <p:nvPr/>
              </p:nvSpPr>
              <p:spPr bwMode="auto">
                <a:xfrm>
                  <a:off x="3434" y="3631"/>
                  <a:ext cx="26" cy="54"/>
                </a:xfrm>
                <a:custGeom>
                  <a:avLst/>
                  <a:gdLst/>
                  <a:ahLst/>
                  <a:cxnLst>
                    <a:cxn ang="0">
                      <a:pos x="35" y="48"/>
                    </a:cxn>
                    <a:cxn ang="0">
                      <a:pos x="53" y="24"/>
                    </a:cxn>
                    <a:cxn ang="0">
                      <a:pos x="0" y="109"/>
                    </a:cxn>
                    <a:cxn ang="0">
                      <a:pos x="26" y="0"/>
                    </a:cxn>
                    <a:cxn ang="0">
                      <a:pos x="26" y="3"/>
                    </a:cxn>
                    <a:cxn ang="0">
                      <a:pos x="26" y="8"/>
                    </a:cxn>
                    <a:cxn ang="0">
                      <a:pos x="27" y="13"/>
                    </a:cxn>
                    <a:cxn ang="0">
                      <a:pos x="27" y="19"/>
                    </a:cxn>
                    <a:cxn ang="0">
                      <a:pos x="27" y="24"/>
                    </a:cxn>
                    <a:cxn ang="0">
                      <a:pos x="27" y="29"/>
                    </a:cxn>
                    <a:cxn ang="0">
                      <a:pos x="29" y="35"/>
                    </a:cxn>
                    <a:cxn ang="0">
                      <a:pos x="31" y="40"/>
                    </a:cxn>
                    <a:cxn ang="0">
                      <a:pos x="32" y="45"/>
                    </a:cxn>
                    <a:cxn ang="0">
                      <a:pos x="35" y="48"/>
                    </a:cxn>
                    <a:cxn ang="0">
                      <a:pos x="35" y="48"/>
                    </a:cxn>
                  </a:cxnLst>
                  <a:rect l="0" t="0" r="r" b="b"/>
                  <a:pathLst>
                    <a:path w="53" h="109">
                      <a:moveTo>
                        <a:pt x="35" y="48"/>
                      </a:moveTo>
                      <a:lnTo>
                        <a:pt x="53" y="24"/>
                      </a:lnTo>
                      <a:lnTo>
                        <a:pt x="0" y="109"/>
                      </a:lnTo>
                      <a:lnTo>
                        <a:pt x="26" y="0"/>
                      </a:lnTo>
                      <a:lnTo>
                        <a:pt x="26" y="3"/>
                      </a:lnTo>
                      <a:lnTo>
                        <a:pt x="26" y="8"/>
                      </a:lnTo>
                      <a:lnTo>
                        <a:pt x="27" y="13"/>
                      </a:lnTo>
                      <a:lnTo>
                        <a:pt x="27" y="19"/>
                      </a:lnTo>
                      <a:lnTo>
                        <a:pt x="27" y="24"/>
                      </a:lnTo>
                      <a:lnTo>
                        <a:pt x="27" y="29"/>
                      </a:lnTo>
                      <a:lnTo>
                        <a:pt x="29" y="35"/>
                      </a:lnTo>
                      <a:lnTo>
                        <a:pt x="31" y="40"/>
                      </a:lnTo>
                      <a:lnTo>
                        <a:pt x="32" y="45"/>
                      </a:lnTo>
                      <a:lnTo>
                        <a:pt x="35" y="48"/>
                      </a:lnTo>
                      <a:lnTo>
                        <a:pt x="35" y="48"/>
                      </a:lnTo>
                      <a:close/>
                    </a:path>
                  </a:pathLst>
                </a:custGeom>
                <a:solidFill>
                  <a:srgbClr val="520000"/>
                </a:solidFill>
                <a:ln w="9525">
                  <a:noFill/>
                  <a:round/>
                  <a:headEnd/>
                  <a:tailEnd/>
                </a:ln>
              </p:spPr>
              <p:txBody>
                <a:bodyPr/>
                <a:lstStyle/>
                <a:p>
                  <a:endParaRPr lang="en-US"/>
                </a:p>
              </p:txBody>
            </p:sp>
            <p:sp>
              <p:nvSpPr>
                <p:cNvPr id="44382" name="Freeform 350"/>
                <p:cNvSpPr>
                  <a:spLocks/>
                </p:cNvSpPr>
                <p:nvPr/>
              </p:nvSpPr>
              <p:spPr bwMode="auto">
                <a:xfrm>
                  <a:off x="3442" y="3631"/>
                  <a:ext cx="31" cy="58"/>
                </a:xfrm>
                <a:custGeom>
                  <a:avLst/>
                  <a:gdLst/>
                  <a:ahLst/>
                  <a:cxnLst>
                    <a:cxn ang="0">
                      <a:pos x="0" y="115"/>
                    </a:cxn>
                    <a:cxn ang="0">
                      <a:pos x="61" y="0"/>
                    </a:cxn>
                    <a:cxn ang="0">
                      <a:pos x="17" y="98"/>
                    </a:cxn>
                    <a:cxn ang="0">
                      <a:pos x="0" y="115"/>
                    </a:cxn>
                    <a:cxn ang="0">
                      <a:pos x="0" y="115"/>
                    </a:cxn>
                  </a:cxnLst>
                  <a:rect l="0" t="0" r="r" b="b"/>
                  <a:pathLst>
                    <a:path w="61" h="115">
                      <a:moveTo>
                        <a:pt x="0" y="115"/>
                      </a:moveTo>
                      <a:lnTo>
                        <a:pt x="61" y="0"/>
                      </a:lnTo>
                      <a:lnTo>
                        <a:pt x="17" y="98"/>
                      </a:lnTo>
                      <a:lnTo>
                        <a:pt x="0" y="115"/>
                      </a:lnTo>
                      <a:lnTo>
                        <a:pt x="0" y="115"/>
                      </a:lnTo>
                      <a:close/>
                    </a:path>
                  </a:pathLst>
                </a:custGeom>
                <a:solidFill>
                  <a:srgbClr val="520000"/>
                </a:solidFill>
                <a:ln w="9525">
                  <a:noFill/>
                  <a:round/>
                  <a:headEnd/>
                  <a:tailEnd/>
                </a:ln>
              </p:spPr>
              <p:txBody>
                <a:bodyPr/>
                <a:lstStyle/>
                <a:p>
                  <a:endParaRPr lang="en-US"/>
                </a:p>
              </p:txBody>
            </p:sp>
            <p:sp>
              <p:nvSpPr>
                <p:cNvPr id="44383" name="Freeform 351"/>
                <p:cNvSpPr>
                  <a:spLocks/>
                </p:cNvSpPr>
                <p:nvPr/>
              </p:nvSpPr>
              <p:spPr bwMode="auto">
                <a:xfrm>
                  <a:off x="2770" y="3634"/>
                  <a:ext cx="9" cy="12"/>
                </a:xfrm>
                <a:custGeom>
                  <a:avLst/>
                  <a:gdLst/>
                  <a:ahLst/>
                  <a:cxnLst>
                    <a:cxn ang="0">
                      <a:pos x="17" y="24"/>
                    </a:cxn>
                    <a:cxn ang="0">
                      <a:pos x="0" y="24"/>
                    </a:cxn>
                    <a:cxn ang="0">
                      <a:pos x="0" y="0"/>
                    </a:cxn>
                    <a:cxn ang="0">
                      <a:pos x="17" y="0"/>
                    </a:cxn>
                    <a:cxn ang="0">
                      <a:pos x="17" y="24"/>
                    </a:cxn>
                    <a:cxn ang="0">
                      <a:pos x="17" y="24"/>
                    </a:cxn>
                  </a:cxnLst>
                  <a:rect l="0" t="0" r="r" b="b"/>
                  <a:pathLst>
                    <a:path w="17" h="24">
                      <a:moveTo>
                        <a:pt x="17" y="24"/>
                      </a:moveTo>
                      <a:lnTo>
                        <a:pt x="0" y="24"/>
                      </a:lnTo>
                      <a:lnTo>
                        <a:pt x="0" y="0"/>
                      </a:lnTo>
                      <a:lnTo>
                        <a:pt x="17" y="0"/>
                      </a:lnTo>
                      <a:lnTo>
                        <a:pt x="17" y="24"/>
                      </a:lnTo>
                      <a:lnTo>
                        <a:pt x="17" y="24"/>
                      </a:lnTo>
                      <a:close/>
                    </a:path>
                  </a:pathLst>
                </a:custGeom>
                <a:solidFill>
                  <a:srgbClr val="520000"/>
                </a:solidFill>
                <a:ln w="9525">
                  <a:noFill/>
                  <a:round/>
                  <a:headEnd/>
                  <a:tailEnd/>
                </a:ln>
              </p:spPr>
              <p:txBody>
                <a:bodyPr/>
                <a:lstStyle/>
                <a:p>
                  <a:endParaRPr lang="en-US"/>
                </a:p>
              </p:txBody>
            </p:sp>
            <p:sp>
              <p:nvSpPr>
                <p:cNvPr id="44384" name="Freeform 352"/>
                <p:cNvSpPr>
                  <a:spLocks/>
                </p:cNvSpPr>
                <p:nvPr/>
              </p:nvSpPr>
              <p:spPr bwMode="auto">
                <a:xfrm>
                  <a:off x="2813" y="3637"/>
                  <a:ext cx="13" cy="9"/>
                </a:xfrm>
                <a:custGeom>
                  <a:avLst/>
                  <a:gdLst/>
                  <a:ahLst/>
                  <a:cxnLst>
                    <a:cxn ang="0">
                      <a:pos x="27" y="17"/>
                    </a:cxn>
                    <a:cxn ang="0">
                      <a:pos x="0" y="17"/>
                    </a:cxn>
                    <a:cxn ang="0">
                      <a:pos x="0" y="0"/>
                    </a:cxn>
                    <a:cxn ang="0">
                      <a:pos x="3" y="0"/>
                    </a:cxn>
                    <a:cxn ang="0">
                      <a:pos x="6" y="0"/>
                    </a:cxn>
                    <a:cxn ang="0">
                      <a:pos x="9" y="1"/>
                    </a:cxn>
                    <a:cxn ang="0">
                      <a:pos x="12" y="3"/>
                    </a:cxn>
                    <a:cxn ang="0">
                      <a:pos x="14" y="5"/>
                    </a:cxn>
                    <a:cxn ang="0">
                      <a:pos x="17" y="8"/>
                    </a:cxn>
                    <a:cxn ang="0">
                      <a:pos x="19" y="11"/>
                    </a:cxn>
                    <a:cxn ang="0">
                      <a:pos x="22" y="13"/>
                    </a:cxn>
                    <a:cxn ang="0">
                      <a:pos x="25" y="16"/>
                    </a:cxn>
                    <a:cxn ang="0">
                      <a:pos x="27" y="17"/>
                    </a:cxn>
                    <a:cxn ang="0">
                      <a:pos x="27" y="17"/>
                    </a:cxn>
                  </a:cxnLst>
                  <a:rect l="0" t="0" r="r" b="b"/>
                  <a:pathLst>
                    <a:path w="27" h="17">
                      <a:moveTo>
                        <a:pt x="27" y="17"/>
                      </a:moveTo>
                      <a:lnTo>
                        <a:pt x="0" y="17"/>
                      </a:lnTo>
                      <a:lnTo>
                        <a:pt x="0" y="0"/>
                      </a:lnTo>
                      <a:lnTo>
                        <a:pt x="3" y="0"/>
                      </a:lnTo>
                      <a:lnTo>
                        <a:pt x="6" y="0"/>
                      </a:lnTo>
                      <a:lnTo>
                        <a:pt x="9" y="1"/>
                      </a:lnTo>
                      <a:lnTo>
                        <a:pt x="12" y="3"/>
                      </a:lnTo>
                      <a:lnTo>
                        <a:pt x="14" y="5"/>
                      </a:lnTo>
                      <a:lnTo>
                        <a:pt x="17" y="8"/>
                      </a:lnTo>
                      <a:lnTo>
                        <a:pt x="19" y="11"/>
                      </a:lnTo>
                      <a:lnTo>
                        <a:pt x="22" y="13"/>
                      </a:lnTo>
                      <a:lnTo>
                        <a:pt x="25" y="16"/>
                      </a:lnTo>
                      <a:lnTo>
                        <a:pt x="27" y="17"/>
                      </a:lnTo>
                      <a:lnTo>
                        <a:pt x="27" y="17"/>
                      </a:lnTo>
                      <a:close/>
                    </a:path>
                  </a:pathLst>
                </a:custGeom>
                <a:solidFill>
                  <a:srgbClr val="520000"/>
                </a:solidFill>
                <a:ln w="9525">
                  <a:noFill/>
                  <a:round/>
                  <a:headEnd/>
                  <a:tailEnd/>
                </a:ln>
              </p:spPr>
              <p:txBody>
                <a:bodyPr/>
                <a:lstStyle/>
                <a:p>
                  <a:endParaRPr lang="en-US"/>
                </a:p>
              </p:txBody>
            </p:sp>
            <p:sp>
              <p:nvSpPr>
                <p:cNvPr id="44385" name="Freeform 353"/>
                <p:cNvSpPr>
                  <a:spLocks/>
                </p:cNvSpPr>
                <p:nvPr/>
              </p:nvSpPr>
              <p:spPr bwMode="auto">
                <a:xfrm>
                  <a:off x="2387" y="3643"/>
                  <a:ext cx="12" cy="67"/>
                </a:xfrm>
                <a:custGeom>
                  <a:avLst/>
                  <a:gdLst/>
                  <a:ahLst/>
                  <a:cxnLst>
                    <a:cxn ang="0">
                      <a:pos x="16" y="133"/>
                    </a:cxn>
                    <a:cxn ang="0">
                      <a:pos x="8" y="122"/>
                    </a:cxn>
                    <a:cxn ang="0">
                      <a:pos x="4" y="109"/>
                    </a:cxn>
                    <a:cxn ang="0">
                      <a:pos x="0" y="94"/>
                    </a:cxn>
                    <a:cxn ang="0">
                      <a:pos x="0" y="82"/>
                    </a:cxn>
                    <a:cxn ang="0">
                      <a:pos x="2" y="67"/>
                    </a:cxn>
                    <a:cxn ang="0">
                      <a:pos x="5" y="53"/>
                    </a:cxn>
                    <a:cxn ang="0">
                      <a:pos x="10" y="38"/>
                    </a:cxn>
                    <a:cxn ang="0">
                      <a:pos x="15" y="26"/>
                    </a:cxn>
                    <a:cxn ang="0">
                      <a:pos x="20" y="13"/>
                    </a:cxn>
                    <a:cxn ang="0">
                      <a:pos x="24" y="0"/>
                    </a:cxn>
                    <a:cxn ang="0">
                      <a:pos x="21" y="13"/>
                    </a:cxn>
                    <a:cxn ang="0">
                      <a:pos x="18" y="24"/>
                    </a:cxn>
                    <a:cxn ang="0">
                      <a:pos x="16" y="38"/>
                    </a:cxn>
                    <a:cxn ang="0">
                      <a:pos x="15" y="51"/>
                    </a:cxn>
                    <a:cxn ang="0">
                      <a:pos x="15" y="66"/>
                    </a:cxn>
                    <a:cxn ang="0">
                      <a:pos x="15" y="80"/>
                    </a:cxn>
                    <a:cxn ang="0">
                      <a:pos x="16" y="93"/>
                    </a:cxn>
                    <a:cxn ang="0">
                      <a:pos x="16" y="107"/>
                    </a:cxn>
                    <a:cxn ang="0">
                      <a:pos x="16" y="120"/>
                    </a:cxn>
                    <a:cxn ang="0">
                      <a:pos x="16" y="134"/>
                    </a:cxn>
                    <a:cxn ang="0">
                      <a:pos x="16" y="134"/>
                    </a:cxn>
                    <a:cxn ang="0">
                      <a:pos x="16" y="133"/>
                    </a:cxn>
                  </a:cxnLst>
                  <a:rect l="0" t="0" r="r" b="b"/>
                  <a:pathLst>
                    <a:path w="24" h="134">
                      <a:moveTo>
                        <a:pt x="16" y="133"/>
                      </a:moveTo>
                      <a:lnTo>
                        <a:pt x="8" y="122"/>
                      </a:lnTo>
                      <a:lnTo>
                        <a:pt x="4" y="109"/>
                      </a:lnTo>
                      <a:lnTo>
                        <a:pt x="0" y="94"/>
                      </a:lnTo>
                      <a:lnTo>
                        <a:pt x="0" y="82"/>
                      </a:lnTo>
                      <a:lnTo>
                        <a:pt x="2" y="67"/>
                      </a:lnTo>
                      <a:lnTo>
                        <a:pt x="5" y="53"/>
                      </a:lnTo>
                      <a:lnTo>
                        <a:pt x="10" y="38"/>
                      </a:lnTo>
                      <a:lnTo>
                        <a:pt x="15" y="26"/>
                      </a:lnTo>
                      <a:lnTo>
                        <a:pt x="20" y="13"/>
                      </a:lnTo>
                      <a:lnTo>
                        <a:pt x="24" y="0"/>
                      </a:lnTo>
                      <a:lnTo>
                        <a:pt x="21" y="13"/>
                      </a:lnTo>
                      <a:lnTo>
                        <a:pt x="18" y="24"/>
                      </a:lnTo>
                      <a:lnTo>
                        <a:pt x="16" y="38"/>
                      </a:lnTo>
                      <a:lnTo>
                        <a:pt x="15" y="51"/>
                      </a:lnTo>
                      <a:lnTo>
                        <a:pt x="15" y="66"/>
                      </a:lnTo>
                      <a:lnTo>
                        <a:pt x="15" y="80"/>
                      </a:lnTo>
                      <a:lnTo>
                        <a:pt x="16" y="93"/>
                      </a:lnTo>
                      <a:lnTo>
                        <a:pt x="16" y="107"/>
                      </a:lnTo>
                      <a:lnTo>
                        <a:pt x="16" y="120"/>
                      </a:lnTo>
                      <a:lnTo>
                        <a:pt x="16" y="134"/>
                      </a:lnTo>
                      <a:lnTo>
                        <a:pt x="16" y="134"/>
                      </a:lnTo>
                      <a:lnTo>
                        <a:pt x="16" y="133"/>
                      </a:lnTo>
                      <a:close/>
                    </a:path>
                  </a:pathLst>
                </a:custGeom>
                <a:solidFill>
                  <a:srgbClr val="600C0C"/>
                </a:solidFill>
                <a:ln w="9525">
                  <a:noFill/>
                  <a:round/>
                  <a:headEnd/>
                  <a:tailEnd/>
                </a:ln>
              </p:spPr>
              <p:txBody>
                <a:bodyPr/>
                <a:lstStyle/>
                <a:p>
                  <a:endParaRPr lang="en-US"/>
                </a:p>
              </p:txBody>
            </p:sp>
            <p:sp>
              <p:nvSpPr>
                <p:cNvPr id="44386" name="Freeform 354"/>
                <p:cNvSpPr>
                  <a:spLocks/>
                </p:cNvSpPr>
                <p:nvPr/>
              </p:nvSpPr>
              <p:spPr bwMode="auto">
                <a:xfrm>
                  <a:off x="2665" y="3643"/>
                  <a:ext cx="26" cy="30"/>
                </a:xfrm>
                <a:custGeom>
                  <a:avLst/>
                  <a:gdLst/>
                  <a:ahLst/>
                  <a:cxnLst>
                    <a:cxn ang="0">
                      <a:pos x="0" y="0"/>
                    </a:cxn>
                    <a:cxn ang="0">
                      <a:pos x="52" y="59"/>
                    </a:cxn>
                    <a:cxn ang="0">
                      <a:pos x="0" y="0"/>
                    </a:cxn>
                    <a:cxn ang="0">
                      <a:pos x="0" y="0"/>
                    </a:cxn>
                  </a:cxnLst>
                  <a:rect l="0" t="0" r="r" b="b"/>
                  <a:pathLst>
                    <a:path w="52" h="59">
                      <a:moveTo>
                        <a:pt x="0" y="0"/>
                      </a:moveTo>
                      <a:lnTo>
                        <a:pt x="52" y="59"/>
                      </a:lnTo>
                      <a:lnTo>
                        <a:pt x="0" y="0"/>
                      </a:lnTo>
                      <a:lnTo>
                        <a:pt x="0" y="0"/>
                      </a:lnTo>
                      <a:close/>
                    </a:path>
                  </a:pathLst>
                </a:custGeom>
                <a:solidFill>
                  <a:srgbClr val="520000"/>
                </a:solidFill>
                <a:ln w="9525">
                  <a:noFill/>
                  <a:round/>
                  <a:headEnd/>
                  <a:tailEnd/>
                </a:ln>
              </p:spPr>
              <p:txBody>
                <a:bodyPr/>
                <a:lstStyle/>
                <a:p>
                  <a:endParaRPr lang="en-US"/>
                </a:p>
              </p:txBody>
            </p:sp>
            <p:sp>
              <p:nvSpPr>
                <p:cNvPr id="44387" name="Freeform 355"/>
                <p:cNvSpPr>
                  <a:spLocks/>
                </p:cNvSpPr>
                <p:nvPr/>
              </p:nvSpPr>
              <p:spPr bwMode="auto">
                <a:xfrm>
                  <a:off x="3354" y="3643"/>
                  <a:ext cx="25" cy="30"/>
                </a:xfrm>
                <a:custGeom>
                  <a:avLst/>
                  <a:gdLst/>
                  <a:ahLst/>
                  <a:cxnLst>
                    <a:cxn ang="0">
                      <a:pos x="0" y="59"/>
                    </a:cxn>
                    <a:cxn ang="0">
                      <a:pos x="49" y="0"/>
                    </a:cxn>
                    <a:cxn ang="0">
                      <a:pos x="49" y="10"/>
                    </a:cxn>
                    <a:cxn ang="0">
                      <a:pos x="48" y="16"/>
                    </a:cxn>
                    <a:cxn ang="0">
                      <a:pos x="43" y="22"/>
                    </a:cxn>
                    <a:cxn ang="0">
                      <a:pos x="38" y="29"/>
                    </a:cxn>
                    <a:cxn ang="0">
                      <a:pos x="32" y="34"/>
                    </a:cxn>
                    <a:cxn ang="0">
                      <a:pos x="25" y="38"/>
                    </a:cxn>
                    <a:cxn ang="0">
                      <a:pos x="17" y="43"/>
                    </a:cxn>
                    <a:cxn ang="0">
                      <a:pos x="11" y="48"/>
                    </a:cxn>
                    <a:cxn ang="0">
                      <a:pos x="5" y="54"/>
                    </a:cxn>
                    <a:cxn ang="0">
                      <a:pos x="0" y="59"/>
                    </a:cxn>
                    <a:cxn ang="0">
                      <a:pos x="0" y="59"/>
                    </a:cxn>
                  </a:cxnLst>
                  <a:rect l="0" t="0" r="r" b="b"/>
                  <a:pathLst>
                    <a:path w="49" h="59">
                      <a:moveTo>
                        <a:pt x="0" y="59"/>
                      </a:moveTo>
                      <a:lnTo>
                        <a:pt x="49" y="0"/>
                      </a:lnTo>
                      <a:lnTo>
                        <a:pt x="49" y="10"/>
                      </a:lnTo>
                      <a:lnTo>
                        <a:pt x="48" y="16"/>
                      </a:lnTo>
                      <a:lnTo>
                        <a:pt x="43" y="22"/>
                      </a:lnTo>
                      <a:lnTo>
                        <a:pt x="38" y="29"/>
                      </a:lnTo>
                      <a:lnTo>
                        <a:pt x="32" y="34"/>
                      </a:lnTo>
                      <a:lnTo>
                        <a:pt x="25" y="38"/>
                      </a:lnTo>
                      <a:lnTo>
                        <a:pt x="17" y="43"/>
                      </a:lnTo>
                      <a:lnTo>
                        <a:pt x="11" y="48"/>
                      </a:lnTo>
                      <a:lnTo>
                        <a:pt x="5" y="54"/>
                      </a:lnTo>
                      <a:lnTo>
                        <a:pt x="0" y="59"/>
                      </a:lnTo>
                      <a:lnTo>
                        <a:pt x="0" y="59"/>
                      </a:lnTo>
                      <a:close/>
                    </a:path>
                  </a:pathLst>
                </a:custGeom>
                <a:solidFill>
                  <a:srgbClr val="520000"/>
                </a:solidFill>
                <a:ln w="9525">
                  <a:noFill/>
                  <a:round/>
                  <a:headEnd/>
                  <a:tailEnd/>
                </a:ln>
              </p:spPr>
              <p:txBody>
                <a:bodyPr/>
                <a:lstStyle/>
                <a:p>
                  <a:endParaRPr lang="en-US"/>
                </a:p>
              </p:txBody>
            </p:sp>
            <p:sp>
              <p:nvSpPr>
                <p:cNvPr id="44388" name="Freeform 356"/>
                <p:cNvSpPr>
                  <a:spLocks/>
                </p:cNvSpPr>
                <p:nvPr/>
              </p:nvSpPr>
              <p:spPr bwMode="auto">
                <a:xfrm>
                  <a:off x="3096" y="3652"/>
                  <a:ext cx="6" cy="25"/>
                </a:xfrm>
                <a:custGeom>
                  <a:avLst/>
                  <a:gdLst/>
                  <a:ahLst/>
                  <a:cxnLst>
                    <a:cxn ang="0">
                      <a:pos x="0" y="48"/>
                    </a:cxn>
                    <a:cxn ang="0">
                      <a:pos x="11" y="0"/>
                    </a:cxn>
                    <a:cxn ang="0">
                      <a:pos x="0" y="24"/>
                    </a:cxn>
                    <a:cxn ang="0">
                      <a:pos x="0" y="49"/>
                    </a:cxn>
                    <a:cxn ang="0">
                      <a:pos x="0" y="49"/>
                    </a:cxn>
                    <a:cxn ang="0">
                      <a:pos x="0" y="48"/>
                    </a:cxn>
                  </a:cxnLst>
                  <a:rect l="0" t="0" r="r" b="b"/>
                  <a:pathLst>
                    <a:path w="11" h="49">
                      <a:moveTo>
                        <a:pt x="0" y="48"/>
                      </a:moveTo>
                      <a:lnTo>
                        <a:pt x="11" y="0"/>
                      </a:lnTo>
                      <a:lnTo>
                        <a:pt x="0" y="24"/>
                      </a:lnTo>
                      <a:lnTo>
                        <a:pt x="0" y="49"/>
                      </a:lnTo>
                      <a:lnTo>
                        <a:pt x="0" y="49"/>
                      </a:lnTo>
                      <a:lnTo>
                        <a:pt x="0" y="48"/>
                      </a:lnTo>
                      <a:close/>
                    </a:path>
                  </a:pathLst>
                </a:custGeom>
                <a:solidFill>
                  <a:srgbClr val="520000"/>
                </a:solidFill>
                <a:ln w="9525">
                  <a:noFill/>
                  <a:round/>
                  <a:headEnd/>
                  <a:tailEnd/>
                </a:ln>
              </p:spPr>
              <p:txBody>
                <a:bodyPr/>
                <a:lstStyle/>
                <a:p>
                  <a:endParaRPr lang="en-US"/>
                </a:p>
              </p:txBody>
            </p:sp>
            <p:sp>
              <p:nvSpPr>
                <p:cNvPr id="44389" name="Freeform 357"/>
                <p:cNvSpPr>
                  <a:spLocks/>
                </p:cNvSpPr>
                <p:nvPr/>
              </p:nvSpPr>
              <p:spPr bwMode="auto">
                <a:xfrm>
                  <a:off x="3548" y="3652"/>
                  <a:ext cx="10" cy="25"/>
                </a:xfrm>
                <a:custGeom>
                  <a:avLst/>
                  <a:gdLst/>
                  <a:ahLst/>
                  <a:cxnLst>
                    <a:cxn ang="0">
                      <a:pos x="6" y="48"/>
                    </a:cxn>
                    <a:cxn ang="0">
                      <a:pos x="0" y="49"/>
                    </a:cxn>
                    <a:cxn ang="0">
                      <a:pos x="0" y="0"/>
                    </a:cxn>
                    <a:cxn ang="0">
                      <a:pos x="3" y="8"/>
                    </a:cxn>
                    <a:cxn ang="0">
                      <a:pos x="6" y="12"/>
                    </a:cxn>
                    <a:cxn ang="0">
                      <a:pos x="11" y="17"/>
                    </a:cxn>
                    <a:cxn ang="0">
                      <a:pos x="14" y="20"/>
                    </a:cxn>
                    <a:cxn ang="0">
                      <a:pos x="18" y="24"/>
                    </a:cxn>
                    <a:cxn ang="0">
                      <a:pos x="19" y="27"/>
                    </a:cxn>
                    <a:cxn ang="0">
                      <a:pos x="19" y="32"/>
                    </a:cxn>
                    <a:cxn ang="0">
                      <a:pos x="19" y="36"/>
                    </a:cxn>
                    <a:cxn ang="0">
                      <a:pos x="14" y="41"/>
                    </a:cxn>
                    <a:cxn ang="0">
                      <a:pos x="8" y="49"/>
                    </a:cxn>
                    <a:cxn ang="0">
                      <a:pos x="8" y="49"/>
                    </a:cxn>
                    <a:cxn ang="0">
                      <a:pos x="6" y="48"/>
                    </a:cxn>
                  </a:cxnLst>
                  <a:rect l="0" t="0" r="r" b="b"/>
                  <a:pathLst>
                    <a:path w="19" h="49">
                      <a:moveTo>
                        <a:pt x="6" y="48"/>
                      </a:moveTo>
                      <a:lnTo>
                        <a:pt x="0" y="49"/>
                      </a:lnTo>
                      <a:lnTo>
                        <a:pt x="0" y="0"/>
                      </a:lnTo>
                      <a:lnTo>
                        <a:pt x="3" y="8"/>
                      </a:lnTo>
                      <a:lnTo>
                        <a:pt x="6" y="12"/>
                      </a:lnTo>
                      <a:lnTo>
                        <a:pt x="11" y="17"/>
                      </a:lnTo>
                      <a:lnTo>
                        <a:pt x="14" y="20"/>
                      </a:lnTo>
                      <a:lnTo>
                        <a:pt x="18" y="24"/>
                      </a:lnTo>
                      <a:lnTo>
                        <a:pt x="19" y="27"/>
                      </a:lnTo>
                      <a:lnTo>
                        <a:pt x="19" y="32"/>
                      </a:lnTo>
                      <a:lnTo>
                        <a:pt x="19" y="36"/>
                      </a:lnTo>
                      <a:lnTo>
                        <a:pt x="14" y="41"/>
                      </a:lnTo>
                      <a:lnTo>
                        <a:pt x="8" y="49"/>
                      </a:lnTo>
                      <a:lnTo>
                        <a:pt x="8" y="49"/>
                      </a:lnTo>
                      <a:lnTo>
                        <a:pt x="6" y="48"/>
                      </a:lnTo>
                      <a:close/>
                    </a:path>
                  </a:pathLst>
                </a:custGeom>
                <a:solidFill>
                  <a:srgbClr val="893939"/>
                </a:solidFill>
                <a:ln w="9525">
                  <a:noFill/>
                  <a:round/>
                  <a:headEnd/>
                  <a:tailEnd/>
                </a:ln>
              </p:spPr>
              <p:txBody>
                <a:bodyPr/>
                <a:lstStyle/>
                <a:p>
                  <a:endParaRPr lang="en-US"/>
                </a:p>
              </p:txBody>
            </p:sp>
            <p:sp>
              <p:nvSpPr>
                <p:cNvPr id="44390" name="Freeform 358"/>
                <p:cNvSpPr>
                  <a:spLocks/>
                </p:cNvSpPr>
                <p:nvPr/>
              </p:nvSpPr>
              <p:spPr bwMode="auto">
                <a:xfrm>
                  <a:off x="2885" y="3655"/>
                  <a:ext cx="42" cy="22"/>
                </a:xfrm>
                <a:custGeom>
                  <a:avLst/>
                  <a:gdLst/>
                  <a:ahLst/>
                  <a:cxnLst>
                    <a:cxn ang="0">
                      <a:pos x="0" y="0"/>
                    </a:cxn>
                    <a:cxn ang="0">
                      <a:pos x="84" y="43"/>
                    </a:cxn>
                    <a:cxn ang="0">
                      <a:pos x="0" y="0"/>
                    </a:cxn>
                    <a:cxn ang="0">
                      <a:pos x="0" y="0"/>
                    </a:cxn>
                  </a:cxnLst>
                  <a:rect l="0" t="0" r="r" b="b"/>
                  <a:pathLst>
                    <a:path w="84" h="43">
                      <a:moveTo>
                        <a:pt x="0" y="0"/>
                      </a:moveTo>
                      <a:lnTo>
                        <a:pt x="84" y="43"/>
                      </a:lnTo>
                      <a:lnTo>
                        <a:pt x="0" y="0"/>
                      </a:lnTo>
                      <a:lnTo>
                        <a:pt x="0" y="0"/>
                      </a:lnTo>
                      <a:close/>
                    </a:path>
                  </a:pathLst>
                </a:custGeom>
                <a:solidFill>
                  <a:srgbClr val="520000"/>
                </a:solidFill>
                <a:ln w="9525">
                  <a:noFill/>
                  <a:round/>
                  <a:headEnd/>
                  <a:tailEnd/>
                </a:ln>
              </p:spPr>
              <p:txBody>
                <a:bodyPr/>
                <a:lstStyle/>
                <a:p>
                  <a:endParaRPr lang="en-US"/>
                </a:p>
              </p:txBody>
            </p:sp>
            <p:sp>
              <p:nvSpPr>
                <p:cNvPr id="44391" name="Freeform 359"/>
                <p:cNvSpPr>
                  <a:spLocks/>
                </p:cNvSpPr>
                <p:nvPr/>
              </p:nvSpPr>
              <p:spPr bwMode="auto">
                <a:xfrm>
                  <a:off x="3252" y="3655"/>
                  <a:ext cx="4" cy="22"/>
                </a:xfrm>
                <a:custGeom>
                  <a:avLst/>
                  <a:gdLst/>
                  <a:ahLst/>
                  <a:cxnLst>
                    <a:cxn ang="0">
                      <a:pos x="0" y="0"/>
                    </a:cxn>
                    <a:cxn ang="0">
                      <a:pos x="8" y="0"/>
                    </a:cxn>
                    <a:cxn ang="0">
                      <a:pos x="8" y="43"/>
                    </a:cxn>
                    <a:cxn ang="0">
                      <a:pos x="2" y="43"/>
                    </a:cxn>
                    <a:cxn ang="0">
                      <a:pos x="2" y="0"/>
                    </a:cxn>
                    <a:cxn ang="0">
                      <a:pos x="2" y="0"/>
                    </a:cxn>
                    <a:cxn ang="0">
                      <a:pos x="0" y="0"/>
                    </a:cxn>
                  </a:cxnLst>
                  <a:rect l="0" t="0" r="r" b="b"/>
                  <a:pathLst>
                    <a:path w="8" h="43">
                      <a:moveTo>
                        <a:pt x="0" y="0"/>
                      </a:moveTo>
                      <a:lnTo>
                        <a:pt x="8" y="0"/>
                      </a:lnTo>
                      <a:lnTo>
                        <a:pt x="8" y="43"/>
                      </a:lnTo>
                      <a:lnTo>
                        <a:pt x="2" y="43"/>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44392" name="Freeform 360"/>
                <p:cNvSpPr>
                  <a:spLocks/>
                </p:cNvSpPr>
                <p:nvPr/>
              </p:nvSpPr>
              <p:spPr bwMode="auto">
                <a:xfrm>
                  <a:off x="3376" y="3655"/>
                  <a:ext cx="37" cy="46"/>
                </a:xfrm>
                <a:custGeom>
                  <a:avLst/>
                  <a:gdLst/>
                  <a:ahLst/>
                  <a:cxnLst>
                    <a:cxn ang="0">
                      <a:pos x="56" y="91"/>
                    </a:cxn>
                    <a:cxn ang="0">
                      <a:pos x="59" y="88"/>
                    </a:cxn>
                    <a:cxn ang="0">
                      <a:pos x="61" y="85"/>
                    </a:cxn>
                    <a:cxn ang="0">
                      <a:pos x="62" y="80"/>
                    </a:cxn>
                    <a:cxn ang="0">
                      <a:pos x="64" y="75"/>
                    </a:cxn>
                    <a:cxn ang="0">
                      <a:pos x="66" y="70"/>
                    </a:cxn>
                    <a:cxn ang="0">
                      <a:pos x="66" y="64"/>
                    </a:cxn>
                    <a:cxn ang="0">
                      <a:pos x="66" y="59"/>
                    </a:cxn>
                    <a:cxn ang="0">
                      <a:pos x="67" y="54"/>
                    </a:cxn>
                    <a:cxn ang="0">
                      <a:pos x="67" y="48"/>
                    </a:cxn>
                    <a:cxn ang="0">
                      <a:pos x="67" y="43"/>
                    </a:cxn>
                    <a:cxn ang="0">
                      <a:pos x="59" y="42"/>
                    </a:cxn>
                    <a:cxn ang="0">
                      <a:pos x="51" y="45"/>
                    </a:cxn>
                    <a:cxn ang="0">
                      <a:pos x="43" y="51"/>
                    </a:cxn>
                    <a:cxn ang="0">
                      <a:pos x="37" y="59"/>
                    </a:cxn>
                    <a:cxn ang="0">
                      <a:pos x="30" y="67"/>
                    </a:cxn>
                    <a:cxn ang="0">
                      <a:pos x="24" y="77"/>
                    </a:cxn>
                    <a:cxn ang="0">
                      <a:pos x="18" y="85"/>
                    </a:cxn>
                    <a:cxn ang="0">
                      <a:pos x="13" y="90"/>
                    </a:cxn>
                    <a:cxn ang="0">
                      <a:pos x="6" y="93"/>
                    </a:cxn>
                    <a:cxn ang="0">
                      <a:pos x="0" y="93"/>
                    </a:cxn>
                    <a:cxn ang="0">
                      <a:pos x="74" y="0"/>
                    </a:cxn>
                    <a:cxn ang="0">
                      <a:pos x="56" y="93"/>
                    </a:cxn>
                    <a:cxn ang="0">
                      <a:pos x="56" y="93"/>
                    </a:cxn>
                    <a:cxn ang="0">
                      <a:pos x="56" y="91"/>
                    </a:cxn>
                  </a:cxnLst>
                  <a:rect l="0" t="0" r="r" b="b"/>
                  <a:pathLst>
                    <a:path w="74" h="93">
                      <a:moveTo>
                        <a:pt x="56" y="91"/>
                      </a:moveTo>
                      <a:lnTo>
                        <a:pt x="59" y="88"/>
                      </a:lnTo>
                      <a:lnTo>
                        <a:pt x="61" y="85"/>
                      </a:lnTo>
                      <a:lnTo>
                        <a:pt x="62" y="80"/>
                      </a:lnTo>
                      <a:lnTo>
                        <a:pt x="64" y="75"/>
                      </a:lnTo>
                      <a:lnTo>
                        <a:pt x="66" y="70"/>
                      </a:lnTo>
                      <a:lnTo>
                        <a:pt x="66" y="64"/>
                      </a:lnTo>
                      <a:lnTo>
                        <a:pt x="66" y="59"/>
                      </a:lnTo>
                      <a:lnTo>
                        <a:pt x="67" y="54"/>
                      </a:lnTo>
                      <a:lnTo>
                        <a:pt x="67" y="48"/>
                      </a:lnTo>
                      <a:lnTo>
                        <a:pt x="67" y="43"/>
                      </a:lnTo>
                      <a:lnTo>
                        <a:pt x="59" y="42"/>
                      </a:lnTo>
                      <a:lnTo>
                        <a:pt x="51" y="45"/>
                      </a:lnTo>
                      <a:lnTo>
                        <a:pt x="43" y="51"/>
                      </a:lnTo>
                      <a:lnTo>
                        <a:pt x="37" y="59"/>
                      </a:lnTo>
                      <a:lnTo>
                        <a:pt x="30" y="67"/>
                      </a:lnTo>
                      <a:lnTo>
                        <a:pt x="24" y="77"/>
                      </a:lnTo>
                      <a:lnTo>
                        <a:pt x="18" y="85"/>
                      </a:lnTo>
                      <a:lnTo>
                        <a:pt x="13" y="90"/>
                      </a:lnTo>
                      <a:lnTo>
                        <a:pt x="6" y="93"/>
                      </a:lnTo>
                      <a:lnTo>
                        <a:pt x="0" y="93"/>
                      </a:lnTo>
                      <a:lnTo>
                        <a:pt x="74" y="0"/>
                      </a:lnTo>
                      <a:lnTo>
                        <a:pt x="56" y="93"/>
                      </a:lnTo>
                      <a:lnTo>
                        <a:pt x="56" y="93"/>
                      </a:lnTo>
                      <a:lnTo>
                        <a:pt x="56" y="91"/>
                      </a:lnTo>
                      <a:close/>
                    </a:path>
                  </a:pathLst>
                </a:custGeom>
                <a:solidFill>
                  <a:srgbClr val="520000"/>
                </a:solidFill>
                <a:ln w="9525">
                  <a:noFill/>
                  <a:round/>
                  <a:headEnd/>
                  <a:tailEnd/>
                </a:ln>
              </p:spPr>
              <p:txBody>
                <a:bodyPr/>
                <a:lstStyle/>
                <a:p>
                  <a:endParaRPr lang="en-US"/>
                </a:p>
              </p:txBody>
            </p:sp>
            <p:sp>
              <p:nvSpPr>
                <p:cNvPr id="44393" name="Freeform 361"/>
                <p:cNvSpPr>
                  <a:spLocks/>
                </p:cNvSpPr>
                <p:nvPr/>
              </p:nvSpPr>
              <p:spPr bwMode="auto">
                <a:xfrm>
                  <a:off x="2420" y="3658"/>
                  <a:ext cx="6" cy="82"/>
                </a:xfrm>
                <a:custGeom>
                  <a:avLst/>
                  <a:gdLst/>
                  <a:ahLst/>
                  <a:cxnLst>
                    <a:cxn ang="0">
                      <a:pos x="0" y="0"/>
                    </a:cxn>
                    <a:cxn ang="0">
                      <a:pos x="11" y="2"/>
                    </a:cxn>
                    <a:cxn ang="0">
                      <a:pos x="11" y="164"/>
                    </a:cxn>
                    <a:cxn ang="0">
                      <a:pos x="0" y="164"/>
                    </a:cxn>
                    <a:cxn ang="0">
                      <a:pos x="0" y="2"/>
                    </a:cxn>
                    <a:cxn ang="0">
                      <a:pos x="0" y="2"/>
                    </a:cxn>
                    <a:cxn ang="0">
                      <a:pos x="0" y="0"/>
                    </a:cxn>
                  </a:cxnLst>
                  <a:rect l="0" t="0" r="r" b="b"/>
                  <a:pathLst>
                    <a:path w="11" h="164">
                      <a:moveTo>
                        <a:pt x="0" y="0"/>
                      </a:moveTo>
                      <a:lnTo>
                        <a:pt x="11" y="2"/>
                      </a:lnTo>
                      <a:lnTo>
                        <a:pt x="11" y="164"/>
                      </a:lnTo>
                      <a:lnTo>
                        <a:pt x="0" y="164"/>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44394" name="Freeform 362"/>
                <p:cNvSpPr>
                  <a:spLocks/>
                </p:cNvSpPr>
                <p:nvPr/>
              </p:nvSpPr>
              <p:spPr bwMode="auto">
                <a:xfrm>
                  <a:off x="2797" y="3659"/>
                  <a:ext cx="9" cy="14"/>
                </a:xfrm>
                <a:custGeom>
                  <a:avLst/>
                  <a:gdLst/>
                  <a:ahLst/>
                  <a:cxnLst>
                    <a:cxn ang="0">
                      <a:pos x="17" y="10"/>
                    </a:cxn>
                    <a:cxn ang="0">
                      <a:pos x="17" y="27"/>
                    </a:cxn>
                    <a:cxn ang="0">
                      <a:pos x="0" y="0"/>
                    </a:cxn>
                    <a:cxn ang="0">
                      <a:pos x="1" y="0"/>
                    </a:cxn>
                    <a:cxn ang="0">
                      <a:pos x="3" y="0"/>
                    </a:cxn>
                    <a:cxn ang="0">
                      <a:pos x="4" y="2"/>
                    </a:cxn>
                    <a:cxn ang="0">
                      <a:pos x="8" y="2"/>
                    </a:cxn>
                    <a:cxn ang="0">
                      <a:pos x="8" y="3"/>
                    </a:cxn>
                    <a:cxn ang="0">
                      <a:pos x="9" y="5"/>
                    </a:cxn>
                    <a:cxn ang="0">
                      <a:pos x="12" y="6"/>
                    </a:cxn>
                    <a:cxn ang="0">
                      <a:pos x="14" y="8"/>
                    </a:cxn>
                    <a:cxn ang="0">
                      <a:pos x="16" y="10"/>
                    </a:cxn>
                    <a:cxn ang="0">
                      <a:pos x="17" y="10"/>
                    </a:cxn>
                    <a:cxn ang="0">
                      <a:pos x="17" y="10"/>
                    </a:cxn>
                  </a:cxnLst>
                  <a:rect l="0" t="0" r="r" b="b"/>
                  <a:pathLst>
                    <a:path w="17" h="27">
                      <a:moveTo>
                        <a:pt x="17" y="10"/>
                      </a:moveTo>
                      <a:lnTo>
                        <a:pt x="17" y="27"/>
                      </a:lnTo>
                      <a:lnTo>
                        <a:pt x="0" y="0"/>
                      </a:lnTo>
                      <a:lnTo>
                        <a:pt x="1" y="0"/>
                      </a:lnTo>
                      <a:lnTo>
                        <a:pt x="3" y="0"/>
                      </a:lnTo>
                      <a:lnTo>
                        <a:pt x="4" y="2"/>
                      </a:lnTo>
                      <a:lnTo>
                        <a:pt x="8" y="2"/>
                      </a:lnTo>
                      <a:lnTo>
                        <a:pt x="8" y="3"/>
                      </a:lnTo>
                      <a:lnTo>
                        <a:pt x="9" y="5"/>
                      </a:lnTo>
                      <a:lnTo>
                        <a:pt x="12" y="6"/>
                      </a:lnTo>
                      <a:lnTo>
                        <a:pt x="14" y="8"/>
                      </a:lnTo>
                      <a:lnTo>
                        <a:pt x="16" y="10"/>
                      </a:lnTo>
                      <a:lnTo>
                        <a:pt x="17" y="10"/>
                      </a:lnTo>
                      <a:lnTo>
                        <a:pt x="17" y="10"/>
                      </a:lnTo>
                      <a:close/>
                    </a:path>
                  </a:pathLst>
                </a:custGeom>
                <a:solidFill>
                  <a:srgbClr val="520000"/>
                </a:solidFill>
                <a:ln w="9525">
                  <a:noFill/>
                  <a:round/>
                  <a:headEnd/>
                  <a:tailEnd/>
                </a:ln>
              </p:spPr>
              <p:txBody>
                <a:bodyPr/>
                <a:lstStyle/>
                <a:p>
                  <a:endParaRPr lang="en-US"/>
                </a:p>
              </p:txBody>
            </p:sp>
            <p:sp>
              <p:nvSpPr>
                <p:cNvPr id="44395" name="Freeform 363"/>
                <p:cNvSpPr>
                  <a:spLocks/>
                </p:cNvSpPr>
                <p:nvPr/>
              </p:nvSpPr>
              <p:spPr bwMode="auto">
                <a:xfrm>
                  <a:off x="2869" y="3664"/>
                  <a:ext cx="25" cy="13"/>
                </a:xfrm>
                <a:custGeom>
                  <a:avLst/>
                  <a:gdLst/>
                  <a:ahLst/>
                  <a:cxnLst>
                    <a:cxn ang="0">
                      <a:pos x="0" y="0"/>
                    </a:cxn>
                    <a:cxn ang="0">
                      <a:pos x="49" y="25"/>
                    </a:cxn>
                    <a:cxn ang="0">
                      <a:pos x="0" y="0"/>
                    </a:cxn>
                    <a:cxn ang="0">
                      <a:pos x="0" y="0"/>
                    </a:cxn>
                  </a:cxnLst>
                  <a:rect l="0" t="0" r="r" b="b"/>
                  <a:pathLst>
                    <a:path w="49" h="25">
                      <a:moveTo>
                        <a:pt x="0" y="0"/>
                      </a:moveTo>
                      <a:lnTo>
                        <a:pt x="49" y="25"/>
                      </a:lnTo>
                      <a:lnTo>
                        <a:pt x="0" y="0"/>
                      </a:lnTo>
                      <a:lnTo>
                        <a:pt x="0" y="0"/>
                      </a:lnTo>
                      <a:close/>
                    </a:path>
                  </a:pathLst>
                </a:custGeom>
                <a:solidFill>
                  <a:srgbClr val="520000"/>
                </a:solidFill>
                <a:ln w="9525">
                  <a:noFill/>
                  <a:round/>
                  <a:headEnd/>
                  <a:tailEnd/>
                </a:ln>
              </p:spPr>
              <p:txBody>
                <a:bodyPr/>
                <a:lstStyle/>
                <a:p>
                  <a:endParaRPr lang="en-US"/>
                </a:p>
              </p:txBody>
            </p:sp>
            <p:sp>
              <p:nvSpPr>
                <p:cNvPr id="44396" name="Freeform 364"/>
                <p:cNvSpPr>
                  <a:spLocks/>
                </p:cNvSpPr>
                <p:nvPr/>
              </p:nvSpPr>
              <p:spPr bwMode="auto">
                <a:xfrm>
                  <a:off x="3270" y="3664"/>
                  <a:ext cx="4" cy="21"/>
                </a:xfrm>
                <a:custGeom>
                  <a:avLst/>
                  <a:gdLst/>
                  <a:ahLst/>
                  <a:cxnLst>
                    <a:cxn ang="0">
                      <a:pos x="6" y="0"/>
                    </a:cxn>
                    <a:cxn ang="0">
                      <a:pos x="0" y="43"/>
                    </a:cxn>
                    <a:cxn ang="0">
                      <a:pos x="6" y="0"/>
                    </a:cxn>
                    <a:cxn ang="0">
                      <a:pos x="6" y="0"/>
                    </a:cxn>
                  </a:cxnLst>
                  <a:rect l="0" t="0" r="r" b="b"/>
                  <a:pathLst>
                    <a:path w="6" h="43">
                      <a:moveTo>
                        <a:pt x="6" y="0"/>
                      </a:moveTo>
                      <a:lnTo>
                        <a:pt x="0" y="43"/>
                      </a:lnTo>
                      <a:lnTo>
                        <a:pt x="6" y="0"/>
                      </a:lnTo>
                      <a:lnTo>
                        <a:pt x="6" y="0"/>
                      </a:lnTo>
                      <a:close/>
                    </a:path>
                  </a:pathLst>
                </a:custGeom>
                <a:solidFill>
                  <a:srgbClr val="520000"/>
                </a:solidFill>
                <a:ln w="9525">
                  <a:noFill/>
                  <a:round/>
                  <a:headEnd/>
                  <a:tailEnd/>
                </a:ln>
              </p:spPr>
              <p:txBody>
                <a:bodyPr/>
                <a:lstStyle/>
                <a:p>
                  <a:endParaRPr lang="en-US"/>
                </a:p>
              </p:txBody>
            </p:sp>
            <p:sp>
              <p:nvSpPr>
                <p:cNvPr id="44397" name="Freeform 365"/>
                <p:cNvSpPr>
                  <a:spLocks/>
                </p:cNvSpPr>
                <p:nvPr/>
              </p:nvSpPr>
              <p:spPr bwMode="auto">
                <a:xfrm>
                  <a:off x="2272" y="3667"/>
                  <a:ext cx="9" cy="34"/>
                </a:xfrm>
                <a:custGeom>
                  <a:avLst/>
                  <a:gdLst/>
                  <a:ahLst/>
                  <a:cxnLst>
                    <a:cxn ang="0">
                      <a:pos x="18" y="0"/>
                    </a:cxn>
                    <a:cxn ang="0">
                      <a:pos x="0" y="69"/>
                    </a:cxn>
                    <a:cxn ang="0">
                      <a:pos x="18" y="2"/>
                    </a:cxn>
                    <a:cxn ang="0">
                      <a:pos x="18" y="2"/>
                    </a:cxn>
                    <a:cxn ang="0">
                      <a:pos x="18" y="0"/>
                    </a:cxn>
                  </a:cxnLst>
                  <a:rect l="0" t="0" r="r" b="b"/>
                  <a:pathLst>
                    <a:path w="18" h="69">
                      <a:moveTo>
                        <a:pt x="18" y="0"/>
                      </a:moveTo>
                      <a:lnTo>
                        <a:pt x="0" y="69"/>
                      </a:lnTo>
                      <a:lnTo>
                        <a:pt x="18" y="2"/>
                      </a:lnTo>
                      <a:lnTo>
                        <a:pt x="18" y="2"/>
                      </a:lnTo>
                      <a:lnTo>
                        <a:pt x="18" y="0"/>
                      </a:lnTo>
                      <a:close/>
                    </a:path>
                  </a:pathLst>
                </a:custGeom>
                <a:solidFill>
                  <a:srgbClr val="600C0C"/>
                </a:solidFill>
                <a:ln w="9525">
                  <a:noFill/>
                  <a:round/>
                  <a:headEnd/>
                  <a:tailEnd/>
                </a:ln>
              </p:spPr>
              <p:txBody>
                <a:bodyPr/>
                <a:lstStyle/>
                <a:p>
                  <a:endParaRPr lang="en-US"/>
                </a:p>
              </p:txBody>
            </p:sp>
            <p:sp>
              <p:nvSpPr>
                <p:cNvPr id="44398" name="Freeform 366"/>
                <p:cNvSpPr>
                  <a:spLocks/>
                </p:cNvSpPr>
                <p:nvPr/>
              </p:nvSpPr>
              <p:spPr bwMode="auto">
                <a:xfrm>
                  <a:off x="3045" y="3668"/>
                  <a:ext cx="9" cy="17"/>
                </a:xfrm>
                <a:custGeom>
                  <a:avLst/>
                  <a:gdLst/>
                  <a:ahLst/>
                  <a:cxnLst>
                    <a:cxn ang="0">
                      <a:pos x="17" y="33"/>
                    </a:cxn>
                    <a:cxn ang="0">
                      <a:pos x="0" y="0"/>
                    </a:cxn>
                    <a:cxn ang="0">
                      <a:pos x="17" y="0"/>
                    </a:cxn>
                    <a:cxn ang="0">
                      <a:pos x="17" y="35"/>
                    </a:cxn>
                    <a:cxn ang="0">
                      <a:pos x="17" y="35"/>
                    </a:cxn>
                    <a:cxn ang="0">
                      <a:pos x="17" y="33"/>
                    </a:cxn>
                  </a:cxnLst>
                  <a:rect l="0" t="0" r="r" b="b"/>
                  <a:pathLst>
                    <a:path w="17" h="35">
                      <a:moveTo>
                        <a:pt x="17" y="33"/>
                      </a:moveTo>
                      <a:lnTo>
                        <a:pt x="0" y="0"/>
                      </a:lnTo>
                      <a:lnTo>
                        <a:pt x="17" y="0"/>
                      </a:lnTo>
                      <a:lnTo>
                        <a:pt x="17" y="35"/>
                      </a:lnTo>
                      <a:lnTo>
                        <a:pt x="17" y="35"/>
                      </a:lnTo>
                      <a:lnTo>
                        <a:pt x="17" y="33"/>
                      </a:lnTo>
                      <a:close/>
                    </a:path>
                  </a:pathLst>
                </a:custGeom>
                <a:solidFill>
                  <a:srgbClr val="520000"/>
                </a:solidFill>
                <a:ln w="9525">
                  <a:noFill/>
                  <a:round/>
                  <a:headEnd/>
                  <a:tailEnd/>
                </a:ln>
              </p:spPr>
              <p:txBody>
                <a:bodyPr/>
                <a:lstStyle/>
                <a:p>
                  <a:endParaRPr lang="en-US"/>
                </a:p>
              </p:txBody>
            </p:sp>
            <p:sp>
              <p:nvSpPr>
                <p:cNvPr id="44399" name="Freeform 367"/>
                <p:cNvSpPr>
                  <a:spLocks/>
                </p:cNvSpPr>
                <p:nvPr/>
              </p:nvSpPr>
              <p:spPr bwMode="auto">
                <a:xfrm>
                  <a:off x="2429" y="3673"/>
                  <a:ext cx="9" cy="96"/>
                </a:xfrm>
                <a:custGeom>
                  <a:avLst/>
                  <a:gdLst/>
                  <a:ahLst/>
                  <a:cxnLst>
                    <a:cxn ang="0">
                      <a:pos x="0" y="0"/>
                    </a:cxn>
                    <a:cxn ang="0">
                      <a:pos x="17" y="194"/>
                    </a:cxn>
                    <a:cxn ang="0">
                      <a:pos x="0" y="0"/>
                    </a:cxn>
                    <a:cxn ang="0">
                      <a:pos x="0" y="0"/>
                    </a:cxn>
                  </a:cxnLst>
                  <a:rect l="0" t="0" r="r" b="b"/>
                  <a:pathLst>
                    <a:path w="17" h="194">
                      <a:moveTo>
                        <a:pt x="0" y="0"/>
                      </a:moveTo>
                      <a:lnTo>
                        <a:pt x="17" y="194"/>
                      </a:lnTo>
                      <a:lnTo>
                        <a:pt x="0" y="0"/>
                      </a:lnTo>
                      <a:lnTo>
                        <a:pt x="0" y="0"/>
                      </a:lnTo>
                      <a:close/>
                    </a:path>
                  </a:pathLst>
                </a:custGeom>
                <a:solidFill>
                  <a:srgbClr val="520000"/>
                </a:solidFill>
                <a:ln w="9525">
                  <a:noFill/>
                  <a:round/>
                  <a:headEnd/>
                  <a:tailEnd/>
                </a:ln>
              </p:spPr>
              <p:txBody>
                <a:bodyPr/>
                <a:lstStyle/>
                <a:p>
                  <a:endParaRPr lang="en-US"/>
                </a:p>
              </p:txBody>
            </p:sp>
            <p:sp>
              <p:nvSpPr>
                <p:cNvPr id="44400" name="Freeform 368"/>
                <p:cNvSpPr>
                  <a:spLocks/>
                </p:cNvSpPr>
                <p:nvPr/>
              </p:nvSpPr>
              <p:spPr bwMode="auto">
                <a:xfrm>
                  <a:off x="2462" y="3673"/>
                  <a:ext cx="6" cy="21"/>
                </a:xfrm>
                <a:custGeom>
                  <a:avLst/>
                  <a:gdLst/>
                  <a:ahLst/>
                  <a:cxnLst>
                    <a:cxn ang="0">
                      <a:pos x="0" y="0"/>
                    </a:cxn>
                    <a:cxn ang="0">
                      <a:pos x="11" y="43"/>
                    </a:cxn>
                    <a:cxn ang="0">
                      <a:pos x="0" y="0"/>
                    </a:cxn>
                    <a:cxn ang="0">
                      <a:pos x="0" y="0"/>
                    </a:cxn>
                  </a:cxnLst>
                  <a:rect l="0" t="0" r="r" b="b"/>
                  <a:pathLst>
                    <a:path w="11" h="43">
                      <a:moveTo>
                        <a:pt x="0" y="0"/>
                      </a:moveTo>
                      <a:lnTo>
                        <a:pt x="11" y="43"/>
                      </a:lnTo>
                      <a:lnTo>
                        <a:pt x="0" y="0"/>
                      </a:lnTo>
                      <a:lnTo>
                        <a:pt x="0" y="0"/>
                      </a:lnTo>
                      <a:close/>
                    </a:path>
                  </a:pathLst>
                </a:custGeom>
                <a:solidFill>
                  <a:srgbClr val="600C0C"/>
                </a:solidFill>
                <a:ln w="9525">
                  <a:noFill/>
                  <a:round/>
                  <a:headEnd/>
                  <a:tailEnd/>
                </a:ln>
              </p:spPr>
              <p:txBody>
                <a:bodyPr/>
                <a:lstStyle/>
                <a:p>
                  <a:endParaRPr lang="en-US"/>
                </a:p>
              </p:txBody>
            </p:sp>
            <p:sp>
              <p:nvSpPr>
                <p:cNvPr id="44401" name="Freeform 369"/>
                <p:cNvSpPr>
                  <a:spLocks/>
                </p:cNvSpPr>
                <p:nvPr/>
              </p:nvSpPr>
              <p:spPr bwMode="auto">
                <a:xfrm>
                  <a:off x="3102" y="3673"/>
                  <a:ext cx="3" cy="16"/>
                </a:xfrm>
                <a:custGeom>
                  <a:avLst/>
                  <a:gdLst/>
                  <a:ahLst/>
                  <a:cxnLst>
                    <a:cxn ang="0">
                      <a:pos x="7" y="0"/>
                    </a:cxn>
                    <a:cxn ang="0">
                      <a:pos x="0" y="32"/>
                    </a:cxn>
                    <a:cxn ang="0">
                      <a:pos x="7" y="0"/>
                    </a:cxn>
                    <a:cxn ang="0">
                      <a:pos x="7" y="0"/>
                    </a:cxn>
                  </a:cxnLst>
                  <a:rect l="0" t="0" r="r" b="b"/>
                  <a:pathLst>
                    <a:path w="7" h="32">
                      <a:moveTo>
                        <a:pt x="7" y="0"/>
                      </a:moveTo>
                      <a:lnTo>
                        <a:pt x="0" y="32"/>
                      </a:lnTo>
                      <a:lnTo>
                        <a:pt x="7" y="0"/>
                      </a:lnTo>
                      <a:lnTo>
                        <a:pt x="7" y="0"/>
                      </a:lnTo>
                      <a:close/>
                    </a:path>
                  </a:pathLst>
                </a:custGeom>
                <a:solidFill>
                  <a:srgbClr val="520000"/>
                </a:solidFill>
                <a:ln w="9525">
                  <a:noFill/>
                  <a:round/>
                  <a:headEnd/>
                  <a:tailEnd/>
                </a:ln>
              </p:spPr>
              <p:txBody>
                <a:bodyPr/>
                <a:lstStyle/>
                <a:p>
                  <a:endParaRPr lang="en-US"/>
                </a:p>
              </p:txBody>
            </p:sp>
            <p:sp>
              <p:nvSpPr>
                <p:cNvPr id="44402" name="Freeform 370"/>
                <p:cNvSpPr>
                  <a:spLocks/>
                </p:cNvSpPr>
                <p:nvPr/>
              </p:nvSpPr>
              <p:spPr bwMode="auto">
                <a:xfrm>
                  <a:off x="2284" y="3677"/>
                  <a:ext cx="18" cy="66"/>
                </a:xfrm>
                <a:custGeom>
                  <a:avLst/>
                  <a:gdLst/>
                  <a:ahLst/>
                  <a:cxnLst>
                    <a:cxn ang="0">
                      <a:pos x="11" y="77"/>
                    </a:cxn>
                    <a:cxn ang="0">
                      <a:pos x="29" y="42"/>
                    </a:cxn>
                    <a:cxn ang="0">
                      <a:pos x="37" y="133"/>
                    </a:cxn>
                    <a:cxn ang="0">
                      <a:pos x="21" y="130"/>
                    </a:cxn>
                    <a:cxn ang="0">
                      <a:pos x="11" y="120"/>
                    </a:cxn>
                    <a:cxn ang="0">
                      <a:pos x="5" y="109"/>
                    </a:cxn>
                    <a:cxn ang="0">
                      <a:pos x="2" y="95"/>
                    </a:cxn>
                    <a:cxn ang="0">
                      <a:pos x="0" y="79"/>
                    </a:cxn>
                    <a:cxn ang="0">
                      <a:pos x="2" y="61"/>
                    </a:cxn>
                    <a:cxn ang="0">
                      <a:pos x="5" y="45"/>
                    </a:cxn>
                    <a:cxn ang="0">
                      <a:pos x="8" y="27"/>
                    </a:cxn>
                    <a:cxn ang="0">
                      <a:pos x="10" y="13"/>
                    </a:cxn>
                    <a:cxn ang="0">
                      <a:pos x="11" y="0"/>
                    </a:cxn>
                    <a:cxn ang="0">
                      <a:pos x="13" y="8"/>
                    </a:cxn>
                    <a:cxn ang="0">
                      <a:pos x="13" y="16"/>
                    </a:cxn>
                    <a:cxn ang="0">
                      <a:pos x="10" y="24"/>
                    </a:cxn>
                    <a:cxn ang="0">
                      <a:pos x="8" y="31"/>
                    </a:cxn>
                    <a:cxn ang="0">
                      <a:pos x="5" y="39"/>
                    </a:cxn>
                    <a:cxn ang="0">
                      <a:pos x="3" y="47"/>
                    </a:cxn>
                    <a:cxn ang="0">
                      <a:pos x="2" y="53"/>
                    </a:cxn>
                    <a:cxn ang="0">
                      <a:pos x="3" y="61"/>
                    </a:cxn>
                    <a:cxn ang="0">
                      <a:pos x="6" y="69"/>
                    </a:cxn>
                    <a:cxn ang="0">
                      <a:pos x="11" y="77"/>
                    </a:cxn>
                    <a:cxn ang="0">
                      <a:pos x="11" y="77"/>
                    </a:cxn>
                  </a:cxnLst>
                  <a:rect l="0" t="0" r="r" b="b"/>
                  <a:pathLst>
                    <a:path w="37" h="133">
                      <a:moveTo>
                        <a:pt x="11" y="77"/>
                      </a:moveTo>
                      <a:lnTo>
                        <a:pt x="29" y="42"/>
                      </a:lnTo>
                      <a:lnTo>
                        <a:pt x="37" y="133"/>
                      </a:lnTo>
                      <a:lnTo>
                        <a:pt x="21" y="130"/>
                      </a:lnTo>
                      <a:lnTo>
                        <a:pt x="11" y="120"/>
                      </a:lnTo>
                      <a:lnTo>
                        <a:pt x="5" y="109"/>
                      </a:lnTo>
                      <a:lnTo>
                        <a:pt x="2" y="95"/>
                      </a:lnTo>
                      <a:lnTo>
                        <a:pt x="0" y="79"/>
                      </a:lnTo>
                      <a:lnTo>
                        <a:pt x="2" y="61"/>
                      </a:lnTo>
                      <a:lnTo>
                        <a:pt x="5" y="45"/>
                      </a:lnTo>
                      <a:lnTo>
                        <a:pt x="8" y="27"/>
                      </a:lnTo>
                      <a:lnTo>
                        <a:pt x="10" y="13"/>
                      </a:lnTo>
                      <a:lnTo>
                        <a:pt x="11" y="0"/>
                      </a:lnTo>
                      <a:lnTo>
                        <a:pt x="13" y="8"/>
                      </a:lnTo>
                      <a:lnTo>
                        <a:pt x="13" y="16"/>
                      </a:lnTo>
                      <a:lnTo>
                        <a:pt x="10" y="24"/>
                      </a:lnTo>
                      <a:lnTo>
                        <a:pt x="8" y="31"/>
                      </a:lnTo>
                      <a:lnTo>
                        <a:pt x="5" y="39"/>
                      </a:lnTo>
                      <a:lnTo>
                        <a:pt x="3" y="47"/>
                      </a:lnTo>
                      <a:lnTo>
                        <a:pt x="2" y="53"/>
                      </a:lnTo>
                      <a:lnTo>
                        <a:pt x="3" y="61"/>
                      </a:lnTo>
                      <a:lnTo>
                        <a:pt x="6" y="69"/>
                      </a:lnTo>
                      <a:lnTo>
                        <a:pt x="11" y="77"/>
                      </a:lnTo>
                      <a:lnTo>
                        <a:pt x="11" y="77"/>
                      </a:lnTo>
                      <a:close/>
                    </a:path>
                  </a:pathLst>
                </a:custGeom>
                <a:solidFill>
                  <a:srgbClr val="600C0C"/>
                </a:solidFill>
                <a:ln w="9525">
                  <a:noFill/>
                  <a:round/>
                  <a:headEnd/>
                  <a:tailEnd/>
                </a:ln>
              </p:spPr>
              <p:txBody>
                <a:bodyPr/>
                <a:lstStyle/>
                <a:p>
                  <a:endParaRPr lang="en-US"/>
                </a:p>
              </p:txBody>
            </p:sp>
            <p:sp>
              <p:nvSpPr>
                <p:cNvPr id="44403" name="Freeform 371"/>
                <p:cNvSpPr>
                  <a:spLocks/>
                </p:cNvSpPr>
                <p:nvPr/>
              </p:nvSpPr>
              <p:spPr bwMode="auto">
                <a:xfrm>
                  <a:off x="2813" y="3677"/>
                  <a:ext cx="9" cy="12"/>
                </a:xfrm>
                <a:custGeom>
                  <a:avLst/>
                  <a:gdLst/>
                  <a:ahLst/>
                  <a:cxnLst>
                    <a:cxn ang="0">
                      <a:pos x="16" y="24"/>
                    </a:cxn>
                    <a:cxn ang="0">
                      <a:pos x="0" y="24"/>
                    </a:cxn>
                    <a:cxn ang="0">
                      <a:pos x="0" y="0"/>
                    </a:cxn>
                    <a:cxn ang="0">
                      <a:pos x="1" y="2"/>
                    </a:cxn>
                    <a:cxn ang="0">
                      <a:pos x="4" y="3"/>
                    </a:cxn>
                    <a:cxn ang="0">
                      <a:pos x="8" y="7"/>
                    </a:cxn>
                    <a:cxn ang="0">
                      <a:pos x="9" y="8"/>
                    </a:cxn>
                    <a:cxn ang="0">
                      <a:pos x="12" y="11"/>
                    </a:cxn>
                    <a:cxn ang="0">
                      <a:pos x="14" y="13"/>
                    </a:cxn>
                    <a:cxn ang="0">
                      <a:pos x="16" y="16"/>
                    </a:cxn>
                    <a:cxn ang="0">
                      <a:pos x="17" y="18"/>
                    </a:cxn>
                    <a:cxn ang="0">
                      <a:pos x="17" y="21"/>
                    </a:cxn>
                    <a:cxn ang="0">
                      <a:pos x="17" y="24"/>
                    </a:cxn>
                    <a:cxn ang="0">
                      <a:pos x="17" y="24"/>
                    </a:cxn>
                    <a:cxn ang="0">
                      <a:pos x="16" y="24"/>
                    </a:cxn>
                  </a:cxnLst>
                  <a:rect l="0" t="0" r="r" b="b"/>
                  <a:pathLst>
                    <a:path w="17" h="24">
                      <a:moveTo>
                        <a:pt x="16" y="24"/>
                      </a:moveTo>
                      <a:lnTo>
                        <a:pt x="0" y="24"/>
                      </a:lnTo>
                      <a:lnTo>
                        <a:pt x="0" y="0"/>
                      </a:lnTo>
                      <a:lnTo>
                        <a:pt x="1" y="2"/>
                      </a:lnTo>
                      <a:lnTo>
                        <a:pt x="4" y="3"/>
                      </a:lnTo>
                      <a:lnTo>
                        <a:pt x="8" y="7"/>
                      </a:lnTo>
                      <a:lnTo>
                        <a:pt x="9" y="8"/>
                      </a:lnTo>
                      <a:lnTo>
                        <a:pt x="12" y="11"/>
                      </a:lnTo>
                      <a:lnTo>
                        <a:pt x="14" y="13"/>
                      </a:lnTo>
                      <a:lnTo>
                        <a:pt x="16" y="16"/>
                      </a:lnTo>
                      <a:lnTo>
                        <a:pt x="17" y="18"/>
                      </a:lnTo>
                      <a:lnTo>
                        <a:pt x="17" y="21"/>
                      </a:lnTo>
                      <a:lnTo>
                        <a:pt x="17" y="24"/>
                      </a:lnTo>
                      <a:lnTo>
                        <a:pt x="17" y="24"/>
                      </a:lnTo>
                      <a:lnTo>
                        <a:pt x="16" y="24"/>
                      </a:lnTo>
                      <a:close/>
                    </a:path>
                  </a:pathLst>
                </a:custGeom>
                <a:solidFill>
                  <a:srgbClr val="520000"/>
                </a:solidFill>
                <a:ln w="9525">
                  <a:noFill/>
                  <a:round/>
                  <a:headEnd/>
                  <a:tailEnd/>
                </a:ln>
              </p:spPr>
              <p:txBody>
                <a:bodyPr/>
                <a:lstStyle/>
                <a:p>
                  <a:endParaRPr lang="en-US"/>
                </a:p>
              </p:txBody>
            </p:sp>
            <p:sp>
              <p:nvSpPr>
                <p:cNvPr id="44404" name="Freeform 372"/>
                <p:cNvSpPr>
                  <a:spLocks/>
                </p:cNvSpPr>
                <p:nvPr/>
              </p:nvSpPr>
              <p:spPr bwMode="auto">
                <a:xfrm>
                  <a:off x="2851" y="3680"/>
                  <a:ext cx="18" cy="20"/>
                </a:xfrm>
                <a:custGeom>
                  <a:avLst/>
                  <a:gdLst/>
                  <a:ahLst/>
                  <a:cxnLst>
                    <a:cxn ang="0">
                      <a:pos x="36" y="17"/>
                    </a:cxn>
                    <a:cxn ang="0">
                      <a:pos x="31" y="20"/>
                    </a:cxn>
                    <a:cxn ang="0">
                      <a:pos x="26" y="25"/>
                    </a:cxn>
                    <a:cxn ang="0">
                      <a:pos x="23" y="30"/>
                    </a:cxn>
                    <a:cxn ang="0">
                      <a:pos x="21" y="33"/>
                    </a:cxn>
                    <a:cxn ang="0">
                      <a:pos x="18" y="38"/>
                    </a:cxn>
                    <a:cxn ang="0">
                      <a:pos x="16" y="40"/>
                    </a:cxn>
                    <a:cxn ang="0">
                      <a:pos x="13" y="40"/>
                    </a:cxn>
                    <a:cxn ang="0">
                      <a:pos x="10" y="40"/>
                    </a:cxn>
                    <a:cxn ang="0">
                      <a:pos x="7" y="35"/>
                    </a:cxn>
                    <a:cxn ang="0">
                      <a:pos x="0" y="28"/>
                    </a:cxn>
                    <a:cxn ang="0">
                      <a:pos x="18" y="0"/>
                    </a:cxn>
                    <a:cxn ang="0">
                      <a:pos x="36" y="17"/>
                    </a:cxn>
                    <a:cxn ang="0">
                      <a:pos x="36" y="17"/>
                    </a:cxn>
                  </a:cxnLst>
                  <a:rect l="0" t="0" r="r" b="b"/>
                  <a:pathLst>
                    <a:path w="36" h="40">
                      <a:moveTo>
                        <a:pt x="36" y="17"/>
                      </a:moveTo>
                      <a:lnTo>
                        <a:pt x="31" y="20"/>
                      </a:lnTo>
                      <a:lnTo>
                        <a:pt x="26" y="25"/>
                      </a:lnTo>
                      <a:lnTo>
                        <a:pt x="23" y="30"/>
                      </a:lnTo>
                      <a:lnTo>
                        <a:pt x="21" y="33"/>
                      </a:lnTo>
                      <a:lnTo>
                        <a:pt x="18" y="38"/>
                      </a:lnTo>
                      <a:lnTo>
                        <a:pt x="16" y="40"/>
                      </a:lnTo>
                      <a:lnTo>
                        <a:pt x="13" y="40"/>
                      </a:lnTo>
                      <a:lnTo>
                        <a:pt x="10" y="40"/>
                      </a:lnTo>
                      <a:lnTo>
                        <a:pt x="7" y="35"/>
                      </a:lnTo>
                      <a:lnTo>
                        <a:pt x="0" y="28"/>
                      </a:lnTo>
                      <a:lnTo>
                        <a:pt x="18" y="0"/>
                      </a:lnTo>
                      <a:lnTo>
                        <a:pt x="36" y="17"/>
                      </a:lnTo>
                      <a:lnTo>
                        <a:pt x="36" y="17"/>
                      </a:lnTo>
                      <a:close/>
                    </a:path>
                  </a:pathLst>
                </a:custGeom>
                <a:solidFill>
                  <a:srgbClr val="520000"/>
                </a:solidFill>
                <a:ln w="9525">
                  <a:noFill/>
                  <a:round/>
                  <a:headEnd/>
                  <a:tailEnd/>
                </a:ln>
              </p:spPr>
              <p:txBody>
                <a:bodyPr/>
                <a:lstStyle/>
                <a:p>
                  <a:endParaRPr lang="en-US"/>
                </a:p>
              </p:txBody>
            </p:sp>
            <p:sp>
              <p:nvSpPr>
                <p:cNvPr id="44405" name="Freeform 373"/>
                <p:cNvSpPr>
                  <a:spLocks/>
                </p:cNvSpPr>
                <p:nvPr/>
              </p:nvSpPr>
              <p:spPr bwMode="auto">
                <a:xfrm>
                  <a:off x="2902" y="3680"/>
                  <a:ext cx="21" cy="5"/>
                </a:xfrm>
                <a:custGeom>
                  <a:avLst/>
                  <a:gdLst/>
                  <a:ahLst/>
                  <a:cxnLst>
                    <a:cxn ang="0">
                      <a:pos x="0" y="0"/>
                    </a:cxn>
                    <a:cxn ang="0">
                      <a:pos x="41" y="11"/>
                    </a:cxn>
                    <a:cxn ang="0">
                      <a:pos x="0" y="0"/>
                    </a:cxn>
                    <a:cxn ang="0">
                      <a:pos x="0" y="0"/>
                    </a:cxn>
                  </a:cxnLst>
                  <a:rect l="0" t="0" r="r" b="b"/>
                  <a:pathLst>
                    <a:path w="41" h="11">
                      <a:moveTo>
                        <a:pt x="0" y="0"/>
                      </a:moveTo>
                      <a:lnTo>
                        <a:pt x="41" y="11"/>
                      </a:lnTo>
                      <a:lnTo>
                        <a:pt x="0" y="0"/>
                      </a:lnTo>
                      <a:lnTo>
                        <a:pt x="0" y="0"/>
                      </a:lnTo>
                      <a:close/>
                    </a:path>
                  </a:pathLst>
                </a:custGeom>
                <a:solidFill>
                  <a:srgbClr val="520000"/>
                </a:solidFill>
                <a:ln w="9525">
                  <a:noFill/>
                  <a:round/>
                  <a:headEnd/>
                  <a:tailEnd/>
                </a:ln>
              </p:spPr>
              <p:txBody>
                <a:bodyPr/>
                <a:lstStyle/>
                <a:p>
                  <a:endParaRPr lang="en-US"/>
                </a:p>
              </p:txBody>
            </p:sp>
            <p:sp>
              <p:nvSpPr>
                <p:cNvPr id="44406" name="Freeform 374"/>
                <p:cNvSpPr>
                  <a:spLocks/>
                </p:cNvSpPr>
                <p:nvPr/>
              </p:nvSpPr>
              <p:spPr bwMode="auto">
                <a:xfrm>
                  <a:off x="2208" y="3696"/>
                  <a:ext cx="9" cy="25"/>
                </a:xfrm>
                <a:custGeom>
                  <a:avLst/>
                  <a:gdLst/>
                  <a:ahLst/>
                  <a:cxnLst>
                    <a:cxn ang="0">
                      <a:pos x="16" y="0"/>
                    </a:cxn>
                    <a:cxn ang="0">
                      <a:pos x="14" y="5"/>
                    </a:cxn>
                    <a:cxn ang="0">
                      <a:pos x="13" y="8"/>
                    </a:cxn>
                    <a:cxn ang="0">
                      <a:pos x="11" y="13"/>
                    </a:cxn>
                    <a:cxn ang="0">
                      <a:pos x="9" y="18"/>
                    </a:cxn>
                    <a:cxn ang="0">
                      <a:pos x="9" y="24"/>
                    </a:cxn>
                    <a:cxn ang="0">
                      <a:pos x="9" y="29"/>
                    </a:cxn>
                    <a:cxn ang="0">
                      <a:pos x="9" y="34"/>
                    </a:cxn>
                    <a:cxn ang="0">
                      <a:pos x="9" y="40"/>
                    </a:cxn>
                    <a:cxn ang="0">
                      <a:pos x="9" y="45"/>
                    </a:cxn>
                    <a:cxn ang="0">
                      <a:pos x="9" y="51"/>
                    </a:cxn>
                    <a:cxn ang="0">
                      <a:pos x="0" y="2"/>
                    </a:cxn>
                    <a:cxn ang="0">
                      <a:pos x="17" y="2"/>
                    </a:cxn>
                    <a:cxn ang="0">
                      <a:pos x="17" y="2"/>
                    </a:cxn>
                    <a:cxn ang="0">
                      <a:pos x="16" y="0"/>
                    </a:cxn>
                  </a:cxnLst>
                  <a:rect l="0" t="0" r="r" b="b"/>
                  <a:pathLst>
                    <a:path w="17" h="51">
                      <a:moveTo>
                        <a:pt x="16" y="0"/>
                      </a:moveTo>
                      <a:lnTo>
                        <a:pt x="14" y="5"/>
                      </a:lnTo>
                      <a:lnTo>
                        <a:pt x="13" y="8"/>
                      </a:lnTo>
                      <a:lnTo>
                        <a:pt x="11" y="13"/>
                      </a:lnTo>
                      <a:lnTo>
                        <a:pt x="9" y="18"/>
                      </a:lnTo>
                      <a:lnTo>
                        <a:pt x="9" y="24"/>
                      </a:lnTo>
                      <a:lnTo>
                        <a:pt x="9" y="29"/>
                      </a:lnTo>
                      <a:lnTo>
                        <a:pt x="9" y="34"/>
                      </a:lnTo>
                      <a:lnTo>
                        <a:pt x="9" y="40"/>
                      </a:lnTo>
                      <a:lnTo>
                        <a:pt x="9" y="45"/>
                      </a:lnTo>
                      <a:lnTo>
                        <a:pt x="9" y="51"/>
                      </a:lnTo>
                      <a:lnTo>
                        <a:pt x="0" y="2"/>
                      </a:lnTo>
                      <a:lnTo>
                        <a:pt x="17" y="2"/>
                      </a:lnTo>
                      <a:lnTo>
                        <a:pt x="17" y="2"/>
                      </a:lnTo>
                      <a:lnTo>
                        <a:pt x="16" y="0"/>
                      </a:lnTo>
                      <a:close/>
                    </a:path>
                  </a:pathLst>
                </a:custGeom>
                <a:solidFill>
                  <a:srgbClr val="600C0C"/>
                </a:solidFill>
                <a:ln w="9525">
                  <a:noFill/>
                  <a:round/>
                  <a:headEnd/>
                  <a:tailEnd/>
                </a:ln>
              </p:spPr>
              <p:txBody>
                <a:bodyPr/>
                <a:lstStyle/>
                <a:p>
                  <a:endParaRPr lang="en-US"/>
                </a:p>
              </p:txBody>
            </p:sp>
            <p:sp>
              <p:nvSpPr>
                <p:cNvPr id="44407" name="Freeform 375"/>
                <p:cNvSpPr>
                  <a:spLocks/>
                </p:cNvSpPr>
                <p:nvPr/>
              </p:nvSpPr>
              <p:spPr bwMode="auto">
                <a:xfrm>
                  <a:off x="2242" y="3685"/>
                  <a:ext cx="6" cy="30"/>
                </a:xfrm>
                <a:custGeom>
                  <a:avLst/>
                  <a:gdLst/>
                  <a:ahLst/>
                  <a:cxnLst>
                    <a:cxn ang="0">
                      <a:pos x="9" y="0"/>
                    </a:cxn>
                    <a:cxn ang="0">
                      <a:pos x="0" y="61"/>
                    </a:cxn>
                    <a:cxn ang="0">
                      <a:pos x="11" y="2"/>
                    </a:cxn>
                    <a:cxn ang="0">
                      <a:pos x="11" y="2"/>
                    </a:cxn>
                    <a:cxn ang="0">
                      <a:pos x="9" y="0"/>
                    </a:cxn>
                  </a:cxnLst>
                  <a:rect l="0" t="0" r="r" b="b"/>
                  <a:pathLst>
                    <a:path w="11" h="61">
                      <a:moveTo>
                        <a:pt x="9" y="0"/>
                      </a:moveTo>
                      <a:lnTo>
                        <a:pt x="0" y="61"/>
                      </a:lnTo>
                      <a:lnTo>
                        <a:pt x="11" y="2"/>
                      </a:lnTo>
                      <a:lnTo>
                        <a:pt x="11" y="2"/>
                      </a:lnTo>
                      <a:lnTo>
                        <a:pt x="9" y="0"/>
                      </a:lnTo>
                      <a:close/>
                    </a:path>
                  </a:pathLst>
                </a:custGeom>
                <a:solidFill>
                  <a:srgbClr val="600C0C"/>
                </a:solidFill>
                <a:ln w="9525">
                  <a:noFill/>
                  <a:round/>
                  <a:headEnd/>
                  <a:tailEnd/>
                </a:ln>
              </p:spPr>
              <p:txBody>
                <a:bodyPr/>
                <a:lstStyle/>
                <a:p>
                  <a:endParaRPr lang="en-US"/>
                </a:p>
              </p:txBody>
            </p:sp>
            <p:sp>
              <p:nvSpPr>
                <p:cNvPr id="44408" name="Freeform 376"/>
                <p:cNvSpPr>
                  <a:spLocks/>
                </p:cNvSpPr>
                <p:nvPr/>
              </p:nvSpPr>
              <p:spPr bwMode="auto">
                <a:xfrm>
                  <a:off x="2306" y="3685"/>
                  <a:ext cx="8" cy="55"/>
                </a:xfrm>
                <a:custGeom>
                  <a:avLst/>
                  <a:gdLst/>
                  <a:ahLst/>
                  <a:cxnLst>
                    <a:cxn ang="0">
                      <a:pos x="16" y="109"/>
                    </a:cxn>
                    <a:cxn ang="0">
                      <a:pos x="6" y="99"/>
                    </a:cxn>
                    <a:cxn ang="0">
                      <a:pos x="1" y="88"/>
                    </a:cxn>
                    <a:cxn ang="0">
                      <a:pos x="0" y="78"/>
                    </a:cxn>
                    <a:cxn ang="0">
                      <a:pos x="0" y="67"/>
                    </a:cxn>
                    <a:cxn ang="0">
                      <a:pos x="1" y="56"/>
                    </a:cxn>
                    <a:cxn ang="0">
                      <a:pos x="5" y="45"/>
                    </a:cxn>
                    <a:cxn ang="0">
                      <a:pos x="9" y="32"/>
                    </a:cxn>
                    <a:cxn ang="0">
                      <a:pos x="13" y="21"/>
                    </a:cxn>
                    <a:cxn ang="0">
                      <a:pos x="16" y="11"/>
                    </a:cxn>
                    <a:cxn ang="0">
                      <a:pos x="16" y="0"/>
                    </a:cxn>
                    <a:cxn ang="0">
                      <a:pos x="16" y="109"/>
                    </a:cxn>
                    <a:cxn ang="0">
                      <a:pos x="16" y="109"/>
                    </a:cxn>
                  </a:cxnLst>
                  <a:rect l="0" t="0" r="r" b="b"/>
                  <a:pathLst>
                    <a:path w="16" h="109">
                      <a:moveTo>
                        <a:pt x="16" y="109"/>
                      </a:moveTo>
                      <a:lnTo>
                        <a:pt x="6" y="99"/>
                      </a:lnTo>
                      <a:lnTo>
                        <a:pt x="1" y="88"/>
                      </a:lnTo>
                      <a:lnTo>
                        <a:pt x="0" y="78"/>
                      </a:lnTo>
                      <a:lnTo>
                        <a:pt x="0" y="67"/>
                      </a:lnTo>
                      <a:lnTo>
                        <a:pt x="1" y="56"/>
                      </a:lnTo>
                      <a:lnTo>
                        <a:pt x="5" y="45"/>
                      </a:lnTo>
                      <a:lnTo>
                        <a:pt x="9" y="32"/>
                      </a:lnTo>
                      <a:lnTo>
                        <a:pt x="13" y="21"/>
                      </a:lnTo>
                      <a:lnTo>
                        <a:pt x="16" y="11"/>
                      </a:lnTo>
                      <a:lnTo>
                        <a:pt x="16" y="0"/>
                      </a:lnTo>
                      <a:lnTo>
                        <a:pt x="16" y="109"/>
                      </a:lnTo>
                      <a:lnTo>
                        <a:pt x="16" y="109"/>
                      </a:lnTo>
                      <a:close/>
                    </a:path>
                  </a:pathLst>
                </a:custGeom>
                <a:solidFill>
                  <a:srgbClr val="600C0C"/>
                </a:solidFill>
                <a:ln w="9525">
                  <a:noFill/>
                  <a:round/>
                  <a:headEnd/>
                  <a:tailEnd/>
                </a:ln>
              </p:spPr>
              <p:txBody>
                <a:bodyPr/>
                <a:lstStyle/>
                <a:p>
                  <a:endParaRPr lang="en-US"/>
                </a:p>
              </p:txBody>
            </p:sp>
            <p:sp>
              <p:nvSpPr>
                <p:cNvPr id="44409" name="Freeform 377"/>
                <p:cNvSpPr>
                  <a:spLocks/>
                </p:cNvSpPr>
                <p:nvPr/>
              </p:nvSpPr>
              <p:spPr bwMode="auto">
                <a:xfrm>
                  <a:off x="3282" y="3685"/>
                  <a:ext cx="4" cy="16"/>
                </a:xfrm>
                <a:custGeom>
                  <a:avLst/>
                  <a:gdLst/>
                  <a:ahLst/>
                  <a:cxnLst>
                    <a:cxn ang="0">
                      <a:pos x="0" y="0"/>
                    </a:cxn>
                    <a:cxn ang="0">
                      <a:pos x="8" y="2"/>
                    </a:cxn>
                    <a:cxn ang="0">
                      <a:pos x="8" y="34"/>
                    </a:cxn>
                    <a:cxn ang="0">
                      <a:pos x="0" y="34"/>
                    </a:cxn>
                    <a:cxn ang="0">
                      <a:pos x="0" y="2"/>
                    </a:cxn>
                    <a:cxn ang="0">
                      <a:pos x="0" y="2"/>
                    </a:cxn>
                    <a:cxn ang="0">
                      <a:pos x="0" y="0"/>
                    </a:cxn>
                  </a:cxnLst>
                  <a:rect l="0" t="0" r="r" b="b"/>
                  <a:pathLst>
                    <a:path w="8" h="34">
                      <a:moveTo>
                        <a:pt x="0" y="0"/>
                      </a:moveTo>
                      <a:lnTo>
                        <a:pt x="8" y="2"/>
                      </a:lnTo>
                      <a:lnTo>
                        <a:pt x="8" y="34"/>
                      </a:lnTo>
                      <a:lnTo>
                        <a:pt x="0" y="34"/>
                      </a:lnTo>
                      <a:lnTo>
                        <a:pt x="0" y="2"/>
                      </a:lnTo>
                      <a:lnTo>
                        <a:pt x="0" y="2"/>
                      </a:lnTo>
                      <a:lnTo>
                        <a:pt x="0" y="0"/>
                      </a:lnTo>
                      <a:close/>
                    </a:path>
                  </a:pathLst>
                </a:custGeom>
                <a:solidFill>
                  <a:srgbClr val="520000"/>
                </a:solidFill>
                <a:ln w="9525">
                  <a:noFill/>
                  <a:round/>
                  <a:headEnd/>
                  <a:tailEnd/>
                </a:ln>
              </p:spPr>
              <p:txBody>
                <a:bodyPr/>
                <a:lstStyle/>
                <a:p>
                  <a:endParaRPr lang="en-US"/>
                </a:p>
              </p:txBody>
            </p:sp>
            <p:sp>
              <p:nvSpPr>
                <p:cNvPr id="44410" name="Freeform 378"/>
                <p:cNvSpPr>
                  <a:spLocks/>
                </p:cNvSpPr>
                <p:nvPr/>
              </p:nvSpPr>
              <p:spPr bwMode="auto">
                <a:xfrm>
                  <a:off x="2188" y="3689"/>
                  <a:ext cx="18" cy="39"/>
                </a:xfrm>
                <a:custGeom>
                  <a:avLst/>
                  <a:gdLst/>
                  <a:ahLst/>
                  <a:cxnLst>
                    <a:cxn ang="0">
                      <a:pos x="16" y="42"/>
                    </a:cxn>
                    <a:cxn ang="0">
                      <a:pos x="10" y="53"/>
                    </a:cxn>
                    <a:cxn ang="0">
                      <a:pos x="10" y="61"/>
                    </a:cxn>
                    <a:cxn ang="0">
                      <a:pos x="10" y="66"/>
                    </a:cxn>
                    <a:cxn ang="0">
                      <a:pos x="10" y="67"/>
                    </a:cxn>
                    <a:cxn ang="0">
                      <a:pos x="10" y="66"/>
                    </a:cxn>
                    <a:cxn ang="0">
                      <a:pos x="10" y="63"/>
                    </a:cxn>
                    <a:cxn ang="0">
                      <a:pos x="8" y="58"/>
                    </a:cxn>
                    <a:cxn ang="0">
                      <a:pos x="8" y="53"/>
                    </a:cxn>
                    <a:cxn ang="0">
                      <a:pos x="6" y="48"/>
                    </a:cxn>
                    <a:cxn ang="0">
                      <a:pos x="3" y="45"/>
                    </a:cxn>
                    <a:cxn ang="0">
                      <a:pos x="0" y="43"/>
                    </a:cxn>
                    <a:cxn ang="0">
                      <a:pos x="10" y="53"/>
                    </a:cxn>
                    <a:cxn ang="0">
                      <a:pos x="14" y="48"/>
                    </a:cxn>
                    <a:cxn ang="0">
                      <a:pos x="18" y="42"/>
                    </a:cxn>
                    <a:cxn ang="0">
                      <a:pos x="18" y="35"/>
                    </a:cxn>
                    <a:cxn ang="0">
                      <a:pos x="18" y="27"/>
                    </a:cxn>
                    <a:cxn ang="0">
                      <a:pos x="16" y="21"/>
                    </a:cxn>
                    <a:cxn ang="0">
                      <a:pos x="13" y="16"/>
                    </a:cxn>
                    <a:cxn ang="0">
                      <a:pos x="11" y="10"/>
                    </a:cxn>
                    <a:cxn ang="0">
                      <a:pos x="10" y="5"/>
                    </a:cxn>
                    <a:cxn ang="0">
                      <a:pos x="10" y="2"/>
                    </a:cxn>
                    <a:cxn ang="0">
                      <a:pos x="10" y="0"/>
                    </a:cxn>
                    <a:cxn ang="0">
                      <a:pos x="35" y="79"/>
                    </a:cxn>
                    <a:cxn ang="0">
                      <a:pos x="18" y="43"/>
                    </a:cxn>
                    <a:cxn ang="0">
                      <a:pos x="18" y="43"/>
                    </a:cxn>
                    <a:cxn ang="0">
                      <a:pos x="16" y="42"/>
                    </a:cxn>
                  </a:cxnLst>
                  <a:rect l="0" t="0" r="r" b="b"/>
                  <a:pathLst>
                    <a:path w="35" h="79">
                      <a:moveTo>
                        <a:pt x="16" y="42"/>
                      </a:moveTo>
                      <a:lnTo>
                        <a:pt x="10" y="53"/>
                      </a:lnTo>
                      <a:lnTo>
                        <a:pt x="10" y="61"/>
                      </a:lnTo>
                      <a:lnTo>
                        <a:pt x="10" y="66"/>
                      </a:lnTo>
                      <a:lnTo>
                        <a:pt x="10" y="67"/>
                      </a:lnTo>
                      <a:lnTo>
                        <a:pt x="10" y="66"/>
                      </a:lnTo>
                      <a:lnTo>
                        <a:pt x="10" y="63"/>
                      </a:lnTo>
                      <a:lnTo>
                        <a:pt x="8" y="58"/>
                      </a:lnTo>
                      <a:lnTo>
                        <a:pt x="8" y="53"/>
                      </a:lnTo>
                      <a:lnTo>
                        <a:pt x="6" y="48"/>
                      </a:lnTo>
                      <a:lnTo>
                        <a:pt x="3" y="45"/>
                      </a:lnTo>
                      <a:lnTo>
                        <a:pt x="0" y="43"/>
                      </a:lnTo>
                      <a:lnTo>
                        <a:pt x="10" y="53"/>
                      </a:lnTo>
                      <a:lnTo>
                        <a:pt x="14" y="48"/>
                      </a:lnTo>
                      <a:lnTo>
                        <a:pt x="18" y="42"/>
                      </a:lnTo>
                      <a:lnTo>
                        <a:pt x="18" y="35"/>
                      </a:lnTo>
                      <a:lnTo>
                        <a:pt x="18" y="27"/>
                      </a:lnTo>
                      <a:lnTo>
                        <a:pt x="16" y="21"/>
                      </a:lnTo>
                      <a:lnTo>
                        <a:pt x="13" y="16"/>
                      </a:lnTo>
                      <a:lnTo>
                        <a:pt x="11" y="10"/>
                      </a:lnTo>
                      <a:lnTo>
                        <a:pt x="10" y="5"/>
                      </a:lnTo>
                      <a:lnTo>
                        <a:pt x="10" y="2"/>
                      </a:lnTo>
                      <a:lnTo>
                        <a:pt x="10" y="0"/>
                      </a:lnTo>
                      <a:lnTo>
                        <a:pt x="35" y="79"/>
                      </a:lnTo>
                      <a:lnTo>
                        <a:pt x="18" y="43"/>
                      </a:lnTo>
                      <a:lnTo>
                        <a:pt x="18" y="43"/>
                      </a:lnTo>
                      <a:lnTo>
                        <a:pt x="16" y="42"/>
                      </a:lnTo>
                      <a:close/>
                    </a:path>
                  </a:pathLst>
                </a:custGeom>
                <a:solidFill>
                  <a:srgbClr val="600C0C"/>
                </a:solidFill>
                <a:ln w="9525">
                  <a:noFill/>
                  <a:round/>
                  <a:headEnd/>
                  <a:tailEnd/>
                </a:ln>
              </p:spPr>
              <p:txBody>
                <a:bodyPr/>
                <a:lstStyle/>
                <a:p>
                  <a:endParaRPr lang="en-US"/>
                </a:p>
              </p:txBody>
            </p:sp>
            <p:sp>
              <p:nvSpPr>
                <p:cNvPr id="44411" name="Freeform 379"/>
                <p:cNvSpPr>
                  <a:spLocks/>
                </p:cNvSpPr>
                <p:nvPr/>
              </p:nvSpPr>
              <p:spPr bwMode="auto">
                <a:xfrm>
                  <a:off x="2256" y="3693"/>
                  <a:ext cx="4" cy="35"/>
                </a:xfrm>
                <a:custGeom>
                  <a:avLst/>
                  <a:gdLst/>
                  <a:ahLst/>
                  <a:cxnLst>
                    <a:cxn ang="0">
                      <a:pos x="0" y="0"/>
                    </a:cxn>
                    <a:cxn ang="0">
                      <a:pos x="8" y="1"/>
                    </a:cxn>
                    <a:cxn ang="0">
                      <a:pos x="8" y="69"/>
                    </a:cxn>
                    <a:cxn ang="0">
                      <a:pos x="2" y="69"/>
                    </a:cxn>
                    <a:cxn ang="0">
                      <a:pos x="2" y="1"/>
                    </a:cxn>
                    <a:cxn ang="0">
                      <a:pos x="2" y="1"/>
                    </a:cxn>
                    <a:cxn ang="0">
                      <a:pos x="0" y="0"/>
                    </a:cxn>
                  </a:cxnLst>
                  <a:rect l="0" t="0" r="r" b="b"/>
                  <a:pathLst>
                    <a:path w="8" h="69">
                      <a:moveTo>
                        <a:pt x="0" y="0"/>
                      </a:moveTo>
                      <a:lnTo>
                        <a:pt x="8" y="1"/>
                      </a:lnTo>
                      <a:lnTo>
                        <a:pt x="8" y="69"/>
                      </a:lnTo>
                      <a:lnTo>
                        <a:pt x="2" y="69"/>
                      </a:lnTo>
                      <a:lnTo>
                        <a:pt x="2" y="1"/>
                      </a:lnTo>
                      <a:lnTo>
                        <a:pt x="2" y="1"/>
                      </a:lnTo>
                      <a:lnTo>
                        <a:pt x="0" y="0"/>
                      </a:lnTo>
                      <a:close/>
                    </a:path>
                  </a:pathLst>
                </a:custGeom>
                <a:solidFill>
                  <a:srgbClr val="600C0C"/>
                </a:solidFill>
                <a:ln w="9525">
                  <a:noFill/>
                  <a:round/>
                  <a:headEnd/>
                  <a:tailEnd/>
                </a:ln>
              </p:spPr>
              <p:txBody>
                <a:bodyPr/>
                <a:lstStyle/>
                <a:p>
                  <a:endParaRPr lang="en-US"/>
                </a:p>
              </p:txBody>
            </p:sp>
            <p:sp>
              <p:nvSpPr>
                <p:cNvPr id="44412" name="Freeform 380"/>
                <p:cNvSpPr>
                  <a:spLocks/>
                </p:cNvSpPr>
                <p:nvPr/>
              </p:nvSpPr>
              <p:spPr bwMode="auto">
                <a:xfrm>
                  <a:off x="3193" y="3693"/>
                  <a:ext cx="5" cy="22"/>
                </a:xfrm>
                <a:custGeom>
                  <a:avLst/>
                  <a:gdLst/>
                  <a:ahLst/>
                  <a:cxnLst>
                    <a:cxn ang="0">
                      <a:pos x="9" y="0"/>
                    </a:cxn>
                    <a:cxn ang="0">
                      <a:pos x="0" y="43"/>
                    </a:cxn>
                    <a:cxn ang="0">
                      <a:pos x="11" y="1"/>
                    </a:cxn>
                    <a:cxn ang="0">
                      <a:pos x="11" y="1"/>
                    </a:cxn>
                    <a:cxn ang="0">
                      <a:pos x="9" y="0"/>
                    </a:cxn>
                  </a:cxnLst>
                  <a:rect l="0" t="0" r="r" b="b"/>
                  <a:pathLst>
                    <a:path w="11" h="43">
                      <a:moveTo>
                        <a:pt x="9" y="0"/>
                      </a:moveTo>
                      <a:lnTo>
                        <a:pt x="0" y="43"/>
                      </a:lnTo>
                      <a:lnTo>
                        <a:pt x="11" y="1"/>
                      </a:lnTo>
                      <a:lnTo>
                        <a:pt x="11" y="1"/>
                      </a:lnTo>
                      <a:lnTo>
                        <a:pt x="9" y="0"/>
                      </a:lnTo>
                      <a:close/>
                    </a:path>
                  </a:pathLst>
                </a:custGeom>
                <a:solidFill>
                  <a:srgbClr val="520000"/>
                </a:solidFill>
                <a:ln w="9525">
                  <a:noFill/>
                  <a:round/>
                  <a:headEnd/>
                  <a:tailEnd/>
                </a:ln>
              </p:spPr>
              <p:txBody>
                <a:bodyPr/>
                <a:lstStyle/>
                <a:p>
                  <a:endParaRPr lang="en-US"/>
                </a:p>
              </p:txBody>
            </p:sp>
            <p:sp>
              <p:nvSpPr>
                <p:cNvPr id="44413" name="Freeform 381"/>
                <p:cNvSpPr>
                  <a:spLocks/>
                </p:cNvSpPr>
                <p:nvPr/>
              </p:nvSpPr>
              <p:spPr bwMode="auto">
                <a:xfrm>
                  <a:off x="3261" y="3693"/>
                  <a:ext cx="9" cy="38"/>
                </a:xfrm>
                <a:custGeom>
                  <a:avLst/>
                  <a:gdLst/>
                  <a:ahLst/>
                  <a:cxnLst>
                    <a:cxn ang="0">
                      <a:pos x="0" y="0"/>
                    </a:cxn>
                    <a:cxn ang="0">
                      <a:pos x="19" y="75"/>
                    </a:cxn>
                    <a:cxn ang="0">
                      <a:pos x="1" y="1"/>
                    </a:cxn>
                    <a:cxn ang="0">
                      <a:pos x="1" y="1"/>
                    </a:cxn>
                    <a:cxn ang="0">
                      <a:pos x="0" y="0"/>
                    </a:cxn>
                  </a:cxnLst>
                  <a:rect l="0" t="0" r="r" b="b"/>
                  <a:pathLst>
                    <a:path w="19" h="75">
                      <a:moveTo>
                        <a:pt x="0" y="0"/>
                      </a:moveTo>
                      <a:lnTo>
                        <a:pt x="19" y="75"/>
                      </a:lnTo>
                      <a:lnTo>
                        <a:pt x="1" y="1"/>
                      </a:lnTo>
                      <a:lnTo>
                        <a:pt x="1" y="1"/>
                      </a:lnTo>
                      <a:lnTo>
                        <a:pt x="0" y="0"/>
                      </a:lnTo>
                      <a:close/>
                    </a:path>
                  </a:pathLst>
                </a:custGeom>
                <a:solidFill>
                  <a:srgbClr val="520000"/>
                </a:solidFill>
                <a:ln w="9525">
                  <a:noFill/>
                  <a:round/>
                  <a:headEnd/>
                  <a:tailEnd/>
                </a:ln>
              </p:spPr>
              <p:txBody>
                <a:bodyPr/>
                <a:lstStyle/>
                <a:p>
                  <a:endParaRPr lang="en-US"/>
                </a:p>
              </p:txBody>
            </p:sp>
            <p:sp>
              <p:nvSpPr>
                <p:cNvPr id="44414" name="Freeform 382"/>
                <p:cNvSpPr>
                  <a:spLocks/>
                </p:cNvSpPr>
                <p:nvPr/>
              </p:nvSpPr>
              <p:spPr bwMode="auto">
                <a:xfrm>
                  <a:off x="2885" y="3697"/>
                  <a:ext cx="17" cy="13"/>
                </a:xfrm>
                <a:custGeom>
                  <a:avLst/>
                  <a:gdLst/>
                  <a:ahLst/>
                  <a:cxnLst>
                    <a:cxn ang="0">
                      <a:pos x="0" y="0"/>
                    </a:cxn>
                    <a:cxn ang="0">
                      <a:pos x="35" y="25"/>
                    </a:cxn>
                    <a:cxn ang="0">
                      <a:pos x="0" y="0"/>
                    </a:cxn>
                    <a:cxn ang="0">
                      <a:pos x="0" y="0"/>
                    </a:cxn>
                  </a:cxnLst>
                  <a:rect l="0" t="0" r="r" b="b"/>
                  <a:pathLst>
                    <a:path w="35" h="25">
                      <a:moveTo>
                        <a:pt x="0" y="0"/>
                      </a:moveTo>
                      <a:lnTo>
                        <a:pt x="35" y="25"/>
                      </a:lnTo>
                      <a:lnTo>
                        <a:pt x="0" y="0"/>
                      </a:lnTo>
                      <a:lnTo>
                        <a:pt x="0" y="0"/>
                      </a:lnTo>
                      <a:close/>
                    </a:path>
                  </a:pathLst>
                </a:custGeom>
                <a:solidFill>
                  <a:srgbClr val="520000"/>
                </a:solidFill>
                <a:ln w="9525">
                  <a:noFill/>
                  <a:round/>
                  <a:headEnd/>
                  <a:tailEnd/>
                </a:ln>
              </p:spPr>
              <p:txBody>
                <a:bodyPr/>
                <a:lstStyle/>
                <a:p>
                  <a:endParaRPr lang="en-US"/>
                </a:p>
              </p:txBody>
            </p:sp>
            <p:sp>
              <p:nvSpPr>
                <p:cNvPr id="44415" name="Freeform 383"/>
                <p:cNvSpPr>
                  <a:spLocks/>
                </p:cNvSpPr>
                <p:nvPr/>
              </p:nvSpPr>
              <p:spPr bwMode="auto">
                <a:xfrm>
                  <a:off x="2327" y="3706"/>
                  <a:ext cx="9" cy="31"/>
                </a:xfrm>
                <a:custGeom>
                  <a:avLst/>
                  <a:gdLst/>
                  <a:ahLst/>
                  <a:cxnLst>
                    <a:cxn ang="0">
                      <a:pos x="16" y="0"/>
                    </a:cxn>
                    <a:cxn ang="0">
                      <a:pos x="0" y="61"/>
                    </a:cxn>
                    <a:cxn ang="0">
                      <a:pos x="18" y="0"/>
                    </a:cxn>
                    <a:cxn ang="0">
                      <a:pos x="18" y="0"/>
                    </a:cxn>
                    <a:cxn ang="0">
                      <a:pos x="16" y="0"/>
                    </a:cxn>
                  </a:cxnLst>
                  <a:rect l="0" t="0" r="r" b="b"/>
                  <a:pathLst>
                    <a:path w="18" h="61">
                      <a:moveTo>
                        <a:pt x="16" y="0"/>
                      </a:moveTo>
                      <a:lnTo>
                        <a:pt x="0" y="61"/>
                      </a:lnTo>
                      <a:lnTo>
                        <a:pt x="18" y="0"/>
                      </a:lnTo>
                      <a:lnTo>
                        <a:pt x="18" y="0"/>
                      </a:lnTo>
                      <a:lnTo>
                        <a:pt x="16" y="0"/>
                      </a:lnTo>
                      <a:close/>
                    </a:path>
                  </a:pathLst>
                </a:custGeom>
                <a:solidFill>
                  <a:srgbClr val="520000"/>
                </a:solidFill>
                <a:ln w="9525">
                  <a:noFill/>
                  <a:round/>
                  <a:headEnd/>
                  <a:tailEnd/>
                </a:ln>
              </p:spPr>
              <p:txBody>
                <a:bodyPr/>
                <a:lstStyle/>
                <a:p>
                  <a:endParaRPr lang="en-US"/>
                </a:p>
              </p:txBody>
            </p:sp>
            <p:sp>
              <p:nvSpPr>
                <p:cNvPr id="44416" name="Freeform 384"/>
                <p:cNvSpPr>
                  <a:spLocks/>
                </p:cNvSpPr>
                <p:nvPr/>
              </p:nvSpPr>
              <p:spPr bwMode="auto">
                <a:xfrm>
                  <a:off x="2154" y="3710"/>
                  <a:ext cx="18" cy="59"/>
                </a:xfrm>
                <a:custGeom>
                  <a:avLst/>
                  <a:gdLst/>
                  <a:ahLst/>
                  <a:cxnLst>
                    <a:cxn ang="0">
                      <a:pos x="26" y="60"/>
                    </a:cxn>
                    <a:cxn ang="0">
                      <a:pos x="19" y="66"/>
                    </a:cxn>
                    <a:cxn ang="0">
                      <a:pos x="18" y="72"/>
                    </a:cxn>
                    <a:cxn ang="0">
                      <a:pos x="18" y="79"/>
                    </a:cxn>
                    <a:cxn ang="0">
                      <a:pos x="19" y="84"/>
                    </a:cxn>
                    <a:cxn ang="0">
                      <a:pos x="24" y="90"/>
                    </a:cxn>
                    <a:cxn ang="0">
                      <a:pos x="29" y="95"/>
                    </a:cxn>
                    <a:cxn ang="0">
                      <a:pos x="32" y="100"/>
                    </a:cxn>
                    <a:cxn ang="0">
                      <a:pos x="35" y="106"/>
                    </a:cxn>
                    <a:cxn ang="0">
                      <a:pos x="37" y="112"/>
                    </a:cxn>
                    <a:cxn ang="0">
                      <a:pos x="37" y="119"/>
                    </a:cxn>
                    <a:cxn ang="0">
                      <a:pos x="35" y="117"/>
                    </a:cxn>
                    <a:cxn ang="0">
                      <a:pos x="32" y="114"/>
                    </a:cxn>
                    <a:cxn ang="0">
                      <a:pos x="29" y="106"/>
                    </a:cxn>
                    <a:cxn ang="0">
                      <a:pos x="24" y="96"/>
                    </a:cxn>
                    <a:cxn ang="0">
                      <a:pos x="18" y="87"/>
                    </a:cxn>
                    <a:cxn ang="0">
                      <a:pos x="13" y="74"/>
                    </a:cxn>
                    <a:cxn ang="0">
                      <a:pos x="8" y="63"/>
                    </a:cxn>
                    <a:cxn ang="0">
                      <a:pos x="3" y="48"/>
                    </a:cxn>
                    <a:cxn ang="0">
                      <a:pos x="2" y="37"/>
                    </a:cxn>
                    <a:cxn ang="0">
                      <a:pos x="2" y="24"/>
                    </a:cxn>
                    <a:cxn ang="0">
                      <a:pos x="0" y="31"/>
                    </a:cxn>
                    <a:cxn ang="0">
                      <a:pos x="0" y="36"/>
                    </a:cxn>
                    <a:cxn ang="0">
                      <a:pos x="2" y="40"/>
                    </a:cxn>
                    <a:cxn ang="0">
                      <a:pos x="3" y="44"/>
                    </a:cxn>
                    <a:cxn ang="0">
                      <a:pos x="5" y="48"/>
                    </a:cxn>
                    <a:cxn ang="0">
                      <a:pos x="8" y="52"/>
                    </a:cxn>
                    <a:cxn ang="0">
                      <a:pos x="11" y="55"/>
                    </a:cxn>
                    <a:cxn ang="0">
                      <a:pos x="15" y="60"/>
                    </a:cxn>
                    <a:cxn ang="0">
                      <a:pos x="16" y="63"/>
                    </a:cxn>
                    <a:cxn ang="0">
                      <a:pos x="19" y="66"/>
                    </a:cxn>
                    <a:cxn ang="0">
                      <a:pos x="19" y="0"/>
                    </a:cxn>
                    <a:cxn ang="0">
                      <a:pos x="37" y="66"/>
                    </a:cxn>
                    <a:cxn ang="0">
                      <a:pos x="26" y="60"/>
                    </a:cxn>
                    <a:cxn ang="0">
                      <a:pos x="26" y="60"/>
                    </a:cxn>
                  </a:cxnLst>
                  <a:rect l="0" t="0" r="r" b="b"/>
                  <a:pathLst>
                    <a:path w="37" h="119">
                      <a:moveTo>
                        <a:pt x="26" y="60"/>
                      </a:moveTo>
                      <a:lnTo>
                        <a:pt x="19" y="66"/>
                      </a:lnTo>
                      <a:lnTo>
                        <a:pt x="18" y="72"/>
                      </a:lnTo>
                      <a:lnTo>
                        <a:pt x="18" y="79"/>
                      </a:lnTo>
                      <a:lnTo>
                        <a:pt x="19" y="84"/>
                      </a:lnTo>
                      <a:lnTo>
                        <a:pt x="24" y="90"/>
                      </a:lnTo>
                      <a:lnTo>
                        <a:pt x="29" y="95"/>
                      </a:lnTo>
                      <a:lnTo>
                        <a:pt x="32" y="100"/>
                      </a:lnTo>
                      <a:lnTo>
                        <a:pt x="35" y="106"/>
                      </a:lnTo>
                      <a:lnTo>
                        <a:pt x="37" y="112"/>
                      </a:lnTo>
                      <a:lnTo>
                        <a:pt x="37" y="119"/>
                      </a:lnTo>
                      <a:lnTo>
                        <a:pt x="35" y="117"/>
                      </a:lnTo>
                      <a:lnTo>
                        <a:pt x="32" y="114"/>
                      </a:lnTo>
                      <a:lnTo>
                        <a:pt x="29" y="106"/>
                      </a:lnTo>
                      <a:lnTo>
                        <a:pt x="24" y="96"/>
                      </a:lnTo>
                      <a:lnTo>
                        <a:pt x="18" y="87"/>
                      </a:lnTo>
                      <a:lnTo>
                        <a:pt x="13" y="74"/>
                      </a:lnTo>
                      <a:lnTo>
                        <a:pt x="8" y="63"/>
                      </a:lnTo>
                      <a:lnTo>
                        <a:pt x="3" y="48"/>
                      </a:lnTo>
                      <a:lnTo>
                        <a:pt x="2" y="37"/>
                      </a:lnTo>
                      <a:lnTo>
                        <a:pt x="2" y="24"/>
                      </a:lnTo>
                      <a:lnTo>
                        <a:pt x="0" y="31"/>
                      </a:lnTo>
                      <a:lnTo>
                        <a:pt x="0" y="36"/>
                      </a:lnTo>
                      <a:lnTo>
                        <a:pt x="2" y="40"/>
                      </a:lnTo>
                      <a:lnTo>
                        <a:pt x="3" y="44"/>
                      </a:lnTo>
                      <a:lnTo>
                        <a:pt x="5" y="48"/>
                      </a:lnTo>
                      <a:lnTo>
                        <a:pt x="8" y="52"/>
                      </a:lnTo>
                      <a:lnTo>
                        <a:pt x="11" y="55"/>
                      </a:lnTo>
                      <a:lnTo>
                        <a:pt x="15" y="60"/>
                      </a:lnTo>
                      <a:lnTo>
                        <a:pt x="16" y="63"/>
                      </a:lnTo>
                      <a:lnTo>
                        <a:pt x="19" y="66"/>
                      </a:lnTo>
                      <a:lnTo>
                        <a:pt x="19" y="0"/>
                      </a:lnTo>
                      <a:lnTo>
                        <a:pt x="37" y="66"/>
                      </a:lnTo>
                      <a:lnTo>
                        <a:pt x="26" y="60"/>
                      </a:lnTo>
                      <a:lnTo>
                        <a:pt x="26" y="60"/>
                      </a:lnTo>
                      <a:close/>
                    </a:path>
                  </a:pathLst>
                </a:custGeom>
                <a:solidFill>
                  <a:srgbClr val="600C0C"/>
                </a:solidFill>
                <a:ln w="9525">
                  <a:noFill/>
                  <a:round/>
                  <a:headEnd/>
                  <a:tailEnd/>
                </a:ln>
              </p:spPr>
              <p:txBody>
                <a:bodyPr/>
                <a:lstStyle/>
                <a:p>
                  <a:endParaRPr lang="en-US"/>
                </a:p>
              </p:txBody>
            </p:sp>
            <p:sp>
              <p:nvSpPr>
                <p:cNvPr id="44417" name="Freeform 385"/>
                <p:cNvSpPr>
                  <a:spLocks/>
                </p:cNvSpPr>
                <p:nvPr/>
              </p:nvSpPr>
              <p:spPr bwMode="auto">
                <a:xfrm>
                  <a:off x="2340" y="3715"/>
                  <a:ext cx="9" cy="54"/>
                </a:xfrm>
                <a:custGeom>
                  <a:avLst/>
                  <a:gdLst/>
                  <a:ahLst/>
                  <a:cxnLst>
                    <a:cxn ang="0">
                      <a:pos x="16" y="109"/>
                    </a:cxn>
                    <a:cxn ang="0">
                      <a:pos x="18" y="106"/>
                    </a:cxn>
                    <a:cxn ang="0">
                      <a:pos x="16" y="98"/>
                    </a:cxn>
                    <a:cxn ang="0">
                      <a:pos x="13" y="90"/>
                    </a:cxn>
                    <a:cxn ang="0">
                      <a:pos x="8" y="78"/>
                    </a:cxn>
                    <a:cxn ang="0">
                      <a:pos x="5" y="67"/>
                    </a:cxn>
                    <a:cxn ang="0">
                      <a:pos x="0" y="54"/>
                    </a:cxn>
                    <a:cxn ang="0">
                      <a:pos x="0" y="40"/>
                    </a:cxn>
                    <a:cxn ang="0">
                      <a:pos x="0" y="27"/>
                    </a:cxn>
                    <a:cxn ang="0">
                      <a:pos x="6" y="13"/>
                    </a:cxn>
                    <a:cxn ang="0">
                      <a:pos x="16" y="0"/>
                    </a:cxn>
                    <a:cxn ang="0">
                      <a:pos x="16" y="109"/>
                    </a:cxn>
                    <a:cxn ang="0">
                      <a:pos x="16" y="109"/>
                    </a:cxn>
                  </a:cxnLst>
                  <a:rect l="0" t="0" r="r" b="b"/>
                  <a:pathLst>
                    <a:path w="18" h="109">
                      <a:moveTo>
                        <a:pt x="16" y="109"/>
                      </a:moveTo>
                      <a:lnTo>
                        <a:pt x="18" y="106"/>
                      </a:lnTo>
                      <a:lnTo>
                        <a:pt x="16" y="98"/>
                      </a:lnTo>
                      <a:lnTo>
                        <a:pt x="13" y="90"/>
                      </a:lnTo>
                      <a:lnTo>
                        <a:pt x="8" y="78"/>
                      </a:lnTo>
                      <a:lnTo>
                        <a:pt x="5" y="67"/>
                      </a:lnTo>
                      <a:lnTo>
                        <a:pt x="0" y="54"/>
                      </a:lnTo>
                      <a:lnTo>
                        <a:pt x="0" y="40"/>
                      </a:lnTo>
                      <a:lnTo>
                        <a:pt x="0" y="27"/>
                      </a:lnTo>
                      <a:lnTo>
                        <a:pt x="6" y="13"/>
                      </a:lnTo>
                      <a:lnTo>
                        <a:pt x="16" y="0"/>
                      </a:lnTo>
                      <a:lnTo>
                        <a:pt x="16" y="109"/>
                      </a:lnTo>
                      <a:lnTo>
                        <a:pt x="16" y="109"/>
                      </a:lnTo>
                      <a:close/>
                    </a:path>
                  </a:pathLst>
                </a:custGeom>
                <a:solidFill>
                  <a:srgbClr val="600C0C"/>
                </a:solidFill>
                <a:ln w="9525">
                  <a:noFill/>
                  <a:round/>
                  <a:headEnd/>
                  <a:tailEnd/>
                </a:ln>
              </p:spPr>
              <p:txBody>
                <a:bodyPr/>
                <a:lstStyle/>
                <a:p>
                  <a:endParaRPr lang="en-US"/>
                </a:p>
              </p:txBody>
            </p:sp>
            <p:sp>
              <p:nvSpPr>
                <p:cNvPr id="44418" name="Freeform 386"/>
                <p:cNvSpPr>
                  <a:spLocks/>
                </p:cNvSpPr>
                <p:nvPr/>
              </p:nvSpPr>
              <p:spPr bwMode="auto">
                <a:xfrm>
                  <a:off x="2441" y="3715"/>
                  <a:ext cx="5" cy="16"/>
                </a:xfrm>
                <a:custGeom>
                  <a:avLst/>
                  <a:gdLst/>
                  <a:ahLst/>
                  <a:cxnLst>
                    <a:cxn ang="0">
                      <a:pos x="0" y="0"/>
                    </a:cxn>
                    <a:cxn ang="0">
                      <a:pos x="11" y="0"/>
                    </a:cxn>
                    <a:cxn ang="0">
                      <a:pos x="11" y="32"/>
                    </a:cxn>
                    <a:cxn ang="0">
                      <a:pos x="1" y="32"/>
                    </a:cxn>
                    <a:cxn ang="0">
                      <a:pos x="1" y="0"/>
                    </a:cxn>
                    <a:cxn ang="0">
                      <a:pos x="1" y="0"/>
                    </a:cxn>
                    <a:cxn ang="0">
                      <a:pos x="0" y="0"/>
                    </a:cxn>
                  </a:cxnLst>
                  <a:rect l="0" t="0" r="r" b="b"/>
                  <a:pathLst>
                    <a:path w="11" h="32">
                      <a:moveTo>
                        <a:pt x="0" y="0"/>
                      </a:moveTo>
                      <a:lnTo>
                        <a:pt x="11" y="0"/>
                      </a:lnTo>
                      <a:lnTo>
                        <a:pt x="11" y="32"/>
                      </a:lnTo>
                      <a:lnTo>
                        <a:pt x="1" y="32"/>
                      </a:lnTo>
                      <a:lnTo>
                        <a:pt x="1" y="0"/>
                      </a:lnTo>
                      <a:lnTo>
                        <a:pt x="1" y="0"/>
                      </a:lnTo>
                      <a:lnTo>
                        <a:pt x="0" y="0"/>
                      </a:lnTo>
                      <a:close/>
                    </a:path>
                  </a:pathLst>
                </a:custGeom>
                <a:solidFill>
                  <a:srgbClr val="600C0C"/>
                </a:solidFill>
                <a:ln w="9525">
                  <a:noFill/>
                  <a:round/>
                  <a:headEnd/>
                  <a:tailEnd/>
                </a:ln>
              </p:spPr>
              <p:txBody>
                <a:bodyPr/>
                <a:lstStyle/>
                <a:p>
                  <a:endParaRPr lang="en-US"/>
                </a:p>
              </p:txBody>
            </p:sp>
            <p:sp>
              <p:nvSpPr>
                <p:cNvPr id="44419" name="Freeform 387"/>
                <p:cNvSpPr>
                  <a:spLocks/>
                </p:cNvSpPr>
                <p:nvPr/>
              </p:nvSpPr>
              <p:spPr bwMode="auto">
                <a:xfrm>
                  <a:off x="2474" y="3715"/>
                  <a:ext cx="22" cy="67"/>
                </a:xfrm>
                <a:custGeom>
                  <a:avLst/>
                  <a:gdLst/>
                  <a:ahLst/>
                  <a:cxnLst>
                    <a:cxn ang="0">
                      <a:pos x="0" y="0"/>
                    </a:cxn>
                    <a:cxn ang="0">
                      <a:pos x="43" y="134"/>
                    </a:cxn>
                    <a:cxn ang="0">
                      <a:pos x="0" y="0"/>
                    </a:cxn>
                    <a:cxn ang="0">
                      <a:pos x="0" y="0"/>
                    </a:cxn>
                  </a:cxnLst>
                  <a:rect l="0" t="0" r="r" b="b"/>
                  <a:pathLst>
                    <a:path w="43" h="134">
                      <a:moveTo>
                        <a:pt x="0" y="0"/>
                      </a:moveTo>
                      <a:lnTo>
                        <a:pt x="43" y="134"/>
                      </a:lnTo>
                      <a:lnTo>
                        <a:pt x="0" y="0"/>
                      </a:lnTo>
                      <a:lnTo>
                        <a:pt x="0" y="0"/>
                      </a:lnTo>
                      <a:close/>
                    </a:path>
                  </a:pathLst>
                </a:custGeom>
                <a:solidFill>
                  <a:srgbClr val="600C0C"/>
                </a:solidFill>
                <a:ln w="9525">
                  <a:noFill/>
                  <a:round/>
                  <a:headEnd/>
                  <a:tailEnd/>
                </a:ln>
              </p:spPr>
              <p:txBody>
                <a:bodyPr/>
                <a:lstStyle/>
                <a:p>
                  <a:endParaRPr lang="en-US"/>
                </a:p>
              </p:txBody>
            </p:sp>
            <p:sp>
              <p:nvSpPr>
                <p:cNvPr id="44420" name="Freeform 388"/>
                <p:cNvSpPr>
                  <a:spLocks/>
                </p:cNvSpPr>
                <p:nvPr/>
              </p:nvSpPr>
              <p:spPr bwMode="auto">
                <a:xfrm>
                  <a:off x="2378" y="3722"/>
                  <a:ext cx="30" cy="69"/>
                </a:xfrm>
                <a:custGeom>
                  <a:avLst/>
                  <a:gdLst/>
                  <a:ahLst/>
                  <a:cxnLst>
                    <a:cxn ang="0">
                      <a:pos x="59" y="136"/>
                    </a:cxn>
                    <a:cxn ang="0">
                      <a:pos x="51" y="127"/>
                    </a:cxn>
                    <a:cxn ang="0">
                      <a:pos x="43" y="116"/>
                    </a:cxn>
                    <a:cxn ang="0">
                      <a:pos x="34" y="104"/>
                    </a:cxn>
                    <a:cxn ang="0">
                      <a:pos x="27" y="92"/>
                    </a:cxn>
                    <a:cxn ang="0">
                      <a:pos x="19" y="77"/>
                    </a:cxn>
                    <a:cxn ang="0">
                      <a:pos x="15" y="63"/>
                    </a:cxn>
                    <a:cxn ang="0">
                      <a:pos x="10" y="47"/>
                    </a:cxn>
                    <a:cxn ang="0">
                      <a:pos x="5" y="32"/>
                    </a:cxn>
                    <a:cxn ang="0">
                      <a:pos x="2" y="16"/>
                    </a:cxn>
                    <a:cxn ang="0">
                      <a:pos x="0" y="0"/>
                    </a:cxn>
                    <a:cxn ang="0">
                      <a:pos x="2" y="16"/>
                    </a:cxn>
                    <a:cxn ang="0">
                      <a:pos x="3" y="32"/>
                    </a:cxn>
                    <a:cxn ang="0">
                      <a:pos x="8" y="47"/>
                    </a:cxn>
                    <a:cxn ang="0">
                      <a:pos x="15" y="60"/>
                    </a:cxn>
                    <a:cxn ang="0">
                      <a:pos x="21" y="72"/>
                    </a:cxn>
                    <a:cxn ang="0">
                      <a:pos x="29" y="85"/>
                    </a:cxn>
                    <a:cxn ang="0">
                      <a:pos x="37" y="98"/>
                    </a:cxn>
                    <a:cxn ang="0">
                      <a:pos x="47" y="111"/>
                    </a:cxn>
                    <a:cxn ang="0">
                      <a:pos x="53" y="124"/>
                    </a:cxn>
                    <a:cxn ang="0">
                      <a:pos x="61" y="138"/>
                    </a:cxn>
                    <a:cxn ang="0">
                      <a:pos x="61" y="138"/>
                    </a:cxn>
                    <a:cxn ang="0">
                      <a:pos x="59" y="136"/>
                    </a:cxn>
                  </a:cxnLst>
                  <a:rect l="0" t="0" r="r" b="b"/>
                  <a:pathLst>
                    <a:path w="61" h="138">
                      <a:moveTo>
                        <a:pt x="59" y="136"/>
                      </a:moveTo>
                      <a:lnTo>
                        <a:pt x="51" y="127"/>
                      </a:lnTo>
                      <a:lnTo>
                        <a:pt x="43" y="116"/>
                      </a:lnTo>
                      <a:lnTo>
                        <a:pt x="34" y="104"/>
                      </a:lnTo>
                      <a:lnTo>
                        <a:pt x="27" y="92"/>
                      </a:lnTo>
                      <a:lnTo>
                        <a:pt x="19" y="77"/>
                      </a:lnTo>
                      <a:lnTo>
                        <a:pt x="15" y="63"/>
                      </a:lnTo>
                      <a:lnTo>
                        <a:pt x="10" y="47"/>
                      </a:lnTo>
                      <a:lnTo>
                        <a:pt x="5" y="32"/>
                      </a:lnTo>
                      <a:lnTo>
                        <a:pt x="2" y="16"/>
                      </a:lnTo>
                      <a:lnTo>
                        <a:pt x="0" y="0"/>
                      </a:lnTo>
                      <a:lnTo>
                        <a:pt x="2" y="16"/>
                      </a:lnTo>
                      <a:lnTo>
                        <a:pt x="3" y="32"/>
                      </a:lnTo>
                      <a:lnTo>
                        <a:pt x="8" y="47"/>
                      </a:lnTo>
                      <a:lnTo>
                        <a:pt x="15" y="60"/>
                      </a:lnTo>
                      <a:lnTo>
                        <a:pt x="21" y="72"/>
                      </a:lnTo>
                      <a:lnTo>
                        <a:pt x="29" y="85"/>
                      </a:lnTo>
                      <a:lnTo>
                        <a:pt x="37" y="98"/>
                      </a:lnTo>
                      <a:lnTo>
                        <a:pt x="47" y="111"/>
                      </a:lnTo>
                      <a:lnTo>
                        <a:pt x="53" y="124"/>
                      </a:lnTo>
                      <a:lnTo>
                        <a:pt x="61" y="138"/>
                      </a:lnTo>
                      <a:lnTo>
                        <a:pt x="61" y="138"/>
                      </a:lnTo>
                      <a:lnTo>
                        <a:pt x="59" y="136"/>
                      </a:lnTo>
                      <a:close/>
                    </a:path>
                  </a:pathLst>
                </a:custGeom>
                <a:solidFill>
                  <a:srgbClr val="600C0C"/>
                </a:solidFill>
                <a:ln w="9525">
                  <a:noFill/>
                  <a:round/>
                  <a:headEnd/>
                  <a:tailEnd/>
                </a:ln>
              </p:spPr>
              <p:txBody>
                <a:bodyPr/>
                <a:lstStyle/>
                <a:p>
                  <a:endParaRPr lang="en-US"/>
                </a:p>
              </p:txBody>
            </p:sp>
            <p:sp>
              <p:nvSpPr>
                <p:cNvPr id="44421" name="Freeform 389"/>
                <p:cNvSpPr>
                  <a:spLocks/>
                </p:cNvSpPr>
                <p:nvPr/>
              </p:nvSpPr>
              <p:spPr bwMode="auto">
                <a:xfrm>
                  <a:off x="2674" y="3722"/>
                  <a:ext cx="12" cy="18"/>
                </a:xfrm>
                <a:custGeom>
                  <a:avLst/>
                  <a:gdLst/>
                  <a:ahLst/>
                  <a:cxnLst>
                    <a:cxn ang="0">
                      <a:pos x="24" y="18"/>
                    </a:cxn>
                    <a:cxn ang="0">
                      <a:pos x="24" y="36"/>
                    </a:cxn>
                    <a:cxn ang="0">
                      <a:pos x="0" y="0"/>
                    </a:cxn>
                    <a:cxn ang="0">
                      <a:pos x="3" y="0"/>
                    </a:cxn>
                    <a:cxn ang="0">
                      <a:pos x="8" y="0"/>
                    </a:cxn>
                    <a:cxn ang="0">
                      <a:pos x="10" y="2"/>
                    </a:cxn>
                    <a:cxn ang="0">
                      <a:pos x="13" y="4"/>
                    </a:cxn>
                    <a:cxn ang="0">
                      <a:pos x="15" y="5"/>
                    </a:cxn>
                    <a:cxn ang="0">
                      <a:pos x="18" y="8"/>
                    </a:cxn>
                    <a:cxn ang="0">
                      <a:pos x="19" y="10"/>
                    </a:cxn>
                    <a:cxn ang="0">
                      <a:pos x="21" y="13"/>
                    </a:cxn>
                    <a:cxn ang="0">
                      <a:pos x="23" y="16"/>
                    </a:cxn>
                    <a:cxn ang="0">
                      <a:pos x="24" y="18"/>
                    </a:cxn>
                    <a:cxn ang="0">
                      <a:pos x="24" y="18"/>
                    </a:cxn>
                  </a:cxnLst>
                  <a:rect l="0" t="0" r="r" b="b"/>
                  <a:pathLst>
                    <a:path w="24" h="36">
                      <a:moveTo>
                        <a:pt x="24" y="18"/>
                      </a:moveTo>
                      <a:lnTo>
                        <a:pt x="24" y="36"/>
                      </a:lnTo>
                      <a:lnTo>
                        <a:pt x="0" y="0"/>
                      </a:lnTo>
                      <a:lnTo>
                        <a:pt x="3" y="0"/>
                      </a:lnTo>
                      <a:lnTo>
                        <a:pt x="8" y="0"/>
                      </a:lnTo>
                      <a:lnTo>
                        <a:pt x="10" y="2"/>
                      </a:lnTo>
                      <a:lnTo>
                        <a:pt x="13" y="4"/>
                      </a:lnTo>
                      <a:lnTo>
                        <a:pt x="15" y="5"/>
                      </a:lnTo>
                      <a:lnTo>
                        <a:pt x="18" y="8"/>
                      </a:lnTo>
                      <a:lnTo>
                        <a:pt x="19" y="10"/>
                      </a:lnTo>
                      <a:lnTo>
                        <a:pt x="21" y="13"/>
                      </a:lnTo>
                      <a:lnTo>
                        <a:pt x="23" y="16"/>
                      </a:lnTo>
                      <a:lnTo>
                        <a:pt x="24" y="18"/>
                      </a:lnTo>
                      <a:lnTo>
                        <a:pt x="24" y="18"/>
                      </a:lnTo>
                      <a:close/>
                    </a:path>
                  </a:pathLst>
                </a:custGeom>
                <a:solidFill>
                  <a:srgbClr val="520000"/>
                </a:solidFill>
                <a:ln w="9525">
                  <a:noFill/>
                  <a:round/>
                  <a:headEnd/>
                  <a:tailEnd/>
                </a:ln>
              </p:spPr>
              <p:txBody>
                <a:bodyPr/>
                <a:lstStyle/>
                <a:p>
                  <a:endParaRPr lang="en-US"/>
                </a:p>
              </p:txBody>
            </p:sp>
            <p:sp>
              <p:nvSpPr>
                <p:cNvPr id="44422" name="Freeform 390"/>
                <p:cNvSpPr>
                  <a:spLocks/>
                </p:cNvSpPr>
                <p:nvPr/>
              </p:nvSpPr>
              <p:spPr bwMode="auto">
                <a:xfrm>
                  <a:off x="3066" y="3722"/>
                  <a:ext cx="5" cy="18"/>
                </a:xfrm>
                <a:custGeom>
                  <a:avLst/>
                  <a:gdLst/>
                  <a:ahLst/>
                  <a:cxnLst>
                    <a:cxn ang="0">
                      <a:pos x="0" y="36"/>
                    </a:cxn>
                    <a:cxn ang="0">
                      <a:pos x="11" y="0"/>
                    </a:cxn>
                    <a:cxn ang="0">
                      <a:pos x="2" y="29"/>
                    </a:cxn>
                    <a:cxn ang="0">
                      <a:pos x="2" y="36"/>
                    </a:cxn>
                    <a:cxn ang="0">
                      <a:pos x="2" y="36"/>
                    </a:cxn>
                    <a:cxn ang="0">
                      <a:pos x="0" y="36"/>
                    </a:cxn>
                  </a:cxnLst>
                  <a:rect l="0" t="0" r="r" b="b"/>
                  <a:pathLst>
                    <a:path w="11" h="36">
                      <a:moveTo>
                        <a:pt x="0" y="36"/>
                      </a:moveTo>
                      <a:lnTo>
                        <a:pt x="11" y="0"/>
                      </a:lnTo>
                      <a:lnTo>
                        <a:pt x="2" y="29"/>
                      </a:lnTo>
                      <a:lnTo>
                        <a:pt x="2" y="36"/>
                      </a:lnTo>
                      <a:lnTo>
                        <a:pt x="2" y="36"/>
                      </a:lnTo>
                      <a:lnTo>
                        <a:pt x="0" y="36"/>
                      </a:lnTo>
                      <a:close/>
                    </a:path>
                  </a:pathLst>
                </a:custGeom>
                <a:solidFill>
                  <a:srgbClr val="520000"/>
                </a:solidFill>
                <a:ln w="9525">
                  <a:noFill/>
                  <a:round/>
                  <a:headEnd/>
                  <a:tailEnd/>
                </a:ln>
              </p:spPr>
              <p:txBody>
                <a:bodyPr/>
                <a:lstStyle/>
                <a:p>
                  <a:endParaRPr lang="en-US"/>
                </a:p>
              </p:txBody>
            </p:sp>
            <p:sp>
              <p:nvSpPr>
                <p:cNvPr id="44423" name="Freeform 391"/>
                <p:cNvSpPr>
                  <a:spLocks/>
                </p:cNvSpPr>
                <p:nvPr/>
              </p:nvSpPr>
              <p:spPr bwMode="auto">
                <a:xfrm>
                  <a:off x="3143" y="3722"/>
                  <a:ext cx="4" cy="18"/>
                </a:xfrm>
                <a:custGeom>
                  <a:avLst/>
                  <a:gdLst/>
                  <a:ahLst/>
                  <a:cxnLst>
                    <a:cxn ang="0">
                      <a:pos x="0" y="0"/>
                    </a:cxn>
                    <a:cxn ang="0">
                      <a:pos x="8" y="0"/>
                    </a:cxn>
                    <a:cxn ang="0">
                      <a:pos x="8" y="36"/>
                    </a:cxn>
                    <a:cxn ang="0">
                      <a:pos x="0" y="36"/>
                    </a:cxn>
                    <a:cxn ang="0">
                      <a:pos x="0" y="0"/>
                    </a:cxn>
                    <a:cxn ang="0">
                      <a:pos x="0" y="0"/>
                    </a:cxn>
                  </a:cxnLst>
                  <a:rect l="0" t="0" r="r" b="b"/>
                  <a:pathLst>
                    <a:path w="8" h="36">
                      <a:moveTo>
                        <a:pt x="0" y="0"/>
                      </a:moveTo>
                      <a:lnTo>
                        <a:pt x="8" y="0"/>
                      </a:lnTo>
                      <a:lnTo>
                        <a:pt x="8" y="36"/>
                      </a:lnTo>
                      <a:lnTo>
                        <a:pt x="0" y="36"/>
                      </a:lnTo>
                      <a:lnTo>
                        <a:pt x="0" y="0"/>
                      </a:lnTo>
                      <a:lnTo>
                        <a:pt x="0" y="0"/>
                      </a:lnTo>
                      <a:close/>
                    </a:path>
                  </a:pathLst>
                </a:custGeom>
                <a:solidFill>
                  <a:srgbClr val="CEA156"/>
                </a:solidFill>
                <a:ln w="9525">
                  <a:noFill/>
                  <a:round/>
                  <a:headEnd/>
                  <a:tailEnd/>
                </a:ln>
              </p:spPr>
              <p:txBody>
                <a:bodyPr/>
                <a:lstStyle/>
                <a:p>
                  <a:endParaRPr lang="en-US"/>
                </a:p>
              </p:txBody>
            </p:sp>
            <p:sp>
              <p:nvSpPr>
                <p:cNvPr id="44424" name="Freeform 392"/>
                <p:cNvSpPr>
                  <a:spLocks/>
                </p:cNvSpPr>
                <p:nvPr/>
              </p:nvSpPr>
              <p:spPr bwMode="auto">
                <a:xfrm>
                  <a:off x="2214" y="3728"/>
                  <a:ext cx="25" cy="37"/>
                </a:xfrm>
                <a:custGeom>
                  <a:avLst/>
                  <a:gdLst/>
                  <a:ahLst/>
                  <a:cxnLst>
                    <a:cxn ang="0">
                      <a:pos x="24" y="16"/>
                    </a:cxn>
                    <a:cxn ang="0">
                      <a:pos x="49" y="73"/>
                    </a:cxn>
                    <a:cxn ang="0">
                      <a:pos x="14" y="6"/>
                    </a:cxn>
                    <a:cxn ang="0">
                      <a:pos x="6" y="17"/>
                    </a:cxn>
                    <a:cxn ang="0">
                      <a:pos x="0" y="0"/>
                    </a:cxn>
                    <a:cxn ang="0">
                      <a:pos x="0" y="8"/>
                    </a:cxn>
                    <a:cxn ang="0">
                      <a:pos x="1" y="12"/>
                    </a:cxn>
                    <a:cxn ang="0">
                      <a:pos x="5" y="12"/>
                    </a:cxn>
                    <a:cxn ang="0">
                      <a:pos x="8" y="12"/>
                    </a:cxn>
                    <a:cxn ang="0">
                      <a:pos x="11" y="11"/>
                    </a:cxn>
                    <a:cxn ang="0">
                      <a:pos x="14" y="8"/>
                    </a:cxn>
                    <a:cxn ang="0">
                      <a:pos x="17" y="8"/>
                    </a:cxn>
                    <a:cxn ang="0">
                      <a:pos x="21" y="8"/>
                    </a:cxn>
                    <a:cxn ang="0">
                      <a:pos x="22" y="11"/>
                    </a:cxn>
                    <a:cxn ang="0">
                      <a:pos x="24" y="17"/>
                    </a:cxn>
                    <a:cxn ang="0">
                      <a:pos x="24" y="17"/>
                    </a:cxn>
                    <a:cxn ang="0">
                      <a:pos x="24" y="16"/>
                    </a:cxn>
                  </a:cxnLst>
                  <a:rect l="0" t="0" r="r" b="b"/>
                  <a:pathLst>
                    <a:path w="49" h="73">
                      <a:moveTo>
                        <a:pt x="24" y="16"/>
                      </a:moveTo>
                      <a:lnTo>
                        <a:pt x="49" y="73"/>
                      </a:lnTo>
                      <a:lnTo>
                        <a:pt x="14" y="6"/>
                      </a:lnTo>
                      <a:lnTo>
                        <a:pt x="6" y="17"/>
                      </a:lnTo>
                      <a:lnTo>
                        <a:pt x="0" y="0"/>
                      </a:lnTo>
                      <a:lnTo>
                        <a:pt x="0" y="8"/>
                      </a:lnTo>
                      <a:lnTo>
                        <a:pt x="1" y="12"/>
                      </a:lnTo>
                      <a:lnTo>
                        <a:pt x="5" y="12"/>
                      </a:lnTo>
                      <a:lnTo>
                        <a:pt x="8" y="12"/>
                      </a:lnTo>
                      <a:lnTo>
                        <a:pt x="11" y="11"/>
                      </a:lnTo>
                      <a:lnTo>
                        <a:pt x="14" y="8"/>
                      </a:lnTo>
                      <a:lnTo>
                        <a:pt x="17" y="8"/>
                      </a:lnTo>
                      <a:lnTo>
                        <a:pt x="21" y="8"/>
                      </a:lnTo>
                      <a:lnTo>
                        <a:pt x="22" y="11"/>
                      </a:lnTo>
                      <a:lnTo>
                        <a:pt x="24" y="17"/>
                      </a:lnTo>
                      <a:lnTo>
                        <a:pt x="24" y="17"/>
                      </a:lnTo>
                      <a:lnTo>
                        <a:pt x="24" y="16"/>
                      </a:lnTo>
                      <a:close/>
                    </a:path>
                  </a:pathLst>
                </a:custGeom>
                <a:solidFill>
                  <a:srgbClr val="600C0C"/>
                </a:solidFill>
                <a:ln w="9525">
                  <a:noFill/>
                  <a:round/>
                  <a:headEnd/>
                  <a:tailEnd/>
                </a:ln>
              </p:spPr>
              <p:txBody>
                <a:bodyPr/>
                <a:lstStyle/>
                <a:p>
                  <a:endParaRPr lang="en-US"/>
                </a:p>
              </p:txBody>
            </p:sp>
            <p:sp>
              <p:nvSpPr>
                <p:cNvPr id="44425" name="Freeform 393"/>
                <p:cNvSpPr>
                  <a:spLocks/>
                </p:cNvSpPr>
                <p:nvPr/>
              </p:nvSpPr>
              <p:spPr bwMode="auto">
                <a:xfrm>
                  <a:off x="3102" y="3727"/>
                  <a:ext cx="6" cy="22"/>
                </a:xfrm>
                <a:custGeom>
                  <a:avLst/>
                  <a:gdLst/>
                  <a:ahLst/>
                  <a:cxnLst>
                    <a:cxn ang="0">
                      <a:pos x="13" y="0"/>
                    </a:cxn>
                    <a:cxn ang="0">
                      <a:pos x="0" y="43"/>
                    </a:cxn>
                    <a:cxn ang="0">
                      <a:pos x="13" y="2"/>
                    </a:cxn>
                    <a:cxn ang="0">
                      <a:pos x="13" y="2"/>
                    </a:cxn>
                    <a:cxn ang="0">
                      <a:pos x="13" y="0"/>
                    </a:cxn>
                  </a:cxnLst>
                  <a:rect l="0" t="0" r="r" b="b"/>
                  <a:pathLst>
                    <a:path w="13" h="43">
                      <a:moveTo>
                        <a:pt x="13" y="0"/>
                      </a:moveTo>
                      <a:lnTo>
                        <a:pt x="0" y="43"/>
                      </a:lnTo>
                      <a:lnTo>
                        <a:pt x="13" y="2"/>
                      </a:lnTo>
                      <a:lnTo>
                        <a:pt x="13" y="2"/>
                      </a:lnTo>
                      <a:lnTo>
                        <a:pt x="13" y="0"/>
                      </a:lnTo>
                      <a:close/>
                    </a:path>
                  </a:pathLst>
                </a:custGeom>
                <a:solidFill>
                  <a:srgbClr val="CEA156"/>
                </a:solidFill>
                <a:ln w="9525">
                  <a:noFill/>
                  <a:round/>
                  <a:headEnd/>
                  <a:tailEnd/>
                </a:ln>
              </p:spPr>
              <p:txBody>
                <a:bodyPr/>
                <a:lstStyle/>
                <a:p>
                  <a:endParaRPr lang="en-US"/>
                </a:p>
              </p:txBody>
            </p:sp>
            <p:sp>
              <p:nvSpPr>
                <p:cNvPr id="44426" name="Freeform 394"/>
                <p:cNvSpPr>
                  <a:spLocks/>
                </p:cNvSpPr>
                <p:nvPr/>
              </p:nvSpPr>
              <p:spPr bwMode="auto">
                <a:xfrm>
                  <a:off x="3108" y="3731"/>
                  <a:ext cx="9" cy="21"/>
                </a:xfrm>
                <a:custGeom>
                  <a:avLst/>
                  <a:gdLst/>
                  <a:ahLst/>
                  <a:cxnLst>
                    <a:cxn ang="0">
                      <a:pos x="18" y="0"/>
                    </a:cxn>
                    <a:cxn ang="0">
                      <a:pos x="0" y="42"/>
                    </a:cxn>
                    <a:cxn ang="0">
                      <a:pos x="18" y="0"/>
                    </a:cxn>
                    <a:cxn ang="0">
                      <a:pos x="18" y="0"/>
                    </a:cxn>
                  </a:cxnLst>
                  <a:rect l="0" t="0" r="r" b="b"/>
                  <a:pathLst>
                    <a:path w="18" h="42">
                      <a:moveTo>
                        <a:pt x="18" y="0"/>
                      </a:moveTo>
                      <a:lnTo>
                        <a:pt x="0" y="42"/>
                      </a:lnTo>
                      <a:lnTo>
                        <a:pt x="18" y="0"/>
                      </a:lnTo>
                      <a:lnTo>
                        <a:pt x="18" y="0"/>
                      </a:lnTo>
                      <a:close/>
                    </a:path>
                  </a:pathLst>
                </a:custGeom>
                <a:solidFill>
                  <a:srgbClr val="CEA156"/>
                </a:solidFill>
                <a:ln w="9525">
                  <a:noFill/>
                  <a:round/>
                  <a:headEnd/>
                  <a:tailEnd/>
                </a:ln>
              </p:spPr>
              <p:txBody>
                <a:bodyPr/>
                <a:lstStyle/>
                <a:p>
                  <a:endParaRPr lang="en-US"/>
                </a:p>
              </p:txBody>
            </p:sp>
            <p:sp>
              <p:nvSpPr>
                <p:cNvPr id="44427" name="Freeform 395"/>
                <p:cNvSpPr>
                  <a:spLocks/>
                </p:cNvSpPr>
                <p:nvPr/>
              </p:nvSpPr>
              <p:spPr bwMode="auto">
                <a:xfrm>
                  <a:off x="3150" y="3736"/>
                  <a:ext cx="6" cy="16"/>
                </a:xfrm>
                <a:custGeom>
                  <a:avLst/>
                  <a:gdLst/>
                  <a:ahLst/>
                  <a:cxnLst>
                    <a:cxn ang="0">
                      <a:pos x="0" y="0"/>
                    </a:cxn>
                    <a:cxn ang="0">
                      <a:pos x="11" y="1"/>
                    </a:cxn>
                    <a:cxn ang="0">
                      <a:pos x="11" y="32"/>
                    </a:cxn>
                    <a:cxn ang="0">
                      <a:pos x="0" y="32"/>
                    </a:cxn>
                    <a:cxn ang="0">
                      <a:pos x="0" y="1"/>
                    </a:cxn>
                    <a:cxn ang="0">
                      <a:pos x="0" y="1"/>
                    </a:cxn>
                    <a:cxn ang="0">
                      <a:pos x="0" y="0"/>
                    </a:cxn>
                  </a:cxnLst>
                  <a:rect l="0" t="0" r="r" b="b"/>
                  <a:pathLst>
                    <a:path w="11" h="32">
                      <a:moveTo>
                        <a:pt x="0" y="0"/>
                      </a:moveTo>
                      <a:lnTo>
                        <a:pt x="11" y="1"/>
                      </a:lnTo>
                      <a:lnTo>
                        <a:pt x="11" y="32"/>
                      </a:lnTo>
                      <a:lnTo>
                        <a:pt x="0" y="32"/>
                      </a:lnTo>
                      <a:lnTo>
                        <a:pt x="0" y="1"/>
                      </a:lnTo>
                      <a:lnTo>
                        <a:pt x="0" y="1"/>
                      </a:lnTo>
                      <a:lnTo>
                        <a:pt x="0" y="0"/>
                      </a:lnTo>
                      <a:close/>
                    </a:path>
                  </a:pathLst>
                </a:custGeom>
                <a:solidFill>
                  <a:srgbClr val="CEA156"/>
                </a:solidFill>
                <a:ln w="9525">
                  <a:noFill/>
                  <a:round/>
                  <a:headEnd/>
                  <a:tailEnd/>
                </a:ln>
              </p:spPr>
              <p:txBody>
                <a:bodyPr/>
                <a:lstStyle/>
                <a:p>
                  <a:endParaRPr lang="en-US"/>
                </a:p>
              </p:txBody>
            </p:sp>
            <p:sp>
              <p:nvSpPr>
                <p:cNvPr id="44428" name="Freeform 396"/>
                <p:cNvSpPr>
                  <a:spLocks/>
                </p:cNvSpPr>
                <p:nvPr/>
              </p:nvSpPr>
              <p:spPr bwMode="auto">
                <a:xfrm>
                  <a:off x="2809" y="3740"/>
                  <a:ext cx="25" cy="9"/>
                </a:xfrm>
                <a:custGeom>
                  <a:avLst/>
                  <a:gdLst/>
                  <a:ahLst/>
                  <a:cxnLst>
                    <a:cxn ang="0">
                      <a:pos x="0" y="0"/>
                    </a:cxn>
                    <a:cxn ang="0">
                      <a:pos x="49" y="17"/>
                    </a:cxn>
                    <a:cxn ang="0">
                      <a:pos x="0" y="0"/>
                    </a:cxn>
                    <a:cxn ang="0">
                      <a:pos x="0" y="0"/>
                    </a:cxn>
                  </a:cxnLst>
                  <a:rect l="0" t="0" r="r" b="b"/>
                  <a:pathLst>
                    <a:path w="49" h="17">
                      <a:moveTo>
                        <a:pt x="0" y="0"/>
                      </a:moveTo>
                      <a:lnTo>
                        <a:pt x="49" y="17"/>
                      </a:lnTo>
                      <a:lnTo>
                        <a:pt x="0" y="0"/>
                      </a:lnTo>
                      <a:lnTo>
                        <a:pt x="0" y="0"/>
                      </a:lnTo>
                      <a:close/>
                    </a:path>
                  </a:pathLst>
                </a:custGeom>
                <a:solidFill>
                  <a:srgbClr val="520000"/>
                </a:solidFill>
                <a:ln w="9525">
                  <a:noFill/>
                  <a:round/>
                  <a:headEnd/>
                  <a:tailEnd/>
                </a:ln>
              </p:spPr>
              <p:txBody>
                <a:bodyPr/>
                <a:lstStyle/>
                <a:p>
                  <a:endParaRPr lang="en-US"/>
                </a:p>
              </p:txBody>
            </p:sp>
            <p:sp>
              <p:nvSpPr>
                <p:cNvPr id="44429" name="Freeform 397"/>
                <p:cNvSpPr>
                  <a:spLocks/>
                </p:cNvSpPr>
                <p:nvPr/>
              </p:nvSpPr>
              <p:spPr bwMode="auto">
                <a:xfrm>
                  <a:off x="3425" y="3740"/>
                  <a:ext cx="14" cy="17"/>
                </a:xfrm>
                <a:custGeom>
                  <a:avLst/>
                  <a:gdLst/>
                  <a:ahLst/>
                  <a:cxnLst>
                    <a:cxn ang="0">
                      <a:pos x="28" y="0"/>
                    </a:cxn>
                    <a:cxn ang="0">
                      <a:pos x="0" y="35"/>
                    </a:cxn>
                    <a:cxn ang="0">
                      <a:pos x="28" y="0"/>
                    </a:cxn>
                    <a:cxn ang="0">
                      <a:pos x="28" y="0"/>
                    </a:cxn>
                  </a:cxnLst>
                  <a:rect l="0" t="0" r="r" b="b"/>
                  <a:pathLst>
                    <a:path w="28" h="35">
                      <a:moveTo>
                        <a:pt x="28" y="0"/>
                      </a:moveTo>
                      <a:lnTo>
                        <a:pt x="0" y="35"/>
                      </a:lnTo>
                      <a:lnTo>
                        <a:pt x="28" y="0"/>
                      </a:lnTo>
                      <a:lnTo>
                        <a:pt x="28" y="0"/>
                      </a:lnTo>
                      <a:close/>
                    </a:path>
                  </a:pathLst>
                </a:custGeom>
                <a:solidFill>
                  <a:srgbClr val="520000"/>
                </a:solidFill>
                <a:ln w="9525">
                  <a:noFill/>
                  <a:round/>
                  <a:headEnd/>
                  <a:tailEnd/>
                </a:ln>
              </p:spPr>
              <p:txBody>
                <a:bodyPr/>
                <a:lstStyle/>
                <a:p>
                  <a:endParaRPr lang="en-US"/>
                </a:p>
              </p:txBody>
            </p:sp>
            <p:sp>
              <p:nvSpPr>
                <p:cNvPr id="44430" name="Freeform 398"/>
                <p:cNvSpPr>
                  <a:spLocks/>
                </p:cNvSpPr>
                <p:nvPr/>
              </p:nvSpPr>
              <p:spPr bwMode="auto">
                <a:xfrm>
                  <a:off x="2188" y="3743"/>
                  <a:ext cx="18" cy="18"/>
                </a:xfrm>
                <a:custGeom>
                  <a:avLst/>
                  <a:gdLst/>
                  <a:ahLst/>
                  <a:cxnLst>
                    <a:cxn ang="0">
                      <a:pos x="24" y="29"/>
                    </a:cxn>
                    <a:cxn ang="0">
                      <a:pos x="26" y="27"/>
                    </a:cxn>
                    <a:cxn ang="0">
                      <a:pos x="29" y="26"/>
                    </a:cxn>
                    <a:cxn ang="0">
                      <a:pos x="30" y="24"/>
                    </a:cxn>
                    <a:cxn ang="0">
                      <a:pos x="30" y="21"/>
                    </a:cxn>
                    <a:cxn ang="0">
                      <a:pos x="32" y="21"/>
                    </a:cxn>
                    <a:cxn ang="0">
                      <a:pos x="34" y="19"/>
                    </a:cxn>
                    <a:cxn ang="0">
                      <a:pos x="34" y="16"/>
                    </a:cxn>
                    <a:cxn ang="0">
                      <a:pos x="35" y="14"/>
                    </a:cxn>
                    <a:cxn ang="0">
                      <a:pos x="35" y="13"/>
                    </a:cxn>
                    <a:cxn ang="0">
                      <a:pos x="35" y="11"/>
                    </a:cxn>
                    <a:cxn ang="0">
                      <a:pos x="24" y="0"/>
                    </a:cxn>
                    <a:cxn ang="0">
                      <a:pos x="26" y="3"/>
                    </a:cxn>
                    <a:cxn ang="0">
                      <a:pos x="29" y="5"/>
                    </a:cxn>
                    <a:cxn ang="0">
                      <a:pos x="30" y="6"/>
                    </a:cxn>
                    <a:cxn ang="0">
                      <a:pos x="30" y="8"/>
                    </a:cxn>
                    <a:cxn ang="0">
                      <a:pos x="32" y="10"/>
                    </a:cxn>
                    <a:cxn ang="0">
                      <a:pos x="34" y="11"/>
                    </a:cxn>
                    <a:cxn ang="0">
                      <a:pos x="34" y="13"/>
                    </a:cxn>
                    <a:cxn ang="0">
                      <a:pos x="35" y="14"/>
                    </a:cxn>
                    <a:cxn ang="0">
                      <a:pos x="35" y="16"/>
                    </a:cxn>
                    <a:cxn ang="0">
                      <a:pos x="35" y="18"/>
                    </a:cxn>
                    <a:cxn ang="0">
                      <a:pos x="18" y="35"/>
                    </a:cxn>
                    <a:cxn ang="0">
                      <a:pos x="0" y="0"/>
                    </a:cxn>
                    <a:cxn ang="0">
                      <a:pos x="24" y="29"/>
                    </a:cxn>
                    <a:cxn ang="0">
                      <a:pos x="24" y="29"/>
                    </a:cxn>
                  </a:cxnLst>
                  <a:rect l="0" t="0" r="r" b="b"/>
                  <a:pathLst>
                    <a:path w="35" h="35">
                      <a:moveTo>
                        <a:pt x="24" y="29"/>
                      </a:moveTo>
                      <a:lnTo>
                        <a:pt x="26" y="27"/>
                      </a:lnTo>
                      <a:lnTo>
                        <a:pt x="29" y="26"/>
                      </a:lnTo>
                      <a:lnTo>
                        <a:pt x="30" y="24"/>
                      </a:lnTo>
                      <a:lnTo>
                        <a:pt x="30" y="21"/>
                      </a:lnTo>
                      <a:lnTo>
                        <a:pt x="32" y="21"/>
                      </a:lnTo>
                      <a:lnTo>
                        <a:pt x="34" y="19"/>
                      </a:lnTo>
                      <a:lnTo>
                        <a:pt x="34" y="16"/>
                      </a:lnTo>
                      <a:lnTo>
                        <a:pt x="35" y="14"/>
                      </a:lnTo>
                      <a:lnTo>
                        <a:pt x="35" y="13"/>
                      </a:lnTo>
                      <a:lnTo>
                        <a:pt x="35" y="11"/>
                      </a:lnTo>
                      <a:lnTo>
                        <a:pt x="24" y="0"/>
                      </a:lnTo>
                      <a:lnTo>
                        <a:pt x="26" y="3"/>
                      </a:lnTo>
                      <a:lnTo>
                        <a:pt x="29" y="5"/>
                      </a:lnTo>
                      <a:lnTo>
                        <a:pt x="30" y="6"/>
                      </a:lnTo>
                      <a:lnTo>
                        <a:pt x="30" y="8"/>
                      </a:lnTo>
                      <a:lnTo>
                        <a:pt x="32" y="10"/>
                      </a:lnTo>
                      <a:lnTo>
                        <a:pt x="34" y="11"/>
                      </a:lnTo>
                      <a:lnTo>
                        <a:pt x="34" y="13"/>
                      </a:lnTo>
                      <a:lnTo>
                        <a:pt x="35" y="14"/>
                      </a:lnTo>
                      <a:lnTo>
                        <a:pt x="35" y="16"/>
                      </a:lnTo>
                      <a:lnTo>
                        <a:pt x="35" y="18"/>
                      </a:lnTo>
                      <a:lnTo>
                        <a:pt x="18" y="35"/>
                      </a:lnTo>
                      <a:lnTo>
                        <a:pt x="0" y="0"/>
                      </a:lnTo>
                      <a:lnTo>
                        <a:pt x="24" y="29"/>
                      </a:lnTo>
                      <a:lnTo>
                        <a:pt x="24" y="29"/>
                      </a:lnTo>
                      <a:close/>
                    </a:path>
                  </a:pathLst>
                </a:custGeom>
                <a:solidFill>
                  <a:srgbClr val="600C0C"/>
                </a:solidFill>
                <a:ln w="9525">
                  <a:noFill/>
                  <a:round/>
                  <a:headEnd/>
                  <a:tailEnd/>
                </a:ln>
              </p:spPr>
              <p:txBody>
                <a:bodyPr/>
                <a:lstStyle/>
                <a:p>
                  <a:endParaRPr lang="en-US"/>
                </a:p>
              </p:txBody>
            </p:sp>
            <p:sp>
              <p:nvSpPr>
                <p:cNvPr id="44431" name="Freeform 399"/>
                <p:cNvSpPr>
                  <a:spLocks/>
                </p:cNvSpPr>
                <p:nvPr/>
              </p:nvSpPr>
              <p:spPr bwMode="auto">
                <a:xfrm>
                  <a:off x="2323" y="3743"/>
                  <a:ext cx="9" cy="39"/>
                </a:xfrm>
                <a:custGeom>
                  <a:avLst/>
                  <a:gdLst/>
                  <a:ahLst/>
                  <a:cxnLst>
                    <a:cxn ang="0">
                      <a:pos x="18" y="77"/>
                    </a:cxn>
                    <a:cxn ang="0">
                      <a:pos x="0" y="0"/>
                    </a:cxn>
                    <a:cxn ang="0">
                      <a:pos x="18" y="53"/>
                    </a:cxn>
                    <a:cxn ang="0">
                      <a:pos x="18" y="78"/>
                    </a:cxn>
                    <a:cxn ang="0">
                      <a:pos x="18" y="78"/>
                    </a:cxn>
                    <a:cxn ang="0">
                      <a:pos x="18" y="77"/>
                    </a:cxn>
                  </a:cxnLst>
                  <a:rect l="0" t="0" r="r" b="b"/>
                  <a:pathLst>
                    <a:path w="18" h="78">
                      <a:moveTo>
                        <a:pt x="18" y="77"/>
                      </a:moveTo>
                      <a:lnTo>
                        <a:pt x="0" y="0"/>
                      </a:lnTo>
                      <a:lnTo>
                        <a:pt x="18" y="53"/>
                      </a:lnTo>
                      <a:lnTo>
                        <a:pt x="18" y="78"/>
                      </a:lnTo>
                      <a:lnTo>
                        <a:pt x="18" y="78"/>
                      </a:lnTo>
                      <a:lnTo>
                        <a:pt x="18" y="77"/>
                      </a:lnTo>
                      <a:close/>
                    </a:path>
                  </a:pathLst>
                </a:custGeom>
                <a:solidFill>
                  <a:srgbClr val="520000"/>
                </a:solidFill>
                <a:ln w="9525">
                  <a:noFill/>
                  <a:round/>
                  <a:headEnd/>
                  <a:tailEnd/>
                </a:ln>
              </p:spPr>
              <p:txBody>
                <a:bodyPr/>
                <a:lstStyle/>
                <a:p>
                  <a:endParaRPr lang="en-US"/>
                </a:p>
              </p:txBody>
            </p:sp>
            <p:sp>
              <p:nvSpPr>
                <p:cNvPr id="44432" name="Freeform 400"/>
                <p:cNvSpPr>
                  <a:spLocks/>
                </p:cNvSpPr>
                <p:nvPr/>
              </p:nvSpPr>
              <p:spPr bwMode="auto">
                <a:xfrm>
                  <a:off x="2446" y="3743"/>
                  <a:ext cx="4" cy="30"/>
                </a:xfrm>
                <a:custGeom>
                  <a:avLst/>
                  <a:gdLst/>
                  <a:ahLst/>
                  <a:cxnLst>
                    <a:cxn ang="0">
                      <a:pos x="0" y="0"/>
                    </a:cxn>
                    <a:cxn ang="0">
                      <a:pos x="8" y="61"/>
                    </a:cxn>
                    <a:cxn ang="0">
                      <a:pos x="0" y="0"/>
                    </a:cxn>
                    <a:cxn ang="0">
                      <a:pos x="0" y="0"/>
                    </a:cxn>
                  </a:cxnLst>
                  <a:rect l="0" t="0" r="r" b="b"/>
                  <a:pathLst>
                    <a:path w="8" h="61">
                      <a:moveTo>
                        <a:pt x="0" y="0"/>
                      </a:moveTo>
                      <a:lnTo>
                        <a:pt x="8" y="61"/>
                      </a:lnTo>
                      <a:lnTo>
                        <a:pt x="0" y="0"/>
                      </a:lnTo>
                      <a:lnTo>
                        <a:pt x="0" y="0"/>
                      </a:lnTo>
                      <a:close/>
                    </a:path>
                  </a:pathLst>
                </a:custGeom>
                <a:solidFill>
                  <a:srgbClr val="520000"/>
                </a:solidFill>
                <a:ln w="9525">
                  <a:noFill/>
                  <a:round/>
                  <a:headEnd/>
                  <a:tailEnd/>
                </a:ln>
              </p:spPr>
              <p:txBody>
                <a:bodyPr/>
                <a:lstStyle/>
                <a:p>
                  <a:endParaRPr lang="en-US"/>
                </a:p>
              </p:txBody>
            </p:sp>
            <p:sp>
              <p:nvSpPr>
                <p:cNvPr id="44433" name="Freeform 401"/>
                <p:cNvSpPr>
                  <a:spLocks/>
                </p:cNvSpPr>
                <p:nvPr/>
              </p:nvSpPr>
              <p:spPr bwMode="auto">
                <a:xfrm>
                  <a:off x="3114" y="3743"/>
                  <a:ext cx="12" cy="26"/>
                </a:xfrm>
                <a:custGeom>
                  <a:avLst/>
                  <a:gdLst/>
                  <a:ahLst/>
                  <a:cxnLst>
                    <a:cxn ang="0">
                      <a:pos x="18" y="35"/>
                    </a:cxn>
                    <a:cxn ang="0">
                      <a:pos x="0" y="35"/>
                    </a:cxn>
                    <a:cxn ang="0">
                      <a:pos x="18" y="0"/>
                    </a:cxn>
                    <a:cxn ang="0">
                      <a:pos x="24" y="0"/>
                    </a:cxn>
                    <a:cxn ang="0">
                      <a:pos x="24" y="53"/>
                    </a:cxn>
                    <a:cxn ang="0">
                      <a:pos x="18" y="53"/>
                    </a:cxn>
                    <a:cxn ang="0">
                      <a:pos x="18" y="35"/>
                    </a:cxn>
                    <a:cxn ang="0">
                      <a:pos x="18" y="35"/>
                    </a:cxn>
                  </a:cxnLst>
                  <a:rect l="0" t="0" r="r" b="b"/>
                  <a:pathLst>
                    <a:path w="24" h="53">
                      <a:moveTo>
                        <a:pt x="18" y="35"/>
                      </a:moveTo>
                      <a:lnTo>
                        <a:pt x="0" y="35"/>
                      </a:lnTo>
                      <a:lnTo>
                        <a:pt x="18" y="0"/>
                      </a:lnTo>
                      <a:lnTo>
                        <a:pt x="24" y="0"/>
                      </a:lnTo>
                      <a:lnTo>
                        <a:pt x="24" y="53"/>
                      </a:lnTo>
                      <a:lnTo>
                        <a:pt x="18" y="53"/>
                      </a:lnTo>
                      <a:lnTo>
                        <a:pt x="18" y="35"/>
                      </a:lnTo>
                      <a:lnTo>
                        <a:pt x="18" y="35"/>
                      </a:lnTo>
                      <a:close/>
                    </a:path>
                  </a:pathLst>
                </a:custGeom>
                <a:solidFill>
                  <a:srgbClr val="CEA156"/>
                </a:solidFill>
                <a:ln w="9525">
                  <a:noFill/>
                  <a:round/>
                  <a:headEnd/>
                  <a:tailEnd/>
                </a:ln>
              </p:spPr>
              <p:txBody>
                <a:bodyPr/>
                <a:lstStyle/>
                <a:p>
                  <a:endParaRPr lang="en-US"/>
                </a:p>
              </p:txBody>
            </p:sp>
            <p:sp>
              <p:nvSpPr>
                <p:cNvPr id="44434" name="Freeform 402"/>
                <p:cNvSpPr>
                  <a:spLocks/>
                </p:cNvSpPr>
                <p:nvPr/>
              </p:nvSpPr>
              <p:spPr bwMode="auto">
                <a:xfrm>
                  <a:off x="2395" y="3749"/>
                  <a:ext cx="13" cy="20"/>
                </a:xfrm>
                <a:custGeom>
                  <a:avLst/>
                  <a:gdLst/>
                  <a:ahLst/>
                  <a:cxnLst>
                    <a:cxn ang="0">
                      <a:pos x="0" y="0"/>
                    </a:cxn>
                    <a:cxn ang="0">
                      <a:pos x="26" y="42"/>
                    </a:cxn>
                    <a:cxn ang="0">
                      <a:pos x="0" y="0"/>
                    </a:cxn>
                    <a:cxn ang="0">
                      <a:pos x="0" y="0"/>
                    </a:cxn>
                  </a:cxnLst>
                  <a:rect l="0" t="0" r="r" b="b"/>
                  <a:pathLst>
                    <a:path w="26" h="42">
                      <a:moveTo>
                        <a:pt x="0" y="0"/>
                      </a:moveTo>
                      <a:lnTo>
                        <a:pt x="26" y="42"/>
                      </a:lnTo>
                      <a:lnTo>
                        <a:pt x="0" y="0"/>
                      </a:lnTo>
                      <a:lnTo>
                        <a:pt x="0" y="0"/>
                      </a:lnTo>
                      <a:close/>
                    </a:path>
                  </a:pathLst>
                </a:custGeom>
                <a:solidFill>
                  <a:srgbClr val="520000"/>
                </a:solidFill>
                <a:ln w="9525">
                  <a:noFill/>
                  <a:round/>
                  <a:headEnd/>
                  <a:tailEnd/>
                </a:ln>
              </p:spPr>
              <p:txBody>
                <a:bodyPr/>
                <a:lstStyle/>
                <a:p>
                  <a:endParaRPr lang="en-US"/>
                </a:p>
              </p:txBody>
            </p:sp>
            <p:sp>
              <p:nvSpPr>
                <p:cNvPr id="44435" name="Freeform 403"/>
                <p:cNvSpPr>
                  <a:spLocks/>
                </p:cNvSpPr>
                <p:nvPr/>
              </p:nvSpPr>
              <p:spPr bwMode="auto">
                <a:xfrm>
                  <a:off x="2776" y="3749"/>
                  <a:ext cx="78" cy="58"/>
                </a:xfrm>
                <a:custGeom>
                  <a:avLst/>
                  <a:gdLst/>
                  <a:ahLst/>
                  <a:cxnLst>
                    <a:cxn ang="0">
                      <a:pos x="115" y="59"/>
                    </a:cxn>
                    <a:cxn ang="0">
                      <a:pos x="133" y="74"/>
                    </a:cxn>
                    <a:cxn ang="0">
                      <a:pos x="126" y="85"/>
                    </a:cxn>
                    <a:cxn ang="0">
                      <a:pos x="150" y="103"/>
                    </a:cxn>
                    <a:cxn ang="0">
                      <a:pos x="155" y="104"/>
                    </a:cxn>
                    <a:cxn ang="0">
                      <a:pos x="157" y="106"/>
                    </a:cxn>
                    <a:cxn ang="0">
                      <a:pos x="157" y="106"/>
                    </a:cxn>
                    <a:cxn ang="0">
                      <a:pos x="154" y="104"/>
                    </a:cxn>
                    <a:cxn ang="0">
                      <a:pos x="149" y="103"/>
                    </a:cxn>
                    <a:cxn ang="0">
                      <a:pos x="144" y="99"/>
                    </a:cxn>
                    <a:cxn ang="0">
                      <a:pos x="139" y="98"/>
                    </a:cxn>
                    <a:cxn ang="0">
                      <a:pos x="133" y="95"/>
                    </a:cxn>
                    <a:cxn ang="0">
                      <a:pos x="130" y="93"/>
                    </a:cxn>
                    <a:cxn ang="0">
                      <a:pos x="126" y="91"/>
                    </a:cxn>
                    <a:cxn ang="0">
                      <a:pos x="133" y="117"/>
                    </a:cxn>
                    <a:cxn ang="0">
                      <a:pos x="0" y="0"/>
                    </a:cxn>
                    <a:cxn ang="0">
                      <a:pos x="109" y="91"/>
                    </a:cxn>
                    <a:cxn ang="0">
                      <a:pos x="115" y="59"/>
                    </a:cxn>
                    <a:cxn ang="0">
                      <a:pos x="115" y="59"/>
                    </a:cxn>
                  </a:cxnLst>
                  <a:rect l="0" t="0" r="r" b="b"/>
                  <a:pathLst>
                    <a:path w="157" h="117">
                      <a:moveTo>
                        <a:pt x="115" y="59"/>
                      </a:moveTo>
                      <a:lnTo>
                        <a:pt x="133" y="74"/>
                      </a:lnTo>
                      <a:lnTo>
                        <a:pt x="126" y="85"/>
                      </a:lnTo>
                      <a:lnTo>
                        <a:pt x="150" y="103"/>
                      </a:lnTo>
                      <a:lnTo>
                        <a:pt x="155" y="104"/>
                      </a:lnTo>
                      <a:lnTo>
                        <a:pt x="157" y="106"/>
                      </a:lnTo>
                      <a:lnTo>
                        <a:pt x="157" y="106"/>
                      </a:lnTo>
                      <a:lnTo>
                        <a:pt x="154" y="104"/>
                      </a:lnTo>
                      <a:lnTo>
                        <a:pt x="149" y="103"/>
                      </a:lnTo>
                      <a:lnTo>
                        <a:pt x="144" y="99"/>
                      </a:lnTo>
                      <a:lnTo>
                        <a:pt x="139" y="98"/>
                      </a:lnTo>
                      <a:lnTo>
                        <a:pt x="133" y="95"/>
                      </a:lnTo>
                      <a:lnTo>
                        <a:pt x="130" y="93"/>
                      </a:lnTo>
                      <a:lnTo>
                        <a:pt x="126" y="91"/>
                      </a:lnTo>
                      <a:lnTo>
                        <a:pt x="133" y="117"/>
                      </a:lnTo>
                      <a:lnTo>
                        <a:pt x="0" y="0"/>
                      </a:lnTo>
                      <a:lnTo>
                        <a:pt x="109" y="91"/>
                      </a:lnTo>
                      <a:lnTo>
                        <a:pt x="115" y="59"/>
                      </a:lnTo>
                      <a:lnTo>
                        <a:pt x="115" y="59"/>
                      </a:lnTo>
                      <a:close/>
                    </a:path>
                  </a:pathLst>
                </a:custGeom>
                <a:solidFill>
                  <a:srgbClr val="520000"/>
                </a:solidFill>
                <a:ln w="9525">
                  <a:noFill/>
                  <a:round/>
                  <a:headEnd/>
                  <a:tailEnd/>
                </a:ln>
              </p:spPr>
              <p:txBody>
                <a:bodyPr/>
                <a:lstStyle/>
                <a:p>
                  <a:endParaRPr lang="en-US"/>
                </a:p>
              </p:txBody>
            </p:sp>
            <p:sp>
              <p:nvSpPr>
                <p:cNvPr id="44436" name="Freeform 404"/>
                <p:cNvSpPr>
                  <a:spLocks/>
                </p:cNvSpPr>
                <p:nvPr/>
              </p:nvSpPr>
              <p:spPr bwMode="auto">
                <a:xfrm>
                  <a:off x="3134" y="3749"/>
                  <a:ext cx="4" cy="20"/>
                </a:xfrm>
                <a:custGeom>
                  <a:avLst/>
                  <a:gdLst/>
                  <a:ahLst/>
                  <a:cxnLst>
                    <a:cxn ang="0">
                      <a:pos x="6" y="0"/>
                    </a:cxn>
                    <a:cxn ang="0">
                      <a:pos x="0" y="42"/>
                    </a:cxn>
                    <a:cxn ang="0">
                      <a:pos x="8" y="0"/>
                    </a:cxn>
                    <a:cxn ang="0">
                      <a:pos x="8" y="0"/>
                    </a:cxn>
                    <a:cxn ang="0">
                      <a:pos x="6" y="0"/>
                    </a:cxn>
                  </a:cxnLst>
                  <a:rect l="0" t="0" r="r" b="b"/>
                  <a:pathLst>
                    <a:path w="8" h="42">
                      <a:moveTo>
                        <a:pt x="6" y="0"/>
                      </a:moveTo>
                      <a:lnTo>
                        <a:pt x="0" y="42"/>
                      </a:lnTo>
                      <a:lnTo>
                        <a:pt x="8" y="0"/>
                      </a:lnTo>
                      <a:lnTo>
                        <a:pt x="8" y="0"/>
                      </a:lnTo>
                      <a:lnTo>
                        <a:pt x="6" y="0"/>
                      </a:lnTo>
                      <a:close/>
                    </a:path>
                  </a:pathLst>
                </a:custGeom>
                <a:solidFill>
                  <a:srgbClr val="CEA156"/>
                </a:solidFill>
                <a:ln w="9525">
                  <a:noFill/>
                  <a:round/>
                  <a:headEnd/>
                  <a:tailEnd/>
                </a:ln>
              </p:spPr>
              <p:txBody>
                <a:bodyPr/>
                <a:lstStyle/>
                <a:p>
                  <a:endParaRPr lang="en-US"/>
                </a:p>
              </p:txBody>
            </p:sp>
            <p:sp>
              <p:nvSpPr>
                <p:cNvPr id="44437" name="Freeform 405"/>
                <p:cNvSpPr>
                  <a:spLocks/>
                </p:cNvSpPr>
                <p:nvPr/>
              </p:nvSpPr>
              <p:spPr bwMode="auto">
                <a:xfrm>
                  <a:off x="2420" y="3752"/>
                  <a:ext cx="9" cy="30"/>
                </a:xfrm>
                <a:custGeom>
                  <a:avLst/>
                  <a:gdLst/>
                  <a:ahLst/>
                  <a:cxnLst>
                    <a:cxn ang="0">
                      <a:pos x="18" y="59"/>
                    </a:cxn>
                    <a:cxn ang="0">
                      <a:pos x="0" y="0"/>
                    </a:cxn>
                    <a:cxn ang="0">
                      <a:pos x="18" y="35"/>
                    </a:cxn>
                    <a:cxn ang="0">
                      <a:pos x="18" y="60"/>
                    </a:cxn>
                    <a:cxn ang="0">
                      <a:pos x="18" y="60"/>
                    </a:cxn>
                    <a:cxn ang="0">
                      <a:pos x="18" y="59"/>
                    </a:cxn>
                  </a:cxnLst>
                  <a:rect l="0" t="0" r="r" b="b"/>
                  <a:pathLst>
                    <a:path w="18" h="60">
                      <a:moveTo>
                        <a:pt x="18" y="59"/>
                      </a:moveTo>
                      <a:lnTo>
                        <a:pt x="0" y="0"/>
                      </a:lnTo>
                      <a:lnTo>
                        <a:pt x="18" y="35"/>
                      </a:lnTo>
                      <a:lnTo>
                        <a:pt x="18" y="60"/>
                      </a:lnTo>
                      <a:lnTo>
                        <a:pt x="18" y="60"/>
                      </a:lnTo>
                      <a:lnTo>
                        <a:pt x="18" y="59"/>
                      </a:lnTo>
                      <a:close/>
                    </a:path>
                  </a:pathLst>
                </a:custGeom>
                <a:solidFill>
                  <a:srgbClr val="600C0C"/>
                </a:solidFill>
                <a:ln w="9525">
                  <a:noFill/>
                  <a:round/>
                  <a:headEnd/>
                  <a:tailEnd/>
                </a:ln>
              </p:spPr>
              <p:txBody>
                <a:bodyPr/>
                <a:lstStyle/>
                <a:p>
                  <a:endParaRPr lang="en-US"/>
                </a:p>
              </p:txBody>
            </p:sp>
            <p:sp>
              <p:nvSpPr>
                <p:cNvPr id="44438" name="Freeform 406"/>
                <p:cNvSpPr>
                  <a:spLocks/>
                </p:cNvSpPr>
                <p:nvPr/>
              </p:nvSpPr>
              <p:spPr bwMode="auto">
                <a:xfrm>
                  <a:off x="2218" y="3757"/>
                  <a:ext cx="8" cy="12"/>
                </a:xfrm>
                <a:custGeom>
                  <a:avLst/>
                  <a:gdLst/>
                  <a:ahLst/>
                  <a:cxnLst>
                    <a:cxn ang="0">
                      <a:pos x="0" y="0"/>
                    </a:cxn>
                    <a:cxn ang="0">
                      <a:pos x="18" y="24"/>
                    </a:cxn>
                    <a:cxn ang="0">
                      <a:pos x="0" y="0"/>
                    </a:cxn>
                    <a:cxn ang="0">
                      <a:pos x="0" y="0"/>
                    </a:cxn>
                  </a:cxnLst>
                  <a:rect l="0" t="0" r="r" b="b"/>
                  <a:pathLst>
                    <a:path w="18" h="24">
                      <a:moveTo>
                        <a:pt x="0" y="0"/>
                      </a:moveTo>
                      <a:lnTo>
                        <a:pt x="18" y="24"/>
                      </a:lnTo>
                      <a:lnTo>
                        <a:pt x="0" y="0"/>
                      </a:lnTo>
                      <a:lnTo>
                        <a:pt x="0" y="0"/>
                      </a:lnTo>
                      <a:close/>
                    </a:path>
                  </a:pathLst>
                </a:custGeom>
                <a:solidFill>
                  <a:srgbClr val="600C0C"/>
                </a:solidFill>
                <a:ln w="9525">
                  <a:noFill/>
                  <a:round/>
                  <a:headEnd/>
                  <a:tailEnd/>
                </a:ln>
              </p:spPr>
              <p:txBody>
                <a:bodyPr/>
                <a:lstStyle/>
                <a:p>
                  <a:endParaRPr lang="en-US"/>
                </a:p>
              </p:txBody>
            </p:sp>
            <p:sp>
              <p:nvSpPr>
                <p:cNvPr id="44439" name="Freeform 407"/>
                <p:cNvSpPr>
                  <a:spLocks/>
                </p:cNvSpPr>
                <p:nvPr/>
              </p:nvSpPr>
              <p:spPr bwMode="auto">
                <a:xfrm>
                  <a:off x="2474" y="3757"/>
                  <a:ext cx="27" cy="55"/>
                </a:xfrm>
                <a:custGeom>
                  <a:avLst/>
                  <a:gdLst/>
                  <a:ahLst/>
                  <a:cxnLst>
                    <a:cxn ang="0">
                      <a:pos x="0" y="0"/>
                    </a:cxn>
                    <a:cxn ang="0">
                      <a:pos x="53" y="109"/>
                    </a:cxn>
                    <a:cxn ang="0">
                      <a:pos x="0" y="0"/>
                    </a:cxn>
                    <a:cxn ang="0">
                      <a:pos x="0" y="0"/>
                    </a:cxn>
                  </a:cxnLst>
                  <a:rect l="0" t="0" r="r" b="b"/>
                  <a:pathLst>
                    <a:path w="53" h="109">
                      <a:moveTo>
                        <a:pt x="0" y="0"/>
                      </a:moveTo>
                      <a:lnTo>
                        <a:pt x="53" y="109"/>
                      </a:lnTo>
                      <a:lnTo>
                        <a:pt x="0" y="0"/>
                      </a:lnTo>
                      <a:lnTo>
                        <a:pt x="0" y="0"/>
                      </a:lnTo>
                      <a:close/>
                    </a:path>
                  </a:pathLst>
                </a:custGeom>
                <a:solidFill>
                  <a:srgbClr val="520000"/>
                </a:solidFill>
                <a:ln w="9525">
                  <a:noFill/>
                  <a:round/>
                  <a:headEnd/>
                  <a:tailEnd/>
                </a:ln>
              </p:spPr>
              <p:txBody>
                <a:bodyPr/>
                <a:lstStyle/>
                <a:p>
                  <a:endParaRPr lang="en-US"/>
                </a:p>
              </p:txBody>
            </p:sp>
            <p:sp>
              <p:nvSpPr>
                <p:cNvPr id="44440" name="Freeform 408"/>
                <p:cNvSpPr>
                  <a:spLocks/>
                </p:cNvSpPr>
                <p:nvPr/>
              </p:nvSpPr>
              <p:spPr bwMode="auto">
                <a:xfrm>
                  <a:off x="2806" y="3757"/>
                  <a:ext cx="12" cy="12"/>
                </a:xfrm>
                <a:custGeom>
                  <a:avLst/>
                  <a:gdLst/>
                  <a:ahLst/>
                  <a:cxnLst>
                    <a:cxn ang="0">
                      <a:pos x="24" y="6"/>
                    </a:cxn>
                    <a:cxn ang="0">
                      <a:pos x="24" y="24"/>
                    </a:cxn>
                    <a:cxn ang="0">
                      <a:pos x="0" y="0"/>
                    </a:cxn>
                    <a:cxn ang="0">
                      <a:pos x="2" y="0"/>
                    </a:cxn>
                    <a:cxn ang="0">
                      <a:pos x="5" y="0"/>
                    </a:cxn>
                    <a:cxn ang="0">
                      <a:pos x="8" y="0"/>
                    </a:cxn>
                    <a:cxn ang="0">
                      <a:pos x="11" y="0"/>
                    </a:cxn>
                    <a:cxn ang="0">
                      <a:pos x="15" y="0"/>
                    </a:cxn>
                    <a:cxn ang="0">
                      <a:pos x="16" y="0"/>
                    </a:cxn>
                    <a:cxn ang="0">
                      <a:pos x="19" y="1"/>
                    </a:cxn>
                    <a:cxn ang="0">
                      <a:pos x="21" y="1"/>
                    </a:cxn>
                    <a:cxn ang="0">
                      <a:pos x="24" y="5"/>
                    </a:cxn>
                    <a:cxn ang="0">
                      <a:pos x="24" y="6"/>
                    </a:cxn>
                    <a:cxn ang="0">
                      <a:pos x="24" y="6"/>
                    </a:cxn>
                  </a:cxnLst>
                  <a:rect l="0" t="0" r="r" b="b"/>
                  <a:pathLst>
                    <a:path w="24" h="24">
                      <a:moveTo>
                        <a:pt x="24" y="6"/>
                      </a:moveTo>
                      <a:lnTo>
                        <a:pt x="24" y="24"/>
                      </a:lnTo>
                      <a:lnTo>
                        <a:pt x="0" y="0"/>
                      </a:lnTo>
                      <a:lnTo>
                        <a:pt x="2" y="0"/>
                      </a:lnTo>
                      <a:lnTo>
                        <a:pt x="5" y="0"/>
                      </a:lnTo>
                      <a:lnTo>
                        <a:pt x="8" y="0"/>
                      </a:lnTo>
                      <a:lnTo>
                        <a:pt x="11" y="0"/>
                      </a:lnTo>
                      <a:lnTo>
                        <a:pt x="15" y="0"/>
                      </a:lnTo>
                      <a:lnTo>
                        <a:pt x="16" y="0"/>
                      </a:lnTo>
                      <a:lnTo>
                        <a:pt x="19" y="1"/>
                      </a:lnTo>
                      <a:lnTo>
                        <a:pt x="21" y="1"/>
                      </a:lnTo>
                      <a:lnTo>
                        <a:pt x="24" y="5"/>
                      </a:lnTo>
                      <a:lnTo>
                        <a:pt x="24" y="6"/>
                      </a:lnTo>
                      <a:lnTo>
                        <a:pt x="24" y="6"/>
                      </a:lnTo>
                      <a:close/>
                    </a:path>
                  </a:pathLst>
                </a:custGeom>
                <a:solidFill>
                  <a:srgbClr val="520000"/>
                </a:solidFill>
                <a:ln w="9525">
                  <a:noFill/>
                  <a:round/>
                  <a:headEnd/>
                  <a:tailEnd/>
                </a:ln>
              </p:spPr>
              <p:txBody>
                <a:bodyPr/>
                <a:lstStyle/>
                <a:p>
                  <a:endParaRPr lang="en-US"/>
                </a:p>
              </p:txBody>
            </p:sp>
            <p:sp>
              <p:nvSpPr>
                <p:cNvPr id="44441" name="Freeform 409"/>
                <p:cNvSpPr>
                  <a:spLocks/>
                </p:cNvSpPr>
                <p:nvPr/>
              </p:nvSpPr>
              <p:spPr bwMode="auto">
                <a:xfrm>
                  <a:off x="3186" y="3757"/>
                  <a:ext cx="42" cy="85"/>
                </a:xfrm>
                <a:custGeom>
                  <a:avLst/>
                  <a:gdLst/>
                  <a:ahLst/>
                  <a:cxnLst>
                    <a:cxn ang="0">
                      <a:pos x="67" y="6"/>
                    </a:cxn>
                    <a:cxn ang="0">
                      <a:pos x="75" y="13"/>
                    </a:cxn>
                    <a:cxn ang="0">
                      <a:pos x="80" y="19"/>
                    </a:cxn>
                    <a:cxn ang="0">
                      <a:pos x="83" y="27"/>
                    </a:cxn>
                    <a:cxn ang="0">
                      <a:pos x="85" y="37"/>
                    </a:cxn>
                    <a:cxn ang="0">
                      <a:pos x="85" y="46"/>
                    </a:cxn>
                    <a:cxn ang="0">
                      <a:pos x="85" y="56"/>
                    </a:cxn>
                    <a:cxn ang="0">
                      <a:pos x="83" y="67"/>
                    </a:cxn>
                    <a:cxn ang="0">
                      <a:pos x="83" y="78"/>
                    </a:cxn>
                    <a:cxn ang="0">
                      <a:pos x="83" y="88"/>
                    </a:cxn>
                    <a:cxn ang="0">
                      <a:pos x="85" y="99"/>
                    </a:cxn>
                    <a:cxn ang="0">
                      <a:pos x="85" y="96"/>
                    </a:cxn>
                    <a:cxn ang="0">
                      <a:pos x="83" y="91"/>
                    </a:cxn>
                    <a:cxn ang="0">
                      <a:pos x="83" y="88"/>
                    </a:cxn>
                    <a:cxn ang="0">
                      <a:pos x="83" y="85"/>
                    </a:cxn>
                    <a:cxn ang="0">
                      <a:pos x="83" y="81"/>
                    </a:cxn>
                    <a:cxn ang="0">
                      <a:pos x="83" y="78"/>
                    </a:cxn>
                    <a:cxn ang="0">
                      <a:pos x="82" y="75"/>
                    </a:cxn>
                    <a:cxn ang="0">
                      <a:pos x="80" y="72"/>
                    </a:cxn>
                    <a:cxn ang="0">
                      <a:pos x="79" y="69"/>
                    </a:cxn>
                    <a:cxn ang="0">
                      <a:pos x="74" y="67"/>
                    </a:cxn>
                    <a:cxn ang="0">
                      <a:pos x="69" y="80"/>
                    </a:cxn>
                    <a:cxn ang="0">
                      <a:pos x="67" y="89"/>
                    </a:cxn>
                    <a:cxn ang="0">
                      <a:pos x="67" y="96"/>
                    </a:cxn>
                    <a:cxn ang="0">
                      <a:pos x="67" y="101"/>
                    </a:cxn>
                    <a:cxn ang="0">
                      <a:pos x="67" y="104"/>
                    </a:cxn>
                    <a:cxn ang="0">
                      <a:pos x="67" y="107"/>
                    </a:cxn>
                    <a:cxn ang="0">
                      <a:pos x="64" y="109"/>
                    </a:cxn>
                    <a:cxn ang="0">
                      <a:pos x="58" y="110"/>
                    </a:cxn>
                    <a:cxn ang="0">
                      <a:pos x="47" y="112"/>
                    </a:cxn>
                    <a:cxn ang="0">
                      <a:pos x="32" y="117"/>
                    </a:cxn>
                    <a:cxn ang="0">
                      <a:pos x="8" y="169"/>
                    </a:cxn>
                    <a:cxn ang="0">
                      <a:pos x="26" y="134"/>
                    </a:cxn>
                    <a:cxn ang="0">
                      <a:pos x="0" y="141"/>
                    </a:cxn>
                    <a:cxn ang="0">
                      <a:pos x="2" y="128"/>
                    </a:cxn>
                    <a:cxn ang="0">
                      <a:pos x="2" y="115"/>
                    </a:cxn>
                    <a:cxn ang="0">
                      <a:pos x="3" y="101"/>
                    </a:cxn>
                    <a:cxn ang="0">
                      <a:pos x="5" y="86"/>
                    </a:cxn>
                    <a:cxn ang="0">
                      <a:pos x="7" y="70"/>
                    </a:cxn>
                    <a:cxn ang="0">
                      <a:pos x="10" y="54"/>
                    </a:cxn>
                    <a:cxn ang="0">
                      <a:pos x="13" y="40"/>
                    </a:cxn>
                    <a:cxn ang="0">
                      <a:pos x="18" y="25"/>
                    </a:cxn>
                    <a:cxn ang="0">
                      <a:pos x="24" y="13"/>
                    </a:cxn>
                    <a:cxn ang="0">
                      <a:pos x="32" y="0"/>
                    </a:cxn>
                    <a:cxn ang="0">
                      <a:pos x="50" y="24"/>
                    </a:cxn>
                    <a:cxn ang="0">
                      <a:pos x="67" y="6"/>
                    </a:cxn>
                    <a:cxn ang="0">
                      <a:pos x="67" y="6"/>
                    </a:cxn>
                  </a:cxnLst>
                  <a:rect l="0" t="0" r="r" b="b"/>
                  <a:pathLst>
                    <a:path w="85" h="169">
                      <a:moveTo>
                        <a:pt x="67" y="6"/>
                      </a:moveTo>
                      <a:lnTo>
                        <a:pt x="75" y="13"/>
                      </a:lnTo>
                      <a:lnTo>
                        <a:pt x="80" y="19"/>
                      </a:lnTo>
                      <a:lnTo>
                        <a:pt x="83" y="27"/>
                      </a:lnTo>
                      <a:lnTo>
                        <a:pt x="85" y="37"/>
                      </a:lnTo>
                      <a:lnTo>
                        <a:pt x="85" y="46"/>
                      </a:lnTo>
                      <a:lnTo>
                        <a:pt x="85" y="56"/>
                      </a:lnTo>
                      <a:lnTo>
                        <a:pt x="83" y="67"/>
                      </a:lnTo>
                      <a:lnTo>
                        <a:pt x="83" y="78"/>
                      </a:lnTo>
                      <a:lnTo>
                        <a:pt x="83" y="88"/>
                      </a:lnTo>
                      <a:lnTo>
                        <a:pt x="85" y="99"/>
                      </a:lnTo>
                      <a:lnTo>
                        <a:pt x="85" y="96"/>
                      </a:lnTo>
                      <a:lnTo>
                        <a:pt x="83" y="91"/>
                      </a:lnTo>
                      <a:lnTo>
                        <a:pt x="83" y="88"/>
                      </a:lnTo>
                      <a:lnTo>
                        <a:pt x="83" y="85"/>
                      </a:lnTo>
                      <a:lnTo>
                        <a:pt x="83" y="81"/>
                      </a:lnTo>
                      <a:lnTo>
                        <a:pt x="83" y="78"/>
                      </a:lnTo>
                      <a:lnTo>
                        <a:pt x="82" y="75"/>
                      </a:lnTo>
                      <a:lnTo>
                        <a:pt x="80" y="72"/>
                      </a:lnTo>
                      <a:lnTo>
                        <a:pt x="79" y="69"/>
                      </a:lnTo>
                      <a:lnTo>
                        <a:pt x="74" y="67"/>
                      </a:lnTo>
                      <a:lnTo>
                        <a:pt x="69" y="80"/>
                      </a:lnTo>
                      <a:lnTo>
                        <a:pt x="67" y="89"/>
                      </a:lnTo>
                      <a:lnTo>
                        <a:pt x="67" y="96"/>
                      </a:lnTo>
                      <a:lnTo>
                        <a:pt x="67" y="101"/>
                      </a:lnTo>
                      <a:lnTo>
                        <a:pt x="67" y="104"/>
                      </a:lnTo>
                      <a:lnTo>
                        <a:pt x="67" y="107"/>
                      </a:lnTo>
                      <a:lnTo>
                        <a:pt x="64" y="109"/>
                      </a:lnTo>
                      <a:lnTo>
                        <a:pt x="58" y="110"/>
                      </a:lnTo>
                      <a:lnTo>
                        <a:pt x="47" y="112"/>
                      </a:lnTo>
                      <a:lnTo>
                        <a:pt x="32" y="117"/>
                      </a:lnTo>
                      <a:lnTo>
                        <a:pt x="8" y="169"/>
                      </a:lnTo>
                      <a:lnTo>
                        <a:pt x="26" y="134"/>
                      </a:lnTo>
                      <a:lnTo>
                        <a:pt x="0" y="141"/>
                      </a:lnTo>
                      <a:lnTo>
                        <a:pt x="2" y="128"/>
                      </a:lnTo>
                      <a:lnTo>
                        <a:pt x="2" y="115"/>
                      </a:lnTo>
                      <a:lnTo>
                        <a:pt x="3" y="101"/>
                      </a:lnTo>
                      <a:lnTo>
                        <a:pt x="5" y="86"/>
                      </a:lnTo>
                      <a:lnTo>
                        <a:pt x="7" y="70"/>
                      </a:lnTo>
                      <a:lnTo>
                        <a:pt x="10" y="54"/>
                      </a:lnTo>
                      <a:lnTo>
                        <a:pt x="13" y="40"/>
                      </a:lnTo>
                      <a:lnTo>
                        <a:pt x="18" y="25"/>
                      </a:lnTo>
                      <a:lnTo>
                        <a:pt x="24" y="13"/>
                      </a:lnTo>
                      <a:lnTo>
                        <a:pt x="32" y="0"/>
                      </a:lnTo>
                      <a:lnTo>
                        <a:pt x="50" y="24"/>
                      </a:lnTo>
                      <a:lnTo>
                        <a:pt x="67" y="6"/>
                      </a:lnTo>
                      <a:lnTo>
                        <a:pt x="67" y="6"/>
                      </a:lnTo>
                      <a:close/>
                    </a:path>
                  </a:pathLst>
                </a:custGeom>
                <a:solidFill>
                  <a:srgbClr val="520000"/>
                </a:solidFill>
                <a:ln w="9525">
                  <a:noFill/>
                  <a:round/>
                  <a:headEnd/>
                  <a:tailEnd/>
                </a:ln>
              </p:spPr>
              <p:txBody>
                <a:bodyPr/>
                <a:lstStyle/>
                <a:p>
                  <a:endParaRPr lang="en-US"/>
                </a:p>
              </p:txBody>
            </p:sp>
            <p:sp>
              <p:nvSpPr>
                <p:cNvPr id="44442" name="Freeform 410"/>
                <p:cNvSpPr>
                  <a:spLocks/>
                </p:cNvSpPr>
                <p:nvPr/>
              </p:nvSpPr>
              <p:spPr bwMode="auto">
                <a:xfrm>
                  <a:off x="2158" y="3781"/>
                  <a:ext cx="26" cy="26"/>
                </a:xfrm>
                <a:custGeom>
                  <a:avLst/>
                  <a:gdLst/>
                  <a:ahLst/>
                  <a:cxnLst>
                    <a:cxn ang="0">
                      <a:pos x="0" y="0"/>
                    </a:cxn>
                    <a:cxn ang="0">
                      <a:pos x="53" y="51"/>
                    </a:cxn>
                    <a:cxn ang="0">
                      <a:pos x="0" y="1"/>
                    </a:cxn>
                    <a:cxn ang="0">
                      <a:pos x="0" y="1"/>
                    </a:cxn>
                    <a:cxn ang="0">
                      <a:pos x="0" y="0"/>
                    </a:cxn>
                  </a:cxnLst>
                  <a:rect l="0" t="0" r="r" b="b"/>
                  <a:pathLst>
                    <a:path w="53" h="51">
                      <a:moveTo>
                        <a:pt x="0" y="0"/>
                      </a:moveTo>
                      <a:lnTo>
                        <a:pt x="53" y="51"/>
                      </a:lnTo>
                      <a:lnTo>
                        <a:pt x="0" y="1"/>
                      </a:lnTo>
                      <a:lnTo>
                        <a:pt x="0" y="1"/>
                      </a:lnTo>
                      <a:lnTo>
                        <a:pt x="0" y="0"/>
                      </a:lnTo>
                      <a:close/>
                    </a:path>
                  </a:pathLst>
                </a:custGeom>
                <a:solidFill>
                  <a:srgbClr val="600C0C"/>
                </a:solidFill>
                <a:ln w="9525">
                  <a:noFill/>
                  <a:round/>
                  <a:headEnd/>
                  <a:tailEnd/>
                </a:ln>
              </p:spPr>
              <p:txBody>
                <a:bodyPr/>
                <a:lstStyle/>
                <a:p>
                  <a:endParaRPr lang="en-US"/>
                </a:p>
              </p:txBody>
            </p:sp>
            <p:sp>
              <p:nvSpPr>
                <p:cNvPr id="44443" name="Freeform 411"/>
                <p:cNvSpPr>
                  <a:spLocks/>
                </p:cNvSpPr>
                <p:nvPr/>
              </p:nvSpPr>
              <p:spPr bwMode="auto">
                <a:xfrm>
                  <a:off x="2251" y="3790"/>
                  <a:ext cx="12" cy="22"/>
                </a:xfrm>
                <a:custGeom>
                  <a:avLst/>
                  <a:gdLst/>
                  <a:ahLst/>
                  <a:cxnLst>
                    <a:cxn ang="0">
                      <a:pos x="0" y="0"/>
                    </a:cxn>
                    <a:cxn ang="0">
                      <a:pos x="24" y="44"/>
                    </a:cxn>
                    <a:cxn ang="0">
                      <a:pos x="0" y="2"/>
                    </a:cxn>
                    <a:cxn ang="0">
                      <a:pos x="0" y="2"/>
                    </a:cxn>
                    <a:cxn ang="0">
                      <a:pos x="0" y="0"/>
                    </a:cxn>
                  </a:cxnLst>
                  <a:rect l="0" t="0" r="r" b="b"/>
                  <a:pathLst>
                    <a:path w="24" h="44">
                      <a:moveTo>
                        <a:pt x="0" y="0"/>
                      </a:moveTo>
                      <a:lnTo>
                        <a:pt x="24" y="44"/>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44444" name="Freeform 412"/>
                <p:cNvSpPr>
                  <a:spLocks/>
                </p:cNvSpPr>
                <p:nvPr/>
              </p:nvSpPr>
              <p:spPr bwMode="auto">
                <a:xfrm>
                  <a:off x="2446" y="3790"/>
                  <a:ext cx="4" cy="13"/>
                </a:xfrm>
                <a:custGeom>
                  <a:avLst/>
                  <a:gdLst/>
                  <a:ahLst/>
                  <a:cxnLst>
                    <a:cxn ang="0">
                      <a:pos x="0" y="0"/>
                    </a:cxn>
                    <a:cxn ang="0">
                      <a:pos x="8" y="26"/>
                    </a:cxn>
                    <a:cxn ang="0">
                      <a:pos x="0" y="2"/>
                    </a:cxn>
                    <a:cxn ang="0">
                      <a:pos x="0" y="2"/>
                    </a:cxn>
                    <a:cxn ang="0">
                      <a:pos x="0" y="0"/>
                    </a:cxn>
                  </a:cxnLst>
                  <a:rect l="0" t="0" r="r" b="b"/>
                  <a:pathLst>
                    <a:path w="8" h="26">
                      <a:moveTo>
                        <a:pt x="0" y="0"/>
                      </a:moveTo>
                      <a:lnTo>
                        <a:pt x="8" y="26"/>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44445" name="Freeform 413"/>
                <p:cNvSpPr>
                  <a:spLocks/>
                </p:cNvSpPr>
                <p:nvPr/>
              </p:nvSpPr>
              <p:spPr bwMode="auto">
                <a:xfrm>
                  <a:off x="2474" y="3790"/>
                  <a:ext cx="9" cy="17"/>
                </a:xfrm>
                <a:custGeom>
                  <a:avLst/>
                  <a:gdLst/>
                  <a:ahLst/>
                  <a:cxnLst>
                    <a:cxn ang="0">
                      <a:pos x="0" y="0"/>
                    </a:cxn>
                    <a:cxn ang="0">
                      <a:pos x="17" y="34"/>
                    </a:cxn>
                    <a:cxn ang="0">
                      <a:pos x="0" y="2"/>
                    </a:cxn>
                    <a:cxn ang="0">
                      <a:pos x="0" y="2"/>
                    </a:cxn>
                    <a:cxn ang="0">
                      <a:pos x="0" y="0"/>
                    </a:cxn>
                  </a:cxnLst>
                  <a:rect l="0" t="0" r="r" b="b"/>
                  <a:pathLst>
                    <a:path w="17" h="34">
                      <a:moveTo>
                        <a:pt x="0" y="0"/>
                      </a:moveTo>
                      <a:lnTo>
                        <a:pt x="17" y="34"/>
                      </a:lnTo>
                      <a:lnTo>
                        <a:pt x="0" y="2"/>
                      </a:lnTo>
                      <a:lnTo>
                        <a:pt x="0" y="2"/>
                      </a:lnTo>
                      <a:lnTo>
                        <a:pt x="0" y="0"/>
                      </a:lnTo>
                      <a:close/>
                    </a:path>
                  </a:pathLst>
                </a:custGeom>
                <a:solidFill>
                  <a:srgbClr val="520000"/>
                </a:solidFill>
                <a:ln w="9525">
                  <a:noFill/>
                  <a:round/>
                  <a:headEnd/>
                  <a:tailEnd/>
                </a:ln>
              </p:spPr>
              <p:txBody>
                <a:bodyPr/>
                <a:lstStyle/>
                <a:p>
                  <a:endParaRPr lang="en-US"/>
                </a:p>
              </p:txBody>
            </p:sp>
            <p:sp>
              <p:nvSpPr>
                <p:cNvPr id="44446" name="Freeform 414"/>
                <p:cNvSpPr>
                  <a:spLocks/>
                </p:cNvSpPr>
                <p:nvPr/>
              </p:nvSpPr>
              <p:spPr bwMode="auto">
                <a:xfrm>
                  <a:off x="2314" y="3800"/>
                  <a:ext cx="196" cy="279"/>
                </a:xfrm>
                <a:custGeom>
                  <a:avLst/>
                  <a:gdLst/>
                  <a:ahLst/>
                  <a:cxnLst>
                    <a:cxn ang="0">
                      <a:pos x="146" y="97"/>
                    </a:cxn>
                    <a:cxn ang="0">
                      <a:pos x="77" y="147"/>
                    </a:cxn>
                    <a:cxn ang="0">
                      <a:pos x="69" y="216"/>
                    </a:cxn>
                    <a:cxn ang="0">
                      <a:pos x="128" y="249"/>
                    </a:cxn>
                    <a:cxn ang="0">
                      <a:pos x="173" y="268"/>
                    </a:cxn>
                    <a:cxn ang="0">
                      <a:pos x="181" y="204"/>
                    </a:cxn>
                    <a:cxn ang="0">
                      <a:pos x="160" y="174"/>
                    </a:cxn>
                    <a:cxn ang="0">
                      <a:pos x="181" y="176"/>
                    </a:cxn>
                    <a:cxn ang="0">
                      <a:pos x="280" y="185"/>
                    </a:cxn>
                    <a:cxn ang="0">
                      <a:pos x="309" y="158"/>
                    </a:cxn>
                    <a:cxn ang="0">
                      <a:pos x="303" y="198"/>
                    </a:cxn>
                    <a:cxn ang="0">
                      <a:pos x="207" y="267"/>
                    </a:cxn>
                    <a:cxn ang="0">
                      <a:pos x="303" y="281"/>
                    </a:cxn>
                    <a:cxn ang="0">
                      <a:pos x="314" y="276"/>
                    </a:cxn>
                    <a:cxn ang="0">
                      <a:pos x="323" y="288"/>
                    </a:cxn>
                    <a:cxn ang="0">
                      <a:pos x="319" y="304"/>
                    </a:cxn>
                    <a:cxn ang="0">
                      <a:pos x="296" y="292"/>
                    </a:cxn>
                    <a:cxn ang="0">
                      <a:pos x="277" y="284"/>
                    </a:cxn>
                    <a:cxn ang="0">
                      <a:pos x="253" y="305"/>
                    </a:cxn>
                    <a:cxn ang="0">
                      <a:pos x="298" y="334"/>
                    </a:cxn>
                    <a:cxn ang="0">
                      <a:pos x="315" y="379"/>
                    </a:cxn>
                    <a:cxn ang="0">
                      <a:pos x="330" y="387"/>
                    </a:cxn>
                    <a:cxn ang="0">
                      <a:pos x="355" y="366"/>
                    </a:cxn>
                    <a:cxn ang="0">
                      <a:pos x="347" y="300"/>
                    </a:cxn>
                    <a:cxn ang="0">
                      <a:pos x="352" y="265"/>
                    </a:cxn>
                    <a:cxn ang="0">
                      <a:pos x="392" y="300"/>
                    </a:cxn>
                    <a:cxn ang="0">
                      <a:pos x="376" y="366"/>
                    </a:cxn>
                    <a:cxn ang="0">
                      <a:pos x="328" y="416"/>
                    </a:cxn>
                    <a:cxn ang="0">
                      <a:pos x="275" y="390"/>
                    </a:cxn>
                    <a:cxn ang="0">
                      <a:pos x="261" y="430"/>
                    </a:cxn>
                    <a:cxn ang="0">
                      <a:pos x="339" y="457"/>
                    </a:cxn>
                    <a:cxn ang="0">
                      <a:pos x="325" y="528"/>
                    </a:cxn>
                    <a:cxn ang="0">
                      <a:pos x="351" y="524"/>
                    </a:cxn>
                    <a:cxn ang="0">
                      <a:pos x="351" y="547"/>
                    </a:cxn>
                    <a:cxn ang="0">
                      <a:pos x="336" y="556"/>
                    </a:cxn>
                    <a:cxn ang="0">
                      <a:pos x="312" y="534"/>
                    </a:cxn>
                    <a:cxn ang="0">
                      <a:pos x="248" y="502"/>
                    </a:cxn>
                    <a:cxn ang="0">
                      <a:pos x="192" y="528"/>
                    </a:cxn>
                    <a:cxn ang="0">
                      <a:pos x="186" y="508"/>
                    </a:cxn>
                    <a:cxn ang="0">
                      <a:pos x="224" y="496"/>
                    </a:cxn>
                    <a:cxn ang="0">
                      <a:pos x="192" y="475"/>
                    </a:cxn>
                    <a:cxn ang="0">
                      <a:pos x="207" y="451"/>
                    </a:cxn>
                    <a:cxn ang="0">
                      <a:pos x="256" y="449"/>
                    </a:cxn>
                    <a:cxn ang="0">
                      <a:pos x="218" y="416"/>
                    </a:cxn>
                    <a:cxn ang="0">
                      <a:pos x="197" y="406"/>
                    </a:cxn>
                    <a:cxn ang="0">
                      <a:pos x="184" y="401"/>
                    </a:cxn>
                    <a:cxn ang="0">
                      <a:pos x="146" y="379"/>
                    </a:cxn>
                    <a:cxn ang="0">
                      <a:pos x="104" y="310"/>
                    </a:cxn>
                    <a:cxn ang="0">
                      <a:pos x="149" y="300"/>
                    </a:cxn>
                    <a:cxn ang="0">
                      <a:pos x="98" y="276"/>
                    </a:cxn>
                    <a:cxn ang="0">
                      <a:pos x="53" y="262"/>
                    </a:cxn>
                    <a:cxn ang="0">
                      <a:pos x="50" y="208"/>
                    </a:cxn>
                    <a:cxn ang="0">
                      <a:pos x="21" y="190"/>
                    </a:cxn>
                    <a:cxn ang="0">
                      <a:pos x="19" y="208"/>
                    </a:cxn>
                    <a:cxn ang="0">
                      <a:pos x="3" y="16"/>
                    </a:cxn>
                    <a:cxn ang="0">
                      <a:pos x="15" y="43"/>
                    </a:cxn>
                  </a:cxnLst>
                  <a:rect l="0" t="0" r="r" b="b"/>
                  <a:pathLst>
                    <a:path w="392" h="558">
                      <a:moveTo>
                        <a:pt x="11" y="48"/>
                      </a:moveTo>
                      <a:lnTo>
                        <a:pt x="45" y="49"/>
                      </a:lnTo>
                      <a:lnTo>
                        <a:pt x="45" y="73"/>
                      </a:lnTo>
                      <a:lnTo>
                        <a:pt x="122" y="49"/>
                      </a:lnTo>
                      <a:lnTo>
                        <a:pt x="80" y="91"/>
                      </a:lnTo>
                      <a:lnTo>
                        <a:pt x="146" y="97"/>
                      </a:lnTo>
                      <a:lnTo>
                        <a:pt x="135" y="104"/>
                      </a:lnTo>
                      <a:lnTo>
                        <a:pt x="123" y="110"/>
                      </a:lnTo>
                      <a:lnTo>
                        <a:pt x="111" y="118"/>
                      </a:lnTo>
                      <a:lnTo>
                        <a:pt x="99" y="126"/>
                      </a:lnTo>
                      <a:lnTo>
                        <a:pt x="88" y="136"/>
                      </a:lnTo>
                      <a:lnTo>
                        <a:pt x="77" y="147"/>
                      </a:lnTo>
                      <a:lnTo>
                        <a:pt x="67" y="158"/>
                      </a:lnTo>
                      <a:lnTo>
                        <a:pt x="61" y="171"/>
                      </a:lnTo>
                      <a:lnTo>
                        <a:pt x="56" y="185"/>
                      </a:lnTo>
                      <a:lnTo>
                        <a:pt x="55" y="200"/>
                      </a:lnTo>
                      <a:lnTo>
                        <a:pt x="61" y="208"/>
                      </a:lnTo>
                      <a:lnTo>
                        <a:pt x="69" y="216"/>
                      </a:lnTo>
                      <a:lnTo>
                        <a:pt x="77" y="224"/>
                      </a:lnTo>
                      <a:lnTo>
                        <a:pt x="87" y="230"/>
                      </a:lnTo>
                      <a:lnTo>
                        <a:pt x="96" y="236"/>
                      </a:lnTo>
                      <a:lnTo>
                        <a:pt x="107" y="243"/>
                      </a:lnTo>
                      <a:lnTo>
                        <a:pt x="117" y="246"/>
                      </a:lnTo>
                      <a:lnTo>
                        <a:pt x="128" y="249"/>
                      </a:lnTo>
                      <a:lnTo>
                        <a:pt x="138" y="252"/>
                      </a:lnTo>
                      <a:lnTo>
                        <a:pt x="146" y="252"/>
                      </a:lnTo>
                      <a:lnTo>
                        <a:pt x="154" y="296"/>
                      </a:lnTo>
                      <a:lnTo>
                        <a:pt x="162" y="288"/>
                      </a:lnTo>
                      <a:lnTo>
                        <a:pt x="168" y="278"/>
                      </a:lnTo>
                      <a:lnTo>
                        <a:pt x="173" y="268"/>
                      </a:lnTo>
                      <a:lnTo>
                        <a:pt x="178" y="259"/>
                      </a:lnTo>
                      <a:lnTo>
                        <a:pt x="179" y="248"/>
                      </a:lnTo>
                      <a:lnTo>
                        <a:pt x="181" y="236"/>
                      </a:lnTo>
                      <a:lnTo>
                        <a:pt x="181" y="225"/>
                      </a:lnTo>
                      <a:lnTo>
                        <a:pt x="181" y="214"/>
                      </a:lnTo>
                      <a:lnTo>
                        <a:pt x="181" y="204"/>
                      </a:lnTo>
                      <a:lnTo>
                        <a:pt x="181" y="193"/>
                      </a:lnTo>
                      <a:lnTo>
                        <a:pt x="178" y="188"/>
                      </a:lnTo>
                      <a:lnTo>
                        <a:pt x="175" y="185"/>
                      </a:lnTo>
                      <a:lnTo>
                        <a:pt x="170" y="182"/>
                      </a:lnTo>
                      <a:lnTo>
                        <a:pt x="165" y="179"/>
                      </a:lnTo>
                      <a:lnTo>
                        <a:pt x="160" y="174"/>
                      </a:lnTo>
                      <a:lnTo>
                        <a:pt x="157" y="171"/>
                      </a:lnTo>
                      <a:lnTo>
                        <a:pt x="154" y="166"/>
                      </a:lnTo>
                      <a:lnTo>
                        <a:pt x="152" y="161"/>
                      </a:lnTo>
                      <a:lnTo>
                        <a:pt x="152" y="156"/>
                      </a:lnTo>
                      <a:lnTo>
                        <a:pt x="154" y="150"/>
                      </a:lnTo>
                      <a:lnTo>
                        <a:pt x="181" y="176"/>
                      </a:lnTo>
                      <a:lnTo>
                        <a:pt x="224" y="132"/>
                      </a:lnTo>
                      <a:lnTo>
                        <a:pt x="274" y="217"/>
                      </a:lnTo>
                      <a:lnTo>
                        <a:pt x="279" y="209"/>
                      </a:lnTo>
                      <a:lnTo>
                        <a:pt x="282" y="201"/>
                      </a:lnTo>
                      <a:lnTo>
                        <a:pt x="282" y="193"/>
                      </a:lnTo>
                      <a:lnTo>
                        <a:pt x="280" y="185"/>
                      </a:lnTo>
                      <a:lnTo>
                        <a:pt x="280" y="179"/>
                      </a:lnTo>
                      <a:lnTo>
                        <a:pt x="280" y="172"/>
                      </a:lnTo>
                      <a:lnTo>
                        <a:pt x="282" y="166"/>
                      </a:lnTo>
                      <a:lnTo>
                        <a:pt x="287" y="161"/>
                      </a:lnTo>
                      <a:lnTo>
                        <a:pt x="295" y="158"/>
                      </a:lnTo>
                      <a:lnTo>
                        <a:pt x="309" y="158"/>
                      </a:lnTo>
                      <a:lnTo>
                        <a:pt x="299" y="168"/>
                      </a:lnTo>
                      <a:lnTo>
                        <a:pt x="296" y="177"/>
                      </a:lnTo>
                      <a:lnTo>
                        <a:pt x="296" y="184"/>
                      </a:lnTo>
                      <a:lnTo>
                        <a:pt x="298" y="188"/>
                      </a:lnTo>
                      <a:lnTo>
                        <a:pt x="301" y="193"/>
                      </a:lnTo>
                      <a:lnTo>
                        <a:pt x="303" y="198"/>
                      </a:lnTo>
                      <a:lnTo>
                        <a:pt x="304" y="203"/>
                      </a:lnTo>
                      <a:lnTo>
                        <a:pt x="301" y="209"/>
                      </a:lnTo>
                      <a:lnTo>
                        <a:pt x="293" y="216"/>
                      </a:lnTo>
                      <a:lnTo>
                        <a:pt x="280" y="225"/>
                      </a:lnTo>
                      <a:lnTo>
                        <a:pt x="266" y="211"/>
                      </a:lnTo>
                      <a:lnTo>
                        <a:pt x="207" y="267"/>
                      </a:lnTo>
                      <a:lnTo>
                        <a:pt x="224" y="284"/>
                      </a:lnTo>
                      <a:lnTo>
                        <a:pt x="266" y="243"/>
                      </a:lnTo>
                      <a:lnTo>
                        <a:pt x="298" y="284"/>
                      </a:lnTo>
                      <a:lnTo>
                        <a:pt x="299" y="283"/>
                      </a:lnTo>
                      <a:lnTo>
                        <a:pt x="301" y="281"/>
                      </a:lnTo>
                      <a:lnTo>
                        <a:pt x="303" y="281"/>
                      </a:lnTo>
                      <a:lnTo>
                        <a:pt x="304" y="280"/>
                      </a:lnTo>
                      <a:lnTo>
                        <a:pt x="306" y="278"/>
                      </a:lnTo>
                      <a:lnTo>
                        <a:pt x="307" y="278"/>
                      </a:lnTo>
                      <a:lnTo>
                        <a:pt x="309" y="276"/>
                      </a:lnTo>
                      <a:lnTo>
                        <a:pt x="311" y="276"/>
                      </a:lnTo>
                      <a:lnTo>
                        <a:pt x="314" y="276"/>
                      </a:lnTo>
                      <a:lnTo>
                        <a:pt x="315" y="278"/>
                      </a:lnTo>
                      <a:lnTo>
                        <a:pt x="319" y="278"/>
                      </a:lnTo>
                      <a:lnTo>
                        <a:pt x="320" y="281"/>
                      </a:lnTo>
                      <a:lnTo>
                        <a:pt x="322" y="283"/>
                      </a:lnTo>
                      <a:lnTo>
                        <a:pt x="322" y="286"/>
                      </a:lnTo>
                      <a:lnTo>
                        <a:pt x="323" y="288"/>
                      </a:lnTo>
                      <a:lnTo>
                        <a:pt x="323" y="291"/>
                      </a:lnTo>
                      <a:lnTo>
                        <a:pt x="323" y="294"/>
                      </a:lnTo>
                      <a:lnTo>
                        <a:pt x="323" y="297"/>
                      </a:lnTo>
                      <a:lnTo>
                        <a:pt x="322" y="300"/>
                      </a:lnTo>
                      <a:lnTo>
                        <a:pt x="322" y="302"/>
                      </a:lnTo>
                      <a:lnTo>
                        <a:pt x="319" y="304"/>
                      </a:lnTo>
                      <a:lnTo>
                        <a:pt x="314" y="304"/>
                      </a:lnTo>
                      <a:lnTo>
                        <a:pt x="311" y="302"/>
                      </a:lnTo>
                      <a:lnTo>
                        <a:pt x="306" y="300"/>
                      </a:lnTo>
                      <a:lnTo>
                        <a:pt x="303" y="299"/>
                      </a:lnTo>
                      <a:lnTo>
                        <a:pt x="299" y="296"/>
                      </a:lnTo>
                      <a:lnTo>
                        <a:pt x="296" y="292"/>
                      </a:lnTo>
                      <a:lnTo>
                        <a:pt x="295" y="289"/>
                      </a:lnTo>
                      <a:lnTo>
                        <a:pt x="291" y="286"/>
                      </a:lnTo>
                      <a:lnTo>
                        <a:pt x="291" y="284"/>
                      </a:lnTo>
                      <a:lnTo>
                        <a:pt x="287" y="283"/>
                      </a:lnTo>
                      <a:lnTo>
                        <a:pt x="282" y="283"/>
                      </a:lnTo>
                      <a:lnTo>
                        <a:pt x="277" y="284"/>
                      </a:lnTo>
                      <a:lnTo>
                        <a:pt x="271" y="286"/>
                      </a:lnTo>
                      <a:lnTo>
                        <a:pt x="266" y="289"/>
                      </a:lnTo>
                      <a:lnTo>
                        <a:pt x="261" y="292"/>
                      </a:lnTo>
                      <a:lnTo>
                        <a:pt x="256" y="296"/>
                      </a:lnTo>
                      <a:lnTo>
                        <a:pt x="255" y="300"/>
                      </a:lnTo>
                      <a:lnTo>
                        <a:pt x="253" y="305"/>
                      </a:lnTo>
                      <a:lnTo>
                        <a:pt x="256" y="308"/>
                      </a:lnTo>
                      <a:lnTo>
                        <a:pt x="269" y="307"/>
                      </a:lnTo>
                      <a:lnTo>
                        <a:pt x="279" y="310"/>
                      </a:lnTo>
                      <a:lnTo>
                        <a:pt x="287" y="316"/>
                      </a:lnTo>
                      <a:lnTo>
                        <a:pt x="293" y="324"/>
                      </a:lnTo>
                      <a:lnTo>
                        <a:pt x="298" y="334"/>
                      </a:lnTo>
                      <a:lnTo>
                        <a:pt x="303" y="344"/>
                      </a:lnTo>
                      <a:lnTo>
                        <a:pt x="306" y="353"/>
                      </a:lnTo>
                      <a:lnTo>
                        <a:pt x="311" y="361"/>
                      </a:lnTo>
                      <a:lnTo>
                        <a:pt x="315" y="368"/>
                      </a:lnTo>
                      <a:lnTo>
                        <a:pt x="322" y="369"/>
                      </a:lnTo>
                      <a:lnTo>
                        <a:pt x="315" y="379"/>
                      </a:lnTo>
                      <a:lnTo>
                        <a:pt x="317" y="382"/>
                      </a:lnTo>
                      <a:lnTo>
                        <a:pt x="319" y="384"/>
                      </a:lnTo>
                      <a:lnTo>
                        <a:pt x="320" y="385"/>
                      </a:lnTo>
                      <a:lnTo>
                        <a:pt x="323" y="387"/>
                      </a:lnTo>
                      <a:lnTo>
                        <a:pt x="327" y="387"/>
                      </a:lnTo>
                      <a:lnTo>
                        <a:pt x="330" y="387"/>
                      </a:lnTo>
                      <a:lnTo>
                        <a:pt x="333" y="387"/>
                      </a:lnTo>
                      <a:lnTo>
                        <a:pt x="335" y="387"/>
                      </a:lnTo>
                      <a:lnTo>
                        <a:pt x="338" y="387"/>
                      </a:lnTo>
                      <a:lnTo>
                        <a:pt x="339" y="387"/>
                      </a:lnTo>
                      <a:lnTo>
                        <a:pt x="349" y="376"/>
                      </a:lnTo>
                      <a:lnTo>
                        <a:pt x="355" y="366"/>
                      </a:lnTo>
                      <a:lnTo>
                        <a:pt x="359" y="355"/>
                      </a:lnTo>
                      <a:lnTo>
                        <a:pt x="360" y="344"/>
                      </a:lnTo>
                      <a:lnTo>
                        <a:pt x="359" y="334"/>
                      </a:lnTo>
                      <a:lnTo>
                        <a:pt x="355" y="323"/>
                      </a:lnTo>
                      <a:lnTo>
                        <a:pt x="352" y="312"/>
                      </a:lnTo>
                      <a:lnTo>
                        <a:pt x="347" y="300"/>
                      </a:lnTo>
                      <a:lnTo>
                        <a:pt x="344" y="289"/>
                      </a:lnTo>
                      <a:lnTo>
                        <a:pt x="339" y="278"/>
                      </a:lnTo>
                      <a:lnTo>
                        <a:pt x="322" y="260"/>
                      </a:lnTo>
                      <a:lnTo>
                        <a:pt x="331" y="260"/>
                      </a:lnTo>
                      <a:lnTo>
                        <a:pt x="343" y="262"/>
                      </a:lnTo>
                      <a:lnTo>
                        <a:pt x="352" y="265"/>
                      </a:lnTo>
                      <a:lnTo>
                        <a:pt x="360" y="268"/>
                      </a:lnTo>
                      <a:lnTo>
                        <a:pt x="370" y="273"/>
                      </a:lnTo>
                      <a:lnTo>
                        <a:pt x="378" y="278"/>
                      </a:lnTo>
                      <a:lnTo>
                        <a:pt x="384" y="284"/>
                      </a:lnTo>
                      <a:lnTo>
                        <a:pt x="389" y="292"/>
                      </a:lnTo>
                      <a:lnTo>
                        <a:pt x="392" y="300"/>
                      </a:lnTo>
                      <a:lnTo>
                        <a:pt x="392" y="308"/>
                      </a:lnTo>
                      <a:lnTo>
                        <a:pt x="392" y="323"/>
                      </a:lnTo>
                      <a:lnTo>
                        <a:pt x="391" y="334"/>
                      </a:lnTo>
                      <a:lnTo>
                        <a:pt x="387" y="345"/>
                      </a:lnTo>
                      <a:lnTo>
                        <a:pt x="383" y="356"/>
                      </a:lnTo>
                      <a:lnTo>
                        <a:pt x="376" y="366"/>
                      </a:lnTo>
                      <a:lnTo>
                        <a:pt x="370" y="374"/>
                      </a:lnTo>
                      <a:lnTo>
                        <a:pt x="363" y="384"/>
                      </a:lnTo>
                      <a:lnTo>
                        <a:pt x="355" y="393"/>
                      </a:lnTo>
                      <a:lnTo>
                        <a:pt x="347" y="401"/>
                      </a:lnTo>
                      <a:lnTo>
                        <a:pt x="339" y="411"/>
                      </a:lnTo>
                      <a:lnTo>
                        <a:pt x="328" y="416"/>
                      </a:lnTo>
                      <a:lnTo>
                        <a:pt x="317" y="416"/>
                      </a:lnTo>
                      <a:lnTo>
                        <a:pt x="309" y="414"/>
                      </a:lnTo>
                      <a:lnTo>
                        <a:pt x="299" y="409"/>
                      </a:lnTo>
                      <a:lnTo>
                        <a:pt x="291" y="403"/>
                      </a:lnTo>
                      <a:lnTo>
                        <a:pt x="283" y="396"/>
                      </a:lnTo>
                      <a:lnTo>
                        <a:pt x="275" y="390"/>
                      </a:lnTo>
                      <a:lnTo>
                        <a:pt x="267" y="385"/>
                      </a:lnTo>
                      <a:lnTo>
                        <a:pt x="258" y="380"/>
                      </a:lnTo>
                      <a:lnTo>
                        <a:pt x="248" y="379"/>
                      </a:lnTo>
                      <a:lnTo>
                        <a:pt x="242" y="404"/>
                      </a:lnTo>
                      <a:lnTo>
                        <a:pt x="248" y="420"/>
                      </a:lnTo>
                      <a:lnTo>
                        <a:pt x="261" y="430"/>
                      </a:lnTo>
                      <a:lnTo>
                        <a:pt x="280" y="433"/>
                      </a:lnTo>
                      <a:lnTo>
                        <a:pt x="299" y="435"/>
                      </a:lnTo>
                      <a:lnTo>
                        <a:pt x="319" y="436"/>
                      </a:lnTo>
                      <a:lnTo>
                        <a:pt x="335" y="438"/>
                      </a:lnTo>
                      <a:lnTo>
                        <a:pt x="341" y="444"/>
                      </a:lnTo>
                      <a:lnTo>
                        <a:pt x="339" y="457"/>
                      </a:lnTo>
                      <a:lnTo>
                        <a:pt x="322" y="478"/>
                      </a:lnTo>
                      <a:lnTo>
                        <a:pt x="331" y="488"/>
                      </a:lnTo>
                      <a:lnTo>
                        <a:pt x="333" y="499"/>
                      </a:lnTo>
                      <a:lnTo>
                        <a:pt x="333" y="508"/>
                      </a:lnTo>
                      <a:lnTo>
                        <a:pt x="328" y="518"/>
                      </a:lnTo>
                      <a:lnTo>
                        <a:pt x="325" y="528"/>
                      </a:lnTo>
                      <a:lnTo>
                        <a:pt x="322" y="532"/>
                      </a:lnTo>
                      <a:lnTo>
                        <a:pt x="320" y="536"/>
                      </a:lnTo>
                      <a:lnTo>
                        <a:pt x="325" y="536"/>
                      </a:lnTo>
                      <a:lnTo>
                        <a:pt x="333" y="531"/>
                      </a:lnTo>
                      <a:lnTo>
                        <a:pt x="351" y="520"/>
                      </a:lnTo>
                      <a:lnTo>
                        <a:pt x="351" y="524"/>
                      </a:lnTo>
                      <a:lnTo>
                        <a:pt x="351" y="528"/>
                      </a:lnTo>
                      <a:lnTo>
                        <a:pt x="349" y="531"/>
                      </a:lnTo>
                      <a:lnTo>
                        <a:pt x="349" y="536"/>
                      </a:lnTo>
                      <a:lnTo>
                        <a:pt x="349" y="539"/>
                      </a:lnTo>
                      <a:lnTo>
                        <a:pt x="349" y="544"/>
                      </a:lnTo>
                      <a:lnTo>
                        <a:pt x="351" y="547"/>
                      </a:lnTo>
                      <a:lnTo>
                        <a:pt x="352" y="550"/>
                      </a:lnTo>
                      <a:lnTo>
                        <a:pt x="354" y="553"/>
                      </a:lnTo>
                      <a:lnTo>
                        <a:pt x="357" y="555"/>
                      </a:lnTo>
                      <a:lnTo>
                        <a:pt x="349" y="558"/>
                      </a:lnTo>
                      <a:lnTo>
                        <a:pt x="341" y="558"/>
                      </a:lnTo>
                      <a:lnTo>
                        <a:pt x="336" y="556"/>
                      </a:lnTo>
                      <a:lnTo>
                        <a:pt x="331" y="555"/>
                      </a:lnTo>
                      <a:lnTo>
                        <a:pt x="327" y="552"/>
                      </a:lnTo>
                      <a:lnTo>
                        <a:pt x="323" y="547"/>
                      </a:lnTo>
                      <a:lnTo>
                        <a:pt x="319" y="542"/>
                      </a:lnTo>
                      <a:lnTo>
                        <a:pt x="315" y="539"/>
                      </a:lnTo>
                      <a:lnTo>
                        <a:pt x="312" y="534"/>
                      </a:lnTo>
                      <a:lnTo>
                        <a:pt x="309" y="531"/>
                      </a:lnTo>
                      <a:lnTo>
                        <a:pt x="298" y="496"/>
                      </a:lnTo>
                      <a:lnTo>
                        <a:pt x="239" y="555"/>
                      </a:lnTo>
                      <a:lnTo>
                        <a:pt x="266" y="507"/>
                      </a:lnTo>
                      <a:lnTo>
                        <a:pt x="256" y="502"/>
                      </a:lnTo>
                      <a:lnTo>
                        <a:pt x="248" y="502"/>
                      </a:lnTo>
                      <a:lnTo>
                        <a:pt x="239" y="504"/>
                      </a:lnTo>
                      <a:lnTo>
                        <a:pt x="229" y="508"/>
                      </a:lnTo>
                      <a:lnTo>
                        <a:pt x="219" y="513"/>
                      </a:lnTo>
                      <a:lnTo>
                        <a:pt x="211" y="518"/>
                      </a:lnTo>
                      <a:lnTo>
                        <a:pt x="202" y="524"/>
                      </a:lnTo>
                      <a:lnTo>
                        <a:pt x="192" y="528"/>
                      </a:lnTo>
                      <a:lnTo>
                        <a:pt x="181" y="531"/>
                      </a:lnTo>
                      <a:lnTo>
                        <a:pt x="171" y="531"/>
                      </a:lnTo>
                      <a:lnTo>
                        <a:pt x="173" y="523"/>
                      </a:lnTo>
                      <a:lnTo>
                        <a:pt x="176" y="516"/>
                      </a:lnTo>
                      <a:lnTo>
                        <a:pt x="181" y="512"/>
                      </a:lnTo>
                      <a:lnTo>
                        <a:pt x="186" y="508"/>
                      </a:lnTo>
                      <a:lnTo>
                        <a:pt x="192" y="507"/>
                      </a:lnTo>
                      <a:lnTo>
                        <a:pt x="199" y="505"/>
                      </a:lnTo>
                      <a:lnTo>
                        <a:pt x="205" y="504"/>
                      </a:lnTo>
                      <a:lnTo>
                        <a:pt x="211" y="502"/>
                      </a:lnTo>
                      <a:lnTo>
                        <a:pt x="218" y="499"/>
                      </a:lnTo>
                      <a:lnTo>
                        <a:pt x="224" y="496"/>
                      </a:lnTo>
                      <a:lnTo>
                        <a:pt x="221" y="488"/>
                      </a:lnTo>
                      <a:lnTo>
                        <a:pt x="216" y="483"/>
                      </a:lnTo>
                      <a:lnTo>
                        <a:pt x="210" y="480"/>
                      </a:lnTo>
                      <a:lnTo>
                        <a:pt x="203" y="478"/>
                      </a:lnTo>
                      <a:lnTo>
                        <a:pt x="197" y="476"/>
                      </a:lnTo>
                      <a:lnTo>
                        <a:pt x="192" y="475"/>
                      </a:lnTo>
                      <a:lnTo>
                        <a:pt x="187" y="472"/>
                      </a:lnTo>
                      <a:lnTo>
                        <a:pt x="184" y="465"/>
                      </a:lnTo>
                      <a:lnTo>
                        <a:pt x="186" y="457"/>
                      </a:lnTo>
                      <a:lnTo>
                        <a:pt x="189" y="446"/>
                      </a:lnTo>
                      <a:lnTo>
                        <a:pt x="199" y="449"/>
                      </a:lnTo>
                      <a:lnTo>
                        <a:pt x="207" y="451"/>
                      </a:lnTo>
                      <a:lnTo>
                        <a:pt x="216" y="452"/>
                      </a:lnTo>
                      <a:lnTo>
                        <a:pt x="224" y="454"/>
                      </a:lnTo>
                      <a:lnTo>
                        <a:pt x="232" y="456"/>
                      </a:lnTo>
                      <a:lnTo>
                        <a:pt x="240" y="456"/>
                      </a:lnTo>
                      <a:lnTo>
                        <a:pt x="248" y="454"/>
                      </a:lnTo>
                      <a:lnTo>
                        <a:pt x="256" y="449"/>
                      </a:lnTo>
                      <a:lnTo>
                        <a:pt x="264" y="444"/>
                      </a:lnTo>
                      <a:lnTo>
                        <a:pt x="274" y="436"/>
                      </a:lnTo>
                      <a:lnTo>
                        <a:pt x="213" y="428"/>
                      </a:lnTo>
                      <a:lnTo>
                        <a:pt x="224" y="422"/>
                      </a:lnTo>
                      <a:lnTo>
                        <a:pt x="221" y="419"/>
                      </a:lnTo>
                      <a:lnTo>
                        <a:pt x="218" y="416"/>
                      </a:lnTo>
                      <a:lnTo>
                        <a:pt x="215" y="414"/>
                      </a:lnTo>
                      <a:lnTo>
                        <a:pt x="211" y="412"/>
                      </a:lnTo>
                      <a:lnTo>
                        <a:pt x="208" y="411"/>
                      </a:lnTo>
                      <a:lnTo>
                        <a:pt x="203" y="409"/>
                      </a:lnTo>
                      <a:lnTo>
                        <a:pt x="200" y="408"/>
                      </a:lnTo>
                      <a:lnTo>
                        <a:pt x="197" y="406"/>
                      </a:lnTo>
                      <a:lnTo>
                        <a:pt x="192" y="404"/>
                      </a:lnTo>
                      <a:lnTo>
                        <a:pt x="189" y="404"/>
                      </a:lnTo>
                      <a:lnTo>
                        <a:pt x="191" y="406"/>
                      </a:lnTo>
                      <a:lnTo>
                        <a:pt x="191" y="404"/>
                      </a:lnTo>
                      <a:lnTo>
                        <a:pt x="189" y="403"/>
                      </a:lnTo>
                      <a:lnTo>
                        <a:pt x="184" y="401"/>
                      </a:lnTo>
                      <a:lnTo>
                        <a:pt x="178" y="396"/>
                      </a:lnTo>
                      <a:lnTo>
                        <a:pt x="171" y="393"/>
                      </a:lnTo>
                      <a:lnTo>
                        <a:pt x="165" y="390"/>
                      </a:lnTo>
                      <a:lnTo>
                        <a:pt x="157" y="385"/>
                      </a:lnTo>
                      <a:lnTo>
                        <a:pt x="152" y="382"/>
                      </a:lnTo>
                      <a:lnTo>
                        <a:pt x="146" y="379"/>
                      </a:lnTo>
                      <a:lnTo>
                        <a:pt x="122" y="387"/>
                      </a:lnTo>
                      <a:lnTo>
                        <a:pt x="154" y="352"/>
                      </a:lnTo>
                      <a:lnTo>
                        <a:pt x="98" y="308"/>
                      </a:lnTo>
                      <a:lnTo>
                        <a:pt x="96" y="310"/>
                      </a:lnTo>
                      <a:lnTo>
                        <a:pt x="99" y="310"/>
                      </a:lnTo>
                      <a:lnTo>
                        <a:pt x="104" y="310"/>
                      </a:lnTo>
                      <a:lnTo>
                        <a:pt x="111" y="310"/>
                      </a:lnTo>
                      <a:lnTo>
                        <a:pt x="119" y="310"/>
                      </a:lnTo>
                      <a:lnTo>
                        <a:pt x="127" y="308"/>
                      </a:lnTo>
                      <a:lnTo>
                        <a:pt x="135" y="307"/>
                      </a:lnTo>
                      <a:lnTo>
                        <a:pt x="143" y="305"/>
                      </a:lnTo>
                      <a:lnTo>
                        <a:pt x="149" y="300"/>
                      </a:lnTo>
                      <a:lnTo>
                        <a:pt x="154" y="296"/>
                      </a:lnTo>
                      <a:lnTo>
                        <a:pt x="146" y="286"/>
                      </a:lnTo>
                      <a:lnTo>
                        <a:pt x="136" y="281"/>
                      </a:lnTo>
                      <a:lnTo>
                        <a:pt x="123" y="278"/>
                      </a:lnTo>
                      <a:lnTo>
                        <a:pt x="111" y="276"/>
                      </a:lnTo>
                      <a:lnTo>
                        <a:pt x="98" y="276"/>
                      </a:lnTo>
                      <a:lnTo>
                        <a:pt x="85" y="278"/>
                      </a:lnTo>
                      <a:lnTo>
                        <a:pt x="74" y="280"/>
                      </a:lnTo>
                      <a:lnTo>
                        <a:pt x="64" y="280"/>
                      </a:lnTo>
                      <a:lnTo>
                        <a:pt x="58" y="280"/>
                      </a:lnTo>
                      <a:lnTo>
                        <a:pt x="55" y="278"/>
                      </a:lnTo>
                      <a:lnTo>
                        <a:pt x="53" y="262"/>
                      </a:lnTo>
                      <a:lnTo>
                        <a:pt x="53" y="249"/>
                      </a:lnTo>
                      <a:lnTo>
                        <a:pt x="53" y="238"/>
                      </a:lnTo>
                      <a:lnTo>
                        <a:pt x="55" y="230"/>
                      </a:lnTo>
                      <a:lnTo>
                        <a:pt x="55" y="222"/>
                      </a:lnTo>
                      <a:lnTo>
                        <a:pt x="53" y="214"/>
                      </a:lnTo>
                      <a:lnTo>
                        <a:pt x="50" y="208"/>
                      </a:lnTo>
                      <a:lnTo>
                        <a:pt x="45" y="200"/>
                      </a:lnTo>
                      <a:lnTo>
                        <a:pt x="37" y="192"/>
                      </a:lnTo>
                      <a:lnTo>
                        <a:pt x="27" y="182"/>
                      </a:lnTo>
                      <a:lnTo>
                        <a:pt x="24" y="185"/>
                      </a:lnTo>
                      <a:lnTo>
                        <a:pt x="23" y="187"/>
                      </a:lnTo>
                      <a:lnTo>
                        <a:pt x="21" y="190"/>
                      </a:lnTo>
                      <a:lnTo>
                        <a:pt x="19" y="192"/>
                      </a:lnTo>
                      <a:lnTo>
                        <a:pt x="19" y="195"/>
                      </a:lnTo>
                      <a:lnTo>
                        <a:pt x="19" y="198"/>
                      </a:lnTo>
                      <a:lnTo>
                        <a:pt x="19" y="201"/>
                      </a:lnTo>
                      <a:lnTo>
                        <a:pt x="19" y="204"/>
                      </a:lnTo>
                      <a:lnTo>
                        <a:pt x="19" y="208"/>
                      </a:lnTo>
                      <a:lnTo>
                        <a:pt x="19" y="211"/>
                      </a:lnTo>
                      <a:lnTo>
                        <a:pt x="2" y="211"/>
                      </a:lnTo>
                      <a:lnTo>
                        <a:pt x="2" y="0"/>
                      </a:lnTo>
                      <a:lnTo>
                        <a:pt x="0" y="6"/>
                      </a:lnTo>
                      <a:lnTo>
                        <a:pt x="2" y="11"/>
                      </a:lnTo>
                      <a:lnTo>
                        <a:pt x="3" y="16"/>
                      </a:lnTo>
                      <a:lnTo>
                        <a:pt x="5" y="20"/>
                      </a:lnTo>
                      <a:lnTo>
                        <a:pt x="7" y="24"/>
                      </a:lnTo>
                      <a:lnTo>
                        <a:pt x="10" y="28"/>
                      </a:lnTo>
                      <a:lnTo>
                        <a:pt x="11" y="33"/>
                      </a:lnTo>
                      <a:lnTo>
                        <a:pt x="13" y="38"/>
                      </a:lnTo>
                      <a:lnTo>
                        <a:pt x="15" y="43"/>
                      </a:lnTo>
                      <a:lnTo>
                        <a:pt x="13" y="49"/>
                      </a:lnTo>
                      <a:lnTo>
                        <a:pt x="13" y="49"/>
                      </a:lnTo>
                      <a:lnTo>
                        <a:pt x="11" y="48"/>
                      </a:lnTo>
                      <a:close/>
                    </a:path>
                  </a:pathLst>
                </a:custGeom>
                <a:solidFill>
                  <a:srgbClr val="00A359"/>
                </a:solidFill>
                <a:ln w="9525">
                  <a:noFill/>
                  <a:round/>
                  <a:headEnd/>
                  <a:tailEnd/>
                </a:ln>
              </p:spPr>
              <p:txBody>
                <a:bodyPr/>
                <a:lstStyle/>
                <a:p>
                  <a:endParaRPr lang="en-US"/>
                </a:p>
              </p:txBody>
            </p:sp>
            <p:sp>
              <p:nvSpPr>
                <p:cNvPr id="44447" name="Freeform 415"/>
                <p:cNvSpPr>
                  <a:spLocks/>
                </p:cNvSpPr>
                <p:nvPr/>
              </p:nvSpPr>
              <p:spPr bwMode="auto">
                <a:xfrm>
                  <a:off x="3017" y="3825"/>
                  <a:ext cx="16" cy="12"/>
                </a:xfrm>
                <a:custGeom>
                  <a:avLst/>
                  <a:gdLst/>
                  <a:ahLst/>
                  <a:cxnLst>
                    <a:cxn ang="0">
                      <a:pos x="30" y="24"/>
                    </a:cxn>
                    <a:cxn ang="0">
                      <a:pos x="0" y="0"/>
                    </a:cxn>
                    <a:cxn ang="0">
                      <a:pos x="14" y="0"/>
                    </a:cxn>
                    <a:cxn ang="0">
                      <a:pos x="32" y="24"/>
                    </a:cxn>
                    <a:cxn ang="0">
                      <a:pos x="32" y="24"/>
                    </a:cxn>
                    <a:cxn ang="0">
                      <a:pos x="30" y="24"/>
                    </a:cxn>
                  </a:cxnLst>
                  <a:rect l="0" t="0" r="r" b="b"/>
                  <a:pathLst>
                    <a:path w="32" h="24">
                      <a:moveTo>
                        <a:pt x="30" y="24"/>
                      </a:moveTo>
                      <a:lnTo>
                        <a:pt x="0" y="0"/>
                      </a:lnTo>
                      <a:lnTo>
                        <a:pt x="14" y="0"/>
                      </a:lnTo>
                      <a:lnTo>
                        <a:pt x="32" y="24"/>
                      </a:lnTo>
                      <a:lnTo>
                        <a:pt x="32" y="24"/>
                      </a:lnTo>
                      <a:lnTo>
                        <a:pt x="30" y="24"/>
                      </a:lnTo>
                      <a:close/>
                    </a:path>
                  </a:pathLst>
                </a:custGeom>
                <a:solidFill>
                  <a:srgbClr val="520000"/>
                </a:solidFill>
                <a:ln w="9525">
                  <a:noFill/>
                  <a:round/>
                  <a:headEnd/>
                  <a:tailEnd/>
                </a:ln>
              </p:spPr>
              <p:txBody>
                <a:bodyPr/>
                <a:lstStyle/>
                <a:p>
                  <a:endParaRPr lang="en-US"/>
                </a:p>
              </p:txBody>
            </p:sp>
            <p:sp>
              <p:nvSpPr>
                <p:cNvPr id="44448" name="Freeform 416"/>
                <p:cNvSpPr>
                  <a:spLocks/>
                </p:cNvSpPr>
                <p:nvPr/>
              </p:nvSpPr>
              <p:spPr bwMode="auto">
                <a:xfrm>
                  <a:off x="2636" y="3828"/>
                  <a:ext cx="22" cy="35"/>
                </a:xfrm>
                <a:custGeom>
                  <a:avLst/>
                  <a:gdLst/>
                  <a:ahLst/>
                  <a:cxnLst>
                    <a:cxn ang="0">
                      <a:pos x="0" y="0"/>
                    </a:cxn>
                    <a:cxn ang="0">
                      <a:pos x="43" y="70"/>
                    </a:cxn>
                    <a:cxn ang="0">
                      <a:pos x="2" y="0"/>
                    </a:cxn>
                    <a:cxn ang="0">
                      <a:pos x="2" y="0"/>
                    </a:cxn>
                    <a:cxn ang="0">
                      <a:pos x="0" y="0"/>
                    </a:cxn>
                  </a:cxnLst>
                  <a:rect l="0" t="0" r="r" b="b"/>
                  <a:pathLst>
                    <a:path w="43" h="70">
                      <a:moveTo>
                        <a:pt x="0" y="0"/>
                      </a:moveTo>
                      <a:lnTo>
                        <a:pt x="43" y="70"/>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44449" name="Freeform 417"/>
                <p:cNvSpPr>
                  <a:spLocks/>
                </p:cNvSpPr>
                <p:nvPr/>
              </p:nvSpPr>
              <p:spPr bwMode="auto">
                <a:xfrm>
                  <a:off x="3108" y="3845"/>
                  <a:ext cx="6" cy="21"/>
                </a:xfrm>
                <a:custGeom>
                  <a:avLst/>
                  <a:gdLst/>
                  <a:ahLst/>
                  <a:cxnLst>
                    <a:cxn ang="0">
                      <a:pos x="0" y="0"/>
                    </a:cxn>
                    <a:cxn ang="0">
                      <a:pos x="11" y="41"/>
                    </a:cxn>
                    <a:cxn ang="0">
                      <a:pos x="0" y="0"/>
                    </a:cxn>
                    <a:cxn ang="0">
                      <a:pos x="0" y="0"/>
                    </a:cxn>
                  </a:cxnLst>
                  <a:rect l="0" t="0" r="r" b="b"/>
                  <a:pathLst>
                    <a:path w="11" h="41">
                      <a:moveTo>
                        <a:pt x="0" y="0"/>
                      </a:moveTo>
                      <a:lnTo>
                        <a:pt x="11" y="41"/>
                      </a:lnTo>
                      <a:lnTo>
                        <a:pt x="0" y="0"/>
                      </a:lnTo>
                      <a:lnTo>
                        <a:pt x="0" y="0"/>
                      </a:lnTo>
                      <a:close/>
                    </a:path>
                  </a:pathLst>
                </a:custGeom>
                <a:solidFill>
                  <a:srgbClr val="520000"/>
                </a:solidFill>
                <a:ln w="9525">
                  <a:noFill/>
                  <a:round/>
                  <a:headEnd/>
                  <a:tailEnd/>
                </a:ln>
              </p:spPr>
              <p:txBody>
                <a:bodyPr/>
                <a:lstStyle/>
                <a:p>
                  <a:endParaRPr lang="en-US"/>
                </a:p>
              </p:txBody>
            </p:sp>
            <p:sp>
              <p:nvSpPr>
                <p:cNvPr id="44450" name="Freeform 418"/>
                <p:cNvSpPr>
                  <a:spLocks/>
                </p:cNvSpPr>
                <p:nvPr/>
              </p:nvSpPr>
              <p:spPr bwMode="auto">
                <a:xfrm>
                  <a:off x="2734" y="3909"/>
                  <a:ext cx="29" cy="21"/>
                </a:xfrm>
                <a:custGeom>
                  <a:avLst/>
                  <a:gdLst/>
                  <a:ahLst/>
                  <a:cxnLst>
                    <a:cxn ang="0">
                      <a:pos x="48" y="24"/>
                    </a:cxn>
                    <a:cxn ang="0">
                      <a:pos x="59" y="35"/>
                    </a:cxn>
                    <a:cxn ang="0">
                      <a:pos x="50" y="26"/>
                    </a:cxn>
                    <a:cxn ang="0">
                      <a:pos x="48" y="26"/>
                    </a:cxn>
                    <a:cxn ang="0">
                      <a:pos x="47" y="27"/>
                    </a:cxn>
                    <a:cxn ang="0">
                      <a:pos x="45" y="29"/>
                    </a:cxn>
                    <a:cxn ang="0">
                      <a:pos x="43" y="31"/>
                    </a:cxn>
                    <a:cxn ang="0">
                      <a:pos x="43" y="32"/>
                    </a:cxn>
                    <a:cxn ang="0">
                      <a:pos x="42" y="34"/>
                    </a:cxn>
                    <a:cxn ang="0">
                      <a:pos x="42" y="37"/>
                    </a:cxn>
                    <a:cxn ang="0">
                      <a:pos x="42" y="39"/>
                    </a:cxn>
                    <a:cxn ang="0">
                      <a:pos x="42" y="40"/>
                    </a:cxn>
                    <a:cxn ang="0">
                      <a:pos x="42" y="43"/>
                    </a:cxn>
                    <a:cxn ang="0">
                      <a:pos x="0" y="0"/>
                    </a:cxn>
                    <a:cxn ang="0">
                      <a:pos x="42" y="35"/>
                    </a:cxn>
                    <a:cxn ang="0">
                      <a:pos x="50" y="26"/>
                    </a:cxn>
                    <a:cxn ang="0">
                      <a:pos x="50" y="26"/>
                    </a:cxn>
                    <a:cxn ang="0">
                      <a:pos x="48" y="24"/>
                    </a:cxn>
                  </a:cxnLst>
                  <a:rect l="0" t="0" r="r" b="b"/>
                  <a:pathLst>
                    <a:path w="59" h="43">
                      <a:moveTo>
                        <a:pt x="48" y="24"/>
                      </a:moveTo>
                      <a:lnTo>
                        <a:pt x="59" y="35"/>
                      </a:lnTo>
                      <a:lnTo>
                        <a:pt x="50" y="26"/>
                      </a:lnTo>
                      <a:lnTo>
                        <a:pt x="48" y="26"/>
                      </a:lnTo>
                      <a:lnTo>
                        <a:pt x="47" y="27"/>
                      </a:lnTo>
                      <a:lnTo>
                        <a:pt x="45" y="29"/>
                      </a:lnTo>
                      <a:lnTo>
                        <a:pt x="43" y="31"/>
                      </a:lnTo>
                      <a:lnTo>
                        <a:pt x="43" y="32"/>
                      </a:lnTo>
                      <a:lnTo>
                        <a:pt x="42" y="34"/>
                      </a:lnTo>
                      <a:lnTo>
                        <a:pt x="42" y="37"/>
                      </a:lnTo>
                      <a:lnTo>
                        <a:pt x="42" y="39"/>
                      </a:lnTo>
                      <a:lnTo>
                        <a:pt x="42" y="40"/>
                      </a:lnTo>
                      <a:lnTo>
                        <a:pt x="42" y="43"/>
                      </a:lnTo>
                      <a:lnTo>
                        <a:pt x="0" y="0"/>
                      </a:lnTo>
                      <a:lnTo>
                        <a:pt x="42" y="35"/>
                      </a:lnTo>
                      <a:lnTo>
                        <a:pt x="50" y="26"/>
                      </a:lnTo>
                      <a:lnTo>
                        <a:pt x="50" y="26"/>
                      </a:lnTo>
                      <a:lnTo>
                        <a:pt x="48" y="24"/>
                      </a:lnTo>
                      <a:close/>
                    </a:path>
                  </a:pathLst>
                </a:custGeom>
                <a:solidFill>
                  <a:srgbClr val="CEA156"/>
                </a:solidFill>
                <a:ln w="9525">
                  <a:noFill/>
                  <a:round/>
                  <a:headEnd/>
                  <a:tailEnd/>
                </a:ln>
              </p:spPr>
              <p:txBody>
                <a:bodyPr/>
                <a:lstStyle/>
                <a:p>
                  <a:endParaRPr lang="en-US"/>
                </a:p>
              </p:txBody>
            </p:sp>
            <p:sp>
              <p:nvSpPr>
                <p:cNvPr id="44451" name="Freeform 419"/>
                <p:cNvSpPr>
                  <a:spLocks/>
                </p:cNvSpPr>
                <p:nvPr/>
              </p:nvSpPr>
              <p:spPr bwMode="auto">
                <a:xfrm>
                  <a:off x="2260" y="3917"/>
                  <a:ext cx="18" cy="22"/>
                </a:xfrm>
                <a:custGeom>
                  <a:avLst/>
                  <a:gdLst/>
                  <a:ahLst/>
                  <a:cxnLst>
                    <a:cxn ang="0">
                      <a:pos x="24" y="41"/>
                    </a:cxn>
                    <a:cxn ang="0">
                      <a:pos x="0" y="17"/>
                    </a:cxn>
                    <a:cxn ang="0">
                      <a:pos x="35" y="0"/>
                    </a:cxn>
                    <a:cxn ang="0">
                      <a:pos x="35" y="5"/>
                    </a:cxn>
                    <a:cxn ang="0">
                      <a:pos x="34" y="9"/>
                    </a:cxn>
                    <a:cxn ang="0">
                      <a:pos x="34" y="14"/>
                    </a:cxn>
                    <a:cxn ang="0">
                      <a:pos x="34" y="17"/>
                    </a:cxn>
                    <a:cxn ang="0">
                      <a:pos x="34" y="22"/>
                    </a:cxn>
                    <a:cxn ang="0">
                      <a:pos x="34" y="27"/>
                    </a:cxn>
                    <a:cxn ang="0">
                      <a:pos x="32" y="32"/>
                    </a:cxn>
                    <a:cxn ang="0">
                      <a:pos x="30" y="35"/>
                    </a:cxn>
                    <a:cxn ang="0">
                      <a:pos x="29" y="38"/>
                    </a:cxn>
                    <a:cxn ang="0">
                      <a:pos x="24" y="43"/>
                    </a:cxn>
                    <a:cxn ang="0">
                      <a:pos x="24" y="43"/>
                    </a:cxn>
                    <a:cxn ang="0">
                      <a:pos x="24" y="41"/>
                    </a:cxn>
                  </a:cxnLst>
                  <a:rect l="0" t="0" r="r" b="b"/>
                  <a:pathLst>
                    <a:path w="35" h="43">
                      <a:moveTo>
                        <a:pt x="24" y="41"/>
                      </a:moveTo>
                      <a:lnTo>
                        <a:pt x="0" y="17"/>
                      </a:lnTo>
                      <a:lnTo>
                        <a:pt x="35" y="0"/>
                      </a:lnTo>
                      <a:lnTo>
                        <a:pt x="35" y="5"/>
                      </a:lnTo>
                      <a:lnTo>
                        <a:pt x="34" y="9"/>
                      </a:lnTo>
                      <a:lnTo>
                        <a:pt x="34" y="14"/>
                      </a:lnTo>
                      <a:lnTo>
                        <a:pt x="34" y="17"/>
                      </a:lnTo>
                      <a:lnTo>
                        <a:pt x="34" y="22"/>
                      </a:lnTo>
                      <a:lnTo>
                        <a:pt x="34" y="27"/>
                      </a:lnTo>
                      <a:lnTo>
                        <a:pt x="32" y="32"/>
                      </a:lnTo>
                      <a:lnTo>
                        <a:pt x="30" y="35"/>
                      </a:lnTo>
                      <a:lnTo>
                        <a:pt x="29" y="38"/>
                      </a:lnTo>
                      <a:lnTo>
                        <a:pt x="24" y="43"/>
                      </a:lnTo>
                      <a:lnTo>
                        <a:pt x="24" y="43"/>
                      </a:lnTo>
                      <a:lnTo>
                        <a:pt x="24" y="41"/>
                      </a:lnTo>
                      <a:close/>
                    </a:path>
                  </a:pathLst>
                </a:custGeom>
                <a:solidFill>
                  <a:srgbClr val="00A359"/>
                </a:solidFill>
                <a:ln w="9525">
                  <a:noFill/>
                  <a:round/>
                  <a:headEnd/>
                  <a:tailEnd/>
                </a:ln>
              </p:spPr>
              <p:txBody>
                <a:bodyPr/>
                <a:lstStyle/>
                <a:p>
                  <a:endParaRPr lang="en-US"/>
                </a:p>
              </p:txBody>
            </p:sp>
            <p:sp>
              <p:nvSpPr>
                <p:cNvPr id="44452" name="Freeform 420"/>
                <p:cNvSpPr>
                  <a:spLocks/>
                </p:cNvSpPr>
                <p:nvPr/>
              </p:nvSpPr>
              <p:spPr bwMode="auto">
                <a:xfrm>
                  <a:off x="2496" y="3917"/>
                  <a:ext cx="90" cy="140"/>
                </a:xfrm>
                <a:custGeom>
                  <a:avLst/>
                  <a:gdLst/>
                  <a:ahLst/>
                  <a:cxnLst>
                    <a:cxn ang="0">
                      <a:pos x="179" y="67"/>
                    </a:cxn>
                    <a:cxn ang="0">
                      <a:pos x="170" y="72"/>
                    </a:cxn>
                    <a:cxn ang="0">
                      <a:pos x="160" y="78"/>
                    </a:cxn>
                    <a:cxn ang="0">
                      <a:pos x="152" y="86"/>
                    </a:cxn>
                    <a:cxn ang="0">
                      <a:pos x="144" y="94"/>
                    </a:cxn>
                    <a:cxn ang="0">
                      <a:pos x="138" y="102"/>
                    </a:cxn>
                    <a:cxn ang="0">
                      <a:pos x="138" y="158"/>
                    </a:cxn>
                    <a:cxn ang="0">
                      <a:pos x="120" y="193"/>
                    </a:cxn>
                    <a:cxn ang="0">
                      <a:pos x="139" y="208"/>
                    </a:cxn>
                    <a:cxn ang="0">
                      <a:pos x="149" y="225"/>
                    </a:cxn>
                    <a:cxn ang="0">
                      <a:pos x="149" y="246"/>
                    </a:cxn>
                    <a:cxn ang="0">
                      <a:pos x="144" y="264"/>
                    </a:cxn>
                    <a:cxn ang="0">
                      <a:pos x="138" y="278"/>
                    </a:cxn>
                    <a:cxn ang="0">
                      <a:pos x="94" y="278"/>
                    </a:cxn>
                    <a:cxn ang="0">
                      <a:pos x="77" y="264"/>
                    </a:cxn>
                    <a:cxn ang="0">
                      <a:pos x="67" y="233"/>
                    </a:cxn>
                    <a:cxn ang="0">
                      <a:pos x="59" y="201"/>
                    </a:cxn>
                    <a:cxn ang="0">
                      <a:pos x="40" y="184"/>
                    </a:cxn>
                    <a:cxn ang="0">
                      <a:pos x="0" y="193"/>
                    </a:cxn>
                    <a:cxn ang="0">
                      <a:pos x="27" y="144"/>
                    </a:cxn>
                    <a:cxn ang="0">
                      <a:pos x="38" y="153"/>
                    </a:cxn>
                    <a:cxn ang="0">
                      <a:pos x="48" y="150"/>
                    </a:cxn>
                    <a:cxn ang="0">
                      <a:pos x="56" y="139"/>
                    </a:cxn>
                    <a:cxn ang="0">
                      <a:pos x="66" y="129"/>
                    </a:cxn>
                    <a:cxn ang="0">
                      <a:pos x="77" y="126"/>
                    </a:cxn>
                    <a:cxn ang="0">
                      <a:pos x="85" y="97"/>
                    </a:cxn>
                    <a:cxn ang="0">
                      <a:pos x="98" y="67"/>
                    </a:cxn>
                    <a:cxn ang="0">
                      <a:pos x="115" y="40"/>
                    </a:cxn>
                    <a:cxn ang="0">
                      <a:pos x="136" y="17"/>
                    </a:cxn>
                    <a:cxn ang="0">
                      <a:pos x="162" y="0"/>
                    </a:cxn>
                    <a:cxn ang="0">
                      <a:pos x="157" y="11"/>
                    </a:cxn>
                    <a:cxn ang="0">
                      <a:pos x="144" y="27"/>
                    </a:cxn>
                    <a:cxn ang="0">
                      <a:pos x="131" y="45"/>
                    </a:cxn>
                    <a:cxn ang="0">
                      <a:pos x="128" y="65"/>
                    </a:cxn>
                    <a:cxn ang="0">
                      <a:pos x="144" y="85"/>
                    </a:cxn>
                  </a:cxnLst>
                  <a:rect l="0" t="0" r="r" b="b"/>
                  <a:pathLst>
                    <a:path w="179" h="278">
                      <a:moveTo>
                        <a:pt x="144" y="85"/>
                      </a:moveTo>
                      <a:lnTo>
                        <a:pt x="179" y="67"/>
                      </a:lnTo>
                      <a:lnTo>
                        <a:pt x="174" y="69"/>
                      </a:lnTo>
                      <a:lnTo>
                        <a:pt x="170" y="72"/>
                      </a:lnTo>
                      <a:lnTo>
                        <a:pt x="165" y="75"/>
                      </a:lnTo>
                      <a:lnTo>
                        <a:pt x="160" y="78"/>
                      </a:lnTo>
                      <a:lnTo>
                        <a:pt x="155" y="81"/>
                      </a:lnTo>
                      <a:lnTo>
                        <a:pt x="152" y="86"/>
                      </a:lnTo>
                      <a:lnTo>
                        <a:pt x="147" y="89"/>
                      </a:lnTo>
                      <a:lnTo>
                        <a:pt x="144" y="94"/>
                      </a:lnTo>
                      <a:lnTo>
                        <a:pt x="141" y="97"/>
                      </a:lnTo>
                      <a:lnTo>
                        <a:pt x="138" y="102"/>
                      </a:lnTo>
                      <a:lnTo>
                        <a:pt x="168" y="144"/>
                      </a:lnTo>
                      <a:lnTo>
                        <a:pt x="138" y="158"/>
                      </a:lnTo>
                      <a:lnTo>
                        <a:pt x="144" y="169"/>
                      </a:lnTo>
                      <a:lnTo>
                        <a:pt x="120" y="193"/>
                      </a:lnTo>
                      <a:lnTo>
                        <a:pt x="131" y="200"/>
                      </a:lnTo>
                      <a:lnTo>
                        <a:pt x="139" y="208"/>
                      </a:lnTo>
                      <a:lnTo>
                        <a:pt x="146" y="216"/>
                      </a:lnTo>
                      <a:lnTo>
                        <a:pt x="149" y="225"/>
                      </a:lnTo>
                      <a:lnTo>
                        <a:pt x="149" y="237"/>
                      </a:lnTo>
                      <a:lnTo>
                        <a:pt x="149" y="246"/>
                      </a:lnTo>
                      <a:lnTo>
                        <a:pt x="147" y="256"/>
                      </a:lnTo>
                      <a:lnTo>
                        <a:pt x="144" y="264"/>
                      </a:lnTo>
                      <a:lnTo>
                        <a:pt x="141" y="272"/>
                      </a:lnTo>
                      <a:lnTo>
                        <a:pt x="138" y="278"/>
                      </a:lnTo>
                      <a:lnTo>
                        <a:pt x="102" y="193"/>
                      </a:lnTo>
                      <a:lnTo>
                        <a:pt x="94" y="278"/>
                      </a:lnTo>
                      <a:lnTo>
                        <a:pt x="83" y="273"/>
                      </a:lnTo>
                      <a:lnTo>
                        <a:pt x="77" y="264"/>
                      </a:lnTo>
                      <a:lnTo>
                        <a:pt x="72" y="249"/>
                      </a:lnTo>
                      <a:lnTo>
                        <a:pt x="67" y="233"/>
                      </a:lnTo>
                      <a:lnTo>
                        <a:pt x="64" y="216"/>
                      </a:lnTo>
                      <a:lnTo>
                        <a:pt x="59" y="201"/>
                      </a:lnTo>
                      <a:lnTo>
                        <a:pt x="51" y="190"/>
                      </a:lnTo>
                      <a:lnTo>
                        <a:pt x="40" y="184"/>
                      </a:lnTo>
                      <a:lnTo>
                        <a:pt x="24" y="184"/>
                      </a:lnTo>
                      <a:lnTo>
                        <a:pt x="0" y="193"/>
                      </a:lnTo>
                      <a:lnTo>
                        <a:pt x="35" y="134"/>
                      </a:lnTo>
                      <a:lnTo>
                        <a:pt x="27" y="144"/>
                      </a:lnTo>
                      <a:lnTo>
                        <a:pt x="34" y="150"/>
                      </a:lnTo>
                      <a:lnTo>
                        <a:pt x="38" y="153"/>
                      </a:lnTo>
                      <a:lnTo>
                        <a:pt x="43" y="152"/>
                      </a:lnTo>
                      <a:lnTo>
                        <a:pt x="48" y="150"/>
                      </a:lnTo>
                      <a:lnTo>
                        <a:pt x="53" y="145"/>
                      </a:lnTo>
                      <a:lnTo>
                        <a:pt x="56" y="139"/>
                      </a:lnTo>
                      <a:lnTo>
                        <a:pt x="61" y="134"/>
                      </a:lnTo>
                      <a:lnTo>
                        <a:pt x="66" y="129"/>
                      </a:lnTo>
                      <a:lnTo>
                        <a:pt x="70" y="128"/>
                      </a:lnTo>
                      <a:lnTo>
                        <a:pt x="77" y="126"/>
                      </a:lnTo>
                      <a:lnTo>
                        <a:pt x="82" y="112"/>
                      </a:lnTo>
                      <a:lnTo>
                        <a:pt x="85" y="97"/>
                      </a:lnTo>
                      <a:lnTo>
                        <a:pt x="91" y="81"/>
                      </a:lnTo>
                      <a:lnTo>
                        <a:pt x="98" y="67"/>
                      </a:lnTo>
                      <a:lnTo>
                        <a:pt x="106" y="53"/>
                      </a:lnTo>
                      <a:lnTo>
                        <a:pt x="115" y="40"/>
                      </a:lnTo>
                      <a:lnTo>
                        <a:pt x="125" y="27"/>
                      </a:lnTo>
                      <a:lnTo>
                        <a:pt x="136" y="17"/>
                      </a:lnTo>
                      <a:lnTo>
                        <a:pt x="149" y="8"/>
                      </a:lnTo>
                      <a:lnTo>
                        <a:pt x="162" y="0"/>
                      </a:lnTo>
                      <a:lnTo>
                        <a:pt x="160" y="5"/>
                      </a:lnTo>
                      <a:lnTo>
                        <a:pt x="157" y="11"/>
                      </a:lnTo>
                      <a:lnTo>
                        <a:pt x="150" y="19"/>
                      </a:lnTo>
                      <a:lnTo>
                        <a:pt x="144" y="27"/>
                      </a:lnTo>
                      <a:lnTo>
                        <a:pt x="138" y="35"/>
                      </a:lnTo>
                      <a:lnTo>
                        <a:pt x="131" y="45"/>
                      </a:lnTo>
                      <a:lnTo>
                        <a:pt x="128" y="56"/>
                      </a:lnTo>
                      <a:lnTo>
                        <a:pt x="128" y="65"/>
                      </a:lnTo>
                      <a:lnTo>
                        <a:pt x="133" y="75"/>
                      </a:lnTo>
                      <a:lnTo>
                        <a:pt x="144" y="85"/>
                      </a:lnTo>
                      <a:lnTo>
                        <a:pt x="144" y="85"/>
                      </a:lnTo>
                      <a:close/>
                    </a:path>
                  </a:pathLst>
                </a:custGeom>
                <a:solidFill>
                  <a:srgbClr val="00A359"/>
                </a:solidFill>
                <a:ln w="9525">
                  <a:noFill/>
                  <a:round/>
                  <a:headEnd/>
                  <a:tailEnd/>
                </a:ln>
              </p:spPr>
              <p:txBody>
                <a:bodyPr/>
                <a:lstStyle/>
                <a:p>
                  <a:endParaRPr lang="en-US"/>
                </a:p>
              </p:txBody>
            </p:sp>
          </p:grpSp>
          <p:pic>
            <p:nvPicPr>
              <p:cNvPr id="44453" name="Picture 421" descr="D:\IMAGES\FOOD_BEV\VEGETABL\BFH00009.WMF"/>
              <p:cNvPicPr>
                <a:picLocks noChangeAspect="1" noChangeArrowheads="1"/>
              </p:cNvPicPr>
              <p:nvPr/>
            </p:nvPicPr>
            <p:blipFill>
              <a:blip r:embed="rId8"/>
              <a:srcRect/>
              <a:stretch>
                <a:fillRect/>
              </a:stretch>
            </p:blipFill>
            <p:spPr bwMode="auto">
              <a:xfrm>
                <a:off x="1920" y="2880"/>
                <a:ext cx="1248" cy="973"/>
              </a:xfrm>
              <a:prstGeom prst="rect">
                <a:avLst/>
              </a:prstGeom>
              <a:noFill/>
            </p:spPr>
          </p:pic>
        </p:gr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D:\IMAGES\HOMEHOUS\KITCHEN\CAZ00043.WMF"/>
          <p:cNvPicPr>
            <a:picLocks noChangeAspect="1" noChangeArrowheads="1"/>
          </p:cNvPicPr>
          <p:nvPr/>
        </p:nvPicPr>
        <p:blipFill>
          <a:blip r:embed="rId2"/>
          <a:srcRect/>
          <a:stretch>
            <a:fillRect/>
          </a:stretch>
        </p:blipFill>
        <p:spPr bwMode="auto">
          <a:xfrm>
            <a:off x="2590800" y="1981200"/>
            <a:ext cx="5943600" cy="4375150"/>
          </a:xfrm>
          <a:prstGeom prst="rect">
            <a:avLst/>
          </a:prstGeom>
          <a:noFill/>
        </p:spPr>
      </p:pic>
      <p:sp>
        <p:nvSpPr>
          <p:cNvPr id="57348" name="Rectangle 4"/>
          <p:cNvSpPr>
            <a:spLocks noGrp="1" noChangeArrowheads="1"/>
          </p:cNvSpPr>
          <p:nvPr>
            <p:ph type="title"/>
          </p:nvPr>
        </p:nvSpPr>
        <p:spPr/>
        <p:txBody>
          <a:bodyPr/>
          <a:lstStyle/>
          <a:p>
            <a:pPr algn="l"/>
            <a:r>
              <a:rPr lang="en-US"/>
              <a:t>SAE: Fill Your Plate</a:t>
            </a:r>
          </a:p>
        </p:txBody>
      </p:sp>
      <p:pic>
        <p:nvPicPr>
          <p:cNvPr id="57350" name="Picture 6" descr="D:\IMAGES\FOOD_BEV\CNDY_DES\BAZ00039.WMF"/>
          <p:cNvPicPr>
            <a:picLocks noChangeAspect="1" noChangeArrowheads="1"/>
          </p:cNvPicPr>
          <p:nvPr/>
        </p:nvPicPr>
        <p:blipFill>
          <a:blip r:embed="rId3"/>
          <a:srcRect/>
          <a:stretch>
            <a:fillRect/>
          </a:stretch>
        </p:blipFill>
        <p:spPr bwMode="auto">
          <a:xfrm>
            <a:off x="0" y="4584700"/>
            <a:ext cx="2362200" cy="2273300"/>
          </a:xfrm>
          <a:prstGeom prst="rect">
            <a:avLst/>
          </a:prstGeom>
          <a:noFill/>
        </p:spPr>
      </p:pic>
      <p:pic>
        <p:nvPicPr>
          <p:cNvPr id="57351" name="Picture 7" descr="D:\IMAGES\FOOD_BEV\MEAT\BDO00016.WMF"/>
          <p:cNvPicPr>
            <a:picLocks noChangeAspect="1" noChangeArrowheads="1"/>
          </p:cNvPicPr>
          <p:nvPr/>
        </p:nvPicPr>
        <p:blipFill>
          <a:blip r:embed="rId4"/>
          <a:srcRect/>
          <a:stretch>
            <a:fillRect/>
          </a:stretch>
        </p:blipFill>
        <p:spPr bwMode="auto">
          <a:xfrm>
            <a:off x="5334000" y="2819400"/>
            <a:ext cx="3541713" cy="4038600"/>
          </a:xfrm>
          <a:prstGeom prst="rect">
            <a:avLst/>
          </a:prstGeom>
          <a:noFill/>
        </p:spPr>
      </p:pic>
      <p:pic>
        <p:nvPicPr>
          <p:cNvPr id="57352" name="Picture 8" descr="D:\IMAGES\FOOD_BEV\BEVERAGE\AZZ00086.WMF"/>
          <p:cNvPicPr>
            <a:picLocks noChangeAspect="1" noChangeArrowheads="1"/>
          </p:cNvPicPr>
          <p:nvPr/>
        </p:nvPicPr>
        <p:blipFill>
          <a:blip r:embed="rId5"/>
          <a:srcRect/>
          <a:stretch>
            <a:fillRect/>
          </a:stretch>
        </p:blipFill>
        <p:spPr bwMode="auto">
          <a:xfrm>
            <a:off x="0" y="609600"/>
            <a:ext cx="1922463" cy="3352800"/>
          </a:xfrm>
          <a:prstGeom prst="rect">
            <a:avLst/>
          </a:prstGeom>
          <a:noFill/>
        </p:spPr>
      </p:pic>
      <p:grpSp>
        <p:nvGrpSpPr>
          <p:cNvPr id="57353" name="Group 9"/>
          <p:cNvGrpSpPr>
            <a:grpSpLocks/>
          </p:cNvGrpSpPr>
          <p:nvPr/>
        </p:nvGrpSpPr>
        <p:grpSpPr bwMode="auto">
          <a:xfrm>
            <a:off x="2209800" y="1600200"/>
            <a:ext cx="3124200" cy="2449513"/>
            <a:chOff x="2112" y="2976"/>
            <a:chExt cx="1610" cy="1159"/>
          </a:xfrm>
        </p:grpSpPr>
        <p:sp>
          <p:nvSpPr>
            <p:cNvPr id="57354" name="Freeform 10"/>
            <p:cNvSpPr>
              <a:spLocks/>
            </p:cNvSpPr>
            <p:nvPr/>
          </p:nvSpPr>
          <p:spPr bwMode="auto">
            <a:xfrm>
              <a:off x="2174" y="3883"/>
              <a:ext cx="230" cy="252"/>
            </a:xfrm>
            <a:custGeom>
              <a:avLst/>
              <a:gdLst/>
              <a:ahLst/>
              <a:cxnLst>
                <a:cxn ang="0">
                  <a:pos x="160" y="29"/>
                </a:cxn>
                <a:cxn ang="0">
                  <a:pos x="91" y="10"/>
                </a:cxn>
                <a:cxn ang="0">
                  <a:pos x="34" y="0"/>
                </a:cxn>
                <a:cxn ang="0">
                  <a:pos x="34" y="38"/>
                </a:cxn>
                <a:cxn ang="0">
                  <a:pos x="47" y="56"/>
                </a:cxn>
                <a:cxn ang="0">
                  <a:pos x="66" y="66"/>
                </a:cxn>
                <a:cxn ang="0">
                  <a:pos x="66" y="82"/>
                </a:cxn>
                <a:cxn ang="0">
                  <a:pos x="58" y="86"/>
                </a:cxn>
                <a:cxn ang="0">
                  <a:pos x="45" y="101"/>
                </a:cxn>
                <a:cxn ang="0">
                  <a:pos x="43" y="134"/>
                </a:cxn>
                <a:cxn ang="0">
                  <a:pos x="80" y="149"/>
                </a:cxn>
                <a:cxn ang="0">
                  <a:pos x="107" y="158"/>
                </a:cxn>
                <a:cxn ang="0">
                  <a:pos x="98" y="181"/>
                </a:cxn>
                <a:cxn ang="0">
                  <a:pos x="91" y="181"/>
                </a:cxn>
                <a:cxn ang="0">
                  <a:pos x="87" y="187"/>
                </a:cxn>
                <a:cxn ang="0">
                  <a:pos x="77" y="190"/>
                </a:cxn>
                <a:cxn ang="0">
                  <a:pos x="51" y="206"/>
                </a:cxn>
                <a:cxn ang="0">
                  <a:pos x="47" y="246"/>
                </a:cxn>
                <a:cxn ang="0">
                  <a:pos x="32" y="278"/>
                </a:cxn>
                <a:cxn ang="0">
                  <a:pos x="5" y="277"/>
                </a:cxn>
                <a:cxn ang="0">
                  <a:pos x="0" y="301"/>
                </a:cxn>
                <a:cxn ang="0">
                  <a:pos x="8" y="330"/>
                </a:cxn>
                <a:cxn ang="0">
                  <a:pos x="24" y="341"/>
                </a:cxn>
                <a:cxn ang="0">
                  <a:pos x="75" y="362"/>
                </a:cxn>
                <a:cxn ang="0">
                  <a:pos x="133" y="378"/>
                </a:cxn>
                <a:cxn ang="0">
                  <a:pos x="191" y="381"/>
                </a:cxn>
                <a:cxn ang="0">
                  <a:pos x="210" y="392"/>
                </a:cxn>
                <a:cxn ang="0">
                  <a:pos x="226" y="443"/>
                </a:cxn>
                <a:cxn ang="0">
                  <a:pos x="234" y="502"/>
                </a:cxn>
                <a:cxn ang="0">
                  <a:pos x="251" y="502"/>
                </a:cxn>
                <a:cxn ang="0">
                  <a:pos x="266" y="491"/>
                </a:cxn>
                <a:cxn ang="0">
                  <a:pos x="274" y="482"/>
                </a:cxn>
                <a:cxn ang="0">
                  <a:pos x="274" y="475"/>
                </a:cxn>
                <a:cxn ang="0">
                  <a:pos x="301" y="482"/>
                </a:cxn>
                <a:cxn ang="0">
                  <a:pos x="331" y="499"/>
                </a:cxn>
                <a:cxn ang="0">
                  <a:pos x="365" y="480"/>
                </a:cxn>
                <a:cxn ang="0">
                  <a:pos x="421" y="475"/>
                </a:cxn>
                <a:cxn ang="0">
                  <a:pos x="456" y="451"/>
                </a:cxn>
                <a:cxn ang="0">
                  <a:pos x="456" y="416"/>
                </a:cxn>
                <a:cxn ang="0">
                  <a:pos x="440" y="406"/>
                </a:cxn>
                <a:cxn ang="0">
                  <a:pos x="419" y="403"/>
                </a:cxn>
                <a:cxn ang="0">
                  <a:pos x="395" y="400"/>
                </a:cxn>
                <a:cxn ang="0">
                  <a:pos x="384" y="386"/>
                </a:cxn>
                <a:cxn ang="0">
                  <a:pos x="360" y="374"/>
                </a:cxn>
                <a:cxn ang="0">
                  <a:pos x="336" y="342"/>
                </a:cxn>
                <a:cxn ang="0">
                  <a:pos x="330" y="280"/>
                </a:cxn>
                <a:cxn ang="0">
                  <a:pos x="336" y="254"/>
                </a:cxn>
                <a:cxn ang="0">
                  <a:pos x="331" y="238"/>
                </a:cxn>
                <a:cxn ang="0">
                  <a:pos x="322" y="229"/>
                </a:cxn>
                <a:cxn ang="0">
                  <a:pos x="307" y="230"/>
                </a:cxn>
                <a:cxn ang="0">
                  <a:pos x="315" y="218"/>
                </a:cxn>
                <a:cxn ang="0">
                  <a:pos x="333" y="200"/>
                </a:cxn>
                <a:cxn ang="0">
                  <a:pos x="378" y="197"/>
                </a:cxn>
                <a:cxn ang="0">
                  <a:pos x="394" y="163"/>
                </a:cxn>
                <a:cxn ang="0">
                  <a:pos x="352" y="118"/>
                </a:cxn>
                <a:cxn ang="0">
                  <a:pos x="275" y="56"/>
                </a:cxn>
                <a:cxn ang="0">
                  <a:pos x="258" y="48"/>
                </a:cxn>
                <a:cxn ang="0">
                  <a:pos x="248" y="42"/>
                </a:cxn>
                <a:cxn ang="0">
                  <a:pos x="237" y="32"/>
                </a:cxn>
              </a:cxnLst>
              <a:rect l="0" t="0" r="r" b="b"/>
              <a:pathLst>
                <a:path w="461" h="504">
                  <a:moveTo>
                    <a:pt x="235" y="32"/>
                  </a:moveTo>
                  <a:lnTo>
                    <a:pt x="224" y="32"/>
                  </a:lnTo>
                  <a:lnTo>
                    <a:pt x="211" y="32"/>
                  </a:lnTo>
                  <a:lnTo>
                    <a:pt x="199" y="30"/>
                  </a:lnTo>
                  <a:lnTo>
                    <a:pt x="186" y="30"/>
                  </a:lnTo>
                  <a:lnTo>
                    <a:pt x="173" y="29"/>
                  </a:lnTo>
                  <a:lnTo>
                    <a:pt x="160" y="29"/>
                  </a:lnTo>
                  <a:lnTo>
                    <a:pt x="147" y="27"/>
                  </a:lnTo>
                  <a:lnTo>
                    <a:pt x="135" y="27"/>
                  </a:lnTo>
                  <a:lnTo>
                    <a:pt x="122" y="27"/>
                  </a:lnTo>
                  <a:lnTo>
                    <a:pt x="109" y="27"/>
                  </a:lnTo>
                  <a:lnTo>
                    <a:pt x="104" y="19"/>
                  </a:lnTo>
                  <a:lnTo>
                    <a:pt x="98" y="13"/>
                  </a:lnTo>
                  <a:lnTo>
                    <a:pt x="91" y="10"/>
                  </a:lnTo>
                  <a:lnTo>
                    <a:pt x="83" y="6"/>
                  </a:lnTo>
                  <a:lnTo>
                    <a:pt x="75" y="3"/>
                  </a:lnTo>
                  <a:lnTo>
                    <a:pt x="67" y="2"/>
                  </a:lnTo>
                  <a:lnTo>
                    <a:pt x="59" y="0"/>
                  </a:lnTo>
                  <a:lnTo>
                    <a:pt x="51" y="0"/>
                  </a:lnTo>
                  <a:lnTo>
                    <a:pt x="42" y="0"/>
                  </a:lnTo>
                  <a:lnTo>
                    <a:pt x="34" y="0"/>
                  </a:lnTo>
                  <a:lnTo>
                    <a:pt x="34" y="5"/>
                  </a:lnTo>
                  <a:lnTo>
                    <a:pt x="34" y="10"/>
                  </a:lnTo>
                  <a:lnTo>
                    <a:pt x="34" y="16"/>
                  </a:lnTo>
                  <a:lnTo>
                    <a:pt x="32" y="21"/>
                  </a:lnTo>
                  <a:lnTo>
                    <a:pt x="32" y="27"/>
                  </a:lnTo>
                  <a:lnTo>
                    <a:pt x="34" y="32"/>
                  </a:lnTo>
                  <a:lnTo>
                    <a:pt x="34" y="38"/>
                  </a:lnTo>
                  <a:lnTo>
                    <a:pt x="35" y="43"/>
                  </a:lnTo>
                  <a:lnTo>
                    <a:pt x="37" y="48"/>
                  </a:lnTo>
                  <a:lnTo>
                    <a:pt x="40" y="53"/>
                  </a:lnTo>
                  <a:lnTo>
                    <a:pt x="40" y="54"/>
                  </a:lnTo>
                  <a:lnTo>
                    <a:pt x="42" y="56"/>
                  </a:lnTo>
                  <a:lnTo>
                    <a:pt x="45" y="56"/>
                  </a:lnTo>
                  <a:lnTo>
                    <a:pt x="47" y="56"/>
                  </a:lnTo>
                  <a:lnTo>
                    <a:pt x="51" y="56"/>
                  </a:lnTo>
                  <a:lnTo>
                    <a:pt x="55" y="58"/>
                  </a:lnTo>
                  <a:lnTo>
                    <a:pt x="58" y="58"/>
                  </a:lnTo>
                  <a:lnTo>
                    <a:pt x="61" y="59"/>
                  </a:lnTo>
                  <a:lnTo>
                    <a:pt x="64" y="61"/>
                  </a:lnTo>
                  <a:lnTo>
                    <a:pt x="66" y="64"/>
                  </a:lnTo>
                  <a:lnTo>
                    <a:pt x="66" y="66"/>
                  </a:lnTo>
                  <a:lnTo>
                    <a:pt x="66" y="67"/>
                  </a:lnTo>
                  <a:lnTo>
                    <a:pt x="66" y="70"/>
                  </a:lnTo>
                  <a:lnTo>
                    <a:pt x="66" y="72"/>
                  </a:lnTo>
                  <a:lnTo>
                    <a:pt x="66" y="75"/>
                  </a:lnTo>
                  <a:lnTo>
                    <a:pt x="66" y="77"/>
                  </a:lnTo>
                  <a:lnTo>
                    <a:pt x="66" y="80"/>
                  </a:lnTo>
                  <a:lnTo>
                    <a:pt x="66" y="82"/>
                  </a:lnTo>
                  <a:lnTo>
                    <a:pt x="66" y="83"/>
                  </a:lnTo>
                  <a:lnTo>
                    <a:pt x="66" y="85"/>
                  </a:lnTo>
                  <a:lnTo>
                    <a:pt x="64" y="85"/>
                  </a:lnTo>
                  <a:lnTo>
                    <a:pt x="63" y="83"/>
                  </a:lnTo>
                  <a:lnTo>
                    <a:pt x="61" y="83"/>
                  </a:lnTo>
                  <a:lnTo>
                    <a:pt x="59" y="85"/>
                  </a:lnTo>
                  <a:lnTo>
                    <a:pt x="58" y="86"/>
                  </a:lnTo>
                  <a:lnTo>
                    <a:pt x="56" y="86"/>
                  </a:lnTo>
                  <a:lnTo>
                    <a:pt x="55" y="88"/>
                  </a:lnTo>
                  <a:lnTo>
                    <a:pt x="53" y="90"/>
                  </a:lnTo>
                  <a:lnTo>
                    <a:pt x="51" y="90"/>
                  </a:lnTo>
                  <a:lnTo>
                    <a:pt x="50" y="91"/>
                  </a:lnTo>
                  <a:lnTo>
                    <a:pt x="47" y="96"/>
                  </a:lnTo>
                  <a:lnTo>
                    <a:pt x="45" y="101"/>
                  </a:lnTo>
                  <a:lnTo>
                    <a:pt x="43" y="106"/>
                  </a:lnTo>
                  <a:lnTo>
                    <a:pt x="42" y="110"/>
                  </a:lnTo>
                  <a:lnTo>
                    <a:pt x="42" y="115"/>
                  </a:lnTo>
                  <a:lnTo>
                    <a:pt x="42" y="120"/>
                  </a:lnTo>
                  <a:lnTo>
                    <a:pt x="42" y="125"/>
                  </a:lnTo>
                  <a:lnTo>
                    <a:pt x="42" y="130"/>
                  </a:lnTo>
                  <a:lnTo>
                    <a:pt x="43" y="134"/>
                  </a:lnTo>
                  <a:lnTo>
                    <a:pt x="45" y="139"/>
                  </a:lnTo>
                  <a:lnTo>
                    <a:pt x="50" y="142"/>
                  </a:lnTo>
                  <a:lnTo>
                    <a:pt x="56" y="146"/>
                  </a:lnTo>
                  <a:lnTo>
                    <a:pt x="61" y="147"/>
                  </a:lnTo>
                  <a:lnTo>
                    <a:pt x="67" y="147"/>
                  </a:lnTo>
                  <a:lnTo>
                    <a:pt x="74" y="149"/>
                  </a:lnTo>
                  <a:lnTo>
                    <a:pt x="80" y="149"/>
                  </a:lnTo>
                  <a:lnTo>
                    <a:pt x="87" y="149"/>
                  </a:lnTo>
                  <a:lnTo>
                    <a:pt x="93" y="150"/>
                  </a:lnTo>
                  <a:lnTo>
                    <a:pt x="98" y="152"/>
                  </a:lnTo>
                  <a:lnTo>
                    <a:pt x="104" y="155"/>
                  </a:lnTo>
                  <a:lnTo>
                    <a:pt x="104" y="155"/>
                  </a:lnTo>
                  <a:lnTo>
                    <a:pt x="106" y="157"/>
                  </a:lnTo>
                  <a:lnTo>
                    <a:pt x="107" y="158"/>
                  </a:lnTo>
                  <a:lnTo>
                    <a:pt x="107" y="162"/>
                  </a:lnTo>
                  <a:lnTo>
                    <a:pt x="107" y="163"/>
                  </a:lnTo>
                  <a:lnTo>
                    <a:pt x="106" y="166"/>
                  </a:lnTo>
                  <a:lnTo>
                    <a:pt x="106" y="171"/>
                  </a:lnTo>
                  <a:lnTo>
                    <a:pt x="103" y="174"/>
                  </a:lnTo>
                  <a:lnTo>
                    <a:pt x="101" y="178"/>
                  </a:lnTo>
                  <a:lnTo>
                    <a:pt x="98" y="181"/>
                  </a:lnTo>
                  <a:lnTo>
                    <a:pt x="98" y="181"/>
                  </a:lnTo>
                  <a:lnTo>
                    <a:pt x="98" y="181"/>
                  </a:lnTo>
                  <a:lnTo>
                    <a:pt x="96" y="181"/>
                  </a:lnTo>
                  <a:lnTo>
                    <a:pt x="96" y="181"/>
                  </a:lnTo>
                  <a:lnTo>
                    <a:pt x="95" y="181"/>
                  </a:lnTo>
                  <a:lnTo>
                    <a:pt x="93" y="181"/>
                  </a:lnTo>
                  <a:lnTo>
                    <a:pt x="91" y="181"/>
                  </a:lnTo>
                  <a:lnTo>
                    <a:pt x="91" y="181"/>
                  </a:lnTo>
                  <a:lnTo>
                    <a:pt x="90" y="181"/>
                  </a:lnTo>
                  <a:lnTo>
                    <a:pt x="88" y="181"/>
                  </a:lnTo>
                  <a:lnTo>
                    <a:pt x="88" y="182"/>
                  </a:lnTo>
                  <a:lnTo>
                    <a:pt x="88" y="184"/>
                  </a:lnTo>
                  <a:lnTo>
                    <a:pt x="87" y="186"/>
                  </a:lnTo>
                  <a:lnTo>
                    <a:pt x="87" y="187"/>
                  </a:lnTo>
                  <a:lnTo>
                    <a:pt x="87" y="189"/>
                  </a:lnTo>
                  <a:lnTo>
                    <a:pt x="87" y="190"/>
                  </a:lnTo>
                  <a:lnTo>
                    <a:pt x="85" y="190"/>
                  </a:lnTo>
                  <a:lnTo>
                    <a:pt x="85" y="192"/>
                  </a:lnTo>
                  <a:lnTo>
                    <a:pt x="83" y="192"/>
                  </a:lnTo>
                  <a:lnTo>
                    <a:pt x="82" y="192"/>
                  </a:lnTo>
                  <a:lnTo>
                    <a:pt x="77" y="190"/>
                  </a:lnTo>
                  <a:lnTo>
                    <a:pt x="74" y="190"/>
                  </a:lnTo>
                  <a:lnTo>
                    <a:pt x="69" y="192"/>
                  </a:lnTo>
                  <a:lnTo>
                    <a:pt x="66" y="194"/>
                  </a:lnTo>
                  <a:lnTo>
                    <a:pt x="61" y="197"/>
                  </a:lnTo>
                  <a:lnTo>
                    <a:pt x="58" y="200"/>
                  </a:lnTo>
                  <a:lnTo>
                    <a:pt x="55" y="203"/>
                  </a:lnTo>
                  <a:lnTo>
                    <a:pt x="51" y="206"/>
                  </a:lnTo>
                  <a:lnTo>
                    <a:pt x="48" y="210"/>
                  </a:lnTo>
                  <a:lnTo>
                    <a:pt x="45" y="213"/>
                  </a:lnTo>
                  <a:lnTo>
                    <a:pt x="43" y="219"/>
                  </a:lnTo>
                  <a:lnTo>
                    <a:pt x="43" y="227"/>
                  </a:lnTo>
                  <a:lnTo>
                    <a:pt x="45" y="234"/>
                  </a:lnTo>
                  <a:lnTo>
                    <a:pt x="45" y="240"/>
                  </a:lnTo>
                  <a:lnTo>
                    <a:pt x="47" y="246"/>
                  </a:lnTo>
                  <a:lnTo>
                    <a:pt x="47" y="254"/>
                  </a:lnTo>
                  <a:lnTo>
                    <a:pt x="47" y="261"/>
                  </a:lnTo>
                  <a:lnTo>
                    <a:pt x="45" y="267"/>
                  </a:lnTo>
                  <a:lnTo>
                    <a:pt x="43" y="272"/>
                  </a:lnTo>
                  <a:lnTo>
                    <a:pt x="40" y="277"/>
                  </a:lnTo>
                  <a:lnTo>
                    <a:pt x="35" y="278"/>
                  </a:lnTo>
                  <a:lnTo>
                    <a:pt x="32" y="278"/>
                  </a:lnTo>
                  <a:lnTo>
                    <a:pt x="27" y="278"/>
                  </a:lnTo>
                  <a:lnTo>
                    <a:pt x="23" y="278"/>
                  </a:lnTo>
                  <a:lnTo>
                    <a:pt x="19" y="277"/>
                  </a:lnTo>
                  <a:lnTo>
                    <a:pt x="15" y="277"/>
                  </a:lnTo>
                  <a:lnTo>
                    <a:pt x="10" y="275"/>
                  </a:lnTo>
                  <a:lnTo>
                    <a:pt x="7" y="275"/>
                  </a:lnTo>
                  <a:lnTo>
                    <a:pt x="5" y="277"/>
                  </a:lnTo>
                  <a:lnTo>
                    <a:pt x="2" y="277"/>
                  </a:lnTo>
                  <a:lnTo>
                    <a:pt x="0" y="280"/>
                  </a:lnTo>
                  <a:lnTo>
                    <a:pt x="0" y="285"/>
                  </a:lnTo>
                  <a:lnTo>
                    <a:pt x="0" y="288"/>
                  </a:lnTo>
                  <a:lnTo>
                    <a:pt x="0" y="293"/>
                  </a:lnTo>
                  <a:lnTo>
                    <a:pt x="0" y="296"/>
                  </a:lnTo>
                  <a:lnTo>
                    <a:pt x="0" y="301"/>
                  </a:lnTo>
                  <a:lnTo>
                    <a:pt x="2" y="306"/>
                  </a:lnTo>
                  <a:lnTo>
                    <a:pt x="2" y="310"/>
                  </a:lnTo>
                  <a:lnTo>
                    <a:pt x="2" y="315"/>
                  </a:lnTo>
                  <a:lnTo>
                    <a:pt x="2" y="320"/>
                  </a:lnTo>
                  <a:lnTo>
                    <a:pt x="3" y="323"/>
                  </a:lnTo>
                  <a:lnTo>
                    <a:pt x="7" y="326"/>
                  </a:lnTo>
                  <a:lnTo>
                    <a:pt x="8" y="330"/>
                  </a:lnTo>
                  <a:lnTo>
                    <a:pt x="10" y="331"/>
                  </a:lnTo>
                  <a:lnTo>
                    <a:pt x="13" y="334"/>
                  </a:lnTo>
                  <a:lnTo>
                    <a:pt x="15" y="336"/>
                  </a:lnTo>
                  <a:lnTo>
                    <a:pt x="18" y="339"/>
                  </a:lnTo>
                  <a:lnTo>
                    <a:pt x="19" y="339"/>
                  </a:lnTo>
                  <a:lnTo>
                    <a:pt x="21" y="341"/>
                  </a:lnTo>
                  <a:lnTo>
                    <a:pt x="24" y="341"/>
                  </a:lnTo>
                  <a:lnTo>
                    <a:pt x="31" y="346"/>
                  </a:lnTo>
                  <a:lnTo>
                    <a:pt x="39" y="349"/>
                  </a:lnTo>
                  <a:lnTo>
                    <a:pt x="47" y="352"/>
                  </a:lnTo>
                  <a:lnTo>
                    <a:pt x="53" y="355"/>
                  </a:lnTo>
                  <a:lnTo>
                    <a:pt x="61" y="357"/>
                  </a:lnTo>
                  <a:lnTo>
                    <a:pt x="67" y="360"/>
                  </a:lnTo>
                  <a:lnTo>
                    <a:pt x="75" y="362"/>
                  </a:lnTo>
                  <a:lnTo>
                    <a:pt x="83" y="365"/>
                  </a:lnTo>
                  <a:lnTo>
                    <a:pt x="90" y="370"/>
                  </a:lnTo>
                  <a:lnTo>
                    <a:pt x="98" y="373"/>
                  </a:lnTo>
                  <a:lnTo>
                    <a:pt x="106" y="376"/>
                  </a:lnTo>
                  <a:lnTo>
                    <a:pt x="115" y="378"/>
                  </a:lnTo>
                  <a:lnTo>
                    <a:pt x="123" y="378"/>
                  </a:lnTo>
                  <a:lnTo>
                    <a:pt x="133" y="378"/>
                  </a:lnTo>
                  <a:lnTo>
                    <a:pt x="141" y="378"/>
                  </a:lnTo>
                  <a:lnTo>
                    <a:pt x="151" y="378"/>
                  </a:lnTo>
                  <a:lnTo>
                    <a:pt x="160" y="378"/>
                  </a:lnTo>
                  <a:lnTo>
                    <a:pt x="170" y="378"/>
                  </a:lnTo>
                  <a:lnTo>
                    <a:pt x="179" y="378"/>
                  </a:lnTo>
                  <a:lnTo>
                    <a:pt x="189" y="379"/>
                  </a:lnTo>
                  <a:lnTo>
                    <a:pt x="191" y="381"/>
                  </a:lnTo>
                  <a:lnTo>
                    <a:pt x="192" y="382"/>
                  </a:lnTo>
                  <a:lnTo>
                    <a:pt x="195" y="384"/>
                  </a:lnTo>
                  <a:lnTo>
                    <a:pt x="197" y="386"/>
                  </a:lnTo>
                  <a:lnTo>
                    <a:pt x="200" y="387"/>
                  </a:lnTo>
                  <a:lnTo>
                    <a:pt x="203" y="389"/>
                  </a:lnTo>
                  <a:lnTo>
                    <a:pt x="207" y="390"/>
                  </a:lnTo>
                  <a:lnTo>
                    <a:pt x="210" y="392"/>
                  </a:lnTo>
                  <a:lnTo>
                    <a:pt x="213" y="394"/>
                  </a:lnTo>
                  <a:lnTo>
                    <a:pt x="216" y="395"/>
                  </a:lnTo>
                  <a:lnTo>
                    <a:pt x="216" y="405"/>
                  </a:lnTo>
                  <a:lnTo>
                    <a:pt x="223" y="414"/>
                  </a:lnTo>
                  <a:lnTo>
                    <a:pt x="226" y="422"/>
                  </a:lnTo>
                  <a:lnTo>
                    <a:pt x="227" y="432"/>
                  </a:lnTo>
                  <a:lnTo>
                    <a:pt x="226" y="443"/>
                  </a:lnTo>
                  <a:lnTo>
                    <a:pt x="226" y="453"/>
                  </a:lnTo>
                  <a:lnTo>
                    <a:pt x="224" y="464"/>
                  </a:lnTo>
                  <a:lnTo>
                    <a:pt x="224" y="474"/>
                  </a:lnTo>
                  <a:lnTo>
                    <a:pt x="224" y="483"/>
                  </a:lnTo>
                  <a:lnTo>
                    <a:pt x="226" y="493"/>
                  </a:lnTo>
                  <a:lnTo>
                    <a:pt x="232" y="501"/>
                  </a:lnTo>
                  <a:lnTo>
                    <a:pt x="234" y="502"/>
                  </a:lnTo>
                  <a:lnTo>
                    <a:pt x="235" y="504"/>
                  </a:lnTo>
                  <a:lnTo>
                    <a:pt x="237" y="504"/>
                  </a:lnTo>
                  <a:lnTo>
                    <a:pt x="240" y="504"/>
                  </a:lnTo>
                  <a:lnTo>
                    <a:pt x="243" y="502"/>
                  </a:lnTo>
                  <a:lnTo>
                    <a:pt x="245" y="502"/>
                  </a:lnTo>
                  <a:lnTo>
                    <a:pt x="248" y="502"/>
                  </a:lnTo>
                  <a:lnTo>
                    <a:pt x="251" y="502"/>
                  </a:lnTo>
                  <a:lnTo>
                    <a:pt x="255" y="501"/>
                  </a:lnTo>
                  <a:lnTo>
                    <a:pt x="258" y="501"/>
                  </a:lnTo>
                  <a:lnTo>
                    <a:pt x="261" y="501"/>
                  </a:lnTo>
                  <a:lnTo>
                    <a:pt x="263" y="499"/>
                  </a:lnTo>
                  <a:lnTo>
                    <a:pt x="264" y="496"/>
                  </a:lnTo>
                  <a:lnTo>
                    <a:pt x="266" y="494"/>
                  </a:lnTo>
                  <a:lnTo>
                    <a:pt x="266" y="491"/>
                  </a:lnTo>
                  <a:lnTo>
                    <a:pt x="267" y="488"/>
                  </a:lnTo>
                  <a:lnTo>
                    <a:pt x="267" y="486"/>
                  </a:lnTo>
                  <a:lnTo>
                    <a:pt x="269" y="485"/>
                  </a:lnTo>
                  <a:lnTo>
                    <a:pt x="272" y="485"/>
                  </a:lnTo>
                  <a:lnTo>
                    <a:pt x="274" y="485"/>
                  </a:lnTo>
                  <a:lnTo>
                    <a:pt x="274" y="483"/>
                  </a:lnTo>
                  <a:lnTo>
                    <a:pt x="274" y="482"/>
                  </a:lnTo>
                  <a:lnTo>
                    <a:pt x="274" y="480"/>
                  </a:lnTo>
                  <a:lnTo>
                    <a:pt x="274" y="478"/>
                  </a:lnTo>
                  <a:lnTo>
                    <a:pt x="274" y="478"/>
                  </a:lnTo>
                  <a:lnTo>
                    <a:pt x="274" y="477"/>
                  </a:lnTo>
                  <a:lnTo>
                    <a:pt x="274" y="475"/>
                  </a:lnTo>
                  <a:lnTo>
                    <a:pt x="274" y="475"/>
                  </a:lnTo>
                  <a:lnTo>
                    <a:pt x="274" y="475"/>
                  </a:lnTo>
                  <a:lnTo>
                    <a:pt x="274" y="475"/>
                  </a:lnTo>
                  <a:lnTo>
                    <a:pt x="280" y="474"/>
                  </a:lnTo>
                  <a:lnTo>
                    <a:pt x="285" y="474"/>
                  </a:lnTo>
                  <a:lnTo>
                    <a:pt x="290" y="475"/>
                  </a:lnTo>
                  <a:lnTo>
                    <a:pt x="295" y="477"/>
                  </a:lnTo>
                  <a:lnTo>
                    <a:pt x="298" y="478"/>
                  </a:lnTo>
                  <a:lnTo>
                    <a:pt x="301" y="482"/>
                  </a:lnTo>
                  <a:lnTo>
                    <a:pt x="304" y="485"/>
                  </a:lnTo>
                  <a:lnTo>
                    <a:pt x="309" y="490"/>
                  </a:lnTo>
                  <a:lnTo>
                    <a:pt x="312" y="493"/>
                  </a:lnTo>
                  <a:lnTo>
                    <a:pt x="317" y="496"/>
                  </a:lnTo>
                  <a:lnTo>
                    <a:pt x="322" y="498"/>
                  </a:lnTo>
                  <a:lnTo>
                    <a:pt x="327" y="499"/>
                  </a:lnTo>
                  <a:lnTo>
                    <a:pt x="331" y="499"/>
                  </a:lnTo>
                  <a:lnTo>
                    <a:pt x="336" y="498"/>
                  </a:lnTo>
                  <a:lnTo>
                    <a:pt x="341" y="496"/>
                  </a:lnTo>
                  <a:lnTo>
                    <a:pt x="346" y="493"/>
                  </a:lnTo>
                  <a:lnTo>
                    <a:pt x="351" y="490"/>
                  </a:lnTo>
                  <a:lnTo>
                    <a:pt x="355" y="486"/>
                  </a:lnTo>
                  <a:lnTo>
                    <a:pt x="360" y="483"/>
                  </a:lnTo>
                  <a:lnTo>
                    <a:pt x="365" y="480"/>
                  </a:lnTo>
                  <a:lnTo>
                    <a:pt x="373" y="475"/>
                  </a:lnTo>
                  <a:lnTo>
                    <a:pt x="381" y="474"/>
                  </a:lnTo>
                  <a:lnTo>
                    <a:pt x="389" y="472"/>
                  </a:lnTo>
                  <a:lnTo>
                    <a:pt x="397" y="472"/>
                  </a:lnTo>
                  <a:lnTo>
                    <a:pt x="405" y="474"/>
                  </a:lnTo>
                  <a:lnTo>
                    <a:pt x="413" y="474"/>
                  </a:lnTo>
                  <a:lnTo>
                    <a:pt x="421" y="475"/>
                  </a:lnTo>
                  <a:lnTo>
                    <a:pt x="429" y="475"/>
                  </a:lnTo>
                  <a:lnTo>
                    <a:pt x="437" y="475"/>
                  </a:lnTo>
                  <a:lnTo>
                    <a:pt x="445" y="475"/>
                  </a:lnTo>
                  <a:lnTo>
                    <a:pt x="445" y="464"/>
                  </a:lnTo>
                  <a:lnTo>
                    <a:pt x="450" y="461"/>
                  </a:lnTo>
                  <a:lnTo>
                    <a:pt x="453" y="456"/>
                  </a:lnTo>
                  <a:lnTo>
                    <a:pt x="456" y="451"/>
                  </a:lnTo>
                  <a:lnTo>
                    <a:pt x="458" y="445"/>
                  </a:lnTo>
                  <a:lnTo>
                    <a:pt x="459" y="440"/>
                  </a:lnTo>
                  <a:lnTo>
                    <a:pt x="461" y="434"/>
                  </a:lnTo>
                  <a:lnTo>
                    <a:pt x="461" y="429"/>
                  </a:lnTo>
                  <a:lnTo>
                    <a:pt x="459" y="424"/>
                  </a:lnTo>
                  <a:lnTo>
                    <a:pt x="458" y="419"/>
                  </a:lnTo>
                  <a:lnTo>
                    <a:pt x="456" y="416"/>
                  </a:lnTo>
                  <a:lnTo>
                    <a:pt x="453" y="414"/>
                  </a:lnTo>
                  <a:lnTo>
                    <a:pt x="451" y="413"/>
                  </a:lnTo>
                  <a:lnTo>
                    <a:pt x="450" y="411"/>
                  </a:lnTo>
                  <a:lnTo>
                    <a:pt x="447" y="410"/>
                  </a:lnTo>
                  <a:lnTo>
                    <a:pt x="445" y="408"/>
                  </a:lnTo>
                  <a:lnTo>
                    <a:pt x="442" y="408"/>
                  </a:lnTo>
                  <a:lnTo>
                    <a:pt x="440" y="406"/>
                  </a:lnTo>
                  <a:lnTo>
                    <a:pt x="439" y="406"/>
                  </a:lnTo>
                  <a:lnTo>
                    <a:pt x="435" y="405"/>
                  </a:lnTo>
                  <a:lnTo>
                    <a:pt x="434" y="405"/>
                  </a:lnTo>
                  <a:lnTo>
                    <a:pt x="431" y="405"/>
                  </a:lnTo>
                  <a:lnTo>
                    <a:pt x="427" y="405"/>
                  </a:lnTo>
                  <a:lnTo>
                    <a:pt x="424" y="405"/>
                  </a:lnTo>
                  <a:lnTo>
                    <a:pt x="419" y="403"/>
                  </a:lnTo>
                  <a:lnTo>
                    <a:pt x="416" y="403"/>
                  </a:lnTo>
                  <a:lnTo>
                    <a:pt x="411" y="402"/>
                  </a:lnTo>
                  <a:lnTo>
                    <a:pt x="408" y="402"/>
                  </a:lnTo>
                  <a:lnTo>
                    <a:pt x="403" y="400"/>
                  </a:lnTo>
                  <a:lnTo>
                    <a:pt x="400" y="400"/>
                  </a:lnTo>
                  <a:lnTo>
                    <a:pt x="397" y="400"/>
                  </a:lnTo>
                  <a:lnTo>
                    <a:pt x="395" y="400"/>
                  </a:lnTo>
                  <a:lnTo>
                    <a:pt x="394" y="398"/>
                  </a:lnTo>
                  <a:lnTo>
                    <a:pt x="392" y="397"/>
                  </a:lnTo>
                  <a:lnTo>
                    <a:pt x="391" y="394"/>
                  </a:lnTo>
                  <a:lnTo>
                    <a:pt x="389" y="392"/>
                  </a:lnTo>
                  <a:lnTo>
                    <a:pt x="387" y="389"/>
                  </a:lnTo>
                  <a:lnTo>
                    <a:pt x="386" y="387"/>
                  </a:lnTo>
                  <a:lnTo>
                    <a:pt x="384" y="386"/>
                  </a:lnTo>
                  <a:lnTo>
                    <a:pt x="383" y="384"/>
                  </a:lnTo>
                  <a:lnTo>
                    <a:pt x="381" y="384"/>
                  </a:lnTo>
                  <a:lnTo>
                    <a:pt x="376" y="384"/>
                  </a:lnTo>
                  <a:lnTo>
                    <a:pt x="371" y="382"/>
                  </a:lnTo>
                  <a:lnTo>
                    <a:pt x="368" y="381"/>
                  </a:lnTo>
                  <a:lnTo>
                    <a:pt x="363" y="378"/>
                  </a:lnTo>
                  <a:lnTo>
                    <a:pt x="360" y="374"/>
                  </a:lnTo>
                  <a:lnTo>
                    <a:pt x="357" y="371"/>
                  </a:lnTo>
                  <a:lnTo>
                    <a:pt x="355" y="368"/>
                  </a:lnTo>
                  <a:lnTo>
                    <a:pt x="352" y="365"/>
                  </a:lnTo>
                  <a:lnTo>
                    <a:pt x="351" y="360"/>
                  </a:lnTo>
                  <a:lnTo>
                    <a:pt x="349" y="357"/>
                  </a:lnTo>
                  <a:lnTo>
                    <a:pt x="341" y="350"/>
                  </a:lnTo>
                  <a:lnTo>
                    <a:pt x="336" y="342"/>
                  </a:lnTo>
                  <a:lnTo>
                    <a:pt x="331" y="334"/>
                  </a:lnTo>
                  <a:lnTo>
                    <a:pt x="328" y="326"/>
                  </a:lnTo>
                  <a:lnTo>
                    <a:pt x="327" y="317"/>
                  </a:lnTo>
                  <a:lnTo>
                    <a:pt x="327" y="307"/>
                  </a:lnTo>
                  <a:lnTo>
                    <a:pt x="327" y="298"/>
                  </a:lnTo>
                  <a:lnTo>
                    <a:pt x="328" y="290"/>
                  </a:lnTo>
                  <a:lnTo>
                    <a:pt x="330" y="280"/>
                  </a:lnTo>
                  <a:lnTo>
                    <a:pt x="333" y="272"/>
                  </a:lnTo>
                  <a:lnTo>
                    <a:pt x="333" y="270"/>
                  </a:lnTo>
                  <a:lnTo>
                    <a:pt x="333" y="267"/>
                  </a:lnTo>
                  <a:lnTo>
                    <a:pt x="335" y="264"/>
                  </a:lnTo>
                  <a:lnTo>
                    <a:pt x="335" y="261"/>
                  </a:lnTo>
                  <a:lnTo>
                    <a:pt x="336" y="258"/>
                  </a:lnTo>
                  <a:lnTo>
                    <a:pt x="336" y="254"/>
                  </a:lnTo>
                  <a:lnTo>
                    <a:pt x="338" y="251"/>
                  </a:lnTo>
                  <a:lnTo>
                    <a:pt x="338" y="246"/>
                  </a:lnTo>
                  <a:lnTo>
                    <a:pt x="338" y="243"/>
                  </a:lnTo>
                  <a:lnTo>
                    <a:pt x="338" y="240"/>
                  </a:lnTo>
                  <a:lnTo>
                    <a:pt x="335" y="240"/>
                  </a:lnTo>
                  <a:lnTo>
                    <a:pt x="333" y="240"/>
                  </a:lnTo>
                  <a:lnTo>
                    <a:pt x="331" y="238"/>
                  </a:lnTo>
                  <a:lnTo>
                    <a:pt x="330" y="238"/>
                  </a:lnTo>
                  <a:lnTo>
                    <a:pt x="328" y="237"/>
                  </a:lnTo>
                  <a:lnTo>
                    <a:pt x="327" y="235"/>
                  </a:lnTo>
                  <a:lnTo>
                    <a:pt x="327" y="234"/>
                  </a:lnTo>
                  <a:lnTo>
                    <a:pt x="325" y="232"/>
                  </a:lnTo>
                  <a:lnTo>
                    <a:pt x="323" y="230"/>
                  </a:lnTo>
                  <a:lnTo>
                    <a:pt x="322" y="229"/>
                  </a:lnTo>
                  <a:lnTo>
                    <a:pt x="320" y="229"/>
                  </a:lnTo>
                  <a:lnTo>
                    <a:pt x="319" y="229"/>
                  </a:lnTo>
                  <a:lnTo>
                    <a:pt x="317" y="229"/>
                  </a:lnTo>
                  <a:lnTo>
                    <a:pt x="314" y="229"/>
                  </a:lnTo>
                  <a:lnTo>
                    <a:pt x="312" y="230"/>
                  </a:lnTo>
                  <a:lnTo>
                    <a:pt x="309" y="230"/>
                  </a:lnTo>
                  <a:lnTo>
                    <a:pt x="307" y="230"/>
                  </a:lnTo>
                  <a:lnTo>
                    <a:pt x="304" y="230"/>
                  </a:lnTo>
                  <a:lnTo>
                    <a:pt x="303" y="227"/>
                  </a:lnTo>
                  <a:lnTo>
                    <a:pt x="301" y="224"/>
                  </a:lnTo>
                  <a:lnTo>
                    <a:pt x="306" y="224"/>
                  </a:lnTo>
                  <a:lnTo>
                    <a:pt x="309" y="222"/>
                  </a:lnTo>
                  <a:lnTo>
                    <a:pt x="312" y="221"/>
                  </a:lnTo>
                  <a:lnTo>
                    <a:pt x="315" y="218"/>
                  </a:lnTo>
                  <a:lnTo>
                    <a:pt x="319" y="214"/>
                  </a:lnTo>
                  <a:lnTo>
                    <a:pt x="320" y="213"/>
                  </a:lnTo>
                  <a:lnTo>
                    <a:pt x="322" y="210"/>
                  </a:lnTo>
                  <a:lnTo>
                    <a:pt x="325" y="206"/>
                  </a:lnTo>
                  <a:lnTo>
                    <a:pt x="327" y="205"/>
                  </a:lnTo>
                  <a:lnTo>
                    <a:pt x="328" y="203"/>
                  </a:lnTo>
                  <a:lnTo>
                    <a:pt x="333" y="200"/>
                  </a:lnTo>
                  <a:lnTo>
                    <a:pt x="338" y="198"/>
                  </a:lnTo>
                  <a:lnTo>
                    <a:pt x="344" y="197"/>
                  </a:lnTo>
                  <a:lnTo>
                    <a:pt x="351" y="197"/>
                  </a:lnTo>
                  <a:lnTo>
                    <a:pt x="357" y="195"/>
                  </a:lnTo>
                  <a:lnTo>
                    <a:pt x="365" y="195"/>
                  </a:lnTo>
                  <a:lnTo>
                    <a:pt x="371" y="197"/>
                  </a:lnTo>
                  <a:lnTo>
                    <a:pt x="378" y="197"/>
                  </a:lnTo>
                  <a:lnTo>
                    <a:pt x="384" y="197"/>
                  </a:lnTo>
                  <a:lnTo>
                    <a:pt x="392" y="197"/>
                  </a:lnTo>
                  <a:lnTo>
                    <a:pt x="392" y="190"/>
                  </a:lnTo>
                  <a:lnTo>
                    <a:pt x="392" y="184"/>
                  </a:lnTo>
                  <a:lnTo>
                    <a:pt x="394" y="178"/>
                  </a:lnTo>
                  <a:lnTo>
                    <a:pt x="394" y="170"/>
                  </a:lnTo>
                  <a:lnTo>
                    <a:pt x="394" y="163"/>
                  </a:lnTo>
                  <a:lnTo>
                    <a:pt x="392" y="157"/>
                  </a:lnTo>
                  <a:lnTo>
                    <a:pt x="391" y="150"/>
                  </a:lnTo>
                  <a:lnTo>
                    <a:pt x="387" y="144"/>
                  </a:lnTo>
                  <a:lnTo>
                    <a:pt x="383" y="138"/>
                  </a:lnTo>
                  <a:lnTo>
                    <a:pt x="376" y="133"/>
                  </a:lnTo>
                  <a:lnTo>
                    <a:pt x="363" y="126"/>
                  </a:lnTo>
                  <a:lnTo>
                    <a:pt x="352" y="118"/>
                  </a:lnTo>
                  <a:lnTo>
                    <a:pt x="341" y="110"/>
                  </a:lnTo>
                  <a:lnTo>
                    <a:pt x="330" y="102"/>
                  </a:lnTo>
                  <a:lnTo>
                    <a:pt x="320" y="93"/>
                  </a:lnTo>
                  <a:lnTo>
                    <a:pt x="309" y="83"/>
                  </a:lnTo>
                  <a:lnTo>
                    <a:pt x="298" y="74"/>
                  </a:lnTo>
                  <a:lnTo>
                    <a:pt x="288" y="66"/>
                  </a:lnTo>
                  <a:lnTo>
                    <a:pt x="275" y="56"/>
                  </a:lnTo>
                  <a:lnTo>
                    <a:pt x="264" y="48"/>
                  </a:lnTo>
                  <a:lnTo>
                    <a:pt x="263" y="48"/>
                  </a:lnTo>
                  <a:lnTo>
                    <a:pt x="261" y="48"/>
                  </a:lnTo>
                  <a:lnTo>
                    <a:pt x="259" y="48"/>
                  </a:lnTo>
                  <a:lnTo>
                    <a:pt x="259" y="48"/>
                  </a:lnTo>
                  <a:lnTo>
                    <a:pt x="258" y="48"/>
                  </a:lnTo>
                  <a:lnTo>
                    <a:pt x="258" y="48"/>
                  </a:lnTo>
                  <a:lnTo>
                    <a:pt x="256" y="48"/>
                  </a:lnTo>
                  <a:lnTo>
                    <a:pt x="256" y="48"/>
                  </a:lnTo>
                  <a:lnTo>
                    <a:pt x="255" y="48"/>
                  </a:lnTo>
                  <a:lnTo>
                    <a:pt x="253" y="48"/>
                  </a:lnTo>
                  <a:lnTo>
                    <a:pt x="251" y="46"/>
                  </a:lnTo>
                  <a:lnTo>
                    <a:pt x="250" y="45"/>
                  </a:lnTo>
                  <a:lnTo>
                    <a:pt x="248" y="42"/>
                  </a:lnTo>
                  <a:lnTo>
                    <a:pt x="247" y="40"/>
                  </a:lnTo>
                  <a:lnTo>
                    <a:pt x="245" y="38"/>
                  </a:lnTo>
                  <a:lnTo>
                    <a:pt x="243" y="35"/>
                  </a:lnTo>
                  <a:lnTo>
                    <a:pt x="242" y="34"/>
                  </a:lnTo>
                  <a:lnTo>
                    <a:pt x="240" y="34"/>
                  </a:lnTo>
                  <a:lnTo>
                    <a:pt x="239" y="32"/>
                  </a:lnTo>
                  <a:lnTo>
                    <a:pt x="237" y="32"/>
                  </a:lnTo>
                  <a:lnTo>
                    <a:pt x="237" y="32"/>
                  </a:lnTo>
                  <a:lnTo>
                    <a:pt x="235" y="32"/>
                  </a:lnTo>
                  <a:close/>
                </a:path>
              </a:pathLst>
            </a:custGeom>
            <a:solidFill>
              <a:srgbClr val="B1FFD0"/>
            </a:solidFill>
            <a:ln w="9525">
              <a:noFill/>
              <a:round/>
              <a:headEnd/>
              <a:tailEnd/>
            </a:ln>
          </p:spPr>
          <p:txBody>
            <a:bodyPr/>
            <a:lstStyle/>
            <a:p>
              <a:endParaRPr lang="en-US"/>
            </a:p>
          </p:txBody>
        </p:sp>
        <p:sp>
          <p:nvSpPr>
            <p:cNvPr id="57355" name="Freeform 11"/>
            <p:cNvSpPr>
              <a:spLocks/>
            </p:cNvSpPr>
            <p:nvPr/>
          </p:nvSpPr>
          <p:spPr bwMode="auto">
            <a:xfrm>
              <a:off x="2231" y="3020"/>
              <a:ext cx="1409" cy="745"/>
            </a:xfrm>
            <a:custGeom>
              <a:avLst/>
              <a:gdLst/>
              <a:ahLst/>
              <a:cxnLst>
                <a:cxn ang="0">
                  <a:pos x="509" y="441"/>
                </a:cxn>
                <a:cxn ang="0">
                  <a:pos x="308" y="480"/>
                </a:cxn>
                <a:cxn ang="0">
                  <a:pos x="237" y="529"/>
                </a:cxn>
                <a:cxn ang="0">
                  <a:pos x="204" y="558"/>
                </a:cxn>
                <a:cxn ang="0">
                  <a:pos x="87" y="636"/>
                </a:cxn>
                <a:cxn ang="0">
                  <a:pos x="58" y="748"/>
                </a:cxn>
                <a:cxn ang="0">
                  <a:pos x="40" y="801"/>
                </a:cxn>
                <a:cxn ang="0">
                  <a:pos x="31" y="873"/>
                </a:cxn>
                <a:cxn ang="0">
                  <a:pos x="13" y="990"/>
                </a:cxn>
                <a:cxn ang="0">
                  <a:pos x="4" y="1225"/>
                </a:cxn>
                <a:cxn ang="0">
                  <a:pos x="128" y="1161"/>
                </a:cxn>
                <a:cxn ang="0">
                  <a:pos x="168" y="1072"/>
                </a:cxn>
                <a:cxn ang="0">
                  <a:pos x="280" y="897"/>
                </a:cxn>
                <a:cxn ang="0">
                  <a:pos x="434" y="928"/>
                </a:cxn>
                <a:cxn ang="0">
                  <a:pos x="484" y="960"/>
                </a:cxn>
                <a:cxn ang="0">
                  <a:pos x="535" y="976"/>
                </a:cxn>
                <a:cxn ang="0">
                  <a:pos x="685" y="1028"/>
                </a:cxn>
                <a:cxn ang="0">
                  <a:pos x="877" y="1060"/>
                </a:cxn>
                <a:cxn ang="0">
                  <a:pos x="1186" y="1089"/>
                </a:cxn>
                <a:cxn ang="0">
                  <a:pos x="1316" y="1110"/>
                </a:cxn>
                <a:cxn ang="0">
                  <a:pos x="1341" y="1124"/>
                </a:cxn>
                <a:cxn ang="0">
                  <a:pos x="1468" y="1256"/>
                </a:cxn>
                <a:cxn ang="0">
                  <a:pos x="1504" y="1321"/>
                </a:cxn>
                <a:cxn ang="0">
                  <a:pos x="1572" y="1432"/>
                </a:cxn>
                <a:cxn ang="0">
                  <a:pos x="1709" y="1489"/>
                </a:cxn>
                <a:cxn ang="0">
                  <a:pos x="1749" y="1428"/>
                </a:cxn>
                <a:cxn ang="0">
                  <a:pos x="1727" y="1198"/>
                </a:cxn>
                <a:cxn ang="0">
                  <a:pos x="1751" y="1062"/>
                </a:cxn>
                <a:cxn ang="0">
                  <a:pos x="1890" y="985"/>
                </a:cxn>
                <a:cxn ang="0">
                  <a:pos x="1999" y="953"/>
                </a:cxn>
                <a:cxn ang="0">
                  <a:pos x="2028" y="952"/>
                </a:cxn>
                <a:cxn ang="0">
                  <a:pos x="2052" y="944"/>
                </a:cxn>
                <a:cxn ang="0">
                  <a:pos x="2160" y="886"/>
                </a:cxn>
                <a:cxn ang="0">
                  <a:pos x="2272" y="808"/>
                </a:cxn>
                <a:cxn ang="0">
                  <a:pos x="2436" y="726"/>
                </a:cxn>
                <a:cxn ang="0">
                  <a:pos x="2530" y="668"/>
                </a:cxn>
                <a:cxn ang="0">
                  <a:pos x="2570" y="649"/>
                </a:cxn>
                <a:cxn ang="0">
                  <a:pos x="2613" y="622"/>
                </a:cxn>
                <a:cxn ang="0">
                  <a:pos x="2760" y="488"/>
                </a:cxn>
                <a:cxn ang="0">
                  <a:pos x="2813" y="382"/>
                </a:cxn>
                <a:cxn ang="0">
                  <a:pos x="2600" y="190"/>
                </a:cxn>
                <a:cxn ang="0">
                  <a:pos x="2588" y="179"/>
                </a:cxn>
                <a:cxn ang="0">
                  <a:pos x="2575" y="174"/>
                </a:cxn>
                <a:cxn ang="0">
                  <a:pos x="2559" y="169"/>
                </a:cxn>
                <a:cxn ang="0">
                  <a:pos x="2439" y="152"/>
                </a:cxn>
                <a:cxn ang="0">
                  <a:pos x="2415" y="140"/>
                </a:cxn>
                <a:cxn ang="0">
                  <a:pos x="2319" y="108"/>
                </a:cxn>
                <a:cxn ang="0">
                  <a:pos x="2180" y="62"/>
                </a:cxn>
                <a:cxn ang="0">
                  <a:pos x="2096" y="40"/>
                </a:cxn>
                <a:cxn ang="0">
                  <a:pos x="1957" y="3"/>
                </a:cxn>
                <a:cxn ang="0">
                  <a:pos x="1898" y="14"/>
                </a:cxn>
                <a:cxn ang="0">
                  <a:pos x="1860" y="22"/>
                </a:cxn>
                <a:cxn ang="0">
                  <a:pos x="1634" y="19"/>
                </a:cxn>
                <a:cxn ang="0">
                  <a:pos x="1421" y="3"/>
                </a:cxn>
                <a:cxn ang="0">
                  <a:pos x="1196" y="60"/>
                </a:cxn>
                <a:cxn ang="0">
                  <a:pos x="1056" y="115"/>
                </a:cxn>
                <a:cxn ang="0">
                  <a:pos x="978" y="148"/>
                </a:cxn>
                <a:cxn ang="0">
                  <a:pos x="895" y="148"/>
                </a:cxn>
                <a:cxn ang="0">
                  <a:pos x="852" y="187"/>
                </a:cxn>
                <a:cxn ang="0">
                  <a:pos x="736" y="297"/>
                </a:cxn>
                <a:cxn ang="0">
                  <a:pos x="703" y="348"/>
                </a:cxn>
                <a:cxn ang="0">
                  <a:pos x="640" y="411"/>
                </a:cxn>
              </a:cxnLst>
              <a:rect l="0" t="0" r="r" b="b"/>
              <a:pathLst>
                <a:path w="2818" h="1489">
                  <a:moveTo>
                    <a:pt x="607" y="435"/>
                  </a:moveTo>
                  <a:lnTo>
                    <a:pt x="599" y="436"/>
                  </a:lnTo>
                  <a:lnTo>
                    <a:pt x="591" y="438"/>
                  </a:lnTo>
                  <a:lnTo>
                    <a:pt x="583" y="438"/>
                  </a:lnTo>
                  <a:lnTo>
                    <a:pt x="575" y="438"/>
                  </a:lnTo>
                  <a:lnTo>
                    <a:pt x="567" y="436"/>
                  </a:lnTo>
                  <a:lnTo>
                    <a:pt x="559" y="435"/>
                  </a:lnTo>
                  <a:lnTo>
                    <a:pt x="551" y="435"/>
                  </a:lnTo>
                  <a:lnTo>
                    <a:pt x="543" y="433"/>
                  </a:lnTo>
                  <a:lnTo>
                    <a:pt x="535" y="435"/>
                  </a:lnTo>
                  <a:lnTo>
                    <a:pt x="527" y="435"/>
                  </a:lnTo>
                  <a:lnTo>
                    <a:pt x="509" y="441"/>
                  </a:lnTo>
                  <a:lnTo>
                    <a:pt x="492" y="446"/>
                  </a:lnTo>
                  <a:lnTo>
                    <a:pt x="472" y="451"/>
                  </a:lnTo>
                  <a:lnTo>
                    <a:pt x="455" y="454"/>
                  </a:lnTo>
                  <a:lnTo>
                    <a:pt x="436" y="457"/>
                  </a:lnTo>
                  <a:lnTo>
                    <a:pt x="416" y="460"/>
                  </a:lnTo>
                  <a:lnTo>
                    <a:pt x="397" y="464"/>
                  </a:lnTo>
                  <a:lnTo>
                    <a:pt x="380" y="467"/>
                  </a:lnTo>
                  <a:lnTo>
                    <a:pt x="360" y="470"/>
                  </a:lnTo>
                  <a:lnTo>
                    <a:pt x="341" y="473"/>
                  </a:lnTo>
                  <a:lnTo>
                    <a:pt x="330" y="473"/>
                  </a:lnTo>
                  <a:lnTo>
                    <a:pt x="319" y="475"/>
                  </a:lnTo>
                  <a:lnTo>
                    <a:pt x="308" y="480"/>
                  </a:lnTo>
                  <a:lnTo>
                    <a:pt x="298" y="484"/>
                  </a:lnTo>
                  <a:lnTo>
                    <a:pt x="288" y="489"/>
                  </a:lnTo>
                  <a:lnTo>
                    <a:pt x="279" y="496"/>
                  </a:lnTo>
                  <a:lnTo>
                    <a:pt x="269" y="502"/>
                  </a:lnTo>
                  <a:lnTo>
                    <a:pt x="261" y="510"/>
                  </a:lnTo>
                  <a:lnTo>
                    <a:pt x="253" y="518"/>
                  </a:lnTo>
                  <a:lnTo>
                    <a:pt x="245" y="526"/>
                  </a:lnTo>
                  <a:lnTo>
                    <a:pt x="244" y="526"/>
                  </a:lnTo>
                  <a:lnTo>
                    <a:pt x="242" y="526"/>
                  </a:lnTo>
                  <a:lnTo>
                    <a:pt x="240" y="528"/>
                  </a:lnTo>
                  <a:lnTo>
                    <a:pt x="239" y="528"/>
                  </a:lnTo>
                  <a:lnTo>
                    <a:pt x="237" y="529"/>
                  </a:lnTo>
                  <a:lnTo>
                    <a:pt x="236" y="529"/>
                  </a:lnTo>
                  <a:lnTo>
                    <a:pt x="234" y="531"/>
                  </a:lnTo>
                  <a:lnTo>
                    <a:pt x="232" y="531"/>
                  </a:lnTo>
                  <a:lnTo>
                    <a:pt x="231" y="531"/>
                  </a:lnTo>
                  <a:lnTo>
                    <a:pt x="229" y="531"/>
                  </a:lnTo>
                  <a:lnTo>
                    <a:pt x="224" y="534"/>
                  </a:lnTo>
                  <a:lnTo>
                    <a:pt x="220" y="539"/>
                  </a:lnTo>
                  <a:lnTo>
                    <a:pt x="216" y="542"/>
                  </a:lnTo>
                  <a:lnTo>
                    <a:pt x="213" y="545"/>
                  </a:lnTo>
                  <a:lnTo>
                    <a:pt x="210" y="550"/>
                  </a:lnTo>
                  <a:lnTo>
                    <a:pt x="207" y="553"/>
                  </a:lnTo>
                  <a:lnTo>
                    <a:pt x="204" y="558"/>
                  </a:lnTo>
                  <a:lnTo>
                    <a:pt x="200" y="561"/>
                  </a:lnTo>
                  <a:lnTo>
                    <a:pt x="196" y="564"/>
                  </a:lnTo>
                  <a:lnTo>
                    <a:pt x="191" y="569"/>
                  </a:lnTo>
                  <a:lnTo>
                    <a:pt x="178" y="574"/>
                  </a:lnTo>
                  <a:lnTo>
                    <a:pt x="165" y="580"/>
                  </a:lnTo>
                  <a:lnTo>
                    <a:pt x="152" y="587"/>
                  </a:lnTo>
                  <a:lnTo>
                    <a:pt x="140" y="593"/>
                  </a:lnTo>
                  <a:lnTo>
                    <a:pt x="127" y="601"/>
                  </a:lnTo>
                  <a:lnTo>
                    <a:pt x="116" y="608"/>
                  </a:lnTo>
                  <a:lnTo>
                    <a:pt x="104" y="617"/>
                  </a:lnTo>
                  <a:lnTo>
                    <a:pt x="95" y="625"/>
                  </a:lnTo>
                  <a:lnTo>
                    <a:pt x="87" y="636"/>
                  </a:lnTo>
                  <a:lnTo>
                    <a:pt x="79" y="649"/>
                  </a:lnTo>
                  <a:lnTo>
                    <a:pt x="77" y="659"/>
                  </a:lnTo>
                  <a:lnTo>
                    <a:pt x="74" y="668"/>
                  </a:lnTo>
                  <a:lnTo>
                    <a:pt x="72" y="678"/>
                  </a:lnTo>
                  <a:lnTo>
                    <a:pt x="72" y="688"/>
                  </a:lnTo>
                  <a:lnTo>
                    <a:pt x="71" y="697"/>
                  </a:lnTo>
                  <a:lnTo>
                    <a:pt x="69" y="707"/>
                  </a:lnTo>
                  <a:lnTo>
                    <a:pt x="68" y="716"/>
                  </a:lnTo>
                  <a:lnTo>
                    <a:pt x="64" y="726"/>
                  </a:lnTo>
                  <a:lnTo>
                    <a:pt x="63" y="736"/>
                  </a:lnTo>
                  <a:lnTo>
                    <a:pt x="58" y="745"/>
                  </a:lnTo>
                  <a:lnTo>
                    <a:pt x="58" y="748"/>
                  </a:lnTo>
                  <a:lnTo>
                    <a:pt x="58" y="752"/>
                  </a:lnTo>
                  <a:lnTo>
                    <a:pt x="56" y="755"/>
                  </a:lnTo>
                  <a:lnTo>
                    <a:pt x="56" y="758"/>
                  </a:lnTo>
                  <a:lnTo>
                    <a:pt x="55" y="761"/>
                  </a:lnTo>
                  <a:lnTo>
                    <a:pt x="53" y="764"/>
                  </a:lnTo>
                  <a:lnTo>
                    <a:pt x="52" y="768"/>
                  </a:lnTo>
                  <a:lnTo>
                    <a:pt x="50" y="771"/>
                  </a:lnTo>
                  <a:lnTo>
                    <a:pt x="48" y="774"/>
                  </a:lnTo>
                  <a:lnTo>
                    <a:pt x="47" y="777"/>
                  </a:lnTo>
                  <a:lnTo>
                    <a:pt x="45" y="785"/>
                  </a:lnTo>
                  <a:lnTo>
                    <a:pt x="42" y="793"/>
                  </a:lnTo>
                  <a:lnTo>
                    <a:pt x="40" y="801"/>
                  </a:lnTo>
                  <a:lnTo>
                    <a:pt x="40" y="809"/>
                  </a:lnTo>
                  <a:lnTo>
                    <a:pt x="39" y="817"/>
                  </a:lnTo>
                  <a:lnTo>
                    <a:pt x="39" y="825"/>
                  </a:lnTo>
                  <a:lnTo>
                    <a:pt x="37" y="833"/>
                  </a:lnTo>
                  <a:lnTo>
                    <a:pt x="36" y="841"/>
                  </a:lnTo>
                  <a:lnTo>
                    <a:pt x="34" y="849"/>
                  </a:lnTo>
                  <a:lnTo>
                    <a:pt x="31" y="857"/>
                  </a:lnTo>
                  <a:lnTo>
                    <a:pt x="31" y="860"/>
                  </a:lnTo>
                  <a:lnTo>
                    <a:pt x="31" y="864"/>
                  </a:lnTo>
                  <a:lnTo>
                    <a:pt x="31" y="867"/>
                  </a:lnTo>
                  <a:lnTo>
                    <a:pt x="31" y="870"/>
                  </a:lnTo>
                  <a:lnTo>
                    <a:pt x="31" y="873"/>
                  </a:lnTo>
                  <a:lnTo>
                    <a:pt x="31" y="876"/>
                  </a:lnTo>
                  <a:lnTo>
                    <a:pt x="31" y="880"/>
                  </a:lnTo>
                  <a:lnTo>
                    <a:pt x="31" y="883"/>
                  </a:lnTo>
                  <a:lnTo>
                    <a:pt x="31" y="886"/>
                  </a:lnTo>
                  <a:lnTo>
                    <a:pt x="31" y="889"/>
                  </a:lnTo>
                  <a:lnTo>
                    <a:pt x="26" y="904"/>
                  </a:lnTo>
                  <a:lnTo>
                    <a:pt x="21" y="918"/>
                  </a:lnTo>
                  <a:lnTo>
                    <a:pt x="18" y="932"/>
                  </a:lnTo>
                  <a:lnTo>
                    <a:pt x="16" y="947"/>
                  </a:lnTo>
                  <a:lnTo>
                    <a:pt x="15" y="961"/>
                  </a:lnTo>
                  <a:lnTo>
                    <a:pt x="13" y="976"/>
                  </a:lnTo>
                  <a:lnTo>
                    <a:pt x="13" y="990"/>
                  </a:lnTo>
                  <a:lnTo>
                    <a:pt x="12" y="1004"/>
                  </a:lnTo>
                  <a:lnTo>
                    <a:pt x="12" y="1019"/>
                  </a:lnTo>
                  <a:lnTo>
                    <a:pt x="10" y="1033"/>
                  </a:lnTo>
                  <a:lnTo>
                    <a:pt x="5" y="1054"/>
                  </a:lnTo>
                  <a:lnTo>
                    <a:pt x="4" y="1075"/>
                  </a:lnTo>
                  <a:lnTo>
                    <a:pt x="2" y="1096"/>
                  </a:lnTo>
                  <a:lnTo>
                    <a:pt x="0" y="1118"/>
                  </a:lnTo>
                  <a:lnTo>
                    <a:pt x="0" y="1139"/>
                  </a:lnTo>
                  <a:lnTo>
                    <a:pt x="2" y="1161"/>
                  </a:lnTo>
                  <a:lnTo>
                    <a:pt x="2" y="1182"/>
                  </a:lnTo>
                  <a:lnTo>
                    <a:pt x="4" y="1204"/>
                  </a:lnTo>
                  <a:lnTo>
                    <a:pt x="4" y="1225"/>
                  </a:lnTo>
                  <a:lnTo>
                    <a:pt x="5" y="1246"/>
                  </a:lnTo>
                  <a:lnTo>
                    <a:pt x="20" y="1246"/>
                  </a:lnTo>
                  <a:lnTo>
                    <a:pt x="36" y="1244"/>
                  </a:lnTo>
                  <a:lnTo>
                    <a:pt x="50" y="1240"/>
                  </a:lnTo>
                  <a:lnTo>
                    <a:pt x="63" y="1232"/>
                  </a:lnTo>
                  <a:lnTo>
                    <a:pt x="76" y="1224"/>
                  </a:lnTo>
                  <a:lnTo>
                    <a:pt x="88" y="1214"/>
                  </a:lnTo>
                  <a:lnTo>
                    <a:pt x="100" y="1203"/>
                  </a:lnTo>
                  <a:lnTo>
                    <a:pt x="109" y="1192"/>
                  </a:lnTo>
                  <a:lnTo>
                    <a:pt x="119" y="1179"/>
                  </a:lnTo>
                  <a:lnTo>
                    <a:pt x="127" y="1166"/>
                  </a:lnTo>
                  <a:lnTo>
                    <a:pt x="128" y="1161"/>
                  </a:lnTo>
                  <a:lnTo>
                    <a:pt x="130" y="1156"/>
                  </a:lnTo>
                  <a:lnTo>
                    <a:pt x="132" y="1152"/>
                  </a:lnTo>
                  <a:lnTo>
                    <a:pt x="133" y="1147"/>
                  </a:lnTo>
                  <a:lnTo>
                    <a:pt x="135" y="1142"/>
                  </a:lnTo>
                  <a:lnTo>
                    <a:pt x="136" y="1137"/>
                  </a:lnTo>
                  <a:lnTo>
                    <a:pt x="138" y="1132"/>
                  </a:lnTo>
                  <a:lnTo>
                    <a:pt x="140" y="1128"/>
                  </a:lnTo>
                  <a:lnTo>
                    <a:pt x="141" y="1123"/>
                  </a:lnTo>
                  <a:lnTo>
                    <a:pt x="143" y="1118"/>
                  </a:lnTo>
                  <a:lnTo>
                    <a:pt x="151" y="1102"/>
                  </a:lnTo>
                  <a:lnTo>
                    <a:pt x="160" y="1086"/>
                  </a:lnTo>
                  <a:lnTo>
                    <a:pt x="168" y="1072"/>
                  </a:lnTo>
                  <a:lnTo>
                    <a:pt x="176" y="1056"/>
                  </a:lnTo>
                  <a:lnTo>
                    <a:pt x="186" y="1041"/>
                  </a:lnTo>
                  <a:lnTo>
                    <a:pt x="194" y="1025"/>
                  </a:lnTo>
                  <a:lnTo>
                    <a:pt x="204" y="1011"/>
                  </a:lnTo>
                  <a:lnTo>
                    <a:pt x="212" y="995"/>
                  </a:lnTo>
                  <a:lnTo>
                    <a:pt x="220" y="979"/>
                  </a:lnTo>
                  <a:lnTo>
                    <a:pt x="229" y="963"/>
                  </a:lnTo>
                  <a:lnTo>
                    <a:pt x="237" y="950"/>
                  </a:lnTo>
                  <a:lnTo>
                    <a:pt x="247" y="936"/>
                  </a:lnTo>
                  <a:lnTo>
                    <a:pt x="256" y="921"/>
                  </a:lnTo>
                  <a:lnTo>
                    <a:pt x="268" y="908"/>
                  </a:lnTo>
                  <a:lnTo>
                    <a:pt x="280" y="897"/>
                  </a:lnTo>
                  <a:lnTo>
                    <a:pt x="293" y="886"/>
                  </a:lnTo>
                  <a:lnTo>
                    <a:pt x="308" y="880"/>
                  </a:lnTo>
                  <a:lnTo>
                    <a:pt x="324" y="875"/>
                  </a:lnTo>
                  <a:lnTo>
                    <a:pt x="340" y="873"/>
                  </a:lnTo>
                  <a:lnTo>
                    <a:pt x="357" y="878"/>
                  </a:lnTo>
                  <a:lnTo>
                    <a:pt x="368" y="881"/>
                  </a:lnTo>
                  <a:lnTo>
                    <a:pt x="381" y="888"/>
                  </a:lnTo>
                  <a:lnTo>
                    <a:pt x="391" y="894"/>
                  </a:lnTo>
                  <a:lnTo>
                    <a:pt x="402" y="902"/>
                  </a:lnTo>
                  <a:lnTo>
                    <a:pt x="413" y="910"/>
                  </a:lnTo>
                  <a:lnTo>
                    <a:pt x="423" y="920"/>
                  </a:lnTo>
                  <a:lnTo>
                    <a:pt x="434" y="928"/>
                  </a:lnTo>
                  <a:lnTo>
                    <a:pt x="445" y="936"/>
                  </a:lnTo>
                  <a:lnTo>
                    <a:pt x="456" y="942"/>
                  </a:lnTo>
                  <a:lnTo>
                    <a:pt x="469" y="947"/>
                  </a:lnTo>
                  <a:lnTo>
                    <a:pt x="471" y="948"/>
                  </a:lnTo>
                  <a:lnTo>
                    <a:pt x="472" y="950"/>
                  </a:lnTo>
                  <a:lnTo>
                    <a:pt x="474" y="952"/>
                  </a:lnTo>
                  <a:lnTo>
                    <a:pt x="477" y="952"/>
                  </a:lnTo>
                  <a:lnTo>
                    <a:pt x="479" y="953"/>
                  </a:lnTo>
                  <a:lnTo>
                    <a:pt x="480" y="955"/>
                  </a:lnTo>
                  <a:lnTo>
                    <a:pt x="482" y="956"/>
                  </a:lnTo>
                  <a:lnTo>
                    <a:pt x="484" y="958"/>
                  </a:lnTo>
                  <a:lnTo>
                    <a:pt x="484" y="960"/>
                  </a:lnTo>
                  <a:lnTo>
                    <a:pt x="485" y="963"/>
                  </a:lnTo>
                  <a:lnTo>
                    <a:pt x="490" y="963"/>
                  </a:lnTo>
                  <a:lnTo>
                    <a:pt x="495" y="963"/>
                  </a:lnTo>
                  <a:lnTo>
                    <a:pt x="498" y="963"/>
                  </a:lnTo>
                  <a:lnTo>
                    <a:pt x="503" y="963"/>
                  </a:lnTo>
                  <a:lnTo>
                    <a:pt x="508" y="964"/>
                  </a:lnTo>
                  <a:lnTo>
                    <a:pt x="512" y="964"/>
                  </a:lnTo>
                  <a:lnTo>
                    <a:pt x="516" y="964"/>
                  </a:lnTo>
                  <a:lnTo>
                    <a:pt x="520" y="966"/>
                  </a:lnTo>
                  <a:lnTo>
                    <a:pt x="524" y="968"/>
                  </a:lnTo>
                  <a:lnTo>
                    <a:pt x="527" y="969"/>
                  </a:lnTo>
                  <a:lnTo>
                    <a:pt x="535" y="976"/>
                  </a:lnTo>
                  <a:lnTo>
                    <a:pt x="543" y="984"/>
                  </a:lnTo>
                  <a:lnTo>
                    <a:pt x="551" y="990"/>
                  </a:lnTo>
                  <a:lnTo>
                    <a:pt x="559" y="995"/>
                  </a:lnTo>
                  <a:lnTo>
                    <a:pt x="568" y="1001"/>
                  </a:lnTo>
                  <a:lnTo>
                    <a:pt x="576" y="1004"/>
                  </a:lnTo>
                  <a:lnTo>
                    <a:pt x="584" y="1009"/>
                  </a:lnTo>
                  <a:lnTo>
                    <a:pt x="594" y="1012"/>
                  </a:lnTo>
                  <a:lnTo>
                    <a:pt x="604" y="1014"/>
                  </a:lnTo>
                  <a:lnTo>
                    <a:pt x="613" y="1017"/>
                  </a:lnTo>
                  <a:lnTo>
                    <a:pt x="637" y="1022"/>
                  </a:lnTo>
                  <a:lnTo>
                    <a:pt x="661" y="1025"/>
                  </a:lnTo>
                  <a:lnTo>
                    <a:pt x="685" y="1028"/>
                  </a:lnTo>
                  <a:lnTo>
                    <a:pt x="709" y="1032"/>
                  </a:lnTo>
                  <a:lnTo>
                    <a:pt x="733" y="1033"/>
                  </a:lnTo>
                  <a:lnTo>
                    <a:pt x="757" y="1035"/>
                  </a:lnTo>
                  <a:lnTo>
                    <a:pt x="781" y="1036"/>
                  </a:lnTo>
                  <a:lnTo>
                    <a:pt x="805" y="1040"/>
                  </a:lnTo>
                  <a:lnTo>
                    <a:pt x="829" y="1043"/>
                  </a:lnTo>
                  <a:lnTo>
                    <a:pt x="853" y="1049"/>
                  </a:lnTo>
                  <a:lnTo>
                    <a:pt x="858" y="1051"/>
                  </a:lnTo>
                  <a:lnTo>
                    <a:pt x="863" y="1052"/>
                  </a:lnTo>
                  <a:lnTo>
                    <a:pt x="868" y="1056"/>
                  </a:lnTo>
                  <a:lnTo>
                    <a:pt x="872" y="1059"/>
                  </a:lnTo>
                  <a:lnTo>
                    <a:pt x="877" y="1060"/>
                  </a:lnTo>
                  <a:lnTo>
                    <a:pt x="882" y="1064"/>
                  </a:lnTo>
                  <a:lnTo>
                    <a:pt x="887" y="1067"/>
                  </a:lnTo>
                  <a:lnTo>
                    <a:pt x="892" y="1068"/>
                  </a:lnTo>
                  <a:lnTo>
                    <a:pt x="896" y="1070"/>
                  </a:lnTo>
                  <a:lnTo>
                    <a:pt x="901" y="1070"/>
                  </a:lnTo>
                  <a:lnTo>
                    <a:pt x="941" y="1075"/>
                  </a:lnTo>
                  <a:lnTo>
                    <a:pt x="983" y="1080"/>
                  </a:lnTo>
                  <a:lnTo>
                    <a:pt x="1024" y="1083"/>
                  </a:lnTo>
                  <a:lnTo>
                    <a:pt x="1064" y="1084"/>
                  </a:lnTo>
                  <a:lnTo>
                    <a:pt x="1104" y="1086"/>
                  </a:lnTo>
                  <a:lnTo>
                    <a:pt x="1146" y="1088"/>
                  </a:lnTo>
                  <a:lnTo>
                    <a:pt x="1186" y="1089"/>
                  </a:lnTo>
                  <a:lnTo>
                    <a:pt x="1226" y="1092"/>
                  </a:lnTo>
                  <a:lnTo>
                    <a:pt x="1266" y="1096"/>
                  </a:lnTo>
                  <a:lnTo>
                    <a:pt x="1306" y="1102"/>
                  </a:lnTo>
                  <a:lnTo>
                    <a:pt x="1304" y="1105"/>
                  </a:lnTo>
                  <a:lnTo>
                    <a:pt x="1304" y="1107"/>
                  </a:lnTo>
                  <a:lnTo>
                    <a:pt x="1306" y="1107"/>
                  </a:lnTo>
                  <a:lnTo>
                    <a:pt x="1308" y="1107"/>
                  </a:lnTo>
                  <a:lnTo>
                    <a:pt x="1309" y="1107"/>
                  </a:lnTo>
                  <a:lnTo>
                    <a:pt x="1311" y="1107"/>
                  </a:lnTo>
                  <a:lnTo>
                    <a:pt x="1312" y="1107"/>
                  </a:lnTo>
                  <a:lnTo>
                    <a:pt x="1316" y="1108"/>
                  </a:lnTo>
                  <a:lnTo>
                    <a:pt x="1316" y="1110"/>
                  </a:lnTo>
                  <a:lnTo>
                    <a:pt x="1317" y="1113"/>
                  </a:lnTo>
                  <a:lnTo>
                    <a:pt x="1317" y="1113"/>
                  </a:lnTo>
                  <a:lnTo>
                    <a:pt x="1319" y="1113"/>
                  </a:lnTo>
                  <a:lnTo>
                    <a:pt x="1320" y="1113"/>
                  </a:lnTo>
                  <a:lnTo>
                    <a:pt x="1320" y="1113"/>
                  </a:lnTo>
                  <a:lnTo>
                    <a:pt x="1322" y="1113"/>
                  </a:lnTo>
                  <a:lnTo>
                    <a:pt x="1322" y="1113"/>
                  </a:lnTo>
                  <a:lnTo>
                    <a:pt x="1324" y="1113"/>
                  </a:lnTo>
                  <a:lnTo>
                    <a:pt x="1325" y="1113"/>
                  </a:lnTo>
                  <a:lnTo>
                    <a:pt x="1325" y="1113"/>
                  </a:lnTo>
                  <a:lnTo>
                    <a:pt x="1327" y="1113"/>
                  </a:lnTo>
                  <a:lnTo>
                    <a:pt x="1341" y="1124"/>
                  </a:lnTo>
                  <a:lnTo>
                    <a:pt x="1356" y="1136"/>
                  </a:lnTo>
                  <a:lnTo>
                    <a:pt x="1370" y="1147"/>
                  </a:lnTo>
                  <a:lnTo>
                    <a:pt x="1384" y="1158"/>
                  </a:lnTo>
                  <a:lnTo>
                    <a:pt x="1397" y="1169"/>
                  </a:lnTo>
                  <a:lnTo>
                    <a:pt x="1410" y="1182"/>
                  </a:lnTo>
                  <a:lnTo>
                    <a:pt x="1423" y="1195"/>
                  </a:lnTo>
                  <a:lnTo>
                    <a:pt x="1434" y="1208"/>
                  </a:lnTo>
                  <a:lnTo>
                    <a:pt x="1445" y="1220"/>
                  </a:lnTo>
                  <a:lnTo>
                    <a:pt x="1455" y="1235"/>
                  </a:lnTo>
                  <a:lnTo>
                    <a:pt x="1460" y="1241"/>
                  </a:lnTo>
                  <a:lnTo>
                    <a:pt x="1464" y="1249"/>
                  </a:lnTo>
                  <a:lnTo>
                    <a:pt x="1468" y="1256"/>
                  </a:lnTo>
                  <a:lnTo>
                    <a:pt x="1472" y="1262"/>
                  </a:lnTo>
                  <a:lnTo>
                    <a:pt x="1476" y="1270"/>
                  </a:lnTo>
                  <a:lnTo>
                    <a:pt x="1479" y="1276"/>
                  </a:lnTo>
                  <a:lnTo>
                    <a:pt x="1482" y="1284"/>
                  </a:lnTo>
                  <a:lnTo>
                    <a:pt x="1487" y="1291"/>
                  </a:lnTo>
                  <a:lnTo>
                    <a:pt x="1490" y="1297"/>
                  </a:lnTo>
                  <a:lnTo>
                    <a:pt x="1493" y="1305"/>
                  </a:lnTo>
                  <a:lnTo>
                    <a:pt x="1495" y="1308"/>
                  </a:lnTo>
                  <a:lnTo>
                    <a:pt x="1496" y="1312"/>
                  </a:lnTo>
                  <a:lnTo>
                    <a:pt x="1498" y="1315"/>
                  </a:lnTo>
                  <a:lnTo>
                    <a:pt x="1501" y="1318"/>
                  </a:lnTo>
                  <a:lnTo>
                    <a:pt x="1504" y="1321"/>
                  </a:lnTo>
                  <a:lnTo>
                    <a:pt x="1506" y="1324"/>
                  </a:lnTo>
                  <a:lnTo>
                    <a:pt x="1509" y="1328"/>
                  </a:lnTo>
                  <a:lnTo>
                    <a:pt x="1512" y="1331"/>
                  </a:lnTo>
                  <a:lnTo>
                    <a:pt x="1516" y="1334"/>
                  </a:lnTo>
                  <a:lnTo>
                    <a:pt x="1519" y="1337"/>
                  </a:lnTo>
                  <a:lnTo>
                    <a:pt x="1527" y="1352"/>
                  </a:lnTo>
                  <a:lnTo>
                    <a:pt x="1535" y="1364"/>
                  </a:lnTo>
                  <a:lnTo>
                    <a:pt x="1541" y="1379"/>
                  </a:lnTo>
                  <a:lnTo>
                    <a:pt x="1549" y="1393"/>
                  </a:lnTo>
                  <a:lnTo>
                    <a:pt x="1556" y="1406"/>
                  </a:lnTo>
                  <a:lnTo>
                    <a:pt x="1564" y="1419"/>
                  </a:lnTo>
                  <a:lnTo>
                    <a:pt x="1572" y="1432"/>
                  </a:lnTo>
                  <a:lnTo>
                    <a:pt x="1581" y="1443"/>
                  </a:lnTo>
                  <a:lnTo>
                    <a:pt x="1592" y="1454"/>
                  </a:lnTo>
                  <a:lnTo>
                    <a:pt x="1605" y="1465"/>
                  </a:lnTo>
                  <a:lnTo>
                    <a:pt x="1616" y="1470"/>
                  </a:lnTo>
                  <a:lnTo>
                    <a:pt x="1628" y="1476"/>
                  </a:lnTo>
                  <a:lnTo>
                    <a:pt x="1639" y="1481"/>
                  </a:lnTo>
                  <a:lnTo>
                    <a:pt x="1650" y="1484"/>
                  </a:lnTo>
                  <a:lnTo>
                    <a:pt x="1661" y="1488"/>
                  </a:lnTo>
                  <a:lnTo>
                    <a:pt x="1672" y="1489"/>
                  </a:lnTo>
                  <a:lnTo>
                    <a:pt x="1685" y="1489"/>
                  </a:lnTo>
                  <a:lnTo>
                    <a:pt x="1696" y="1489"/>
                  </a:lnTo>
                  <a:lnTo>
                    <a:pt x="1709" y="1489"/>
                  </a:lnTo>
                  <a:lnTo>
                    <a:pt x="1722" y="1486"/>
                  </a:lnTo>
                  <a:lnTo>
                    <a:pt x="1727" y="1484"/>
                  </a:lnTo>
                  <a:lnTo>
                    <a:pt x="1730" y="1481"/>
                  </a:lnTo>
                  <a:lnTo>
                    <a:pt x="1735" y="1478"/>
                  </a:lnTo>
                  <a:lnTo>
                    <a:pt x="1738" y="1475"/>
                  </a:lnTo>
                  <a:lnTo>
                    <a:pt x="1741" y="1472"/>
                  </a:lnTo>
                  <a:lnTo>
                    <a:pt x="1744" y="1467"/>
                  </a:lnTo>
                  <a:lnTo>
                    <a:pt x="1746" y="1462"/>
                  </a:lnTo>
                  <a:lnTo>
                    <a:pt x="1748" y="1459"/>
                  </a:lnTo>
                  <a:lnTo>
                    <a:pt x="1748" y="1454"/>
                  </a:lnTo>
                  <a:lnTo>
                    <a:pt x="1749" y="1449"/>
                  </a:lnTo>
                  <a:lnTo>
                    <a:pt x="1749" y="1428"/>
                  </a:lnTo>
                  <a:lnTo>
                    <a:pt x="1751" y="1409"/>
                  </a:lnTo>
                  <a:lnTo>
                    <a:pt x="1751" y="1390"/>
                  </a:lnTo>
                  <a:lnTo>
                    <a:pt x="1751" y="1369"/>
                  </a:lnTo>
                  <a:lnTo>
                    <a:pt x="1751" y="1350"/>
                  </a:lnTo>
                  <a:lnTo>
                    <a:pt x="1751" y="1329"/>
                  </a:lnTo>
                  <a:lnTo>
                    <a:pt x="1749" y="1310"/>
                  </a:lnTo>
                  <a:lnTo>
                    <a:pt x="1749" y="1291"/>
                  </a:lnTo>
                  <a:lnTo>
                    <a:pt x="1749" y="1270"/>
                  </a:lnTo>
                  <a:lnTo>
                    <a:pt x="1749" y="1251"/>
                  </a:lnTo>
                  <a:lnTo>
                    <a:pt x="1741" y="1235"/>
                  </a:lnTo>
                  <a:lnTo>
                    <a:pt x="1735" y="1217"/>
                  </a:lnTo>
                  <a:lnTo>
                    <a:pt x="1727" y="1198"/>
                  </a:lnTo>
                  <a:lnTo>
                    <a:pt x="1722" y="1180"/>
                  </a:lnTo>
                  <a:lnTo>
                    <a:pt x="1717" y="1161"/>
                  </a:lnTo>
                  <a:lnTo>
                    <a:pt x="1714" y="1142"/>
                  </a:lnTo>
                  <a:lnTo>
                    <a:pt x="1712" y="1123"/>
                  </a:lnTo>
                  <a:lnTo>
                    <a:pt x="1716" y="1104"/>
                  </a:lnTo>
                  <a:lnTo>
                    <a:pt x="1722" y="1086"/>
                  </a:lnTo>
                  <a:lnTo>
                    <a:pt x="1733" y="1070"/>
                  </a:lnTo>
                  <a:lnTo>
                    <a:pt x="1736" y="1068"/>
                  </a:lnTo>
                  <a:lnTo>
                    <a:pt x="1740" y="1067"/>
                  </a:lnTo>
                  <a:lnTo>
                    <a:pt x="1743" y="1065"/>
                  </a:lnTo>
                  <a:lnTo>
                    <a:pt x="1748" y="1064"/>
                  </a:lnTo>
                  <a:lnTo>
                    <a:pt x="1751" y="1062"/>
                  </a:lnTo>
                  <a:lnTo>
                    <a:pt x="1756" y="1060"/>
                  </a:lnTo>
                  <a:lnTo>
                    <a:pt x="1759" y="1059"/>
                  </a:lnTo>
                  <a:lnTo>
                    <a:pt x="1764" y="1057"/>
                  </a:lnTo>
                  <a:lnTo>
                    <a:pt x="1767" y="1056"/>
                  </a:lnTo>
                  <a:lnTo>
                    <a:pt x="1770" y="1054"/>
                  </a:lnTo>
                  <a:lnTo>
                    <a:pt x="1788" y="1043"/>
                  </a:lnTo>
                  <a:lnTo>
                    <a:pt x="1805" y="1032"/>
                  </a:lnTo>
                  <a:lnTo>
                    <a:pt x="1821" y="1022"/>
                  </a:lnTo>
                  <a:lnTo>
                    <a:pt x="1839" y="1012"/>
                  </a:lnTo>
                  <a:lnTo>
                    <a:pt x="1856" y="1003"/>
                  </a:lnTo>
                  <a:lnTo>
                    <a:pt x="1872" y="993"/>
                  </a:lnTo>
                  <a:lnTo>
                    <a:pt x="1890" y="985"/>
                  </a:lnTo>
                  <a:lnTo>
                    <a:pt x="1909" y="977"/>
                  </a:lnTo>
                  <a:lnTo>
                    <a:pt x="1927" y="969"/>
                  </a:lnTo>
                  <a:lnTo>
                    <a:pt x="1946" y="963"/>
                  </a:lnTo>
                  <a:lnTo>
                    <a:pt x="1952" y="961"/>
                  </a:lnTo>
                  <a:lnTo>
                    <a:pt x="1959" y="961"/>
                  </a:lnTo>
                  <a:lnTo>
                    <a:pt x="1964" y="960"/>
                  </a:lnTo>
                  <a:lnTo>
                    <a:pt x="1970" y="958"/>
                  </a:lnTo>
                  <a:lnTo>
                    <a:pt x="1975" y="958"/>
                  </a:lnTo>
                  <a:lnTo>
                    <a:pt x="1981" y="956"/>
                  </a:lnTo>
                  <a:lnTo>
                    <a:pt x="1986" y="956"/>
                  </a:lnTo>
                  <a:lnTo>
                    <a:pt x="1992" y="955"/>
                  </a:lnTo>
                  <a:lnTo>
                    <a:pt x="1999" y="953"/>
                  </a:lnTo>
                  <a:lnTo>
                    <a:pt x="2005" y="953"/>
                  </a:lnTo>
                  <a:lnTo>
                    <a:pt x="2007" y="953"/>
                  </a:lnTo>
                  <a:lnTo>
                    <a:pt x="2008" y="953"/>
                  </a:lnTo>
                  <a:lnTo>
                    <a:pt x="2010" y="953"/>
                  </a:lnTo>
                  <a:lnTo>
                    <a:pt x="2013" y="953"/>
                  </a:lnTo>
                  <a:lnTo>
                    <a:pt x="2015" y="953"/>
                  </a:lnTo>
                  <a:lnTo>
                    <a:pt x="2018" y="953"/>
                  </a:lnTo>
                  <a:lnTo>
                    <a:pt x="2020" y="953"/>
                  </a:lnTo>
                  <a:lnTo>
                    <a:pt x="2023" y="953"/>
                  </a:lnTo>
                  <a:lnTo>
                    <a:pt x="2024" y="953"/>
                  </a:lnTo>
                  <a:lnTo>
                    <a:pt x="2026" y="953"/>
                  </a:lnTo>
                  <a:lnTo>
                    <a:pt x="2028" y="952"/>
                  </a:lnTo>
                  <a:lnTo>
                    <a:pt x="2029" y="952"/>
                  </a:lnTo>
                  <a:lnTo>
                    <a:pt x="2031" y="952"/>
                  </a:lnTo>
                  <a:lnTo>
                    <a:pt x="2032" y="950"/>
                  </a:lnTo>
                  <a:lnTo>
                    <a:pt x="2034" y="948"/>
                  </a:lnTo>
                  <a:lnTo>
                    <a:pt x="2036" y="948"/>
                  </a:lnTo>
                  <a:lnTo>
                    <a:pt x="2037" y="947"/>
                  </a:lnTo>
                  <a:lnTo>
                    <a:pt x="2039" y="945"/>
                  </a:lnTo>
                  <a:lnTo>
                    <a:pt x="2040" y="944"/>
                  </a:lnTo>
                  <a:lnTo>
                    <a:pt x="2042" y="942"/>
                  </a:lnTo>
                  <a:lnTo>
                    <a:pt x="2045" y="942"/>
                  </a:lnTo>
                  <a:lnTo>
                    <a:pt x="2048" y="942"/>
                  </a:lnTo>
                  <a:lnTo>
                    <a:pt x="2052" y="944"/>
                  </a:lnTo>
                  <a:lnTo>
                    <a:pt x="2055" y="944"/>
                  </a:lnTo>
                  <a:lnTo>
                    <a:pt x="2058" y="944"/>
                  </a:lnTo>
                  <a:lnTo>
                    <a:pt x="2061" y="944"/>
                  </a:lnTo>
                  <a:lnTo>
                    <a:pt x="2064" y="944"/>
                  </a:lnTo>
                  <a:lnTo>
                    <a:pt x="2068" y="944"/>
                  </a:lnTo>
                  <a:lnTo>
                    <a:pt x="2071" y="944"/>
                  </a:lnTo>
                  <a:lnTo>
                    <a:pt x="2074" y="942"/>
                  </a:lnTo>
                  <a:lnTo>
                    <a:pt x="2092" y="931"/>
                  </a:lnTo>
                  <a:lnTo>
                    <a:pt x="2109" y="920"/>
                  </a:lnTo>
                  <a:lnTo>
                    <a:pt x="2125" y="908"/>
                  </a:lnTo>
                  <a:lnTo>
                    <a:pt x="2143" y="897"/>
                  </a:lnTo>
                  <a:lnTo>
                    <a:pt x="2160" y="886"/>
                  </a:lnTo>
                  <a:lnTo>
                    <a:pt x="2176" y="875"/>
                  </a:lnTo>
                  <a:lnTo>
                    <a:pt x="2194" y="864"/>
                  </a:lnTo>
                  <a:lnTo>
                    <a:pt x="2213" y="852"/>
                  </a:lnTo>
                  <a:lnTo>
                    <a:pt x="2231" y="841"/>
                  </a:lnTo>
                  <a:lnTo>
                    <a:pt x="2250" y="830"/>
                  </a:lnTo>
                  <a:lnTo>
                    <a:pt x="2253" y="827"/>
                  </a:lnTo>
                  <a:lnTo>
                    <a:pt x="2256" y="824"/>
                  </a:lnTo>
                  <a:lnTo>
                    <a:pt x="2260" y="820"/>
                  </a:lnTo>
                  <a:lnTo>
                    <a:pt x="2263" y="817"/>
                  </a:lnTo>
                  <a:lnTo>
                    <a:pt x="2266" y="814"/>
                  </a:lnTo>
                  <a:lnTo>
                    <a:pt x="2269" y="811"/>
                  </a:lnTo>
                  <a:lnTo>
                    <a:pt x="2272" y="808"/>
                  </a:lnTo>
                  <a:lnTo>
                    <a:pt x="2276" y="804"/>
                  </a:lnTo>
                  <a:lnTo>
                    <a:pt x="2279" y="801"/>
                  </a:lnTo>
                  <a:lnTo>
                    <a:pt x="2282" y="798"/>
                  </a:lnTo>
                  <a:lnTo>
                    <a:pt x="2298" y="787"/>
                  </a:lnTo>
                  <a:lnTo>
                    <a:pt x="2314" y="777"/>
                  </a:lnTo>
                  <a:lnTo>
                    <a:pt x="2332" y="769"/>
                  </a:lnTo>
                  <a:lnTo>
                    <a:pt x="2348" y="761"/>
                  </a:lnTo>
                  <a:lnTo>
                    <a:pt x="2365" y="753"/>
                  </a:lnTo>
                  <a:lnTo>
                    <a:pt x="2383" y="747"/>
                  </a:lnTo>
                  <a:lnTo>
                    <a:pt x="2400" y="740"/>
                  </a:lnTo>
                  <a:lnTo>
                    <a:pt x="2418" y="732"/>
                  </a:lnTo>
                  <a:lnTo>
                    <a:pt x="2436" y="726"/>
                  </a:lnTo>
                  <a:lnTo>
                    <a:pt x="2453" y="718"/>
                  </a:lnTo>
                  <a:lnTo>
                    <a:pt x="2460" y="715"/>
                  </a:lnTo>
                  <a:lnTo>
                    <a:pt x="2468" y="710"/>
                  </a:lnTo>
                  <a:lnTo>
                    <a:pt x="2476" y="705"/>
                  </a:lnTo>
                  <a:lnTo>
                    <a:pt x="2482" y="700"/>
                  </a:lnTo>
                  <a:lnTo>
                    <a:pt x="2490" y="696"/>
                  </a:lnTo>
                  <a:lnTo>
                    <a:pt x="2496" y="691"/>
                  </a:lnTo>
                  <a:lnTo>
                    <a:pt x="2504" y="686"/>
                  </a:lnTo>
                  <a:lnTo>
                    <a:pt x="2512" y="680"/>
                  </a:lnTo>
                  <a:lnTo>
                    <a:pt x="2519" y="675"/>
                  </a:lnTo>
                  <a:lnTo>
                    <a:pt x="2527" y="670"/>
                  </a:lnTo>
                  <a:lnTo>
                    <a:pt x="2530" y="668"/>
                  </a:lnTo>
                  <a:lnTo>
                    <a:pt x="2535" y="667"/>
                  </a:lnTo>
                  <a:lnTo>
                    <a:pt x="2538" y="665"/>
                  </a:lnTo>
                  <a:lnTo>
                    <a:pt x="2541" y="664"/>
                  </a:lnTo>
                  <a:lnTo>
                    <a:pt x="2546" y="662"/>
                  </a:lnTo>
                  <a:lnTo>
                    <a:pt x="2549" y="660"/>
                  </a:lnTo>
                  <a:lnTo>
                    <a:pt x="2554" y="659"/>
                  </a:lnTo>
                  <a:lnTo>
                    <a:pt x="2557" y="657"/>
                  </a:lnTo>
                  <a:lnTo>
                    <a:pt x="2560" y="656"/>
                  </a:lnTo>
                  <a:lnTo>
                    <a:pt x="2565" y="654"/>
                  </a:lnTo>
                  <a:lnTo>
                    <a:pt x="2567" y="652"/>
                  </a:lnTo>
                  <a:lnTo>
                    <a:pt x="2568" y="651"/>
                  </a:lnTo>
                  <a:lnTo>
                    <a:pt x="2570" y="649"/>
                  </a:lnTo>
                  <a:lnTo>
                    <a:pt x="2573" y="648"/>
                  </a:lnTo>
                  <a:lnTo>
                    <a:pt x="2576" y="646"/>
                  </a:lnTo>
                  <a:lnTo>
                    <a:pt x="2578" y="644"/>
                  </a:lnTo>
                  <a:lnTo>
                    <a:pt x="2581" y="643"/>
                  </a:lnTo>
                  <a:lnTo>
                    <a:pt x="2584" y="641"/>
                  </a:lnTo>
                  <a:lnTo>
                    <a:pt x="2588" y="640"/>
                  </a:lnTo>
                  <a:lnTo>
                    <a:pt x="2591" y="638"/>
                  </a:lnTo>
                  <a:lnTo>
                    <a:pt x="2596" y="635"/>
                  </a:lnTo>
                  <a:lnTo>
                    <a:pt x="2600" y="632"/>
                  </a:lnTo>
                  <a:lnTo>
                    <a:pt x="2605" y="628"/>
                  </a:lnTo>
                  <a:lnTo>
                    <a:pt x="2608" y="625"/>
                  </a:lnTo>
                  <a:lnTo>
                    <a:pt x="2613" y="622"/>
                  </a:lnTo>
                  <a:lnTo>
                    <a:pt x="2616" y="619"/>
                  </a:lnTo>
                  <a:lnTo>
                    <a:pt x="2621" y="616"/>
                  </a:lnTo>
                  <a:lnTo>
                    <a:pt x="2624" y="612"/>
                  </a:lnTo>
                  <a:lnTo>
                    <a:pt x="2629" y="609"/>
                  </a:lnTo>
                  <a:lnTo>
                    <a:pt x="2634" y="606"/>
                  </a:lnTo>
                  <a:lnTo>
                    <a:pt x="2653" y="588"/>
                  </a:lnTo>
                  <a:lnTo>
                    <a:pt x="2672" y="572"/>
                  </a:lnTo>
                  <a:lnTo>
                    <a:pt x="2690" y="555"/>
                  </a:lnTo>
                  <a:lnTo>
                    <a:pt x="2708" y="539"/>
                  </a:lnTo>
                  <a:lnTo>
                    <a:pt x="2725" y="521"/>
                  </a:lnTo>
                  <a:lnTo>
                    <a:pt x="2743" y="505"/>
                  </a:lnTo>
                  <a:lnTo>
                    <a:pt x="2760" y="488"/>
                  </a:lnTo>
                  <a:lnTo>
                    <a:pt x="2778" y="468"/>
                  </a:lnTo>
                  <a:lnTo>
                    <a:pt x="2794" y="451"/>
                  </a:lnTo>
                  <a:lnTo>
                    <a:pt x="2810" y="430"/>
                  </a:lnTo>
                  <a:lnTo>
                    <a:pt x="2813" y="425"/>
                  </a:lnTo>
                  <a:lnTo>
                    <a:pt x="2815" y="420"/>
                  </a:lnTo>
                  <a:lnTo>
                    <a:pt x="2816" y="414"/>
                  </a:lnTo>
                  <a:lnTo>
                    <a:pt x="2818" y="409"/>
                  </a:lnTo>
                  <a:lnTo>
                    <a:pt x="2818" y="403"/>
                  </a:lnTo>
                  <a:lnTo>
                    <a:pt x="2818" y="398"/>
                  </a:lnTo>
                  <a:lnTo>
                    <a:pt x="2816" y="392"/>
                  </a:lnTo>
                  <a:lnTo>
                    <a:pt x="2815" y="387"/>
                  </a:lnTo>
                  <a:lnTo>
                    <a:pt x="2813" y="382"/>
                  </a:lnTo>
                  <a:lnTo>
                    <a:pt x="2810" y="377"/>
                  </a:lnTo>
                  <a:lnTo>
                    <a:pt x="2792" y="353"/>
                  </a:lnTo>
                  <a:lnTo>
                    <a:pt x="2775" y="331"/>
                  </a:lnTo>
                  <a:lnTo>
                    <a:pt x="2759" y="308"/>
                  </a:lnTo>
                  <a:lnTo>
                    <a:pt x="2741" y="286"/>
                  </a:lnTo>
                  <a:lnTo>
                    <a:pt x="2722" y="265"/>
                  </a:lnTo>
                  <a:lnTo>
                    <a:pt x="2701" y="246"/>
                  </a:lnTo>
                  <a:lnTo>
                    <a:pt x="2680" y="228"/>
                  </a:lnTo>
                  <a:lnTo>
                    <a:pt x="2656" y="212"/>
                  </a:lnTo>
                  <a:lnTo>
                    <a:pt x="2631" y="200"/>
                  </a:lnTo>
                  <a:lnTo>
                    <a:pt x="2602" y="190"/>
                  </a:lnTo>
                  <a:lnTo>
                    <a:pt x="2600" y="190"/>
                  </a:lnTo>
                  <a:lnTo>
                    <a:pt x="2599" y="188"/>
                  </a:lnTo>
                  <a:lnTo>
                    <a:pt x="2599" y="187"/>
                  </a:lnTo>
                  <a:lnTo>
                    <a:pt x="2597" y="187"/>
                  </a:lnTo>
                  <a:lnTo>
                    <a:pt x="2597" y="185"/>
                  </a:lnTo>
                  <a:lnTo>
                    <a:pt x="2596" y="184"/>
                  </a:lnTo>
                  <a:lnTo>
                    <a:pt x="2596" y="182"/>
                  </a:lnTo>
                  <a:lnTo>
                    <a:pt x="2594" y="180"/>
                  </a:lnTo>
                  <a:lnTo>
                    <a:pt x="2592" y="179"/>
                  </a:lnTo>
                  <a:lnTo>
                    <a:pt x="2591" y="179"/>
                  </a:lnTo>
                  <a:lnTo>
                    <a:pt x="2589" y="179"/>
                  </a:lnTo>
                  <a:lnTo>
                    <a:pt x="2589" y="179"/>
                  </a:lnTo>
                  <a:lnTo>
                    <a:pt x="2588" y="179"/>
                  </a:lnTo>
                  <a:lnTo>
                    <a:pt x="2586" y="179"/>
                  </a:lnTo>
                  <a:lnTo>
                    <a:pt x="2586" y="179"/>
                  </a:lnTo>
                  <a:lnTo>
                    <a:pt x="2584" y="179"/>
                  </a:lnTo>
                  <a:lnTo>
                    <a:pt x="2584" y="179"/>
                  </a:lnTo>
                  <a:lnTo>
                    <a:pt x="2583" y="179"/>
                  </a:lnTo>
                  <a:lnTo>
                    <a:pt x="2581" y="179"/>
                  </a:lnTo>
                  <a:lnTo>
                    <a:pt x="2581" y="179"/>
                  </a:lnTo>
                  <a:lnTo>
                    <a:pt x="2580" y="179"/>
                  </a:lnTo>
                  <a:lnTo>
                    <a:pt x="2578" y="179"/>
                  </a:lnTo>
                  <a:lnTo>
                    <a:pt x="2576" y="177"/>
                  </a:lnTo>
                  <a:lnTo>
                    <a:pt x="2576" y="176"/>
                  </a:lnTo>
                  <a:lnTo>
                    <a:pt x="2575" y="174"/>
                  </a:lnTo>
                  <a:lnTo>
                    <a:pt x="2575" y="172"/>
                  </a:lnTo>
                  <a:lnTo>
                    <a:pt x="2573" y="171"/>
                  </a:lnTo>
                  <a:lnTo>
                    <a:pt x="2573" y="169"/>
                  </a:lnTo>
                  <a:lnTo>
                    <a:pt x="2572" y="169"/>
                  </a:lnTo>
                  <a:lnTo>
                    <a:pt x="2570" y="169"/>
                  </a:lnTo>
                  <a:lnTo>
                    <a:pt x="2568" y="169"/>
                  </a:lnTo>
                  <a:lnTo>
                    <a:pt x="2567" y="169"/>
                  </a:lnTo>
                  <a:lnTo>
                    <a:pt x="2565" y="169"/>
                  </a:lnTo>
                  <a:lnTo>
                    <a:pt x="2564" y="169"/>
                  </a:lnTo>
                  <a:lnTo>
                    <a:pt x="2562" y="169"/>
                  </a:lnTo>
                  <a:lnTo>
                    <a:pt x="2560" y="169"/>
                  </a:lnTo>
                  <a:lnTo>
                    <a:pt x="2559" y="169"/>
                  </a:lnTo>
                  <a:lnTo>
                    <a:pt x="2557" y="169"/>
                  </a:lnTo>
                  <a:lnTo>
                    <a:pt x="2556" y="169"/>
                  </a:lnTo>
                  <a:lnTo>
                    <a:pt x="2554" y="169"/>
                  </a:lnTo>
                  <a:lnTo>
                    <a:pt x="2543" y="163"/>
                  </a:lnTo>
                  <a:lnTo>
                    <a:pt x="2530" y="158"/>
                  </a:lnTo>
                  <a:lnTo>
                    <a:pt x="2517" y="156"/>
                  </a:lnTo>
                  <a:lnTo>
                    <a:pt x="2504" y="153"/>
                  </a:lnTo>
                  <a:lnTo>
                    <a:pt x="2492" y="153"/>
                  </a:lnTo>
                  <a:lnTo>
                    <a:pt x="2479" y="152"/>
                  </a:lnTo>
                  <a:lnTo>
                    <a:pt x="2466" y="152"/>
                  </a:lnTo>
                  <a:lnTo>
                    <a:pt x="2452" y="152"/>
                  </a:lnTo>
                  <a:lnTo>
                    <a:pt x="2439" y="152"/>
                  </a:lnTo>
                  <a:lnTo>
                    <a:pt x="2426" y="153"/>
                  </a:lnTo>
                  <a:lnTo>
                    <a:pt x="2426" y="152"/>
                  </a:lnTo>
                  <a:lnTo>
                    <a:pt x="2426" y="150"/>
                  </a:lnTo>
                  <a:lnTo>
                    <a:pt x="2426" y="148"/>
                  </a:lnTo>
                  <a:lnTo>
                    <a:pt x="2426" y="147"/>
                  </a:lnTo>
                  <a:lnTo>
                    <a:pt x="2424" y="145"/>
                  </a:lnTo>
                  <a:lnTo>
                    <a:pt x="2424" y="144"/>
                  </a:lnTo>
                  <a:lnTo>
                    <a:pt x="2424" y="144"/>
                  </a:lnTo>
                  <a:lnTo>
                    <a:pt x="2423" y="142"/>
                  </a:lnTo>
                  <a:lnTo>
                    <a:pt x="2421" y="142"/>
                  </a:lnTo>
                  <a:lnTo>
                    <a:pt x="2421" y="142"/>
                  </a:lnTo>
                  <a:lnTo>
                    <a:pt x="2415" y="140"/>
                  </a:lnTo>
                  <a:lnTo>
                    <a:pt x="2408" y="137"/>
                  </a:lnTo>
                  <a:lnTo>
                    <a:pt x="2402" y="134"/>
                  </a:lnTo>
                  <a:lnTo>
                    <a:pt x="2397" y="132"/>
                  </a:lnTo>
                  <a:lnTo>
                    <a:pt x="2391" y="129"/>
                  </a:lnTo>
                  <a:lnTo>
                    <a:pt x="2386" y="126"/>
                  </a:lnTo>
                  <a:lnTo>
                    <a:pt x="2380" y="123"/>
                  </a:lnTo>
                  <a:lnTo>
                    <a:pt x="2375" y="120"/>
                  </a:lnTo>
                  <a:lnTo>
                    <a:pt x="2368" y="116"/>
                  </a:lnTo>
                  <a:lnTo>
                    <a:pt x="2362" y="115"/>
                  </a:lnTo>
                  <a:lnTo>
                    <a:pt x="2348" y="112"/>
                  </a:lnTo>
                  <a:lnTo>
                    <a:pt x="2333" y="110"/>
                  </a:lnTo>
                  <a:lnTo>
                    <a:pt x="2319" y="108"/>
                  </a:lnTo>
                  <a:lnTo>
                    <a:pt x="2304" y="108"/>
                  </a:lnTo>
                  <a:lnTo>
                    <a:pt x="2290" y="110"/>
                  </a:lnTo>
                  <a:lnTo>
                    <a:pt x="2277" y="110"/>
                  </a:lnTo>
                  <a:lnTo>
                    <a:pt x="2263" y="112"/>
                  </a:lnTo>
                  <a:lnTo>
                    <a:pt x="2250" y="110"/>
                  </a:lnTo>
                  <a:lnTo>
                    <a:pt x="2236" y="108"/>
                  </a:lnTo>
                  <a:lnTo>
                    <a:pt x="2223" y="105"/>
                  </a:lnTo>
                  <a:lnTo>
                    <a:pt x="2223" y="94"/>
                  </a:lnTo>
                  <a:lnTo>
                    <a:pt x="2213" y="84"/>
                  </a:lnTo>
                  <a:lnTo>
                    <a:pt x="2202" y="76"/>
                  </a:lnTo>
                  <a:lnTo>
                    <a:pt x="2192" y="68"/>
                  </a:lnTo>
                  <a:lnTo>
                    <a:pt x="2180" y="62"/>
                  </a:lnTo>
                  <a:lnTo>
                    <a:pt x="2168" y="56"/>
                  </a:lnTo>
                  <a:lnTo>
                    <a:pt x="2156" y="51"/>
                  </a:lnTo>
                  <a:lnTo>
                    <a:pt x="2143" y="48"/>
                  </a:lnTo>
                  <a:lnTo>
                    <a:pt x="2128" y="46"/>
                  </a:lnTo>
                  <a:lnTo>
                    <a:pt x="2114" y="44"/>
                  </a:lnTo>
                  <a:lnTo>
                    <a:pt x="2101" y="46"/>
                  </a:lnTo>
                  <a:lnTo>
                    <a:pt x="2100" y="46"/>
                  </a:lnTo>
                  <a:lnTo>
                    <a:pt x="2100" y="44"/>
                  </a:lnTo>
                  <a:lnTo>
                    <a:pt x="2100" y="43"/>
                  </a:lnTo>
                  <a:lnTo>
                    <a:pt x="2098" y="43"/>
                  </a:lnTo>
                  <a:lnTo>
                    <a:pt x="2096" y="41"/>
                  </a:lnTo>
                  <a:lnTo>
                    <a:pt x="2096" y="40"/>
                  </a:lnTo>
                  <a:lnTo>
                    <a:pt x="2095" y="38"/>
                  </a:lnTo>
                  <a:lnTo>
                    <a:pt x="2093" y="36"/>
                  </a:lnTo>
                  <a:lnTo>
                    <a:pt x="2092" y="35"/>
                  </a:lnTo>
                  <a:lnTo>
                    <a:pt x="2090" y="35"/>
                  </a:lnTo>
                  <a:lnTo>
                    <a:pt x="2090" y="25"/>
                  </a:lnTo>
                  <a:lnTo>
                    <a:pt x="2074" y="14"/>
                  </a:lnTo>
                  <a:lnTo>
                    <a:pt x="2055" y="6"/>
                  </a:lnTo>
                  <a:lnTo>
                    <a:pt x="2037" y="3"/>
                  </a:lnTo>
                  <a:lnTo>
                    <a:pt x="2018" y="0"/>
                  </a:lnTo>
                  <a:lnTo>
                    <a:pt x="1997" y="0"/>
                  </a:lnTo>
                  <a:lnTo>
                    <a:pt x="1978" y="1"/>
                  </a:lnTo>
                  <a:lnTo>
                    <a:pt x="1957" y="3"/>
                  </a:lnTo>
                  <a:lnTo>
                    <a:pt x="1938" y="3"/>
                  </a:lnTo>
                  <a:lnTo>
                    <a:pt x="1917" y="4"/>
                  </a:lnTo>
                  <a:lnTo>
                    <a:pt x="1898" y="3"/>
                  </a:lnTo>
                  <a:lnTo>
                    <a:pt x="1898" y="4"/>
                  </a:lnTo>
                  <a:lnTo>
                    <a:pt x="1898" y="6"/>
                  </a:lnTo>
                  <a:lnTo>
                    <a:pt x="1898" y="8"/>
                  </a:lnTo>
                  <a:lnTo>
                    <a:pt x="1898" y="9"/>
                  </a:lnTo>
                  <a:lnTo>
                    <a:pt x="1898" y="11"/>
                  </a:lnTo>
                  <a:lnTo>
                    <a:pt x="1898" y="12"/>
                  </a:lnTo>
                  <a:lnTo>
                    <a:pt x="1898" y="12"/>
                  </a:lnTo>
                  <a:lnTo>
                    <a:pt x="1898" y="14"/>
                  </a:lnTo>
                  <a:lnTo>
                    <a:pt x="1898" y="14"/>
                  </a:lnTo>
                  <a:lnTo>
                    <a:pt x="1898" y="14"/>
                  </a:lnTo>
                  <a:lnTo>
                    <a:pt x="1896" y="16"/>
                  </a:lnTo>
                  <a:lnTo>
                    <a:pt x="1895" y="17"/>
                  </a:lnTo>
                  <a:lnTo>
                    <a:pt x="1893" y="17"/>
                  </a:lnTo>
                  <a:lnTo>
                    <a:pt x="1892" y="19"/>
                  </a:lnTo>
                  <a:lnTo>
                    <a:pt x="1890" y="19"/>
                  </a:lnTo>
                  <a:lnTo>
                    <a:pt x="1888" y="19"/>
                  </a:lnTo>
                  <a:lnTo>
                    <a:pt x="1887" y="19"/>
                  </a:lnTo>
                  <a:lnTo>
                    <a:pt x="1885" y="19"/>
                  </a:lnTo>
                  <a:lnTo>
                    <a:pt x="1884" y="19"/>
                  </a:lnTo>
                  <a:lnTo>
                    <a:pt x="1882" y="19"/>
                  </a:lnTo>
                  <a:lnTo>
                    <a:pt x="1860" y="22"/>
                  </a:lnTo>
                  <a:lnTo>
                    <a:pt x="1837" y="24"/>
                  </a:lnTo>
                  <a:lnTo>
                    <a:pt x="1816" y="25"/>
                  </a:lnTo>
                  <a:lnTo>
                    <a:pt x="1794" y="27"/>
                  </a:lnTo>
                  <a:lnTo>
                    <a:pt x="1773" y="27"/>
                  </a:lnTo>
                  <a:lnTo>
                    <a:pt x="1751" y="27"/>
                  </a:lnTo>
                  <a:lnTo>
                    <a:pt x="1730" y="25"/>
                  </a:lnTo>
                  <a:lnTo>
                    <a:pt x="1708" y="24"/>
                  </a:lnTo>
                  <a:lnTo>
                    <a:pt x="1685" y="22"/>
                  </a:lnTo>
                  <a:lnTo>
                    <a:pt x="1663" y="19"/>
                  </a:lnTo>
                  <a:lnTo>
                    <a:pt x="1653" y="19"/>
                  </a:lnTo>
                  <a:lnTo>
                    <a:pt x="1644" y="19"/>
                  </a:lnTo>
                  <a:lnTo>
                    <a:pt x="1634" y="19"/>
                  </a:lnTo>
                  <a:lnTo>
                    <a:pt x="1623" y="17"/>
                  </a:lnTo>
                  <a:lnTo>
                    <a:pt x="1613" y="17"/>
                  </a:lnTo>
                  <a:lnTo>
                    <a:pt x="1602" y="16"/>
                  </a:lnTo>
                  <a:lnTo>
                    <a:pt x="1592" y="16"/>
                  </a:lnTo>
                  <a:lnTo>
                    <a:pt x="1581" y="14"/>
                  </a:lnTo>
                  <a:lnTo>
                    <a:pt x="1572" y="14"/>
                  </a:lnTo>
                  <a:lnTo>
                    <a:pt x="1562" y="14"/>
                  </a:lnTo>
                  <a:lnTo>
                    <a:pt x="1533" y="11"/>
                  </a:lnTo>
                  <a:lnTo>
                    <a:pt x="1504" y="8"/>
                  </a:lnTo>
                  <a:lnTo>
                    <a:pt x="1477" y="6"/>
                  </a:lnTo>
                  <a:lnTo>
                    <a:pt x="1448" y="3"/>
                  </a:lnTo>
                  <a:lnTo>
                    <a:pt x="1421" y="3"/>
                  </a:lnTo>
                  <a:lnTo>
                    <a:pt x="1392" y="3"/>
                  </a:lnTo>
                  <a:lnTo>
                    <a:pt x="1365" y="4"/>
                  </a:lnTo>
                  <a:lnTo>
                    <a:pt x="1336" y="8"/>
                  </a:lnTo>
                  <a:lnTo>
                    <a:pt x="1308" y="12"/>
                  </a:lnTo>
                  <a:lnTo>
                    <a:pt x="1279" y="19"/>
                  </a:lnTo>
                  <a:lnTo>
                    <a:pt x="1266" y="24"/>
                  </a:lnTo>
                  <a:lnTo>
                    <a:pt x="1255" y="28"/>
                  </a:lnTo>
                  <a:lnTo>
                    <a:pt x="1242" y="33"/>
                  </a:lnTo>
                  <a:lnTo>
                    <a:pt x="1231" y="40"/>
                  </a:lnTo>
                  <a:lnTo>
                    <a:pt x="1218" y="46"/>
                  </a:lnTo>
                  <a:lnTo>
                    <a:pt x="1207" y="54"/>
                  </a:lnTo>
                  <a:lnTo>
                    <a:pt x="1196" y="60"/>
                  </a:lnTo>
                  <a:lnTo>
                    <a:pt x="1184" y="67"/>
                  </a:lnTo>
                  <a:lnTo>
                    <a:pt x="1173" y="73"/>
                  </a:lnTo>
                  <a:lnTo>
                    <a:pt x="1162" y="78"/>
                  </a:lnTo>
                  <a:lnTo>
                    <a:pt x="1151" y="84"/>
                  </a:lnTo>
                  <a:lnTo>
                    <a:pt x="1140" y="89"/>
                  </a:lnTo>
                  <a:lnTo>
                    <a:pt x="1128" y="96"/>
                  </a:lnTo>
                  <a:lnTo>
                    <a:pt x="1117" y="100"/>
                  </a:lnTo>
                  <a:lnTo>
                    <a:pt x="1104" y="105"/>
                  </a:lnTo>
                  <a:lnTo>
                    <a:pt x="1093" y="108"/>
                  </a:lnTo>
                  <a:lnTo>
                    <a:pt x="1082" y="112"/>
                  </a:lnTo>
                  <a:lnTo>
                    <a:pt x="1069" y="113"/>
                  </a:lnTo>
                  <a:lnTo>
                    <a:pt x="1056" y="115"/>
                  </a:lnTo>
                  <a:lnTo>
                    <a:pt x="1045" y="115"/>
                  </a:lnTo>
                  <a:lnTo>
                    <a:pt x="1039" y="120"/>
                  </a:lnTo>
                  <a:lnTo>
                    <a:pt x="1034" y="124"/>
                  </a:lnTo>
                  <a:lnTo>
                    <a:pt x="1029" y="128"/>
                  </a:lnTo>
                  <a:lnTo>
                    <a:pt x="1023" y="131"/>
                  </a:lnTo>
                  <a:lnTo>
                    <a:pt x="1016" y="132"/>
                  </a:lnTo>
                  <a:lnTo>
                    <a:pt x="1012" y="136"/>
                  </a:lnTo>
                  <a:lnTo>
                    <a:pt x="1005" y="139"/>
                  </a:lnTo>
                  <a:lnTo>
                    <a:pt x="999" y="142"/>
                  </a:lnTo>
                  <a:lnTo>
                    <a:pt x="992" y="144"/>
                  </a:lnTo>
                  <a:lnTo>
                    <a:pt x="986" y="147"/>
                  </a:lnTo>
                  <a:lnTo>
                    <a:pt x="978" y="148"/>
                  </a:lnTo>
                  <a:lnTo>
                    <a:pt x="970" y="148"/>
                  </a:lnTo>
                  <a:lnTo>
                    <a:pt x="960" y="148"/>
                  </a:lnTo>
                  <a:lnTo>
                    <a:pt x="952" y="148"/>
                  </a:lnTo>
                  <a:lnTo>
                    <a:pt x="943" y="147"/>
                  </a:lnTo>
                  <a:lnTo>
                    <a:pt x="935" y="147"/>
                  </a:lnTo>
                  <a:lnTo>
                    <a:pt x="925" y="145"/>
                  </a:lnTo>
                  <a:lnTo>
                    <a:pt x="917" y="145"/>
                  </a:lnTo>
                  <a:lnTo>
                    <a:pt x="909" y="147"/>
                  </a:lnTo>
                  <a:lnTo>
                    <a:pt x="901" y="147"/>
                  </a:lnTo>
                  <a:lnTo>
                    <a:pt x="898" y="147"/>
                  </a:lnTo>
                  <a:lnTo>
                    <a:pt x="896" y="148"/>
                  </a:lnTo>
                  <a:lnTo>
                    <a:pt x="895" y="148"/>
                  </a:lnTo>
                  <a:lnTo>
                    <a:pt x="892" y="150"/>
                  </a:lnTo>
                  <a:lnTo>
                    <a:pt x="890" y="150"/>
                  </a:lnTo>
                  <a:lnTo>
                    <a:pt x="887" y="152"/>
                  </a:lnTo>
                  <a:lnTo>
                    <a:pt x="885" y="153"/>
                  </a:lnTo>
                  <a:lnTo>
                    <a:pt x="884" y="155"/>
                  </a:lnTo>
                  <a:lnTo>
                    <a:pt x="880" y="156"/>
                  </a:lnTo>
                  <a:lnTo>
                    <a:pt x="879" y="158"/>
                  </a:lnTo>
                  <a:lnTo>
                    <a:pt x="874" y="164"/>
                  </a:lnTo>
                  <a:lnTo>
                    <a:pt x="869" y="171"/>
                  </a:lnTo>
                  <a:lnTo>
                    <a:pt x="863" y="177"/>
                  </a:lnTo>
                  <a:lnTo>
                    <a:pt x="858" y="182"/>
                  </a:lnTo>
                  <a:lnTo>
                    <a:pt x="852" y="187"/>
                  </a:lnTo>
                  <a:lnTo>
                    <a:pt x="845" y="192"/>
                  </a:lnTo>
                  <a:lnTo>
                    <a:pt x="837" y="195"/>
                  </a:lnTo>
                  <a:lnTo>
                    <a:pt x="831" y="198"/>
                  </a:lnTo>
                  <a:lnTo>
                    <a:pt x="823" y="200"/>
                  </a:lnTo>
                  <a:lnTo>
                    <a:pt x="815" y="201"/>
                  </a:lnTo>
                  <a:lnTo>
                    <a:pt x="804" y="214"/>
                  </a:lnTo>
                  <a:lnTo>
                    <a:pt x="792" y="228"/>
                  </a:lnTo>
                  <a:lnTo>
                    <a:pt x="781" y="243"/>
                  </a:lnTo>
                  <a:lnTo>
                    <a:pt x="770" y="256"/>
                  </a:lnTo>
                  <a:lnTo>
                    <a:pt x="759" y="270"/>
                  </a:lnTo>
                  <a:lnTo>
                    <a:pt x="748" y="283"/>
                  </a:lnTo>
                  <a:lnTo>
                    <a:pt x="736" y="297"/>
                  </a:lnTo>
                  <a:lnTo>
                    <a:pt x="725" y="312"/>
                  </a:lnTo>
                  <a:lnTo>
                    <a:pt x="714" y="324"/>
                  </a:lnTo>
                  <a:lnTo>
                    <a:pt x="703" y="339"/>
                  </a:lnTo>
                  <a:lnTo>
                    <a:pt x="703" y="340"/>
                  </a:lnTo>
                  <a:lnTo>
                    <a:pt x="703" y="342"/>
                  </a:lnTo>
                  <a:lnTo>
                    <a:pt x="703" y="344"/>
                  </a:lnTo>
                  <a:lnTo>
                    <a:pt x="703" y="344"/>
                  </a:lnTo>
                  <a:lnTo>
                    <a:pt x="703" y="345"/>
                  </a:lnTo>
                  <a:lnTo>
                    <a:pt x="703" y="345"/>
                  </a:lnTo>
                  <a:lnTo>
                    <a:pt x="703" y="347"/>
                  </a:lnTo>
                  <a:lnTo>
                    <a:pt x="703" y="347"/>
                  </a:lnTo>
                  <a:lnTo>
                    <a:pt x="703" y="348"/>
                  </a:lnTo>
                  <a:lnTo>
                    <a:pt x="703" y="350"/>
                  </a:lnTo>
                  <a:lnTo>
                    <a:pt x="698" y="358"/>
                  </a:lnTo>
                  <a:lnTo>
                    <a:pt x="693" y="366"/>
                  </a:lnTo>
                  <a:lnTo>
                    <a:pt x="688" y="374"/>
                  </a:lnTo>
                  <a:lnTo>
                    <a:pt x="684" y="380"/>
                  </a:lnTo>
                  <a:lnTo>
                    <a:pt x="677" y="387"/>
                  </a:lnTo>
                  <a:lnTo>
                    <a:pt x="672" y="393"/>
                  </a:lnTo>
                  <a:lnTo>
                    <a:pt x="666" y="398"/>
                  </a:lnTo>
                  <a:lnTo>
                    <a:pt x="660" y="403"/>
                  </a:lnTo>
                  <a:lnTo>
                    <a:pt x="652" y="406"/>
                  </a:lnTo>
                  <a:lnTo>
                    <a:pt x="645" y="409"/>
                  </a:lnTo>
                  <a:lnTo>
                    <a:pt x="640" y="411"/>
                  </a:lnTo>
                  <a:lnTo>
                    <a:pt x="636" y="412"/>
                  </a:lnTo>
                  <a:lnTo>
                    <a:pt x="632" y="416"/>
                  </a:lnTo>
                  <a:lnTo>
                    <a:pt x="629" y="419"/>
                  </a:lnTo>
                  <a:lnTo>
                    <a:pt x="626" y="422"/>
                  </a:lnTo>
                  <a:lnTo>
                    <a:pt x="623" y="425"/>
                  </a:lnTo>
                  <a:lnTo>
                    <a:pt x="620" y="428"/>
                  </a:lnTo>
                  <a:lnTo>
                    <a:pt x="616" y="432"/>
                  </a:lnTo>
                  <a:lnTo>
                    <a:pt x="612" y="433"/>
                  </a:lnTo>
                  <a:lnTo>
                    <a:pt x="607" y="435"/>
                  </a:lnTo>
                  <a:lnTo>
                    <a:pt x="607" y="435"/>
                  </a:lnTo>
                  <a:close/>
                </a:path>
              </a:pathLst>
            </a:custGeom>
            <a:solidFill>
              <a:srgbClr val="E1C597"/>
            </a:solidFill>
            <a:ln w="9525">
              <a:noFill/>
              <a:round/>
              <a:headEnd/>
              <a:tailEnd/>
            </a:ln>
          </p:spPr>
          <p:txBody>
            <a:bodyPr/>
            <a:lstStyle/>
            <a:p>
              <a:endParaRPr lang="en-US"/>
            </a:p>
          </p:txBody>
        </p:sp>
        <p:sp>
          <p:nvSpPr>
            <p:cNvPr id="57356" name="Freeform 12"/>
            <p:cNvSpPr>
              <a:spLocks/>
            </p:cNvSpPr>
            <p:nvPr/>
          </p:nvSpPr>
          <p:spPr bwMode="auto">
            <a:xfrm>
              <a:off x="2454" y="3000"/>
              <a:ext cx="980" cy="493"/>
            </a:xfrm>
            <a:custGeom>
              <a:avLst/>
              <a:gdLst/>
              <a:ahLst/>
              <a:cxnLst>
                <a:cxn ang="0">
                  <a:pos x="278" y="694"/>
                </a:cxn>
                <a:cxn ang="0">
                  <a:pos x="273" y="776"/>
                </a:cxn>
                <a:cxn ang="0">
                  <a:pos x="283" y="838"/>
                </a:cxn>
                <a:cxn ang="0">
                  <a:pos x="389" y="822"/>
                </a:cxn>
                <a:cxn ang="0">
                  <a:pos x="433" y="811"/>
                </a:cxn>
                <a:cxn ang="0">
                  <a:pos x="489" y="824"/>
                </a:cxn>
                <a:cxn ang="0">
                  <a:pos x="502" y="924"/>
                </a:cxn>
                <a:cxn ang="0">
                  <a:pos x="605" y="944"/>
                </a:cxn>
                <a:cxn ang="0">
                  <a:pos x="645" y="864"/>
                </a:cxn>
                <a:cxn ang="0">
                  <a:pos x="693" y="835"/>
                </a:cxn>
                <a:cxn ang="0">
                  <a:pos x="704" y="822"/>
                </a:cxn>
                <a:cxn ang="0">
                  <a:pos x="750" y="801"/>
                </a:cxn>
                <a:cxn ang="0">
                  <a:pos x="829" y="804"/>
                </a:cxn>
                <a:cxn ang="0">
                  <a:pos x="859" y="828"/>
                </a:cxn>
                <a:cxn ang="0">
                  <a:pos x="982" y="841"/>
                </a:cxn>
                <a:cxn ang="0">
                  <a:pos x="1187" y="817"/>
                </a:cxn>
                <a:cxn ang="0">
                  <a:pos x="1225" y="849"/>
                </a:cxn>
                <a:cxn ang="0">
                  <a:pos x="1281" y="889"/>
                </a:cxn>
                <a:cxn ang="0">
                  <a:pos x="1307" y="873"/>
                </a:cxn>
                <a:cxn ang="0">
                  <a:pos x="1438" y="761"/>
                </a:cxn>
                <a:cxn ang="0">
                  <a:pos x="1483" y="699"/>
                </a:cxn>
                <a:cxn ang="0">
                  <a:pos x="1528" y="673"/>
                </a:cxn>
                <a:cxn ang="0">
                  <a:pos x="1550" y="672"/>
                </a:cxn>
                <a:cxn ang="0">
                  <a:pos x="1619" y="654"/>
                </a:cxn>
                <a:cxn ang="0">
                  <a:pos x="1784" y="611"/>
                </a:cxn>
                <a:cxn ang="0">
                  <a:pos x="1870" y="638"/>
                </a:cxn>
                <a:cxn ang="0">
                  <a:pos x="1923" y="667"/>
                </a:cxn>
                <a:cxn ang="0">
                  <a:pos x="1958" y="574"/>
                </a:cxn>
                <a:cxn ang="0">
                  <a:pos x="1883" y="448"/>
                </a:cxn>
                <a:cxn ang="0">
                  <a:pos x="1805" y="369"/>
                </a:cxn>
                <a:cxn ang="0">
                  <a:pos x="1787" y="363"/>
                </a:cxn>
                <a:cxn ang="0">
                  <a:pos x="1771" y="334"/>
                </a:cxn>
                <a:cxn ang="0">
                  <a:pos x="1771" y="313"/>
                </a:cxn>
                <a:cxn ang="0">
                  <a:pos x="1760" y="305"/>
                </a:cxn>
                <a:cxn ang="0">
                  <a:pos x="1741" y="278"/>
                </a:cxn>
                <a:cxn ang="0">
                  <a:pos x="1712" y="243"/>
                </a:cxn>
                <a:cxn ang="0">
                  <a:pos x="1693" y="214"/>
                </a:cxn>
                <a:cxn ang="0">
                  <a:pos x="1590" y="147"/>
                </a:cxn>
                <a:cxn ang="0">
                  <a:pos x="1481" y="100"/>
                </a:cxn>
                <a:cxn ang="0">
                  <a:pos x="1408" y="49"/>
                </a:cxn>
                <a:cxn ang="0">
                  <a:pos x="1328" y="1"/>
                </a:cxn>
                <a:cxn ang="0">
                  <a:pos x="1273" y="43"/>
                </a:cxn>
                <a:cxn ang="0">
                  <a:pos x="1203" y="54"/>
                </a:cxn>
                <a:cxn ang="0">
                  <a:pos x="885" y="81"/>
                </a:cxn>
                <a:cxn ang="0">
                  <a:pos x="648" y="113"/>
                </a:cxn>
                <a:cxn ang="0">
                  <a:pos x="510" y="164"/>
                </a:cxn>
                <a:cxn ang="0">
                  <a:pos x="491" y="182"/>
                </a:cxn>
                <a:cxn ang="0">
                  <a:pos x="483" y="192"/>
                </a:cxn>
                <a:cxn ang="0">
                  <a:pos x="409" y="211"/>
                </a:cxn>
                <a:cxn ang="0">
                  <a:pos x="381" y="224"/>
                </a:cxn>
                <a:cxn ang="0">
                  <a:pos x="368" y="225"/>
                </a:cxn>
                <a:cxn ang="0">
                  <a:pos x="254" y="408"/>
                </a:cxn>
                <a:cxn ang="0">
                  <a:pos x="240" y="425"/>
                </a:cxn>
                <a:cxn ang="0">
                  <a:pos x="221" y="451"/>
                </a:cxn>
                <a:cxn ang="0">
                  <a:pos x="173" y="526"/>
                </a:cxn>
                <a:cxn ang="0">
                  <a:pos x="112" y="576"/>
                </a:cxn>
                <a:cxn ang="0">
                  <a:pos x="48" y="625"/>
                </a:cxn>
                <a:cxn ang="0">
                  <a:pos x="24" y="715"/>
                </a:cxn>
                <a:cxn ang="0">
                  <a:pos x="0" y="777"/>
                </a:cxn>
                <a:cxn ang="0">
                  <a:pos x="64" y="768"/>
                </a:cxn>
                <a:cxn ang="0">
                  <a:pos x="85" y="753"/>
                </a:cxn>
                <a:cxn ang="0">
                  <a:pos x="139" y="715"/>
                </a:cxn>
                <a:cxn ang="0">
                  <a:pos x="216" y="672"/>
                </a:cxn>
              </a:cxnLst>
              <a:rect l="0" t="0" r="r" b="b"/>
              <a:pathLst>
                <a:path w="1958" h="987">
                  <a:moveTo>
                    <a:pt x="240" y="678"/>
                  </a:moveTo>
                  <a:lnTo>
                    <a:pt x="245" y="680"/>
                  </a:lnTo>
                  <a:lnTo>
                    <a:pt x="249" y="681"/>
                  </a:lnTo>
                  <a:lnTo>
                    <a:pt x="254" y="681"/>
                  </a:lnTo>
                  <a:lnTo>
                    <a:pt x="257" y="681"/>
                  </a:lnTo>
                  <a:lnTo>
                    <a:pt x="262" y="683"/>
                  </a:lnTo>
                  <a:lnTo>
                    <a:pt x="265" y="683"/>
                  </a:lnTo>
                  <a:lnTo>
                    <a:pt x="270" y="684"/>
                  </a:lnTo>
                  <a:lnTo>
                    <a:pt x="273" y="686"/>
                  </a:lnTo>
                  <a:lnTo>
                    <a:pt x="275" y="689"/>
                  </a:lnTo>
                  <a:lnTo>
                    <a:pt x="278" y="694"/>
                  </a:lnTo>
                  <a:lnTo>
                    <a:pt x="278" y="702"/>
                  </a:lnTo>
                  <a:lnTo>
                    <a:pt x="280" y="710"/>
                  </a:lnTo>
                  <a:lnTo>
                    <a:pt x="281" y="716"/>
                  </a:lnTo>
                  <a:lnTo>
                    <a:pt x="281" y="724"/>
                  </a:lnTo>
                  <a:lnTo>
                    <a:pt x="281" y="731"/>
                  </a:lnTo>
                  <a:lnTo>
                    <a:pt x="281" y="739"/>
                  </a:lnTo>
                  <a:lnTo>
                    <a:pt x="281" y="745"/>
                  </a:lnTo>
                  <a:lnTo>
                    <a:pt x="280" y="753"/>
                  </a:lnTo>
                  <a:lnTo>
                    <a:pt x="278" y="761"/>
                  </a:lnTo>
                  <a:lnTo>
                    <a:pt x="278" y="769"/>
                  </a:lnTo>
                  <a:lnTo>
                    <a:pt x="273" y="776"/>
                  </a:lnTo>
                  <a:lnTo>
                    <a:pt x="270" y="782"/>
                  </a:lnTo>
                  <a:lnTo>
                    <a:pt x="267" y="788"/>
                  </a:lnTo>
                  <a:lnTo>
                    <a:pt x="264" y="795"/>
                  </a:lnTo>
                  <a:lnTo>
                    <a:pt x="261" y="801"/>
                  </a:lnTo>
                  <a:lnTo>
                    <a:pt x="259" y="808"/>
                  </a:lnTo>
                  <a:lnTo>
                    <a:pt x="256" y="816"/>
                  </a:lnTo>
                  <a:lnTo>
                    <a:pt x="256" y="822"/>
                  </a:lnTo>
                  <a:lnTo>
                    <a:pt x="256" y="830"/>
                  </a:lnTo>
                  <a:lnTo>
                    <a:pt x="256" y="838"/>
                  </a:lnTo>
                  <a:lnTo>
                    <a:pt x="269" y="836"/>
                  </a:lnTo>
                  <a:lnTo>
                    <a:pt x="283" y="838"/>
                  </a:lnTo>
                  <a:lnTo>
                    <a:pt x="296" y="838"/>
                  </a:lnTo>
                  <a:lnTo>
                    <a:pt x="310" y="840"/>
                  </a:lnTo>
                  <a:lnTo>
                    <a:pt x="325" y="840"/>
                  </a:lnTo>
                  <a:lnTo>
                    <a:pt x="337" y="840"/>
                  </a:lnTo>
                  <a:lnTo>
                    <a:pt x="350" y="838"/>
                  </a:lnTo>
                  <a:lnTo>
                    <a:pt x="363" y="835"/>
                  </a:lnTo>
                  <a:lnTo>
                    <a:pt x="374" y="830"/>
                  </a:lnTo>
                  <a:lnTo>
                    <a:pt x="384" y="822"/>
                  </a:lnTo>
                  <a:lnTo>
                    <a:pt x="385" y="822"/>
                  </a:lnTo>
                  <a:lnTo>
                    <a:pt x="387" y="822"/>
                  </a:lnTo>
                  <a:lnTo>
                    <a:pt x="389" y="822"/>
                  </a:lnTo>
                  <a:lnTo>
                    <a:pt x="390" y="822"/>
                  </a:lnTo>
                  <a:lnTo>
                    <a:pt x="392" y="822"/>
                  </a:lnTo>
                  <a:lnTo>
                    <a:pt x="393" y="822"/>
                  </a:lnTo>
                  <a:lnTo>
                    <a:pt x="395" y="822"/>
                  </a:lnTo>
                  <a:lnTo>
                    <a:pt x="397" y="822"/>
                  </a:lnTo>
                  <a:lnTo>
                    <a:pt x="398" y="822"/>
                  </a:lnTo>
                  <a:lnTo>
                    <a:pt x="400" y="822"/>
                  </a:lnTo>
                  <a:lnTo>
                    <a:pt x="408" y="817"/>
                  </a:lnTo>
                  <a:lnTo>
                    <a:pt x="417" y="812"/>
                  </a:lnTo>
                  <a:lnTo>
                    <a:pt x="425" y="811"/>
                  </a:lnTo>
                  <a:lnTo>
                    <a:pt x="433" y="811"/>
                  </a:lnTo>
                  <a:lnTo>
                    <a:pt x="443" y="811"/>
                  </a:lnTo>
                  <a:lnTo>
                    <a:pt x="451" y="811"/>
                  </a:lnTo>
                  <a:lnTo>
                    <a:pt x="461" y="812"/>
                  </a:lnTo>
                  <a:lnTo>
                    <a:pt x="469" y="812"/>
                  </a:lnTo>
                  <a:lnTo>
                    <a:pt x="477" y="812"/>
                  </a:lnTo>
                  <a:lnTo>
                    <a:pt x="486" y="811"/>
                  </a:lnTo>
                  <a:lnTo>
                    <a:pt x="486" y="814"/>
                  </a:lnTo>
                  <a:lnTo>
                    <a:pt x="486" y="817"/>
                  </a:lnTo>
                  <a:lnTo>
                    <a:pt x="486" y="819"/>
                  </a:lnTo>
                  <a:lnTo>
                    <a:pt x="488" y="822"/>
                  </a:lnTo>
                  <a:lnTo>
                    <a:pt x="489" y="824"/>
                  </a:lnTo>
                  <a:lnTo>
                    <a:pt x="489" y="825"/>
                  </a:lnTo>
                  <a:lnTo>
                    <a:pt x="491" y="827"/>
                  </a:lnTo>
                  <a:lnTo>
                    <a:pt x="493" y="830"/>
                  </a:lnTo>
                  <a:lnTo>
                    <a:pt x="494" y="832"/>
                  </a:lnTo>
                  <a:lnTo>
                    <a:pt x="496" y="833"/>
                  </a:lnTo>
                  <a:lnTo>
                    <a:pt x="501" y="848"/>
                  </a:lnTo>
                  <a:lnTo>
                    <a:pt x="502" y="864"/>
                  </a:lnTo>
                  <a:lnTo>
                    <a:pt x="504" y="880"/>
                  </a:lnTo>
                  <a:lnTo>
                    <a:pt x="504" y="894"/>
                  </a:lnTo>
                  <a:lnTo>
                    <a:pt x="502" y="910"/>
                  </a:lnTo>
                  <a:lnTo>
                    <a:pt x="502" y="924"/>
                  </a:lnTo>
                  <a:lnTo>
                    <a:pt x="501" y="940"/>
                  </a:lnTo>
                  <a:lnTo>
                    <a:pt x="501" y="956"/>
                  </a:lnTo>
                  <a:lnTo>
                    <a:pt x="501" y="971"/>
                  </a:lnTo>
                  <a:lnTo>
                    <a:pt x="502" y="987"/>
                  </a:lnTo>
                  <a:lnTo>
                    <a:pt x="518" y="987"/>
                  </a:lnTo>
                  <a:lnTo>
                    <a:pt x="534" y="985"/>
                  </a:lnTo>
                  <a:lnTo>
                    <a:pt x="550" y="980"/>
                  </a:lnTo>
                  <a:lnTo>
                    <a:pt x="565" y="974"/>
                  </a:lnTo>
                  <a:lnTo>
                    <a:pt x="579" y="964"/>
                  </a:lnTo>
                  <a:lnTo>
                    <a:pt x="592" y="955"/>
                  </a:lnTo>
                  <a:lnTo>
                    <a:pt x="605" y="944"/>
                  </a:lnTo>
                  <a:lnTo>
                    <a:pt x="617" y="932"/>
                  </a:lnTo>
                  <a:lnTo>
                    <a:pt x="629" y="920"/>
                  </a:lnTo>
                  <a:lnTo>
                    <a:pt x="640" y="907"/>
                  </a:lnTo>
                  <a:lnTo>
                    <a:pt x="643" y="902"/>
                  </a:lnTo>
                  <a:lnTo>
                    <a:pt x="645" y="897"/>
                  </a:lnTo>
                  <a:lnTo>
                    <a:pt x="645" y="892"/>
                  </a:lnTo>
                  <a:lnTo>
                    <a:pt x="645" y="886"/>
                  </a:lnTo>
                  <a:lnTo>
                    <a:pt x="645" y="881"/>
                  </a:lnTo>
                  <a:lnTo>
                    <a:pt x="645" y="875"/>
                  </a:lnTo>
                  <a:lnTo>
                    <a:pt x="645" y="870"/>
                  </a:lnTo>
                  <a:lnTo>
                    <a:pt x="645" y="864"/>
                  </a:lnTo>
                  <a:lnTo>
                    <a:pt x="645" y="859"/>
                  </a:lnTo>
                  <a:lnTo>
                    <a:pt x="646" y="854"/>
                  </a:lnTo>
                  <a:lnTo>
                    <a:pt x="648" y="848"/>
                  </a:lnTo>
                  <a:lnTo>
                    <a:pt x="651" y="844"/>
                  </a:lnTo>
                  <a:lnTo>
                    <a:pt x="656" y="841"/>
                  </a:lnTo>
                  <a:lnTo>
                    <a:pt x="661" y="840"/>
                  </a:lnTo>
                  <a:lnTo>
                    <a:pt x="665" y="840"/>
                  </a:lnTo>
                  <a:lnTo>
                    <a:pt x="672" y="838"/>
                  </a:lnTo>
                  <a:lnTo>
                    <a:pt x="678" y="838"/>
                  </a:lnTo>
                  <a:lnTo>
                    <a:pt x="686" y="836"/>
                  </a:lnTo>
                  <a:lnTo>
                    <a:pt x="693" y="835"/>
                  </a:lnTo>
                  <a:lnTo>
                    <a:pt x="699" y="833"/>
                  </a:lnTo>
                  <a:lnTo>
                    <a:pt x="701" y="832"/>
                  </a:lnTo>
                  <a:lnTo>
                    <a:pt x="702" y="832"/>
                  </a:lnTo>
                  <a:lnTo>
                    <a:pt x="702" y="832"/>
                  </a:lnTo>
                  <a:lnTo>
                    <a:pt x="704" y="830"/>
                  </a:lnTo>
                  <a:lnTo>
                    <a:pt x="704" y="828"/>
                  </a:lnTo>
                  <a:lnTo>
                    <a:pt x="704" y="828"/>
                  </a:lnTo>
                  <a:lnTo>
                    <a:pt x="704" y="827"/>
                  </a:lnTo>
                  <a:lnTo>
                    <a:pt x="704" y="825"/>
                  </a:lnTo>
                  <a:lnTo>
                    <a:pt x="704" y="824"/>
                  </a:lnTo>
                  <a:lnTo>
                    <a:pt x="704" y="822"/>
                  </a:lnTo>
                  <a:lnTo>
                    <a:pt x="709" y="824"/>
                  </a:lnTo>
                  <a:lnTo>
                    <a:pt x="713" y="824"/>
                  </a:lnTo>
                  <a:lnTo>
                    <a:pt x="717" y="822"/>
                  </a:lnTo>
                  <a:lnTo>
                    <a:pt x="721" y="822"/>
                  </a:lnTo>
                  <a:lnTo>
                    <a:pt x="725" y="820"/>
                  </a:lnTo>
                  <a:lnTo>
                    <a:pt x="728" y="817"/>
                  </a:lnTo>
                  <a:lnTo>
                    <a:pt x="731" y="816"/>
                  </a:lnTo>
                  <a:lnTo>
                    <a:pt x="736" y="812"/>
                  </a:lnTo>
                  <a:lnTo>
                    <a:pt x="739" y="809"/>
                  </a:lnTo>
                  <a:lnTo>
                    <a:pt x="742" y="806"/>
                  </a:lnTo>
                  <a:lnTo>
                    <a:pt x="750" y="801"/>
                  </a:lnTo>
                  <a:lnTo>
                    <a:pt x="758" y="798"/>
                  </a:lnTo>
                  <a:lnTo>
                    <a:pt x="766" y="796"/>
                  </a:lnTo>
                  <a:lnTo>
                    <a:pt x="774" y="795"/>
                  </a:lnTo>
                  <a:lnTo>
                    <a:pt x="782" y="795"/>
                  </a:lnTo>
                  <a:lnTo>
                    <a:pt x="790" y="795"/>
                  </a:lnTo>
                  <a:lnTo>
                    <a:pt x="798" y="796"/>
                  </a:lnTo>
                  <a:lnTo>
                    <a:pt x="806" y="798"/>
                  </a:lnTo>
                  <a:lnTo>
                    <a:pt x="814" y="800"/>
                  </a:lnTo>
                  <a:lnTo>
                    <a:pt x="822" y="801"/>
                  </a:lnTo>
                  <a:lnTo>
                    <a:pt x="825" y="803"/>
                  </a:lnTo>
                  <a:lnTo>
                    <a:pt x="829" y="804"/>
                  </a:lnTo>
                  <a:lnTo>
                    <a:pt x="832" y="806"/>
                  </a:lnTo>
                  <a:lnTo>
                    <a:pt x="835" y="809"/>
                  </a:lnTo>
                  <a:lnTo>
                    <a:pt x="838" y="811"/>
                  </a:lnTo>
                  <a:lnTo>
                    <a:pt x="841" y="814"/>
                  </a:lnTo>
                  <a:lnTo>
                    <a:pt x="845" y="816"/>
                  </a:lnTo>
                  <a:lnTo>
                    <a:pt x="848" y="819"/>
                  </a:lnTo>
                  <a:lnTo>
                    <a:pt x="851" y="820"/>
                  </a:lnTo>
                  <a:lnTo>
                    <a:pt x="854" y="822"/>
                  </a:lnTo>
                  <a:lnTo>
                    <a:pt x="856" y="824"/>
                  </a:lnTo>
                  <a:lnTo>
                    <a:pt x="857" y="825"/>
                  </a:lnTo>
                  <a:lnTo>
                    <a:pt x="859" y="828"/>
                  </a:lnTo>
                  <a:lnTo>
                    <a:pt x="861" y="830"/>
                  </a:lnTo>
                  <a:lnTo>
                    <a:pt x="862" y="832"/>
                  </a:lnTo>
                  <a:lnTo>
                    <a:pt x="864" y="833"/>
                  </a:lnTo>
                  <a:lnTo>
                    <a:pt x="865" y="835"/>
                  </a:lnTo>
                  <a:lnTo>
                    <a:pt x="867" y="836"/>
                  </a:lnTo>
                  <a:lnTo>
                    <a:pt x="869" y="838"/>
                  </a:lnTo>
                  <a:lnTo>
                    <a:pt x="870" y="838"/>
                  </a:lnTo>
                  <a:lnTo>
                    <a:pt x="897" y="838"/>
                  </a:lnTo>
                  <a:lnTo>
                    <a:pt x="926" y="840"/>
                  </a:lnTo>
                  <a:lnTo>
                    <a:pt x="955" y="840"/>
                  </a:lnTo>
                  <a:lnTo>
                    <a:pt x="982" y="841"/>
                  </a:lnTo>
                  <a:lnTo>
                    <a:pt x="1011" y="841"/>
                  </a:lnTo>
                  <a:lnTo>
                    <a:pt x="1038" y="841"/>
                  </a:lnTo>
                  <a:lnTo>
                    <a:pt x="1067" y="841"/>
                  </a:lnTo>
                  <a:lnTo>
                    <a:pt x="1096" y="840"/>
                  </a:lnTo>
                  <a:lnTo>
                    <a:pt x="1123" y="836"/>
                  </a:lnTo>
                  <a:lnTo>
                    <a:pt x="1152" y="833"/>
                  </a:lnTo>
                  <a:lnTo>
                    <a:pt x="1158" y="827"/>
                  </a:lnTo>
                  <a:lnTo>
                    <a:pt x="1166" y="822"/>
                  </a:lnTo>
                  <a:lnTo>
                    <a:pt x="1173" y="820"/>
                  </a:lnTo>
                  <a:lnTo>
                    <a:pt x="1181" y="817"/>
                  </a:lnTo>
                  <a:lnTo>
                    <a:pt x="1187" y="817"/>
                  </a:lnTo>
                  <a:lnTo>
                    <a:pt x="1195" y="816"/>
                  </a:lnTo>
                  <a:lnTo>
                    <a:pt x="1203" y="816"/>
                  </a:lnTo>
                  <a:lnTo>
                    <a:pt x="1211" y="816"/>
                  </a:lnTo>
                  <a:lnTo>
                    <a:pt x="1219" y="816"/>
                  </a:lnTo>
                  <a:lnTo>
                    <a:pt x="1227" y="817"/>
                  </a:lnTo>
                  <a:lnTo>
                    <a:pt x="1227" y="822"/>
                  </a:lnTo>
                  <a:lnTo>
                    <a:pt x="1227" y="827"/>
                  </a:lnTo>
                  <a:lnTo>
                    <a:pt x="1225" y="832"/>
                  </a:lnTo>
                  <a:lnTo>
                    <a:pt x="1225" y="838"/>
                  </a:lnTo>
                  <a:lnTo>
                    <a:pt x="1225" y="843"/>
                  </a:lnTo>
                  <a:lnTo>
                    <a:pt x="1225" y="849"/>
                  </a:lnTo>
                  <a:lnTo>
                    <a:pt x="1227" y="854"/>
                  </a:lnTo>
                  <a:lnTo>
                    <a:pt x="1227" y="860"/>
                  </a:lnTo>
                  <a:lnTo>
                    <a:pt x="1230" y="865"/>
                  </a:lnTo>
                  <a:lnTo>
                    <a:pt x="1232" y="870"/>
                  </a:lnTo>
                  <a:lnTo>
                    <a:pt x="1237" y="876"/>
                  </a:lnTo>
                  <a:lnTo>
                    <a:pt x="1241" y="881"/>
                  </a:lnTo>
                  <a:lnTo>
                    <a:pt x="1248" y="884"/>
                  </a:lnTo>
                  <a:lnTo>
                    <a:pt x="1256" y="888"/>
                  </a:lnTo>
                  <a:lnTo>
                    <a:pt x="1264" y="889"/>
                  </a:lnTo>
                  <a:lnTo>
                    <a:pt x="1272" y="889"/>
                  </a:lnTo>
                  <a:lnTo>
                    <a:pt x="1281" y="889"/>
                  </a:lnTo>
                  <a:lnTo>
                    <a:pt x="1289" y="888"/>
                  </a:lnTo>
                  <a:lnTo>
                    <a:pt x="1299" y="884"/>
                  </a:lnTo>
                  <a:lnTo>
                    <a:pt x="1307" y="881"/>
                  </a:lnTo>
                  <a:lnTo>
                    <a:pt x="1307" y="880"/>
                  </a:lnTo>
                  <a:lnTo>
                    <a:pt x="1307" y="880"/>
                  </a:lnTo>
                  <a:lnTo>
                    <a:pt x="1307" y="880"/>
                  </a:lnTo>
                  <a:lnTo>
                    <a:pt x="1307" y="878"/>
                  </a:lnTo>
                  <a:lnTo>
                    <a:pt x="1307" y="876"/>
                  </a:lnTo>
                  <a:lnTo>
                    <a:pt x="1307" y="876"/>
                  </a:lnTo>
                  <a:lnTo>
                    <a:pt x="1307" y="875"/>
                  </a:lnTo>
                  <a:lnTo>
                    <a:pt x="1307" y="873"/>
                  </a:lnTo>
                  <a:lnTo>
                    <a:pt x="1307" y="872"/>
                  </a:lnTo>
                  <a:lnTo>
                    <a:pt x="1307" y="870"/>
                  </a:lnTo>
                  <a:lnTo>
                    <a:pt x="1317" y="852"/>
                  </a:lnTo>
                  <a:lnTo>
                    <a:pt x="1329" y="838"/>
                  </a:lnTo>
                  <a:lnTo>
                    <a:pt x="1342" y="824"/>
                  </a:lnTo>
                  <a:lnTo>
                    <a:pt x="1357" y="811"/>
                  </a:lnTo>
                  <a:lnTo>
                    <a:pt x="1371" y="800"/>
                  </a:lnTo>
                  <a:lnTo>
                    <a:pt x="1387" y="788"/>
                  </a:lnTo>
                  <a:lnTo>
                    <a:pt x="1405" y="779"/>
                  </a:lnTo>
                  <a:lnTo>
                    <a:pt x="1421" y="769"/>
                  </a:lnTo>
                  <a:lnTo>
                    <a:pt x="1438" y="761"/>
                  </a:lnTo>
                  <a:lnTo>
                    <a:pt x="1456" y="753"/>
                  </a:lnTo>
                  <a:lnTo>
                    <a:pt x="1457" y="747"/>
                  </a:lnTo>
                  <a:lnTo>
                    <a:pt x="1461" y="740"/>
                  </a:lnTo>
                  <a:lnTo>
                    <a:pt x="1464" y="736"/>
                  </a:lnTo>
                  <a:lnTo>
                    <a:pt x="1467" y="731"/>
                  </a:lnTo>
                  <a:lnTo>
                    <a:pt x="1470" y="726"/>
                  </a:lnTo>
                  <a:lnTo>
                    <a:pt x="1473" y="721"/>
                  </a:lnTo>
                  <a:lnTo>
                    <a:pt x="1475" y="716"/>
                  </a:lnTo>
                  <a:lnTo>
                    <a:pt x="1478" y="712"/>
                  </a:lnTo>
                  <a:lnTo>
                    <a:pt x="1481" y="705"/>
                  </a:lnTo>
                  <a:lnTo>
                    <a:pt x="1483" y="699"/>
                  </a:lnTo>
                  <a:lnTo>
                    <a:pt x="1486" y="696"/>
                  </a:lnTo>
                  <a:lnTo>
                    <a:pt x="1489" y="691"/>
                  </a:lnTo>
                  <a:lnTo>
                    <a:pt x="1494" y="688"/>
                  </a:lnTo>
                  <a:lnTo>
                    <a:pt x="1497" y="686"/>
                  </a:lnTo>
                  <a:lnTo>
                    <a:pt x="1502" y="684"/>
                  </a:lnTo>
                  <a:lnTo>
                    <a:pt x="1507" y="681"/>
                  </a:lnTo>
                  <a:lnTo>
                    <a:pt x="1512" y="680"/>
                  </a:lnTo>
                  <a:lnTo>
                    <a:pt x="1517" y="678"/>
                  </a:lnTo>
                  <a:lnTo>
                    <a:pt x="1521" y="675"/>
                  </a:lnTo>
                  <a:lnTo>
                    <a:pt x="1526" y="673"/>
                  </a:lnTo>
                  <a:lnTo>
                    <a:pt x="1528" y="673"/>
                  </a:lnTo>
                  <a:lnTo>
                    <a:pt x="1529" y="673"/>
                  </a:lnTo>
                  <a:lnTo>
                    <a:pt x="1531" y="673"/>
                  </a:lnTo>
                  <a:lnTo>
                    <a:pt x="1534" y="673"/>
                  </a:lnTo>
                  <a:lnTo>
                    <a:pt x="1536" y="673"/>
                  </a:lnTo>
                  <a:lnTo>
                    <a:pt x="1539" y="673"/>
                  </a:lnTo>
                  <a:lnTo>
                    <a:pt x="1541" y="673"/>
                  </a:lnTo>
                  <a:lnTo>
                    <a:pt x="1544" y="673"/>
                  </a:lnTo>
                  <a:lnTo>
                    <a:pt x="1545" y="673"/>
                  </a:lnTo>
                  <a:lnTo>
                    <a:pt x="1547" y="673"/>
                  </a:lnTo>
                  <a:lnTo>
                    <a:pt x="1549" y="672"/>
                  </a:lnTo>
                  <a:lnTo>
                    <a:pt x="1550" y="672"/>
                  </a:lnTo>
                  <a:lnTo>
                    <a:pt x="1553" y="670"/>
                  </a:lnTo>
                  <a:lnTo>
                    <a:pt x="1555" y="668"/>
                  </a:lnTo>
                  <a:lnTo>
                    <a:pt x="1558" y="667"/>
                  </a:lnTo>
                  <a:lnTo>
                    <a:pt x="1560" y="665"/>
                  </a:lnTo>
                  <a:lnTo>
                    <a:pt x="1563" y="664"/>
                  </a:lnTo>
                  <a:lnTo>
                    <a:pt x="1565" y="664"/>
                  </a:lnTo>
                  <a:lnTo>
                    <a:pt x="1566" y="662"/>
                  </a:lnTo>
                  <a:lnTo>
                    <a:pt x="1568" y="662"/>
                  </a:lnTo>
                  <a:lnTo>
                    <a:pt x="1585" y="660"/>
                  </a:lnTo>
                  <a:lnTo>
                    <a:pt x="1603" y="659"/>
                  </a:lnTo>
                  <a:lnTo>
                    <a:pt x="1619" y="654"/>
                  </a:lnTo>
                  <a:lnTo>
                    <a:pt x="1635" y="649"/>
                  </a:lnTo>
                  <a:lnTo>
                    <a:pt x="1651" y="644"/>
                  </a:lnTo>
                  <a:lnTo>
                    <a:pt x="1667" y="638"/>
                  </a:lnTo>
                  <a:lnTo>
                    <a:pt x="1683" y="633"/>
                  </a:lnTo>
                  <a:lnTo>
                    <a:pt x="1699" y="628"/>
                  </a:lnTo>
                  <a:lnTo>
                    <a:pt x="1717" y="624"/>
                  </a:lnTo>
                  <a:lnTo>
                    <a:pt x="1734" y="619"/>
                  </a:lnTo>
                  <a:lnTo>
                    <a:pt x="1747" y="616"/>
                  </a:lnTo>
                  <a:lnTo>
                    <a:pt x="1760" y="614"/>
                  </a:lnTo>
                  <a:lnTo>
                    <a:pt x="1771" y="612"/>
                  </a:lnTo>
                  <a:lnTo>
                    <a:pt x="1784" y="611"/>
                  </a:lnTo>
                  <a:lnTo>
                    <a:pt x="1797" y="611"/>
                  </a:lnTo>
                  <a:lnTo>
                    <a:pt x="1809" y="611"/>
                  </a:lnTo>
                  <a:lnTo>
                    <a:pt x="1821" y="612"/>
                  </a:lnTo>
                  <a:lnTo>
                    <a:pt x="1833" y="614"/>
                  </a:lnTo>
                  <a:lnTo>
                    <a:pt x="1845" y="616"/>
                  </a:lnTo>
                  <a:lnTo>
                    <a:pt x="1856" y="619"/>
                  </a:lnTo>
                  <a:lnTo>
                    <a:pt x="1861" y="622"/>
                  </a:lnTo>
                  <a:lnTo>
                    <a:pt x="1864" y="625"/>
                  </a:lnTo>
                  <a:lnTo>
                    <a:pt x="1865" y="628"/>
                  </a:lnTo>
                  <a:lnTo>
                    <a:pt x="1869" y="633"/>
                  </a:lnTo>
                  <a:lnTo>
                    <a:pt x="1870" y="638"/>
                  </a:lnTo>
                  <a:lnTo>
                    <a:pt x="1872" y="644"/>
                  </a:lnTo>
                  <a:lnTo>
                    <a:pt x="1875" y="649"/>
                  </a:lnTo>
                  <a:lnTo>
                    <a:pt x="1878" y="654"/>
                  </a:lnTo>
                  <a:lnTo>
                    <a:pt x="1883" y="659"/>
                  </a:lnTo>
                  <a:lnTo>
                    <a:pt x="1888" y="662"/>
                  </a:lnTo>
                  <a:lnTo>
                    <a:pt x="1894" y="665"/>
                  </a:lnTo>
                  <a:lnTo>
                    <a:pt x="1901" y="665"/>
                  </a:lnTo>
                  <a:lnTo>
                    <a:pt x="1907" y="667"/>
                  </a:lnTo>
                  <a:lnTo>
                    <a:pt x="1912" y="667"/>
                  </a:lnTo>
                  <a:lnTo>
                    <a:pt x="1918" y="667"/>
                  </a:lnTo>
                  <a:lnTo>
                    <a:pt x="1923" y="667"/>
                  </a:lnTo>
                  <a:lnTo>
                    <a:pt x="1929" y="665"/>
                  </a:lnTo>
                  <a:lnTo>
                    <a:pt x="1934" y="665"/>
                  </a:lnTo>
                  <a:lnTo>
                    <a:pt x="1941" y="667"/>
                  </a:lnTo>
                  <a:lnTo>
                    <a:pt x="1947" y="667"/>
                  </a:lnTo>
                  <a:lnTo>
                    <a:pt x="1952" y="654"/>
                  </a:lnTo>
                  <a:lnTo>
                    <a:pt x="1953" y="641"/>
                  </a:lnTo>
                  <a:lnTo>
                    <a:pt x="1957" y="628"/>
                  </a:lnTo>
                  <a:lnTo>
                    <a:pt x="1958" y="614"/>
                  </a:lnTo>
                  <a:lnTo>
                    <a:pt x="1958" y="601"/>
                  </a:lnTo>
                  <a:lnTo>
                    <a:pt x="1958" y="587"/>
                  </a:lnTo>
                  <a:lnTo>
                    <a:pt x="1958" y="574"/>
                  </a:lnTo>
                  <a:lnTo>
                    <a:pt x="1958" y="560"/>
                  </a:lnTo>
                  <a:lnTo>
                    <a:pt x="1958" y="547"/>
                  </a:lnTo>
                  <a:lnTo>
                    <a:pt x="1958" y="534"/>
                  </a:lnTo>
                  <a:lnTo>
                    <a:pt x="1947" y="524"/>
                  </a:lnTo>
                  <a:lnTo>
                    <a:pt x="1936" y="515"/>
                  </a:lnTo>
                  <a:lnTo>
                    <a:pt x="1926" y="504"/>
                  </a:lnTo>
                  <a:lnTo>
                    <a:pt x="1917" y="492"/>
                  </a:lnTo>
                  <a:lnTo>
                    <a:pt x="1909" y="481"/>
                  </a:lnTo>
                  <a:lnTo>
                    <a:pt x="1899" y="470"/>
                  </a:lnTo>
                  <a:lnTo>
                    <a:pt x="1891" y="459"/>
                  </a:lnTo>
                  <a:lnTo>
                    <a:pt x="1883" y="448"/>
                  </a:lnTo>
                  <a:lnTo>
                    <a:pt x="1875" y="435"/>
                  </a:lnTo>
                  <a:lnTo>
                    <a:pt x="1867" y="422"/>
                  </a:lnTo>
                  <a:lnTo>
                    <a:pt x="1862" y="414"/>
                  </a:lnTo>
                  <a:lnTo>
                    <a:pt x="1856" y="408"/>
                  </a:lnTo>
                  <a:lnTo>
                    <a:pt x="1849" y="401"/>
                  </a:lnTo>
                  <a:lnTo>
                    <a:pt x="1841" y="396"/>
                  </a:lnTo>
                  <a:lnTo>
                    <a:pt x="1833" y="390"/>
                  </a:lnTo>
                  <a:lnTo>
                    <a:pt x="1827" y="385"/>
                  </a:lnTo>
                  <a:lnTo>
                    <a:pt x="1819" y="380"/>
                  </a:lnTo>
                  <a:lnTo>
                    <a:pt x="1811" y="376"/>
                  </a:lnTo>
                  <a:lnTo>
                    <a:pt x="1805" y="369"/>
                  </a:lnTo>
                  <a:lnTo>
                    <a:pt x="1798" y="363"/>
                  </a:lnTo>
                  <a:lnTo>
                    <a:pt x="1797" y="363"/>
                  </a:lnTo>
                  <a:lnTo>
                    <a:pt x="1795" y="363"/>
                  </a:lnTo>
                  <a:lnTo>
                    <a:pt x="1793" y="363"/>
                  </a:lnTo>
                  <a:lnTo>
                    <a:pt x="1792" y="363"/>
                  </a:lnTo>
                  <a:lnTo>
                    <a:pt x="1790" y="363"/>
                  </a:lnTo>
                  <a:lnTo>
                    <a:pt x="1789" y="363"/>
                  </a:lnTo>
                  <a:lnTo>
                    <a:pt x="1789" y="363"/>
                  </a:lnTo>
                  <a:lnTo>
                    <a:pt x="1787" y="363"/>
                  </a:lnTo>
                  <a:lnTo>
                    <a:pt x="1787" y="363"/>
                  </a:lnTo>
                  <a:lnTo>
                    <a:pt x="1787" y="363"/>
                  </a:lnTo>
                  <a:lnTo>
                    <a:pt x="1785" y="360"/>
                  </a:lnTo>
                  <a:lnTo>
                    <a:pt x="1784" y="358"/>
                  </a:lnTo>
                  <a:lnTo>
                    <a:pt x="1782" y="355"/>
                  </a:lnTo>
                  <a:lnTo>
                    <a:pt x="1781" y="352"/>
                  </a:lnTo>
                  <a:lnTo>
                    <a:pt x="1779" y="350"/>
                  </a:lnTo>
                  <a:lnTo>
                    <a:pt x="1777" y="347"/>
                  </a:lnTo>
                  <a:lnTo>
                    <a:pt x="1776" y="345"/>
                  </a:lnTo>
                  <a:lnTo>
                    <a:pt x="1774" y="342"/>
                  </a:lnTo>
                  <a:lnTo>
                    <a:pt x="1773" y="339"/>
                  </a:lnTo>
                  <a:lnTo>
                    <a:pt x="1771" y="337"/>
                  </a:lnTo>
                  <a:lnTo>
                    <a:pt x="1771" y="334"/>
                  </a:lnTo>
                  <a:lnTo>
                    <a:pt x="1771" y="332"/>
                  </a:lnTo>
                  <a:lnTo>
                    <a:pt x="1771" y="331"/>
                  </a:lnTo>
                  <a:lnTo>
                    <a:pt x="1771" y="328"/>
                  </a:lnTo>
                  <a:lnTo>
                    <a:pt x="1771" y="326"/>
                  </a:lnTo>
                  <a:lnTo>
                    <a:pt x="1771" y="323"/>
                  </a:lnTo>
                  <a:lnTo>
                    <a:pt x="1771" y="321"/>
                  </a:lnTo>
                  <a:lnTo>
                    <a:pt x="1771" y="320"/>
                  </a:lnTo>
                  <a:lnTo>
                    <a:pt x="1771" y="316"/>
                  </a:lnTo>
                  <a:lnTo>
                    <a:pt x="1771" y="315"/>
                  </a:lnTo>
                  <a:lnTo>
                    <a:pt x="1771" y="313"/>
                  </a:lnTo>
                  <a:lnTo>
                    <a:pt x="1771" y="313"/>
                  </a:lnTo>
                  <a:lnTo>
                    <a:pt x="1769" y="312"/>
                  </a:lnTo>
                  <a:lnTo>
                    <a:pt x="1769" y="312"/>
                  </a:lnTo>
                  <a:lnTo>
                    <a:pt x="1768" y="310"/>
                  </a:lnTo>
                  <a:lnTo>
                    <a:pt x="1766" y="310"/>
                  </a:lnTo>
                  <a:lnTo>
                    <a:pt x="1765" y="310"/>
                  </a:lnTo>
                  <a:lnTo>
                    <a:pt x="1763" y="310"/>
                  </a:lnTo>
                  <a:lnTo>
                    <a:pt x="1761" y="310"/>
                  </a:lnTo>
                  <a:lnTo>
                    <a:pt x="1760" y="310"/>
                  </a:lnTo>
                  <a:lnTo>
                    <a:pt x="1760" y="308"/>
                  </a:lnTo>
                  <a:lnTo>
                    <a:pt x="1760" y="307"/>
                  </a:lnTo>
                  <a:lnTo>
                    <a:pt x="1760" y="305"/>
                  </a:lnTo>
                  <a:lnTo>
                    <a:pt x="1760" y="304"/>
                  </a:lnTo>
                  <a:lnTo>
                    <a:pt x="1760" y="302"/>
                  </a:lnTo>
                  <a:lnTo>
                    <a:pt x="1760" y="302"/>
                  </a:lnTo>
                  <a:lnTo>
                    <a:pt x="1760" y="300"/>
                  </a:lnTo>
                  <a:lnTo>
                    <a:pt x="1760" y="300"/>
                  </a:lnTo>
                  <a:lnTo>
                    <a:pt x="1760" y="299"/>
                  </a:lnTo>
                  <a:lnTo>
                    <a:pt x="1760" y="299"/>
                  </a:lnTo>
                  <a:lnTo>
                    <a:pt x="1755" y="294"/>
                  </a:lnTo>
                  <a:lnTo>
                    <a:pt x="1750" y="289"/>
                  </a:lnTo>
                  <a:lnTo>
                    <a:pt x="1745" y="284"/>
                  </a:lnTo>
                  <a:lnTo>
                    <a:pt x="1741" y="278"/>
                  </a:lnTo>
                  <a:lnTo>
                    <a:pt x="1736" y="273"/>
                  </a:lnTo>
                  <a:lnTo>
                    <a:pt x="1731" y="267"/>
                  </a:lnTo>
                  <a:lnTo>
                    <a:pt x="1726" y="262"/>
                  </a:lnTo>
                  <a:lnTo>
                    <a:pt x="1721" y="256"/>
                  </a:lnTo>
                  <a:lnTo>
                    <a:pt x="1717" y="251"/>
                  </a:lnTo>
                  <a:lnTo>
                    <a:pt x="1712" y="246"/>
                  </a:lnTo>
                  <a:lnTo>
                    <a:pt x="1712" y="246"/>
                  </a:lnTo>
                  <a:lnTo>
                    <a:pt x="1712" y="246"/>
                  </a:lnTo>
                  <a:lnTo>
                    <a:pt x="1712" y="244"/>
                  </a:lnTo>
                  <a:lnTo>
                    <a:pt x="1712" y="244"/>
                  </a:lnTo>
                  <a:lnTo>
                    <a:pt x="1712" y="243"/>
                  </a:lnTo>
                  <a:lnTo>
                    <a:pt x="1712" y="241"/>
                  </a:lnTo>
                  <a:lnTo>
                    <a:pt x="1712" y="240"/>
                  </a:lnTo>
                  <a:lnTo>
                    <a:pt x="1712" y="238"/>
                  </a:lnTo>
                  <a:lnTo>
                    <a:pt x="1712" y="236"/>
                  </a:lnTo>
                  <a:lnTo>
                    <a:pt x="1712" y="235"/>
                  </a:lnTo>
                  <a:lnTo>
                    <a:pt x="1709" y="232"/>
                  </a:lnTo>
                  <a:lnTo>
                    <a:pt x="1705" y="228"/>
                  </a:lnTo>
                  <a:lnTo>
                    <a:pt x="1702" y="225"/>
                  </a:lnTo>
                  <a:lnTo>
                    <a:pt x="1699" y="220"/>
                  </a:lnTo>
                  <a:lnTo>
                    <a:pt x="1696" y="217"/>
                  </a:lnTo>
                  <a:lnTo>
                    <a:pt x="1693" y="214"/>
                  </a:lnTo>
                  <a:lnTo>
                    <a:pt x="1689" y="211"/>
                  </a:lnTo>
                  <a:lnTo>
                    <a:pt x="1686" y="208"/>
                  </a:lnTo>
                  <a:lnTo>
                    <a:pt x="1683" y="204"/>
                  </a:lnTo>
                  <a:lnTo>
                    <a:pt x="1680" y="203"/>
                  </a:lnTo>
                  <a:lnTo>
                    <a:pt x="1665" y="198"/>
                  </a:lnTo>
                  <a:lnTo>
                    <a:pt x="1651" y="192"/>
                  </a:lnTo>
                  <a:lnTo>
                    <a:pt x="1637" y="184"/>
                  </a:lnTo>
                  <a:lnTo>
                    <a:pt x="1625" y="176"/>
                  </a:lnTo>
                  <a:lnTo>
                    <a:pt x="1613" y="166"/>
                  </a:lnTo>
                  <a:lnTo>
                    <a:pt x="1601" y="156"/>
                  </a:lnTo>
                  <a:lnTo>
                    <a:pt x="1590" y="147"/>
                  </a:lnTo>
                  <a:lnTo>
                    <a:pt x="1579" y="137"/>
                  </a:lnTo>
                  <a:lnTo>
                    <a:pt x="1568" y="128"/>
                  </a:lnTo>
                  <a:lnTo>
                    <a:pt x="1558" y="118"/>
                  </a:lnTo>
                  <a:lnTo>
                    <a:pt x="1549" y="112"/>
                  </a:lnTo>
                  <a:lnTo>
                    <a:pt x="1541" y="108"/>
                  </a:lnTo>
                  <a:lnTo>
                    <a:pt x="1531" y="105"/>
                  </a:lnTo>
                  <a:lnTo>
                    <a:pt x="1521" y="104"/>
                  </a:lnTo>
                  <a:lnTo>
                    <a:pt x="1512" y="104"/>
                  </a:lnTo>
                  <a:lnTo>
                    <a:pt x="1502" y="102"/>
                  </a:lnTo>
                  <a:lnTo>
                    <a:pt x="1491" y="102"/>
                  </a:lnTo>
                  <a:lnTo>
                    <a:pt x="1481" y="100"/>
                  </a:lnTo>
                  <a:lnTo>
                    <a:pt x="1472" y="99"/>
                  </a:lnTo>
                  <a:lnTo>
                    <a:pt x="1462" y="97"/>
                  </a:lnTo>
                  <a:lnTo>
                    <a:pt x="1456" y="94"/>
                  </a:lnTo>
                  <a:lnTo>
                    <a:pt x="1449" y="91"/>
                  </a:lnTo>
                  <a:lnTo>
                    <a:pt x="1443" y="86"/>
                  </a:lnTo>
                  <a:lnTo>
                    <a:pt x="1437" y="81"/>
                  </a:lnTo>
                  <a:lnTo>
                    <a:pt x="1430" y="76"/>
                  </a:lnTo>
                  <a:lnTo>
                    <a:pt x="1424" y="70"/>
                  </a:lnTo>
                  <a:lnTo>
                    <a:pt x="1419" y="64"/>
                  </a:lnTo>
                  <a:lnTo>
                    <a:pt x="1413" y="56"/>
                  </a:lnTo>
                  <a:lnTo>
                    <a:pt x="1408" y="49"/>
                  </a:lnTo>
                  <a:lnTo>
                    <a:pt x="1403" y="43"/>
                  </a:lnTo>
                  <a:lnTo>
                    <a:pt x="1400" y="35"/>
                  </a:lnTo>
                  <a:lnTo>
                    <a:pt x="1393" y="25"/>
                  </a:lnTo>
                  <a:lnTo>
                    <a:pt x="1389" y="19"/>
                  </a:lnTo>
                  <a:lnTo>
                    <a:pt x="1381" y="12"/>
                  </a:lnTo>
                  <a:lnTo>
                    <a:pt x="1374" y="8"/>
                  </a:lnTo>
                  <a:lnTo>
                    <a:pt x="1365" y="4"/>
                  </a:lnTo>
                  <a:lnTo>
                    <a:pt x="1357" y="1"/>
                  </a:lnTo>
                  <a:lnTo>
                    <a:pt x="1347" y="0"/>
                  </a:lnTo>
                  <a:lnTo>
                    <a:pt x="1337" y="0"/>
                  </a:lnTo>
                  <a:lnTo>
                    <a:pt x="1328" y="1"/>
                  </a:lnTo>
                  <a:lnTo>
                    <a:pt x="1325" y="8"/>
                  </a:lnTo>
                  <a:lnTo>
                    <a:pt x="1321" y="12"/>
                  </a:lnTo>
                  <a:lnTo>
                    <a:pt x="1317" y="19"/>
                  </a:lnTo>
                  <a:lnTo>
                    <a:pt x="1312" y="25"/>
                  </a:lnTo>
                  <a:lnTo>
                    <a:pt x="1307" y="30"/>
                  </a:lnTo>
                  <a:lnTo>
                    <a:pt x="1302" y="35"/>
                  </a:lnTo>
                  <a:lnTo>
                    <a:pt x="1296" y="38"/>
                  </a:lnTo>
                  <a:lnTo>
                    <a:pt x="1289" y="41"/>
                  </a:lnTo>
                  <a:lnTo>
                    <a:pt x="1283" y="43"/>
                  </a:lnTo>
                  <a:lnTo>
                    <a:pt x="1275" y="43"/>
                  </a:lnTo>
                  <a:lnTo>
                    <a:pt x="1273" y="43"/>
                  </a:lnTo>
                  <a:lnTo>
                    <a:pt x="1272" y="44"/>
                  </a:lnTo>
                  <a:lnTo>
                    <a:pt x="1272" y="46"/>
                  </a:lnTo>
                  <a:lnTo>
                    <a:pt x="1270" y="48"/>
                  </a:lnTo>
                  <a:lnTo>
                    <a:pt x="1270" y="49"/>
                  </a:lnTo>
                  <a:lnTo>
                    <a:pt x="1269" y="51"/>
                  </a:lnTo>
                  <a:lnTo>
                    <a:pt x="1269" y="51"/>
                  </a:lnTo>
                  <a:lnTo>
                    <a:pt x="1267" y="52"/>
                  </a:lnTo>
                  <a:lnTo>
                    <a:pt x="1265" y="54"/>
                  </a:lnTo>
                  <a:lnTo>
                    <a:pt x="1264" y="54"/>
                  </a:lnTo>
                  <a:lnTo>
                    <a:pt x="1233" y="54"/>
                  </a:lnTo>
                  <a:lnTo>
                    <a:pt x="1203" y="54"/>
                  </a:lnTo>
                  <a:lnTo>
                    <a:pt x="1173" y="54"/>
                  </a:lnTo>
                  <a:lnTo>
                    <a:pt x="1142" y="56"/>
                  </a:lnTo>
                  <a:lnTo>
                    <a:pt x="1112" y="57"/>
                  </a:lnTo>
                  <a:lnTo>
                    <a:pt x="1081" y="59"/>
                  </a:lnTo>
                  <a:lnTo>
                    <a:pt x="1049" y="60"/>
                  </a:lnTo>
                  <a:lnTo>
                    <a:pt x="1019" y="65"/>
                  </a:lnTo>
                  <a:lnTo>
                    <a:pt x="987" y="70"/>
                  </a:lnTo>
                  <a:lnTo>
                    <a:pt x="955" y="75"/>
                  </a:lnTo>
                  <a:lnTo>
                    <a:pt x="931" y="80"/>
                  </a:lnTo>
                  <a:lnTo>
                    <a:pt x="909" y="81"/>
                  </a:lnTo>
                  <a:lnTo>
                    <a:pt x="885" y="81"/>
                  </a:lnTo>
                  <a:lnTo>
                    <a:pt x="862" y="81"/>
                  </a:lnTo>
                  <a:lnTo>
                    <a:pt x="840" y="81"/>
                  </a:lnTo>
                  <a:lnTo>
                    <a:pt x="817" y="80"/>
                  </a:lnTo>
                  <a:lnTo>
                    <a:pt x="795" y="80"/>
                  </a:lnTo>
                  <a:lnTo>
                    <a:pt x="773" y="80"/>
                  </a:lnTo>
                  <a:lnTo>
                    <a:pt x="749" y="83"/>
                  </a:lnTo>
                  <a:lnTo>
                    <a:pt x="726" y="86"/>
                  </a:lnTo>
                  <a:lnTo>
                    <a:pt x="705" y="91"/>
                  </a:lnTo>
                  <a:lnTo>
                    <a:pt x="686" y="97"/>
                  </a:lnTo>
                  <a:lnTo>
                    <a:pt x="667" y="105"/>
                  </a:lnTo>
                  <a:lnTo>
                    <a:pt x="648" y="113"/>
                  </a:lnTo>
                  <a:lnTo>
                    <a:pt x="629" y="121"/>
                  </a:lnTo>
                  <a:lnTo>
                    <a:pt x="609" y="129"/>
                  </a:lnTo>
                  <a:lnTo>
                    <a:pt x="590" y="137"/>
                  </a:lnTo>
                  <a:lnTo>
                    <a:pt x="571" y="147"/>
                  </a:lnTo>
                  <a:lnTo>
                    <a:pt x="550" y="153"/>
                  </a:lnTo>
                  <a:lnTo>
                    <a:pt x="528" y="161"/>
                  </a:lnTo>
                  <a:lnTo>
                    <a:pt x="525" y="161"/>
                  </a:lnTo>
                  <a:lnTo>
                    <a:pt x="521" y="161"/>
                  </a:lnTo>
                  <a:lnTo>
                    <a:pt x="518" y="163"/>
                  </a:lnTo>
                  <a:lnTo>
                    <a:pt x="513" y="163"/>
                  </a:lnTo>
                  <a:lnTo>
                    <a:pt x="510" y="164"/>
                  </a:lnTo>
                  <a:lnTo>
                    <a:pt x="507" y="168"/>
                  </a:lnTo>
                  <a:lnTo>
                    <a:pt x="504" y="171"/>
                  </a:lnTo>
                  <a:lnTo>
                    <a:pt x="501" y="174"/>
                  </a:lnTo>
                  <a:lnTo>
                    <a:pt x="497" y="177"/>
                  </a:lnTo>
                  <a:lnTo>
                    <a:pt x="496" y="182"/>
                  </a:lnTo>
                  <a:lnTo>
                    <a:pt x="496" y="182"/>
                  </a:lnTo>
                  <a:lnTo>
                    <a:pt x="496" y="182"/>
                  </a:lnTo>
                  <a:lnTo>
                    <a:pt x="494" y="182"/>
                  </a:lnTo>
                  <a:lnTo>
                    <a:pt x="494" y="182"/>
                  </a:lnTo>
                  <a:lnTo>
                    <a:pt x="493" y="182"/>
                  </a:lnTo>
                  <a:lnTo>
                    <a:pt x="491" y="182"/>
                  </a:lnTo>
                  <a:lnTo>
                    <a:pt x="489" y="182"/>
                  </a:lnTo>
                  <a:lnTo>
                    <a:pt x="489" y="182"/>
                  </a:lnTo>
                  <a:lnTo>
                    <a:pt x="488" y="182"/>
                  </a:lnTo>
                  <a:lnTo>
                    <a:pt x="486" y="182"/>
                  </a:lnTo>
                  <a:lnTo>
                    <a:pt x="486" y="184"/>
                  </a:lnTo>
                  <a:lnTo>
                    <a:pt x="486" y="185"/>
                  </a:lnTo>
                  <a:lnTo>
                    <a:pt x="485" y="187"/>
                  </a:lnTo>
                  <a:lnTo>
                    <a:pt x="485" y="188"/>
                  </a:lnTo>
                  <a:lnTo>
                    <a:pt x="485" y="188"/>
                  </a:lnTo>
                  <a:lnTo>
                    <a:pt x="485" y="190"/>
                  </a:lnTo>
                  <a:lnTo>
                    <a:pt x="483" y="192"/>
                  </a:lnTo>
                  <a:lnTo>
                    <a:pt x="483" y="192"/>
                  </a:lnTo>
                  <a:lnTo>
                    <a:pt x="481" y="192"/>
                  </a:lnTo>
                  <a:lnTo>
                    <a:pt x="480" y="193"/>
                  </a:lnTo>
                  <a:lnTo>
                    <a:pt x="472" y="196"/>
                  </a:lnTo>
                  <a:lnTo>
                    <a:pt x="464" y="200"/>
                  </a:lnTo>
                  <a:lnTo>
                    <a:pt x="454" y="203"/>
                  </a:lnTo>
                  <a:lnTo>
                    <a:pt x="446" y="206"/>
                  </a:lnTo>
                  <a:lnTo>
                    <a:pt x="437" y="208"/>
                  </a:lnTo>
                  <a:lnTo>
                    <a:pt x="427" y="209"/>
                  </a:lnTo>
                  <a:lnTo>
                    <a:pt x="417" y="209"/>
                  </a:lnTo>
                  <a:lnTo>
                    <a:pt x="409" y="211"/>
                  </a:lnTo>
                  <a:lnTo>
                    <a:pt x="400" y="212"/>
                  </a:lnTo>
                  <a:lnTo>
                    <a:pt x="390" y="214"/>
                  </a:lnTo>
                  <a:lnTo>
                    <a:pt x="389" y="214"/>
                  </a:lnTo>
                  <a:lnTo>
                    <a:pt x="387" y="216"/>
                  </a:lnTo>
                  <a:lnTo>
                    <a:pt x="385" y="216"/>
                  </a:lnTo>
                  <a:lnTo>
                    <a:pt x="385" y="217"/>
                  </a:lnTo>
                  <a:lnTo>
                    <a:pt x="384" y="219"/>
                  </a:lnTo>
                  <a:lnTo>
                    <a:pt x="384" y="220"/>
                  </a:lnTo>
                  <a:lnTo>
                    <a:pt x="382" y="222"/>
                  </a:lnTo>
                  <a:lnTo>
                    <a:pt x="382" y="224"/>
                  </a:lnTo>
                  <a:lnTo>
                    <a:pt x="381" y="224"/>
                  </a:lnTo>
                  <a:lnTo>
                    <a:pt x="379" y="225"/>
                  </a:lnTo>
                  <a:lnTo>
                    <a:pt x="377" y="225"/>
                  </a:lnTo>
                  <a:lnTo>
                    <a:pt x="376" y="225"/>
                  </a:lnTo>
                  <a:lnTo>
                    <a:pt x="376" y="225"/>
                  </a:lnTo>
                  <a:lnTo>
                    <a:pt x="374" y="225"/>
                  </a:lnTo>
                  <a:lnTo>
                    <a:pt x="374" y="225"/>
                  </a:lnTo>
                  <a:lnTo>
                    <a:pt x="373" y="225"/>
                  </a:lnTo>
                  <a:lnTo>
                    <a:pt x="373" y="225"/>
                  </a:lnTo>
                  <a:lnTo>
                    <a:pt x="371" y="225"/>
                  </a:lnTo>
                  <a:lnTo>
                    <a:pt x="369" y="225"/>
                  </a:lnTo>
                  <a:lnTo>
                    <a:pt x="368" y="225"/>
                  </a:lnTo>
                  <a:lnTo>
                    <a:pt x="349" y="238"/>
                  </a:lnTo>
                  <a:lnTo>
                    <a:pt x="333" y="254"/>
                  </a:lnTo>
                  <a:lnTo>
                    <a:pt x="320" y="270"/>
                  </a:lnTo>
                  <a:lnTo>
                    <a:pt x="309" y="288"/>
                  </a:lnTo>
                  <a:lnTo>
                    <a:pt x="297" y="307"/>
                  </a:lnTo>
                  <a:lnTo>
                    <a:pt x="289" y="326"/>
                  </a:lnTo>
                  <a:lnTo>
                    <a:pt x="281" y="347"/>
                  </a:lnTo>
                  <a:lnTo>
                    <a:pt x="273" y="366"/>
                  </a:lnTo>
                  <a:lnTo>
                    <a:pt x="265" y="387"/>
                  </a:lnTo>
                  <a:lnTo>
                    <a:pt x="256" y="406"/>
                  </a:lnTo>
                  <a:lnTo>
                    <a:pt x="254" y="408"/>
                  </a:lnTo>
                  <a:lnTo>
                    <a:pt x="253" y="409"/>
                  </a:lnTo>
                  <a:lnTo>
                    <a:pt x="251" y="411"/>
                  </a:lnTo>
                  <a:lnTo>
                    <a:pt x="249" y="412"/>
                  </a:lnTo>
                  <a:lnTo>
                    <a:pt x="248" y="414"/>
                  </a:lnTo>
                  <a:lnTo>
                    <a:pt x="246" y="416"/>
                  </a:lnTo>
                  <a:lnTo>
                    <a:pt x="245" y="417"/>
                  </a:lnTo>
                  <a:lnTo>
                    <a:pt x="243" y="419"/>
                  </a:lnTo>
                  <a:lnTo>
                    <a:pt x="241" y="420"/>
                  </a:lnTo>
                  <a:lnTo>
                    <a:pt x="240" y="422"/>
                  </a:lnTo>
                  <a:lnTo>
                    <a:pt x="240" y="424"/>
                  </a:lnTo>
                  <a:lnTo>
                    <a:pt x="240" y="425"/>
                  </a:lnTo>
                  <a:lnTo>
                    <a:pt x="240" y="427"/>
                  </a:lnTo>
                  <a:lnTo>
                    <a:pt x="240" y="428"/>
                  </a:lnTo>
                  <a:lnTo>
                    <a:pt x="240" y="428"/>
                  </a:lnTo>
                  <a:lnTo>
                    <a:pt x="240" y="430"/>
                  </a:lnTo>
                  <a:lnTo>
                    <a:pt x="240" y="432"/>
                  </a:lnTo>
                  <a:lnTo>
                    <a:pt x="240" y="432"/>
                  </a:lnTo>
                  <a:lnTo>
                    <a:pt x="240" y="432"/>
                  </a:lnTo>
                  <a:lnTo>
                    <a:pt x="240" y="433"/>
                  </a:lnTo>
                  <a:lnTo>
                    <a:pt x="230" y="433"/>
                  </a:lnTo>
                  <a:lnTo>
                    <a:pt x="225" y="441"/>
                  </a:lnTo>
                  <a:lnTo>
                    <a:pt x="221" y="451"/>
                  </a:lnTo>
                  <a:lnTo>
                    <a:pt x="216" y="459"/>
                  </a:lnTo>
                  <a:lnTo>
                    <a:pt x="209" y="467"/>
                  </a:lnTo>
                  <a:lnTo>
                    <a:pt x="203" y="475"/>
                  </a:lnTo>
                  <a:lnTo>
                    <a:pt x="198" y="483"/>
                  </a:lnTo>
                  <a:lnTo>
                    <a:pt x="192" y="491"/>
                  </a:lnTo>
                  <a:lnTo>
                    <a:pt x="187" y="500"/>
                  </a:lnTo>
                  <a:lnTo>
                    <a:pt x="184" y="508"/>
                  </a:lnTo>
                  <a:lnTo>
                    <a:pt x="182" y="518"/>
                  </a:lnTo>
                  <a:lnTo>
                    <a:pt x="179" y="521"/>
                  </a:lnTo>
                  <a:lnTo>
                    <a:pt x="177" y="524"/>
                  </a:lnTo>
                  <a:lnTo>
                    <a:pt x="173" y="526"/>
                  </a:lnTo>
                  <a:lnTo>
                    <a:pt x="169" y="529"/>
                  </a:lnTo>
                  <a:lnTo>
                    <a:pt x="166" y="532"/>
                  </a:lnTo>
                  <a:lnTo>
                    <a:pt x="163" y="534"/>
                  </a:lnTo>
                  <a:lnTo>
                    <a:pt x="160" y="537"/>
                  </a:lnTo>
                  <a:lnTo>
                    <a:pt x="157" y="542"/>
                  </a:lnTo>
                  <a:lnTo>
                    <a:pt x="155" y="545"/>
                  </a:lnTo>
                  <a:lnTo>
                    <a:pt x="155" y="550"/>
                  </a:lnTo>
                  <a:lnTo>
                    <a:pt x="142" y="555"/>
                  </a:lnTo>
                  <a:lnTo>
                    <a:pt x="131" y="561"/>
                  </a:lnTo>
                  <a:lnTo>
                    <a:pt x="121" y="568"/>
                  </a:lnTo>
                  <a:lnTo>
                    <a:pt x="112" y="576"/>
                  </a:lnTo>
                  <a:lnTo>
                    <a:pt x="102" y="584"/>
                  </a:lnTo>
                  <a:lnTo>
                    <a:pt x="93" y="592"/>
                  </a:lnTo>
                  <a:lnTo>
                    <a:pt x="83" y="600"/>
                  </a:lnTo>
                  <a:lnTo>
                    <a:pt x="75" y="608"/>
                  </a:lnTo>
                  <a:lnTo>
                    <a:pt x="64" y="616"/>
                  </a:lnTo>
                  <a:lnTo>
                    <a:pt x="54" y="625"/>
                  </a:lnTo>
                  <a:lnTo>
                    <a:pt x="53" y="625"/>
                  </a:lnTo>
                  <a:lnTo>
                    <a:pt x="53" y="625"/>
                  </a:lnTo>
                  <a:lnTo>
                    <a:pt x="51" y="625"/>
                  </a:lnTo>
                  <a:lnTo>
                    <a:pt x="49" y="625"/>
                  </a:lnTo>
                  <a:lnTo>
                    <a:pt x="48" y="625"/>
                  </a:lnTo>
                  <a:lnTo>
                    <a:pt x="46" y="627"/>
                  </a:lnTo>
                  <a:lnTo>
                    <a:pt x="43" y="628"/>
                  </a:lnTo>
                  <a:lnTo>
                    <a:pt x="41" y="630"/>
                  </a:lnTo>
                  <a:lnTo>
                    <a:pt x="40" y="632"/>
                  </a:lnTo>
                  <a:lnTo>
                    <a:pt x="38" y="635"/>
                  </a:lnTo>
                  <a:lnTo>
                    <a:pt x="35" y="648"/>
                  </a:lnTo>
                  <a:lnTo>
                    <a:pt x="33" y="662"/>
                  </a:lnTo>
                  <a:lnTo>
                    <a:pt x="30" y="675"/>
                  </a:lnTo>
                  <a:lnTo>
                    <a:pt x="29" y="688"/>
                  </a:lnTo>
                  <a:lnTo>
                    <a:pt x="27" y="700"/>
                  </a:lnTo>
                  <a:lnTo>
                    <a:pt x="24" y="715"/>
                  </a:lnTo>
                  <a:lnTo>
                    <a:pt x="21" y="728"/>
                  </a:lnTo>
                  <a:lnTo>
                    <a:pt x="16" y="740"/>
                  </a:lnTo>
                  <a:lnTo>
                    <a:pt x="9" y="752"/>
                  </a:lnTo>
                  <a:lnTo>
                    <a:pt x="0" y="763"/>
                  </a:lnTo>
                  <a:lnTo>
                    <a:pt x="0" y="764"/>
                  </a:lnTo>
                  <a:lnTo>
                    <a:pt x="0" y="768"/>
                  </a:lnTo>
                  <a:lnTo>
                    <a:pt x="0" y="769"/>
                  </a:lnTo>
                  <a:lnTo>
                    <a:pt x="0" y="771"/>
                  </a:lnTo>
                  <a:lnTo>
                    <a:pt x="0" y="772"/>
                  </a:lnTo>
                  <a:lnTo>
                    <a:pt x="0" y="776"/>
                  </a:lnTo>
                  <a:lnTo>
                    <a:pt x="0" y="777"/>
                  </a:lnTo>
                  <a:lnTo>
                    <a:pt x="0" y="779"/>
                  </a:lnTo>
                  <a:lnTo>
                    <a:pt x="0" y="779"/>
                  </a:lnTo>
                  <a:lnTo>
                    <a:pt x="0" y="779"/>
                  </a:lnTo>
                  <a:lnTo>
                    <a:pt x="8" y="780"/>
                  </a:lnTo>
                  <a:lnTo>
                    <a:pt x="17" y="782"/>
                  </a:lnTo>
                  <a:lnTo>
                    <a:pt x="25" y="782"/>
                  </a:lnTo>
                  <a:lnTo>
                    <a:pt x="33" y="782"/>
                  </a:lnTo>
                  <a:lnTo>
                    <a:pt x="41" y="780"/>
                  </a:lnTo>
                  <a:lnTo>
                    <a:pt x="49" y="777"/>
                  </a:lnTo>
                  <a:lnTo>
                    <a:pt x="57" y="774"/>
                  </a:lnTo>
                  <a:lnTo>
                    <a:pt x="64" y="768"/>
                  </a:lnTo>
                  <a:lnTo>
                    <a:pt x="70" y="761"/>
                  </a:lnTo>
                  <a:lnTo>
                    <a:pt x="75" y="753"/>
                  </a:lnTo>
                  <a:lnTo>
                    <a:pt x="75" y="753"/>
                  </a:lnTo>
                  <a:lnTo>
                    <a:pt x="75" y="753"/>
                  </a:lnTo>
                  <a:lnTo>
                    <a:pt x="77" y="753"/>
                  </a:lnTo>
                  <a:lnTo>
                    <a:pt x="77" y="753"/>
                  </a:lnTo>
                  <a:lnTo>
                    <a:pt x="78" y="753"/>
                  </a:lnTo>
                  <a:lnTo>
                    <a:pt x="80" y="753"/>
                  </a:lnTo>
                  <a:lnTo>
                    <a:pt x="81" y="753"/>
                  </a:lnTo>
                  <a:lnTo>
                    <a:pt x="83" y="753"/>
                  </a:lnTo>
                  <a:lnTo>
                    <a:pt x="85" y="753"/>
                  </a:lnTo>
                  <a:lnTo>
                    <a:pt x="86" y="753"/>
                  </a:lnTo>
                  <a:lnTo>
                    <a:pt x="91" y="748"/>
                  </a:lnTo>
                  <a:lnTo>
                    <a:pt x="96" y="744"/>
                  </a:lnTo>
                  <a:lnTo>
                    <a:pt x="102" y="740"/>
                  </a:lnTo>
                  <a:lnTo>
                    <a:pt x="109" y="737"/>
                  </a:lnTo>
                  <a:lnTo>
                    <a:pt x="113" y="734"/>
                  </a:lnTo>
                  <a:lnTo>
                    <a:pt x="120" y="731"/>
                  </a:lnTo>
                  <a:lnTo>
                    <a:pt x="126" y="728"/>
                  </a:lnTo>
                  <a:lnTo>
                    <a:pt x="131" y="724"/>
                  </a:lnTo>
                  <a:lnTo>
                    <a:pt x="136" y="720"/>
                  </a:lnTo>
                  <a:lnTo>
                    <a:pt x="139" y="715"/>
                  </a:lnTo>
                  <a:lnTo>
                    <a:pt x="145" y="710"/>
                  </a:lnTo>
                  <a:lnTo>
                    <a:pt x="153" y="707"/>
                  </a:lnTo>
                  <a:lnTo>
                    <a:pt x="160" y="704"/>
                  </a:lnTo>
                  <a:lnTo>
                    <a:pt x="168" y="699"/>
                  </a:lnTo>
                  <a:lnTo>
                    <a:pt x="176" y="696"/>
                  </a:lnTo>
                  <a:lnTo>
                    <a:pt x="184" y="692"/>
                  </a:lnTo>
                  <a:lnTo>
                    <a:pt x="192" y="688"/>
                  </a:lnTo>
                  <a:lnTo>
                    <a:pt x="200" y="684"/>
                  </a:lnTo>
                  <a:lnTo>
                    <a:pt x="206" y="678"/>
                  </a:lnTo>
                  <a:lnTo>
                    <a:pt x="214" y="673"/>
                  </a:lnTo>
                  <a:lnTo>
                    <a:pt x="216" y="672"/>
                  </a:lnTo>
                  <a:lnTo>
                    <a:pt x="217" y="670"/>
                  </a:lnTo>
                  <a:lnTo>
                    <a:pt x="219" y="670"/>
                  </a:lnTo>
                  <a:lnTo>
                    <a:pt x="222" y="670"/>
                  </a:lnTo>
                  <a:lnTo>
                    <a:pt x="225" y="672"/>
                  </a:lnTo>
                  <a:lnTo>
                    <a:pt x="227" y="672"/>
                  </a:lnTo>
                  <a:lnTo>
                    <a:pt x="230" y="673"/>
                  </a:lnTo>
                  <a:lnTo>
                    <a:pt x="233" y="675"/>
                  </a:lnTo>
                  <a:lnTo>
                    <a:pt x="237" y="676"/>
                  </a:lnTo>
                  <a:lnTo>
                    <a:pt x="240" y="678"/>
                  </a:lnTo>
                  <a:lnTo>
                    <a:pt x="240" y="678"/>
                  </a:lnTo>
                  <a:close/>
                </a:path>
              </a:pathLst>
            </a:custGeom>
            <a:solidFill>
              <a:srgbClr val="FFFF63"/>
            </a:solidFill>
            <a:ln w="9525">
              <a:noFill/>
              <a:round/>
              <a:headEnd/>
              <a:tailEnd/>
            </a:ln>
          </p:spPr>
          <p:txBody>
            <a:bodyPr/>
            <a:lstStyle/>
            <a:p>
              <a:endParaRPr lang="en-US"/>
            </a:p>
          </p:txBody>
        </p:sp>
        <p:sp>
          <p:nvSpPr>
            <p:cNvPr id="57357" name="Freeform 13"/>
            <p:cNvSpPr>
              <a:spLocks/>
            </p:cNvSpPr>
            <p:nvPr/>
          </p:nvSpPr>
          <p:spPr bwMode="auto">
            <a:xfrm>
              <a:off x="2525" y="2976"/>
              <a:ext cx="951" cy="505"/>
            </a:xfrm>
            <a:custGeom>
              <a:avLst/>
              <a:gdLst/>
              <a:ahLst/>
              <a:cxnLst>
                <a:cxn ang="0">
                  <a:pos x="998" y="75"/>
                </a:cxn>
                <a:cxn ang="0">
                  <a:pos x="1113" y="97"/>
                </a:cxn>
                <a:cxn ang="0">
                  <a:pos x="1286" y="112"/>
                </a:cxn>
                <a:cxn ang="0">
                  <a:pos x="1408" y="81"/>
                </a:cxn>
                <a:cxn ang="0">
                  <a:pos x="1340" y="124"/>
                </a:cxn>
                <a:cxn ang="0">
                  <a:pos x="1491" y="108"/>
                </a:cxn>
                <a:cxn ang="0">
                  <a:pos x="1460" y="80"/>
                </a:cxn>
                <a:cxn ang="0">
                  <a:pos x="1564" y="152"/>
                </a:cxn>
                <a:cxn ang="0">
                  <a:pos x="1523" y="145"/>
                </a:cxn>
                <a:cxn ang="0">
                  <a:pos x="1507" y="147"/>
                </a:cxn>
                <a:cxn ang="0">
                  <a:pos x="1515" y="200"/>
                </a:cxn>
                <a:cxn ang="0">
                  <a:pos x="1520" y="235"/>
                </a:cxn>
                <a:cxn ang="0">
                  <a:pos x="1678" y="393"/>
                </a:cxn>
                <a:cxn ang="0">
                  <a:pos x="1756" y="524"/>
                </a:cxn>
                <a:cxn ang="0">
                  <a:pos x="1844" y="633"/>
                </a:cxn>
                <a:cxn ang="0">
                  <a:pos x="1865" y="662"/>
                </a:cxn>
                <a:cxn ang="0">
                  <a:pos x="1742" y="740"/>
                </a:cxn>
                <a:cxn ang="0">
                  <a:pos x="1694" y="726"/>
                </a:cxn>
                <a:cxn ang="0">
                  <a:pos x="1656" y="688"/>
                </a:cxn>
                <a:cxn ang="0">
                  <a:pos x="1624" y="676"/>
                </a:cxn>
                <a:cxn ang="0">
                  <a:pos x="1529" y="694"/>
                </a:cxn>
                <a:cxn ang="0">
                  <a:pos x="1540" y="720"/>
                </a:cxn>
                <a:cxn ang="0">
                  <a:pos x="1464" y="745"/>
                </a:cxn>
                <a:cxn ang="0">
                  <a:pos x="1408" y="702"/>
                </a:cxn>
                <a:cxn ang="0">
                  <a:pos x="1379" y="795"/>
                </a:cxn>
                <a:cxn ang="0">
                  <a:pos x="1329" y="843"/>
                </a:cxn>
                <a:cxn ang="0">
                  <a:pos x="1340" y="779"/>
                </a:cxn>
                <a:cxn ang="0">
                  <a:pos x="1102" y="940"/>
                </a:cxn>
                <a:cxn ang="0">
                  <a:pos x="1067" y="942"/>
                </a:cxn>
                <a:cxn ang="0">
                  <a:pos x="1033" y="1011"/>
                </a:cxn>
                <a:cxn ang="0">
                  <a:pos x="988" y="961"/>
                </a:cxn>
                <a:cxn ang="0">
                  <a:pos x="974" y="900"/>
                </a:cxn>
                <a:cxn ang="0">
                  <a:pos x="920" y="928"/>
                </a:cxn>
                <a:cxn ang="0">
                  <a:pos x="809" y="894"/>
                </a:cxn>
                <a:cxn ang="0">
                  <a:pos x="734" y="896"/>
                </a:cxn>
                <a:cxn ang="0">
                  <a:pos x="708" y="880"/>
                </a:cxn>
                <a:cxn ang="0">
                  <a:pos x="980" y="856"/>
                </a:cxn>
                <a:cxn ang="0">
                  <a:pos x="1147" y="953"/>
                </a:cxn>
                <a:cxn ang="0">
                  <a:pos x="1408" y="688"/>
                </a:cxn>
                <a:cxn ang="0">
                  <a:pos x="1593" y="651"/>
                </a:cxn>
                <a:cxn ang="0">
                  <a:pos x="1705" y="675"/>
                </a:cxn>
                <a:cxn ang="0">
                  <a:pos x="1814" y="670"/>
                </a:cxn>
                <a:cxn ang="0">
                  <a:pos x="1718" y="473"/>
                </a:cxn>
                <a:cxn ang="0">
                  <a:pos x="1563" y="401"/>
                </a:cxn>
                <a:cxn ang="0">
                  <a:pos x="1462" y="236"/>
                </a:cxn>
                <a:cxn ang="0">
                  <a:pos x="1256" y="78"/>
                </a:cxn>
                <a:cxn ang="0">
                  <a:pos x="1084" y="132"/>
                </a:cxn>
                <a:cxn ang="0">
                  <a:pos x="1025" y="126"/>
                </a:cxn>
                <a:cxn ang="0">
                  <a:pos x="1011" y="190"/>
                </a:cxn>
                <a:cxn ang="0">
                  <a:pos x="884" y="121"/>
                </a:cxn>
                <a:cxn ang="0">
                  <a:pos x="481" y="300"/>
                </a:cxn>
                <a:cxn ang="0">
                  <a:pos x="702" y="158"/>
                </a:cxn>
                <a:cxn ang="0">
                  <a:pos x="561" y="227"/>
                </a:cxn>
                <a:cxn ang="0">
                  <a:pos x="492" y="251"/>
                </a:cxn>
                <a:cxn ang="0">
                  <a:pos x="419" y="259"/>
                </a:cxn>
                <a:cxn ang="0">
                  <a:pos x="120" y="454"/>
                </a:cxn>
                <a:cxn ang="0">
                  <a:pos x="305" y="350"/>
                </a:cxn>
                <a:cxn ang="0">
                  <a:pos x="163" y="489"/>
                </a:cxn>
                <a:cxn ang="0">
                  <a:pos x="24" y="603"/>
                </a:cxn>
                <a:cxn ang="0">
                  <a:pos x="19" y="552"/>
                </a:cxn>
                <a:cxn ang="0">
                  <a:pos x="46" y="539"/>
                </a:cxn>
                <a:cxn ang="0">
                  <a:pos x="217" y="257"/>
                </a:cxn>
                <a:cxn ang="0">
                  <a:pos x="728" y="22"/>
                </a:cxn>
              </a:cxnLst>
              <a:rect l="0" t="0" r="r" b="b"/>
              <a:pathLst>
                <a:path w="1902" h="1011">
                  <a:moveTo>
                    <a:pt x="814" y="14"/>
                  </a:moveTo>
                  <a:lnTo>
                    <a:pt x="817" y="40"/>
                  </a:lnTo>
                  <a:lnTo>
                    <a:pt x="824" y="59"/>
                  </a:lnTo>
                  <a:lnTo>
                    <a:pt x="836" y="73"/>
                  </a:lnTo>
                  <a:lnTo>
                    <a:pt x="852" y="84"/>
                  </a:lnTo>
                  <a:lnTo>
                    <a:pt x="872" y="91"/>
                  </a:lnTo>
                  <a:lnTo>
                    <a:pt x="892" y="97"/>
                  </a:lnTo>
                  <a:lnTo>
                    <a:pt x="913" y="100"/>
                  </a:lnTo>
                  <a:lnTo>
                    <a:pt x="934" y="105"/>
                  </a:lnTo>
                  <a:lnTo>
                    <a:pt x="955" y="110"/>
                  </a:lnTo>
                  <a:lnTo>
                    <a:pt x="972" y="116"/>
                  </a:lnTo>
                  <a:lnTo>
                    <a:pt x="979" y="110"/>
                  </a:lnTo>
                  <a:lnTo>
                    <a:pt x="984" y="102"/>
                  </a:lnTo>
                  <a:lnTo>
                    <a:pt x="987" y="96"/>
                  </a:lnTo>
                  <a:lnTo>
                    <a:pt x="992" y="89"/>
                  </a:lnTo>
                  <a:lnTo>
                    <a:pt x="995" y="81"/>
                  </a:lnTo>
                  <a:lnTo>
                    <a:pt x="998" y="75"/>
                  </a:lnTo>
                  <a:lnTo>
                    <a:pt x="1001" y="67"/>
                  </a:lnTo>
                  <a:lnTo>
                    <a:pt x="1004" y="60"/>
                  </a:lnTo>
                  <a:lnTo>
                    <a:pt x="1009" y="54"/>
                  </a:lnTo>
                  <a:lnTo>
                    <a:pt x="1016" y="49"/>
                  </a:lnTo>
                  <a:lnTo>
                    <a:pt x="1028" y="49"/>
                  </a:lnTo>
                  <a:lnTo>
                    <a:pt x="1038" y="54"/>
                  </a:lnTo>
                  <a:lnTo>
                    <a:pt x="1046" y="62"/>
                  </a:lnTo>
                  <a:lnTo>
                    <a:pt x="1051" y="73"/>
                  </a:lnTo>
                  <a:lnTo>
                    <a:pt x="1054" y="86"/>
                  </a:lnTo>
                  <a:lnTo>
                    <a:pt x="1057" y="96"/>
                  </a:lnTo>
                  <a:lnTo>
                    <a:pt x="1062" y="102"/>
                  </a:lnTo>
                  <a:lnTo>
                    <a:pt x="1070" y="104"/>
                  </a:lnTo>
                  <a:lnTo>
                    <a:pt x="1080" y="99"/>
                  </a:lnTo>
                  <a:lnTo>
                    <a:pt x="1092" y="84"/>
                  </a:lnTo>
                  <a:lnTo>
                    <a:pt x="1092" y="91"/>
                  </a:lnTo>
                  <a:lnTo>
                    <a:pt x="1104" y="94"/>
                  </a:lnTo>
                  <a:lnTo>
                    <a:pt x="1113" y="97"/>
                  </a:lnTo>
                  <a:lnTo>
                    <a:pt x="1126" y="100"/>
                  </a:lnTo>
                  <a:lnTo>
                    <a:pt x="1137" y="100"/>
                  </a:lnTo>
                  <a:lnTo>
                    <a:pt x="1150" y="100"/>
                  </a:lnTo>
                  <a:lnTo>
                    <a:pt x="1161" y="100"/>
                  </a:lnTo>
                  <a:lnTo>
                    <a:pt x="1174" y="97"/>
                  </a:lnTo>
                  <a:lnTo>
                    <a:pt x="1184" y="91"/>
                  </a:lnTo>
                  <a:lnTo>
                    <a:pt x="1193" y="84"/>
                  </a:lnTo>
                  <a:lnTo>
                    <a:pt x="1201" y="73"/>
                  </a:lnTo>
                  <a:lnTo>
                    <a:pt x="1195" y="32"/>
                  </a:lnTo>
                  <a:lnTo>
                    <a:pt x="1211" y="33"/>
                  </a:lnTo>
                  <a:lnTo>
                    <a:pt x="1224" y="40"/>
                  </a:lnTo>
                  <a:lnTo>
                    <a:pt x="1236" y="49"/>
                  </a:lnTo>
                  <a:lnTo>
                    <a:pt x="1248" y="60"/>
                  </a:lnTo>
                  <a:lnTo>
                    <a:pt x="1257" y="73"/>
                  </a:lnTo>
                  <a:lnTo>
                    <a:pt x="1267" y="88"/>
                  </a:lnTo>
                  <a:lnTo>
                    <a:pt x="1276" y="100"/>
                  </a:lnTo>
                  <a:lnTo>
                    <a:pt x="1286" y="112"/>
                  </a:lnTo>
                  <a:lnTo>
                    <a:pt x="1299" y="121"/>
                  </a:lnTo>
                  <a:lnTo>
                    <a:pt x="1312" y="126"/>
                  </a:lnTo>
                  <a:lnTo>
                    <a:pt x="1312" y="99"/>
                  </a:lnTo>
                  <a:lnTo>
                    <a:pt x="1320" y="83"/>
                  </a:lnTo>
                  <a:lnTo>
                    <a:pt x="1331" y="76"/>
                  </a:lnTo>
                  <a:lnTo>
                    <a:pt x="1345" y="76"/>
                  </a:lnTo>
                  <a:lnTo>
                    <a:pt x="1363" y="80"/>
                  </a:lnTo>
                  <a:lnTo>
                    <a:pt x="1380" y="84"/>
                  </a:lnTo>
                  <a:lnTo>
                    <a:pt x="1398" y="86"/>
                  </a:lnTo>
                  <a:lnTo>
                    <a:pt x="1412" y="84"/>
                  </a:lnTo>
                  <a:lnTo>
                    <a:pt x="1424" y="75"/>
                  </a:lnTo>
                  <a:lnTo>
                    <a:pt x="1430" y="56"/>
                  </a:lnTo>
                  <a:lnTo>
                    <a:pt x="1430" y="67"/>
                  </a:lnTo>
                  <a:lnTo>
                    <a:pt x="1428" y="65"/>
                  </a:lnTo>
                  <a:lnTo>
                    <a:pt x="1424" y="68"/>
                  </a:lnTo>
                  <a:lnTo>
                    <a:pt x="1417" y="75"/>
                  </a:lnTo>
                  <a:lnTo>
                    <a:pt x="1408" y="81"/>
                  </a:lnTo>
                  <a:lnTo>
                    <a:pt x="1398" y="89"/>
                  </a:lnTo>
                  <a:lnTo>
                    <a:pt x="1387" y="96"/>
                  </a:lnTo>
                  <a:lnTo>
                    <a:pt x="1374" y="99"/>
                  </a:lnTo>
                  <a:lnTo>
                    <a:pt x="1361" y="99"/>
                  </a:lnTo>
                  <a:lnTo>
                    <a:pt x="1348" y="94"/>
                  </a:lnTo>
                  <a:lnTo>
                    <a:pt x="1336" y="84"/>
                  </a:lnTo>
                  <a:lnTo>
                    <a:pt x="1332" y="88"/>
                  </a:lnTo>
                  <a:lnTo>
                    <a:pt x="1329" y="91"/>
                  </a:lnTo>
                  <a:lnTo>
                    <a:pt x="1328" y="96"/>
                  </a:lnTo>
                  <a:lnTo>
                    <a:pt x="1328" y="100"/>
                  </a:lnTo>
                  <a:lnTo>
                    <a:pt x="1328" y="104"/>
                  </a:lnTo>
                  <a:lnTo>
                    <a:pt x="1328" y="108"/>
                  </a:lnTo>
                  <a:lnTo>
                    <a:pt x="1326" y="113"/>
                  </a:lnTo>
                  <a:lnTo>
                    <a:pt x="1326" y="118"/>
                  </a:lnTo>
                  <a:lnTo>
                    <a:pt x="1324" y="123"/>
                  </a:lnTo>
                  <a:lnTo>
                    <a:pt x="1321" y="126"/>
                  </a:lnTo>
                  <a:lnTo>
                    <a:pt x="1340" y="124"/>
                  </a:lnTo>
                  <a:lnTo>
                    <a:pt x="1360" y="128"/>
                  </a:lnTo>
                  <a:lnTo>
                    <a:pt x="1379" y="131"/>
                  </a:lnTo>
                  <a:lnTo>
                    <a:pt x="1396" y="139"/>
                  </a:lnTo>
                  <a:lnTo>
                    <a:pt x="1412" y="148"/>
                  </a:lnTo>
                  <a:lnTo>
                    <a:pt x="1428" y="158"/>
                  </a:lnTo>
                  <a:lnTo>
                    <a:pt x="1443" y="171"/>
                  </a:lnTo>
                  <a:lnTo>
                    <a:pt x="1456" y="184"/>
                  </a:lnTo>
                  <a:lnTo>
                    <a:pt x="1465" y="198"/>
                  </a:lnTo>
                  <a:lnTo>
                    <a:pt x="1473" y="211"/>
                  </a:lnTo>
                  <a:lnTo>
                    <a:pt x="1476" y="200"/>
                  </a:lnTo>
                  <a:lnTo>
                    <a:pt x="1480" y="188"/>
                  </a:lnTo>
                  <a:lnTo>
                    <a:pt x="1483" y="176"/>
                  </a:lnTo>
                  <a:lnTo>
                    <a:pt x="1484" y="161"/>
                  </a:lnTo>
                  <a:lnTo>
                    <a:pt x="1488" y="148"/>
                  </a:lnTo>
                  <a:lnTo>
                    <a:pt x="1489" y="134"/>
                  </a:lnTo>
                  <a:lnTo>
                    <a:pt x="1491" y="121"/>
                  </a:lnTo>
                  <a:lnTo>
                    <a:pt x="1491" y="108"/>
                  </a:lnTo>
                  <a:lnTo>
                    <a:pt x="1491" y="96"/>
                  </a:lnTo>
                  <a:lnTo>
                    <a:pt x="1491" y="84"/>
                  </a:lnTo>
                  <a:lnTo>
                    <a:pt x="1488" y="81"/>
                  </a:lnTo>
                  <a:lnTo>
                    <a:pt x="1486" y="80"/>
                  </a:lnTo>
                  <a:lnTo>
                    <a:pt x="1483" y="78"/>
                  </a:lnTo>
                  <a:lnTo>
                    <a:pt x="1481" y="76"/>
                  </a:lnTo>
                  <a:lnTo>
                    <a:pt x="1478" y="75"/>
                  </a:lnTo>
                  <a:lnTo>
                    <a:pt x="1475" y="75"/>
                  </a:lnTo>
                  <a:lnTo>
                    <a:pt x="1472" y="75"/>
                  </a:lnTo>
                  <a:lnTo>
                    <a:pt x="1468" y="73"/>
                  </a:lnTo>
                  <a:lnTo>
                    <a:pt x="1465" y="73"/>
                  </a:lnTo>
                  <a:lnTo>
                    <a:pt x="1462" y="73"/>
                  </a:lnTo>
                  <a:lnTo>
                    <a:pt x="1448" y="91"/>
                  </a:lnTo>
                  <a:lnTo>
                    <a:pt x="1451" y="89"/>
                  </a:lnTo>
                  <a:lnTo>
                    <a:pt x="1454" y="86"/>
                  </a:lnTo>
                  <a:lnTo>
                    <a:pt x="1457" y="83"/>
                  </a:lnTo>
                  <a:lnTo>
                    <a:pt x="1460" y="80"/>
                  </a:lnTo>
                  <a:lnTo>
                    <a:pt x="1462" y="78"/>
                  </a:lnTo>
                  <a:lnTo>
                    <a:pt x="1465" y="75"/>
                  </a:lnTo>
                  <a:lnTo>
                    <a:pt x="1468" y="73"/>
                  </a:lnTo>
                  <a:lnTo>
                    <a:pt x="1472" y="72"/>
                  </a:lnTo>
                  <a:lnTo>
                    <a:pt x="1476" y="73"/>
                  </a:lnTo>
                  <a:lnTo>
                    <a:pt x="1480" y="73"/>
                  </a:lnTo>
                  <a:lnTo>
                    <a:pt x="1505" y="134"/>
                  </a:lnTo>
                  <a:lnTo>
                    <a:pt x="1513" y="123"/>
                  </a:lnTo>
                  <a:lnTo>
                    <a:pt x="1521" y="118"/>
                  </a:lnTo>
                  <a:lnTo>
                    <a:pt x="1531" y="116"/>
                  </a:lnTo>
                  <a:lnTo>
                    <a:pt x="1539" y="120"/>
                  </a:lnTo>
                  <a:lnTo>
                    <a:pt x="1547" y="124"/>
                  </a:lnTo>
                  <a:lnTo>
                    <a:pt x="1553" y="131"/>
                  </a:lnTo>
                  <a:lnTo>
                    <a:pt x="1558" y="137"/>
                  </a:lnTo>
                  <a:lnTo>
                    <a:pt x="1563" y="144"/>
                  </a:lnTo>
                  <a:lnTo>
                    <a:pt x="1564" y="148"/>
                  </a:lnTo>
                  <a:lnTo>
                    <a:pt x="1564" y="152"/>
                  </a:lnTo>
                  <a:lnTo>
                    <a:pt x="1561" y="147"/>
                  </a:lnTo>
                  <a:lnTo>
                    <a:pt x="1558" y="142"/>
                  </a:lnTo>
                  <a:lnTo>
                    <a:pt x="1556" y="137"/>
                  </a:lnTo>
                  <a:lnTo>
                    <a:pt x="1555" y="131"/>
                  </a:lnTo>
                  <a:lnTo>
                    <a:pt x="1553" y="126"/>
                  </a:lnTo>
                  <a:lnTo>
                    <a:pt x="1552" y="121"/>
                  </a:lnTo>
                  <a:lnTo>
                    <a:pt x="1550" y="116"/>
                  </a:lnTo>
                  <a:lnTo>
                    <a:pt x="1545" y="115"/>
                  </a:lnTo>
                  <a:lnTo>
                    <a:pt x="1540" y="115"/>
                  </a:lnTo>
                  <a:lnTo>
                    <a:pt x="1532" y="116"/>
                  </a:lnTo>
                  <a:lnTo>
                    <a:pt x="1528" y="120"/>
                  </a:lnTo>
                  <a:lnTo>
                    <a:pt x="1526" y="123"/>
                  </a:lnTo>
                  <a:lnTo>
                    <a:pt x="1523" y="128"/>
                  </a:lnTo>
                  <a:lnTo>
                    <a:pt x="1523" y="131"/>
                  </a:lnTo>
                  <a:lnTo>
                    <a:pt x="1523" y="136"/>
                  </a:lnTo>
                  <a:lnTo>
                    <a:pt x="1523" y="140"/>
                  </a:lnTo>
                  <a:lnTo>
                    <a:pt x="1523" y="145"/>
                  </a:lnTo>
                  <a:lnTo>
                    <a:pt x="1523" y="150"/>
                  </a:lnTo>
                  <a:lnTo>
                    <a:pt x="1523" y="153"/>
                  </a:lnTo>
                  <a:lnTo>
                    <a:pt x="1523" y="158"/>
                  </a:lnTo>
                  <a:lnTo>
                    <a:pt x="1523" y="156"/>
                  </a:lnTo>
                  <a:lnTo>
                    <a:pt x="1523" y="153"/>
                  </a:lnTo>
                  <a:lnTo>
                    <a:pt x="1523" y="150"/>
                  </a:lnTo>
                  <a:lnTo>
                    <a:pt x="1523" y="148"/>
                  </a:lnTo>
                  <a:lnTo>
                    <a:pt x="1523" y="145"/>
                  </a:lnTo>
                  <a:lnTo>
                    <a:pt x="1523" y="142"/>
                  </a:lnTo>
                  <a:lnTo>
                    <a:pt x="1521" y="139"/>
                  </a:lnTo>
                  <a:lnTo>
                    <a:pt x="1520" y="137"/>
                  </a:lnTo>
                  <a:lnTo>
                    <a:pt x="1518" y="136"/>
                  </a:lnTo>
                  <a:lnTo>
                    <a:pt x="1515" y="134"/>
                  </a:lnTo>
                  <a:lnTo>
                    <a:pt x="1512" y="136"/>
                  </a:lnTo>
                  <a:lnTo>
                    <a:pt x="1508" y="139"/>
                  </a:lnTo>
                  <a:lnTo>
                    <a:pt x="1507" y="144"/>
                  </a:lnTo>
                  <a:lnTo>
                    <a:pt x="1507" y="147"/>
                  </a:lnTo>
                  <a:lnTo>
                    <a:pt x="1505" y="152"/>
                  </a:lnTo>
                  <a:lnTo>
                    <a:pt x="1505" y="156"/>
                  </a:lnTo>
                  <a:lnTo>
                    <a:pt x="1505" y="161"/>
                  </a:lnTo>
                  <a:lnTo>
                    <a:pt x="1505" y="166"/>
                  </a:lnTo>
                  <a:lnTo>
                    <a:pt x="1505" y="171"/>
                  </a:lnTo>
                  <a:lnTo>
                    <a:pt x="1505" y="176"/>
                  </a:lnTo>
                  <a:lnTo>
                    <a:pt x="1510" y="179"/>
                  </a:lnTo>
                  <a:lnTo>
                    <a:pt x="1513" y="180"/>
                  </a:lnTo>
                  <a:lnTo>
                    <a:pt x="1516" y="180"/>
                  </a:lnTo>
                  <a:lnTo>
                    <a:pt x="1520" y="180"/>
                  </a:lnTo>
                  <a:lnTo>
                    <a:pt x="1521" y="182"/>
                  </a:lnTo>
                  <a:lnTo>
                    <a:pt x="1523" y="182"/>
                  </a:lnTo>
                  <a:lnTo>
                    <a:pt x="1523" y="185"/>
                  </a:lnTo>
                  <a:lnTo>
                    <a:pt x="1523" y="188"/>
                  </a:lnTo>
                  <a:lnTo>
                    <a:pt x="1523" y="193"/>
                  </a:lnTo>
                  <a:lnTo>
                    <a:pt x="1523" y="201"/>
                  </a:lnTo>
                  <a:lnTo>
                    <a:pt x="1515" y="200"/>
                  </a:lnTo>
                  <a:lnTo>
                    <a:pt x="1510" y="201"/>
                  </a:lnTo>
                  <a:lnTo>
                    <a:pt x="1505" y="203"/>
                  </a:lnTo>
                  <a:lnTo>
                    <a:pt x="1500" y="206"/>
                  </a:lnTo>
                  <a:lnTo>
                    <a:pt x="1496" y="211"/>
                  </a:lnTo>
                  <a:lnTo>
                    <a:pt x="1492" y="214"/>
                  </a:lnTo>
                  <a:lnTo>
                    <a:pt x="1488" y="219"/>
                  </a:lnTo>
                  <a:lnTo>
                    <a:pt x="1484" y="222"/>
                  </a:lnTo>
                  <a:lnTo>
                    <a:pt x="1478" y="224"/>
                  </a:lnTo>
                  <a:lnTo>
                    <a:pt x="1473" y="225"/>
                  </a:lnTo>
                  <a:lnTo>
                    <a:pt x="1478" y="235"/>
                  </a:lnTo>
                  <a:lnTo>
                    <a:pt x="1483" y="241"/>
                  </a:lnTo>
                  <a:lnTo>
                    <a:pt x="1488" y="243"/>
                  </a:lnTo>
                  <a:lnTo>
                    <a:pt x="1494" y="241"/>
                  </a:lnTo>
                  <a:lnTo>
                    <a:pt x="1500" y="240"/>
                  </a:lnTo>
                  <a:lnTo>
                    <a:pt x="1507" y="236"/>
                  </a:lnTo>
                  <a:lnTo>
                    <a:pt x="1513" y="235"/>
                  </a:lnTo>
                  <a:lnTo>
                    <a:pt x="1520" y="235"/>
                  </a:lnTo>
                  <a:lnTo>
                    <a:pt x="1526" y="236"/>
                  </a:lnTo>
                  <a:lnTo>
                    <a:pt x="1532" y="243"/>
                  </a:lnTo>
                  <a:lnTo>
                    <a:pt x="1550" y="260"/>
                  </a:lnTo>
                  <a:lnTo>
                    <a:pt x="1564" y="278"/>
                  </a:lnTo>
                  <a:lnTo>
                    <a:pt x="1577" y="299"/>
                  </a:lnTo>
                  <a:lnTo>
                    <a:pt x="1590" y="320"/>
                  </a:lnTo>
                  <a:lnTo>
                    <a:pt x="1601" y="339"/>
                  </a:lnTo>
                  <a:lnTo>
                    <a:pt x="1614" y="358"/>
                  </a:lnTo>
                  <a:lnTo>
                    <a:pt x="1627" y="376"/>
                  </a:lnTo>
                  <a:lnTo>
                    <a:pt x="1640" y="392"/>
                  </a:lnTo>
                  <a:lnTo>
                    <a:pt x="1656" y="403"/>
                  </a:lnTo>
                  <a:lnTo>
                    <a:pt x="1673" y="412"/>
                  </a:lnTo>
                  <a:lnTo>
                    <a:pt x="1676" y="408"/>
                  </a:lnTo>
                  <a:lnTo>
                    <a:pt x="1676" y="404"/>
                  </a:lnTo>
                  <a:lnTo>
                    <a:pt x="1678" y="401"/>
                  </a:lnTo>
                  <a:lnTo>
                    <a:pt x="1678" y="396"/>
                  </a:lnTo>
                  <a:lnTo>
                    <a:pt x="1678" y="393"/>
                  </a:lnTo>
                  <a:lnTo>
                    <a:pt x="1680" y="390"/>
                  </a:lnTo>
                  <a:lnTo>
                    <a:pt x="1683" y="387"/>
                  </a:lnTo>
                  <a:lnTo>
                    <a:pt x="1686" y="385"/>
                  </a:lnTo>
                  <a:lnTo>
                    <a:pt x="1692" y="385"/>
                  </a:lnTo>
                  <a:lnTo>
                    <a:pt x="1702" y="387"/>
                  </a:lnTo>
                  <a:lnTo>
                    <a:pt x="1699" y="404"/>
                  </a:lnTo>
                  <a:lnTo>
                    <a:pt x="1700" y="417"/>
                  </a:lnTo>
                  <a:lnTo>
                    <a:pt x="1705" y="428"/>
                  </a:lnTo>
                  <a:lnTo>
                    <a:pt x="1715" y="438"/>
                  </a:lnTo>
                  <a:lnTo>
                    <a:pt x="1724" y="444"/>
                  </a:lnTo>
                  <a:lnTo>
                    <a:pt x="1736" y="451"/>
                  </a:lnTo>
                  <a:lnTo>
                    <a:pt x="1747" y="457"/>
                  </a:lnTo>
                  <a:lnTo>
                    <a:pt x="1758" y="464"/>
                  </a:lnTo>
                  <a:lnTo>
                    <a:pt x="1768" y="470"/>
                  </a:lnTo>
                  <a:lnTo>
                    <a:pt x="1776" y="478"/>
                  </a:lnTo>
                  <a:lnTo>
                    <a:pt x="1744" y="513"/>
                  </a:lnTo>
                  <a:lnTo>
                    <a:pt x="1756" y="524"/>
                  </a:lnTo>
                  <a:lnTo>
                    <a:pt x="1769" y="534"/>
                  </a:lnTo>
                  <a:lnTo>
                    <a:pt x="1782" y="545"/>
                  </a:lnTo>
                  <a:lnTo>
                    <a:pt x="1793" y="555"/>
                  </a:lnTo>
                  <a:lnTo>
                    <a:pt x="1804" y="563"/>
                  </a:lnTo>
                  <a:lnTo>
                    <a:pt x="1817" y="572"/>
                  </a:lnTo>
                  <a:lnTo>
                    <a:pt x="1828" y="582"/>
                  </a:lnTo>
                  <a:lnTo>
                    <a:pt x="1841" y="590"/>
                  </a:lnTo>
                  <a:lnTo>
                    <a:pt x="1856" y="598"/>
                  </a:lnTo>
                  <a:lnTo>
                    <a:pt x="1870" y="606"/>
                  </a:lnTo>
                  <a:lnTo>
                    <a:pt x="1870" y="633"/>
                  </a:lnTo>
                  <a:lnTo>
                    <a:pt x="1867" y="633"/>
                  </a:lnTo>
                  <a:lnTo>
                    <a:pt x="1864" y="633"/>
                  </a:lnTo>
                  <a:lnTo>
                    <a:pt x="1860" y="632"/>
                  </a:lnTo>
                  <a:lnTo>
                    <a:pt x="1856" y="632"/>
                  </a:lnTo>
                  <a:lnTo>
                    <a:pt x="1852" y="632"/>
                  </a:lnTo>
                  <a:lnTo>
                    <a:pt x="1848" y="632"/>
                  </a:lnTo>
                  <a:lnTo>
                    <a:pt x="1844" y="633"/>
                  </a:lnTo>
                  <a:lnTo>
                    <a:pt x="1841" y="635"/>
                  </a:lnTo>
                  <a:lnTo>
                    <a:pt x="1838" y="636"/>
                  </a:lnTo>
                  <a:lnTo>
                    <a:pt x="1835" y="641"/>
                  </a:lnTo>
                  <a:lnTo>
                    <a:pt x="1841" y="646"/>
                  </a:lnTo>
                  <a:lnTo>
                    <a:pt x="1846" y="651"/>
                  </a:lnTo>
                  <a:lnTo>
                    <a:pt x="1852" y="654"/>
                  </a:lnTo>
                  <a:lnTo>
                    <a:pt x="1859" y="656"/>
                  </a:lnTo>
                  <a:lnTo>
                    <a:pt x="1867" y="656"/>
                  </a:lnTo>
                  <a:lnTo>
                    <a:pt x="1873" y="656"/>
                  </a:lnTo>
                  <a:lnTo>
                    <a:pt x="1880" y="657"/>
                  </a:lnTo>
                  <a:lnTo>
                    <a:pt x="1888" y="659"/>
                  </a:lnTo>
                  <a:lnTo>
                    <a:pt x="1896" y="660"/>
                  </a:lnTo>
                  <a:lnTo>
                    <a:pt x="1902" y="665"/>
                  </a:lnTo>
                  <a:lnTo>
                    <a:pt x="1889" y="657"/>
                  </a:lnTo>
                  <a:lnTo>
                    <a:pt x="1878" y="656"/>
                  </a:lnTo>
                  <a:lnTo>
                    <a:pt x="1870" y="657"/>
                  </a:lnTo>
                  <a:lnTo>
                    <a:pt x="1865" y="662"/>
                  </a:lnTo>
                  <a:lnTo>
                    <a:pt x="1860" y="667"/>
                  </a:lnTo>
                  <a:lnTo>
                    <a:pt x="1856" y="672"/>
                  </a:lnTo>
                  <a:lnTo>
                    <a:pt x="1851" y="673"/>
                  </a:lnTo>
                  <a:lnTo>
                    <a:pt x="1846" y="670"/>
                  </a:lnTo>
                  <a:lnTo>
                    <a:pt x="1838" y="662"/>
                  </a:lnTo>
                  <a:lnTo>
                    <a:pt x="1828" y="648"/>
                  </a:lnTo>
                  <a:lnTo>
                    <a:pt x="1824" y="659"/>
                  </a:lnTo>
                  <a:lnTo>
                    <a:pt x="1817" y="670"/>
                  </a:lnTo>
                  <a:lnTo>
                    <a:pt x="1812" y="683"/>
                  </a:lnTo>
                  <a:lnTo>
                    <a:pt x="1806" y="694"/>
                  </a:lnTo>
                  <a:lnTo>
                    <a:pt x="1800" y="705"/>
                  </a:lnTo>
                  <a:lnTo>
                    <a:pt x="1793" y="716"/>
                  </a:lnTo>
                  <a:lnTo>
                    <a:pt x="1785" y="726"/>
                  </a:lnTo>
                  <a:lnTo>
                    <a:pt x="1776" y="734"/>
                  </a:lnTo>
                  <a:lnTo>
                    <a:pt x="1764" y="739"/>
                  </a:lnTo>
                  <a:lnTo>
                    <a:pt x="1752" y="742"/>
                  </a:lnTo>
                  <a:lnTo>
                    <a:pt x="1742" y="740"/>
                  </a:lnTo>
                  <a:lnTo>
                    <a:pt x="1734" y="736"/>
                  </a:lnTo>
                  <a:lnTo>
                    <a:pt x="1728" y="729"/>
                  </a:lnTo>
                  <a:lnTo>
                    <a:pt x="1723" y="721"/>
                  </a:lnTo>
                  <a:lnTo>
                    <a:pt x="1716" y="712"/>
                  </a:lnTo>
                  <a:lnTo>
                    <a:pt x="1712" y="702"/>
                  </a:lnTo>
                  <a:lnTo>
                    <a:pt x="1707" y="692"/>
                  </a:lnTo>
                  <a:lnTo>
                    <a:pt x="1702" y="683"/>
                  </a:lnTo>
                  <a:lnTo>
                    <a:pt x="1697" y="673"/>
                  </a:lnTo>
                  <a:lnTo>
                    <a:pt x="1691" y="665"/>
                  </a:lnTo>
                  <a:lnTo>
                    <a:pt x="1683" y="672"/>
                  </a:lnTo>
                  <a:lnTo>
                    <a:pt x="1678" y="678"/>
                  </a:lnTo>
                  <a:lnTo>
                    <a:pt x="1678" y="686"/>
                  </a:lnTo>
                  <a:lnTo>
                    <a:pt x="1681" y="694"/>
                  </a:lnTo>
                  <a:lnTo>
                    <a:pt x="1684" y="702"/>
                  </a:lnTo>
                  <a:lnTo>
                    <a:pt x="1689" y="710"/>
                  </a:lnTo>
                  <a:lnTo>
                    <a:pt x="1692" y="718"/>
                  </a:lnTo>
                  <a:lnTo>
                    <a:pt x="1694" y="726"/>
                  </a:lnTo>
                  <a:lnTo>
                    <a:pt x="1691" y="734"/>
                  </a:lnTo>
                  <a:lnTo>
                    <a:pt x="1684" y="742"/>
                  </a:lnTo>
                  <a:lnTo>
                    <a:pt x="1678" y="747"/>
                  </a:lnTo>
                  <a:lnTo>
                    <a:pt x="1675" y="750"/>
                  </a:lnTo>
                  <a:lnTo>
                    <a:pt x="1675" y="750"/>
                  </a:lnTo>
                  <a:lnTo>
                    <a:pt x="1676" y="748"/>
                  </a:lnTo>
                  <a:lnTo>
                    <a:pt x="1680" y="747"/>
                  </a:lnTo>
                  <a:lnTo>
                    <a:pt x="1681" y="744"/>
                  </a:lnTo>
                  <a:lnTo>
                    <a:pt x="1683" y="740"/>
                  </a:lnTo>
                  <a:lnTo>
                    <a:pt x="1683" y="737"/>
                  </a:lnTo>
                  <a:lnTo>
                    <a:pt x="1680" y="734"/>
                  </a:lnTo>
                  <a:lnTo>
                    <a:pt x="1673" y="732"/>
                  </a:lnTo>
                  <a:lnTo>
                    <a:pt x="1641" y="750"/>
                  </a:lnTo>
                  <a:lnTo>
                    <a:pt x="1673" y="700"/>
                  </a:lnTo>
                  <a:lnTo>
                    <a:pt x="1665" y="696"/>
                  </a:lnTo>
                  <a:lnTo>
                    <a:pt x="1659" y="691"/>
                  </a:lnTo>
                  <a:lnTo>
                    <a:pt x="1656" y="688"/>
                  </a:lnTo>
                  <a:lnTo>
                    <a:pt x="1652" y="683"/>
                  </a:lnTo>
                  <a:lnTo>
                    <a:pt x="1649" y="680"/>
                  </a:lnTo>
                  <a:lnTo>
                    <a:pt x="1648" y="675"/>
                  </a:lnTo>
                  <a:lnTo>
                    <a:pt x="1646" y="670"/>
                  </a:lnTo>
                  <a:lnTo>
                    <a:pt x="1643" y="664"/>
                  </a:lnTo>
                  <a:lnTo>
                    <a:pt x="1638" y="656"/>
                  </a:lnTo>
                  <a:lnTo>
                    <a:pt x="1632" y="648"/>
                  </a:lnTo>
                  <a:lnTo>
                    <a:pt x="1628" y="649"/>
                  </a:lnTo>
                  <a:lnTo>
                    <a:pt x="1627" y="652"/>
                  </a:lnTo>
                  <a:lnTo>
                    <a:pt x="1625" y="654"/>
                  </a:lnTo>
                  <a:lnTo>
                    <a:pt x="1624" y="657"/>
                  </a:lnTo>
                  <a:lnTo>
                    <a:pt x="1624" y="660"/>
                  </a:lnTo>
                  <a:lnTo>
                    <a:pt x="1624" y="664"/>
                  </a:lnTo>
                  <a:lnTo>
                    <a:pt x="1624" y="667"/>
                  </a:lnTo>
                  <a:lnTo>
                    <a:pt x="1624" y="670"/>
                  </a:lnTo>
                  <a:lnTo>
                    <a:pt x="1624" y="673"/>
                  </a:lnTo>
                  <a:lnTo>
                    <a:pt x="1624" y="676"/>
                  </a:lnTo>
                  <a:lnTo>
                    <a:pt x="1625" y="672"/>
                  </a:lnTo>
                  <a:lnTo>
                    <a:pt x="1625" y="668"/>
                  </a:lnTo>
                  <a:lnTo>
                    <a:pt x="1624" y="665"/>
                  </a:lnTo>
                  <a:lnTo>
                    <a:pt x="1622" y="664"/>
                  </a:lnTo>
                  <a:lnTo>
                    <a:pt x="1619" y="660"/>
                  </a:lnTo>
                  <a:lnTo>
                    <a:pt x="1617" y="659"/>
                  </a:lnTo>
                  <a:lnTo>
                    <a:pt x="1614" y="656"/>
                  </a:lnTo>
                  <a:lnTo>
                    <a:pt x="1611" y="654"/>
                  </a:lnTo>
                  <a:lnTo>
                    <a:pt x="1609" y="651"/>
                  </a:lnTo>
                  <a:lnTo>
                    <a:pt x="1606" y="648"/>
                  </a:lnTo>
                  <a:lnTo>
                    <a:pt x="1595" y="651"/>
                  </a:lnTo>
                  <a:lnTo>
                    <a:pt x="1584" y="657"/>
                  </a:lnTo>
                  <a:lnTo>
                    <a:pt x="1571" y="664"/>
                  </a:lnTo>
                  <a:lnTo>
                    <a:pt x="1560" y="670"/>
                  </a:lnTo>
                  <a:lnTo>
                    <a:pt x="1548" y="678"/>
                  </a:lnTo>
                  <a:lnTo>
                    <a:pt x="1539" y="686"/>
                  </a:lnTo>
                  <a:lnTo>
                    <a:pt x="1529" y="694"/>
                  </a:lnTo>
                  <a:lnTo>
                    <a:pt x="1520" y="702"/>
                  </a:lnTo>
                  <a:lnTo>
                    <a:pt x="1512" y="710"/>
                  </a:lnTo>
                  <a:lnTo>
                    <a:pt x="1505" y="718"/>
                  </a:lnTo>
                  <a:lnTo>
                    <a:pt x="1576" y="718"/>
                  </a:lnTo>
                  <a:lnTo>
                    <a:pt x="1547" y="760"/>
                  </a:lnTo>
                  <a:lnTo>
                    <a:pt x="1547" y="756"/>
                  </a:lnTo>
                  <a:lnTo>
                    <a:pt x="1548" y="753"/>
                  </a:lnTo>
                  <a:lnTo>
                    <a:pt x="1548" y="750"/>
                  </a:lnTo>
                  <a:lnTo>
                    <a:pt x="1548" y="745"/>
                  </a:lnTo>
                  <a:lnTo>
                    <a:pt x="1548" y="742"/>
                  </a:lnTo>
                  <a:lnTo>
                    <a:pt x="1548" y="737"/>
                  </a:lnTo>
                  <a:lnTo>
                    <a:pt x="1550" y="734"/>
                  </a:lnTo>
                  <a:lnTo>
                    <a:pt x="1552" y="731"/>
                  </a:lnTo>
                  <a:lnTo>
                    <a:pt x="1553" y="728"/>
                  </a:lnTo>
                  <a:lnTo>
                    <a:pt x="1558" y="724"/>
                  </a:lnTo>
                  <a:lnTo>
                    <a:pt x="1547" y="718"/>
                  </a:lnTo>
                  <a:lnTo>
                    <a:pt x="1540" y="720"/>
                  </a:lnTo>
                  <a:lnTo>
                    <a:pt x="1534" y="723"/>
                  </a:lnTo>
                  <a:lnTo>
                    <a:pt x="1529" y="728"/>
                  </a:lnTo>
                  <a:lnTo>
                    <a:pt x="1524" y="732"/>
                  </a:lnTo>
                  <a:lnTo>
                    <a:pt x="1521" y="739"/>
                  </a:lnTo>
                  <a:lnTo>
                    <a:pt x="1516" y="745"/>
                  </a:lnTo>
                  <a:lnTo>
                    <a:pt x="1515" y="752"/>
                  </a:lnTo>
                  <a:lnTo>
                    <a:pt x="1513" y="760"/>
                  </a:lnTo>
                  <a:lnTo>
                    <a:pt x="1513" y="768"/>
                  </a:lnTo>
                  <a:lnTo>
                    <a:pt x="1515" y="774"/>
                  </a:lnTo>
                  <a:lnTo>
                    <a:pt x="1510" y="779"/>
                  </a:lnTo>
                  <a:lnTo>
                    <a:pt x="1504" y="777"/>
                  </a:lnTo>
                  <a:lnTo>
                    <a:pt x="1497" y="774"/>
                  </a:lnTo>
                  <a:lnTo>
                    <a:pt x="1491" y="768"/>
                  </a:lnTo>
                  <a:lnTo>
                    <a:pt x="1484" y="761"/>
                  </a:lnTo>
                  <a:lnTo>
                    <a:pt x="1478" y="753"/>
                  </a:lnTo>
                  <a:lnTo>
                    <a:pt x="1470" y="748"/>
                  </a:lnTo>
                  <a:lnTo>
                    <a:pt x="1464" y="745"/>
                  </a:lnTo>
                  <a:lnTo>
                    <a:pt x="1456" y="745"/>
                  </a:lnTo>
                  <a:lnTo>
                    <a:pt x="1448" y="750"/>
                  </a:lnTo>
                  <a:lnTo>
                    <a:pt x="1448" y="774"/>
                  </a:lnTo>
                  <a:lnTo>
                    <a:pt x="1430" y="732"/>
                  </a:lnTo>
                  <a:lnTo>
                    <a:pt x="1420" y="742"/>
                  </a:lnTo>
                  <a:lnTo>
                    <a:pt x="1422" y="744"/>
                  </a:lnTo>
                  <a:lnTo>
                    <a:pt x="1422" y="744"/>
                  </a:lnTo>
                  <a:lnTo>
                    <a:pt x="1422" y="740"/>
                  </a:lnTo>
                  <a:lnTo>
                    <a:pt x="1420" y="737"/>
                  </a:lnTo>
                  <a:lnTo>
                    <a:pt x="1417" y="732"/>
                  </a:lnTo>
                  <a:lnTo>
                    <a:pt x="1416" y="728"/>
                  </a:lnTo>
                  <a:lnTo>
                    <a:pt x="1414" y="723"/>
                  </a:lnTo>
                  <a:lnTo>
                    <a:pt x="1412" y="716"/>
                  </a:lnTo>
                  <a:lnTo>
                    <a:pt x="1412" y="712"/>
                  </a:lnTo>
                  <a:lnTo>
                    <a:pt x="1412" y="707"/>
                  </a:lnTo>
                  <a:lnTo>
                    <a:pt x="1411" y="704"/>
                  </a:lnTo>
                  <a:lnTo>
                    <a:pt x="1408" y="702"/>
                  </a:lnTo>
                  <a:lnTo>
                    <a:pt x="1404" y="700"/>
                  </a:lnTo>
                  <a:lnTo>
                    <a:pt x="1401" y="699"/>
                  </a:lnTo>
                  <a:lnTo>
                    <a:pt x="1396" y="699"/>
                  </a:lnTo>
                  <a:lnTo>
                    <a:pt x="1393" y="699"/>
                  </a:lnTo>
                  <a:lnTo>
                    <a:pt x="1388" y="699"/>
                  </a:lnTo>
                  <a:lnTo>
                    <a:pt x="1385" y="700"/>
                  </a:lnTo>
                  <a:lnTo>
                    <a:pt x="1382" y="700"/>
                  </a:lnTo>
                  <a:lnTo>
                    <a:pt x="1377" y="700"/>
                  </a:lnTo>
                  <a:lnTo>
                    <a:pt x="1358" y="712"/>
                  </a:lnTo>
                  <a:lnTo>
                    <a:pt x="1347" y="721"/>
                  </a:lnTo>
                  <a:lnTo>
                    <a:pt x="1345" y="732"/>
                  </a:lnTo>
                  <a:lnTo>
                    <a:pt x="1348" y="742"/>
                  </a:lnTo>
                  <a:lnTo>
                    <a:pt x="1356" y="752"/>
                  </a:lnTo>
                  <a:lnTo>
                    <a:pt x="1364" y="761"/>
                  </a:lnTo>
                  <a:lnTo>
                    <a:pt x="1372" y="771"/>
                  </a:lnTo>
                  <a:lnTo>
                    <a:pt x="1377" y="784"/>
                  </a:lnTo>
                  <a:lnTo>
                    <a:pt x="1379" y="795"/>
                  </a:lnTo>
                  <a:lnTo>
                    <a:pt x="1371" y="809"/>
                  </a:lnTo>
                  <a:lnTo>
                    <a:pt x="1366" y="809"/>
                  </a:lnTo>
                  <a:lnTo>
                    <a:pt x="1361" y="809"/>
                  </a:lnTo>
                  <a:lnTo>
                    <a:pt x="1356" y="809"/>
                  </a:lnTo>
                  <a:lnTo>
                    <a:pt x="1352" y="811"/>
                  </a:lnTo>
                  <a:lnTo>
                    <a:pt x="1347" y="812"/>
                  </a:lnTo>
                  <a:lnTo>
                    <a:pt x="1344" y="814"/>
                  </a:lnTo>
                  <a:lnTo>
                    <a:pt x="1339" y="817"/>
                  </a:lnTo>
                  <a:lnTo>
                    <a:pt x="1336" y="819"/>
                  </a:lnTo>
                  <a:lnTo>
                    <a:pt x="1332" y="824"/>
                  </a:lnTo>
                  <a:lnTo>
                    <a:pt x="1329" y="827"/>
                  </a:lnTo>
                  <a:lnTo>
                    <a:pt x="1329" y="830"/>
                  </a:lnTo>
                  <a:lnTo>
                    <a:pt x="1328" y="832"/>
                  </a:lnTo>
                  <a:lnTo>
                    <a:pt x="1328" y="835"/>
                  </a:lnTo>
                  <a:lnTo>
                    <a:pt x="1328" y="838"/>
                  </a:lnTo>
                  <a:lnTo>
                    <a:pt x="1328" y="841"/>
                  </a:lnTo>
                  <a:lnTo>
                    <a:pt x="1329" y="843"/>
                  </a:lnTo>
                  <a:lnTo>
                    <a:pt x="1329" y="846"/>
                  </a:lnTo>
                  <a:lnTo>
                    <a:pt x="1331" y="849"/>
                  </a:lnTo>
                  <a:lnTo>
                    <a:pt x="1332" y="851"/>
                  </a:lnTo>
                  <a:lnTo>
                    <a:pt x="1336" y="852"/>
                  </a:lnTo>
                  <a:lnTo>
                    <a:pt x="1329" y="852"/>
                  </a:lnTo>
                  <a:lnTo>
                    <a:pt x="1321" y="833"/>
                  </a:lnTo>
                  <a:lnTo>
                    <a:pt x="1323" y="822"/>
                  </a:lnTo>
                  <a:lnTo>
                    <a:pt x="1331" y="814"/>
                  </a:lnTo>
                  <a:lnTo>
                    <a:pt x="1342" y="809"/>
                  </a:lnTo>
                  <a:lnTo>
                    <a:pt x="1355" y="808"/>
                  </a:lnTo>
                  <a:lnTo>
                    <a:pt x="1366" y="804"/>
                  </a:lnTo>
                  <a:lnTo>
                    <a:pt x="1372" y="800"/>
                  </a:lnTo>
                  <a:lnTo>
                    <a:pt x="1376" y="793"/>
                  </a:lnTo>
                  <a:lnTo>
                    <a:pt x="1369" y="784"/>
                  </a:lnTo>
                  <a:lnTo>
                    <a:pt x="1353" y="768"/>
                  </a:lnTo>
                  <a:lnTo>
                    <a:pt x="1347" y="776"/>
                  </a:lnTo>
                  <a:lnTo>
                    <a:pt x="1340" y="779"/>
                  </a:lnTo>
                  <a:lnTo>
                    <a:pt x="1334" y="780"/>
                  </a:lnTo>
                  <a:lnTo>
                    <a:pt x="1328" y="780"/>
                  </a:lnTo>
                  <a:lnTo>
                    <a:pt x="1321" y="779"/>
                  </a:lnTo>
                  <a:lnTo>
                    <a:pt x="1315" y="777"/>
                  </a:lnTo>
                  <a:lnTo>
                    <a:pt x="1308" y="776"/>
                  </a:lnTo>
                  <a:lnTo>
                    <a:pt x="1300" y="777"/>
                  </a:lnTo>
                  <a:lnTo>
                    <a:pt x="1294" y="779"/>
                  </a:lnTo>
                  <a:lnTo>
                    <a:pt x="1286" y="785"/>
                  </a:lnTo>
                  <a:lnTo>
                    <a:pt x="1256" y="792"/>
                  </a:lnTo>
                  <a:lnTo>
                    <a:pt x="1230" y="816"/>
                  </a:lnTo>
                  <a:lnTo>
                    <a:pt x="1209" y="848"/>
                  </a:lnTo>
                  <a:lnTo>
                    <a:pt x="1192" y="884"/>
                  </a:lnTo>
                  <a:lnTo>
                    <a:pt x="1176" y="920"/>
                  </a:lnTo>
                  <a:lnTo>
                    <a:pt x="1160" y="950"/>
                  </a:lnTo>
                  <a:lnTo>
                    <a:pt x="1144" y="966"/>
                  </a:lnTo>
                  <a:lnTo>
                    <a:pt x="1124" y="964"/>
                  </a:lnTo>
                  <a:lnTo>
                    <a:pt x="1102" y="940"/>
                  </a:lnTo>
                  <a:lnTo>
                    <a:pt x="1075" y="888"/>
                  </a:lnTo>
                  <a:lnTo>
                    <a:pt x="1068" y="886"/>
                  </a:lnTo>
                  <a:lnTo>
                    <a:pt x="1064" y="884"/>
                  </a:lnTo>
                  <a:lnTo>
                    <a:pt x="1057" y="886"/>
                  </a:lnTo>
                  <a:lnTo>
                    <a:pt x="1052" y="888"/>
                  </a:lnTo>
                  <a:lnTo>
                    <a:pt x="1048" y="891"/>
                  </a:lnTo>
                  <a:lnTo>
                    <a:pt x="1043" y="894"/>
                  </a:lnTo>
                  <a:lnTo>
                    <a:pt x="1040" y="897"/>
                  </a:lnTo>
                  <a:lnTo>
                    <a:pt x="1036" y="902"/>
                  </a:lnTo>
                  <a:lnTo>
                    <a:pt x="1035" y="907"/>
                  </a:lnTo>
                  <a:lnTo>
                    <a:pt x="1033" y="912"/>
                  </a:lnTo>
                  <a:lnTo>
                    <a:pt x="1033" y="923"/>
                  </a:lnTo>
                  <a:lnTo>
                    <a:pt x="1036" y="929"/>
                  </a:lnTo>
                  <a:lnTo>
                    <a:pt x="1043" y="934"/>
                  </a:lnTo>
                  <a:lnTo>
                    <a:pt x="1051" y="937"/>
                  </a:lnTo>
                  <a:lnTo>
                    <a:pt x="1059" y="940"/>
                  </a:lnTo>
                  <a:lnTo>
                    <a:pt x="1067" y="942"/>
                  </a:lnTo>
                  <a:lnTo>
                    <a:pt x="1075" y="947"/>
                  </a:lnTo>
                  <a:lnTo>
                    <a:pt x="1081" y="952"/>
                  </a:lnTo>
                  <a:lnTo>
                    <a:pt x="1083" y="960"/>
                  </a:lnTo>
                  <a:lnTo>
                    <a:pt x="1083" y="971"/>
                  </a:lnTo>
                  <a:lnTo>
                    <a:pt x="1051" y="944"/>
                  </a:lnTo>
                  <a:lnTo>
                    <a:pt x="1048" y="950"/>
                  </a:lnTo>
                  <a:lnTo>
                    <a:pt x="1044" y="955"/>
                  </a:lnTo>
                  <a:lnTo>
                    <a:pt x="1041" y="961"/>
                  </a:lnTo>
                  <a:lnTo>
                    <a:pt x="1038" y="968"/>
                  </a:lnTo>
                  <a:lnTo>
                    <a:pt x="1035" y="972"/>
                  </a:lnTo>
                  <a:lnTo>
                    <a:pt x="1033" y="979"/>
                  </a:lnTo>
                  <a:lnTo>
                    <a:pt x="1032" y="985"/>
                  </a:lnTo>
                  <a:lnTo>
                    <a:pt x="1032" y="992"/>
                  </a:lnTo>
                  <a:lnTo>
                    <a:pt x="1032" y="996"/>
                  </a:lnTo>
                  <a:lnTo>
                    <a:pt x="1033" y="1003"/>
                  </a:lnTo>
                  <a:lnTo>
                    <a:pt x="1033" y="1009"/>
                  </a:lnTo>
                  <a:lnTo>
                    <a:pt x="1033" y="1011"/>
                  </a:lnTo>
                  <a:lnTo>
                    <a:pt x="1033" y="1009"/>
                  </a:lnTo>
                  <a:lnTo>
                    <a:pt x="1033" y="1006"/>
                  </a:lnTo>
                  <a:lnTo>
                    <a:pt x="1032" y="1001"/>
                  </a:lnTo>
                  <a:lnTo>
                    <a:pt x="1032" y="995"/>
                  </a:lnTo>
                  <a:lnTo>
                    <a:pt x="1030" y="987"/>
                  </a:lnTo>
                  <a:lnTo>
                    <a:pt x="1028" y="980"/>
                  </a:lnTo>
                  <a:lnTo>
                    <a:pt x="1027" y="976"/>
                  </a:lnTo>
                  <a:lnTo>
                    <a:pt x="1025" y="971"/>
                  </a:lnTo>
                  <a:lnTo>
                    <a:pt x="1022" y="968"/>
                  </a:lnTo>
                  <a:lnTo>
                    <a:pt x="1019" y="964"/>
                  </a:lnTo>
                  <a:lnTo>
                    <a:pt x="1014" y="963"/>
                  </a:lnTo>
                  <a:lnTo>
                    <a:pt x="1011" y="961"/>
                  </a:lnTo>
                  <a:lnTo>
                    <a:pt x="1006" y="961"/>
                  </a:lnTo>
                  <a:lnTo>
                    <a:pt x="1001" y="961"/>
                  </a:lnTo>
                  <a:lnTo>
                    <a:pt x="996" y="961"/>
                  </a:lnTo>
                  <a:lnTo>
                    <a:pt x="992" y="961"/>
                  </a:lnTo>
                  <a:lnTo>
                    <a:pt x="988" y="961"/>
                  </a:lnTo>
                  <a:lnTo>
                    <a:pt x="984" y="961"/>
                  </a:lnTo>
                  <a:lnTo>
                    <a:pt x="987" y="958"/>
                  </a:lnTo>
                  <a:lnTo>
                    <a:pt x="990" y="955"/>
                  </a:lnTo>
                  <a:lnTo>
                    <a:pt x="990" y="952"/>
                  </a:lnTo>
                  <a:lnTo>
                    <a:pt x="992" y="947"/>
                  </a:lnTo>
                  <a:lnTo>
                    <a:pt x="992" y="942"/>
                  </a:lnTo>
                  <a:lnTo>
                    <a:pt x="990" y="937"/>
                  </a:lnTo>
                  <a:lnTo>
                    <a:pt x="990" y="932"/>
                  </a:lnTo>
                  <a:lnTo>
                    <a:pt x="990" y="928"/>
                  </a:lnTo>
                  <a:lnTo>
                    <a:pt x="990" y="923"/>
                  </a:lnTo>
                  <a:lnTo>
                    <a:pt x="990" y="918"/>
                  </a:lnTo>
                  <a:lnTo>
                    <a:pt x="987" y="923"/>
                  </a:lnTo>
                  <a:lnTo>
                    <a:pt x="984" y="921"/>
                  </a:lnTo>
                  <a:lnTo>
                    <a:pt x="980" y="918"/>
                  </a:lnTo>
                  <a:lnTo>
                    <a:pt x="979" y="912"/>
                  </a:lnTo>
                  <a:lnTo>
                    <a:pt x="976" y="905"/>
                  </a:lnTo>
                  <a:lnTo>
                    <a:pt x="974" y="900"/>
                  </a:lnTo>
                  <a:lnTo>
                    <a:pt x="969" y="897"/>
                  </a:lnTo>
                  <a:lnTo>
                    <a:pt x="964" y="899"/>
                  </a:lnTo>
                  <a:lnTo>
                    <a:pt x="958" y="905"/>
                  </a:lnTo>
                  <a:lnTo>
                    <a:pt x="948" y="918"/>
                  </a:lnTo>
                  <a:lnTo>
                    <a:pt x="948" y="912"/>
                  </a:lnTo>
                  <a:lnTo>
                    <a:pt x="944" y="908"/>
                  </a:lnTo>
                  <a:lnTo>
                    <a:pt x="939" y="908"/>
                  </a:lnTo>
                  <a:lnTo>
                    <a:pt x="934" y="910"/>
                  </a:lnTo>
                  <a:lnTo>
                    <a:pt x="929" y="913"/>
                  </a:lnTo>
                  <a:lnTo>
                    <a:pt x="923" y="916"/>
                  </a:lnTo>
                  <a:lnTo>
                    <a:pt x="918" y="921"/>
                  </a:lnTo>
                  <a:lnTo>
                    <a:pt x="915" y="928"/>
                  </a:lnTo>
                  <a:lnTo>
                    <a:pt x="910" y="934"/>
                  </a:lnTo>
                  <a:lnTo>
                    <a:pt x="908" y="939"/>
                  </a:lnTo>
                  <a:lnTo>
                    <a:pt x="907" y="944"/>
                  </a:lnTo>
                  <a:lnTo>
                    <a:pt x="916" y="934"/>
                  </a:lnTo>
                  <a:lnTo>
                    <a:pt x="920" y="928"/>
                  </a:lnTo>
                  <a:lnTo>
                    <a:pt x="916" y="923"/>
                  </a:lnTo>
                  <a:lnTo>
                    <a:pt x="910" y="918"/>
                  </a:lnTo>
                  <a:lnTo>
                    <a:pt x="899" y="915"/>
                  </a:lnTo>
                  <a:lnTo>
                    <a:pt x="886" y="912"/>
                  </a:lnTo>
                  <a:lnTo>
                    <a:pt x="873" y="905"/>
                  </a:lnTo>
                  <a:lnTo>
                    <a:pt x="862" y="899"/>
                  </a:lnTo>
                  <a:lnTo>
                    <a:pt x="852" y="889"/>
                  </a:lnTo>
                  <a:lnTo>
                    <a:pt x="846" y="876"/>
                  </a:lnTo>
                  <a:lnTo>
                    <a:pt x="828" y="876"/>
                  </a:lnTo>
                  <a:lnTo>
                    <a:pt x="828" y="912"/>
                  </a:lnTo>
                  <a:lnTo>
                    <a:pt x="840" y="900"/>
                  </a:lnTo>
                  <a:lnTo>
                    <a:pt x="835" y="897"/>
                  </a:lnTo>
                  <a:lnTo>
                    <a:pt x="830" y="896"/>
                  </a:lnTo>
                  <a:lnTo>
                    <a:pt x="825" y="894"/>
                  </a:lnTo>
                  <a:lnTo>
                    <a:pt x="820" y="894"/>
                  </a:lnTo>
                  <a:lnTo>
                    <a:pt x="814" y="894"/>
                  </a:lnTo>
                  <a:lnTo>
                    <a:pt x="809" y="894"/>
                  </a:lnTo>
                  <a:lnTo>
                    <a:pt x="803" y="894"/>
                  </a:lnTo>
                  <a:lnTo>
                    <a:pt x="798" y="894"/>
                  </a:lnTo>
                  <a:lnTo>
                    <a:pt x="792" y="894"/>
                  </a:lnTo>
                  <a:lnTo>
                    <a:pt x="787" y="894"/>
                  </a:lnTo>
                  <a:lnTo>
                    <a:pt x="796" y="888"/>
                  </a:lnTo>
                  <a:lnTo>
                    <a:pt x="793" y="884"/>
                  </a:lnTo>
                  <a:lnTo>
                    <a:pt x="790" y="880"/>
                  </a:lnTo>
                  <a:lnTo>
                    <a:pt x="787" y="876"/>
                  </a:lnTo>
                  <a:lnTo>
                    <a:pt x="784" y="875"/>
                  </a:lnTo>
                  <a:lnTo>
                    <a:pt x="780" y="872"/>
                  </a:lnTo>
                  <a:lnTo>
                    <a:pt x="777" y="870"/>
                  </a:lnTo>
                  <a:lnTo>
                    <a:pt x="774" y="868"/>
                  </a:lnTo>
                  <a:lnTo>
                    <a:pt x="769" y="867"/>
                  </a:lnTo>
                  <a:lnTo>
                    <a:pt x="766" y="868"/>
                  </a:lnTo>
                  <a:lnTo>
                    <a:pt x="761" y="870"/>
                  </a:lnTo>
                  <a:lnTo>
                    <a:pt x="755" y="894"/>
                  </a:lnTo>
                  <a:lnTo>
                    <a:pt x="734" y="896"/>
                  </a:lnTo>
                  <a:lnTo>
                    <a:pt x="716" y="889"/>
                  </a:lnTo>
                  <a:lnTo>
                    <a:pt x="699" y="880"/>
                  </a:lnTo>
                  <a:lnTo>
                    <a:pt x="684" y="868"/>
                  </a:lnTo>
                  <a:lnTo>
                    <a:pt x="670" y="856"/>
                  </a:lnTo>
                  <a:lnTo>
                    <a:pt x="656" y="846"/>
                  </a:lnTo>
                  <a:lnTo>
                    <a:pt x="641" y="841"/>
                  </a:lnTo>
                  <a:lnTo>
                    <a:pt x="627" y="843"/>
                  </a:lnTo>
                  <a:lnTo>
                    <a:pt x="611" y="854"/>
                  </a:lnTo>
                  <a:lnTo>
                    <a:pt x="593" y="876"/>
                  </a:lnTo>
                  <a:lnTo>
                    <a:pt x="609" y="856"/>
                  </a:lnTo>
                  <a:lnTo>
                    <a:pt x="624" y="844"/>
                  </a:lnTo>
                  <a:lnTo>
                    <a:pt x="638" y="843"/>
                  </a:lnTo>
                  <a:lnTo>
                    <a:pt x="651" y="846"/>
                  </a:lnTo>
                  <a:lnTo>
                    <a:pt x="665" y="854"/>
                  </a:lnTo>
                  <a:lnTo>
                    <a:pt x="678" y="864"/>
                  </a:lnTo>
                  <a:lnTo>
                    <a:pt x="692" y="873"/>
                  </a:lnTo>
                  <a:lnTo>
                    <a:pt x="708" y="880"/>
                  </a:lnTo>
                  <a:lnTo>
                    <a:pt x="726" y="881"/>
                  </a:lnTo>
                  <a:lnTo>
                    <a:pt x="744" y="876"/>
                  </a:lnTo>
                  <a:lnTo>
                    <a:pt x="758" y="880"/>
                  </a:lnTo>
                  <a:lnTo>
                    <a:pt x="774" y="880"/>
                  </a:lnTo>
                  <a:lnTo>
                    <a:pt x="790" y="876"/>
                  </a:lnTo>
                  <a:lnTo>
                    <a:pt x="806" y="873"/>
                  </a:lnTo>
                  <a:lnTo>
                    <a:pt x="822" y="870"/>
                  </a:lnTo>
                  <a:lnTo>
                    <a:pt x="838" y="868"/>
                  </a:lnTo>
                  <a:lnTo>
                    <a:pt x="852" y="870"/>
                  </a:lnTo>
                  <a:lnTo>
                    <a:pt x="865" y="875"/>
                  </a:lnTo>
                  <a:lnTo>
                    <a:pt x="878" y="884"/>
                  </a:lnTo>
                  <a:lnTo>
                    <a:pt x="889" y="900"/>
                  </a:lnTo>
                  <a:lnTo>
                    <a:pt x="907" y="897"/>
                  </a:lnTo>
                  <a:lnTo>
                    <a:pt x="926" y="889"/>
                  </a:lnTo>
                  <a:lnTo>
                    <a:pt x="944" y="878"/>
                  </a:lnTo>
                  <a:lnTo>
                    <a:pt x="963" y="867"/>
                  </a:lnTo>
                  <a:lnTo>
                    <a:pt x="980" y="856"/>
                  </a:lnTo>
                  <a:lnTo>
                    <a:pt x="1000" y="848"/>
                  </a:lnTo>
                  <a:lnTo>
                    <a:pt x="1017" y="843"/>
                  </a:lnTo>
                  <a:lnTo>
                    <a:pt x="1036" y="844"/>
                  </a:lnTo>
                  <a:lnTo>
                    <a:pt x="1056" y="852"/>
                  </a:lnTo>
                  <a:lnTo>
                    <a:pt x="1075" y="870"/>
                  </a:lnTo>
                  <a:lnTo>
                    <a:pt x="1083" y="859"/>
                  </a:lnTo>
                  <a:lnTo>
                    <a:pt x="1091" y="867"/>
                  </a:lnTo>
                  <a:lnTo>
                    <a:pt x="1096" y="876"/>
                  </a:lnTo>
                  <a:lnTo>
                    <a:pt x="1099" y="888"/>
                  </a:lnTo>
                  <a:lnTo>
                    <a:pt x="1102" y="899"/>
                  </a:lnTo>
                  <a:lnTo>
                    <a:pt x="1105" y="912"/>
                  </a:lnTo>
                  <a:lnTo>
                    <a:pt x="1107" y="923"/>
                  </a:lnTo>
                  <a:lnTo>
                    <a:pt x="1112" y="936"/>
                  </a:lnTo>
                  <a:lnTo>
                    <a:pt x="1116" y="945"/>
                  </a:lnTo>
                  <a:lnTo>
                    <a:pt x="1124" y="955"/>
                  </a:lnTo>
                  <a:lnTo>
                    <a:pt x="1136" y="961"/>
                  </a:lnTo>
                  <a:lnTo>
                    <a:pt x="1147" y="953"/>
                  </a:lnTo>
                  <a:lnTo>
                    <a:pt x="1156" y="944"/>
                  </a:lnTo>
                  <a:lnTo>
                    <a:pt x="1164" y="932"/>
                  </a:lnTo>
                  <a:lnTo>
                    <a:pt x="1172" y="921"/>
                  </a:lnTo>
                  <a:lnTo>
                    <a:pt x="1177" y="908"/>
                  </a:lnTo>
                  <a:lnTo>
                    <a:pt x="1182" y="894"/>
                  </a:lnTo>
                  <a:lnTo>
                    <a:pt x="1187" y="881"/>
                  </a:lnTo>
                  <a:lnTo>
                    <a:pt x="1193" y="868"/>
                  </a:lnTo>
                  <a:lnTo>
                    <a:pt x="1200" y="856"/>
                  </a:lnTo>
                  <a:lnTo>
                    <a:pt x="1209" y="844"/>
                  </a:lnTo>
                  <a:lnTo>
                    <a:pt x="1232" y="819"/>
                  </a:lnTo>
                  <a:lnTo>
                    <a:pt x="1254" y="793"/>
                  </a:lnTo>
                  <a:lnTo>
                    <a:pt x="1276" y="769"/>
                  </a:lnTo>
                  <a:lnTo>
                    <a:pt x="1300" y="747"/>
                  </a:lnTo>
                  <a:lnTo>
                    <a:pt x="1324" y="726"/>
                  </a:lnTo>
                  <a:lnTo>
                    <a:pt x="1352" y="710"/>
                  </a:lnTo>
                  <a:lnTo>
                    <a:pt x="1379" y="697"/>
                  </a:lnTo>
                  <a:lnTo>
                    <a:pt x="1408" y="688"/>
                  </a:lnTo>
                  <a:lnTo>
                    <a:pt x="1440" y="686"/>
                  </a:lnTo>
                  <a:lnTo>
                    <a:pt x="1473" y="689"/>
                  </a:lnTo>
                  <a:lnTo>
                    <a:pt x="1476" y="688"/>
                  </a:lnTo>
                  <a:lnTo>
                    <a:pt x="1481" y="686"/>
                  </a:lnTo>
                  <a:lnTo>
                    <a:pt x="1484" y="684"/>
                  </a:lnTo>
                  <a:lnTo>
                    <a:pt x="1488" y="681"/>
                  </a:lnTo>
                  <a:lnTo>
                    <a:pt x="1491" y="680"/>
                  </a:lnTo>
                  <a:lnTo>
                    <a:pt x="1496" y="676"/>
                  </a:lnTo>
                  <a:lnTo>
                    <a:pt x="1499" y="675"/>
                  </a:lnTo>
                  <a:lnTo>
                    <a:pt x="1504" y="675"/>
                  </a:lnTo>
                  <a:lnTo>
                    <a:pt x="1508" y="675"/>
                  </a:lnTo>
                  <a:lnTo>
                    <a:pt x="1515" y="676"/>
                  </a:lnTo>
                  <a:lnTo>
                    <a:pt x="1528" y="672"/>
                  </a:lnTo>
                  <a:lnTo>
                    <a:pt x="1542" y="665"/>
                  </a:lnTo>
                  <a:lnTo>
                    <a:pt x="1558" y="659"/>
                  </a:lnTo>
                  <a:lnTo>
                    <a:pt x="1576" y="654"/>
                  </a:lnTo>
                  <a:lnTo>
                    <a:pt x="1593" y="651"/>
                  </a:lnTo>
                  <a:lnTo>
                    <a:pt x="1611" y="649"/>
                  </a:lnTo>
                  <a:lnTo>
                    <a:pt x="1628" y="649"/>
                  </a:lnTo>
                  <a:lnTo>
                    <a:pt x="1643" y="654"/>
                  </a:lnTo>
                  <a:lnTo>
                    <a:pt x="1656" y="662"/>
                  </a:lnTo>
                  <a:lnTo>
                    <a:pt x="1667" y="676"/>
                  </a:lnTo>
                  <a:lnTo>
                    <a:pt x="1670" y="673"/>
                  </a:lnTo>
                  <a:lnTo>
                    <a:pt x="1673" y="668"/>
                  </a:lnTo>
                  <a:lnTo>
                    <a:pt x="1675" y="665"/>
                  </a:lnTo>
                  <a:lnTo>
                    <a:pt x="1678" y="664"/>
                  </a:lnTo>
                  <a:lnTo>
                    <a:pt x="1681" y="660"/>
                  </a:lnTo>
                  <a:lnTo>
                    <a:pt x="1684" y="659"/>
                  </a:lnTo>
                  <a:lnTo>
                    <a:pt x="1688" y="657"/>
                  </a:lnTo>
                  <a:lnTo>
                    <a:pt x="1692" y="656"/>
                  </a:lnTo>
                  <a:lnTo>
                    <a:pt x="1697" y="657"/>
                  </a:lnTo>
                  <a:lnTo>
                    <a:pt x="1702" y="659"/>
                  </a:lnTo>
                  <a:lnTo>
                    <a:pt x="1704" y="667"/>
                  </a:lnTo>
                  <a:lnTo>
                    <a:pt x="1705" y="675"/>
                  </a:lnTo>
                  <a:lnTo>
                    <a:pt x="1708" y="681"/>
                  </a:lnTo>
                  <a:lnTo>
                    <a:pt x="1713" y="689"/>
                  </a:lnTo>
                  <a:lnTo>
                    <a:pt x="1718" y="697"/>
                  </a:lnTo>
                  <a:lnTo>
                    <a:pt x="1723" y="704"/>
                  </a:lnTo>
                  <a:lnTo>
                    <a:pt x="1728" y="710"/>
                  </a:lnTo>
                  <a:lnTo>
                    <a:pt x="1732" y="718"/>
                  </a:lnTo>
                  <a:lnTo>
                    <a:pt x="1739" y="724"/>
                  </a:lnTo>
                  <a:lnTo>
                    <a:pt x="1744" y="732"/>
                  </a:lnTo>
                  <a:lnTo>
                    <a:pt x="1755" y="729"/>
                  </a:lnTo>
                  <a:lnTo>
                    <a:pt x="1764" y="724"/>
                  </a:lnTo>
                  <a:lnTo>
                    <a:pt x="1774" y="718"/>
                  </a:lnTo>
                  <a:lnTo>
                    <a:pt x="1782" y="713"/>
                  </a:lnTo>
                  <a:lnTo>
                    <a:pt x="1790" y="705"/>
                  </a:lnTo>
                  <a:lnTo>
                    <a:pt x="1798" y="697"/>
                  </a:lnTo>
                  <a:lnTo>
                    <a:pt x="1804" y="689"/>
                  </a:lnTo>
                  <a:lnTo>
                    <a:pt x="1809" y="680"/>
                  </a:lnTo>
                  <a:lnTo>
                    <a:pt x="1814" y="670"/>
                  </a:lnTo>
                  <a:lnTo>
                    <a:pt x="1817" y="659"/>
                  </a:lnTo>
                  <a:lnTo>
                    <a:pt x="1820" y="630"/>
                  </a:lnTo>
                  <a:lnTo>
                    <a:pt x="1816" y="608"/>
                  </a:lnTo>
                  <a:lnTo>
                    <a:pt x="1804" y="587"/>
                  </a:lnTo>
                  <a:lnTo>
                    <a:pt x="1790" y="569"/>
                  </a:lnTo>
                  <a:lnTo>
                    <a:pt x="1772" y="553"/>
                  </a:lnTo>
                  <a:lnTo>
                    <a:pt x="1753" y="539"/>
                  </a:lnTo>
                  <a:lnTo>
                    <a:pt x="1736" y="524"/>
                  </a:lnTo>
                  <a:lnTo>
                    <a:pt x="1716" y="512"/>
                  </a:lnTo>
                  <a:lnTo>
                    <a:pt x="1702" y="496"/>
                  </a:lnTo>
                  <a:lnTo>
                    <a:pt x="1691" y="478"/>
                  </a:lnTo>
                  <a:lnTo>
                    <a:pt x="1697" y="480"/>
                  </a:lnTo>
                  <a:lnTo>
                    <a:pt x="1702" y="480"/>
                  </a:lnTo>
                  <a:lnTo>
                    <a:pt x="1707" y="480"/>
                  </a:lnTo>
                  <a:lnTo>
                    <a:pt x="1712" y="478"/>
                  </a:lnTo>
                  <a:lnTo>
                    <a:pt x="1715" y="475"/>
                  </a:lnTo>
                  <a:lnTo>
                    <a:pt x="1718" y="473"/>
                  </a:lnTo>
                  <a:lnTo>
                    <a:pt x="1723" y="470"/>
                  </a:lnTo>
                  <a:lnTo>
                    <a:pt x="1726" y="468"/>
                  </a:lnTo>
                  <a:lnTo>
                    <a:pt x="1729" y="465"/>
                  </a:lnTo>
                  <a:lnTo>
                    <a:pt x="1734" y="465"/>
                  </a:lnTo>
                  <a:lnTo>
                    <a:pt x="1723" y="452"/>
                  </a:lnTo>
                  <a:lnTo>
                    <a:pt x="1708" y="444"/>
                  </a:lnTo>
                  <a:lnTo>
                    <a:pt x="1692" y="440"/>
                  </a:lnTo>
                  <a:lnTo>
                    <a:pt x="1675" y="438"/>
                  </a:lnTo>
                  <a:lnTo>
                    <a:pt x="1657" y="438"/>
                  </a:lnTo>
                  <a:lnTo>
                    <a:pt x="1638" y="438"/>
                  </a:lnTo>
                  <a:lnTo>
                    <a:pt x="1619" y="438"/>
                  </a:lnTo>
                  <a:lnTo>
                    <a:pt x="1600" y="438"/>
                  </a:lnTo>
                  <a:lnTo>
                    <a:pt x="1580" y="435"/>
                  </a:lnTo>
                  <a:lnTo>
                    <a:pt x="1564" y="430"/>
                  </a:lnTo>
                  <a:lnTo>
                    <a:pt x="1560" y="419"/>
                  </a:lnTo>
                  <a:lnTo>
                    <a:pt x="1560" y="409"/>
                  </a:lnTo>
                  <a:lnTo>
                    <a:pt x="1563" y="401"/>
                  </a:lnTo>
                  <a:lnTo>
                    <a:pt x="1568" y="393"/>
                  </a:lnTo>
                  <a:lnTo>
                    <a:pt x="1576" y="385"/>
                  </a:lnTo>
                  <a:lnTo>
                    <a:pt x="1584" y="379"/>
                  </a:lnTo>
                  <a:lnTo>
                    <a:pt x="1593" y="371"/>
                  </a:lnTo>
                  <a:lnTo>
                    <a:pt x="1601" y="363"/>
                  </a:lnTo>
                  <a:lnTo>
                    <a:pt x="1611" y="355"/>
                  </a:lnTo>
                  <a:lnTo>
                    <a:pt x="1617" y="345"/>
                  </a:lnTo>
                  <a:lnTo>
                    <a:pt x="1601" y="332"/>
                  </a:lnTo>
                  <a:lnTo>
                    <a:pt x="1587" y="320"/>
                  </a:lnTo>
                  <a:lnTo>
                    <a:pt x="1574" y="304"/>
                  </a:lnTo>
                  <a:lnTo>
                    <a:pt x="1560" y="288"/>
                  </a:lnTo>
                  <a:lnTo>
                    <a:pt x="1547" y="273"/>
                  </a:lnTo>
                  <a:lnTo>
                    <a:pt x="1532" y="259"/>
                  </a:lnTo>
                  <a:lnTo>
                    <a:pt x="1516" y="248"/>
                  </a:lnTo>
                  <a:lnTo>
                    <a:pt x="1500" y="240"/>
                  </a:lnTo>
                  <a:lnTo>
                    <a:pt x="1483" y="235"/>
                  </a:lnTo>
                  <a:lnTo>
                    <a:pt x="1462" y="236"/>
                  </a:lnTo>
                  <a:lnTo>
                    <a:pt x="1465" y="216"/>
                  </a:lnTo>
                  <a:lnTo>
                    <a:pt x="1464" y="200"/>
                  </a:lnTo>
                  <a:lnTo>
                    <a:pt x="1457" y="188"/>
                  </a:lnTo>
                  <a:lnTo>
                    <a:pt x="1449" y="179"/>
                  </a:lnTo>
                  <a:lnTo>
                    <a:pt x="1438" y="171"/>
                  </a:lnTo>
                  <a:lnTo>
                    <a:pt x="1425" y="163"/>
                  </a:lnTo>
                  <a:lnTo>
                    <a:pt x="1411" y="158"/>
                  </a:lnTo>
                  <a:lnTo>
                    <a:pt x="1396" y="150"/>
                  </a:lnTo>
                  <a:lnTo>
                    <a:pt x="1384" y="144"/>
                  </a:lnTo>
                  <a:lnTo>
                    <a:pt x="1371" y="134"/>
                  </a:lnTo>
                  <a:lnTo>
                    <a:pt x="1268" y="134"/>
                  </a:lnTo>
                  <a:lnTo>
                    <a:pt x="1272" y="123"/>
                  </a:lnTo>
                  <a:lnTo>
                    <a:pt x="1272" y="112"/>
                  </a:lnTo>
                  <a:lnTo>
                    <a:pt x="1270" y="104"/>
                  </a:lnTo>
                  <a:lnTo>
                    <a:pt x="1267" y="94"/>
                  </a:lnTo>
                  <a:lnTo>
                    <a:pt x="1262" y="86"/>
                  </a:lnTo>
                  <a:lnTo>
                    <a:pt x="1256" y="78"/>
                  </a:lnTo>
                  <a:lnTo>
                    <a:pt x="1249" y="72"/>
                  </a:lnTo>
                  <a:lnTo>
                    <a:pt x="1241" y="64"/>
                  </a:lnTo>
                  <a:lnTo>
                    <a:pt x="1235" y="57"/>
                  </a:lnTo>
                  <a:lnTo>
                    <a:pt x="1227" y="49"/>
                  </a:lnTo>
                  <a:lnTo>
                    <a:pt x="1217" y="59"/>
                  </a:lnTo>
                  <a:lnTo>
                    <a:pt x="1208" y="70"/>
                  </a:lnTo>
                  <a:lnTo>
                    <a:pt x="1196" y="80"/>
                  </a:lnTo>
                  <a:lnTo>
                    <a:pt x="1187" y="89"/>
                  </a:lnTo>
                  <a:lnTo>
                    <a:pt x="1176" y="99"/>
                  </a:lnTo>
                  <a:lnTo>
                    <a:pt x="1163" y="107"/>
                  </a:lnTo>
                  <a:lnTo>
                    <a:pt x="1148" y="112"/>
                  </a:lnTo>
                  <a:lnTo>
                    <a:pt x="1134" y="116"/>
                  </a:lnTo>
                  <a:lnTo>
                    <a:pt x="1118" y="118"/>
                  </a:lnTo>
                  <a:lnTo>
                    <a:pt x="1100" y="116"/>
                  </a:lnTo>
                  <a:lnTo>
                    <a:pt x="1096" y="123"/>
                  </a:lnTo>
                  <a:lnTo>
                    <a:pt x="1091" y="128"/>
                  </a:lnTo>
                  <a:lnTo>
                    <a:pt x="1084" y="132"/>
                  </a:lnTo>
                  <a:lnTo>
                    <a:pt x="1078" y="137"/>
                  </a:lnTo>
                  <a:lnTo>
                    <a:pt x="1073" y="139"/>
                  </a:lnTo>
                  <a:lnTo>
                    <a:pt x="1067" y="140"/>
                  </a:lnTo>
                  <a:lnTo>
                    <a:pt x="1059" y="142"/>
                  </a:lnTo>
                  <a:lnTo>
                    <a:pt x="1052" y="140"/>
                  </a:lnTo>
                  <a:lnTo>
                    <a:pt x="1046" y="139"/>
                  </a:lnTo>
                  <a:lnTo>
                    <a:pt x="1040" y="134"/>
                  </a:lnTo>
                  <a:lnTo>
                    <a:pt x="1038" y="134"/>
                  </a:lnTo>
                  <a:lnTo>
                    <a:pt x="1036" y="134"/>
                  </a:lnTo>
                  <a:lnTo>
                    <a:pt x="1035" y="134"/>
                  </a:lnTo>
                  <a:lnTo>
                    <a:pt x="1033" y="134"/>
                  </a:lnTo>
                  <a:lnTo>
                    <a:pt x="1032" y="132"/>
                  </a:lnTo>
                  <a:lnTo>
                    <a:pt x="1030" y="132"/>
                  </a:lnTo>
                  <a:lnTo>
                    <a:pt x="1028" y="131"/>
                  </a:lnTo>
                  <a:lnTo>
                    <a:pt x="1028" y="129"/>
                  </a:lnTo>
                  <a:lnTo>
                    <a:pt x="1027" y="128"/>
                  </a:lnTo>
                  <a:lnTo>
                    <a:pt x="1025" y="126"/>
                  </a:lnTo>
                  <a:lnTo>
                    <a:pt x="1022" y="129"/>
                  </a:lnTo>
                  <a:lnTo>
                    <a:pt x="1019" y="132"/>
                  </a:lnTo>
                  <a:lnTo>
                    <a:pt x="1017" y="136"/>
                  </a:lnTo>
                  <a:lnTo>
                    <a:pt x="1016" y="139"/>
                  </a:lnTo>
                  <a:lnTo>
                    <a:pt x="1016" y="144"/>
                  </a:lnTo>
                  <a:lnTo>
                    <a:pt x="1016" y="148"/>
                  </a:lnTo>
                  <a:lnTo>
                    <a:pt x="1016" y="153"/>
                  </a:lnTo>
                  <a:lnTo>
                    <a:pt x="1016" y="158"/>
                  </a:lnTo>
                  <a:lnTo>
                    <a:pt x="1016" y="164"/>
                  </a:lnTo>
                  <a:lnTo>
                    <a:pt x="1016" y="169"/>
                  </a:lnTo>
                  <a:lnTo>
                    <a:pt x="1033" y="184"/>
                  </a:lnTo>
                  <a:lnTo>
                    <a:pt x="1030" y="185"/>
                  </a:lnTo>
                  <a:lnTo>
                    <a:pt x="1027" y="187"/>
                  </a:lnTo>
                  <a:lnTo>
                    <a:pt x="1022" y="188"/>
                  </a:lnTo>
                  <a:lnTo>
                    <a:pt x="1019" y="188"/>
                  </a:lnTo>
                  <a:lnTo>
                    <a:pt x="1014" y="188"/>
                  </a:lnTo>
                  <a:lnTo>
                    <a:pt x="1011" y="190"/>
                  </a:lnTo>
                  <a:lnTo>
                    <a:pt x="1008" y="193"/>
                  </a:lnTo>
                  <a:lnTo>
                    <a:pt x="1006" y="196"/>
                  </a:lnTo>
                  <a:lnTo>
                    <a:pt x="1006" y="203"/>
                  </a:lnTo>
                  <a:lnTo>
                    <a:pt x="1008" y="211"/>
                  </a:lnTo>
                  <a:lnTo>
                    <a:pt x="966" y="176"/>
                  </a:lnTo>
                  <a:lnTo>
                    <a:pt x="990" y="152"/>
                  </a:lnTo>
                  <a:lnTo>
                    <a:pt x="987" y="142"/>
                  </a:lnTo>
                  <a:lnTo>
                    <a:pt x="982" y="134"/>
                  </a:lnTo>
                  <a:lnTo>
                    <a:pt x="976" y="128"/>
                  </a:lnTo>
                  <a:lnTo>
                    <a:pt x="968" y="124"/>
                  </a:lnTo>
                  <a:lnTo>
                    <a:pt x="960" y="121"/>
                  </a:lnTo>
                  <a:lnTo>
                    <a:pt x="948" y="118"/>
                  </a:lnTo>
                  <a:lnTo>
                    <a:pt x="939" y="116"/>
                  </a:lnTo>
                  <a:lnTo>
                    <a:pt x="928" y="116"/>
                  </a:lnTo>
                  <a:lnTo>
                    <a:pt x="916" y="116"/>
                  </a:lnTo>
                  <a:lnTo>
                    <a:pt x="907" y="116"/>
                  </a:lnTo>
                  <a:lnTo>
                    <a:pt x="884" y="121"/>
                  </a:lnTo>
                  <a:lnTo>
                    <a:pt x="864" y="128"/>
                  </a:lnTo>
                  <a:lnTo>
                    <a:pt x="841" y="136"/>
                  </a:lnTo>
                  <a:lnTo>
                    <a:pt x="819" y="144"/>
                  </a:lnTo>
                  <a:lnTo>
                    <a:pt x="796" y="153"/>
                  </a:lnTo>
                  <a:lnTo>
                    <a:pt x="774" y="163"/>
                  </a:lnTo>
                  <a:lnTo>
                    <a:pt x="752" y="174"/>
                  </a:lnTo>
                  <a:lnTo>
                    <a:pt x="729" y="187"/>
                  </a:lnTo>
                  <a:lnTo>
                    <a:pt x="708" y="198"/>
                  </a:lnTo>
                  <a:lnTo>
                    <a:pt x="688" y="211"/>
                  </a:lnTo>
                  <a:lnTo>
                    <a:pt x="670" y="238"/>
                  </a:lnTo>
                  <a:lnTo>
                    <a:pt x="649" y="257"/>
                  </a:lnTo>
                  <a:lnTo>
                    <a:pt x="624" y="272"/>
                  </a:lnTo>
                  <a:lnTo>
                    <a:pt x="596" y="281"/>
                  </a:lnTo>
                  <a:lnTo>
                    <a:pt x="568" y="286"/>
                  </a:lnTo>
                  <a:lnTo>
                    <a:pt x="539" y="291"/>
                  </a:lnTo>
                  <a:lnTo>
                    <a:pt x="510" y="296"/>
                  </a:lnTo>
                  <a:lnTo>
                    <a:pt x="481" y="300"/>
                  </a:lnTo>
                  <a:lnTo>
                    <a:pt x="457" y="308"/>
                  </a:lnTo>
                  <a:lnTo>
                    <a:pt x="435" y="320"/>
                  </a:lnTo>
                  <a:lnTo>
                    <a:pt x="417" y="302"/>
                  </a:lnTo>
                  <a:lnTo>
                    <a:pt x="456" y="302"/>
                  </a:lnTo>
                  <a:lnTo>
                    <a:pt x="494" y="297"/>
                  </a:lnTo>
                  <a:lnTo>
                    <a:pt x="531" y="289"/>
                  </a:lnTo>
                  <a:lnTo>
                    <a:pt x="566" y="278"/>
                  </a:lnTo>
                  <a:lnTo>
                    <a:pt x="600" y="265"/>
                  </a:lnTo>
                  <a:lnTo>
                    <a:pt x="633" y="248"/>
                  </a:lnTo>
                  <a:lnTo>
                    <a:pt x="664" y="228"/>
                  </a:lnTo>
                  <a:lnTo>
                    <a:pt x="692" y="208"/>
                  </a:lnTo>
                  <a:lnTo>
                    <a:pt x="720" y="184"/>
                  </a:lnTo>
                  <a:lnTo>
                    <a:pt x="744" y="158"/>
                  </a:lnTo>
                  <a:lnTo>
                    <a:pt x="734" y="160"/>
                  </a:lnTo>
                  <a:lnTo>
                    <a:pt x="724" y="161"/>
                  </a:lnTo>
                  <a:lnTo>
                    <a:pt x="713" y="160"/>
                  </a:lnTo>
                  <a:lnTo>
                    <a:pt x="702" y="158"/>
                  </a:lnTo>
                  <a:lnTo>
                    <a:pt x="689" y="155"/>
                  </a:lnTo>
                  <a:lnTo>
                    <a:pt x="678" y="152"/>
                  </a:lnTo>
                  <a:lnTo>
                    <a:pt x="667" y="150"/>
                  </a:lnTo>
                  <a:lnTo>
                    <a:pt x="656" y="148"/>
                  </a:lnTo>
                  <a:lnTo>
                    <a:pt x="644" y="148"/>
                  </a:lnTo>
                  <a:lnTo>
                    <a:pt x="635" y="152"/>
                  </a:lnTo>
                  <a:lnTo>
                    <a:pt x="652" y="184"/>
                  </a:lnTo>
                  <a:lnTo>
                    <a:pt x="603" y="152"/>
                  </a:lnTo>
                  <a:lnTo>
                    <a:pt x="601" y="163"/>
                  </a:lnTo>
                  <a:lnTo>
                    <a:pt x="595" y="172"/>
                  </a:lnTo>
                  <a:lnTo>
                    <a:pt x="588" y="180"/>
                  </a:lnTo>
                  <a:lnTo>
                    <a:pt x="580" y="188"/>
                  </a:lnTo>
                  <a:lnTo>
                    <a:pt x="572" y="196"/>
                  </a:lnTo>
                  <a:lnTo>
                    <a:pt x="566" y="203"/>
                  </a:lnTo>
                  <a:lnTo>
                    <a:pt x="561" y="211"/>
                  </a:lnTo>
                  <a:lnTo>
                    <a:pt x="560" y="219"/>
                  </a:lnTo>
                  <a:lnTo>
                    <a:pt x="561" y="227"/>
                  </a:lnTo>
                  <a:lnTo>
                    <a:pt x="568" y="236"/>
                  </a:lnTo>
                  <a:lnTo>
                    <a:pt x="561" y="243"/>
                  </a:lnTo>
                  <a:lnTo>
                    <a:pt x="556" y="240"/>
                  </a:lnTo>
                  <a:lnTo>
                    <a:pt x="553" y="235"/>
                  </a:lnTo>
                  <a:lnTo>
                    <a:pt x="552" y="232"/>
                  </a:lnTo>
                  <a:lnTo>
                    <a:pt x="550" y="227"/>
                  </a:lnTo>
                  <a:lnTo>
                    <a:pt x="548" y="222"/>
                  </a:lnTo>
                  <a:lnTo>
                    <a:pt x="547" y="217"/>
                  </a:lnTo>
                  <a:lnTo>
                    <a:pt x="545" y="212"/>
                  </a:lnTo>
                  <a:lnTo>
                    <a:pt x="542" y="208"/>
                  </a:lnTo>
                  <a:lnTo>
                    <a:pt x="539" y="204"/>
                  </a:lnTo>
                  <a:lnTo>
                    <a:pt x="532" y="201"/>
                  </a:lnTo>
                  <a:lnTo>
                    <a:pt x="528" y="216"/>
                  </a:lnTo>
                  <a:lnTo>
                    <a:pt x="521" y="227"/>
                  </a:lnTo>
                  <a:lnTo>
                    <a:pt x="512" y="236"/>
                  </a:lnTo>
                  <a:lnTo>
                    <a:pt x="502" y="244"/>
                  </a:lnTo>
                  <a:lnTo>
                    <a:pt x="492" y="251"/>
                  </a:lnTo>
                  <a:lnTo>
                    <a:pt x="481" y="257"/>
                  </a:lnTo>
                  <a:lnTo>
                    <a:pt x="472" y="262"/>
                  </a:lnTo>
                  <a:lnTo>
                    <a:pt x="462" y="267"/>
                  </a:lnTo>
                  <a:lnTo>
                    <a:pt x="456" y="272"/>
                  </a:lnTo>
                  <a:lnTo>
                    <a:pt x="449" y="278"/>
                  </a:lnTo>
                  <a:lnTo>
                    <a:pt x="451" y="276"/>
                  </a:lnTo>
                  <a:lnTo>
                    <a:pt x="454" y="275"/>
                  </a:lnTo>
                  <a:lnTo>
                    <a:pt x="456" y="273"/>
                  </a:lnTo>
                  <a:lnTo>
                    <a:pt x="457" y="270"/>
                  </a:lnTo>
                  <a:lnTo>
                    <a:pt x="457" y="267"/>
                  </a:lnTo>
                  <a:lnTo>
                    <a:pt x="459" y="264"/>
                  </a:lnTo>
                  <a:lnTo>
                    <a:pt x="459" y="260"/>
                  </a:lnTo>
                  <a:lnTo>
                    <a:pt x="459" y="259"/>
                  </a:lnTo>
                  <a:lnTo>
                    <a:pt x="459" y="256"/>
                  </a:lnTo>
                  <a:lnTo>
                    <a:pt x="459" y="254"/>
                  </a:lnTo>
                  <a:lnTo>
                    <a:pt x="440" y="256"/>
                  </a:lnTo>
                  <a:lnTo>
                    <a:pt x="419" y="259"/>
                  </a:lnTo>
                  <a:lnTo>
                    <a:pt x="398" y="264"/>
                  </a:lnTo>
                  <a:lnTo>
                    <a:pt x="376" y="270"/>
                  </a:lnTo>
                  <a:lnTo>
                    <a:pt x="353" y="276"/>
                  </a:lnTo>
                  <a:lnTo>
                    <a:pt x="329" y="283"/>
                  </a:lnTo>
                  <a:lnTo>
                    <a:pt x="304" y="288"/>
                  </a:lnTo>
                  <a:lnTo>
                    <a:pt x="278" y="289"/>
                  </a:lnTo>
                  <a:lnTo>
                    <a:pt x="251" y="289"/>
                  </a:lnTo>
                  <a:lnTo>
                    <a:pt x="224" y="284"/>
                  </a:lnTo>
                  <a:lnTo>
                    <a:pt x="211" y="304"/>
                  </a:lnTo>
                  <a:lnTo>
                    <a:pt x="198" y="323"/>
                  </a:lnTo>
                  <a:lnTo>
                    <a:pt x="182" y="342"/>
                  </a:lnTo>
                  <a:lnTo>
                    <a:pt x="168" y="361"/>
                  </a:lnTo>
                  <a:lnTo>
                    <a:pt x="153" y="380"/>
                  </a:lnTo>
                  <a:lnTo>
                    <a:pt x="139" y="398"/>
                  </a:lnTo>
                  <a:lnTo>
                    <a:pt x="129" y="417"/>
                  </a:lnTo>
                  <a:lnTo>
                    <a:pt x="121" y="435"/>
                  </a:lnTo>
                  <a:lnTo>
                    <a:pt x="120" y="454"/>
                  </a:lnTo>
                  <a:lnTo>
                    <a:pt x="121" y="472"/>
                  </a:lnTo>
                  <a:lnTo>
                    <a:pt x="145" y="467"/>
                  </a:lnTo>
                  <a:lnTo>
                    <a:pt x="169" y="457"/>
                  </a:lnTo>
                  <a:lnTo>
                    <a:pt x="193" y="443"/>
                  </a:lnTo>
                  <a:lnTo>
                    <a:pt x="216" y="425"/>
                  </a:lnTo>
                  <a:lnTo>
                    <a:pt x="240" y="406"/>
                  </a:lnTo>
                  <a:lnTo>
                    <a:pt x="262" y="385"/>
                  </a:lnTo>
                  <a:lnTo>
                    <a:pt x="286" y="364"/>
                  </a:lnTo>
                  <a:lnTo>
                    <a:pt x="308" y="345"/>
                  </a:lnTo>
                  <a:lnTo>
                    <a:pt x="332" y="326"/>
                  </a:lnTo>
                  <a:lnTo>
                    <a:pt x="356" y="310"/>
                  </a:lnTo>
                  <a:lnTo>
                    <a:pt x="356" y="328"/>
                  </a:lnTo>
                  <a:lnTo>
                    <a:pt x="350" y="320"/>
                  </a:lnTo>
                  <a:lnTo>
                    <a:pt x="337" y="328"/>
                  </a:lnTo>
                  <a:lnTo>
                    <a:pt x="326" y="334"/>
                  </a:lnTo>
                  <a:lnTo>
                    <a:pt x="315" y="342"/>
                  </a:lnTo>
                  <a:lnTo>
                    <a:pt x="305" y="350"/>
                  </a:lnTo>
                  <a:lnTo>
                    <a:pt x="296" y="360"/>
                  </a:lnTo>
                  <a:lnTo>
                    <a:pt x="288" y="369"/>
                  </a:lnTo>
                  <a:lnTo>
                    <a:pt x="278" y="379"/>
                  </a:lnTo>
                  <a:lnTo>
                    <a:pt x="270" y="390"/>
                  </a:lnTo>
                  <a:lnTo>
                    <a:pt x="262" y="400"/>
                  </a:lnTo>
                  <a:lnTo>
                    <a:pt x="256" y="412"/>
                  </a:lnTo>
                  <a:lnTo>
                    <a:pt x="248" y="404"/>
                  </a:lnTo>
                  <a:lnTo>
                    <a:pt x="246" y="417"/>
                  </a:lnTo>
                  <a:lnTo>
                    <a:pt x="241" y="428"/>
                  </a:lnTo>
                  <a:lnTo>
                    <a:pt x="233" y="436"/>
                  </a:lnTo>
                  <a:lnTo>
                    <a:pt x="222" y="444"/>
                  </a:lnTo>
                  <a:lnTo>
                    <a:pt x="211" y="451"/>
                  </a:lnTo>
                  <a:lnTo>
                    <a:pt x="198" y="457"/>
                  </a:lnTo>
                  <a:lnTo>
                    <a:pt x="187" y="464"/>
                  </a:lnTo>
                  <a:lnTo>
                    <a:pt x="177" y="472"/>
                  </a:lnTo>
                  <a:lnTo>
                    <a:pt x="169" y="480"/>
                  </a:lnTo>
                  <a:lnTo>
                    <a:pt x="163" y="489"/>
                  </a:lnTo>
                  <a:lnTo>
                    <a:pt x="140" y="484"/>
                  </a:lnTo>
                  <a:lnTo>
                    <a:pt x="126" y="486"/>
                  </a:lnTo>
                  <a:lnTo>
                    <a:pt x="115" y="494"/>
                  </a:lnTo>
                  <a:lnTo>
                    <a:pt x="108" y="505"/>
                  </a:lnTo>
                  <a:lnTo>
                    <a:pt x="104" y="518"/>
                  </a:lnTo>
                  <a:lnTo>
                    <a:pt x="99" y="531"/>
                  </a:lnTo>
                  <a:lnTo>
                    <a:pt x="94" y="542"/>
                  </a:lnTo>
                  <a:lnTo>
                    <a:pt x="86" y="552"/>
                  </a:lnTo>
                  <a:lnTo>
                    <a:pt x="73" y="556"/>
                  </a:lnTo>
                  <a:lnTo>
                    <a:pt x="54" y="556"/>
                  </a:lnTo>
                  <a:lnTo>
                    <a:pt x="49" y="561"/>
                  </a:lnTo>
                  <a:lnTo>
                    <a:pt x="44" y="568"/>
                  </a:lnTo>
                  <a:lnTo>
                    <a:pt x="41" y="576"/>
                  </a:lnTo>
                  <a:lnTo>
                    <a:pt x="38" y="582"/>
                  </a:lnTo>
                  <a:lnTo>
                    <a:pt x="33" y="590"/>
                  </a:lnTo>
                  <a:lnTo>
                    <a:pt x="28" y="596"/>
                  </a:lnTo>
                  <a:lnTo>
                    <a:pt x="24" y="603"/>
                  </a:lnTo>
                  <a:lnTo>
                    <a:pt x="17" y="609"/>
                  </a:lnTo>
                  <a:lnTo>
                    <a:pt x="11" y="612"/>
                  </a:lnTo>
                  <a:lnTo>
                    <a:pt x="1" y="616"/>
                  </a:lnTo>
                  <a:lnTo>
                    <a:pt x="0" y="616"/>
                  </a:lnTo>
                  <a:lnTo>
                    <a:pt x="0" y="614"/>
                  </a:lnTo>
                  <a:lnTo>
                    <a:pt x="3" y="614"/>
                  </a:lnTo>
                  <a:lnTo>
                    <a:pt x="6" y="611"/>
                  </a:lnTo>
                  <a:lnTo>
                    <a:pt x="11" y="609"/>
                  </a:lnTo>
                  <a:lnTo>
                    <a:pt x="17" y="606"/>
                  </a:lnTo>
                  <a:lnTo>
                    <a:pt x="22" y="603"/>
                  </a:lnTo>
                  <a:lnTo>
                    <a:pt x="28" y="600"/>
                  </a:lnTo>
                  <a:lnTo>
                    <a:pt x="33" y="595"/>
                  </a:lnTo>
                  <a:lnTo>
                    <a:pt x="36" y="592"/>
                  </a:lnTo>
                  <a:lnTo>
                    <a:pt x="19" y="556"/>
                  </a:lnTo>
                  <a:lnTo>
                    <a:pt x="12" y="563"/>
                  </a:lnTo>
                  <a:lnTo>
                    <a:pt x="19" y="548"/>
                  </a:lnTo>
                  <a:lnTo>
                    <a:pt x="19" y="552"/>
                  </a:lnTo>
                  <a:lnTo>
                    <a:pt x="19" y="553"/>
                  </a:lnTo>
                  <a:lnTo>
                    <a:pt x="19" y="555"/>
                  </a:lnTo>
                  <a:lnTo>
                    <a:pt x="19" y="556"/>
                  </a:lnTo>
                  <a:lnTo>
                    <a:pt x="20" y="558"/>
                  </a:lnTo>
                  <a:lnTo>
                    <a:pt x="20" y="558"/>
                  </a:lnTo>
                  <a:lnTo>
                    <a:pt x="22" y="560"/>
                  </a:lnTo>
                  <a:lnTo>
                    <a:pt x="24" y="561"/>
                  </a:lnTo>
                  <a:lnTo>
                    <a:pt x="25" y="563"/>
                  </a:lnTo>
                  <a:lnTo>
                    <a:pt x="27" y="563"/>
                  </a:lnTo>
                  <a:lnTo>
                    <a:pt x="30" y="560"/>
                  </a:lnTo>
                  <a:lnTo>
                    <a:pt x="33" y="556"/>
                  </a:lnTo>
                  <a:lnTo>
                    <a:pt x="36" y="555"/>
                  </a:lnTo>
                  <a:lnTo>
                    <a:pt x="40" y="552"/>
                  </a:lnTo>
                  <a:lnTo>
                    <a:pt x="41" y="548"/>
                  </a:lnTo>
                  <a:lnTo>
                    <a:pt x="44" y="545"/>
                  </a:lnTo>
                  <a:lnTo>
                    <a:pt x="44" y="542"/>
                  </a:lnTo>
                  <a:lnTo>
                    <a:pt x="46" y="539"/>
                  </a:lnTo>
                  <a:lnTo>
                    <a:pt x="46" y="536"/>
                  </a:lnTo>
                  <a:lnTo>
                    <a:pt x="44" y="531"/>
                  </a:lnTo>
                  <a:lnTo>
                    <a:pt x="56" y="521"/>
                  </a:lnTo>
                  <a:lnTo>
                    <a:pt x="64" y="508"/>
                  </a:lnTo>
                  <a:lnTo>
                    <a:pt x="68" y="492"/>
                  </a:lnTo>
                  <a:lnTo>
                    <a:pt x="73" y="475"/>
                  </a:lnTo>
                  <a:lnTo>
                    <a:pt x="76" y="457"/>
                  </a:lnTo>
                  <a:lnTo>
                    <a:pt x="81" y="441"/>
                  </a:lnTo>
                  <a:lnTo>
                    <a:pt x="88" y="425"/>
                  </a:lnTo>
                  <a:lnTo>
                    <a:pt x="97" y="411"/>
                  </a:lnTo>
                  <a:lnTo>
                    <a:pt x="110" y="401"/>
                  </a:lnTo>
                  <a:lnTo>
                    <a:pt x="128" y="395"/>
                  </a:lnTo>
                  <a:lnTo>
                    <a:pt x="147" y="366"/>
                  </a:lnTo>
                  <a:lnTo>
                    <a:pt x="164" y="337"/>
                  </a:lnTo>
                  <a:lnTo>
                    <a:pt x="182" y="308"/>
                  </a:lnTo>
                  <a:lnTo>
                    <a:pt x="198" y="281"/>
                  </a:lnTo>
                  <a:lnTo>
                    <a:pt x="217" y="257"/>
                  </a:lnTo>
                  <a:lnTo>
                    <a:pt x="238" y="238"/>
                  </a:lnTo>
                  <a:lnTo>
                    <a:pt x="262" y="224"/>
                  </a:lnTo>
                  <a:lnTo>
                    <a:pt x="291" y="219"/>
                  </a:lnTo>
                  <a:lnTo>
                    <a:pt x="324" y="222"/>
                  </a:lnTo>
                  <a:lnTo>
                    <a:pt x="364" y="236"/>
                  </a:lnTo>
                  <a:lnTo>
                    <a:pt x="395" y="206"/>
                  </a:lnTo>
                  <a:lnTo>
                    <a:pt x="428" y="179"/>
                  </a:lnTo>
                  <a:lnTo>
                    <a:pt x="462" y="153"/>
                  </a:lnTo>
                  <a:lnTo>
                    <a:pt x="496" y="128"/>
                  </a:lnTo>
                  <a:lnTo>
                    <a:pt x="532" y="105"/>
                  </a:lnTo>
                  <a:lnTo>
                    <a:pt x="568" y="83"/>
                  </a:lnTo>
                  <a:lnTo>
                    <a:pt x="604" y="60"/>
                  </a:lnTo>
                  <a:lnTo>
                    <a:pt x="640" y="40"/>
                  </a:lnTo>
                  <a:lnTo>
                    <a:pt x="676" y="20"/>
                  </a:lnTo>
                  <a:lnTo>
                    <a:pt x="713" y="0"/>
                  </a:lnTo>
                  <a:lnTo>
                    <a:pt x="720" y="14"/>
                  </a:lnTo>
                  <a:lnTo>
                    <a:pt x="728" y="22"/>
                  </a:lnTo>
                  <a:lnTo>
                    <a:pt x="737" y="27"/>
                  </a:lnTo>
                  <a:lnTo>
                    <a:pt x="747" y="28"/>
                  </a:lnTo>
                  <a:lnTo>
                    <a:pt x="756" y="28"/>
                  </a:lnTo>
                  <a:lnTo>
                    <a:pt x="768" y="25"/>
                  </a:lnTo>
                  <a:lnTo>
                    <a:pt x="779" y="22"/>
                  </a:lnTo>
                  <a:lnTo>
                    <a:pt x="792" y="19"/>
                  </a:lnTo>
                  <a:lnTo>
                    <a:pt x="803" y="16"/>
                  </a:lnTo>
                  <a:lnTo>
                    <a:pt x="814" y="14"/>
                  </a:lnTo>
                  <a:lnTo>
                    <a:pt x="814" y="14"/>
                  </a:lnTo>
                  <a:close/>
                </a:path>
              </a:pathLst>
            </a:custGeom>
            <a:solidFill>
              <a:srgbClr val="721E1E"/>
            </a:solidFill>
            <a:ln w="9525">
              <a:noFill/>
              <a:round/>
              <a:headEnd/>
              <a:tailEnd/>
            </a:ln>
          </p:spPr>
          <p:txBody>
            <a:bodyPr/>
            <a:lstStyle/>
            <a:p>
              <a:endParaRPr lang="en-US"/>
            </a:p>
          </p:txBody>
        </p:sp>
        <p:sp>
          <p:nvSpPr>
            <p:cNvPr id="57358" name="Freeform 14"/>
            <p:cNvSpPr>
              <a:spLocks/>
            </p:cNvSpPr>
            <p:nvPr/>
          </p:nvSpPr>
          <p:spPr bwMode="auto">
            <a:xfrm>
              <a:off x="2112" y="3042"/>
              <a:ext cx="1610" cy="1051"/>
            </a:xfrm>
            <a:custGeom>
              <a:avLst/>
              <a:gdLst/>
              <a:ahLst/>
              <a:cxnLst>
                <a:cxn ang="0">
                  <a:pos x="2523" y="93"/>
                </a:cxn>
                <a:cxn ang="0">
                  <a:pos x="2694" y="53"/>
                </a:cxn>
                <a:cxn ang="0">
                  <a:pos x="2781" y="50"/>
                </a:cxn>
                <a:cxn ang="0">
                  <a:pos x="3042" y="213"/>
                </a:cxn>
                <a:cxn ang="0">
                  <a:pos x="3184" y="967"/>
                </a:cxn>
                <a:cxn ang="0">
                  <a:pos x="1827" y="1754"/>
                </a:cxn>
                <a:cxn ang="0">
                  <a:pos x="930" y="1972"/>
                </a:cxn>
                <a:cxn ang="0">
                  <a:pos x="1176" y="2047"/>
                </a:cxn>
                <a:cxn ang="0">
                  <a:pos x="1114" y="2055"/>
                </a:cxn>
                <a:cxn ang="0">
                  <a:pos x="810" y="1980"/>
                </a:cxn>
                <a:cxn ang="0">
                  <a:pos x="642" y="2088"/>
                </a:cxn>
                <a:cxn ang="0">
                  <a:pos x="573" y="1949"/>
                </a:cxn>
                <a:cxn ang="0">
                  <a:pos x="450" y="1898"/>
                </a:cxn>
                <a:cxn ang="0">
                  <a:pos x="458" y="1866"/>
                </a:cxn>
                <a:cxn ang="0">
                  <a:pos x="458" y="1837"/>
                </a:cxn>
                <a:cxn ang="0">
                  <a:pos x="342" y="1730"/>
                </a:cxn>
                <a:cxn ang="0">
                  <a:pos x="186" y="1682"/>
                </a:cxn>
                <a:cxn ang="0">
                  <a:pos x="160" y="1698"/>
                </a:cxn>
                <a:cxn ang="0">
                  <a:pos x="227" y="1757"/>
                </a:cxn>
                <a:cxn ang="0">
                  <a:pos x="208" y="1759"/>
                </a:cxn>
                <a:cxn ang="0">
                  <a:pos x="234" y="1813"/>
                </a:cxn>
                <a:cxn ang="0">
                  <a:pos x="266" y="1834"/>
                </a:cxn>
                <a:cxn ang="0">
                  <a:pos x="171" y="1924"/>
                </a:cxn>
                <a:cxn ang="0">
                  <a:pos x="194" y="1970"/>
                </a:cxn>
                <a:cxn ang="0">
                  <a:pos x="152" y="2012"/>
                </a:cxn>
                <a:cxn ang="0">
                  <a:pos x="144" y="1957"/>
                </a:cxn>
                <a:cxn ang="0">
                  <a:pos x="99" y="1925"/>
                </a:cxn>
                <a:cxn ang="0">
                  <a:pos x="134" y="1799"/>
                </a:cxn>
                <a:cxn ang="0">
                  <a:pos x="134" y="1712"/>
                </a:cxn>
                <a:cxn ang="0">
                  <a:pos x="243" y="1695"/>
                </a:cxn>
                <a:cxn ang="0">
                  <a:pos x="338" y="1607"/>
                </a:cxn>
                <a:cxn ang="0">
                  <a:pos x="176" y="1581"/>
                </a:cxn>
                <a:cxn ang="0">
                  <a:pos x="118" y="900"/>
                </a:cxn>
                <a:cxn ang="0">
                  <a:pos x="554" y="397"/>
                </a:cxn>
                <a:cxn ang="0">
                  <a:pos x="770" y="383"/>
                </a:cxn>
                <a:cxn ang="0">
                  <a:pos x="621" y="480"/>
                </a:cxn>
                <a:cxn ang="0">
                  <a:pos x="458" y="519"/>
                </a:cxn>
                <a:cxn ang="0">
                  <a:pos x="389" y="637"/>
                </a:cxn>
                <a:cxn ang="0">
                  <a:pos x="333" y="682"/>
                </a:cxn>
                <a:cxn ang="0">
                  <a:pos x="270" y="1104"/>
                </a:cxn>
                <a:cxn ang="0">
                  <a:pos x="659" y="776"/>
                </a:cxn>
                <a:cxn ang="0">
                  <a:pos x="886" y="912"/>
                </a:cxn>
                <a:cxn ang="0">
                  <a:pos x="1267" y="1016"/>
                </a:cxn>
                <a:cxn ang="0">
                  <a:pos x="1621" y="1040"/>
                </a:cxn>
                <a:cxn ang="0">
                  <a:pos x="1878" y="1336"/>
                </a:cxn>
                <a:cxn ang="0">
                  <a:pos x="1829" y="992"/>
                </a:cxn>
                <a:cxn ang="0">
                  <a:pos x="1894" y="989"/>
                </a:cxn>
                <a:cxn ang="0">
                  <a:pos x="1901" y="871"/>
                </a:cxn>
                <a:cxn ang="0">
                  <a:pos x="2021" y="864"/>
                </a:cxn>
                <a:cxn ang="0">
                  <a:pos x="2171" y="860"/>
                </a:cxn>
                <a:cxn ang="0">
                  <a:pos x="2294" y="831"/>
                </a:cxn>
                <a:cxn ang="0">
                  <a:pos x="2330" y="765"/>
                </a:cxn>
                <a:cxn ang="0">
                  <a:pos x="2403" y="695"/>
                </a:cxn>
                <a:cxn ang="0">
                  <a:pos x="2382" y="653"/>
                </a:cxn>
                <a:cxn ang="0">
                  <a:pos x="2534" y="666"/>
                </a:cxn>
                <a:cxn ang="0">
                  <a:pos x="2870" y="469"/>
                </a:cxn>
                <a:cxn ang="0">
                  <a:pos x="2888" y="236"/>
                </a:cxn>
                <a:cxn ang="0">
                  <a:pos x="2709" y="117"/>
                </a:cxn>
                <a:cxn ang="0">
                  <a:pos x="2613" y="146"/>
                </a:cxn>
                <a:cxn ang="0">
                  <a:pos x="2450" y="52"/>
                </a:cxn>
                <a:cxn ang="0">
                  <a:pos x="2459" y="39"/>
                </a:cxn>
              </a:cxnLst>
              <a:rect l="0" t="0" r="r" b="b"/>
              <a:pathLst>
                <a:path w="3219" h="2101">
                  <a:moveTo>
                    <a:pt x="2456" y="44"/>
                  </a:moveTo>
                  <a:lnTo>
                    <a:pt x="2456" y="50"/>
                  </a:lnTo>
                  <a:lnTo>
                    <a:pt x="2456" y="55"/>
                  </a:lnTo>
                  <a:lnTo>
                    <a:pt x="2458" y="60"/>
                  </a:lnTo>
                  <a:lnTo>
                    <a:pt x="2461" y="64"/>
                  </a:lnTo>
                  <a:lnTo>
                    <a:pt x="2464" y="68"/>
                  </a:lnTo>
                  <a:lnTo>
                    <a:pt x="2469" y="71"/>
                  </a:lnTo>
                  <a:lnTo>
                    <a:pt x="2474" y="76"/>
                  </a:lnTo>
                  <a:lnTo>
                    <a:pt x="2478" y="79"/>
                  </a:lnTo>
                  <a:lnTo>
                    <a:pt x="2482" y="82"/>
                  </a:lnTo>
                  <a:lnTo>
                    <a:pt x="2485" y="87"/>
                  </a:lnTo>
                  <a:lnTo>
                    <a:pt x="2490" y="80"/>
                  </a:lnTo>
                  <a:lnTo>
                    <a:pt x="2493" y="77"/>
                  </a:lnTo>
                  <a:lnTo>
                    <a:pt x="2498" y="77"/>
                  </a:lnTo>
                  <a:lnTo>
                    <a:pt x="2501" y="79"/>
                  </a:lnTo>
                  <a:lnTo>
                    <a:pt x="2506" y="82"/>
                  </a:lnTo>
                  <a:lnTo>
                    <a:pt x="2509" y="85"/>
                  </a:lnTo>
                  <a:lnTo>
                    <a:pt x="2514" y="88"/>
                  </a:lnTo>
                  <a:lnTo>
                    <a:pt x="2518" y="92"/>
                  </a:lnTo>
                  <a:lnTo>
                    <a:pt x="2523" y="93"/>
                  </a:lnTo>
                  <a:lnTo>
                    <a:pt x="2528" y="93"/>
                  </a:lnTo>
                  <a:lnTo>
                    <a:pt x="2520" y="79"/>
                  </a:lnTo>
                  <a:lnTo>
                    <a:pt x="2518" y="69"/>
                  </a:lnTo>
                  <a:lnTo>
                    <a:pt x="2523" y="63"/>
                  </a:lnTo>
                  <a:lnTo>
                    <a:pt x="2533" y="58"/>
                  </a:lnTo>
                  <a:lnTo>
                    <a:pt x="2546" y="56"/>
                  </a:lnTo>
                  <a:lnTo>
                    <a:pt x="2558" y="53"/>
                  </a:lnTo>
                  <a:lnTo>
                    <a:pt x="2574" y="52"/>
                  </a:lnTo>
                  <a:lnTo>
                    <a:pt x="2589" y="48"/>
                  </a:lnTo>
                  <a:lnTo>
                    <a:pt x="2602" y="44"/>
                  </a:lnTo>
                  <a:lnTo>
                    <a:pt x="2613" y="37"/>
                  </a:lnTo>
                  <a:lnTo>
                    <a:pt x="2618" y="39"/>
                  </a:lnTo>
                  <a:lnTo>
                    <a:pt x="2626" y="40"/>
                  </a:lnTo>
                  <a:lnTo>
                    <a:pt x="2634" y="44"/>
                  </a:lnTo>
                  <a:lnTo>
                    <a:pt x="2643" y="47"/>
                  </a:lnTo>
                  <a:lnTo>
                    <a:pt x="2654" y="48"/>
                  </a:lnTo>
                  <a:lnTo>
                    <a:pt x="2664" y="52"/>
                  </a:lnTo>
                  <a:lnTo>
                    <a:pt x="2675" y="53"/>
                  </a:lnTo>
                  <a:lnTo>
                    <a:pt x="2685" y="53"/>
                  </a:lnTo>
                  <a:lnTo>
                    <a:pt x="2694" y="53"/>
                  </a:lnTo>
                  <a:lnTo>
                    <a:pt x="2704" y="52"/>
                  </a:lnTo>
                  <a:lnTo>
                    <a:pt x="2699" y="50"/>
                  </a:lnTo>
                  <a:lnTo>
                    <a:pt x="2696" y="50"/>
                  </a:lnTo>
                  <a:lnTo>
                    <a:pt x="2693" y="52"/>
                  </a:lnTo>
                  <a:lnTo>
                    <a:pt x="2691" y="53"/>
                  </a:lnTo>
                  <a:lnTo>
                    <a:pt x="2688" y="56"/>
                  </a:lnTo>
                  <a:lnTo>
                    <a:pt x="2686" y="58"/>
                  </a:lnTo>
                  <a:lnTo>
                    <a:pt x="2685" y="61"/>
                  </a:lnTo>
                  <a:lnTo>
                    <a:pt x="2683" y="64"/>
                  </a:lnTo>
                  <a:lnTo>
                    <a:pt x="2682" y="66"/>
                  </a:lnTo>
                  <a:lnTo>
                    <a:pt x="2678" y="69"/>
                  </a:lnTo>
                  <a:lnTo>
                    <a:pt x="2694" y="69"/>
                  </a:lnTo>
                  <a:lnTo>
                    <a:pt x="2706" y="69"/>
                  </a:lnTo>
                  <a:lnTo>
                    <a:pt x="2717" y="69"/>
                  </a:lnTo>
                  <a:lnTo>
                    <a:pt x="2728" y="68"/>
                  </a:lnTo>
                  <a:lnTo>
                    <a:pt x="2738" y="66"/>
                  </a:lnTo>
                  <a:lnTo>
                    <a:pt x="2747" y="63"/>
                  </a:lnTo>
                  <a:lnTo>
                    <a:pt x="2757" y="60"/>
                  </a:lnTo>
                  <a:lnTo>
                    <a:pt x="2768" y="55"/>
                  </a:lnTo>
                  <a:lnTo>
                    <a:pt x="2781" y="50"/>
                  </a:lnTo>
                  <a:lnTo>
                    <a:pt x="2795" y="44"/>
                  </a:lnTo>
                  <a:lnTo>
                    <a:pt x="2781" y="26"/>
                  </a:lnTo>
                  <a:lnTo>
                    <a:pt x="2792" y="39"/>
                  </a:lnTo>
                  <a:lnTo>
                    <a:pt x="2805" y="47"/>
                  </a:lnTo>
                  <a:lnTo>
                    <a:pt x="2819" y="53"/>
                  </a:lnTo>
                  <a:lnTo>
                    <a:pt x="2834" y="56"/>
                  </a:lnTo>
                  <a:lnTo>
                    <a:pt x="2848" y="56"/>
                  </a:lnTo>
                  <a:lnTo>
                    <a:pt x="2862" y="55"/>
                  </a:lnTo>
                  <a:lnTo>
                    <a:pt x="2877" y="53"/>
                  </a:lnTo>
                  <a:lnTo>
                    <a:pt x="2888" y="48"/>
                  </a:lnTo>
                  <a:lnTo>
                    <a:pt x="2899" y="44"/>
                  </a:lnTo>
                  <a:lnTo>
                    <a:pt x="2907" y="37"/>
                  </a:lnTo>
                  <a:lnTo>
                    <a:pt x="2904" y="77"/>
                  </a:lnTo>
                  <a:lnTo>
                    <a:pt x="2912" y="106"/>
                  </a:lnTo>
                  <a:lnTo>
                    <a:pt x="2931" y="128"/>
                  </a:lnTo>
                  <a:lnTo>
                    <a:pt x="2955" y="146"/>
                  </a:lnTo>
                  <a:lnTo>
                    <a:pt x="2982" y="160"/>
                  </a:lnTo>
                  <a:lnTo>
                    <a:pt x="3010" y="175"/>
                  </a:lnTo>
                  <a:lnTo>
                    <a:pt x="3030" y="192"/>
                  </a:lnTo>
                  <a:lnTo>
                    <a:pt x="3042" y="213"/>
                  </a:lnTo>
                  <a:lnTo>
                    <a:pt x="3042" y="242"/>
                  </a:lnTo>
                  <a:lnTo>
                    <a:pt x="3024" y="280"/>
                  </a:lnTo>
                  <a:lnTo>
                    <a:pt x="3042" y="298"/>
                  </a:lnTo>
                  <a:lnTo>
                    <a:pt x="3066" y="263"/>
                  </a:lnTo>
                  <a:lnTo>
                    <a:pt x="3054" y="301"/>
                  </a:lnTo>
                  <a:lnTo>
                    <a:pt x="3054" y="338"/>
                  </a:lnTo>
                  <a:lnTo>
                    <a:pt x="3064" y="373"/>
                  </a:lnTo>
                  <a:lnTo>
                    <a:pt x="3082" y="405"/>
                  </a:lnTo>
                  <a:lnTo>
                    <a:pt x="3102" y="436"/>
                  </a:lnTo>
                  <a:lnTo>
                    <a:pt x="3125" y="468"/>
                  </a:lnTo>
                  <a:lnTo>
                    <a:pt x="3149" y="498"/>
                  </a:lnTo>
                  <a:lnTo>
                    <a:pt x="3168" y="532"/>
                  </a:lnTo>
                  <a:lnTo>
                    <a:pt x="3184" y="564"/>
                  </a:lnTo>
                  <a:lnTo>
                    <a:pt x="3194" y="600"/>
                  </a:lnTo>
                  <a:lnTo>
                    <a:pt x="3210" y="661"/>
                  </a:lnTo>
                  <a:lnTo>
                    <a:pt x="3219" y="722"/>
                  </a:lnTo>
                  <a:lnTo>
                    <a:pt x="3219" y="784"/>
                  </a:lnTo>
                  <a:lnTo>
                    <a:pt x="3214" y="845"/>
                  </a:lnTo>
                  <a:lnTo>
                    <a:pt x="3202" y="906"/>
                  </a:lnTo>
                  <a:lnTo>
                    <a:pt x="3184" y="967"/>
                  </a:lnTo>
                  <a:lnTo>
                    <a:pt x="3162" y="1024"/>
                  </a:lnTo>
                  <a:lnTo>
                    <a:pt x="3133" y="1080"/>
                  </a:lnTo>
                  <a:lnTo>
                    <a:pt x="3102" y="1135"/>
                  </a:lnTo>
                  <a:lnTo>
                    <a:pt x="3066" y="1184"/>
                  </a:lnTo>
                  <a:lnTo>
                    <a:pt x="2973" y="1272"/>
                  </a:lnTo>
                  <a:lnTo>
                    <a:pt x="2872" y="1346"/>
                  </a:lnTo>
                  <a:lnTo>
                    <a:pt x="2768" y="1410"/>
                  </a:lnTo>
                  <a:lnTo>
                    <a:pt x="2659" y="1464"/>
                  </a:lnTo>
                  <a:lnTo>
                    <a:pt x="2549" y="1512"/>
                  </a:lnTo>
                  <a:lnTo>
                    <a:pt x="2437" y="1557"/>
                  </a:lnTo>
                  <a:lnTo>
                    <a:pt x="2325" y="1599"/>
                  </a:lnTo>
                  <a:lnTo>
                    <a:pt x="2211" y="1640"/>
                  </a:lnTo>
                  <a:lnTo>
                    <a:pt x="2101" y="1685"/>
                  </a:lnTo>
                  <a:lnTo>
                    <a:pt x="1992" y="1733"/>
                  </a:lnTo>
                  <a:lnTo>
                    <a:pt x="1962" y="1730"/>
                  </a:lnTo>
                  <a:lnTo>
                    <a:pt x="1933" y="1728"/>
                  </a:lnTo>
                  <a:lnTo>
                    <a:pt x="1906" y="1732"/>
                  </a:lnTo>
                  <a:lnTo>
                    <a:pt x="1878" y="1738"/>
                  </a:lnTo>
                  <a:lnTo>
                    <a:pt x="1853" y="1744"/>
                  </a:lnTo>
                  <a:lnTo>
                    <a:pt x="1827" y="1754"/>
                  </a:lnTo>
                  <a:lnTo>
                    <a:pt x="1802" y="1762"/>
                  </a:lnTo>
                  <a:lnTo>
                    <a:pt x="1776" y="1770"/>
                  </a:lnTo>
                  <a:lnTo>
                    <a:pt x="1750" y="1778"/>
                  </a:lnTo>
                  <a:lnTo>
                    <a:pt x="1725" y="1783"/>
                  </a:lnTo>
                  <a:lnTo>
                    <a:pt x="1653" y="1808"/>
                  </a:lnTo>
                  <a:lnTo>
                    <a:pt x="1578" y="1837"/>
                  </a:lnTo>
                  <a:lnTo>
                    <a:pt x="1504" y="1868"/>
                  </a:lnTo>
                  <a:lnTo>
                    <a:pt x="1429" y="1895"/>
                  </a:lnTo>
                  <a:lnTo>
                    <a:pt x="1354" y="1919"/>
                  </a:lnTo>
                  <a:lnTo>
                    <a:pt x="1275" y="1936"/>
                  </a:lnTo>
                  <a:lnTo>
                    <a:pt x="1197" y="1948"/>
                  </a:lnTo>
                  <a:lnTo>
                    <a:pt x="1118" y="1948"/>
                  </a:lnTo>
                  <a:lnTo>
                    <a:pt x="1037" y="1935"/>
                  </a:lnTo>
                  <a:lnTo>
                    <a:pt x="954" y="1909"/>
                  </a:lnTo>
                  <a:lnTo>
                    <a:pt x="949" y="1924"/>
                  </a:lnTo>
                  <a:lnTo>
                    <a:pt x="944" y="1935"/>
                  </a:lnTo>
                  <a:lnTo>
                    <a:pt x="939" y="1944"/>
                  </a:lnTo>
                  <a:lnTo>
                    <a:pt x="936" y="1954"/>
                  </a:lnTo>
                  <a:lnTo>
                    <a:pt x="933" y="1964"/>
                  </a:lnTo>
                  <a:lnTo>
                    <a:pt x="930" y="1972"/>
                  </a:lnTo>
                  <a:lnTo>
                    <a:pt x="930" y="1983"/>
                  </a:lnTo>
                  <a:lnTo>
                    <a:pt x="930" y="1994"/>
                  </a:lnTo>
                  <a:lnTo>
                    <a:pt x="933" y="2007"/>
                  </a:lnTo>
                  <a:lnTo>
                    <a:pt x="936" y="2023"/>
                  </a:lnTo>
                  <a:lnTo>
                    <a:pt x="944" y="2026"/>
                  </a:lnTo>
                  <a:lnTo>
                    <a:pt x="954" y="2028"/>
                  </a:lnTo>
                  <a:lnTo>
                    <a:pt x="963" y="2029"/>
                  </a:lnTo>
                  <a:lnTo>
                    <a:pt x="971" y="2029"/>
                  </a:lnTo>
                  <a:lnTo>
                    <a:pt x="981" y="2029"/>
                  </a:lnTo>
                  <a:lnTo>
                    <a:pt x="990" y="2029"/>
                  </a:lnTo>
                  <a:lnTo>
                    <a:pt x="1000" y="2029"/>
                  </a:lnTo>
                  <a:lnTo>
                    <a:pt x="1008" y="2029"/>
                  </a:lnTo>
                  <a:lnTo>
                    <a:pt x="1014" y="2029"/>
                  </a:lnTo>
                  <a:lnTo>
                    <a:pt x="1021" y="2029"/>
                  </a:lnTo>
                  <a:lnTo>
                    <a:pt x="1218" y="2012"/>
                  </a:lnTo>
                  <a:lnTo>
                    <a:pt x="1232" y="2029"/>
                  </a:lnTo>
                  <a:lnTo>
                    <a:pt x="1182" y="2047"/>
                  </a:lnTo>
                  <a:lnTo>
                    <a:pt x="1178" y="2047"/>
                  </a:lnTo>
                  <a:lnTo>
                    <a:pt x="1176" y="2047"/>
                  </a:lnTo>
                  <a:lnTo>
                    <a:pt x="1176" y="2047"/>
                  </a:lnTo>
                  <a:lnTo>
                    <a:pt x="1176" y="2047"/>
                  </a:lnTo>
                  <a:lnTo>
                    <a:pt x="1179" y="2045"/>
                  </a:lnTo>
                  <a:lnTo>
                    <a:pt x="1181" y="2045"/>
                  </a:lnTo>
                  <a:lnTo>
                    <a:pt x="1184" y="2044"/>
                  </a:lnTo>
                  <a:lnTo>
                    <a:pt x="1187" y="2042"/>
                  </a:lnTo>
                  <a:lnTo>
                    <a:pt x="1189" y="2039"/>
                  </a:lnTo>
                  <a:lnTo>
                    <a:pt x="1190" y="2036"/>
                  </a:lnTo>
                  <a:lnTo>
                    <a:pt x="1181" y="2031"/>
                  </a:lnTo>
                  <a:lnTo>
                    <a:pt x="1171" y="2029"/>
                  </a:lnTo>
                  <a:lnTo>
                    <a:pt x="1162" y="2029"/>
                  </a:lnTo>
                  <a:lnTo>
                    <a:pt x="1154" y="2029"/>
                  </a:lnTo>
                  <a:lnTo>
                    <a:pt x="1144" y="2032"/>
                  </a:lnTo>
                  <a:lnTo>
                    <a:pt x="1136" y="2036"/>
                  </a:lnTo>
                  <a:lnTo>
                    <a:pt x="1126" y="2039"/>
                  </a:lnTo>
                  <a:lnTo>
                    <a:pt x="1117" y="2042"/>
                  </a:lnTo>
                  <a:lnTo>
                    <a:pt x="1107" y="2045"/>
                  </a:lnTo>
                  <a:lnTo>
                    <a:pt x="1099" y="2047"/>
                  </a:lnTo>
                  <a:lnTo>
                    <a:pt x="1102" y="2050"/>
                  </a:lnTo>
                  <a:lnTo>
                    <a:pt x="1109" y="2053"/>
                  </a:lnTo>
                  <a:lnTo>
                    <a:pt x="1114" y="2055"/>
                  </a:lnTo>
                  <a:lnTo>
                    <a:pt x="1120" y="2055"/>
                  </a:lnTo>
                  <a:lnTo>
                    <a:pt x="1126" y="2056"/>
                  </a:lnTo>
                  <a:lnTo>
                    <a:pt x="1133" y="2055"/>
                  </a:lnTo>
                  <a:lnTo>
                    <a:pt x="1139" y="2055"/>
                  </a:lnTo>
                  <a:lnTo>
                    <a:pt x="1146" y="2055"/>
                  </a:lnTo>
                  <a:lnTo>
                    <a:pt x="1152" y="2055"/>
                  </a:lnTo>
                  <a:lnTo>
                    <a:pt x="1158" y="2053"/>
                  </a:lnTo>
                  <a:lnTo>
                    <a:pt x="894" y="2036"/>
                  </a:lnTo>
                  <a:lnTo>
                    <a:pt x="894" y="2029"/>
                  </a:lnTo>
                  <a:lnTo>
                    <a:pt x="886" y="2042"/>
                  </a:lnTo>
                  <a:lnTo>
                    <a:pt x="878" y="2047"/>
                  </a:lnTo>
                  <a:lnTo>
                    <a:pt x="872" y="2047"/>
                  </a:lnTo>
                  <a:lnTo>
                    <a:pt x="862" y="2042"/>
                  </a:lnTo>
                  <a:lnTo>
                    <a:pt x="854" y="2034"/>
                  </a:lnTo>
                  <a:lnTo>
                    <a:pt x="846" y="2024"/>
                  </a:lnTo>
                  <a:lnTo>
                    <a:pt x="837" y="2013"/>
                  </a:lnTo>
                  <a:lnTo>
                    <a:pt x="829" y="2005"/>
                  </a:lnTo>
                  <a:lnTo>
                    <a:pt x="819" y="1997"/>
                  </a:lnTo>
                  <a:lnTo>
                    <a:pt x="810" y="1994"/>
                  </a:lnTo>
                  <a:lnTo>
                    <a:pt x="810" y="1980"/>
                  </a:lnTo>
                  <a:lnTo>
                    <a:pt x="790" y="1978"/>
                  </a:lnTo>
                  <a:lnTo>
                    <a:pt x="779" y="1981"/>
                  </a:lnTo>
                  <a:lnTo>
                    <a:pt x="773" y="1989"/>
                  </a:lnTo>
                  <a:lnTo>
                    <a:pt x="771" y="2000"/>
                  </a:lnTo>
                  <a:lnTo>
                    <a:pt x="773" y="2015"/>
                  </a:lnTo>
                  <a:lnTo>
                    <a:pt x="776" y="2032"/>
                  </a:lnTo>
                  <a:lnTo>
                    <a:pt x="778" y="2048"/>
                  </a:lnTo>
                  <a:lnTo>
                    <a:pt x="778" y="2066"/>
                  </a:lnTo>
                  <a:lnTo>
                    <a:pt x="776" y="2082"/>
                  </a:lnTo>
                  <a:lnTo>
                    <a:pt x="768" y="2096"/>
                  </a:lnTo>
                  <a:lnTo>
                    <a:pt x="746" y="2101"/>
                  </a:lnTo>
                  <a:lnTo>
                    <a:pt x="728" y="2098"/>
                  </a:lnTo>
                  <a:lnTo>
                    <a:pt x="715" y="2092"/>
                  </a:lnTo>
                  <a:lnTo>
                    <a:pt x="706" y="2084"/>
                  </a:lnTo>
                  <a:lnTo>
                    <a:pt x="698" y="2074"/>
                  </a:lnTo>
                  <a:lnTo>
                    <a:pt x="690" y="2066"/>
                  </a:lnTo>
                  <a:lnTo>
                    <a:pt x="682" y="2061"/>
                  </a:lnTo>
                  <a:lnTo>
                    <a:pt x="672" y="2063"/>
                  </a:lnTo>
                  <a:lnTo>
                    <a:pt x="659" y="2071"/>
                  </a:lnTo>
                  <a:lnTo>
                    <a:pt x="642" y="2088"/>
                  </a:lnTo>
                  <a:lnTo>
                    <a:pt x="634" y="2036"/>
                  </a:lnTo>
                  <a:lnTo>
                    <a:pt x="627" y="2039"/>
                  </a:lnTo>
                  <a:lnTo>
                    <a:pt x="621" y="2042"/>
                  </a:lnTo>
                  <a:lnTo>
                    <a:pt x="614" y="2045"/>
                  </a:lnTo>
                  <a:lnTo>
                    <a:pt x="608" y="2047"/>
                  </a:lnTo>
                  <a:lnTo>
                    <a:pt x="602" y="2050"/>
                  </a:lnTo>
                  <a:lnTo>
                    <a:pt x="595" y="2053"/>
                  </a:lnTo>
                  <a:lnTo>
                    <a:pt x="589" y="2055"/>
                  </a:lnTo>
                  <a:lnTo>
                    <a:pt x="582" y="2055"/>
                  </a:lnTo>
                  <a:lnTo>
                    <a:pt x="574" y="2055"/>
                  </a:lnTo>
                  <a:lnTo>
                    <a:pt x="566" y="2053"/>
                  </a:lnTo>
                  <a:lnTo>
                    <a:pt x="576" y="2044"/>
                  </a:lnTo>
                  <a:lnTo>
                    <a:pt x="581" y="2032"/>
                  </a:lnTo>
                  <a:lnTo>
                    <a:pt x="582" y="2020"/>
                  </a:lnTo>
                  <a:lnTo>
                    <a:pt x="582" y="2008"/>
                  </a:lnTo>
                  <a:lnTo>
                    <a:pt x="581" y="1996"/>
                  </a:lnTo>
                  <a:lnTo>
                    <a:pt x="579" y="1984"/>
                  </a:lnTo>
                  <a:lnTo>
                    <a:pt x="576" y="1972"/>
                  </a:lnTo>
                  <a:lnTo>
                    <a:pt x="574" y="1960"/>
                  </a:lnTo>
                  <a:lnTo>
                    <a:pt x="573" y="1949"/>
                  </a:lnTo>
                  <a:lnTo>
                    <a:pt x="574" y="1938"/>
                  </a:lnTo>
                  <a:lnTo>
                    <a:pt x="563" y="1933"/>
                  </a:lnTo>
                  <a:lnTo>
                    <a:pt x="552" y="1927"/>
                  </a:lnTo>
                  <a:lnTo>
                    <a:pt x="541" y="1919"/>
                  </a:lnTo>
                  <a:lnTo>
                    <a:pt x="531" y="1912"/>
                  </a:lnTo>
                  <a:lnTo>
                    <a:pt x="520" y="1906"/>
                  </a:lnTo>
                  <a:lnTo>
                    <a:pt x="510" y="1901"/>
                  </a:lnTo>
                  <a:lnTo>
                    <a:pt x="501" y="1900"/>
                  </a:lnTo>
                  <a:lnTo>
                    <a:pt x="491" y="1900"/>
                  </a:lnTo>
                  <a:lnTo>
                    <a:pt x="482" y="1903"/>
                  </a:lnTo>
                  <a:lnTo>
                    <a:pt x="472" y="1909"/>
                  </a:lnTo>
                  <a:lnTo>
                    <a:pt x="458" y="1909"/>
                  </a:lnTo>
                  <a:lnTo>
                    <a:pt x="458" y="1908"/>
                  </a:lnTo>
                  <a:lnTo>
                    <a:pt x="458" y="1906"/>
                  </a:lnTo>
                  <a:lnTo>
                    <a:pt x="456" y="1904"/>
                  </a:lnTo>
                  <a:lnTo>
                    <a:pt x="456" y="1903"/>
                  </a:lnTo>
                  <a:lnTo>
                    <a:pt x="454" y="1901"/>
                  </a:lnTo>
                  <a:lnTo>
                    <a:pt x="453" y="1900"/>
                  </a:lnTo>
                  <a:lnTo>
                    <a:pt x="451" y="1898"/>
                  </a:lnTo>
                  <a:lnTo>
                    <a:pt x="450" y="1898"/>
                  </a:lnTo>
                  <a:lnTo>
                    <a:pt x="448" y="1896"/>
                  </a:lnTo>
                  <a:lnTo>
                    <a:pt x="448" y="1895"/>
                  </a:lnTo>
                  <a:lnTo>
                    <a:pt x="466" y="1909"/>
                  </a:lnTo>
                  <a:lnTo>
                    <a:pt x="467" y="1908"/>
                  </a:lnTo>
                  <a:lnTo>
                    <a:pt x="470" y="1906"/>
                  </a:lnTo>
                  <a:lnTo>
                    <a:pt x="470" y="1904"/>
                  </a:lnTo>
                  <a:lnTo>
                    <a:pt x="472" y="1903"/>
                  </a:lnTo>
                  <a:lnTo>
                    <a:pt x="472" y="1900"/>
                  </a:lnTo>
                  <a:lnTo>
                    <a:pt x="472" y="1896"/>
                  </a:lnTo>
                  <a:lnTo>
                    <a:pt x="472" y="1895"/>
                  </a:lnTo>
                  <a:lnTo>
                    <a:pt x="472" y="1892"/>
                  </a:lnTo>
                  <a:lnTo>
                    <a:pt x="472" y="1888"/>
                  </a:lnTo>
                  <a:lnTo>
                    <a:pt x="472" y="1885"/>
                  </a:lnTo>
                  <a:lnTo>
                    <a:pt x="448" y="1860"/>
                  </a:lnTo>
                  <a:lnTo>
                    <a:pt x="422" y="1903"/>
                  </a:lnTo>
                  <a:lnTo>
                    <a:pt x="422" y="1853"/>
                  </a:lnTo>
                  <a:lnTo>
                    <a:pt x="430" y="1856"/>
                  </a:lnTo>
                  <a:lnTo>
                    <a:pt x="440" y="1860"/>
                  </a:lnTo>
                  <a:lnTo>
                    <a:pt x="448" y="1863"/>
                  </a:lnTo>
                  <a:lnTo>
                    <a:pt x="458" y="1866"/>
                  </a:lnTo>
                  <a:lnTo>
                    <a:pt x="466" y="1871"/>
                  </a:lnTo>
                  <a:lnTo>
                    <a:pt x="475" y="1874"/>
                  </a:lnTo>
                  <a:lnTo>
                    <a:pt x="485" y="1879"/>
                  </a:lnTo>
                  <a:lnTo>
                    <a:pt x="494" y="1884"/>
                  </a:lnTo>
                  <a:lnTo>
                    <a:pt x="504" y="1890"/>
                  </a:lnTo>
                  <a:lnTo>
                    <a:pt x="514" y="1895"/>
                  </a:lnTo>
                  <a:lnTo>
                    <a:pt x="531" y="1877"/>
                  </a:lnTo>
                  <a:lnTo>
                    <a:pt x="483" y="1836"/>
                  </a:lnTo>
                  <a:lnTo>
                    <a:pt x="482" y="1839"/>
                  </a:lnTo>
                  <a:lnTo>
                    <a:pt x="480" y="1840"/>
                  </a:lnTo>
                  <a:lnTo>
                    <a:pt x="477" y="1842"/>
                  </a:lnTo>
                  <a:lnTo>
                    <a:pt x="474" y="1842"/>
                  </a:lnTo>
                  <a:lnTo>
                    <a:pt x="472" y="1844"/>
                  </a:lnTo>
                  <a:lnTo>
                    <a:pt x="469" y="1844"/>
                  </a:lnTo>
                  <a:lnTo>
                    <a:pt x="466" y="1844"/>
                  </a:lnTo>
                  <a:lnTo>
                    <a:pt x="462" y="1844"/>
                  </a:lnTo>
                  <a:lnTo>
                    <a:pt x="461" y="1842"/>
                  </a:lnTo>
                  <a:lnTo>
                    <a:pt x="458" y="1842"/>
                  </a:lnTo>
                  <a:lnTo>
                    <a:pt x="458" y="1840"/>
                  </a:lnTo>
                  <a:lnTo>
                    <a:pt x="458" y="1837"/>
                  </a:lnTo>
                  <a:lnTo>
                    <a:pt x="458" y="1836"/>
                  </a:lnTo>
                  <a:lnTo>
                    <a:pt x="458" y="1832"/>
                  </a:lnTo>
                  <a:lnTo>
                    <a:pt x="456" y="1829"/>
                  </a:lnTo>
                  <a:lnTo>
                    <a:pt x="456" y="1826"/>
                  </a:lnTo>
                  <a:lnTo>
                    <a:pt x="454" y="1823"/>
                  </a:lnTo>
                  <a:lnTo>
                    <a:pt x="453" y="1821"/>
                  </a:lnTo>
                  <a:lnTo>
                    <a:pt x="450" y="1820"/>
                  </a:lnTo>
                  <a:lnTo>
                    <a:pt x="448" y="1818"/>
                  </a:lnTo>
                  <a:lnTo>
                    <a:pt x="430" y="1818"/>
                  </a:lnTo>
                  <a:lnTo>
                    <a:pt x="422" y="1805"/>
                  </a:lnTo>
                  <a:lnTo>
                    <a:pt x="414" y="1797"/>
                  </a:lnTo>
                  <a:lnTo>
                    <a:pt x="405" y="1791"/>
                  </a:lnTo>
                  <a:lnTo>
                    <a:pt x="395" y="1788"/>
                  </a:lnTo>
                  <a:lnTo>
                    <a:pt x="386" y="1784"/>
                  </a:lnTo>
                  <a:lnTo>
                    <a:pt x="378" y="1780"/>
                  </a:lnTo>
                  <a:lnTo>
                    <a:pt x="370" y="1773"/>
                  </a:lnTo>
                  <a:lnTo>
                    <a:pt x="363" y="1765"/>
                  </a:lnTo>
                  <a:lnTo>
                    <a:pt x="358" y="1752"/>
                  </a:lnTo>
                  <a:lnTo>
                    <a:pt x="355" y="1733"/>
                  </a:lnTo>
                  <a:lnTo>
                    <a:pt x="342" y="1730"/>
                  </a:lnTo>
                  <a:lnTo>
                    <a:pt x="330" y="1727"/>
                  </a:lnTo>
                  <a:lnTo>
                    <a:pt x="317" y="1725"/>
                  </a:lnTo>
                  <a:lnTo>
                    <a:pt x="302" y="1725"/>
                  </a:lnTo>
                  <a:lnTo>
                    <a:pt x="288" y="1725"/>
                  </a:lnTo>
                  <a:lnTo>
                    <a:pt x="275" y="1725"/>
                  </a:lnTo>
                  <a:lnTo>
                    <a:pt x="261" y="1725"/>
                  </a:lnTo>
                  <a:lnTo>
                    <a:pt x="246" y="1725"/>
                  </a:lnTo>
                  <a:lnTo>
                    <a:pt x="232" y="1727"/>
                  </a:lnTo>
                  <a:lnTo>
                    <a:pt x="219" y="1727"/>
                  </a:lnTo>
                  <a:lnTo>
                    <a:pt x="221" y="1720"/>
                  </a:lnTo>
                  <a:lnTo>
                    <a:pt x="221" y="1716"/>
                  </a:lnTo>
                  <a:lnTo>
                    <a:pt x="219" y="1711"/>
                  </a:lnTo>
                  <a:lnTo>
                    <a:pt x="218" y="1706"/>
                  </a:lnTo>
                  <a:lnTo>
                    <a:pt x="214" y="1703"/>
                  </a:lnTo>
                  <a:lnTo>
                    <a:pt x="210" y="1700"/>
                  </a:lnTo>
                  <a:lnTo>
                    <a:pt x="206" y="1695"/>
                  </a:lnTo>
                  <a:lnTo>
                    <a:pt x="202" y="1692"/>
                  </a:lnTo>
                  <a:lnTo>
                    <a:pt x="197" y="1688"/>
                  </a:lnTo>
                  <a:lnTo>
                    <a:pt x="194" y="1684"/>
                  </a:lnTo>
                  <a:lnTo>
                    <a:pt x="186" y="1682"/>
                  </a:lnTo>
                  <a:lnTo>
                    <a:pt x="179" y="1682"/>
                  </a:lnTo>
                  <a:lnTo>
                    <a:pt x="176" y="1685"/>
                  </a:lnTo>
                  <a:lnTo>
                    <a:pt x="173" y="1690"/>
                  </a:lnTo>
                  <a:lnTo>
                    <a:pt x="171" y="1696"/>
                  </a:lnTo>
                  <a:lnTo>
                    <a:pt x="170" y="1703"/>
                  </a:lnTo>
                  <a:lnTo>
                    <a:pt x="170" y="1708"/>
                  </a:lnTo>
                  <a:lnTo>
                    <a:pt x="170" y="1712"/>
                  </a:lnTo>
                  <a:lnTo>
                    <a:pt x="170" y="1716"/>
                  </a:lnTo>
                  <a:lnTo>
                    <a:pt x="170" y="1716"/>
                  </a:lnTo>
                  <a:lnTo>
                    <a:pt x="170" y="1714"/>
                  </a:lnTo>
                  <a:lnTo>
                    <a:pt x="170" y="1712"/>
                  </a:lnTo>
                  <a:lnTo>
                    <a:pt x="170" y="1711"/>
                  </a:lnTo>
                  <a:lnTo>
                    <a:pt x="170" y="1709"/>
                  </a:lnTo>
                  <a:lnTo>
                    <a:pt x="168" y="1708"/>
                  </a:lnTo>
                  <a:lnTo>
                    <a:pt x="168" y="1706"/>
                  </a:lnTo>
                  <a:lnTo>
                    <a:pt x="166" y="1704"/>
                  </a:lnTo>
                  <a:lnTo>
                    <a:pt x="165" y="1703"/>
                  </a:lnTo>
                  <a:lnTo>
                    <a:pt x="163" y="1700"/>
                  </a:lnTo>
                  <a:lnTo>
                    <a:pt x="162" y="1698"/>
                  </a:lnTo>
                  <a:lnTo>
                    <a:pt x="160" y="1698"/>
                  </a:lnTo>
                  <a:lnTo>
                    <a:pt x="157" y="1700"/>
                  </a:lnTo>
                  <a:lnTo>
                    <a:pt x="155" y="1700"/>
                  </a:lnTo>
                  <a:lnTo>
                    <a:pt x="152" y="1701"/>
                  </a:lnTo>
                  <a:lnTo>
                    <a:pt x="150" y="1703"/>
                  </a:lnTo>
                  <a:lnTo>
                    <a:pt x="149" y="1704"/>
                  </a:lnTo>
                  <a:lnTo>
                    <a:pt x="147" y="1704"/>
                  </a:lnTo>
                  <a:lnTo>
                    <a:pt x="147" y="1706"/>
                  </a:lnTo>
                  <a:lnTo>
                    <a:pt x="146" y="1708"/>
                  </a:lnTo>
                  <a:lnTo>
                    <a:pt x="144" y="1709"/>
                  </a:lnTo>
                  <a:lnTo>
                    <a:pt x="146" y="1722"/>
                  </a:lnTo>
                  <a:lnTo>
                    <a:pt x="150" y="1730"/>
                  </a:lnTo>
                  <a:lnTo>
                    <a:pt x="158" y="1733"/>
                  </a:lnTo>
                  <a:lnTo>
                    <a:pt x="166" y="1735"/>
                  </a:lnTo>
                  <a:lnTo>
                    <a:pt x="178" y="1733"/>
                  </a:lnTo>
                  <a:lnTo>
                    <a:pt x="189" y="1733"/>
                  </a:lnTo>
                  <a:lnTo>
                    <a:pt x="198" y="1733"/>
                  </a:lnTo>
                  <a:lnTo>
                    <a:pt x="208" y="1735"/>
                  </a:lnTo>
                  <a:lnTo>
                    <a:pt x="214" y="1741"/>
                  </a:lnTo>
                  <a:lnTo>
                    <a:pt x="219" y="1751"/>
                  </a:lnTo>
                  <a:lnTo>
                    <a:pt x="227" y="1757"/>
                  </a:lnTo>
                  <a:lnTo>
                    <a:pt x="235" y="1762"/>
                  </a:lnTo>
                  <a:lnTo>
                    <a:pt x="245" y="1767"/>
                  </a:lnTo>
                  <a:lnTo>
                    <a:pt x="253" y="1773"/>
                  </a:lnTo>
                  <a:lnTo>
                    <a:pt x="261" y="1778"/>
                  </a:lnTo>
                  <a:lnTo>
                    <a:pt x="269" y="1784"/>
                  </a:lnTo>
                  <a:lnTo>
                    <a:pt x="277" y="1791"/>
                  </a:lnTo>
                  <a:lnTo>
                    <a:pt x="283" y="1797"/>
                  </a:lnTo>
                  <a:lnTo>
                    <a:pt x="290" y="1804"/>
                  </a:lnTo>
                  <a:lnTo>
                    <a:pt x="296" y="1812"/>
                  </a:lnTo>
                  <a:lnTo>
                    <a:pt x="288" y="1802"/>
                  </a:lnTo>
                  <a:lnTo>
                    <a:pt x="282" y="1796"/>
                  </a:lnTo>
                  <a:lnTo>
                    <a:pt x="274" y="1788"/>
                  </a:lnTo>
                  <a:lnTo>
                    <a:pt x="266" y="1781"/>
                  </a:lnTo>
                  <a:lnTo>
                    <a:pt x="258" y="1775"/>
                  </a:lnTo>
                  <a:lnTo>
                    <a:pt x="250" y="1770"/>
                  </a:lnTo>
                  <a:lnTo>
                    <a:pt x="240" y="1765"/>
                  </a:lnTo>
                  <a:lnTo>
                    <a:pt x="232" y="1762"/>
                  </a:lnTo>
                  <a:lnTo>
                    <a:pt x="222" y="1760"/>
                  </a:lnTo>
                  <a:lnTo>
                    <a:pt x="211" y="1759"/>
                  </a:lnTo>
                  <a:lnTo>
                    <a:pt x="208" y="1759"/>
                  </a:lnTo>
                  <a:lnTo>
                    <a:pt x="206" y="1762"/>
                  </a:lnTo>
                  <a:lnTo>
                    <a:pt x="205" y="1764"/>
                  </a:lnTo>
                  <a:lnTo>
                    <a:pt x="205" y="1767"/>
                  </a:lnTo>
                  <a:lnTo>
                    <a:pt x="205" y="1768"/>
                  </a:lnTo>
                  <a:lnTo>
                    <a:pt x="203" y="1772"/>
                  </a:lnTo>
                  <a:lnTo>
                    <a:pt x="203" y="1775"/>
                  </a:lnTo>
                  <a:lnTo>
                    <a:pt x="205" y="1778"/>
                  </a:lnTo>
                  <a:lnTo>
                    <a:pt x="205" y="1781"/>
                  </a:lnTo>
                  <a:lnTo>
                    <a:pt x="205" y="1783"/>
                  </a:lnTo>
                  <a:lnTo>
                    <a:pt x="208" y="1786"/>
                  </a:lnTo>
                  <a:lnTo>
                    <a:pt x="211" y="1788"/>
                  </a:lnTo>
                  <a:lnTo>
                    <a:pt x="214" y="1791"/>
                  </a:lnTo>
                  <a:lnTo>
                    <a:pt x="218" y="1792"/>
                  </a:lnTo>
                  <a:lnTo>
                    <a:pt x="222" y="1794"/>
                  </a:lnTo>
                  <a:lnTo>
                    <a:pt x="226" y="1797"/>
                  </a:lnTo>
                  <a:lnTo>
                    <a:pt x="229" y="1799"/>
                  </a:lnTo>
                  <a:lnTo>
                    <a:pt x="230" y="1802"/>
                  </a:lnTo>
                  <a:lnTo>
                    <a:pt x="234" y="1807"/>
                  </a:lnTo>
                  <a:lnTo>
                    <a:pt x="237" y="1812"/>
                  </a:lnTo>
                  <a:lnTo>
                    <a:pt x="234" y="1813"/>
                  </a:lnTo>
                  <a:lnTo>
                    <a:pt x="229" y="1813"/>
                  </a:lnTo>
                  <a:lnTo>
                    <a:pt x="221" y="1812"/>
                  </a:lnTo>
                  <a:lnTo>
                    <a:pt x="211" y="1808"/>
                  </a:lnTo>
                  <a:lnTo>
                    <a:pt x="202" y="1805"/>
                  </a:lnTo>
                  <a:lnTo>
                    <a:pt x="192" y="1804"/>
                  </a:lnTo>
                  <a:lnTo>
                    <a:pt x="182" y="1802"/>
                  </a:lnTo>
                  <a:lnTo>
                    <a:pt x="174" y="1804"/>
                  </a:lnTo>
                  <a:lnTo>
                    <a:pt x="166" y="1808"/>
                  </a:lnTo>
                  <a:lnTo>
                    <a:pt x="162" y="1818"/>
                  </a:lnTo>
                  <a:lnTo>
                    <a:pt x="171" y="1821"/>
                  </a:lnTo>
                  <a:lnTo>
                    <a:pt x="181" y="1824"/>
                  </a:lnTo>
                  <a:lnTo>
                    <a:pt x="190" y="1826"/>
                  </a:lnTo>
                  <a:lnTo>
                    <a:pt x="200" y="1826"/>
                  </a:lnTo>
                  <a:lnTo>
                    <a:pt x="210" y="1828"/>
                  </a:lnTo>
                  <a:lnTo>
                    <a:pt x="221" y="1826"/>
                  </a:lnTo>
                  <a:lnTo>
                    <a:pt x="230" y="1826"/>
                  </a:lnTo>
                  <a:lnTo>
                    <a:pt x="242" y="1826"/>
                  </a:lnTo>
                  <a:lnTo>
                    <a:pt x="251" y="1826"/>
                  </a:lnTo>
                  <a:lnTo>
                    <a:pt x="261" y="1824"/>
                  </a:lnTo>
                  <a:lnTo>
                    <a:pt x="266" y="1834"/>
                  </a:lnTo>
                  <a:lnTo>
                    <a:pt x="267" y="1844"/>
                  </a:lnTo>
                  <a:lnTo>
                    <a:pt x="267" y="1852"/>
                  </a:lnTo>
                  <a:lnTo>
                    <a:pt x="264" y="1860"/>
                  </a:lnTo>
                  <a:lnTo>
                    <a:pt x="261" y="1868"/>
                  </a:lnTo>
                  <a:lnTo>
                    <a:pt x="256" y="1872"/>
                  </a:lnTo>
                  <a:lnTo>
                    <a:pt x="248" y="1877"/>
                  </a:lnTo>
                  <a:lnTo>
                    <a:pt x="240" y="1882"/>
                  </a:lnTo>
                  <a:lnTo>
                    <a:pt x="230" y="1884"/>
                  </a:lnTo>
                  <a:lnTo>
                    <a:pt x="219" y="1885"/>
                  </a:lnTo>
                  <a:lnTo>
                    <a:pt x="210" y="1882"/>
                  </a:lnTo>
                  <a:lnTo>
                    <a:pt x="202" y="1882"/>
                  </a:lnTo>
                  <a:lnTo>
                    <a:pt x="197" y="1884"/>
                  </a:lnTo>
                  <a:lnTo>
                    <a:pt x="194" y="1888"/>
                  </a:lnTo>
                  <a:lnTo>
                    <a:pt x="190" y="1893"/>
                  </a:lnTo>
                  <a:lnTo>
                    <a:pt x="187" y="1900"/>
                  </a:lnTo>
                  <a:lnTo>
                    <a:pt x="184" y="1904"/>
                  </a:lnTo>
                  <a:lnTo>
                    <a:pt x="181" y="1911"/>
                  </a:lnTo>
                  <a:lnTo>
                    <a:pt x="176" y="1916"/>
                  </a:lnTo>
                  <a:lnTo>
                    <a:pt x="170" y="1920"/>
                  </a:lnTo>
                  <a:lnTo>
                    <a:pt x="171" y="1924"/>
                  </a:lnTo>
                  <a:lnTo>
                    <a:pt x="174" y="1927"/>
                  </a:lnTo>
                  <a:lnTo>
                    <a:pt x="179" y="1928"/>
                  </a:lnTo>
                  <a:lnTo>
                    <a:pt x="182" y="1928"/>
                  </a:lnTo>
                  <a:lnTo>
                    <a:pt x="187" y="1928"/>
                  </a:lnTo>
                  <a:lnTo>
                    <a:pt x="192" y="1928"/>
                  </a:lnTo>
                  <a:lnTo>
                    <a:pt x="197" y="1928"/>
                  </a:lnTo>
                  <a:lnTo>
                    <a:pt x="202" y="1928"/>
                  </a:lnTo>
                  <a:lnTo>
                    <a:pt x="206" y="1927"/>
                  </a:lnTo>
                  <a:lnTo>
                    <a:pt x="211" y="1927"/>
                  </a:lnTo>
                  <a:lnTo>
                    <a:pt x="210" y="1935"/>
                  </a:lnTo>
                  <a:lnTo>
                    <a:pt x="206" y="1944"/>
                  </a:lnTo>
                  <a:lnTo>
                    <a:pt x="203" y="1952"/>
                  </a:lnTo>
                  <a:lnTo>
                    <a:pt x="200" y="1960"/>
                  </a:lnTo>
                  <a:lnTo>
                    <a:pt x="197" y="1968"/>
                  </a:lnTo>
                  <a:lnTo>
                    <a:pt x="195" y="1976"/>
                  </a:lnTo>
                  <a:lnTo>
                    <a:pt x="194" y="1984"/>
                  </a:lnTo>
                  <a:lnTo>
                    <a:pt x="192" y="1994"/>
                  </a:lnTo>
                  <a:lnTo>
                    <a:pt x="192" y="2002"/>
                  </a:lnTo>
                  <a:lnTo>
                    <a:pt x="194" y="2012"/>
                  </a:lnTo>
                  <a:lnTo>
                    <a:pt x="194" y="1970"/>
                  </a:lnTo>
                  <a:lnTo>
                    <a:pt x="190" y="1968"/>
                  </a:lnTo>
                  <a:lnTo>
                    <a:pt x="187" y="1968"/>
                  </a:lnTo>
                  <a:lnTo>
                    <a:pt x="182" y="1967"/>
                  </a:lnTo>
                  <a:lnTo>
                    <a:pt x="176" y="1967"/>
                  </a:lnTo>
                  <a:lnTo>
                    <a:pt x="171" y="1968"/>
                  </a:lnTo>
                  <a:lnTo>
                    <a:pt x="165" y="1968"/>
                  </a:lnTo>
                  <a:lnTo>
                    <a:pt x="158" y="1970"/>
                  </a:lnTo>
                  <a:lnTo>
                    <a:pt x="154" y="1973"/>
                  </a:lnTo>
                  <a:lnTo>
                    <a:pt x="149" y="1976"/>
                  </a:lnTo>
                  <a:lnTo>
                    <a:pt x="144" y="1980"/>
                  </a:lnTo>
                  <a:lnTo>
                    <a:pt x="144" y="1983"/>
                  </a:lnTo>
                  <a:lnTo>
                    <a:pt x="144" y="1986"/>
                  </a:lnTo>
                  <a:lnTo>
                    <a:pt x="144" y="1991"/>
                  </a:lnTo>
                  <a:lnTo>
                    <a:pt x="142" y="1994"/>
                  </a:lnTo>
                  <a:lnTo>
                    <a:pt x="142" y="1997"/>
                  </a:lnTo>
                  <a:lnTo>
                    <a:pt x="142" y="2000"/>
                  </a:lnTo>
                  <a:lnTo>
                    <a:pt x="144" y="2004"/>
                  </a:lnTo>
                  <a:lnTo>
                    <a:pt x="146" y="2007"/>
                  </a:lnTo>
                  <a:lnTo>
                    <a:pt x="149" y="2010"/>
                  </a:lnTo>
                  <a:lnTo>
                    <a:pt x="152" y="2012"/>
                  </a:lnTo>
                  <a:lnTo>
                    <a:pt x="162" y="2005"/>
                  </a:lnTo>
                  <a:lnTo>
                    <a:pt x="162" y="2010"/>
                  </a:lnTo>
                  <a:lnTo>
                    <a:pt x="162" y="2015"/>
                  </a:lnTo>
                  <a:lnTo>
                    <a:pt x="160" y="2020"/>
                  </a:lnTo>
                  <a:lnTo>
                    <a:pt x="158" y="2023"/>
                  </a:lnTo>
                  <a:lnTo>
                    <a:pt x="155" y="2026"/>
                  </a:lnTo>
                  <a:lnTo>
                    <a:pt x="152" y="2029"/>
                  </a:lnTo>
                  <a:lnTo>
                    <a:pt x="147" y="2031"/>
                  </a:lnTo>
                  <a:lnTo>
                    <a:pt x="141" y="2031"/>
                  </a:lnTo>
                  <a:lnTo>
                    <a:pt x="134" y="2031"/>
                  </a:lnTo>
                  <a:lnTo>
                    <a:pt x="126" y="2029"/>
                  </a:lnTo>
                  <a:lnTo>
                    <a:pt x="122" y="2018"/>
                  </a:lnTo>
                  <a:lnTo>
                    <a:pt x="117" y="2007"/>
                  </a:lnTo>
                  <a:lnTo>
                    <a:pt x="117" y="1997"/>
                  </a:lnTo>
                  <a:lnTo>
                    <a:pt x="117" y="1989"/>
                  </a:lnTo>
                  <a:lnTo>
                    <a:pt x="120" y="1983"/>
                  </a:lnTo>
                  <a:lnTo>
                    <a:pt x="123" y="1976"/>
                  </a:lnTo>
                  <a:lnTo>
                    <a:pt x="130" y="1970"/>
                  </a:lnTo>
                  <a:lnTo>
                    <a:pt x="136" y="1964"/>
                  </a:lnTo>
                  <a:lnTo>
                    <a:pt x="144" y="1957"/>
                  </a:lnTo>
                  <a:lnTo>
                    <a:pt x="152" y="1952"/>
                  </a:lnTo>
                  <a:lnTo>
                    <a:pt x="155" y="1952"/>
                  </a:lnTo>
                  <a:lnTo>
                    <a:pt x="158" y="1952"/>
                  </a:lnTo>
                  <a:lnTo>
                    <a:pt x="162" y="1952"/>
                  </a:lnTo>
                  <a:lnTo>
                    <a:pt x="163" y="1952"/>
                  </a:lnTo>
                  <a:lnTo>
                    <a:pt x="166" y="1952"/>
                  </a:lnTo>
                  <a:lnTo>
                    <a:pt x="170" y="1952"/>
                  </a:lnTo>
                  <a:lnTo>
                    <a:pt x="171" y="1951"/>
                  </a:lnTo>
                  <a:lnTo>
                    <a:pt x="173" y="1949"/>
                  </a:lnTo>
                  <a:lnTo>
                    <a:pt x="174" y="1948"/>
                  </a:lnTo>
                  <a:lnTo>
                    <a:pt x="176" y="1944"/>
                  </a:lnTo>
                  <a:lnTo>
                    <a:pt x="168" y="1941"/>
                  </a:lnTo>
                  <a:lnTo>
                    <a:pt x="158" y="1938"/>
                  </a:lnTo>
                  <a:lnTo>
                    <a:pt x="150" y="1936"/>
                  </a:lnTo>
                  <a:lnTo>
                    <a:pt x="141" y="1936"/>
                  </a:lnTo>
                  <a:lnTo>
                    <a:pt x="133" y="1935"/>
                  </a:lnTo>
                  <a:lnTo>
                    <a:pt x="125" y="1933"/>
                  </a:lnTo>
                  <a:lnTo>
                    <a:pt x="115" y="1932"/>
                  </a:lnTo>
                  <a:lnTo>
                    <a:pt x="107" y="1930"/>
                  </a:lnTo>
                  <a:lnTo>
                    <a:pt x="99" y="1925"/>
                  </a:lnTo>
                  <a:lnTo>
                    <a:pt x="91" y="1920"/>
                  </a:lnTo>
                  <a:lnTo>
                    <a:pt x="109" y="1914"/>
                  </a:lnTo>
                  <a:lnTo>
                    <a:pt x="123" y="1906"/>
                  </a:lnTo>
                  <a:lnTo>
                    <a:pt x="138" y="1898"/>
                  </a:lnTo>
                  <a:lnTo>
                    <a:pt x="150" y="1887"/>
                  </a:lnTo>
                  <a:lnTo>
                    <a:pt x="163" y="1877"/>
                  </a:lnTo>
                  <a:lnTo>
                    <a:pt x="178" y="1868"/>
                  </a:lnTo>
                  <a:lnTo>
                    <a:pt x="192" y="1860"/>
                  </a:lnTo>
                  <a:lnTo>
                    <a:pt x="208" y="1855"/>
                  </a:lnTo>
                  <a:lnTo>
                    <a:pt x="226" y="1852"/>
                  </a:lnTo>
                  <a:lnTo>
                    <a:pt x="246" y="1853"/>
                  </a:lnTo>
                  <a:lnTo>
                    <a:pt x="227" y="1850"/>
                  </a:lnTo>
                  <a:lnTo>
                    <a:pt x="210" y="1847"/>
                  </a:lnTo>
                  <a:lnTo>
                    <a:pt x="194" y="1845"/>
                  </a:lnTo>
                  <a:lnTo>
                    <a:pt x="181" y="1840"/>
                  </a:lnTo>
                  <a:lnTo>
                    <a:pt x="168" y="1837"/>
                  </a:lnTo>
                  <a:lnTo>
                    <a:pt x="158" y="1831"/>
                  </a:lnTo>
                  <a:lnTo>
                    <a:pt x="149" y="1823"/>
                  </a:lnTo>
                  <a:lnTo>
                    <a:pt x="141" y="1812"/>
                  </a:lnTo>
                  <a:lnTo>
                    <a:pt x="134" y="1799"/>
                  </a:lnTo>
                  <a:lnTo>
                    <a:pt x="126" y="1783"/>
                  </a:lnTo>
                  <a:lnTo>
                    <a:pt x="138" y="1786"/>
                  </a:lnTo>
                  <a:lnTo>
                    <a:pt x="146" y="1788"/>
                  </a:lnTo>
                  <a:lnTo>
                    <a:pt x="154" y="1786"/>
                  </a:lnTo>
                  <a:lnTo>
                    <a:pt x="158" y="1783"/>
                  </a:lnTo>
                  <a:lnTo>
                    <a:pt x="163" y="1778"/>
                  </a:lnTo>
                  <a:lnTo>
                    <a:pt x="168" y="1772"/>
                  </a:lnTo>
                  <a:lnTo>
                    <a:pt x="171" y="1765"/>
                  </a:lnTo>
                  <a:lnTo>
                    <a:pt x="176" y="1760"/>
                  </a:lnTo>
                  <a:lnTo>
                    <a:pt x="181" y="1756"/>
                  </a:lnTo>
                  <a:lnTo>
                    <a:pt x="187" y="1751"/>
                  </a:lnTo>
                  <a:lnTo>
                    <a:pt x="176" y="1754"/>
                  </a:lnTo>
                  <a:lnTo>
                    <a:pt x="168" y="1754"/>
                  </a:lnTo>
                  <a:lnTo>
                    <a:pt x="162" y="1752"/>
                  </a:lnTo>
                  <a:lnTo>
                    <a:pt x="157" y="1748"/>
                  </a:lnTo>
                  <a:lnTo>
                    <a:pt x="154" y="1741"/>
                  </a:lnTo>
                  <a:lnTo>
                    <a:pt x="149" y="1733"/>
                  </a:lnTo>
                  <a:lnTo>
                    <a:pt x="146" y="1725"/>
                  </a:lnTo>
                  <a:lnTo>
                    <a:pt x="141" y="1719"/>
                  </a:lnTo>
                  <a:lnTo>
                    <a:pt x="134" y="1712"/>
                  </a:lnTo>
                  <a:lnTo>
                    <a:pt x="126" y="1709"/>
                  </a:lnTo>
                  <a:lnTo>
                    <a:pt x="138" y="1711"/>
                  </a:lnTo>
                  <a:lnTo>
                    <a:pt x="146" y="1709"/>
                  </a:lnTo>
                  <a:lnTo>
                    <a:pt x="150" y="1704"/>
                  </a:lnTo>
                  <a:lnTo>
                    <a:pt x="152" y="1698"/>
                  </a:lnTo>
                  <a:lnTo>
                    <a:pt x="152" y="1690"/>
                  </a:lnTo>
                  <a:lnTo>
                    <a:pt x="152" y="1682"/>
                  </a:lnTo>
                  <a:lnTo>
                    <a:pt x="154" y="1674"/>
                  </a:lnTo>
                  <a:lnTo>
                    <a:pt x="155" y="1666"/>
                  </a:lnTo>
                  <a:lnTo>
                    <a:pt x="160" y="1661"/>
                  </a:lnTo>
                  <a:lnTo>
                    <a:pt x="170" y="1656"/>
                  </a:lnTo>
                  <a:lnTo>
                    <a:pt x="178" y="1664"/>
                  </a:lnTo>
                  <a:lnTo>
                    <a:pt x="186" y="1671"/>
                  </a:lnTo>
                  <a:lnTo>
                    <a:pt x="195" y="1672"/>
                  </a:lnTo>
                  <a:lnTo>
                    <a:pt x="205" y="1674"/>
                  </a:lnTo>
                  <a:lnTo>
                    <a:pt x="214" y="1676"/>
                  </a:lnTo>
                  <a:lnTo>
                    <a:pt x="224" y="1677"/>
                  </a:lnTo>
                  <a:lnTo>
                    <a:pt x="232" y="1680"/>
                  </a:lnTo>
                  <a:lnTo>
                    <a:pt x="238" y="1687"/>
                  </a:lnTo>
                  <a:lnTo>
                    <a:pt x="243" y="1695"/>
                  </a:lnTo>
                  <a:lnTo>
                    <a:pt x="246" y="1709"/>
                  </a:lnTo>
                  <a:lnTo>
                    <a:pt x="261" y="1708"/>
                  </a:lnTo>
                  <a:lnTo>
                    <a:pt x="277" y="1708"/>
                  </a:lnTo>
                  <a:lnTo>
                    <a:pt x="293" y="1709"/>
                  </a:lnTo>
                  <a:lnTo>
                    <a:pt x="309" y="1711"/>
                  </a:lnTo>
                  <a:lnTo>
                    <a:pt x="326" y="1711"/>
                  </a:lnTo>
                  <a:lnTo>
                    <a:pt x="341" y="1711"/>
                  </a:lnTo>
                  <a:lnTo>
                    <a:pt x="354" y="1708"/>
                  </a:lnTo>
                  <a:lnTo>
                    <a:pt x="365" y="1701"/>
                  </a:lnTo>
                  <a:lnTo>
                    <a:pt x="371" y="1690"/>
                  </a:lnTo>
                  <a:lnTo>
                    <a:pt x="373" y="1674"/>
                  </a:lnTo>
                  <a:lnTo>
                    <a:pt x="374" y="1664"/>
                  </a:lnTo>
                  <a:lnTo>
                    <a:pt x="373" y="1656"/>
                  </a:lnTo>
                  <a:lnTo>
                    <a:pt x="370" y="1648"/>
                  </a:lnTo>
                  <a:lnTo>
                    <a:pt x="366" y="1640"/>
                  </a:lnTo>
                  <a:lnTo>
                    <a:pt x="362" y="1632"/>
                  </a:lnTo>
                  <a:lnTo>
                    <a:pt x="357" y="1626"/>
                  </a:lnTo>
                  <a:lnTo>
                    <a:pt x="350" y="1620"/>
                  </a:lnTo>
                  <a:lnTo>
                    <a:pt x="344" y="1613"/>
                  </a:lnTo>
                  <a:lnTo>
                    <a:pt x="338" y="1607"/>
                  </a:lnTo>
                  <a:lnTo>
                    <a:pt x="331" y="1600"/>
                  </a:lnTo>
                  <a:lnTo>
                    <a:pt x="320" y="1642"/>
                  </a:lnTo>
                  <a:lnTo>
                    <a:pt x="320" y="1637"/>
                  </a:lnTo>
                  <a:lnTo>
                    <a:pt x="318" y="1632"/>
                  </a:lnTo>
                  <a:lnTo>
                    <a:pt x="315" y="1628"/>
                  </a:lnTo>
                  <a:lnTo>
                    <a:pt x="312" y="1623"/>
                  </a:lnTo>
                  <a:lnTo>
                    <a:pt x="309" y="1620"/>
                  </a:lnTo>
                  <a:lnTo>
                    <a:pt x="304" y="1616"/>
                  </a:lnTo>
                  <a:lnTo>
                    <a:pt x="301" y="1612"/>
                  </a:lnTo>
                  <a:lnTo>
                    <a:pt x="296" y="1608"/>
                  </a:lnTo>
                  <a:lnTo>
                    <a:pt x="293" y="1604"/>
                  </a:lnTo>
                  <a:lnTo>
                    <a:pt x="290" y="1600"/>
                  </a:lnTo>
                  <a:lnTo>
                    <a:pt x="277" y="1615"/>
                  </a:lnTo>
                  <a:lnTo>
                    <a:pt x="262" y="1621"/>
                  </a:lnTo>
                  <a:lnTo>
                    <a:pt x="250" y="1624"/>
                  </a:lnTo>
                  <a:lnTo>
                    <a:pt x="234" y="1621"/>
                  </a:lnTo>
                  <a:lnTo>
                    <a:pt x="219" y="1615"/>
                  </a:lnTo>
                  <a:lnTo>
                    <a:pt x="205" y="1605"/>
                  </a:lnTo>
                  <a:lnTo>
                    <a:pt x="189" y="1594"/>
                  </a:lnTo>
                  <a:lnTo>
                    <a:pt x="176" y="1581"/>
                  </a:lnTo>
                  <a:lnTo>
                    <a:pt x="163" y="1568"/>
                  </a:lnTo>
                  <a:lnTo>
                    <a:pt x="152" y="1557"/>
                  </a:lnTo>
                  <a:lnTo>
                    <a:pt x="131" y="1535"/>
                  </a:lnTo>
                  <a:lnTo>
                    <a:pt x="110" y="1512"/>
                  </a:lnTo>
                  <a:lnTo>
                    <a:pt x="91" y="1490"/>
                  </a:lnTo>
                  <a:lnTo>
                    <a:pt x="74" y="1466"/>
                  </a:lnTo>
                  <a:lnTo>
                    <a:pt x="56" y="1442"/>
                  </a:lnTo>
                  <a:lnTo>
                    <a:pt x="42" y="1418"/>
                  </a:lnTo>
                  <a:lnTo>
                    <a:pt x="27" y="1392"/>
                  </a:lnTo>
                  <a:lnTo>
                    <a:pt x="16" y="1367"/>
                  </a:lnTo>
                  <a:lnTo>
                    <a:pt x="6" y="1340"/>
                  </a:lnTo>
                  <a:lnTo>
                    <a:pt x="0" y="1311"/>
                  </a:lnTo>
                  <a:lnTo>
                    <a:pt x="67" y="1015"/>
                  </a:lnTo>
                  <a:lnTo>
                    <a:pt x="86" y="1010"/>
                  </a:lnTo>
                  <a:lnTo>
                    <a:pt x="99" y="999"/>
                  </a:lnTo>
                  <a:lnTo>
                    <a:pt x="107" y="984"/>
                  </a:lnTo>
                  <a:lnTo>
                    <a:pt x="112" y="965"/>
                  </a:lnTo>
                  <a:lnTo>
                    <a:pt x="115" y="944"/>
                  </a:lnTo>
                  <a:lnTo>
                    <a:pt x="117" y="922"/>
                  </a:lnTo>
                  <a:lnTo>
                    <a:pt x="118" y="900"/>
                  </a:lnTo>
                  <a:lnTo>
                    <a:pt x="120" y="877"/>
                  </a:lnTo>
                  <a:lnTo>
                    <a:pt x="126" y="856"/>
                  </a:lnTo>
                  <a:lnTo>
                    <a:pt x="134" y="839"/>
                  </a:lnTo>
                  <a:lnTo>
                    <a:pt x="158" y="808"/>
                  </a:lnTo>
                  <a:lnTo>
                    <a:pt x="182" y="778"/>
                  </a:lnTo>
                  <a:lnTo>
                    <a:pt x="205" y="746"/>
                  </a:lnTo>
                  <a:lnTo>
                    <a:pt x="227" y="714"/>
                  </a:lnTo>
                  <a:lnTo>
                    <a:pt x="246" y="682"/>
                  </a:lnTo>
                  <a:lnTo>
                    <a:pt x="266" y="648"/>
                  </a:lnTo>
                  <a:lnTo>
                    <a:pt x="283" y="615"/>
                  </a:lnTo>
                  <a:lnTo>
                    <a:pt x="298" y="581"/>
                  </a:lnTo>
                  <a:lnTo>
                    <a:pt x="310" y="544"/>
                  </a:lnTo>
                  <a:lnTo>
                    <a:pt x="320" y="509"/>
                  </a:lnTo>
                  <a:lnTo>
                    <a:pt x="357" y="498"/>
                  </a:lnTo>
                  <a:lnTo>
                    <a:pt x="390" y="487"/>
                  </a:lnTo>
                  <a:lnTo>
                    <a:pt x="426" y="472"/>
                  </a:lnTo>
                  <a:lnTo>
                    <a:pt x="459" y="456"/>
                  </a:lnTo>
                  <a:lnTo>
                    <a:pt x="491" y="437"/>
                  </a:lnTo>
                  <a:lnTo>
                    <a:pt x="523" y="418"/>
                  </a:lnTo>
                  <a:lnTo>
                    <a:pt x="554" y="397"/>
                  </a:lnTo>
                  <a:lnTo>
                    <a:pt x="584" y="376"/>
                  </a:lnTo>
                  <a:lnTo>
                    <a:pt x="613" y="354"/>
                  </a:lnTo>
                  <a:lnTo>
                    <a:pt x="642" y="333"/>
                  </a:lnTo>
                  <a:lnTo>
                    <a:pt x="640" y="340"/>
                  </a:lnTo>
                  <a:lnTo>
                    <a:pt x="642" y="348"/>
                  </a:lnTo>
                  <a:lnTo>
                    <a:pt x="645" y="357"/>
                  </a:lnTo>
                  <a:lnTo>
                    <a:pt x="648" y="367"/>
                  </a:lnTo>
                  <a:lnTo>
                    <a:pt x="653" y="376"/>
                  </a:lnTo>
                  <a:lnTo>
                    <a:pt x="659" y="388"/>
                  </a:lnTo>
                  <a:lnTo>
                    <a:pt x="666" y="397"/>
                  </a:lnTo>
                  <a:lnTo>
                    <a:pt x="675" y="407"/>
                  </a:lnTo>
                  <a:lnTo>
                    <a:pt x="683" y="416"/>
                  </a:lnTo>
                  <a:lnTo>
                    <a:pt x="694" y="424"/>
                  </a:lnTo>
                  <a:lnTo>
                    <a:pt x="704" y="416"/>
                  </a:lnTo>
                  <a:lnTo>
                    <a:pt x="714" y="410"/>
                  </a:lnTo>
                  <a:lnTo>
                    <a:pt x="725" y="402"/>
                  </a:lnTo>
                  <a:lnTo>
                    <a:pt x="736" y="394"/>
                  </a:lnTo>
                  <a:lnTo>
                    <a:pt x="747" y="388"/>
                  </a:lnTo>
                  <a:lnTo>
                    <a:pt x="758" y="384"/>
                  </a:lnTo>
                  <a:lnTo>
                    <a:pt x="770" y="383"/>
                  </a:lnTo>
                  <a:lnTo>
                    <a:pt x="781" y="384"/>
                  </a:lnTo>
                  <a:lnTo>
                    <a:pt x="792" y="389"/>
                  </a:lnTo>
                  <a:lnTo>
                    <a:pt x="803" y="399"/>
                  </a:lnTo>
                  <a:lnTo>
                    <a:pt x="782" y="405"/>
                  </a:lnTo>
                  <a:lnTo>
                    <a:pt x="765" y="413"/>
                  </a:lnTo>
                  <a:lnTo>
                    <a:pt x="747" y="423"/>
                  </a:lnTo>
                  <a:lnTo>
                    <a:pt x="731" y="434"/>
                  </a:lnTo>
                  <a:lnTo>
                    <a:pt x="717" y="447"/>
                  </a:lnTo>
                  <a:lnTo>
                    <a:pt x="701" y="456"/>
                  </a:lnTo>
                  <a:lnTo>
                    <a:pt x="685" y="464"/>
                  </a:lnTo>
                  <a:lnTo>
                    <a:pt x="667" y="469"/>
                  </a:lnTo>
                  <a:lnTo>
                    <a:pt x="648" y="471"/>
                  </a:lnTo>
                  <a:lnTo>
                    <a:pt x="627" y="466"/>
                  </a:lnTo>
                  <a:lnTo>
                    <a:pt x="627" y="469"/>
                  </a:lnTo>
                  <a:lnTo>
                    <a:pt x="626" y="471"/>
                  </a:lnTo>
                  <a:lnTo>
                    <a:pt x="626" y="472"/>
                  </a:lnTo>
                  <a:lnTo>
                    <a:pt x="624" y="474"/>
                  </a:lnTo>
                  <a:lnTo>
                    <a:pt x="622" y="477"/>
                  </a:lnTo>
                  <a:lnTo>
                    <a:pt x="621" y="479"/>
                  </a:lnTo>
                  <a:lnTo>
                    <a:pt x="621" y="480"/>
                  </a:lnTo>
                  <a:lnTo>
                    <a:pt x="619" y="482"/>
                  </a:lnTo>
                  <a:lnTo>
                    <a:pt x="618" y="482"/>
                  </a:lnTo>
                  <a:lnTo>
                    <a:pt x="616" y="484"/>
                  </a:lnTo>
                  <a:lnTo>
                    <a:pt x="600" y="476"/>
                  </a:lnTo>
                  <a:lnTo>
                    <a:pt x="586" y="472"/>
                  </a:lnTo>
                  <a:lnTo>
                    <a:pt x="574" y="477"/>
                  </a:lnTo>
                  <a:lnTo>
                    <a:pt x="563" y="484"/>
                  </a:lnTo>
                  <a:lnTo>
                    <a:pt x="554" y="495"/>
                  </a:lnTo>
                  <a:lnTo>
                    <a:pt x="542" y="508"/>
                  </a:lnTo>
                  <a:lnTo>
                    <a:pt x="533" y="520"/>
                  </a:lnTo>
                  <a:lnTo>
                    <a:pt x="520" y="533"/>
                  </a:lnTo>
                  <a:lnTo>
                    <a:pt x="506" y="543"/>
                  </a:lnTo>
                  <a:lnTo>
                    <a:pt x="490" y="551"/>
                  </a:lnTo>
                  <a:lnTo>
                    <a:pt x="485" y="548"/>
                  </a:lnTo>
                  <a:lnTo>
                    <a:pt x="480" y="543"/>
                  </a:lnTo>
                  <a:lnTo>
                    <a:pt x="475" y="538"/>
                  </a:lnTo>
                  <a:lnTo>
                    <a:pt x="470" y="532"/>
                  </a:lnTo>
                  <a:lnTo>
                    <a:pt x="466" y="527"/>
                  </a:lnTo>
                  <a:lnTo>
                    <a:pt x="462" y="522"/>
                  </a:lnTo>
                  <a:lnTo>
                    <a:pt x="458" y="519"/>
                  </a:lnTo>
                  <a:lnTo>
                    <a:pt x="451" y="519"/>
                  </a:lnTo>
                  <a:lnTo>
                    <a:pt x="446" y="520"/>
                  </a:lnTo>
                  <a:lnTo>
                    <a:pt x="440" y="527"/>
                  </a:lnTo>
                  <a:lnTo>
                    <a:pt x="432" y="533"/>
                  </a:lnTo>
                  <a:lnTo>
                    <a:pt x="427" y="544"/>
                  </a:lnTo>
                  <a:lnTo>
                    <a:pt x="422" y="554"/>
                  </a:lnTo>
                  <a:lnTo>
                    <a:pt x="421" y="567"/>
                  </a:lnTo>
                  <a:lnTo>
                    <a:pt x="418" y="578"/>
                  </a:lnTo>
                  <a:lnTo>
                    <a:pt x="416" y="588"/>
                  </a:lnTo>
                  <a:lnTo>
                    <a:pt x="411" y="596"/>
                  </a:lnTo>
                  <a:lnTo>
                    <a:pt x="406" y="600"/>
                  </a:lnTo>
                  <a:lnTo>
                    <a:pt x="398" y="604"/>
                  </a:lnTo>
                  <a:lnTo>
                    <a:pt x="387" y="600"/>
                  </a:lnTo>
                  <a:lnTo>
                    <a:pt x="381" y="605"/>
                  </a:lnTo>
                  <a:lnTo>
                    <a:pt x="378" y="612"/>
                  </a:lnTo>
                  <a:lnTo>
                    <a:pt x="379" y="616"/>
                  </a:lnTo>
                  <a:lnTo>
                    <a:pt x="381" y="623"/>
                  </a:lnTo>
                  <a:lnTo>
                    <a:pt x="384" y="628"/>
                  </a:lnTo>
                  <a:lnTo>
                    <a:pt x="387" y="632"/>
                  </a:lnTo>
                  <a:lnTo>
                    <a:pt x="389" y="637"/>
                  </a:lnTo>
                  <a:lnTo>
                    <a:pt x="389" y="640"/>
                  </a:lnTo>
                  <a:lnTo>
                    <a:pt x="384" y="642"/>
                  </a:lnTo>
                  <a:lnTo>
                    <a:pt x="373" y="642"/>
                  </a:lnTo>
                  <a:lnTo>
                    <a:pt x="373" y="677"/>
                  </a:lnTo>
                  <a:lnTo>
                    <a:pt x="355" y="677"/>
                  </a:lnTo>
                  <a:lnTo>
                    <a:pt x="354" y="669"/>
                  </a:lnTo>
                  <a:lnTo>
                    <a:pt x="355" y="660"/>
                  </a:lnTo>
                  <a:lnTo>
                    <a:pt x="358" y="650"/>
                  </a:lnTo>
                  <a:lnTo>
                    <a:pt x="363" y="642"/>
                  </a:lnTo>
                  <a:lnTo>
                    <a:pt x="368" y="634"/>
                  </a:lnTo>
                  <a:lnTo>
                    <a:pt x="371" y="626"/>
                  </a:lnTo>
                  <a:lnTo>
                    <a:pt x="371" y="620"/>
                  </a:lnTo>
                  <a:lnTo>
                    <a:pt x="368" y="615"/>
                  </a:lnTo>
                  <a:lnTo>
                    <a:pt x="360" y="612"/>
                  </a:lnTo>
                  <a:lnTo>
                    <a:pt x="346" y="610"/>
                  </a:lnTo>
                  <a:lnTo>
                    <a:pt x="336" y="624"/>
                  </a:lnTo>
                  <a:lnTo>
                    <a:pt x="331" y="639"/>
                  </a:lnTo>
                  <a:lnTo>
                    <a:pt x="330" y="653"/>
                  </a:lnTo>
                  <a:lnTo>
                    <a:pt x="330" y="668"/>
                  </a:lnTo>
                  <a:lnTo>
                    <a:pt x="333" y="682"/>
                  </a:lnTo>
                  <a:lnTo>
                    <a:pt x="336" y="698"/>
                  </a:lnTo>
                  <a:lnTo>
                    <a:pt x="339" y="712"/>
                  </a:lnTo>
                  <a:lnTo>
                    <a:pt x="341" y="728"/>
                  </a:lnTo>
                  <a:lnTo>
                    <a:pt x="341" y="746"/>
                  </a:lnTo>
                  <a:lnTo>
                    <a:pt x="338" y="762"/>
                  </a:lnTo>
                  <a:lnTo>
                    <a:pt x="336" y="791"/>
                  </a:lnTo>
                  <a:lnTo>
                    <a:pt x="331" y="820"/>
                  </a:lnTo>
                  <a:lnTo>
                    <a:pt x="322" y="848"/>
                  </a:lnTo>
                  <a:lnTo>
                    <a:pt x="312" y="877"/>
                  </a:lnTo>
                  <a:lnTo>
                    <a:pt x="301" y="908"/>
                  </a:lnTo>
                  <a:lnTo>
                    <a:pt x="293" y="936"/>
                  </a:lnTo>
                  <a:lnTo>
                    <a:pt x="286" y="967"/>
                  </a:lnTo>
                  <a:lnTo>
                    <a:pt x="283" y="997"/>
                  </a:lnTo>
                  <a:lnTo>
                    <a:pt x="286" y="1028"/>
                  </a:lnTo>
                  <a:lnTo>
                    <a:pt x="296" y="1058"/>
                  </a:lnTo>
                  <a:lnTo>
                    <a:pt x="286" y="1068"/>
                  </a:lnTo>
                  <a:lnTo>
                    <a:pt x="280" y="1077"/>
                  </a:lnTo>
                  <a:lnTo>
                    <a:pt x="275" y="1085"/>
                  </a:lnTo>
                  <a:lnTo>
                    <a:pt x="272" y="1095"/>
                  </a:lnTo>
                  <a:lnTo>
                    <a:pt x="270" y="1104"/>
                  </a:lnTo>
                  <a:lnTo>
                    <a:pt x="270" y="1114"/>
                  </a:lnTo>
                  <a:lnTo>
                    <a:pt x="270" y="1125"/>
                  </a:lnTo>
                  <a:lnTo>
                    <a:pt x="272" y="1136"/>
                  </a:lnTo>
                  <a:lnTo>
                    <a:pt x="275" y="1148"/>
                  </a:lnTo>
                  <a:lnTo>
                    <a:pt x="278" y="1160"/>
                  </a:lnTo>
                  <a:lnTo>
                    <a:pt x="294" y="1146"/>
                  </a:lnTo>
                  <a:lnTo>
                    <a:pt x="310" y="1130"/>
                  </a:lnTo>
                  <a:lnTo>
                    <a:pt x="325" y="1112"/>
                  </a:lnTo>
                  <a:lnTo>
                    <a:pt x="338" y="1093"/>
                  </a:lnTo>
                  <a:lnTo>
                    <a:pt x="349" y="1074"/>
                  </a:lnTo>
                  <a:lnTo>
                    <a:pt x="358" y="1052"/>
                  </a:lnTo>
                  <a:lnTo>
                    <a:pt x="365" y="1029"/>
                  </a:lnTo>
                  <a:lnTo>
                    <a:pt x="370" y="1005"/>
                  </a:lnTo>
                  <a:lnTo>
                    <a:pt x="373" y="981"/>
                  </a:lnTo>
                  <a:lnTo>
                    <a:pt x="373" y="956"/>
                  </a:lnTo>
                  <a:lnTo>
                    <a:pt x="598" y="712"/>
                  </a:lnTo>
                  <a:lnTo>
                    <a:pt x="618" y="725"/>
                  </a:lnTo>
                  <a:lnTo>
                    <a:pt x="634" y="740"/>
                  </a:lnTo>
                  <a:lnTo>
                    <a:pt x="648" y="757"/>
                  </a:lnTo>
                  <a:lnTo>
                    <a:pt x="659" y="776"/>
                  </a:lnTo>
                  <a:lnTo>
                    <a:pt x="670" y="796"/>
                  </a:lnTo>
                  <a:lnTo>
                    <a:pt x="680" y="816"/>
                  </a:lnTo>
                  <a:lnTo>
                    <a:pt x="690" y="839"/>
                  </a:lnTo>
                  <a:lnTo>
                    <a:pt x="701" y="858"/>
                  </a:lnTo>
                  <a:lnTo>
                    <a:pt x="712" y="877"/>
                  </a:lnTo>
                  <a:lnTo>
                    <a:pt x="725" y="896"/>
                  </a:lnTo>
                  <a:lnTo>
                    <a:pt x="778" y="853"/>
                  </a:lnTo>
                  <a:lnTo>
                    <a:pt x="784" y="863"/>
                  </a:lnTo>
                  <a:lnTo>
                    <a:pt x="790" y="871"/>
                  </a:lnTo>
                  <a:lnTo>
                    <a:pt x="797" y="879"/>
                  </a:lnTo>
                  <a:lnTo>
                    <a:pt x="802" y="888"/>
                  </a:lnTo>
                  <a:lnTo>
                    <a:pt x="808" y="896"/>
                  </a:lnTo>
                  <a:lnTo>
                    <a:pt x="814" y="906"/>
                  </a:lnTo>
                  <a:lnTo>
                    <a:pt x="821" y="914"/>
                  </a:lnTo>
                  <a:lnTo>
                    <a:pt x="829" y="922"/>
                  </a:lnTo>
                  <a:lnTo>
                    <a:pt x="837" y="930"/>
                  </a:lnTo>
                  <a:lnTo>
                    <a:pt x="845" y="938"/>
                  </a:lnTo>
                  <a:lnTo>
                    <a:pt x="859" y="920"/>
                  </a:lnTo>
                  <a:lnTo>
                    <a:pt x="874" y="912"/>
                  </a:lnTo>
                  <a:lnTo>
                    <a:pt x="886" y="912"/>
                  </a:lnTo>
                  <a:lnTo>
                    <a:pt x="899" y="917"/>
                  </a:lnTo>
                  <a:lnTo>
                    <a:pt x="912" y="925"/>
                  </a:lnTo>
                  <a:lnTo>
                    <a:pt x="925" y="936"/>
                  </a:lnTo>
                  <a:lnTo>
                    <a:pt x="938" y="948"/>
                  </a:lnTo>
                  <a:lnTo>
                    <a:pt x="950" y="957"/>
                  </a:lnTo>
                  <a:lnTo>
                    <a:pt x="965" y="964"/>
                  </a:lnTo>
                  <a:lnTo>
                    <a:pt x="979" y="967"/>
                  </a:lnTo>
                  <a:lnTo>
                    <a:pt x="1002" y="970"/>
                  </a:lnTo>
                  <a:lnTo>
                    <a:pt x="1026" y="967"/>
                  </a:lnTo>
                  <a:lnTo>
                    <a:pt x="1051" y="959"/>
                  </a:lnTo>
                  <a:lnTo>
                    <a:pt x="1075" y="949"/>
                  </a:lnTo>
                  <a:lnTo>
                    <a:pt x="1098" y="940"/>
                  </a:lnTo>
                  <a:lnTo>
                    <a:pt x="1118" y="933"/>
                  </a:lnTo>
                  <a:lnTo>
                    <a:pt x="1136" y="933"/>
                  </a:lnTo>
                  <a:lnTo>
                    <a:pt x="1150" y="941"/>
                  </a:lnTo>
                  <a:lnTo>
                    <a:pt x="1160" y="959"/>
                  </a:lnTo>
                  <a:lnTo>
                    <a:pt x="1165" y="991"/>
                  </a:lnTo>
                  <a:lnTo>
                    <a:pt x="1200" y="1010"/>
                  </a:lnTo>
                  <a:lnTo>
                    <a:pt x="1234" y="1018"/>
                  </a:lnTo>
                  <a:lnTo>
                    <a:pt x="1267" y="1016"/>
                  </a:lnTo>
                  <a:lnTo>
                    <a:pt x="1301" y="1008"/>
                  </a:lnTo>
                  <a:lnTo>
                    <a:pt x="1333" y="994"/>
                  </a:lnTo>
                  <a:lnTo>
                    <a:pt x="1366" y="976"/>
                  </a:lnTo>
                  <a:lnTo>
                    <a:pt x="1398" y="959"/>
                  </a:lnTo>
                  <a:lnTo>
                    <a:pt x="1430" y="940"/>
                  </a:lnTo>
                  <a:lnTo>
                    <a:pt x="1464" y="925"/>
                  </a:lnTo>
                  <a:lnTo>
                    <a:pt x="1496" y="914"/>
                  </a:lnTo>
                  <a:lnTo>
                    <a:pt x="1506" y="925"/>
                  </a:lnTo>
                  <a:lnTo>
                    <a:pt x="1514" y="941"/>
                  </a:lnTo>
                  <a:lnTo>
                    <a:pt x="1520" y="959"/>
                  </a:lnTo>
                  <a:lnTo>
                    <a:pt x="1525" y="976"/>
                  </a:lnTo>
                  <a:lnTo>
                    <a:pt x="1531" y="992"/>
                  </a:lnTo>
                  <a:lnTo>
                    <a:pt x="1539" y="1007"/>
                  </a:lnTo>
                  <a:lnTo>
                    <a:pt x="1549" y="1016"/>
                  </a:lnTo>
                  <a:lnTo>
                    <a:pt x="1562" y="1023"/>
                  </a:lnTo>
                  <a:lnTo>
                    <a:pt x="1578" y="1023"/>
                  </a:lnTo>
                  <a:lnTo>
                    <a:pt x="1598" y="1015"/>
                  </a:lnTo>
                  <a:lnTo>
                    <a:pt x="1605" y="1026"/>
                  </a:lnTo>
                  <a:lnTo>
                    <a:pt x="1613" y="1034"/>
                  </a:lnTo>
                  <a:lnTo>
                    <a:pt x="1621" y="1040"/>
                  </a:lnTo>
                  <a:lnTo>
                    <a:pt x="1629" y="1044"/>
                  </a:lnTo>
                  <a:lnTo>
                    <a:pt x="1637" y="1047"/>
                  </a:lnTo>
                  <a:lnTo>
                    <a:pt x="1646" y="1047"/>
                  </a:lnTo>
                  <a:lnTo>
                    <a:pt x="1658" y="1047"/>
                  </a:lnTo>
                  <a:lnTo>
                    <a:pt x="1667" y="1045"/>
                  </a:lnTo>
                  <a:lnTo>
                    <a:pt x="1678" y="1044"/>
                  </a:lnTo>
                  <a:lnTo>
                    <a:pt x="1690" y="1040"/>
                  </a:lnTo>
                  <a:lnTo>
                    <a:pt x="1706" y="1066"/>
                  </a:lnTo>
                  <a:lnTo>
                    <a:pt x="1718" y="1093"/>
                  </a:lnTo>
                  <a:lnTo>
                    <a:pt x="1730" y="1122"/>
                  </a:lnTo>
                  <a:lnTo>
                    <a:pt x="1739" y="1151"/>
                  </a:lnTo>
                  <a:lnTo>
                    <a:pt x="1750" y="1181"/>
                  </a:lnTo>
                  <a:lnTo>
                    <a:pt x="1762" y="1210"/>
                  </a:lnTo>
                  <a:lnTo>
                    <a:pt x="1774" y="1239"/>
                  </a:lnTo>
                  <a:lnTo>
                    <a:pt x="1790" y="1264"/>
                  </a:lnTo>
                  <a:lnTo>
                    <a:pt x="1810" y="1290"/>
                  </a:lnTo>
                  <a:lnTo>
                    <a:pt x="1834" y="1311"/>
                  </a:lnTo>
                  <a:lnTo>
                    <a:pt x="1866" y="1378"/>
                  </a:lnTo>
                  <a:lnTo>
                    <a:pt x="1877" y="1357"/>
                  </a:lnTo>
                  <a:lnTo>
                    <a:pt x="1878" y="1336"/>
                  </a:lnTo>
                  <a:lnTo>
                    <a:pt x="1875" y="1317"/>
                  </a:lnTo>
                  <a:lnTo>
                    <a:pt x="1869" y="1298"/>
                  </a:lnTo>
                  <a:lnTo>
                    <a:pt x="1861" y="1280"/>
                  </a:lnTo>
                  <a:lnTo>
                    <a:pt x="1853" y="1261"/>
                  </a:lnTo>
                  <a:lnTo>
                    <a:pt x="1848" y="1244"/>
                  </a:lnTo>
                  <a:lnTo>
                    <a:pt x="1846" y="1224"/>
                  </a:lnTo>
                  <a:lnTo>
                    <a:pt x="1851" y="1205"/>
                  </a:lnTo>
                  <a:lnTo>
                    <a:pt x="1866" y="1184"/>
                  </a:lnTo>
                  <a:lnTo>
                    <a:pt x="1853" y="1167"/>
                  </a:lnTo>
                  <a:lnTo>
                    <a:pt x="1840" y="1149"/>
                  </a:lnTo>
                  <a:lnTo>
                    <a:pt x="1827" y="1132"/>
                  </a:lnTo>
                  <a:lnTo>
                    <a:pt x="1818" y="1112"/>
                  </a:lnTo>
                  <a:lnTo>
                    <a:pt x="1808" y="1095"/>
                  </a:lnTo>
                  <a:lnTo>
                    <a:pt x="1802" y="1076"/>
                  </a:lnTo>
                  <a:lnTo>
                    <a:pt x="1798" y="1055"/>
                  </a:lnTo>
                  <a:lnTo>
                    <a:pt x="1800" y="1036"/>
                  </a:lnTo>
                  <a:lnTo>
                    <a:pt x="1806" y="1013"/>
                  </a:lnTo>
                  <a:lnTo>
                    <a:pt x="1816" y="991"/>
                  </a:lnTo>
                  <a:lnTo>
                    <a:pt x="1824" y="992"/>
                  </a:lnTo>
                  <a:lnTo>
                    <a:pt x="1829" y="992"/>
                  </a:lnTo>
                  <a:lnTo>
                    <a:pt x="1834" y="989"/>
                  </a:lnTo>
                  <a:lnTo>
                    <a:pt x="1837" y="986"/>
                  </a:lnTo>
                  <a:lnTo>
                    <a:pt x="1838" y="981"/>
                  </a:lnTo>
                  <a:lnTo>
                    <a:pt x="1840" y="975"/>
                  </a:lnTo>
                  <a:lnTo>
                    <a:pt x="1842" y="970"/>
                  </a:lnTo>
                  <a:lnTo>
                    <a:pt x="1845" y="964"/>
                  </a:lnTo>
                  <a:lnTo>
                    <a:pt x="1848" y="959"/>
                  </a:lnTo>
                  <a:lnTo>
                    <a:pt x="1851" y="956"/>
                  </a:lnTo>
                  <a:lnTo>
                    <a:pt x="1854" y="960"/>
                  </a:lnTo>
                  <a:lnTo>
                    <a:pt x="1854" y="967"/>
                  </a:lnTo>
                  <a:lnTo>
                    <a:pt x="1856" y="975"/>
                  </a:lnTo>
                  <a:lnTo>
                    <a:pt x="1856" y="983"/>
                  </a:lnTo>
                  <a:lnTo>
                    <a:pt x="1856" y="992"/>
                  </a:lnTo>
                  <a:lnTo>
                    <a:pt x="1858" y="1000"/>
                  </a:lnTo>
                  <a:lnTo>
                    <a:pt x="1861" y="1008"/>
                  </a:lnTo>
                  <a:lnTo>
                    <a:pt x="1866" y="1013"/>
                  </a:lnTo>
                  <a:lnTo>
                    <a:pt x="1872" y="1016"/>
                  </a:lnTo>
                  <a:lnTo>
                    <a:pt x="1883" y="1015"/>
                  </a:lnTo>
                  <a:lnTo>
                    <a:pt x="1890" y="1002"/>
                  </a:lnTo>
                  <a:lnTo>
                    <a:pt x="1894" y="989"/>
                  </a:lnTo>
                  <a:lnTo>
                    <a:pt x="1899" y="976"/>
                  </a:lnTo>
                  <a:lnTo>
                    <a:pt x="1902" y="965"/>
                  </a:lnTo>
                  <a:lnTo>
                    <a:pt x="1907" y="956"/>
                  </a:lnTo>
                  <a:lnTo>
                    <a:pt x="1912" y="946"/>
                  </a:lnTo>
                  <a:lnTo>
                    <a:pt x="1920" y="938"/>
                  </a:lnTo>
                  <a:lnTo>
                    <a:pt x="1930" y="932"/>
                  </a:lnTo>
                  <a:lnTo>
                    <a:pt x="1944" y="927"/>
                  </a:lnTo>
                  <a:lnTo>
                    <a:pt x="1962" y="924"/>
                  </a:lnTo>
                  <a:lnTo>
                    <a:pt x="1968" y="914"/>
                  </a:lnTo>
                  <a:lnTo>
                    <a:pt x="1909" y="906"/>
                  </a:lnTo>
                  <a:lnTo>
                    <a:pt x="1909" y="903"/>
                  </a:lnTo>
                  <a:lnTo>
                    <a:pt x="1909" y="900"/>
                  </a:lnTo>
                  <a:lnTo>
                    <a:pt x="1909" y="895"/>
                  </a:lnTo>
                  <a:lnTo>
                    <a:pt x="1910" y="892"/>
                  </a:lnTo>
                  <a:lnTo>
                    <a:pt x="1910" y="887"/>
                  </a:lnTo>
                  <a:lnTo>
                    <a:pt x="1910" y="884"/>
                  </a:lnTo>
                  <a:lnTo>
                    <a:pt x="1909" y="880"/>
                  </a:lnTo>
                  <a:lnTo>
                    <a:pt x="1907" y="877"/>
                  </a:lnTo>
                  <a:lnTo>
                    <a:pt x="1904" y="874"/>
                  </a:lnTo>
                  <a:lnTo>
                    <a:pt x="1901" y="871"/>
                  </a:lnTo>
                  <a:lnTo>
                    <a:pt x="1899" y="869"/>
                  </a:lnTo>
                  <a:lnTo>
                    <a:pt x="1902" y="872"/>
                  </a:lnTo>
                  <a:lnTo>
                    <a:pt x="1907" y="880"/>
                  </a:lnTo>
                  <a:lnTo>
                    <a:pt x="1915" y="890"/>
                  </a:lnTo>
                  <a:lnTo>
                    <a:pt x="1925" y="900"/>
                  </a:lnTo>
                  <a:lnTo>
                    <a:pt x="1934" y="906"/>
                  </a:lnTo>
                  <a:lnTo>
                    <a:pt x="1944" y="909"/>
                  </a:lnTo>
                  <a:lnTo>
                    <a:pt x="1954" y="906"/>
                  </a:lnTo>
                  <a:lnTo>
                    <a:pt x="1962" y="893"/>
                  </a:lnTo>
                  <a:lnTo>
                    <a:pt x="1968" y="871"/>
                  </a:lnTo>
                  <a:lnTo>
                    <a:pt x="1970" y="868"/>
                  </a:lnTo>
                  <a:lnTo>
                    <a:pt x="1973" y="864"/>
                  </a:lnTo>
                  <a:lnTo>
                    <a:pt x="1978" y="863"/>
                  </a:lnTo>
                  <a:lnTo>
                    <a:pt x="1982" y="863"/>
                  </a:lnTo>
                  <a:lnTo>
                    <a:pt x="1989" y="863"/>
                  </a:lnTo>
                  <a:lnTo>
                    <a:pt x="1995" y="863"/>
                  </a:lnTo>
                  <a:lnTo>
                    <a:pt x="2002" y="863"/>
                  </a:lnTo>
                  <a:lnTo>
                    <a:pt x="2010" y="863"/>
                  </a:lnTo>
                  <a:lnTo>
                    <a:pt x="2014" y="864"/>
                  </a:lnTo>
                  <a:lnTo>
                    <a:pt x="2021" y="864"/>
                  </a:lnTo>
                  <a:lnTo>
                    <a:pt x="2014" y="864"/>
                  </a:lnTo>
                  <a:lnTo>
                    <a:pt x="2008" y="864"/>
                  </a:lnTo>
                  <a:lnTo>
                    <a:pt x="2000" y="864"/>
                  </a:lnTo>
                  <a:lnTo>
                    <a:pt x="1994" y="864"/>
                  </a:lnTo>
                  <a:lnTo>
                    <a:pt x="1987" y="864"/>
                  </a:lnTo>
                  <a:lnTo>
                    <a:pt x="1981" y="864"/>
                  </a:lnTo>
                  <a:lnTo>
                    <a:pt x="1974" y="866"/>
                  </a:lnTo>
                  <a:lnTo>
                    <a:pt x="1970" y="869"/>
                  </a:lnTo>
                  <a:lnTo>
                    <a:pt x="1965" y="874"/>
                  </a:lnTo>
                  <a:lnTo>
                    <a:pt x="1962" y="882"/>
                  </a:lnTo>
                  <a:lnTo>
                    <a:pt x="1968" y="914"/>
                  </a:lnTo>
                  <a:lnTo>
                    <a:pt x="1990" y="908"/>
                  </a:lnTo>
                  <a:lnTo>
                    <a:pt x="2014" y="898"/>
                  </a:lnTo>
                  <a:lnTo>
                    <a:pt x="2038" y="885"/>
                  </a:lnTo>
                  <a:lnTo>
                    <a:pt x="2062" y="871"/>
                  </a:lnTo>
                  <a:lnTo>
                    <a:pt x="2085" y="860"/>
                  </a:lnTo>
                  <a:lnTo>
                    <a:pt x="2109" y="850"/>
                  </a:lnTo>
                  <a:lnTo>
                    <a:pt x="2131" y="847"/>
                  </a:lnTo>
                  <a:lnTo>
                    <a:pt x="2152" y="848"/>
                  </a:lnTo>
                  <a:lnTo>
                    <a:pt x="2171" y="860"/>
                  </a:lnTo>
                  <a:lnTo>
                    <a:pt x="2190" y="882"/>
                  </a:lnTo>
                  <a:lnTo>
                    <a:pt x="2200" y="876"/>
                  </a:lnTo>
                  <a:lnTo>
                    <a:pt x="2210" y="871"/>
                  </a:lnTo>
                  <a:lnTo>
                    <a:pt x="2221" y="866"/>
                  </a:lnTo>
                  <a:lnTo>
                    <a:pt x="2230" y="861"/>
                  </a:lnTo>
                  <a:lnTo>
                    <a:pt x="2242" y="856"/>
                  </a:lnTo>
                  <a:lnTo>
                    <a:pt x="2251" y="850"/>
                  </a:lnTo>
                  <a:lnTo>
                    <a:pt x="2259" y="845"/>
                  </a:lnTo>
                  <a:lnTo>
                    <a:pt x="2269" y="839"/>
                  </a:lnTo>
                  <a:lnTo>
                    <a:pt x="2275" y="831"/>
                  </a:lnTo>
                  <a:lnTo>
                    <a:pt x="2282" y="821"/>
                  </a:lnTo>
                  <a:lnTo>
                    <a:pt x="2280" y="816"/>
                  </a:lnTo>
                  <a:lnTo>
                    <a:pt x="2280" y="815"/>
                  </a:lnTo>
                  <a:lnTo>
                    <a:pt x="2282" y="816"/>
                  </a:lnTo>
                  <a:lnTo>
                    <a:pt x="2282" y="818"/>
                  </a:lnTo>
                  <a:lnTo>
                    <a:pt x="2283" y="821"/>
                  </a:lnTo>
                  <a:lnTo>
                    <a:pt x="2285" y="824"/>
                  </a:lnTo>
                  <a:lnTo>
                    <a:pt x="2288" y="828"/>
                  </a:lnTo>
                  <a:lnTo>
                    <a:pt x="2291" y="831"/>
                  </a:lnTo>
                  <a:lnTo>
                    <a:pt x="2294" y="831"/>
                  </a:lnTo>
                  <a:lnTo>
                    <a:pt x="2299" y="829"/>
                  </a:lnTo>
                  <a:lnTo>
                    <a:pt x="2306" y="826"/>
                  </a:lnTo>
                  <a:lnTo>
                    <a:pt x="2310" y="821"/>
                  </a:lnTo>
                  <a:lnTo>
                    <a:pt x="2314" y="815"/>
                  </a:lnTo>
                  <a:lnTo>
                    <a:pt x="2315" y="810"/>
                  </a:lnTo>
                  <a:lnTo>
                    <a:pt x="2315" y="804"/>
                  </a:lnTo>
                  <a:lnTo>
                    <a:pt x="2315" y="796"/>
                  </a:lnTo>
                  <a:lnTo>
                    <a:pt x="2315" y="789"/>
                  </a:lnTo>
                  <a:lnTo>
                    <a:pt x="2315" y="783"/>
                  </a:lnTo>
                  <a:lnTo>
                    <a:pt x="2315" y="775"/>
                  </a:lnTo>
                  <a:lnTo>
                    <a:pt x="2317" y="768"/>
                  </a:lnTo>
                  <a:lnTo>
                    <a:pt x="2299" y="762"/>
                  </a:lnTo>
                  <a:lnTo>
                    <a:pt x="2331" y="695"/>
                  </a:lnTo>
                  <a:lnTo>
                    <a:pt x="2349" y="720"/>
                  </a:lnTo>
                  <a:lnTo>
                    <a:pt x="2323" y="727"/>
                  </a:lnTo>
                  <a:lnTo>
                    <a:pt x="2326" y="733"/>
                  </a:lnTo>
                  <a:lnTo>
                    <a:pt x="2328" y="741"/>
                  </a:lnTo>
                  <a:lnTo>
                    <a:pt x="2330" y="749"/>
                  </a:lnTo>
                  <a:lnTo>
                    <a:pt x="2330" y="757"/>
                  </a:lnTo>
                  <a:lnTo>
                    <a:pt x="2330" y="765"/>
                  </a:lnTo>
                  <a:lnTo>
                    <a:pt x="2330" y="773"/>
                  </a:lnTo>
                  <a:lnTo>
                    <a:pt x="2331" y="780"/>
                  </a:lnTo>
                  <a:lnTo>
                    <a:pt x="2334" y="786"/>
                  </a:lnTo>
                  <a:lnTo>
                    <a:pt x="2341" y="792"/>
                  </a:lnTo>
                  <a:lnTo>
                    <a:pt x="2349" y="797"/>
                  </a:lnTo>
                  <a:lnTo>
                    <a:pt x="2362" y="797"/>
                  </a:lnTo>
                  <a:lnTo>
                    <a:pt x="2371" y="794"/>
                  </a:lnTo>
                  <a:lnTo>
                    <a:pt x="2376" y="786"/>
                  </a:lnTo>
                  <a:lnTo>
                    <a:pt x="2379" y="776"/>
                  </a:lnTo>
                  <a:lnTo>
                    <a:pt x="2381" y="767"/>
                  </a:lnTo>
                  <a:lnTo>
                    <a:pt x="2382" y="757"/>
                  </a:lnTo>
                  <a:lnTo>
                    <a:pt x="2386" y="749"/>
                  </a:lnTo>
                  <a:lnTo>
                    <a:pt x="2390" y="743"/>
                  </a:lnTo>
                  <a:lnTo>
                    <a:pt x="2400" y="741"/>
                  </a:lnTo>
                  <a:lnTo>
                    <a:pt x="2414" y="744"/>
                  </a:lnTo>
                  <a:lnTo>
                    <a:pt x="2419" y="733"/>
                  </a:lnTo>
                  <a:lnTo>
                    <a:pt x="2419" y="722"/>
                  </a:lnTo>
                  <a:lnTo>
                    <a:pt x="2416" y="712"/>
                  </a:lnTo>
                  <a:lnTo>
                    <a:pt x="2411" y="704"/>
                  </a:lnTo>
                  <a:lnTo>
                    <a:pt x="2403" y="695"/>
                  </a:lnTo>
                  <a:lnTo>
                    <a:pt x="2394" y="688"/>
                  </a:lnTo>
                  <a:lnTo>
                    <a:pt x="2384" y="680"/>
                  </a:lnTo>
                  <a:lnTo>
                    <a:pt x="2374" y="672"/>
                  </a:lnTo>
                  <a:lnTo>
                    <a:pt x="2366" y="666"/>
                  </a:lnTo>
                  <a:lnTo>
                    <a:pt x="2358" y="660"/>
                  </a:lnTo>
                  <a:lnTo>
                    <a:pt x="2360" y="656"/>
                  </a:lnTo>
                  <a:lnTo>
                    <a:pt x="2362" y="653"/>
                  </a:lnTo>
                  <a:lnTo>
                    <a:pt x="2365" y="652"/>
                  </a:lnTo>
                  <a:lnTo>
                    <a:pt x="2368" y="652"/>
                  </a:lnTo>
                  <a:lnTo>
                    <a:pt x="2371" y="652"/>
                  </a:lnTo>
                  <a:lnTo>
                    <a:pt x="2376" y="652"/>
                  </a:lnTo>
                  <a:lnTo>
                    <a:pt x="2379" y="652"/>
                  </a:lnTo>
                  <a:lnTo>
                    <a:pt x="2384" y="652"/>
                  </a:lnTo>
                  <a:lnTo>
                    <a:pt x="2387" y="653"/>
                  </a:lnTo>
                  <a:lnTo>
                    <a:pt x="2390" y="653"/>
                  </a:lnTo>
                  <a:lnTo>
                    <a:pt x="2389" y="652"/>
                  </a:lnTo>
                  <a:lnTo>
                    <a:pt x="2387" y="652"/>
                  </a:lnTo>
                  <a:lnTo>
                    <a:pt x="2386" y="652"/>
                  </a:lnTo>
                  <a:lnTo>
                    <a:pt x="2382" y="653"/>
                  </a:lnTo>
                  <a:lnTo>
                    <a:pt x="2382" y="653"/>
                  </a:lnTo>
                  <a:lnTo>
                    <a:pt x="2381" y="655"/>
                  </a:lnTo>
                  <a:lnTo>
                    <a:pt x="2378" y="656"/>
                  </a:lnTo>
                  <a:lnTo>
                    <a:pt x="2376" y="658"/>
                  </a:lnTo>
                  <a:lnTo>
                    <a:pt x="2374" y="658"/>
                  </a:lnTo>
                  <a:lnTo>
                    <a:pt x="2373" y="660"/>
                  </a:lnTo>
                  <a:lnTo>
                    <a:pt x="2379" y="669"/>
                  </a:lnTo>
                  <a:lnTo>
                    <a:pt x="2384" y="677"/>
                  </a:lnTo>
                  <a:lnTo>
                    <a:pt x="2390" y="684"/>
                  </a:lnTo>
                  <a:lnTo>
                    <a:pt x="2395" y="688"/>
                  </a:lnTo>
                  <a:lnTo>
                    <a:pt x="2400" y="693"/>
                  </a:lnTo>
                  <a:lnTo>
                    <a:pt x="2405" y="698"/>
                  </a:lnTo>
                  <a:lnTo>
                    <a:pt x="2411" y="703"/>
                  </a:lnTo>
                  <a:lnTo>
                    <a:pt x="2416" y="709"/>
                  </a:lnTo>
                  <a:lnTo>
                    <a:pt x="2421" y="717"/>
                  </a:lnTo>
                  <a:lnTo>
                    <a:pt x="2426" y="727"/>
                  </a:lnTo>
                  <a:lnTo>
                    <a:pt x="2445" y="701"/>
                  </a:lnTo>
                  <a:lnTo>
                    <a:pt x="2467" y="685"/>
                  </a:lnTo>
                  <a:lnTo>
                    <a:pt x="2488" y="676"/>
                  </a:lnTo>
                  <a:lnTo>
                    <a:pt x="2512" y="669"/>
                  </a:lnTo>
                  <a:lnTo>
                    <a:pt x="2534" y="666"/>
                  </a:lnTo>
                  <a:lnTo>
                    <a:pt x="2558" y="663"/>
                  </a:lnTo>
                  <a:lnTo>
                    <a:pt x="2581" y="658"/>
                  </a:lnTo>
                  <a:lnTo>
                    <a:pt x="2603" y="650"/>
                  </a:lnTo>
                  <a:lnTo>
                    <a:pt x="2624" y="637"/>
                  </a:lnTo>
                  <a:lnTo>
                    <a:pt x="2643" y="618"/>
                  </a:lnTo>
                  <a:lnTo>
                    <a:pt x="2659" y="605"/>
                  </a:lnTo>
                  <a:lnTo>
                    <a:pt x="2672" y="597"/>
                  </a:lnTo>
                  <a:lnTo>
                    <a:pt x="2683" y="592"/>
                  </a:lnTo>
                  <a:lnTo>
                    <a:pt x="2694" y="591"/>
                  </a:lnTo>
                  <a:lnTo>
                    <a:pt x="2704" y="591"/>
                  </a:lnTo>
                  <a:lnTo>
                    <a:pt x="2715" y="592"/>
                  </a:lnTo>
                  <a:lnTo>
                    <a:pt x="2726" y="594"/>
                  </a:lnTo>
                  <a:lnTo>
                    <a:pt x="2739" y="596"/>
                  </a:lnTo>
                  <a:lnTo>
                    <a:pt x="2754" y="596"/>
                  </a:lnTo>
                  <a:lnTo>
                    <a:pt x="2771" y="592"/>
                  </a:lnTo>
                  <a:lnTo>
                    <a:pt x="2786" y="567"/>
                  </a:lnTo>
                  <a:lnTo>
                    <a:pt x="2803" y="540"/>
                  </a:lnTo>
                  <a:lnTo>
                    <a:pt x="2824" y="516"/>
                  </a:lnTo>
                  <a:lnTo>
                    <a:pt x="2846" y="492"/>
                  </a:lnTo>
                  <a:lnTo>
                    <a:pt x="2870" y="469"/>
                  </a:lnTo>
                  <a:lnTo>
                    <a:pt x="2896" y="448"/>
                  </a:lnTo>
                  <a:lnTo>
                    <a:pt x="2922" y="428"/>
                  </a:lnTo>
                  <a:lnTo>
                    <a:pt x="2947" y="408"/>
                  </a:lnTo>
                  <a:lnTo>
                    <a:pt x="2974" y="391"/>
                  </a:lnTo>
                  <a:lnTo>
                    <a:pt x="3000" y="375"/>
                  </a:lnTo>
                  <a:lnTo>
                    <a:pt x="2994" y="357"/>
                  </a:lnTo>
                  <a:lnTo>
                    <a:pt x="2986" y="344"/>
                  </a:lnTo>
                  <a:lnTo>
                    <a:pt x="2976" y="333"/>
                  </a:lnTo>
                  <a:lnTo>
                    <a:pt x="2965" y="325"/>
                  </a:lnTo>
                  <a:lnTo>
                    <a:pt x="2954" y="316"/>
                  </a:lnTo>
                  <a:lnTo>
                    <a:pt x="2942" y="308"/>
                  </a:lnTo>
                  <a:lnTo>
                    <a:pt x="2933" y="298"/>
                  </a:lnTo>
                  <a:lnTo>
                    <a:pt x="2923" y="287"/>
                  </a:lnTo>
                  <a:lnTo>
                    <a:pt x="2918" y="272"/>
                  </a:lnTo>
                  <a:lnTo>
                    <a:pt x="2915" y="255"/>
                  </a:lnTo>
                  <a:lnTo>
                    <a:pt x="2890" y="255"/>
                  </a:lnTo>
                  <a:lnTo>
                    <a:pt x="2891" y="250"/>
                  </a:lnTo>
                  <a:lnTo>
                    <a:pt x="2891" y="245"/>
                  </a:lnTo>
                  <a:lnTo>
                    <a:pt x="2890" y="240"/>
                  </a:lnTo>
                  <a:lnTo>
                    <a:pt x="2888" y="236"/>
                  </a:lnTo>
                  <a:lnTo>
                    <a:pt x="2885" y="232"/>
                  </a:lnTo>
                  <a:lnTo>
                    <a:pt x="2882" y="229"/>
                  </a:lnTo>
                  <a:lnTo>
                    <a:pt x="2877" y="226"/>
                  </a:lnTo>
                  <a:lnTo>
                    <a:pt x="2874" y="223"/>
                  </a:lnTo>
                  <a:lnTo>
                    <a:pt x="2869" y="221"/>
                  </a:lnTo>
                  <a:lnTo>
                    <a:pt x="2866" y="220"/>
                  </a:lnTo>
                  <a:lnTo>
                    <a:pt x="2813" y="220"/>
                  </a:lnTo>
                  <a:lnTo>
                    <a:pt x="2824" y="196"/>
                  </a:lnTo>
                  <a:lnTo>
                    <a:pt x="2763" y="196"/>
                  </a:lnTo>
                  <a:lnTo>
                    <a:pt x="2773" y="188"/>
                  </a:lnTo>
                  <a:lnTo>
                    <a:pt x="2778" y="178"/>
                  </a:lnTo>
                  <a:lnTo>
                    <a:pt x="2779" y="167"/>
                  </a:lnTo>
                  <a:lnTo>
                    <a:pt x="2776" y="157"/>
                  </a:lnTo>
                  <a:lnTo>
                    <a:pt x="2771" y="146"/>
                  </a:lnTo>
                  <a:lnTo>
                    <a:pt x="2765" y="136"/>
                  </a:lnTo>
                  <a:lnTo>
                    <a:pt x="2755" y="127"/>
                  </a:lnTo>
                  <a:lnTo>
                    <a:pt x="2744" y="120"/>
                  </a:lnTo>
                  <a:lnTo>
                    <a:pt x="2733" y="114"/>
                  </a:lnTo>
                  <a:lnTo>
                    <a:pt x="2722" y="111"/>
                  </a:lnTo>
                  <a:lnTo>
                    <a:pt x="2709" y="117"/>
                  </a:lnTo>
                  <a:lnTo>
                    <a:pt x="2698" y="127"/>
                  </a:lnTo>
                  <a:lnTo>
                    <a:pt x="2688" y="136"/>
                  </a:lnTo>
                  <a:lnTo>
                    <a:pt x="2678" y="146"/>
                  </a:lnTo>
                  <a:lnTo>
                    <a:pt x="2669" y="157"/>
                  </a:lnTo>
                  <a:lnTo>
                    <a:pt x="2661" y="165"/>
                  </a:lnTo>
                  <a:lnTo>
                    <a:pt x="2650" y="172"/>
                  </a:lnTo>
                  <a:lnTo>
                    <a:pt x="2640" y="175"/>
                  </a:lnTo>
                  <a:lnTo>
                    <a:pt x="2627" y="175"/>
                  </a:lnTo>
                  <a:lnTo>
                    <a:pt x="2613" y="170"/>
                  </a:lnTo>
                  <a:lnTo>
                    <a:pt x="2613" y="165"/>
                  </a:lnTo>
                  <a:lnTo>
                    <a:pt x="2613" y="160"/>
                  </a:lnTo>
                  <a:lnTo>
                    <a:pt x="2611" y="157"/>
                  </a:lnTo>
                  <a:lnTo>
                    <a:pt x="2610" y="152"/>
                  </a:lnTo>
                  <a:lnTo>
                    <a:pt x="2608" y="148"/>
                  </a:lnTo>
                  <a:lnTo>
                    <a:pt x="2605" y="144"/>
                  </a:lnTo>
                  <a:lnTo>
                    <a:pt x="2602" y="141"/>
                  </a:lnTo>
                  <a:lnTo>
                    <a:pt x="2600" y="136"/>
                  </a:lnTo>
                  <a:lnTo>
                    <a:pt x="2597" y="133"/>
                  </a:lnTo>
                  <a:lnTo>
                    <a:pt x="2595" y="128"/>
                  </a:lnTo>
                  <a:lnTo>
                    <a:pt x="2613" y="146"/>
                  </a:lnTo>
                  <a:lnTo>
                    <a:pt x="2616" y="143"/>
                  </a:lnTo>
                  <a:lnTo>
                    <a:pt x="2618" y="141"/>
                  </a:lnTo>
                  <a:lnTo>
                    <a:pt x="2619" y="138"/>
                  </a:lnTo>
                  <a:lnTo>
                    <a:pt x="2619" y="133"/>
                  </a:lnTo>
                  <a:lnTo>
                    <a:pt x="2619" y="130"/>
                  </a:lnTo>
                  <a:lnTo>
                    <a:pt x="2619" y="125"/>
                  </a:lnTo>
                  <a:lnTo>
                    <a:pt x="2619" y="122"/>
                  </a:lnTo>
                  <a:lnTo>
                    <a:pt x="2619" y="117"/>
                  </a:lnTo>
                  <a:lnTo>
                    <a:pt x="2619" y="114"/>
                  </a:lnTo>
                  <a:lnTo>
                    <a:pt x="2619" y="111"/>
                  </a:lnTo>
                  <a:lnTo>
                    <a:pt x="2603" y="98"/>
                  </a:lnTo>
                  <a:lnTo>
                    <a:pt x="2584" y="92"/>
                  </a:lnTo>
                  <a:lnTo>
                    <a:pt x="2565" y="87"/>
                  </a:lnTo>
                  <a:lnTo>
                    <a:pt x="2546" y="85"/>
                  </a:lnTo>
                  <a:lnTo>
                    <a:pt x="2526" y="85"/>
                  </a:lnTo>
                  <a:lnTo>
                    <a:pt x="2509" y="84"/>
                  </a:lnTo>
                  <a:lnTo>
                    <a:pt x="2491" y="80"/>
                  </a:lnTo>
                  <a:lnTo>
                    <a:pt x="2475" y="76"/>
                  </a:lnTo>
                  <a:lnTo>
                    <a:pt x="2461" y="66"/>
                  </a:lnTo>
                  <a:lnTo>
                    <a:pt x="2450" y="52"/>
                  </a:lnTo>
                  <a:lnTo>
                    <a:pt x="2454" y="50"/>
                  </a:lnTo>
                  <a:lnTo>
                    <a:pt x="2456" y="47"/>
                  </a:lnTo>
                  <a:lnTo>
                    <a:pt x="2458" y="45"/>
                  </a:lnTo>
                  <a:lnTo>
                    <a:pt x="2459" y="42"/>
                  </a:lnTo>
                  <a:lnTo>
                    <a:pt x="2459" y="37"/>
                  </a:lnTo>
                  <a:lnTo>
                    <a:pt x="2459" y="34"/>
                  </a:lnTo>
                  <a:lnTo>
                    <a:pt x="2459" y="31"/>
                  </a:lnTo>
                  <a:lnTo>
                    <a:pt x="2458" y="26"/>
                  </a:lnTo>
                  <a:lnTo>
                    <a:pt x="2458" y="23"/>
                  </a:lnTo>
                  <a:lnTo>
                    <a:pt x="2458" y="20"/>
                  </a:lnTo>
                  <a:lnTo>
                    <a:pt x="2432" y="2"/>
                  </a:lnTo>
                  <a:lnTo>
                    <a:pt x="2438" y="0"/>
                  </a:lnTo>
                  <a:lnTo>
                    <a:pt x="2443" y="2"/>
                  </a:lnTo>
                  <a:lnTo>
                    <a:pt x="2448" y="4"/>
                  </a:lnTo>
                  <a:lnTo>
                    <a:pt x="2453" y="8"/>
                  </a:lnTo>
                  <a:lnTo>
                    <a:pt x="2456" y="13"/>
                  </a:lnTo>
                  <a:lnTo>
                    <a:pt x="2458" y="20"/>
                  </a:lnTo>
                  <a:lnTo>
                    <a:pt x="2459" y="26"/>
                  </a:lnTo>
                  <a:lnTo>
                    <a:pt x="2459" y="32"/>
                  </a:lnTo>
                  <a:lnTo>
                    <a:pt x="2459" y="39"/>
                  </a:lnTo>
                  <a:lnTo>
                    <a:pt x="2458" y="44"/>
                  </a:lnTo>
                  <a:lnTo>
                    <a:pt x="2458" y="44"/>
                  </a:lnTo>
                  <a:lnTo>
                    <a:pt x="2456" y="44"/>
                  </a:lnTo>
                  <a:close/>
                </a:path>
              </a:pathLst>
            </a:custGeom>
            <a:solidFill>
              <a:srgbClr val="808000"/>
            </a:solidFill>
            <a:ln w="9525">
              <a:noFill/>
              <a:round/>
              <a:headEnd/>
              <a:tailEnd/>
            </a:ln>
          </p:spPr>
          <p:txBody>
            <a:bodyPr/>
            <a:lstStyle/>
            <a:p>
              <a:endParaRPr lang="en-US"/>
            </a:p>
          </p:txBody>
        </p:sp>
        <p:sp>
          <p:nvSpPr>
            <p:cNvPr id="57359" name="Freeform 15"/>
            <p:cNvSpPr>
              <a:spLocks/>
            </p:cNvSpPr>
            <p:nvPr/>
          </p:nvSpPr>
          <p:spPr bwMode="auto">
            <a:xfrm>
              <a:off x="2112" y="3042"/>
              <a:ext cx="1610" cy="1051"/>
            </a:xfrm>
            <a:custGeom>
              <a:avLst/>
              <a:gdLst/>
              <a:ahLst/>
              <a:cxnLst>
                <a:cxn ang="0">
                  <a:pos x="2523" y="93"/>
                </a:cxn>
                <a:cxn ang="0">
                  <a:pos x="2694" y="53"/>
                </a:cxn>
                <a:cxn ang="0">
                  <a:pos x="2781" y="50"/>
                </a:cxn>
                <a:cxn ang="0">
                  <a:pos x="3042" y="213"/>
                </a:cxn>
                <a:cxn ang="0">
                  <a:pos x="3184" y="967"/>
                </a:cxn>
                <a:cxn ang="0">
                  <a:pos x="1827" y="1754"/>
                </a:cxn>
                <a:cxn ang="0">
                  <a:pos x="930" y="1972"/>
                </a:cxn>
                <a:cxn ang="0">
                  <a:pos x="1176" y="2047"/>
                </a:cxn>
                <a:cxn ang="0">
                  <a:pos x="1114" y="2055"/>
                </a:cxn>
                <a:cxn ang="0">
                  <a:pos x="810" y="1980"/>
                </a:cxn>
                <a:cxn ang="0">
                  <a:pos x="642" y="2088"/>
                </a:cxn>
                <a:cxn ang="0">
                  <a:pos x="573" y="1949"/>
                </a:cxn>
                <a:cxn ang="0">
                  <a:pos x="450" y="1898"/>
                </a:cxn>
                <a:cxn ang="0">
                  <a:pos x="458" y="1866"/>
                </a:cxn>
                <a:cxn ang="0">
                  <a:pos x="458" y="1837"/>
                </a:cxn>
                <a:cxn ang="0">
                  <a:pos x="342" y="1730"/>
                </a:cxn>
                <a:cxn ang="0">
                  <a:pos x="186" y="1682"/>
                </a:cxn>
                <a:cxn ang="0">
                  <a:pos x="160" y="1698"/>
                </a:cxn>
                <a:cxn ang="0">
                  <a:pos x="227" y="1757"/>
                </a:cxn>
                <a:cxn ang="0">
                  <a:pos x="208" y="1759"/>
                </a:cxn>
                <a:cxn ang="0">
                  <a:pos x="234" y="1813"/>
                </a:cxn>
                <a:cxn ang="0">
                  <a:pos x="266" y="1834"/>
                </a:cxn>
                <a:cxn ang="0">
                  <a:pos x="171" y="1924"/>
                </a:cxn>
                <a:cxn ang="0">
                  <a:pos x="194" y="1970"/>
                </a:cxn>
                <a:cxn ang="0">
                  <a:pos x="152" y="2012"/>
                </a:cxn>
                <a:cxn ang="0">
                  <a:pos x="144" y="1957"/>
                </a:cxn>
                <a:cxn ang="0">
                  <a:pos x="99" y="1925"/>
                </a:cxn>
                <a:cxn ang="0">
                  <a:pos x="134" y="1799"/>
                </a:cxn>
                <a:cxn ang="0">
                  <a:pos x="134" y="1712"/>
                </a:cxn>
                <a:cxn ang="0">
                  <a:pos x="243" y="1695"/>
                </a:cxn>
                <a:cxn ang="0">
                  <a:pos x="338" y="1607"/>
                </a:cxn>
                <a:cxn ang="0">
                  <a:pos x="176" y="1581"/>
                </a:cxn>
                <a:cxn ang="0">
                  <a:pos x="118" y="900"/>
                </a:cxn>
                <a:cxn ang="0">
                  <a:pos x="554" y="397"/>
                </a:cxn>
                <a:cxn ang="0">
                  <a:pos x="770" y="383"/>
                </a:cxn>
                <a:cxn ang="0">
                  <a:pos x="621" y="480"/>
                </a:cxn>
                <a:cxn ang="0">
                  <a:pos x="458" y="519"/>
                </a:cxn>
                <a:cxn ang="0">
                  <a:pos x="389" y="637"/>
                </a:cxn>
                <a:cxn ang="0">
                  <a:pos x="333" y="682"/>
                </a:cxn>
                <a:cxn ang="0">
                  <a:pos x="270" y="1104"/>
                </a:cxn>
                <a:cxn ang="0">
                  <a:pos x="659" y="776"/>
                </a:cxn>
                <a:cxn ang="0">
                  <a:pos x="886" y="912"/>
                </a:cxn>
                <a:cxn ang="0">
                  <a:pos x="1267" y="1016"/>
                </a:cxn>
                <a:cxn ang="0">
                  <a:pos x="1621" y="1040"/>
                </a:cxn>
                <a:cxn ang="0">
                  <a:pos x="1878" y="1336"/>
                </a:cxn>
                <a:cxn ang="0">
                  <a:pos x="1829" y="992"/>
                </a:cxn>
                <a:cxn ang="0">
                  <a:pos x="1894" y="989"/>
                </a:cxn>
                <a:cxn ang="0">
                  <a:pos x="1901" y="871"/>
                </a:cxn>
                <a:cxn ang="0">
                  <a:pos x="2021" y="864"/>
                </a:cxn>
                <a:cxn ang="0">
                  <a:pos x="2171" y="860"/>
                </a:cxn>
                <a:cxn ang="0">
                  <a:pos x="2294" y="831"/>
                </a:cxn>
                <a:cxn ang="0">
                  <a:pos x="2330" y="765"/>
                </a:cxn>
                <a:cxn ang="0">
                  <a:pos x="2403" y="695"/>
                </a:cxn>
                <a:cxn ang="0">
                  <a:pos x="2382" y="653"/>
                </a:cxn>
                <a:cxn ang="0">
                  <a:pos x="2534" y="666"/>
                </a:cxn>
                <a:cxn ang="0">
                  <a:pos x="2870" y="469"/>
                </a:cxn>
                <a:cxn ang="0">
                  <a:pos x="2888" y="236"/>
                </a:cxn>
                <a:cxn ang="0">
                  <a:pos x="2709" y="117"/>
                </a:cxn>
                <a:cxn ang="0">
                  <a:pos x="2613" y="146"/>
                </a:cxn>
                <a:cxn ang="0">
                  <a:pos x="2450" y="52"/>
                </a:cxn>
                <a:cxn ang="0">
                  <a:pos x="2459" y="39"/>
                </a:cxn>
              </a:cxnLst>
              <a:rect l="0" t="0" r="r" b="b"/>
              <a:pathLst>
                <a:path w="3219" h="2101">
                  <a:moveTo>
                    <a:pt x="2456" y="44"/>
                  </a:moveTo>
                  <a:lnTo>
                    <a:pt x="2456" y="50"/>
                  </a:lnTo>
                  <a:lnTo>
                    <a:pt x="2456" y="55"/>
                  </a:lnTo>
                  <a:lnTo>
                    <a:pt x="2458" y="60"/>
                  </a:lnTo>
                  <a:lnTo>
                    <a:pt x="2461" y="64"/>
                  </a:lnTo>
                  <a:lnTo>
                    <a:pt x="2464" y="68"/>
                  </a:lnTo>
                  <a:lnTo>
                    <a:pt x="2469" y="71"/>
                  </a:lnTo>
                  <a:lnTo>
                    <a:pt x="2474" y="76"/>
                  </a:lnTo>
                  <a:lnTo>
                    <a:pt x="2478" y="79"/>
                  </a:lnTo>
                  <a:lnTo>
                    <a:pt x="2482" y="82"/>
                  </a:lnTo>
                  <a:lnTo>
                    <a:pt x="2485" y="87"/>
                  </a:lnTo>
                  <a:lnTo>
                    <a:pt x="2490" y="80"/>
                  </a:lnTo>
                  <a:lnTo>
                    <a:pt x="2493" y="77"/>
                  </a:lnTo>
                  <a:lnTo>
                    <a:pt x="2498" y="77"/>
                  </a:lnTo>
                  <a:lnTo>
                    <a:pt x="2501" y="79"/>
                  </a:lnTo>
                  <a:lnTo>
                    <a:pt x="2506" y="82"/>
                  </a:lnTo>
                  <a:lnTo>
                    <a:pt x="2509" y="85"/>
                  </a:lnTo>
                  <a:lnTo>
                    <a:pt x="2514" y="88"/>
                  </a:lnTo>
                  <a:lnTo>
                    <a:pt x="2518" y="92"/>
                  </a:lnTo>
                  <a:lnTo>
                    <a:pt x="2523" y="93"/>
                  </a:lnTo>
                  <a:lnTo>
                    <a:pt x="2528" y="93"/>
                  </a:lnTo>
                  <a:lnTo>
                    <a:pt x="2520" y="79"/>
                  </a:lnTo>
                  <a:lnTo>
                    <a:pt x="2518" y="69"/>
                  </a:lnTo>
                  <a:lnTo>
                    <a:pt x="2523" y="63"/>
                  </a:lnTo>
                  <a:lnTo>
                    <a:pt x="2533" y="58"/>
                  </a:lnTo>
                  <a:lnTo>
                    <a:pt x="2546" y="56"/>
                  </a:lnTo>
                  <a:lnTo>
                    <a:pt x="2558" y="53"/>
                  </a:lnTo>
                  <a:lnTo>
                    <a:pt x="2574" y="52"/>
                  </a:lnTo>
                  <a:lnTo>
                    <a:pt x="2589" y="48"/>
                  </a:lnTo>
                  <a:lnTo>
                    <a:pt x="2602" y="44"/>
                  </a:lnTo>
                  <a:lnTo>
                    <a:pt x="2613" y="37"/>
                  </a:lnTo>
                  <a:lnTo>
                    <a:pt x="2618" y="39"/>
                  </a:lnTo>
                  <a:lnTo>
                    <a:pt x="2626" y="40"/>
                  </a:lnTo>
                  <a:lnTo>
                    <a:pt x="2634" y="44"/>
                  </a:lnTo>
                  <a:lnTo>
                    <a:pt x="2643" y="47"/>
                  </a:lnTo>
                  <a:lnTo>
                    <a:pt x="2654" y="48"/>
                  </a:lnTo>
                  <a:lnTo>
                    <a:pt x="2664" y="52"/>
                  </a:lnTo>
                  <a:lnTo>
                    <a:pt x="2675" y="53"/>
                  </a:lnTo>
                  <a:lnTo>
                    <a:pt x="2685" y="53"/>
                  </a:lnTo>
                  <a:lnTo>
                    <a:pt x="2694" y="53"/>
                  </a:lnTo>
                  <a:lnTo>
                    <a:pt x="2704" y="52"/>
                  </a:lnTo>
                  <a:lnTo>
                    <a:pt x="2699" y="50"/>
                  </a:lnTo>
                  <a:lnTo>
                    <a:pt x="2696" y="50"/>
                  </a:lnTo>
                  <a:lnTo>
                    <a:pt x="2693" y="52"/>
                  </a:lnTo>
                  <a:lnTo>
                    <a:pt x="2691" y="53"/>
                  </a:lnTo>
                  <a:lnTo>
                    <a:pt x="2688" y="56"/>
                  </a:lnTo>
                  <a:lnTo>
                    <a:pt x="2686" y="58"/>
                  </a:lnTo>
                  <a:lnTo>
                    <a:pt x="2685" y="61"/>
                  </a:lnTo>
                  <a:lnTo>
                    <a:pt x="2683" y="64"/>
                  </a:lnTo>
                  <a:lnTo>
                    <a:pt x="2682" y="66"/>
                  </a:lnTo>
                  <a:lnTo>
                    <a:pt x="2678" y="69"/>
                  </a:lnTo>
                  <a:lnTo>
                    <a:pt x="2694" y="69"/>
                  </a:lnTo>
                  <a:lnTo>
                    <a:pt x="2706" y="69"/>
                  </a:lnTo>
                  <a:lnTo>
                    <a:pt x="2717" y="69"/>
                  </a:lnTo>
                  <a:lnTo>
                    <a:pt x="2728" y="68"/>
                  </a:lnTo>
                  <a:lnTo>
                    <a:pt x="2738" y="66"/>
                  </a:lnTo>
                  <a:lnTo>
                    <a:pt x="2747" y="63"/>
                  </a:lnTo>
                  <a:lnTo>
                    <a:pt x="2757" y="60"/>
                  </a:lnTo>
                  <a:lnTo>
                    <a:pt x="2768" y="55"/>
                  </a:lnTo>
                  <a:lnTo>
                    <a:pt x="2781" y="50"/>
                  </a:lnTo>
                  <a:lnTo>
                    <a:pt x="2795" y="44"/>
                  </a:lnTo>
                  <a:lnTo>
                    <a:pt x="2781" y="26"/>
                  </a:lnTo>
                  <a:lnTo>
                    <a:pt x="2792" y="39"/>
                  </a:lnTo>
                  <a:lnTo>
                    <a:pt x="2805" y="47"/>
                  </a:lnTo>
                  <a:lnTo>
                    <a:pt x="2819" y="53"/>
                  </a:lnTo>
                  <a:lnTo>
                    <a:pt x="2834" y="56"/>
                  </a:lnTo>
                  <a:lnTo>
                    <a:pt x="2848" y="56"/>
                  </a:lnTo>
                  <a:lnTo>
                    <a:pt x="2862" y="55"/>
                  </a:lnTo>
                  <a:lnTo>
                    <a:pt x="2877" y="53"/>
                  </a:lnTo>
                  <a:lnTo>
                    <a:pt x="2888" y="48"/>
                  </a:lnTo>
                  <a:lnTo>
                    <a:pt x="2899" y="44"/>
                  </a:lnTo>
                  <a:lnTo>
                    <a:pt x="2907" y="37"/>
                  </a:lnTo>
                  <a:lnTo>
                    <a:pt x="2904" y="77"/>
                  </a:lnTo>
                  <a:lnTo>
                    <a:pt x="2912" y="106"/>
                  </a:lnTo>
                  <a:lnTo>
                    <a:pt x="2931" y="128"/>
                  </a:lnTo>
                  <a:lnTo>
                    <a:pt x="2955" y="146"/>
                  </a:lnTo>
                  <a:lnTo>
                    <a:pt x="2982" y="160"/>
                  </a:lnTo>
                  <a:lnTo>
                    <a:pt x="3010" y="175"/>
                  </a:lnTo>
                  <a:lnTo>
                    <a:pt x="3030" y="192"/>
                  </a:lnTo>
                  <a:lnTo>
                    <a:pt x="3042" y="213"/>
                  </a:lnTo>
                  <a:lnTo>
                    <a:pt x="3042" y="242"/>
                  </a:lnTo>
                  <a:lnTo>
                    <a:pt x="3024" y="280"/>
                  </a:lnTo>
                  <a:lnTo>
                    <a:pt x="3042" y="298"/>
                  </a:lnTo>
                  <a:lnTo>
                    <a:pt x="3066" y="263"/>
                  </a:lnTo>
                  <a:lnTo>
                    <a:pt x="3054" y="301"/>
                  </a:lnTo>
                  <a:lnTo>
                    <a:pt x="3054" y="338"/>
                  </a:lnTo>
                  <a:lnTo>
                    <a:pt x="3064" y="373"/>
                  </a:lnTo>
                  <a:lnTo>
                    <a:pt x="3082" y="405"/>
                  </a:lnTo>
                  <a:lnTo>
                    <a:pt x="3102" y="436"/>
                  </a:lnTo>
                  <a:lnTo>
                    <a:pt x="3125" y="468"/>
                  </a:lnTo>
                  <a:lnTo>
                    <a:pt x="3149" y="498"/>
                  </a:lnTo>
                  <a:lnTo>
                    <a:pt x="3168" y="532"/>
                  </a:lnTo>
                  <a:lnTo>
                    <a:pt x="3184" y="564"/>
                  </a:lnTo>
                  <a:lnTo>
                    <a:pt x="3194" y="600"/>
                  </a:lnTo>
                  <a:lnTo>
                    <a:pt x="3210" y="661"/>
                  </a:lnTo>
                  <a:lnTo>
                    <a:pt x="3219" y="722"/>
                  </a:lnTo>
                  <a:lnTo>
                    <a:pt x="3219" y="784"/>
                  </a:lnTo>
                  <a:lnTo>
                    <a:pt x="3214" y="845"/>
                  </a:lnTo>
                  <a:lnTo>
                    <a:pt x="3202" y="906"/>
                  </a:lnTo>
                  <a:lnTo>
                    <a:pt x="3184" y="967"/>
                  </a:lnTo>
                  <a:lnTo>
                    <a:pt x="3162" y="1024"/>
                  </a:lnTo>
                  <a:lnTo>
                    <a:pt x="3133" y="1080"/>
                  </a:lnTo>
                  <a:lnTo>
                    <a:pt x="3102" y="1135"/>
                  </a:lnTo>
                  <a:lnTo>
                    <a:pt x="3066" y="1184"/>
                  </a:lnTo>
                  <a:lnTo>
                    <a:pt x="2973" y="1272"/>
                  </a:lnTo>
                  <a:lnTo>
                    <a:pt x="2872" y="1346"/>
                  </a:lnTo>
                  <a:lnTo>
                    <a:pt x="2768" y="1410"/>
                  </a:lnTo>
                  <a:lnTo>
                    <a:pt x="2659" y="1464"/>
                  </a:lnTo>
                  <a:lnTo>
                    <a:pt x="2549" y="1512"/>
                  </a:lnTo>
                  <a:lnTo>
                    <a:pt x="2437" y="1557"/>
                  </a:lnTo>
                  <a:lnTo>
                    <a:pt x="2325" y="1599"/>
                  </a:lnTo>
                  <a:lnTo>
                    <a:pt x="2211" y="1640"/>
                  </a:lnTo>
                  <a:lnTo>
                    <a:pt x="2101" y="1685"/>
                  </a:lnTo>
                  <a:lnTo>
                    <a:pt x="1992" y="1733"/>
                  </a:lnTo>
                  <a:lnTo>
                    <a:pt x="1962" y="1730"/>
                  </a:lnTo>
                  <a:lnTo>
                    <a:pt x="1933" y="1728"/>
                  </a:lnTo>
                  <a:lnTo>
                    <a:pt x="1906" y="1732"/>
                  </a:lnTo>
                  <a:lnTo>
                    <a:pt x="1878" y="1738"/>
                  </a:lnTo>
                  <a:lnTo>
                    <a:pt x="1853" y="1744"/>
                  </a:lnTo>
                  <a:lnTo>
                    <a:pt x="1827" y="1754"/>
                  </a:lnTo>
                  <a:lnTo>
                    <a:pt x="1802" y="1762"/>
                  </a:lnTo>
                  <a:lnTo>
                    <a:pt x="1776" y="1770"/>
                  </a:lnTo>
                  <a:lnTo>
                    <a:pt x="1750" y="1778"/>
                  </a:lnTo>
                  <a:lnTo>
                    <a:pt x="1725" y="1783"/>
                  </a:lnTo>
                  <a:lnTo>
                    <a:pt x="1653" y="1808"/>
                  </a:lnTo>
                  <a:lnTo>
                    <a:pt x="1578" y="1837"/>
                  </a:lnTo>
                  <a:lnTo>
                    <a:pt x="1504" y="1868"/>
                  </a:lnTo>
                  <a:lnTo>
                    <a:pt x="1429" y="1895"/>
                  </a:lnTo>
                  <a:lnTo>
                    <a:pt x="1354" y="1919"/>
                  </a:lnTo>
                  <a:lnTo>
                    <a:pt x="1275" y="1936"/>
                  </a:lnTo>
                  <a:lnTo>
                    <a:pt x="1197" y="1948"/>
                  </a:lnTo>
                  <a:lnTo>
                    <a:pt x="1118" y="1948"/>
                  </a:lnTo>
                  <a:lnTo>
                    <a:pt x="1037" y="1935"/>
                  </a:lnTo>
                  <a:lnTo>
                    <a:pt x="954" y="1909"/>
                  </a:lnTo>
                  <a:lnTo>
                    <a:pt x="949" y="1924"/>
                  </a:lnTo>
                  <a:lnTo>
                    <a:pt x="944" y="1935"/>
                  </a:lnTo>
                  <a:lnTo>
                    <a:pt x="939" y="1944"/>
                  </a:lnTo>
                  <a:lnTo>
                    <a:pt x="936" y="1954"/>
                  </a:lnTo>
                  <a:lnTo>
                    <a:pt x="933" y="1964"/>
                  </a:lnTo>
                  <a:lnTo>
                    <a:pt x="930" y="1972"/>
                  </a:lnTo>
                  <a:lnTo>
                    <a:pt x="930" y="1983"/>
                  </a:lnTo>
                  <a:lnTo>
                    <a:pt x="930" y="1994"/>
                  </a:lnTo>
                  <a:lnTo>
                    <a:pt x="933" y="2007"/>
                  </a:lnTo>
                  <a:lnTo>
                    <a:pt x="936" y="2023"/>
                  </a:lnTo>
                  <a:lnTo>
                    <a:pt x="944" y="2026"/>
                  </a:lnTo>
                  <a:lnTo>
                    <a:pt x="954" y="2028"/>
                  </a:lnTo>
                  <a:lnTo>
                    <a:pt x="963" y="2029"/>
                  </a:lnTo>
                  <a:lnTo>
                    <a:pt x="971" y="2029"/>
                  </a:lnTo>
                  <a:lnTo>
                    <a:pt x="981" y="2029"/>
                  </a:lnTo>
                  <a:lnTo>
                    <a:pt x="990" y="2029"/>
                  </a:lnTo>
                  <a:lnTo>
                    <a:pt x="1000" y="2029"/>
                  </a:lnTo>
                  <a:lnTo>
                    <a:pt x="1008" y="2029"/>
                  </a:lnTo>
                  <a:lnTo>
                    <a:pt x="1014" y="2029"/>
                  </a:lnTo>
                  <a:lnTo>
                    <a:pt x="1021" y="2029"/>
                  </a:lnTo>
                  <a:lnTo>
                    <a:pt x="1218" y="2012"/>
                  </a:lnTo>
                  <a:lnTo>
                    <a:pt x="1232" y="2029"/>
                  </a:lnTo>
                  <a:lnTo>
                    <a:pt x="1182" y="2047"/>
                  </a:lnTo>
                  <a:lnTo>
                    <a:pt x="1178" y="2047"/>
                  </a:lnTo>
                  <a:lnTo>
                    <a:pt x="1176" y="2047"/>
                  </a:lnTo>
                  <a:lnTo>
                    <a:pt x="1176" y="2047"/>
                  </a:lnTo>
                  <a:lnTo>
                    <a:pt x="1176" y="2047"/>
                  </a:lnTo>
                  <a:lnTo>
                    <a:pt x="1179" y="2045"/>
                  </a:lnTo>
                  <a:lnTo>
                    <a:pt x="1181" y="2045"/>
                  </a:lnTo>
                  <a:lnTo>
                    <a:pt x="1184" y="2044"/>
                  </a:lnTo>
                  <a:lnTo>
                    <a:pt x="1187" y="2042"/>
                  </a:lnTo>
                  <a:lnTo>
                    <a:pt x="1189" y="2039"/>
                  </a:lnTo>
                  <a:lnTo>
                    <a:pt x="1190" y="2036"/>
                  </a:lnTo>
                  <a:lnTo>
                    <a:pt x="1181" y="2031"/>
                  </a:lnTo>
                  <a:lnTo>
                    <a:pt x="1171" y="2029"/>
                  </a:lnTo>
                  <a:lnTo>
                    <a:pt x="1162" y="2029"/>
                  </a:lnTo>
                  <a:lnTo>
                    <a:pt x="1154" y="2029"/>
                  </a:lnTo>
                  <a:lnTo>
                    <a:pt x="1144" y="2032"/>
                  </a:lnTo>
                  <a:lnTo>
                    <a:pt x="1136" y="2036"/>
                  </a:lnTo>
                  <a:lnTo>
                    <a:pt x="1126" y="2039"/>
                  </a:lnTo>
                  <a:lnTo>
                    <a:pt x="1117" y="2042"/>
                  </a:lnTo>
                  <a:lnTo>
                    <a:pt x="1107" y="2045"/>
                  </a:lnTo>
                  <a:lnTo>
                    <a:pt x="1099" y="2047"/>
                  </a:lnTo>
                  <a:lnTo>
                    <a:pt x="1102" y="2050"/>
                  </a:lnTo>
                  <a:lnTo>
                    <a:pt x="1109" y="2053"/>
                  </a:lnTo>
                  <a:lnTo>
                    <a:pt x="1114" y="2055"/>
                  </a:lnTo>
                  <a:lnTo>
                    <a:pt x="1120" y="2055"/>
                  </a:lnTo>
                  <a:lnTo>
                    <a:pt x="1126" y="2056"/>
                  </a:lnTo>
                  <a:lnTo>
                    <a:pt x="1133" y="2055"/>
                  </a:lnTo>
                  <a:lnTo>
                    <a:pt x="1139" y="2055"/>
                  </a:lnTo>
                  <a:lnTo>
                    <a:pt x="1146" y="2055"/>
                  </a:lnTo>
                  <a:lnTo>
                    <a:pt x="1152" y="2055"/>
                  </a:lnTo>
                  <a:lnTo>
                    <a:pt x="1158" y="2053"/>
                  </a:lnTo>
                  <a:lnTo>
                    <a:pt x="894" y="2036"/>
                  </a:lnTo>
                  <a:lnTo>
                    <a:pt x="894" y="2029"/>
                  </a:lnTo>
                  <a:lnTo>
                    <a:pt x="886" y="2042"/>
                  </a:lnTo>
                  <a:lnTo>
                    <a:pt x="878" y="2047"/>
                  </a:lnTo>
                  <a:lnTo>
                    <a:pt x="872" y="2047"/>
                  </a:lnTo>
                  <a:lnTo>
                    <a:pt x="862" y="2042"/>
                  </a:lnTo>
                  <a:lnTo>
                    <a:pt x="854" y="2034"/>
                  </a:lnTo>
                  <a:lnTo>
                    <a:pt x="846" y="2024"/>
                  </a:lnTo>
                  <a:lnTo>
                    <a:pt x="837" y="2013"/>
                  </a:lnTo>
                  <a:lnTo>
                    <a:pt x="829" y="2005"/>
                  </a:lnTo>
                  <a:lnTo>
                    <a:pt x="819" y="1997"/>
                  </a:lnTo>
                  <a:lnTo>
                    <a:pt x="810" y="1994"/>
                  </a:lnTo>
                  <a:lnTo>
                    <a:pt x="810" y="1980"/>
                  </a:lnTo>
                  <a:lnTo>
                    <a:pt x="790" y="1978"/>
                  </a:lnTo>
                  <a:lnTo>
                    <a:pt x="779" y="1981"/>
                  </a:lnTo>
                  <a:lnTo>
                    <a:pt x="773" y="1989"/>
                  </a:lnTo>
                  <a:lnTo>
                    <a:pt x="771" y="2000"/>
                  </a:lnTo>
                  <a:lnTo>
                    <a:pt x="773" y="2015"/>
                  </a:lnTo>
                  <a:lnTo>
                    <a:pt x="776" y="2032"/>
                  </a:lnTo>
                  <a:lnTo>
                    <a:pt x="778" y="2048"/>
                  </a:lnTo>
                  <a:lnTo>
                    <a:pt x="778" y="2066"/>
                  </a:lnTo>
                  <a:lnTo>
                    <a:pt x="776" y="2082"/>
                  </a:lnTo>
                  <a:lnTo>
                    <a:pt x="768" y="2096"/>
                  </a:lnTo>
                  <a:lnTo>
                    <a:pt x="746" y="2101"/>
                  </a:lnTo>
                  <a:lnTo>
                    <a:pt x="728" y="2098"/>
                  </a:lnTo>
                  <a:lnTo>
                    <a:pt x="715" y="2092"/>
                  </a:lnTo>
                  <a:lnTo>
                    <a:pt x="706" y="2084"/>
                  </a:lnTo>
                  <a:lnTo>
                    <a:pt x="698" y="2074"/>
                  </a:lnTo>
                  <a:lnTo>
                    <a:pt x="690" y="2066"/>
                  </a:lnTo>
                  <a:lnTo>
                    <a:pt x="682" y="2061"/>
                  </a:lnTo>
                  <a:lnTo>
                    <a:pt x="672" y="2063"/>
                  </a:lnTo>
                  <a:lnTo>
                    <a:pt x="659" y="2071"/>
                  </a:lnTo>
                  <a:lnTo>
                    <a:pt x="642" y="2088"/>
                  </a:lnTo>
                  <a:lnTo>
                    <a:pt x="634" y="2036"/>
                  </a:lnTo>
                  <a:lnTo>
                    <a:pt x="627" y="2039"/>
                  </a:lnTo>
                  <a:lnTo>
                    <a:pt x="621" y="2042"/>
                  </a:lnTo>
                  <a:lnTo>
                    <a:pt x="614" y="2045"/>
                  </a:lnTo>
                  <a:lnTo>
                    <a:pt x="608" y="2047"/>
                  </a:lnTo>
                  <a:lnTo>
                    <a:pt x="602" y="2050"/>
                  </a:lnTo>
                  <a:lnTo>
                    <a:pt x="595" y="2053"/>
                  </a:lnTo>
                  <a:lnTo>
                    <a:pt x="589" y="2055"/>
                  </a:lnTo>
                  <a:lnTo>
                    <a:pt x="582" y="2055"/>
                  </a:lnTo>
                  <a:lnTo>
                    <a:pt x="574" y="2055"/>
                  </a:lnTo>
                  <a:lnTo>
                    <a:pt x="566" y="2053"/>
                  </a:lnTo>
                  <a:lnTo>
                    <a:pt x="576" y="2044"/>
                  </a:lnTo>
                  <a:lnTo>
                    <a:pt x="581" y="2032"/>
                  </a:lnTo>
                  <a:lnTo>
                    <a:pt x="582" y="2020"/>
                  </a:lnTo>
                  <a:lnTo>
                    <a:pt x="582" y="2008"/>
                  </a:lnTo>
                  <a:lnTo>
                    <a:pt x="581" y="1996"/>
                  </a:lnTo>
                  <a:lnTo>
                    <a:pt x="579" y="1984"/>
                  </a:lnTo>
                  <a:lnTo>
                    <a:pt x="576" y="1972"/>
                  </a:lnTo>
                  <a:lnTo>
                    <a:pt x="574" y="1960"/>
                  </a:lnTo>
                  <a:lnTo>
                    <a:pt x="573" y="1949"/>
                  </a:lnTo>
                  <a:lnTo>
                    <a:pt x="574" y="1938"/>
                  </a:lnTo>
                  <a:lnTo>
                    <a:pt x="563" y="1933"/>
                  </a:lnTo>
                  <a:lnTo>
                    <a:pt x="552" y="1927"/>
                  </a:lnTo>
                  <a:lnTo>
                    <a:pt x="541" y="1919"/>
                  </a:lnTo>
                  <a:lnTo>
                    <a:pt x="531" y="1912"/>
                  </a:lnTo>
                  <a:lnTo>
                    <a:pt x="520" y="1906"/>
                  </a:lnTo>
                  <a:lnTo>
                    <a:pt x="510" y="1901"/>
                  </a:lnTo>
                  <a:lnTo>
                    <a:pt x="501" y="1900"/>
                  </a:lnTo>
                  <a:lnTo>
                    <a:pt x="491" y="1900"/>
                  </a:lnTo>
                  <a:lnTo>
                    <a:pt x="482" y="1903"/>
                  </a:lnTo>
                  <a:lnTo>
                    <a:pt x="472" y="1909"/>
                  </a:lnTo>
                  <a:lnTo>
                    <a:pt x="458" y="1909"/>
                  </a:lnTo>
                  <a:lnTo>
                    <a:pt x="458" y="1908"/>
                  </a:lnTo>
                  <a:lnTo>
                    <a:pt x="458" y="1906"/>
                  </a:lnTo>
                  <a:lnTo>
                    <a:pt x="456" y="1904"/>
                  </a:lnTo>
                  <a:lnTo>
                    <a:pt x="456" y="1903"/>
                  </a:lnTo>
                  <a:lnTo>
                    <a:pt x="454" y="1901"/>
                  </a:lnTo>
                  <a:lnTo>
                    <a:pt x="453" y="1900"/>
                  </a:lnTo>
                  <a:lnTo>
                    <a:pt x="451" y="1898"/>
                  </a:lnTo>
                  <a:lnTo>
                    <a:pt x="450" y="1898"/>
                  </a:lnTo>
                  <a:lnTo>
                    <a:pt x="448" y="1896"/>
                  </a:lnTo>
                  <a:lnTo>
                    <a:pt x="448" y="1895"/>
                  </a:lnTo>
                  <a:lnTo>
                    <a:pt x="466" y="1909"/>
                  </a:lnTo>
                  <a:lnTo>
                    <a:pt x="467" y="1908"/>
                  </a:lnTo>
                  <a:lnTo>
                    <a:pt x="470" y="1906"/>
                  </a:lnTo>
                  <a:lnTo>
                    <a:pt x="470" y="1904"/>
                  </a:lnTo>
                  <a:lnTo>
                    <a:pt x="472" y="1903"/>
                  </a:lnTo>
                  <a:lnTo>
                    <a:pt x="472" y="1900"/>
                  </a:lnTo>
                  <a:lnTo>
                    <a:pt x="472" y="1896"/>
                  </a:lnTo>
                  <a:lnTo>
                    <a:pt x="472" y="1895"/>
                  </a:lnTo>
                  <a:lnTo>
                    <a:pt x="472" y="1892"/>
                  </a:lnTo>
                  <a:lnTo>
                    <a:pt x="472" y="1888"/>
                  </a:lnTo>
                  <a:lnTo>
                    <a:pt x="472" y="1885"/>
                  </a:lnTo>
                  <a:lnTo>
                    <a:pt x="448" y="1860"/>
                  </a:lnTo>
                  <a:lnTo>
                    <a:pt x="422" y="1903"/>
                  </a:lnTo>
                  <a:lnTo>
                    <a:pt x="422" y="1853"/>
                  </a:lnTo>
                  <a:lnTo>
                    <a:pt x="430" y="1856"/>
                  </a:lnTo>
                  <a:lnTo>
                    <a:pt x="440" y="1860"/>
                  </a:lnTo>
                  <a:lnTo>
                    <a:pt x="448" y="1863"/>
                  </a:lnTo>
                  <a:lnTo>
                    <a:pt x="458" y="1866"/>
                  </a:lnTo>
                  <a:lnTo>
                    <a:pt x="466" y="1871"/>
                  </a:lnTo>
                  <a:lnTo>
                    <a:pt x="475" y="1874"/>
                  </a:lnTo>
                  <a:lnTo>
                    <a:pt x="485" y="1879"/>
                  </a:lnTo>
                  <a:lnTo>
                    <a:pt x="494" y="1884"/>
                  </a:lnTo>
                  <a:lnTo>
                    <a:pt x="504" y="1890"/>
                  </a:lnTo>
                  <a:lnTo>
                    <a:pt x="514" y="1895"/>
                  </a:lnTo>
                  <a:lnTo>
                    <a:pt x="531" y="1877"/>
                  </a:lnTo>
                  <a:lnTo>
                    <a:pt x="483" y="1836"/>
                  </a:lnTo>
                  <a:lnTo>
                    <a:pt x="482" y="1839"/>
                  </a:lnTo>
                  <a:lnTo>
                    <a:pt x="480" y="1840"/>
                  </a:lnTo>
                  <a:lnTo>
                    <a:pt x="477" y="1842"/>
                  </a:lnTo>
                  <a:lnTo>
                    <a:pt x="474" y="1842"/>
                  </a:lnTo>
                  <a:lnTo>
                    <a:pt x="472" y="1844"/>
                  </a:lnTo>
                  <a:lnTo>
                    <a:pt x="469" y="1844"/>
                  </a:lnTo>
                  <a:lnTo>
                    <a:pt x="466" y="1844"/>
                  </a:lnTo>
                  <a:lnTo>
                    <a:pt x="462" y="1844"/>
                  </a:lnTo>
                  <a:lnTo>
                    <a:pt x="461" y="1842"/>
                  </a:lnTo>
                  <a:lnTo>
                    <a:pt x="458" y="1842"/>
                  </a:lnTo>
                  <a:lnTo>
                    <a:pt x="458" y="1840"/>
                  </a:lnTo>
                  <a:lnTo>
                    <a:pt x="458" y="1837"/>
                  </a:lnTo>
                  <a:lnTo>
                    <a:pt x="458" y="1836"/>
                  </a:lnTo>
                  <a:lnTo>
                    <a:pt x="458" y="1832"/>
                  </a:lnTo>
                  <a:lnTo>
                    <a:pt x="456" y="1829"/>
                  </a:lnTo>
                  <a:lnTo>
                    <a:pt x="456" y="1826"/>
                  </a:lnTo>
                  <a:lnTo>
                    <a:pt x="454" y="1823"/>
                  </a:lnTo>
                  <a:lnTo>
                    <a:pt x="453" y="1821"/>
                  </a:lnTo>
                  <a:lnTo>
                    <a:pt x="450" y="1820"/>
                  </a:lnTo>
                  <a:lnTo>
                    <a:pt x="448" y="1818"/>
                  </a:lnTo>
                  <a:lnTo>
                    <a:pt x="430" y="1818"/>
                  </a:lnTo>
                  <a:lnTo>
                    <a:pt x="422" y="1805"/>
                  </a:lnTo>
                  <a:lnTo>
                    <a:pt x="414" y="1797"/>
                  </a:lnTo>
                  <a:lnTo>
                    <a:pt x="405" y="1791"/>
                  </a:lnTo>
                  <a:lnTo>
                    <a:pt x="395" y="1788"/>
                  </a:lnTo>
                  <a:lnTo>
                    <a:pt x="386" y="1784"/>
                  </a:lnTo>
                  <a:lnTo>
                    <a:pt x="378" y="1780"/>
                  </a:lnTo>
                  <a:lnTo>
                    <a:pt x="370" y="1773"/>
                  </a:lnTo>
                  <a:lnTo>
                    <a:pt x="363" y="1765"/>
                  </a:lnTo>
                  <a:lnTo>
                    <a:pt x="358" y="1752"/>
                  </a:lnTo>
                  <a:lnTo>
                    <a:pt x="355" y="1733"/>
                  </a:lnTo>
                  <a:lnTo>
                    <a:pt x="342" y="1730"/>
                  </a:lnTo>
                  <a:lnTo>
                    <a:pt x="330" y="1727"/>
                  </a:lnTo>
                  <a:lnTo>
                    <a:pt x="317" y="1725"/>
                  </a:lnTo>
                  <a:lnTo>
                    <a:pt x="302" y="1725"/>
                  </a:lnTo>
                  <a:lnTo>
                    <a:pt x="288" y="1725"/>
                  </a:lnTo>
                  <a:lnTo>
                    <a:pt x="275" y="1725"/>
                  </a:lnTo>
                  <a:lnTo>
                    <a:pt x="261" y="1725"/>
                  </a:lnTo>
                  <a:lnTo>
                    <a:pt x="246" y="1725"/>
                  </a:lnTo>
                  <a:lnTo>
                    <a:pt x="232" y="1727"/>
                  </a:lnTo>
                  <a:lnTo>
                    <a:pt x="219" y="1727"/>
                  </a:lnTo>
                  <a:lnTo>
                    <a:pt x="221" y="1720"/>
                  </a:lnTo>
                  <a:lnTo>
                    <a:pt x="221" y="1716"/>
                  </a:lnTo>
                  <a:lnTo>
                    <a:pt x="219" y="1711"/>
                  </a:lnTo>
                  <a:lnTo>
                    <a:pt x="218" y="1706"/>
                  </a:lnTo>
                  <a:lnTo>
                    <a:pt x="214" y="1703"/>
                  </a:lnTo>
                  <a:lnTo>
                    <a:pt x="210" y="1700"/>
                  </a:lnTo>
                  <a:lnTo>
                    <a:pt x="206" y="1695"/>
                  </a:lnTo>
                  <a:lnTo>
                    <a:pt x="202" y="1692"/>
                  </a:lnTo>
                  <a:lnTo>
                    <a:pt x="197" y="1688"/>
                  </a:lnTo>
                  <a:lnTo>
                    <a:pt x="194" y="1684"/>
                  </a:lnTo>
                  <a:lnTo>
                    <a:pt x="186" y="1682"/>
                  </a:lnTo>
                  <a:lnTo>
                    <a:pt x="179" y="1682"/>
                  </a:lnTo>
                  <a:lnTo>
                    <a:pt x="176" y="1685"/>
                  </a:lnTo>
                  <a:lnTo>
                    <a:pt x="173" y="1690"/>
                  </a:lnTo>
                  <a:lnTo>
                    <a:pt x="171" y="1696"/>
                  </a:lnTo>
                  <a:lnTo>
                    <a:pt x="170" y="1703"/>
                  </a:lnTo>
                  <a:lnTo>
                    <a:pt x="170" y="1708"/>
                  </a:lnTo>
                  <a:lnTo>
                    <a:pt x="170" y="1712"/>
                  </a:lnTo>
                  <a:lnTo>
                    <a:pt x="170" y="1716"/>
                  </a:lnTo>
                  <a:lnTo>
                    <a:pt x="170" y="1716"/>
                  </a:lnTo>
                  <a:lnTo>
                    <a:pt x="170" y="1714"/>
                  </a:lnTo>
                  <a:lnTo>
                    <a:pt x="170" y="1712"/>
                  </a:lnTo>
                  <a:lnTo>
                    <a:pt x="170" y="1711"/>
                  </a:lnTo>
                  <a:lnTo>
                    <a:pt x="170" y="1709"/>
                  </a:lnTo>
                  <a:lnTo>
                    <a:pt x="168" y="1708"/>
                  </a:lnTo>
                  <a:lnTo>
                    <a:pt x="168" y="1706"/>
                  </a:lnTo>
                  <a:lnTo>
                    <a:pt x="166" y="1704"/>
                  </a:lnTo>
                  <a:lnTo>
                    <a:pt x="165" y="1703"/>
                  </a:lnTo>
                  <a:lnTo>
                    <a:pt x="163" y="1700"/>
                  </a:lnTo>
                  <a:lnTo>
                    <a:pt x="162" y="1698"/>
                  </a:lnTo>
                  <a:lnTo>
                    <a:pt x="160" y="1698"/>
                  </a:lnTo>
                  <a:lnTo>
                    <a:pt x="157" y="1700"/>
                  </a:lnTo>
                  <a:lnTo>
                    <a:pt x="155" y="1700"/>
                  </a:lnTo>
                  <a:lnTo>
                    <a:pt x="152" y="1701"/>
                  </a:lnTo>
                  <a:lnTo>
                    <a:pt x="150" y="1703"/>
                  </a:lnTo>
                  <a:lnTo>
                    <a:pt x="149" y="1704"/>
                  </a:lnTo>
                  <a:lnTo>
                    <a:pt x="147" y="1704"/>
                  </a:lnTo>
                  <a:lnTo>
                    <a:pt x="147" y="1706"/>
                  </a:lnTo>
                  <a:lnTo>
                    <a:pt x="146" y="1708"/>
                  </a:lnTo>
                  <a:lnTo>
                    <a:pt x="144" y="1709"/>
                  </a:lnTo>
                  <a:lnTo>
                    <a:pt x="146" y="1722"/>
                  </a:lnTo>
                  <a:lnTo>
                    <a:pt x="150" y="1730"/>
                  </a:lnTo>
                  <a:lnTo>
                    <a:pt x="158" y="1733"/>
                  </a:lnTo>
                  <a:lnTo>
                    <a:pt x="166" y="1735"/>
                  </a:lnTo>
                  <a:lnTo>
                    <a:pt x="178" y="1733"/>
                  </a:lnTo>
                  <a:lnTo>
                    <a:pt x="189" y="1733"/>
                  </a:lnTo>
                  <a:lnTo>
                    <a:pt x="198" y="1733"/>
                  </a:lnTo>
                  <a:lnTo>
                    <a:pt x="208" y="1735"/>
                  </a:lnTo>
                  <a:lnTo>
                    <a:pt x="214" y="1741"/>
                  </a:lnTo>
                  <a:lnTo>
                    <a:pt x="219" y="1751"/>
                  </a:lnTo>
                  <a:lnTo>
                    <a:pt x="227" y="1757"/>
                  </a:lnTo>
                  <a:lnTo>
                    <a:pt x="235" y="1762"/>
                  </a:lnTo>
                  <a:lnTo>
                    <a:pt x="245" y="1767"/>
                  </a:lnTo>
                  <a:lnTo>
                    <a:pt x="253" y="1773"/>
                  </a:lnTo>
                  <a:lnTo>
                    <a:pt x="261" y="1778"/>
                  </a:lnTo>
                  <a:lnTo>
                    <a:pt x="269" y="1784"/>
                  </a:lnTo>
                  <a:lnTo>
                    <a:pt x="277" y="1791"/>
                  </a:lnTo>
                  <a:lnTo>
                    <a:pt x="283" y="1797"/>
                  </a:lnTo>
                  <a:lnTo>
                    <a:pt x="290" y="1804"/>
                  </a:lnTo>
                  <a:lnTo>
                    <a:pt x="296" y="1812"/>
                  </a:lnTo>
                  <a:lnTo>
                    <a:pt x="288" y="1802"/>
                  </a:lnTo>
                  <a:lnTo>
                    <a:pt x="282" y="1796"/>
                  </a:lnTo>
                  <a:lnTo>
                    <a:pt x="274" y="1788"/>
                  </a:lnTo>
                  <a:lnTo>
                    <a:pt x="266" y="1781"/>
                  </a:lnTo>
                  <a:lnTo>
                    <a:pt x="258" y="1775"/>
                  </a:lnTo>
                  <a:lnTo>
                    <a:pt x="250" y="1770"/>
                  </a:lnTo>
                  <a:lnTo>
                    <a:pt x="240" y="1765"/>
                  </a:lnTo>
                  <a:lnTo>
                    <a:pt x="232" y="1762"/>
                  </a:lnTo>
                  <a:lnTo>
                    <a:pt x="222" y="1760"/>
                  </a:lnTo>
                  <a:lnTo>
                    <a:pt x="211" y="1759"/>
                  </a:lnTo>
                  <a:lnTo>
                    <a:pt x="208" y="1759"/>
                  </a:lnTo>
                  <a:lnTo>
                    <a:pt x="206" y="1762"/>
                  </a:lnTo>
                  <a:lnTo>
                    <a:pt x="205" y="1764"/>
                  </a:lnTo>
                  <a:lnTo>
                    <a:pt x="205" y="1767"/>
                  </a:lnTo>
                  <a:lnTo>
                    <a:pt x="205" y="1768"/>
                  </a:lnTo>
                  <a:lnTo>
                    <a:pt x="203" y="1772"/>
                  </a:lnTo>
                  <a:lnTo>
                    <a:pt x="203" y="1775"/>
                  </a:lnTo>
                  <a:lnTo>
                    <a:pt x="205" y="1778"/>
                  </a:lnTo>
                  <a:lnTo>
                    <a:pt x="205" y="1781"/>
                  </a:lnTo>
                  <a:lnTo>
                    <a:pt x="205" y="1783"/>
                  </a:lnTo>
                  <a:lnTo>
                    <a:pt x="208" y="1786"/>
                  </a:lnTo>
                  <a:lnTo>
                    <a:pt x="211" y="1788"/>
                  </a:lnTo>
                  <a:lnTo>
                    <a:pt x="214" y="1791"/>
                  </a:lnTo>
                  <a:lnTo>
                    <a:pt x="218" y="1792"/>
                  </a:lnTo>
                  <a:lnTo>
                    <a:pt x="222" y="1794"/>
                  </a:lnTo>
                  <a:lnTo>
                    <a:pt x="226" y="1797"/>
                  </a:lnTo>
                  <a:lnTo>
                    <a:pt x="229" y="1799"/>
                  </a:lnTo>
                  <a:lnTo>
                    <a:pt x="230" y="1802"/>
                  </a:lnTo>
                  <a:lnTo>
                    <a:pt x="234" y="1807"/>
                  </a:lnTo>
                  <a:lnTo>
                    <a:pt x="237" y="1812"/>
                  </a:lnTo>
                  <a:lnTo>
                    <a:pt x="234" y="1813"/>
                  </a:lnTo>
                  <a:lnTo>
                    <a:pt x="229" y="1813"/>
                  </a:lnTo>
                  <a:lnTo>
                    <a:pt x="221" y="1812"/>
                  </a:lnTo>
                  <a:lnTo>
                    <a:pt x="211" y="1808"/>
                  </a:lnTo>
                  <a:lnTo>
                    <a:pt x="202" y="1805"/>
                  </a:lnTo>
                  <a:lnTo>
                    <a:pt x="192" y="1804"/>
                  </a:lnTo>
                  <a:lnTo>
                    <a:pt x="182" y="1802"/>
                  </a:lnTo>
                  <a:lnTo>
                    <a:pt x="174" y="1804"/>
                  </a:lnTo>
                  <a:lnTo>
                    <a:pt x="166" y="1808"/>
                  </a:lnTo>
                  <a:lnTo>
                    <a:pt x="162" y="1818"/>
                  </a:lnTo>
                  <a:lnTo>
                    <a:pt x="171" y="1821"/>
                  </a:lnTo>
                  <a:lnTo>
                    <a:pt x="181" y="1824"/>
                  </a:lnTo>
                  <a:lnTo>
                    <a:pt x="190" y="1826"/>
                  </a:lnTo>
                  <a:lnTo>
                    <a:pt x="200" y="1826"/>
                  </a:lnTo>
                  <a:lnTo>
                    <a:pt x="210" y="1828"/>
                  </a:lnTo>
                  <a:lnTo>
                    <a:pt x="221" y="1826"/>
                  </a:lnTo>
                  <a:lnTo>
                    <a:pt x="230" y="1826"/>
                  </a:lnTo>
                  <a:lnTo>
                    <a:pt x="242" y="1826"/>
                  </a:lnTo>
                  <a:lnTo>
                    <a:pt x="251" y="1826"/>
                  </a:lnTo>
                  <a:lnTo>
                    <a:pt x="261" y="1824"/>
                  </a:lnTo>
                  <a:lnTo>
                    <a:pt x="266" y="1834"/>
                  </a:lnTo>
                  <a:lnTo>
                    <a:pt x="267" y="1844"/>
                  </a:lnTo>
                  <a:lnTo>
                    <a:pt x="267" y="1852"/>
                  </a:lnTo>
                  <a:lnTo>
                    <a:pt x="264" y="1860"/>
                  </a:lnTo>
                  <a:lnTo>
                    <a:pt x="261" y="1868"/>
                  </a:lnTo>
                  <a:lnTo>
                    <a:pt x="256" y="1872"/>
                  </a:lnTo>
                  <a:lnTo>
                    <a:pt x="248" y="1877"/>
                  </a:lnTo>
                  <a:lnTo>
                    <a:pt x="240" y="1882"/>
                  </a:lnTo>
                  <a:lnTo>
                    <a:pt x="230" y="1884"/>
                  </a:lnTo>
                  <a:lnTo>
                    <a:pt x="219" y="1885"/>
                  </a:lnTo>
                  <a:lnTo>
                    <a:pt x="210" y="1882"/>
                  </a:lnTo>
                  <a:lnTo>
                    <a:pt x="202" y="1882"/>
                  </a:lnTo>
                  <a:lnTo>
                    <a:pt x="197" y="1884"/>
                  </a:lnTo>
                  <a:lnTo>
                    <a:pt x="194" y="1888"/>
                  </a:lnTo>
                  <a:lnTo>
                    <a:pt x="190" y="1893"/>
                  </a:lnTo>
                  <a:lnTo>
                    <a:pt x="187" y="1900"/>
                  </a:lnTo>
                  <a:lnTo>
                    <a:pt x="184" y="1904"/>
                  </a:lnTo>
                  <a:lnTo>
                    <a:pt x="181" y="1911"/>
                  </a:lnTo>
                  <a:lnTo>
                    <a:pt x="176" y="1916"/>
                  </a:lnTo>
                  <a:lnTo>
                    <a:pt x="170" y="1920"/>
                  </a:lnTo>
                  <a:lnTo>
                    <a:pt x="171" y="1924"/>
                  </a:lnTo>
                  <a:lnTo>
                    <a:pt x="174" y="1927"/>
                  </a:lnTo>
                  <a:lnTo>
                    <a:pt x="179" y="1928"/>
                  </a:lnTo>
                  <a:lnTo>
                    <a:pt x="182" y="1928"/>
                  </a:lnTo>
                  <a:lnTo>
                    <a:pt x="187" y="1928"/>
                  </a:lnTo>
                  <a:lnTo>
                    <a:pt x="192" y="1928"/>
                  </a:lnTo>
                  <a:lnTo>
                    <a:pt x="197" y="1928"/>
                  </a:lnTo>
                  <a:lnTo>
                    <a:pt x="202" y="1928"/>
                  </a:lnTo>
                  <a:lnTo>
                    <a:pt x="206" y="1927"/>
                  </a:lnTo>
                  <a:lnTo>
                    <a:pt x="211" y="1927"/>
                  </a:lnTo>
                  <a:lnTo>
                    <a:pt x="210" y="1935"/>
                  </a:lnTo>
                  <a:lnTo>
                    <a:pt x="206" y="1944"/>
                  </a:lnTo>
                  <a:lnTo>
                    <a:pt x="203" y="1952"/>
                  </a:lnTo>
                  <a:lnTo>
                    <a:pt x="200" y="1960"/>
                  </a:lnTo>
                  <a:lnTo>
                    <a:pt x="197" y="1968"/>
                  </a:lnTo>
                  <a:lnTo>
                    <a:pt x="195" y="1976"/>
                  </a:lnTo>
                  <a:lnTo>
                    <a:pt x="194" y="1984"/>
                  </a:lnTo>
                  <a:lnTo>
                    <a:pt x="192" y="1994"/>
                  </a:lnTo>
                  <a:lnTo>
                    <a:pt x="192" y="2002"/>
                  </a:lnTo>
                  <a:lnTo>
                    <a:pt x="194" y="2012"/>
                  </a:lnTo>
                  <a:lnTo>
                    <a:pt x="194" y="1970"/>
                  </a:lnTo>
                  <a:lnTo>
                    <a:pt x="190" y="1968"/>
                  </a:lnTo>
                  <a:lnTo>
                    <a:pt x="187" y="1968"/>
                  </a:lnTo>
                  <a:lnTo>
                    <a:pt x="182" y="1967"/>
                  </a:lnTo>
                  <a:lnTo>
                    <a:pt x="176" y="1967"/>
                  </a:lnTo>
                  <a:lnTo>
                    <a:pt x="171" y="1968"/>
                  </a:lnTo>
                  <a:lnTo>
                    <a:pt x="165" y="1968"/>
                  </a:lnTo>
                  <a:lnTo>
                    <a:pt x="158" y="1970"/>
                  </a:lnTo>
                  <a:lnTo>
                    <a:pt x="154" y="1973"/>
                  </a:lnTo>
                  <a:lnTo>
                    <a:pt x="149" y="1976"/>
                  </a:lnTo>
                  <a:lnTo>
                    <a:pt x="144" y="1980"/>
                  </a:lnTo>
                  <a:lnTo>
                    <a:pt x="144" y="1983"/>
                  </a:lnTo>
                  <a:lnTo>
                    <a:pt x="144" y="1986"/>
                  </a:lnTo>
                  <a:lnTo>
                    <a:pt x="144" y="1991"/>
                  </a:lnTo>
                  <a:lnTo>
                    <a:pt x="142" y="1994"/>
                  </a:lnTo>
                  <a:lnTo>
                    <a:pt x="142" y="1997"/>
                  </a:lnTo>
                  <a:lnTo>
                    <a:pt x="142" y="2000"/>
                  </a:lnTo>
                  <a:lnTo>
                    <a:pt x="144" y="2004"/>
                  </a:lnTo>
                  <a:lnTo>
                    <a:pt x="146" y="2007"/>
                  </a:lnTo>
                  <a:lnTo>
                    <a:pt x="149" y="2010"/>
                  </a:lnTo>
                  <a:lnTo>
                    <a:pt x="152" y="2012"/>
                  </a:lnTo>
                  <a:lnTo>
                    <a:pt x="162" y="2005"/>
                  </a:lnTo>
                  <a:lnTo>
                    <a:pt x="162" y="2010"/>
                  </a:lnTo>
                  <a:lnTo>
                    <a:pt x="162" y="2015"/>
                  </a:lnTo>
                  <a:lnTo>
                    <a:pt x="160" y="2020"/>
                  </a:lnTo>
                  <a:lnTo>
                    <a:pt x="158" y="2023"/>
                  </a:lnTo>
                  <a:lnTo>
                    <a:pt x="155" y="2026"/>
                  </a:lnTo>
                  <a:lnTo>
                    <a:pt x="152" y="2029"/>
                  </a:lnTo>
                  <a:lnTo>
                    <a:pt x="147" y="2031"/>
                  </a:lnTo>
                  <a:lnTo>
                    <a:pt x="141" y="2031"/>
                  </a:lnTo>
                  <a:lnTo>
                    <a:pt x="134" y="2031"/>
                  </a:lnTo>
                  <a:lnTo>
                    <a:pt x="126" y="2029"/>
                  </a:lnTo>
                  <a:lnTo>
                    <a:pt x="122" y="2018"/>
                  </a:lnTo>
                  <a:lnTo>
                    <a:pt x="117" y="2007"/>
                  </a:lnTo>
                  <a:lnTo>
                    <a:pt x="117" y="1997"/>
                  </a:lnTo>
                  <a:lnTo>
                    <a:pt x="117" y="1989"/>
                  </a:lnTo>
                  <a:lnTo>
                    <a:pt x="120" y="1983"/>
                  </a:lnTo>
                  <a:lnTo>
                    <a:pt x="123" y="1976"/>
                  </a:lnTo>
                  <a:lnTo>
                    <a:pt x="130" y="1970"/>
                  </a:lnTo>
                  <a:lnTo>
                    <a:pt x="136" y="1964"/>
                  </a:lnTo>
                  <a:lnTo>
                    <a:pt x="144" y="1957"/>
                  </a:lnTo>
                  <a:lnTo>
                    <a:pt x="152" y="1952"/>
                  </a:lnTo>
                  <a:lnTo>
                    <a:pt x="155" y="1952"/>
                  </a:lnTo>
                  <a:lnTo>
                    <a:pt x="158" y="1952"/>
                  </a:lnTo>
                  <a:lnTo>
                    <a:pt x="162" y="1952"/>
                  </a:lnTo>
                  <a:lnTo>
                    <a:pt x="163" y="1952"/>
                  </a:lnTo>
                  <a:lnTo>
                    <a:pt x="166" y="1952"/>
                  </a:lnTo>
                  <a:lnTo>
                    <a:pt x="170" y="1952"/>
                  </a:lnTo>
                  <a:lnTo>
                    <a:pt x="171" y="1951"/>
                  </a:lnTo>
                  <a:lnTo>
                    <a:pt x="173" y="1949"/>
                  </a:lnTo>
                  <a:lnTo>
                    <a:pt x="174" y="1948"/>
                  </a:lnTo>
                  <a:lnTo>
                    <a:pt x="176" y="1944"/>
                  </a:lnTo>
                  <a:lnTo>
                    <a:pt x="168" y="1941"/>
                  </a:lnTo>
                  <a:lnTo>
                    <a:pt x="158" y="1938"/>
                  </a:lnTo>
                  <a:lnTo>
                    <a:pt x="150" y="1936"/>
                  </a:lnTo>
                  <a:lnTo>
                    <a:pt x="141" y="1936"/>
                  </a:lnTo>
                  <a:lnTo>
                    <a:pt x="133" y="1935"/>
                  </a:lnTo>
                  <a:lnTo>
                    <a:pt x="125" y="1933"/>
                  </a:lnTo>
                  <a:lnTo>
                    <a:pt x="115" y="1932"/>
                  </a:lnTo>
                  <a:lnTo>
                    <a:pt x="107" y="1930"/>
                  </a:lnTo>
                  <a:lnTo>
                    <a:pt x="99" y="1925"/>
                  </a:lnTo>
                  <a:lnTo>
                    <a:pt x="91" y="1920"/>
                  </a:lnTo>
                  <a:lnTo>
                    <a:pt x="109" y="1914"/>
                  </a:lnTo>
                  <a:lnTo>
                    <a:pt x="123" y="1906"/>
                  </a:lnTo>
                  <a:lnTo>
                    <a:pt x="138" y="1898"/>
                  </a:lnTo>
                  <a:lnTo>
                    <a:pt x="150" y="1887"/>
                  </a:lnTo>
                  <a:lnTo>
                    <a:pt x="163" y="1877"/>
                  </a:lnTo>
                  <a:lnTo>
                    <a:pt x="178" y="1868"/>
                  </a:lnTo>
                  <a:lnTo>
                    <a:pt x="192" y="1860"/>
                  </a:lnTo>
                  <a:lnTo>
                    <a:pt x="208" y="1855"/>
                  </a:lnTo>
                  <a:lnTo>
                    <a:pt x="226" y="1852"/>
                  </a:lnTo>
                  <a:lnTo>
                    <a:pt x="246" y="1853"/>
                  </a:lnTo>
                  <a:lnTo>
                    <a:pt x="227" y="1850"/>
                  </a:lnTo>
                  <a:lnTo>
                    <a:pt x="210" y="1847"/>
                  </a:lnTo>
                  <a:lnTo>
                    <a:pt x="194" y="1845"/>
                  </a:lnTo>
                  <a:lnTo>
                    <a:pt x="181" y="1840"/>
                  </a:lnTo>
                  <a:lnTo>
                    <a:pt x="168" y="1837"/>
                  </a:lnTo>
                  <a:lnTo>
                    <a:pt x="158" y="1831"/>
                  </a:lnTo>
                  <a:lnTo>
                    <a:pt x="149" y="1823"/>
                  </a:lnTo>
                  <a:lnTo>
                    <a:pt x="141" y="1812"/>
                  </a:lnTo>
                  <a:lnTo>
                    <a:pt x="134" y="1799"/>
                  </a:lnTo>
                  <a:lnTo>
                    <a:pt x="126" y="1783"/>
                  </a:lnTo>
                  <a:lnTo>
                    <a:pt x="138" y="1786"/>
                  </a:lnTo>
                  <a:lnTo>
                    <a:pt x="146" y="1788"/>
                  </a:lnTo>
                  <a:lnTo>
                    <a:pt x="154" y="1786"/>
                  </a:lnTo>
                  <a:lnTo>
                    <a:pt x="158" y="1783"/>
                  </a:lnTo>
                  <a:lnTo>
                    <a:pt x="163" y="1778"/>
                  </a:lnTo>
                  <a:lnTo>
                    <a:pt x="168" y="1772"/>
                  </a:lnTo>
                  <a:lnTo>
                    <a:pt x="171" y="1765"/>
                  </a:lnTo>
                  <a:lnTo>
                    <a:pt x="176" y="1760"/>
                  </a:lnTo>
                  <a:lnTo>
                    <a:pt x="181" y="1756"/>
                  </a:lnTo>
                  <a:lnTo>
                    <a:pt x="187" y="1751"/>
                  </a:lnTo>
                  <a:lnTo>
                    <a:pt x="176" y="1754"/>
                  </a:lnTo>
                  <a:lnTo>
                    <a:pt x="168" y="1754"/>
                  </a:lnTo>
                  <a:lnTo>
                    <a:pt x="162" y="1752"/>
                  </a:lnTo>
                  <a:lnTo>
                    <a:pt x="157" y="1748"/>
                  </a:lnTo>
                  <a:lnTo>
                    <a:pt x="154" y="1741"/>
                  </a:lnTo>
                  <a:lnTo>
                    <a:pt x="149" y="1733"/>
                  </a:lnTo>
                  <a:lnTo>
                    <a:pt x="146" y="1725"/>
                  </a:lnTo>
                  <a:lnTo>
                    <a:pt x="141" y="1719"/>
                  </a:lnTo>
                  <a:lnTo>
                    <a:pt x="134" y="1712"/>
                  </a:lnTo>
                  <a:lnTo>
                    <a:pt x="126" y="1709"/>
                  </a:lnTo>
                  <a:lnTo>
                    <a:pt x="138" y="1711"/>
                  </a:lnTo>
                  <a:lnTo>
                    <a:pt x="146" y="1709"/>
                  </a:lnTo>
                  <a:lnTo>
                    <a:pt x="150" y="1704"/>
                  </a:lnTo>
                  <a:lnTo>
                    <a:pt x="152" y="1698"/>
                  </a:lnTo>
                  <a:lnTo>
                    <a:pt x="152" y="1690"/>
                  </a:lnTo>
                  <a:lnTo>
                    <a:pt x="152" y="1682"/>
                  </a:lnTo>
                  <a:lnTo>
                    <a:pt x="154" y="1674"/>
                  </a:lnTo>
                  <a:lnTo>
                    <a:pt x="155" y="1666"/>
                  </a:lnTo>
                  <a:lnTo>
                    <a:pt x="160" y="1661"/>
                  </a:lnTo>
                  <a:lnTo>
                    <a:pt x="170" y="1656"/>
                  </a:lnTo>
                  <a:lnTo>
                    <a:pt x="178" y="1664"/>
                  </a:lnTo>
                  <a:lnTo>
                    <a:pt x="186" y="1671"/>
                  </a:lnTo>
                  <a:lnTo>
                    <a:pt x="195" y="1672"/>
                  </a:lnTo>
                  <a:lnTo>
                    <a:pt x="205" y="1674"/>
                  </a:lnTo>
                  <a:lnTo>
                    <a:pt x="214" y="1676"/>
                  </a:lnTo>
                  <a:lnTo>
                    <a:pt x="224" y="1677"/>
                  </a:lnTo>
                  <a:lnTo>
                    <a:pt x="232" y="1680"/>
                  </a:lnTo>
                  <a:lnTo>
                    <a:pt x="238" y="1687"/>
                  </a:lnTo>
                  <a:lnTo>
                    <a:pt x="243" y="1695"/>
                  </a:lnTo>
                  <a:lnTo>
                    <a:pt x="246" y="1709"/>
                  </a:lnTo>
                  <a:lnTo>
                    <a:pt x="261" y="1708"/>
                  </a:lnTo>
                  <a:lnTo>
                    <a:pt x="277" y="1708"/>
                  </a:lnTo>
                  <a:lnTo>
                    <a:pt x="293" y="1709"/>
                  </a:lnTo>
                  <a:lnTo>
                    <a:pt x="309" y="1711"/>
                  </a:lnTo>
                  <a:lnTo>
                    <a:pt x="326" y="1711"/>
                  </a:lnTo>
                  <a:lnTo>
                    <a:pt x="341" y="1711"/>
                  </a:lnTo>
                  <a:lnTo>
                    <a:pt x="354" y="1708"/>
                  </a:lnTo>
                  <a:lnTo>
                    <a:pt x="365" y="1701"/>
                  </a:lnTo>
                  <a:lnTo>
                    <a:pt x="371" y="1690"/>
                  </a:lnTo>
                  <a:lnTo>
                    <a:pt x="373" y="1674"/>
                  </a:lnTo>
                  <a:lnTo>
                    <a:pt x="374" y="1664"/>
                  </a:lnTo>
                  <a:lnTo>
                    <a:pt x="373" y="1656"/>
                  </a:lnTo>
                  <a:lnTo>
                    <a:pt x="370" y="1648"/>
                  </a:lnTo>
                  <a:lnTo>
                    <a:pt x="366" y="1640"/>
                  </a:lnTo>
                  <a:lnTo>
                    <a:pt x="362" y="1632"/>
                  </a:lnTo>
                  <a:lnTo>
                    <a:pt x="357" y="1626"/>
                  </a:lnTo>
                  <a:lnTo>
                    <a:pt x="350" y="1620"/>
                  </a:lnTo>
                  <a:lnTo>
                    <a:pt x="344" y="1613"/>
                  </a:lnTo>
                  <a:lnTo>
                    <a:pt x="338" y="1607"/>
                  </a:lnTo>
                  <a:lnTo>
                    <a:pt x="331" y="1600"/>
                  </a:lnTo>
                  <a:lnTo>
                    <a:pt x="320" y="1642"/>
                  </a:lnTo>
                  <a:lnTo>
                    <a:pt x="320" y="1637"/>
                  </a:lnTo>
                  <a:lnTo>
                    <a:pt x="318" y="1632"/>
                  </a:lnTo>
                  <a:lnTo>
                    <a:pt x="315" y="1628"/>
                  </a:lnTo>
                  <a:lnTo>
                    <a:pt x="312" y="1623"/>
                  </a:lnTo>
                  <a:lnTo>
                    <a:pt x="309" y="1620"/>
                  </a:lnTo>
                  <a:lnTo>
                    <a:pt x="304" y="1616"/>
                  </a:lnTo>
                  <a:lnTo>
                    <a:pt x="301" y="1612"/>
                  </a:lnTo>
                  <a:lnTo>
                    <a:pt x="296" y="1608"/>
                  </a:lnTo>
                  <a:lnTo>
                    <a:pt x="293" y="1604"/>
                  </a:lnTo>
                  <a:lnTo>
                    <a:pt x="290" y="1600"/>
                  </a:lnTo>
                  <a:lnTo>
                    <a:pt x="277" y="1615"/>
                  </a:lnTo>
                  <a:lnTo>
                    <a:pt x="262" y="1621"/>
                  </a:lnTo>
                  <a:lnTo>
                    <a:pt x="250" y="1624"/>
                  </a:lnTo>
                  <a:lnTo>
                    <a:pt x="234" y="1621"/>
                  </a:lnTo>
                  <a:lnTo>
                    <a:pt x="219" y="1615"/>
                  </a:lnTo>
                  <a:lnTo>
                    <a:pt x="205" y="1605"/>
                  </a:lnTo>
                  <a:lnTo>
                    <a:pt x="189" y="1594"/>
                  </a:lnTo>
                  <a:lnTo>
                    <a:pt x="176" y="1581"/>
                  </a:lnTo>
                  <a:lnTo>
                    <a:pt x="163" y="1568"/>
                  </a:lnTo>
                  <a:lnTo>
                    <a:pt x="152" y="1557"/>
                  </a:lnTo>
                  <a:lnTo>
                    <a:pt x="131" y="1535"/>
                  </a:lnTo>
                  <a:lnTo>
                    <a:pt x="110" y="1512"/>
                  </a:lnTo>
                  <a:lnTo>
                    <a:pt x="91" y="1490"/>
                  </a:lnTo>
                  <a:lnTo>
                    <a:pt x="74" y="1466"/>
                  </a:lnTo>
                  <a:lnTo>
                    <a:pt x="56" y="1442"/>
                  </a:lnTo>
                  <a:lnTo>
                    <a:pt x="42" y="1418"/>
                  </a:lnTo>
                  <a:lnTo>
                    <a:pt x="27" y="1392"/>
                  </a:lnTo>
                  <a:lnTo>
                    <a:pt x="16" y="1367"/>
                  </a:lnTo>
                  <a:lnTo>
                    <a:pt x="6" y="1340"/>
                  </a:lnTo>
                  <a:lnTo>
                    <a:pt x="0" y="1311"/>
                  </a:lnTo>
                  <a:lnTo>
                    <a:pt x="67" y="1015"/>
                  </a:lnTo>
                  <a:lnTo>
                    <a:pt x="86" y="1010"/>
                  </a:lnTo>
                  <a:lnTo>
                    <a:pt x="99" y="999"/>
                  </a:lnTo>
                  <a:lnTo>
                    <a:pt x="107" y="984"/>
                  </a:lnTo>
                  <a:lnTo>
                    <a:pt x="112" y="965"/>
                  </a:lnTo>
                  <a:lnTo>
                    <a:pt x="115" y="944"/>
                  </a:lnTo>
                  <a:lnTo>
                    <a:pt x="117" y="922"/>
                  </a:lnTo>
                  <a:lnTo>
                    <a:pt x="118" y="900"/>
                  </a:lnTo>
                  <a:lnTo>
                    <a:pt x="120" y="877"/>
                  </a:lnTo>
                  <a:lnTo>
                    <a:pt x="126" y="856"/>
                  </a:lnTo>
                  <a:lnTo>
                    <a:pt x="134" y="839"/>
                  </a:lnTo>
                  <a:lnTo>
                    <a:pt x="158" y="808"/>
                  </a:lnTo>
                  <a:lnTo>
                    <a:pt x="182" y="778"/>
                  </a:lnTo>
                  <a:lnTo>
                    <a:pt x="205" y="746"/>
                  </a:lnTo>
                  <a:lnTo>
                    <a:pt x="227" y="714"/>
                  </a:lnTo>
                  <a:lnTo>
                    <a:pt x="246" y="682"/>
                  </a:lnTo>
                  <a:lnTo>
                    <a:pt x="266" y="648"/>
                  </a:lnTo>
                  <a:lnTo>
                    <a:pt x="283" y="615"/>
                  </a:lnTo>
                  <a:lnTo>
                    <a:pt x="298" y="581"/>
                  </a:lnTo>
                  <a:lnTo>
                    <a:pt x="310" y="544"/>
                  </a:lnTo>
                  <a:lnTo>
                    <a:pt x="320" y="509"/>
                  </a:lnTo>
                  <a:lnTo>
                    <a:pt x="357" y="498"/>
                  </a:lnTo>
                  <a:lnTo>
                    <a:pt x="390" y="487"/>
                  </a:lnTo>
                  <a:lnTo>
                    <a:pt x="426" y="472"/>
                  </a:lnTo>
                  <a:lnTo>
                    <a:pt x="459" y="456"/>
                  </a:lnTo>
                  <a:lnTo>
                    <a:pt x="491" y="437"/>
                  </a:lnTo>
                  <a:lnTo>
                    <a:pt x="523" y="418"/>
                  </a:lnTo>
                  <a:lnTo>
                    <a:pt x="554" y="397"/>
                  </a:lnTo>
                  <a:lnTo>
                    <a:pt x="584" y="376"/>
                  </a:lnTo>
                  <a:lnTo>
                    <a:pt x="613" y="354"/>
                  </a:lnTo>
                  <a:lnTo>
                    <a:pt x="642" y="333"/>
                  </a:lnTo>
                  <a:lnTo>
                    <a:pt x="640" y="340"/>
                  </a:lnTo>
                  <a:lnTo>
                    <a:pt x="642" y="348"/>
                  </a:lnTo>
                  <a:lnTo>
                    <a:pt x="645" y="357"/>
                  </a:lnTo>
                  <a:lnTo>
                    <a:pt x="648" y="367"/>
                  </a:lnTo>
                  <a:lnTo>
                    <a:pt x="653" y="376"/>
                  </a:lnTo>
                  <a:lnTo>
                    <a:pt x="659" y="388"/>
                  </a:lnTo>
                  <a:lnTo>
                    <a:pt x="666" y="397"/>
                  </a:lnTo>
                  <a:lnTo>
                    <a:pt x="675" y="407"/>
                  </a:lnTo>
                  <a:lnTo>
                    <a:pt x="683" y="416"/>
                  </a:lnTo>
                  <a:lnTo>
                    <a:pt x="694" y="424"/>
                  </a:lnTo>
                  <a:lnTo>
                    <a:pt x="704" y="416"/>
                  </a:lnTo>
                  <a:lnTo>
                    <a:pt x="714" y="410"/>
                  </a:lnTo>
                  <a:lnTo>
                    <a:pt x="725" y="402"/>
                  </a:lnTo>
                  <a:lnTo>
                    <a:pt x="736" y="394"/>
                  </a:lnTo>
                  <a:lnTo>
                    <a:pt x="747" y="388"/>
                  </a:lnTo>
                  <a:lnTo>
                    <a:pt x="758" y="384"/>
                  </a:lnTo>
                  <a:lnTo>
                    <a:pt x="770" y="383"/>
                  </a:lnTo>
                  <a:lnTo>
                    <a:pt x="781" y="384"/>
                  </a:lnTo>
                  <a:lnTo>
                    <a:pt x="792" y="389"/>
                  </a:lnTo>
                  <a:lnTo>
                    <a:pt x="803" y="399"/>
                  </a:lnTo>
                  <a:lnTo>
                    <a:pt x="782" y="405"/>
                  </a:lnTo>
                  <a:lnTo>
                    <a:pt x="765" y="413"/>
                  </a:lnTo>
                  <a:lnTo>
                    <a:pt x="747" y="423"/>
                  </a:lnTo>
                  <a:lnTo>
                    <a:pt x="731" y="434"/>
                  </a:lnTo>
                  <a:lnTo>
                    <a:pt x="717" y="447"/>
                  </a:lnTo>
                  <a:lnTo>
                    <a:pt x="701" y="456"/>
                  </a:lnTo>
                  <a:lnTo>
                    <a:pt x="685" y="464"/>
                  </a:lnTo>
                  <a:lnTo>
                    <a:pt x="667" y="469"/>
                  </a:lnTo>
                  <a:lnTo>
                    <a:pt x="648" y="471"/>
                  </a:lnTo>
                  <a:lnTo>
                    <a:pt x="627" y="466"/>
                  </a:lnTo>
                  <a:lnTo>
                    <a:pt x="627" y="469"/>
                  </a:lnTo>
                  <a:lnTo>
                    <a:pt x="626" y="471"/>
                  </a:lnTo>
                  <a:lnTo>
                    <a:pt x="626" y="472"/>
                  </a:lnTo>
                  <a:lnTo>
                    <a:pt x="624" y="474"/>
                  </a:lnTo>
                  <a:lnTo>
                    <a:pt x="622" y="477"/>
                  </a:lnTo>
                  <a:lnTo>
                    <a:pt x="621" y="479"/>
                  </a:lnTo>
                  <a:lnTo>
                    <a:pt x="621" y="480"/>
                  </a:lnTo>
                  <a:lnTo>
                    <a:pt x="619" y="482"/>
                  </a:lnTo>
                  <a:lnTo>
                    <a:pt x="618" y="482"/>
                  </a:lnTo>
                  <a:lnTo>
                    <a:pt x="616" y="484"/>
                  </a:lnTo>
                  <a:lnTo>
                    <a:pt x="600" y="476"/>
                  </a:lnTo>
                  <a:lnTo>
                    <a:pt x="586" y="472"/>
                  </a:lnTo>
                  <a:lnTo>
                    <a:pt x="574" y="477"/>
                  </a:lnTo>
                  <a:lnTo>
                    <a:pt x="563" y="484"/>
                  </a:lnTo>
                  <a:lnTo>
                    <a:pt x="554" y="495"/>
                  </a:lnTo>
                  <a:lnTo>
                    <a:pt x="542" y="508"/>
                  </a:lnTo>
                  <a:lnTo>
                    <a:pt x="533" y="520"/>
                  </a:lnTo>
                  <a:lnTo>
                    <a:pt x="520" y="533"/>
                  </a:lnTo>
                  <a:lnTo>
                    <a:pt x="506" y="543"/>
                  </a:lnTo>
                  <a:lnTo>
                    <a:pt x="490" y="551"/>
                  </a:lnTo>
                  <a:lnTo>
                    <a:pt x="485" y="548"/>
                  </a:lnTo>
                  <a:lnTo>
                    <a:pt x="480" y="543"/>
                  </a:lnTo>
                  <a:lnTo>
                    <a:pt x="475" y="538"/>
                  </a:lnTo>
                  <a:lnTo>
                    <a:pt x="470" y="532"/>
                  </a:lnTo>
                  <a:lnTo>
                    <a:pt x="466" y="527"/>
                  </a:lnTo>
                  <a:lnTo>
                    <a:pt x="462" y="522"/>
                  </a:lnTo>
                  <a:lnTo>
                    <a:pt x="458" y="519"/>
                  </a:lnTo>
                  <a:lnTo>
                    <a:pt x="451" y="519"/>
                  </a:lnTo>
                  <a:lnTo>
                    <a:pt x="446" y="520"/>
                  </a:lnTo>
                  <a:lnTo>
                    <a:pt x="440" y="527"/>
                  </a:lnTo>
                  <a:lnTo>
                    <a:pt x="432" y="533"/>
                  </a:lnTo>
                  <a:lnTo>
                    <a:pt x="427" y="544"/>
                  </a:lnTo>
                  <a:lnTo>
                    <a:pt x="422" y="554"/>
                  </a:lnTo>
                  <a:lnTo>
                    <a:pt x="421" y="567"/>
                  </a:lnTo>
                  <a:lnTo>
                    <a:pt x="418" y="578"/>
                  </a:lnTo>
                  <a:lnTo>
                    <a:pt x="416" y="588"/>
                  </a:lnTo>
                  <a:lnTo>
                    <a:pt x="411" y="596"/>
                  </a:lnTo>
                  <a:lnTo>
                    <a:pt x="406" y="600"/>
                  </a:lnTo>
                  <a:lnTo>
                    <a:pt x="398" y="604"/>
                  </a:lnTo>
                  <a:lnTo>
                    <a:pt x="387" y="600"/>
                  </a:lnTo>
                  <a:lnTo>
                    <a:pt x="381" y="605"/>
                  </a:lnTo>
                  <a:lnTo>
                    <a:pt x="378" y="612"/>
                  </a:lnTo>
                  <a:lnTo>
                    <a:pt x="379" y="616"/>
                  </a:lnTo>
                  <a:lnTo>
                    <a:pt x="381" y="623"/>
                  </a:lnTo>
                  <a:lnTo>
                    <a:pt x="384" y="628"/>
                  </a:lnTo>
                  <a:lnTo>
                    <a:pt x="387" y="632"/>
                  </a:lnTo>
                  <a:lnTo>
                    <a:pt x="389" y="637"/>
                  </a:lnTo>
                  <a:lnTo>
                    <a:pt x="389" y="640"/>
                  </a:lnTo>
                  <a:lnTo>
                    <a:pt x="384" y="642"/>
                  </a:lnTo>
                  <a:lnTo>
                    <a:pt x="373" y="642"/>
                  </a:lnTo>
                  <a:lnTo>
                    <a:pt x="373" y="677"/>
                  </a:lnTo>
                  <a:lnTo>
                    <a:pt x="355" y="677"/>
                  </a:lnTo>
                  <a:lnTo>
                    <a:pt x="354" y="669"/>
                  </a:lnTo>
                  <a:lnTo>
                    <a:pt x="355" y="660"/>
                  </a:lnTo>
                  <a:lnTo>
                    <a:pt x="358" y="650"/>
                  </a:lnTo>
                  <a:lnTo>
                    <a:pt x="363" y="642"/>
                  </a:lnTo>
                  <a:lnTo>
                    <a:pt x="368" y="634"/>
                  </a:lnTo>
                  <a:lnTo>
                    <a:pt x="371" y="626"/>
                  </a:lnTo>
                  <a:lnTo>
                    <a:pt x="371" y="620"/>
                  </a:lnTo>
                  <a:lnTo>
                    <a:pt x="368" y="615"/>
                  </a:lnTo>
                  <a:lnTo>
                    <a:pt x="360" y="612"/>
                  </a:lnTo>
                  <a:lnTo>
                    <a:pt x="346" y="610"/>
                  </a:lnTo>
                  <a:lnTo>
                    <a:pt x="336" y="624"/>
                  </a:lnTo>
                  <a:lnTo>
                    <a:pt x="331" y="639"/>
                  </a:lnTo>
                  <a:lnTo>
                    <a:pt x="330" y="653"/>
                  </a:lnTo>
                  <a:lnTo>
                    <a:pt x="330" y="668"/>
                  </a:lnTo>
                  <a:lnTo>
                    <a:pt x="333" y="682"/>
                  </a:lnTo>
                  <a:lnTo>
                    <a:pt x="336" y="698"/>
                  </a:lnTo>
                  <a:lnTo>
                    <a:pt x="339" y="712"/>
                  </a:lnTo>
                  <a:lnTo>
                    <a:pt x="341" y="728"/>
                  </a:lnTo>
                  <a:lnTo>
                    <a:pt x="341" y="746"/>
                  </a:lnTo>
                  <a:lnTo>
                    <a:pt x="338" y="762"/>
                  </a:lnTo>
                  <a:lnTo>
                    <a:pt x="336" y="791"/>
                  </a:lnTo>
                  <a:lnTo>
                    <a:pt x="331" y="820"/>
                  </a:lnTo>
                  <a:lnTo>
                    <a:pt x="322" y="848"/>
                  </a:lnTo>
                  <a:lnTo>
                    <a:pt x="312" y="877"/>
                  </a:lnTo>
                  <a:lnTo>
                    <a:pt x="301" y="908"/>
                  </a:lnTo>
                  <a:lnTo>
                    <a:pt x="293" y="936"/>
                  </a:lnTo>
                  <a:lnTo>
                    <a:pt x="286" y="967"/>
                  </a:lnTo>
                  <a:lnTo>
                    <a:pt x="283" y="997"/>
                  </a:lnTo>
                  <a:lnTo>
                    <a:pt x="286" y="1028"/>
                  </a:lnTo>
                  <a:lnTo>
                    <a:pt x="296" y="1058"/>
                  </a:lnTo>
                  <a:lnTo>
                    <a:pt x="286" y="1068"/>
                  </a:lnTo>
                  <a:lnTo>
                    <a:pt x="280" y="1077"/>
                  </a:lnTo>
                  <a:lnTo>
                    <a:pt x="275" y="1085"/>
                  </a:lnTo>
                  <a:lnTo>
                    <a:pt x="272" y="1095"/>
                  </a:lnTo>
                  <a:lnTo>
                    <a:pt x="270" y="1104"/>
                  </a:lnTo>
                  <a:lnTo>
                    <a:pt x="270" y="1114"/>
                  </a:lnTo>
                  <a:lnTo>
                    <a:pt x="270" y="1125"/>
                  </a:lnTo>
                  <a:lnTo>
                    <a:pt x="272" y="1136"/>
                  </a:lnTo>
                  <a:lnTo>
                    <a:pt x="275" y="1148"/>
                  </a:lnTo>
                  <a:lnTo>
                    <a:pt x="278" y="1160"/>
                  </a:lnTo>
                  <a:lnTo>
                    <a:pt x="294" y="1146"/>
                  </a:lnTo>
                  <a:lnTo>
                    <a:pt x="310" y="1130"/>
                  </a:lnTo>
                  <a:lnTo>
                    <a:pt x="325" y="1112"/>
                  </a:lnTo>
                  <a:lnTo>
                    <a:pt x="338" y="1093"/>
                  </a:lnTo>
                  <a:lnTo>
                    <a:pt x="349" y="1074"/>
                  </a:lnTo>
                  <a:lnTo>
                    <a:pt x="358" y="1052"/>
                  </a:lnTo>
                  <a:lnTo>
                    <a:pt x="365" y="1029"/>
                  </a:lnTo>
                  <a:lnTo>
                    <a:pt x="370" y="1005"/>
                  </a:lnTo>
                  <a:lnTo>
                    <a:pt x="373" y="981"/>
                  </a:lnTo>
                  <a:lnTo>
                    <a:pt x="373" y="956"/>
                  </a:lnTo>
                  <a:lnTo>
                    <a:pt x="598" y="712"/>
                  </a:lnTo>
                  <a:lnTo>
                    <a:pt x="618" y="725"/>
                  </a:lnTo>
                  <a:lnTo>
                    <a:pt x="634" y="740"/>
                  </a:lnTo>
                  <a:lnTo>
                    <a:pt x="648" y="757"/>
                  </a:lnTo>
                  <a:lnTo>
                    <a:pt x="659" y="776"/>
                  </a:lnTo>
                  <a:lnTo>
                    <a:pt x="670" y="796"/>
                  </a:lnTo>
                  <a:lnTo>
                    <a:pt x="680" y="816"/>
                  </a:lnTo>
                  <a:lnTo>
                    <a:pt x="690" y="839"/>
                  </a:lnTo>
                  <a:lnTo>
                    <a:pt x="701" y="858"/>
                  </a:lnTo>
                  <a:lnTo>
                    <a:pt x="712" y="877"/>
                  </a:lnTo>
                  <a:lnTo>
                    <a:pt x="725" y="896"/>
                  </a:lnTo>
                  <a:lnTo>
                    <a:pt x="778" y="853"/>
                  </a:lnTo>
                  <a:lnTo>
                    <a:pt x="784" y="863"/>
                  </a:lnTo>
                  <a:lnTo>
                    <a:pt x="790" y="871"/>
                  </a:lnTo>
                  <a:lnTo>
                    <a:pt x="797" y="879"/>
                  </a:lnTo>
                  <a:lnTo>
                    <a:pt x="802" y="888"/>
                  </a:lnTo>
                  <a:lnTo>
                    <a:pt x="808" y="896"/>
                  </a:lnTo>
                  <a:lnTo>
                    <a:pt x="814" y="906"/>
                  </a:lnTo>
                  <a:lnTo>
                    <a:pt x="821" y="914"/>
                  </a:lnTo>
                  <a:lnTo>
                    <a:pt x="829" y="922"/>
                  </a:lnTo>
                  <a:lnTo>
                    <a:pt x="837" y="930"/>
                  </a:lnTo>
                  <a:lnTo>
                    <a:pt x="845" y="938"/>
                  </a:lnTo>
                  <a:lnTo>
                    <a:pt x="859" y="920"/>
                  </a:lnTo>
                  <a:lnTo>
                    <a:pt x="874" y="912"/>
                  </a:lnTo>
                  <a:lnTo>
                    <a:pt x="886" y="912"/>
                  </a:lnTo>
                  <a:lnTo>
                    <a:pt x="899" y="917"/>
                  </a:lnTo>
                  <a:lnTo>
                    <a:pt x="912" y="925"/>
                  </a:lnTo>
                  <a:lnTo>
                    <a:pt x="925" y="936"/>
                  </a:lnTo>
                  <a:lnTo>
                    <a:pt x="938" y="948"/>
                  </a:lnTo>
                  <a:lnTo>
                    <a:pt x="950" y="957"/>
                  </a:lnTo>
                  <a:lnTo>
                    <a:pt x="965" y="964"/>
                  </a:lnTo>
                  <a:lnTo>
                    <a:pt x="979" y="967"/>
                  </a:lnTo>
                  <a:lnTo>
                    <a:pt x="1002" y="970"/>
                  </a:lnTo>
                  <a:lnTo>
                    <a:pt x="1026" y="967"/>
                  </a:lnTo>
                  <a:lnTo>
                    <a:pt x="1051" y="959"/>
                  </a:lnTo>
                  <a:lnTo>
                    <a:pt x="1075" y="949"/>
                  </a:lnTo>
                  <a:lnTo>
                    <a:pt x="1098" y="940"/>
                  </a:lnTo>
                  <a:lnTo>
                    <a:pt x="1118" y="933"/>
                  </a:lnTo>
                  <a:lnTo>
                    <a:pt x="1136" y="933"/>
                  </a:lnTo>
                  <a:lnTo>
                    <a:pt x="1150" y="941"/>
                  </a:lnTo>
                  <a:lnTo>
                    <a:pt x="1160" y="959"/>
                  </a:lnTo>
                  <a:lnTo>
                    <a:pt x="1165" y="991"/>
                  </a:lnTo>
                  <a:lnTo>
                    <a:pt x="1200" y="1010"/>
                  </a:lnTo>
                  <a:lnTo>
                    <a:pt x="1234" y="1018"/>
                  </a:lnTo>
                  <a:lnTo>
                    <a:pt x="1267" y="1016"/>
                  </a:lnTo>
                  <a:lnTo>
                    <a:pt x="1301" y="1008"/>
                  </a:lnTo>
                  <a:lnTo>
                    <a:pt x="1333" y="994"/>
                  </a:lnTo>
                  <a:lnTo>
                    <a:pt x="1366" y="976"/>
                  </a:lnTo>
                  <a:lnTo>
                    <a:pt x="1398" y="959"/>
                  </a:lnTo>
                  <a:lnTo>
                    <a:pt x="1430" y="940"/>
                  </a:lnTo>
                  <a:lnTo>
                    <a:pt x="1464" y="925"/>
                  </a:lnTo>
                  <a:lnTo>
                    <a:pt x="1496" y="914"/>
                  </a:lnTo>
                  <a:lnTo>
                    <a:pt x="1506" y="925"/>
                  </a:lnTo>
                  <a:lnTo>
                    <a:pt x="1514" y="941"/>
                  </a:lnTo>
                  <a:lnTo>
                    <a:pt x="1520" y="959"/>
                  </a:lnTo>
                  <a:lnTo>
                    <a:pt x="1525" y="976"/>
                  </a:lnTo>
                  <a:lnTo>
                    <a:pt x="1531" y="992"/>
                  </a:lnTo>
                  <a:lnTo>
                    <a:pt x="1539" y="1007"/>
                  </a:lnTo>
                  <a:lnTo>
                    <a:pt x="1549" y="1016"/>
                  </a:lnTo>
                  <a:lnTo>
                    <a:pt x="1562" y="1023"/>
                  </a:lnTo>
                  <a:lnTo>
                    <a:pt x="1578" y="1023"/>
                  </a:lnTo>
                  <a:lnTo>
                    <a:pt x="1598" y="1015"/>
                  </a:lnTo>
                  <a:lnTo>
                    <a:pt x="1605" y="1026"/>
                  </a:lnTo>
                  <a:lnTo>
                    <a:pt x="1613" y="1034"/>
                  </a:lnTo>
                  <a:lnTo>
                    <a:pt x="1621" y="1040"/>
                  </a:lnTo>
                  <a:lnTo>
                    <a:pt x="1629" y="1044"/>
                  </a:lnTo>
                  <a:lnTo>
                    <a:pt x="1637" y="1047"/>
                  </a:lnTo>
                  <a:lnTo>
                    <a:pt x="1646" y="1047"/>
                  </a:lnTo>
                  <a:lnTo>
                    <a:pt x="1658" y="1047"/>
                  </a:lnTo>
                  <a:lnTo>
                    <a:pt x="1667" y="1045"/>
                  </a:lnTo>
                  <a:lnTo>
                    <a:pt x="1678" y="1044"/>
                  </a:lnTo>
                  <a:lnTo>
                    <a:pt x="1690" y="1040"/>
                  </a:lnTo>
                  <a:lnTo>
                    <a:pt x="1706" y="1066"/>
                  </a:lnTo>
                  <a:lnTo>
                    <a:pt x="1718" y="1093"/>
                  </a:lnTo>
                  <a:lnTo>
                    <a:pt x="1730" y="1122"/>
                  </a:lnTo>
                  <a:lnTo>
                    <a:pt x="1739" y="1151"/>
                  </a:lnTo>
                  <a:lnTo>
                    <a:pt x="1750" y="1181"/>
                  </a:lnTo>
                  <a:lnTo>
                    <a:pt x="1762" y="1210"/>
                  </a:lnTo>
                  <a:lnTo>
                    <a:pt x="1774" y="1239"/>
                  </a:lnTo>
                  <a:lnTo>
                    <a:pt x="1790" y="1264"/>
                  </a:lnTo>
                  <a:lnTo>
                    <a:pt x="1810" y="1290"/>
                  </a:lnTo>
                  <a:lnTo>
                    <a:pt x="1834" y="1311"/>
                  </a:lnTo>
                  <a:lnTo>
                    <a:pt x="1866" y="1378"/>
                  </a:lnTo>
                  <a:lnTo>
                    <a:pt x="1877" y="1357"/>
                  </a:lnTo>
                  <a:lnTo>
                    <a:pt x="1878" y="1336"/>
                  </a:lnTo>
                  <a:lnTo>
                    <a:pt x="1875" y="1317"/>
                  </a:lnTo>
                  <a:lnTo>
                    <a:pt x="1869" y="1298"/>
                  </a:lnTo>
                  <a:lnTo>
                    <a:pt x="1861" y="1280"/>
                  </a:lnTo>
                  <a:lnTo>
                    <a:pt x="1853" y="1261"/>
                  </a:lnTo>
                  <a:lnTo>
                    <a:pt x="1848" y="1244"/>
                  </a:lnTo>
                  <a:lnTo>
                    <a:pt x="1846" y="1224"/>
                  </a:lnTo>
                  <a:lnTo>
                    <a:pt x="1851" y="1205"/>
                  </a:lnTo>
                  <a:lnTo>
                    <a:pt x="1866" y="1184"/>
                  </a:lnTo>
                  <a:lnTo>
                    <a:pt x="1853" y="1167"/>
                  </a:lnTo>
                  <a:lnTo>
                    <a:pt x="1840" y="1149"/>
                  </a:lnTo>
                  <a:lnTo>
                    <a:pt x="1827" y="1132"/>
                  </a:lnTo>
                  <a:lnTo>
                    <a:pt x="1818" y="1112"/>
                  </a:lnTo>
                  <a:lnTo>
                    <a:pt x="1808" y="1095"/>
                  </a:lnTo>
                  <a:lnTo>
                    <a:pt x="1802" y="1076"/>
                  </a:lnTo>
                  <a:lnTo>
                    <a:pt x="1798" y="1055"/>
                  </a:lnTo>
                  <a:lnTo>
                    <a:pt x="1800" y="1036"/>
                  </a:lnTo>
                  <a:lnTo>
                    <a:pt x="1806" y="1013"/>
                  </a:lnTo>
                  <a:lnTo>
                    <a:pt x="1816" y="991"/>
                  </a:lnTo>
                  <a:lnTo>
                    <a:pt x="1824" y="992"/>
                  </a:lnTo>
                  <a:lnTo>
                    <a:pt x="1829" y="992"/>
                  </a:lnTo>
                  <a:lnTo>
                    <a:pt x="1834" y="989"/>
                  </a:lnTo>
                  <a:lnTo>
                    <a:pt x="1837" y="986"/>
                  </a:lnTo>
                  <a:lnTo>
                    <a:pt x="1838" y="981"/>
                  </a:lnTo>
                  <a:lnTo>
                    <a:pt x="1840" y="975"/>
                  </a:lnTo>
                  <a:lnTo>
                    <a:pt x="1842" y="970"/>
                  </a:lnTo>
                  <a:lnTo>
                    <a:pt x="1845" y="964"/>
                  </a:lnTo>
                  <a:lnTo>
                    <a:pt x="1848" y="959"/>
                  </a:lnTo>
                  <a:lnTo>
                    <a:pt x="1851" y="956"/>
                  </a:lnTo>
                  <a:lnTo>
                    <a:pt x="1854" y="960"/>
                  </a:lnTo>
                  <a:lnTo>
                    <a:pt x="1854" y="967"/>
                  </a:lnTo>
                  <a:lnTo>
                    <a:pt x="1856" y="975"/>
                  </a:lnTo>
                  <a:lnTo>
                    <a:pt x="1856" y="983"/>
                  </a:lnTo>
                  <a:lnTo>
                    <a:pt x="1856" y="992"/>
                  </a:lnTo>
                  <a:lnTo>
                    <a:pt x="1858" y="1000"/>
                  </a:lnTo>
                  <a:lnTo>
                    <a:pt x="1861" y="1008"/>
                  </a:lnTo>
                  <a:lnTo>
                    <a:pt x="1866" y="1013"/>
                  </a:lnTo>
                  <a:lnTo>
                    <a:pt x="1872" y="1016"/>
                  </a:lnTo>
                  <a:lnTo>
                    <a:pt x="1883" y="1015"/>
                  </a:lnTo>
                  <a:lnTo>
                    <a:pt x="1890" y="1002"/>
                  </a:lnTo>
                  <a:lnTo>
                    <a:pt x="1894" y="989"/>
                  </a:lnTo>
                  <a:lnTo>
                    <a:pt x="1899" y="976"/>
                  </a:lnTo>
                  <a:lnTo>
                    <a:pt x="1902" y="965"/>
                  </a:lnTo>
                  <a:lnTo>
                    <a:pt x="1907" y="956"/>
                  </a:lnTo>
                  <a:lnTo>
                    <a:pt x="1912" y="946"/>
                  </a:lnTo>
                  <a:lnTo>
                    <a:pt x="1920" y="938"/>
                  </a:lnTo>
                  <a:lnTo>
                    <a:pt x="1930" y="932"/>
                  </a:lnTo>
                  <a:lnTo>
                    <a:pt x="1944" y="927"/>
                  </a:lnTo>
                  <a:lnTo>
                    <a:pt x="1962" y="924"/>
                  </a:lnTo>
                  <a:lnTo>
                    <a:pt x="1968" y="914"/>
                  </a:lnTo>
                  <a:lnTo>
                    <a:pt x="1909" y="906"/>
                  </a:lnTo>
                  <a:lnTo>
                    <a:pt x="1909" y="903"/>
                  </a:lnTo>
                  <a:lnTo>
                    <a:pt x="1909" y="900"/>
                  </a:lnTo>
                  <a:lnTo>
                    <a:pt x="1909" y="895"/>
                  </a:lnTo>
                  <a:lnTo>
                    <a:pt x="1910" y="892"/>
                  </a:lnTo>
                  <a:lnTo>
                    <a:pt x="1910" y="887"/>
                  </a:lnTo>
                  <a:lnTo>
                    <a:pt x="1910" y="884"/>
                  </a:lnTo>
                  <a:lnTo>
                    <a:pt x="1909" y="880"/>
                  </a:lnTo>
                  <a:lnTo>
                    <a:pt x="1907" y="877"/>
                  </a:lnTo>
                  <a:lnTo>
                    <a:pt x="1904" y="874"/>
                  </a:lnTo>
                  <a:lnTo>
                    <a:pt x="1901" y="871"/>
                  </a:lnTo>
                  <a:lnTo>
                    <a:pt x="1899" y="869"/>
                  </a:lnTo>
                  <a:lnTo>
                    <a:pt x="1902" y="872"/>
                  </a:lnTo>
                  <a:lnTo>
                    <a:pt x="1907" y="880"/>
                  </a:lnTo>
                  <a:lnTo>
                    <a:pt x="1915" y="890"/>
                  </a:lnTo>
                  <a:lnTo>
                    <a:pt x="1925" y="900"/>
                  </a:lnTo>
                  <a:lnTo>
                    <a:pt x="1934" y="906"/>
                  </a:lnTo>
                  <a:lnTo>
                    <a:pt x="1944" y="909"/>
                  </a:lnTo>
                  <a:lnTo>
                    <a:pt x="1954" y="906"/>
                  </a:lnTo>
                  <a:lnTo>
                    <a:pt x="1962" y="893"/>
                  </a:lnTo>
                  <a:lnTo>
                    <a:pt x="1968" y="871"/>
                  </a:lnTo>
                  <a:lnTo>
                    <a:pt x="1970" y="868"/>
                  </a:lnTo>
                  <a:lnTo>
                    <a:pt x="1973" y="864"/>
                  </a:lnTo>
                  <a:lnTo>
                    <a:pt x="1978" y="863"/>
                  </a:lnTo>
                  <a:lnTo>
                    <a:pt x="1982" y="863"/>
                  </a:lnTo>
                  <a:lnTo>
                    <a:pt x="1989" y="863"/>
                  </a:lnTo>
                  <a:lnTo>
                    <a:pt x="1995" y="863"/>
                  </a:lnTo>
                  <a:lnTo>
                    <a:pt x="2002" y="863"/>
                  </a:lnTo>
                  <a:lnTo>
                    <a:pt x="2010" y="863"/>
                  </a:lnTo>
                  <a:lnTo>
                    <a:pt x="2014" y="864"/>
                  </a:lnTo>
                  <a:lnTo>
                    <a:pt x="2021" y="864"/>
                  </a:lnTo>
                  <a:lnTo>
                    <a:pt x="2014" y="864"/>
                  </a:lnTo>
                  <a:lnTo>
                    <a:pt x="2008" y="864"/>
                  </a:lnTo>
                  <a:lnTo>
                    <a:pt x="2000" y="864"/>
                  </a:lnTo>
                  <a:lnTo>
                    <a:pt x="1994" y="864"/>
                  </a:lnTo>
                  <a:lnTo>
                    <a:pt x="1987" y="864"/>
                  </a:lnTo>
                  <a:lnTo>
                    <a:pt x="1981" y="864"/>
                  </a:lnTo>
                  <a:lnTo>
                    <a:pt x="1974" y="866"/>
                  </a:lnTo>
                  <a:lnTo>
                    <a:pt x="1970" y="869"/>
                  </a:lnTo>
                  <a:lnTo>
                    <a:pt x="1965" y="874"/>
                  </a:lnTo>
                  <a:lnTo>
                    <a:pt x="1962" y="882"/>
                  </a:lnTo>
                  <a:lnTo>
                    <a:pt x="1968" y="914"/>
                  </a:lnTo>
                  <a:lnTo>
                    <a:pt x="1990" y="908"/>
                  </a:lnTo>
                  <a:lnTo>
                    <a:pt x="2014" y="898"/>
                  </a:lnTo>
                  <a:lnTo>
                    <a:pt x="2038" y="885"/>
                  </a:lnTo>
                  <a:lnTo>
                    <a:pt x="2062" y="871"/>
                  </a:lnTo>
                  <a:lnTo>
                    <a:pt x="2085" y="860"/>
                  </a:lnTo>
                  <a:lnTo>
                    <a:pt x="2109" y="850"/>
                  </a:lnTo>
                  <a:lnTo>
                    <a:pt x="2131" y="847"/>
                  </a:lnTo>
                  <a:lnTo>
                    <a:pt x="2152" y="848"/>
                  </a:lnTo>
                  <a:lnTo>
                    <a:pt x="2171" y="860"/>
                  </a:lnTo>
                  <a:lnTo>
                    <a:pt x="2190" y="882"/>
                  </a:lnTo>
                  <a:lnTo>
                    <a:pt x="2200" y="876"/>
                  </a:lnTo>
                  <a:lnTo>
                    <a:pt x="2210" y="871"/>
                  </a:lnTo>
                  <a:lnTo>
                    <a:pt x="2221" y="866"/>
                  </a:lnTo>
                  <a:lnTo>
                    <a:pt x="2230" y="861"/>
                  </a:lnTo>
                  <a:lnTo>
                    <a:pt x="2242" y="856"/>
                  </a:lnTo>
                  <a:lnTo>
                    <a:pt x="2251" y="850"/>
                  </a:lnTo>
                  <a:lnTo>
                    <a:pt x="2259" y="845"/>
                  </a:lnTo>
                  <a:lnTo>
                    <a:pt x="2269" y="839"/>
                  </a:lnTo>
                  <a:lnTo>
                    <a:pt x="2275" y="831"/>
                  </a:lnTo>
                  <a:lnTo>
                    <a:pt x="2282" y="821"/>
                  </a:lnTo>
                  <a:lnTo>
                    <a:pt x="2280" y="816"/>
                  </a:lnTo>
                  <a:lnTo>
                    <a:pt x="2280" y="815"/>
                  </a:lnTo>
                  <a:lnTo>
                    <a:pt x="2282" y="816"/>
                  </a:lnTo>
                  <a:lnTo>
                    <a:pt x="2282" y="818"/>
                  </a:lnTo>
                  <a:lnTo>
                    <a:pt x="2283" y="821"/>
                  </a:lnTo>
                  <a:lnTo>
                    <a:pt x="2285" y="824"/>
                  </a:lnTo>
                  <a:lnTo>
                    <a:pt x="2288" y="828"/>
                  </a:lnTo>
                  <a:lnTo>
                    <a:pt x="2291" y="831"/>
                  </a:lnTo>
                  <a:lnTo>
                    <a:pt x="2294" y="831"/>
                  </a:lnTo>
                  <a:lnTo>
                    <a:pt x="2299" y="829"/>
                  </a:lnTo>
                  <a:lnTo>
                    <a:pt x="2306" y="826"/>
                  </a:lnTo>
                  <a:lnTo>
                    <a:pt x="2310" y="821"/>
                  </a:lnTo>
                  <a:lnTo>
                    <a:pt x="2314" y="815"/>
                  </a:lnTo>
                  <a:lnTo>
                    <a:pt x="2315" y="810"/>
                  </a:lnTo>
                  <a:lnTo>
                    <a:pt x="2315" y="804"/>
                  </a:lnTo>
                  <a:lnTo>
                    <a:pt x="2315" y="796"/>
                  </a:lnTo>
                  <a:lnTo>
                    <a:pt x="2315" y="789"/>
                  </a:lnTo>
                  <a:lnTo>
                    <a:pt x="2315" y="783"/>
                  </a:lnTo>
                  <a:lnTo>
                    <a:pt x="2315" y="775"/>
                  </a:lnTo>
                  <a:lnTo>
                    <a:pt x="2317" y="768"/>
                  </a:lnTo>
                  <a:lnTo>
                    <a:pt x="2299" y="762"/>
                  </a:lnTo>
                  <a:lnTo>
                    <a:pt x="2331" y="695"/>
                  </a:lnTo>
                  <a:lnTo>
                    <a:pt x="2349" y="720"/>
                  </a:lnTo>
                  <a:lnTo>
                    <a:pt x="2323" y="727"/>
                  </a:lnTo>
                  <a:lnTo>
                    <a:pt x="2326" y="733"/>
                  </a:lnTo>
                  <a:lnTo>
                    <a:pt x="2328" y="741"/>
                  </a:lnTo>
                  <a:lnTo>
                    <a:pt x="2330" y="749"/>
                  </a:lnTo>
                  <a:lnTo>
                    <a:pt x="2330" y="757"/>
                  </a:lnTo>
                  <a:lnTo>
                    <a:pt x="2330" y="765"/>
                  </a:lnTo>
                  <a:lnTo>
                    <a:pt x="2330" y="773"/>
                  </a:lnTo>
                  <a:lnTo>
                    <a:pt x="2331" y="780"/>
                  </a:lnTo>
                  <a:lnTo>
                    <a:pt x="2334" y="786"/>
                  </a:lnTo>
                  <a:lnTo>
                    <a:pt x="2341" y="792"/>
                  </a:lnTo>
                  <a:lnTo>
                    <a:pt x="2349" y="797"/>
                  </a:lnTo>
                  <a:lnTo>
                    <a:pt x="2362" y="797"/>
                  </a:lnTo>
                  <a:lnTo>
                    <a:pt x="2371" y="794"/>
                  </a:lnTo>
                  <a:lnTo>
                    <a:pt x="2376" y="786"/>
                  </a:lnTo>
                  <a:lnTo>
                    <a:pt x="2379" y="776"/>
                  </a:lnTo>
                  <a:lnTo>
                    <a:pt x="2381" y="767"/>
                  </a:lnTo>
                  <a:lnTo>
                    <a:pt x="2382" y="757"/>
                  </a:lnTo>
                  <a:lnTo>
                    <a:pt x="2386" y="749"/>
                  </a:lnTo>
                  <a:lnTo>
                    <a:pt x="2390" y="743"/>
                  </a:lnTo>
                  <a:lnTo>
                    <a:pt x="2400" y="741"/>
                  </a:lnTo>
                  <a:lnTo>
                    <a:pt x="2414" y="744"/>
                  </a:lnTo>
                  <a:lnTo>
                    <a:pt x="2419" y="733"/>
                  </a:lnTo>
                  <a:lnTo>
                    <a:pt x="2419" y="722"/>
                  </a:lnTo>
                  <a:lnTo>
                    <a:pt x="2416" y="712"/>
                  </a:lnTo>
                  <a:lnTo>
                    <a:pt x="2411" y="704"/>
                  </a:lnTo>
                  <a:lnTo>
                    <a:pt x="2403" y="695"/>
                  </a:lnTo>
                  <a:lnTo>
                    <a:pt x="2394" y="688"/>
                  </a:lnTo>
                  <a:lnTo>
                    <a:pt x="2384" y="680"/>
                  </a:lnTo>
                  <a:lnTo>
                    <a:pt x="2374" y="672"/>
                  </a:lnTo>
                  <a:lnTo>
                    <a:pt x="2366" y="666"/>
                  </a:lnTo>
                  <a:lnTo>
                    <a:pt x="2358" y="660"/>
                  </a:lnTo>
                  <a:lnTo>
                    <a:pt x="2360" y="656"/>
                  </a:lnTo>
                  <a:lnTo>
                    <a:pt x="2362" y="653"/>
                  </a:lnTo>
                  <a:lnTo>
                    <a:pt x="2365" y="652"/>
                  </a:lnTo>
                  <a:lnTo>
                    <a:pt x="2368" y="652"/>
                  </a:lnTo>
                  <a:lnTo>
                    <a:pt x="2371" y="652"/>
                  </a:lnTo>
                  <a:lnTo>
                    <a:pt x="2376" y="652"/>
                  </a:lnTo>
                  <a:lnTo>
                    <a:pt x="2379" y="652"/>
                  </a:lnTo>
                  <a:lnTo>
                    <a:pt x="2384" y="652"/>
                  </a:lnTo>
                  <a:lnTo>
                    <a:pt x="2387" y="653"/>
                  </a:lnTo>
                  <a:lnTo>
                    <a:pt x="2390" y="653"/>
                  </a:lnTo>
                  <a:lnTo>
                    <a:pt x="2389" y="652"/>
                  </a:lnTo>
                  <a:lnTo>
                    <a:pt x="2387" y="652"/>
                  </a:lnTo>
                  <a:lnTo>
                    <a:pt x="2386" y="652"/>
                  </a:lnTo>
                  <a:lnTo>
                    <a:pt x="2382" y="653"/>
                  </a:lnTo>
                  <a:lnTo>
                    <a:pt x="2382" y="653"/>
                  </a:lnTo>
                  <a:lnTo>
                    <a:pt x="2381" y="655"/>
                  </a:lnTo>
                  <a:lnTo>
                    <a:pt x="2378" y="656"/>
                  </a:lnTo>
                  <a:lnTo>
                    <a:pt x="2376" y="658"/>
                  </a:lnTo>
                  <a:lnTo>
                    <a:pt x="2374" y="658"/>
                  </a:lnTo>
                  <a:lnTo>
                    <a:pt x="2373" y="660"/>
                  </a:lnTo>
                  <a:lnTo>
                    <a:pt x="2379" y="669"/>
                  </a:lnTo>
                  <a:lnTo>
                    <a:pt x="2384" y="677"/>
                  </a:lnTo>
                  <a:lnTo>
                    <a:pt x="2390" y="684"/>
                  </a:lnTo>
                  <a:lnTo>
                    <a:pt x="2395" y="688"/>
                  </a:lnTo>
                  <a:lnTo>
                    <a:pt x="2400" y="693"/>
                  </a:lnTo>
                  <a:lnTo>
                    <a:pt x="2405" y="698"/>
                  </a:lnTo>
                  <a:lnTo>
                    <a:pt x="2411" y="703"/>
                  </a:lnTo>
                  <a:lnTo>
                    <a:pt x="2416" y="709"/>
                  </a:lnTo>
                  <a:lnTo>
                    <a:pt x="2421" y="717"/>
                  </a:lnTo>
                  <a:lnTo>
                    <a:pt x="2426" y="727"/>
                  </a:lnTo>
                  <a:lnTo>
                    <a:pt x="2445" y="701"/>
                  </a:lnTo>
                  <a:lnTo>
                    <a:pt x="2467" y="685"/>
                  </a:lnTo>
                  <a:lnTo>
                    <a:pt x="2488" y="676"/>
                  </a:lnTo>
                  <a:lnTo>
                    <a:pt x="2512" y="669"/>
                  </a:lnTo>
                  <a:lnTo>
                    <a:pt x="2534" y="666"/>
                  </a:lnTo>
                  <a:lnTo>
                    <a:pt x="2558" y="663"/>
                  </a:lnTo>
                  <a:lnTo>
                    <a:pt x="2581" y="658"/>
                  </a:lnTo>
                  <a:lnTo>
                    <a:pt x="2603" y="650"/>
                  </a:lnTo>
                  <a:lnTo>
                    <a:pt x="2624" y="637"/>
                  </a:lnTo>
                  <a:lnTo>
                    <a:pt x="2643" y="618"/>
                  </a:lnTo>
                  <a:lnTo>
                    <a:pt x="2659" y="605"/>
                  </a:lnTo>
                  <a:lnTo>
                    <a:pt x="2672" y="597"/>
                  </a:lnTo>
                  <a:lnTo>
                    <a:pt x="2683" y="592"/>
                  </a:lnTo>
                  <a:lnTo>
                    <a:pt x="2694" y="591"/>
                  </a:lnTo>
                  <a:lnTo>
                    <a:pt x="2704" y="591"/>
                  </a:lnTo>
                  <a:lnTo>
                    <a:pt x="2715" y="592"/>
                  </a:lnTo>
                  <a:lnTo>
                    <a:pt x="2726" y="594"/>
                  </a:lnTo>
                  <a:lnTo>
                    <a:pt x="2739" y="596"/>
                  </a:lnTo>
                  <a:lnTo>
                    <a:pt x="2754" y="596"/>
                  </a:lnTo>
                  <a:lnTo>
                    <a:pt x="2771" y="592"/>
                  </a:lnTo>
                  <a:lnTo>
                    <a:pt x="2786" y="567"/>
                  </a:lnTo>
                  <a:lnTo>
                    <a:pt x="2803" y="540"/>
                  </a:lnTo>
                  <a:lnTo>
                    <a:pt x="2824" y="516"/>
                  </a:lnTo>
                  <a:lnTo>
                    <a:pt x="2846" y="492"/>
                  </a:lnTo>
                  <a:lnTo>
                    <a:pt x="2870" y="469"/>
                  </a:lnTo>
                  <a:lnTo>
                    <a:pt x="2896" y="448"/>
                  </a:lnTo>
                  <a:lnTo>
                    <a:pt x="2922" y="428"/>
                  </a:lnTo>
                  <a:lnTo>
                    <a:pt x="2947" y="408"/>
                  </a:lnTo>
                  <a:lnTo>
                    <a:pt x="2974" y="391"/>
                  </a:lnTo>
                  <a:lnTo>
                    <a:pt x="3000" y="375"/>
                  </a:lnTo>
                  <a:lnTo>
                    <a:pt x="2994" y="357"/>
                  </a:lnTo>
                  <a:lnTo>
                    <a:pt x="2986" y="344"/>
                  </a:lnTo>
                  <a:lnTo>
                    <a:pt x="2976" y="333"/>
                  </a:lnTo>
                  <a:lnTo>
                    <a:pt x="2965" y="325"/>
                  </a:lnTo>
                  <a:lnTo>
                    <a:pt x="2954" y="316"/>
                  </a:lnTo>
                  <a:lnTo>
                    <a:pt x="2942" y="308"/>
                  </a:lnTo>
                  <a:lnTo>
                    <a:pt x="2933" y="298"/>
                  </a:lnTo>
                  <a:lnTo>
                    <a:pt x="2923" y="287"/>
                  </a:lnTo>
                  <a:lnTo>
                    <a:pt x="2918" y="272"/>
                  </a:lnTo>
                  <a:lnTo>
                    <a:pt x="2915" y="255"/>
                  </a:lnTo>
                  <a:lnTo>
                    <a:pt x="2890" y="255"/>
                  </a:lnTo>
                  <a:lnTo>
                    <a:pt x="2891" y="250"/>
                  </a:lnTo>
                  <a:lnTo>
                    <a:pt x="2891" y="245"/>
                  </a:lnTo>
                  <a:lnTo>
                    <a:pt x="2890" y="240"/>
                  </a:lnTo>
                  <a:lnTo>
                    <a:pt x="2888" y="236"/>
                  </a:lnTo>
                  <a:lnTo>
                    <a:pt x="2885" y="232"/>
                  </a:lnTo>
                  <a:lnTo>
                    <a:pt x="2882" y="229"/>
                  </a:lnTo>
                  <a:lnTo>
                    <a:pt x="2877" y="226"/>
                  </a:lnTo>
                  <a:lnTo>
                    <a:pt x="2874" y="223"/>
                  </a:lnTo>
                  <a:lnTo>
                    <a:pt x="2869" y="221"/>
                  </a:lnTo>
                  <a:lnTo>
                    <a:pt x="2866" y="220"/>
                  </a:lnTo>
                  <a:lnTo>
                    <a:pt x="2813" y="220"/>
                  </a:lnTo>
                  <a:lnTo>
                    <a:pt x="2824" y="196"/>
                  </a:lnTo>
                  <a:lnTo>
                    <a:pt x="2763" y="196"/>
                  </a:lnTo>
                  <a:lnTo>
                    <a:pt x="2773" y="188"/>
                  </a:lnTo>
                  <a:lnTo>
                    <a:pt x="2778" y="178"/>
                  </a:lnTo>
                  <a:lnTo>
                    <a:pt x="2779" y="167"/>
                  </a:lnTo>
                  <a:lnTo>
                    <a:pt x="2776" y="157"/>
                  </a:lnTo>
                  <a:lnTo>
                    <a:pt x="2771" y="146"/>
                  </a:lnTo>
                  <a:lnTo>
                    <a:pt x="2765" y="136"/>
                  </a:lnTo>
                  <a:lnTo>
                    <a:pt x="2755" y="127"/>
                  </a:lnTo>
                  <a:lnTo>
                    <a:pt x="2744" y="120"/>
                  </a:lnTo>
                  <a:lnTo>
                    <a:pt x="2733" y="114"/>
                  </a:lnTo>
                  <a:lnTo>
                    <a:pt x="2722" y="111"/>
                  </a:lnTo>
                  <a:lnTo>
                    <a:pt x="2709" y="117"/>
                  </a:lnTo>
                  <a:lnTo>
                    <a:pt x="2698" y="127"/>
                  </a:lnTo>
                  <a:lnTo>
                    <a:pt x="2688" y="136"/>
                  </a:lnTo>
                  <a:lnTo>
                    <a:pt x="2678" y="146"/>
                  </a:lnTo>
                  <a:lnTo>
                    <a:pt x="2669" y="157"/>
                  </a:lnTo>
                  <a:lnTo>
                    <a:pt x="2661" y="165"/>
                  </a:lnTo>
                  <a:lnTo>
                    <a:pt x="2650" y="172"/>
                  </a:lnTo>
                  <a:lnTo>
                    <a:pt x="2640" y="175"/>
                  </a:lnTo>
                  <a:lnTo>
                    <a:pt x="2627" y="175"/>
                  </a:lnTo>
                  <a:lnTo>
                    <a:pt x="2613" y="170"/>
                  </a:lnTo>
                  <a:lnTo>
                    <a:pt x="2613" y="165"/>
                  </a:lnTo>
                  <a:lnTo>
                    <a:pt x="2613" y="160"/>
                  </a:lnTo>
                  <a:lnTo>
                    <a:pt x="2611" y="157"/>
                  </a:lnTo>
                  <a:lnTo>
                    <a:pt x="2610" y="152"/>
                  </a:lnTo>
                  <a:lnTo>
                    <a:pt x="2608" y="148"/>
                  </a:lnTo>
                  <a:lnTo>
                    <a:pt x="2605" y="144"/>
                  </a:lnTo>
                  <a:lnTo>
                    <a:pt x="2602" y="141"/>
                  </a:lnTo>
                  <a:lnTo>
                    <a:pt x="2600" y="136"/>
                  </a:lnTo>
                  <a:lnTo>
                    <a:pt x="2597" y="133"/>
                  </a:lnTo>
                  <a:lnTo>
                    <a:pt x="2595" y="128"/>
                  </a:lnTo>
                  <a:lnTo>
                    <a:pt x="2613" y="146"/>
                  </a:lnTo>
                  <a:lnTo>
                    <a:pt x="2616" y="143"/>
                  </a:lnTo>
                  <a:lnTo>
                    <a:pt x="2618" y="141"/>
                  </a:lnTo>
                  <a:lnTo>
                    <a:pt x="2619" y="138"/>
                  </a:lnTo>
                  <a:lnTo>
                    <a:pt x="2619" y="133"/>
                  </a:lnTo>
                  <a:lnTo>
                    <a:pt x="2619" y="130"/>
                  </a:lnTo>
                  <a:lnTo>
                    <a:pt x="2619" y="125"/>
                  </a:lnTo>
                  <a:lnTo>
                    <a:pt x="2619" y="122"/>
                  </a:lnTo>
                  <a:lnTo>
                    <a:pt x="2619" y="117"/>
                  </a:lnTo>
                  <a:lnTo>
                    <a:pt x="2619" y="114"/>
                  </a:lnTo>
                  <a:lnTo>
                    <a:pt x="2619" y="111"/>
                  </a:lnTo>
                  <a:lnTo>
                    <a:pt x="2603" y="98"/>
                  </a:lnTo>
                  <a:lnTo>
                    <a:pt x="2584" y="92"/>
                  </a:lnTo>
                  <a:lnTo>
                    <a:pt x="2565" y="87"/>
                  </a:lnTo>
                  <a:lnTo>
                    <a:pt x="2546" y="85"/>
                  </a:lnTo>
                  <a:lnTo>
                    <a:pt x="2526" y="85"/>
                  </a:lnTo>
                  <a:lnTo>
                    <a:pt x="2509" y="84"/>
                  </a:lnTo>
                  <a:lnTo>
                    <a:pt x="2491" y="80"/>
                  </a:lnTo>
                  <a:lnTo>
                    <a:pt x="2475" y="76"/>
                  </a:lnTo>
                  <a:lnTo>
                    <a:pt x="2461" y="66"/>
                  </a:lnTo>
                  <a:lnTo>
                    <a:pt x="2450" y="52"/>
                  </a:lnTo>
                  <a:lnTo>
                    <a:pt x="2454" y="50"/>
                  </a:lnTo>
                  <a:lnTo>
                    <a:pt x="2456" y="47"/>
                  </a:lnTo>
                  <a:lnTo>
                    <a:pt x="2458" y="45"/>
                  </a:lnTo>
                  <a:lnTo>
                    <a:pt x="2459" y="42"/>
                  </a:lnTo>
                  <a:lnTo>
                    <a:pt x="2459" y="37"/>
                  </a:lnTo>
                  <a:lnTo>
                    <a:pt x="2459" y="34"/>
                  </a:lnTo>
                  <a:lnTo>
                    <a:pt x="2459" y="31"/>
                  </a:lnTo>
                  <a:lnTo>
                    <a:pt x="2458" y="26"/>
                  </a:lnTo>
                  <a:lnTo>
                    <a:pt x="2458" y="23"/>
                  </a:lnTo>
                  <a:lnTo>
                    <a:pt x="2458" y="20"/>
                  </a:lnTo>
                  <a:lnTo>
                    <a:pt x="2432" y="2"/>
                  </a:lnTo>
                  <a:lnTo>
                    <a:pt x="2438" y="0"/>
                  </a:lnTo>
                  <a:lnTo>
                    <a:pt x="2443" y="2"/>
                  </a:lnTo>
                  <a:lnTo>
                    <a:pt x="2448" y="4"/>
                  </a:lnTo>
                  <a:lnTo>
                    <a:pt x="2453" y="8"/>
                  </a:lnTo>
                  <a:lnTo>
                    <a:pt x="2456" y="13"/>
                  </a:lnTo>
                  <a:lnTo>
                    <a:pt x="2458" y="20"/>
                  </a:lnTo>
                  <a:lnTo>
                    <a:pt x="2459" y="26"/>
                  </a:lnTo>
                  <a:lnTo>
                    <a:pt x="2459" y="32"/>
                  </a:lnTo>
                  <a:lnTo>
                    <a:pt x="2459" y="39"/>
                  </a:lnTo>
                  <a:lnTo>
                    <a:pt x="2458" y="44"/>
                  </a:lnTo>
                  <a:lnTo>
                    <a:pt x="2458" y="44"/>
                  </a:lnTo>
                </a:path>
              </a:pathLst>
            </a:custGeom>
            <a:noFill/>
            <a:ln w="12700">
              <a:solidFill>
                <a:srgbClr val="000000"/>
              </a:solidFill>
              <a:prstDash val="solid"/>
              <a:round/>
              <a:headEnd/>
              <a:tailEnd/>
            </a:ln>
          </p:spPr>
          <p:txBody>
            <a:bodyPr/>
            <a:lstStyle/>
            <a:p>
              <a:endParaRPr lang="en-US"/>
            </a:p>
          </p:txBody>
        </p:sp>
        <p:sp>
          <p:nvSpPr>
            <p:cNvPr id="57360" name="Freeform 16"/>
            <p:cNvSpPr>
              <a:spLocks/>
            </p:cNvSpPr>
            <p:nvPr/>
          </p:nvSpPr>
          <p:spPr bwMode="auto">
            <a:xfrm>
              <a:off x="3304" y="3076"/>
              <a:ext cx="21" cy="20"/>
            </a:xfrm>
            <a:custGeom>
              <a:avLst/>
              <a:gdLst/>
              <a:ahLst/>
              <a:cxnLst>
                <a:cxn ang="0">
                  <a:pos x="30" y="11"/>
                </a:cxn>
                <a:cxn ang="0">
                  <a:pos x="42" y="11"/>
                </a:cxn>
                <a:cxn ang="0">
                  <a:pos x="42" y="36"/>
                </a:cxn>
                <a:cxn ang="0">
                  <a:pos x="30" y="36"/>
                </a:cxn>
                <a:cxn ang="0">
                  <a:pos x="32" y="40"/>
                </a:cxn>
                <a:cxn ang="0">
                  <a:pos x="34" y="38"/>
                </a:cxn>
                <a:cxn ang="0">
                  <a:pos x="32" y="33"/>
                </a:cxn>
                <a:cxn ang="0">
                  <a:pos x="30" y="25"/>
                </a:cxn>
                <a:cxn ang="0">
                  <a:pos x="27" y="19"/>
                </a:cxn>
                <a:cxn ang="0">
                  <a:pos x="22" y="12"/>
                </a:cxn>
                <a:cxn ang="0">
                  <a:pos x="19" y="8"/>
                </a:cxn>
                <a:cxn ang="0">
                  <a:pos x="13" y="8"/>
                </a:cxn>
                <a:cxn ang="0">
                  <a:pos x="6" y="14"/>
                </a:cxn>
                <a:cxn ang="0">
                  <a:pos x="0" y="25"/>
                </a:cxn>
                <a:cxn ang="0">
                  <a:pos x="2" y="28"/>
                </a:cxn>
                <a:cxn ang="0">
                  <a:pos x="3" y="27"/>
                </a:cxn>
                <a:cxn ang="0">
                  <a:pos x="5" y="22"/>
                </a:cxn>
                <a:cxn ang="0">
                  <a:pos x="6" y="17"/>
                </a:cxn>
                <a:cxn ang="0">
                  <a:pos x="8" y="11"/>
                </a:cxn>
                <a:cxn ang="0">
                  <a:pos x="10" y="4"/>
                </a:cxn>
                <a:cxn ang="0">
                  <a:pos x="13" y="1"/>
                </a:cxn>
                <a:cxn ang="0">
                  <a:pos x="16" y="0"/>
                </a:cxn>
                <a:cxn ang="0">
                  <a:pos x="22" y="3"/>
                </a:cxn>
                <a:cxn ang="0">
                  <a:pos x="30" y="11"/>
                </a:cxn>
                <a:cxn ang="0">
                  <a:pos x="30" y="11"/>
                </a:cxn>
              </a:cxnLst>
              <a:rect l="0" t="0" r="r" b="b"/>
              <a:pathLst>
                <a:path w="42" h="40">
                  <a:moveTo>
                    <a:pt x="30" y="11"/>
                  </a:moveTo>
                  <a:lnTo>
                    <a:pt x="42" y="11"/>
                  </a:lnTo>
                  <a:lnTo>
                    <a:pt x="42" y="36"/>
                  </a:lnTo>
                  <a:lnTo>
                    <a:pt x="30" y="36"/>
                  </a:lnTo>
                  <a:lnTo>
                    <a:pt x="32" y="40"/>
                  </a:lnTo>
                  <a:lnTo>
                    <a:pt x="34" y="38"/>
                  </a:lnTo>
                  <a:lnTo>
                    <a:pt x="32" y="33"/>
                  </a:lnTo>
                  <a:lnTo>
                    <a:pt x="30" y="25"/>
                  </a:lnTo>
                  <a:lnTo>
                    <a:pt x="27" y="19"/>
                  </a:lnTo>
                  <a:lnTo>
                    <a:pt x="22" y="12"/>
                  </a:lnTo>
                  <a:lnTo>
                    <a:pt x="19" y="8"/>
                  </a:lnTo>
                  <a:lnTo>
                    <a:pt x="13" y="8"/>
                  </a:lnTo>
                  <a:lnTo>
                    <a:pt x="6" y="14"/>
                  </a:lnTo>
                  <a:lnTo>
                    <a:pt x="0" y="25"/>
                  </a:lnTo>
                  <a:lnTo>
                    <a:pt x="2" y="28"/>
                  </a:lnTo>
                  <a:lnTo>
                    <a:pt x="3" y="27"/>
                  </a:lnTo>
                  <a:lnTo>
                    <a:pt x="5" y="22"/>
                  </a:lnTo>
                  <a:lnTo>
                    <a:pt x="6" y="17"/>
                  </a:lnTo>
                  <a:lnTo>
                    <a:pt x="8" y="11"/>
                  </a:lnTo>
                  <a:lnTo>
                    <a:pt x="10" y="4"/>
                  </a:lnTo>
                  <a:lnTo>
                    <a:pt x="13" y="1"/>
                  </a:lnTo>
                  <a:lnTo>
                    <a:pt x="16" y="0"/>
                  </a:lnTo>
                  <a:lnTo>
                    <a:pt x="22" y="3"/>
                  </a:lnTo>
                  <a:lnTo>
                    <a:pt x="30" y="11"/>
                  </a:lnTo>
                  <a:lnTo>
                    <a:pt x="30" y="11"/>
                  </a:lnTo>
                  <a:close/>
                </a:path>
              </a:pathLst>
            </a:custGeom>
            <a:solidFill>
              <a:srgbClr val="CEA156"/>
            </a:solidFill>
            <a:ln w="9525">
              <a:noFill/>
              <a:round/>
              <a:headEnd/>
              <a:tailEnd/>
            </a:ln>
          </p:spPr>
          <p:txBody>
            <a:bodyPr/>
            <a:lstStyle/>
            <a:p>
              <a:endParaRPr lang="en-US"/>
            </a:p>
          </p:txBody>
        </p:sp>
        <p:sp>
          <p:nvSpPr>
            <p:cNvPr id="57361" name="Freeform 17"/>
            <p:cNvSpPr>
              <a:spLocks/>
            </p:cNvSpPr>
            <p:nvPr/>
          </p:nvSpPr>
          <p:spPr bwMode="auto">
            <a:xfrm>
              <a:off x="3084" y="3085"/>
              <a:ext cx="50" cy="33"/>
            </a:xfrm>
            <a:custGeom>
              <a:avLst/>
              <a:gdLst/>
              <a:ahLst/>
              <a:cxnLst>
                <a:cxn ang="0">
                  <a:pos x="101" y="48"/>
                </a:cxn>
                <a:cxn ang="0">
                  <a:pos x="48" y="65"/>
                </a:cxn>
                <a:cxn ang="0">
                  <a:pos x="46" y="59"/>
                </a:cxn>
                <a:cxn ang="0">
                  <a:pos x="43" y="49"/>
                </a:cxn>
                <a:cxn ang="0">
                  <a:pos x="40" y="41"/>
                </a:cxn>
                <a:cxn ang="0">
                  <a:pos x="35" y="33"/>
                </a:cxn>
                <a:cxn ang="0">
                  <a:pos x="30" y="25"/>
                </a:cxn>
                <a:cxn ang="0">
                  <a:pos x="26" y="17"/>
                </a:cxn>
                <a:cxn ang="0">
                  <a:pos x="19" y="11"/>
                </a:cxn>
                <a:cxn ang="0">
                  <a:pos x="13" y="5"/>
                </a:cxn>
                <a:cxn ang="0">
                  <a:pos x="6" y="1"/>
                </a:cxn>
                <a:cxn ang="0">
                  <a:pos x="0" y="0"/>
                </a:cxn>
                <a:cxn ang="0">
                  <a:pos x="11" y="5"/>
                </a:cxn>
                <a:cxn ang="0">
                  <a:pos x="26" y="8"/>
                </a:cxn>
                <a:cxn ang="0">
                  <a:pos x="38" y="8"/>
                </a:cxn>
                <a:cxn ang="0">
                  <a:pos x="53" y="8"/>
                </a:cxn>
                <a:cxn ang="0">
                  <a:pos x="66" y="6"/>
                </a:cxn>
                <a:cxn ang="0">
                  <a:pos x="77" y="8"/>
                </a:cxn>
                <a:cxn ang="0">
                  <a:pos x="86" y="11"/>
                </a:cxn>
                <a:cxn ang="0">
                  <a:pos x="94" y="17"/>
                </a:cxn>
                <a:cxn ang="0">
                  <a:pos x="99" y="30"/>
                </a:cxn>
                <a:cxn ang="0">
                  <a:pos x="101" y="48"/>
                </a:cxn>
                <a:cxn ang="0">
                  <a:pos x="101" y="48"/>
                </a:cxn>
              </a:cxnLst>
              <a:rect l="0" t="0" r="r" b="b"/>
              <a:pathLst>
                <a:path w="101" h="65">
                  <a:moveTo>
                    <a:pt x="101" y="48"/>
                  </a:moveTo>
                  <a:lnTo>
                    <a:pt x="48" y="65"/>
                  </a:lnTo>
                  <a:lnTo>
                    <a:pt x="46" y="59"/>
                  </a:lnTo>
                  <a:lnTo>
                    <a:pt x="43" y="49"/>
                  </a:lnTo>
                  <a:lnTo>
                    <a:pt x="40" y="41"/>
                  </a:lnTo>
                  <a:lnTo>
                    <a:pt x="35" y="33"/>
                  </a:lnTo>
                  <a:lnTo>
                    <a:pt x="30" y="25"/>
                  </a:lnTo>
                  <a:lnTo>
                    <a:pt x="26" y="17"/>
                  </a:lnTo>
                  <a:lnTo>
                    <a:pt x="19" y="11"/>
                  </a:lnTo>
                  <a:lnTo>
                    <a:pt x="13" y="5"/>
                  </a:lnTo>
                  <a:lnTo>
                    <a:pt x="6" y="1"/>
                  </a:lnTo>
                  <a:lnTo>
                    <a:pt x="0" y="0"/>
                  </a:lnTo>
                  <a:lnTo>
                    <a:pt x="11" y="5"/>
                  </a:lnTo>
                  <a:lnTo>
                    <a:pt x="26" y="8"/>
                  </a:lnTo>
                  <a:lnTo>
                    <a:pt x="38" y="8"/>
                  </a:lnTo>
                  <a:lnTo>
                    <a:pt x="53" y="8"/>
                  </a:lnTo>
                  <a:lnTo>
                    <a:pt x="66" y="6"/>
                  </a:lnTo>
                  <a:lnTo>
                    <a:pt x="77" y="8"/>
                  </a:lnTo>
                  <a:lnTo>
                    <a:pt x="86" y="11"/>
                  </a:lnTo>
                  <a:lnTo>
                    <a:pt x="94" y="17"/>
                  </a:lnTo>
                  <a:lnTo>
                    <a:pt x="99" y="30"/>
                  </a:lnTo>
                  <a:lnTo>
                    <a:pt x="101" y="48"/>
                  </a:lnTo>
                  <a:lnTo>
                    <a:pt x="101" y="48"/>
                  </a:lnTo>
                  <a:close/>
                </a:path>
              </a:pathLst>
            </a:custGeom>
            <a:solidFill>
              <a:srgbClr val="CEA156"/>
            </a:solidFill>
            <a:ln w="9525">
              <a:noFill/>
              <a:round/>
              <a:headEnd/>
              <a:tailEnd/>
            </a:ln>
          </p:spPr>
          <p:txBody>
            <a:bodyPr/>
            <a:lstStyle/>
            <a:p>
              <a:endParaRPr lang="en-US"/>
            </a:p>
          </p:txBody>
        </p:sp>
        <p:sp>
          <p:nvSpPr>
            <p:cNvPr id="57362" name="Freeform 18"/>
            <p:cNvSpPr>
              <a:spLocks/>
            </p:cNvSpPr>
            <p:nvPr/>
          </p:nvSpPr>
          <p:spPr bwMode="auto">
            <a:xfrm>
              <a:off x="3168" y="3102"/>
              <a:ext cx="63" cy="55"/>
            </a:xfrm>
            <a:custGeom>
              <a:avLst/>
              <a:gdLst/>
              <a:ahLst/>
              <a:cxnLst>
                <a:cxn ang="0">
                  <a:pos x="126" y="44"/>
                </a:cxn>
                <a:cxn ang="0">
                  <a:pos x="126" y="53"/>
                </a:cxn>
                <a:cxn ang="0">
                  <a:pos x="126" y="63"/>
                </a:cxn>
                <a:cxn ang="0">
                  <a:pos x="123" y="71"/>
                </a:cxn>
                <a:cxn ang="0">
                  <a:pos x="118" y="80"/>
                </a:cxn>
                <a:cxn ang="0">
                  <a:pos x="114" y="87"/>
                </a:cxn>
                <a:cxn ang="0">
                  <a:pos x="107" y="95"/>
                </a:cxn>
                <a:cxn ang="0">
                  <a:pos x="99" y="101"/>
                </a:cxn>
                <a:cxn ang="0">
                  <a:pos x="93" y="106"/>
                </a:cxn>
                <a:cxn ang="0">
                  <a:pos x="85" y="109"/>
                </a:cxn>
                <a:cxn ang="0">
                  <a:pos x="78" y="111"/>
                </a:cxn>
                <a:cxn ang="0">
                  <a:pos x="74" y="100"/>
                </a:cxn>
                <a:cxn ang="0">
                  <a:pos x="69" y="90"/>
                </a:cxn>
                <a:cxn ang="0">
                  <a:pos x="62" y="80"/>
                </a:cxn>
                <a:cxn ang="0">
                  <a:pos x="54" y="71"/>
                </a:cxn>
                <a:cxn ang="0">
                  <a:pos x="46" y="61"/>
                </a:cxn>
                <a:cxn ang="0">
                  <a:pos x="37" y="53"/>
                </a:cxn>
                <a:cxn ang="0">
                  <a:pos x="27" y="45"/>
                </a:cxn>
                <a:cxn ang="0">
                  <a:pos x="18" y="39"/>
                </a:cxn>
                <a:cxn ang="0">
                  <a:pos x="10" y="32"/>
                </a:cxn>
                <a:cxn ang="0">
                  <a:pos x="0" y="26"/>
                </a:cxn>
                <a:cxn ang="0">
                  <a:pos x="10" y="12"/>
                </a:cxn>
                <a:cxn ang="0">
                  <a:pos x="19" y="4"/>
                </a:cxn>
                <a:cxn ang="0">
                  <a:pos x="29" y="0"/>
                </a:cxn>
                <a:cxn ang="0">
                  <a:pos x="42" y="2"/>
                </a:cxn>
                <a:cxn ang="0">
                  <a:pos x="53" y="5"/>
                </a:cxn>
                <a:cxn ang="0">
                  <a:pos x="66" y="12"/>
                </a:cxn>
                <a:cxn ang="0">
                  <a:pos x="80" y="20"/>
                </a:cxn>
                <a:cxn ang="0">
                  <a:pos x="94" y="28"/>
                </a:cxn>
                <a:cxn ang="0">
                  <a:pos x="110" y="37"/>
                </a:cxn>
                <a:cxn ang="0">
                  <a:pos x="126" y="44"/>
                </a:cxn>
                <a:cxn ang="0">
                  <a:pos x="126" y="44"/>
                </a:cxn>
              </a:cxnLst>
              <a:rect l="0" t="0" r="r" b="b"/>
              <a:pathLst>
                <a:path w="126" h="111">
                  <a:moveTo>
                    <a:pt x="126" y="44"/>
                  </a:moveTo>
                  <a:lnTo>
                    <a:pt x="126" y="53"/>
                  </a:lnTo>
                  <a:lnTo>
                    <a:pt x="126" y="63"/>
                  </a:lnTo>
                  <a:lnTo>
                    <a:pt x="123" y="71"/>
                  </a:lnTo>
                  <a:lnTo>
                    <a:pt x="118" y="80"/>
                  </a:lnTo>
                  <a:lnTo>
                    <a:pt x="114" y="87"/>
                  </a:lnTo>
                  <a:lnTo>
                    <a:pt x="107" y="95"/>
                  </a:lnTo>
                  <a:lnTo>
                    <a:pt x="99" y="101"/>
                  </a:lnTo>
                  <a:lnTo>
                    <a:pt x="93" y="106"/>
                  </a:lnTo>
                  <a:lnTo>
                    <a:pt x="85" y="109"/>
                  </a:lnTo>
                  <a:lnTo>
                    <a:pt x="78" y="111"/>
                  </a:lnTo>
                  <a:lnTo>
                    <a:pt x="74" y="100"/>
                  </a:lnTo>
                  <a:lnTo>
                    <a:pt x="69" y="90"/>
                  </a:lnTo>
                  <a:lnTo>
                    <a:pt x="62" y="80"/>
                  </a:lnTo>
                  <a:lnTo>
                    <a:pt x="54" y="71"/>
                  </a:lnTo>
                  <a:lnTo>
                    <a:pt x="46" y="61"/>
                  </a:lnTo>
                  <a:lnTo>
                    <a:pt x="37" y="53"/>
                  </a:lnTo>
                  <a:lnTo>
                    <a:pt x="27" y="45"/>
                  </a:lnTo>
                  <a:lnTo>
                    <a:pt x="18" y="39"/>
                  </a:lnTo>
                  <a:lnTo>
                    <a:pt x="10" y="32"/>
                  </a:lnTo>
                  <a:lnTo>
                    <a:pt x="0" y="26"/>
                  </a:lnTo>
                  <a:lnTo>
                    <a:pt x="10" y="12"/>
                  </a:lnTo>
                  <a:lnTo>
                    <a:pt x="19" y="4"/>
                  </a:lnTo>
                  <a:lnTo>
                    <a:pt x="29" y="0"/>
                  </a:lnTo>
                  <a:lnTo>
                    <a:pt x="42" y="2"/>
                  </a:lnTo>
                  <a:lnTo>
                    <a:pt x="53" y="5"/>
                  </a:lnTo>
                  <a:lnTo>
                    <a:pt x="66" y="12"/>
                  </a:lnTo>
                  <a:lnTo>
                    <a:pt x="80" y="20"/>
                  </a:lnTo>
                  <a:lnTo>
                    <a:pt x="94" y="28"/>
                  </a:lnTo>
                  <a:lnTo>
                    <a:pt x="110" y="37"/>
                  </a:lnTo>
                  <a:lnTo>
                    <a:pt x="126" y="44"/>
                  </a:lnTo>
                  <a:lnTo>
                    <a:pt x="126" y="44"/>
                  </a:lnTo>
                  <a:close/>
                </a:path>
              </a:pathLst>
            </a:custGeom>
            <a:solidFill>
              <a:srgbClr val="CEA156"/>
            </a:solidFill>
            <a:ln w="9525">
              <a:noFill/>
              <a:round/>
              <a:headEnd/>
              <a:tailEnd/>
            </a:ln>
          </p:spPr>
          <p:txBody>
            <a:bodyPr/>
            <a:lstStyle/>
            <a:p>
              <a:endParaRPr lang="en-US"/>
            </a:p>
          </p:txBody>
        </p:sp>
        <p:sp>
          <p:nvSpPr>
            <p:cNvPr id="57363" name="Freeform 19"/>
            <p:cNvSpPr>
              <a:spLocks/>
            </p:cNvSpPr>
            <p:nvPr/>
          </p:nvSpPr>
          <p:spPr bwMode="auto">
            <a:xfrm>
              <a:off x="2962" y="3105"/>
              <a:ext cx="69" cy="68"/>
            </a:xfrm>
            <a:custGeom>
              <a:avLst/>
              <a:gdLst/>
              <a:ahLst/>
              <a:cxnLst>
                <a:cxn ang="0">
                  <a:pos x="121" y="25"/>
                </a:cxn>
                <a:cxn ang="0">
                  <a:pos x="136" y="46"/>
                </a:cxn>
                <a:cxn ang="0">
                  <a:pos x="137" y="62"/>
                </a:cxn>
                <a:cxn ang="0">
                  <a:pos x="133" y="73"/>
                </a:cxn>
                <a:cxn ang="0">
                  <a:pos x="120" y="83"/>
                </a:cxn>
                <a:cxn ang="0">
                  <a:pos x="105" y="89"/>
                </a:cxn>
                <a:cxn ang="0">
                  <a:pos x="86" y="96"/>
                </a:cxn>
                <a:cxn ang="0">
                  <a:pos x="69" y="102"/>
                </a:cxn>
                <a:cxn ang="0">
                  <a:pos x="53" y="110"/>
                </a:cxn>
                <a:cxn ang="0">
                  <a:pos x="38" y="121"/>
                </a:cxn>
                <a:cxn ang="0">
                  <a:pos x="32" y="136"/>
                </a:cxn>
                <a:cxn ang="0">
                  <a:pos x="17" y="129"/>
                </a:cxn>
                <a:cxn ang="0">
                  <a:pos x="8" y="120"/>
                </a:cxn>
                <a:cxn ang="0">
                  <a:pos x="1" y="109"/>
                </a:cxn>
                <a:cxn ang="0">
                  <a:pos x="0" y="96"/>
                </a:cxn>
                <a:cxn ang="0">
                  <a:pos x="0" y="81"/>
                </a:cxn>
                <a:cxn ang="0">
                  <a:pos x="3" y="65"/>
                </a:cxn>
                <a:cxn ang="0">
                  <a:pos x="8" y="51"/>
                </a:cxn>
                <a:cxn ang="0">
                  <a:pos x="13" y="35"/>
                </a:cxn>
                <a:cxn ang="0">
                  <a:pos x="19" y="21"/>
                </a:cxn>
                <a:cxn ang="0">
                  <a:pos x="24" y="8"/>
                </a:cxn>
                <a:cxn ang="0">
                  <a:pos x="35" y="1"/>
                </a:cxn>
                <a:cxn ang="0">
                  <a:pos x="45" y="0"/>
                </a:cxn>
                <a:cxn ang="0">
                  <a:pos x="53" y="0"/>
                </a:cxn>
                <a:cxn ang="0">
                  <a:pos x="61" y="5"/>
                </a:cxn>
                <a:cxn ang="0">
                  <a:pos x="69" y="9"/>
                </a:cxn>
                <a:cxn ang="0">
                  <a:pos x="77" y="16"/>
                </a:cxn>
                <a:cxn ang="0">
                  <a:pos x="85" y="21"/>
                </a:cxn>
                <a:cxn ang="0">
                  <a:pos x="94" y="25"/>
                </a:cxn>
                <a:cxn ang="0">
                  <a:pos x="107" y="27"/>
                </a:cxn>
                <a:cxn ang="0">
                  <a:pos x="123" y="25"/>
                </a:cxn>
                <a:cxn ang="0">
                  <a:pos x="123" y="25"/>
                </a:cxn>
                <a:cxn ang="0">
                  <a:pos x="121" y="25"/>
                </a:cxn>
              </a:cxnLst>
              <a:rect l="0" t="0" r="r" b="b"/>
              <a:pathLst>
                <a:path w="137" h="136">
                  <a:moveTo>
                    <a:pt x="121" y="25"/>
                  </a:moveTo>
                  <a:lnTo>
                    <a:pt x="136" y="46"/>
                  </a:lnTo>
                  <a:lnTo>
                    <a:pt x="137" y="62"/>
                  </a:lnTo>
                  <a:lnTo>
                    <a:pt x="133" y="73"/>
                  </a:lnTo>
                  <a:lnTo>
                    <a:pt x="120" y="83"/>
                  </a:lnTo>
                  <a:lnTo>
                    <a:pt x="105" y="89"/>
                  </a:lnTo>
                  <a:lnTo>
                    <a:pt x="86" y="96"/>
                  </a:lnTo>
                  <a:lnTo>
                    <a:pt x="69" y="102"/>
                  </a:lnTo>
                  <a:lnTo>
                    <a:pt x="53" y="110"/>
                  </a:lnTo>
                  <a:lnTo>
                    <a:pt x="38" y="121"/>
                  </a:lnTo>
                  <a:lnTo>
                    <a:pt x="32" y="136"/>
                  </a:lnTo>
                  <a:lnTo>
                    <a:pt x="17" y="129"/>
                  </a:lnTo>
                  <a:lnTo>
                    <a:pt x="8" y="120"/>
                  </a:lnTo>
                  <a:lnTo>
                    <a:pt x="1" y="109"/>
                  </a:lnTo>
                  <a:lnTo>
                    <a:pt x="0" y="96"/>
                  </a:lnTo>
                  <a:lnTo>
                    <a:pt x="0" y="81"/>
                  </a:lnTo>
                  <a:lnTo>
                    <a:pt x="3" y="65"/>
                  </a:lnTo>
                  <a:lnTo>
                    <a:pt x="8" y="51"/>
                  </a:lnTo>
                  <a:lnTo>
                    <a:pt x="13" y="35"/>
                  </a:lnTo>
                  <a:lnTo>
                    <a:pt x="19" y="21"/>
                  </a:lnTo>
                  <a:lnTo>
                    <a:pt x="24" y="8"/>
                  </a:lnTo>
                  <a:lnTo>
                    <a:pt x="35" y="1"/>
                  </a:lnTo>
                  <a:lnTo>
                    <a:pt x="45" y="0"/>
                  </a:lnTo>
                  <a:lnTo>
                    <a:pt x="53" y="0"/>
                  </a:lnTo>
                  <a:lnTo>
                    <a:pt x="61" y="5"/>
                  </a:lnTo>
                  <a:lnTo>
                    <a:pt x="69" y="9"/>
                  </a:lnTo>
                  <a:lnTo>
                    <a:pt x="77" y="16"/>
                  </a:lnTo>
                  <a:lnTo>
                    <a:pt x="85" y="21"/>
                  </a:lnTo>
                  <a:lnTo>
                    <a:pt x="94" y="25"/>
                  </a:lnTo>
                  <a:lnTo>
                    <a:pt x="107" y="27"/>
                  </a:lnTo>
                  <a:lnTo>
                    <a:pt x="123" y="25"/>
                  </a:lnTo>
                  <a:lnTo>
                    <a:pt x="123" y="25"/>
                  </a:lnTo>
                  <a:lnTo>
                    <a:pt x="121" y="25"/>
                  </a:lnTo>
                  <a:close/>
                </a:path>
              </a:pathLst>
            </a:custGeom>
            <a:solidFill>
              <a:srgbClr val="CEA156"/>
            </a:solidFill>
            <a:ln w="9525">
              <a:noFill/>
              <a:round/>
              <a:headEnd/>
              <a:tailEnd/>
            </a:ln>
          </p:spPr>
          <p:txBody>
            <a:bodyPr/>
            <a:lstStyle/>
            <a:p>
              <a:endParaRPr lang="en-US"/>
            </a:p>
          </p:txBody>
        </p:sp>
        <p:sp>
          <p:nvSpPr>
            <p:cNvPr id="57364" name="Freeform 20"/>
            <p:cNvSpPr>
              <a:spLocks/>
            </p:cNvSpPr>
            <p:nvPr/>
          </p:nvSpPr>
          <p:spPr bwMode="auto">
            <a:xfrm>
              <a:off x="2897" y="3106"/>
              <a:ext cx="32" cy="43"/>
            </a:xfrm>
            <a:custGeom>
              <a:avLst/>
              <a:gdLst/>
              <a:ahLst/>
              <a:cxnLst>
                <a:cxn ang="0">
                  <a:pos x="59" y="84"/>
                </a:cxn>
                <a:cxn ang="0">
                  <a:pos x="54" y="80"/>
                </a:cxn>
                <a:cxn ang="0">
                  <a:pos x="46" y="79"/>
                </a:cxn>
                <a:cxn ang="0">
                  <a:pos x="38" y="79"/>
                </a:cxn>
                <a:cxn ang="0">
                  <a:pos x="30" y="79"/>
                </a:cxn>
                <a:cxn ang="0">
                  <a:pos x="22" y="77"/>
                </a:cxn>
                <a:cxn ang="0">
                  <a:pos x="14" y="77"/>
                </a:cxn>
                <a:cxn ang="0">
                  <a:pos x="8" y="74"/>
                </a:cxn>
                <a:cxn ang="0">
                  <a:pos x="3" y="69"/>
                </a:cxn>
                <a:cxn ang="0">
                  <a:pos x="1" y="61"/>
                </a:cxn>
                <a:cxn ang="0">
                  <a:pos x="0" y="50"/>
                </a:cxn>
                <a:cxn ang="0">
                  <a:pos x="0" y="44"/>
                </a:cxn>
                <a:cxn ang="0">
                  <a:pos x="1" y="37"/>
                </a:cxn>
                <a:cxn ang="0">
                  <a:pos x="1" y="31"/>
                </a:cxn>
                <a:cxn ang="0">
                  <a:pos x="3" y="24"/>
                </a:cxn>
                <a:cxn ang="0">
                  <a:pos x="4" y="18"/>
                </a:cxn>
                <a:cxn ang="0">
                  <a:pos x="6" y="13"/>
                </a:cxn>
                <a:cxn ang="0">
                  <a:pos x="9" y="8"/>
                </a:cxn>
                <a:cxn ang="0">
                  <a:pos x="14" y="5"/>
                </a:cxn>
                <a:cxn ang="0">
                  <a:pos x="20" y="2"/>
                </a:cxn>
                <a:cxn ang="0">
                  <a:pos x="28" y="0"/>
                </a:cxn>
                <a:cxn ang="0">
                  <a:pos x="35" y="5"/>
                </a:cxn>
                <a:cxn ang="0">
                  <a:pos x="41" y="12"/>
                </a:cxn>
                <a:cxn ang="0">
                  <a:pos x="46" y="18"/>
                </a:cxn>
                <a:cxn ang="0">
                  <a:pos x="52" y="26"/>
                </a:cxn>
                <a:cxn ang="0">
                  <a:pos x="56" y="34"/>
                </a:cxn>
                <a:cxn ang="0">
                  <a:pos x="59" y="44"/>
                </a:cxn>
                <a:cxn ang="0">
                  <a:pos x="62" y="53"/>
                </a:cxn>
                <a:cxn ang="0">
                  <a:pos x="64" y="64"/>
                </a:cxn>
                <a:cxn ang="0">
                  <a:pos x="62" y="74"/>
                </a:cxn>
                <a:cxn ang="0">
                  <a:pos x="60" y="85"/>
                </a:cxn>
                <a:cxn ang="0">
                  <a:pos x="60" y="85"/>
                </a:cxn>
                <a:cxn ang="0">
                  <a:pos x="59" y="84"/>
                </a:cxn>
              </a:cxnLst>
              <a:rect l="0" t="0" r="r" b="b"/>
              <a:pathLst>
                <a:path w="64" h="85">
                  <a:moveTo>
                    <a:pt x="59" y="84"/>
                  </a:moveTo>
                  <a:lnTo>
                    <a:pt x="54" y="80"/>
                  </a:lnTo>
                  <a:lnTo>
                    <a:pt x="46" y="79"/>
                  </a:lnTo>
                  <a:lnTo>
                    <a:pt x="38" y="79"/>
                  </a:lnTo>
                  <a:lnTo>
                    <a:pt x="30" y="79"/>
                  </a:lnTo>
                  <a:lnTo>
                    <a:pt x="22" y="77"/>
                  </a:lnTo>
                  <a:lnTo>
                    <a:pt x="14" y="77"/>
                  </a:lnTo>
                  <a:lnTo>
                    <a:pt x="8" y="74"/>
                  </a:lnTo>
                  <a:lnTo>
                    <a:pt x="3" y="69"/>
                  </a:lnTo>
                  <a:lnTo>
                    <a:pt x="1" y="61"/>
                  </a:lnTo>
                  <a:lnTo>
                    <a:pt x="0" y="50"/>
                  </a:lnTo>
                  <a:lnTo>
                    <a:pt x="0" y="44"/>
                  </a:lnTo>
                  <a:lnTo>
                    <a:pt x="1" y="37"/>
                  </a:lnTo>
                  <a:lnTo>
                    <a:pt x="1" y="31"/>
                  </a:lnTo>
                  <a:lnTo>
                    <a:pt x="3" y="24"/>
                  </a:lnTo>
                  <a:lnTo>
                    <a:pt x="4" y="18"/>
                  </a:lnTo>
                  <a:lnTo>
                    <a:pt x="6" y="13"/>
                  </a:lnTo>
                  <a:lnTo>
                    <a:pt x="9" y="8"/>
                  </a:lnTo>
                  <a:lnTo>
                    <a:pt x="14" y="5"/>
                  </a:lnTo>
                  <a:lnTo>
                    <a:pt x="20" y="2"/>
                  </a:lnTo>
                  <a:lnTo>
                    <a:pt x="28" y="0"/>
                  </a:lnTo>
                  <a:lnTo>
                    <a:pt x="35" y="5"/>
                  </a:lnTo>
                  <a:lnTo>
                    <a:pt x="41" y="12"/>
                  </a:lnTo>
                  <a:lnTo>
                    <a:pt x="46" y="18"/>
                  </a:lnTo>
                  <a:lnTo>
                    <a:pt x="52" y="26"/>
                  </a:lnTo>
                  <a:lnTo>
                    <a:pt x="56" y="34"/>
                  </a:lnTo>
                  <a:lnTo>
                    <a:pt x="59" y="44"/>
                  </a:lnTo>
                  <a:lnTo>
                    <a:pt x="62" y="53"/>
                  </a:lnTo>
                  <a:lnTo>
                    <a:pt x="64" y="64"/>
                  </a:lnTo>
                  <a:lnTo>
                    <a:pt x="62" y="74"/>
                  </a:lnTo>
                  <a:lnTo>
                    <a:pt x="60" y="85"/>
                  </a:lnTo>
                  <a:lnTo>
                    <a:pt x="60" y="85"/>
                  </a:lnTo>
                  <a:lnTo>
                    <a:pt x="59" y="84"/>
                  </a:lnTo>
                  <a:close/>
                </a:path>
              </a:pathLst>
            </a:custGeom>
            <a:solidFill>
              <a:srgbClr val="CEA156"/>
            </a:solidFill>
            <a:ln w="9525">
              <a:noFill/>
              <a:round/>
              <a:headEnd/>
              <a:tailEnd/>
            </a:ln>
          </p:spPr>
          <p:txBody>
            <a:bodyPr/>
            <a:lstStyle/>
            <a:p>
              <a:endParaRPr lang="en-US"/>
            </a:p>
          </p:txBody>
        </p:sp>
        <p:sp>
          <p:nvSpPr>
            <p:cNvPr id="57365" name="Freeform 21"/>
            <p:cNvSpPr>
              <a:spLocks/>
            </p:cNvSpPr>
            <p:nvPr/>
          </p:nvSpPr>
          <p:spPr bwMode="auto">
            <a:xfrm>
              <a:off x="3002" y="3131"/>
              <a:ext cx="18" cy="18"/>
            </a:xfrm>
            <a:custGeom>
              <a:avLst/>
              <a:gdLst/>
              <a:ahLst/>
              <a:cxnLst>
                <a:cxn ang="0">
                  <a:pos x="35" y="16"/>
                </a:cxn>
                <a:cxn ang="0">
                  <a:pos x="0" y="35"/>
                </a:cxn>
                <a:cxn ang="0">
                  <a:pos x="29" y="0"/>
                </a:cxn>
                <a:cxn ang="0">
                  <a:pos x="29" y="3"/>
                </a:cxn>
                <a:cxn ang="0">
                  <a:pos x="27" y="5"/>
                </a:cxn>
                <a:cxn ang="0">
                  <a:pos x="29" y="8"/>
                </a:cxn>
                <a:cxn ang="0">
                  <a:pos x="29" y="10"/>
                </a:cxn>
                <a:cxn ang="0">
                  <a:pos x="30" y="11"/>
                </a:cxn>
                <a:cxn ang="0">
                  <a:pos x="30" y="13"/>
                </a:cxn>
                <a:cxn ang="0">
                  <a:pos x="32" y="14"/>
                </a:cxn>
                <a:cxn ang="0">
                  <a:pos x="33" y="14"/>
                </a:cxn>
                <a:cxn ang="0">
                  <a:pos x="35" y="16"/>
                </a:cxn>
                <a:cxn ang="0">
                  <a:pos x="35" y="18"/>
                </a:cxn>
                <a:cxn ang="0">
                  <a:pos x="35" y="18"/>
                </a:cxn>
                <a:cxn ang="0">
                  <a:pos x="35" y="16"/>
                </a:cxn>
              </a:cxnLst>
              <a:rect l="0" t="0" r="r" b="b"/>
              <a:pathLst>
                <a:path w="35" h="35">
                  <a:moveTo>
                    <a:pt x="35" y="16"/>
                  </a:moveTo>
                  <a:lnTo>
                    <a:pt x="0" y="35"/>
                  </a:lnTo>
                  <a:lnTo>
                    <a:pt x="29" y="0"/>
                  </a:lnTo>
                  <a:lnTo>
                    <a:pt x="29" y="3"/>
                  </a:lnTo>
                  <a:lnTo>
                    <a:pt x="27" y="5"/>
                  </a:lnTo>
                  <a:lnTo>
                    <a:pt x="29" y="8"/>
                  </a:lnTo>
                  <a:lnTo>
                    <a:pt x="29" y="10"/>
                  </a:lnTo>
                  <a:lnTo>
                    <a:pt x="30" y="11"/>
                  </a:lnTo>
                  <a:lnTo>
                    <a:pt x="30" y="13"/>
                  </a:lnTo>
                  <a:lnTo>
                    <a:pt x="32" y="14"/>
                  </a:lnTo>
                  <a:lnTo>
                    <a:pt x="33" y="14"/>
                  </a:lnTo>
                  <a:lnTo>
                    <a:pt x="35" y="16"/>
                  </a:lnTo>
                  <a:lnTo>
                    <a:pt x="35" y="18"/>
                  </a:lnTo>
                  <a:lnTo>
                    <a:pt x="35" y="18"/>
                  </a:lnTo>
                  <a:lnTo>
                    <a:pt x="35" y="16"/>
                  </a:lnTo>
                  <a:close/>
                </a:path>
              </a:pathLst>
            </a:custGeom>
            <a:solidFill>
              <a:srgbClr val="FFFF00"/>
            </a:solidFill>
            <a:ln w="9525">
              <a:noFill/>
              <a:round/>
              <a:headEnd/>
              <a:tailEnd/>
            </a:ln>
          </p:spPr>
          <p:txBody>
            <a:bodyPr/>
            <a:lstStyle/>
            <a:p>
              <a:endParaRPr lang="en-US"/>
            </a:p>
          </p:txBody>
        </p:sp>
        <p:sp>
          <p:nvSpPr>
            <p:cNvPr id="57366" name="Freeform 22"/>
            <p:cNvSpPr>
              <a:spLocks/>
            </p:cNvSpPr>
            <p:nvPr/>
          </p:nvSpPr>
          <p:spPr bwMode="auto">
            <a:xfrm>
              <a:off x="3455" y="3136"/>
              <a:ext cx="21" cy="13"/>
            </a:xfrm>
            <a:custGeom>
              <a:avLst/>
              <a:gdLst/>
              <a:ahLst/>
              <a:cxnLst>
                <a:cxn ang="0">
                  <a:pos x="42" y="0"/>
                </a:cxn>
                <a:cxn ang="0">
                  <a:pos x="0" y="25"/>
                </a:cxn>
                <a:cxn ang="0">
                  <a:pos x="42" y="0"/>
                </a:cxn>
                <a:cxn ang="0">
                  <a:pos x="42" y="0"/>
                </a:cxn>
              </a:cxnLst>
              <a:rect l="0" t="0" r="r" b="b"/>
              <a:pathLst>
                <a:path w="42" h="25">
                  <a:moveTo>
                    <a:pt x="42" y="0"/>
                  </a:moveTo>
                  <a:lnTo>
                    <a:pt x="0" y="25"/>
                  </a:lnTo>
                  <a:lnTo>
                    <a:pt x="42" y="0"/>
                  </a:lnTo>
                  <a:lnTo>
                    <a:pt x="42" y="0"/>
                  </a:lnTo>
                  <a:close/>
                </a:path>
              </a:pathLst>
            </a:custGeom>
            <a:solidFill>
              <a:srgbClr val="CEA156"/>
            </a:solidFill>
            <a:ln w="9525">
              <a:noFill/>
              <a:round/>
              <a:headEnd/>
              <a:tailEnd/>
            </a:ln>
          </p:spPr>
          <p:txBody>
            <a:bodyPr/>
            <a:lstStyle/>
            <a:p>
              <a:endParaRPr lang="en-US"/>
            </a:p>
          </p:txBody>
        </p:sp>
        <p:sp>
          <p:nvSpPr>
            <p:cNvPr id="57367" name="Freeform 23"/>
            <p:cNvSpPr>
              <a:spLocks/>
            </p:cNvSpPr>
            <p:nvPr/>
          </p:nvSpPr>
          <p:spPr bwMode="auto">
            <a:xfrm>
              <a:off x="2829" y="3140"/>
              <a:ext cx="44" cy="55"/>
            </a:xfrm>
            <a:custGeom>
              <a:avLst/>
              <a:gdLst/>
              <a:ahLst/>
              <a:cxnLst>
                <a:cxn ang="0">
                  <a:pos x="86" y="108"/>
                </a:cxn>
                <a:cxn ang="0">
                  <a:pos x="75" y="110"/>
                </a:cxn>
                <a:cxn ang="0">
                  <a:pos x="65" y="110"/>
                </a:cxn>
                <a:cxn ang="0">
                  <a:pos x="54" y="108"/>
                </a:cxn>
                <a:cxn ang="0">
                  <a:pos x="44" y="104"/>
                </a:cxn>
                <a:cxn ang="0">
                  <a:pos x="35" y="99"/>
                </a:cxn>
                <a:cxn ang="0">
                  <a:pos x="27" y="92"/>
                </a:cxn>
                <a:cxn ang="0">
                  <a:pos x="20" y="84"/>
                </a:cxn>
                <a:cxn ang="0">
                  <a:pos x="12" y="76"/>
                </a:cxn>
                <a:cxn ang="0">
                  <a:pos x="8" y="68"/>
                </a:cxn>
                <a:cxn ang="0">
                  <a:pos x="3" y="59"/>
                </a:cxn>
                <a:cxn ang="0">
                  <a:pos x="0" y="49"/>
                </a:cxn>
                <a:cxn ang="0">
                  <a:pos x="0" y="41"/>
                </a:cxn>
                <a:cxn ang="0">
                  <a:pos x="3" y="35"/>
                </a:cxn>
                <a:cxn ang="0">
                  <a:pos x="8" y="28"/>
                </a:cxn>
                <a:cxn ang="0">
                  <a:pos x="12" y="24"/>
                </a:cxn>
                <a:cxn ang="0">
                  <a:pos x="20" y="19"/>
                </a:cxn>
                <a:cxn ang="0">
                  <a:pos x="27" y="16"/>
                </a:cxn>
                <a:cxn ang="0">
                  <a:pos x="33" y="11"/>
                </a:cxn>
                <a:cxn ang="0">
                  <a:pos x="40" y="4"/>
                </a:cxn>
                <a:cxn ang="0">
                  <a:pos x="44" y="0"/>
                </a:cxn>
                <a:cxn ang="0">
                  <a:pos x="88" y="108"/>
                </a:cxn>
                <a:cxn ang="0">
                  <a:pos x="88" y="108"/>
                </a:cxn>
                <a:cxn ang="0">
                  <a:pos x="86" y="108"/>
                </a:cxn>
              </a:cxnLst>
              <a:rect l="0" t="0" r="r" b="b"/>
              <a:pathLst>
                <a:path w="88" h="110">
                  <a:moveTo>
                    <a:pt x="86" y="108"/>
                  </a:moveTo>
                  <a:lnTo>
                    <a:pt x="75" y="110"/>
                  </a:lnTo>
                  <a:lnTo>
                    <a:pt x="65" y="110"/>
                  </a:lnTo>
                  <a:lnTo>
                    <a:pt x="54" y="108"/>
                  </a:lnTo>
                  <a:lnTo>
                    <a:pt x="44" y="104"/>
                  </a:lnTo>
                  <a:lnTo>
                    <a:pt x="35" y="99"/>
                  </a:lnTo>
                  <a:lnTo>
                    <a:pt x="27" y="92"/>
                  </a:lnTo>
                  <a:lnTo>
                    <a:pt x="20" y="84"/>
                  </a:lnTo>
                  <a:lnTo>
                    <a:pt x="12" y="76"/>
                  </a:lnTo>
                  <a:lnTo>
                    <a:pt x="8" y="68"/>
                  </a:lnTo>
                  <a:lnTo>
                    <a:pt x="3" y="59"/>
                  </a:lnTo>
                  <a:lnTo>
                    <a:pt x="0" y="49"/>
                  </a:lnTo>
                  <a:lnTo>
                    <a:pt x="0" y="41"/>
                  </a:lnTo>
                  <a:lnTo>
                    <a:pt x="3" y="35"/>
                  </a:lnTo>
                  <a:lnTo>
                    <a:pt x="8" y="28"/>
                  </a:lnTo>
                  <a:lnTo>
                    <a:pt x="12" y="24"/>
                  </a:lnTo>
                  <a:lnTo>
                    <a:pt x="20" y="19"/>
                  </a:lnTo>
                  <a:lnTo>
                    <a:pt x="27" y="16"/>
                  </a:lnTo>
                  <a:lnTo>
                    <a:pt x="33" y="11"/>
                  </a:lnTo>
                  <a:lnTo>
                    <a:pt x="40" y="4"/>
                  </a:lnTo>
                  <a:lnTo>
                    <a:pt x="44" y="0"/>
                  </a:lnTo>
                  <a:lnTo>
                    <a:pt x="88" y="108"/>
                  </a:lnTo>
                  <a:lnTo>
                    <a:pt x="88" y="108"/>
                  </a:lnTo>
                  <a:lnTo>
                    <a:pt x="86" y="108"/>
                  </a:lnTo>
                  <a:close/>
                </a:path>
              </a:pathLst>
            </a:custGeom>
            <a:solidFill>
              <a:srgbClr val="CEA156"/>
            </a:solidFill>
            <a:ln w="9525">
              <a:noFill/>
              <a:round/>
              <a:headEnd/>
              <a:tailEnd/>
            </a:ln>
          </p:spPr>
          <p:txBody>
            <a:bodyPr/>
            <a:lstStyle/>
            <a:p>
              <a:endParaRPr lang="en-US"/>
            </a:p>
          </p:txBody>
        </p:sp>
        <p:sp>
          <p:nvSpPr>
            <p:cNvPr id="57368" name="Freeform 24"/>
            <p:cNvSpPr>
              <a:spLocks/>
            </p:cNvSpPr>
            <p:nvPr/>
          </p:nvSpPr>
          <p:spPr bwMode="auto">
            <a:xfrm>
              <a:off x="3397" y="3152"/>
              <a:ext cx="7" cy="17"/>
            </a:xfrm>
            <a:custGeom>
              <a:avLst/>
              <a:gdLst/>
              <a:ahLst/>
              <a:cxnLst>
                <a:cxn ang="0">
                  <a:pos x="6" y="35"/>
                </a:cxn>
                <a:cxn ang="0">
                  <a:pos x="0" y="35"/>
                </a:cxn>
                <a:cxn ang="0">
                  <a:pos x="14" y="0"/>
                </a:cxn>
                <a:cxn ang="0">
                  <a:pos x="11" y="3"/>
                </a:cxn>
                <a:cxn ang="0">
                  <a:pos x="8" y="6"/>
                </a:cxn>
                <a:cxn ang="0">
                  <a:pos x="8" y="9"/>
                </a:cxn>
                <a:cxn ang="0">
                  <a:pos x="6" y="12"/>
                </a:cxn>
                <a:cxn ang="0">
                  <a:pos x="6" y="16"/>
                </a:cxn>
                <a:cxn ang="0">
                  <a:pos x="8" y="20"/>
                </a:cxn>
                <a:cxn ang="0">
                  <a:pos x="8" y="24"/>
                </a:cxn>
                <a:cxn ang="0">
                  <a:pos x="8" y="28"/>
                </a:cxn>
                <a:cxn ang="0">
                  <a:pos x="8" y="32"/>
                </a:cxn>
                <a:cxn ang="0">
                  <a:pos x="8" y="35"/>
                </a:cxn>
                <a:cxn ang="0">
                  <a:pos x="8" y="35"/>
                </a:cxn>
                <a:cxn ang="0">
                  <a:pos x="6" y="35"/>
                </a:cxn>
              </a:cxnLst>
              <a:rect l="0" t="0" r="r" b="b"/>
              <a:pathLst>
                <a:path w="14" h="35">
                  <a:moveTo>
                    <a:pt x="6" y="35"/>
                  </a:moveTo>
                  <a:lnTo>
                    <a:pt x="0" y="35"/>
                  </a:lnTo>
                  <a:lnTo>
                    <a:pt x="14" y="0"/>
                  </a:lnTo>
                  <a:lnTo>
                    <a:pt x="11" y="3"/>
                  </a:lnTo>
                  <a:lnTo>
                    <a:pt x="8" y="6"/>
                  </a:lnTo>
                  <a:lnTo>
                    <a:pt x="8" y="9"/>
                  </a:lnTo>
                  <a:lnTo>
                    <a:pt x="6" y="12"/>
                  </a:lnTo>
                  <a:lnTo>
                    <a:pt x="6" y="16"/>
                  </a:lnTo>
                  <a:lnTo>
                    <a:pt x="8" y="20"/>
                  </a:lnTo>
                  <a:lnTo>
                    <a:pt x="8" y="24"/>
                  </a:lnTo>
                  <a:lnTo>
                    <a:pt x="8" y="28"/>
                  </a:lnTo>
                  <a:lnTo>
                    <a:pt x="8" y="32"/>
                  </a:lnTo>
                  <a:lnTo>
                    <a:pt x="8" y="35"/>
                  </a:lnTo>
                  <a:lnTo>
                    <a:pt x="8" y="35"/>
                  </a:lnTo>
                  <a:lnTo>
                    <a:pt x="6" y="35"/>
                  </a:lnTo>
                  <a:close/>
                </a:path>
              </a:pathLst>
            </a:custGeom>
            <a:solidFill>
              <a:srgbClr val="CEA156"/>
            </a:solidFill>
            <a:ln w="9525">
              <a:noFill/>
              <a:round/>
              <a:headEnd/>
              <a:tailEnd/>
            </a:ln>
          </p:spPr>
          <p:txBody>
            <a:bodyPr/>
            <a:lstStyle/>
            <a:p>
              <a:endParaRPr lang="en-US"/>
            </a:p>
          </p:txBody>
        </p:sp>
        <p:sp>
          <p:nvSpPr>
            <p:cNvPr id="57369" name="Freeform 25"/>
            <p:cNvSpPr>
              <a:spLocks/>
            </p:cNvSpPr>
            <p:nvPr/>
          </p:nvSpPr>
          <p:spPr bwMode="auto">
            <a:xfrm>
              <a:off x="3024" y="3157"/>
              <a:ext cx="51" cy="110"/>
            </a:xfrm>
            <a:custGeom>
              <a:avLst/>
              <a:gdLst/>
              <a:ahLst/>
              <a:cxnLst>
                <a:cxn ang="0">
                  <a:pos x="83" y="168"/>
                </a:cxn>
                <a:cxn ang="0">
                  <a:pos x="102" y="211"/>
                </a:cxn>
                <a:cxn ang="0">
                  <a:pos x="94" y="206"/>
                </a:cxn>
                <a:cxn ang="0">
                  <a:pos x="86" y="205"/>
                </a:cxn>
                <a:cxn ang="0">
                  <a:pos x="82" y="206"/>
                </a:cxn>
                <a:cxn ang="0">
                  <a:pos x="75" y="209"/>
                </a:cxn>
                <a:cxn ang="0">
                  <a:pos x="70" y="213"/>
                </a:cxn>
                <a:cxn ang="0">
                  <a:pos x="64" y="217"/>
                </a:cxn>
                <a:cxn ang="0">
                  <a:pos x="58" y="219"/>
                </a:cxn>
                <a:cxn ang="0">
                  <a:pos x="51" y="219"/>
                </a:cxn>
                <a:cxn ang="0">
                  <a:pos x="43" y="217"/>
                </a:cxn>
                <a:cxn ang="0">
                  <a:pos x="35" y="211"/>
                </a:cxn>
                <a:cxn ang="0">
                  <a:pos x="11" y="193"/>
                </a:cxn>
                <a:cxn ang="0">
                  <a:pos x="2" y="176"/>
                </a:cxn>
                <a:cxn ang="0">
                  <a:pos x="0" y="157"/>
                </a:cxn>
                <a:cxn ang="0">
                  <a:pos x="8" y="136"/>
                </a:cxn>
                <a:cxn ang="0">
                  <a:pos x="21" y="115"/>
                </a:cxn>
                <a:cxn ang="0">
                  <a:pos x="37" y="93"/>
                </a:cxn>
                <a:cxn ang="0">
                  <a:pos x="54" y="69"/>
                </a:cxn>
                <a:cxn ang="0">
                  <a:pos x="69" y="46"/>
                </a:cxn>
                <a:cxn ang="0">
                  <a:pos x="80" y="22"/>
                </a:cxn>
                <a:cxn ang="0">
                  <a:pos x="85" y="0"/>
                </a:cxn>
                <a:cxn ang="0">
                  <a:pos x="77" y="19"/>
                </a:cxn>
                <a:cxn ang="0">
                  <a:pos x="74" y="37"/>
                </a:cxn>
                <a:cxn ang="0">
                  <a:pos x="75" y="54"/>
                </a:cxn>
                <a:cxn ang="0">
                  <a:pos x="80" y="69"/>
                </a:cxn>
                <a:cxn ang="0">
                  <a:pos x="85" y="85"/>
                </a:cxn>
                <a:cxn ang="0">
                  <a:pos x="91" y="99"/>
                </a:cxn>
                <a:cxn ang="0">
                  <a:pos x="94" y="115"/>
                </a:cxn>
                <a:cxn ang="0">
                  <a:pos x="96" y="131"/>
                </a:cxn>
                <a:cxn ang="0">
                  <a:pos x="93" y="149"/>
                </a:cxn>
                <a:cxn ang="0">
                  <a:pos x="85" y="168"/>
                </a:cxn>
                <a:cxn ang="0">
                  <a:pos x="85" y="168"/>
                </a:cxn>
                <a:cxn ang="0">
                  <a:pos x="83" y="168"/>
                </a:cxn>
              </a:cxnLst>
              <a:rect l="0" t="0" r="r" b="b"/>
              <a:pathLst>
                <a:path w="102" h="219">
                  <a:moveTo>
                    <a:pt x="83" y="168"/>
                  </a:moveTo>
                  <a:lnTo>
                    <a:pt x="102" y="211"/>
                  </a:lnTo>
                  <a:lnTo>
                    <a:pt x="94" y="206"/>
                  </a:lnTo>
                  <a:lnTo>
                    <a:pt x="86" y="205"/>
                  </a:lnTo>
                  <a:lnTo>
                    <a:pt x="82" y="206"/>
                  </a:lnTo>
                  <a:lnTo>
                    <a:pt x="75" y="209"/>
                  </a:lnTo>
                  <a:lnTo>
                    <a:pt x="70" y="213"/>
                  </a:lnTo>
                  <a:lnTo>
                    <a:pt x="64" y="217"/>
                  </a:lnTo>
                  <a:lnTo>
                    <a:pt x="58" y="219"/>
                  </a:lnTo>
                  <a:lnTo>
                    <a:pt x="51" y="219"/>
                  </a:lnTo>
                  <a:lnTo>
                    <a:pt x="43" y="217"/>
                  </a:lnTo>
                  <a:lnTo>
                    <a:pt x="35" y="211"/>
                  </a:lnTo>
                  <a:lnTo>
                    <a:pt x="11" y="193"/>
                  </a:lnTo>
                  <a:lnTo>
                    <a:pt x="2" y="176"/>
                  </a:lnTo>
                  <a:lnTo>
                    <a:pt x="0" y="157"/>
                  </a:lnTo>
                  <a:lnTo>
                    <a:pt x="8" y="136"/>
                  </a:lnTo>
                  <a:lnTo>
                    <a:pt x="21" y="115"/>
                  </a:lnTo>
                  <a:lnTo>
                    <a:pt x="37" y="93"/>
                  </a:lnTo>
                  <a:lnTo>
                    <a:pt x="54" y="69"/>
                  </a:lnTo>
                  <a:lnTo>
                    <a:pt x="69" y="46"/>
                  </a:lnTo>
                  <a:lnTo>
                    <a:pt x="80" y="22"/>
                  </a:lnTo>
                  <a:lnTo>
                    <a:pt x="85" y="0"/>
                  </a:lnTo>
                  <a:lnTo>
                    <a:pt x="77" y="19"/>
                  </a:lnTo>
                  <a:lnTo>
                    <a:pt x="74" y="37"/>
                  </a:lnTo>
                  <a:lnTo>
                    <a:pt x="75" y="54"/>
                  </a:lnTo>
                  <a:lnTo>
                    <a:pt x="80" y="69"/>
                  </a:lnTo>
                  <a:lnTo>
                    <a:pt x="85" y="85"/>
                  </a:lnTo>
                  <a:lnTo>
                    <a:pt x="91" y="99"/>
                  </a:lnTo>
                  <a:lnTo>
                    <a:pt x="94" y="115"/>
                  </a:lnTo>
                  <a:lnTo>
                    <a:pt x="96" y="131"/>
                  </a:lnTo>
                  <a:lnTo>
                    <a:pt x="93" y="149"/>
                  </a:lnTo>
                  <a:lnTo>
                    <a:pt x="85" y="168"/>
                  </a:lnTo>
                  <a:lnTo>
                    <a:pt x="85" y="168"/>
                  </a:lnTo>
                  <a:lnTo>
                    <a:pt x="83" y="168"/>
                  </a:lnTo>
                  <a:close/>
                </a:path>
              </a:pathLst>
            </a:custGeom>
            <a:solidFill>
              <a:srgbClr val="CEA156"/>
            </a:solidFill>
            <a:ln w="9525">
              <a:noFill/>
              <a:round/>
              <a:headEnd/>
              <a:tailEnd/>
            </a:ln>
          </p:spPr>
          <p:txBody>
            <a:bodyPr/>
            <a:lstStyle/>
            <a:p>
              <a:endParaRPr lang="en-US"/>
            </a:p>
          </p:txBody>
        </p:sp>
        <p:sp>
          <p:nvSpPr>
            <p:cNvPr id="57370" name="Freeform 26"/>
            <p:cNvSpPr>
              <a:spLocks/>
            </p:cNvSpPr>
            <p:nvPr/>
          </p:nvSpPr>
          <p:spPr bwMode="auto">
            <a:xfrm>
              <a:off x="3219" y="3160"/>
              <a:ext cx="34" cy="49"/>
            </a:xfrm>
            <a:custGeom>
              <a:avLst/>
              <a:gdLst/>
              <a:ahLst/>
              <a:cxnLst>
                <a:cxn ang="0">
                  <a:pos x="66" y="1"/>
                </a:cxn>
                <a:cxn ang="0">
                  <a:pos x="64" y="9"/>
                </a:cxn>
                <a:cxn ang="0">
                  <a:pos x="61" y="17"/>
                </a:cxn>
                <a:cxn ang="0">
                  <a:pos x="60" y="27"/>
                </a:cxn>
                <a:cxn ang="0">
                  <a:pos x="58" y="36"/>
                </a:cxn>
                <a:cxn ang="0">
                  <a:pos x="58" y="46"/>
                </a:cxn>
                <a:cxn ang="0">
                  <a:pos x="58" y="57"/>
                </a:cxn>
                <a:cxn ang="0">
                  <a:pos x="60" y="67"/>
                </a:cxn>
                <a:cxn ang="0">
                  <a:pos x="60" y="76"/>
                </a:cxn>
                <a:cxn ang="0">
                  <a:pos x="60" y="88"/>
                </a:cxn>
                <a:cxn ang="0">
                  <a:pos x="60" y="97"/>
                </a:cxn>
                <a:cxn ang="0">
                  <a:pos x="0" y="86"/>
                </a:cxn>
                <a:cxn ang="0">
                  <a:pos x="4" y="86"/>
                </a:cxn>
                <a:cxn ang="0">
                  <a:pos x="7" y="86"/>
                </a:cxn>
                <a:cxn ang="0">
                  <a:pos x="8" y="84"/>
                </a:cxn>
                <a:cxn ang="0">
                  <a:pos x="12" y="83"/>
                </a:cxn>
                <a:cxn ang="0">
                  <a:pos x="15" y="81"/>
                </a:cxn>
                <a:cxn ang="0">
                  <a:pos x="16" y="78"/>
                </a:cxn>
                <a:cxn ang="0">
                  <a:pos x="18" y="76"/>
                </a:cxn>
                <a:cxn ang="0">
                  <a:pos x="21" y="73"/>
                </a:cxn>
                <a:cxn ang="0">
                  <a:pos x="23" y="70"/>
                </a:cxn>
                <a:cxn ang="0">
                  <a:pos x="24" y="68"/>
                </a:cxn>
                <a:cxn ang="0">
                  <a:pos x="21" y="64"/>
                </a:cxn>
                <a:cxn ang="0">
                  <a:pos x="20" y="59"/>
                </a:cxn>
                <a:cxn ang="0">
                  <a:pos x="18" y="54"/>
                </a:cxn>
                <a:cxn ang="0">
                  <a:pos x="16" y="48"/>
                </a:cxn>
                <a:cxn ang="0">
                  <a:pos x="16" y="41"/>
                </a:cxn>
                <a:cxn ang="0">
                  <a:pos x="16" y="35"/>
                </a:cxn>
                <a:cxn ang="0">
                  <a:pos x="16" y="30"/>
                </a:cxn>
                <a:cxn ang="0">
                  <a:pos x="18" y="24"/>
                </a:cxn>
                <a:cxn ang="0">
                  <a:pos x="18" y="17"/>
                </a:cxn>
                <a:cxn ang="0">
                  <a:pos x="18" y="12"/>
                </a:cxn>
                <a:cxn ang="0">
                  <a:pos x="24" y="12"/>
                </a:cxn>
                <a:cxn ang="0">
                  <a:pos x="29" y="12"/>
                </a:cxn>
                <a:cxn ang="0">
                  <a:pos x="34" y="11"/>
                </a:cxn>
                <a:cxn ang="0">
                  <a:pos x="39" y="8"/>
                </a:cxn>
                <a:cxn ang="0">
                  <a:pos x="42" y="6"/>
                </a:cxn>
                <a:cxn ang="0">
                  <a:pos x="47" y="3"/>
                </a:cxn>
                <a:cxn ang="0">
                  <a:pos x="52" y="1"/>
                </a:cxn>
                <a:cxn ang="0">
                  <a:pos x="56" y="0"/>
                </a:cxn>
                <a:cxn ang="0">
                  <a:pos x="61" y="0"/>
                </a:cxn>
                <a:cxn ang="0">
                  <a:pos x="68" y="1"/>
                </a:cxn>
                <a:cxn ang="0">
                  <a:pos x="68" y="1"/>
                </a:cxn>
                <a:cxn ang="0">
                  <a:pos x="66" y="1"/>
                </a:cxn>
              </a:cxnLst>
              <a:rect l="0" t="0" r="r" b="b"/>
              <a:pathLst>
                <a:path w="68" h="97">
                  <a:moveTo>
                    <a:pt x="66" y="1"/>
                  </a:moveTo>
                  <a:lnTo>
                    <a:pt x="64" y="9"/>
                  </a:lnTo>
                  <a:lnTo>
                    <a:pt x="61" y="17"/>
                  </a:lnTo>
                  <a:lnTo>
                    <a:pt x="60" y="27"/>
                  </a:lnTo>
                  <a:lnTo>
                    <a:pt x="58" y="36"/>
                  </a:lnTo>
                  <a:lnTo>
                    <a:pt x="58" y="46"/>
                  </a:lnTo>
                  <a:lnTo>
                    <a:pt x="58" y="57"/>
                  </a:lnTo>
                  <a:lnTo>
                    <a:pt x="60" y="67"/>
                  </a:lnTo>
                  <a:lnTo>
                    <a:pt x="60" y="76"/>
                  </a:lnTo>
                  <a:lnTo>
                    <a:pt x="60" y="88"/>
                  </a:lnTo>
                  <a:lnTo>
                    <a:pt x="60" y="97"/>
                  </a:lnTo>
                  <a:lnTo>
                    <a:pt x="0" y="86"/>
                  </a:lnTo>
                  <a:lnTo>
                    <a:pt x="4" y="86"/>
                  </a:lnTo>
                  <a:lnTo>
                    <a:pt x="7" y="86"/>
                  </a:lnTo>
                  <a:lnTo>
                    <a:pt x="8" y="84"/>
                  </a:lnTo>
                  <a:lnTo>
                    <a:pt x="12" y="83"/>
                  </a:lnTo>
                  <a:lnTo>
                    <a:pt x="15" y="81"/>
                  </a:lnTo>
                  <a:lnTo>
                    <a:pt x="16" y="78"/>
                  </a:lnTo>
                  <a:lnTo>
                    <a:pt x="18" y="76"/>
                  </a:lnTo>
                  <a:lnTo>
                    <a:pt x="21" y="73"/>
                  </a:lnTo>
                  <a:lnTo>
                    <a:pt x="23" y="70"/>
                  </a:lnTo>
                  <a:lnTo>
                    <a:pt x="24" y="68"/>
                  </a:lnTo>
                  <a:lnTo>
                    <a:pt x="21" y="64"/>
                  </a:lnTo>
                  <a:lnTo>
                    <a:pt x="20" y="59"/>
                  </a:lnTo>
                  <a:lnTo>
                    <a:pt x="18" y="54"/>
                  </a:lnTo>
                  <a:lnTo>
                    <a:pt x="16" y="48"/>
                  </a:lnTo>
                  <a:lnTo>
                    <a:pt x="16" y="41"/>
                  </a:lnTo>
                  <a:lnTo>
                    <a:pt x="16" y="35"/>
                  </a:lnTo>
                  <a:lnTo>
                    <a:pt x="16" y="30"/>
                  </a:lnTo>
                  <a:lnTo>
                    <a:pt x="18" y="24"/>
                  </a:lnTo>
                  <a:lnTo>
                    <a:pt x="18" y="17"/>
                  </a:lnTo>
                  <a:lnTo>
                    <a:pt x="18" y="12"/>
                  </a:lnTo>
                  <a:lnTo>
                    <a:pt x="24" y="12"/>
                  </a:lnTo>
                  <a:lnTo>
                    <a:pt x="29" y="12"/>
                  </a:lnTo>
                  <a:lnTo>
                    <a:pt x="34" y="11"/>
                  </a:lnTo>
                  <a:lnTo>
                    <a:pt x="39" y="8"/>
                  </a:lnTo>
                  <a:lnTo>
                    <a:pt x="42" y="6"/>
                  </a:lnTo>
                  <a:lnTo>
                    <a:pt x="47" y="3"/>
                  </a:lnTo>
                  <a:lnTo>
                    <a:pt x="52" y="1"/>
                  </a:lnTo>
                  <a:lnTo>
                    <a:pt x="56" y="0"/>
                  </a:lnTo>
                  <a:lnTo>
                    <a:pt x="61" y="0"/>
                  </a:lnTo>
                  <a:lnTo>
                    <a:pt x="68" y="1"/>
                  </a:lnTo>
                  <a:lnTo>
                    <a:pt x="68" y="1"/>
                  </a:lnTo>
                  <a:lnTo>
                    <a:pt x="66" y="1"/>
                  </a:lnTo>
                  <a:close/>
                </a:path>
              </a:pathLst>
            </a:custGeom>
            <a:solidFill>
              <a:srgbClr val="CEA156"/>
            </a:solidFill>
            <a:ln w="9525">
              <a:noFill/>
              <a:round/>
              <a:headEnd/>
              <a:tailEnd/>
            </a:ln>
          </p:spPr>
          <p:txBody>
            <a:bodyPr/>
            <a:lstStyle/>
            <a:p>
              <a:endParaRPr lang="en-US"/>
            </a:p>
          </p:txBody>
        </p:sp>
        <p:sp>
          <p:nvSpPr>
            <p:cNvPr id="57371" name="Freeform 27"/>
            <p:cNvSpPr>
              <a:spLocks/>
            </p:cNvSpPr>
            <p:nvPr/>
          </p:nvSpPr>
          <p:spPr bwMode="auto">
            <a:xfrm>
              <a:off x="3418" y="3161"/>
              <a:ext cx="58" cy="72"/>
            </a:xfrm>
            <a:custGeom>
              <a:avLst/>
              <a:gdLst/>
              <a:ahLst/>
              <a:cxnLst>
                <a:cxn ang="0">
                  <a:pos x="115" y="18"/>
                </a:cxn>
                <a:cxn ang="0">
                  <a:pos x="105" y="24"/>
                </a:cxn>
                <a:cxn ang="0">
                  <a:pos x="83" y="26"/>
                </a:cxn>
                <a:cxn ang="0">
                  <a:pos x="61" y="27"/>
                </a:cxn>
                <a:cxn ang="0">
                  <a:pos x="51" y="35"/>
                </a:cxn>
                <a:cxn ang="0">
                  <a:pos x="65" y="53"/>
                </a:cxn>
                <a:cxn ang="0">
                  <a:pos x="30" y="61"/>
                </a:cxn>
                <a:cxn ang="0">
                  <a:pos x="32" y="56"/>
                </a:cxn>
                <a:cxn ang="0">
                  <a:pos x="30" y="51"/>
                </a:cxn>
                <a:cxn ang="0">
                  <a:pos x="29" y="48"/>
                </a:cxn>
                <a:cxn ang="0">
                  <a:pos x="27" y="45"/>
                </a:cxn>
                <a:cxn ang="0">
                  <a:pos x="24" y="43"/>
                </a:cxn>
                <a:cxn ang="0">
                  <a:pos x="16" y="42"/>
                </a:cxn>
                <a:cxn ang="0">
                  <a:pos x="11" y="45"/>
                </a:cxn>
                <a:cxn ang="0">
                  <a:pos x="6" y="50"/>
                </a:cxn>
                <a:cxn ang="0">
                  <a:pos x="3" y="56"/>
                </a:cxn>
                <a:cxn ang="0">
                  <a:pos x="0" y="61"/>
                </a:cxn>
                <a:cxn ang="0">
                  <a:pos x="8" y="66"/>
                </a:cxn>
                <a:cxn ang="0">
                  <a:pos x="16" y="72"/>
                </a:cxn>
                <a:cxn ang="0">
                  <a:pos x="24" y="79"/>
                </a:cxn>
                <a:cxn ang="0">
                  <a:pos x="33" y="87"/>
                </a:cxn>
                <a:cxn ang="0">
                  <a:pos x="41" y="96"/>
                </a:cxn>
                <a:cxn ang="0">
                  <a:pos x="48" y="138"/>
                </a:cxn>
                <a:cxn ang="0">
                  <a:pos x="43" y="138"/>
                </a:cxn>
                <a:cxn ang="0">
                  <a:pos x="38" y="138"/>
                </a:cxn>
                <a:cxn ang="0">
                  <a:pos x="32" y="138"/>
                </a:cxn>
                <a:cxn ang="0">
                  <a:pos x="27" y="139"/>
                </a:cxn>
                <a:cxn ang="0">
                  <a:pos x="24" y="144"/>
                </a:cxn>
                <a:cxn ang="0">
                  <a:pos x="30" y="109"/>
                </a:cxn>
                <a:cxn ang="0">
                  <a:pos x="25" y="91"/>
                </a:cxn>
                <a:cxn ang="0">
                  <a:pos x="14" y="75"/>
                </a:cxn>
                <a:cxn ang="0">
                  <a:pos x="5" y="59"/>
                </a:cxn>
                <a:cxn ang="0">
                  <a:pos x="1" y="42"/>
                </a:cxn>
                <a:cxn ang="0">
                  <a:pos x="13" y="18"/>
                </a:cxn>
                <a:cxn ang="0">
                  <a:pos x="27" y="39"/>
                </a:cxn>
                <a:cxn ang="0">
                  <a:pos x="41" y="40"/>
                </a:cxn>
                <a:cxn ang="0">
                  <a:pos x="59" y="31"/>
                </a:cxn>
                <a:cxn ang="0">
                  <a:pos x="78" y="21"/>
                </a:cxn>
                <a:cxn ang="0">
                  <a:pos x="97" y="18"/>
                </a:cxn>
                <a:cxn ang="0">
                  <a:pos x="97" y="13"/>
                </a:cxn>
                <a:cxn ang="0">
                  <a:pos x="101" y="8"/>
                </a:cxn>
                <a:cxn ang="0">
                  <a:pos x="105" y="3"/>
                </a:cxn>
                <a:cxn ang="0">
                  <a:pos x="110" y="0"/>
                </a:cxn>
                <a:cxn ang="0">
                  <a:pos x="115" y="0"/>
                </a:cxn>
                <a:cxn ang="0">
                  <a:pos x="115" y="35"/>
                </a:cxn>
              </a:cxnLst>
              <a:rect l="0" t="0" r="r" b="b"/>
              <a:pathLst>
                <a:path w="115" h="144">
                  <a:moveTo>
                    <a:pt x="115" y="35"/>
                  </a:moveTo>
                  <a:lnTo>
                    <a:pt x="115" y="18"/>
                  </a:lnTo>
                  <a:lnTo>
                    <a:pt x="112" y="23"/>
                  </a:lnTo>
                  <a:lnTo>
                    <a:pt x="105" y="24"/>
                  </a:lnTo>
                  <a:lnTo>
                    <a:pt x="94" y="26"/>
                  </a:lnTo>
                  <a:lnTo>
                    <a:pt x="83" y="26"/>
                  </a:lnTo>
                  <a:lnTo>
                    <a:pt x="70" y="26"/>
                  </a:lnTo>
                  <a:lnTo>
                    <a:pt x="61" y="27"/>
                  </a:lnTo>
                  <a:lnTo>
                    <a:pt x="54" y="31"/>
                  </a:lnTo>
                  <a:lnTo>
                    <a:pt x="51" y="35"/>
                  </a:lnTo>
                  <a:lnTo>
                    <a:pt x="54" y="42"/>
                  </a:lnTo>
                  <a:lnTo>
                    <a:pt x="65" y="53"/>
                  </a:lnTo>
                  <a:lnTo>
                    <a:pt x="91" y="53"/>
                  </a:lnTo>
                  <a:lnTo>
                    <a:pt x="30" y="61"/>
                  </a:lnTo>
                  <a:lnTo>
                    <a:pt x="32" y="58"/>
                  </a:lnTo>
                  <a:lnTo>
                    <a:pt x="32" y="56"/>
                  </a:lnTo>
                  <a:lnTo>
                    <a:pt x="32" y="55"/>
                  </a:lnTo>
                  <a:lnTo>
                    <a:pt x="30" y="51"/>
                  </a:lnTo>
                  <a:lnTo>
                    <a:pt x="30" y="50"/>
                  </a:lnTo>
                  <a:lnTo>
                    <a:pt x="29" y="48"/>
                  </a:lnTo>
                  <a:lnTo>
                    <a:pt x="27" y="47"/>
                  </a:lnTo>
                  <a:lnTo>
                    <a:pt x="27" y="45"/>
                  </a:lnTo>
                  <a:lnTo>
                    <a:pt x="25" y="43"/>
                  </a:lnTo>
                  <a:lnTo>
                    <a:pt x="24" y="43"/>
                  </a:lnTo>
                  <a:lnTo>
                    <a:pt x="21" y="42"/>
                  </a:lnTo>
                  <a:lnTo>
                    <a:pt x="16" y="42"/>
                  </a:lnTo>
                  <a:lnTo>
                    <a:pt x="14" y="43"/>
                  </a:lnTo>
                  <a:lnTo>
                    <a:pt x="11" y="45"/>
                  </a:lnTo>
                  <a:lnTo>
                    <a:pt x="9" y="48"/>
                  </a:lnTo>
                  <a:lnTo>
                    <a:pt x="6" y="50"/>
                  </a:lnTo>
                  <a:lnTo>
                    <a:pt x="5" y="53"/>
                  </a:lnTo>
                  <a:lnTo>
                    <a:pt x="3" y="56"/>
                  </a:lnTo>
                  <a:lnTo>
                    <a:pt x="1" y="58"/>
                  </a:lnTo>
                  <a:lnTo>
                    <a:pt x="0" y="61"/>
                  </a:lnTo>
                  <a:lnTo>
                    <a:pt x="3" y="63"/>
                  </a:lnTo>
                  <a:lnTo>
                    <a:pt x="8" y="66"/>
                  </a:lnTo>
                  <a:lnTo>
                    <a:pt x="13" y="69"/>
                  </a:lnTo>
                  <a:lnTo>
                    <a:pt x="16" y="72"/>
                  </a:lnTo>
                  <a:lnTo>
                    <a:pt x="21" y="75"/>
                  </a:lnTo>
                  <a:lnTo>
                    <a:pt x="24" y="79"/>
                  </a:lnTo>
                  <a:lnTo>
                    <a:pt x="29" y="83"/>
                  </a:lnTo>
                  <a:lnTo>
                    <a:pt x="33" y="87"/>
                  </a:lnTo>
                  <a:lnTo>
                    <a:pt x="37" y="91"/>
                  </a:lnTo>
                  <a:lnTo>
                    <a:pt x="41" y="96"/>
                  </a:lnTo>
                  <a:lnTo>
                    <a:pt x="24" y="138"/>
                  </a:lnTo>
                  <a:lnTo>
                    <a:pt x="48" y="138"/>
                  </a:lnTo>
                  <a:lnTo>
                    <a:pt x="46" y="138"/>
                  </a:lnTo>
                  <a:lnTo>
                    <a:pt x="43" y="138"/>
                  </a:lnTo>
                  <a:lnTo>
                    <a:pt x="41" y="138"/>
                  </a:lnTo>
                  <a:lnTo>
                    <a:pt x="38" y="138"/>
                  </a:lnTo>
                  <a:lnTo>
                    <a:pt x="35" y="138"/>
                  </a:lnTo>
                  <a:lnTo>
                    <a:pt x="32" y="138"/>
                  </a:lnTo>
                  <a:lnTo>
                    <a:pt x="29" y="139"/>
                  </a:lnTo>
                  <a:lnTo>
                    <a:pt x="27" y="139"/>
                  </a:lnTo>
                  <a:lnTo>
                    <a:pt x="25" y="143"/>
                  </a:lnTo>
                  <a:lnTo>
                    <a:pt x="24" y="144"/>
                  </a:lnTo>
                  <a:lnTo>
                    <a:pt x="6" y="127"/>
                  </a:lnTo>
                  <a:lnTo>
                    <a:pt x="30" y="109"/>
                  </a:lnTo>
                  <a:lnTo>
                    <a:pt x="30" y="99"/>
                  </a:lnTo>
                  <a:lnTo>
                    <a:pt x="25" y="91"/>
                  </a:lnTo>
                  <a:lnTo>
                    <a:pt x="21" y="83"/>
                  </a:lnTo>
                  <a:lnTo>
                    <a:pt x="14" y="75"/>
                  </a:lnTo>
                  <a:lnTo>
                    <a:pt x="9" y="67"/>
                  </a:lnTo>
                  <a:lnTo>
                    <a:pt x="5" y="59"/>
                  </a:lnTo>
                  <a:lnTo>
                    <a:pt x="1" y="51"/>
                  </a:lnTo>
                  <a:lnTo>
                    <a:pt x="1" y="42"/>
                  </a:lnTo>
                  <a:lnTo>
                    <a:pt x="5" y="31"/>
                  </a:lnTo>
                  <a:lnTo>
                    <a:pt x="13" y="18"/>
                  </a:lnTo>
                  <a:lnTo>
                    <a:pt x="19" y="32"/>
                  </a:lnTo>
                  <a:lnTo>
                    <a:pt x="27" y="39"/>
                  </a:lnTo>
                  <a:lnTo>
                    <a:pt x="33" y="42"/>
                  </a:lnTo>
                  <a:lnTo>
                    <a:pt x="41" y="40"/>
                  </a:lnTo>
                  <a:lnTo>
                    <a:pt x="51" y="37"/>
                  </a:lnTo>
                  <a:lnTo>
                    <a:pt x="59" y="31"/>
                  </a:lnTo>
                  <a:lnTo>
                    <a:pt x="69" y="26"/>
                  </a:lnTo>
                  <a:lnTo>
                    <a:pt x="78" y="21"/>
                  </a:lnTo>
                  <a:lnTo>
                    <a:pt x="88" y="18"/>
                  </a:lnTo>
                  <a:lnTo>
                    <a:pt x="97" y="18"/>
                  </a:lnTo>
                  <a:lnTo>
                    <a:pt x="97" y="16"/>
                  </a:lnTo>
                  <a:lnTo>
                    <a:pt x="97" y="13"/>
                  </a:lnTo>
                  <a:lnTo>
                    <a:pt x="99" y="10"/>
                  </a:lnTo>
                  <a:lnTo>
                    <a:pt x="101" y="8"/>
                  </a:lnTo>
                  <a:lnTo>
                    <a:pt x="102" y="5"/>
                  </a:lnTo>
                  <a:lnTo>
                    <a:pt x="105" y="3"/>
                  </a:lnTo>
                  <a:lnTo>
                    <a:pt x="107" y="2"/>
                  </a:lnTo>
                  <a:lnTo>
                    <a:pt x="110" y="0"/>
                  </a:lnTo>
                  <a:lnTo>
                    <a:pt x="113" y="0"/>
                  </a:lnTo>
                  <a:lnTo>
                    <a:pt x="115" y="0"/>
                  </a:lnTo>
                  <a:lnTo>
                    <a:pt x="115" y="35"/>
                  </a:lnTo>
                  <a:lnTo>
                    <a:pt x="115" y="35"/>
                  </a:lnTo>
                  <a:close/>
                </a:path>
              </a:pathLst>
            </a:custGeom>
            <a:solidFill>
              <a:srgbClr val="CEA156"/>
            </a:solidFill>
            <a:ln w="9525">
              <a:noFill/>
              <a:round/>
              <a:headEnd/>
              <a:tailEnd/>
            </a:ln>
          </p:spPr>
          <p:txBody>
            <a:bodyPr/>
            <a:lstStyle/>
            <a:p>
              <a:endParaRPr lang="en-US"/>
            </a:p>
          </p:txBody>
        </p:sp>
        <p:sp>
          <p:nvSpPr>
            <p:cNvPr id="57372" name="Freeform 28"/>
            <p:cNvSpPr>
              <a:spLocks/>
            </p:cNvSpPr>
            <p:nvPr/>
          </p:nvSpPr>
          <p:spPr bwMode="auto">
            <a:xfrm>
              <a:off x="3324" y="3165"/>
              <a:ext cx="13" cy="13"/>
            </a:xfrm>
            <a:custGeom>
              <a:avLst/>
              <a:gdLst/>
              <a:ahLst/>
              <a:cxnLst>
                <a:cxn ang="0">
                  <a:pos x="26" y="14"/>
                </a:cxn>
                <a:cxn ang="0">
                  <a:pos x="24" y="16"/>
                </a:cxn>
                <a:cxn ang="0">
                  <a:pos x="21" y="16"/>
                </a:cxn>
                <a:cxn ang="0">
                  <a:pos x="19" y="16"/>
                </a:cxn>
                <a:cxn ang="0">
                  <a:pos x="16" y="16"/>
                </a:cxn>
                <a:cxn ang="0">
                  <a:pos x="13" y="16"/>
                </a:cxn>
                <a:cxn ang="0">
                  <a:pos x="10" y="17"/>
                </a:cxn>
                <a:cxn ang="0">
                  <a:pos x="6" y="19"/>
                </a:cxn>
                <a:cxn ang="0">
                  <a:pos x="5" y="21"/>
                </a:cxn>
                <a:cxn ang="0">
                  <a:pos x="3" y="22"/>
                </a:cxn>
                <a:cxn ang="0">
                  <a:pos x="2" y="25"/>
                </a:cxn>
                <a:cxn ang="0">
                  <a:pos x="0" y="21"/>
                </a:cxn>
                <a:cxn ang="0">
                  <a:pos x="0" y="16"/>
                </a:cxn>
                <a:cxn ang="0">
                  <a:pos x="0" y="11"/>
                </a:cxn>
                <a:cxn ang="0">
                  <a:pos x="2" y="8"/>
                </a:cxn>
                <a:cxn ang="0">
                  <a:pos x="5" y="5"/>
                </a:cxn>
                <a:cxn ang="0">
                  <a:pos x="8" y="1"/>
                </a:cxn>
                <a:cxn ang="0">
                  <a:pos x="11" y="0"/>
                </a:cxn>
                <a:cxn ang="0">
                  <a:pos x="16" y="0"/>
                </a:cxn>
                <a:cxn ang="0">
                  <a:pos x="21" y="0"/>
                </a:cxn>
                <a:cxn ang="0">
                  <a:pos x="26" y="1"/>
                </a:cxn>
                <a:cxn ang="0">
                  <a:pos x="26" y="16"/>
                </a:cxn>
                <a:cxn ang="0">
                  <a:pos x="26" y="16"/>
                </a:cxn>
                <a:cxn ang="0">
                  <a:pos x="26" y="14"/>
                </a:cxn>
              </a:cxnLst>
              <a:rect l="0" t="0" r="r" b="b"/>
              <a:pathLst>
                <a:path w="26" h="25">
                  <a:moveTo>
                    <a:pt x="26" y="14"/>
                  </a:moveTo>
                  <a:lnTo>
                    <a:pt x="24" y="16"/>
                  </a:lnTo>
                  <a:lnTo>
                    <a:pt x="21" y="16"/>
                  </a:lnTo>
                  <a:lnTo>
                    <a:pt x="19" y="16"/>
                  </a:lnTo>
                  <a:lnTo>
                    <a:pt x="16" y="16"/>
                  </a:lnTo>
                  <a:lnTo>
                    <a:pt x="13" y="16"/>
                  </a:lnTo>
                  <a:lnTo>
                    <a:pt x="10" y="17"/>
                  </a:lnTo>
                  <a:lnTo>
                    <a:pt x="6" y="19"/>
                  </a:lnTo>
                  <a:lnTo>
                    <a:pt x="5" y="21"/>
                  </a:lnTo>
                  <a:lnTo>
                    <a:pt x="3" y="22"/>
                  </a:lnTo>
                  <a:lnTo>
                    <a:pt x="2" y="25"/>
                  </a:lnTo>
                  <a:lnTo>
                    <a:pt x="0" y="21"/>
                  </a:lnTo>
                  <a:lnTo>
                    <a:pt x="0" y="16"/>
                  </a:lnTo>
                  <a:lnTo>
                    <a:pt x="0" y="11"/>
                  </a:lnTo>
                  <a:lnTo>
                    <a:pt x="2" y="8"/>
                  </a:lnTo>
                  <a:lnTo>
                    <a:pt x="5" y="5"/>
                  </a:lnTo>
                  <a:lnTo>
                    <a:pt x="8" y="1"/>
                  </a:lnTo>
                  <a:lnTo>
                    <a:pt x="11" y="0"/>
                  </a:lnTo>
                  <a:lnTo>
                    <a:pt x="16" y="0"/>
                  </a:lnTo>
                  <a:lnTo>
                    <a:pt x="21" y="0"/>
                  </a:lnTo>
                  <a:lnTo>
                    <a:pt x="26" y="1"/>
                  </a:lnTo>
                  <a:lnTo>
                    <a:pt x="26" y="16"/>
                  </a:lnTo>
                  <a:lnTo>
                    <a:pt x="26" y="16"/>
                  </a:lnTo>
                  <a:lnTo>
                    <a:pt x="26" y="14"/>
                  </a:lnTo>
                  <a:close/>
                </a:path>
              </a:pathLst>
            </a:custGeom>
            <a:solidFill>
              <a:srgbClr val="FFFF00"/>
            </a:solidFill>
            <a:ln w="9525">
              <a:noFill/>
              <a:round/>
              <a:headEnd/>
              <a:tailEnd/>
            </a:ln>
          </p:spPr>
          <p:txBody>
            <a:bodyPr/>
            <a:lstStyle/>
            <a:p>
              <a:endParaRPr lang="en-US"/>
            </a:p>
          </p:txBody>
        </p:sp>
        <p:sp>
          <p:nvSpPr>
            <p:cNvPr id="57373" name="Freeform 29"/>
            <p:cNvSpPr>
              <a:spLocks/>
            </p:cNvSpPr>
            <p:nvPr/>
          </p:nvSpPr>
          <p:spPr bwMode="auto">
            <a:xfrm>
              <a:off x="3489" y="3169"/>
              <a:ext cx="21" cy="25"/>
            </a:xfrm>
            <a:custGeom>
              <a:avLst/>
              <a:gdLst/>
              <a:ahLst/>
              <a:cxnLst>
                <a:cxn ang="0">
                  <a:pos x="41" y="0"/>
                </a:cxn>
                <a:cxn ang="0">
                  <a:pos x="43" y="6"/>
                </a:cxn>
                <a:cxn ang="0">
                  <a:pos x="43" y="13"/>
                </a:cxn>
                <a:cxn ang="0">
                  <a:pos x="43" y="16"/>
                </a:cxn>
                <a:cxn ang="0">
                  <a:pos x="41" y="21"/>
                </a:cxn>
                <a:cxn ang="0">
                  <a:pos x="38" y="22"/>
                </a:cxn>
                <a:cxn ang="0">
                  <a:pos x="35" y="25"/>
                </a:cxn>
                <a:cxn ang="0">
                  <a:pos x="32" y="27"/>
                </a:cxn>
                <a:cxn ang="0">
                  <a:pos x="27" y="30"/>
                </a:cxn>
                <a:cxn ang="0">
                  <a:pos x="22" y="32"/>
                </a:cxn>
                <a:cxn ang="0">
                  <a:pos x="17" y="35"/>
                </a:cxn>
                <a:cxn ang="0">
                  <a:pos x="14" y="35"/>
                </a:cxn>
                <a:cxn ang="0">
                  <a:pos x="12" y="35"/>
                </a:cxn>
                <a:cxn ang="0">
                  <a:pos x="11" y="35"/>
                </a:cxn>
                <a:cxn ang="0">
                  <a:pos x="9" y="35"/>
                </a:cxn>
                <a:cxn ang="0">
                  <a:pos x="8" y="37"/>
                </a:cxn>
                <a:cxn ang="0">
                  <a:pos x="6" y="37"/>
                </a:cxn>
                <a:cxn ang="0">
                  <a:pos x="4" y="38"/>
                </a:cxn>
                <a:cxn ang="0">
                  <a:pos x="3" y="40"/>
                </a:cxn>
                <a:cxn ang="0">
                  <a:pos x="1" y="41"/>
                </a:cxn>
                <a:cxn ang="0">
                  <a:pos x="0" y="43"/>
                </a:cxn>
                <a:cxn ang="0">
                  <a:pos x="9" y="49"/>
                </a:cxn>
                <a:cxn ang="0">
                  <a:pos x="0" y="49"/>
                </a:cxn>
                <a:cxn ang="0">
                  <a:pos x="41" y="8"/>
                </a:cxn>
                <a:cxn ang="0">
                  <a:pos x="27" y="0"/>
                </a:cxn>
                <a:cxn ang="0">
                  <a:pos x="41" y="0"/>
                </a:cxn>
                <a:cxn ang="0">
                  <a:pos x="41" y="0"/>
                </a:cxn>
              </a:cxnLst>
              <a:rect l="0" t="0" r="r" b="b"/>
              <a:pathLst>
                <a:path w="43" h="49">
                  <a:moveTo>
                    <a:pt x="41" y="0"/>
                  </a:moveTo>
                  <a:lnTo>
                    <a:pt x="43" y="6"/>
                  </a:lnTo>
                  <a:lnTo>
                    <a:pt x="43" y="13"/>
                  </a:lnTo>
                  <a:lnTo>
                    <a:pt x="43" y="16"/>
                  </a:lnTo>
                  <a:lnTo>
                    <a:pt x="41" y="21"/>
                  </a:lnTo>
                  <a:lnTo>
                    <a:pt x="38" y="22"/>
                  </a:lnTo>
                  <a:lnTo>
                    <a:pt x="35" y="25"/>
                  </a:lnTo>
                  <a:lnTo>
                    <a:pt x="32" y="27"/>
                  </a:lnTo>
                  <a:lnTo>
                    <a:pt x="27" y="30"/>
                  </a:lnTo>
                  <a:lnTo>
                    <a:pt x="22" y="32"/>
                  </a:lnTo>
                  <a:lnTo>
                    <a:pt x="17" y="35"/>
                  </a:lnTo>
                  <a:lnTo>
                    <a:pt x="14" y="35"/>
                  </a:lnTo>
                  <a:lnTo>
                    <a:pt x="12" y="35"/>
                  </a:lnTo>
                  <a:lnTo>
                    <a:pt x="11" y="35"/>
                  </a:lnTo>
                  <a:lnTo>
                    <a:pt x="9" y="35"/>
                  </a:lnTo>
                  <a:lnTo>
                    <a:pt x="8" y="37"/>
                  </a:lnTo>
                  <a:lnTo>
                    <a:pt x="6" y="37"/>
                  </a:lnTo>
                  <a:lnTo>
                    <a:pt x="4" y="38"/>
                  </a:lnTo>
                  <a:lnTo>
                    <a:pt x="3" y="40"/>
                  </a:lnTo>
                  <a:lnTo>
                    <a:pt x="1" y="41"/>
                  </a:lnTo>
                  <a:lnTo>
                    <a:pt x="0" y="43"/>
                  </a:lnTo>
                  <a:lnTo>
                    <a:pt x="9" y="49"/>
                  </a:lnTo>
                  <a:lnTo>
                    <a:pt x="0" y="49"/>
                  </a:lnTo>
                  <a:lnTo>
                    <a:pt x="41" y="8"/>
                  </a:lnTo>
                  <a:lnTo>
                    <a:pt x="27" y="0"/>
                  </a:lnTo>
                  <a:lnTo>
                    <a:pt x="41" y="0"/>
                  </a:lnTo>
                  <a:lnTo>
                    <a:pt x="41" y="0"/>
                  </a:lnTo>
                  <a:close/>
                </a:path>
              </a:pathLst>
            </a:custGeom>
            <a:solidFill>
              <a:srgbClr val="CEA156"/>
            </a:solidFill>
            <a:ln w="9525">
              <a:noFill/>
              <a:round/>
              <a:headEnd/>
              <a:tailEnd/>
            </a:ln>
          </p:spPr>
          <p:txBody>
            <a:bodyPr/>
            <a:lstStyle/>
            <a:p>
              <a:endParaRPr lang="en-US"/>
            </a:p>
          </p:txBody>
        </p:sp>
        <p:sp>
          <p:nvSpPr>
            <p:cNvPr id="57374" name="Freeform 30"/>
            <p:cNvSpPr>
              <a:spLocks/>
            </p:cNvSpPr>
            <p:nvPr/>
          </p:nvSpPr>
          <p:spPr bwMode="auto">
            <a:xfrm>
              <a:off x="2822" y="3173"/>
              <a:ext cx="38" cy="36"/>
            </a:xfrm>
            <a:custGeom>
              <a:avLst/>
              <a:gdLst/>
              <a:ahLst/>
              <a:cxnLst>
                <a:cxn ang="0">
                  <a:pos x="77" y="69"/>
                </a:cxn>
                <a:cxn ang="0">
                  <a:pos x="71" y="67"/>
                </a:cxn>
                <a:cxn ang="0">
                  <a:pos x="64" y="64"/>
                </a:cxn>
                <a:cxn ang="0">
                  <a:pos x="58" y="62"/>
                </a:cxn>
                <a:cxn ang="0">
                  <a:pos x="51" y="61"/>
                </a:cxn>
                <a:cxn ang="0">
                  <a:pos x="47" y="57"/>
                </a:cxn>
                <a:cxn ang="0">
                  <a:pos x="40" y="56"/>
                </a:cxn>
                <a:cxn ang="0">
                  <a:pos x="34" y="53"/>
                </a:cxn>
                <a:cxn ang="0">
                  <a:pos x="29" y="49"/>
                </a:cxn>
                <a:cxn ang="0">
                  <a:pos x="23" y="46"/>
                </a:cxn>
                <a:cxn ang="0">
                  <a:pos x="18" y="41"/>
                </a:cxn>
                <a:cxn ang="0">
                  <a:pos x="0" y="0"/>
                </a:cxn>
                <a:cxn ang="0">
                  <a:pos x="0" y="13"/>
                </a:cxn>
                <a:cxn ang="0">
                  <a:pos x="2" y="24"/>
                </a:cxn>
                <a:cxn ang="0">
                  <a:pos x="8" y="33"/>
                </a:cxn>
                <a:cxn ang="0">
                  <a:pos x="16" y="43"/>
                </a:cxn>
                <a:cxn ang="0">
                  <a:pos x="26" y="49"/>
                </a:cxn>
                <a:cxn ang="0">
                  <a:pos x="35" y="56"/>
                </a:cxn>
                <a:cxn ang="0">
                  <a:pos x="47" y="62"/>
                </a:cxn>
                <a:cxn ang="0">
                  <a:pos x="58" y="65"/>
                </a:cxn>
                <a:cxn ang="0">
                  <a:pos x="67" y="69"/>
                </a:cxn>
                <a:cxn ang="0">
                  <a:pos x="77" y="70"/>
                </a:cxn>
                <a:cxn ang="0">
                  <a:pos x="77" y="70"/>
                </a:cxn>
                <a:cxn ang="0">
                  <a:pos x="77" y="69"/>
                </a:cxn>
              </a:cxnLst>
              <a:rect l="0" t="0" r="r" b="b"/>
              <a:pathLst>
                <a:path w="77" h="70">
                  <a:moveTo>
                    <a:pt x="77" y="69"/>
                  </a:moveTo>
                  <a:lnTo>
                    <a:pt x="71" y="67"/>
                  </a:lnTo>
                  <a:lnTo>
                    <a:pt x="64" y="64"/>
                  </a:lnTo>
                  <a:lnTo>
                    <a:pt x="58" y="62"/>
                  </a:lnTo>
                  <a:lnTo>
                    <a:pt x="51" y="61"/>
                  </a:lnTo>
                  <a:lnTo>
                    <a:pt x="47" y="57"/>
                  </a:lnTo>
                  <a:lnTo>
                    <a:pt x="40" y="56"/>
                  </a:lnTo>
                  <a:lnTo>
                    <a:pt x="34" y="53"/>
                  </a:lnTo>
                  <a:lnTo>
                    <a:pt x="29" y="49"/>
                  </a:lnTo>
                  <a:lnTo>
                    <a:pt x="23" y="46"/>
                  </a:lnTo>
                  <a:lnTo>
                    <a:pt x="18" y="41"/>
                  </a:lnTo>
                  <a:lnTo>
                    <a:pt x="0" y="0"/>
                  </a:lnTo>
                  <a:lnTo>
                    <a:pt x="0" y="13"/>
                  </a:lnTo>
                  <a:lnTo>
                    <a:pt x="2" y="24"/>
                  </a:lnTo>
                  <a:lnTo>
                    <a:pt x="8" y="33"/>
                  </a:lnTo>
                  <a:lnTo>
                    <a:pt x="16" y="43"/>
                  </a:lnTo>
                  <a:lnTo>
                    <a:pt x="26" y="49"/>
                  </a:lnTo>
                  <a:lnTo>
                    <a:pt x="35" y="56"/>
                  </a:lnTo>
                  <a:lnTo>
                    <a:pt x="47" y="62"/>
                  </a:lnTo>
                  <a:lnTo>
                    <a:pt x="58" y="65"/>
                  </a:lnTo>
                  <a:lnTo>
                    <a:pt x="67" y="69"/>
                  </a:lnTo>
                  <a:lnTo>
                    <a:pt x="77" y="70"/>
                  </a:lnTo>
                  <a:lnTo>
                    <a:pt x="77" y="70"/>
                  </a:lnTo>
                  <a:lnTo>
                    <a:pt x="77" y="69"/>
                  </a:lnTo>
                  <a:close/>
                </a:path>
              </a:pathLst>
            </a:custGeom>
            <a:solidFill>
              <a:srgbClr val="CEA156"/>
            </a:solidFill>
            <a:ln w="9525">
              <a:noFill/>
              <a:round/>
              <a:headEnd/>
              <a:tailEnd/>
            </a:ln>
          </p:spPr>
          <p:txBody>
            <a:bodyPr/>
            <a:lstStyle/>
            <a:p>
              <a:endParaRPr lang="en-US"/>
            </a:p>
          </p:txBody>
        </p:sp>
        <p:sp>
          <p:nvSpPr>
            <p:cNvPr id="57375" name="Freeform 31"/>
            <p:cNvSpPr>
              <a:spLocks/>
            </p:cNvSpPr>
            <p:nvPr/>
          </p:nvSpPr>
          <p:spPr bwMode="auto">
            <a:xfrm>
              <a:off x="3312" y="3173"/>
              <a:ext cx="7" cy="14"/>
            </a:xfrm>
            <a:custGeom>
              <a:avLst/>
              <a:gdLst/>
              <a:ahLst/>
              <a:cxnLst>
                <a:cxn ang="0">
                  <a:pos x="0" y="27"/>
                </a:cxn>
                <a:cxn ang="0">
                  <a:pos x="2" y="0"/>
                </a:cxn>
                <a:cxn ang="0">
                  <a:pos x="14" y="27"/>
                </a:cxn>
                <a:cxn ang="0">
                  <a:pos x="2" y="27"/>
                </a:cxn>
                <a:cxn ang="0">
                  <a:pos x="2" y="27"/>
                </a:cxn>
                <a:cxn ang="0">
                  <a:pos x="0" y="27"/>
                </a:cxn>
              </a:cxnLst>
              <a:rect l="0" t="0" r="r" b="b"/>
              <a:pathLst>
                <a:path w="14" h="27">
                  <a:moveTo>
                    <a:pt x="0" y="27"/>
                  </a:moveTo>
                  <a:lnTo>
                    <a:pt x="2" y="0"/>
                  </a:lnTo>
                  <a:lnTo>
                    <a:pt x="14" y="27"/>
                  </a:lnTo>
                  <a:lnTo>
                    <a:pt x="2" y="27"/>
                  </a:lnTo>
                  <a:lnTo>
                    <a:pt x="2" y="27"/>
                  </a:lnTo>
                  <a:lnTo>
                    <a:pt x="0" y="27"/>
                  </a:lnTo>
                  <a:close/>
                </a:path>
              </a:pathLst>
            </a:custGeom>
            <a:solidFill>
              <a:srgbClr val="FFFF00"/>
            </a:solidFill>
            <a:ln w="9525">
              <a:noFill/>
              <a:round/>
              <a:headEnd/>
              <a:tailEnd/>
            </a:ln>
          </p:spPr>
          <p:txBody>
            <a:bodyPr/>
            <a:lstStyle/>
            <a:p>
              <a:endParaRPr lang="en-US"/>
            </a:p>
          </p:txBody>
        </p:sp>
        <p:sp>
          <p:nvSpPr>
            <p:cNvPr id="57376" name="Freeform 32"/>
            <p:cNvSpPr>
              <a:spLocks/>
            </p:cNvSpPr>
            <p:nvPr/>
          </p:nvSpPr>
          <p:spPr bwMode="auto">
            <a:xfrm>
              <a:off x="2930" y="3178"/>
              <a:ext cx="44" cy="59"/>
            </a:xfrm>
            <a:custGeom>
              <a:avLst/>
              <a:gdLst/>
              <a:ahLst/>
              <a:cxnLst>
                <a:cxn ang="0">
                  <a:pos x="88" y="32"/>
                </a:cxn>
                <a:cxn ang="0">
                  <a:pos x="80" y="40"/>
                </a:cxn>
                <a:cxn ang="0">
                  <a:pos x="72" y="48"/>
                </a:cxn>
                <a:cxn ang="0">
                  <a:pos x="62" y="58"/>
                </a:cxn>
                <a:cxn ang="0">
                  <a:pos x="54" y="66"/>
                </a:cxn>
                <a:cxn ang="0">
                  <a:pos x="45" y="76"/>
                </a:cxn>
                <a:cxn ang="0">
                  <a:pos x="35" y="85"/>
                </a:cxn>
                <a:cxn ang="0">
                  <a:pos x="27" y="93"/>
                </a:cxn>
                <a:cxn ang="0">
                  <a:pos x="17" y="103"/>
                </a:cxn>
                <a:cxn ang="0">
                  <a:pos x="11" y="111"/>
                </a:cxn>
                <a:cxn ang="0">
                  <a:pos x="3" y="117"/>
                </a:cxn>
                <a:cxn ang="0">
                  <a:pos x="0" y="106"/>
                </a:cxn>
                <a:cxn ang="0">
                  <a:pos x="0" y="95"/>
                </a:cxn>
                <a:cxn ang="0">
                  <a:pos x="0" y="84"/>
                </a:cxn>
                <a:cxn ang="0">
                  <a:pos x="1" y="71"/>
                </a:cxn>
                <a:cxn ang="0">
                  <a:pos x="5" y="58"/>
                </a:cxn>
                <a:cxn ang="0">
                  <a:pos x="8" y="47"/>
                </a:cxn>
                <a:cxn ang="0">
                  <a:pos x="13" y="34"/>
                </a:cxn>
                <a:cxn ang="0">
                  <a:pos x="17" y="23"/>
                </a:cxn>
                <a:cxn ang="0">
                  <a:pos x="22" y="12"/>
                </a:cxn>
                <a:cxn ang="0">
                  <a:pos x="29" y="0"/>
                </a:cxn>
                <a:cxn ang="0">
                  <a:pos x="33" y="4"/>
                </a:cxn>
                <a:cxn ang="0">
                  <a:pos x="40" y="7"/>
                </a:cxn>
                <a:cxn ang="0">
                  <a:pos x="45" y="10"/>
                </a:cxn>
                <a:cxn ang="0">
                  <a:pos x="51" y="13"/>
                </a:cxn>
                <a:cxn ang="0">
                  <a:pos x="57" y="16"/>
                </a:cxn>
                <a:cxn ang="0">
                  <a:pos x="64" y="20"/>
                </a:cxn>
                <a:cxn ang="0">
                  <a:pos x="69" y="23"/>
                </a:cxn>
                <a:cxn ang="0">
                  <a:pos x="75" y="26"/>
                </a:cxn>
                <a:cxn ang="0">
                  <a:pos x="81" y="29"/>
                </a:cxn>
                <a:cxn ang="0">
                  <a:pos x="88" y="32"/>
                </a:cxn>
                <a:cxn ang="0">
                  <a:pos x="88" y="32"/>
                </a:cxn>
              </a:cxnLst>
              <a:rect l="0" t="0" r="r" b="b"/>
              <a:pathLst>
                <a:path w="88" h="117">
                  <a:moveTo>
                    <a:pt x="88" y="32"/>
                  </a:moveTo>
                  <a:lnTo>
                    <a:pt x="80" y="40"/>
                  </a:lnTo>
                  <a:lnTo>
                    <a:pt x="72" y="48"/>
                  </a:lnTo>
                  <a:lnTo>
                    <a:pt x="62" y="58"/>
                  </a:lnTo>
                  <a:lnTo>
                    <a:pt x="54" y="66"/>
                  </a:lnTo>
                  <a:lnTo>
                    <a:pt x="45" y="76"/>
                  </a:lnTo>
                  <a:lnTo>
                    <a:pt x="35" y="85"/>
                  </a:lnTo>
                  <a:lnTo>
                    <a:pt x="27" y="93"/>
                  </a:lnTo>
                  <a:lnTo>
                    <a:pt x="17" y="103"/>
                  </a:lnTo>
                  <a:lnTo>
                    <a:pt x="11" y="111"/>
                  </a:lnTo>
                  <a:lnTo>
                    <a:pt x="3" y="117"/>
                  </a:lnTo>
                  <a:lnTo>
                    <a:pt x="0" y="106"/>
                  </a:lnTo>
                  <a:lnTo>
                    <a:pt x="0" y="95"/>
                  </a:lnTo>
                  <a:lnTo>
                    <a:pt x="0" y="84"/>
                  </a:lnTo>
                  <a:lnTo>
                    <a:pt x="1" y="71"/>
                  </a:lnTo>
                  <a:lnTo>
                    <a:pt x="5" y="58"/>
                  </a:lnTo>
                  <a:lnTo>
                    <a:pt x="8" y="47"/>
                  </a:lnTo>
                  <a:lnTo>
                    <a:pt x="13" y="34"/>
                  </a:lnTo>
                  <a:lnTo>
                    <a:pt x="17" y="23"/>
                  </a:lnTo>
                  <a:lnTo>
                    <a:pt x="22" y="12"/>
                  </a:lnTo>
                  <a:lnTo>
                    <a:pt x="29" y="0"/>
                  </a:lnTo>
                  <a:lnTo>
                    <a:pt x="33" y="4"/>
                  </a:lnTo>
                  <a:lnTo>
                    <a:pt x="40" y="7"/>
                  </a:lnTo>
                  <a:lnTo>
                    <a:pt x="45" y="10"/>
                  </a:lnTo>
                  <a:lnTo>
                    <a:pt x="51" y="13"/>
                  </a:lnTo>
                  <a:lnTo>
                    <a:pt x="57" y="16"/>
                  </a:lnTo>
                  <a:lnTo>
                    <a:pt x="64" y="20"/>
                  </a:lnTo>
                  <a:lnTo>
                    <a:pt x="69" y="23"/>
                  </a:lnTo>
                  <a:lnTo>
                    <a:pt x="75" y="26"/>
                  </a:lnTo>
                  <a:lnTo>
                    <a:pt x="81" y="29"/>
                  </a:lnTo>
                  <a:lnTo>
                    <a:pt x="88" y="32"/>
                  </a:lnTo>
                  <a:lnTo>
                    <a:pt x="88" y="32"/>
                  </a:lnTo>
                  <a:close/>
                </a:path>
              </a:pathLst>
            </a:custGeom>
            <a:solidFill>
              <a:srgbClr val="CEA156"/>
            </a:solidFill>
            <a:ln w="9525">
              <a:noFill/>
              <a:round/>
              <a:headEnd/>
              <a:tailEnd/>
            </a:ln>
          </p:spPr>
          <p:txBody>
            <a:bodyPr/>
            <a:lstStyle/>
            <a:p>
              <a:endParaRPr lang="en-US"/>
            </a:p>
          </p:txBody>
        </p:sp>
        <p:sp>
          <p:nvSpPr>
            <p:cNvPr id="57377" name="Freeform 33"/>
            <p:cNvSpPr>
              <a:spLocks/>
            </p:cNvSpPr>
            <p:nvPr/>
          </p:nvSpPr>
          <p:spPr bwMode="auto">
            <a:xfrm>
              <a:off x="2686" y="3185"/>
              <a:ext cx="64" cy="69"/>
            </a:xfrm>
            <a:custGeom>
              <a:avLst/>
              <a:gdLst/>
              <a:ahLst/>
              <a:cxnLst>
                <a:cxn ang="0">
                  <a:pos x="101" y="11"/>
                </a:cxn>
                <a:cxn ang="0">
                  <a:pos x="96" y="19"/>
                </a:cxn>
                <a:cxn ang="0">
                  <a:pos x="91" y="27"/>
                </a:cxn>
                <a:cxn ang="0">
                  <a:pos x="86" y="35"/>
                </a:cxn>
                <a:cxn ang="0">
                  <a:pos x="81" y="45"/>
                </a:cxn>
                <a:cxn ang="0">
                  <a:pos x="78" y="53"/>
                </a:cxn>
                <a:cxn ang="0">
                  <a:pos x="77" y="63"/>
                </a:cxn>
                <a:cxn ang="0">
                  <a:pos x="77" y="71"/>
                </a:cxn>
                <a:cxn ang="0">
                  <a:pos x="77" y="80"/>
                </a:cxn>
                <a:cxn ang="0">
                  <a:pos x="80" y="88"/>
                </a:cxn>
                <a:cxn ang="0">
                  <a:pos x="83" y="96"/>
                </a:cxn>
                <a:cxn ang="0">
                  <a:pos x="86" y="101"/>
                </a:cxn>
                <a:cxn ang="0">
                  <a:pos x="91" y="103"/>
                </a:cxn>
                <a:cxn ang="0">
                  <a:pos x="94" y="104"/>
                </a:cxn>
                <a:cxn ang="0">
                  <a:pos x="99" y="106"/>
                </a:cxn>
                <a:cxn ang="0">
                  <a:pos x="104" y="106"/>
                </a:cxn>
                <a:cxn ang="0">
                  <a:pos x="107" y="106"/>
                </a:cxn>
                <a:cxn ang="0">
                  <a:pos x="112" y="106"/>
                </a:cxn>
                <a:cxn ang="0">
                  <a:pos x="117" y="104"/>
                </a:cxn>
                <a:cxn ang="0">
                  <a:pos x="121" y="104"/>
                </a:cxn>
                <a:cxn ang="0">
                  <a:pos x="126" y="104"/>
                </a:cxn>
                <a:cxn ang="0">
                  <a:pos x="115" y="111"/>
                </a:cxn>
                <a:cxn ang="0">
                  <a:pos x="105" y="115"/>
                </a:cxn>
                <a:cxn ang="0">
                  <a:pos x="94" y="120"/>
                </a:cxn>
                <a:cxn ang="0">
                  <a:pos x="81" y="123"/>
                </a:cxn>
                <a:cxn ang="0">
                  <a:pos x="70" y="127"/>
                </a:cxn>
                <a:cxn ang="0">
                  <a:pos x="57" y="130"/>
                </a:cxn>
                <a:cxn ang="0">
                  <a:pos x="46" y="131"/>
                </a:cxn>
                <a:cxn ang="0">
                  <a:pos x="33" y="133"/>
                </a:cxn>
                <a:cxn ang="0">
                  <a:pos x="21" y="136"/>
                </a:cxn>
                <a:cxn ang="0">
                  <a:pos x="9" y="139"/>
                </a:cxn>
                <a:cxn ang="0">
                  <a:pos x="1" y="120"/>
                </a:cxn>
                <a:cxn ang="0">
                  <a:pos x="0" y="98"/>
                </a:cxn>
                <a:cxn ang="0">
                  <a:pos x="3" y="75"/>
                </a:cxn>
                <a:cxn ang="0">
                  <a:pos x="9" y="55"/>
                </a:cxn>
                <a:cxn ang="0">
                  <a:pos x="19" y="35"/>
                </a:cxn>
                <a:cxn ang="0">
                  <a:pos x="33" y="18"/>
                </a:cxn>
                <a:cxn ang="0">
                  <a:pos x="48" y="7"/>
                </a:cxn>
                <a:cxn ang="0">
                  <a:pos x="65" y="0"/>
                </a:cxn>
                <a:cxn ang="0">
                  <a:pos x="83" y="2"/>
                </a:cxn>
                <a:cxn ang="0">
                  <a:pos x="101" y="13"/>
                </a:cxn>
                <a:cxn ang="0">
                  <a:pos x="101" y="13"/>
                </a:cxn>
                <a:cxn ang="0">
                  <a:pos x="101" y="11"/>
                </a:cxn>
              </a:cxnLst>
              <a:rect l="0" t="0" r="r" b="b"/>
              <a:pathLst>
                <a:path w="126" h="139">
                  <a:moveTo>
                    <a:pt x="101" y="11"/>
                  </a:moveTo>
                  <a:lnTo>
                    <a:pt x="96" y="19"/>
                  </a:lnTo>
                  <a:lnTo>
                    <a:pt x="91" y="27"/>
                  </a:lnTo>
                  <a:lnTo>
                    <a:pt x="86" y="35"/>
                  </a:lnTo>
                  <a:lnTo>
                    <a:pt x="81" y="45"/>
                  </a:lnTo>
                  <a:lnTo>
                    <a:pt x="78" y="53"/>
                  </a:lnTo>
                  <a:lnTo>
                    <a:pt x="77" y="63"/>
                  </a:lnTo>
                  <a:lnTo>
                    <a:pt x="77" y="71"/>
                  </a:lnTo>
                  <a:lnTo>
                    <a:pt x="77" y="80"/>
                  </a:lnTo>
                  <a:lnTo>
                    <a:pt x="80" y="88"/>
                  </a:lnTo>
                  <a:lnTo>
                    <a:pt x="83" y="96"/>
                  </a:lnTo>
                  <a:lnTo>
                    <a:pt x="86" y="101"/>
                  </a:lnTo>
                  <a:lnTo>
                    <a:pt x="91" y="103"/>
                  </a:lnTo>
                  <a:lnTo>
                    <a:pt x="94" y="104"/>
                  </a:lnTo>
                  <a:lnTo>
                    <a:pt x="99" y="106"/>
                  </a:lnTo>
                  <a:lnTo>
                    <a:pt x="104" y="106"/>
                  </a:lnTo>
                  <a:lnTo>
                    <a:pt x="107" y="106"/>
                  </a:lnTo>
                  <a:lnTo>
                    <a:pt x="112" y="106"/>
                  </a:lnTo>
                  <a:lnTo>
                    <a:pt x="117" y="104"/>
                  </a:lnTo>
                  <a:lnTo>
                    <a:pt x="121" y="104"/>
                  </a:lnTo>
                  <a:lnTo>
                    <a:pt x="126" y="104"/>
                  </a:lnTo>
                  <a:lnTo>
                    <a:pt x="115" y="111"/>
                  </a:lnTo>
                  <a:lnTo>
                    <a:pt x="105" y="115"/>
                  </a:lnTo>
                  <a:lnTo>
                    <a:pt x="94" y="120"/>
                  </a:lnTo>
                  <a:lnTo>
                    <a:pt x="81" y="123"/>
                  </a:lnTo>
                  <a:lnTo>
                    <a:pt x="70" y="127"/>
                  </a:lnTo>
                  <a:lnTo>
                    <a:pt x="57" y="130"/>
                  </a:lnTo>
                  <a:lnTo>
                    <a:pt x="46" y="131"/>
                  </a:lnTo>
                  <a:lnTo>
                    <a:pt x="33" y="133"/>
                  </a:lnTo>
                  <a:lnTo>
                    <a:pt x="21" y="136"/>
                  </a:lnTo>
                  <a:lnTo>
                    <a:pt x="9" y="139"/>
                  </a:lnTo>
                  <a:lnTo>
                    <a:pt x="1" y="120"/>
                  </a:lnTo>
                  <a:lnTo>
                    <a:pt x="0" y="98"/>
                  </a:lnTo>
                  <a:lnTo>
                    <a:pt x="3" y="75"/>
                  </a:lnTo>
                  <a:lnTo>
                    <a:pt x="9" y="55"/>
                  </a:lnTo>
                  <a:lnTo>
                    <a:pt x="19" y="35"/>
                  </a:lnTo>
                  <a:lnTo>
                    <a:pt x="33" y="18"/>
                  </a:lnTo>
                  <a:lnTo>
                    <a:pt x="48" y="7"/>
                  </a:lnTo>
                  <a:lnTo>
                    <a:pt x="65" y="0"/>
                  </a:lnTo>
                  <a:lnTo>
                    <a:pt x="83" y="2"/>
                  </a:lnTo>
                  <a:lnTo>
                    <a:pt x="101" y="13"/>
                  </a:lnTo>
                  <a:lnTo>
                    <a:pt x="101" y="13"/>
                  </a:lnTo>
                  <a:lnTo>
                    <a:pt x="101" y="11"/>
                  </a:lnTo>
                  <a:close/>
                </a:path>
              </a:pathLst>
            </a:custGeom>
            <a:solidFill>
              <a:srgbClr val="CEA156"/>
            </a:solidFill>
            <a:ln w="9525">
              <a:noFill/>
              <a:round/>
              <a:headEnd/>
              <a:tailEnd/>
            </a:ln>
          </p:spPr>
          <p:txBody>
            <a:bodyPr/>
            <a:lstStyle/>
            <a:p>
              <a:endParaRPr lang="en-US"/>
            </a:p>
          </p:txBody>
        </p:sp>
        <p:sp>
          <p:nvSpPr>
            <p:cNvPr id="57378" name="Freeform 34"/>
            <p:cNvSpPr>
              <a:spLocks/>
            </p:cNvSpPr>
            <p:nvPr/>
          </p:nvSpPr>
          <p:spPr bwMode="auto">
            <a:xfrm>
              <a:off x="2944" y="3187"/>
              <a:ext cx="22" cy="13"/>
            </a:xfrm>
            <a:custGeom>
              <a:avLst/>
              <a:gdLst/>
              <a:ahLst/>
              <a:cxnLst>
                <a:cxn ang="0">
                  <a:pos x="0" y="24"/>
                </a:cxn>
                <a:cxn ang="0">
                  <a:pos x="2" y="0"/>
                </a:cxn>
                <a:cxn ang="0">
                  <a:pos x="43" y="14"/>
                </a:cxn>
                <a:cxn ang="0">
                  <a:pos x="2" y="26"/>
                </a:cxn>
                <a:cxn ang="0">
                  <a:pos x="2" y="26"/>
                </a:cxn>
                <a:cxn ang="0">
                  <a:pos x="0" y="24"/>
                </a:cxn>
              </a:cxnLst>
              <a:rect l="0" t="0" r="r" b="b"/>
              <a:pathLst>
                <a:path w="43" h="26">
                  <a:moveTo>
                    <a:pt x="0" y="24"/>
                  </a:moveTo>
                  <a:lnTo>
                    <a:pt x="2" y="0"/>
                  </a:lnTo>
                  <a:lnTo>
                    <a:pt x="43" y="14"/>
                  </a:lnTo>
                  <a:lnTo>
                    <a:pt x="2" y="26"/>
                  </a:lnTo>
                  <a:lnTo>
                    <a:pt x="2" y="26"/>
                  </a:lnTo>
                  <a:lnTo>
                    <a:pt x="0" y="24"/>
                  </a:lnTo>
                  <a:close/>
                </a:path>
              </a:pathLst>
            </a:custGeom>
            <a:solidFill>
              <a:srgbClr val="FFFF00"/>
            </a:solidFill>
            <a:ln w="9525">
              <a:noFill/>
              <a:round/>
              <a:headEnd/>
              <a:tailEnd/>
            </a:ln>
          </p:spPr>
          <p:txBody>
            <a:bodyPr/>
            <a:lstStyle/>
            <a:p>
              <a:endParaRPr lang="en-US"/>
            </a:p>
          </p:txBody>
        </p:sp>
        <p:sp>
          <p:nvSpPr>
            <p:cNvPr id="57379" name="Freeform 35"/>
            <p:cNvSpPr>
              <a:spLocks/>
            </p:cNvSpPr>
            <p:nvPr/>
          </p:nvSpPr>
          <p:spPr bwMode="auto">
            <a:xfrm>
              <a:off x="3181" y="3198"/>
              <a:ext cx="31" cy="35"/>
            </a:xfrm>
            <a:custGeom>
              <a:avLst/>
              <a:gdLst/>
              <a:ahLst/>
              <a:cxnLst>
                <a:cxn ang="0">
                  <a:pos x="59" y="34"/>
                </a:cxn>
                <a:cxn ang="0">
                  <a:pos x="24" y="69"/>
                </a:cxn>
                <a:cxn ang="0">
                  <a:pos x="0" y="21"/>
                </a:cxn>
                <a:cxn ang="0">
                  <a:pos x="9" y="15"/>
                </a:cxn>
                <a:cxn ang="0">
                  <a:pos x="19" y="10"/>
                </a:cxn>
                <a:cxn ang="0">
                  <a:pos x="28" y="5"/>
                </a:cxn>
                <a:cxn ang="0">
                  <a:pos x="38" y="2"/>
                </a:cxn>
                <a:cxn ang="0">
                  <a:pos x="46" y="0"/>
                </a:cxn>
                <a:cxn ang="0">
                  <a:pos x="52" y="2"/>
                </a:cxn>
                <a:cxn ang="0">
                  <a:pos x="59" y="5"/>
                </a:cxn>
                <a:cxn ang="0">
                  <a:pos x="60" y="12"/>
                </a:cxn>
                <a:cxn ang="0">
                  <a:pos x="62" y="21"/>
                </a:cxn>
                <a:cxn ang="0">
                  <a:pos x="59" y="34"/>
                </a:cxn>
                <a:cxn ang="0">
                  <a:pos x="59" y="34"/>
                </a:cxn>
              </a:cxnLst>
              <a:rect l="0" t="0" r="r" b="b"/>
              <a:pathLst>
                <a:path w="62" h="69">
                  <a:moveTo>
                    <a:pt x="59" y="34"/>
                  </a:moveTo>
                  <a:lnTo>
                    <a:pt x="24" y="69"/>
                  </a:lnTo>
                  <a:lnTo>
                    <a:pt x="0" y="21"/>
                  </a:lnTo>
                  <a:lnTo>
                    <a:pt x="9" y="15"/>
                  </a:lnTo>
                  <a:lnTo>
                    <a:pt x="19" y="10"/>
                  </a:lnTo>
                  <a:lnTo>
                    <a:pt x="28" y="5"/>
                  </a:lnTo>
                  <a:lnTo>
                    <a:pt x="38" y="2"/>
                  </a:lnTo>
                  <a:lnTo>
                    <a:pt x="46" y="0"/>
                  </a:lnTo>
                  <a:lnTo>
                    <a:pt x="52" y="2"/>
                  </a:lnTo>
                  <a:lnTo>
                    <a:pt x="59" y="5"/>
                  </a:lnTo>
                  <a:lnTo>
                    <a:pt x="60" y="12"/>
                  </a:lnTo>
                  <a:lnTo>
                    <a:pt x="62" y="21"/>
                  </a:lnTo>
                  <a:lnTo>
                    <a:pt x="59" y="34"/>
                  </a:lnTo>
                  <a:lnTo>
                    <a:pt x="59" y="34"/>
                  </a:lnTo>
                  <a:close/>
                </a:path>
              </a:pathLst>
            </a:custGeom>
            <a:solidFill>
              <a:srgbClr val="CEA156"/>
            </a:solidFill>
            <a:ln w="9525">
              <a:noFill/>
              <a:round/>
              <a:headEnd/>
              <a:tailEnd/>
            </a:ln>
          </p:spPr>
          <p:txBody>
            <a:bodyPr/>
            <a:lstStyle/>
            <a:p>
              <a:endParaRPr lang="en-US"/>
            </a:p>
          </p:txBody>
        </p:sp>
        <p:sp>
          <p:nvSpPr>
            <p:cNvPr id="57380" name="Freeform 36"/>
            <p:cNvSpPr>
              <a:spLocks/>
            </p:cNvSpPr>
            <p:nvPr/>
          </p:nvSpPr>
          <p:spPr bwMode="auto">
            <a:xfrm>
              <a:off x="3050" y="3203"/>
              <a:ext cx="9" cy="26"/>
            </a:xfrm>
            <a:custGeom>
              <a:avLst/>
              <a:gdLst/>
              <a:ahLst/>
              <a:cxnLst>
                <a:cxn ang="0">
                  <a:pos x="16" y="0"/>
                </a:cxn>
                <a:cxn ang="0">
                  <a:pos x="0" y="53"/>
                </a:cxn>
                <a:cxn ang="0">
                  <a:pos x="17" y="0"/>
                </a:cxn>
                <a:cxn ang="0">
                  <a:pos x="17" y="0"/>
                </a:cxn>
                <a:cxn ang="0">
                  <a:pos x="16" y="0"/>
                </a:cxn>
              </a:cxnLst>
              <a:rect l="0" t="0" r="r" b="b"/>
              <a:pathLst>
                <a:path w="17" h="53">
                  <a:moveTo>
                    <a:pt x="16" y="0"/>
                  </a:moveTo>
                  <a:lnTo>
                    <a:pt x="0" y="53"/>
                  </a:lnTo>
                  <a:lnTo>
                    <a:pt x="17" y="0"/>
                  </a:lnTo>
                  <a:lnTo>
                    <a:pt x="17" y="0"/>
                  </a:lnTo>
                  <a:lnTo>
                    <a:pt x="16" y="0"/>
                  </a:lnTo>
                  <a:close/>
                </a:path>
              </a:pathLst>
            </a:custGeom>
            <a:solidFill>
              <a:srgbClr val="FFFF00"/>
            </a:solidFill>
            <a:ln w="9525">
              <a:noFill/>
              <a:round/>
              <a:headEnd/>
              <a:tailEnd/>
            </a:ln>
          </p:spPr>
          <p:txBody>
            <a:bodyPr/>
            <a:lstStyle/>
            <a:p>
              <a:endParaRPr lang="en-US"/>
            </a:p>
          </p:txBody>
        </p:sp>
        <p:sp>
          <p:nvSpPr>
            <p:cNvPr id="57381" name="Freeform 37"/>
            <p:cNvSpPr>
              <a:spLocks/>
            </p:cNvSpPr>
            <p:nvPr/>
          </p:nvSpPr>
          <p:spPr bwMode="auto">
            <a:xfrm>
              <a:off x="3510" y="3215"/>
              <a:ext cx="51" cy="82"/>
            </a:xfrm>
            <a:custGeom>
              <a:avLst/>
              <a:gdLst/>
              <a:ahLst/>
              <a:cxnLst>
                <a:cxn ang="0">
                  <a:pos x="95" y="14"/>
                </a:cxn>
                <a:cxn ang="0">
                  <a:pos x="87" y="26"/>
                </a:cxn>
                <a:cxn ang="0">
                  <a:pos x="85" y="38"/>
                </a:cxn>
                <a:cxn ang="0">
                  <a:pos x="87" y="53"/>
                </a:cxn>
                <a:cxn ang="0">
                  <a:pos x="91" y="66"/>
                </a:cxn>
                <a:cxn ang="0">
                  <a:pos x="95" y="61"/>
                </a:cxn>
                <a:cxn ang="0">
                  <a:pos x="88" y="45"/>
                </a:cxn>
                <a:cxn ang="0">
                  <a:pos x="75" y="34"/>
                </a:cxn>
                <a:cxn ang="0">
                  <a:pos x="61" y="27"/>
                </a:cxn>
                <a:cxn ang="0">
                  <a:pos x="43" y="21"/>
                </a:cxn>
                <a:cxn ang="0">
                  <a:pos x="43" y="30"/>
                </a:cxn>
                <a:cxn ang="0">
                  <a:pos x="45" y="58"/>
                </a:cxn>
                <a:cxn ang="0">
                  <a:pos x="32" y="88"/>
                </a:cxn>
                <a:cxn ang="0">
                  <a:pos x="15" y="118"/>
                </a:cxn>
                <a:cxn ang="0">
                  <a:pos x="2" y="149"/>
                </a:cxn>
                <a:cxn ang="0">
                  <a:pos x="3" y="154"/>
                </a:cxn>
                <a:cxn ang="0">
                  <a:pos x="8" y="136"/>
                </a:cxn>
                <a:cxn ang="0">
                  <a:pos x="15" y="118"/>
                </a:cxn>
                <a:cxn ang="0">
                  <a:pos x="18" y="102"/>
                </a:cxn>
                <a:cxn ang="0">
                  <a:pos x="19" y="86"/>
                </a:cxn>
                <a:cxn ang="0">
                  <a:pos x="42" y="53"/>
                </a:cxn>
                <a:cxn ang="0">
                  <a:pos x="15" y="14"/>
                </a:cxn>
                <a:cxn ang="0">
                  <a:pos x="24" y="18"/>
                </a:cxn>
                <a:cxn ang="0">
                  <a:pos x="35" y="19"/>
                </a:cxn>
                <a:cxn ang="0">
                  <a:pos x="47" y="19"/>
                </a:cxn>
                <a:cxn ang="0">
                  <a:pos x="56" y="24"/>
                </a:cxn>
                <a:cxn ang="0">
                  <a:pos x="71" y="0"/>
                </a:cxn>
                <a:cxn ang="0">
                  <a:pos x="74" y="8"/>
                </a:cxn>
                <a:cxn ang="0">
                  <a:pos x="80" y="11"/>
                </a:cxn>
                <a:cxn ang="0">
                  <a:pos x="88" y="11"/>
                </a:cxn>
                <a:cxn ang="0">
                  <a:pos x="95" y="11"/>
                </a:cxn>
                <a:cxn ang="0">
                  <a:pos x="103" y="11"/>
                </a:cxn>
                <a:cxn ang="0">
                  <a:pos x="101" y="11"/>
                </a:cxn>
              </a:cxnLst>
              <a:rect l="0" t="0" r="r" b="b"/>
              <a:pathLst>
                <a:path w="103" h="163">
                  <a:moveTo>
                    <a:pt x="101" y="11"/>
                  </a:moveTo>
                  <a:lnTo>
                    <a:pt x="95" y="14"/>
                  </a:lnTo>
                  <a:lnTo>
                    <a:pt x="90" y="19"/>
                  </a:lnTo>
                  <a:lnTo>
                    <a:pt x="87" y="26"/>
                  </a:lnTo>
                  <a:lnTo>
                    <a:pt x="85" y="32"/>
                  </a:lnTo>
                  <a:lnTo>
                    <a:pt x="85" y="38"/>
                  </a:lnTo>
                  <a:lnTo>
                    <a:pt x="85" y="45"/>
                  </a:lnTo>
                  <a:lnTo>
                    <a:pt x="87" y="53"/>
                  </a:lnTo>
                  <a:lnTo>
                    <a:pt x="90" y="59"/>
                  </a:lnTo>
                  <a:lnTo>
                    <a:pt x="91" y="66"/>
                  </a:lnTo>
                  <a:lnTo>
                    <a:pt x="95" y="70"/>
                  </a:lnTo>
                  <a:lnTo>
                    <a:pt x="95" y="61"/>
                  </a:lnTo>
                  <a:lnTo>
                    <a:pt x="91" y="51"/>
                  </a:lnTo>
                  <a:lnTo>
                    <a:pt x="88" y="45"/>
                  </a:lnTo>
                  <a:lnTo>
                    <a:pt x="82" y="38"/>
                  </a:lnTo>
                  <a:lnTo>
                    <a:pt x="75" y="34"/>
                  </a:lnTo>
                  <a:lnTo>
                    <a:pt x="69" y="30"/>
                  </a:lnTo>
                  <a:lnTo>
                    <a:pt x="61" y="27"/>
                  </a:lnTo>
                  <a:lnTo>
                    <a:pt x="53" y="24"/>
                  </a:lnTo>
                  <a:lnTo>
                    <a:pt x="43" y="21"/>
                  </a:lnTo>
                  <a:lnTo>
                    <a:pt x="35" y="18"/>
                  </a:lnTo>
                  <a:lnTo>
                    <a:pt x="43" y="30"/>
                  </a:lnTo>
                  <a:lnTo>
                    <a:pt x="47" y="43"/>
                  </a:lnTo>
                  <a:lnTo>
                    <a:pt x="45" y="58"/>
                  </a:lnTo>
                  <a:lnTo>
                    <a:pt x="40" y="72"/>
                  </a:lnTo>
                  <a:lnTo>
                    <a:pt x="32" y="88"/>
                  </a:lnTo>
                  <a:lnTo>
                    <a:pt x="24" y="102"/>
                  </a:lnTo>
                  <a:lnTo>
                    <a:pt x="15" y="118"/>
                  </a:lnTo>
                  <a:lnTo>
                    <a:pt x="8" y="134"/>
                  </a:lnTo>
                  <a:lnTo>
                    <a:pt x="2" y="149"/>
                  </a:lnTo>
                  <a:lnTo>
                    <a:pt x="0" y="163"/>
                  </a:lnTo>
                  <a:lnTo>
                    <a:pt x="3" y="154"/>
                  </a:lnTo>
                  <a:lnTo>
                    <a:pt x="5" y="146"/>
                  </a:lnTo>
                  <a:lnTo>
                    <a:pt x="8" y="136"/>
                  </a:lnTo>
                  <a:lnTo>
                    <a:pt x="11" y="128"/>
                  </a:lnTo>
                  <a:lnTo>
                    <a:pt x="15" y="118"/>
                  </a:lnTo>
                  <a:lnTo>
                    <a:pt x="16" y="110"/>
                  </a:lnTo>
                  <a:lnTo>
                    <a:pt x="18" y="102"/>
                  </a:lnTo>
                  <a:lnTo>
                    <a:pt x="19" y="94"/>
                  </a:lnTo>
                  <a:lnTo>
                    <a:pt x="19" y="86"/>
                  </a:lnTo>
                  <a:lnTo>
                    <a:pt x="18" y="78"/>
                  </a:lnTo>
                  <a:lnTo>
                    <a:pt x="42" y="53"/>
                  </a:lnTo>
                  <a:lnTo>
                    <a:pt x="11" y="11"/>
                  </a:lnTo>
                  <a:lnTo>
                    <a:pt x="15" y="14"/>
                  </a:lnTo>
                  <a:lnTo>
                    <a:pt x="19" y="16"/>
                  </a:lnTo>
                  <a:lnTo>
                    <a:pt x="24" y="18"/>
                  </a:lnTo>
                  <a:lnTo>
                    <a:pt x="29" y="19"/>
                  </a:lnTo>
                  <a:lnTo>
                    <a:pt x="35" y="19"/>
                  </a:lnTo>
                  <a:lnTo>
                    <a:pt x="42" y="19"/>
                  </a:lnTo>
                  <a:lnTo>
                    <a:pt x="47" y="19"/>
                  </a:lnTo>
                  <a:lnTo>
                    <a:pt x="51" y="21"/>
                  </a:lnTo>
                  <a:lnTo>
                    <a:pt x="56" y="24"/>
                  </a:lnTo>
                  <a:lnTo>
                    <a:pt x="59" y="29"/>
                  </a:lnTo>
                  <a:lnTo>
                    <a:pt x="71" y="0"/>
                  </a:lnTo>
                  <a:lnTo>
                    <a:pt x="72" y="5"/>
                  </a:lnTo>
                  <a:lnTo>
                    <a:pt x="74" y="8"/>
                  </a:lnTo>
                  <a:lnTo>
                    <a:pt x="77" y="10"/>
                  </a:lnTo>
                  <a:lnTo>
                    <a:pt x="80" y="11"/>
                  </a:lnTo>
                  <a:lnTo>
                    <a:pt x="83" y="11"/>
                  </a:lnTo>
                  <a:lnTo>
                    <a:pt x="88" y="11"/>
                  </a:lnTo>
                  <a:lnTo>
                    <a:pt x="91" y="11"/>
                  </a:lnTo>
                  <a:lnTo>
                    <a:pt x="95" y="11"/>
                  </a:lnTo>
                  <a:lnTo>
                    <a:pt x="99" y="11"/>
                  </a:lnTo>
                  <a:lnTo>
                    <a:pt x="103" y="11"/>
                  </a:lnTo>
                  <a:lnTo>
                    <a:pt x="103" y="11"/>
                  </a:lnTo>
                  <a:lnTo>
                    <a:pt x="101" y="11"/>
                  </a:lnTo>
                  <a:close/>
                </a:path>
              </a:pathLst>
            </a:custGeom>
            <a:solidFill>
              <a:srgbClr val="CEA156"/>
            </a:solidFill>
            <a:ln w="9525">
              <a:noFill/>
              <a:round/>
              <a:headEnd/>
              <a:tailEnd/>
            </a:ln>
          </p:spPr>
          <p:txBody>
            <a:bodyPr/>
            <a:lstStyle/>
            <a:p>
              <a:endParaRPr lang="en-US"/>
            </a:p>
          </p:txBody>
        </p:sp>
        <p:sp>
          <p:nvSpPr>
            <p:cNvPr id="57382" name="Freeform 38"/>
            <p:cNvSpPr>
              <a:spLocks/>
            </p:cNvSpPr>
            <p:nvPr/>
          </p:nvSpPr>
          <p:spPr bwMode="auto">
            <a:xfrm>
              <a:off x="2691" y="3224"/>
              <a:ext cx="3" cy="17"/>
            </a:xfrm>
            <a:custGeom>
              <a:avLst/>
              <a:gdLst/>
              <a:ahLst/>
              <a:cxnLst>
                <a:cxn ang="0">
                  <a:pos x="7" y="35"/>
                </a:cxn>
                <a:cxn ang="0">
                  <a:pos x="0" y="0"/>
                </a:cxn>
                <a:cxn ang="0">
                  <a:pos x="7" y="11"/>
                </a:cxn>
                <a:cxn ang="0">
                  <a:pos x="7" y="35"/>
                </a:cxn>
                <a:cxn ang="0">
                  <a:pos x="7" y="35"/>
                </a:cxn>
              </a:cxnLst>
              <a:rect l="0" t="0" r="r" b="b"/>
              <a:pathLst>
                <a:path w="7" h="35">
                  <a:moveTo>
                    <a:pt x="7" y="35"/>
                  </a:moveTo>
                  <a:lnTo>
                    <a:pt x="0" y="0"/>
                  </a:lnTo>
                  <a:lnTo>
                    <a:pt x="7" y="11"/>
                  </a:lnTo>
                  <a:lnTo>
                    <a:pt x="7" y="35"/>
                  </a:lnTo>
                  <a:lnTo>
                    <a:pt x="7" y="35"/>
                  </a:lnTo>
                  <a:close/>
                </a:path>
              </a:pathLst>
            </a:custGeom>
            <a:solidFill>
              <a:srgbClr val="FFFF00"/>
            </a:solidFill>
            <a:ln w="9525">
              <a:noFill/>
              <a:round/>
              <a:headEnd/>
              <a:tailEnd/>
            </a:ln>
          </p:spPr>
          <p:txBody>
            <a:bodyPr/>
            <a:lstStyle/>
            <a:p>
              <a:endParaRPr lang="en-US"/>
            </a:p>
          </p:txBody>
        </p:sp>
        <p:sp>
          <p:nvSpPr>
            <p:cNvPr id="57383" name="Freeform 39"/>
            <p:cNvSpPr>
              <a:spLocks/>
            </p:cNvSpPr>
            <p:nvPr/>
          </p:nvSpPr>
          <p:spPr bwMode="auto">
            <a:xfrm>
              <a:off x="2600" y="3229"/>
              <a:ext cx="46" cy="89"/>
            </a:xfrm>
            <a:custGeom>
              <a:avLst/>
              <a:gdLst/>
              <a:ahLst/>
              <a:cxnLst>
                <a:cxn ang="0">
                  <a:pos x="54" y="176"/>
                </a:cxn>
                <a:cxn ang="0">
                  <a:pos x="58" y="176"/>
                </a:cxn>
                <a:cxn ang="0">
                  <a:pos x="59" y="177"/>
                </a:cxn>
                <a:cxn ang="0">
                  <a:pos x="61" y="176"/>
                </a:cxn>
                <a:cxn ang="0">
                  <a:pos x="62" y="176"/>
                </a:cxn>
                <a:cxn ang="0">
                  <a:pos x="64" y="174"/>
                </a:cxn>
                <a:cxn ang="0">
                  <a:pos x="66" y="174"/>
                </a:cxn>
                <a:cxn ang="0">
                  <a:pos x="67" y="173"/>
                </a:cxn>
                <a:cxn ang="0">
                  <a:pos x="69" y="171"/>
                </a:cxn>
                <a:cxn ang="0">
                  <a:pos x="72" y="169"/>
                </a:cxn>
                <a:cxn ang="0">
                  <a:pos x="74" y="169"/>
                </a:cxn>
                <a:cxn ang="0">
                  <a:pos x="74" y="176"/>
                </a:cxn>
                <a:cxn ang="0">
                  <a:pos x="64" y="177"/>
                </a:cxn>
                <a:cxn ang="0">
                  <a:pos x="58" y="177"/>
                </a:cxn>
                <a:cxn ang="0">
                  <a:pos x="51" y="176"/>
                </a:cxn>
                <a:cxn ang="0">
                  <a:pos x="46" y="173"/>
                </a:cxn>
                <a:cxn ang="0">
                  <a:pos x="43" y="169"/>
                </a:cxn>
                <a:cxn ang="0">
                  <a:pos x="40" y="163"/>
                </a:cxn>
                <a:cxn ang="0">
                  <a:pos x="37" y="158"/>
                </a:cxn>
                <a:cxn ang="0">
                  <a:pos x="35" y="152"/>
                </a:cxn>
                <a:cxn ang="0">
                  <a:pos x="34" y="145"/>
                </a:cxn>
                <a:cxn ang="0">
                  <a:pos x="30" y="141"/>
                </a:cxn>
                <a:cxn ang="0">
                  <a:pos x="38" y="123"/>
                </a:cxn>
                <a:cxn ang="0">
                  <a:pos x="37" y="104"/>
                </a:cxn>
                <a:cxn ang="0">
                  <a:pos x="29" y="85"/>
                </a:cxn>
                <a:cxn ang="0">
                  <a:pos x="19" y="67"/>
                </a:cxn>
                <a:cxn ang="0">
                  <a:pos x="8" y="49"/>
                </a:cxn>
                <a:cxn ang="0">
                  <a:pos x="2" y="35"/>
                </a:cxn>
                <a:cxn ang="0">
                  <a:pos x="0" y="22"/>
                </a:cxn>
                <a:cxn ang="0">
                  <a:pos x="8" y="14"/>
                </a:cxn>
                <a:cxn ang="0">
                  <a:pos x="27" y="8"/>
                </a:cxn>
                <a:cxn ang="0">
                  <a:pos x="62" y="6"/>
                </a:cxn>
                <a:cxn ang="0">
                  <a:pos x="80" y="0"/>
                </a:cxn>
                <a:cxn ang="0">
                  <a:pos x="91" y="24"/>
                </a:cxn>
                <a:cxn ang="0">
                  <a:pos x="91" y="45"/>
                </a:cxn>
                <a:cxn ang="0">
                  <a:pos x="83" y="62"/>
                </a:cxn>
                <a:cxn ang="0">
                  <a:pos x="72" y="77"/>
                </a:cxn>
                <a:cxn ang="0">
                  <a:pos x="58" y="89"/>
                </a:cxn>
                <a:cxn ang="0">
                  <a:pos x="45" y="102"/>
                </a:cxn>
                <a:cxn ang="0">
                  <a:pos x="34" y="117"/>
                </a:cxn>
                <a:cxn ang="0">
                  <a:pos x="32" y="133"/>
                </a:cxn>
                <a:cxn ang="0">
                  <a:pos x="37" y="152"/>
                </a:cxn>
                <a:cxn ang="0">
                  <a:pos x="56" y="176"/>
                </a:cxn>
                <a:cxn ang="0">
                  <a:pos x="56" y="176"/>
                </a:cxn>
                <a:cxn ang="0">
                  <a:pos x="54" y="176"/>
                </a:cxn>
              </a:cxnLst>
              <a:rect l="0" t="0" r="r" b="b"/>
              <a:pathLst>
                <a:path w="91" h="177">
                  <a:moveTo>
                    <a:pt x="54" y="176"/>
                  </a:moveTo>
                  <a:lnTo>
                    <a:pt x="58" y="176"/>
                  </a:lnTo>
                  <a:lnTo>
                    <a:pt x="59" y="177"/>
                  </a:lnTo>
                  <a:lnTo>
                    <a:pt x="61" y="176"/>
                  </a:lnTo>
                  <a:lnTo>
                    <a:pt x="62" y="176"/>
                  </a:lnTo>
                  <a:lnTo>
                    <a:pt x="64" y="174"/>
                  </a:lnTo>
                  <a:lnTo>
                    <a:pt x="66" y="174"/>
                  </a:lnTo>
                  <a:lnTo>
                    <a:pt x="67" y="173"/>
                  </a:lnTo>
                  <a:lnTo>
                    <a:pt x="69" y="171"/>
                  </a:lnTo>
                  <a:lnTo>
                    <a:pt x="72" y="169"/>
                  </a:lnTo>
                  <a:lnTo>
                    <a:pt x="74" y="169"/>
                  </a:lnTo>
                  <a:lnTo>
                    <a:pt x="74" y="176"/>
                  </a:lnTo>
                  <a:lnTo>
                    <a:pt x="64" y="177"/>
                  </a:lnTo>
                  <a:lnTo>
                    <a:pt x="58" y="177"/>
                  </a:lnTo>
                  <a:lnTo>
                    <a:pt x="51" y="176"/>
                  </a:lnTo>
                  <a:lnTo>
                    <a:pt x="46" y="173"/>
                  </a:lnTo>
                  <a:lnTo>
                    <a:pt x="43" y="169"/>
                  </a:lnTo>
                  <a:lnTo>
                    <a:pt x="40" y="163"/>
                  </a:lnTo>
                  <a:lnTo>
                    <a:pt x="37" y="158"/>
                  </a:lnTo>
                  <a:lnTo>
                    <a:pt x="35" y="152"/>
                  </a:lnTo>
                  <a:lnTo>
                    <a:pt x="34" y="145"/>
                  </a:lnTo>
                  <a:lnTo>
                    <a:pt x="30" y="141"/>
                  </a:lnTo>
                  <a:lnTo>
                    <a:pt x="38" y="123"/>
                  </a:lnTo>
                  <a:lnTo>
                    <a:pt x="37" y="104"/>
                  </a:lnTo>
                  <a:lnTo>
                    <a:pt x="29" y="85"/>
                  </a:lnTo>
                  <a:lnTo>
                    <a:pt x="19" y="67"/>
                  </a:lnTo>
                  <a:lnTo>
                    <a:pt x="8" y="49"/>
                  </a:lnTo>
                  <a:lnTo>
                    <a:pt x="2" y="35"/>
                  </a:lnTo>
                  <a:lnTo>
                    <a:pt x="0" y="22"/>
                  </a:lnTo>
                  <a:lnTo>
                    <a:pt x="8" y="14"/>
                  </a:lnTo>
                  <a:lnTo>
                    <a:pt x="27" y="8"/>
                  </a:lnTo>
                  <a:lnTo>
                    <a:pt x="62" y="6"/>
                  </a:lnTo>
                  <a:lnTo>
                    <a:pt x="80" y="0"/>
                  </a:lnTo>
                  <a:lnTo>
                    <a:pt x="91" y="24"/>
                  </a:lnTo>
                  <a:lnTo>
                    <a:pt x="91" y="45"/>
                  </a:lnTo>
                  <a:lnTo>
                    <a:pt x="83" y="62"/>
                  </a:lnTo>
                  <a:lnTo>
                    <a:pt x="72" y="77"/>
                  </a:lnTo>
                  <a:lnTo>
                    <a:pt x="58" y="89"/>
                  </a:lnTo>
                  <a:lnTo>
                    <a:pt x="45" y="102"/>
                  </a:lnTo>
                  <a:lnTo>
                    <a:pt x="34" y="117"/>
                  </a:lnTo>
                  <a:lnTo>
                    <a:pt x="32" y="133"/>
                  </a:lnTo>
                  <a:lnTo>
                    <a:pt x="37" y="152"/>
                  </a:lnTo>
                  <a:lnTo>
                    <a:pt x="56" y="176"/>
                  </a:lnTo>
                  <a:lnTo>
                    <a:pt x="56" y="176"/>
                  </a:lnTo>
                  <a:lnTo>
                    <a:pt x="54" y="176"/>
                  </a:lnTo>
                  <a:close/>
                </a:path>
              </a:pathLst>
            </a:custGeom>
            <a:solidFill>
              <a:srgbClr val="CEA156"/>
            </a:solidFill>
            <a:ln w="9525">
              <a:noFill/>
              <a:round/>
              <a:headEnd/>
              <a:tailEnd/>
            </a:ln>
          </p:spPr>
          <p:txBody>
            <a:bodyPr/>
            <a:lstStyle/>
            <a:p>
              <a:endParaRPr lang="en-US"/>
            </a:p>
          </p:txBody>
        </p:sp>
        <p:sp>
          <p:nvSpPr>
            <p:cNvPr id="57384" name="Freeform 40"/>
            <p:cNvSpPr>
              <a:spLocks/>
            </p:cNvSpPr>
            <p:nvPr/>
          </p:nvSpPr>
          <p:spPr bwMode="auto">
            <a:xfrm>
              <a:off x="3159" y="3237"/>
              <a:ext cx="39" cy="29"/>
            </a:xfrm>
            <a:custGeom>
              <a:avLst/>
              <a:gdLst/>
              <a:ahLst/>
              <a:cxnLst>
                <a:cxn ang="0">
                  <a:pos x="77" y="42"/>
                </a:cxn>
                <a:cxn ang="0">
                  <a:pos x="71" y="47"/>
                </a:cxn>
                <a:cxn ang="0">
                  <a:pos x="64" y="50"/>
                </a:cxn>
                <a:cxn ang="0">
                  <a:pos x="56" y="51"/>
                </a:cxn>
                <a:cxn ang="0">
                  <a:pos x="48" y="51"/>
                </a:cxn>
                <a:cxn ang="0">
                  <a:pos x="39" y="53"/>
                </a:cxn>
                <a:cxn ang="0">
                  <a:pos x="31" y="53"/>
                </a:cxn>
                <a:cxn ang="0">
                  <a:pos x="23" y="53"/>
                </a:cxn>
                <a:cxn ang="0">
                  <a:pos x="15" y="55"/>
                </a:cxn>
                <a:cxn ang="0">
                  <a:pos x="7" y="56"/>
                </a:cxn>
                <a:cxn ang="0">
                  <a:pos x="0" y="59"/>
                </a:cxn>
                <a:cxn ang="0">
                  <a:pos x="36" y="0"/>
                </a:cxn>
                <a:cxn ang="0">
                  <a:pos x="79" y="42"/>
                </a:cxn>
                <a:cxn ang="0">
                  <a:pos x="79" y="42"/>
                </a:cxn>
                <a:cxn ang="0">
                  <a:pos x="77" y="42"/>
                </a:cxn>
              </a:cxnLst>
              <a:rect l="0" t="0" r="r" b="b"/>
              <a:pathLst>
                <a:path w="79" h="59">
                  <a:moveTo>
                    <a:pt x="77" y="42"/>
                  </a:moveTo>
                  <a:lnTo>
                    <a:pt x="71" y="47"/>
                  </a:lnTo>
                  <a:lnTo>
                    <a:pt x="64" y="50"/>
                  </a:lnTo>
                  <a:lnTo>
                    <a:pt x="56" y="51"/>
                  </a:lnTo>
                  <a:lnTo>
                    <a:pt x="48" y="51"/>
                  </a:lnTo>
                  <a:lnTo>
                    <a:pt x="39" y="53"/>
                  </a:lnTo>
                  <a:lnTo>
                    <a:pt x="31" y="53"/>
                  </a:lnTo>
                  <a:lnTo>
                    <a:pt x="23" y="53"/>
                  </a:lnTo>
                  <a:lnTo>
                    <a:pt x="15" y="55"/>
                  </a:lnTo>
                  <a:lnTo>
                    <a:pt x="7" y="56"/>
                  </a:lnTo>
                  <a:lnTo>
                    <a:pt x="0" y="59"/>
                  </a:lnTo>
                  <a:lnTo>
                    <a:pt x="36" y="0"/>
                  </a:lnTo>
                  <a:lnTo>
                    <a:pt x="79" y="42"/>
                  </a:lnTo>
                  <a:lnTo>
                    <a:pt x="79" y="42"/>
                  </a:lnTo>
                  <a:lnTo>
                    <a:pt x="77" y="42"/>
                  </a:lnTo>
                  <a:close/>
                </a:path>
              </a:pathLst>
            </a:custGeom>
            <a:solidFill>
              <a:srgbClr val="CEA156"/>
            </a:solidFill>
            <a:ln w="9525">
              <a:noFill/>
              <a:round/>
              <a:headEnd/>
              <a:tailEnd/>
            </a:ln>
          </p:spPr>
          <p:txBody>
            <a:bodyPr/>
            <a:lstStyle/>
            <a:p>
              <a:endParaRPr lang="en-US"/>
            </a:p>
          </p:txBody>
        </p:sp>
        <p:sp>
          <p:nvSpPr>
            <p:cNvPr id="57385" name="Freeform 41"/>
            <p:cNvSpPr>
              <a:spLocks/>
            </p:cNvSpPr>
            <p:nvPr/>
          </p:nvSpPr>
          <p:spPr bwMode="auto">
            <a:xfrm>
              <a:off x="3316" y="3237"/>
              <a:ext cx="30" cy="26"/>
            </a:xfrm>
            <a:custGeom>
              <a:avLst/>
              <a:gdLst/>
              <a:ahLst/>
              <a:cxnLst>
                <a:cxn ang="0">
                  <a:pos x="59" y="34"/>
                </a:cxn>
                <a:cxn ang="0">
                  <a:pos x="59" y="53"/>
                </a:cxn>
                <a:cxn ang="0">
                  <a:pos x="53" y="50"/>
                </a:cxn>
                <a:cxn ang="0">
                  <a:pos x="46" y="48"/>
                </a:cxn>
                <a:cxn ang="0">
                  <a:pos x="40" y="48"/>
                </a:cxn>
                <a:cxn ang="0">
                  <a:pos x="34" y="48"/>
                </a:cxn>
                <a:cxn ang="0">
                  <a:pos x="27" y="48"/>
                </a:cxn>
                <a:cxn ang="0">
                  <a:pos x="21" y="48"/>
                </a:cxn>
                <a:cxn ang="0">
                  <a:pos x="14" y="47"/>
                </a:cxn>
                <a:cxn ang="0">
                  <a:pos x="10" y="43"/>
                </a:cxn>
                <a:cxn ang="0">
                  <a:pos x="5" y="37"/>
                </a:cxn>
                <a:cxn ang="0">
                  <a:pos x="0" y="27"/>
                </a:cxn>
                <a:cxn ang="0">
                  <a:pos x="18" y="0"/>
                </a:cxn>
                <a:cxn ang="0">
                  <a:pos x="22" y="2"/>
                </a:cxn>
                <a:cxn ang="0">
                  <a:pos x="27" y="3"/>
                </a:cxn>
                <a:cxn ang="0">
                  <a:pos x="32" y="7"/>
                </a:cxn>
                <a:cxn ang="0">
                  <a:pos x="37" y="11"/>
                </a:cxn>
                <a:cxn ang="0">
                  <a:pos x="40" y="15"/>
                </a:cxn>
                <a:cxn ang="0">
                  <a:pos x="43" y="19"/>
                </a:cxn>
                <a:cxn ang="0">
                  <a:pos x="48" y="24"/>
                </a:cxn>
                <a:cxn ang="0">
                  <a:pos x="51" y="27"/>
                </a:cxn>
                <a:cxn ang="0">
                  <a:pos x="56" y="32"/>
                </a:cxn>
                <a:cxn ang="0">
                  <a:pos x="59" y="35"/>
                </a:cxn>
                <a:cxn ang="0">
                  <a:pos x="59" y="35"/>
                </a:cxn>
                <a:cxn ang="0">
                  <a:pos x="59" y="34"/>
                </a:cxn>
              </a:cxnLst>
              <a:rect l="0" t="0" r="r" b="b"/>
              <a:pathLst>
                <a:path w="59" h="53">
                  <a:moveTo>
                    <a:pt x="59" y="34"/>
                  </a:moveTo>
                  <a:lnTo>
                    <a:pt x="59" y="53"/>
                  </a:lnTo>
                  <a:lnTo>
                    <a:pt x="53" y="50"/>
                  </a:lnTo>
                  <a:lnTo>
                    <a:pt x="46" y="48"/>
                  </a:lnTo>
                  <a:lnTo>
                    <a:pt x="40" y="48"/>
                  </a:lnTo>
                  <a:lnTo>
                    <a:pt x="34" y="48"/>
                  </a:lnTo>
                  <a:lnTo>
                    <a:pt x="27" y="48"/>
                  </a:lnTo>
                  <a:lnTo>
                    <a:pt x="21" y="48"/>
                  </a:lnTo>
                  <a:lnTo>
                    <a:pt x="14" y="47"/>
                  </a:lnTo>
                  <a:lnTo>
                    <a:pt x="10" y="43"/>
                  </a:lnTo>
                  <a:lnTo>
                    <a:pt x="5" y="37"/>
                  </a:lnTo>
                  <a:lnTo>
                    <a:pt x="0" y="27"/>
                  </a:lnTo>
                  <a:lnTo>
                    <a:pt x="18" y="0"/>
                  </a:lnTo>
                  <a:lnTo>
                    <a:pt x="22" y="2"/>
                  </a:lnTo>
                  <a:lnTo>
                    <a:pt x="27" y="3"/>
                  </a:lnTo>
                  <a:lnTo>
                    <a:pt x="32" y="7"/>
                  </a:lnTo>
                  <a:lnTo>
                    <a:pt x="37" y="11"/>
                  </a:lnTo>
                  <a:lnTo>
                    <a:pt x="40" y="15"/>
                  </a:lnTo>
                  <a:lnTo>
                    <a:pt x="43" y="19"/>
                  </a:lnTo>
                  <a:lnTo>
                    <a:pt x="48" y="24"/>
                  </a:lnTo>
                  <a:lnTo>
                    <a:pt x="51" y="27"/>
                  </a:lnTo>
                  <a:lnTo>
                    <a:pt x="56" y="32"/>
                  </a:lnTo>
                  <a:lnTo>
                    <a:pt x="59" y="35"/>
                  </a:lnTo>
                  <a:lnTo>
                    <a:pt x="59" y="35"/>
                  </a:lnTo>
                  <a:lnTo>
                    <a:pt x="59" y="34"/>
                  </a:lnTo>
                  <a:close/>
                </a:path>
              </a:pathLst>
            </a:custGeom>
            <a:solidFill>
              <a:srgbClr val="CEA156"/>
            </a:solidFill>
            <a:ln w="9525">
              <a:noFill/>
              <a:round/>
              <a:headEnd/>
              <a:tailEnd/>
            </a:ln>
          </p:spPr>
          <p:txBody>
            <a:bodyPr/>
            <a:lstStyle/>
            <a:p>
              <a:endParaRPr lang="en-US"/>
            </a:p>
          </p:txBody>
        </p:sp>
        <p:sp>
          <p:nvSpPr>
            <p:cNvPr id="57386" name="Freeform 42"/>
            <p:cNvSpPr>
              <a:spLocks/>
            </p:cNvSpPr>
            <p:nvPr/>
          </p:nvSpPr>
          <p:spPr bwMode="auto">
            <a:xfrm>
              <a:off x="3455" y="3241"/>
              <a:ext cx="22" cy="25"/>
            </a:xfrm>
            <a:custGeom>
              <a:avLst/>
              <a:gdLst/>
              <a:ahLst/>
              <a:cxnLst>
                <a:cxn ang="0">
                  <a:pos x="24" y="49"/>
                </a:cxn>
                <a:cxn ang="0">
                  <a:pos x="24" y="46"/>
                </a:cxn>
                <a:cxn ang="0">
                  <a:pos x="23" y="41"/>
                </a:cxn>
                <a:cxn ang="0">
                  <a:pos x="21" y="38"/>
                </a:cxn>
                <a:cxn ang="0">
                  <a:pos x="20" y="35"/>
                </a:cxn>
                <a:cxn ang="0">
                  <a:pos x="16" y="32"/>
                </a:cxn>
                <a:cxn ang="0">
                  <a:pos x="13" y="30"/>
                </a:cxn>
                <a:cxn ang="0">
                  <a:pos x="10" y="27"/>
                </a:cxn>
                <a:cxn ang="0">
                  <a:pos x="7" y="24"/>
                </a:cxn>
                <a:cxn ang="0">
                  <a:pos x="4" y="21"/>
                </a:cxn>
                <a:cxn ang="0">
                  <a:pos x="0" y="17"/>
                </a:cxn>
                <a:cxn ang="0">
                  <a:pos x="36" y="0"/>
                </a:cxn>
                <a:cxn ang="0">
                  <a:pos x="40" y="6"/>
                </a:cxn>
                <a:cxn ang="0">
                  <a:pos x="42" y="11"/>
                </a:cxn>
                <a:cxn ang="0">
                  <a:pos x="44" y="16"/>
                </a:cxn>
                <a:cxn ang="0">
                  <a:pos x="42" y="21"/>
                </a:cxn>
                <a:cxn ang="0">
                  <a:pos x="39" y="25"/>
                </a:cxn>
                <a:cxn ang="0">
                  <a:pos x="36" y="30"/>
                </a:cxn>
                <a:cxn ang="0">
                  <a:pos x="32" y="35"/>
                </a:cxn>
                <a:cxn ang="0">
                  <a:pos x="29" y="40"/>
                </a:cxn>
                <a:cxn ang="0">
                  <a:pos x="26" y="45"/>
                </a:cxn>
                <a:cxn ang="0">
                  <a:pos x="24" y="49"/>
                </a:cxn>
                <a:cxn ang="0">
                  <a:pos x="24" y="49"/>
                </a:cxn>
              </a:cxnLst>
              <a:rect l="0" t="0" r="r" b="b"/>
              <a:pathLst>
                <a:path w="44" h="49">
                  <a:moveTo>
                    <a:pt x="24" y="49"/>
                  </a:moveTo>
                  <a:lnTo>
                    <a:pt x="24" y="46"/>
                  </a:lnTo>
                  <a:lnTo>
                    <a:pt x="23" y="41"/>
                  </a:lnTo>
                  <a:lnTo>
                    <a:pt x="21" y="38"/>
                  </a:lnTo>
                  <a:lnTo>
                    <a:pt x="20" y="35"/>
                  </a:lnTo>
                  <a:lnTo>
                    <a:pt x="16" y="32"/>
                  </a:lnTo>
                  <a:lnTo>
                    <a:pt x="13" y="30"/>
                  </a:lnTo>
                  <a:lnTo>
                    <a:pt x="10" y="27"/>
                  </a:lnTo>
                  <a:lnTo>
                    <a:pt x="7" y="24"/>
                  </a:lnTo>
                  <a:lnTo>
                    <a:pt x="4" y="21"/>
                  </a:lnTo>
                  <a:lnTo>
                    <a:pt x="0" y="17"/>
                  </a:lnTo>
                  <a:lnTo>
                    <a:pt x="36" y="0"/>
                  </a:lnTo>
                  <a:lnTo>
                    <a:pt x="40" y="6"/>
                  </a:lnTo>
                  <a:lnTo>
                    <a:pt x="42" y="11"/>
                  </a:lnTo>
                  <a:lnTo>
                    <a:pt x="44" y="16"/>
                  </a:lnTo>
                  <a:lnTo>
                    <a:pt x="42" y="21"/>
                  </a:lnTo>
                  <a:lnTo>
                    <a:pt x="39" y="25"/>
                  </a:lnTo>
                  <a:lnTo>
                    <a:pt x="36" y="30"/>
                  </a:lnTo>
                  <a:lnTo>
                    <a:pt x="32" y="35"/>
                  </a:lnTo>
                  <a:lnTo>
                    <a:pt x="29" y="40"/>
                  </a:lnTo>
                  <a:lnTo>
                    <a:pt x="26" y="45"/>
                  </a:lnTo>
                  <a:lnTo>
                    <a:pt x="24" y="49"/>
                  </a:lnTo>
                  <a:lnTo>
                    <a:pt x="24" y="49"/>
                  </a:lnTo>
                  <a:close/>
                </a:path>
              </a:pathLst>
            </a:custGeom>
            <a:solidFill>
              <a:srgbClr val="CEA156"/>
            </a:solidFill>
            <a:ln w="9525">
              <a:noFill/>
              <a:round/>
              <a:headEnd/>
              <a:tailEnd/>
            </a:ln>
          </p:spPr>
          <p:txBody>
            <a:bodyPr/>
            <a:lstStyle/>
            <a:p>
              <a:endParaRPr lang="en-US"/>
            </a:p>
          </p:txBody>
        </p:sp>
        <p:sp>
          <p:nvSpPr>
            <p:cNvPr id="57387" name="Freeform 43"/>
            <p:cNvSpPr>
              <a:spLocks/>
            </p:cNvSpPr>
            <p:nvPr/>
          </p:nvSpPr>
          <p:spPr bwMode="auto">
            <a:xfrm>
              <a:off x="3615" y="3254"/>
              <a:ext cx="6" cy="18"/>
            </a:xfrm>
            <a:custGeom>
              <a:avLst/>
              <a:gdLst/>
              <a:ahLst/>
              <a:cxnLst>
                <a:cxn ang="0">
                  <a:pos x="10" y="34"/>
                </a:cxn>
                <a:cxn ang="0">
                  <a:pos x="0" y="0"/>
                </a:cxn>
                <a:cxn ang="0">
                  <a:pos x="12" y="0"/>
                </a:cxn>
                <a:cxn ang="0">
                  <a:pos x="12" y="36"/>
                </a:cxn>
                <a:cxn ang="0">
                  <a:pos x="12" y="36"/>
                </a:cxn>
                <a:cxn ang="0">
                  <a:pos x="10" y="34"/>
                </a:cxn>
              </a:cxnLst>
              <a:rect l="0" t="0" r="r" b="b"/>
              <a:pathLst>
                <a:path w="12" h="36">
                  <a:moveTo>
                    <a:pt x="10" y="34"/>
                  </a:moveTo>
                  <a:lnTo>
                    <a:pt x="0" y="0"/>
                  </a:lnTo>
                  <a:lnTo>
                    <a:pt x="12" y="0"/>
                  </a:lnTo>
                  <a:lnTo>
                    <a:pt x="12" y="36"/>
                  </a:lnTo>
                  <a:lnTo>
                    <a:pt x="12" y="36"/>
                  </a:lnTo>
                  <a:lnTo>
                    <a:pt x="10" y="34"/>
                  </a:lnTo>
                  <a:close/>
                </a:path>
              </a:pathLst>
            </a:custGeom>
            <a:solidFill>
              <a:srgbClr val="893939"/>
            </a:solidFill>
            <a:ln w="9525">
              <a:noFill/>
              <a:round/>
              <a:headEnd/>
              <a:tailEnd/>
            </a:ln>
          </p:spPr>
          <p:txBody>
            <a:bodyPr/>
            <a:lstStyle/>
            <a:p>
              <a:endParaRPr lang="en-US"/>
            </a:p>
          </p:txBody>
        </p:sp>
        <p:sp>
          <p:nvSpPr>
            <p:cNvPr id="57388" name="Freeform 44"/>
            <p:cNvSpPr>
              <a:spLocks/>
            </p:cNvSpPr>
            <p:nvPr/>
          </p:nvSpPr>
          <p:spPr bwMode="auto">
            <a:xfrm>
              <a:off x="3434" y="3272"/>
              <a:ext cx="9" cy="12"/>
            </a:xfrm>
            <a:custGeom>
              <a:avLst/>
              <a:gdLst/>
              <a:ahLst/>
              <a:cxnLst>
                <a:cxn ang="0">
                  <a:pos x="18" y="24"/>
                </a:cxn>
                <a:cxn ang="0">
                  <a:pos x="0" y="24"/>
                </a:cxn>
                <a:cxn ang="0">
                  <a:pos x="0" y="0"/>
                </a:cxn>
                <a:cxn ang="0">
                  <a:pos x="3" y="1"/>
                </a:cxn>
                <a:cxn ang="0">
                  <a:pos x="5" y="3"/>
                </a:cxn>
                <a:cxn ang="0">
                  <a:pos x="8" y="4"/>
                </a:cxn>
                <a:cxn ang="0">
                  <a:pos x="11" y="8"/>
                </a:cxn>
                <a:cxn ang="0">
                  <a:pos x="13" y="9"/>
                </a:cxn>
                <a:cxn ang="0">
                  <a:pos x="16" y="11"/>
                </a:cxn>
                <a:cxn ang="0">
                  <a:pos x="18" y="14"/>
                </a:cxn>
                <a:cxn ang="0">
                  <a:pos x="19" y="17"/>
                </a:cxn>
                <a:cxn ang="0">
                  <a:pos x="19" y="20"/>
                </a:cxn>
                <a:cxn ang="0">
                  <a:pos x="18" y="24"/>
                </a:cxn>
                <a:cxn ang="0">
                  <a:pos x="18" y="24"/>
                </a:cxn>
              </a:cxnLst>
              <a:rect l="0" t="0" r="r" b="b"/>
              <a:pathLst>
                <a:path w="19" h="24">
                  <a:moveTo>
                    <a:pt x="18" y="24"/>
                  </a:moveTo>
                  <a:lnTo>
                    <a:pt x="0" y="24"/>
                  </a:lnTo>
                  <a:lnTo>
                    <a:pt x="0" y="0"/>
                  </a:lnTo>
                  <a:lnTo>
                    <a:pt x="3" y="1"/>
                  </a:lnTo>
                  <a:lnTo>
                    <a:pt x="5" y="3"/>
                  </a:lnTo>
                  <a:lnTo>
                    <a:pt x="8" y="4"/>
                  </a:lnTo>
                  <a:lnTo>
                    <a:pt x="11" y="8"/>
                  </a:lnTo>
                  <a:lnTo>
                    <a:pt x="13" y="9"/>
                  </a:lnTo>
                  <a:lnTo>
                    <a:pt x="16" y="11"/>
                  </a:lnTo>
                  <a:lnTo>
                    <a:pt x="18" y="14"/>
                  </a:lnTo>
                  <a:lnTo>
                    <a:pt x="19" y="17"/>
                  </a:lnTo>
                  <a:lnTo>
                    <a:pt x="19" y="20"/>
                  </a:lnTo>
                  <a:lnTo>
                    <a:pt x="18" y="24"/>
                  </a:lnTo>
                  <a:lnTo>
                    <a:pt x="18" y="24"/>
                  </a:lnTo>
                  <a:close/>
                </a:path>
              </a:pathLst>
            </a:custGeom>
            <a:solidFill>
              <a:srgbClr val="E1C597"/>
            </a:solidFill>
            <a:ln w="9525">
              <a:noFill/>
              <a:round/>
              <a:headEnd/>
              <a:tailEnd/>
            </a:ln>
          </p:spPr>
          <p:txBody>
            <a:bodyPr/>
            <a:lstStyle/>
            <a:p>
              <a:endParaRPr lang="en-US"/>
            </a:p>
          </p:txBody>
        </p:sp>
        <p:sp>
          <p:nvSpPr>
            <p:cNvPr id="57389" name="Freeform 45"/>
            <p:cNvSpPr>
              <a:spLocks/>
            </p:cNvSpPr>
            <p:nvPr/>
          </p:nvSpPr>
          <p:spPr bwMode="auto">
            <a:xfrm>
              <a:off x="2734" y="3275"/>
              <a:ext cx="33" cy="15"/>
            </a:xfrm>
            <a:custGeom>
              <a:avLst/>
              <a:gdLst/>
              <a:ahLst/>
              <a:cxnLst>
                <a:cxn ang="0">
                  <a:pos x="59" y="0"/>
                </a:cxn>
                <a:cxn ang="0">
                  <a:pos x="67" y="0"/>
                </a:cxn>
                <a:cxn ang="0">
                  <a:pos x="58" y="8"/>
                </a:cxn>
                <a:cxn ang="0">
                  <a:pos x="50" y="14"/>
                </a:cxn>
                <a:cxn ang="0">
                  <a:pos x="40" y="19"/>
                </a:cxn>
                <a:cxn ang="0">
                  <a:pos x="32" y="24"/>
                </a:cxn>
                <a:cxn ang="0">
                  <a:pos x="24" y="27"/>
                </a:cxn>
                <a:cxn ang="0">
                  <a:pos x="16" y="29"/>
                </a:cxn>
                <a:cxn ang="0">
                  <a:pos x="10" y="30"/>
                </a:cxn>
                <a:cxn ang="0">
                  <a:pos x="5" y="27"/>
                </a:cxn>
                <a:cxn ang="0">
                  <a:pos x="2" y="24"/>
                </a:cxn>
                <a:cxn ang="0">
                  <a:pos x="0" y="18"/>
                </a:cxn>
                <a:cxn ang="0">
                  <a:pos x="5" y="10"/>
                </a:cxn>
                <a:cxn ang="0">
                  <a:pos x="11" y="3"/>
                </a:cxn>
                <a:cxn ang="0">
                  <a:pos x="18" y="2"/>
                </a:cxn>
                <a:cxn ang="0">
                  <a:pos x="24" y="2"/>
                </a:cxn>
                <a:cxn ang="0">
                  <a:pos x="31" y="2"/>
                </a:cxn>
                <a:cxn ang="0">
                  <a:pos x="37" y="3"/>
                </a:cxn>
                <a:cxn ang="0">
                  <a:pos x="43" y="6"/>
                </a:cxn>
                <a:cxn ang="0">
                  <a:pos x="50" y="8"/>
                </a:cxn>
                <a:cxn ang="0">
                  <a:pos x="55" y="8"/>
                </a:cxn>
                <a:cxn ang="0">
                  <a:pos x="59" y="8"/>
                </a:cxn>
                <a:cxn ang="0">
                  <a:pos x="59" y="0"/>
                </a:cxn>
                <a:cxn ang="0">
                  <a:pos x="59" y="0"/>
                </a:cxn>
              </a:cxnLst>
              <a:rect l="0" t="0" r="r" b="b"/>
              <a:pathLst>
                <a:path w="67" h="30">
                  <a:moveTo>
                    <a:pt x="59" y="0"/>
                  </a:moveTo>
                  <a:lnTo>
                    <a:pt x="67" y="0"/>
                  </a:lnTo>
                  <a:lnTo>
                    <a:pt x="58" y="8"/>
                  </a:lnTo>
                  <a:lnTo>
                    <a:pt x="50" y="14"/>
                  </a:lnTo>
                  <a:lnTo>
                    <a:pt x="40" y="19"/>
                  </a:lnTo>
                  <a:lnTo>
                    <a:pt x="32" y="24"/>
                  </a:lnTo>
                  <a:lnTo>
                    <a:pt x="24" y="27"/>
                  </a:lnTo>
                  <a:lnTo>
                    <a:pt x="16" y="29"/>
                  </a:lnTo>
                  <a:lnTo>
                    <a:pt x="10" y="30"/>
                  </a:lnTo>
                  <a:lnTo>
                    <a:pt x="5" y="27"/>
                  </a:lnTo>
                  <a:lnTo>
                    <a:pt x="2" y="24"/>
                  </a:lnTo>
                  <a:lnTo>
                    <a:pt x="0" y="18"/>
                  </a:lnTo>
                  <a:lnTo>
                    <a:pt x="5" y="10"/>
                  </a:lnTo>
                  <a:lnTo>
                    <a:pt x="11" y="3"/>
                  </a:lnTo>
                  <a:lnTo>
                    <a:pt x="18" y="2"/>
                  </a:lnTo>
                  <a:lnTo>
                    <a:pt x="24" y="2"/>
                  </a:lnTo>
                  <a:lnTo>
                    <a:pt x="31" y="2"/>
                  </a:lnTo>
                  <a:lnTo>
                    <a:pt x="37" y="3"/>
                  </a:lnTo>
                  <a:lnTo>
                    <a:pt x="43" y="6"/>
                  </a:lnTo>
                  <a:lnTo>
                    <a:pt x="50" y="8"/>
                  </a:lnTo>
                  <a:lnTo>
                    <a:pt x="55" y="8"/>
                  </a:lnTo>
                  <a:lnTo>
                    <a:pt x="59" y="8"/>
                  </a:lnTo>
                  <a:lnTo>
                    <a:pt x="59" y="0"/>
                  </a:lnTo>
                  <a:lnTo>
                    <a:pt x="59" y="0"/>
                  </a:lnTo>
                  <a:close/>
                </a:path>
              </a:pathLst>
            </a:custGeom>
            <a:solidFill>
              <a:srgbClr val="CEA156"/>
            </a:solidFill>
            <a:ln w="9525">
              <a:noFill/>
              <a:round/>
              <a:headEnd/>
              <a:tailEnd/>
            </a:ln>
          </p:spPr>
          <p:txBody>
            <a:bodyPr/>
            <a:lstStyle/>
            <a:p>
              <a:endParaRPr lang="en-US"/>
            </a:p>
          </p:txBody>
        </p:sp>
        <p:sp>
          <p:nvSpPr>
            <p:cNvPr id="57390" name="Freeform 46"/>
            <p:cNvSpPr>
              <a:spLocks/>
            </p:cNvSpPr>
            <p:nvPr/>
          </p:nvSpPr>
          <p:spPr bwMode="auto">
            <a:xfrm>
              <a:off x="2797" y="3279"/>
              <a:ext cx="45" cy="38"/>
            </a:xfrm>
            <a:custGeom>
              <a:avLst/>
              <a:gdLst/>
              <a:ahLst/>
              <a:cxnLst>
                <a:cxn ang="0">
                  <a:pos x="6" y="77"/>
                </a:cxn>
                <a:cxn ang="0">
                  <a:pos x="1" y="69"/>
                </a:cxn>
                <a:cxn ang="0">
                  <a:pos x="0" y="62"/>
                </a:cxn>
                <a:cxn ang="0">
                  <a:pos x="0" y="54"/>
                </a:cxn>
                <a:cxn ang="0">
                  <a:pos x="1" y="48"/>
                </a:cxn>
                <a:cxn ang="0">
                  <a:pos x="4" y="40"/>
                </a:cxn>
                <a:cxn ang="0">
                  <a:pos x="9" y="34"/>
                </a:cxn>
                <a:cxn ang="0">
                  <a:pos x="14" y="27"/>
                </a:cxn>
                <a:cxn ang="0">
                  <a:pos x="20" y="21"/>
                </a:cxn>
                <a:cxn ang="0">
                  <a:pos x="25" y="16"/>
                </a:cxn>
                <a:cxn ang="0">
                  <a:pos x="32" y="10"/>
                </a:cxn>
                <a:cxn ang="0">
                  <a:pos x="49" y="27"/>
                </a:cxn>
                <a:cxn ang="0">
                  <a:pos x="49" y="0"/>
                </a:cxn>
                <a:cxn ang="0">
                  <a:pos x="91" y="42"/>
                </a:cxn>
                <a:cxn ang="0">
                  <a:pos x="6" y="77"/>
                </a:cxn>
                <a:cxn ang="0">
                  <a:pos x="6" y="77"/>
                </a:cxn>
              </a:cxnLst>
              <a:rect l="0" t="0" r="r" b="b"/>
              <a:pathLst>
                <a:path w="91" h="77">
                  <a:moveTo>
                    <a:pt x="6" y="77"/>
                  </a:moveTo>
                  <a:lnTo>
                    <a:pt x="1" y="69"/>
                  </a:lnTo>
                  <a:lnTo>
                    <a:pt x="0" y="62"/>
                  </a:lnTo>
                  <a:lnTo>
                    <a:pt x="0" y="54"/>
                  </a:lnTo>
                  <a:lnTo>
                    <a:pt x="1" y="48"/>
                  </a:lnTo>
                  <a:lnTo>
                    <a:pt x="4" y="40"/>
                  </a:lnTo>
                  <a:lnTo>
                    <a:pt x="9" y="34"/>
                  </a:lnTo>
                  <a:lnTo>
                    <a:pt x="14" y="27"/>
                  </a:lnTo>
                  <a:lnTo>
                    <a:pt x="20" y="21"/>
                  </a:lnTo>
                  <a:lnTo>
                    <a:pt x="25" y="16"/>
                  </a:lnTo>
                  <a:lnTo>
                    <a:pt x="32" y="10"/>
                  </a:lnTo>
                  <a:lnTo>
                    <a:pt x="49" y="27"/>
                  </a:lnTo>
                  <a:lnTo>
                    <a:pt x="49" y="0"/>
                  </a:lnTo>
                  <a:lnTo>
                    <a:pt x="91" y="42"/>
                  </a:lnTo>
                  <a:lnTo>
                    <a:pt x="6" y="77"/>
                  </a:lnTo>
                  <a:lnTo>
                    <a:pt x="6" y="77"/>
                  </a:lnTo>
                  <a:close/>
                </a:path>
              </a:pathLst>
            </a:custGeom>
            <a:solidFill>
              <a:srgbClr val="CEA156"/>
            </a:solidFill>
            <a:ln w="9525">
              <a:noFill/>
              <a:round/>
              <a:headEnd/>
              <a:tailEnd/>
            </a:ln>
          </p:spPr>
          <p:txBody>
            <a:bodyPr/>
            <a:lstStyle/>
            <a:p>
              <a:endParaRPr lang="en-US"/>
            </a:p>
          </p:txBody>
        </p:sp>
        <p:sp>
          <p:nvSpPr>
            <p:cNvPr id="57391" name="Freeform 47"/>
            <p:cNvSpPr>
              <a:spLocks/>
            </p:cNvSpPr>
            <p:nvPr/>
          </p:nvSpPr>
          <p:spPr bwMode="auto">
            <a:xfrm>
              <a:off x="2996" y="3279"/>
              <a:ext cx="15" cy="18"/>
            </a:xfrm>
            <a:custGeom>
              <a:avLst/>
              <a:gdLst/>
              <a:ahLst/>
              <a:cxnLst>
                <a:cxn ang="0">
                  <a:pos x="24" y="34"/>
                </a:cxn>
                <a:cxn ang="0">
                  <a:pos x="0" y="0"/>
                </a:cxn>
                <a:cxn ang="0">
                  <a:pos x="30" y="10"/>
                </a:cxn>
                <a:cxn ang="0">
                  <a:pos x="24" y="35"/>
                </a:cxn>
                <a:cxn ang="0">
                  <a:pos x="24" y="35"/>
                </a:cxn>
                <a:cxn ang="0">
                  <a:pos x="24" y="34"/>
                </a:cxn>
              </a:cxnLst>
              <a:rect l="0" t="0" r="r" b="b"/>
              <a:pathLst>
                <a:path w="30" h="35">
                  <a:moveTo>
                    <a:pt x="24" y="34"/>
                  </a:moveTo>
                  <a:lnTo>
                    <a:pt x="0" y="0"/>
                  </a:lnTo>
                  <a:lnTo>
                    <a:pt x="30" y="10"/>
                  </a:lnTo>
                  <a:lnTo>
                    <a:pt x="24" y="35"/>
                  </a:lnTo>
                  <a:lnTo>
                    <a:pt x="24" y="35"/>
                  </a:lnTo>
                  <a:lnTo>
                    <a:pt x="24" y="34"/>
                  </a:lnTo>
                  <a:close/>
                </a:path>
              </a:pathLst>
            </a:custGeom>
            <a:solidFill>
              <a:srgbClr val="CEA156"/>
            </a:solidFill>
            <a:ln w="9525">
              <a:noFill/>
              <a:round/>
              <a:headEnd/>
              <a:tailEnd/>
            </a:ln>
          </p:spPr>
          <p:txBody>
            <a:bodyPr/>
            <a:lstStyle/>
            <a:p>
              <a:endParaRPr lang="en-US"/>
            </a:p>
          </p:txBody>
        </p:sp>
        <p:sp>
          <p:nvSpPr>
            <p:cNvPr id="57392" name="Freeform 48"/>
            <p:cNvSpPr>
              <a:spLocks/>
            </p:cNvSpPr>
            <p:nvPr/>
          </p:nvSpPr>
          <p:spPr bwMode="auto">
            <a:xfrm>
              <a:off x="2454" y="3285"/>
              <a:ext cx="116" cy="108"/>
            </a:xfrm>
            <a:custGeom>
              <a:avLst/>
              <a:gdLst/>
              <a:ahLst/>
              <a:cxnLst>
                <a:cxn ang="0">
                  <a:pos x="109" y="8"/>
                </a:cxn>
                <a:cxn ang="0">
                  <a:pos x="90" y="21"/>
                </a:cxn>
                <a:cxn ang="0">
                  <a:pos x="72" y="37"/>
                </a:cxn>
                <a:cxn ang="0">
                  <a:pos x="55" y="56"/>
                </a:cxn>
                <a:cxn ang="0">
                  <a:pos x="37" y="73"/>
                </a:cxn>
                <a:cxn ang="0">
                  <a:pos x="32" y="93"/>
                </a:cxn>
                <a:cxn ang="0">
                  <a:pos x="35" y="117"/>
                </a:cxn>
                <a:cxn ang="0">
                  <a:pos x="32" y="141"/>
                </a:cxn>
                <a:cxn ang="0">
                  <a:pos x="24" y="161"/>
                </a:cxn>
                <a:cxn ang="0">
                  <a:pos x="10" y="182"/>
                </a:cxn>
                <a:cxn ang="0">
                  <a:pos x="18" y="208"/>
                </a:cxn>
                <a:cxn ang="0">
                  <a:pos x="40" y="195"/>
                </a:cxn>
                <a:cxn ang="0">
                  <a:pos x="61" y="173"/>
                </a:cxn>
                <a:cxn ang="0">
                  <a:pos x="80" y="153"/>
                </a:cxn>
                <a:cxn ang="0">
                  <a:pos x="103" y="141"/>
                </a:cxn>
                <a:cxn ang="0">
                  <a:pos x="127" y="149"/>
                </a:cxn>
                <a:cxn ang="0">
                  <a:pos x="139" y="134"/>
                </a:cxn>
                <a:cxn ang="0">
                  <a:pos x="152" y="126"/>
                </a:cxn>
                <a:cxn ang="0">
                  <a:pos x="167" y="121"/>
                </a:cxn>
                <a:cxn ang="0">
                  <a:pos x="183" y="118"/>
                </a:cxn>
                <a:cxn ang="0">
                  <a:pos x="197" y="113"/>
                </a:cxn>
                <a:cxn ang="0">
                  <a:pos x="191" y="137"/>
                </a:cxn>
                <a:cxn ang="0">
                  <a:pos x="202" y="150"/>
                </a:cxn>
                <a:cxn ang="0">
                  <a:pos x="219" y="158"/>
                </a:cxn>
                <a:cxn ang="0">
                  <a:pos x="232" y="169"/>
                </a:cxn>
                <a:cxn ang="0">
                  <a:pos x="229" y="190"/>
                </a:cxn>
                <a:cxn ang="0">
                  <a:pos x="203" y="193"/>
                </a:cxn>
                <a:cxn ang="0">
                  <a:pos x="195" y="187"/>
                </a:cxn>
                <a:cxn ang="0">
                  <a:pos x="195" y="173"/>
                </a:cxn>
                <a:cxn ang="0">
                  <a:pos x="199" y="150"/>
                </a:cxn>
                <a:cxn ang="0">
                  <a:pos x="197" y="123"/>
                </a:cxn>
                <a:cxn ang="0">
                  <a:pos x="176" y="120"/>
                </a:cxn>
                <a:cxn ang="0">
                  <a:pos x="155" y="129"/>
                </a:cxn>
                <a:cxn ang="0">
                  <a:pos x="136" y="144"/>
                </a:cxn>
                <a:cxn ang="0">
                  <a:pos x="117" y="153"/>
                </a:cxn>
                <a:cxn ang="0">
                  <a:pos x="95" y="149"/>
                </a:cxn>
                <a:cxn ang="0">
                  <a:pos x="83" y="157"/>
                </a:cxn>
                <a:cxn ang="0">
                  <a:pos x="82" y="165"/>
                </a:cxn>
                <a:cxn ang="0">
                  <a:pos x="83" y="173"/>
                </a:cxn>
                <a:cxn ang="0">
                  <a:pos x="90" y="181"/>
                </a:cxn>
                <a:cxn ang="0">
                  <a:pos x="95" y="190"/>
                </a:cxn>
                <a:cxn ang="0">
                  <a:pos x="18" y="216"/>
                </a:cxn>
                <a:cxn ang="0">
                  <a:pos x="2" y="192"/>
                </a:cxn>
                <a:cxn ang="0">
                  <a:pos x="11" y="168"/>
                </a:cxn>
                <a:cxn ang="0">
                  <a:pos x="29" y="144"/>
                </a:cxn>
                <a:cxn ang="0">
                  <a:pos x="37" y="117"/>
                </a:cxn>
                <a:cxn ang="0">
                  <a:pos x="18" y="88"/>
                </a:cxn>
                <a:cxn ang="0">
                  <a:pos x="29" y="80"/>
                </a:cxn>
                <a:cxn ang="0">
                  <a:pos x="39" y="69"/>
                </a:cxn>
                <a:cxn ang="0">
                  <a:pos x="50" y="56"/>
                </a:cxn>
                <a:cxn ang="0">
                  <a:pos x="59" y="41"/>
                </a:cxn>
                <a:cxn ang="0">
                  <a:pos x="71" y="29"/>
                </a:cxn>
                <a:cxn ang="0">
                  <a:pos x="71" y="29"/>
                </a:cxn>
                <a:cxn ang="0">
                  <a:pos x="88" y="22"/>
                </a:cxn>
                <a:cxn ang="0">
                  <a:pos x="95" y="13"/>
                </a:cxn>
                <a:cxn ang="0">
                  <a:pos x="96" y="3"/>
                </a:cxn>
                <a:cxn ang="0">
                  <a:pos x="103" y="0"/>
                </a:cxn>
                <a:cxn ang="0">
                  <a:pos x="120" y="5"/>
                </a:cxn>
                <a:cxn ang="0">
                  <a:pos x="119" y="3"/>
                </a:cxn>
              </a:cxnLst>
              <a:rect l="0" t="0" r="r" b="b"/>
              <a:pathLst>
                <a:path w="234" h="216">
                  <a:moveTo>
                    <a:pt x="119" y="3"/>
                  </a:moveTo>
                  <a:lnTo>
                    <a:pt x="109" y="8"/>
                  </a:lnTo>
                  <a:lnTo>
                    <a:pt x="98" y="14"/>
                  </a:lnTo>
                  <a:lnTo>
                    <a:pt x="90" y="21"/>
                  </a:lnTo>
                  <a:lnTo>
                    <a:pt x="80" y="29"/>
                  </a:lnTo>
                  <a:lnTo>
                    <a:pt x="72" y="37"/>
                  </a:lnTo>
                  <a:lnTo>
                    <a:pt x="63" y="46"/>
                  </a:lnTo>
                  <a:lnTo>
                    <a:pt x="55" y="56"/>
                  </a:lnTo>
                  <a:lnTo>
                    <a:pt x="47" y="65"/>
                  </a:lnTo>
                  <a:lnTo>
                    <a:pt x="37" y="73"/>
                  </a:lnTo>
                  <a:lnTo>
                    <a:pt x="29" y="81"/>
                  </a:lnTo>
                  <a:lnTo>
                    <a:pt x="32" y="93"/>
                  </a:lnTo>
                  <a:lnTo>
                    <a:pt x="35" y="105"/>
                  </a:lnTo>
                  <a:lnTo>
                    <a:pt x="35" y="117"/>
                  </a:lnTo>
                  <a:lnTo>
                    <a:pt x="35" y="128"/>
                  </a:lnTo>
                  <a:lnTo>
                    <a:pt x="32" y="141"/>
                  </a:lnTo>
                  <a:lnTo>
                    <a:pt x="29" y="152"/>
                  </a:lnTo>
                  <a:lnTo>
                    <a:pt x="24" y="161"/>
                  </a:lnTo>
                  <a:lnTo>
                    <a:pt x="16" y="173"/>
                  </a:lnTo>
                  <a:lnTo>
                    <a:pt x="10" y="182"/>
                  </a:lnTo>
                  <a:lnTo>
                    <a:pt x="0" y="190"/>
                  </a:lnTo>
                  <a:lnTo>
                    <a:pt x="18" y="208"/>
                  </a:lnTo>
                  <a:lnTo>
                    <a:pt x="31" y="203"/>
                  </a:lnTo>
                  <a:lnTo>
                    <a:pt x="40" y="195"/>
                  </a:lnTo>
                  <a:lnTo>
                    <a:pt x="51" y="184"/>
                  </a:lnTo>
                  <a:lnTo>
                    <a:pt x="61" y="173"/>
                  </a:lnTo>
                  <a:lnTo>
                    <a:pt x="71" y="163"/>
                  </a:lnTo>
                  <a:lnTo>
                    <a:pt x="80" y="153"/>
                  </a:lnTo>
                  <a:lnTo>
                    <a:pt x="91" y="145"/>
                  </a:lnTo>
                  <a:lnTo>
                    <a:pt x="103" y="141"/>
                  </a:lnTo>
                  <a:lnTo>
                    <a:pt x="114" y="142"/>
                  </a:lnTo>
                  <a:lnTo>
                    <a:pt x="127" y="149"/>
                  </a:lnTo>
                  <a:lnTo>
                    <a:pt x="133" y="141"/>
                  </a:lnTo>
                  <a:lnTo>
                    <a:pt x="139" y="134"/>
                  </a:lnTo>
                  <a:lnTo>
                    <a:pt x="146" y="131"/>
                  </a:lnTo>
                  <a:lnTo>
                    <a:pt x="152" y="126"/>
                  </a:lnTo>
                  <a:lnTo>
                    <a:pt x="160" y="125"/>
                  </a:lnTo>
                  <a:lnTo>
                    <a:pt x="167" y="121"/>
                  </a:lnTo>
                  <a:lnTo>
                    <a:pt x="175" y="120"/>
                  </a:lnTo>
                  <a:lnTo>
                    <a:pt x="183" y="118"/>
                  </a:lnTo>
                  <a:lnTo>
                    <a:pt x="191" y="117"/>
                  </a:lnTo>
                  <a:lnTo>
                    <a:pt x="197" y="113"/>
                  </a:lnTo>
                  <a:lnTo>
                    <a:pt x="191" y="128"/>
                  </a:lnTo>
                  <a:lnTo>
                    <a:pt x="191" y="137"/>
                  </a:lnTo>
                  <a:lnTo>
                    <a:pt x="195" y="145"/>
                  </a:lnTo>
                  <a:lnTo>
                    <a:pt x="202" y="150"/>
                  </a:lnTo>
                  <a:lnTo>
                    <a:pt x="210" y="155"/>
                  </a:lnTo>
                  <a:lnTo>
                    <a:pt x="219" y="158"/>
                  </a:lnTo>
                  <a:lnTo>
                    <a:pt x="227" y="163"/>
                  </a:lnTo>
                  <a:lnTo>
                    <a:pt x="232" y="169"/>
                  </a:lnTo>
                  <a:lnTo>
                    <a:pt x="234" y="177"/>
                  </a:lnTo>
                  <a:lnTo>
                    <a:pt x="229" y="190"/>
                  </a:lnTo>
                  <a:lnTo>
                    <a:pt x="215" y="193"/>
                  </a:lnTo>
                  <a:lnTo>
                    <a:pt x="203" y="193"/>
                  </a:lnTo>
                  <a:lnTo>
                    <a:pt x="197" y="192"/>
                  </a:lnTo>
                  <a:lnTo>
                    <a:pt x="195" y="187"/>
                  </a:lnTo>
                  <a:lnTo>
                    <a:pt x="195" y="181"/>
                  </a:lnTo>
                  <a:lnTo>
                    <a:pt x="195" y="173"/>
                  </a:lnTo>
                  <a:lnTo>
                    <a:pt x="197" y="163"/>
                  </a:lnTo>
                  <a:lnTo>
                    <a:pt x="199" y="150"/>
                  </a:lnTo>
                  <a:lnTo>
                    <a:pt x="199" y="137"/>
                  </a:lnTo>
                  <a:lnTo>
                    <a:pt x="197" y="123"/>
                  </a:lnTo>
                  <a:lnTo>
                    <a:pt x="186" y="120"/>
                  </a:lnTo>
                  <a:lnTo>
                    <a:pt x="176" y="120"/>
                  </a:lnTo>
                  <a:lnTo>
                    <a:pt x="165" y="123"/>
                  </a:lnTo>
                  <a:lnTo>
                    <a:pt x="155" y="129"/>
                  </a:lnTo>
                  <a:lnTo>
                    <a:pt x="146" y="136"/>
                  </a:lnTo>
                  <a:lnTo>
                    <a:pt x="136" y="144"/>
                  </a:lnTo>
                  <a:lnTo>
                    <a:pt x="127" y="149"/>
                  </a:lnTo>
                  <a:lnTo>
                    <a:pt x="117" y="153"/>
                  </a:lnTo>
                  <a:lnTo>
                    <a:pt x="106" y="153"/>
                  </a:lnTo>
                  <a:lnTo>
                    <a:pt x="95" y="149"/>
                  </a:lnTo>
                  <a:lnTo>
                    <a:pt x="88" y="152"/>
                  </a:lnTo>
                  <a:lnTo>
                    <a:pt x="83" y="157"/>
                  </a:lnTo>
                  <a:lnTo>
                    <a:pt x="82" y="160"/>
                  </a:lnTo>
                  <a:lnTo>
                    <a:pt x="82" y="165"/>
                  </a:lnTo>
                  <a:lnTo>
                    <a:pt x="82" y="168"/>
                  </a:lnTo>
                  <a:lnTo>
                    <a:pt x="83" y="173"/>
                  </a:lnTo>
                  <a:lnTo>
                    <a:pt x="87" y="176"/>
                  </a:lnTo>
                  <a:lnTo>
                    <a:pt x="90" y="181"/>
                  </a:lnTo>
                  <a:lnTo>
                    <a:pt x="93" y="185"/>
                  </a:lnTo>
                  <a:lnTo>
                    <a:pt x="95" y="190"/>
                  </a:lnTo>
                  <a:lnTo>
                    <a:pt x="77" y="166"/>
                  </a:lnTo>
                  <a:lnTo>
                    <a:pt x="18" y="216"/>
                  </a:lnTo>
                  <a:lnTo>
                    <a:pt x="5" y="203"/>
                  </a:lnTo>
                  <a:lnTo>
                    <a:pt x="2" y="192"/>
                  </a:lnTo>
                  <a:lnTo>
                    <a:pt x="3" y="181"/>
                  </a:lnTo>
                  <a:lnTo>
                    <a:pt x="11" y="168"/>
                  </a:lnTo>
                  <a:lnTo>
                    <a:pt x="21" y="155"/>
                  </a:lnTo>
                  <a:lnTo>
                    <a:pt x="29" y="144"/>
                  </a:lnTo>
                  <a:lnTo>
                    <a:pt x="35" y="131"/>
                  </a:lnTo>
                  <a:lnTo>
                    <a:pt x="37" y="117"/>
                  </a:lnTo>
                  <a:lnTo>
                    <a:pt x="32" y="102"/>
                  </a:lnTo>
                  <a:lnTo>
                    <a:pt x="18" y="88"/>
                  </a:lnTo>
                  <a:lnTo>
                    <a:pt x="23" y="85"/>
                  </a:lnTo>
                  <a:lnTo>
                    <a:pt x="29" y="80"/>
                  </a:lnTo>
                  <a:lnTo>
                    <a:pt x="34" y="75"/>
                  </a:lnTo>
                  <a:lnTo>
                    <a:pt x="39" y="69"/>
                  </a:lnTo>
                  <a:lnTo>
                    <a:pt x="43" y="62"/>
                  </a:lnTo>
                  <a:lnTo>
                    <a:pt x="50" y="56"/>
                  </a:lnTo>
                  <a:lnTo>
                    <a:pt x="55" y="49"/>
                  </a:lnTo>
                  <a:lnTo>
                    <a:pt x="59" y="41"/>
                  </a:lnTo>
                  <a:lnTo>
                    <a:pt x="66" y="35"/>
                  </a:lnTo>
                  <a:lnTo>
                    <a:pt x="71" y="29"/>
                  </a:lnTo>
                  <a:lnTo>
                    <a:pt x="59" y="22"/>
                  </a:lnTo>
                  <a:lnTo>
                    <a:pt x="71" y="29"/>
                  </a:lnTo>
                  <a:lnTo>
                    <a:pt x="82" y="25"/>
                  </a:lnTo>
                  <a:lnTo>
                    <a:pt x="88" y="22"/>
                  </a:lnTo>
                  <a:lnTo>
                    <a:pt x="91" y="17"/>
                  </a:lnTo>
                  <a:lnTo>
                    <a:pt x="95" y="13"/>
                  </a:lnTo>
                  <a:lnTo>
                    <a:pt x="95" y="8"/>
                  </a:lnTo>
                  <a:lnTo>
                    <a:pt x="96" y="3"/>
                  </a:lnTo>
                  <a:lnTo>
                    <a:pt x="98" y="0"/>
                  </a:lnTo>
                  <a:lnTo>
                    <a:pt x="103" y="0"/>
                  </a:lnTo>
                  <a:lnTo>
                    <a:pt x="109" y="0"/>
                  </a:lnTo>
                  <a:lnTo>
                    <a:pt x="120" y="5"/>
                  </a:lnTo>
                  <a:lnTo>
                    <a:pt x="120" y="5"/>
                  </a:lnTo>
                  <a:lnTo>
                    <a:pt x="119" y="3"/>
                  </a:lnTo>
                  <a:close/>
                </a:path>
              </a:pathLst>
            </a:custGeom>
            <a:solidFill>
              <a:srgbClr val="CEA156"/>
            </a:solidFill>
            <a:ln w="9525">
              <a:noFill/>
              <a:round/>
              <a:headEnd/>
              <a:tailEnd/>
            </a:ln>
          </p:spPr>
          <p:txBody>
            <a:bodyPr/>
            <a:lstStyle/>
            <a:p>
              <a:endParaRPr lang="en-US"/>
            </a:p>
          </p:txBody>
        </p:sp>
        <p:sp>
          <p:nvSpPr>
            <p:cNvPr id="57393" name="Freeform 49"/>
            <p:cNvSpPr>
              <a:spLocks/>
            </p:cNvSpPr>
            <p:nvPr/>
          </p:nvSpPr>
          <p:spPr bwMode="auto">
            <a:xfrm>
              <a:off x="2855" y="3287"/>
              <a:ext cx="5" cy="22"/>
            </a:xfrm>
            <a:custGeom>
              <a:avLst/>
              <a:gdLst/>
              <a:ahLst/>
              <a:cxnLst>
                <a:cxn ang="0">
                  <a:pos x="10" y="0"/>
                </a:cxn>
                <a:cxn ang="0">
                  <a:pos x="0" y="43"/>
                </a:cxn>
                <a:cxn ang="0">
                  <a:pos x="10" y="2"/>
                </a:cxn>
                <a:cxn ang="0">
                  <a:pos x="10" y="2"/>
                </a:cxn>
                <a:cxn ang="0">
                  <a:pos x="10" y="0"/>
                </a:cxn>
              </a:cxnLst>
              <a:rect l="0" t="0" r="r" b="b"/>
              <a:pathLst>
                <a:path w="10" h="43">
                  <a:moveTo>
                    <a:pt x="10" y="0"/>
                  </a:moveTo>
                  <a:lnTo>
                    <a:pt x="0" y="43"/>
                  </a:lnTo>
                  <a:lnTo>
                    <a:pt x="10" y="2"/>
                  </a:lnTo>
                  <a:lnTo>
                    <a:pt x="10" y="2"/>
                  </a:lnTo>
                  <a:lnTo>
                    <a:pt x="10" y="0"/>
                  </a:lnTo>
                  <a:close/>
                </a:path>
              </a:pathLst>
            </a:custGeom>
            <a:solidFill>
              <a:srgbClr val="CEA156"/>
            </a:solidFill>
            <a:ln w="9525">
              <a:noFill/>
              <a:round/>
              <a:headEnd/>
              <a:tailEnd/>
            </a:ln>
          </p:spPr>
          <p:txBody>
            <a:bodyPr/>
            <a:lstStyle/>
            <a:p>
              <a:endParaRPr lang="en-US"/>
            </a:p>
          </p:txBody>
        </p:sp>
        <p:sp>
          <p:nvSpPr>
            <p:cNvPr id="57394" name="Freeform 50"/>
            <p:cNvSpPr>
              <a:spLocks/>
            </p:cNvSpPr>
            <p:nvPr/>
          </p:nvSpPr>
          <p:spPr bwMode="auto">
            <a:xfrm>
              <a:off x="3548" y="3287"/>
              <a:ext cx="4" cy="18"/>
            </a:xfrm>
            <a:custGeom>
              <a:avLst/>
              <a:gdLst/>
              <a:ahLst/>
              <a:cxnLst>
                <a:cxn ang="0">
                  <a:pos x="0" y="0"/>
                </a:cxn>
                <a:cxn ang="0">
                  <a:pos x="8" y="2"/>
                </a:cxn>
                <a:cxn ang="0">
                  <a:pos x="8" y="37"/>
                </a:cxn>
                <a:cxn ang="0">
                  <a:pos x="0" y="37"/>
                </a:cxn>
                <a:cxn ang="0">
                  <a:pos x="0" y="2"/>
                </a:cxn>
                <a:cxn ang="0">
                  <a:pos x="0" y="2"/>
                </a:cxn>
                <a:cxn ang="0">
                  <a:pos x="0" y="0"/>
                </a:cxn>
              </a:cxnLst>
              <a:rect l="0" t="0" r="r" b="b"/>
              <a:pathLst>
                <a:path w="8" h="37">
                  <a:moveTo>
                    <a:pt x="0" y="0"/>
                  </a:moveTo>
                  <a:lnTo>
                    <a:pt x="8" y="2"/>
                  </a:lnTo>
                  <a:lnTo>
                    <a:pt x="8" y="37"/>
                  </a:lnTo>
                  <a:lnTo>
                    <a:pt x="0" y="37"/>
                  </a:lnTo>
                  <a:lnTo>
                    <a:pt x="0" y="2"/>
                  </a:lnTo>
                  <a:lnTo>
                    <a:pt x="0" y="2"/>
                  </a:lnTo>
                  <a:lnTo>
                    <a:pt x="0" y="0"/>
                  </a:lnTo>
                  <a:close/>
                </a:path>
              </a:pathLst>
            </a:custGeom>
            <a:solidFill>
              <a:srgbClr val="893939"/>
            </a:solidFill>
            <a:ln w="9525">
              <a:noFill/>
              <a:round/>
              <a:headEnd/>
              <a:tailEnd/>
            </a:ln>
          </p:spPr>
          <p:txBody>
            <a:bodyPr/>
            <a:lstStyle/>
            <a:p>
              <a:endParaRPr lang="en-US"/>
            </a:p>
          </p:txBody>
        </p:sp>
        <p:sp>
          <p:nvSpPr>
            <p:cNvPr id="57395" name="Freeform 51"/>
            <p:cNvSpPr>
              <a:spLocks/>
            </p:cNvSpPr>
            <p:nvPr/>
          </p:nvSpPr>
          <p:spPr bwMode="auto">
            <a:xfrm>
              <a:off x="3587" y="3288"/>
              <a:ext cx="3" cy="17"/>
            </a:xfrm>
            <a:custGeom>
              <a:avLst/>
              <a:gdLst/>
              <a:ahLst/>
              <a:cxnLst>
                <a:cxn ang="0">
                  <a:pos x="7" y="33"/>
                </a:cxn>
                <a:cxn ang="0">
                  <a:pos x="0" y="0"/>
                </a:cxn>
                <a:cxn ang="0">
                  <a:pos x="7" y="0"/>
                </a:cxn>
                <a:cxn ang="0">
                  <a:pos x="7" y="35"/>
                </a:cxn>
                <a:cxn ang="0">
                  <a:pos x="7" y="35"/>
                </a:cxn>
                <a:cxn ang="0">
                  <a:pos x="7" y="33"/>
                </a:cxn>
              </a:cxnLst>
              <a:rect l="0" t="0" r="r" b="b"/>
              <a:pathLst>
                <a:path w="7" h="35">
                  <a:moveTo>
                    <a:pt x="7" y="33"/>
                  </a:moveTo>
                  <a:lnTo>
                    <a:pt x="0" y="0"/>
                  </a:lnTo>
                  <a:lnTo>
                    <a:pt x="7" y="0"/>
                  </a:lnTo>
                  <a:lnTo>
                    <a:pt x="7" y="35"/>
                  </a:lnTo>
                  <a:lnTo>
                    <a:pt x="7" y="35"/>
                  </a:lnTo>
                  <a:lnTo>
                    <a:pt x="7" y="33"/>
                  </a:lnTo>
                  <a:close/>
                </a:path>
              </a:pathLst>
            </a:custGeom>
            <a:solidFill>
              <a:srgbClr val="893939"/>
            </a:solidFill>
            <a:ln w="9525">
              <a:noFill/>
              <a:round/>
              <a:headEnd/>
              <a:tailEnd/>
            </a:ln>
          </p:spPr>
          <p:txBody>
            <a:bodyPr/>
            <a:lstStyle/>
            <a:p>
              <a:endParaRPr lang="en-US"/>
            </a:p>
          </p:txBody>
        </p:sp>
        <p:sp>
          <p:nvSpPr>
            <p:cNvPr id="57396" name="Freeform 52"/>
            <p:cNvSpPr>
              <a:spLocks/>
            </p:cNvSpPr>
            <p:nvPr/>
          </p:nvSpPr>
          <p:spPr bwMode="auto">
            <a:xfrm>
              <a:off x="2890" y="3297"/>
              <a:ext cx="80" cy="32"/>
            </a:xfrm>
            <a:custGeom>
              <a:avLst/>
              <a:gdLst/>
              <a:ahLst/>
              <a:cxnLst>
                <a:cxn ang="0">
                  <a:pos x="157" y="7"/>
                </a:cxn>
                <a:cxn ang="0">
                  <a:pos x="147" y="23"/>
                </a:cxn>
                <a:cxn ang="0">
                  <a:pos x="134" y="32"/>
                </a:cxn>
                <a:cxn ang="0">
                  <a:pos x="120" y="40"/>
                </a:cxn>
                <a:cxn ang="0">
                  <a:pos x="102" y="45"/>
                </a:cxn>
                <a:cxn ang="0">
                  <a:pos x="85" y="47"/>
                </a:cxn>
                <a:cxn ang="0">
                  <a:pos x="67" y="48"/>
                </a:cxn>
                <a:cxn ang="0">
                  <a:pos x="48" y="51"/>
                </a:cxn>
                <a:cxn ang="0">
                  <a:pos x="30" y="53"/>
                </a:cxn>
                <a:cxn ang="0">
                  <a:pos x="14" y="59"/>
                </a:cxn>
                <a:cxn ang="0">
                  <a:pos x="0" y="66"/>
                </a:cxn>
                <a:cxn ang="0">
                  <a:pos x="5" y="56"/>
                </a:cxn>
                <a:cxn ang="0">
                  <a:pos x="13" y="48"/>
                </a:cxn>
                <a:cxn ang="0">
                  <a:pos x="21" y="43"/>
                </a:cxn>
                <a:cxn ang="0">
                  <a:pos x="32" y="39"/>
                </a:cxn>
                <a:cxn ang="0">
                  <a:pos x="43" y="35"/>
                </a:cxn>
                <a:cxn ang="0">
                  <a:pos x="53" y="32"/>
                </a:cxn>
                <a:cxn ang="0">
                  <a:pos x="64" y="27"/>
                </a:cxn>
                <a:cxn ang="0">
                  <a:pos x="75" y="21"/>
                </a:cxn>
                <a:cxn ang="0">
                  <a:pos x="83" y="13"/>
                </a:cxn>
                <a:cxn ang="0">
                  <a:pos x="91" y="0"/>
                </a:cxn>
                <a:cxn ang="0">
                  <a:pos x="158" y="7"/>
                </a:cxn>
                <a:cxn ang="0">
                  <a:pos x="158" y="7"/>
                </a:cxn>
                <a:cxn ang="0">
                  <a:pos x="157" y="7"/>
                </a:cxn>
              </a:cxnLst>
              <a:rect l="0" t="0" r="r" b="b"/>
              <a:pathLst>
                <a:path w="158" h="66">
                  <a:moveTo>
                    <a:pt x="157" y="7"/>
                  </a:moveTo>
                  <a:lnTo>
                    <a:pt x="147" y="23"/>
                  </a:lnTo>
                  <a:lnTo>
                    <a:pt x="134" y="32"/>
                  </a:lnTo>
                  <a:lnTo>
                    <a:pt x="120" y="40"/>
                  </a:lnTo>
                  <a:lnTo>
                    <a:pt x="102" y="45"/>
                  </a:lnTo>
                  <a:lnTo>
                    <a:pt x="85" y="47"/>
                  </a:lnTo>
                  <a:lnTo>
                    <a:pt x="67" y="48"/>
                  </a:lnTo>
                  <a:lnTo>
                    <a:pt x="48" y="51"/>
                  </a:lnTo>
                  <a:lnTo>
                    <a:pt x="30" y="53"/>
                  </a:lnTo>
                  <a:lnTo>
                    <a:pt x="14" y="59"/>
                  </a:lnTo>
                  <a:lnTo>
                    <a:pt x="0" y="66"/>
                  </a:lnTo>
                  <a:lnTo>
                    <a:pt x="5" y="56"/>
                  </a:lnTo>
                  <a:lnTo>
                    <a:pt x="13" y="48"/>
                  </a:lnTo>
                  <a:lnTo>
                    <a:pt x="21" y="43"/>
                  </a:lnTo>
                  <a:lnTo>
                    <a:pt x="32" y="39"/>
                  </a:lnTo>
                  <a:lnTo>
                    <a:pt x="43" y="35"/>
                  </a:lnTo>
                  <a:lnTo>
                    <a:pt x="53" y="32"/>
                  </a:lnTo>
                  <a:lnTo>
                    <a:pt x="64" y="27"/>
                  </a:lnTo>
                  <a:lnTo>
                    <a:pt x="75" y="21"/>
                  </a:lnTo>
                  <a:lnTo>
                    <a:pt x="83" y="13"/>
                  </a:lnTo>
                  <a:lnTo>
                    <a:pt x="91" y="0"/>
                  </a:lnTo>
                  <a:lnTo>
                    <a:pt x="158" y="7"/>
                  </a:lnTo>
                  <a:lnTo>
                    <a:pt x="158" y="7"/>
                  </a:lnTo>
                  <a:lnTo>
                    <a:pt x="157" y="7"/>
                  </a:lnTo>
                  <a:close/>
                </a:path>
              </a:pathLst>
            </a:custGeom>
            <a:solidFill>
              <a:srgbClr val="CEA156"/>
            </a:solidFill>
            <a:ln w="9525">
              <a:noFill/>
              <a:round/>
              <a:headEnd/>
              <a:tailEnd/>
            </a:ln>
          </p:spPr>
          <p:txBody>
            <a:bodyPr/>
            <a:lstStyle/>
            <a:p>
              <a:endParaRPr lang="en-US"/>
            </a:p>
          </p:txBody>
        </p:sp>
        <p:sp>
          <p:nvSpPr>
            <p:cNvPr id="57397" name="Freeform 53"/>
            <p:cNvSpPr>
              <a:spLocks/>
            </p:cNvSpPr>
            <p:nvPr/>
          </p:nvSpPr>
          <p:spPr bwMode="auto">
            <a:xfrm>
              <a:off x="3633" y="3297"/>
              <a:ext cx="38" cy="54"/>
            </a:xfrm>
            <a:custGeom>
              <a:avLst/>
              <a:gdLst/>
              <a:ahLst/>
              <a:cxnLst>
                <a:cxn ang="0">
                  <a:pos x="76" y="107"/>
                </a:cxn>
                <a:cxn ang="0">
                  <a:pos x="67" y="99"/>
                </a:cxn>
                <a:cxn ang="0">
                  <a:pos x="56" y="90"/>
                </a:cxn>
                <a:cxn ang="0">
                  <a:pos x="46" y="80"/>
                </a:cxn>
                <a:cxn ang="0">
                  <a:pos x="36" y="69"/>
                </a:cxn>
                <a:cxn ang="0">
                  <a:pos x="28" y="59"/>
                </a:cxn>
                <a:cxn ang="0">
                  <a:pos x="20" y="48"/>
                </a:cxn>
                <a:cxn ang="0">
                  <a:pos x="12" y="37"/>
                </a:cxn>
                <a:cxn ang="0">
                  <a:pos x="8" y="26"/>
                </a:cxn>
                <a:cxn ang="0">
                  <a:pos x="3" y="13"/>
                </a:cxn>
                <a:cxn ang="0">
                  <a:pos x="0" y="0"/>
                </a:cxn>
                <a:cxn ang="0">
                  <a:pos x="6" y="11"/>
                </a:cxn>
                <a:cxn ang="0">
                  <a:pos x="12" y="23"/>
                </a:cxn>
                <a:cxn ang="0">
                  <a:pos x="19" y="34"/>
                </a:cxn>
                <a:cxn ang="0">
                  <a:pos x="27" y="45"/>
                </a:cxn>
                <a:cxn ang="0">
                  <a:pos x="35" y="56"/>
                </a:cxn>
                <a:cxn ang="0">
                  <a:pos x="43" y="66"/>
                </a:cxn>
                <a:cxn ang="0">
                  <a:pos x="51" y="77"/>
                </a:cxn>
                <a:cxn ang="0">
                  <a:pos x="60" y="88"/>
                </a:cxn>
                <a:cxn ang="0">
                  <a:pos x="68" y="98"/>
                </a:cxn>
                <a:cxn ang="0">
                  <a:pos x="76" y="109"/>
                </a:cxn>
                <a:cxn ang="0">
                  <a:pos x="76" y="109"/>
                </a:cxn>
                <a:cxn ang="0">
                  <a:pos x="76" y="107"/>
                </a:cxn>
              </a:cxnLst>
              <a:rect l="0" t="0" r="r" b="b"/>
              <a:pathLst>
                <a:path w="76" h="109">
                  <a:moveTo>
                    <a:pt x="76" y="107"/>
                  </a:moveTo>
                  <a:lnTo>
                    <a:pt x="67" y="99"/>
                  </a:lnTo>
                  <a:lnTo>
                    <a:pt x="56" y="90"/>
                  </a:lnTo>
                  <a:lnTo>
                    <a:pt x="46" y="80"/>
                  </a:lnTo>
                  <a:lnTo>
                    <a:pt x="36" y="69"/>
                  </a:lnTo>
                  <a:lnTo>
                    <a:pt x="28" y="59"/>
                  </a:lnTo>
                  <a:lnTo>
                    <a:pt x="20" y="48"/>
                  </a:lnTo>
                  <a:lnTo>
                    <a:pt x="12" y="37"/>
                  </a:lnTo>
                  <a:lnTo>
                    <a:pt x="8" y="26"/>
                  </a:lnTo>
                  <a:lnTo>
                    <a:pt x="3" y="13"/>
                  </a:lnTo>
                  <a:lnTo>
                    <a:pt x="0" y="0"/>
                  </a:lnTo>
                  <a:lnTo>
                    <a:pt x="6" y="11"/>
                  </a:lnTo>
                  <a:lnTo>
                    <a:pt x="12" y="23"/>
                  </a:lnTo>
                  <a:lnTo>
                    <a:pt x="19" y="34"/>
                  </a:lnTo>
                  <a:lnTo>
                    <a:pt x="27" y="45"/>
                  </a:lnTo>
                  <a:lnTo>
                    <a:pt x="35" y="56"/>
                  </a:lnTo>
                  <a:lnTo>
                    <a:pt x="43" y="66"/>
                  </a:lnTo>
                  <a:lnTo>
                    <a:pt x="51" y="77"/>
                  </a:lnTo>
                  <a:lnTo>
                    <a:pt x="60" y="88"/>
                  </a:lnTo>
                  <a:lnTo>
                    <a:pt x="68" y="98"/>
                  </a:lnTo>
                  <a:lnTo>
                    <a:pt x="76" y="109"/>
                  </a:lnTo>
                  <a:lnTo>
                    <a:pt x="76" y="109"/>
                  </a:lnTo>
                  <a:lnTo>
                    <a:pt x="76" y="107"/>
                  </a:lnTo>
                  <a:close/>
                </a:path>
              </a:pathLst>
            </a:custGeom>
            <a:solidFill>
              <a:srgbClr val="520000"/>
            </a:solidFill>
            <a:ln w="9525">
              <a:noFill/>
              <a:round/>
              <a:headEnd/>
              <a:tailEnd/>
            </a:ln>
          </p:spPr>
          <p:txBody>
            <a:bodyPr/>
            <a:lstStyle/>
            <a:p>
              <a:endParaRPr lang="en-US"/>
            </a:p>
          </p:txBody>
        </p:sp>
        <p:sp>
          <p:nvSpPr>
            <p:cNvPr id="57398" name="Freeform 54"/>
            <p:cNvSpPr>
              <a:spLocks/>
            </p:cNvSpPr>
            <p:nvPr/>
          </p:nvSpPr>
          <p:spPr bwMode="auto">
            <a:xfrm>
              <a:off x="3030" y="3300"/>
              <a:ext cx="54" cy="63"/>
            </a:xfrm>
            <a:custGeom>
              <a:avLst/>
              <a:gdLst/>
              <a:ahLst/>
              <a:cxnLst>
                <a:cxn ang="0">
                  <a:pos x="40" y="126"/>
                </a:cxn>
                <a:cxn ang="0">
                  <a:pos x="18" y="123"/>
                </a:cxn>
                <a:cxn ang="0">
                  <a:pos x="5" y="116"/>
                </a:cxn>
                <a:cxn ang="0">
                  <a:pos x="0" y="108"/>
                </a:cxn>
                <a:cxn ang="0">
                  <a:pos x="2" y="99"/>
                </a:cxn>
                <a:cxn ang="0">
                  <a:pos x="8" y="89"/>
                </a:cxn>
                <a:cxn ang="0">
                  <a:pos x="18" y="78"/>
                </a:cxn>
                <a:cxn ang="0">
                  <a:pos x="27" y="65"/>
                </a:cxn>
                <a:cxn ang="0">
                  <a:pos x="35" y="54"/>
                </a:cxn>
                <a:cxn ang="0">
                  <a:pos x="40" y="41"/>
                </a:cxn>
                <a:cxn ang="0">
                  <a:pos x="42" y="28"/>
                </a:cxn>
                <a:cxn ang="0">
                  <a:pos x="109" y="0"/>
                </a:cxn>
                <a:cxn ang="0">
                  <a:pos x="106" y="11"/>
                </a:cxn>
                <a:cxn ang="0">
                  <a:pos x="104" y="24"/>
                </a:cxn>
                <a:cxn ang="0">
                  <a:pos x="103" y="38"/>
                </a:cxn>
                <a:cxn ang="0">
                  <a:pos x="99" y="52"/>
                </a:cxn>
                <a:cxn ang="0">
                  <a:pos x="95" y="68"/>
                </a:cxn>
                <a:cxn ang="0">
                  <a:pos x="88" y="83"/>
                </a:cxn>
                <a:cxn ang="0">
                  <a:pos x="80" y="97"/>
                </a:cxn>
                <a:cxn ang="0">
                  <a:pos x="71" y="110"/>
                </a:cxn>
                <a:cxn ang="0">
                  <a:pos x="58" y="120"/>
                </a:cxn>
                <a:cxn ang="0">
                  <a:pos x="42" y="126"/>
                </a:cxn>
                <a:cxn ang="0">
                  <a:pos x="42" y="126"/>
                </a:cxn>
                <a:cxn ang="0">
                  <a:pos x="40" y="126"/>
                </a:cxn>
              </a:cxnLst>
              <a:rect l="0" t="0" r="r" b="b"/>
              <a:pathLst>
                <a:path w="109" h="126">
                  <a:moveTo>
                    <a:pt x="40" y="126"/>
                  </a:moveTo>
                  <a:lnTo>
                    <a:pt x="18" y="123"/>
                  </a:lnTo>
                  <a:lnTo>
                    <a:pt x="5" y="116"/>
                  </a:lnTo>
                  <a:lnTo>
                    <a:pt x="0" y="108"/>
                  </a:lnTo>
                  <a:lnTo>
                    <a:pt x="2" y="99"/>
                  </a:lnTo>
                  <a:lnTo>
                    <a:pt x="8" y="89"/>
                  </a:lnTo>
                  <a:lnTo>
                    <a:pt x="18" y="78"/>
                  </a:lnTo>
                  <a:lnTo>
                    <a:pt x="27" y="65"/>
                  </a:lnTo>
                  <a:lnTo>
                    <a:pt x="35" y="54"/>
                  </a:lnTo>
                  <a:lnTo>
                    <a:pt x="40" y="41"/>
                  </a:lnTo>
                  <a:lnTo>
                    <a:pt x="42" y="28"/>
                  </a:lnTo>
                  <a:lnTo>
                    <a:pt x="109" y="0"/>
                  </a:lnTo>
                  <a:lnTo>
                    <a:pt x="106" y="11"/>
                  </a:lnTo>
                  <a:lnTo>
                    <a:pt x="104" y="24"/>
                  </a:lnTo>
                  <a:lnTo>
                    <a:pt x="103" y="38"/>
                  </a:lnTo>
                  <a:lnTo>
                    <a:pt x="99" y="52"/>
                  </a:lnTo>
                  <a:lnTo>
                    <a:pt x="95" y="68"/>
                  </a:lnTo>
                  <a:lnTo>
                    <a:pt x="88" y="83"/>
                  </a:lnTo>
                  <a:lnTo>
                    <a:pt x="80" y="97"/>
                  </a:lnTo>
                  <a:lnTo>
                    <a:pt x="71" y="110"/>
                  </a:lnTo>
                  <a:lnTo>
                    <a:pt x="58" y="120"/>
                  </a:lnTo>
                  <a:lnTo>
                    <a:pt x="42" y="126"/>
                  </a:lnTo>
                  <a:lnTo>
                    <a:pt x="42" y="126"/>
                  </a:lnTo>
                  <a:lnTo>
                    <a:pt x="40" y="126"/>
                  </a:lnTo>
                  <a:close/>
                </a:path>
              </a:pathLst>
            </a:custGeom>
            <a:solidFill>
              <a:srgbClr val="CEA156"/>
            </a:solidFill>
            <a:ln w="9525">
              <a:noFill/>
              <a:round/>
              <a:headEnd/>
              <a:tailEnd/>
            </a:ln>
          </p:spPr>
          <p:txBody>
            <a:bodyPr/>
            <a:lstStyle/>
            <a:p>
              <a:endParaRPr lang="en-US"/>
            </a:p>
          </p:txBody>
        </p:sp>
        <p:sp>
          <p:nvSpPr>
            <p:cNvPr id="57399" name="Freeform 55"/>
            <p:cNvSpPr>
              <a:spLocks/>
            </p:cNvSpPr>
            <p:nvPr/>
          </p:nvSpPr>
          <p:spPr bwMode="auto">
            <a:xfrm>
              <a:off x="3473" y="3300"/>
              <a:ext cx="117" cy="123"/>
            </a:xfrm>
            <a:custGeom>
              <a:avLst/>
              <a:gdLst/>
              <a:ahLst/>
              <a:cxnLst>
                <a:cxn ang="0">
                  <a:pos x="156" y="92"/>
                </a:cxn>
                <a:cxn ang="0">
                  <a:pos x="160" y="75"/>
                </a:cxn>
                <a:cxn ang="0">
                  <a:pos x="158" y="56"/>
                </a:cxn>
                <a:cxn ang="0">
                  <a:pos x="185" y="70"/>
                </a:cxn>
                <a:cxn ang="0">
                  <a:pos x="233" y="139"/>
                </a:cxn>
                <a:cxn ang="0">
                  <a:pos x="228" y="126"/>
                </a:cxn>
                <a:cxn ang="0">
                  <a:pos x="222" y="113"/>
                </a:cxn>
                <a:cxn ang="0">
                  <a:pos x="211" y="102"/>
                </a:cxn>
                <a:cxn ang="0">
                  <a:pos x="209" y="132"/>
                </a:cxn>
                <a:cxn ang="0">
                  <a:pos x="225" y="163"/>
                </a:cxn>
                <a:cxn ang="0">
                  <a:pos x="222" y="193"/>
                </a:cxn>
                <a:cxn ang="0">
                  <a:pos x="211" y="196"/>
                </a:cxn>
                <a:cxn ang="0">
                  <a:pos x="206" y="188"/>
                </a:cxn>
                <a:cxn ang="0">
                  <a:pos x="198" y="184"/>
                </a:cxn>
                <a:cxn ang="0">
                  <a:pos x="200" y="246"/>
                </a:cxn>
                <a:cxn ang="0">
                  <a:pos x="193" y="228"/>
                </a:cxn>
                <a:cxn ang="0">
                  <a:pos x="187" y="209"/>
                </a:cxn>
                <a:cxn ang="0">
                  <a:pos x="179" y="192"/>
                </a:cxn>
                <a:cxn ang="0">
                  <a:pos x="169" y="192"/>
                </a:cxn>
                <a:cxn ang="0">
                  <a:pos x="166" y="203"/>
                </a:cxn>
                <a:cxn ang="0">
                  <a:pos x="168" y="214"/>
                </a:cxn>
                <a:cxn ang="0">
                  <a:pos x="150" y="179"/>
                </a:cxn>
                <a:cxn ang="0">
                  <a:pos x="144" y="188"/>
                </a:cxn>
                <a:cxn ang="0">
                  <a:pos x="142" y="203"/>
                </a:cxn>
                <a:cxn ang="0">
                  <a:pos x="144" y="217"/>
                </a:cxn>
                <a:cxn ang="0">
                  <a:pos x="144" y="208"/>
                </a:cxn>
                <a:cxn ang="0">
                  <a:pos x="139" y="187"/>
                </a:cxn>
                <a:cxn ang="0">
                  <a:pos x="128" y="171"/>
                </a:cxn>
                <a:cxn ang="0">
                  <a:pos x="113" y="161"/>
                </a:cxn>
                <a:cxn ang="0">
                  <a:pos x="105" y="164"/>
                </a:cxn>
                <a:cxn ang="0">
                  <a:pos x="99" y="171"/>
                </a:cxn>
                <a:cxn ang="0">
                  <a:pos x="91" y="179"/>
                </a:cxn>
                <a:cxn ang="0">
                  <a:pos x="92" y="188"/>
                </a:cxn>
                <a:cxn ang="0">
                  <a:pos x="99" y="195"/>
                </a:cxn>
                <a:cxn ang="0">
                  <a:pos x="107" y="201"/>
                </a:cxn>
                <a:cxn ang="0">
                  <a:pos x="110" y="201"/>
                </a:cxn>
                <a:cxn ang="0">
                  <a:pos x="115" y="198"/>
                </a:cxn>
                <a:cxn ang="0">
                  <a:pos x="121" y="196"/>
                </a:cxn>
                <a:cxn ang="0">
                  <a:pos x="120" y="209"/>
                </a:cxn>
                <a:cxn ang="0">
                  <a:pos x="96" y="209"/>
                </a:cxn>
                <a:cxn ang="0">
                  <a:pos x="70" y="196"/>
                </a:cxn>
                <a:cxn ang="0">
                  <a:pos x="49" y="222"/>
                </a:cxn>
                <a:cxn ang="0">
                  <a:pos x="9" y="185"/>
                </a:cxn>
                <a:cxn ang="0">
                  <a:pos x="25" y="147"/>
                </a:cxn>
                <a:cxn ang="0">
                  <a:pos x="46" y="113"/>
                </a:cxn>
                <a:cxn ang="0">
                  <a:pos x="67" y="96"/>
                </a:cxn>
                <a:cxn ang="0">
                  <a:pos x="67" y="112"/>
                </a:cxn>
                <a:cxn ang="0">
                  <a:pos x="67" y="139"/>
                </a:cxn>
                <a:cxn ang="0">
                  <a:pos x="73" y="161"/>
                </a:cxn>
                <a:cxn ang="0">
                  <a:pos x="94" y="147"/>
                </a:cxn>
                <a:cxn ang="0">
                  <a:pos x="115" y="129"/>
                </a:cxn>
                <a:cxn ang="0">
                  <a:pos x="115" y="105"/>
                </a:cxn>
                <a:cxn ang="0">
                  <a:pos x="129" y="83"/>
                </a:cxn>
                <a:cxn ang="0">
                  <a:pos x="131" y="56"/>
                </a:cxn>
                <a:cxn ang="0">
                  <a:pos x="121" y="24"/>
                </a:cxn>
                <a:cxn ang="0">
                  <a:pos x="124" y="12"/>
                </a:cxn>
                <a:cxn ang="0">
                  <a:pos x="131" y="43"/>
                </a:cxn>
                <a:cxn ang="0">
                  <a:pos x="144" y="70"/>
                </a:cxn>
                <a:cxn ang="0">
                  <a:pos x="150" y="102"/>
                </a:cxn>
              </a:cxnLst>
              <a:rect l="0" t="0" r="r" b="b"/>
              <a:pathLst>
                <a:path w="235" h="246">
                  <a:moveTo>
                    <a:pt x="150" y="100"/>
                  </a:moveTo>
                  <a:lnTo>
                    <a:pt x="155" y="97"/>
                  </a:lnTo>
                  <a:lnTo>
                    <a:pt x="156" y="92"/>
                  </a:lnTo>
                  <a:lnTo>
                    <a:pt x="158" y="86"/>
                  </a:lnTo>
                  <a:lnTo>
                    <a:pt x="160" y="81"/>
                  </a:lnTo>
                  <a:lnTo>
                    <a:pt x="160" y="75"/>
                  </a:lnTo>
                  <a:lnTo>
                    <a:pt x="160" y="68"/>
                  </a:lnTo>
                  <a:lnTo>
                    <a:pt x="160" y="62"/>
                  </a:lnTo>
                  <a:lnTo>
                    <a:pt x="158" y="56"/>
                  </a:lnTo>
                  <a:lnTo>
                    <a:pt x="158" y="48"/>
                  </a:lnTo>
                  <a:lnTo>
                    <a:pt x="158" y="41"/>
                  </a:lnTo>
                  <a:lnTo>
                    <a:pt x="185" y="70"/>
                  </a:lnTo>
                  <a:lnTo>
                    <a:pt x="193" y="17"/>
                  </a:lnTo>
                  <a:lnTo>
                    <a:pt x="235" y="144"/>
                  </a:lnTo>
                  <a:lnTo>
                    <a:pt x="233" y="139"/>
                  </a:lnTo>
                  <a:lnTo>
                    <a:pt x="232" y="136"/>
                  </a:lnTo>
                  <a:lnTo>
                    <a:pt x="230" y="131"/>
                  </a:lnTo>
                  <a:lnTo>
                    <a:pt x="228" y="126"/>
                  </a:lnTo>
                  <a:lnTo>
                    <a:pt x="227" y="121"/>
                  </a:lnTo>
                  <a:lnTo>
                    <a:pt x="225" y="116"/>
                  </a:lnTo>
                  <a:lnTo>
                    <a:pt x="222" y="113"/>
                  </a:lnTo>
                  <a:lnTo>
                    <a:pt x="219" y="108"/>
                  </a:lnTo>
                  <a:lnTo>
                    <a:pt x="216" y="105"/>
                  </a:lnTo>
                  <a:lnTo>
                    <a:pt x="211" y="102"/>
                  </a:lnTo>
                  <a:lnTo>
                    <a:pt x="206" y="112"/>
                  </a:lnTo>
                  <a:lnTo>
                    <a:pt x="206" y="123"/>
                  </a:lnTo>
                  <a:lnTo>
                    <a:pt x="209" y="132"/>
                  </a:lnTo>
                  <a:lnTo>
                    <a:pt x="214" y="142"/>
                  </a:lnTo>
                  <a:lnTo>
                    <a:pt x="220" y="153"/>
                  </a:lnTo>
                  <a:lnTo>
                    <a:pt x="225" y="163"/>
                  </a:lnTo>
                  <a:lnTo>
                    <a:pt x="227" y="172"/>
                  </a:lnTo>
                  <a:lnTo>
                    <a:pt x="227" y="184"/>
                  </a:lnTo>
                  <a:lnTo>
                    <a:pt x="222" y="193"/>
                  </a:lnTo>
                  <a:lnTo>
                    <a:pt x="211" y="204"/>
                  </a:lnTo>
                  <a:lnTo>
                    <a:pt x="211" y="200"/>
                  </a:lnTo>
                  <a:lnTo>
                    <a:pt x="211" y="196"/>
                  </a:lnTo>
                  <a:lnTo>
                    <a:pt x="209" y="193"/>
                  </a:lnTo>
                  <a:lnTo>
                    <a:pt x="208" y="192"/>
                  </a:lnTo>
                  <a:lnTo>
                    <a:pt x="206" y="188"/>
                  </a:lnTo>
                  <a:lnTo>
                    <a:pt x="203" y="187"/>
                  </a:lnTo>
                  <a:lnTo>
                    <a:pt x="201" y="185"/>
                  </a:lnTo>
                  <a:lnTo>
                    <a:pt x="198" y="184"/>
                  </a:lnTo>
                  <a:lnTo>
                    <a:pt x="195" y="180"/>
                  </a:lnTo>
                  <a:lnTo>
                    <a:pt x="193" y="179"/>
                  </a:lnTo>
                  <a:lnTo>
                    <a:pt x="200" y="246"/>
                  </a:lnTo>
                  <a:lnTo>
                    <a:pt x="196" y="241"/>
                  </a:lnTo>
                  <a:lnTo>
                    <a:pt x="195" y="235"/>
                  </a:lnTo>
                  <a:lnTo>
                    <a:pt x="193" y="228"/>
                  </a:lnTo>
                  <a:lnTo>
                    <a:pt x="190" y="222"/>
                  </a:lnTo>
                  <a:lnTo>
                    <a:pt x="188" y="216"/>
                  </a:lnTo>
                  <a:lnTo>
                    <a:pt x="187" y="209"/>
                  </a:lnTo>
                  <a:lnTo>
                    <a:pt x="185" y="203"/>
                  </a:lnTo>
                  <a:lnTo>
                    <a:pt x="182" y="198"/>
                  </a:lnTo>
                  <a:lnTo>
                    <a:pt x="179" y="192"/>
                  </a:lnTo>
                  <a:lnTo>
                    <a:pt x="176" y="187"/>
                  </a:lnTo>
                  <a:lnTo>
                    <a:pt x="172" y="188"/>
                  </a:lnTo>
                  <a:lnTo>
                    <a:pt x="169" y="192"/>
                  </a:lnTo>
                  <a:lnTo>
                    <a:pt x="168" y="195"/>
                  </a:lnTo>
                  <a:lnTo>
                    <a:pt x="166" y="198"/>
                  </a:lnTo>
                  <a:lnTo>
                    <a:pt x="166" y="203"/>
                  </a:lnTo>
                  <a:lnTo>
                    <a:pt x="166" y="206"/>
                  </a:lnTo>
                  <a:lnTo>
                    <a:pt x="168" y="211"/>
                  </a:lnTo>
                  <a:lnTo>
                    <a:pt x="168" y="214"/>
                  </a:lnTo>
                  <a:lnTo>
                    <a:pt x="168" y="217"/>
                  </a:lnTo>
                  <a:lnTo>
                    <a:pt x="168" y="222"/>
                  </a:lnTo>
                  <a:lnTo>
                    <a:pt x="150" y="179"/>
                  </a:lnTo>
                  <a:lnTo>
                    <a:pt x="147" y="182"/>
                  </a:lnTo>
                  <a:lnTo>
                    <a:pt x="145" y="185"/>
                  </a:lnTo>
                  <a:lnTo>
                    <a:pt x="144" y="188"/>
                  </a:lnTo>
                  <a:lnTo>
                    <a:pt x="142" y="193"/>
                  </a:lnTo>
                  <a:lnTo>
                    <a:pt x="142" y="198"/>
                  </a:lnTo>
                  <a:lnTo>
                    <a:pt x="142" y="203"/>
                  </a:lnTo>
                  <a:lnTo>
                    <a:pt x="142" y="208"/>
                  </a:lnTo>
                  <a:lnTo>
                    <a:pt x="144" y="212"/>
                  </a:lnTo>
                  <a:lnTo>
                    <a:pt x="144" y="217"/>
                  </a:lnTo>
                  <a:lnTo>
                    <a:pt x="144" y="222"/>
                  </a:lnTo>
                  <a:lnTo>
                    <a:pt x="144" y="214"/>
                  </a:lnTo>
                  <a:lnTo>
                    <a:pt x="144" y="208"/>
                  </a:lnTo>
                  <a:lnTo>
                    <a:pt x="144" y="200"/>
                  </a:lnTo>
                  <a:lnTo>
                    <a:pt x="142" y="193"/>
                  </a:lnTo>
                  <a:lnTo>
                    <a:pt x="139" y="187"/>
                  </a:lnTo>
                  <a:lnTo>
                    <a:pt x="136" y="182"/>
                  </a:lnTo>
                  <a:lnTo>
                    <a:pt x="131" y="176"/>
                  </a:lnTo>
                  <a:lnTo>
                    <a:pt x="128" y="171"/>
                  </a:lnTo>
                  <a:lnTo>
                    <a:pt x="121" y="166"/>
                  </a:lnTo>
                  <a:lnTo>
                    <a:pt x="115" y="161"/>
                  </a:lnTo>
                  <a:lnTo>
                    <a:pt x="113" y="161"/>
                  </a:lnTo>
                  <a:lnTo>
                    <a:pt x="110" y="161"/>
                  </a:lnTo>
                  <a:lnTo>
                    <a:pt x="107" y="163"/>
                  </a:lnTo>
                  <a:lnTo>
                    <a:pt x="105" y="164"/>
                  </a:lnTo>
                  <a:lnTo>
                    <a:pt x="104" y="166"/>
                  </a:lnTo>
                  <a:lnTo>
                    <a:pt x="100" y="169"/>
                  </a:lnTo>
                  <a:lnTo>
                    <a:pt x="99" y="171"/>
                  </a:lnTo>
                  <a:lnTo>
                    <a:pt x="97" y="174"/>
                  </a:lnTo>
                  <a:lnTo>
                    <a:pt x="94" y="177"/>
                  </a:lnTo>
                  <a:lnTo>
                    <a:pt x="91" y="179"/>
                  </a:lnTo>
                  <a:lnTo>
                    <a:pt x="91" y="182"/>
                  </a:lnTo>
                  <a:lnTo>
                    <a:pt x="91" y="185"/>
                  </a:lnTo>
                  <a:lnTo>
                    <a:pt x="92" y="188"/>
                  </a:lnTo>
                  <a:lnTo>
                    <a:pt x="94" y="190"/>
                  </a:lnTo>
                  <a:lnTo>
                    <a:pt x="96" y="193"/>
                  </a:lnTo>
                  <a:lnTo>
                    <a:pt x="99" y="195"/>
                  </a:lnTo>
                  <a:lnTo>
                    <a:pt x="100" y="198"/>
                  </a:lnTo>
                  <a:lnTo>
                    <a:pt x="104" y="200"/>
                  </a:lnTo>
                  <a:lnTo>
                    <a:pt x="107" y="201"/>
                  </a:lnTo>
                  <a:lnTo>
                    <a:pt x="108" y="204"/>
                  </a:lnTo>
                  <a:lnTo>
                    <a:pt x="110" y="203"/>
                  </a:lnTo>
                  <a:lnTo>
                    <a:pt x="110" y="201"/>
                  </a:lnTo>
                  <a:lnTo>
                    <a:pt x="112" y="200"/>
                  </a:lnTo>
                  <a:lnTo>
                    <a:pt x="113" y="198"/>
                  </a:lnTo>
                  <a:lnTo>
                    <a:pt x="115" y="198"/>
                  </a:lnTo>
                  <a:lnTo>
                    <a:pt x="116" y="196"/>
                  </a:lnTo>
                  <a:lnTo>
                    <a:pt x="118" y="196"/>
                  </a:lnTo>
                  <a:lnTo>
                    <a:pt x="121" y="196"/>
                  </a:lnTo>
                  <a:lnTo>
                    <a:pt x="123" y="196"/>
                  </a:lnTo>
                  <a:lnTo>
                    <a:pt x="126" y="196"/>
                  </a:lnTo>
                  <a:lnTo>
                    <a:pt x="120" y="209"/>
                  </a:lnTo>
                  <a:lnTo>
                    <a:pt x="112" y="214"/>
                  </a:lnTo>
                  <a:lnTo>
                    <a:pt x="104" y="214"/>
                  </a:lnTo>
                  <a:lnTo>
                    <a:pt x="96" y="209"/>
                  </a:lnTo>
                  <a:lnTo>
                    <a:pt x="88" y="204"/>
                  </a:lnTo>
                  <a:lnTo>
                    <a:pt x="80" y="198"/>
                  </a:lnTo>
                  <a:lnTo>
                    <a:pt x="70" y="196"/>
                  </a:lnTo>
                  <a:lnTo>
                    <a:pt x="62" y="196"/>
                  </a:lnTo>
                  <a:lnTo>
                    <a:pt x="56" y="204"/>
                  </a:lnTo>
                  <a:lnTo>
                    <a:pt x="49" y="222"/>
                  </a:lnTo>
                  <a:lnTo>
                    <a:pt x="0" y="211"/>
                  </a:lnTo>
                  <a:lnTo>
                    <a:pt x="4" y="198"/>
                  </a:lnTo>
                  <a:lnTo>
                    <a:pt x="9" y="185"/>
                  </a:lnTo>
                  <a:lnTo>
                    <a:pt x="14" y="172"/>
                  </a:lnTo>
                  <a:lnTo>
                    <a:pt x="19" y="160"/>
                  </a:lnTo>
                  <a:lnTo>
                    <a:pt x="25" y="147"/>
                  </a:lnTo>
                  <a:lnTo>
                    <a:pt x="32" y="136"/>
                  </a:lnTo>
                  <a:lnTo>
                    <a:pt x="38" y="124"/>
                  </a:lnTo>
                  <a:lnTo>
                    <a:pt x="46" y="113"/>
                  </a:lnTo>
                  <a:lnTo>
                    <a:pt x="56" y="104"/>
                  </a:lnTo>
                  <a:lnTo>
                    <a:pt x="67" y="94"/>
                  </a:lnTo>
                  <a:lnTo>
                    <a:pt x="67" y="96"/>
                  </a:lnTo>
                  <a:lnTo>
                    <a:pt x="67" y="99"/>
                  </a:lnTo>
                  <a:lnTo>
                    <a:pt x="67" y="104"/>
                  </a:lnTo>
                  <a:lnTo>
                    <a:pt x="67" y="112"/>
                  </a:lnTo>
                  <a:lnTo>
                    <a:pt x="65" y="120"/>
                  </a:lnTo>
                  <a:lnTo>
                    <a:pt x="65" y="129"/>
                  </a:lnTo>
                  <a:lnTo>
                    <a:pt x="67" y="139"/>
                  </a:lnTo>
                  <a:lnTo>
                    <a:pt x="67" y="147"/>
                  </a:lnTo>
                  <a:lnTo>
                    <a:pt x="70" y="155"/>
                  </a:lnTo>
                  <a:lnTo>
                    <a:pt x="73" y="161"/>
                  </a:lnTo>
                  <a:lnTo>
                    <a:pt x="80" y="156"/>
                  </a:lnTo>
                  <a:lnTo>
                    <a:pt x="86" y="152"/>
                  </a:lnTo>
                  <a:lnTo>
                    <a:pt x="94" y="147"/>
                  </a:lnTo>
                  <a:lnTo>
                    <a:pt x="102" y="142"/>
                  </a:lnTo>
                  <a:lnTo>
                    <a:pt x="110" y="136"/>
                  </a:lnTo>
                  <a:lnTo>
                    <a:pt x="115" y="129"/>
                  </a:lnTo>
                  <a:lnTo>
                    <a:pt x="118" y="123"/>
                  </a:lnTo>
                  <a:lnTo>
                    <a:pt x="118" y="115"/>
                  </a:lnTo>
                  <a:lnTo>
                    <a:pt x="115" y="105"/>
                  </a:lnTo>
                  <a:lnTo>
                    <a:pt x="108" y="94"/>
                  </a:lnTo>
                  <a:lnTo>
                    <a:pt x="123" y="89"/>
                  </a:lnTo>
                  <a:lnTo>
                    <a:pt x="129" y="83"/>
                  </a:lnTo>
                  <a:lnTo>
                    <a:pt x="132" y="75"/>
                  </a:lnTo>
                  <a:lnTo>
                    <a:pt x="132" y="67"/>
                  </a:lnTo>
                  <a:lnTo>
                    <a:pt x="131" y="56"/>
                  </a:lnTo>
                  <a:lnTo>
                    <a:pt x="128" y="46"/>
                  </a:lnTo>
                  <a:lnTo>
                    <a:pt x="123" y="35"/>
                  </a:lnTo>
                  <a:lnTo>
                    <a:pt x="121" y="24"/>
                  </a:lnTo>
                  <a:lnTo>
                    <a:pt x="121" y="11"/>
                  </a:lnTo>
                  <a:lnTo>
                    <a:pt x="126" y="0"/>
                  </a:lnTo>
                  <a:lnTo>
                    <a:pt x="124" y="12"/>
                  </a:lnTo>
                  <a:lnTo>
                    <a:pt x="124" y="22"/>
                  </a:lnTo>
                  <a:lnTo>
                    <a:pt x="126" y="33"/>
                  </a:lnTo>
                  <a:lnTo>
                    <a:pt x="131" y="43"/>
                  </a:lnTo>
                  <a:lnTo>
                    <a:pt x="134" y="52"/>
                  </a:lnTo>
                  <a:lnTo>
                    <a:pt x="139" y="60"/>
                  </a:lnTo>
                  <a:lnTo>
                    <a:pt x="144" y="70"/>
                  </a:lnTo>
                  <a:lnTo>
                    <a:pt x="147" y="80"/>
                  </a:lnTo>
                  <a:lnTo>
                    <a:pt x="150" y="91"/>
                  </a:lnTo>
                  <a:lnTo>
                    <a:pt x="150" y="102"/>
                  </a:lnTo>
                  <a:lnTo>
                    <a:pt x="150" y="102"/>
                  </a:lnTo>
                  <a:lnTo>
                    <a:pt x="150" y="100"/>
                  </a:lnTo>
                  <a:close/>
                </a:path>
              </a:pathLst>
            </a:custGeom>
            <a:solidFill>
              <a:srgbClr val="520000"/>
            </a:solidFill>
            <a:ln w="9525">
              <a:noFill/>
              <a:round/>
              <a:headEnd/>
              <a:tailEnd/>
            </a:ln>
          </p:spPr>
          <p:txBody>
            <a:bodyPr/>
            <a:lstStyle/>
            <a:p>
              <a:endParaRPr lang="en-US"/>
            </a:p>
          </p:txBody>
        </p:sp>
        <p:sp>
          <p:nvSpPr>
            <p:cNvPr id="57400" name="Freeform 56"/>
            <p:cNvSpPr>
              <a:spLocks/>
            </p:cNvSpPr>
            <p:nvPr/>
          </p:nvSpPr>
          <p:spPr bwMode="auto">
            <a:xfrm>
              <a:off x="3042" y="3317"/>
              <a:ext cx="20" cy="34"/>
            </a:xfrm>
            <a:custGeom>
              <a:avLst/>
              <a:gdLst/>
              <a:ahLst/>
              <a:cxnLst>
                <a:cxn ang="0">
                  <a:pos x="42" y="0"/>
                </a:cxn>
                <a:cxn ang="0">
                  <a:pos x="42" y="8"/>
                </a:cxn>
                <a:cxn ang="0">
                  <a:pos x="40" y="16"/>
                </a:cxn>
                <a:cxn ang="0">
                  <a:pos x="35" y="22"/>
                </a:cxn>
                <a:cxn ang="0">
                  <a:pos x="31" y="29"/>
                </a:cxn>
                <a:cxn ang="0">
                  <a:pos x="24" y="35"/>
                </a:cxn>
                <a:cxn ang="0">
                  <a:pos x="19" y="41"/>
                </a:cxn>
                <a:cxn ang="0">
                  <a:pos x="13" y="46"/>
                </a:cxn>
                <a:cxn ang="0">
                  <a:pos x="7" y="53"/>
                </a:cxn>
                <a:cxn ang="0">
                  <a:pos x="3" y="59"/>
                </a:cxn>
                <a:cxn ang="0">
                  <a:pos x="0" y="67"/>
                </a:cxn>
                <a:cxn ang="0">
                  <a:pos x="3" y="59"/>
                </a:cxn>
                <a:cxn ang="0">
                  <a:pos x="7" y="51"/>
                </a:cxn>
                <a:cxn ang="0">
                  <a:pos x="8" y="43"/>
                </a:cxn>
                <a:cxn ang="0">
                  <a:pos x="10" y="33"/>
                </a:cxn>
                <a:cxn ang="0">
                  <a:pos x="11" y="24"/>
                </a:cxn>
                <a:cxn ang="0">
                  <a:pos x="15" y="16"/>
                </a:cxn>
                <a:cxn ang="0">
                  <a:pos x="18" y="9"/>
                </a:cxn>
                <a:cxn ang="0">
                  <a:pos x="24" y="3"/>
                </a:cxn>
                <a:cxn ang="0">
                  <a:pos x="32" y="0"/>
                </a:cxn>
                <a:cxn ang="0">
                  <a:pos x="42" y="0"/>
                </a:cxn>
                <a:cxn ang="0">
                  <a:pos x="42" y="0"/>
                </a:cxn>
              </a:cxnLst>
              <a:rect l="0" t="0" r="r" b="b"/>
              <a:pathLst>
                <a:path w="42" h="67">
                  <a:moveTo>
                    <a:pt x="42" y="0"/>
                  </a:moveTo>
                  <a:lnTo>
                    <a:pt x="42" y="8"/>
                  </a:lnTo>
                  <a:lnTo>
                    <a:pt x="40" y="16"/>
                  </a:lnTo>
                  <a:lnTo>
                    <a:pt x="35" y="22"/>
                  </a:lnTo>
                  <a:lnTo>
                    <a:pt x="31" y="29"/>
                  </a:lnTo>
                  <a:lnTo>
                    <a:pt x="24" y="35"/>
                  </a:lnTo>
                  <a:lnTo>
                    <a:pt x="19" y="41"/>
                  </a:lnTo>
                  <a:lnTo>
                    <a:pt x="13" y="46"/>
                  </a:lnTo>
                  <a:lnTo>
                    <a:pt x="7" y="53"/>
                  </a:lnTo>
                  <a:lnTo>
                    <a:pt x="3" y="59"/>
                  </a:lnTo>
                  <a:lnTo>
                    <a:pt x="0" y="67"/>
                  </a:lnTo>
                  <a:lnTo>
                    <a:pt x="3" y="59"/>
                  </a:lnTo>
                  <a:lnTo>
                    <a:pt x="7" y="51"/>
                  </a:lnTo>
                  <a:lnTo>
                    <a:pt x="8" y="43"/>
                  </a:lnTo>
                  <a:lnTo>
                    <a:pt x="10" y="33"/>
                  </a:lnTo>
                  <a:lnTo>
                    <a:pt x="11" y="24"/>
                  </a:lnTo>
                  <a:lnTo>
                    <a:pt x="15" y="16"/>
                  </a:lnTo>
                  <a:lnTo>
                    <a:pt x="18" y="9"/>
                  </a:lnTo>
                  <a:lnTo>
                    <a:pt x="24" y="3"/>
                  </a:lnTo>
                  <a:lnTo>
                    <a:pt x="32" y="0"/>
                  </a:lnTo>
                  <a:lnTo>
                    <a:pt x="42" y="0"/>
                  </a:lnTo>
                  <a:lnTo>
                    <a:pt x="42" y="0"/>
                  </a:lnTo>
                  <a:close/>
                </a:path>
              </a:pathLst>
            </a:custGeom>
            <a:solidFill>
              <a:srgbClr val="FFFF00"/>
            </a:solidFill>
            <a:ln w="9525">
              <a:noFill/>
              <a:round/>
              <a:headEnd/>
              <a:tailEnd/>
            </a:ln>
          </p:spPr>
          <p:txBody>
            <a:bodyPr/>
            <a:lstStyle/>
            <a:p>
              <a:endParaRPr lang="en-US"/>
            </a:p>
          </p:txBody>
        </p:sp>
        <p:sp>
          <p:nvSpPr>
            <p:cNvPr id="57401" name="Freeform 57"/>
            <p:cNvSpPr>
              <a:spLocks/>
            </p:cNvSpPr>
            <p:nvPr/>
          </p:nvSpPr>
          <p:spPr bwMode="auto">
            <a:xfrm>
              <a:off x="2936" y="3321"/>
              <a:ext cx="75" cy="60"/>
            </a:xfrm>
            <a:custGeom>
              <a:avLst/>
              <a:gdLst/>
              <a:ahLst/>
              <a:cxnLst>
                <a:cxn ang="0">
                  <a:pos x="150" y="29"/>
                </a:cxn>
                <a:cxn ang="0">
                  <a:pos x="146" y="42"/>
                </a:cxn>
                <a:cxn ang="0">
                  <a:pos x="139" y="53"/>
                </a:cxn>
                <a:cxn ang="0">
                  <a:pos x="131" y="64"/>
                </a:cxn>
                <a:cxn ang="0">
                  <a:pos x="123" y="74"/>
                </a:cxn>
                <a:cxn ang="0">
                  <a:pos x="115" y="83"/>
                </a:cxn>
                <a:cxn ang="0">
                  <a:pos x="106" y="93"/>
                </a:cxn>
                <a:cxn ang="0">
                  <a:pos x="94" y="101"/>
                </a:cxn>
                <a:cxn ang="0">
                  <a:pos x="83" y="109"/>
                </a:cxn>
                <a:cxn ang="0">
                  <a:pos x="72" y="115"/>
                </a:cxn>
                <a:cxn ang="0">
                  <a:pos x="59" y="120"/>
                </a:cxn>
                <a:cxn ang="0">
                  <a:pos x="0" y="114"/>
                </a:cxn>
                <a:cxn ang="0">
                  <a:pos x="10" y="106"/>
                </a:cxn>
                <a:cxn ang="0">
                  <a:pos x="19" y="96"/>
                </a:cxn>
                <a:cxn ang="0">
                  <a:pos x="27" y="87"/>
                </a:cxn>
                <a:cxn ang="0">
                  <a:pos x="35" y="75"/>
                </a:cxn>
                <a:cxn ang="0">
                  <a:pos x="42" y="64"/>
                </a:cxn>
                <a:cxn ang="0">
                  <a:pos x="48" y="51"/>
                </a:cxn>
                <a:cxn ang="0">
                  <a:pos x="54" y="39"/>
                </a:cxn>
                <a:cxn ang="0">
                  <a:pos x="59" y="26"/>
                </a:cxn>
                <a:cxn ang="0">
                  <a:pos x="62" y="13"/>
                </a:cxn>
                <a:cxn ang="0">
                  <a:pos x="67" y="0"/>
                </a:cxn>
                <a:cxn ang="0">
                  <a:pos x="150" y="29"/>
                </a:cxn>
                <a:cxn ang="0">
                  <a:pos x="150" y="29"/>
                </a:cxn>
              </a:cxnLst>
              <a:rect l="0" t="0" r="r" b="b"/>
              <a:pathLst>
                <a:path w="150" h="120">
                  <a:moveTo>
                    <a:pt x="150" y="29"/>
                  </a:moveTo>
                  <a:lnTo>
                    <a:pt x="146" y="42"/>
                  </a:lnTo>
                  <a:lnTo>
                    <a:pt x="139" y="53"/>
                  </a:lnTo>
                  <a:lnTo>
                    <a:pt x="131" y="64"/>
                  </a:lnTo>
                  <a:lnTo>
                    <a:pt x="123" y="74"/>
                  </a:lnTo>
                  <a:lnTo>
                    <a:pt x="115" y="83"/>
                  </a:lnTo>
                  <a:lnTo>
                    <a:pt x="106" y="93"/>
                  </a:lnTo>
                  <a:lnTo>
                    <a:pt x="94" y="101"/>
                  </a:lnTo>
                  <a:lnTo>
                    <a:pt x="83" y="109"/>
                  </a:lnTo>
                  <a:lnTo>
                    <a:pt x="72" y="115"/>
                  </a:lnTo>
                  <a:lnTo>
                    <a:pt x="59" y="120"/>
                  </a:lnTo>
                  <a:lnTo>
                    <a:pt x="0" y="114"/>
                  </a:lnTo>
                  <a:lnTo>
                    <a:pt x="10" y="106"/>
                  </a:lnTo>
                  <a:lnTo>
                    <a:pt x="19" y="96"/>
                  </a:lnTo>
                  <a:lnTo>
                    <a:pt x="27" y="87"/>
                  </a:lnTo>
                  <a:lnTo>
                    <a:pt x="35" y="75"/>
                  </a:lnTo>
                  <a:lnTo>
                    <a:pt x="42" y="64"/>
                  </a:lnTo>
                  <a:lnTo>
                    <a:pt x="48" y="51"/>
                  </a:lnTo>
                  <a:lnTo>
                    <a:pt x="54" y="39"/>
                  </a:lnTo>
                  <a:lnTo>
                    <a:pt x="59" y="26"/>
                  </a:lnTo>
                  <a:lnTo>
                    <a:pt x="62" y="13"/>
                  </a:lnTo>
                  <a:lnTo>
                    <a:pt x="67" y="0"/>
                  </a:lnTo>
                  <a:lnTo>
                    <a:pt x="150" y="29"/>
                  </a:lnTo>
                  <a:lnTo>
                    <a:pt x="150" y="29"/>
                  </a:lnTo>
                  <a:close/>
                </a:path>
              </a:pathLst>
            </a:custGeom>
            <a:solidFill>
              <a:srgbClr val="CEA156"/>
            </a:solidFill>
            <a:ln w="9525">
              <a:noFill/>
              <a:round/>
              <a:headEnd/>
              <a:tailEnd/>
            </a:ln>
          </p:spPr>
          <p:txBody>
            <a:bodyPr/>
            <a:lstStyle/>
            <a:p>
              <a:endParaRPr lang="en-US"/>
            </a:p>
          </p:txBody>
        </p:sp>
        <p:sp>
          <p:nvSpPr>
            <p:cNvPr id="57402" name="Freeform 58"/>
            <p:cNvSpPr>
              <a:spLocks/>
            </p:cNvSpPr>
            <p:nvPr/>
          </p:nvSpPr>
          <p:spPr bwMode="auto">
            <a:xfrm>
              <a:off x="3316" y="3321"/>
              <a:ext cx="18" cy="23"/>
            </a:xfrm>
            <a:custGeom>
              <a:avLst/>
              <a:gdLst/>
              <a:ahLst/>
              <a:cxnLst>
                <a:cxn ang="0">
                  <a:pos x="24" y="42"/>
                </a:cxn>
                <a:cxn ang="0">
                  <a:pos x="0" y="43"/>
                </a:cxn>
                <a:cxn ang="0">
                  <a:pos x="35" y="0"/>
                </a:cxn>
                <a:cxn ang="0">
                  <a:pos x="29" y="7"/>
                </a:cxn>
                <a:cxn ang="0">
                  <a:pos x="24" y="13"/>
                </a:cxn>
                <a:cxn ang="0">
                  <a:pos x="21" y="21"/>
                </a:cxn>
                <a:cxn ang="0">
                  <a:pos x="21" y="29"/>
                </a:cxn>
                <a:cxn ang="0">
                  <a:pos x="21" y="35"/>
                </a:cxn>
                <a:cxn ang="0">
                  <a:pos x="22" y="40"/>
                </a:cxn>
                <a:cxn ang="0">
                  <a:pos x="22" y="45"/>
                </a:cxn>
                <a:cxn ang="0">
                  <a:pos x="24" y="47"/>
                </a:cxn>
                <a:cxn ang="0">
                  <a:pos x="26" y="47"/>
                </a:cxn>
                <a:cxn ang="0">
                  <a:pos x="24" y="43"/>
                </a:cxn>
                <a:cxn ang="0">
                  <a:pos x="24" y="43"/>
                </a:cxn>
                <a:cxn ang="0">
                  <a:pos x="24" y="42"/>
                </a:cxn>
              </a:cxnLst>
              <a:rect l="0" t="0" r="r" b="b"/>
              <a:pathLst>
                <a:path w="35" h="47">
                  <a:moveTo>
                    <a:pt x="24" y="42"/>
                  </a:moveTo>
                  <a:lnTo>
                    <a:pt x="0" y="43"/>
                  </a:lnTo>
                  <a:lnTo>
                    <a:pt x="35" y="0"/>
                  </a:lnTo>
                  <a:lnTo>
                    <a:pt x="29" y="7"/>
                  </a:lnTo>
                  <a:lnTo>
                    <a:pt x="24" y="13"/>
                  </a:lnTo>
                  <a:lnTo>
                    <a:pt x="21" y="21"/>
                  </a:lnTo>
                  <a:lnTo>
                    <a:pt x="21" y="29"/>
                  </a:lnTo>
                  <a:lnTo>
                    <a:pt x="21" y="35"/>
                  </a:lnTo>
                  <a:lnTo>
                    <a:pt x="22" y="40"/>
                  </a:lnTo>
                  <a:lnTo>
                    <a:pt x="22" y="45"/>
                  </a:lnTo>
                  <a:lnTo>
                    <a:pt x="24" y="47"/>
                  </a:lnTo>
                  <a:lnTo>
                    <a:pt x="26" y="47"/>
                  </a:lnTo>
                  <a:lnTo>
                    <a:pt x="24" y="43"/>
                  </a:lnTo>
                  <a:lnTo>
                    <a:pt x="24" y="43"/>
                  </a:lnTo>
                  <a:lnTo>
                    <a:pt x="24" y="42"/>
                  </a:lnTo>
                  <a:close/>
                </a:path>
              </a:pathLst>
            </a:custGeom>
            <a:solidFill>
              <a:srgbClr val="CEA156"/>
            </a:solidFill>
            <a:ln w="9525">
              <a:noFill/>
              <a:round/>
              <a:headEnd/>
              <a:tailEnd/>
            </a:ln>
          </p:spPr>
          <p:txBody>
            <a:bodyPr/>
            <a:lstStyle/>
            <a:p>
              <a:endParaRPr lang="en-US"/>
            </a:p>
          </p:txBody>
        </p:sp>
        <p:sp>
          <p:nvSpPr>
            <p:cNvPr id="57403" name="Freeform 59"/>
            <p:cNvSpPr>
              <a:spLocks/>
            </p:cNvSpPr>
            <p:nvPr/>
          </p:nvSpPr>
          <p:spPr bwMode="auto">
            <a:xfrm>
              <a:off x="3599" y="3321"/>
              <a:ext cx="55" cy="153"/>
            </a:xfrm>
            <a:custGeom>
              <a:avLst/>
              <a:gdLst/>
              <a:ahLst/>
              <a:cxnLst>
                <a:cxn ang="0">
                  <a:pos x="53" y="119"/>
                </a:cxn>
                <a:cxn ang="0">
                  <a:pos x="56" y="115"/>
                </a:cxn>
                <a:cxn ang="0">
                  <a:pos x="60" y="109"/>
                </a:cxn>
                <a:cxn ang="0">
                  <a:pos x="60" y="104"/>
                </a:cxn>
                <a:cxn ang="0">
                  <a:pos x="61" y="98"/>
                </a:cxn>
                <a:cxn ang="0">
                  <a:pos x="63" y="96"/>
                </a:cxn>
                <a:cxn ang="0">
                  <a:pos x="68" y="96"/>
                </a:cxn>
                <a:cxn ang="0">
                  <a:pos x="74" y="96"/>
                </a:cxn>
                <a:cxn ang="0">
                  <a:pos x="80" y="96"/>
                </a:cxn>
                <a:cxn ang="0">
                  <a:pos x="84" y="99"/>
                </a:cxn>
                <a:cxn ang="0">
                  <a:pos x="77" y="107"/>
                </a:cxn>
                <a:cxn ang="0">
                  <a:pos x="71" y="122"/>
                </a:cxn>
                <a:cxn ang="0">
                  <a:pos x="76" y="138"/>
                </a:cxn>
                <a:cxn ang="0">
                  <a:pos x="84" y="155"/>
                </a:cxn>
                <a:cxn ang="0">
                  <a:pos x="92" y="173"/>
                </a:cxn>
                <a:cxn ang="0">
                  <a:pos x="103" y="170"/>
                </a:cxn>
                <a:cxn ang="0">
                  <a:pos x="109" y="186"/>
                </a:cxn>
                <a:cxn ang="0">
                  <a:pos x="111" y="187"/>
                </a:cxn>
                <a:cxn ang="0">
                  <a:pos x="111" y="183"/>
                </a:cxn>
                <a:cxn ang="0">
                  <a:pos x="109" y="176"/>
                </a:cxn>
                <a:cxn ang="0">
                  <a:pos x="106" y="171"/>
                </a:cxn>
                <a:cxn ang="0">
                  <a:pos x="92" y="307"/>
                </a:cxn>
                <a:cxn ang="0">
                  <a:pos x="100" y="269"/>
                </a:cxn>
                <a:cxn ang="0">
                  <a:pos x="100" y="232"/>
                </a:cxn>
                <a:cxn ang="0">
                  <a:pos x="93" y="195"/>
                </a:cxn>
                <a:cxn ang="0">
                  <a:pos x="82" y="160"/>
                </a:cxn>
                <a:cxn ang="0">
                  <a:pos x="68" y="128"/>
                </a:cxn>
                <a:cxn ang="0">
                  <a:pos x="61" y="133"/>
                </a:cxn>
                <a:cxn ang="0">
                  <a:pos x="60" y="139"/>
                </a:cxn>
                <a:cxn ang="0">
                  <a:pos x="60" y="147"/>
                </a:cxn>
                <a:cxn ang="0">
                  <a:pos x="60" y="155"/>
                </a:cxn>
                <a:cxn ang="0">
                  <a:pos x="61" y="163"/>
                </a:cxn>
                <a:cxn ang="0">
                  <a:pos x="50" y="120"/>
                </a:cxn>
              </a:cxnLst>
              <a:rect l="0" t="0" r="r" b="b"/>
              <a:pathLst>
                <a:path w="111" h="307">
                  <a:moveTo>
                    <a:pt x="50" y="120"/>
                  </a:moveTo>
                  <a:lnTo>
                    <a:pt x="53" y="119"/>
                  </a:lnTo>
                  <a:lnTo>
                    <a:pt x="55" y="117"/>
                  </a:lnTo>
                  <a:lnTo>
                    <a:pt x="56" y="115"/>
                  </a:lnTo>
                  <a:lnTo>
                    <a:pt x="58" y="112"/>
                  </a:lnTo>
                  <a:lnTo>
                    <a:pt x="60" y="109"/>
                  </a:lnTo>
                  <a:lnTo>
                    <a:pt x="60" y="106"/>
                  </a:lnTo>
                  <a:lnTo>
                    <a:pt x="60" y="104"/>
                  </a:lnTo>
                  <a:lnTo>
                    <a:pt x="61" y="101"/>
                  </a:lnTo>
                  <a:lnTo>
                    <a:pt x="61" y="98"/>
                  </a:lnTo>
                  <a:lnTo>
                    <a:pt x="61" y="96"/>
                  </a:lnTo>
                  <a:lnTo>
                    <a:pt x="63" y="96"/>
                  </a:lnTo>
                  <a:lnTo>
                    <a:pt x="66" y="96"/>
                  </a:lnTo>
                  <a:lnTo>
                    <a:pt x="68" y="96"/>
                  </a:lnTo>
                  <a:lnTo>
                    <a:pt x="71" y="95"/>
                  </a:lnTo>
                  <a:lnTo>
                    <a:pt x="74" y="96"/>
                  </a:lnTo>
                  <a:lnTo>
                    <a:pt x="77" y="96"/>
                  </a:lnTo>
                  <a:lnTo>
                    <a:pt x="80" y="96"/>
                  </a:lnTo>
                  <a:lnTo>
                    <a:pt x="82" y="98"/>
                  </a:lnTo>
                  <a:lnTo>
                    <a:pt x="84" y="99"/>
                  </a:lnTo>
                  <a:lnTo>
                    <a:pt x="85" y="103"/>
                  </a:lnTo>
                  <a:lnTo>
                    <a:pt x="77" y="107"/>
                  </a:lnTo>
                  <a:lnTo>
                    <a:pt x="72" y="114"/>
                  </a:lnTo>
                  <a:lnTo>
                    <a:pt x="71" y="122"/>
                  </a:lnTo>
                  <a:lnTo>
                    <a:pt x="72" y="130"/>
                  </a:lnTo>
                  <a:lnTo>
                    <a:pt x="76" y="138"/>
                  </a:lnTo>
                  <a:lnTo>
                    <a:pt x="80" y="146"/>
                  </a:lnTo>
                  <a:lnTo>
                    <a:pt x="84" y="155"/>
                  </a:lnTo>
                  <a:lnTo>
                    <a:pt x="88" y="163"/>
                  </a:lnTo>
                  <a:lnTo>
                    <a:pt x="92" y="173"/>
                  </a:lnTo>
                  <a:lnTo>
                    <a:pt x="92" y="181"/>
                  </a:lnTo>
                  <a:lnTo>
                    <a:pt x="103" y="170"/>
                  </a:lnTo>
                  <a:lnTo>
                    <a:pt x="109" y="181"/>
                  </a:lnTo>
                  <a:lnTo>
                    <a:pt x="109" y="186"/>
                  </a:lnTo>
                  <a:lnTo>
                    <a:pt x="111" y="187"/>
                  </a:lnTo>
                  <a:lnTo>
                    <a:pt x="111" y="187"/>
                  </a:lnTo>
                  <a:lnTo>
                    <a:pt x="111" y="186"/>
                  </a:lnTo>
                  <a:lnTo>
                    <a:pt x="111" y="183"/>
                  </a:lnTo>
                  <a:lnTo>
                    <a:pt x="109" y="179"/>
                  </a:lnTo>
                  <a:lnTo>
                    <a:pt x="109" y="176"/>
                  </a:lnTo>
                  <a:lnTo>
                    <a:pt x="108" y="173"/>
                  </a:lnTo>
                  <a:lnTo>
                    <a:pt x="106" y="171"/>
                  </a:lnTo>
                  <a:lnTo>
                    <a:pt x="103" y="170"/>
                  </a:lnTo>
                  <a:lnTo>
                    <a:pt x="92" y="307"/>
                  </a:lnTo>
                  <a:lnTo>
                    <a:pt x="98" y="288"/>
                  </a:lnTo>
                  <a:lnTo>
                    <a:pt x="100" y="269"/>
                  </a:lnTo>
                  <a:lnTo>
                    <a:pt x="101" y="250"/>
                  </a:lnTo>
                  <a:lnTo>
                    <a:pt x="100" y="232"/>
                  </a:lnTo>
                  <a:lnTo>
                    <a:pt x="96" y="213"/>
                  </a:lnTo>
                  <a:lnTo>
                    <a:pt x="93" y="195"/>
                  </a:lnTo>
                  <a:lnTo>
                    <a:pt x="88" y="178"/>
                  </a:lnTo>
                  <a:lnTo>
                    <a:pt x="82" y="160"/>
                  </a:lnTo>
                  <a:lnTo>
                    <a:pt x="76" y="144"/>
                  </a:lnTo>
                  <a:lnTo>
                    <a:pt x="68" y="128"/>
                  </a:lnTo>
                  <a:lnTo>
                    <a:pt x="64" y="130"/>
                  </a:lnTo>
                  <a:lnTo>
                    <a:pt x="61" y="133"/>
                  </a:lnTo>
                  <a:lnTo>
                    <a:pt x="60" y="136"/>
                  </a:lnTo>
                  <a:lnTo>
                    <a:pt x="60" y="139"/>
                  </a:lnTo>
                  <a:lnTo>
                    <a:pt x="60" y="144"/>
                  </a:lnTo>
                  <a:lnTo>
                    <a:pt x="60" y="147"/>
                  </a:lnTo>
                  <a:lnTo>
                    <a:pt x="60" y="152"/>
                  </a:lnTo>
                  <a:lnTo>
                    <a:pt x="60" y="155"/>
                  </a:lnTo>
                  <a:lnTo>
                    <a:pt x="60" y="159"/>
                  </a:lnTo>
                  <a:lnTo>
                    <a:pt x="61" y="163"/>
                  </a:lnTo>
                  <a:lnTo>
                    <a:pt x="0" y="0"/>
                  </a:lnTo>
                  <a:lnTo>
                    <a:pt x="50" y="120"/>
                  </a:lnTo>
                  <a:lnTo>
                    <a:pt x="50" y="120"/>
                  </a:lnTo>
                  <a:close/>
                </a:path>
              </a:pathLst>
            </a:custGeom>
            <a:solidFill>
              <a:srgbClr val="520000"/>
            </a:solidFill>
            <a:ln w="9525">
              <a:noFill/>
              <a:round/>
              <a:headEnd/>
              <a:tailEnd/>
            </a:ln>
          </p:spPr>
          <p:txBody>
            <a:bodyPr/>
            <a:lstStyle/>
            <a:p>
              <a:endParaRPr lang="en-US"/>
            </a:p>
          </p:txBody>
        </p:sp>
        <p:sp>
          <p:nvSpPr>
            <p:cNvPr id="57404" name="Freeform 60"/>
            <p:cNvSpPr>
              <a:spLocks/>
            </p:cNvSpPr>
            <p:nvPr/>
          </p:nvSpPr>
          <p:spPr bwMode="auto">
            <a:xfrm>
              <a:off x="2700" y="3329"/>
              <a:ext cx="58" cy="48"/>
            </a:xfrm>
            <a:custGeom>
              <a:avLst/>
              <a:gdLst/>
              <a:ahLst/>
              <a:cxnLst>
                <a:cxn ang="0">
                  <a:pos x="115" y="2"/>
                </a:cxn>
                <a:cxn ang="0">
                  <a:pos x="112" y="13"/>
                </a:cxn>
                <a:cxn ang="0">
                  <a:pos x="104" y="24"/>
                </a:cxn>
                <a:cxn ang="0">
                  <a:pos x="96" y="34"/>
                </a:cxn>
                <a:cxn ang="0">
                  <a:pos x="85" y="42"/>
                </a:cxn>
                <a:cxn ang="0">
                  <a:pos x="74" y="51"/>
                </a:cxn>
                <a:cxn ang="0">
                  <a:pos x="62" y="59"/>
                </a:cxn>
                <a:cxn ang="0">
                  <a:pos x="51" y="69"/>
                </a:cxn>
                <a:cxn ang="0">
                  <a:pos x="42" y="77"/>
                </a:cxn>
                <a:cxn ang="0">
                  <a:pos x="32" y="87"/>
                </a:cxn>
                <a:cxn ang="0">
                  <a:pos x="24" y="98"/>
                </a:cxn>
                <a:cxn ang="0">
                  <a:pos x="16" y="93"/>
                </a:cxn>
                <a:cxn ang="0">
                  <a:pos x="10" y="88"/>
                </a:cxn>
                <a:cxn ang="0">
                  <a:pos x="5" y="80"/>
                </a:cxn>
                <a:cxn ang="0">
                  <a:pos x="2" y="72"/>
                </a:cxn>
                <a:cxn ang="0">
                  <a:pos x="0" y="63"/>
                </a:cxn>
                <a:cxn ang="0">
                  <a:pos x="0" y="53"/>
                </a:cxn>
                <a:cxn ang="0">
                  <a:pos x="0" y="43"/>
                </a:cxn>
                <a:cxn ang="0">
                  <a:pos x="0" y="32"/>
                </a:cxn>
                <a:cxn ang="0">
                  <a:pos x="0" y="23"/>
                </a:cxn>
                <a:cxn ang="0">
                  <a:pos x="0" y="13"/>
                </a:cxn>
                <a:cxn ang="0">
                  <a:pos x="13" y="10"/>
                </a:cxn>
                <a:cxn ang="0">
                  <a:pos x="26" y="7"/>
                </a:cxn>
                <a:cxn ang="0">
                  <a:pos x="37" y="5"/>
                </a:cxn>
                <a:cxn ang="0">
                  <a:pos x="48" y="3"/>
                </a:cxn>
                <a:cxn ang="0">
                  <a:pos x="59" y="2"/>
                </a:cxn>
                <a:cxn ang="0">
                  <a:pos x="70" y="0"/>
                </a:cxn>
                <a:cxn ang="0">
                  <a:pos x="82" y="0"/>
                </a:cxn>
                <a:cxn ang="0">
                  <a:pos x="93" y="0"/>
                </a:cxn>
                <a:cxn ang="0">
                  <a:pos x="104" y="0"/>
                </a:cxn>
                <a:cxn ang="0">
                  <a:pos x="117" y="2"/>
                </a:cxn>
                <a:cxn ang="0">
                  <a:pos x="117" y="2"/>
                </a:cxn>
                <a:cxn ang="0">
                  <a:pos x="115" y="2"/>
                </a:cxn>
              </a:cxnLst>
              <a:rect l="0" t="0" r="r" b="b"/>
              <a:pathLst>
                <a:path w="117" h="98">
                  <a:moveTo>
                    <a:pt x="115" y="2"/>
                  </a:moveTo>
                  <a:lnTo>
                    <a:pt x="112" y="13"/>
                  </a:lnTo>
                  <a:lnTo>
                    <a:pt x="104" y="24"/>
                  </a:lnTo>
                  <a:lnTo>
                    <a:pt x="96" y="34"/>
                  </a:lnTo>
                  <a:lnTo>
                    <a:pt x="85" y="42"/>
                  </a:lnTo>
                  <a:lnTo>
                    <a:pt x="74" y="51"/>
                  </a:lnTo>
                  <a:lnTo>
                    <a:pt x="62" y="59"/>
                  </a:lnTo>
                  <a:lnTo>
                    <a:pt x="51" y="69"/>
                  </a:lnTo>
                  <a:lnTo>
                    <a:pt x="42" y="77"/>
                  </a:lnTo>
                  <a:lnTo>
                    <a:pt x="32" y="87"/>
                  </a:lnTo>
                  <a:lnTo>
                    <a:pt x="24" y="98"/>
                  </a:lnTo>
                  <a:lnTo>
                    <a:pt x="16" y="93"/>
                  </a:lnTo>
                  <a:lnTo>
                    <a:pt x="10" y="88"/>
                  </a:lnTo>
                  <a:lnTo>
                    <a:pt x="5" y="80"/>
                  </a:lnTo>
                  <a:lnTo>
                    <a:pt x="2" y="72"/>
                  </a:lnTo>
                  <a:lnTo>
                    <a:pt x="0" y="63"/>
                  </a:lnTo>
                  <a:lnTo>
                    <a:pt x="0" y="53"/>
                  </a:lnTo>
                  <a:lnTo>
                    <a:pt x="0" y="43"/>
                  </a:lnTo>
                  <a:lnTo>
                    <a:pt x="0" y="32"/>
                  </a:lnTo>
                  <a:lnTo>
                    <a:pt x="0" y="23"/>
                  </a:lnTo>
                  <a:lnTo>
                    <a:pt x="0" y="13"/>
                  </a:lnTo>
                  <a:lnTo>
                    <a:pt x="13" y="10"/>
                  </a:lnTo>
                  <a:lnTo>
                    <a:pt x="26" y="7"/>
                  </a:lnTo>
                  <a:lnTo>
                    <a:pt x="37" y="5"/>
                  </a:lnTo>
                  <a:lnTo>
                    <a:pt x="48" y="3"/>
                  </a:lnTo>
                  <a:lnTo>
                    <a:pt x="59" y="2"/>
                  </a:lnTo>
                  <a:lnTo>
                    <a:pt x="70" y="0"/>
                  </a:lnTo>
                  <a:lnTo>
                    <a:pt x="82" y="0"/>
                  </a:lnTo>
                  <a:lnTo>
                    <a:pt x="93" y="0"/>
                  </a:lnTo>
                  <a:lnTo>
                    <a:pt x="104" y="0"/>
                  </a:lnTo>
                  <a:lnTo>
                    <a:pt x="117" y="2"/>
                  </a:lnTo>
                  <a:lnTo>
                    <a:pt x="117" y="2"/>
                  </a:lnTo>
                  <a:lnTo>
                    <a:pt x="115" y="2"/>
                  </a:lnTo>
                  <a:close/>
                </a:path>
              </a:pathLst>
            </a:custGeom>
            <a:solidFill>
              <a:srgbClr val="CEA156"/>
            </a:solidFill>
            <a:ln w="9525">
              <a:noFill/>
              <a:round/>
              <a:headEnd/>
              <a:tailEnd/>
            </a:ln>
          </p:spPr>
          <p:txBody>
            <a:bodyPr/>
            <a:lstStyle/>
            <a:p>
              <a:endParaRPr lang="en-US"/>
            </a:p>
          </p:txBody>
        </p:sp>
        <p:sp>
          <p:nvSpPr>
            <p:cNvPr id="57405" name="Freeform 61"/>
            <p:cNvSpPr>
              <a:spLocks/>
            </p:cNvSpPr>
            <p:nvPr/>
          </p:nvSpPr>
          <p:spPr bwMode="auto">
            <a:xfrm>
              <a:off x="2332" y="3335"/>
              <a:ext cx="13" cy="16"/>
            </a:xfrm>
            <a:custGeom>
              <a:avLst/>
              <a:gdLst/>
              <a:ahLst/>
              <a:cxnLst>
                <a:cxn ang="0">
                  <a:pos x="24" y="0"/>
                </a:cxn>
                <a:cxn ang="0">
                  <a:pos x="24" y="3"/>
                </a:cxn>
                <a:cxn ang="0">
                  <a:pos x="24" y="6"/>
                </a:cxn>
                <a:cxn ang="0">
                  <a:pos x="24" y="10"/>
                </a:cxn>
                <a:cxn ang="0">
                  <a:pos x="26" y="14"/>
                </a:cxn>
                <a:cxn ang="0">
                  <a:pos x="26" y="18"/>
                </a:cxn>
                <a:cxn ang="0">
                  <a:pos x="26" y="21"/>
                </a:cxn>
                <a:cxn ang="0">
                  <a:pos x="26" y="24"/>
                </a:cxn>
                <a:cxn ang="0">
                  <a:pos x="24" y="27"/>
                </a:cxn>
                <a:cxn ang="0">
                  <a:pos x="21" y="29"/>
                </a:cxn>
                <a:cxn ang="0">
                  <a:pos x="18" y="32"/>
                </a:cxn>
                <a:cxn ang="0">
                  <a:pos x="0" y="32"/>
                </a:cxn>
                <a:cxn ang="0">
                  <a:pos x="8" y="32"/>
                </a:cxn>
                <a:cxn ang="0">
                  <a:pos x="8" y="0"/>
                </a:cxn>
                <a:cxn ang="0">
                  <a:pos x="26" y="0"/>
                </a:cxn>
                <a:cxn ang="0">
                  <a:pos x="26" y="0"/>
                </a:cxn>
                <a:cxn ang="0">
                  <a:pos x="24" y="0"/>
                </a:cxn>
              </a:cxnLst>
              <a:rect l="0" t="0" r="r" b="b"/>
              <a:pathLst>
                <a:path w="26" h="32">
                  <a:moveTo>
                    <a:pt x="24" y="0"/>
                  </a:moveTo>
                  <a:lnTo>
                    <a:pt x="24" y="3"/>
                  </a:lnTo>
                  <a:lnTo>
                    <a:pt x="24" y="6"/>
                  </a:lnTo>
                  <a:lnTo>
                    <a:pt x="24" y="10"/>
                  </a:lnTo>
                  <a:lnTo>
                    <a:pt x="26" y="14"/>
                  </a:lnTo>
                  <a:lnTo>
                    <a:pt x="26" y="18"/>
                  </a:lnTo>
                  <a:lnTo>
                    <a:pt x="26" y="21"/>
                  </a:lnTo>
                  <a:lnTo>
                    <a:pt x="26" y="24"/>
                  </a:lnTo>
                  <a:lnTo>
                    <a:pt x="24" y="27"/>
                  </a:lnTo>
                  <a:lnTo>
                    <a:pt x="21" y="29"/>
                  </a:lnTo>
                  <a:lnTo>
                    <a:pt x="18" y="32"/>
                  </a:lnTo>
                  <a:lnTo>
                    <a:pt x="0" y="32"/>
                  </a:lnTo>
                  <a:lnTo>
                    <a:pt x="8" y="32"/>
                  </a:lnTo>
                  <a:lnTo>
                    <a:pt x="8" y="0"/>
                  </a:lnTo>
                  <a:lnTo>
                    <a:pt x="26" y="0"/>
                  </a:lnTo>
                  <a:lnTo>
                    <a:pt x="26" y="0"/>
                  </a:lnTo>
                  <a:lnTo>
                    <a:pt x="24" y="0"/>
                  </a:lnTo>
                  <a:close/>
                </a:path>
              </a:pathLst>
            </a:custGeom>
            <a:solidFill>
              <a:srgbClr val="CEA156"/>
            </a:solidFill>
            <a:ln w="9525">
              <a:noFill/>
              <a:round/>
              <a:headEnd/>
              <a:tailEnd/>
            </a:ln>
          </p:spPr>
          <p:txBody>
            <a:bodyPr/>
            <a:lstStyle/>
            <a:p>
              <a:endParaRPr lang="en-US"/>
            </a:p>
          </p:txBody>
        </p:sp>
        <p:sp>
          <p:nvSpPr>
            <p:cNvPr id="57406" name="Freeform 62"/>
            <p:cNvSpPr>
              <a:spLocks/>
            </p:cNvSpPr>
            <p:nvPr/>
          </p:nvSpPr>
          <p:spPr bwMode="auto">
            <a:xfrm>
              <a:off x="2996" y="3334"/>
              <a:ext cx="6" cy="22"/>
            </a:xfrm>
            <a:custGeom>
              <a:avLst/>
              <a:gdLst/>
              <a:ahLst/>
              <a:cxnLst>
                <a:cxn ang="0">
                  <a:pos x="13" y="8"/>
                </a:cxn>
                <a:cxn ang="0">
                  <a:pos x="0" y="44"/>
                </a:cxn>
                <a:cxn ang="0">
                  <a:pos x="0" y="2"/>
                </a:cxn>
                <a:cxn ang="0">
                  <a:pos x="2" y="2"/>
                </a:cxn>
                <a:cxn ang="0">
                  <a:pos x="3" y="0"/>
                </a:cxn>
                <a:cxn ang="0">
                  <a:pos x="5" y="2"/>
                </a:cxn>
                <a:cxn ang="0">
                  <a:pos x="6" y="2"/>
                </a:cxn>
                <a:cxn ang="0">
                  <a:pos x="8" y="4"/>
                </a:cxn>
                <a:cxn ang="0">
                  <a:pos x="10" y="4"/>
                </a:cxn>
                <a:cxn ang="0">
                  <a:pos x="10" y="5"/>
                </a:cxn>
                <a:cxn ang="0">
                  <a:pos x="11" y="7"/>
                </a:cxn>
                <a:cxn ang="0">
                  <a:pos x="13" y="8"/>
                </a:cxn>
                <a:cxn ang="0">
                  <a:pos x="13" y="8"/>
                </a:cxn>
                <a:cxn ang="0">
                  <a:pos x="13" y="8"/>
                </a:cxn>
              </a:cxnLst>
              <a:rect l="0" t="0" r="r" b="b"/>
              <a:pathLst>
                <a:path w="13" h="44">
                  <a:moveTo>
                    <a:pt x="13" y="8"/>
                  </a:moveTo>
                  <a:lnTo>
                    <a:pt x="0" y="44"/>
                  </a:lnTo>
                  <a:lnTo>
                    <a:pt x="0" y="2"/>
                  </a:lnTo>
                  <a:lnTo>
                    <a:pt x="2" y="2"/>
                  </a:lnTo>
                  <a:lnTo>
                    <a:pt x="3" y="0"/>
                  </a:lnTo>
                  <a:lnTo>
                    <a:pt x="5" y="2"/>
                  </a:lnTo>
                  <a:lnTo>
                    <a:pt x="6" y="2"/>
                  </a:lnTo>
                  <a:lnTo>
                    <a:pt x="8" y="4"/>
                  </a:lnTo>
                  <a:lnTo>
                    <a:pt x="10" y="4"/>
                  </a:lnTo>
                  <a:lnTo>
                    <a:pt x="10" y="5"/>
                  </a:lnTo>
                  <a:lnTo>
                    <a:pt x="11" y="7"/>
                  </a:lnTo>
                  <a:lnTo>
                    <a:pt x="13" y="8"/>
                  </a:lnTo>
                  <a:lnTo>
                    <a:pt x="13" y="8"/>
                  </a:lnTo>
                  <a:lnTo>
                    <a:pt x="13" y="8"/>
                  </a:lnTo>
                  <a:close/>
                </a:path>
              </a:pathLst>
            </a:custGeom>
            <a:solidFill>
              <a:srgbClr val="FFFF00"/>
            </a:solidFill>
            <a:ln w="9525">
              <a:noFill/>
              <a:round/>
              <a:headEnd/>
              <a:tailEnd/>
            </a:ln>
          </p:spPr>
          <p:txBody>
            <a:bodyPr/>
            <a:lstStyle/>
            <a:p>
              <a:endParaRPr lang="en-US"/>
            </a:p>
          </p:txBody>
        </p:sp>
        <p:sp>
          <p:nvSpPr>
            <p:cNvPr id="57407" name="Freeform 63"/>
            <p:cNvSpPr>
              <a:spLocks/>
            </p:cNvSpPr>
            <p:nvPr/>
          </p:nvSpPr>
          <p:spPr bwMode="auto">
            <a:xfrm>
              <a:off x="3050" y="3335"/>
              <a:ext cx="21" cy="22"/>
            </a:xfrm>
            <a:custGeom>
              <a:avLst/>
              <a:gdLst/>
              <a:ahLst/>
              <a:cxnLst>
                <a:cxn ang="0">
                  <a:pos x="0" y="42"/>
                </a:cxn>
                <a:cxn ang="0">
                  <a:pos x="43" y="0"/>
                </a:cxn>
                <a:cxn ang="0">
                  <a:pos x="40" y="5"/>
                </a:cxn>
                <a:cxn ang="0">
                  <a:pos x="37" y="11"/>
                </a:cxn>
                <a:cxn ang="0">
                  <a:pos x="34" y="16"/>
                </a:cxn>
                <a:cxn ang="0">
                  <a:pos x="31" y="22"/>
                </a:cxn>
                <a:cxn ang="0">
                  <a:pos x="27" y="29"/>
                </a:cxn>
                <a:cxn ang="0">
                  <a:pos x="24" y="35"/>
                </a:cxn>
                <a:cxn ang="0">
                  <a:pos x="21" y="38"/>
                </a:cxn>
                <a:cxn ang="0">
                  <a:pos x="15" y="42"/>
                </a:cxn>
                <a:cxn ang="0">
                  <a:pos x="10" y="43"/>
                </a:cxn>
                <a:cxn ang="0">
                  <a:pos x="2" y="42"/>
                </a:cxn>
                <a:cxn ang="0">
                  <a:pos x="2" y="42"/>
                </a:cxn>
                <a:cxn ang="0">
                  <a:pos x="0" y="42"/>
                </a:cxn>
              </a:cxnLst>
              <a:rect l="0" t="0" r="r" b="b"/>
              <a:pathLst>
                <a:path w="43" h="43">
                  <a:moveTo>
                    <a:pt x="0" y="42"/>
                  </a:moveTo>
                  <a:lnTo>
                    <a:pt x="43" y="0"/>
                  </a:lnTo>
                  <a:lnTo>
                    <a:pt x="40" y="5"/>
                  </a:lnTo>
                  <a:lnTo>
                    <a:pt x="37" y="11"/>
                  </a:lnTo>
                  <a:lnTo>
                    <a:pt x="34" y="16"/>
                  </a:lnTo>
                  <a:lnTo>
                    <a:pt x="31" y="22"/>
                  </a:lnTo>
                  <a:lnTo>
                    <a:pt x="27" y="29"/>
                  </a:lnTo>
                  <a:lnTo>
                    <a:pt x="24" y="35"/>
                  </a:lnTo>
                  <a:lnTo>
                    <a:pt x="21" y="38"/>
                  </a:lnTo>
                  <a:lnTo>
                    <a:pt x="15" y="42"/>
                  </a:lnTo>
                  <a:lnTo>
                    <a:pt x="10" y="43"/>
                  </a:lnTo>
                  <a:lnTo>
                    <a:pt x="2" y="42"/>
                  </a:lnTo>
                  <a:lnTo>
                    <a:pt x="2" y="42"/>
                  </a:lnTo>
                  <a:lnTo>
                    <a:pt x="0" y="42"/>
                  </a:lnTo>
                  <a:close/>
                </a:path>
              </a:pathLst>
            </a:custGeom>
            <a:solidFill>
              <a:srgbClr val="FFFF00"/>
            </a:solidFill>
            <a:ln w="9525">
              <a:noFill/>
              <a:round/>
              <a:headEnd/>
              <a:tailEnd/>
            </a:ln>
          </p:spPr>
          <p:txBody>
            <a:bodyPr/>
            <a:lstStyle/>
            <a:p>
              <a:endParaRPr lang="en-US"/>
            </a:p>
          </p:txBody>
        </p:sp>
        <p:sp>
          <p:nvSpPr>
            <p:cNvPr id="57408" name="Freeform 64"/>
            <p:cNvSpPr>
              <a:spLocks/>
            </p:cNvSpPr>
            <p:nvPr/>
          </p:nvSpPr>
          <p:spPr bwMode="auto">
            <a:xfrm>
              <a:off x="3594" y="3335"/>
              <a:ext cx="5" cy="21"/>
            </a:xfrm>
            <a:custGeom>
              <a:avLst/>
              <a:gdLst/>
              <a:ahLst/>
              <a:cxnLst>
                <a:cxn ang="0">
                  <a:pos x="9" y="42"/>
                </a:cxn>
                <a:cxn ang="0">
                  <a:pos x="0" y="0"/>
                </a:cxn>
                <a:cxn ang="0">
                  <a:pos x="9" y="24"/>
                </a:cxn>
                <a:cxn ang="0">
                  <a:pos x="9" y="42"/>
                </a:cxn>
                <a:cxn ang="0">
                  <a:pos x="9" y="42"/>
                </a:cxn>
              </a:cxnLst>
              <a:rect l="0" t="0" r="r" b="b"/>
              <a:pathLst>
                <a:path w="9" h="42">
                  <a:moveTo>
                    <a:pt x="9" y="42"/>
                  </a:moveTo>
                  <a:lnTo>
                    <a:pt x="0" y="0"/>
                  </a:lnTo>
                  <a:lnTo>
                    <a:pt x="9" y="24"/>
                  </a:lnTo>
                  <a:lnTo>
                    <a:pt x="9" y="42"/>
                  </a:lnTo>
                  <a:lnTo>
                    <a:pt x="9" y="42"/>
                  </a:lnTo>
                  <a:close/>
                </a:path>
              </a:pathLst>
            </a:custGeom>
            <a:solidFill>
              <a:srgbClr val="893939"/>
            </a:solidFill>
            <a:ln w="9525">
              <a:noFill/>
              <a:round/>
              <a:headEnd/>
              <a:tailEnd/>
            </a:ln>
          </p:spPr>
          <p:txBody>
            <a:bodyPr/>
            <a:lstStyle/>
            <a:p>
              <a:endParaRPr lang="en-US"/>
            </a:p>
          </p:txBody>
        </p:sp>
        <p:sp>
          <p:nvSpPr>
            <p:cNvPr id="57409" name="Freeform 65"/>
            <p:cNvSpPr>
              <a:spLocks/>
            </p:cNvSpPr>
            <p:nvPr/>
          </p:nvSpPr>
          <p:spPr bwMode="auto">
            <a:xfrm>
              <a:off x="2707" y="3338"/>
              <a:ext cx="18" cy="22"/>
            </a:xfrm>
            <a:custGeom>
              <a:avLst/>
              <a:gdLst/>
              <a:ahLst/>
              <a:cxnLst>
                <a:cxn ang="0">
                  <a:pos x="34" y="0"/>
                </a:cxn>
                <a:cxn ang="0">
                  <a:pos x="32" y="7"/>
                </a:cxn>
                <a:cxn ang="0">
                  <a:pos x="31" y="12"/>
                </a:cxn>
                <a:cxn ang="0">
                  <a:pos x="28" y="15"/>
                </a:cxn>
                <a:cxn ang="0">
                  <a:pos x="24" y="20"/>
                </a:cxn>
                <a:cxn ang="0">
                  <a:pos x="20" y="23"/>
                </a:cxn>
                <a:cxn ang="0">
                  <a:pos x="16" y="28"/>
                </a:cxn>
                <a:cxn ang="0">
                  <a:pos x="13" y="31"/>
                </a:cxn>
                <a:cxn ang="0">
                  <a:pos x="8" y="36"/>
                </a:cxn>
                <a:cxn ang="0">
                  <a:pos x="4" y="39"/>
                </a:cxn>
                <a:cxn ang="0">
                  <a:pos x="0" y="44"/>
                </a:cxn>
                <a:cxn ang="0">
                  <a:pos x="0" y="0"/>
                </a:cxn>
                <a:cxn ang="0">
                  <a:pos x="36" y="0"/>
                </a:cxn>
                <a:cxn ang="0">
                  <a:pos x="36" y="0"/>
                </a:cxn>
                <a:cxn ang="0">
                  <a:pos x="34" y="0"/>
                </a:cxn>
              </a:cxnLst>
              <a:rect l="0" t="0" r="r" b="b"/>
              <a:pathLst>
                <a:path w="36" h="44">
                  <a:moveTo>
                    <a:pt x="34" y="0"/>
                  </a:moveTo>
                  <a:lnTo>
                    <a:pt x="32" y="7"/>
                  </a:lnTo>
                  <a:lnTo>
                    <a:pt x="31" y="12"/>
                  </a:lnTo>
                  <a:lnTo>
                    <a:pt x="28" y="15"/>
                  </a:lnTo>
                  <a:lnTo>
                    <a:pt x="24" y="20"/>
                  </a:lnTo>
                  <a:lnTo>
                    <a:pt x="20" y="23"/>
                  </a:lnTo>
                  <a:lnTo>
                    <a:pt x="16" y="28"/>
                  </a:lnTo>
                  <a:lnTo>
                    <a:pt x="13" y="31"/>
                  </a:lnTo>
                  <a:lnTo>
                    <a:pt x="8" y="36"/>
                  </a:lnTo>
                  <a:lnTo>
                    <a:pt x="4" y="39"/>
                  </a:lnTo>
                  <a:lnTo>
                    <a:pt x="0" y="44"/>
                  </a:lnTo>
                  <a:lnTo>
                    <a:pt x="0" y="0"/>
                  </a:lnTo>
                  <a:lnTo>
                    <a:pt x="36" y="0"/>
                  </a:lnTo>
                  <a:lnTo>
                    <a:pt x="36" y="0"/>
                  </a:lnTo>
                  <a:lnTo>
                    <a:pt x="34" y="0"/>
                  </a:lnTo>
                  <a:close/>
                </a:path>
              </a:pathLst>
            </a:custGeom>
            <a:solidFill>
              <a:srgbClr val="FFFF00"/>
            </a:solidFill>
            <a:ln w="9525">
              <a:noFill/>
              <a:round/>
              <a:headEnd/>
              <a:tailEnd/>
            </a:ln>
          </p:spPr>
          <p:txBody>
            <a:bodyPr/>
            <a:lstStyle/>
            <a:p>
              <a:endParaRPr lang="en-US"/>
            </a:p>
          </p:txBody>
        </p:sp>
        <p:sp>
          <p:nvSpPr>
            <p:cNvPr id="57410" name="Freeform 66"/>
            <p:cNvSpPr>
              <a:spLocks/>
            </p:cNvSpPr>
            <p:nvPr/>
          </p:nvSpPr>
          <p:spPr bwMode="auto">
            <a:xfrm>
              <a:off x="2725" y="3338"/>
              <a:ext cx="21" cy="22"/>
            </a:xfrm>
            <a:custGeom>
              <a:avLst/>
              <a:gdLst/>
              <a:ahLst/>
              <a:cxnLst>
                <a:cxn ang="0">
                  <a:pos x="41" y="0"/>
                </a:cxn>
                <a:cxn ang="0">
                  <a:pos x="0" y="44"/>
                </a:cxn>
                <a:cxn ang="0">
                  <a:pos x="41" y="0"/>
                </a:cxn>
                <a:cxn ang="0">
                  <a:pos x="41" y="0"/>
                </a:cxn>
              </a:cxnLst>
              <a:rect l="0" t="0" r="r" b="b"/>
              <a:pathLst>
                <a:path w="41" h="44">
                  <a:moveTo>
                    <a:pt x="41" y="0"/>
                  </a:moveTo>
                  <a:lnTo>
                    <a:pt x="0" y="44"/>
                  </a:lnTo>
                  <a:lnTo>
                    <a:pt x="41" y="0"/>
                  </a:lnTo>
                  <a:lnTo>
                    <a:pt x="41" y="0"/>
                  </a:lnTo>
                  <a:close/>
                </a:path>
              </a:pathLst>
            </a:custGeom>
            <a:solidFill>
              <a:srgbClr val="FFFF00"/>
            </a:solidFill>
            <a:ln w="9525">
              <a:noFill/>
              <a:round/>
              <a:headEnd/>
              <a:tailEnd/>
            </a:ln>
          </p:spPr>
          <p:txBody>
            <a:bodyPr/>
            <a:lstStyle/>
            <a:p>
              <a:endParaRPr lang="en-US"/>
            </a:p>
          </p:txBody>
        </p:sp>
        <p:sp>
          <p:nvSpPr>
            <p:cNvPr id="57411" name="Freeform 67"/>
            <p:cNvSpPr>
              <a:spLocks/>
            </p:cNvSpPr>
            <p:nvPr/>
          </p:nvSpPr>
          <p:spPr bwMode="auto">
            <a:xfrm>
              <a:off x="2577" y="3347"/>
              <a:ext cx="160" cy="157"/>
            </a:xfrm>
            <a:custGeom>
              <a:avLst/>
              <a:gdLst/>
              <a:ahLst/>
              <a:cxnLst>
                <a:cxn ang="0">
                  <a:pos x="57" y="157"/>
                </a:cxn>
                <a:cxn ang="0">
                  <a:pos x="100" y="138"/>
                </a:cxn>
                <a:cxn ang="0">
                  <a:pos x="144" y="114"/>
                </a:cxn>
                <a:cxn ang="0">
                  <a:pos x="185" y="98"/>
                </a:cxn>
                <a:cxn ang="0">
                  <a:pos x="225" y="102"/>
                </a:cxn>
                <a:cxn ang="0">
                  <a:pos x="248" y="136"/>
                </a:cxn>
                <a:cxn ang="0">
                  <a:pos x="259" y="173"/>
                </a:cxn>
                <a:cxn ang="0">
                  <a:pos x="272" y="208"/>
                </a:cxn>
                <a:cxn ang="0">
                  <a:pos x="278" y="245"/>
                </a:cxn>
                <a:cxn ang="0">
                  <a:pos x="267" y="283"/>
                </a:cxn>
                <a:cxn ang="0">
                  <a:pos x="259" y="306"/>
                </a:cxn>
                <a:cxn ang="0">
                  <a:pos x="272" y="301"/>
                </a:cxn>
                <a:cxn ang="0">
                  <a:pos x="284" y="290"/>
                </a:cxn>
                <a:cxn ang="0">
                  <a:pos x="299" y="277"/>
                </a:cxn>
                <a:cxn ang="0">
                  <a:pos x="313" y="266"/>
                </a:cxn>
                <a:cxn ang="0">
                  <a:pos x="313" y="267"/>
                </a:cxn>
                <a:cxn ang="0">
                  <a:pos x="300" y="282"/>
                </a:cxn>
                <a:cxn ang="0">
                  <a:pos x="288" y="296"/>
                </a:cxn>
                <a:cxn ang="0">
                  <a:pos x="272" y="307"/>
                </a:cxn>
                <a:cxn ang="0">
                  <a:pos x="256" y="314"/>
                </a:cxn>
                <a:cxn ang="0">
                  <a:pos x="251" y="299"/>
                </a:cxn>
                <a:cxn ang="0">
                  <a:pos x="260" y="267"/>
                </a:cxn>
                <a:cxn ang="0">
                  <a:pos x="267" y="234"/>
                </a:cxn>
                <a:cxn ang="0">
                  <a:pos x="267" y="202"/>
                </a:cxn>
                <a:cxn ang="0">
                  <a:pos x="257" y="173"/>
                </a:cxn>
                <a:cxn ang="0">
                  <a:pos x="244" y="157"/>
                </a:cxn>
                <a:cxn ang="0">
                  <a:pos x="240" y="154"/>
                </a:cxn>
                <a:cxn ang="0">
                  <a:pos x="233" y="152"/>
                </a:cxn>
                <a:cxn ang="0">
                  <a:pos x="227" y="152"/>
                </a:cxn>
                <a:cxn ang="0">
                  <a:pos x="220" y="152"/>
                </a:cxn>
                <a:cxn ang="0">
                  <a:pos x="211" y="93"/>
                </a:cxn>
                <a:cxn ang="0">
                  <a:pos x="168" y="104"/>
                </a:cxn>
                <a:cxn ang="0">
                  <a:pos x="126" y="125"/>
                </a:cxn>
                <a:cxn ang="0">
                  <a:pos x="86" y="147"/>
                </a:cxn>
                <a:cxn ang="0">
                  <a:pos x="46" y="158"/>
                </a:cxn>
                <a:cxn ang="0">
                  <a:pos x="0" y="152"/>
                </a:cxn>
                <a:cxn ang="0">
                  <a:pos x="4" y="120"/>
                </a:cxn>
                <a:cxn ang="0">
                  <a:pos x="11" y="93"/>
                </a:cxn>
                <a:cxn ang="0">
                  <a:pos x="16" y="67"/>
                </a:cxn>
                <a:cxn ang="0">
                  <a:pos x="16" y="43"/>
                </a:cxn>
                <a:cxn ang="0">
                  <a:pos x="6" y="18"/>
                </a:cxn>
                <a:cxn ang="0">
                  <a:pos x="38" y="40"/>
                </a:cxn>
                <a:cxn ang="0">
                  <a:pos x="41" y="30"/>
                </a:cxn>
                <a:cxn ang="0">
                  <a:pos x="40" y="21"/>
                </a:cxn>
                <a:cxn ang="0">
                  <a:pos x="35" y="11"/>
                </a:cxn>
                <a:cxn ang="0">
                  <a:pos x="28" y="3"/>
                </a:cxn>
                <a:cxn ang="0">
                  <a:pos x="40" y="16"/>
                </a:cxn>
                <a:cxn ang="0">
                  <a:pos x="40" y="50"/>
                </a:cxn>
                <a:cxn ang="0">
                  <a:pos x="22" y="83"/>
                </a:cxn>
                <a:cxn ang="0">
                  <a:pos x="6" y="117"/>
                </a:cxn>
                <a:cxn ang="0">
                  <a:pos x="14" y="147"/>
                </a:cxn>
                <a:cxn ang="0">
                  <a:pos x="35" y="158"/>
                </a:cxn>
              </a:cxnLst>
              <a:rect l="0" t="0" r="r" b="b"/>
              <a:pathLst>
                <a:path w="320" h="314">
                  <a:moveTo>
                    <a:pt x="35" y="158"/>
                  </a:moveTo>
                  <a:lnTo>
                    <a:pt x="57" y="157"/>
                  </a:lnTo>
                  <a:lnTo>
                    <a:pt x="78" y="149"/>
                  </a:lnTo>
                  <a:lnTo>
                    <a:pt x="100" y="138"/>
                  </a:lnTo>
                  <a:lnTo>
                    <a:pt x="121" y="126"/>
                  </a:lnTo>
                  <a:lnTo>
                    <a:pt x="144" y="114"/>
                  </a:lnTo>
                  <a:lnTo>
                    <a:pt x="164" y="104"/>
                  </a:lnTo>
                  <a:lnTo>
                    <a:pt x="185" y="98"/>
                  </a:lnTo>
                  <a:lnTo>
                    <a:pt x="206" y="98"/>
                  </a:lnTo>
                  <a:lnTo>
                    <a:pt x="225" y="102"/>
                  </a:lnTo>
                  <a:lnTo>
                    <a:pt x="246" y="117"/>
                  </a:lnTo>
                  <a:lnTo>
                    <a:pt x="248" y="136"/>
                  </a:lnTo>
                  <a:lnTo>
                    <a:pt x="252" y="154"/>
                  </a:lnTo>
                  <a:lnTo>
                    <a:pt x="259" y="173"/>
                  </a:lnTo>
                  <a:lnTo>
                    <a:pt x="265" y="190"/>
                  </a:lnTo>
                  <a:lnTo>
                    <a:pt x="272" y="208"/>
                  </a:lnTo>
                  <a:lnTo>
                    <a:pt x="276" y="227"/>
                  </a:lnTo>
                  <a:lnTo>
                    <a:pt x="278" y="245"/>
                  </a:lnTo>
                  <a:lnTo>
                    <a:pt x="275" y="264"/>
                  </a:lnTo>
                  <a:lnTo>
                    <a:pt x="267" y="283"/>
                  </a:lnTo>
                  <a:lnTo>
                    <a:pt x="252" y="304"/>
                  </a:lnTo>
                  <a:lnTo>
                    <a:pt x="259" y="306"/>
                  </a:lnTo>
                  <a:lnTo>
                    <a:pt x="265" y="304"/>
                  </a:lnTo>
                  <a:lnTo>
                    <a:pt x="272" y="301"/>
                  </a:lnTo>
                  <a:lnTo>
                    <a:pt x="278" y="296"/>
                  </a:lnTo>
                  <a:lnTo>
                    <a:pt x="284" y="290"/>
                  </a:lnTo>
                  <a:lnTo>
                    <a:pt x="292" y="283"/>
                  </a:lnTo>
                  <a:lnTo>
                    <a:pt x="299" y="277"/>
                  </a:lnTo>
                  <a:lnTo>
                    <a:pt x="305" y="270"/>
                  </a:lnTo>
                  <a:lnTo>
                    <a:pt x="313" y="266"/>
                  </a:lnTo>
                  <a:lnTo>
                    <a:pt x="320" y="261"/>
                  </a:lnTo>
                  <a:lnTo>
                    <a:pt x="313" y="267"/>
                  </a:lnTo>
                  <a:lnTo>
                    <a:pt x="307" y="275"/>
                  </a:lnTo>
                  <a:lnTo>
                    <a:pt x="300" y="282"/>
                  </a:lnTo>
                  <a:lnTo>
                    <a:pt x="294" y="290"/>
                  </a:lnTo>
                  <a:lnTo>
                    <a:pt x="288" y="296"/>
                  </a:lnTo>
                  <a:lnTo>
                    <a:pt x="280" y="301"/>
                  </a:lnTo>
                  <a:lnTo>
                    <a:pt x="272" y="307"/>
                  </a:lnTo>
                  <a:lnTo>
                    <a:pt x="264" y="310"/>
                  </a:lnTo>
                  <a:lnTo>
                    <a:pt x="256" y="314"/>
                  </a:lnTo>
                  <a:lnTo>
                    <a:pt x="246" y="314"/>
                  </a:lnTo>
                  <a:lnTo>
                    <a:pt x="251" y="299"/>
                  </a:lnTo>
                  <a:lnTo>
                    <a:pt x="256" y="283"/>
                  </a:lnTo>
                  <a:lnTo>
                    <a:pt x="260" y="267"/>
                  </a:lnTo>
                  <a:lnTo>
                    <a:pt x="264" y="250"/>
                  </a:lnTo>
                  <a:lnTo>
                    <a:pt x="267" y="234"/>
                  </a:lnTo>
                  <a:lnTo>
                    <a:pt x="268" y="218"/>
                  </a:lnTo>
                  <a:lnTo>
                    <a:pt x="267" y="202"/>
                  </a:lnTo>
                  <a:lnTo>
                    <a:pt x="264" y="187"/>
                  </a:lnTo>
                  <a:lnTo>
                    <a:pt x="257" y="173"/>
                  </a:lnTo>
                  <a:lnTo>
                    <a:pt x="246" y="158"/>
                  </a:lnTo>
                  <a:lnTo>
                    <a:pt x="244" y="157"/>
                  </a:lnTo>
                  <a:lnTo>
                    <a:pt x="241" y="154"/>
                  </a:lnTo>
                  <a:lnTo>
                    <a:pt x="240" y="154"/>
                  </a:lnTo>
                  <a:lnTo>
                    <a:pt x="236" y="152"/>
                  </a:lnTo>
                  <a:lnTo>
                    <a:pt x="233" y="152"/>
                  </a:lnTo>
                  <a:lnTo>
                    <a:pt x="230" y="152"/>
                  </a:lnTo>
                  <a:lnTo>
                    <a:pt x="227" y="152"/>
                  </a:lnTo>
                  <a:lnTo>
                    <a:pt x="224" y="152"/>
                  </a:lnTo>
                  <a:lnTo>
                    <a:pt x="220" y="152"/>
                  </a:lnTo>
                  <a:lnTo>
                    <a:pt x="217" y="152"/>
                  </a:lnTo>
                  <a:lnTo>
                    <a:pt x="211" y="93"/>
                  </a:lnTo>
                  <a:lnTo>
                    <a:pt x="188" y="96"/>
                  </a:lnTo>
                  <a:lnTo>
                    <a:pt x="168" y="104"/>
                  </a:lnTo>
                  <a:lnTo>
                    <a:pt x="147" y="114"/>
                  </a:lnTo>
                  <a:lnTo>
                    <a:pt x="126" y="125"/>
                  </a:lnTo>
                  <a:lnTo>
                    <a:pt x="107" y="136"/>
                  </a:lnTo>
                  <a:lnTo>
                    <a:pt x="86" y="147"/>
                  </a:lnTo>
                  <a:lnTo>
                    <a:pt x="67" y="154"/>
                  </a:lnTo>
                  <a:lnTo>
                    <a:pt x="46" y="158"/>
                  </a:lnTo>
                  <a:lnTo>
                    <a:pt x="24" y="158"/>
                  </a:lnTo>
                  <a:lnTo>
                    <a:pt x="0" y="152"/>
                  </a:lnTo>
                  <a:lnTo>
                    <a:pt x="1" y="136"/>
                  </a:lnTo>
                  <a:lnTo>
                    <a:pt x="4" y="120"/>
                  </a:lnTo>
                  <a:lnTo>
                    <a:pt x="8" y="106"/>
                  </a:lnTo>
                  <a:lnTo>
                    <a:pt x="11" y="93"/>
                  </a:lnTo>
                  <a:lnTo>
                    <a:pt x="14" y="80"/>
                  </a:lnTo>
                  <a:lnTo>
                    <a:pt x="16" y="67"/>
                  </a:lnTo>
                  <a:lnTo>
                    <a:pt x="17" y="54"/>
                  </a:lnTo>
                  <a:lnTo>
                    <a:pt x="16" y="43"/>
                  </a:lnTo>
                  <a:lnTo>
                    <a:pt x="12" y="30"/>
                  </a:lnTo>
                  <a:lnTo>
                    <a:pt x="6" y="18"/>
                  </a:lnTo>
                  <a:lnTo>
                    <a:pt x="35" y="43"/>
                  </a:lnTo>
                  <a:lnTo>
                    <a:pt x="38" y="40"/>
                  </a:lnTo>
                  <a:lnTo>
                    <a:pt x="41" y="35"/>
                  </a:lnTo>
                  <a:lnTo>
                    <a:pt x="41" y="30"/>
                  </a:lnTo>
                  <a:lnTo>
                    <a:pt x="41" y="26"/>
                  </a:lnTo>
                  <a:lnTo>
                    <a:pt x="40" y="21"/>
                  </a:lnTo>
                  <a:lnTo>
                    <a:pt x="38" y="16"/>
                  </a:lnTo>
                  <a:lnTo>
                    <a:pt x="35" y="11"/>
                  </a:lnTo>
                  <a:lnTo>
                    <a:pt x="32" y="6"/>
                  </a:lnTo>
                  <a:lnTo>
                    <a:pt x="28" y="3"/>
                  </a:lnTo>
                  <a:lnTo>
                    <a:pt x="24" y="0"/>
                  </a:lnTo>
                  <a:lnTo>
                    <a:pt x="40" y="16"/>
                  </a:lnTo>
                  <a:lnTo>
                    <a:pt x="43" y="32"/>
                  </a:lnTo>
                  <a:lnTo>
                    <a:pt x="40" y="50"/>
                  </a:lnTo>
                  <a:lnTo>
                    <a:pt x="32" y="67"/>
                  </a:lnTo>
                  <a:lnTo>
                    <a:pt x="22" y="83"/>
                  </a:lnTo>
                  <a:lnTo>
                    <a:pt x="12" y="101"/>
                  </a:lnTo>
                  <a:lnTo>
                    <a:pt x="6" y="117"/>
                  </a:lnTo>
                  <a:lnTo>
                    <a:pt x="6" y="133"/>
                  </a:lnTo>
                  <a:lnTo>
                    <a:pt x="14" y="147"/>
                  </a:lnTo>
                  <a:lnTo>
                    <a:pt x="35" y="158"/>
                  </a:lnTo>
                  <a:lnTo>
                    <a:pt x="35" y="158"/>
                  </a:lnTo>
                  <a:close/>
                </a:path>
              </a:pathLst>
            </a:custGeom>
            <a:solidFill>
              <a:srgbClr val="CEA156"/>
            </a:solidFill>
            <a:ln w="9525">
              <a:noFill/>
              <a:round/>
              <a:headEnd/>
              <a:tailEnd/>
            </a:ln>
          </p:spPr>
          <p:txBody>
            <a:bodyPr/>
            <a:lstStyle/>
            <a:p>
              <a:endParaRPr lang="en-US"/>
            </a:p>
          </p:txBody>
        </p:sp>
        <p:sp>
          <p:nvSpPr>
            <p:cNvPr id="57412" name="Freeform 68"/>
            <p:cNvSpPr>
              <a:spLocks/>
            </p:cNvSpPr>
            <p:nvPr/>
          </p:nvSpPr>
          <p:spPr bwMode="auto">
            <a:xfrm>
              <a:off x="2366" y="3355"/>
              <a:ext cx="22" cy="18"/>
            </a:xfrm>
            <a:custGeom>
              <a:avLst/>
              <a:gdLst/>
              <a:ahLst/>
              <a:cxnLst>
                <a:cxn ang="0">
                  <a:pos x="42" y="26"/>
                </a:cxn>
                <a:cxn ang="0">
                  <a:pos x="45" y="34"/>
                </a:cxn>
                <a:cxn ang="0">
                  <a:pos x="45" y="35"/>
                </a:cxn>
                <a:cxn ang="0">
                  <a:pos x="43" y="34"/>
                </a:cxn>
                <a:cxn ang="0">
                  <a:pos x="40" y="27"/>
                </a:cxn>
                <a:cxn ang="0">
                  <a:pos x="35" y="21"/>
                </a:cxn>
                <a:cxn ang="0">
                  <a:pos x="31" y="14"/>
                </a:cxn>
                <a:cxn ang="0">
                  <a:pos x="24" y="8"/>
                </a:cxn>
                <a:cxn ang="0">
                  <a:pos x="16" y="3"/>
                </a:cxn>
                <a:cxn ang="0">
                  <a:pos x="8" y="0"/>
                </a:cxn>
                <a:cxn ang="0">
                  <a:pos x="0" y="2"/>
                </a:cxn>
                <a:cxn ang="0">
                  <a:pos x="3" y="6"/>
                </a:cxn>
                <a:cxn ang="0">
                  <a:pos x="8" y="8"/>
                </a:cxn>
                <a:cxn ang="0">
                  <a:pos x="13" y="10"/>
                </a:cxn>
                <a:cxn ang="0">
                  <a:pos x="18" y="11"/>
                </a:cxn>
                <a:cxn ang="0">
                  <a:pos x="23" y="11"/>
                </a:cxn>
                <a:cxn ang="0">
                  <a:pos x="27" y="13"/>
                </a:cxn>
                <a:cxn ang="0">
                  <a:pos x="32" y="14"/>
                </a:cxn>
                <a:cxn ang="0">
                  <a:pos x="37" y="18"/>
                </a:cxn>
                <a:cxn ang="0">
                  <a:pos x="40" y="21"/>
                </a:cxn>
                <a:cxn ang="0">
                  <a:pos x="42" y="27"/>
                </a:cxn>
                <a:cxn ang="0">
                  <a:pos x="42" y="27"/>
                </a:cxn>
                <a:cxn ang="0">
                  <a:pos x="42" y="26"/>
                </a:cxn>
              </a:cxnLst>
              <a:rect l="0" t="0" r="r" b="b"/>
              <a:pathLst>
                <a:path w="45" h="35">
                  <a:moveTo>
                    <a:pt x="42" y="26"/>
                  </a:moveTo>
                  <a:lnTo>
                    <a:pt x="45" y="34"/>
                  </a:lnTo>
                  <a:lnTo>
                    <a:pt x="45" y="35"/>
                  </a:lnTo>
                  <a:lnTo>
                    <a:pt x="43" y="34"/>
                  </a:lnTo>
                  <a:lnTo>
                    <a:pt x="40" y="27"/>
                  </a:lnTo>
                  <a:lnTo>
                    <a:pt x="35" y="21"/>
                  </a:lnTo>
                  <a:lnTo>
                    <a:pt x="31" y="14"/>
                  </a:lnTo>
                  <a:lnTo>
                    <a:pt x="24" y="8"/>
                  </a:lnTo>
                  <a:lnTo>
                    <a:pt x="16" y="3"/>
                  </a:lnTo>
                  <a:lnTo>
                    <a:pt x="8" y="0"/>
                  </a:lnTo>
                  <a:lnTo>
                    <a:pt x="0" y="2"/>
                  </a:lnTo>
                  <a:lnTo>
                    <a:pt x="3" y="6"/>
                  </a:lnTo>
                  <a:lnTo>
                    <a:pt x="8" y="8"/>
                  </a:lnTo>
                  <a:lnTo>
                    <a:pt x="13" y="10"/>
                  </a:lnTo>
                  <a:lnTo>
                    <a:pt x="18" y="11"/>
                  </a:lnTo>
                  <a:lnTo>
                    <a:pt x="23" y="11"/>
                  </a:lnTo>
                  <a:lnTo>
                    <a:pt x="27" y="13"/>
                  </a:lnTo>
                  <a:lnTo>
                    <a:pt x="32" y="14"/>
                  </a:lnTo>
                  <a:lnTo>
                    <a:pt x="37" y="18"/>
                  </a:lnTo>
                  <a:lnTo>
                    <a:pt x="40" y="21"/>
                  </a:lnTo>
                  <a:lnTo>
                    <a:pt x="42" y="27"/>
                  </a:lnTo>
                  <a:lnTo>
                    <a:pt x="42" y="27"/>
                  </a:lnTo>
                  <a:lnTo>
                    <a:pt x="42" y="26"/>
                  </a:lnTo>
                  <a:close/>
                </a:path>
              </a:pathLst>
            </a:custGeom>
            <a:solidFill>
              <a:srgbClr val="CEA156"/>
            </a:solidFill>
            <a:ln w="9525">
              <a:noFill/>
              <a:round/>
              <a:headEnd/>
              <a:tailEnd/>
            </a:ln>
          </p:spPr>
          <p:txBody>
            <a:bodyPr/>
            <a:lstStyle/>
            <a:p>
              <a:endParaRPr lang="en-US"/>
            </a:p>
          </p:txBody>
        </p:sp>
        <p:sp>
          <p:nvSpPr>
            <p:cNvPr id="57413" name="Freeform 69"/>
            <p:cNvSpPr>
              <a:spLocks/>
            </p:cNvSpPr>
            <p:nvPr/>
          </p:nvSpPr>
          <p:spPr bwMode="auto">
            <a:xfrm>
              <a:off x="3551" y="3356"/>
              <a:ext cx="15" cy="29"/>
            </a:xfrm>
            <a:custGeom>
              <a:avLst/>
              <a:gdLst/>
              <a:ahLst/>
              <a:cxnLst>
                <a:cxn ang="0">
                  <a:pos x="0" y="0"/>
                </a:cxn>
                <a:cxn ang="0">
                  <a:pos x="29" y="57"/>
                </a:cxn>
                <a:cxn ang="0">
                  <a:pos x="2" y="0"/>
                </a:cxn>
                <a:cxn ang="0">
                  <a:pos x="2" y="0"/>
                </a:cxn>
                <a:cxn ang="0">
                  <a:pos x="0" y="0"/>
                </a:cxn>
              </a:cxnLst>
              <a:rect l="0" t="0" r="r" b="b"/>
              <a:pathLst>
                <a:path w="29" h="57">
                  <a:moveTo>
                    <a:pt x="0" y="0"/>
                  </a:moveTo>
                  <a:lnTo>
                    <a:pt x="29" y="57"/>
                  </a:lnTo>
                  <a:lnTo>
                    <a:pt x="2" y="0"/>
                  </a:lnTo>
                  <a:lnTo>
                    <a:pt x="2" y="0"/>
                  </a:lnTo>
                  <a:lnTo>
                    <a:pt x="0" y="0"/>
                  </a:lnTo>
                  <a:close/>
                </a:path>
              </a:pathLst>
            </a:custGeom>
            <a:solidFill>
              <a:srgbClr val="893939"/>
            </a:solidFill>
            <a:ln w="9525">
              <a:noFill/>
              <a:round/>
              <a:headEnd/>
              <a:tailEnd/>
            </a:ln>
          </p:spPr>
          <p:txBody>
            <a:bodyPr/>
            <a:lstStyle/>
            <a:p>
              <a:endParaRPr lang="en-US"/>
            </a:p>
          </p:txBody>
        </p:sp>
        <p:sp>
          <p:nvSpPr>
            <p:cNvPr id="57414" name="Freeform 70"/>
            <p:cNvSpPr>
              <a:spLocks/>
            </p:cNvSpPr>
            <p:nvPr/>
          </p:nvSpPr>
          <p:spPr bwMode="auto">
            <a:xfrm>
              <a:off x="3642" y="3356"/>
              <a:ext cx="8" cy="13"/>
            </a:xfrm>
            <a:custGeom>
              <a:avLst/>
              <a:gdLst/>
              <a:ahLst/>
              <a:cxnLst>
                <a:cxn ang="0">
                  <a:pos x="0" y="0"/>
                </a:cxn>
                <a:cxn ang="0">
                  <a:pos x="18" y="25"/>
                </a:cxn>
                <a:cxn ang="0">
                  <a:pos x="0" y="0"/>
                </a:cxn>
                <a:cxn ang="0">
                  <a:pos x="0" y="0"/>
                </a:cxn>
              </a:cxnLst>
              <a:rect l="0" t="0" r="r" b="b"/>
              <a:pathLst>
                <a:path w="18" h="25">
                  <a:moveTo>
                    <a:pt x="0" y="0"/>
                  </a:moveTo>
                  <a:lnTo>
                    <a:pt x="18" y="25"/>
                  </a:lnTo>
                  <a:lnTo>
                    <a:pt x="0" y="0"/>
                  </a:lnTo>
                  <a:lnTo>
                    <a:pt x="0" y="0"/>
                  </a:lnTo>
                  <a:close/>
                </a:path>
              </a:pathLst>
            </a:custGeom>
            <a:solidFill>
              <a:srgbClr val="893939"/>
            </a:solidFill>
            <a:ln w="9525">
              <a:noFill/>
              <a:round/>
              <a:headEnd/>
              <a:tailEnd/>
            </a:ln>
          </p:spPr>
          <p:txBody>
            <a:bodyPr/>
            <a:lstStyle/>
            <a:p>
              <a:endParaRPr lang="en-US"/>
            </a:p>
          </p:txBody>
        </p:sp>
        <p:sp>
          <p:nvSpPr>
            <p:cNvPr id="57415" name="Freeform 71"/>
            <p:cNvSpPr>
              <a:spLocks/>
            </p:cNvSpPr>
            <p:nvPr/>
          </p:nvSpPr>
          <p:spPr bwMode="auto">
            <a:xfrm>
              <a:off x="3539" y="3360"/>
              <a:ext cx="18" cy="33"/>
            </a:xfrm>
            <a:custGeom>
              <a:avLst/>
              <a:gdLst/>
              <a:ahLst/>
              <a:cxnLst>
                <a:cxn ang="0">
                  <a:pos x="36" y="65"/>
                </a:cxn>
                <a:cxn ang="0">
                  <a:pos x="0" y="0"/>
                </a:cxn>
                <a:cxn ang="0">
                  <a:pos x="36" y="49"/>
                </a:cxn>
                <a:cxn ang="0">
                  <a:pos x="36" y="67"/>
                </a:cxn>
                <a:cxn ang="0">
                  <a:pos x="36" y="67"/>
                </a:cxn>
                <a:cxn ang="0">
                  <a:pos x="36" y="65"/>
                </a:cxn>
              </a:cxnLst>
              <a:rect l="0" t="0" r="r" b="b"/>
              <a:pathLst>
                <a:path w="36" h="67">
                  <a:moveTo>
                    <a:pt x="36" y="65"/>
                  </a:moveTo>
                  <a:lnTo>
                    <a:pt x="0" y="0"/>
                  </a:lnTo>
                  <a:lnTo>
                    <a:pt x="36" y="49"/>
                  </a:lnTo>
                  <a:lnTo>
                    <a:pt x="36" y="67"/>
                  </a:lnTo>
                  <a:lnTo>
                    <a:pt x="36" y="67"/>
                  </a:lnTo>
                  <a:lnTo>
                    <a:pt x="36" y="65"/>
                  </a:lnTo>
                  <a:close/>
                </a:path>
              </a:pathLst>
            </a:custGeom>
            <a:solidFill>
              <a:srgbClr val="893939"/>
            </a:solidFill>
            <a:ln w="9525">
              <a:noFill/>
              <a:round/>
              <a:headEnd/>
              <a:tailEnd/>
            </a:ln>
          </p:spPr>
          <p:txBody>
            <a:bodyPr/>
            <a:lstStyle/>
            <a:p>
              <a:endParaRPr lang="en-US"/>
            </a:p>
          </p:txBody>
        </p:sp>
        <p:sp>
          <p:nvSpPr>
            <p:cNvPr id="57416" name="Freeform 72"/>
            <p:cNvSpPr>
              <a:spLocks/>
            </p:cNvSpPr>
            <p:nvPr/>
          </p:nvSpPr>
          <p:spPr bwMode="auto">
            <a:xfrm>
              <a:off x="3316" y="3363"/>
              <a:ext cx="25" cy="9"/>
            </a:xfrm>
            <a:custGeom>
              <a:avLst/>
              <a:gdLst/>
              <a:ahLst/>
              <a:cxnLst>
                <a:cxn ang="0">
                  <a:pos x="0" y="0"/>
                </a:cxn>
                <a:cxn ang="0">
                  <a:pos x="50" y="18"/>
                </a:cxn>
                <a:cxn ang="0">
                  <a:pos x="0" y="0"/>
                </a:cxn>
                <a:cxn ang="0">
                  <a:pos x="0" y="0"/>
                </a:cxn>
              </a:cxnLst>
              <a:rect l="0" t="0" r="r" b="b"/>
              <a:pathLst>
                <a:path w="50" h="18">
                  <a:moveTo>
                    <a:pt x="0" y="0"/>
                  </a:moveTo>
                  <a:lnTo>
                    <a:pt x="50" y="18"/>
                  </a:lnTo>
                  <a:lnTo>
                    <a:pt x="0" y="0"/>
                  </a:lnTo>
                  <a:lnTo>
                    <a:pt x="0" y="0"/>
                  </a:lnTo>
                  <a:close/>
                </a:path>
              </a:pathLst>
            </a:custGeom>
            <a:solidFill>
              <a:srgbClr val="CEA156"/>
            </a:solidFill>
            <a:ln w="9525">
              <a:noFill/>
              <a:round/>
              <a:headEnd/>
              <a:tailEnd/>
            </a:ln>
          </p:spPr>
          <p:txBody>
            <a:bodyPr/>
            <a:lstStyle/>
            <a:p>
              <a:endParaRPr lang="en-US"/>
            </a:p>
          </p:txBody>
        </p:sp>
        <p:sp>
          <p:nvSpPr>
            <p:cNvPr id="57417" name="Freeform 73"/>
            <p:cNvSpPr>
              <a:spLocks/>
            </p:cNvSpPr>
            <p:nvPr/>
          </p:nvSpPr>
          <p:spPr bwMode="auto">
            <a:xfrm>
              <a:off x="2357" y="3368"/>
              <a:ext cx="12" cy="13"/>
            </a:xfrm>
            <a:custGeom>
              <a:avLst/>
              <a:gdLst/>
              <a:ahLst/>
              <a:cxnLst>
                <a:cxn ang="0">
                  <a:pos x="0" y="0"/>
                </a:cxn>
                <a:cxn ang="0">
                  <a:pos x="24" y="25"/>
                </a:cxn>
                <a:cxn ang="0">
                  <a:pos x="0" y="1"/>
                </a:cxn>
                <a:cxn ang="0">
                  <a:pos x="0" y="1"/>
                </a:cxn>
                <a:cxn ang="0">
                  <a:pos x="0" y="0"/>
                </a:cxn>
              </a:cxnLst>
              <a:rect l="0" t="0" r="r" b="b"/>
              <a:pathLst>
                <a:path w="24" h="25">
                  <a:moveTo>
                    <a:pt x="0" y="0"/>
                  </a:moveTo>
                  <a:lnTo>
                    <a:pt x="24" y="25"/>
                  </a:lnTo>
                  <a:lnTo>
                    <a:pt x="0" y="1"/>
                  </a:lnTo>
                  <a:lnTo>
                    <a:pt x="0" y="1"/>
                  </a:lnTo>
                  <a:lnTo>
                    <a:pt x="0" y="0"/>
                  </a:lnTo>
                  <a:close/>
                </a:path>
              </a:pathLst>
            </a:custGeom>
            <a:solidFill>
              <a:srgbClr val="CEA156"/>
            </a:solidFill>
            <a:ln w="9525">
              <a:noFill/>
              <a:round/>
              <a:headEnd/>
              <a:tailEnd/>
            </a:ln>
          </p:spPr>
          <p:txBody>
            <a:bodyPr/>
            <a:lstStyle/>
            <a:p>
              <a:endParaRPr lang="en-US"/>
            </a:p>
          </p:txBody>
        </p:sp>
        <p:sp>
          <p:nvSpPr>
            <p:cNvPr id="57418" name="Freeform 74"/>
            <p:cNvSpPr>
              <a:spLocks/>
            </p:cNvSpPr>
            <p:nvPr/>
          </p:nvSpPr>
          <p:spPr bwMode="auto">
            <a:xfrm>
              <a:off x="3228" y="3369"/>
              <a:ext cx="42" cy="16"/>
            </a:xfrm>
            <a:custGeom>
              <a:avLst/>
              <a:gdLst/>
              <a:ahLst/>
              <a:cxnLst>
                <a:cxn ang="0">
                  <a:pos x="83" y="16"/>
                </a:cxn>
                <a:cxn ang="0">
                  <a:pos x="74" y="18"/>
                </a:cxn>
                <a:cxn ang="0">
                  <a:pos x="64" y="16"/>
                </a:cxn>
                <a:cxn ang="0">
                  <a:pos x="56" y="16"/>
                </a:cxn>
                <a:cxn ang="0">
                  <a:pos x="48" y="16"/>
                </a:cxn>
                <a:cxn ang="0">
                  <a:pos x="42" y="15"/>
                </a:cxn>
                <a:cxn ang="0">
                  <a:pos x="35" y="15"/>
                </a:cxn>
                <a:cxn ang="0">
                  <a:pos x="29" y="15"/>
                </a:cxn>
                <a:cxn ang="0">
                  <a:pos x="22" y="15"/>
                </a:cxn>
                <a:cxn ang="0">
                  <a:pos x="14" y="16"/>
                </a:cxn>
                <a:cxn ang="0">
                  <a:pos x="6" y="18"/>
                </a:cxn>
                <a:cxn ang="0">
                  <a:pos x="8" y="19"/>
                </a:cxn>
                <a:cxn ang="0">
                  <a:pos x="8" y="21"/>
                </a:cxn>
                <a:cxn ang="0">
                  <a:pos x="8" y="23"/>
                </a:cxn>
                <a:cxn ang="0">
                  <a:pos x="6" y="24"/>
                </a:cxn>
                <a:cxn ang="0">
                  <a:pos x="6" y="26"/>
                </a:cxn>
                <a:cxn ang="0">
                  <a:pos x="5" y="27"/>
                </a:cxn>
                <a:cxn ang="0">
                  <a:pos x="3" y="29"/>
                </a:cxn>
                <a:cxn ang="0">
                  <a:pos x="3" y="29"/>
                </a:cxn>
                <a:cxn ang="0">
                  <a:pos x="2" y="31"/>
                </a:cxn>
                <a:cxn ang="0">
                  <a:pos x="0" y="32"/>
                </a:cxn>
                <a:cxn ang="0">
                  <a:pos x="6" y="0"/>
                </a:cxn>
                <a:cxn ang="0">
                  <a:pos x="85" y="18"/>
                </a:cxn>
                <a:cxn ang="0">
                  <a:pos x="85" y="18"/>
                </a:cxn>
                <a:cxn ang="0">
                  <a:pos x="83" y="16"/>
                </a:cxn>
              </a:cxnLst>
              <a:rect l="0" t="0" r="r" b="b"/>
              <a:pathLst>
                <a:path w="85" h="32">
                  <a:moveTo>
                    <a:pt x="83" y="16"/>
                  </a:moveTo>
                  <a:lnTo>
                    <a:pt x="74" y="18"/>
                  </a:lnTo>
                  <a:lnTo>
                    <a:pt x="64" y="16"/>
                  </a:lnTo>
                  <a:lnTo>
                    <a:pt x="56" y="16"/>
                  </a:lnTo>
                  <a:lnTo>
                    <a:pt x="48" y="16"/>
                  </a:lnTo>
                  <a:lnTo>
                    <a:pt x="42" y="15"/>
                  </a:lnTo>
                  <a:lnTo>
                    <a:pt x="35" y="15"/>
                  </a:lnTo>
                  <a:lnTo>
                    <a:pt x="29" y="15"/>
                  </a:lnTo>
                  <a:lnTo>
                    <a:pt x="22" y="15"/>
                  </a:lnTo>
                  <a:lnTo>
                    <a:pt x="14" y="16"/>
                  </a:lnTo>
                  <a:lnTo>
                    <a:pt x="6" y="18"/>
                  </a:lnTo>
                  <a:lnTo>
                    <a:pt x="8" y="19"/>
                  </a:lnTo>
                  <a:lnTo>
                    <a:pt x="8" y="21"/>
                  </a:lnTo>
                  <a:lnTo>
                    <a:pt x="8" y="23"/>
                  </a:lnTo>
                  <a:lnTo>
                    <a:pt x="6" y="24"/>
                  </a:lnTo>
                  <a:lnTo>
                    <a:pt x="6" y="26"/>
                  </a:lnTo>
                  <a:lnTo>
                    <a:pt x="5" y="27"/>
                  </a:lnTo>
                  <a:lnTo>
                    <a:pt x="3" y="29"/>
                  </a:lnTo>
                  <a:lnTo>
                    <a:pt x="3" y="29"/>
                  </a:lnTo>
                  <a:lnTo>
                    <a:pt x="2" y="31"/>
                  </a:lnTo>
                  <a:lnTo>
                    <a:pt x="0" y="32"/>
                  </a:lnTo>
                  <a:lnTo>
                    <a:pt x="6" y="0"/>
                  </a:lnTo>
                  <a:lnTo>
                    <a:pt x="85" y="18"/>
                  </a:lnTo>
                  <a:lnTo>
                    <a:pt x="85" y="18"/>
                  </a:lnTo>
                  <a:lnTo>
                    <a:pt x="83" y="16"/>
                  </a:lnTo>
                  <a:close/>
                </a:path>
              </a:pathLst>
            </a:custGeom>
            <a:solidFill>
              <a:srgbClr val="CEA156"/>
            </a:solidFill>
            <a:ln w="9525">
              <a:noFill/>
              <a:round/>
              <a:headEnd/>
              <a:tailEnd/>
            </a:ln>
          </p:spPr>
          <p:txBody>
            <a:bodyPr/>
            <a:lstStyle/>
            <a:p>
              <a:endParaRPr lang="en-US"/>
            </a:p>
          </p:txBody>
        </p:sp>
        <p:sp>
          <p:nvSpPr>
            <p:cNvPr id="57419" name="Freeform 75"/>
            <p:cNvSpPr>
              <a:spLocks/>
            </p:cNvSpPr>
            <p:nvPr/>
          </p:nvSpPr>
          <p:spPr bwMode="auto">
            <a:xfrm>
              <a:off x="2320" y="3372"/>
              <a:ext cx="7" cy="17"/>
            </a:xfrm>
            <a:custGeom>
              <a:avLst/>
              <a:gdLst/>
              <a:ahLst/>
              <a:cxnLst>
                <a:cxn ang="0">
                  <a:pos x="13" y="35"/>
                </a:cxn>
                <a:cxn ang="0">
                  <a:pos x="0" y="0"/>
                </a:cxn>
                <a:cxn ang="0">
                  <a:pos x="14" y="0"/>
                </a:cxn>
                <a:cxn ang="0">
                  <a:pos x="14" y="35"/>
                </a:cxn>
                <a:cxn ang="0">
                  <a:pos x="14" y="35"/>
                </a:cxn>
                <a:cxn ang="0">
                  <a:pos x="13" y="35"/>
                </a:cxn>
              </a:cxnLst>
              <a:rect l="0" t="0" r="r" b="b"/>
              <a:pathLst>
                <a:path w="14" h="35">
                  <a:moveTo>
                    <a:pt x="13" y="35"/>
                  </a:moveTo>
                  <a:lnTo>
                    <a:pt x="0" y="0"/>
                  </a:lnTo>
                  <a:lnTo>
                    <a:pt x="14" y="0"/>
                  </a:lnTo>
                  <a:lnTo>
                    <a:pt x="14" y="35"/>
                  </a:lnTo>
                  <a:lnTo>
                    <a:pt x="14" y="35"/>
                  </a:lnTo>
                  <a:lnTo>
                    <a:pt x="13" y="35"/>
                  </a:lnTo>
                  <a:close/>
                </a:path>
              </a:pathLst>
            </a:custGeom>
            <a:solidFill>
              <a:srgbClr val="CEA156"/>
            </a:solidFill>
            <a:ln w="9525">
              <a:noFill/>
              <a:round/>
              <a:headEnd/>
              <a:tailEnd/>
            </a:ln>
          </p:spPr>
          <p:txBody>
            <a:bodyPr/>
            <a:lstStyle/>
            <a:p>
              <a:endParaRPr lang="en-US"/>
            </a:p>
          </p:txBody>
        </p:sp>
        <p:sp>
          <p:nvSpPr>
            <p:cNvPr id="57420" name="Freeform 76"/>
            <p:cNvSpPr>
              <a:spLocks/>
            </p:cNvSpPr>
            <p:nvPr/>
          </p:nvSpPr>
          <p:spPr bwMode="auto">
            <a:xfrm>
              <a:off x="3430" y="3372"/>
              <a:ext cx="4" cy="17"/>
            </a:xfrm>
            <a:custGeom>
              <a:avLst/>
              <a:gdLst/>
              <a:ahLst/>
              <a:cxnLst>
                <a:cxn ang="0">
                  <a:pos x="0" y="0"/>
                </a:cxn>
                <a:cxn ang="0">
                  <a:pos x="6" y="0"/>
                </a:cxn>
                <a:cxn ang="0">
                  <a:pos x="6" y="35"/>
                </a:cxn>
                <a:cxn ang="0">
                  <a:pos x="0" y="35"/>
                </a:cxn>
                <a:cxn ang="0">
                  <a:pos x="0" y="0"/>
                </a:cxn>
                <a:cxn ang="0">
                  <a:pos x="0" y="0"/>
                </a:cxn>
              </a:cxnLst>
              <a:rect l="0" t="0" r="r" b="b"/>
              <a:pathLst>
                <a:path w="6" h="35">
                  <a:moveTo>
                    <a:pt x="0" y="0"/>
                  </a:moveTo>
                  <a:lnTo>
                    <a:pt x="6" y="0"/>
                  </a:lnTo>
                  <a:lnTo>
                    <a:pt x="6" y="35"/>
                  </a:lnTo>
                  <a:lnTo>
                    <a:pt x="0" y="35"/>
                  </a:lnTo>
                  <a:lnTo>
                    <a:pt x="0" y="0"/>
                  </a:lnTo>
                  <a:lnTo>
                    <a:pt x="0" y="0"/>
                  </a:lnTo>
                  <a:close/>
                </a:path>
              </a:pathLst>
            </a:custGeom>
            <a:solidFill>
              <a:srgbClr val="893939"/>
            </a:solidFill>
            <a:ln w="9525">
              <a:noFill/>
              <a:round/>
              <a:headEnd/>
              <a:tailEnd/>
            </a:ln>
          </p:spPr>
          <p:txBody>
            <a:bodyPr/>
            <a:lstStyle/>
            <a:p>
              <a:endParaRPr lang="en-US"/>
            </a:p>
          </p:txBody>
        </p:sp>
        <p:sp>
          <p:nvSpPr>
            <p:cNvPr id="57421" name="Freeform 77"/>
            <p:cNvSpPr>
              <a:spLocks/>
            </p:cNvSpPr>
            <p:nvPr/>
          </p:nvSpPr>
          <p:spPr bwMode="auto">
            <a:xfrm>
              <a:off x="3594" y="3381"/>
              <a:ext cx="5" cy="33"/>
            </a:xfrm>
            <a:custGeom>
              <a:avLst/>
              <a:gdLst/>
              <a:ahLst/>
              <a:cxnLst>
                <a:cxn ang="0">
                  <a:pos x="9" y="67"/>
                </a:cxn>
                <a:cxn ang="0">
                  <a:pos x="0" y="0"/>
                </a:cxn>
                <a:cxn ang="0">
                  <a:pos x="9" y="43"/>
                </a:cxn>
                <a:cxn ang="0">
                  <a:pos x="9" y="67"/>
                </a:cxn>
                <a:cxn ang="0">
                  <a:pos x="9" y="67"/>
                </a:cxn>
              </a:cxnLst>
              <a:rect l="0" t="0" r="r" b="b"/>
              <a:pathLst>
                <a:path w="9" h="67">
                  <a:moveTo>
                    <a:pt x="9" y="67"/>
                  </a:moveTo>
                  <a:lnTo>
                    <a:pt x="0" y="0"/>
                  </a:lnTo>
                  <a:lnTo>
                    <a:pt x="9" y="43"/>
                  </a:lnTo>
                  <a:lnTo>
                    <a:pt x="9" y="67"/>
                  </a:lnTo>
                  <a:lnTo>
                    <a:pt x="9" y="67"/>
                  </a:lnTo>
                  <a:close/>
                </a:path>
              </a:pathLst>
            </a:custGeom>
            <a:solidFill>
              <a:srgbClr val="893939"/>
            </a:solidFill>
            <a:ln w="9525">
              <a:noFill/>
              <a:round/>
              <a:headEnd/>
              <a:tailEnd/>
            </a:ln>
          </p:spPr>
          <p:txBody>
            <a:bodyPr/>
            <a:lstStyle/>
            <a:p>
              <a:endParaRPr lang="en-US"/>
            </a:p>
          </p:txBody>
        </p:sp>
        <p:sp>
          <p:nvSpPr>
            <p:cNvPr id="57422" name="Freeform 78"/>
            <p:cNvSpPr>
              <a:spLocks/>
            </p:cNvSpPr>
            <p:nvPr/>
          </p:nvSpPr>
          <p:spPr bwMode="auto">
            <a:xfrm>
              <a:off x="3422" y="3389"/>
              <a:ext cx="3" cy="22"/>
            </a:xfrm>
            <a:custGeom>
              <a:avLst/>
              <a:gdLst/>
              <a:ahLst/>
              <a:cxnLst>
                <a:cxn ang="0">
                  <a:pos x="0" y="0"/>
                </a:cxn>
                <a:cxn ang="0">
                  <a:pos x="7" y="0"/>
                </a:cxn>
                <a:cxn ang="0">
                  <a:pos x="7" y="43"/>
                </a:cxn>
                <a:cxn ang="0">
                  <a:pos x="0" y="43"/>
                </a:cxn>
                <a:cxn ang="0">
                  <a:pos x="0" y="0"/>
                </a:cxn>
                <a:cxn ang="0">
                  <a:pos x="0" y="0"/>
                </a:cxn>
              </a:cxnLst>
              <a:rect l="0" t="0" r="r" b="b"/>
              <a:pathLst>
                <a:path w="7" h="43">
                  <a:moveTo>
                    <a:pt x="0" y="0"/>
                  </a:moveTo>
                  <a:lnTo>
                    <a:pt x="7" y="0"/>
                  </a:lnTo>
                  <a:lnTo>
                    <a:pt x="7" y="43"/>
                  </a:lnTo>
                  <a:lnTo>
                    <a:pt x="0" y="43"/>
                  </a:lnTo>
                  <a:lnTo>
                    <a:pt x="0" y="0"/>
                  </a:lnTo>
                  <a:lnTo>
                    <a:pt x="0" y="0"/>
                  </a:lnTo>
                  <a:close/>
                </a:path>
              </a:pathLst>
            </a:custGeom>
            <a:solidFill>
              <a:srgbClr val="600C0C"/>
            </a:solidFill>
            <a:ln w="9525">
              <a:noFill/>
              <a:round/>
              <a:headEnd/>
              <a:tailEnd/>
            </a:ln>
          </p:spPr>
          <p:txBody>
            <a:bodyPr/>
            <a:lstStyle/>
            <a:p>
              <a:endParaRPr lang="en-US"/>
            </a:p>
          </p:txBody>
        </p:sp>
        <p:sp>
          <p:nvSpPr>
            <p:cNvPr id="57423" name="Freeform 79"/>
            <p:cNvSpPr>
              <a:spLocks/>
            </p:cNvSpPr>
            <p:nvPr/>
          </p:nvSpPr>
          <p:spPr bwMode="auto">
            <a:xfrm>
              <a:off x="3658" y="3393"/>
              <a:ext cx="17" cy="93"/>
            </a:xfrm>
            <a:custGeom>
              <a:avLst/>
              <a:gdLst/>
              <a:ahLst/>
              <a:cxnLst>
                <a:cxn ang="0">
                  <a:pos x="34" y="185"/>
                </a:cxn>
                <a:cxn ang="0">
                  <a:pos x="0" y="0"/>
                </a:cxn>
                <a:cxn ang="0">
                  <a:pos x="35" y="83"/>
                </a:cxn>
                <a:cxn ang="0">
                  <a:pos x="35" y="185"/>
                </a:cxn>
                <a:cxn ang="0">
                  <a:pos x="35" y="185"/>
                </a:cxn>
                <a:cxn ang="0">
                  <a:pos x="34" y="185"/>
                </a:cxn>
              </a:cxnLst>
              <a:rect l="0" t="0" r="r" b="b"/>
              <a:pathLst>
                <a:path w="35" h="185">
                  <a:moveTo>
                    <a:pt x="34" y="185"/>
                  </a:moveTo>
                  <a:lnTo>
                    <a:pt x="0" y="0"/>
                  </a:lnTo>
                  <a:lnTo>
                    <a:pt x="35" y="83"/>
                  </a:lnTo>
                  <a:lnTo>
                    <a:pt x="35" y="185"/>
                  </a:lnTo>
                  <a:lnTo>
                    <a:pt x="35" y="185"/>
                  </a:lnTo>
                  <a:lnTo>
                    <a:pt x="34" y="185"/>
                  </a:lnTo>
                  <a:close/>
                </a:path>
              </a:pathLst>
            </a:custGeom>
            <a:solidFill>
              <a:srgbClr val="520000"/>
            </a:solidFill>
            <a:ln w="9525">
              <a:noFill/>
              <a:round/>
              <a:headEnd/>
              <a:tailEnd/>
            </a:ln>
          </p:spPr>
          <p:txBody>
            <a:bodyPr/>
            <a:lstStyle/>
            <a:p>
              <a:endParaRPr lang="en-US"/>
            </a:p>
          </p:txBody>
        </p:sp>
        <p:sp>
          <p:nvSpPr>
            <p:cNvPr id="57424" name="Freeform 80"/>
            <p:cNvSpPr>
              <a:spLocks/>
            </p:cNvSpPr>
            <p:nvPr/>
          </p:nvSpPr>
          <p:spPr bwMode="auto">
            <a:xfrm>
              <a:off x="2344" y="3398"/>
              <a:ext cx="13" cy="16"/>
            </a:xfrm>
            <a:custGeom>
              <a:avLst/>
              <a:gdLst/>
              <a:ahLst/>
              <a:cxnLst>
                <a:cxn ang="0">
                  <a:pos x="0" y="0"/>
                </a:cxn>
                <a:cxn ang="0">
                  <a:pos x="26" y="32"/>
                </a:cxn>
                <a:cxn ang="0">
                  <a:pos x="2" y="0"/>
                </a:cxn>
                <a:cxn ang="0">
                  <a:pos x="2" y="0"/>
                </a:cxn>
                <a:cxn ang="0">
                  <a:pos x="0" y="0"/>
                </a:cxn>
              </a:cxnLst>
              <a:rect l="0" t="0" r="r" b="b"/>
              <a:pathLst>
                <a:path w="26" h="32">
                  <a:moveTo>
                    <a:pt x="0" y="0"/>
                  </a:moveTo>
                  <a:lnTo>
                    <a:pt x="26" y="32"/>
                  </a:lnTo>
                  <a:lnTo>
                    <a:pt x="2" y="0"/>
                  </a:lnTo>
                  <a:lnTo>
                    <a:pt x="2" y="0"/>
                  </a:lnTo>
                  <a:lnTo>
                    <a:pt x="0" y="0"/>
                  </a:lnTo>
                  <a:close/>
                </a:path>
              </a:pathLst>
            </a:custGeom>
            <a:solidFill>
              <a:srgbClr val="CEA156"/>
            </a:solidFill>
            <a:ln w="9525">
              <a:noFill/>
              <a:round/>
              <a:headEnd/>
              <a:tailEnd/>
            </a:ln>
          </p:spPr>
          <p:txBody>
            <a:bodyPr/>
            <a:lstStyle/>
            <a:p>
              <a:endParaRPr lang="en-US"/>
            </a:p>
          </p:txBody>
        </p:sp>
        <p:sp>
          <p:nvSpPr>
            <p:cNvPr id="57425" name="Freeform 81"/>
            <p:cNvSpPr>
              <a:spLocks/>
            </p:cNvSpPr>
            <p:nvPr/>
          </p:nvSpPr>
          <p:spPr bwMode="auto">
            <a:xfrm>
              <a:off x="3608" y="3402"/>
              <a:ext cx="8" cy="39"/>
            </a:xfrm>
            <a:custGeom>
              <a:avLst/>
              <a:gdLst/>
              <a:ahLst/>
              <a:cxnLst>
                <a:cxn ang="0">
                  <a:pos x="6" y="77"/>
                </a:cxn>
                <a:cxn ang="0">
                  <a:pos x="0" y="0"/>
                </a:cxn>
                <a:cxn ang="0">
                  <a:pos x="2" y="7"/>
                </a:cxn>
                <a:cxn ang="0">
                  <a:pos x="3" y="15"/>
                </a:cxn>
                <a:cxn ang="0">
                  <a:pos x="6" y="23"/>
                </a:cxn>
                <a:cxn ang="0">
                  <a:pos x="10" y="29"/>
                </a:cxn>
                <a:cxn ang="0">
                  <a:pos x="13" y="37"/>
                </a:cxn>
                <a:cxn ang="0">
                  <a:pos x="16" y="45"/>
                </a:cxn>
                <a:cxn ang="0">
                  <a:pos x="16" y="53"/>
                </a:cxn>
                <a:cxn ang="0">
                  <a:pos x="16" y="61"/>
                </a:cxn>
                <a:cxn ang="0">
                  <a:pos x="13" y="69"/>
                </a:cxn>
                <a:cxn ang="0">
                  <a:pos x="8" y="77"/>
                </a:cxn>
                <a:cxn ang="0">
                  <a:pos x="8" y="77"/>
                </a:cxn>
                <a:cxn ang="0">
                  <a:pos x="6" y="77"/>
                </a:cxn>
              </a:cxnLst>
              <a:rect l="0" t="0" r="r" b="b"/>
              <a:pathLst>
                <a:path w="16" h="77">
                  <a:moveTo>
                    <a:pt x="6" y="77"/>
                  </a:moveTo>
                  <a:lnTo>
                    <a:pt x="0" y="0"/>
                  </a:lnTo>
                  <a:lnTo>
                    <a:pt x="2" y="7"/>
                  </a:lnTo>
                  <a:lnTo>
                    <a:pt x="3" y="15"/>
                  </a:lnTo>
                  <a:lnTo>
                    <a:pt x="6" y="23"/>
                  </a:lnTo>
                  <a:lnTo>
                    <a:pt x="10" y="29"/>
                  </a:lnTo>
                  <a:lnTo>
                    <a:pt x="13" y="37"/>
                  </a:lnTo>
                  <a:lnTo>
                    <a:pt x="16" y="45"/>
                  </a:lnTo>
                  <a:lnTo>
                    <a:pt x="16" y="53"/>
                  </a:lnTo>
                  <a:lnTo>
                    <a:pt x="16" y="61"/>
                  </a:lnTo>
                  <a:lnTo>
                    <a:pt x="13" y="69"/>
                  </a:lnTo>
                  <a:lnTo>
                    <a:pt x="8" y="77"/>
                  </a:lnTo>
                  <a:lnTo>
                    <a:pt x="8" y="77"/>
                  </a:lnTo>
                  <a:lnTo>
                    <a:pt x="6" y="77"/>
                  </a:lnTo>
                  <a:close/>
                </a:path>
              </a:pathLst>
            </a:custGeom>
            <a:solidFill>
              <a:srgbClr val="893939"/>
            </a:solidFill>
            <a:ln w="9525">
              <a:noFill/>
              <a:round/>
              <a:headEnd/>
              <a:tailEnd/>
            </a:ln>
          </p:spPr>
          <p:txBody>
            <a:bodyPr/>
            <a:lstStyle/>
            <a:p>
              <a:endParaRPr lang="en-US"/>
            </a:p>
          </p:txBody>
        </p:sp>
        <p:sp>
          <p:nvSpPr>
            <p:cNvPr id="57426" name="Freeform 82"/>
            <p:cNvSpPr>
              <a:spLocks/>
            </p:cNvSpPr>
            <p:nvPr/>
          </p:nvSpPr>
          <p:spPr bwMode="auto">
            <a:xfrm>
              <a:off x="2302" y="3405"/>
              <a:ext cx="25" cy="36"/>
            </a:xfrm>
            <a:custGeom>
              <a:avLst/>
              <a:gdLst/>
              <a:ahLst/>
              <a:cxnLst>
                <a:cxn ang="0">
                  <a:pos x="0" y="35"/>
                </a:cxn>
                <a:cxn ang="0">
                  <a:pos x="19" y="70"/>
                </a:cxn>
                <a:cxn ang="0">
                  <a:pos x="8" y="62"/>
                </a:cxn>
                <a:cxn ang="0">
                  <a:pos x="2" y="54"/>
                </a:cxn>
                <a:cxn ang="0">
                  <a:pos x="2" y="45"/>
                </a:cxn>
                <a:cxn ang="0">
                  <a:pos x="3" y="37"/>
                </a:cxn>
                <a:cxn ang="0">
                  <a:pos x="7" y="30"/>
                </a:cxn>
                <a:cxn ang="0">
                  <a:pos x="11" y="22"/>
                </a:cxn>
                <a:cxn ang="0">
                  <a:pos x="18" y="16"/>
                </a:cxn>
                <a:cxn ang="0">
                  <a:pos x="23" y="9"/>
                </a:cxn>
                <a:cxn ang="0">
                  <a:pos x="26" y="5"/>
                </a:cxn>
                <a:cxn ang="0">
                  <a:pos x="26" y="0"/>
                </a:cxn>
                <a:cxn ang="0">
                  <a:pos x="51" y="11"/>
                </a:cxn>
                <a:cxn ang="0">
                  <a:pos x="2" y="35"/>
                </a:cxn>
                <a:cxn ang="0">
                  <a:pos x="2" y="35"/>
                </a:cxn>
                <a:cxn ang="0">
                  <a:pos x="0" y="35"/>
                </a:cxn>
              </a:cxnLst>
              <a:rect l="0" t="0" r="r" b="b"/>
              <a:pathLst>
                <a:path w="51" h="70">
                  <a:moveTo>
                    <a:pt x="0" y="35"/>
                  </a:moveTo>
                  <a:lnTo>
                    <a:pt x="19" y="70"/>
                  </a:lnTo>
                  <a:lnTo>
                    <a:pt x="8" y="62"/>
                  </a:lnTo>
                  <a:lnTo>
                    <a:pt x="2" y="54"/>
                  </a:lnTo>
                  <a:lnTo>
                    <a:pt x="2" y="45"/>
                  </a:lnTo>
                  <a:lnTo>
                    <a:pt x="3" y="37"/>
                  </a:lnTo>
                  <a:lnTo>
                    <a:pt x="7" y="30"/>
                  </a:lnTo>
                  <a:lnTo>
                    <a:pt x="11" y="22"/>
                  </a:lnTo>
                  <a:lnTo>
                    <a:pt x="18" y="16"/>
                  </a:lnTo>
                  <a:lnTo>
                    <a:pt x="23" y="9"/>
                  </a:lnTo>
                  <a:lnTo>
                    <a:pt x="26" y="5"/>
                  </a:lnTo>
                  <a:lnTo>
                    <a:pt x="26" y="0"/>
                  </a:lnTo>
                  <a:lnTo>
                    <a:pt x="51" y="11"/>
                  </a:lnTo>
                  <a:lnTo>
                    <a:pt x="2" y="35"/>
                  </a:lnTo>
                  <a:lnTo>
                    <a:pt x="2" y="35"/>
                  </a:lnTo>
                  <a:lnTo>
                    <a:pt x="0" y="35"/>
                  </a:lnTo>
                  <a:close/>
                </a:path>
              </a:pathLst>
            </a:custGeom>
            <a:solidFill>
              <a:srgbClr val="CEA156"/>
            </a:solidFill>
            <a:ln w="9525">
              <a:noFill/>
              <a:round/>
              <a:headEnd/>
              <a:tailEnd/>
            </a:ln>
          </p:spPr>
          <p:txBody>
            <a:bodyPr/>
            <a:lstStyle/>
            <a:p>
              <a:endParaRPr lang="en-US"/>
            </a:p>
          </p:txBody>
        </p:sp>
        <p:sp>
          <p:nvSpPr>
            <p:cNvPr id="57427" name="Freeform 83"/>
            <p:cNvSpPr>
              <a:spLocks/>
            </p:cNvSpPr>
            <p:nvPr/>
          </p:nvSpPr>
          <p:spPr bwMode="auto">
            <a:xfrm>
              <a:off x="2749" y="3411"/>
              <a:ext cx="60" cy="63"/>
            </a:xfrm>
            <a:custGeom>
              <a:avLst/>
              <a:gdLst/>
              <a:ahLst/>
              <a:cxnLst>
                <a:cxn ang="0">
                  <a:pos x="120" y="16"/>
                </a:cxn>
                <a:cxn ang="0">
                  <a:pos x="113" y="19"/>
                </a:cxn>
                <a:cxn ang="0">
                  <a:pos x="105" y="22"/>
                </a:cxn>
                <a:cxn ang="0">
                  <a:pos x="96" y="24"/>
                </a:cxn>
                <a:cxn ang="0">
                  <a:pos x="88" y="26"/>
                </a:cxn>
                <a:cxn ang="0">
                  <a:pos x="80" y="29"/>
                </a:cxn>
                <a:cxn ang="0">
                  <a:pos x="73" y="32"/>
                </a:cxn>
                <a:cxn ang="0">
                  <a:pos x="67" y="37"/>
                </a:cxn>
                <a:cxn ang="0">
                  <a:pos x="60" y="42"/>
                </a:cxn>
                <a:cxn ang="0">
                  <a:pos x="56" y="50"/>
                </a:cxn>
                <a:cxn ang="0">
                  <a:pos x="54" y="59"/>
                </a:cxn>
                <a:cxn ang="0">
                  <a:pos x="60" y="72"/>
                </a:cxn>
                <a:cxn ang="0">
                  <a:pos x="64" y="82"/>
                </a:cxn>
                <a:cxn ang="0">
                  <a:pos x="62" y="90"/>
                </a:cxn>
                <a:cxn ang="0">
                  <a:pos x="59" y="96"/>
                </a:cxn>
                <a:cxn ang="0">
                  <a:pos x="51" y="102"/>
                </a:cxn>
                <a:cxn ang="0">
                  <a:pos x="41" y="107"/>
                </a:cxn>
                <a:cxn ang="0">
                  <a:pos x="32" y="110"/>
                </a:cxn>
                <a:cxn ang="0">
                  <a:pos x="20" y="115"/>
                </a:cxn>
                <a:cxn ang="0">
                  <a:pos x="9" y="120"/>
                </a:cxn>
                <a:cxn ang="0">
                  <a:pos x="1" y="126"/>
                </a:cxn>
                <a:cxn ang="0">
                  <a:pos x="0" y="123"/>
                </a:cxn>
                <a:cxn ang="0">
                  <a:pos x="3" y="122"/>
                </a:cxn>
                <a:cxn ang="0">
                  <a:pos x="8" y="120"/>
                </a:cxn>
                <a:cxn ang="0">
                  <a:pos x="12" y="118"/>
                </a:cxn>
                <a:cxn ang="0">
                  <a:pos x="20" y="117"/>
                </a:cxn>
                <a:cxn ang="0">
                  <a:pos x="28" y="114"/>
                </a:cxn>
                <a:cxn ang="0">
                  <a:pos x="36" y="110"/>
                </a:cxn>
                <a:cxn ang="0">
                  <a:pos x="43" y="106"/>
                </a:cxn>
                <a:cxn ang="0">
                  <a:pos x="49" y="99"/>
                </a:cxn>
                <a:cxn ang="0">
                  <a:pos x="54" y="91"/>
                </a:cxn>
                <a:cxn ang="0">
                  <a:pos x="52" y="80"/>
                </a:cxn>
                <a:cxn ang="0">
                  <a:pos x="51" y="69"/>
                </a:cxn>
                <a:cxn ang="0">
                  <a:pos x="49" y="58"/>
                </a:cxn>
                <a:cxn ang="0">
                  <a:pos x="48" y="45"/>
                </a:cxn>
                <a:cxn ang="0">
                  <a:pos x="48" y="34"/>
                </a:cxn>
                <a:cxn ang="0">
                  <a:pos x="51" y="22"/>
                </a:cxn>
                <a:cxn ang="0">
                  <a:pos x="54" y="13"/>
                </a:cxn>
                <a:cxn ang="0">
                  <a:pos x="60" y="6"/>
                </a:cxn>
                <a:cxn ang="0">
                  <a:pos x="72" y="2"/>
                </a:cxn>
                <a:cxn ang="0">
                  <a:pos x="84" y="0"/>
                </a:cxn>
                <a:cxn ang="0">
                  <a:pos x="89" y="0"/>
                </a:cxn>
                <a:cxn ang="0">
                  <a:pos x="94" y="2"/>
                </a:cxn>
                <a:cxn ang="0">
                  <a:pos x="97" y="3"/>
                </a:cxn>
                <a:cxn ang="0">
                  <a:pos x="102" y="5"/>
                </a:cxn>
                <a:cxn ang="0">
                  <a:pos x="105" y="5"/>
                </a:cxn>
                <a:cxn ang="0">
                  <a:pos x="108" y="8"/>
                </a:cxn>
                <a:cxn ang="0">
                  <a:pos x="112" y="10"/>
                </a:cxn>
                <a:cxn ang="0">
                  <a:pos x="115" y="11"/>
                </a:cxn>
                <a:cxn ang="0">
                  <a:pos x="118" y="14"/>
                </a:cxn>
                <a:cxn ang="0">
                  <a:pos x="120" y="18"/>
                </a:cxn>
                <a:cxn ang="0">
                  <a:pos x="120" y="18"/>
                </a:cxn>
                <a:cxn ang="0">
                  <a:pos x="120" y="16"/>
                </a:cxn>
              </a:cxnLst>
              <a:rect l="0" t="0" r="r" b="b"/>
              <a:pathLst>
                <a:path w="120" h="126">
                  <a:moveTo>
                    <a:pt x="120" y="16"/>
                  </a:moveTo>
                  <a:lnTo>
                    <a:pt x="113" y="19"/>
                  </a:lnTo>
                  <a:lnTo>
                    <a:pt x="105" y="22"/>
                  </a:lnTo>
                  <a:lnTo>
                    <a:pt x="96" y="24"/>
                  </a:lnTo>
                  <a:lnTo>
                    <a:pt x="88" y="26"/>
                  </a:lnTo>
                  <a:lnTo>
                    <a:pt x="80" y="29"/>
                  </a:lnTo>
                  <a:lnTo>
                    <a:pt x="73" y="32"/>
                  </a:lnTo>
                  <a:lnTo>
                    <a:pt x="67" y="37"/>
                  </a:lnTo>
                  <a:lnTo>
                    <a:pt x="60" y="42"/>
                  </a:lnTo>
                  <a:lnTo>
                    <a:pt x="56" y="50"/>
                  </a:lnTo>
                  <a:lnTo>
                    <a:pt x="54" y="59"/>
                  </a:lnTo>
                  <a:lnTo>
                    <a:pt x="60" y="72"/>
                  </a:lnTo>
                  <a:lnTo>
                    <a:pt x="64" y="82"/>
                  </a:lnTo>
                  <a:lnTo>
                    <a:pt x="62" y="90"/>
                  </a:lnTo>
                  <a:lnTo>
                    <a:pt x="59" y="96"/>
                  </a:lnTo>
                  <a:lnTo>
                    <a:pt x="51" y="102"/>
                  </a:lnTo>
                  <a:lnTo>
                    <a:pt x="41" y="107"/>
                  </a:lnTo>
                  <a:lnTo>
                    <a:pt x="32" y="110"/>
                  </a:lnTo>
                  <a:lnTo>
                    <a:pt x="20" y="115"/>
                  </a:lnTo>
                  <a:lnTo>
                    <a:pt x="9" y="120"/>
                  </a:lnTo>
                  <a:lnTo>
                    <a:pt x="1" y="126"/>
                  </a:lnTo>
                  <a:lnTo>
                    <a:pt x="0" y="123"/>
                  </a:lnTo>
                  <a:lnTo>
                    <a:pt x="3" y="122"/>
                  </a:lnTo>
                  <a:lnTo>
                    <a:pt x="8" y="120"/>
                  </a:lnTo>
                  <a:lnTo>
                    <a:pt x="12" y="118"/>
                  </a:lnTo>
                  <a:lnTo>
                    <a:pt x="20" y="117"/>
                  </a:lnTo>
                  <a:lnTo>
                    <a:pt x="28" y="114"/>
                  </a:lnTo>
                  <a:lnTo>
                    <a:pt x="36" y="110"/>
                  </a:lnTo>
                  <a:lnTo>
                    <a:pt x="43" y="106"/>
                  </a:lnTo>
                  <a:lnTo>
                    <a:pt x="49" y="99"/>
                  </a:lnTo>
                  <a:lnTo>
                    <a:pt x="54" y="91"/>
                  </a:lnTo>
                  <a:lnTo>
                    <a:pt x="52" y="80"/>
                  </a:lnTo>
                  <a:lnTo>
                    <a:pt x="51" y="69"/>
                  </a:lnTo>
                  <a:lnTo>
                    <a:pt x="49" y="58"/>
                  </a:lnTo>
                  <a:lnTo>
                    <a:pt x="48" y="45"/>
                  </a:lnTo>
                  <a:lnTo>
                    <a:pt x="48" y="34"/>
                  </a:lnTo>
                  <a:lnTo>
                    <a:pt x="51" y="22"/>
                  </a:lnTo>
                  <a:lnTo>
                    <a:pt x="54" y="13"/>
                  </a:lnTo>
                  <a:lnTo>
                    <a:pt x="60" y="6"/>
                  </a:lnTo>
                  <a:lnTo>
                    <a:pt x="72" y="2"/>
                  </a:lnTo>
                  <a:lnTo>
                    <a:pt x="84" y="0"/>
                  </a:lnTo>
                  <a:lnTo>
                    <a:pt x="89" y="0"/>
                  </a:lnTo>
                  <a:lnTo>
                    <a:pt x="94" y="2"/>
                  </a:lnTo>
                  <a:lnTo>
                    <a:pt x="97" y="3"/>
                  </a:lnTo>
                  <a:lnTo>
                    <a:pt x="102" y="5"/>
                  </a:lnTo>
                  <a:lnTo>
                    <a:pt x="105" y="5"/>
                  </a:lnTo>
                  <a:lnTo>
                    <a:pt x="108" y="8"/>
                  </a:lnTo>
                  <a:lnTo>
                    <a:pt x="112" y="10"/>
                  </a:lnTo>
                  <a:lnTo>
                    <a:pt x="115" y="11"/>
                  </a:lnTo>
                  <a:lnTo>
                    <a:pt x="118" y="14"/>
                  </a:lnTo>
                  <a:lnTo>
                    <a:pt x="120" y="18"/>
                  </a:lnTo>
                  <a:lnTo>
                    <a:pt x="120" y="18"/>
                  </a:lnTo>
                  <a:lnTo>
                    <a:pt x="120" y="16"/>
                  </a:lnTo>
                  <a:close/>
                </a:path>
              </a:pathLst>
            </a:custGeom>
            <a:solidFill>
              <a:srgbClr val="CEA156"/>
            </a:solidFill>
            <a:ln w="9525">
              <a:noFill/>
              <a:round/>
              <a:headEnd/>
              <a:tailEnd/>
            </a:ln>
          </p:spPr>
          <p:txBody>
            <a:bodyPr/>
            <a:lstStyle/>
            <a:p>
              <a:endParaRPr lang="en-US"/>
            </a:p>
          </p:txBody>
        </p:sp>
        <p:sp>
          <p:nvSpPr>
            <p:cNvPr id="57428" name="Freeform 84"/>
            <p:cNvSpPr>
              <a:spLocks/>
            </p:cNvSpPr>
            <p:nvPr/>
          </p:nvSpPr>
          <p:spPr bwMode="auto">
            <a:xfrm>
              <a:off x="3391" y="3410"/>
              <a:ext cx="6" cy="31"/>
            </a:xfrm>
            <a:custGeom>
              <a:avLst/>
              <a:gdLst/>
              <a:ahLst/>
              <a:cxnLst>
                <a:cxn ang="0">
                  <a:pos x="0" y="0"/>
                </a:cxn>
                <a:cxn ang="0">
                  <a:pos x="12" y="61"/>
                </a:cxn>
                <a:cxn ang="0">
                  <a:pos x="2" y="2"/>
                </a:cxn>
                <a:cxn ang="0">
                  <a:pos x="2" y="2"/>
                </a:cxn>
                <a:cxn ang="0">
                  <a:pos x="0" y="0"/>
                </a:cxn>
              </a:cxnLst>
              <a:rect l="0" t="0" r="r" b="b"/>
              <a:pathLst>
                <a:path w="12" h="61">
                  <a:moveTo>
                    <a:pt x="0" y="0"/>
                  </a:moveTo>
                  <a:lnTo>
                    <a:pt x="12" y="61"/>
                  </a:lnTo>
                  <a:lnTo>
                    <a:pt x="2" y="2"/>
                  </a:lnTo>
                  <a:lnTo>
                    <a:pt x="2" y="2"/>
                  </a:lnTo>
                  <a:lnTo>
                    <a:pt x="0" y="0"/>
                  </a:lnTo>
                  <a:close/>
                </a:path>
              </a:pathLst>
            </a:custGeom>
            <a:solidFill>
              <a:srgbClr val="893939"/>
            </a:solidFill>
            <a:ln w="9525">
              <a:noFill/>
              <a:round/>
              <a:headEnd/>
              <a:tailEnd/>
            </a:ln>
          </p:spPr>
          <p:txBody>
            <a:bodyPr/>
            <a:lstStyle/>
            <a:p>
              <a:endParaRPr lang="en-US"/>
            </a:p>
          </p:txBody>
        </p:sp>
        <p:sp>
          <p:nvSpPr>
            <p:cNvPr id="57429" name="Freeform 85"/>
            <p:cNvSpPr>
              <a:spLocks/>
            </p:cNvSpPr>
            <p:nvPr/>
          </p:nvSpPr>
          <p:spPr bwMode="auto">
            <a:xfrm>
              <a:off x="3066" y="3409"/>
              <a:ext cx="442" cy="407"/>
            </a:xfrm>
            <a:custGeom>
              <a:avLst/>
              <a:gdLst/>
              <a:ahLst/>
              <a:cxnLst>
                <a:cxn ang="0">
                  <a:pos x="853" y="113"/>
                </a:cxn>
                <a:cxn ang="0">
                  <a:pos x="856" y="179"/>
                </a:cxn>
                <a:cxn ang="0">
                  <a:pos x="845" y="262"/>
                </a:cxn>
                <a:cxn ang="0">
                  <a:pos x="744" y="593"/>
                </a:cxn>
                <a:cxn ang="0">
                  <a:pos x="784" y="584"/>
                </a:cxn>
                <a:cxn ang="0">
                  <a:pos x="813" y="534"/>
                </a:cxn>
                <a:cxn ang="0">
                  <a:pos x="869" y="411"/>
                </a:cxn>
                <a:cxn ang="0">
                  <a:pos x="697" y="662"/>
                </a:cxn>
                <a:cxn ang="0">
                  <a:pos x="721" y="552"/>
                </a:cxn>
                <a:cxn ang="0">
                  <a:pos x="689" y="589"/>
                </a:cxn>
                <a:cxn ang="0">
                  <a:pos x="637" y="606"/>
                </a:cxn>
                <a:cxn ang="0">
                  <a:pos x="584" y="657"/>
                </a:cxn>
                <a:cxn ang="0">
                  <a:pos x="517" y="675"/>
                </a:cxn>
                <a:cxn ang="0">
                  <a:pos x="566" y="539"/>
                </a:cxn>
                <a:cxn ang="0">
                  <a:pos x="517" y="509"/>
                </a:cxn>
                <a:cxn ang="0">
                  <a:pos x="464" y="443"/>
                </a:cxn>
                <a:cxn ang="0">
                  <a:pos x="440" y="499"/>
                </a:cxn>
                <a:cxn ang="0">
                  <a:pos x="470" y="606"/>
                </a:cxn>
                <a:cxn ang="0">
                  <a:pos x="493" y="566"/>
                </a:cxn>
                <a:cxn ang="0">
                  <a:pos x="457" y="619"/>
                </a:cxn>
                <a:cxn ang="0">
                  <a:pos x="440" y="654"/>
                </a:cxn>
                <a:cxn ang="0">
                  <a:pos x="417" y="641"/>
                </a:cxn>
                <a:cxn ang="0">
                  <a:pos x="395" y="672"/>
                </a:cxn>
                <a:cxn ang="0">
                  <a:pos x="387" y="704"/>
                </a:cxn>
                <a:cxn ang="0">
                  <a:pos x="360" y="760"/>
                </a:cxn>
                <a:cxn ang="0">
                  <a:pos x="339" y="712"/>
                </a:cxn>
                <a:cxn ang="0">
                  <a:pos x="365" y="534"/>
                </a:cxn>
                <a:cxn ang="0">
                  <a:pos x="339" y="536"/>
                </a:cxn>
                <a:cxn ang="0">
                  <a:pos x="329" y="541"/>
                </a:cxn>
                <a:cxn ang="0">
                  <a:pos x="294" y="526"/>
                </a:cxn>
                <a:cxn ang="0">
                  <a:pos x="280" y="552"/>
                </a:cxn>
                <a:cxn ang="0">
                  <a:pos x="270" y="518"/>
                </a:cxn>
                <a:cxn ang="0">
                  <a:pos x="246" y="517"/>
                </a:cxn>
                <a:cxn ang="0">
                  <a:pos x="211" y="438"/>
                </a:cxn>
                <a:cxn ang="0">
                  <a:pos x="195" y="443"/>
                </a:cxn>
                <a:cxn ang="0">
                  <a:pos x="184" y="425"/>
                </a:cxn>
                <a:cxn ang="0">
                  <a:pos x="161" y="441"/>
                </a:cxn>
                <a:cxn ang="0">
                  <a:pos x="115" y="478"/>
                </a:cxn>
                <a:cxn ang="0">
                  <a:pos x="118" y="456"/>
                </a:cxn>
                <a:cxn ang="0">
                  <a:pos x="81" y="473"/>
                </a:cxn>
                <a:cxn ang="0">
                  <a:pos x="94" y="502"/>
                </a:cxn>
                <a:cxn ang="0">
                  <a:pos x="70" y="569"/>
                </a:cxn>
                <a:cxn ang="0">
                  <a:pos x="25" y="569"/>
                </a:cxn>
                <a:cxn ang="0">
                  <a:pos x="9" y="464"/>
                </a:cxn>
                <a:cxn ang="0">
                  <a:pos x="27" y="425"/>
                </a:cxn>
                <a:cxn ang="0">
                  <a:pos x="73" y="355"/>
                </a:cxn>
                <a:cxn ang="0">
                  <a:pos x="145" y="347"/>
                </a:cxn>
                <a:cxn ang="0">
                  <a:pos x="147" y="305"/>
                </a:cxn>
                <a:cxn ang="0">
                  <a:pos x="168" y="267"/>
                </a:cxn>
                <a:cxn ang="0">
                  <a:pos x="197" y="278"/>
                </a:cxn>
                <a:cxn ang="0">
                  <a:pos x="225" y="313"/>
                </a:cxn>
                <a:cxn ang="0">
                  <a:pos x="425" y="235"/>
                </a:cxn>
                <a:cxn ang="0">
                  <a:pos x="531" y="237"/>
                </a:cxn>
                <a:cxn ang="0">
                  <a:pos x="526" y="155"/>
                </a:cxn>
                <a:cxn ang="0">
                  <a:pos x="539" y="211"/>
                </a:cxn>
                <a:cxn ang="0">
                  <a:pos x="539" y="333"/>
                </a:cxn>
                <a:cxn ang="0">
                  <a:pos x="584" y="246"/>
                </a:cxn>
                <a:cxn ang="0">
                  <a:pos x="561" y="166"/>
                </a:cxn>
                <a:cxn ang="0">
                  <a:pos x="760" y="51"/>
                </a:cxn>
                <a:cxn ang="0">
                  <a:pos x="755" y="6"/>
                </a:cxn>
              </a:cxnLst>
              <a:rect l="0" t="0" r="r" b="b"/>
              <a:pathLst>
                <a:path w="883" h="813">
                  <a:moveTo>
                    <a:pt x="787" y="1"/>
                  </a:moveTo>
                  <a:lnTo>
                    <a:pt x="779" y="13"/>
                  </a:lnTo>
                  <a:lnTo>
                    <a:pt x="777" y="21"/>
                  </a:lnTo>
                  <a:lnTo>
                    <a:pt x="777" y="27"/>
                  </a:lnTo>
                  <a:lnTo>
                    <a:pt x="782" y="32"/>
                  </a:lnTo>
                  <a:lnTo>
                    <a:pt x="789" y="38"/>
                  </a:lnTo>
                  <a:lnTo>
                    <a:pt x="797" y="41"/>
                  </a:lnTo>
                  <a:lnTo>
                    <a:pt x="806" y="46"/>
                  </a:lnTo>
                  <a:lnTo>
                    <a:pt x="816" y="51"/>
                  </a:lnTo>
                  <a:lnTo>
                    <a:pt x="824" y="56"/>
                  </a:lnTo>
                  <a:lnTo>
                    <a:pt x="830" y="62"/>
                  </a:lnTo>
                  <a:lnTo>
                    <a:pt x="835" y="80"/>
                  </a:lnTo>
                  <a:lnTo>
                    <a:pt x="843" y="97"/>
                  </a:lnTo>
                  <a:lnTo>
                    <a:pt x="853" y="113"/>
                  </a:lnTo>
                  <a:lnTo>
                    <a:pt x="861" y="128"/>
                  </a:lnTo>
                  <a:lnTo>
                    <a:pt x="870" y="142"/>
                  </a:lnTo>
                  <a:lnTo>
                    <a:pt x="877" y="158"/>
                  </a:lnTo>
                  <a:lnTo>
                    <a:pt x="881" y="174"/>
                  </a:lnTo>
                  <a:lnTo>
                    <a:pt x="883" y="192"/>
                  </a:lnTo>
                  <a:lnTo>
                    <a:pt x="880" y="209"/>
                  </a:lnTo>
                  <a:lnTo>
                    <a:pt x="872" y="232"/>
                  </a:lnTo>
                  <a:lnTo>
                    <a:pt x="867" y="224"/>
                  </a:lnTo>
                  <a:lnTo>
                    <a:pt x="864" y="217"/>
                  </a:lnTo>
                  <a:lnTo>
                    <a:pt x="862" y="209"/>
                  </a:lnTo>
                  <a:lnTo>
                    <a:pt x="861" y="203"/>
                  </a:lnTo>
                  <a:lnTo>
                    <a:pt x="859" y="195"/>
                  </a:lnTo>
                  <a:lnTo>
                    <a:pt x="857" y="187"/>
                  </a:lnTo>
                  <a:lnTo>
                    <a:pt x="856" y="179"/>
                  </a:lnTo>
                  <a:lnTo>
                    <a:pt x="853" y="173"/>
                  </a:lnTo>
                  <a:lnTo>
                    <a:pt x="849" y="166"/>
                  </a:lnTo>
                  <a:lnTo>
                    <a:pt x="845" y="161"/>
                  </a:lnTo>
                  <a:lnTo>
                    <a:pt x="848" y="174"/>
                  </a:lnTo>
                  <a:lnTo>
                    <a:pt x="848" y="185"/>
                  </a:lnTo>
                  <a:lnTo>
                    <a:pt x="846" y="198"/>
                  </a:lnTo>
                  <a:lnTo>
                    <a:pt x="841" y="211"/>
                  </a:lnTo>
                  <a:lnTo>
                    <a:pt x="837" y="224"/>
                  </a:lnTo>
                  <a:lnTo>
                    <a:pt x="832" y="237"/>
                  </a:lnTo>
                  <a:lnTo>
                    <a:pt x="827" y="249"/>
                  </a:lnTo>
                  <a:lnTo>
                    <a:pt x="825" y="262"/>
                  </a:lnTo>
                  <a:lnTo>
                    <a:pt x="825" y="275"/>
                  </a:lnTo>
                  <a:lnTo>
                    <a:pt x="830" y="288"/>
                  </a:lnTo>
                  <a:lnTo>
                    <a:pt x="845" y="262"/>
                  </a:lnTo>
                  <a:lnTo>
                    <a:pt x="829" y="289"/>
                  </a:lnTo>
                  <a:lnTo>
                    <a:pt x="822" y="318"/>
                  </a:lnTo>
                  <a:lnTo>
                    <a:pt x="819" y="349"/>
                  </a:lnTo>
                  <a:lnTo>
                    <a:pt x="821" y="379"/>
                  </a:lnTo>
                  <a:lnTo>
                    <a:pt x="822" y="411"/>
                  </a:lnTo>
                  <a:lnTo>
                    <a:pt x="822" y="443"/>
                  </a:lnTo>
                  <a:lnTo>
                    <a:pt x="819" y="475"/>
                  </a:lnTo>
                  <a:lnTo>
                    <a:pt x="811" y="507"/>
                  </a:lnTo>
                  <a:lnTo>
                    <a:pt x="795" y="537"/>
                  </a:lnTo>
                  <a:lnTo>
                    <a:pt x="769" y="569"/>
                  </a:lnTo>
                  <a:lnTo>
                    <a:pt x="763" y="576"/>
                  </a:lnTo>
                  <a:lnTo>
                    <a:pt x="757" y="582"/>
                  </a:lnTo>
                  <a:lnTo>
                    <a:pt x="750" y="587"/>
                  </a:lnTo>
                  <a:lnTo>
                    <a:pt x="744" y="593"/>
                  </a:lnTo>
                  <a:lnTo>
                    <a:pt x="739" y="598"/>
                  </a:lnTo>
                  <a:lnTo>
                    <a:pt x="733" y="605"/>
                  </a:lnTo>
                  <a:lnTo>
                    <a:pt x="728" y="611"/>
                  </a:lnTo>
                  <a:lnTo>
                    <a:pt x="723" y="617"/>
                  </a:lnTo>
                  <a:lnTo>
                    <a:pt x="720" y="627"/>
                  </a:lnTo>
                  <a:lnTo>
                    <a:pt x="717" y="637"/>
                  </a:lnTo>
                  <a:lnTo>
                    <a:pt x="729" y="638"/>
                  </a:lnTo>
                  <a:lnTo>
                    <a:pt x="739" y="637"/>
                  </a:lnTo>
                  <a:lnTo>
                    <a:pt x="747" y="632"/>
                  </a:lnTo>
                  <a:lnTo>
                    <a:pt x="755" y="624"/>
                  </a:lnTo>
                  <a:lnTo>
                    <a:pt x="761" y="614"/>
                  </a:lnTo>
                  <a:lnTo>
                    <a:pt x="769" y="605"/>
                  </a:lnTo>
                  <a:lnTo>
                    <a:pt x="776" y="593"/>
                  </a:lnTo>
                  <a:lnTo>
                    <a:pt x="784" y="584"/>
                  </a:lnTo>
                  <a:lnTo>
                    <a:pt x="792" y="576"/>
                  </a:lnTo>
                  <a:lnTo>
                    <a:pt x="801" y="569"/>
                  </a:lnTo>
                  <a:lnTo>
                    <a:pt x="795" y="558"/>
                  </a:lnTo>
                  <a:lnTo>
                    <a:pt x="801" y="569"/>
                  </a:lnTo>
                  <a:lnTo>
                    <a:pt x="813" y="565"/>
                  </a:lnTo>
                  <a:lnTo>
                    <a:pt x="817" y="560"/>
                  </a:lnTo>
                  <a:lnTo>
                    <a:pt x="819" y="553"/>
                  </a:lnTo>
                  <a:lnTo>
                    <a:pt x="819" y="549"/>
                  </a:lnTo>
                  <a:lnTo>
                    <a:pt x="816" y="542"/>
                  </a:lnTo>
                  <a:lnTo>
                    <a:pt x="813" y="537"/>
                  </a:lnTo>
                  <a:lnTo>
                    <a:pt x="811" y="533"/>
                  </a:lnTo>
                  <a:lnTo>
                    <a:pt x="808" y="531"/>
                  </a:lnTo>
                  <a:lnTo>
                    <a:pt x="809" y="531"/>
                  </a:lnTo>
                  <a:lnTo>
                    <a:pt x="813" y="534"/>
                  </a:lnTo>
                  <a:lnTo>
                    <a:pt x="827" y="510"/>
                  </a:lnTo>
                  <a:lnTo>
                    <a:pt x="840" y="485"/>
                  </a:lnTo>
                  <a:lnTo>
                    <a:pt x="851" y="459"/>
                  </a:lnTo>
                  <a:lnTo>
                    <a:pt x="859" y="432"/>
                  </a:lnTo>
                  <a:lnTo>
                    <a:pt x="865" y="405"/>
                  </a:lnTo>
                  <a:lnTo>
                    <a:pt x="869" y="376"/>
                  </a:lnTo>
                  <a:lnTo>
                    <a:pt x="872" y="347"/>
                  </a:lnTo>
                  <a:lnTo>
                    <a:pt x="873" y="317"/>
                  </a:lnTo>
                  <a:lnTo>
                    <a:pt x="873" y="286"/>
                  </a:lnTo>
                  <a:lnTo>
                    <a:pt x="872" y="256"/>
                  </a:lnTo>
                  <a:lnTo>
                    <a:pt x="872" y="293"/>
                  </a:lnTo>
                  <a:lnTo>
                    <a:pt x="872" y="331"/>
                  </a:lnTo>
                  <a:lnTo>
                    <a:pt x="872" y="371"/>
                  </a:lnTo>
                  <a:lnTo>
                    <a:pt x="869" y="411"/>
                  </a:lnTo>
                  <a:lnTo>
                    <a:pt x="862" y="451"/>
                  </a:lnTo>
                  <a:lnTo>
                    <a:pt x="853" y="491"/>
                  </a:lnTo>
                  <a:lnTo>
                    <a:pt x="838" y="529"/>
                  </a:lnTo>
                  <a:lnTo>
                    <a:pt x="819" y="565"/>
                  </a:lnTo>
                  <a:lnTo>
                    <a:pt x="792" y="597"/>
                  </a:lnTo>
                  <a:lnTo>
                    <a:pt x="760" y="625"/>
                  </a:lnTo>
                  <a:lnTo>
                    <a:pt x="753" y="633"/>
                  </a:lnTo>
                  <a:lnTo>
                    <a:pt x="745" y="638"/>
                  </a:lnTo>
                  <a:lnTo>
                    <a:pt x="737" y="643"/>
                  </a:lnTo>
                  <a:lnTo>
                    <a:pt x="729" y="646"/>
                  </a:lnTo>
                  <a:lnTo>
                    <a:pt x="721" y="649"/>
                  </a:lnTo>
                  <a:lnTo>
                    <a:pt x="713" y="653"/>
                  </a:lnTo>
                  <a:lnTo>
                    <a:pt x="705" y="656"/>
                  </a:lnTo>
                  <a:lnTo>
                    <a:pt x="697" y="662"/>
                  </a:lnTo>
                  <a:lnTo>
                    <a:pt x="691" y="669"/>
                  </a:lnTo>
                  <a:lnTo>
                    <a:pt x="686" y="678"/>
                  </a:lnTo>
                  <a:lnTo>
                    <a:pt x="691" y="665"/>
                  </a:lnTo>
                  <a:lnTo>
                    <a:pt x="697" y="654"/>
                  </a:lnTo>
                  <a:lnTo>
                    <a:pt x="704" y="643"/>
                  </a:lnTo>
                  <a:lnTo>
                    <a:pt x="710" y="632"/>
                  </a:lnTo>
                  <a:lnTo>
                    <a:pt x="717" y="619"/>
                  </a:lnTo>
                  <a:lnTo>
                    <a:pt x="723" y="608"/>
                  </a:lnTo>
                  <a:lnTo>
                    <a:pt x="728" y="597"/>
                  </a:lnTo>
                  <a:lnTo>
                    <a:pt x="731" y="584"/>
                  </a:lnTo>
                  <a:lnTo>
                    <a:pt x="734" y="573"/>
                  </a:lnTo>
                  <a:lnTo>
                    <a:pt x="734" y="558"/>
                  </a:lnTo>
                  <a:lnTo>
                    <a:pt x="717" y="558"/>
                  </a:lnTo>
                  <a:lnTo>
                    <a:pt x="721" y="552"/>
                  </a:lnTo>
                  <a:lnTo>
                    <a:pt x="725" y="545"/>
                  </a:lnTo>
                  <a:lnTo>
                    <a:pt x="726" y="537"/>
                  </a:lnTo>
                  <a:lnTo>
                    <a:pt x="728" y="529"/>
                  </a:lnTo>
                  <a:lnTo>
                    <a:pt x="728" y="521"/>
                  </a:lnTo>
                  <a:lnTo>
                    <a:pt x="728" y="513"/>
                  </a:lnTo>
                  <a:lnTo>
                    <a:pt x="726" y="505"/>
                  </a:lnTo>
                  <a:lnTo>
                    <a:pt x="725" y="499"/>
                  </a:lnTo>
                  <a:lnTo>
                    <a:pt x="721" y="491"/>
                  </a:lnTo>
                  <a:lnTo>
                    <a:pt x="717" y="485"/>
                  </a:lnTo>
                  <a:lnTo>
                    <a:pt x="713" y="505"/>
                  </a:lnTo>
                  <a:lnTo>
                    <a:pt x="709" y="526"/>
                  </a:lnTo>
                  <a:lnTo>
                    <a:pt x="702" y="547"/>
                  </a:lnTo>
                  <a:lnTo>
                    <a:pt x="697" y="568"/>
                  </a:lnTo>
                  <a:lnTo>
                    <a:pt x="689" y="589"/>
                  </a:lnTo>
                  <a:lnTo>
                    <a:pt x="681" y="609"/>
                  </a:lnTo>
                  <a:lnTo>
                    <a:pt x="672" y="629"/>
                  </a:lnTo>
                  <a:lnTo>
                    <a:pt x="661" y="646"/>
                  </a:lnTo>
                  <a:lnTo>
                    <a:pt x="648" y="664"/>
                  </a:lnTo>
                  <a:lnTo>
                    <a:pt x="633" y="678"/>
                  </a:lnTo>
                  <a:lnTo>
                    <a:pt x="641" y="664"/>
                  </a:lnTo>
                  <a:lnTo>
                    <a:pt x="648" y="654"/>
                  </a:lnTo>
                  <a:lnTo>
                    <a:pt x="651" y="645"/>
                  </a:lnTo>
                  <a:lnTo>
                    <a:pt x="651" y="638"/>
                  </a:lnTo>
                  <a:lnTo>
                    <a:pt x="649" y="633"/>
                  </a:lnTo>
                  <a:lnTo>
                    <a:pt x="648" y="629"/>
                  </a:lnTo>
                  <a:lnTo>
                    <a:pt x="645" y="622"/>
                  </a:lnTo>
                  <a:lnTo>
                    <a:pt x="640" y="616"/>
                  </a:lnTo>
                  <a:lnTo>
                    <a:pt x="637" y="606"/>
                  </a:lnTo>
                  <a:lnTo>
                    <a:pt x="633" y="593"/>
                  </a:lnTo>
                  <a:lnTo>
                    <a:pt x="633" y="603"/>
                  </a:lnTo>
                  <a:lnTo>
                    <a:pt x="632" y="611"/>
                  </a:lnTo>
                  <a:lnTo>
                    <a:pt x="629" y="616"/>
                  </a:lnTo>
                  <a:lnTo>
                    <a:pt x="622" y="619"/>
                  </a:lnTo>
                  <a:lnTo>
                    <a:pt x="616" y="622"/>
                  </a:lnTo>
                  <a:lnTo>
                    <a:pt x="609" y="625"/>
                  </a:lnTo>
                  <a:lnTo>
                    <a:pt x="601" y="627"/>
                  </a:lnTo>
                  <a:lnTo>
                    <a:pt x="595" y="630"/>
                  </a:lnTo>
                  <a:lnTo>
                    <a:pt x="589" y="637"/>
                  </a:lnTo>
                  <a:lnTo>
                    <a:pt x="584" y="643"/>
                  </a:lnTo>
                  <a:lnTo>
                    <a:pt x="582" y="653"/>
                  </a:lnTo>
                  <a:lnTo>
                    <a:pt x="582" y="657"/>
                  </a:lnTo>
                  <a:lnTo>
                    <a:pt x="584" y="657"/>
                  </a:lnTo>
                  <a:lnTo>
                    <a:pt x="584" y="654"/>
                  </a:lnTo>
                  <a:lnTo>
                    <a:pt x="584" y="648"/>
                  </a:lnTo>
                  <a:lnTo>
                    <a:pt x="584" y="641"/>
                  </a:lnTo>
                  <a:lnTo>
                    <a:pt x="584" y="633"/>
                  </a:lnTo>
                  <a:lnTo>
                    <a:pt x="582" y="627"/>
                  </a:lnTo>
                  <a:lnTo>
                    <a:pt x="581" y="621"/>
                  </a:lnTo>
                  <a:lnTo>
                    <a:pt x="576" y="619"/>
                  </a:lnTo>
                  <a:lnTo>
                    <a:pt x="574" y="645"/>
                  </a:lnTo>
                  <a:lnTo>
                    <a:pt x="569" y="661"/>
                  </a:lnTo>
                  <a:lnTo>
                    <a:pt x="561" y="669"/>
                  </a:lnTo>
                  <a:lnTo>
                    <a:pt x="550" y="672"/>
                  </a:lnTo>
                  <a:lnTo>
                    <a:pt x="539" y="672"/>
                  </a:lnTo>
                  <a:lnTo>
                    <a:pt x="528" y="672"/>
                  </a:lnTo>
                  <a:lnTo>
                    <a:pt x="517" y="675"/>
                  </a:lnTo>
                  <a:lnTo>
                    <a:pt x="505" y="681"/>
                  </a:lnTo>
                  <a:lnTo>
                    <a:pt x="497" y="696"/>
                  </a:lnTo>
                  <a:lnTo>
                    <a:pt x="493" y="720"/>
                  </a:lnTo>
                  <a:lnTo>
                    <a:pt x="549" y="569"/>
                  </a:lnTo>
                  <a:lnTo>
                    <a:pt x="558" y="576"/>
                  </a:lnTo>
                  <a:lnTo>
                    <a:pt x="563" y="574"/>
                  </a:lnTo>
                  <a:lnTo>
                    <a:pt x="565" y="571"/>
                  </a:lnTo>
                  <a:lnTo>
                    <a:pt x="566" y="566"/>
                  </a:lnTo>
                  <a:lnTo>
                    <a:pt x="568" y="563"/>
                  </a:lnTo>
                  <a:lnTo>
                    <a:pt x="568" y="558"/>
                  </a:lnTo>
                  <a:lnTo>
                    <a:pt x="568" y="553"/>
                  </a:lnTo>
                  <a:lnTo>
                    <a:pt x="568" y="549"/>
                  </a:lnTo>
                  <a:lnTo>
                    <a:pt x="566" y="544"/>
                  </a:lnTo>
                  <a:lnTo>
                    <a:pt x="566" y="539"/>
                  </a:lnTo>
                  <a:lnTo>
                    <a:pt x="566" y="534"/>
                  </a:lnTo>
                  <a:lnTo>
                    <a:pt x="517" y="552"/>
                  </a:lnTo>
                  <a:lnTo>
                    <a:pt x="523" y="544"/>
                  </a:lnTo>
                  <a:lnTo>
                    <a:pt x="531" y="536"/>
                  </a:lnTo>
                  <a:lnTo>
                    <a:pt x="539" y="528"/>
                  </a:lnTo>
                  <a:lnTo>
                    <a:pt x="549" y="518"/>
                  </a:lnTo>
                  <a:lnTo>
                    <a:pt x="558" y="509"/>
                  </a:lnTo>
                  <a:lnTo>
                    <a:pt x="568" y="497"/>
                  </a:lnTo>
                  <a:lnTo>
                    <a:pt x="579" y="486"/>
                  </a:lnTo>
                  <a:lnTo>
                    <a:pt x="589" y="477"/>
                  </a:lnTo>
                  <a:lnTo>
                    <a:pt x="598" y="467"/>
                  </a:lnTo>
                  <a:lnTo>
                    <a:pt x="608" y="456"/>
                  </a:lnTo>
                  <a:lnTo>
                    <a:pt x="601" y="449"/>
                  </a:lnTo>
                  <a:lnTo>
                    <a:pt x="517" y="509"/>
                  </a:lnTo>
                  <a:lnTo>
                    <a:pt x="509" y="504"/>
                  </a:lnTo>
                  <a:lnTo>
                    <a:pt x="502" y="496"/>
                  </a:lnTo>
                  <a:lnTo>
                    <a:pt x="501" y="486"/>
                  </a:lnTo>
                  <a:lnTo>
                    <a:pt x="499" y="477"/>
                  </a:lnTo>
                  <a:lnTo>
                    <a:pt x="499" y="467"/>
                  </a:lnTo>
                  <a:lnTo>
                    <a:pt x="499" y="457"/>
                  </a:lnTo>
                  <a:lnTo>
                    <a:pt x="497" y="448"/>
                  </a:lnTo>
                  <a:lnTo>
                    <a:pt x="496" y="438"/>
                  </a:lnTo>
                  <a:lnTo>
                    <a:pt x="489" y="430"/>
                  </a:lnTo>
                  <a:lnTo>
                    <a:pt x="481" y="425"/>
                  </a:lnTo>
                  <a:lnTo>
                    <a:pt x="464" y="449"/>
                  </a:lnTo>
                  <a:lnTo>
                    <a:pt x="464" y="448"/>
                  </a:lnTo>
                  <a:lnTo>
                    <a:pt x="465" y="445"/>
                  </a:lnTo>
                  <a:lnTo>
                    <a:pt x="464" y="443"/>
                  </a:lnTo>
                  <a:lnTo>
                    <a:pt x="464" y="441"/>
                  </a:lnTo>
                  <a:lnTo>
                    <a:pt x="462" y="440"/>
                  </a:lnTo>
                  <a:lnTo>
                    <a:pt x="462" y="438"/>
                  </a:lnTo>
                  <a:lnTo>
                    <a:pt x="461" y="437"/>
                  </a:lnTo>
                  <a:lnTo>
                    <a:pt x="459" y="435"/>
                  </a:lnTo>
                  <a:lnTo>
                    <a:pt x="457" y="433"/>
                  </a:lnTo>
                  <a:lnTo>
                    <a:pt x="457" y="432"/>
                  </a:lnTo>
                  <a:lnTo>
                    <a:pt x="454" y="441"/>
                  </a:lnTo>
                  <a:lnTo>
                    <a:pt x="453" y="451"/>
                  </a:lnTo>
                  <a:lnTo>
                    <a:pt x="449" y="461"/>
                  </a:lnTo>
                  <a:lnTo>
                    <a:pt x="448" y="470"/>
                  </a:lnTo>
                  <a:lnTo>
                    <a:pt x="445" y="480"/>
                  </a:lnTo>
                  <a:lnTo>
                    <a:pt x="441" y="489"/>
                  </a:lnTo>
                  <a:lnTo>
                    <a:pt x="440" y="499"/>
                  </a:lnTo>
                  <a:lnTo>
                    <a:pt x="437" y="509"/>
                  </a:lnTo>
                  <a:lnTo>
                    <a:pt x="435" y="517"/>
                  </a:lnTo>
                  <a:lnTo>
                    <a:pt x="432" y="526"/>
                  </a:lnTo>
                  <a:lnTo>
                    <a:pt x="457" y="526"/>
                  </a:lnTo>
                  <a:lnTo>
                    <a:pt x="457" y="541"/>
                  </a:lnTo>
                  <a:lnTo>
                    <a:pt x="475" y="541"/>
                  </a:lnTo>
                  <a:lnTo>
                    <a:pt x="475" y="550"/>
                  </a:lnTo>
                  <a:lnTo>
                    <a:pt x="475" y="558"/>
                  </a:lnTo>
                  <a:lnTo>
                    <a:pt x="473" y="566"/>
                  </a:lnTo>
                  <a:lnTo>
                    <a:pt x="473" y="576"/>
                  </a:lnTo>
                  <a:lnTo>
                    <a:pt x="472" y="584"/>
                  </a:lnTo>
                  <a:lnTo>
                    <a:pt x="470" y="592"/>
                  </a:lnTo>
                  <a:lnTo>
                    <a:pt x="470" y="600"/>
                  </a:lnTo>
                  <a:lnTo>
                    <a:pt x="470" y="606"/>
                  </a:lnTo>
                  <a:lnTo>
                    <a:pt x="472" y="613"/>
                  </a:lnTo>
                  <a:lnTo>
                    <a:pt x="475" y="619"/>
                  </a:lnTo>
                  <a:lnTo>
                    <a:pt x="481" y="613"/>
                  </a:lnTo>
                  <a:lnTo>
                    <a:pt x="488" y="605"/>
                  </a:lnTo>
                  <a:lnTo>
                    <a:pt x="489" y="597"/>
                  </a:lnTo>
                  <a:lnTo>
                    <a:pt x="491" y="589"/>
                  </a:lnTo>
                  <a:lnTo>
                    <a:pt x="491" y="579"/>
                  </a:lnTo>
                  <a:lnTo>
                    <a:pt x="491" y="569"/>
                  </a:lnTo>
                  <a:lnTo>
                    <a:pt x="491" y="560"/>
                  </a:lnTo>
                  <a:lnTo>
                    <a:pt x="491" y="550"/>
                  </a:lnTo>
                  <a:lnTo>
                    <a:pt x="494" y="542"/>
                  </a:lnTo>
                  <a:lnTo>
                    <a:pt x="499" y="534"/>
                  </a:lnTo>
                  <a:lnTo>
                    <a:pt x="496" y="550"/>
                  </a:lnTo>
                  <a:lnTo>
                    <a:pt x="493" y="566"/>
                  </a:lnTo>
                  <a:lnTo>
                    <a:pt x="491" y="584"/>
                  </a:lnTo>
                  <a:lnTo>
                    <a:pt x="489" y="601"/>
                  </a:lnTo>
                  <a:lnTo>
                    <a:pt x="488" y="619"/>
                  </a:lnTo>
                  <a:lnTo>
                    <a:pt x="485" y="635"/>
                  </a:lnTo>
                  <a:lnTo>
                    <a:pt x="480" y="649"/>
                  </a:lnTo>
                  <a:lnTo>
                    <a:pt x="475" y="662"/>
                  </a:lnTo>
                  <a:lnTo>
                    <a:pt x="467" y="672"/>
                  </a:lnTo>
                  <a:lnTo>
                    <a:pt x="457" y="678"/>
                  </a:lnTo>
                  <a:lnTo>
                    <a:pt x="456" y="669"/>
                  </a:lnTo>
                  <a:lnTo>
                    <a:pt x="456" y="659"/>
                  </a:lnTo>
                  <a:lnTo>
                    <a:pt x="456" y="649"/>
                  </a:lnTo>
                  <a:lnTo>
                    <a:pt x="457" y="640"/>
                  </a:lnTo>
                  <a:lnTo>
                    <a:pt x="457" y="629"/>
                  </a:lnTo>
                  <a:lnTo>
                    <a:pt x="457" y="619"/>
                  </a:lnTo>
                  <a:lnTo>
                    <a:pt x="457" y="609"/>
                  </a:lnTo>
                  <a:lnTo>
                    <a:pt x="456" y="601"/>
                  </a:lnTo>
                  <a:lnTo>
                    <a:pt x="453" y="592"/>
                  </a:lnTo>
                  <a:lnTo>
                    <a:pt x="449" y="584"/>
                  </a:lnTo>
                  <a:lnTo>
                    <a:pt x="445" y="589"/>
                  </a:lnTo>
                  <a:lnTo>
                    <a:pt x="443" y="595"/>
                  </a:lnTo>
                  <a:lnTo>
                    <a:pt x="440" y="601"/>
                  </a:lnTo>
                  <a:lnTo>
                    <a:pt x="440" y="608"/>
                  </a:lnTo>
                  <a:lnTo>
                    <a:pt x="440" y="616"/>
                  </a:lnTo>
                  <a:lnTo>
                    <a:pt x="440" y="624"/>
                  </a:lnTo>
                  <a:lnTo>
                    <a:pt x="440" y="630"/>
                  </a:lnTo>
                  <a:lnTo>
                    <a:pt x="440" y="638"/>
                  </a:lnTo>
                  <a:lnTo>
                    <a:pt x="440" y="646"/>
                  </a:lnTo>
                  <a:lnTo>
                    <a:pt x="440" y="654"/>
                  </a:lnTo>
                  <a:lnTo>
                    <a:pt x="437" y="648"/>
                  </a:lnTo>
                  <a:lnTo>
                    <a:pt x="435" y="640"/>
                  </a:lnTo>
                  <a:lnTo>
                    <a:pt x="433" y="633"/>
                  </a:lnTo>
                  <a:lnTo>
                    <a:pt x="433" y="625"/>
                  </a:lnTo>
                  <a:lnTo>
                    <a:pt x="433" y="619"/>
                  </a:lnTo>
                  <a:lnTo>
                    <a:pt x="432" y="611"/>
                  </a:lnTo>
                  <a:lnTo>
                    <a:pt x="432" y="603"/>
                  </a:lnTo>
                  <a:lnTo>
                    <a:pt x="429" y="597"/>
                  </a:lnTo>
                  <a:lnTo>
                    <a:pt x="425" y="590"/>
                  </a:lnTo>
                  <a:lnTo>
                    <a:pt x="422" y="584"/>
                  </a:lnTo>
                  <a:lnTo>
                    <a:pt x="413" y="600"/>
                  </a:lnTo>
                  <a:lnTo>
                    <a:pt x="409" y="614"/>
                  </a:lnTo>
                  <a:lnTo>
                    <a:pt x="413" y="629"/>
                  </a:lnTo>
                  <a:lnTo>
                    <a:pt x="417" y="641"/>
                  </a:lnTo>
                  <a:lnTo>
                    <a:pt x="425" y="654"/>
                  </a:lnTo>
                  <a:lnTo>
                    <a:pt x="433" y="667"/>
                  </a:lnTo>
                  <a:lnTo>
                    <a:pt x="440" y="680"/>
                  </a:lnTo>
                  <a:lnTo>
                    <a:pt x="445" y="693"/>
                  </a:lnTo>
                  <a:lnTo>
                    <a:pt x="445" y="705"/>
                  </a:lnTo>
                  <a:lnTo>
                    <a:pt x="440" y="720"/>
                  </a:lnTo>
                  <a:lnTo>
                    <a:pt x="440" y="704"/>
                  </a:lnTo>
                  <a:lnTo>
                    <a:pt x="438" y="693"/>
                  </a:lnTo>
                  <a:lnTo>
                    <a:pt x="433" y="685"/>
                  </a:lnTo>
                  <a:lnTo>
                    <a:pt x="427" y="681"/>
                  </a:lnTo>
                  <a:lnTo>
                    <a:pt x="421" y="680"/>
                  </a:lnTo>
                  <a:lnTo>
                    <a:pt x="411" y="678"/>
                  </a:lnTo>
                  <a:lnTo>
                    <a:pt x="403" y="675"/>
                  </a:lnTo>
                  <a:lnTo>
                    <a:pt x="395" y="672"/>
                  </a:lnTo>
                  <a:lnTo>
                    <a:pt x="387" y="665"/>
                  </a:lnTo>
                  <a:lnTo>
                    <a:pt x="379" y="654"/>
                  </a:lnTo>
                  <a:lnTo>
                    <a:pt x="397" y="710"/>
                  </a:lnTo>
                  <a:lnTo>
                    <a:pt x="398" y="709"/>
                  </a:lnTo>
                  <a:lnTo>
                    <a:pt x="398" y="705"/>
                  </a:lnTo>
                  <a:lnTo>
                    <a:pt x="398" y="704"/>
                  </a:lnTo>
                  <a:lnTo>
                    <a:pt x="397" y="702"/>
                  </a:lnTo>
                  <a:lnTo>
                    <a:pt x="397" y="702"/>
                  </a:lnTo>
                  <a:lnTo>
                    <a:pt x="395" y="701"/>
                  </a:lnTo>
                  <a:lnTo>
                    <a:pt x="393" y="699"/>
                  </a:lnTo>
                  <a:lnTo>
                    <a:pt x="392" y="697"/>
                  </a:lnTo>
                  <a:lnTo>
                    <a:pt x="392" y="697"/>
                  </a:lnTo>
                  <a:lnTo>
                    <a:pt x="390" y="696"/>
                  </a:lnTo>
                  <a:lnTo>
                    <a:pt x="387" y="704"/>
                  </a:lnTo>
                  <a:lnTo>
                    <a:pt x="385" y="713"/>
                  </a:lnTo>
                  <a:lnTo>
                    <a:pt x="384" y="721"/>
                  </a:lnTo>
                  <a:lnTo>
                    <a:pt x="384" y="729"/>
                  </a:lnTo>
                  <a:lnTo>
                    <a:pt x="382" y="737"/>
                  </a:lnTo>
                  <a:lnTo>
                    <a:pt x="382" y="747"/>
                  </a:lnTo>
                  <a:lnTo>
                    <a:pt x="379" y="755"/>
                  </a:lnTo>
                  <a:lnTo>
                    <a:pt x="376" y="763"/>
                  </a:lnTo>
                  <a:lnTo>
                    <a:pt x="371" y="773"/>
                  </a:lnTo>
                  <a:lnTo>
                    <a:pt x="365" y="781"/>
                  </a:lnTo>
                  <a:lnTo>
                    <a:pt x="368" y="779"/>
                  </a:lnTo>
                  <a:lnTo>
                    <a:pt x="368" y="776"/>
                  </a:lnTo>
                  <a:lnTo>
                    <a:pt x="366" y="773"/>
                  </a:lnTo>
                  <a:lnTo>
                    <a:pt x="363" y="766"/>
                  </a:lnTo>
                  <a:lnTo>
                    <a:pt x="360" y="760"/>
                  </a:lnTo>
                  <a:lnTo>
                    <a:pt x="357" y="752"/>
                  </a:lnTo>
                  <a:lnTo>
                    <a:pt x="355" y="744"/>
                  </a:lnTo>
                  <a:lnTo>
                    <a:pt x="353" y="736"/>
                  </a:lnTo>
                  <a:lnTo>
                    <a:pt x="353" y="728"/>
                  </a:lnTo>
                  <a:lnTo>
                    <a:pt x="355" y="720"/>
                  </a:lnTo>
                  <a:lnTo>
                    <a:pt x="347" y="710"/>
                  </a:lnTo>
                  <a:lnTo>
                    <a:pt x="329" y="813"/>
                  </a:lnTo>
                  <a:lnTo>
                    <a:pt x="336" y="809"/>
                  </a:lnTo>
                  <a:lnTo>
                    <a:pt x="337" y="801"/>
                  </a:lnTo>
                  <a:lnTo>
                    <a:pt x="339" y="789"/>
                  </a:lnTo>
                  <a:lnTo>
                    <a:pt x="339" y="771"/>
                  </a:lnTo>
                  <a:lnTo>
                    <a:pt x="339" y="752"/>
                  </a:lnTo>
                  <a:lnTo>
                    <a:pt x="339" y="731"/>
                  </a:lnTo>
                  <a:lnTo>
                    <a:pt x="339" y="712"/>
                  </a:lnTo>
                  <a:lnTo>
                    <a:pt x="342" y="691"/>
                  </a:lnTo>
                  <a:lnTo>
                    <a:pt x="347" y="675"/>
                  </a:lnTo>
                  <a:lnTo>
                    <a:pt x="355" y="661"/>
                  </a:lnTo>
                  <a:lnTo>
                    <a:pt x="337" y="661"/>
                  </a:lnTo>
                  <a:lnTo>
                    <a:pt x="337" y="645"/>
                  </a:lnTo>
                  <a:lnTo>
                    <a:pt x="341" y="630"/>
                  </a:lnTo>
                  <a:lnTo>
                    <a:pt x="344" y="617"/>
                  </a:lnTo>
                  <a:lnTo>
                    <a:pt x="350" y="606"/>
                  </a:lnTo>
                  <a:lnTo>
                    <a:pt x="355" y="595"/>
                  </a:lnTo>
                  <a:lnTo>
                    <a:pt x="360" y="584"/>
                  </a:lnTo>
                  <a:lnTo>
                    <a:pt x="365" y="573"/>
                  </a:lnTo>
                  <a:lnTo>
                    <a:pt x="368" y="560"/>
                  </a:lnTo>
                  <a:lnTo>
                    <a:pt x="368" y="549"/>
                  </a:lnTo>
                  <a:lnTo>
                    <a:pt x="365" y="534"/>
                  </a:lnTo>
                  <a:lnTo>
                    <a:pt x="355" y="541"/>
                  </a:lnTo>
                  <a:lnTo>
                    <a:pt x="355" y="550"/>
                  </a:lnTo>
                  <a:lnTo>
                    <a:pt x="355" y="555"/>
                  </a:lnTo>
                  <a:lnTo>
                    <a:pt x="357" y="553"/>
                  </a:lnTo>
                  <a:lnTo>
                    <a:pt x="357" y="550"/>
                  </a:lnTo>
                  <a:lnTo>
                    <a:pt x="357" y="544"/>
                  </a:lnTo>
                  <a:lnTo>
                    <a:pt x="357" y="536"/>
                  </a:lnTo>
                  <a:lnTo>
                    <a:pt x="355" y="528"/>
                  </a:lnTo>
                  <a:lnTo>
                    <a:pt x="353" y="520"/>
                  </a:lnTo>
                  <a:lnTo>
                    <a:pt x="352" y="513"/>
                  </a:lnTo>
                  <a:lnTo>
                    <a:pt x="347" y="509"/>
                  </a:lnTo>
                  <a:lnTo>
                    <a:pt x="344" y="518"/>
                  </a:lnTo>
                  <a:lnTo>
                    <a:pt x="342" y="526"/>
                  </a:lnTo>
                  <a:lnTo>
                    <a:pt x="339" y="536"/>
                  </a:lnTo>
                  <a:lnTo>
                    <a:pt x="339" y="545"/>
                  </a:lnTo>
                  <a:lnTo>
                    <a:pt x="337" y="555"/>
                  </a:lnTo>
                  <a:lnTo>
                    <a:pt x="337" y="565"/>
                  </a:lnTo>
                  <a:lnTo>
                    <a:pt x="336" y="574"/>
                  </a:lnTo>
                  <a:lnTo>
                    <a:pt x="334" y="584"/>
                  </a:lnTo>
                  <a:lnTo>
                    <a:pt x="333" y="592"/>
                  </a:lnTo>
                  <a:lnTo>
                    <a:pt x="329" y="601"/>
                  </a:lnTo>
                  <a:lnTo>
                    <a:pt x="329" y="592"/>
                  </a:lnTo>
                  <a:lnTo>
                    <a:pt x="329" y="584"/>
                  </a:lnTo>
                  <a:lnTo>
                    <a:pt x="329" y="574"/>
                  </a:lnTo>
                  <a:lnTo>
                    <a:pt x="329" y="566"/>
                  </a:lnTo>
                  <a:lnTo>
                    <a:pt x="331" y="557"/>
                  </a:lnTo>
                  <a:lnTo>
                    <a:pt x="331" y="549"/>
                  </a:lnTo>
                  <a:lnTo>
                    <a:pt x="329" y="541"/>
                  </a:lnTo>
                  <a:lnTo>
                    <a:pt x="329" y="533"/>
                  </a:lnTo>
                  <a:lnTo>
                    <a:pt x="326" y="525"/>
                  </a:lnTo>
                  <a:lnTo>
                    <a:pt x="323" y="517"/>
                  </a:lnTo>
                  <a:lnTo>
                    <a:pt x="305" y="593"/>
                  </a:lnTo>
                  <a:lnTo>
                    <a:pt x="305" y="587"/>
                  </a:lnTo>
                  <a:lnTo>
                    <a:pt x="305" y="579"/>
                  </a:lnTo>
                  <a:lnTo>
                    <a:pt x="305" y="571"/>
                  </a:lnTo>
                  <a:lnTo>
                    <a:pt x="305" y="563"/>
                  </a:lnTo>
                  <a:lnTo>
                    <a:pt x="305" y="557"/>
                  </a:lnTo>
                  <a:lnTo>
                    <a:pt x="305" y="549"/>
                  </a:lnTo>
                  <a:lnTo>
                    <a:pt x="304" y="542"/>
                  </a:lnTo>
                  <a:lnTo>
                    <a:pt x="302" y="537"/>
                  </a:lnTo>
                  <a:lnTo>
                    <a:pt x="299" y="531"/>
                  </a:lnTo>
                  <a:lnTo>
                    <a:pt x="294" y="526"/>
                  </a:lnTo>
                  <a:lnTo>
                    <a:pt x="291" y="528"/>
                  </a:lnTo>
                  <a:lnTo>
                    <a:pt x="289" y="531"/>
                  </a:lnTo>
                  <a:lnTo>
                    <a:pt x="288" y="533"/>
                  </a:lnTo>
                  <a:lnTo>
                    <a:pt x="288" y="536"/>
                  </a:lnTo>
                  <a:lnTo>
                    <a:pt x="288" y="541"/>
                  </a:lnTo>
                  <a:lnTo>
                    <a:pt x="288" y="544"/>
                  </a:lnTo>
                  <a:lnTo>
                    <a:pt x="288" y="547"/>
                  </a:lnTo>
                  <a:lnTo>
                    <a:pt x="288" y="552"/>
                  </a:lnTo>
                  <a:lnTo>
                    <a:pt x="288" y="555"/>
                  </a:lnTo>
                  <a:lnTo>
                    <a:pt x="288" y="558"/>
                  </a:lnTo>
                  <a:lnTo>
                    <a:pt x="286" y="555"/>
                  </a:lnTo>
                  <a:lnTo>
                    <a:pt x="285" y="553"/>
                  </a:lnTo>
                  <a:lnTo>
                    <a:pt x="283" y="552"/>
                  </a:lnTo>
                  <a:lnTo>
                    <a:pt x="280" y="552"/>
                  </a:lnTo>
                  <a:lnTo>
                    <a:pt x="277" y="552"/>
                  </a:lnTo>
                  <a:lnTo>
                    <a:pt x="273" y="550"/>
                  </a:lnTo>
                  <a:lnTo>
                    <a:pt x="270" y="552"/>
                  </a:lnTo>
                  <a:lnTo>
                    <a:pt x="269" y="552"/>
                  </a:lnTo>
                  <a:lnTo>
                    <a:pt x="265" y="552"/>
                  </a:lnTo>
                  <a:lnTo>
                    <a:pt x="264" y="552"/>
                  </a:lnTo>
                  <a:lnTo>
                    <a:pt x="267" y="549"/>
                  </a:lnTo>
                  <a:lnTo>
                    <a:pt x="269" y="544"/>
                  </a:lnTo>
                  <a:lnTo>
                    <a:pt x="270" y="541"/>
                  </a:lnTo>
                  <a:lnTo>
                    <a:pt x="272" y="536"/>
                  </a:lnTo>
                  <a:lnTo>
                    <a:pt x="272" y="531"/>
                  </a:lnTo>
                  <a:lnTo>
                    <a:pt x="272" y="528"/>
                  </a:lnTo>
                  <a:lnTo>
                    <a:pt x="272" y="523"/>
                  </a:lnTo>
                  <a:lnTo>
                    <a:pt x="270" y="518"/>
                  </a:lnTo>
                  <a:lnTo>
                    <a:pt x="270" y="513"/>
                  </a:lnTo>
                  <a:lnTo>
                    <a:pt x="270" y="509"/>
                  </a:lnTo>
                  <a:lnTo>
                    <a:pt x="264" y="499"/>
                  </a:lnTo>
                  <a:lnTo>
                    <a:pt x="238" y="576"/>
                  </a:lnTo>
                  <a:lnTo>
                    <a:pt x="237" y="581"/>
                  </a:lnTo>
                  <a:lnTo>
                    <a:pt x="237" y="582"/>
                  </a:lnTo>
                  <a:lnTo>
                    <a:pt x="237" y="579"/>
                  </a:lnTo>
                  <a:lnTo>
                    <a:pt x="240" y="573"/>
                  </a:lnTo>
                  <a:lnTo>
                    <a:pt x="241" y="565"/>
                  </a:lnTo>
                  <a:lnTo>
                    <a:pt x="245" y="555"/>
                  </a:lnTo>
                  <a:lnTo>
                    <a:pt x="246" y="545"/>
                  </a:lnTo>
                  <a:lnTo>
                    <a:pt x="248" y="534"/>
                  </a:lnTo>
                  <a:lnTo>
                    <a:pt x="248" y="525"/>
                  </a:lnTo>
                  <a:lnTo>
                    <a:pt x="246" y="517"/>
                  </a:lnTo>
                  <a:lnTo>
                    <a:pt x="246" y="491"/>
                  </a:lnTo>
                  <a:lnTo>
                    <a:pt x="240" y="497"/>
                  </a:lnTo>
                  <a:lnTo>
                    <a:pt x="235" y="499"/>
                  </a:lnTo>
                  <a:lnTo>
                    <a:pt x="230" y="499"/>
                  </a:lnTo>
                  <a:lnTo>
                    <a:pt x="224" y="496"/>
                  </a:lnTo>
                  <a:lnTo>
                    <a:pt x="221" y="491"/>
                  </a:lnTo>
                  <a:lnTo>
                    <a:pt x="216" y="483"/>
                  </a:lnTo>
                  <a:lnTo>
                    <a:pt x="213" y="475"/>
                  </a:lnTo>
                  <a:lnTo>
                    <a:pt x="211" y="467"/>
                  </a:lnTo>
                  <a:lnTo>
                    <a:pt x="209" y="457"/>
                  </a:lnTo>
                  <a:lnTo>
                    <a:pt x="211" y="449"/>
                  </a:lnTo>
                  <a:lnTo>
                    <a:pt x="211" y="446"/>
                  </a:lnTo>
                  <a:lnTo>
                    <a:pt x="211" y="443"/>
                  </a:lnTo>
                  <a:lnTo>
                    <a:pt x="211" y="438"/>
                  </a:lnTo>
                  <a:lnTo>
                    <a:pt x="213" y="435"/>
                  </a:lnTo>
                  <a:lnTo>
                    <a:pt x="213" y="430"/>
                  </a:lnTo>
                  <a:lnTo>
                    <a:pt x="213" y="427"/>
                  </a:lnTo>
                  <a:lnTo>
                    <a:pt x="211" y="422"/>
                  </a:lnTo>
                  <a:lnTo>
                    <a:pt x="209" y="419"/>
                  </a:lnTo>
                  <a:lnTo>
                    <a:pt x="206" y="417"/>
                  </a:lnTo>
                  <a:lnTo>
                    <a:pt x="203" y="414"/>
                  </a:lnTo>
                  <a:lnTo>
                    <a:pt x="200" y="417"/>
                  </a:lnTo>
                  <a:lnTo>
                    <a:pt x="197" y="421"/>
                  </a:lnTo>
                  <a:lnTo>
                    <a:pt x="195" y="425"/>
                  </a:lnTo>
                  <a:lnTo>
                    <a:pt x="195" y="430"/>
                  </a:lnTo>
                  <a:lnTo>
                    <a:pt x="195" y="433"/>
                  </a:lnTo>
                  <a:lnTo>
                    <a:pt x="195" y="438"/>
                  </a:lnTo>
                  <a:lnTo>
                    <a:pt x="195" y="443"/>
                  </a:lnTo>
                  <a:lnTo>
                    <a:pt x="195" y="448"/>
                  </a:lnTo>
                  <a:lnTo>
                    <a:pt x="197" y="453"/>
                  </a:lnTo>
                  <a:lnTo>
                    <a:pt x="197" y="456"/>
                  </a:lnTo>
                  <a:lnTo>
                    <a:pt x="195" y="453"/>
                  </a:lnTo>
                  <a:lnTo>
                    <a:pt x="195" y="449"/>
                  </a:lnTo>
                  <a:lnTo>
                    <a:pt x="195" y="446"/>
                  </a:lnTo>
                  <a:lnTo>
                    <a:pt x="195" y="443"/>
                  </a:lnTo>
                  <a:lnTo>
                    <a:pt x="195" y="440"/>
                  </a:lnTo>
                  <a:lnTo>
                    <a:pt x="195" y="437"/>
                  </a:lnTo>
                  <a:lnTo>
                    <a:pt x="193" y="433"/>
                  </a:lnTo>
                  <a:lnTo>
                    <a:pt x="192" y="430"/>
                  </a:lnTo>
                  <a:lnTo>
                    <a:pt x="189" y="427"/>
                  </a:lnTo>
                  <a:lnTo>
                    <a:pt x="185" y="425"/>
                  </a:lnTo>
                  <a:lnTo>
                    <a:pt x="184" y="425"/>
                  </a:lnTo>
                  <a:lnTo>
                    <a:pt x="181" y="424"/>
                  </a:lnTo>
                  <a:lnTo>
                    <a:pt x="177" y="424"/>
                  </a:lnTo>
                  <a:lnTo>
                    <a:pt x="176" y="424"/>
                  </a:lnTo>
                  <a:lnTo>
                    <a:pt x="173" y="424"/>
                  </a:lnTo>
                  <a:lnTo>
                    <a:pt x="169" y="425"/>
                  </a:lnTo>
                  <a:lnTo>
                    <a:pt x="166" y="425"/>
                  </a:lnTo>
                  <a:lnTo>
                    <a:pt x="165" y="427"/>
                  </a:lnTo>
                  <a:lnTo>
                    <a:pt x="163" y="429"/>
                  </a:lnTo>
                  <a:lnTo>
                    <a:pt x="161" y="432"/>
                  </a:lnTo>
                  <a:lnTo>
                    <a:pt x="168" y="432"/>
                  </a:lnTo>
                  <a:lnTo>
                    <a:pt x="168" y="449"/>
                  </a:lnTo>
                  <a:lnTo>
                    <a:pt x="161" y="449"/>
                  </a:lnTo>
                  <a:lnTo>
                    <a:pt x="161" y="446"/>
                  </a:lnTo>
                  <a:lnTo>
                    <a:pt x="161" y="441"/>
                  </a:lnTo>
                  <a:lnTo>
                    <a:pt x="160" y="440"/>
                  </a:lnTo>
                  <a:lnTo>
                    <a:pt x="158" y="437"/>
                  </a:lnTo>
                  <a:lnTo>
                    <a:pt x="157" y="435"/>
                  </a:lnTo>
                  <a:lnTo>
                    <a:pt x="153" y="432"/>
                  </a:lnTo>
                  <a:lnTo>
                    <a:pt x="152" y="430"/>
                  </a:lnTo>
                  <a:lnTo>
                    <a:pt x="149" y="429"/>
                  </a:lnTo>
                  <a:lnTo>
                    <a:pt x="145" y="427"/>
                  </a:lnTo>
                  <a:lnTo>
                    <a:pt x="144" y="425"/>
                  </a:lnTo>
                  <a:lnTo>
                    <a:pt x="133" y="429"/>
                  </a:lnTo>
                  <a:lnTo>
                    <a:pt x="125" y="437"/>
                  </a:lnTo>
                  <a:lnTo>
                    <a:pt x="120" y="445"/>
                  </a:lnTo>
                  <a:lnTo>
                    <a:pt x="117" y="456"/>
                  </a:lnTo>
                  <a:lnTo>
                    <a:pt x="115" y="467"/>
                  </a:lnTo>
                  <a:lnTo>
                    <a:pt x="115" y="478"/>
                  </a:lnTo>
                  <a:lnTo>
                    <a:pt x="115" y="491"/>
                  </a:lnTo>
                  <a:lnTo>
                    <a:pt x="115" y="504"/>
                  </a:lnTo>
                  <a:lnTo>
                    <a:pt x="113" y="515"/>
                  </a:lnTo>
                  <a:lnTo>
                    <a:pt x="112" y="526"/>
                  </a:lnTo>
                  <a:lnTo>
                    <a:pt x="110" y="529"/>
                  </a:lnTo>
                  <a:lnTo>
                    <a:pt x="110" y="528"/>
                  </a:lnTo>
                  <a:lnTo>
                    <a:pt x="110" y="523"/>
                  </a:lnTo>
                  <a:lnTo>
                    <a:pt x="110" y="515"/>
                  </a:lnTo>
                  <a:lnTo>
                    <a:pt x="112" y="505"/>
                  </a:lnTo>
                  <a:lnTo>
                    <a:pt x="112" y="496"/>
                  </a:lnTo>
                  <a:lnTo>
                    <a:pt x="113" y="485"/>
                  </a:lnTo>
                  <a:lnTo>
                    <a:pt x="115" y="473"/>
                  </a:lnTo>
                  <a:lnTo>
                    <a:pt x="117" y="464"/>
                  </a:lnTo>
                  <a:lnTo>
                    <a:pt x="118" y="456"/>
                  </a:lnTo>
                  <a:lnTo>
                    <a:pt x="113" y="451"/>
                  </a:lnTo>
                  <a:lnTo>
                    <a:pt x="110" y="449"/>
                  </a:lnTo>
                  <a:lnTo>
                    <a:pt x="107" y="451"/>
                  </a:lnTo>
                  <a:lnTo>
                    <a:pt x="105" y="454"/>
                  </a:lnTo>
                  <a:lnTo>
                    <a:pt x="104" y="459"/>
                  </a:lnTo>
                  <a:lnTo>
                    <a:pt x="102" y="462"/>
                  </a:lnTo>
                  <a:lnTo>
                    <a:pt x="102" y="464"/>
                  </a:lnTo>
                  <a:lnTo>
                    <a:pt x="101" y="462"/>
                  </a:lnTo>
                  <a:lnTo>
                    <a:pt x="97" y="459"/>
                  </a:lnTo>
                  <a:lnTo>
                    <a:pt x="94" y="449"/>
                  </a:lnTo>
                  <a:lnTo>
                    <a:pt x="89" y="454"/>
                  </a:lnTo>
                  <a:lnTo>
                    <a:pt x="86" y="461"/>
                  </a:lnTo>
                  <a:lnTo>
                    <a:pt x="83" y="467"/>
                  </a:lnTo>
                  <a:lnTo>
                    <a:pt x="81" y="473"/>
                  </a:lnTo>
                  <a:lnTo>
                    <a:pt x="78" y="480"/>
                  </a:lnTo>
                  <a:lnTo>
                    <a:pt x="77" y="488"/>
                  </a:lnTo>
                  <a:lnTo>
                    <a:pt x="77" y="494"/>
                  </a:lnTo>
                  <a:lnTo>
                    <a:pt x="75" y="502"/>
                  </a:lnTo>
                  <a:lnTo>
                    <a:pt x="77" y="509"/>
                  </a:lnTo>
                  <a:lnTo>
                    <a:pt x="77" y="517"/>
                  </a:lnTo>
                  <a:lnTo>
                    <a:pt x="83" y="526"/>
                  </a:lnTo>
                  <a:lnTo>
                    <a:pt x="88" y="525"/>
                  </a:lnTo>
                  <a:lnTo>
                    <a:pt x="91" y="521"/>
                  </a:lnTo>
                  <a:lnTo>
                    <a:pt x="93" y="518"/>
                  </a:lnTo>
                  <a:lnTo>
                    <a:pt x="94" y="515"/>
                  </a:lnTo>
                  <a:lnTo>
                    <a:pt x="94" y="510"/>
                  </a:lnTo>
                  <a:lnTo>
                    <a:pt x="94" y="507"/>
                  </a:lnTo>
                  <a:lnTo>
                    <a:pt x="94" y="502"/>
                  </a:lnTo>
                  <a:lnTo>
                    <a:pt x="94" y="499"/>
                  </a:lnTo>
                  <a:lnTo>
                    <a:pt x="94" y="496"/>
                  </a:lnTo>
                  <a:lnTo>
                    <a:pt x="94" y="491"/>
                  </a:lnTo>
                  <a:lnTo>
                    <a:pt x="53" y="637"/>
                  </a:lnTo>
                  <a:lnTo>
                    <a:pt x="51" y="637"/>
                  </a:lnTo>
                  <a:lnTo>
                    <a:pt x="51" y="633"/>
                  </a:lnTo>
                  <a:lnTo>
                    <a:pt x="51" y="629"/>
                  </a:lnTo>
                  <a:lnTo>
                    <a:pt x="53" y="622"/>
                  </a:lnTo>
                  <a:lnTo>
                    <a:pt x="56" y="613"/>
                  </a:lnTo>
                  <a:lnTo>
                    <a:pt x="59" y="603"/>
                  </a:lnTo>
                  <a:lnTo>
                    <a:pt x="61" y="593"/>
                  </a:lnTo>
                  <a:lnTo>
                    <a:pt x="64" y="585"/>
                  </a:lnTo>
                  <a:lnTo>
                    <a:pt x="67" y="576"/>
                  </a:lnTo>
                  <a:lnTo>
                    <a:pt x="70" y="569"/>
                  </a:lnTo>
                  <a:lnTo>
                    <a:pt x="64" y="563"/>
                  </a:lnTo>
                  <a:lnTo>
                    <a:pt x="61" y="561"/>
                  </a:lnTo>
                  <a:lnTo>
                    <a:pt x="57" y="563"/>
                  </a:lnTo>
                  <a:lnTo>
                    <a:pt x="56" y="565"/>
                  </a:lnTo>
                  <a:lnTo>
                    <a:pt x="54" y="569"/>
                  </a:lnTo>
                  <a:lnTo>
                    <a:pt x="53" y="573"/>
                  </a:lnTo>
                  <a:lnTo>
                    <a:pt x="51" y="574"/>
                  </a:lnTo>
                  <a:lnTo>
                    <a:pt x="49" y="573"/>
                  </a:lnTo>
                  <a:lnTo>
                    <a:pt x="46" y="568"/>
                  </a:lnTo>
                  <a:lnTo>
                    <a:pt x="41" y="558"/>
                  </a:lnTo>
                  <a:lnTo>
                    <a:pt x="17" y="601"/>
                  </a:lnTo>
                  <a:lnTo>
                    <a:pt x="22" y="592"/>
                  </a:lnTo>
                  <a:lnTo>
                    <a:pt x="25" y="581"/>
                  </a:lnTo>
                  <a:lnTo>
                    <a:pt x="25" y="569"/>
                  </a:lnTo>
                  <a:lnTo>
                    <a:pt x="24" y="558"/>
                  </a:lnTo>
                  <a:lnTo>
                    <a:pt x="22" y="547"/>
                  </a:lnTo>
                  <a:lnTo>
                    <a:pt x="19" y="534"/>
                  </a:lnTo>
                  <a:lnTo>
                    <a:pt x="17" y="520"/>
                  </a:lnTo>
                  <a:lnTo>
                    <a:pt x="16" y="505"/>
                  </a:lnTo>
                  <a:lnTo>
                    <a:pt x="14" y="491"/>
                  </a:lnTo>
                  <a:lnTo>
                    <a:pt x="17" y="473"/>
                  </a:lnTo>
                  <a:lnTo>
                    <a:pt x="0" y="509"/>
                  </a:lnTo>
                  <a:lnTo>
                    <a:pt x="3" y="513"/>
                  </a:lnTo>
                  <a:lnTo>
                    <a:pt x="6" y="510"/>
                  </a:lnTo>
                  <a:lnTo>
                    <a:pt x="8" y="504"/>
                  </a:lnTo>
                  <a:lnTo>
                    <a:pt x="9" y="493"/>
                  </a:lnTo>
                  <a:lnTo>
                    <a:pt x="9" y="478"/>
                  </a:lnTo>
                  <a:lnTo>
                    <a:pt x="9" y="464"/>
                  </a:lnTo>
                  <a:lnTo>
                    <a:pt x="9" y="449"/>
                  </a:lnTo>
                  <a:lnTo>
                    <a:pt x="9" y="435"/>
                  </a:lnTo>
                  <a:lnTo>
                    <a:pt x="9" y="422"/>
                  </a:lnTo>
                  <a:lnTo>
                    <a:pt x="9" y="414"/>
                  </a:lnTo>
                  <a:lnTo>
                    <a:pt x="11" y="414"/>
                  </a:lnTo>
                  <a:lnTo>
                    <a:pt x="14" y="414"/>
                  </a:lnTo>
                  <a:lnTo>
                    <a:pt x="16" y="416"/>
                  </a:lnTo>
                  <a:lnTo>
                    <a:pt x="17" y="417"/>
                  </a:lnTo>
                  <a:lnTo>
                    <a:pt x="19" y="417"/>
                  </a:lnTo>
                  <a:lnTo>
                    <a:pt x="21" y="419"/>
                  </a:lnTo>
                  <a:lnTo>
                    <a:pt x="22" y="421"/>
                  </a:lnTo>
                  <a:lnTo>
                    <a:pt x="24" y="422"/>
                  </a:lnTo>
                  <a:lnTo>
                    <a:pt x="25" y="424"/>
                  </a:lnTo>
                  <a:lnTo>
                    <a:pt x="27" y="425"/>
                  </a:lnTo>
                  <a:lnTo>
                    <a:pt x="35" y="421"/>
                  </a:lnTo>
                  <a:lnTo>
                    <a:pt x="41" y="414"/>
                  </a:lnTo>
                  <a:lnTo>
                    <a:pt x="43" y="408"/>
                  </a:lnTo>
                  <a:lnTo>
                    <a:pt x="45" y="401"/>
                  </a:lnTo>
                  <a:lnTo>
                    <a:pt x="45" y="393"/>
                  </a:lnTo>
                  <a:lnTo>
                    <a:pt x="45" y="387"/>
                  </a:lnTo>
                  <a:lnTo>
                    <a:pt x="43" y="379"/>
                  </a:lnTo>
                  <a:lnTo>
                    <a:pt x="41" y="371"/>
                  </a:lnTo>
                  <a:lnTo>
                    <a:pt x="41" y="365"/>
                  </a:lnTo>
                  <a:lnTo>
                    <a:pt x="41" y="358"/>
                  </a:lnTo>
                  <a:lnTo>
                    <a:pt x="49" y="360"/>
                  </a:lnTo>
                  <a:lnTo>
                    <a:pt x="57" y="360"/>
                  </a:lnTo>
                  <a:lnTo>
                    <a:pt x="65" y="358"/>
                  </a:lnTo>
                  <a:lnTo>
                    <a:pt x="73" y="355"/>
                  </a:lnTo>
                  <a:lnTo>
                    <a:pt x="80" y="352"/>
                  </a:lnTo>
                  <a:lnTo>
                    <a:pt x="88" y="350"/>
                  </a:lnTo>
                  <a:lnTo>
                    <a:pt x="94" y="349"/>
                  </a:lnTo>
                  <a:lnTo>
                    <a:pt x="101" y="350"/>
                  </a:lnTo>
                  <a:lnTo>
                    <a:pt x="107" y="355"/>
                  </a:lnTo>
                  <a:lnTo>
                    <a:pt x="112" y="365"/>
                  </a:lnTo>
                  <a:lnTo>
                    <a:pt x="126" y="341"/>
                  </a:lnTo>
                  <a:lnTo>
                    <a:pt x="128" y="344"/>
                  </a:lnTo>
                  <a:lnTo>
                    <a:pt x="131" y="345"/>
                  </a:lnTo>
                  <a:lnTo>
                    <a:pt x="133" y="347"/>
                  </a:lnTo>
                  <a:lnTo>
                    <a:pt x="136" y="347"/>
                  </a:lnTo>
                  <a:lnTo>
                    <a:pt x="139" y="347"/>
                  </a:lnTo>
                  <a:lnTo>
                    <a:pt x="142" y="349"/>
                  </a:lnTo>
                  <a:lnTo>
                    <a:pt x="145" y="347"/>
                  </a:lnTo>
                  <a:lnTo>
                    <a:pt x="147" y="347"/>
                  </a:lnTo>
                  <a:lnTo>
                    <a:pt x="150" y="347"/>
                  </a:lnTo>
                  <a:lnTo>
                    <a:pt x="153" y="347"/>
                  </a:lnTo>
                  <a:lnTo>
                    <a:pt x="158" y="344"/>
                  </a:lnTo>
                  <a:lnTo>
                    <a:pt x="161" y="339"/>
                  </a:lnTo>
                  <a:lnTo>
                    <a:pt x="161" y="334"/>
                  </a:lnTo>
                  <a:lnTo>
                    <a:pt x="161" y="329"/>
                  </a:lnTo>
                  <a:lnTo>
                    <a:pt x="160" y="323"/>
                  </a:lnTo>
                  <a:lnTo>
                    <a:pt x="157" y="318"/>
                  </a:lnTo>
                  <a:lnTo>
                    <a:pt x="153" y="313"/>
                  </a:lnTo>
                  <a:lnTo>
                    <a:pt x="150" y="310"/>
                  </a:lnTo>
                  <a:lnTo>
                    <a:pt x="147" y="307"/>
                  </a:lnTo>
                  <a:lnTo>
                    <a:pt x="144" y="305"/>
                  </a:lnTo>
                  <a:lnTo>
                    <a:pt x="147" y="305"/>
                  </a:lnTo>
                  <a:lnTo>
                    <a:pt x="149" y="305"/>
                  </a:lnTo>
                  <a:lnTo>
                    <a:pt x="152" y="305"/>
                  </a:lnTo>
                  <a:lnTo>
                    <a:pt x="153" y="307"/>
                  </a:lnTo>
                  <a:lnTo>
                    <a:pt x="155" y="307"/>
                  </a:lnTo>
                  <a:lnTo>
                    <a:pt x="157" y="309"/>
                  </a:lnTo>
                  <a:lnTo>
                    <a:pt x="158" y="310"/>
                  </a:lnTo>
                  <a:lnTo>
                    <a:pt x="158" y="312"/>
                  </a:lnTo>
                  <a:lnTo>
                    <a:pt x="160" y="313"/>
                  </a:lnTo>
                  <a:lnTo>
                    <a:pt x="161" y="315"/>
                  </a:lnTo>
                  <a:lnTo>
                    <a:pt x="165" y="310"/>
                  </a:lnTo>
                  <a:lnTo>
                    <a:pt x="168" y="301"/>
                  </a:lnTo>
                  <a:lnTo>
                    <a:pt x="169" y="291"/>
                  </a:lnTo>
                  <a:lnTo>
                    <a:pt x="169" y="278"/>
                  </a:lnTo>
                  <a:lnTo>
                    <a:pt x="168" y="267"/>
                  </a:lnTo>
                  <a:lnTo>
                    <a:pt x="168" y="256"/>
                  </a:lnTo>
                  <a:lnTo>
                    <a:pt x="169" y="245"/>
                  </a:lnTo>
                  <a:lnTo>
                    <a:pt x="171" y="237"/>
                  </a:lnTo>
                  <a:lnTo>
                    <a:pt x="174" y="232"/>
                  </a:lnTo>
                  <a:lnTo>
                    <a:pt x="179" y="232"/>
                  </a:lnTo>
                  <a:lnTo>
                    <a:pt x="177" y="238"/>
                  </a:lnTo>
                  <a:lnTo>
                    <a:pt x="177" y="245"/>
                  </a:lnTo>
                  <a:lnTo>
                    <a:pt x="177" y="251"/>
                  </a:lnTo>
                  <a:lnTo>
                    <a:pt x="179" y="257"/>
                  </a:lnTo>
                  <a:lnTo>
                    <a:pt x="181" y="262"/>
                  </a:lnTo>
                  <a:lnTo>
                    <a:pt x="182" y="267"/>
                  </a:lnTo>
                  <a:lnTo>
                    <a:pt x="187" y="272"/>
                  </a:lnTo>
                  <a:lnTo>
                    <a:pt x="190" y="277"/>
                  </a:lnTo>
                  <a:lnTo>
                    <a:pt x="197" y="278"/>
                  </a:lnTo>
                  <a:lnTo>
                    <a:pt x="203" y="280"/>
                  </a:lnTo>
                  <a:lnTo>
                    <a:pt x="238" y="280"/>
                  </a:lnTo>
                  <a:lnTo>
                    <a:pt x="233" y="285"/>
                  </a:lnTo>
                  <a:lnTo>
                    <a:pt x="227" y="288"/>
                  </a:lnTo>
                  <a:lnTo>
                    <a:pt x="219" y="291"/>
                  </a:lnTo>
                  <a:lnTo>
                    <a:pt x="213" y="293"/>
                  </a:lnTo>
                  <a:lnTo>
                    <a:pt x="206" y="296"/>
                  </a:lnTo>
                  <a:lnTo>
                    <a:pt x="201" y="299"/>
                  </a:lnTo>
                  <a:lnTo>
                    <a:pt x="198" y="304"/>
                  </a:lnTo>
                  <a:lnTo>
                    <a:pt x="195" y="309"/>
                  </a:lnTo>
                  <a:lnTo>
                    <a:pt x="195" y="315"/>
                  </a:lnTo>
                  <a:lnTo>
                    <a:pt x="197" y="323"/>
                  </a:lnTo>
                  <a:lnTo>
                    <a:pt x="203" y="329"/>
                  </a:lnTo>
                  <a:lnTo>
                    <a:pt x="225" y="313"/>
                  </a:lnTo>
                  <a:lnTo>
                    <a:pt x="246" y="296"/>
                  </a:lnTo>
                  <a:lnTo>
                    <a:pt x="264" y="280"/>
                  </a:lnTo>
                  <a:lnTo>
                    <a:pt x="280" y="262"/>
                  </a:lnTo>
                  <a:lnTo>
                    <a:pt x="296" y="246"/>
                  </a:lnTo>
                  <a:lnTo>
                    <a:pt x="313" y="230"/>
                  </a:lnTo>
                  <a:lnTo>
                    <a:pt x="333" y="217"/>
                  </a:lnTo>
                  <a:lnTo>
                    <a:pt x="353" y="205"/>
                  </a:lnTo>
                  <a:lnTo>
                    <a:pt x="379" y="195"/>
                  </a:lnTo>
                  <a:lnTo>
                    <a:pt x="408" y="189"/>
                  </a:lnTo>
                  <a:lnTo>
                    <a:pt x="400" y="206"/>
                  </a:lnTo>
                  <a:lnTo>
                    <a:pt x="398" y="219"/>
                  </a:lnTo>
                  <a:lnTo>
                    <a:pt x="403" y="227"/>
                  </a:lnTo>
                  <a:lnTo>
                    <a:pt x="413" y="232"/>
                  </a:lnTo>
                  <a:lnTo>
                    <a:pt x="425" y="235"/>
                  </a:lnTo>
                  <a:lnTo>
                    <a:pt x="438" y="238"/>
                  </a:lnTo>
                  <a:lnTo>
                    <a:pt x="454" y="240"/>
                  </a:lnTo>
                  <a:lnTo>
                    <a:pt x="469" y="243"/>
                  </a:lnTo>
                  <a:lnTo>
                    <a:pt x="481" y="248"/>
                  </a:lnTo>
                  <a:lnTo>
                    <a:pt x="493" y="256"/>
                  </a:lnTo>
                  <a:lnTo>
                    <a:pt x="496" y="253"/>
                  </a:lnTo>
                  <a:lnTo>
                    <a:pt x="499" y="249"/>
                  </a:lnTo>
                  <a:lnTo>
                    <a:pt x="504" y="248"/>
                  </a:lnTo>
                  <a:lnTo>
                    <a:pt x="509" y="248"/>
                  </a:lnTo>
                  <a:lnTo>
                    <a:pt x="513" y="246"/>
                  </a:lnTo>
                  <a:lnTo>
                    <a:pt x="518" y="245"/>
                  </a:lnTo>
                  <a:lnTo>
                    <a:pt x="523" y="243"/>
                  </a:lnTo>
                  <a:lnTo>
                    <a:pt x="526" y="240"/>
                  </a:lnTo>
                  <a:lnTo>
                    <a:pt x="531" y="237"/>
                  </a:lnTo>
                  <a:lnTo>
                    <a:pt x="534" y="232"/>
                  </a:lnTo>
                  <a:lnTo>
                    <a:pt x="536" y="224"/>
                  </a:lnTo>
                  <a:lnTo>
                    <a:pt x="534" y="217"/>
                  </a:lnTo>
                  <a:lnTo>
                    <a:pt x="533" y="213"/>
                  </a:lnTo>
                  <a:lnTo>
                    <a:pt x="528" y="209"/>
                  </a:lnTo>
                  <a:lnTo>
                    <a:pt x="523" y="206"/>
                  </a:lnTo>
                  <a:lnTo>
                    <a:pt x="518" y="205"/>
                  </a:lnTo>
                  <a:lnTo>
                    <a:pt x="512" y="203"/>
                  </a:lnTo>
                  <a:lnTo>
                    <a:pt x="509" y="203"/>
                  </a:lnTo>
                  <a:lnTo>
                    <a:pt x="507" y="203"/>
                  </a:lnTo>
                  <a:lnTo>
                    <a:pt x="505" y="203"/>
                  </a:lnTo>
                  <a:lnTo>
                    <a:pt x="515" y="189"/>
                  </a:lnTo>
                  <a:lnTo>
                    <a:pt x="521" y="173"/>
                  </a:lnTo>
                  <a:lnTo>
                    <a:pt x="526" y="155"/>
                  </a:lnTo>
                  <a:lnTo>
                    <a:pt x="531" y="136"/>
                  </a:lnTo>
                  <a:lnTo>
                    <a:pt x="534" y="117"/>
                  </a:lnTo>
                  <a:lnTo>
                    <a:pt x="539" y="99"/>
                  </a:lnTo>
                  <a:lnTo>
                    <a:pt x="545" y="81"/>
                  </a:lnTo>
                  <a:lnTo>
                    <a:pt x="552" y="67"/>
                  </a:lnTo>
                  <a:lnTo>
                    <a:pt x="563" y="54"/>
                  </a:lnTo>
                  <a:lnTo>
                    <a:pt x="576" y="45"/>
                  </a:lnTo>
                  <a:lnTo>
                    <a:pt x="565" y="65"/>
                  </a:lnTo>
                  <a:lnTo>
                    <a:pt x="557" y="88"/>
                  </a:lnTo>
                  <a:lnTo>
                    <a:pt x="552" y="112"/>
                  </a:lnTo>
                  <a:lnTo>
                    <a:pt x="547" y="136"/>
                  </a:lnTo>
                  <a:lnTo>
                    <a:pt x="545" y="161"/>
                  </a:lnTo>
                  <a:lnTo>
                    <a:pt x="542" y="187"/>
                  </a:lnTo>
                  <a:lnTo>
                    <a:pt x="539" y="211"/>
                  </a:lnTo>
                  <a:lnTo>
                    <a:pt x="534" y="233"/>
                  </a:lnTo>
                  <a:lnTo>
                    <a:pt x="528" y="256"/>
                  </a:lnTo>
                  <a:lnTo>
                    <a:pt x="517" y="273"/>
                  </a:lnTo>
                  <a:lnTo>
                    <a:pt x="523" y="280"/>
                  </a:lnTo>
                  <a:lnTo>
                    <a:pt x="526" y="288"/>
                  </a:lnTo>
                  <a:lnTo>
                    <a:pt x="526" y="294"/>
                  </a:lnTo>
                  <a:lnTo>
                    <a:pt x="525" y="302"/>
                  </a:lnTo>
                  <a:lnTo>
                    <a:pt x="521" y="310"/>
                  </a:lnTo>
                  <a:lnTo>
                    <a:pt x="520" y="317"/>
                  </a:lnTo>
                  <a:lnTo>
                    <a:pt x="518" y="323"/>
                  </a:lnTo>
                  <a:lnTo>
                    <a:pt x="520" y="329"/>
                  </a:lnTo>
                  <a:lnTo>
                    <a:pt x="525" y="336"/>
                  </a:lnTo>
                  <a:lnTo>
                    <a:pt x="534" y="341"/>
                  </a:lnTo>
                  <a:lnTo>
                    <a:pt x="539" y="333"/>
                  </a:lnTo>
                  <a:lnTo>
                    <a:pt x="542" y="323"/>
                  </a:lnTo>
                  <a:lnTo>
                    <a:pt x="542" y="313"/>
                  </a:lnTo>
                  <a:lnTo>
                    <a:pt x="542" y="301"/>
                  </a:lnTo>
                  <a:lnTo>
                    <a:pt x="542" y="289"/>
                  </a:lnTo>
                  <a:lnTo>
                    <a:pt x="542" y="277"/>
                  </a:lnTo>
                  <a:lnTo>
                    <a:pt x="544" y="265"/>
                  </a:lnTo>
                  <a:lnTo>
                    <a:pt x="549" y="254"/>
                  </a:lnTo>
                  <a:lnTo>
                    <a:pt x="555" y="246"/>
                  </a:lnTo>
                  <a:lnTo>
                    <a:pt x="566" y="238"/>
                  </a:lnTo>
                  <a:lnTo>
                    <a:pt x="568" y="233"/>
                  </a:lnTo>
                  <a:lnTo>
                    <a:pt x="571" y="232"/>
                  </a:lnTo>
                  <a:lnTo>
                    <a:pt x="574" y="235"/>
                  </a:lnTo>
                  <a:lnTo>
                    <a:pt x="579" y="240"/>
                  </a:lnTo>
                  <a:lnTo>
                    <a:pt x="584" y="246"/>
                  </a:lnTo>
                  <a:lnTo>
                    <a:pt x="589" y="251"/>
                  </a:lnTo>
                  <a:lnTo>
                    <a:pt x="593" y="254"/>
                  </a:lnTo>
                  <a:lnTo>
                    <a:pt x="598" y="254"/>
                  </a:lnTo>
                  <a:lnTo>
                    <a:pt x="603" y="249"/>
                  </a:lnTo>
                  <a:lnTo>
                    <a:pt x="608" y="238"/>
                  </a:lnTo>
                  <a:lnTo>
                    <a:pt x="606" y="229"/>
                  </a:lnTo>
                  <a:lnTo>
                    <a:pt x="600" y="221"/>
                  </a:lnTo>
                  <a:lnTo>
                    <a:pt x="593" y="214"/>
                  </a:lnTo>
                  <a:lnTo>
                    <a:pt x="585" y="206"/>
                  </a:lnTo>
                  <a:lnTo>
                    <a:pt x="577" y="200"/>
                  </a:lnTo>
                  <a:lnTo>
                    <a:pt x="571" y="192"/>
                  </a:lnTo>
                  <a:lnTo>
                    <a:pt x="565" y="185"/>
                  </a:lnTo>
                  <a:lnTo>
                    <a:pt x="561" y="176"/>
                  </a:lnTo>
                  <a:lnTo>
                    <a:pt x="561" y="166"/>
                  </a:lnTo>
                  <a:lnTo>
                    <a:pt x="566" y="153"/>
                  </a:lnTo>
                  <a:lnTo>
                    <a:pt x="584" y="136"/>
                  </a:lnTo>
                  <a:lnTo>
                    <a:pt x="584" y="171"/>
                  </a:lnTo>
                  <a:lnTo>
                    <a:pt x="598" y="163"/>
                  </a:lnTo>
                  <a:lnTo>
                    <a:pt x="613" y="150"/>
                  </a:lnTo>
                  <a:lnTo>
                    <a:pt x="627" y="137"/>
                  </a:lnTo>
                  <a:lnTo>
                    <a:pt x="641" y="121"/>
                  </a:lnTo>
                  <a:lnTo>
                    <a:pt x="656" y="105"/>
                  </a:lnTo>
                  <a:lnTo>
                    <a:pt x="672" y="89"/>
                  </a:lnTo>
                  <a:lnTo>
                    <a:pt x="686" y="73"/>
                  </a:lnTo>
                  <a:lnTo>
                    <a:pt x="702" y="57"/>
                  </a:lnTo>
                  <a:lnTo>
                    <a:pt x="718" y="45"/>
                  </a:lnTo>
                  <a:lnTo>
                    <a:pt x="734" y="33"/>
                  </a:lnTo>
                  <a:lnTo>
                    <a:pt x="760" y="51"/>
                  </a:lnTo>
                  <a:lnTo>
                    <a:pt x="765" y="48"/>
                  </a:lnTo>
                  <a:lnTo>
                    <a:pt x="768" y="43"/>
                  </a:lnTo>
                  <a:lnTo>
                    <a:pt x="769" y="38"/>
                  </a:lnTo>
                  <a:lnTo>
                    <a:pt x="769" y="35"/>
                  </a:lnTo>
                  <a:lnTo>
                    <a:pt x="766" y="30"/>
                  </a:lnTo>
                  <a:lnTo>
                    <a:pt x="763" y="27"/>
                  </a:lnTo>
                  <a:lnTo>
                    <a:pt x="760" y="22"/>
                  </a:lnTo>
                  <a:lnTo>
                    <a:pt x="757" y="17"/>
                  </a:lnTo>
                  <a:lnTo>
                    <a:pt x="753" y="14"/>
                  </a:lnTo>
                  <a:lnTo>
                    <a:pt x="752" y="9"/>
                  </a:lnTo>
                  <a:lnTo>
                    <a:pt x="750" y="11"/>
                  </a:lnTo>
                  <a:lnTo>
                    <a:pt x="750" y="11"/>
                  </a:lnTo>
                  <a:lnTo>
                    <a:pt x="752" y="9"/>
                  </a:lnTo>
                  <a:lnTo>
                    <a:pt x="755" y="6"/>
                  </a:lnTo>
                  <a:lnTo>
                    <a:pt x="760" y="5"/>
                  </a:lnTo>
                  <a:lnTo>
                    <a:pt x="765" y="3"/>
                  </a:lnTo>
                  <a:lnTo>
                    <a:pt x="771" y="0"/>
                  </a:lnTo>
                  <a:lnTo>
                    <a:pt x="776" y="0"/>
                  </a:lnTo>
                  <a:lnTo>
                    <a:pt x="782" y="0"/>
                  </a:lnTo>
                  <a:lnTo>
                    <a:pt x="787" y="3"/>
                  </a:lnTo>
                  <a:lnTo>
                    <a:pt x="787" y="3"/>
                  </a:lnTo>
                  <a:lnTo>
                    <a:pt x="787" y="1"/>
                  </a:lnTo>
                  <a:close/>
                </a:path>
              </a:pathLst>
            </a:custGeom>
            <a:solidFill>
              <a:srgbClr val="600C0C"/>
            </a:solidFill>
            <a:ln w="9525">
              <a:noFill/>
              <a:round/>
              <a:headEnd/>
              <a:tailEnd/>
            </a:ln>
          </p:spPr>
          <p:txBody>
            <a:bodyPr/>
            <a:lstStyle/>
            <a:p>
              <a:endParaRPr lang="en-US"/>
            </a:p>
          </p:txBody>
        </p:sp>
        <p:sp>
          <p:nvSpPr>
            <p:cNvPr id="57430" name="Freeform 86"/>
            <p:cNvSpPr>
              <a:spLocks/>
            </p:cNvSpPr>
            <p:nvPr/>
          </p:nvSpPr>
          <p:spPr bwMode="auto">
            <a:xfrm>
              <a:off x="3514" y="3410"/>
              <a:ext cx="10" cy="43"/>
            </a:xfrm>
            <a:custGeom>
              <a:avLst/>
              <a:gdLst/>
              <a:ahLst/>
              <a:cxnLst>
                <a:cxn ang="0">
                  <a:pos x="0" y="0"/>
                </a:cxn>
                <a:cxn ang="0">
                  <a:pos x="19" y="85"/>
                </a:cxn>
                <a:cxn ang="0">
                  <a:pos x="1" y="2"/>
                </a:cxn>
                <a:cxn ang="0">
                  <a:pos x="1" y="2"/>
                </a:cxn>
                <a:cxn ang="0">
                  <a:pos x="0" y="0"/>
                </a:cxn>
              </a:cxnLst>
              <a:rect l="0" t="0" r="r" b="b"/>
              <a:pathLst>
                <a:path w="19" h="85">
                  <a:moveTo>
                    <a:pt x="0" y="0"/>
                  </a:moveTo>
                  <a:lnTo>
                    <a:pt x="19" y="85"/>
                  </a:lnTo>
                  <a:lnTo>
                    <a:pt x="1" y="2"/>
                  </a:lnTo>
                  <a:lnTo>
                    <a:pt x="1" y="2"/>
                  </a:lnTo>
                  <a:lnTo>
                    <a:pt x="0" y="0"/>
                  </a:lnTo>
                  <a:close/>
                </a:path>
              </a:pathLst>
            </a:custGeom>
            <a:solidFill>
              <a:srgbClr val="893939"/>
            </a:solidFill>
            <a:ln w="9525">
              <a:noFill/>
              <a:round/>
              <a:headEnd/>
              <a:tailEnd/>
            </a:ln>
          </p:spPr>
          <p:txBody>
            <a:bodyPr/>
            <a:lstStyle/>
            <a:p>
              <a:endParaRPr lang="en-US"/>
            </a:p>
          </p:txBody>
        </p:sp>
        <p:sp>
          <p:nvSpPr>
            <p:cNvPr id="57431" name="Freeform 87"/>
            <p:cNvSpPr>
              <a:spLocks/>
            </p:cNvSpPr>
            <p:nvPr/>
          </p:nvSpPr>
          <p:spPr bwMode="auto">
            <a:xfrm>
              <a:off x="2511" y="3414"/>
              <a:ext cx="28" cy="54"/>
            </a:xfrm>
            <a:custGeom>
              <a:avLst/>
              <a:gdLst/>
              <a:ahLst/>
              <a:cxnLst>
                <a:cxn ang="0">
                  <a:pos x="12" y="53"/>
                </a:cxn>
                <a:cxn ang="0">
                  <a:pos x="20" y="55"/>
                </a:cxn>
                <a:cxn ang="0">
                  <a:pos x="26" y="56"/>
                </a:cxn>
                <a:cxn ang="0">
                  <a:pos x="31" y="60"/>
                </a:cxn>
                <a:cxn ang="0">
                  <a:pos x="34" y="64"/>
                </a:cxn>
                <a:cxn ang="0">
                  <a:pos x="37" y="69"/>
                </a:cxn>
                <a:cxn ang="0">
                  <a:pos x="39" y="76"/>
                </a:cxn>
                <a:cxn ang="0">
                  <a:pos x="39" y="82"/>
                </a:cxn>
                <a:cxn ang="0">
                  <a:pos x="40" y="90"/>
                </a:cxn>
                <a:cxn ang="0">
                  <a:pos x="40" y="96"/>
                </a:cxn>
                <a:cxn ang="0">
                  <a:pos x="40" y="103"/>
                </a:cxn>
                <a:cxn ang="0">
                  <a:pos x="39" y="108"/>
                </a:cxn>
                <a:cxn ang="0">
                  <a:pos x="39" y="106"/>
                </a:cxn>
                <a:cxn ang="0">
                  <a:pos x="39" y="101"/>
                </a:cxn>
                <a:cxn ang="0">
                  <a:pos x="39" y="95"/>
                </a:cxn>
                <a:cxn ang="0">
                  <a:pos x="37" y="85"/>
                </a:cxn>
                <a:cxn ang="0">
                  <a:pos x="34" y="76"/>
                </a:cxn>
                <a:cxn ang="0">
                  <a:pos x="31" y="68"/>
                </a:cxn>
                <a:cxn ang="0">
                  <a:pos x="24" y="61"/>
                </a:cxn>
                <a:cxn ang="0">
                  <a:pos x="16" y="58"/>
                </a:cxn>
                <a:cxn ang="0">
                  <a:pos x="5" y="60"/>
                </a:cxn>
                <a:cxn ang="0">
                  <a:pos x="0" y="53"/>
                </a:cxn>
                <a:cxn ang="0">
                  <a:pos x="4" y="48"/>
                </a:cxn>
                <a:cxn ang="0">
                  <a:pos x="10" y="45"/>
                </a:cxn>
                <a:cxn ang="0">
                  <a:pos x="20" y="42"/>
                </a:cxn>
                <a:cxn ang="0">
                  <a:pos x="31" y="39"/>
                </a:cxn>
                <a:cxn ang="0">
                  <a:pos x="42" y="36"/>
                </a:cxn>
                <a:cxn ang="0">
                  <a:pos x="50" y="31"/>
                </a:cxn>
                <a:cxn ang="0">
                  <a:pos x="55" y="24"/>
                </a:cxn>
                <a:cxn ang="0">
                  <a:pos x="55" y="15"/>
                </a:cxn>
                <a:cxn ang="0">
                  <a:pos x="47" y="0"/>
                </a:cxn>
                <a:cxn ang="0">
                  <a:pos x="55" y="12"/>
                </a:cxn>
                <a:cxn ang="0">
                  <a:pos x="56" y="20"/>
                </a:cxn>
                <a:cxn ang="0">
                  <a:pos x="56" y="24"/>
                </a:cxn>
                <a:cxn ang="0">
                  <a:pos x="53" y="28"/>
                </a:cxn>
                <a:cxn ang="0">
                  <a:pos x="47" y="31"/>
                </a:cxn>
                <a:cxn ang="0">
                  <a:pos x="39" y="32"/>
                </a:cxn>
                <a:cxn ang="0">
                  <a:pos x="32" y="36"/>
                </a:cxn>
                <a:cxn ang="0">
                  <a:pos x="24" y="39"/>
                </a:cxn>
                <a:cxn ang="0">
                  <a:pos x="16" y="45"/>
                </a:cxn>
                <a:cxn ang="0">
                  <a:pos x="12" y="53"/>
                </a:cxn>
                <a:cxn ang="0">
                  <a:pos x="12" y="53"/>
                </a:cxn>
              </a:cxnLst>
              <a:rect l="0" t="0" r="r" b="b"/>
              <a:pathLst>
                <a:path w="56" h="108">
                  <a:moveTo>
                    <a:pt x="12" y="53"/>
                  </a:moveTo>
                  <a:lnTo>
                    <a:pt x="20" y="55"/>
                  </a:lnTo>
                  <a:lnTo>
                    <a:pt x="26" y="56"/>
                  </a:lnTo>
                  <a:lnTo>
                    <a:pt x="31" y="60"/>
                  </a:lnTo>
                  <a:lnTo>
                    <a:pt x="34" y="64"/>
                  </a:lnTo>
                  <a:lnTo>
                    <a:pt x="37" y="69"/>
                  </a:lnTo>
                  <a:lnTo>
                    <a:pt x="39" y="76"/>
                  </a:lnTo>
                  <a:lnTo>
                    <a:pt x="39" y="82"/>
                  </a:lnTo>
                  <a:lnTo>
                    <a:pt x="40" y="90"/>
                  </a:lnTo>
                  <a:lnTo>
                    <a:pt x="40" y="96"/>
                  </a:lnTo>
                  <a:lnTo>
                    <a:pt x="40" y="103"/>
                  </a:lnTo>
                  <a:lnTo>
                    <a:pt x="39" y="108"/>
                  </a:lnTo>
                  <a:lnTo>
                    <a:pt x="39" y="106"/>
                  </a:lnTo>
                  <a:lnTo>
                    <a:pt x="39" y="101"/>
                  </a:lnTo>
                  <a:lnTo>
                    <a:pt x="39" y="95"/>
                  </a:lnTo>
                  <a:lnTo>
                    <a:pt x="37" y="85"/>
                  </a:lnTo>
                  <a:lnTo>
                    <a:pt x="34" y="76"/>
                  </a:lnTo>
                  <a:lnTo>
                    <a:pt x="31" y="68"/>
                  </a:lnTo>
                  <a:lnTo>
                    <a:pt x="24" y="61"/>
                  </a:lnTo>
                  <a:lnTo>
                    <a:pt x="16" y="58"/>
                  </a:lnTo>
                  <a:lnTo>
                    <a:pt x="5" y="60"/>
                  </a:lnTo>
                  <a:lnTo>
                    <a:pt x="0" y="53"/>
                  </a:lnTo>
                  <a:lnTo>
                    <a:pt x="4" y="48"/>
                  </a:lnTo>
                  <a:lnTo>
                    <a:pt x="10" y="45"/>
                  </a:lnTo>
                  <a:lnTo>
                    <a:pt x="20" y="42"/>
                  </a:lnTo>
                  <a:lnTo>
                    <a:pt x="31" y="39"/>
                  </a:lnTo>
                  <a:lnTo>
                    <a:pt x="42" y="36"/>
                  </a:lnTo>
                  <a:lnTo>
                    <a:pt x="50" y="31"/>
                  </a:lnTo>
                  <a:lnTo>
                    <a:pt x="55" y="24"/>
                  </a:lnTo>
                  <a:lnTo>
                    <a:pt x="55" y="15"/>
                  </a:lnTo>
                  <a:lnTo>
                    <a:pt x="47" y="0"/>
                  </a:lnTo>
                  <a:lnTo>
                    <a:pt x="55" y="12"/>
                  </a:lnTo>
                  <a:lnTo>
                    <a:pt x="56" y="20"/>
                  </a:lnTo>
                  <a:lnTo>
                    <a:pt x="56" y="24"/>
                  </a:lnTo>
                  <a:lnTo>
                    <a:pt x="53" y="28"/>
                  </a:lnTo>
                  <a:lnTo>
                    <a:pt x="47" y="31"/>
                  </a:lnTo>
                  <a:lnTo>
                    <a:pt x="39" y="32"/>
                  </a:lnTo>
                  <a:lnTo>
                    <a:pt x="32" y="36"/>
                  </a:lnTo>
                  <a:lnTo>
                    <a:pt x="24" y="39"/>
                  </a:lnTo>
                  <a:lnTo>
                    <a:pt x="16" y="45"/>
                  </a:lnTo>
                  <a:lnTo>
                    <a:pt x="12" y="53"/>
                  </a:lnTo>
                  <a:lnTo>
                    <a:pt x="12" y="53"/>
                  </a:lnTo>
                  <a:close/>
                </a:path>
              </a:pathLst>
            </a:custGeom>
            <a:solidFill>
              <a:srgbClr val="CEA156"/>
            </a:solidFill>
            <a:ln w="9525">
              <a:noFill/>
              <a:round/>
              <a:headEnd/>
              <a:tailEnd/>
            </a:ln>
          </p:spPr>
          <p:txBody>
            <a:bodyPr/>
            <a:lstStyle/>
            <a:p>
              <a:endParaRPr lang="en-US"/>
            </a:p>
          </p:txBody>
        </p:sp>
        <p:sp>
          <p:nvSpPr>
            <p:cNvPr id="57432" name="Freeform 88"/>
            <p:cNvSpPr>
              <a:spLocks/>
            </p:cNvSpPr>
            <p:nvPr/>
          </p:nvSpPr>
          <p:spPr bwMode="auto">
            <a:xfrm>
              <a:off x="3382" y="3414"/>
              <a:ext cx="6" cy="27"/>
            </a:xfrm>
            <a:custGeom>
              <a:avLst/>
              <a:gdLst/>
              <a:ahLst/>
              <a:cxnLst>
                <a:cxn ang="0">
                  <a:pos x="0" y="0"/>
                </a:cxn>
                <a:cxn ang="0">
                  <a:pos x="11" y="53"/>
                </a:cxn>
                <a:cxn ang="0">
                  <a:pos x="1" y="0"/>
                </a:cxn>
                <a:cxn ang="0">
                  <a:pos x="1" y="0"/>
                </a:cxn>
                <a:cxn ang="0">
                  <a:pos x="0" y="0"/>
                </a:cxn>
              </a:cxnLst>
              <a:rect l="0" t="0" r="r" b="b"/>
              <a:pathLst>
                <a:path w="11" h="53">
                  <a:moveTo>
                    <a:pt x="0" y="0"/>
                  </a:moveTo>
                  <a:lnTo>
                    <a:pt x="11" y="53"/>
                  </a:lnTo>
                  <a:lnTo>
                    <a:pt x="1" y="0"/>
                  </a:lnTo>
                  <a:lnTo>
                    <a:pt x="1" y="0"/>
                  </a:lnTo>
                  <a:lnTo>
                    <a:pt x="0" y="0"/>
                  </a:lnTo>
                  <a:close/>
                </a:path>
              </a:pathLst>
            </a:custGeom>
            <a:solidFill>
              <a:srgbClr val="520000"/>
            </a:solidFill>
            <a:ln w="9525">
              <a:noFill/>
              <a:round/>
              <a:headEnd/>
              <a:tailEnd/>
            </a:ln>
          </p:spPr>
          <p:txBody>
            <a:bodyPr/>
            <a:lstStyle/>
            <a:p>
              <a:endParaRPr lang="en-US"/>
            </a:p>
          </p:txBody>
        </p:sp>
        <p:sp>
          <p:nvSpPr>
            <p:cNvPr id="57433" name="Freeform 89"/>
            <p:cNvSpPr>
              <a:spLocks/>
            </p:cNvSpPr>
            <p:nvPr/>
          </p:nvSpPr>
          <p:spPr bwMode="auto">
            <a:xfrm>
              <a:off x="3024" y="3420"/>
              <a:ext cx="14" cy="33"/>
            </a:xfrm>
            <a:custGeom>
              <a:avLst/>
              <a:gdLst/>
              <a:ahLst/>
              <a:cxnLst>
                <a:cxn ang="0">
                  <a:pos x="10" y="30"/>
                </a:cxn>
                <a:cxn ang="0">
                  <a:pos x="0" y="41"/>
                </a:cxn>
                <a:cxn ang="0">
                  <a:pos x="27" y="0"/>
                </a:cxn>
                <a:cxn ang="0">
                  <a:pos x="27" y="65"/>
                </a:cxn>
                <a:cxn ang="0">
                  <a:pos x="10" y="30"/>
                </a:cxn>
                <a:cxn ang="0">
                  <a:pos x="10" y="30"/>
                </a:cxn>
              </a:cxnLst>
              <a:rect l="0" t="0" r="r" b="b"/>
              <a:pathLst>
                <a:path w="27" h="65">
                  <a:moveTo>
                    <a:pt x="10" y="30"/>
                  </a:moveTo>
                  <a:lnTo>
                    <a:pt x="0" y="41"/>
                  </a:lnTo>
                  <a:lnTo>
                    <a:pt x="27" y="0"/>
                  </a:lnTo>
                  <a:lnTo>
                    <a:pt x="27" y="65"/>
                  </a:lnTo>
                  <a:lnTo>
                    <a:pt x="10" y="30"/>
                  </a:lnTo>
                  <a:lnTo>
                    <a:pt x="10" y="30"/>
                  </a:lnTo>
                  <a:close/>
                </a:path>
              </a:pathLst>
            </a:custGeom>
            <a:solidFill>
              <a:srgbClr val="FFFF00"/>
            </a:solidFill>
            <a:ln w="9525">
              <a:noFill/>
              <a:round/>
              <a:headEnd/>
              <a:tailEnd/>
            </a:ln>
          </p:spPr>
          <p:txBody>
            <a:bodyPr/>
            <a:lstStyle/>
            <a:p>
              <a:endParaRPr lang="en-US"/>
            </a:p>
          </p:txBody>
        </p:sp>
        <p:sp>
          <p:nvSpPr>
            <p:cNvPr id="57434" name="Freeform 90"/>
            <p:cNvSpPr>
              <a:spLocks/>
            </p:cNvSpPr>
            <p:nvPr/>
          </p:nvSpPr>
          <p:spPr bwMode="auto">
            <a:xfrm>
              <a:off x="3122" y="3419"/>
              <a:ext cx="21" cy="22"/>
            </a:xfrm>
            <a:custGeom>
              <a:avLst/>
              <a:gdLst/>
              <a:ahLst/>
              <a:cxnLst>
                <a:cxn ang="0">
                  <a:pos x="41" y="0"/>
                </a:cxn>
                <a:cxn ang="0">
                  <a:pos x="0" y="43"/>
                </a:cxn>
                <a:cxn ang="0">
                  <a:pos x="41" y="2"/>
                </a:cxn>
                <a:cxn ang="0">
                  <a:pos x="41" y="2"/>
                </a:cxn>
                <a:cxn ang="0">
                  <a:pos x="41" y="0"/>
                </a:cxn>
              </a:cxnLst>
              <a:rect l="0" t="0" r="r" b="b"/>
              <a:pathLst>
                <a:path w="41" h="43">
                  <a:moveTo>
                    <a:pt x="41" y="0"/>
                  </a:moveTo>
                  <a:lnTo>
                    <a:pt x="0" y="43"/>
                  </a:lnTo>
                  <a:lnTo>
                    <a:pt x="41" y="2"/>
                  </a:lnTo>
                  <a:lnTo>
                    <a:pt x="41" y="2"/>
                  </a:lnTo>
                  <a:lnTo>
                    <a:pt x="41" y="0"/>
                  </a:lnTo>
                  <a:close/>
                </a:path>
              </a:pathLst>
            </a:custGeom>
            <a:solidFill>
              <a:srgbClr val="CEA156"/>
            </a:solidFill>
            <a:ln w="9525">
              <a:noFill/>
              <a:round/>
              <a:headEnd/>
              <a:tailEnd/>
            </a:ln>
          </p:spPr>
          <p:txBody>
            <a:bodyPr/>
            <a:lstStyle/>
            <a:p>
              <a:endParaRPr lang="en-US"/>
            </a:p>
          </p:txBody>
        </p:sp>
        <p:sp>
          <p:nvSpPr>
            <p:cNvPr id="57435" name="Freeform 91"/>
            <p:cNvSpPr>
              <a:spLocks/>
            </p:cNvSpPr>
            <p:nvPr/>
          </p:nvSpPr>
          <p:spPr bwMode="auto">
            <a:xfrm>
              <a:off x="3587" y="3420"/>
              <a:ext cx="3" cy="15"/>
            </a:xfrm>
            <a:custGeom>
              <a:avLst/>
              <a:gdLst/>
              <a:ahLst/>
              <a:cxnLst>
                <a:cxn ang="0">
                  <a:pos x="7" y="30"/>
                </a:cxn>
                <a:cxn ang="0">
                  <a:pos x="0" y="0"/>
                </a:cxn>
                <a:cxn ang="0">
                  <a:pos x="7" y="6"/>
                </a:cxn>
                <a:cxn ang="0">
                  <a:pos x="7" y="30"/>
                </a:cxn>
                <a:cxn ang="0">
                  <a:pos x="7" y="30"/>
                </a:cxn>
              </a:cxnLst>
              <a:rect l="0" t="0" r="r" b="b"/>
              <a:pathLst>
                <a:path w="7" h="30">
                  <a:moveTo>
                    <a:pt x="7" y="30"/>
                  </a:moveTo>
                  <a:lnTo>
                    <a:pt x="0" y="0"/>
                  </a:lnTo>
                  <a:lnTo>
                    <a:pt x="7" y="6"/>
                  </a:lnTo>
                  <a:lnTo>
                    <a:pt x="7" y="30"/>
                  </a:lnTo>
                  <a:lnTo>
                    <a:pt x="7" y="30"/>
                  </a:lnTo>
                  <a:close/>
                </a:path>
              </a:pathLst>
            </a:custGeom>
            <a:solidFill>
              <a:srgbClr val="893939"/>
            </a:solidFill>
            <a:ln w="9525">
              <a:noFill/>
              <a:round/>
              <a:headEnd/>
              <a:tailEnd/>
            </a:ln>
          </p:spPr>
          <p:txBody>
            <a:bodyPr/>
            <a:lstStyle/>
            <a:p>
              <a:endParaRPr lang="en-US"/>
            </a:p>
          </p:txBody>
        </p:sp>
        <p:sp>
          <p:nvSpPr>
            <p:cNvPr id="57436" name="Freeform 92"/>
            <p:cNvSpPr>
              <a:spLocks/>
            </p:cNvSpPr>
            <p:nvPr/>
          </p:nvSpPr>
          <p:spPr bwMode="auto">
            <a:xfrm>
              <a:off x="3633" y="3426"/>
              <a:ext cx="9" cy="43"/>
            </a:xfrm>
            <a:custGeom>
              <a:avLst/>
              <a:gdLst/>
              <a:ahLst/>
              <a:cxnLst>
                <a:cxn ang="0">
                  <a:pos x="6" y="85"/>
                </a:cxn>
                <a:cxn ang="0">
                  <a:pos x="0" y="0"/>
                </a:cxn>
                <a:cxn ang="0">
                  <a:pos x="17" y="29"/>
                </a:cxn>
                <a:cxn ang="0">
                  <a:pos x="6" y="85"/>
                </a:cxn>
                <a:cxn ang="0">
                  <a:pos x="6" y="85"/>
                </a:cxn>
              </a:cxnLst>
              <a:rect l="0" t="0" r="r" b="b"/>
              <a:pathLst>
                <a:path w="17" h="85">
                  <a:moveTo>
                    <a:pt x="6" y="85"/>
                  </a:moveTo>
                  <a:lnTo>
                    <a:pt x="0" y="0"/>
                  </a:lnTo>
                  <a:lnTo>
                    <a:pt x="17" y="29"/>
                  </a:lnTo>
                  <a:lnTo>
                    <a:pt x="6" y="85"/>
                  </a:lnTo>
                  <a:lnTo>
                    <a:pt x="6" y="85"/>
                  </a:lnTo>
                  <a:close/>
                </a:path>
              </a:pathLst>
            </a:custGeom>
            <a:solidFill>
              <a:srgbClr val="893939"/>
            </a:solidFill>
            <a:ln w="9525">
              <a:noFill/>
              <a:round/>
              <a:headEnd/>
              <a:tailEnd/>
            </a:ln>
          </p:spPr>
          <p:txBody>
            <a:bodyPr/>
            <a:lstStyle/>
            <a:p>
              <a:endParaRPr lang="en-US"/>
            </a:p>
          </p:txBody>
        </p:sp>
        <p:sp>
          <p:nvSpPr>
            <p:cNvPr id="57437" name="Freeform 93"/>
            <p:cNvSpPr>
              <a:spLocks/>
            </p:cNvSpPr>
            <p:nvPr/>
          </p:nvSpPr>
          <p:spPr bwMode="auto">
            <a:xfrm>
              <a:off x="3370" y="3441"/>
              <a:ext cx="6" cy="24"/>
            </a:xfrm>
            <a:custGeom>
              <a:avLst/>
              <a:gdLst/>
              <a:ahLst/>
              <a:cxnLst>
                <a:cxn ang="0">
                  <a:pos x="0" y="0"/>
                </a:cxn>
                <a:cxn ang="0">
                  <a:pos x="11" y="50"/>
                </a:cxn>
                <a:cxn ang="0">
                  <a:pos x="0" y="0"/>
                </a:cxn>
                <a:cxn ang="0">
                  <a:pos x="0" y="0"/>
                </a:cxn>
              </a:cxnLst>
              <a:rect l="0" t="0" r="r" b="b"/>
              <a:pathLst>
                <a:path w="11" h="50">
                  <a:moveTo>
                    <a:pt x="0" y="0"/>
                  </a:moveTo>
                  <a:lnTo>
                    <a:pt x="11" y="50"/>
                  </a:lnTo>
                  <a:lnTo>
                    <a:pt x="0" y="0"/>
                  </a:lnTo>
                  <a:lnTo>
                    <a:pt x="0" y="0"/>
                  </a:lnTo>
                  <a:close/>
                </a:path>
              </a:pathLst>
            </a:custGeom>
            <a:solidFill>
              <a:srgbClr val="893939"/>
            </a:solidFill>
            <a:ln w="9525">
              <a:noFill/>
              <a:round/>
              <a:headEnd/>
              <a:tailEnd/>
            </a:ln>
          </p:spPr>
          <p:txBody>
            <a:bodyPr/>
            <a:lstStyle/>
            <a:p>
              <a:endParaRPr lang="en-US"/>
            </a:p>
          </p:txBody>
        </p:sp>
        <p:sp>
          <p:nvSpPr>
            <p:cNvPr id="57438" name="Freeform 94"/>
            <p:cNvSpPr>
              <a:spLocks/>
            </p:cNvSpPr>
            <p:nvPr/>
          </p:nvSpPr>
          <p:spPr bwMode="auto">
            <a:xfrm>
              <a:off x="3573" y="3441"/>
              <a:ext cx="5" cy="28"/>
            </a:xfrm>
            <a:custGeom>
              <a:avLst/>
              <a:gdLst/>
              <a:ahLst/>
              <a:cxnLst>
                <a:cxn ang="0">
                  <a:pos x="9" y="0"/>
                </a:cxn>
                <a:cxn ang="0">
                  <a:pos x="0" y="56"/>
                </a:cxn>
                <a:cxn ang="0">
                  <a:pos x="11" y="0"/>
                </a:cxn>
                <a:cxn ang="0">
                  <a:pos x="11" y="0"/>
                </a:cxn>
                <a:cxn ang="0">
                  <a:pos x="9" y="0"/>
                </a:cxn>
              </a:cxnLst>
              <a:rect l="0" t="0" r="r" b="b"/>
              <a:pathLst>
                <a:path w="11" h="56">
                  <a:moveTo>
                    <a:pt x="9" y="0"/>
                  </a:moveTo>
                  <a:lnTo>
                    <a:pt x="0" y="56"/>
                  </a:lnTo>
                  <a:lnTo>
                    <a:pt x="11" y="0"/>
                  </a:lnTo>
                  <a:lnTo>
                    <a:pt x="11" y="0"/>
                  </a:lnTo>
                  <a:lnTo>
                    <a:pt x="9" y="0"/>
                  </a:lnTo>
                  <a:close/>
                </a:path>
              </a:pathLst>
            </a:custGeom>
            <a:solidFill>
              <a:srgbClr val="520000"/>
            </a:solidFill>
            <a:ln w="9525">
              <a:noFill/>
              <a:round/>
              <a:headEnd/>
              <a:tailEnd/>
            </a:ln>
          </p:spPr>
          <p:txBody>
            <a:bodyPr/>
            <a:lstStyle/>
            <a:p>
              <a:endParaRPr lang="en-US"/>
            </a:p>
          </p:txBody>
        </p:sp>
        <p:sp>
          <p:nvSpPr>
            <p:cNvPr id="57439" name="Freeform 95"/>
            <p:cNvSpPr>
              <a:spLocks/>
            </p:cNvSpPr>
            <p:nvPr/>
          </p:nvSpPr>
          <p:spPr bwMode="auto">
            <a:xfrm>
              <a:off x="3430" y="3444"/>
              <a:ext cx="13" cy="30"/>
            </a:xfrm>
            <a:custGeom>
              <a:avLst/>
              <a:gdLst/>
              <a:ahLst/>
              <a:cxnLst>
                <a:cxn ang="0">
                  <a:pos x="17" y="49"/>
                </a:cxn>
                <a:cxn ang="0">
                  <a:pos x="21" y="48"/>
                </a:cxn>
                <a:cxn ang="0">
                  <a:pos x="22" y="46"/>
                </a:cxn>
                <a:cxn ang="0">
                  <a:pos x="24" y="44"/>
                </a:cxn>
                <a:cxn ang="0">
                  <a:pos x="24" y="43"/>
                </a:cxn>
                <a:cxn ang="0">
                  <a:pos x="25" y="40"/>
                </a:cxn>
                <a:cxn ang="0">
                  <a:pos x="25" y="36"/>
                </a:cxn>
                <a:cxn ang="0">
                  <a:pos x="25" y="35"/>
                </a:cxn>
                <a:cxn ang="0">
                  <a:pos x="25" y="32"/>
                </a:cxn>
                <a:cxn ang="0">
                  <a:pos x="24" y="28"/>
                </a:cxn>
                <a:cxn ang="0">
                  <a:pos x="24" y="25"/>
                </a:cxn>
                <a:cxn ang="0">
                  <a:pos x="24" y="60"/>
                </a:cxn>
                <a:cxn ang="0">
                  <a:pos x="6" y="60"/>
                </a:cxn>
                <a:cxn ang="0">
                  <a:pos x="0" y="0"/>
                </a:cxn>
                <a:cxn ang="0">
                  <a:pos x="17" y="49"/>
                </a:cxn>
                <a:cxn ang="0">
                  <a:pos x="17" y="49"/>
                </a:cxn>
              </a:cxnLst>
              <a:rect l="0" t="0" r="r" b="b"/>
              <a:pathLst>
                <a:path w="25" h="60">
                  <a:moveTo>
                    <a:pt x="17" y="49"/>
                  </a:moveTo>
                  <a:lnTo>
                    <a:pt x="21" y="48"/>
                  </a:lnTo>
                  <a:lnTo>
                    <a:pt x="22" y="46"/>
                  </a:lnTo>
                  <a:lnTo>
                    <a:pt x="24" y="44"/>
                  </a:lnTo>
                  <a:lnTo>
                    <a:pt x="24" y="43"/>
                  </a:lnTo>
                  <a:lnTo>
                    <a:pt x="25" y="40"/>
                  </a:lnTo>
                  <a:lnTo>
                    <a:pt x="25" y="36"/>
                  </a:lnTo>
                  <a:lnTo>
                    <a:pt x="25" y="35"/>
                  </a:lnTo>
                  <a:lnTo>
                    <a:pt x="25" y="32"/>
                  </a:lnTo>
                  <a:lnTo>
                    <a:pt x="24" y="28"/>
                  </a:lnTo>
                  <a:lnTo>
                    <a:pt x="24" y="25"/>
                  </a:lnTo>
                  <a:lnTo>
                    <a:pt x="24" y="60"/>
                  </a:lnTo>
                  <a:lnTo>
                    <a:pt x="6" y="60"/>
                  </a:lnTo>
                  <a:lnTo>
                    <a:pt x="0" y="0"/>
                  </a:lnTo>
                  <a:lnTo>
                    <a:pt x="17" y="49"/>
                  </a:lnTo>
                  <a:lnTo>
                    <a:pt x="17" y="49"/>
                  </a:lnTo>
                  <a:close/>
                </a:path>
              </a:pathLst>
            </a:custGeom>
            <a:solidFill>
              <a:srgbClr val="893939"/>
            </a:solidFill>
            <a:ln w="9525">
              <a:noFill/>
              <a:round/>
              <a:headEnd/>
              <a:tailEnd/>
            </a:ln>
          </p:spPr>
          <p:txBody>
            <a:bodyPr/>
            <a:lstStyle/>
            <a:p>
              <a:endParaRPr lang="en-US"/>
            </a:p>
          </p:txBody>
        </p:sp>
        <p:sp>
          <p:nvSpPr>
            <p:cNvPr id="57440" name="Freeform 96"/>
            <p:cNvSpPr>
              <a:spLocks/>
            </p:cNvSpPr>
            <p:nvPr/>
          </p:nvSpPr>
          <p:spPr bwMode="auto">
            <a:xfrm>
              <a:off x="3458" y="3444"/>
              <a:ext cx="27" cy="46"/>
            </a:xfrm>
            <a:custGeom>
              <a:avLst/>
              <a:gdLst/>
              <a:ahLst/>
              <a:cxnLst>
                <a:cxn ang="0">
                  <a:pos x="35" y="35"/>
                </a:cxn>
                <a:cxn ang="0">
                  <a:pos x="53" y="92"/>
                </a:cxn>
                <a:cxn ang="0">
                  <a:pos x="49" y="83"/>
                </a:cxn>
                <a:cxn ang="0">
                  <a:pos x="43" y="75"/>
                </a:cxn>
                <a:cxn ang="0">
                  <a:pos x="35" y="67"/>
                </a:cxn>
                <a:cxn ang="0">
                  <a:pos x="27" y="59"/>
                </a:cxn>
                <a:cxn ang="0">
                  <a:pos x="17" y="51"/>
                </a:cxn>
                <a:cxn ang="0">
                  <a:pos x="9" y="43"/>
                </a:cxn>
                <a:cxn ang="0">
                  <a:pos x="3" y="35"/>
                </a:cxn>
                <a:cxn ang="0">
                  <a:pos x="0" y="24"/>
                </a:cxn>
                <a:cxn ang="0">
                  <a:pos x="0" y="12"/>
                </a:cxn>
                <a:cxn ang="0">
                  <a:pos x="3" y="0"/>
                </a:cxn>
                <a:cxn ang="0">
                  <a:pos x="6" y="4"/>
                </a:cxn>
                <a:cxn ang="0">
                  <a:pos x="8" y="9"/>
                </a:cxn>
                <a:cxn ang="0">
                  <a:pos x="8" y="17"/>
                </a:cxn>
                <a:cxn ang="0">
                  <a:pos x="8" y="25"/>
                </a:cxn>
                <a:cxn ang="0">
                  <a:pos x="8" y="33"/>
                </a:cxn>
                <a:cxn ang="0">
                  <a:pos x="8" y="40"/>
                </a:cxn>
                <a:cxn ang="0">
                  <a:pos x="11" y="44"/>
                </a:cxn>
                <a:cxn ang="0">
                  <a:pos x="16" y="46"/>
                </a:cxn>
                <a:cxn ang="0">
                  <a:pos x="24" y="43"/>
                </a:cxn>
                <a:cxn ang="0">
                  <a:pos x="35" y="35"/>
                </a:cxn>
                <a:cxn ang="0">
                  <a:pos x="35" y="35"/>
                </a:cxn>
              </a:cxnLst>
              <a:rect l="0" t="0" r="r" b="b"/>
              <a:pathLst>
                <a:path w="53" h="92">
                  <a:moveTo>
                    <a:pt x="35" y="35"/>
                  </a:moveTo>
                  <a:lnTo>
                    <a:pt x="53" y="92"/>
                  </a:lnTo>
                  <a:lnTo>
                    <a:pt x="49" y="83"/>
                  </a:lnTo>
                  <a:lnTo>
                    <a:pt x="43" y="75"/>
                  </a:lnTo>
                  <a:lnTo>
                    <a:pt x="35" y="67"/>
                  </a:lnTo>
                  <a:lnTo>
                    <a:pt x="27" y="59"/>
                  </a:lnTo>
                  <a:lnTo>
                    <a:pt x="17" y="51"/>
                  </a:lnTo>
                  <a:lnTo>
                    <a:pt x="9" y="43"/>
                  </a:lnTo>
                  <a:lnTo>
                    <a:pt x="3" y="35"/>
                  </a:lnTo>
                  <a:lnTo>
                    <a:pt x="0" y="24"/>
                  </a:lnTo>
                  <a:lnTo>
                    <a:pt x="0" y="12"/>
                  </a:lnTo>
                  <a:lnTo>
                    <a:pt x="3" y="0"/>
                  </a:lnTo>
                  <a:lnTo>
                    <a:pt x="6" y="4"/>
                  </a:lnTo>
                  <a:lnTo>
                    <a:pt x="8" y="9"/>
                  </a:lnTo>
                  <a:lnTo>
                    <a:pt x="8" y="17"/>
                  </a:lnTo>
                  <a:lnTo>
                    <a:pt x="8" y="25"/>
                  </a:lnTo>
                  <a:lnTo>
                    <a:pt x="8" y="33"/>
                  </a:lnTo>
                  <a:lnTo>
                    <a:pt x="8" y="40"/>
                  </a:lnTo>
                  <a:lnTo>
                    <a:pt x="11" y="44"/>
                  </a:lnTo>
                  <a:lnTo>
                    <a:pt x="16" y="46"/>
                  </a:lnTo>
                  <a:lnTo>
                    <a:pt x="24" y="43"/>
                  </a:lnTo>
                  <a:lnTo>
                    <a:pt x="35" y="35"/>
                  </a:lnTo>
                  <a:lnTo>
                    <a:pt x="35" y="35"/>
                  </a:lnTo>
                  <a:close/>
                </a:path>
              </a:pathLst>
            </a:custGeom>
            <a:solidFill>
              <a:srgbClr val="893939"/>
            </a:solidFill>
            <a:ln w="9525">
              <a:noFill/>
              <a:round/>
              <a:headEnd/>
              <a:tailEnd/>
            </a:ln>
          </p:spPr>
          <p:txBody>
            <a:bodyPr/>
            <a:lstStyle/>
            <a:p>
              <a:endParaRPr lang="en-US"/>
            </a:p>
          </p:txBody>
        </p:sp>
        <p:sp>
          <p:nvSpPr>
            <p:cNvPr id="57441" name="Freeform 97"/>
            <p:cNvSpPr>
              <a:spLocks/>
            </p:cNvSpPr>
            <p:nvPr/>
          </p:nvSpPr>
          <p:spPr bwMode="auto">
            <a:xfrm>
              <a:off x="3506" y="3444"/>
              <a:ext cx="4" cy="25"/>
            </a:xfrm>
            <a:custGeom>
              <a:avLst/>
              <a:gdLst/>
              <a:ahLst/>
              <a:cxnLst>
                <a:cxn ang="0">
                  <a:pos x="6" y="49"/>
                </a:cxn>
                <a:cxn ang="0">
                  <a:pos x="0" y="0"/>
                </a:cxn>
                <a:cxn ang="0">
                  <a:pos x="6" y="25"/>
                </a:cxn>
                <a:cxn ang="0">
                  <a:pos x="6" y="49"/>
                </a:cxn>
                <a:cxn ang="0">
                  <a:pos x="6" y="49"/>
                </a:cxn>
              </a:cxnLst>
              <a:rect l="0" t="0" r="r" b="b"/>
              <a:pathLst>
                <a:path w="6" h="49">
                  <a:moveTo>
                    <a:pt x="6" y="49"/>
                  </a:moveTo>
                  <a:lnTo>
                    <a:pt x="0" y="0"/>
                  </a:lnTo>
                  <a:lnTo>
                    <a:pt x="6" y="25"/>
                  </a:lnTo>
                  <a:lnTo>
                    <a:pt x="6" y="49"/>
                  </a:lnTo>
                  <a:lnTo>
                    <a:pt x="6" y="49"/>
                  </a:lnTo>
                  <a:close/>
                </a:path>
              </a:pathLst>
            </a:custGeom>
            <a:solidFill>
              <a:srgbClr val="893939"/>
            </a:solidFill>
            <a:ln w="9525">
              <a:noFill/>
              <a:round/>
              <a:headEnd/>
              <a:tailEnd/>
            </a:ln>
          </p:spPr>
          <p:txBody>
            <a:bodyPr/>
            <a:lstStyle/>
            <a:p>
              <a:endParaRPr lang="en-US"/>
            </a:p>
          </p:txBody>
        </p:sp>
        <p:sp>
          <p:nvSpPr>
            <p:cNvPr id="57442" name="Freeform 98"/>
            <p:cNvSpPr>
              <a:spLocks/>
            </p:cNvSpPr>
            <p:nvPr/>
          </p:nvSpPr>
          <p:spPr bwMode="auto">
            <a:xfrm>
              <a:off x="2311" y="3457"/>
              <a:ext cx="4" cy="17"/>
            </a:xfrm>
            <a:custGeom>
              <a:avLst/>
              <a:gdLst/>
              <a:ahLst/>
              <a:cxnLst>
                <a:cxn ang="0">
                  <a:pos x="7" y="24"/>
                </a:cxn>
                <a:cxn ang="0">
                  <a:pos x="0" y="35"/>
                </a:cxn>
                <a:cxn ang="0">
                  <a:pos x="0" y="0"/>
                </a:cxn>
                <a:cxn ang="0">
                  <a:pos x="4" y="2"/>
                </a:cxn>
                <a:cxn ang="0">
                  <a:pos x="5" y="3"/>
                </a:cxn>
                <a:cxn ang="0">
                  <a:pos x="7" y="5"/>
                </a:cxn>
                <a:cxn ang="0">
                  <a:pos x="7" y="8"/>
                </a:cxn>
                <a:cxn ang="0">
                  <a:pos x="7" y="11"/>
                </a:cxn>
                <a:cxn ang="0">
                  <a:pos x="8" y="15"/>
                </a:cxn>
                <a:cxn ang="0">
                  <a:pos x="7" y="16"/>
                </a:cxn>
                <a:cxn ang="0">
                  <a:pos x="7" y="19"/>
                </a:cxn>
                <a:cxn ang="0">
                  <a:pos x="7" y="23"/>
                </a:cxn>
                <a:cxn ang="0">
                  <a:pos x="7" y="24"/>
                </a:cxn>
                <a:cxn ang="0">
                  <a:pos x="7" y="24"/>
                </a:cxn>
              </a:cxnLst>
              <a:rect l="0" t="0" r="r" b="b"/>
              <a:pathLst>
                <a:path w="8" h="35">
                  <a:moveTo>
                    <a:pt x="7" y="24"/>
                  </a:moveTo>
                  <a:lnTo>
                    <a:pt x="0" y="35"/>
                  </a:lnTo>
                  <a:lnTo>
                    <a:pt x="0" y="0"/>
                  </a:lnTo>
                  <a:lnTo>
                    <a:pt x="4" y="2"/>
                  </a:lnTo>
                  <a:lnTo>
                    <a:pt x="5" y="3"/>
                  </a:lnTo>
                  <a:lnTo>
                    <a:pt x="7" y="5"/>
                  </a:lnTo>
                  <a:lnTo>
                    <a:pt x="7" y="8"/>
                  </a:lnTo>
                  <a:lnTo>
                    <a:pt x="7" y="11"/>
                  </a:lnTo>
                  <a:lnTo>
                    <a:pt x="8" y="15"/>
                  </a:lnTo>
                  <a:lnTo>
                    <a:pt x="7" y="16"/>
                  </a:lnTo>
                  <a:lnTo>
                    <a:pt x="7" y="19"/>
                  </a:lnTo>
                  <a:lnTo>
                    <a:pt x="7" y="23"/>
                  </a:lnTo>
                  <a:lnTo>
                    <a:pt x="7" y="24"/>
                  </a:lnTo>
                  <a:lnTo>
                    <a:pt x="7" y="24"/>
                  </a:lnTo>
                  <a:close/>
                </a:path>
              </a:pathLst>
            </a:custGeom>
            <a:solidFill>
              <a:srgbClr val="CEA156"/>
            </a:solidFill>
            <a:ln w="9525">
              <a:noFill/>
              <a:round/>
              <a:headEnd/>
              <a:tailEnd/>
            </a:ln>
          </p:spPr>
          <p:txBody>
            <a:bodyPr/>
            <a:lstStyle/>
            <a:p>
              <a:endParaRPr lang="en-US"/>
            </a:p>
          </p:txBody>
        </p:sp>
        <p:sp>
          <p:nvSpPr>
            <p:cNvPr id="57443" name="Freeform 99"/>
            <p:cNvSpPr>
              <a:spLocks/>
            </p:cNvSpPr>
            <p:nvPr/>
          </p:nvSpPr>
          <p:spPr bwMode="auto">
            <a:xfrm>
              <a:off x="2939" y="3457"/>
              <a:ext cx="43" cy="33"/>
            </a:xfrm>
            <a:custGeom>
              <a:avLst/>
              <a:gdLst/>
              <a:ahLst/>
              <a:cxnLst>
                <a:cxn ang="0">
                  <a:pos x="53" y="34"/>
                </a:cxn>
                <a:cxn ang="0">
                  <a:pos x="56" y="37"/>
                </a:cxn>
                <a:cxn ang="0">
                  <a:pos x="60" y="40"/>
                </a:cxn>
                <a:cxn ang="0">
                  <a:pos x="63" y="43"/>
                </a:cxn>
                <a:cxn ang="0">
                  <a:pos x="64" y="45"/>
                </a:cxn>
                <a:cxn ang="0">
                  <a:pos x="68" y="48"/>
                </a:cxn>
                <a:cxn ang="0">
                  <a:pos x="71" y="50"/>
                </a:cxn>
                <a:cxn ang="0">
                  <a:pos x="74" y="51"/>
                </a:cxn>
                <a:cxn ang="0">
                  <a:pos x="77" y="53"/>
                </a:cxn>
                <a:cxn ang="0">
                  <a:pos x="80" y="53"/>
                </a:cxn>
                <a:cxn ang="0">
                  <a:pos x="85" y="53"/>
                </a:cxn>
                <a:cxn ang="0">
                  <a:pos x="84" y="63"/>
                </a:cxn>
                <a:cxn ang="0">
                  <a:pos x="80" y="66"/>
                </a:cxn>
                <a:cxn ang="0">
                  <a:pos x="77" y="67"/>
                </a:cxn>
                <a:cxn ang="0">
                  <a:pos x="74" y="64"/>
                </a:cxn>
                <a:cxn ang="0">
                  <a:pos x="69" y="59"/>
                </a:cxn>
                <a:cxn ang="0">
                  <a:pos x="63" y="55"/>
                </a:cxn>
                <a:cxn ang="0">
                  <a:pos x="56" y="50"/>
                </a:cxn>
                <a:cxn ang="0">
                  <a:pos x="50" y="47"/>
                </a:cxn>
                <a:cxn ang="0">
                  <a:pos x="44" y="48"/>
                </a:cxn>
                <a:cxn ang="0">
                  <a:pos x="36" y="53"/>
                </a:cxn>
                <a:cxn ang="0">
                  <a:pos x="39" y="50"/>
                </a:cxn>
                <a:cxn ang="0">
                  <a:pos x="40" y="47"/>
                </a:cxn>
                <a:cxn ang="0">
                  <a:pos x="44" y="45"/>
                </a:cxn>
                <a:cxn ang="0">
                  <a:pos x="47" y="42"/>
                </a:cxn>
                <a:cxn ang="0">
                  <a:pos x="48" y="40"/>
                </a:cxn>
                <a:cxn ang="0">
                  <a:pos x="52" y="37"/>
                </a:cxn>
                <a:cxn ang="0">
                  <a:pos x="53" y="35"/>
                </a:cxn>
                <a:cxn ang="0">
                  <a:pos x="53" y="32"/>
                </a:cxn>
                <a:cxn ang="0">
                  <a:pos x="55" y="29"/>
                </a:cxn>
                <a:cxn ang="0">
                  <a:pos x="53" y="24"/>
                </a:cxn>
                <a:cxn ang="0">
                  <a:pos x="0" y="0"/>
                </a:cxn>
                <a:cxn ang="0">
                  <a:pos x="71" y="18"/>
                </a:cxn>
                <a:cxn ang="0">
                  <a:pos x="53" y="35"/>
                </a:cxn>
                <a:cxn ang="0">
                  <a:pos x="53" y="35"/>
                </a:cxn>
                <a:cxn ang="0">
                  <a:pos x="53" y="34"/>
                </a:cxn>
              </a:cxnLst>
              <a:rect l="0" t="0" r="r" b="b"/>
              <a:pathLst>
                <a:path w="85" h="67">
                  <a:moveTo>
                    <a:pt x="53" y="34"/>
                  </a:moveTo>
                  <a:lnTo>
                    <a:pt x="56" y="37"/>
                  </a:lnTo>
                  <a:lnTo>
                    <a:pt x="60" y="40"/>
                  </a:lnTo>
                  <a:lnTo>
                    <a:pt x="63" y="43"/>
                  </a:lnTo>
                  <a:lnTo>
                    <a:pt x="64" y="45"/>
                  </a:lnTo>
                  <a:lnTo>
                    <a:pt x="68" y="48"/>
                  </a:lnTo>
                  <a:lnTo>
                    <a:pt x="71" y="50"/>
                  </a:lnTo>
                  <a:lnTo>
                    <a:pt x="74" y="51"/>
                  </a:lnTo>
                  <a:lnTo>
                    <a:pt x="77" y="53"/>
                  </a:lnTo>
                  <a:lnTo>
                    <a:pt x="80" y="53"/>
                  </a:lnTo>
                  <a:lnTo>
                    <a:pt x="85" y="53"/>
                  </a:lnTo>
                  <a:lnTo>
                    <a:pt x="84" y="63"/>
                  </a:lnTo>
                  <a:lnTo>
                    <a:pt x="80" y="66"/>
                  </a:lnTo>
                  <a:lnTo>
                    <a:pt x="77" y="67"/>
                  </a:lnTo>
                  <a:lnTo>
                    <a:pt x="74" y="64"/>
                  </a:lnTo>
                  <a:lnTo>
                    <a:pt x="69" y="59"/>
                  </a:lnTo>
                  <a:lnTo>
                    <a:pt x="63" y="55"/>
                  </a:lnTo>
                  <a:lnTo>
                    <a:pt x="56" y="50"/>
                  </a:lnTo>
                  <a:lnTo>
                    <a:pt x="50" y="47"/>
                  </a:lnTo>
                  <a:lnTo>
                    <a:pt x="44" y="48"/>
                  </a:lnTo>
                  <a:lnTo>
                    <a:pt x="36" y="53"/>
                  </a:lnTo>
                  <a:lnTo>
                    <a:pt x="39" y="50"/>
                  </a:lnTo>
                  <a:lnTo>
                    <a:pt x="40" y="47"/>
                  </a:lnTo>
                  <a:lnTo>
                    <a:pt x="44" y="45"/>
                  </a:lnTo>
                  <a:lnTo>
                    <a:pt x="47" y="42"/>
                  </a:lnTo>
                  <a:lnTo>
                    <a:pt x="48" y="40"/>
                  </a:lnTo>
                  <a:lnTo>
                    <a:pt x="52" y="37"/>
                  </a:lnTo>
                  <a:lnTo>
                    <a:pt x="53" y="35"/>
                  </a:lnTo>
                  <a:lnTo>
                    <a:pt x="53" y="32"/>
                  </a:lnTo>
                  <a:lnTo>
                    <a:pt x="55" y="29"/>
                  </a:lnTo>
                  <a:lnTo>
                    <a:pt x="53" y="24"/>
                  </a:lnTo>
                  <a:lnTo>
                    <a:pt x="0" y="0"/>
                  </a:lnTo>
                  <a:lnTo>
                    <a:pt x="71" y="18"/>
                  </a:lnTo>
                  <a:lnTo>
                    <a:pt x="53" y="35"/>
                  </a:lnTo>
                  <a:lnTo>
                    <a:pt x="53" y="35"/>
                  </a:lnTo>
                  <a:lnTo>
                    <a:pt x="53" y="34"/>
                  </a:lnTo>
                  <a:close/>
                </a:path>
              </a:pathLst>
            </a:custGeom>
            <a:solidFill>
              <a:srgbClr val="CEA156"/>
            </a:solidFill>
            <a:ln w="9525">
              <a:noFill/>
              <a:round/>
              <a:headEnd/>
              <a:tailEnd/>
            </a:ln>
          </p:spPr>
          <p:txBody>
            <a:bodyPr/>
            <a:lstStyle/>
            <a:p>
              <a:endParaRPr lang="en-US"/>
            </a:p>
          </p:txBody>
        </p:sp>
        <p:sp>
          <p:nvSpPr>
            <p:cNvPr id="57444" name="Freeform 100"/>
            <p:cNvSpPr>
              <a:spLocks/>
            </p:cNvSpPr>
            <p:nvPr/>
          </p:nvSpPr>
          <p:spPr bwMode="auto">
            <a:xfrm>
              <a:off x="3362" y="3456"/>
              <a:ext cx="5" cy="13"/>
            </a:xfrm>
            <a:custGeom>
              <a:avLst/>
              <a:gdLst/>
              <a:ahLst/>
              <a:cxnLst>
                <a:cxn ang="0">
                  <a:pos x="0" y="0"/>
                </a:cxn>
                <a:cxn ang="0">
                  <a:pos x="11" y="25"/>
                </a:cxn>
                <a:cxn ang="0">
                  <a:pos x="0" y="1"/>
                </a:cxn>
                <a:cxn ang="0">
                  <a:pos x="0" y="1"/>
                </a:cxn>
                <a:cxn ang="0">
                  <a:pos x="0" y="0"/>
                </a:cxn>
              </a:cxnLst>
              <a:rect l="0" t="0" r="r" b="b"/>
              <a:pathLst>
                <a:path w="11" h="25">
                  <a:moveTo>
                    <a:pt x="0" y="0"/>
                  </a:moveTo>
                  <a:lnTo>
                    <a:pt x="11" y="25"/>
                  </a:lnTo>
                  <a:lnTo>
                    <a:pt x="0" y="1"/>
                  </a:lnTo>
                  <a:lnTo>
                    <a:pt x="0" y="1"/>
                  </a:lnTo>
                  <a:lnTo>
                    <a:pt x="0" y="0"/>
                  </a:lnTo>
                  <a:close/>
                </a:path>
              </a:pathLst>
            </a:custGeom>
            <a:solidFill>
              <a:srgbClr val="520000"/>
            </a:solidFill>
            <a:ln w="9525">
              <a:noFill/>
              <a:round/>
              <a:headEnd/>
              <a:tailEnd/>
            </a:ln>
          </p:spPr>
          <p:txBody>
            <a:bodyPr/>
            <a:lstStyle/>
            <a:p>
              <a:endParaRPr lang="en-US"/>
            </a:p>
          </p:txBody>
        </p:sp>
        <p:sp>
          <p:nvSpPr>
            <p:cNvPr id="57445" name="Freeform 101"/>
            <p:cNvSpPr>
              <a:spLocks/>
            </p:cNvSpPr>
            <p:nvPr/>
          </p:nvSpPr>
          <p:spPr bwMode="auto">
            <a:xfrm>
              <a:off x="2767" y="3465"/>
              <a:ext cx="39" cy="51"/>
            </a:xfrm>
            <a:custGeom>
              <a:avLst/>
              <a:gdLst/>
              <a:ahLst/>
              <a:cxnLst>
                <a:cxn ang="0">
                  <a:pos x="16" y="65"/>
                </a:cxn>
                <a:cxn ang="0">
                  <a:pos x="15" y="67"/>
                </a:cxn>
                <a:cxn ang="0">
                  <a:pos x="12" y="70"/>
                </a:cxn>
                <a:cxn ang="0">
                  <a:pos x="10" y="72"/>
                </a:cxn>
                <a:cxn ang="0">
                  <a:pos x="8" y="75"/>
                </a:cxn>
                <a:cxn ang="0">
                  <a:pos x="8" y="77"/>
                </a:cxn>
                <a:cxn ang="0">
                  <a:pos x="7" y="80"/>
                </a:cxn>
                <a:cxn ang="0">
                  <a:pos x="7" y="83"/>
                </a:cxn>
                <a:cxn ang="0">
                  <a:pos x="7" y="86"/>
                </a:cxn>
                <a:cxn ang="0">
                  <a:pos x="7" y="89"/>
                </a:cxn>
                <a:cxn ang="0">
                  <a:pos x="7" y="91"/>
                </a:cxn>
                <a:cxn ang="0">
                  <a:pos x="15" y="97"/>
                </a:cxn>
                <a:cxn ang="0">
                  <a:pos x="21" y="99"/>
                </a:cxn>
                <a:cxn ang="0">
                  <a:pos x="28" y="97"/>
                </a:cxn>
                <a:cxn ang="0">
                  <a:pos x="34" y="94"/>
                </a:cxn>
                <a:cxn ang="0">
                  <a:pos x="39" y="88"/>
                </a:cxn>
                <a:cxn ang="0">
                  <a:pos x="45" y="81"/>
                </a:cxn>
                <a:cxn ang="0">
                  <a:pos x="52" y="77"/>
                </a:cxn>
                <a:cxn ang="0">
                  <a:pos x="60" y="73"/>
                </a:cxn>
                <a:cxn ang="0">
                  <a:pos x="68" y="73"/>
                </a:cxn>
                <a:cxn ang="0">
                  <a:pos x="77" y="77"/>
                </a:cxn>
                <a:cxn ang="0">
                  <a:pos x="71" y="73"/>
                </a:cxn>
                <a:cxn ang="0">
                  <a:pos x="64" y="75"/>
                </a:cxn>
                <a:cxn ang="0">
                  <a:pos x="58" y="78"/>
                </a:cxn>
                <a:cxn ang="0">
                  <a:pos x="50" y="83"/>
                </a:cxn>
                <a:cxn ang="0">
                  <a:pos x="42" y="89"/>
                </a:cxn>
                <a:cxn ang="0">
                  <a:pos x="34" y="94"/>
                </a:cxn>
                <a:cxn ang="0">
                  <a:pos x="26" y="99"/>
                </a:cxn>
                <a:cxn ang="0">
                  <a:pos x="16" y="101"/>
                </a:cxn>
                <a:cxn ang="0">
                  <a:pos x="8" y="97"/>
                </a:cxn>
                <a:cxn ang="0">
                  <a:pos x="0" y="91"/>
                </a:cxn>
                <a:cxn ang="0">
                  <a:pos x="0" y="78"/>
                </a:cxn>
                <a:cxn ang="0">
                  <a:pos x="5" y="69"/>
                </a:cxn>
                <a:cxn ang="0">
                  <a:pos x="13" y="61"/>
                </a:cxn>
                <a:cxn ang="0">
                  <a:pos x="24" y="53"/>
                </a:cxn>
                <a:cxn ang="0">
                  <a:pos x="34" y="46"/>
                </a:cxn>
                <a:cxn ang="0">
                  <a:pos x="44" y="40"/>
                </a:cxn>
                <a:cxn ang="0">
                  <a:pos x="50" y="32"/>
                </a:cxn>
                <a:cxn ang="0">
                  <a:pos x="53" y="24"/>
                </a:cxn>
                <a:cxn ang="0">
                  <a:pos x="52" y="13"/>
                </a:cxn>
                <a:cxn ang="0">
                  <a:pos x="42" y="0"/>
                </a:cxn>
                <a:cxn ang="0">
                  <a:pos x="48" y="8"/>
                </a:cxn>
                <a:cxn ang="0">
                  <a:pos x="52" y="16"/>
                </a:cxn>
                <a:cxn ang="0">
                  <a:pos x="53" y="24"/>
                </a:cxn>
                <a:cxn ang="0">
                  <a:pos x="52" y="32"/>
                </a:cxn>
                <a:cxn ang="0">
                  <a:pos x="50" y="40"/>
                </a:cxn>
                <a:cxn ang="0">
                  <a:pos x="45" y="46"/>
                </a:cxn>
                <a:cxn ang="0">
                  <a:pos x="40" y="53"/>
                </a:cxn>
                <a:cxn ang="0">
                  <a:pos x="32" y="57"/>
                </a:cxn>
                <a:cxn ang="0">
                  <a:pos x="26" y="62"/>
                </a:cxn>
                <a:cxn ang="0">
                  <a:pos x="18" y="67"/>
                </a:cxn>
                <a:cxn ang="0">
                  <a:pos x="18" y="67"/>
                </a:cxn>
                <a:cxn ang="0">
                  <a:pos x="16" y="65"/>
                </a:cxn>
              </a:cxnLst>
              <a:rect l="0" t="0" r="r" b="b"/>
              <a:pathLst>
                <a:path w="77" h="101">
                  <a:moveTo>
                    <a:pt x="16" y="65"/>
                  </a:moveTo>
                  <a:lnTo>
                    <a:pt x="15" y="67"/>
                  </a:lnTo>
                  <a:lnTo>
                    <a:pt x="12" y="70"/>
                  </a:lnTo>
                  <a:lnTo>
                    <a:pt x="10" y="72"/>
                  </a:lnTo>
                  <a:lnTo>
                    <a:pt x="8" y="75"/>
                  </a:lnTo>
                  <a:lnTo>
                    <a:pt x="8" y="77"/>
                  </a:lnTo>
                  <a:lnTo>
                    <a:pt x="7" y="80"/>
                  </a:lnTo>
                  <a:lnTo>
                    <a:pt x="7" y="83"/>
                  </a:lnTo>
                  <a:lnTo>
                    <a:pt x="7" y="86"/>
                  </a:lnTo>
                  <a:lnTo>
                    <a:pt x="7" y="89"/>
                  </a:lnTo>
                  <a:lnTo>
                    <a:pt x="7" y="91"/>
                  </a:lnTo>
                  <a:lnTo>
                    <a:pt x="15" y="97"/>
                  </a:lnTo>
                  <a:lnTo>
                    <a:pt x="21" y="99"/>
                  </a:lnTo>
                  <a:lnTo>
                    <a:pt x="28" y="97"/>
                  </a:lnTo>
                  <a:lnTo>
                    <a:pt x="34" y="94"/>
                  </a:lnTo>
                  <a:lnTo>
                    <a:pt x="39" y="88"/>
                  </a:lnTo>
                  <a:lnTo>
                    <a:pt x="45" y="81"/>
                  </a:lnTo>
                  <a:lnTo>
                    <a:pt x="52" y="77"/>
                  </a:lnTo>
                  <a:lnTo>
                    <a:pt x="60" y="73"/>
                  </a:lnTo>
                  <a:lnTo>
                    <a:pt x="68" y="73"/>
                  </a:lnTo>
                  <a:lnTo>
                    <a:pt x="77" y="77"/>
                  </a:lnTo>
                  <a:lnTo>
                    <a:pt x="71" y="73"/>
                  </a:lnTo>
                  <a:lnTo>
                    <a:pt x="64" y="75"/>
                  </a:lnTo>
                  <a:lnTo>
                    <a:pt x="58" y="78"/>
                  </a:lnTo>
                  <a:lnTo>
                    <a:pt x="50" y="83"/>
                  </a:lnTo>
                  <a:lnTo>
                    <a:pt x="42" y="89"/>
                  </a:lnTo>
                  <a:lnTo>
                    <a:pt x="34" y="94"/>
                  </a:lnTo>
                  <a:lnTo>
                    <a:pt x="26" y="99"/>
                  </a:lnTo>
                  <a:lnTo>
                    <a:pt x="16" y="101"/>
                  </a:lnTo>
                  <a:lnTo>
                    <a:pt x="8" y="97"/>
                  </a:lnTo>
                  <a:lnTo>
                    <a:pt x="0" y="91"/>
                  </a:lnTo>
                  <a:lnTo>
                    <a:pt x="0" y="78"/>
                  </a:lnTo>
                  <a:lnTo>
                    <a:pt x="5" y="69"/>
                  </a:lnTo>
                  <a:lnTo>
                    <a:pt x="13" y="61"/>
                  </a:lnTo>
                  <a:lnTo>
                    <a:pt x="24" y="53"/>
                  </a:lnTo>
                  <a:lnTo>
                    <a:pt x="34" y="46"/>
                  </a:lnTo>
                  <a:lnTo>
                    <a:pt x="44" y="40"/>
                  </a:lnTo>
                  <a:lnTo>
                    <a:pt x="50" y="32"/>
                  </a:lnTo>
                  <a:lnTo>
                    <a:pt x="53" y="24"/>
                  </a:lnTo>
                  <a:lnTo>
                    <a:pt x="52" y="13"/>
                  </a:lnTo>
                  <a:lnTo>
                    <a:pt x="42" y="0"/>
                  </a:lnTo>
                  <a:lnTo>
                    <a:pt x="48" y="8"/>
                  </a:lnTo>
                  <a:lnTo>
                    <a:pt x="52" y="16"/>
                  </a:lnTo>
                  <a:lnTo>
                    <a:pt x="53" y="24"/>
                  </a:lnTo>
                  <a:lnTo>
                    <a:pt x="52" y="32"/>
                  </a:lnTo>
                  <a:lnTo>
                    <a:pt x="50" y="40"/>
                  </a:lnTo>
                  <a:lnTo>
                    <a:pt x="45" y="46"/>
                  </a:lnTo>
                  <a:lnTo>
                    <a:pt x="40" y="53"/>
                  </a:lnTo>
                  <a:lnTo>
                    <a:pt x="32" y="57"/>
                  </a:lnTo>
                  <a:lnTo>
                    <a:pt x="26" y="62"/>
                  </a:lnTo>
                  <a:lnTo>
                    <a:pt x="18" y="67"/>
                  </a:lnTo>
                  <a:lnTo>
                    <a:pt x="18" y="67"/>
                  </a:lnTo>
                  <a:lnTo>
                    <a:pt x="16" y="65"/>
                  </a:lnTo>
                  <a:close/>
                </a:path>
              </a:pathLst>
            </a:custGeom>
            <a:solidFill>
              <a:srgbClr val="CEA156"/>
            </a:solidFill>
            <a:ln w="9525">
              <a:noFill/>
              <a:round/>
              <a:headEnd/>
              <a:tailEnd/>
            </a:ln>
          </p:spPr>
          <p:txBody>
            <a:bodyPr/>
            <a:lstStyle/>
            <a:p>
              <a:endParaRPr lang="en-US"/>
            </a:p>
          </p:txBody>
        </p:sp>
        <p:sp>
          <p:nvSpPr>
            <p:cNvPr id="57446" name="Freeform 102"/>
            <p:cNvSpPr>
              <a:spLocks/>
            </p:cNvSpPr>
            <p:nvPr/>
          </p:nvSpPr>
          <p:spPr bwMode="auto">
            <a:xfrm>
              <a:off x="2899" y="3474"/>
              <a:ext cx="37" cy="36"/>
            </a:xfrm>
            <a:custGeom>
              <a:avLst/>
              <a:gdLst/>
              <a:ahLst/>
              <a:cxnLst>
                <a:cxn ang="0">
                  <a:pos x="72" y="66"/>
                </a:cxn>
                <a:cxn ang="0">
                  <a:pos x="69" y="66"/>
                </a:cxn>
                <a:cxn ang="0">
                  <a:pos x="63" y="68"/>
                </a:cxn>
                <a:cxn ang="0">
                  <a:pos x="56" y="69"/>
                </a:cxn>
                <a:cxn ang="0">
                  <a:pos x="48" y="71"/>
                </a:cxn>
                <a:cxn ang="0">
                  <a:pos x="42" y="71"/>
                </a:cxn>
                <a:cxn ang="0">
                  <a:pos x="34" y="72"/>
                </a:cxn>
                <a:cxn ang="0">
                  <a:pos x="26" y="72"/>
                </a:cxn>
                <a:cxn ang="0">
                  <a:pos x="20" y="69"/>
                </a:cxn>
                <a:cxn ang="0">
                  <a:pos x="13" y="66"/>
                </a:cxn>
                <a:cxn ang="0">
                  <a:pos x="7" y="60"/>
                </a:cxn>
                <a:cxn ang="0">
                  <a:pos x="4" y="53"/>
                </a:cxn>
                <a:cxn ang="0">
                  <a:pos x="2" y="45"/>
                </a:cxn>
                <a:cxn ang="0">
                  <a:pos x="0" y="39"/>
                </a:cxn>
                <a:cxn ang="0">
                  <a:pos x="0" y="34"/>
                </a:cxn>
                <a:cxn ang="0">
                  <a:pos x="0" y="28"/>
                </a:cxn>
                <a:cxn ang="0">
                  <a:pos x="2" y="21"/>
                </a:cxn>
                <a:cxn ang="0">
                  <a:pos x="4" y="16"/>
                </a:cxn>
                <a:cxn ang="0">
                  <a:pos x="7" y="10"/>
                </a:cxn>
                <a:cxn ang="0">
                  <a:pos x="10" y="5"/>
                </a:cxn>
                <a:cxn ang="0">
                  <a:pos x="13" y="0"/>
                </a:cxn>
                <a:cxn ang="0">
                  <a:pos x="13" y="60"/>
                </a:cxn>
                <a:cxn ang="0">
                  <a:pos x="74" y="68"/>
                </a:cxn>
                <a:cxn ang="0">
                  <a:pos x="74" y="68"/>
                </a:cxn>
                <a:cxn ang="0">
                  <a:pos x="72" y="66"/>
                </a:cxn>
              </a:cxnLst>
              <a:rect l="0" t="0" r="r" b="b"/>
              <a:pathLst>
                <a:path w="74" h="72">
                  <a:moveTo>
                    <a:pt x="72" y="66"/>
                  </a:moveTo>
                  <a:lnTo>
                    <a:pt x="69" y="66"/>
                  </a:lnTo>
                  <a:lnTo>
                    <a:pt x="63" y="68"/>
                  </a:lnTo>
                  <a:lnTo>
                    <a:pt x="56" y="69"/>
                  </a:lnTo>
                  <a:lnTo>
                    <a:pt x="48" y="71"/>
                  </a:lnTo>
                  <a:lnTo>
                    <a:pt x="42" y="71"/>
                  </a:lnTo>
                  <a:lnTo>
                    <a:pt x="34" y="72"/>
                  </a:lnTo>
                  <a:lnTo>
                    <a:pt x="26" y="72"/>
                  </a:lnTo>
                  <a:lnTo>
                    <a:pt x="20" y="69"/>
                  </a:lnTo>
                  <a:lnTo>
                    <a:pt x="13" y="66"/>
                  </a:lnTo>
                  <a:lnTo>
                    <a:pt x="7" y="60"/>
                  </a:lnTo>
                  <a:lnTo>
                    <a:pt x="4" y="53"/>
                  </a:lnTo>
                  <a:lnTo>
                    <a:pt x="2" y="45"/>
                  </a:lnTo>
                  <a:lnTo>
                    <a:pt x="0" y="39"/>
                  </a:lnTo>
                  <a:lnTo>
                    <a:pt x="0" y="34"/>
                  </a:lnTo>
                  <a:lnTo>
                    <a:pt x="0" y="28"/>
                  </a:lnTo>
                  <a:lnTo>
                    <a:pt x="2" y="21"/>
                  </a:lnTo>
                  <a:lnTo>
                    <a:pt x="4" y="16"/>
                  </a:lnTo>
                  <a:lnTo>
                    <a:pt x="7" y="10"/>
                  </a:lnTo>
                  <a:lnTo>
                    <a:pt x="10" y="5"/>
                  </a:lnTo>
                  <a:lnTo>
                    <a:pt x="13" y="0"/>
                  </a:lnTo>
                  <a:lnTo>
                    <a:pt x="13" y="60"/>
                  </a:lnTo>
                  <a:lnTo>
                    <a:pt x="74" y="68"/>
                  </a:lnTo>
                  <a:lnTo>
                    <a:pt x="74" y="68"/>
                  </a:lnTo>
                  <a:lnTo>
                    <a:pt x="72" y="66"/>
                  </a:lnTo>
                  <a:close/>
                </a:path>
              </a:pathLst>
            </a:custGeom>
            <a:solidFill>
              <a:srgbClr val="CEA156"/>
            </a:solidFill>
            <a:ln w="9525">
              <a:noFill/>
              <a:round/>
              <a:headEnd/>
              <a:tailEnd/>
            </a:ln>
          </p:spPr>
          <p:txBody>
            <a:bodyPr/>
            <a:lstStyle/>
            <a:p>
              <a:endParaRPr lang="en-US"/>
            </a:p>
          </p:txBody>
        </p:sp>
        <p:sp>
          <p:nvSpPr>
            <p:cNvPr id="57447" name="Freeform 103"/>
            <p:cNvSpPr>
              <a:spLocks/>
            </p:cNvSpPr>
            <p:nvPr/>
          </p:nvSpPr>
          <p:spPr bwMode="auto">
            <a:xfrm>
              <a:off x="3222" y="3482"/>
              <a:ext cx="6" cy="26"/>
            </a:xfrm>
            <a:custGeom>
              <a:avLst/>
              <a:gdLst/>
              <a:ahLst/>
              <a:cxnLst>
                <a:cxn ang="0">
                  <a:pos x="11" y="0"/>
                </a:cxn>
                <a:cxn ang="0">
                  <a:pos x="0" y="52"/>
                </a:cxn>
                <a:cxn ang="0">
                  <a:pos x="11" y="2"/>
                </a:cxn>
                <a:cxn ang="0">
                  <a:pos x="11" y="2"/>
                </a:cxn>
                <a:cxn ang="0">
                  <a:pos x="11" y="0"/>
                </a:cxn>
              </a:cxnLst>
              <a:rect l="0" t="0" r="r" b="b"/>
              <a:pathLst>
                <a:path w="11" h="52">
                  <a:moveTo>
                    <a:pt x="11" y="0"/>
                  </a:moveTo>
                  <a:lnTo>
                    <a:pt x="0" y="52"/>
                  </a:lnTo>
                  <a:lnTo>
                    <a:pt x="11" y="2"/>
                  </a:lnTo>
                  <a:lnTo>
                    <a:pt x="11" y="2"/>
                  </a:lnTo>
                  <a:lnTo>
                    <a:pt x="11" y="0"/>
                  </a:lnTo>
                  <a:close/>
                </a:path>
              </a:pathLst>
            </a:custGeom>
            <a:solidFill>
              <a:srgbClr val="520000"/>
            </a:solidFill>
            <a:ln w="9525">
              <a:noFill/>
              <a:round/>
              <a:headEnd/>
              <a:tailEnd/>
            </a:ln>
          </p:spPr>
          <p:txBody>
            <a:bodyPr/>
            <a:lstStyle/>
            <a:p>
              <a:endParaRPr lang="en-US"/>
            </a:p>
          </p:txBody>
        </p:sp>
        <p:sp>
          <p:nvSpPr>
            <p:cNvPr id="57448" name="Freeform 104"/>
            <p:cNvSpPr>
              <a:spLocks/>
            </p:cNvSpPr>
            <p:nvPr/>
          </p:nvSpPr>
          <p:spPr bwMode="auto">
            <a:xfrm>
              <a:off x="3498" y="3503"/>
              <a:ext cx="89" cy="174"/>
            </a:xfrm>
            <a:custGeom>
              <a:avLst/>
              <a:gdLst/>
              <a:ahLst/>
              <a:cxnLst>
                <a:cxn ang="0">
                  <a:pos x="67" y="168"/>
                </a:cxn>
                <a:cxn ang="0">
                  <a:pos x="67" y="179"/>
                </a:cxn>
                <a:cxn ang="0">
                  <a:pos x="71" y="190"/>
                </a:cxn>
                <a:cxn ang="0">
                  <a:pos x="80" y="190"/>
                </a:cxn>
                <a:cxn ang="0">
                  <a:pos x="85" y="171"/>
                </a:cxn>
                <a:cxn ang="0">
                  <a:pos x="85" y="149"/>
                </a:cxn>
                <a:cxn ang="0">
                  <a:pos x="83" y="128"/>
                </a:cxn>
                <a:cxn ang="0">
                  <a:pos x="107" y="136"/>
                </a:cxn>
                <a:cxn ang="0">
                  <a:pos x="115" y="128"/>
                </a:cxn>
                <a:cxn ang="0">
                  <a:pos x="120" y="118"/>
                </a:cxn>
                <a:cxn ang="0">
                  <a:pos x="107" y="112"/>
                </a:cxn>
                <a:cxn ang="0">
                  <a:pos x="91" y="90"/>
                </a:cxn>
                <a:cxn ang="0">
                  <a:pos x="87" y="48"/>
                </a:cxn>
                <a:cxn ang="0">
                  <a:pos x="83" y="10"/>
                </a:cxn>
                <a:cxn ang="0">
                  <a:pos x="104" y="26"/>
                </a:cxn>
                <a:cxn ang="0">
                  <a:pos x="136" y="27"/>
                </a:cxn>
                <a:cxn ang="0">
                  <a:pos x="170" y="26"/>
                </a:cxn>
                <a:cxn ang="0">
                  <a:pos x="168" y="118"/>
                </a:cxn>
                <a:cxn ang="0">
                  <a:pos x="155" y="139"/>
                </a:cxn>
                <a:cxn ang="0">
                  <a:pos x="154" y="165"/>
                </a:cxn>
                <a:cxn ang="0">
                  <a:pos x="147" y="189"/>
                </a:cxn>
                <a:cxn ang="0">
                  <a:pos x="179" y="154"/>
                </a:cxn>
                <a:cxn ang="0">
                  <a:pos x="170" y="182"/>
                </a:cxn>
                <a:cxn ang="0">
                  <a:pos x="155" y="221"/>
                </a:cxn>
                <a:cxn ang="0">
                  <a:pos x="130" y="259"/>
                </a:cxn>
                <a:cxn ang="0">
                  <a:pos x="122" y="267"/>
                </a:cxn>
                <a:cxn ang="0">
                  <a:pos x="125" y="264"/>
                </a:cxn>
                <a:cxn ang="0">
                  <a:pos x="127" y="259"/>
                </a:cxn>
                <a:cxn ang="0">
                  <a:pos x="119" y="245"/>
                </a:cxn>
                <a:cxn ang="0">
                  <a:pos x="114" y="246"/>
                </a:cxn>
                <a:cxn ang="0">
                  <a:pos x="123" y="219"/>
                </a:cxn>
                <a:cxn ang="0">
                  <a:pos x="115" y="198"/>
                </a:cxn>
                <a:cxn ang="0">
                  <a:pos x="99" y="206"/>
                </a:cxn>
                <a:cxn ang="0">
                  <a:pos x="88" y="238"/>
                </a:cxn>
                <a:cxn ang="0">
                  <a:pos x="75" y="267"/>
                </a:cxn>
                <a:cxn ang="0">
                  <a:pos x="59" y="298"/>
                </a:cxn>
                <a:cxn ang="0">
                  <a:pos x="58" y="275"/>
                </a:cxn>
                <a:cxn ang="0">
                  <a:pos x="66" y="254"/>
                </a:cxn>
                <a:cxn ang="0">
                  <a:pos x="66" y="234"/>
                </a:cxn>
                <a:cxn ang="0">
                  <a:pos x="24" y="330"/>
                </a:cxn>
                <a:cxn ang="0">
                  <a:pos x="47" y="240"/>
                </a:cxn>
                <a:cxn ang="0">
                  <a:pos x="59" y="123"/>
                </a:cxn>
                <a:cxn ang="0">
                  <a:pos x="42" y="10"/>
                </a:cxn>
                <a:cxn ang="0">
                  <a:pos x="43" y="102"/>
                </a:cxn>
                <a:cxn ang="0">
                  <a:pos x="35" y="202"/>
                </a:cxn>
                <a:cxn ang="0">
                  <a:pos x="11" y="294"/>
                </a:cxn>
                <a:cxn ang="0">
                  <a:pos x="10" y="286"/>
                </a:cxn>
                <a:cxn ang="0">
                  <a:pos x="27" y="203"/>
                </a:cxn>
                <a:cxn ang="0">
                  <a:pos x="35" y="106"/>
                </a:cxn>
                <a:cxn ang="0">
                  <a:pos x="23" y="37"/>
                </a:cxn>
                <a:cxn ang="0">
                  <a:pos x="26" y="16"/>
                </a:cxn>
                <a:cxn ang="0">
                  <a:pos x="40" y="3"/>
                </a:cxn>
                <a:cxn ang="0">
                  <a:pos x="59" y="2"/>
                </a:cxn>
                <a:cxn ang="0">
                  <a:pos x="67" y="50"/>
                </a:cxn>
                <a:cxn ang="0">
                  <a:pos x="67" y="93"/>
                </a:cxn>
                <a:cxn ang="0">
                  <a:pos x="67" y="142"/>
                </a:cxn>
              </a:cxnLst>
              <a:rect l="0" t="0" r="r" b="b"/>
              <a:pathLst>
                <a:path w="179" h="347">
                  <a:moveTo>
                    <a:pt x="66" y="160"/>
                  </a:moveTo>
                  <a:lnTo>
                    <a:pt x="67" y="163"/>
                  </a:lnTo>
                  <a:lnTo>
                    <a:pt x="67" y="168"/>
                  </a:lnTo>
                  <a:lnTo>
                    <a:pt x="67" y="171"/>
                  </a:lnTo>
                  <a:lnTo>
                    <a:pt x="67" y="176"/>
                  </a:lnTo>
                  <a:lnTo>
                    <a:pt x="67" y="179"/>
                  </a:lnTo>
                  <a:lnTo>
                    <a:pt x="69" y="182"/>
                  </a:lnTo>
                  <a:lnTo>
                    <a:pt x="69" y="187"/>
                  </a:lnTo>
                  <a:lnTo>
                    <a:pt x="71" y="190"/>
                  </a:lnTo>
                  <a:lnTo>
                    <a:pt x="74" y="194"/>
                  </a:lnTo>
                  <a:lnTo>
                    <a:pt x="77" y="195"/>
                  </a:lnTo>
                  <a:lnTo>
                    <a:pt x="80" y="190"/>
                  </a:lnTo>
                  <a:lnTo>
                    <a:pt x="83" y="184"/>
                  </a:lnTo>
                  <a:lnTo>
                    <a:pt x="85" y="178"/>
                  </a:lnTo>
                  <a:lnTo>
                    <a:pt x="85" y="171"/>
                  </a:lnTo>
                  <a:lnTo>
                    <a:pt x="87" y="163"/>
                  </a:lnTo>
                  <a:lnTo>
                    <a:pt x="85" y="157"/>
                  </a:lnTo>
                  <a:lnTo>
                    <a:pt x="85" y="149"/>
                  </a:lnTo>
                  <a:lnTo>
                    <a:pt x="85" y="142"/>
                  </a:lnTo>
                  <a:lnTo>
                    <a:pt x="85" y="134"/>
                  </a:lnTo>
                  <a:lnTo>
                    <a:pt x="83" y="128"/>
                  </a:lnTo>
                  <a:lnTo>
                    <a:pt x="101" y="142"/>
                  </a:lnTo>
                  <a:lnTo>
                    <a:pt x="104" y="139"/>
                  </a:lnTo>
                  <a:lnTo>
                    <a:pt x="107" y="136"/>
                  </a:lnTo>
                  <a:lnTo>
                    <a:pt x="111" y="134"/>
                  </a:lnTo>
                  <a:lnTo>
                    <a:pt x="112" y="131"/>
                  </a:lnTo>
                  <a:lnTo>
                    <a:pt x="115" y="128"/>
                  </a:lnTo>
                  <a:lnTo>
                    <a:pt x="119" y="125"/>
                  </a:lnTo>
                  <a:lnTo>
                    <a:pt x="120" y="122"/>
                  </a:lnTo>
                  <a:lnTo>
                    <a:pt x="120" y="118"/>
                  </a:lnTo>
                  <a:lnTo>
                    <a:pt x="120" y="115"/>
                  </a:lnTo>
                  <a:lnTo>
                    <a:pt x="119" y="110"/>
                  </a:lnTo>
                  <a:lnTo>
                    <a:pt x="107" y="112"/>
                  </a:lnTo>
                  <a:lnTo>
                    <a:pt x="99" y="107"/>
                  </a:lnTo>
                  <a:lnTo>
                    <a:pt x="95" y="101"/>
                  </a:lnTo>
                  <a:lnTo>
                    <a:pt x="91" y="90"/>
                  </a:lnTo>
                  <a:lnTo>
                    <a:pt x="88" y="77"/>
                  </a:lnTo>
                  <a:lnTo>
                    <a:pt x="87" y="62"/>
                  </a:lnTo>
                  <a:lnTo>
                    <a:pt x="87" y="48"/>
                  </a:lnTo>
                  <a:lnTo>
                    <a:pt x="87" y="34"/>
                  </a:lnTo>
                  <a:lnTo>
                    <a:pt x="85" y="21"/>
                  </a:lnTo>
                  <a:lnTo>
                    <a:pt x="83" y="10"/>
                  </a:lnTo>
                  <a:lnTo>
                    <a:pt x="90" y="18"/>
                  </a:lnTo>
                  <a:lnTo>
                    <a:pt x="96" y="22"/>
                  </a:lnTo>
                  <a:lnTo>
                    <a:pt x="104" y="26"/>
                  </a:lnTo>
                  <a:lnTo>
                    <a:pt x="114" y="27"/>
                  </a:lnTo>
                  <a:lnTo>
                    <a:pt x="125" y="27"/>
                  </a:lnTo>
                  <a:lnTo>
                    <a:pt x="136" y="27"/>
                  </a:lnTo>
                  <a:lnTo>
                    <a:pt x="147" y="26"/>
                  </a:lnTo>
                  <a:lnTo>
                    <a:pt x="159" y="26"/>
                  </a:lnTo>
                  <a:lnTo>
                    <a:pt x="170" y="26"/>
                  </a:lnTo>
                  <a:lnTo>
                    <a:pt x="179" y="27"/>
                  </a:lnTo>
                  <a:lnTo>
                    <a:pt x="179" y="128"/>
                  </a:lnTo>
                  <a:lnTo>
                    <a:pt x="168" y="118"/>
                  </a:lnTo>
                  <a:lnTo>
                    <a:pt x="162" y="123"/>
                  </a:lnTo>
                  <a:lnTo>
                    <a:pt x="159" y="131"/>
                  </a:lnTo>
                  <a:lnTo>
                    <a:pt x="155" y="139"/>
                  </a:lnTo>
                  <a:lnTo>
                    <a:pt x="154" y="147"/>
                  </a:lnTo>
                  <a:lnTo>
                    <a:pt x="154" y="155"/>
                  </a:lnTo>
                  <a:lnTo>
                    <a:pt x="154" y="165"/>
                  </a:lnTo>
                  <a:lnTo>
                    <a:pt x="152" y="173"/>
                  </a:lnTo>
                  <a:lnTo>
                    <a:pt x="151" y="181"/>
                  </a:lnTo>
                  <a:lnTo>
                    <a:pt x="147" y="189"/>
                  </a:lnTo>
                  <a:lnTo>
                    <a:pt x="144" y="195"/>
                  </a:lnTo>
                  <a:lnTo>
                    <a:pt x="151" y="203"/>
                  </a:lnTo>
                  <a:lnTo>
                    <a:pt x="179" y="154"/>
                  </a:lnTo>
                  <a:lnTo>
                    <a:pt x="176" y="162"/>
                  </a:lnTo>
                  <a:lnTo>
                    <a:pt x="175" y="171"/>
                  </a:lnTo>
                  <a:lnTo>
                    <a:pt x="170" y="182"/>
                  </a:lnTo>
                  <a:lnTo>
                    <a:pt x="167" y="194"/>
                  </a:lnTo>
                  <a:lnTo>
                    <a:pt x="162" y="208"/>
                  </a:lnTo>
                  <a:lnTo>
                    <a:pt x="155" y="221"/>
                  </a:lnTo>
                  <a:lnTo>
                    <a:pt x="147" y="234"/>
                  </a:lnTo>
                  <a:lnTo>
                    <a:pt x="139" y="248"/>
                  </a:lnTo>
                  <a:lnTo>
                    <a:pt x="130" y="259"/>
                  </a:lnTo>
                  <a:lnTo>
                    <a:pt x="119" y="269"/>
                  </a:lnTo>
                  <a:lnTo>
                    <a:pt x="120" y="269"/>
                  </a:lnTo>
                  <a:lnTo>
                    <a:pt x="122" y="267"/>
                  </a:lnTo>
                  <a:lnTo>
                    <a:pt x="123" y="266"/>
                  </a:lnTo>
                  <a:lnTo>
                    <a:pt x="125" y="266"/>
                  </a:lnTo>
                  <a:lnTo>
                    <a:pt x="125" y="264"/>
                  </a:lnTo>
                  <a:lnTo>
                    <a:pt x="127" y="262"/>
                  </a:lnTo>
                  <a:lnTo>
                    <a:pt x="127" y="261"/>
                  </a:lnTo>
                  <a:lnTo>
                    <a:pt x="127" y="259"/>
                  </a:lnTo>
                  <a:lnTo>
                    <a:pt x="127" y="258"/>
                  </a:lnTo>
                  <a:lnTo>
                    <a:pt x="127" y="256"/>
                  </a:lnTo>
                  <a:lnTo>
                    <a:pt x="119" y="245"/>
                  </a:lnTo>
                  <a:lnTo>
                    <a:pt x="101" y="262"/>
                  </a:lnTo>
                  <a:lnTo>
                    <a:pt x="109" y="256"/>
                  </a:lnTo>
                  <a:lnTo>
                    <a:pt x="114" y="246"/>
                  </a:lnTo>
                  <a:lnTo>
                    <a:pt x="119" y="237"/>
                  </a:lnTo>
                  <a:lnTo>
                    <a:pt x="122" y="227"/>
                  </a:lnTo>
                  <a:lnTo>
                    <a:pt x="123" y="219"/>
                  </a:lnTo>
                  <a:lnTo>
                    <a:pt x="122" y="210"/>
                  </a:lnTo>
                  <a:lnTo>
                    <a:pt x="120" y="203"/>
                  </a:lnTo>
                  <a:lnTo>
                    <a:pt x="115" y="198"/>
                  </a:lnTo>
                  <a:lnTo>
                    <a:pt x="111" y="195"/>
                  </a:lnTo>
                  <a:lnTo>
                    <a:pt x="101" y="195"/>
                  </a:lnTo>
                  <a:lnTo>
                    <a:pt x="99" y="206"/>
                  </a:lnTo>
                  <a:lnTo>
                    <a:pt x="96" y="218"/>
                  </a:lnTo>
                  <a:lnTo>
                    <a:pt x="93" y="227"/>
                  </a:lnTo>
                  <a:lnTo>
                    <a:pt x="88" y="238"/>
                  </a:lnTo>
                  <a:lnTo>
                    <a:pt x="85" y="248"/>
                  </a:lnTo>
                  <a:lnTo>
                    <a:pt x="80" y="258"/>
                  </a:lnTo>
                  <a:lnTo>
                    <a:pt x="75" y="267"/>
                  </a:lnTo>
                  <a:lnTo>
                    <a:pt x="71" y="277"/>
                  </a:lnTo>
                  <a:lnTo>
                    <a:pt x="64" y="288"/>
                  </a:lnTo>
                  <a:lnTo>
                    <a:pt x="59" y="298"/>
                  </a:lnTo>
                  <a:lnTo>
                    <a:pt x="56" y="290"/>
                  </a:lnTo>
                  <a:lnTo>
                    <a:pt x="56" y="282"/>
                  </a:lnTo>
                  <a:lnTo>
                    <a:pt x="58" y="275"/>
                  </a:lnTo>
                  <a:lnTo>
                    <a:pt x="61" y="267"/>
                  </a:lnTo>
                  <a:lnTo>
                    <a:pt x="63" y="261"/>
                  </a:lnTo>
                  <a:lnTo>
                    <a:pt x="66" y="254"/>
                  </a:lnTo>
                  <a:lnTo>
                    <a:pt x="67" y="248"/>
                  </a:lnTo>
                  <a:lnTo>
                    <a:pt x="67" y="242"/>
                  </a:lnTo>
                  <a:lnTo>
                    <a:pt x="66" y="234"/>
                  </a:lnTo>
                  <a:lnTo>
                    <a:pt x="59" y="227"/>
                  </a:lnTo>
                  <a:lnTo>
                    <a:pt x="18" y="347"/>
                  </a:lnTo>
                  <a:lnTo>
                    <a:pt x="24" y="330"/>
                  </a:lnTo>
                  <a:lnTo>
                    <a:pt x="32" y="306"/>
                  </a:lnTo>
                  <a:lnTo>
                    <a:pt x="40" y="275"/>
                  </a:lnTo>
                  <a:lnTo>
                    <a:pt x="47" y="240"/>
                  </a:lnTo>
                  <a:lnTo>
                    <a:pt x="53" y="203"/>
                  </a:lnTo>
                  <a:lnTo>
                    <a:pt x="58" y="163"/>
                  </a:lnTo>
                  <a:lnTo>
                    <a:pt x="59" y="123"/>
                  </a:lnTo>
                  <a:lnTo>
                    <a:pt x="58" y="83"/>
                  </a:lnTo>
                  <a:lnTo>
                    <a:pt x="51" y="45"/>
                  </a:lnTo>
                  <a:lnTo>
                    <a:pt x="42" y="10"/>
                  </a:lnTo>
                  <a:lnTo>
                    <a:pt x="43" y="40"/>
                  </a:lnTo>
                  <a:lnTo>
                    <a:pt x="43" y="70"/>
                  </a:lnTo>
                  <a:lnTo>
                    <a:pt x="43" y="102"/>
                  </a:lnTo>
                  <a:lnTo>
                    <a:pt x="42" y="136"/>
                  </a:lnTo>
                  <a:lnTo>
                    <a:pt x="39" y="168"/>
                  </a:lnTo>
                  <a:lnTo>
                    <a:pt x="35" y="202"/>
                  </a:lnTo>
                  <a:lnTo>
                    <a:pt x="29" y="234"/>
                  </a:lnTo>
                  <a:lnTo>
                    <a:pt x="23" y="264"/>
                  </a:lnTo>
                  <a:lnTo>
                    <a:pt x="11" y="294"/>
                  </a:lnTo>
                  <a:lnTo>
                    <a:pt x="0" y="322"/>
                  </a:lnTo>
                  <a:lnTo>
                    <a:pt x="3" y="307"/>
                  </a:lnTo>
                  <a:lnTo>
                    <a:pt x="10" y="286"/>
                  </a:lnTo>
                  <a:lnTo>
                    <a:pt x="16" y="261"/>
                  </a:lnTo>
                  <a:lnTo>
                    <a:pt x="23" y="234"/>
                  </a:lnTo>
                  <a:lnTo>
                    <a:pt x="27" y="203"/>
                  </a:lnTo>
                  <a:lnTo>
                    <a:pt x="32" y="171"/>
                  </a:lnTo>
                  <a:lnTo>
                    <a:pt x="35" y="138"/>
                  </a:lnTo>
                  <a:lnTo>
                    <a:pt x="35" y="106"/>
                  </a:lnTo>
                  <a:lnTo>
                    <a:pt x="32" y="74"/>
                  </a:lnTo>
                  <a:lnTo>
                    <a:pt x="24" y="45"/>
                  </a:lnTo>
                  <a:lnTo>
                    <a:pt x="23" y="37"/>
                  </a:lnTo>
                  <a:lnTo>
                    <a:pt x="23" y="30"/>
                  </a:lnTo>
                  <a:lnTo>
                    <a:pt x="24" y="22"/>
                  </a:lnTo>
                  <a:lnTo>
                    <a:pt x="26" y="16"/>
                  </a:lnTo>
                  <a:lnTo>
                    <a:pt x="31" y="11"/>
                  </a:lnTo>
                  <a:lnTo>
                    <a:pt x="34" y="6"/>
                  </a:lnTo>
                  <a:lnTo>
                    <a:pt x="40" y="3"/>
                  </a:lnTo>
                  <a:lnTo>
                    <a:pt x="45" y="2"/>
                  </a:lnTo>
                  <a:lnTo>
                    <a:pt x="53" y="0"/>
                  </a:lnTo>
                  <a:lnTo>
                    <a:pt x="59" y="2"/>
                  </a:lnTo>
                  <a:lnTo>
                    <a:pt x="63" y="18"/>
                  </a:lnTo>
                  <a:lnTo>
                    <a:pt x="66" y="34"/>
                  </a:lnTo>
                  <a:lnTo>
                    <a:pt x="67" y="50"/>
                  </a:lnTo>
                  <a:lnTo>
                    <a:pt x="67" y="64"/>
                  </a:lnTo>
                  <a:lnTo>
                    <a:pt x="69" y="78"/>
                  </a:lnTo>
                  <a:lnTo>
                    <a:pt x="67" y="93"/>
                  </a:lnTo>
                  <a:lnTo>
                    <a:pt x="67" y="109"/>
                  </a:lnTo>
                  <a:lnTo>
                    <a:pt x="67" y="125"/>
                  </a:lnTo>
                  <a:lnTo>
                    <a:pt x="67" y="142"/>
                  </a:lnTo>
                  <a:lnTo>
                    <a:pt x="66" y="160"/>
                  </a:lnTo>
                  <a:lnTo>
                    <a:pt x="66" y="160"/>
                  </a:lnTo>
                  <a:close/>
                </a:path>
              </a:pathLst>
            </a:custGeom>
            <a:solidFill>
              <a:srgbClr val="520000"/>
            </a:solidFill>
            <a:ln w="9525">
              <a:noFill/>
              <a:round/>
              <a:headEnd/>
              <a:tailEnd/>
            </a:ln>
          </p:spPr>
          <p:txBody>
            <a:bodyPr/>
            <a:lstStyle/>
            <a:p>
              <a:endParaRPr lang="en-US"/>
            </a:p>
          </p:txBody>
        </p:sp>
        <p:sp>
          <p:nvSpPr>
            <p:cNvPr id="57449" name="Freeform 105"/>
            <p:cNvSpPr>
              <a:spLocks/>
            </p:cNvSpPr>
            <p:nvPr/>
          </p:nvSpPr>
          <p:spPr bwMode="auto">
            <a:xfrm>
              <a:off x="2269" y="3520"/>
              <a:ext cx="16" cy="29"/>
            </a:xfrm>
            <a:custGeom>
              <a:avLst/>
              <a:gdLst/>
              <a:ahLst/>
              <a:cxnLst>
                <a:cxn ang="0">
                  <a:pos x="30" y="24"/>
                </a:cxn>
                <a:cxn ang="0">
                  <a:pos x="24" y="59"/>
                </a:cxn>
                <a:cxn ang="0">
                  <a:pos x="0" y="0"/>
                </a:cxn>
                <a:cxn ang="0">
                  <a:pos x="24" y="35"/>
                </a:cxn>
                <a:cxn ang="0">
                  <a:pos x="32" y="24"/>
                </a:cxn>
                <a:cxn ang="0">
                  <a:pos x="32" y="24"/>
                </a:cxn>
                <a:cxn ang="0">
                  <a:pos x="30" y="24"/>
                </a:cxn>
              </a:cxnLst>
              <a:rect l="0" t="0" r="r" b="b"/>
              <a:pathLst>
                <a:path w="32" h="59">
                  <a:moveTo>
                    <a:pt x="30" y="24"/>
                  </a:moveTo>
                  <a:lnTo>
                    <a:pt x="24" y="59"/>
                  </a:lnTo>
                  <a:lnTo>
                    <a:pt x="0" y="0"/>
                  </a:lnTo>
                  <a:lnTo>
                    <a:pt x="24" y="35"/>
                  </a:lnTo>
                  <a:lnTo>
                    <a:pt x="32" y="24"/>
                  </a:lnTo>
                  <a:lnTo>
                    <a:pt x="32" y="24"/>
                  </a:lnTo>
                  <a:lnTo>
                    <a:pt x="30" y="24"/>
                  </a:lnTo>
                  <a:close/>
                </a:path>
              </a:pathLst>
            </a:custGeom>
            <a:solidFill>
              <a:srgbClr val="CEA156"/>
            </a:solidFill>
            <a:ln w="9525">
              <a:noFill/>
              <a:round/>
              <a:headEnd/>
              <a:tailEnd/>
            </a:ln>
          </p:spPr>
          <p:txBody>
            <a:bodyPr/>
            <a:lstStyle/>
            <a:p>
              <a:endParaRPr lang="en-US"/>
            </a:p>
          </p:txBody>
        </p:sp>
        <p:sp>
          <p:nvSpPr>
            <p:cNvPr id="57450" name="Freeform 106"/>
            <p:cNvSpPr>
              <a:spLocks/>
            </p:cNvSpPr>
            <p:nvPr/>
          </p:nvSpPr>
          <p:spPr bwMode="auto">
            <a:xfrm>
              <a:off x="2926" y="3529"/>
              <a:ext cx="22" cy="8"/>
            </a:xfrm>
            <a:custGeom>
              <a:avLst/>
              <a:gdLst/>
              <a:ahLst/>
              <a:cxnLst>
                <a:cxn ang="0">
                  <a:pos x="0" y="18"/>
                </a:cxn>
                <a:cxn ang="0">
                  <a:pos x="11" y="0"/>
                </a:cxn>
                <a:cxn ang="0">
                  <a:pos x="43" y="0"/>
                </a:cxn>
                <a:cxn ang="0">
                  <a:pos x="1" y="18"/>
                </a:cxn>
                <a:cxn ang="0">
                  <a:pos x="1" y="18"/>
                </a:cxn>
                <a:cxn ang="0">
                  <a:pos x="0" y="18"/>
                </a:cxn>
              </a:cxnLst>
              <a:rect l="0" t="0" r="r" b="b"/>
              <a:pathLst>
                <a:path w="43" h="18">
                  <a:moveTo>
                    <a:pt x="0" y="18"/>
                  </a:moveTo>
                  <a:lnTo>
                    <a:pt x="11" y="0"/>
                  </a:lnTo>
                  <a:lnTo>
                    <a:pt x="43" y="0"/>
                  </a:lnTo>
                  <a:lnTo>
                    <a:pt x="1" y="18"/>
                  </a:lnTo>
                  <a:lnTo>
                    <a:pt x="1" y="18"/>
                  </a:lnTo>
                  <a:lnTo>
                    <a:pt x="0" y="18"/>
                  </a:lnTo>
                  <a:close/>
                </a:path>
              </a:pathLst>
            </a:custGeom>
            <a:solidFill>
              <a:srgbClr val="CEA156"/>
            </a:solidFill>
            <a:ln w="9525">
              <a:noFill/>
              <a:round/>
              <a:headEnd/>
              <a:tailEnd/>
            </a:ln>
          </p:spPr>
          <p:txBody>
            <a:bodyPr/>
            <a:lstStyle/>
            <a:p>
              <a:endParaRPr lang="en-US"/>
            </a:p>
          </p:txBody>
        </p:sp>
        <p:sp>
          <p:nvSpPr>
            <p:cNvPr id="57451" name="Freeform 107"/>
            <p:cNvSpPr>
              <a:spLocks/>
            </p:cNvSpPr>
            <p:nvPr/>
          </p:nvSpPr>
          <p:spPr bwMode="auto">
            <a:xfrm>
              <a:off x="3138" y="3529"/>
              <a:ext cx="5" cy="20"/>
            </a:xfrm>
            <a:custGeom>
              <a:avLst/>
              <a:gdLst/>
              <a:ahLst/>
              <a:cxnLst>
                <a:cxn ang="0">
                  <a:pos x="0" y="0"/>
                </a:cxn>
                <a:cxn ang="0">
                  <a:pos x="11" y="0"/>
                </a:cxn>
                <a:cxn ang="0">
                  <a:pos x="11" y="42"/>
                </a:cxn>
                <a:cxn ang="0">
                  <a:pos x="2" y="42"/>
                </a:cxn>
                <a:cxn ang="0">
                  <a:pos x="2" y="0"/>
                </a:cxn>
                <a:cxn ang="0">
                  <a:pos x="2" y="0"/>
                </a:cxn>
                <a:cxn ang="0">
                  <a:pos x="0" y="0"/>
                </a:cxn>
              </a:cxnLst>
              <a:rect l="0" t="0" r="r" b="b"/>
              <a:pathLst>
                <a:path w="11" h="42">
                  <a:moveTo>
                    <a:pt x="0" y="0"/>
                  </a:moveTo>
                  <a:lnTo>
                    <a:pt x="11" y="0"/>
                  </a:lnTo>
                  <a:lnTo>
                    <a:pt x="11" y="42"/>
                  </a:lnTo>
                  <a:lnTo>
                    <a:pt x="2" y="42"/>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57452" name="Freeform 108"/>
            <p:cNvSpPr>
              <a:spLocks/>
            </p:cNvSpPr>
            <p:nvPr/>
          </p:nvSpPr>
          <p:spPr bwMode="auto">
            <a:xfrm>
              <a:off x="3401" y="3529"/>
              <a:ext cx="21" cy="24"/>
            </a:xfrm>
            <a:custGeom>
              <a:avLst/>
              <a:gdLst/>
              <a:ahLst/>
              <a:cxnLst>
                <a:cxn ang="0">
                  <a:pos x="41" y="0"/>
                </a:cxn>
                <a:cxn ang="0">
                  <a:pos x="43" y="10"/>
                </a:cxn>
                <a:cxn ang="0">
                  <a:pos x="41" y="16"/>
                </a:cxn>
                <a:cxn ang="0">
                  <a:pos x="38" y="21"/>
                </a:cxn>
                <a:cxn ang="0">
                  <a:pos x="33" y="24"/>
                </a:cxn>
                <a:cxn ang="0">
                  <a:pos x="27" y="27"/>
                </a:cxn>
                <a:cxn ang="0">
                  <a:pos x="22" y="31"/>
                </a:cxn>
                <a:cxn ang="0">
                  <a:pos x="16" y="34"/>
                </a:cxn>
                <a:cxn ang="0">
                  <a:pos x="11" y="37"/>
                </a:cxn>
                <a:cxn ang="0">
                  <a:pos x="8" y="42"/>
                </a:cxn>
                <a:cxn ang="0">
                  <a:pos x="6" y="50"/>
                </a:cxn>
                <a:cxn ang="0">
                  <a:pos x="0" y="42"/>
                </a:cxn>
                <a:cxn ang="0">
                  <a:pos x="6" y="50"/>
                </a:cxn>
                <a:cxn ang="0">
                  <a:pos x="6" y="24"/>
                </a:cxn>
                <a:cxn ang="0">
                  <a:pos x="17" y="35"/>
                </a:cxn>
                <a:cxn ang="0">
                  <a:pos x="20" y="32"/>
                </a:cxn>
                <a:cxn ang="0">
                  <a:pos x="24" y="27"/>
                </a:cxn>
                <a:cxn ang="0">
                  <a:pos x="25" y="23"/>
                </a:cxn>
                <a:cxn ang="0">
                  <a:pos x="25" y="18"/>
                </a:cxn>
                <a:cxn ang="0">
                  <a:pos x="27" y="13"/>
                </a:cxn>
                <a:cxn ang="0">
                  <a:pos x="27" y="8"/>
                </a:cxn>
                <a:cxn ang="0">
                  <a:pos x="28" y="5"/>
                </a:cxn>
                <a:cxn ang="0">
                  <a:pos x="32" y="2"/>
                </a:cxn>
                <a:cxn ang="0">
                  <a:pos x="35" y="0"/>
                </a:cxn>
                <a:cxn ang="0">
                  <a:pos x="41" y="0"/>
                </a:cxn>
                <a:cxn ang="0">
                  <a:pos x="41" y="0"/>
                </a:cxn>
              </a:cxnLst>
              <a:rect l="0" t="0" r="r" b="b"/>
              <a:pathLst>
                <a:path w="43" h="50">
                  <a:moveTo>
                    <a:pt x="41" y="0"/>
                  </a:moveTo>
                  <a:lnTo>
                    <a:pt x="43" y="10"/>
                  </a:lnTo>
                  <a:lnTo>
                    <a:pt x="41" y="16"/>
                  </a:lnTo>
                  <a:lnTo>
                    <a:pt x="38" y="21"/>
                  </a:lnTo>
                  <a:lnTo>
                    <a:pt x="33" y="24"/>
                  </a:lnTo>
                  <a:lnTo>
                    <a:pt x="27" y="27"/>
                  </a:lnTo>
                  <a:lnTo>
                    <a:pt x="22" y="31"/>
                  </a:lnTo>
                  <a:lnTo>
                    <a:pt x="16" y="34"/>
                  </a:lnTo>
                  <a:lnTo>
                    <a:pt x="11" y="37"/>
                  </a:lnTo>
                  <a:lnTo>
                    <a:pt x="8" y="42"/>
                  </a:lnTo>
                  <a:lnTo>
                    <a:pt x="6" y="50"/>
                  </a:lnTo>
                  <a:lnTo>
                    <a:pt x="0" y="42"/>
                  </a:lnTo>
                  <a:lnTo>
                    <a:pt x="6" y="50"/>
                  </a:lnTo>
                  <a:lnTo>
                    <a:pt x="6" y="24"/>
                  </a:lnTo>
                  <a:lnTo>
                    <a:pt x="17" y="35"/>
                  </a:lnTo>
                  <a:lnTo>
                    <a:pt x="20" y="32"/>
                  </a:lnTo>
                  <a:lnTo>
                    <a:pt x="24" y="27"/>
                  </a:lnTo>
                  <a:lnTo>
                    <a:pt x="25" y="23"/>
                  </a:lnTo>
                  <a:lnTo>
                    <a:pt x="25" y="18"/>
                  </a:lnTo>
                  <a:lnTo>
                    <a:pt x="27" y="13"/>
                  </a:lnTo>
                  <a:lnTo>
                    <a:pt x="27" y="8"/>
                  </a:lnTo>
                  <a:lnTo>
                    <a:pt x="28" y="5"/>
                  </a:lnTo>
                  <a:lnTo>
                    <a:pt x="32" y="2"/>
                  </a:lnTo>
                  <a:lnTo>
                    <a:pt x="35" y="0"/>
                  </a:lnTo>
                  <a:lnTo>
                    <a:pt x="41" y="0"/>
                  </a:lnTo>
                  <a:lnTo>
                    <a:pt x="41" y="0"/>
                  </a:lnTo>
                  <a:close/>
                </a:path>
              </a:pathLst>
            </a:custGeom>
            <a:solidFill>
              <a:srgbClr val="520000"/>
            </a:solidFill>
            <a:ln w="9525">
              <a:noFill/>
              <a:round/>
              <a:headEnd/>
              <a:tailEnd/>
            </a:ln>
          </p:spPr>
          <p:txBody>
            <a:bodyPr/>
            <a:lstStyle/>
            <a:p>
              <a:endParaRPr lang="en-US"/>
            </a:p>
          </p:txBody>
        </p:sp>
        <p:sp>
          <p:nvSpPr>
            <p:cNvPr id="57453" name="Freeform 109"/>
            <p:cNvSpPr>
              <a:spLocks/>
            </p:cNvSpPr>
            <p:nvPr/>
          </p:nvSpPr>
          <p:spPr bwMode="auto">
            <a:xfrm>
              <a:off x="3557" y="3529"/>
              <a:ext cx="5" cy="17"/>
            </a:xfrm>
            <a:custGeom>
              <a:avLst/>
              <a:gdLst/>
              <a:ahLst/>
              <a:cxnLst>
                <a:cxn ang="0">
                  <a:pos x="6" y="0"/>
                </a:cxn>
                <a:cxn ang="0">
                  <a:pos x="8" y="3"/>
                </a:cxn>
                <a:cxn ang="0">
                  <a:pos x="8" y="7"/>
                </a:cxn>
                <a:cxn ang="0">
                  <a:pos x="9" y="11"/>
                </a:cxn>
                <a:cxn ang="0">
                  <a:pos x="9" y="15"/>
                </a:cxn>
                <a:cxn ang="0">
                  <a:pos x="9" y="19"/>
                </a:cxn>
                <a:cxn ang="0">
                  <a:pos x="9" y="23"/>
                </a:cxn>
                <a:cxn ang="0">
                  <a:pos x="8" y="27"/>
                </a:cxn>
                <a:cxn ang="0">
                  <a:pos x="6" y="31"/>
                </a:cxn>
                <a:cxn ang="0">
                  <a:pos x="4" y="32"/>
                </a:cxn>
                <a:cxn ang="0">
                  <a:pos x="0" y="35"/>
                </a:cxn>
                <a:cxn ang="0">
                  <a:pos x="0" y="0"/>
                </a:cxn>
                <a:cxn ang="0">
                  <a:pos x="8" y="0"/>
                </a:cxn>
                <a:cxn ang="0">
                  <a:pos x="8" y="0"/>
                </a:cxn>
                <a:cxn ang="0">
                  <a:pos x="6" y="0"/>
                </a:cxn>
              </a:cxnLst>
              <a:rect l="0" t="0" r="r" b="b"/>
              <a:pathLst>
                <a:path w="9" h="35">
                  <a:moveTo>
                    <a:pt x="6" y="0"/>
                  </a:moveTo>
                  <a:lnTo>
                    <a:pt x="8" y="3"/>
                  </a:lnTo>
                  <a:lnTo>
                    <a:pt x="8" y="7"/>
                  </a:lnTo>
                  <a:lnTo>
                    <a:pt x="9" y="11"/>
                  </a:lnTo>
                  <a:lnTo>
                    <a:pt x="9" y="15"/>
                  </a:lnTo>
                  <a:lnTo>
                    <a:pt x="9" y="19"/>
                  </a:lnTo>
                  <a:lnTo>
                    <a:pt x="9" y="23"/>
                  </a:lnTo>
                  <a:lnTo>
                    <a:pt x="8" y="27"/>
                  </a:lnTo>
                  <a:lnTo>
                    <a:pt x="6" y="31"/>
                  </a:lnTo>
                  <a:lnTo>
                    <a:pt x="4" y="32"/>
                  </a:lnTo>
                  <a:lnTo>
                    <a:pt x="0" y="35"/>
                  </a:lnTo>
                  <a:lnTo>
                    <a:pt x="0" y="0"/>
                  </a:lnTo>
                  <a:lnTo>
                    <a:pt x="8" y="0"/>
                  </a:lnTo>
                  <a:lnTo>
                    <a:pt x="8" y="0"/>
                  </a:lnTo>
                  <a:lnTo>
                    <a:pt x="6" y="0"/>
                  </a:lnTo>
                  <a:close/>
                </a:path>
              </a:pathLst>
            </a:custGeom>
            <a:solidFill>
              <a:srgbClr val="893939"/>
            </a:solidFill>
            <a:ln w="9525">
              <a:noFill/>
              <a:round/>
              <a:headEnd/>
              <a:tailEnd/>
            </a:ln>
          </p:spPr>
          <p:txBody>
            <a:bodyPr/>
            <a:lstStyle/>
            <a:p>
              <a:endParaRPr lang="en-US"/>
            </a:p>
          </p:txBody>
        </p:sp>
        <p:sp>
          <p:nvSpPr>
            <p:cNvPr id="57454" name="Freeform 110"/>
            <p:cNvSpPr>
              <a:spLocks/>
            </p:cNvSpPr>
            <p:nvPr/>
          </p:nvSpPr>
          <p:spPr bwMode="auto">
            <a:xfrm>
              <a:off x="3430" y="3532"/>
              <a:ext cx="12" cy="17"/>
            </a:xfrm>
            <a:custGeom>
              <a:avLst/>
              <a:gdLst/>
              <a:ahLst/>
              <a:cxnLst>
                <a:cxn ang="0">
                  <a:pos x="24" y="11"/>
                </a:cxn>
                <a:cxn ang="0">
                  <a:pos x="6" y="35"/>
                </a:cxn>
                <a:cxn ang="0">
                  <a:pos x="0" y="35"/>
                </a:cxn>
                <a:cxn ang="0">
                  <a:pos x="0" y="0"/>
                </a:cxn>
                <a:cxn ang="0">
                  <a:pos x="6" y="0"/>
                </a:cxn>
                <a:cxn ang="0">
                  <a:pos x="6" y="11"/>
                </a:cxn>
                <a:cxn ang="0">
                  <a:pos x="24" y="11"/>
                </a:cxn>
                <a:cxn ang="0">
                  <a:pos x="24" y="11"/>
                </a:cxn>
              </a:cxnLst>
              <a:rect l="0" t="0" r="r" b="b"/>
              <a:pathLst>
                <a:path w="24" h="35">
                  <a:moveTo>
                    <a:pt x="24" y="11"/>
                  </a:moveTo>
                  <a:lnTo>
                    <a:pt x="6" y="35"/>
                  </a:lnTo>
                  <a:lnTo>
                    <a:pt x="0" y="35"/>
                  </a:lnTo>
                  <a:lnTo>
                    <a:pt x="0" y="0"/>
                  </a:lnTo>
                  <a:lnTo>
                    <a:pt x="6" y="0"/>
                  </a:lnTo>
                  <a:lnTo>
                    <a:pt x="6" y="11"/>
                  </a:lnTo>
                  <a:lnTo>
                    <a:pt x="24" y="11"/>
                  </a:lnTo>
                  <a:lnTo>
                    <a:pt x="24" y="11"/>
                  </a:lnTo>
                  <a:close/>
                </a:path>
              </a:pathLst>
            </a:custGeom>
            <a:solidFill>
              <a:srgbClr val="520000"/>
            </a:solidFill>
            <a:ln w="9525">
              <a:noFill/>
              <a:round/>
              <a:headEnd/>
              <a:tailEnd/>
            </a:ln>
          </p:spPr>
          <p:txBody>
            <a:bodyPr/>
            <a:lstStyle/>
            <a:p>
              <a:endParaRPr lang="en-US"/>
            </a:p>
          </p:txBody>
        </p:sp>
        <p:sp>
          <p:nvSpPr>
            <p:cNvPr id="57455" name="Freeform 111"/>
            <p:cNvSpPr>
              <a:spLocks/>
            </p:cNvSpPr>
            <p:nvPr/>
          </p:nvSpPr>
          <p:spPr bwMode="auto">
            <a:xfrm>
              <a:off x="3467" y="3532"/>
              <a:ext cx="9" cy="21"/>
            </a:xfrm>
            <a:custGeom>
              <a:avLst/>
              <a:gdLst/>
              <a:ahLst/>
              <a:cxnLst>
                <a:cxn ang="0">
                  <a:pos x="18" y="0"/>
                </a:cxn>
                <a:cxn ang="0">
                  <a:pos x="0" y="43"/>
                </a:cxn>
                <a:cxn ang="0">
                  <a:pos x="18" y="0"/>
                </a:cxn>
                <a:cxn ang="0">
                  <a:pos x="18" y="0"/>
                </a:cxn>
              </a:cxnLst>
              <a:rect l="0" t="0" r="r" b="b"/>
              <a:pathLst>
                <a:path w="18" h="43">
                  <a:moveTo>
                    <a:pt x="18" y="0"/>
                  </a:moveTo>
                  <a:lnTo>
                    <a:pt x="0" y="43"/>
                  </a:lnTo>
                  <a:lnTo>
                    <a:pt x="18" y="0"/>
                  </a:lnTo>
                  <a:lnTo>
                    <a:pt x="18" y="0"/>
                  </a:lnTo>
                  <a:close/>
                </a:path>
              </a:pathLst>
            </a:custGeom>
            <a:solidFill>
              <a:srgbClr val="893939"/>
            </a:solidFill>
            <a:ln w="9525">
              <a:noFill/>
              <a:round/>
              <a:headEnd/>
              <a:tailEnd/>
            </a:ln>
          </p:spPr>
          <p:txBody>
            <a:bodyPr/>
            <a:lstStyle/>
            <a:p>
              <a:endParaRPr lang="en-US"/>
            </a:p>
          </p:txBody>
        </p:sp>
        <p:sp>
          <p:nvSpPr>
            <p:cNvPr id="57456" name="Freeform 112"/>
            <p:cNvSpPr>
              <a:spLocks/>
            </p:cNvSpPr>
            <p:nvPr/>
          </p:nvSpPr>
          <p:spPr bwMode="auto">
            <a:xfrm>
              <a:off x="3573" y="3541"/>
              <a:ext cx="5" cy="17"/>
            </a:xfrm>
            <a:custGeom>
              <a:avLst/>
              <a:gdLst/>
              <a:ahLst/>
              <a:cxnLst>
                <a:cxn ang="0">
                  <a:pos x="9" y="0"/>
                </a:cxn>
                <a:cxn ang="0">
                  <a:pos x="9" y="5"/>
                </a:cxn>
                <a:cxn ang="0">
                  <a:pos x="9" y="8"/>
                </a:cxn>
                <a:cxn ang="0">
                  <a:pos x="9" y="11"/>
                </a:cxn>
                <a:cxn ang="0">
                  <a:pos x="11" y="16"/>
                </a:cxn>
                <a:cxn ang="0">
                  <a:pos x="11" y="19"/>
                </a:cxn>
                <a:cxn ang="0">
                  <a:pos x="11" y="24"/>
                </a:cxn>
                <a:cxn ang="0">
                  <a:pos x="9" y="27"/>
                </a:cxn>
                <a:cxn ang="0">
                  <a:pos x="8" y="31"/>
                </a:cxn>
                <a:cxn ang="0">
                  <a:pos x="4" y="34"/>
                </a:cxn>
                <a:cxn ang="0">
                  <a:pos x="0" y="35"/>
                </a:cxn>
                <a:cxn ang="0">
                  <a:pos x="0" y="0"/>
                </a:cxn>
                <a:cxn ang="0">
                  <a:pos x="11" y="0"/>
                </a:cxn>
                <a:cxn ang="0">
                  <a:pos x="11" y="0"/>
                </a:cxn>
                <a:cxn ang="0">
                  <a:pos x="9" y="0"/>
                </a:cxn>
              </a:cxnLst>
              <a:rect l="0" t="0" r="r" b="b"/>
              <a:pathLst>
                <a:path w="11" h="35">
                  <a:moveTo>
                    <a:pt x="9" y="0"/>
                  </a:moveTo>
                  <a:lnTo>
                    <a:pt x="9" y="5"/>
                  </a:lnTo>
                  <a:lnTo>
                    <a:pt x="9" y="8"/>
                  </a:lnTo>
                  <a:lnTo>
                    <a:pt x="9" y="11"/>
                  </a:lnTo>
                  <a:lnTo>
                    <a:pt x="11" y="16"/>
                  </a:lnTo>
                  <a:lnTo>
                    <a:pt x="11" y="19"/>
                  </a:lnTo>
                  <a:lnTo>
                    <a:pt x="11" y="24"/>
                  </a:lnTo>
                  <a:lnTo>
                    <a:pt x="9" y="27"/>
                  </a:lnTo>
                  <a:lnTo>
                    <a:pt x="8" y="31"/>
                  </a:lnTo>
                  <a:lnTo>
                    <a:pt x="4" y="34"/>
                  </a:lnTo>
                  <a:lnTo>
                    <a:pt x="0" y="35"/>
                  </a:lnTo>
                  <a:lnTo>
                    <a:pt x="0" y="0"/>
                  </a:lnTo>
                  <a:lnTo>
                    <a:pt x="11" y="0"/>
                  </a:lnTo>
                  <a:lnTo>
                    <a:pt x="11" y="0"/>
                  </a:lnTo>
                  <a:lnTo>
                    <a:pt x="9" y="0"/>
                  </a:lnTo>
                  <a:close/>
                </a:path>
              </a:pathLst>
            </a:custGeom>
            <a:solidFill>
              <a:srgbClr val="893939"/>
            </a:solidFill>
            <a:ln w="9525">
              <a:noFill/>
              <a:round/>
              <a:headEnd/>
              <a:tailEnd/>
            </a:ln>
          </p:spPr>
          <p:txBody>
            <a:bodyPr/>
            <a:lstStyle/>
            <a:p>
              <a:endParaRPr lang="en-US"/>
            </a:p>
          </p:txBody>
        </p:sp>
        <p:sp>
          <p:nvSpPr>
            <p:cNvPr id="57457" name="Freeform 113"/>
            <p:cNvSpPr>
              <a:spLocks/>
            </p:cNvSpPr>
            <p:nvPr/>
          </p:nvSpPr>
          <p:spPr bwMode="auto">
            <a:xfrm>
              <a:off x="3278" y="3549"/>
              <a:ext cx="26" cy="31"/>
            </a:xfrm>
            <a:custGeom>
              <a:avLst/>
              <a:gdLst/>
              <a:ahLst/>
              <a:cxnLst>
                <a:cxn ang="0">
                  <a:pos x="51" y="0"/>
                </a:cxn>
                <a:cxn ang="0">
                  <a:pos x="48" y="8"/>
                </a:cxn>
                <a:cxn ang="0">
                  <a:pos x="45" y="16"/>
                </a:cxn>
                <a:cxn ang="0">
                  <a:pos x="42" y="24"/>
                </a:cxn>
                <a:cxn ang="0">
                  <a:pos x="39" y="32"/>
                </a:cxn>
                <a:cxn ang="0">
                  <a:pos x="34" y="38"/>
                </a:cxn>
                <a:cxn ang="0">
                  <a:pos x="29" y="45"/>
                </a:cxn>
                <a:cxn ang="0">
                  <a:pos x="24" y="51"/>
                </a:cxn>
                <a:cxn ang="0">
                  <a:pos x="18" y="56"/>
                </a:cxn>
                <a:cxn ang="0">
                  <a:pos x="10" y="59"/>
                </a:cxn>
                <a:cxn ang="0">
                  <a:pos x="0" y="61"/>
                </a:cxn>
                <a:cxn ang="0">
                  <a:pos x="3" y="53"/>
                </a:cxn>
                <a:cxn ang="0">
                  <a:pos x="8" y="46"/>
                </a:cxn>
                <a:cxn ang="0">
                  <a:pos x="15" y="41"/>
                </a:cxn>
                <a:cxn ang="0">
                  <a:pos x="21" y="35"/>
                </a:cxn>
                <a:cxn ang="0">
                  <a:pos x="29" y="30"/>
                </a:cxn>
                <a:cxn ang="0">
                  <a:pos x="35" y="25"/>
                </a:cxn>
                <a:cxn ang="0">
                  <a:pos x="42" y="19"/>
                </a:cxn>
                <a:cxn ang="0">
                  <a:pos x="47" y="14"/>
                </a:cxn>
                <a:cxn ang="0">
                  <a:pos x="50" y="8"/>
                </a:cxn>
                <a:cxn ang="0">
                  <a:pos x="53" y="0"/>
                </a:cxn>
                <a:cxn ang="0">
                  <a:pos x="53" y="0"/>
                </a:cxn>
                <a:cxn ang="0">
                  <a:pos x="51" y="0"/>
                </a:cxn>
              </a:cxnLst>
              <a:rect l="0" t="0" r="r" b="b"/>
              <a:pathLst>
                <a:path w="53" h="61">
                  <a:moveTo>
                    <a:pt x="51" y="0"/>
                  </a:moveTo>
                  <a:lnTo>
                    <a:pt x="48" y="8"/>
                  </a:lnTo>
                  <a:lnTo>
                    <a:pt x="45" y="16"/>
                  </a:lnTo>
                  <a:lnTo>
                    <a:pt x="42" y="24"/>
                  </a:lnTo>
                  <a:lnTo>
                    <a:pt x="39" y="32"/>
                  </a:lnTo>
                  <a:lnTo>
                    <a:pt x="34" y="38"/>
                  </a:lnTo>
                  <a:lnTo>
                    <a:pt x="29" y="45"/>
                  </a:lnTo>
                  <a:lnTo>
                    <a:pt x="24" y="51"/>
                  </a:lnTo>
                  <a:lnTo>
                    <a:pt x="18" y="56"/>
                  </a:lnTo>
                  <a:lnTo>
                    <a:pt x="10" y="59"/>
                  </a:lnTo>
                  <a:lnTo>
                    <a:pt x="0" y="61"/>
                  </a:lnTo>
                  <a:lnTo>
                    <a:pt x="3" y="53"/>
                  </a:lnTo>
                  <a:lnTo>
                    <a:pt x="8" y="46"/>
                  </a:lnTo>
                  <a:lnTo>
                    <a:pt x="15" y="41"/>
                  </a:lnTo>
                  <a:lnTo>
                    <a:pt x="21" y="35"/>
                  </a:lnTo>
                  <a:lnTo>
                    <a:pt x="29" y="30"/>
                  </a:lnTo>
                  <a:lnTo>
                    <a:pt x="35" y="25"/>
                  </a:lnTo>
                  <a:lnTo>
                    <a:pt x="42" y="19"/>
                  </a:lnTo>
                  <a:lnTo>
                    <a:pt x="47" y="14"/>
                  </a:lnTo>
                  <a:lnTo>
                    <a:pt x="50" y="8"/>
                  </a:lnTo>
                  <a:lnTo>
                    <a:pt x="53" y="0"/>
                  </a:lnTo>
                  <a:lnTo>
                    <a:pt x="53" y="0"/>
                  </a:lnTo>
                  <a:lnTo>
                    <a:pt x="51" y="0"/>
                  </a:lnTo>
                  <a:close/>
                </a:path>
              </a:pathLst>
            </a:custGeom>
            <a:solidFill>
              <a:srgbClr val="520000"/>
            </a:solidFill>
            <a:ln w="9525">
              <a:noFill/>
              <a:round/>
              <a:headEnd/>
              <a:tailEnd/>
            </a:ln>
          </p:spPr>
          <p:txBody>
            <a:bodyPr/>
            <a:lstStyle/>
            <a:p>
              <a:endParaRPr lang="en-US"/>
            </a:p>
          </p:txBody>
        </p:sp>
        <p:sp>
          <p:nvSpPr>
            <p:cNvPr id="57458" name="Freeform 114"/>
            <p:cNvSpPr>
              <a:spLocks/>
            </p:cNvSpPr>
            <p:nvPr/>
          </p:nvSpPr>
          <p:spPr bwMode="auto">
            <a:xfrm>
              <a:off x="3630" y="3553"/>
              <a:ext cx="6" cy="21"/>
            </a:xfrm>
            <a:custGeom>
              <a:avLst/>
              <a:gdLst/>
              <a:ahLst/>
              <a:cxnLst>
                <a:cxn ang="0">
                  <a:pos x="13" y="0"/>
                </a:cxn>
                <a:cxn ang="0">
                  <a:pos x="0" y="43"/>
                </a:cxn>
                <a:cxn ang="0">
                  <a:pos x="13" y="2"/>
                </a:cxn>
                <a:cxn ang="0">
                  <a:pos x="13" y="2"/>
                </a:cxn>
                <a:cxn ang="0">
                  <a:pos x="13" y="0"/>
                </a:cxn>
              </a:cxnLst>
              <a:rect l="0" t="0" r="r" b="b"/>
              <a:pathLst>
                <a:path w="13" h="43">
                  <a:moveTo>
                    <a:pt x="13" y="0"/>
                  </a:moveTo>
                  <a:lnTo>
                    <a:pt x="0" y="43"/>
                  </a:lnTo>
                  <a:lnTo>
                    <a:pt x="13" y="2"/>
                  </a:lnTo>
                  <a:lnTo>
                    <a:pt x="13" y="2"/>
                  </a:lnTo>
                  <a:lnTo>
                    <a:pt x="13" y="0"/>
                  </a:lnTo>
                  <a:close/>
                </a:path>
              </a:pathLst>
            </a:custGeom>
            <a:solidFill>
              <a:srgbClr val="520000"/>
            </a:solidFill>
            <a:ln w="9525">
              <a:noFill/>
              <a:round/>
              <a:headEnd/>
              <a:tailEnd/>
            </a:ln>
          </p:spPr>
          <p:txBody>
            <a:bodyPr/>
            <a:lstStyle/>
            <a:p>
              <a:endParaRPr lang="en-US"/>
            </a:p>
          </p:txBody>
        </p:sp>
        <p:sp>
          <p:nvSpPr>
            <p:cNvPr id="57459" name="Freeform 115"/>
            <p:cNvSpPr>
              <a:spLocks/>
            </p:cNvSpPr>
            <p:nvPr/>
          </p:nvSpPr>
          <p:spPr bwMode="auto">
            <a:xfrm>
              <a:off x="3467" y="3558"/>
              <a:ext cx="9" cy="13"/>
            </a:xfrm>
            <a:custGeom>
              <a:avLst/>
              <a:gdLst/>
              <a:ahLst/>
              <a:cxnLst>
                <a:cxn ang="0">
                  <a:pos x="18" y="0"/>
                </a:cxn>
                <a:cxn ang="0">
                  <a:pos x="0" y="26"/>
                </a:cxn>
                <a:cxn ang="0">
                  <a:pos x="18" y="0"/>
                </a:cxn>
                <a:cxn ang="0">
                  <a:pos x="18" y="0"/>
                </a:cxn>
              </a:cxnLst>
              <a:rect l="0" t="0" r="r" b="b"/>
              <a:pathLst>
                <a:path w="18" h="26">
                  <a:moveTo>
                    <a:pt x="18" y="0"/>
                  </a:moveTo>
                  <a:lnTo>
                    <a:pt x="0" y="26"/>
                  </a:lnTo>
                  <a:lnTo>
                    <a:pt x="18" y="0"/>
                  </a:lnTo>
                  <a:lnTo>
                    <a:pt x="18" y="0"/>
                  </a:lnTo>
                  <a:close/>
                </a:path>
              </a:pathLst>
            </a:custGeom>
            <a:solidFill>
              <a:srgbClr val="893939"/>
            </a:solidFill>
            <a:ln w="9525">
              <a:noFill/>
              <a:round/>
              <a:headEnd/>
              <a:tailEnd/>
            </a:ln>
          </p:spPr>
          <p:txBody>
            <a:bodyPr/>
            <a:lstStyle/>
            <a:p>
              <a:endParaRPr lang="en-US"/>
            </a:p>
          </p:txBody>
        </p:sp>
        <p:sp>
          <p:nvSpPr>
            <p:cNvPr id="57460" name="Freeform 116"/>
            <p:cNvSpPr>
              <a:spLocks/>
            </p:cNvSpPr>
            <p:nvPr/>
          </p:nvSpPr>
          <p:spPr bwMode="auto">
            <a:xfrm>
              <a:off x="3594" y="3558"/>
              <a:ext cx="14" cy="51"/>
            </a:xfrm>
            <a:custGeom>
              <a:avLst/>
              <a:gdLst/>
              <a:ahLst/>
              <a:cxnLst>
                <a:cxn ang="0">
                  <a:pos x="27" y="0"/>
                </a:cxn>
                <a:cxn ang="0">
                  <a:pos x="0" y="103"/>
                </a:cxn>
                <a:cxn ang="0">
                  <a:pos x="27" y="0"/>
                </a:cxn>
                <a:cxn ang="0">
                  <a:pos x="27" y="0"/>
                </a:cxn>
              </a:cxnLst>
              <a:rect l="0" t="0" r="r" b="b"/>
              <a:pathLst>
                <a:path w="27" h="103">
                  <a:moveTo>
                    <a:pt x="27" y="0"/>
                  </a:moveTo>
                  <a:lnTo>
                    <a:pt x="0" y="103"/>
                  </a:lnTo>
                  <a:lnTo>
                    <a:pt x="27" y="0"/>
                  </a:lnTo>
                  <a:lnTo>
                    <a:pt x="27" y="0"/>
                  </a:lnTo>
                  <a:close/>
                </a:path>
              </a:pathLst>
            </a:custGeom>
            <a:solidFill>
              <a:srgbClr val="520000"/>
            </a:solidFill>
            <a:ln w="9525">
              <a:noFill/>
              <a:round/>
              <a:headEnd/>
              <a:tailEnd/>
            </a:ln>
          </p:spPr>
          <p:txBody>
            <a:bodyPr/>
            <a:lstStyle/>
            <a:p>
              <a:endParaRPr lang="en-US"/>
            </a:p>
          </p:txBody>
        </p:sp>
        <p:sp>
          <p:nvSpPr>
            <p:cNvPr id="57461" name="Freeform 117"/>
            <p:cNvSpPr>
              <a:spLocks/>
            </p:cNvSpPr>
            <p:nvPr/>
          </p:nvSpPr>
          <p:spPr bwMode="auto">
            <a:xfrm>
              <a:off x="2547" y="3562"/>
              <a:ext cx="443" cy="329"/>
            </a:xfrm>
            <a:custGeom>
              <a:avLst/>
              <a:gdLst/>
              <a:ahLst/>
              <a:cxnLst>
                <a:cxn ang="0">
                  <a:pos x="333" y="53"/>
                </a:cxn>
                <a:cxn ang="0">
                  <a:pos x="380" y="58"/>
                </a:cxn>
                <a:cxn ang="0">
                  <a:pos x="447" y="63"/>
                </a:cxn>
                <a:cxn ang="0">
                  <a:pos x="428" y="80"/>
                </a:cxn>
                <a:cxn ang="0">
                  <a:pos x="404" y="117"/>
                </a:cxn>
                <a:cxn ang="0">
                  <a:pos x="498" y="140"/>
                </a:cxn>
                <a:cxn ang="0">
                  <a:pos x="524" y="109"/>
                </a:cxn>
                <a:cxn ang="0">
                  <a:pos x="578" y="146"/>
                </a:cxn>
                <a:cxn ang="0">
                  <a:pos x="557" y="140"/>
                </a:cxn>
                <a:cxn ang="0">
                  <a:pos x="581" y="173"/>
                </a:cxn>
                <a:cxn ang="0">
                  <a:pos x="592" y="200"/>
                </a:cxn>
                <a:cxn ang="0">
                  <a:pos x="604" y="224"/>
                </a:cxn>
                <a:cxn ang="0">
                  <a:pos x="623" y="215"/>
                </a:cxn>
                <a:cxn ang="0">
                  <a:pos x="629" y="168"/>
                </a:cxn>
                <a:cxn ang="0">
                  <a:pos x="626" y="144"/>
                </a:cxn>
                <a:cxn ang="0">
                  <a:pos x="740" y="189"/>
                </a:cxn>
                <a:cxn ang="0">
                  <a:pos x="762" y="188"/>
                </a:cxn>
                <a:cxn ang="0">
                  <a:pos x="788" y="170"/>
                </a:cxn>
                <a:cxn ang="0">
                  <a:pos x="788" y="191"/>
                </a:cxn>
                <a:cxn ang="0">
                  <a:pos x="887" y="194"/>
                </a:cxn>
                <a:cxn ang="0">
                  <a:pos x="773" y="199"/>
                </a:cxn>
                <a:cxn ang="0">
                  <a:pos x="826" y="223"/>
                </a:cxn>
                <a:cxn ang="0">
                  <a:pos x="794" y="228"/>
                </a:cxn>
                <a:cxn ang="0">
                  <a:pos x="788" y="245"/>
                </a:cxn>
                <a:cxn ang="0">
                  <a:pos x="778" y="261"/>
                </a:cxn>
                <a:cxn ang="0">
                  <a:pos x="812" y="282"/>
                </a:cxn>
                <a:cxn ang="0">
                  <a:pos x="797" y="319"/>
                </a:cxn>
                <a:cxn ang="0">
                  <a:pos x="778" y="271"/>
                </a:cxn>
                <a:cxn ang="0">
                  <a:pos x="744" y="274"/>
                </a:cxn>
                <a:cxn ang="0">
                  <a:pos x="751" y="293"/>
                </a:cxn>
                <a:cxn ang="0">
                  <a:pos x="732" y="296"/>
                </a:cxn>
                <a:cxn ang="0">
                  <a:pos x="746" y="314"/>
                </a:cxn>
                <a:cxn ang="0">
                  <a:pos x="608" y="288"/>
                </a:cxn>
                <a:cxn ang="0">
                  <a:pos x="578" y="264"/>
                </a:cxn>
                <a:cxn ang="0">
                  <a:pos x="386" y="125"/>
                </a:cxn>
                <a:cxn ang="0">
                  <a:pos x="445" y="269"/>
                </a:cxn>
                <a:cxn ang="0">
                  <a:pos x="725" y="399"/>
                </a:cxn>
                <a:cxn ang="0">
                  <a:pos x="669" y="415"/>
                </a:cxn>
                <a:cxn ang="0">
                  <a:pos x="621" y="400"/>
                </a:cxn>
                <a:cxn ang="0">
                  <a:pos x="618" y="413"/>
                </a:cxn>
                <a:cxn ang="0">
                  <a:pos x="621" y="453"/>
                </a:cxn>
                <a:cxn ang="0">
                  <a:pos x="608" y="490"/>
                </a:cxn>
                <a:cxn ang="0">
                  <a:pos x="722" y="615"/>
                </a:cxn>
                <a:cxn ang="0">
                  <a:pos x="722" y="655"/>
                </a:cxn>
                <a:cxn ang="0">
                  <a:pos x="655" y="564"/>
                </a:cxn>
                <a:cxn ang="0">
                  <a:pos x="519" y="488"/>
                </a:cxn>
                <a:cxn ang="0">
                  <a:pos x="332" y="322"/>
                </a:cxn>
                <a:cxn ang="0">
                  <a:pos x="402" y="420"/>
                </a:cxn>
                <a:cxn ang="0">
                  <a:pos x="373" y="397"/>
                </a:cxn>
                <a:cxn ang="0">
                  <a:pos x="341" y="408"/>
                </a:cxn>
                <a:cxn ang="0">
                  <a:pos x="224" y="352"/>
                </a:cxn>
                <a:cxn ang="0">
                  <a:pos x="112" y="215"/>
                </a:cxn>
                <a:cxn ang="0">
                  <a:pos x="186" y="263"/>
                </a:cxn>
                <a:cxn ang="0">
                  <a:pos x="205" y="268"/>
                </a:cxn>
                <a:cxn ang="0">
                  <a:pos x="213" y="308"/>
                </a:cxn>
                <a:cxn ang="0">
                  <a:pos x="271" y="314"/>
                </a:cxn>
                <a:cxn ang="0">
                  <a:pos x="88" y="124"/>
                </a:cxn>
                <a:cxn ang="0">
                  <a:pos x="15" y="133"/>
                </a:cxn>
                <a:cxn ang="0">
                  <a:pos x="63" y="20"/>
                </a:cxn>
                <a:cxn ang="0">
                  <a:pos x="253" y="32"/>
                </a:cxn>
              </a:cxnLst>
              <a:rect l="0" t="0" r="r" b="b"/>
              <a:pathLst>
                <a:path w="887" h="658">
                  <a:moveTo>
                    <a:pt x="336" y="95"/>
                  </a:moveTo>
                  <a:lnTo>
                    <a:pt x="343" y="90"/>
                  </a:lnTo>
                  <a:lnTo>
                    <a:pt x="346" y="85"/>
                  </a:lnTo>
                  <a:lnTo>
                    <a:pt x="348" y="79"/>
                  </a:lnTo>
                  <a:lnTo>
                    <a:pt x="346" y="74"/>
                  </a:lnTo>
                  <a:lnTo>
                    <a:pt x="343" y="69"/>
                  </a:lnTo>
                  <a:lnTo>
                    <a:pt x="340" y="63"/>
                  </a:lnTo>
                  <a:lnTo>
                    <a:pt x="336" y="58"/>
                  </a:lnTo>
                  <a:lnTo>
                    <a:pt x="333" y="53"/>
                  </a:lnTo>
                  <a:lnTo>
                    <a:pt x="332" y="47"/>
                  </a:lnTo>
                  <a:lnTo>
                    <a:pt x="330" y="42"/>
                  </a:lnTo>
                  <a:lnTo>
                    <a:pt x="335" y="53"/>
                  </a:lnTo>
                  <a:lnTo>
                    <a:pt x="341" y="58"/>
                  </a:lnTo>
                  <a:lnTo>
                    <a:pt x="348" y="61"/>
                  </a:lnTo>
                  <a:lnTo>
                    <a:pt x="354" y="63"/>
                  </a:lnTo>
                  <a:lnTo>
                    <a:pt x="362" y="61"/>
                  </a:lnTo>
                  <a:lnTo>
                    <a:pt x="370" y="60"/>
                  </a:lnTo>
                  <a:lnTo>
                    <a:pt x="380" y="58"/>
                  </a:lnTo>
                  <a:lnTo>
                    <a:pt x="388" y="60"/>
                  </a:lnTo>
                  <a:lnTo>
                    <a:pt x="396" y="61"/>
                  </a:lnTo>
                  <a:lnTo>
                    <a:pt x="405" y="68"/>
                  </a:lnTo>
                  <a:lnTo>
                    <a:pt x="412" y="71"/>
                  </a:lnTo>
                  <a:lnTo>
                    <a:pt x="418" y="71"/>
                  </a:lnTo>
                  <a:lnTo>
                    <a:pt x="424" y="71"/>
                  </a:lnTo>
                  <a:lnTo>
                    <a:pt x="432" y="69"/>
                  </a:lnTo>
                  <a:lnTo>
                    <a:pt x="440" y="66"/>
                  </a:lnTo>
                  <a:lnTo>
                    <a:pt x="447" y="63"/>
                  </a:lnTo>
                  <a:lnTo>
                    <a:pt x="455" y="58"/>
                  </a:lnTo>
                  <a:lnTo>
                    <a:pt x="461" y="53"/>
                  </a:lnTo>
                  <a:lnTo>
                    <a:pt x="469" y="48"/>
                  </a:lnTo>
                  <a:lnTo>
                    <a:pt x="476" y="42"/>
                  </a:lnTo>
                  <a:lnTo>
                    <a:pt x="468" y="52"/>
                  </a:lnTo>
                  <a:lnTo>
                    <a:pt x="460" y="61"/>
                  </a:lnTo>
                  <a:lnTo>
                    <a:pt x="450" y="68"/>
                  </a:lnTo>
                  <a:lnTo>
                    <a:pt x="439" y="76"/>
                  </a:lnTo>
                  <a:lnTo>
                    <a:pt x="428" y="80"/>
                  </a:lnTo>
                  <a:lnTo>
                    <a:pt x="416" y="87"/>
                  </a:lnTo>
                  <a:lnTo>
                    <a:pt x="405" y="92"/>
                  </a:lnTo>
                  <a:lnTo>
                    <a:pt x="394" y="98"/>
                  </a:lnTo>
                  <a:lnTo>
                    <a:pt x="383" y="103"/>
                  </a:lnTo>
                  <a:lnTo>
                    <a:pt x="373" y="109"/>
                  </a:lnTo>
                  <a:lnTo>
                    <a:pt x="380" y="114"/>
                  </a:lnTo>
                  <a:lnTo>
                    <a:pt x="388" y="117"/>
                  </a:lnTo>
                  <a:lnTo>
                    <a:pt x="396" y="119"/>
                  </a:lnTo>
                  <a:lnTo>
                    <a:pt x="404" y="117"/>
                  </a:lnTo>
                  <a:lnTo>
                    <a:pt x="412" y="116"/>
                  </a:lnTo>
                  <a:lnTo>
                    <a:pt x="418" y="112"/>
                  </a:lnTo>
                  <a:lnTo>
                    <a:pt x="426" y="108"/>
                  </a:lnTo>
                  <a:lnTo>
                    <a:pt x="434" y="104"/>
                  </a:lnTo>
                  <a:lnTo>
                    <a:pt x="440" y="100"/>
                  </a:lnTo>
                  <a:lnTo>
                    <a:pt x="447" y="95"/>
                  </a:lnTo>
                  <a:lnTo>
                    <a:pt x="482" y="144"/>
                  </a:lnTo>
                  <a:lnTo>
                    <a:pt x="490" y="143"/>
                  </a:lnTo>
                  <a:lnTo>
                    <a:pt x="498" y="140"/>
                  </a:lnTo>
                  <a:lnTo>
                    <a:pt x="503" y="138"/>
                  </a:lnTo>
                  <a:lnTo>
                    <a:pt x="508" y="136"/>
                  </a:lnTo>
                  <a:lnTo>
                    <a:pt x="512" y="135"/>
                  </a:lnTo>
                  <a:lnTo>
                    <a:pt x="516" y="133"/>
                  </a:lnTo>
                  <a:lnTo>
                    <a:pt x="520" y="132"/>
                  </a:lnTo>
                  <a:lnTo>
                    <a:pt x="527" y="130"/>
                  </a:lnTo>
                  <a:lnTo>
                    <a:pt x="533" y="128"/>
                  </a:lnTo>
                  <a:lnTo>
                    <a:pt x="541" y="127"/>
                  </a:lnTo>
                  <a:lnTo>
                    <a:pt x="524" y="109"/>
                  </a:lnTo>
                  <a:lnTo>
                    <a:pt x="530" y="114"/>
                  </a:lnTo>
                  <a:lnTo>
                    <a:pt x="535" y="119"/>
                  </a:lnTo>
                  <a:lnTo>
                    <a:pt x="541" y="122"/>
                  </a:lnTo>
                  <a:lnTo>
                    <a:pt x="548" y="125"/>
                  </a:lnTo>
                  <a:lnTo>
                    <a:pt x="554" y="128"/>
                  </a:lnTo>
                  <a:lnTo>
                    <a:pt x="560" y="133"/>
                  </a:lnTo>
                  <a:lnTo>
                    <a:pt x="567" y="136"/>
                  </a:lnTo>
                  <a:lnTo>
                    <a:pt x="573" y="141"/>
                  </a:lnTo>
                  <a:lnTo>
                    <a:pt x="578" y="146"/>
                  </a:lnTo>
                  <a:lnTo>
                    <a:pt x="584" y="151"/>
                  </a:lnTo>
                  <a:lnTo>
                    <a:pt x="581" y="149"/>
                  </a:lnTo>
                  <a:lnTo>
                    <a:pt x="578" y="146"/>
                  </a:lnTo>
                  <a:lnTo>
                    <a:pt x="575" y="144"/>
                  </a:lnTo>
                  <a:lnTo>
                    <a:pt x="572" y="143"/>
                  </a:lnTo>
                  <a:lnTo>
                    <a:pt x="568" y="141"/>
                  </a:lnTo>
                  <a:lnTo>
                    <a:pt x="564" y="141"/>
                  </a:lnTo>
                  <a:lnTo>
                    <a:pt x="560" y="140"/>
                  </a:lnTo>
                  <a:lnTo>
                    <a:pt x="557" y="140"/>
                  </a:lnTo>
                  <a:lnTo>
                    <a:pt x="552" y="138"/>
                  </a:lnTo>
                  <a:lnTo>
                    <a:pt x="549" y="138"/>
                  </a:lnTo>
                  <a:lnTo>
                    <a:pt x="548" y="144"/>
                  </a:lnTo>
                  <a:lnTo>
                    <a:pt x="549" y="151"/>
                  </a:lnTo>
                  <a:lnTo>
                    <a:pt x="552" y="156"/>
                  </a:lnTo>
                  <a:lnTo>
                    <a:pt x="557" y="160"/>
                  </a:lnTo>
                  <a:lnTo>
                    <a:pt x="565" y="165"/>
                  </a:lnTo>
                  <a:lnTo>
                    <a:pt x="573" y="168"/>
                  </a:lnTo>
                  <a:lnTo>
                    <a:pt x="581" y="173"/>
                  </a:lnTo>
                  <a:lnTo>
                    <a:pt x="589" y="176"/>
                  </a:lnTo>
                  <a:lnTo>
                    <a:pt x="596" y="181"/>
                  </a:lnTo>
                  <a:lnTo>
                    <a:pt x="602" y="186"/>
                  </a:lnTo>
                  <a:lnTo>
                    <a:pt x="599" y="188"/>
                  </a:lnTo>
                  <a:lnTo>
                    <a:pt x="597" y="189"/>
                  </a:lnTo>
                  <a:lnTo>
                    <a:pt x="594" y="192"/>
                  </a:lnTo>
                  <a:lnTo>
                    <a:pt x="594" y="196"/>
                  </a:lnTo>
                  <a:lnTo>
                    <a:pt x="592" y="197"/>
                  </a:lnTo>
                  <a:lnTo>
                    <a:pt x="592" y="200"/>
                  </a:lnTo>
                  <a:lnTo>
                    <a:pt x="591" y="204"/>
                  </a:lnTo>
                  <a:lnTo>
                    <a:pt x="591" y="207"/>
                  </a:lnTo>
                  <a:lnTo>
                    <a:pt x="591" y="208"/>
                  </a:lnTo>
                  <a:lnTo>
                    <a:pt x="591" y="212"/>
                  </a:lnTo>
                  <a:lnTo>
                    <a:pt x="594" y="213"/>
                  </a:lnTo>
                  <a:lnTo>
                    <a:pt x="597" y="216"/>
                  </a:lnTo>
                  <a:lnTo>
                    <a:pt x="599" y="220"/>
                  </a:lnTo>
                  <a:lnTo>
                    <a:pt x="602" y="221"/>
                  </a:lnTo>
                  <a:lnTo>
                    <a:pt x="604" y="224"/>
                  </a:lnTo>
                  <a:lnTo>
                    <a:pt x="605" y="226"/>
                  </a:lnTo>
                  <a:lnTo>
                    <a:pt x="608" y="228"/>
                  </a:lnTo>
                  <a:lnTo>
                    <a:pt x="610" y="229"/>
                  </a:lnTo>
                  <a:lnTo>
                    <a:pt x="613" y="229"/>
                  </a:lnTo>
                  <a:lnTo>
                    <a:pt x="616" y="229"/>
                  </a:lnTo>
                  <a:lnTo>
                    <a:pt x="623" y="226"/>
                  </a:lnTo>
                  <a:lnTo>
                    <a:pt x="626" y="223"/>
                  </a:lnTo>
                  <a:lnTo>
                    <a:pt x="626" y="218"/>
                  </a:lnTo>
                  <a:lnTo>
                    <a:pt x="623" y="215"/>
                  </a:lnTo>
                  <a:lnTo>
                    <a:pt x="621" y="210"/>
                  </a:lnTo>
                  <a:lnTo>
                    <a:pt x="618" y="207"/>
                  </a:lnTo>
                  <a:lnTo>
                    <a:pt x="616" y="204"/>
                  </a:lnTo>
                  <a:lnTo>
                    <a:pt x="618" y="202"/>
                  </a:lnTo>
                  <a:lnTo>
                    <a:pt x="623" y="202"/>
                  </a:lnTo>
                  <a:lnTo>
                    <a:pt x="634" y="204"/>
                  </a:lnTo>
                  <a:lnTo>
                    <a:pt x="616" y="162"/>
                  </a:lnTo>
                  <a:lnTo>
                    <a:pt x="623" y="165"/>
                  </a:lnTo>
                  <a:lnTo>
                    <a:pt x="629" y="168"/>
                  </a:lnTo>
                  <a:lnTo>
                    <a:pt x="634" y="172"/>
                  </a:lnTo>
                  <a:lnTo>
                    <a:pt x="640" y="176"/>
                  </a:lnTo>
                  <a:lnTo>
                    <a:pt x="647" y="180"/>
                  </a:lnTo>
                  <a:lnTo>
                    <a:pt x="653" y="183"/>
                  </a:lnTo>
                  <a:lnTo>
                    <a:pt x="660" y="184"/>
                  </a:lnTo>
                  <a:lnTo>
                    <a:pt x="664" y="186"/>
                  </a:lnTo>
                  <a:lnTo>
                    <a:pt x="671" y="183"/>
                  </a:lnTo>
                  <a:lnTo>
                    <a:pt x="676" y="180"/>
                  </a:lnTo>
                  <a:lnTo>
                    <a:pt x="626" y="144"/>
                  </a:lnTo>
                  <a:lnTo>
                    <a:pt x="639" y="151"/>
                  </a:lnTo>
                  <a:lnTo>
                    <a:pt x="650" y="159"/>
                  </a:lnTo>
                  <a:lnTo>
                    <a:pt x="663" y="165"/>
                  </a:lnTo>
                  <a:lnTo>
                    <a:pt x="676" y="173"/>
                  </a:lnTo>
                  <a:lnTo>
                    <a:pt x="688" y="178"/>
                  </a:lnTo>
                  <a:lnTo>
                    <a:pt x="701" y="184"/>
                  </a:lnTo>
                  <a:lnTo>
                    <a:pt x="714" y="188"/>
                  </a:lnTo>
                  <a:lnTo>
                    <a:pt x="727" y="189"/>
                  </a:lnTo>
                  <a:lnTo>
                    <a:pt x="740" y="189"/>
                  </a:lnTo>
                  <a:lnTo>
                    <a:pt x="752" y="186"/>
                  </a:lnTo>
                  <a:lnTo>
                    <a:pt x="743" y="180"/>
                  </a:lnTo>
                  <a:lnTo>
                    <a:pt x="744" y="183"/>
                  </a:lnTo>
                  <a:lnTo>
                    <a:pt x="748" y="184"/>
                  </a:lnTo>
                  <a:lnTo>
                    <a:pt x="749" y="186"/>
                  </a:lnTo>
                  <a:lnTo>
                    <a:pt x="752" y="186"/>
                  </a:lnTo>
                  <a:lnTo>
                    <a:pt x="756" y="188"/>
                  </a:lnTo>
                  <a:lnTo>
                    <a:pt x="759" y="188"/>
                  </a:lnTo>
                  <a:lnTo>
                    <a:pt x="762" y="188"/>
                  </a:lnTo>
                  <a:lnTo>
                    <a:pt x="764" y="188"/>
                  </a:lnTo>
                  <a:lnTo>
                    <a:pt x="767" y="186"/>
                  </a:lnTo>
                  <a:lnTo>
                    <a:pt x="770" y="186"/>
                  </a:lnTo>
                  <a:lnTo>
                    <a:pt x="778" y="180"/>
                  </a:lnTo>
                  <a:lnTo>
                    <a:pt x="700" y="144"/>
                  </a:lnTo>
                  <a:lnTo>
                    <a:pt x="796" y="168"/>
                  </a:lnTo>
                  <a:lnTo>
                    <a:pt x="792" y="168"/>
                  </a:lnTo>
                  <a:lnTo>
                    <a:pt x="789" y="170"/>
                  </a:lnTo>
                  <a:lnTo>
                    <a:pt x="788" y="170"/>
                  </a:lnTo>
                  <a:lnTo>
                    <a:pt x="786" y="170"/>
                  </a:lnTo>
                  <a:lnTo>
                    <a:pt x="784" y="172"/>
                  </a:lnTo>
                  <a:lnTo>
                    <a:pt x="783" y="173"/>
                  </a:lnTo>
                  <a:lnTo>
                    <a:pt x="781" y="175"/>
                  </a:lnTo>
                  <a:lnTo>
                    <a:pt x="780" y="176"/>
                  </a:lnTo>
                  <a:lnTo>
                    <a:pt x="778" y="178"/>
                  </a:lnTo>
                  <a:lnTo>
                    <a:pt x="778" y="180"/>
                  </a:lnTo>
                  <a:lnTo>
                    <a:pt x="778" y="186"/>
                  </a:lnTo>
                  <a:lnTo>
                    <a:pt x="788" y="191"/>
                  </a:lnTo>
                  <a:lnTo>
                    <a:pt x="797" y="192"/>
                  </a:lnTo>
                  <a:lnTo>
                    <a:pt x="808" y="194"/>
                  </a:lnTo>
                  <a:lnTo>
                    <a:pt x="820" y="196"/>
                  </a:lnTo>
                  <a:lnTo>
                    <a:pt x="831" y="196"/>
                  </a:lnTo>
                  <a:lnTo>
                    <a:pt x="842" y="196"/>
                  </a:lnTo>
                  <a:lnTo>
                    <a:pt x="853" y="196"/>
                  </a:lnTo>
                  <a:lnTo>
                    <a:pt x="864" y="194"/>
                  </a:lnTo>
                  <a:lnTo>
                    <a:pt x="876" y="194"/>
                  </a:lnTo>
                  <a:lnTo>
                    <a:pt x="887" y="194"/>
                  </a:lnTo>
                  <a:lnTo>
                    <a:pt x="879" y="199"/>
                  </a:lnTo>
                  <a:lnTo>
                    <a:pt x="869" y="202"/>
                  </a:lnTo>
                  <a:lnTo>
                    <a:pt x="858" y="204"/>
                  </a:lnTo>
                  <a:lnTo>
                    <a:pt x="844" y="202"/>
                  </a:lnTo>
                  <a:lnTo>
                    <a:pt x="831" y="200"/>
                  </a:lnTo>
                  <a:lnTo>
                    <a:pt x="815" y="199"/>
                  </a:lnTo>
                  <a:lnTo>
                    <a:pt x="800" y="197"/>
                  </a:lnTo>
                  <a:lnTo>
                    <a:pt x="786" y="197"/>
                  </a:lnTo>
                  <a:lnTo>
                    <a:pt x="773" y="199"/>
                  </a:lnTo>
                  <a:lnTo>
                    <a:pt x="760" y="204"/>
                  </a:lnTo>
                  <a:lnTo>
                    <a:pt x="768" y="207"/>
                  </a:lnTo>
                  <a:lnTo>
                    <a:pt x="776" y="208"/>
                  </a:lnTo>
                  <a:lnTo>
                    <a:pt x="784" y="212"/>
                  </a:lnTo>
                  <a:lnTo>
                    <a:pt x="792" y="215"/>
                  </a:lnTo>
                  <a:lnTo>
                    <a:pt x="800" y="216"/>
                  </a:lnTo>
                  <a:lnTo>
                    <a:pt x="810" y="220"/>
                  </a:lnTo>
                  <a:lnTo>
                    <a:pt x="818" y="221"/>
                  </a:lnTo>
                  <a:lnTo>
                    <a:pt x="826" y="223"/>
                  </a:lnTo>
                  <a:lnTo>
                    <a:pt x="836" y="223"/>
                  </a:lnTo>
                  <a:lnTo>
                    <a:pt x="845" y="221"/>
                  </a:lnTo>
                  <a:lnTo>
                    <a:pt x="839" y="232"/>
                  </a:lnTo>
                  <a:lnTo>
                    <a:pt x="831" y="237"/>
                  </a:lnTo>
                  <a:lnTo>
                    <a:pt x="824" y="237"/>
                  </a:lnTo>
                  <a:lnTo>
                    <a:pt x="816" y="236"/>
                  </a:lnTo>
                  <a:lnTo>
                    <a:pt x="808" y="232"/>
                  </a:lnTo>
                  <a:lnTo>
                    <a:pt x="802" y="229"/>
                  </a:lnTo>
                  <a:lnTo>
                    <a:pt x="794" y="228"/>
                  </a:lnTo>
                  <a:lnTo>
                    <a:pt x="786" y="226"/>
                  </a:lnTo>
                  <a:lnTo>
                    <a:pt x="778" y="229"/>
                  </a:lnTo>
                  <a:lnTo>
                    <a:pt x="770" y="236"/>
                  </a:lnTo>
                  <a:lnTo>
                    <a:pt x="802" y="253"/>
                  </a:lnTo>
                  <a:lnTo>
                    <a:pt x="800" y="250"/>
                  </a:lnTo>
                  <a:lnTo>
                    <a:pt x="797" y="247"/>
                  </a:lnTo>
                  <a:lnTo>
                    <a:pt x="794" y="245"/>
                  </a:lnTo>
                  <a:lnTo>
                    <a:pt x="791" y="245"/>
                  </a:lnTo>
                  <a:lnTo>
                    <a:pt x="788" y="245"/>
                  </a:lnTo>
                  <a:lnTo>
                    <a:pt x="784" y="245"/>
                  </a:lnTo>
                  <a:lnTo>
                    <a:pt x="781" y="245"/>
                  </a:lnTo>
                  <a:lnTo>
                    <a:pt x="778" y="245"/>
                  </a:lnTo>
                  <a:lnTo>
                    <a:pt x="773" y="247"/>
                  </a:lnTo>
                  <a:lnTo>
                    <a:pt x="770" y="247"/>
                  </a:lnTo>
                  <a:lnTo>
                    <a:pt x="760" y="253"/>
                  </a:lnTo>
                  <a:lnTo>
                    <a:pt x="767" y="256"/>
                  </a:lnTo>
                  <a:lnTo>
                    <a:pt x="772" y="258"/>
                  </a:lnTo>
                  <a:lnTo>
                    <a:pt x="778" y="261"/>
                  </a:lnTo>
                  <a:lnTo>
                    <a:pt x="783" y="264"/>
                  </a:lnTo>
                  <a:lnTo>
                    <a:pt x="789" y="268"/>
                  </a:lnTo>
                  <a:lnTo>
                    <a:pt x="794" y="269"/>
                  </a:lnTo>
                  <a:lnTo>
                    <a:pt x="800" y="272"/>
                  </a:lnTo>
                  <a:lnTo>
                    <a:pt x="807" y="272"/>
                  </a:lnTo>
                  <a:lnTo>
                    <a:pt x="813" y="272"/>
                  </a:lnTo>
                  <a:lnTo>
                    <a:pt x="820" y="271"/>
                  </a:lnTo>
                  <a:lnTo>
                    <a:pt x="815" y="276"/>
                  </a:lnTo>
                  <a:lnTo>
                    <a:pt x="812" y="282"/>
                  </a:lnTo>
                  <a:lnTo>
                    <a:pt x="812" y="288"/>
                  </a:lnTo>
                  <a:lnTo>
                    <a:pt x="812" y="295"/>
                  </a:lnTo>
                  <a:lnTo>
                    <a:pt x="812" y="301"/>
                  </a:lnTo>
                  <a:lnTo>
                    <a:pt x="812" y="308"/>
                  </a:lnTo>
                  <a:lnTo>
                    <a:pt x="810" y="312"/>
                  </a:lnTo>
                  <a:lnTo>
                    <a:pt x="808" y="317"/>
                  </a:lnTo>
                  <a:lnTo>
                    <a:pt x="804" y="319"/>
                  </a:lnTo>
                  <a:lnTo>
                    <a:pt x="796" y="320"/>
                  </a:lnTo>
                  <a:lnTo>
                    <a:pt x="797" y="319"/>
                  </a:lnTo>
                  <a:lnTo>
                    <a:pt x="797" y="316"/>
                  </a:lnTo>
                  <a:lnTo>
                    <a:pt x="799" y="311"/>
                  </a:lnTo>
                  <a:lnTo>
                    <a:pt x="799" y="306"/>
                  </a:lnTo>
                  <a:lnTo>
                    <a:pt x="799" y="300"/>
                  </a:lnTo>
                  <a:lnTo>
                    <a:pt x="797" y="293"/>
                  </a:lnTo>
                  <a:lnTo>
                    <a:pt x="794" y="287"/>
                  </a:lnTo>
                  <a:lnTo>
                    <a:pt x="791" y="282"/>
                  </a:lnTo>
                  <a:lnTo>
                    <a:pt x="784" y="276"/>
                  </a:lnTo>
                  <a:lnTo>
                    <a:pt x="778" y="271"/>
                  </a:lnTo>
                  <a:lnTo>
                    <a:pt x="775" y="272"/>
                  </a:lnTo>
                  <a:lnTo>
                    <a:pt x="770" y="272"/>
                  </a:lnTo>
                  <a:lnTo>
                    <a:pt x="767" y="271"/>
                  </a:lnTo>
                  <a:lnTo>
                    <a:pt x="762" y="271"/>
                  </a:lnTo>
                  <a:lnTo>
                    <a:pt x="759" y="271"/>
                  </a:lnTo>
                  <a:lnTo>
                    <a:pt x="756" y="271"/>
                  </a:lnTo>
                  <a:lnTo>
                    <a:pt x="751" y="271"/>
                  </a:lnTo>
                  <a:lnTo>
                    <a:pt x="748" y="272"/>
                  </a:lnTo>
                  <a:lnTo>
                    <a:pt x="744" y="274"/>
                  </a:lnTo>
                  <a:lnTo>
                    <a:pt x="743" y="279"/>
                  </a:lnTo>
                  <a:lnTo>
                    <a:pt x="743" y="280"/>
                  </a:lnTo>
                  <a:lnTo>
                    <a:pt x="743" y="284"/>
                  </a:lnTo>
                  <a:lnTo>
                    <a:pt x="744" y="285"/>
                  </a:lnTo>
                  <a:lnTo>
                    <a:pt x="744" y="288"/>
                  </a:lnTo>
                  <a:lnTo>
                    <a:pt x="746" y="290"/>
                  </a:lnTo>
                  <a:lnTo>
                    <a:pt x="748" y="292"/>
                  </a:lnTo>
                  <a:lnTo>
                    <a:pt x="749" y="293"/>
                  </a:lnTo>
                  <a:lnTo>
                    <a:pt x="751" y="293"/>
                  </a:lnTo>
                  <a:lnTo>
                    <a:pt x="752" y="295"/>
                  </a:lnTo>
                  <a:lnTo>
                    <a:pt x="752" y="296"/>
                  </a:lnTo>
                  <a:lnTo>
                    <a:pt x="756" y="296"/>
                  </a:lnTo>
                  <a:lnTo>
                    <a:pt x="756" y="296"/>
                  </a:lnTo>
                  <a:lnTo>
                    <a:pt x="752" y="296"/>
                  </a:lnTo>
                  <a:lnTo>
                    <a:pt x="749" y="296"/>
                  </a:lnTo>
                  <a:lnTo>
                    <a:pt x="743" y="296"/>
                  </a:lnTo>
                  <a:lnTo>
                    <a:pt x="738" y="296"/>
                  </a:lnTo>
                  <a:lnTo>
                    <a:pt x="732" y="296"/>
                  </a:lnTo>
                  <a:lnTo>
                    <a:pt x="725" y="300"/>
                  </a:lnTo>
                  <a:lnTo>
                    <a:pt x="720" y="301"/>
                  </a:lnTo>
                  <a:lnTo>
                    <a:pt x="717" y="306"/>
                  </a:lnTo>
                  <a:lnTo>
                    <a:pt x="760" y="320"/>
                  </a:lnTo>
                  <a:lnTo>
                    <a:pt x="762" y="319"/>
                  </a:lnTo>
                  <a:lnTo>
                    <a:pt x="760" y="317"/>
                  </a:lnTo>
                  <a:lnTo>
                    <a:pt x="757" y="317"/>
                  </a:lnTo>
                  <a:lnTo>
                    <a:pt x="752" y="316"/>
                  </a:lnTo>
                  <a:lnTo>
                    <a:pt x="746" y="314"/>
                  </a:lnTo>
                  <a:lnTo>
                    <a:pt x="738" y="314"/>
                  </a:lnTo>
                  <a:lnTo>
                    <a:pt x="732" y="312"/>
                  </a:lnTo>
                  <a:lnTo>
                    <a:pt x="724" y="312"/>
                  </a:lnTo>
                  <a:lnTo>
                    <a:pt x="717" y="312"/>
                  </a:lnTo>
                  <a:lnTo>
                    <a:pt x="711" y="314"/>
                  </a:lnTo>
                  <a:lnTo>
                    <a:pt x="700" y="320"/>
                  </a:lnTo>
                  <a:lnTo>
                    <a:pt x="728" y="349"/>
                  </a:lnTo>
                  <a:lnTo>
                    <a:pt x="602" y="296"/>
                  </a:lnTo>
                  <a:lnTo>
                    <a:pt x="608" y="288"/>
                  </a:lnTo>
                  <a:lnTo>
                    <a:pt x="605" y="285"/>
                  </a:lnTo>
                  <a:lnTo>
                    <a:pt x="602" y="282"/>
                  </a:lnTo>
                  <a:lnTo>
                    <a:pt x="600" y="279"/>
                  </a:lnTo>
                  <a:lnTo>
                    <a:pt x="597" y="276"/>
                  </a:lnTo>
                  <a:lnTo>
                    <a:pt x="594" y="272"/>
                  </a:lnTo>
                  <a:lnTo>
                    <a:pt x="591" y="269"/>
                  </a:lnTo>
                  <a:lnTo>
                    <a:pt x="588" y="268"/>
                  </a:lnTo>
                  <a:lnTo>
                    <a:pt x="583" y="266"/>
                  </a:lnTo>
                  <a:lnTo>
                    <a:pt x="578" y="264"/>
                  </a:lnTo>
                  <a:lnTo>
                    <a:pt x="573" y="264"/>
                  </a:lnTo>
                  <a:lnTo>
                    <a:pt x="573" y="296"/>
                  </a:lnTo>
                  <a:lnTo>
                    <a:pt x="540" y="279"/>
                  </a:lnTo>
                  <a:lnTo>
                    <a:pt x="511" y="256"/>
                  </a:lnTo>
                  <a:lnTo>
                    <a:pt x="485" y="231"/>
                  </a:lnTo>
                  <a:lnTo>
                    <a:pt x="460" y="204"/>
                  </a:lnTo>
                  <a:lnTo>
                    <a:pt x="436" y="176"/>
                  </a:lnTo>
                  <a:lnTo>
                    <a:pt x="412" y="149"/>
                  </a:lnTo>
                  <a:lnTo>
                    <a:pt x="386" y="125"/>
                  </a:lnTo>
                  <a:lnTo>
                    <a:pt x="357" y="103"/>
                  </a:lnTo>
                  <a:lnTo>
                    <a:pt x="325" y="87"/>
                  </a:lnTo>
                  <a:lnTo>
                    <a:pt x="288" y="77"/>
                  </a:lnTo>
                  <a:lnTo>
                    <a:pt x="311" y="106"/>
                  </a:lnTo>
                  <a:lnTo>
                    <a:pt x="335" y="138"/>
                  </a:lnTo>
                  <a:lnTo>
                    <a:pt x="360" y="172"/>
                  </a:lnTo>
                  <a:lnTo>
                    <a:pt x="388" y="205"/>
                  </a:lnTo>
                  <a:lnTo>
                    <a:pt x="415" y="237"/>
                  </a:lnTo>
                  <a:lnTo>
                    <a:pt x="445" y="269"/>
                  </a:lnTo>
                  <a:lnTo>
                    <a:pt x="477" y="298"/>
                  </a:lnTo>
                  <a:lnTo>
                    <a:pt x="511" y="322"/>
                  </a:lnTo>
                  <a:lnTo>
                    <a:pt x="546" y="341"/>
                  </a:lnTo>
                  <a:lnTo>
                    <a:pt x="584" y="356"/>
                  </a:lnTo>
                  <a:lnTo>
                    <a:pt x="602" y="320"/>
                  </a:lnTo>
                  <a:lnTo>
                    <a:pt x="743" y="391"/>
                  </a:lnTo>
                  <a:lnTo>
                    <a:pt x="738" y="396"/>
                  </a:lnTo>
                  <a:lnTo>
                    <a:pt x="732" y="397"/>
                  </a:lnTo>
                  <a:lnTo>
                    <a:pt x="725" y="399"/>
                  </a:lnTo>
                  <a:lnTo>
                    <a:pt x="717" y="397"/>
                  </a:lnTo>
                  <a:lnTo>
                    <a:pt x="711" y="396"/>
                  </a:lnTo>
                  <a:lnTo>
                    <a:pt x="703" y="392"/>
                  </a:lnTo>
                  <a:lnTo>
                    <a:pt x="695" y="388"/>
                  </a:lnTo>
                  <a:lnTo>
                    <a:pt x="688" y="383"/>
                  </a:lnTo>
                  <a:lnTo>
                    <a:pt x="682" y="378"/>
                  </a:lnTo>
                  <a:lnTo>
                    <a:pt x="676" y="373"/>
                  </a:lnTo>
                  <a:lnTo>
                    <a:pt x="644" y="397"/>
                  </a:lnTo>
                  <a:lnTo>
                    <a:pt x="669" y="415"/>
                  </a:lnTo>
                  <a:lnTo>
                    <a:pt x="668" y="418"/>
                  </a:lnTo>
                  <a:lnTo>
                    <a:pt x="664" y="418"/>
                  </a:lnTo>
                  <a:lnTo>
                    <a:pt x="661" y="415"/>
                  </a:lnTo>
                  <a:lnTo>
                    <a:pt x="655" y="412"/>
                  </a:lnTo>
                  <a:lnTo>
                    <a:pt x="648" y="407"/>
                  </a:lnTo>
                  <a:lnTo>
                    <a:pt x="642" y="404"/>
                  </a:lnTo>
                  <a:lnTo>
                    <a:pt x="636" y="400"/>
                  </a:lnTo>
                  <a:lnTo>
                    <a:pt x="628" y="399"/>
                  </a:lnTo>
                  <a:lnTo>
                    <a:pt x="621" y="400"/>
                  </a:lnTo>
                  <a:lnTo>
                    <a:pt x="616" y="405"/>
                  </a:lnTo>
                  <a:lnTo>
                    <a:pt x="652" y="432"/>
                  </a:lnTo>
                  <a:lnTo>
                    <a:pt x="650" y="436"/>
                  </a:lnTo>
                  <a:lnTo>
                    <a:pt x="647" y="434"/>
                  </a:lnTo>
                  <a:lnTo>
                    <a:pt x="644" y="432"/>
                  </a:lnTo>
                  <a:lnTo>
                    <a:pt x="637" y="429"/>
                  </a:lnTo>
                  <a:lnTo>
                    <a:pt x="631" y="424"/>
                  </a:lnTo>
                  <a:lnTo>
                    <a:pt x="624" y="420"/>
                  </a:lnTo>
                  <a:lnTo>
                    <a:pt x="618" y="413"/>
                  </a:lnTo>
                  <a:lnTo>
                    <a:pt x="612" y="408"/>
                  </a:lnTo>
                  <a:lnTo>
                    <a:pt x="607" y="402"/>
                  </a:lnTo>
                  <a:lnTo>
                    <a:pt x="602" y="397"/>
                  </a:lnTo>
                  <a:lnTo>
                    <a:pt x="584" y="415"/>
                  </a:lnTo>
                  <a:lnTo>
                    <a:pt x="626" y="458"/>
                  </a:lnTo>
                  <a:lnTo>
                    <a:pt x="624" y="456"/>
                  </a:lnTo>
                  <a:lnTo>
                    <a:pt x="624" y="455"/>
                  </a:lnTo>
                  <a:lnTo>
                    <a:pt x="623" y="453"/>
                  </a:lnTo>
                  <a:lnTo>
                    <a:pt x="621" y="453"/>
                  </a:lnTo>
                  <a:lnTo>
                    <a:pt x="620" y="452"/>
                  </a:lnTo>
                  <a:lnTo>
                    <a:pt x="616" y="450"/>
                  </a:lnTo>
                  <a:lnTo>
                    <a:pt x="615" y="448"/>
                  </a:lnTo>
                  <a:lnTo>
                    <a:pt x="613" y="448"/>
                  </a:lnTo>
                  <a:lnTo>
                    <a:pt x="612" y="447"/>
                  </a:lnTo>
                  <a:lnTo>
                    <a:pt x="608" y="447"/>
                  </a:lnTo>
                  <a:lnTo>
                    <a:pt x="602" y="458"/>
                  </a:lnTo>
                  <a:lnTo>
                    <a:pt x="652" y="490"/>
                  </a:lnTo>
                  <a:lnTo>
                    <a:pt x="608" y="490"/>
                  </a:lnTo>
                  <a:lnTo>
                    <a:pt x="615" y="503"/>
                  </a:lnTo>
                  <a:lnTo>
                    <a:pt x="624" y="517"/>
                  </a:lnTo>
                  <a:lnTo>
                    <a:pt x="636" y="533"/>
                  </a:lnTo>
                  <a:lnTo>
                    <a:pt x="648" y="548"/>
                  </a:lnTo>
                  <a:lnTo>
                    <a:pt x="661" y="562"/>
                  </a:lnTo>
                  <a:lnTo>
                    <a:pt x="676" y="576"/>
                  </a:lnTo>
                  <a:lnTo>
                    <a:pt x="692" y="591"/>
                  </a:lnTo>
                  <a:lnTo>
                    <a:pt x="706" y="604"/>
                  </a:lnTo>
                  <a:lnTo>
                    <a:pt x="722" y="615"/>
                  </a:lnTo>
                  <a:lnTo>
                    <a:pt x="735" y="626"/>
                  </a:lnTo>
                  <a:lnTo>
                    <a:pt x="735" y="652"/>
                  </a:lnTo>
                  <a:lnTo>
                    <a:pt x="733" y="650"/>
                  </a:lnTo>
                  <a:lnTo>
                    <a:pt x="732" y="650"/>
                  </a:lnTo>
                  <a:lnTo>
                    <a:pt x="728" y="650"/>
                  </a:lnTo>
                  <a:lnTo>
                    <a:pt x="727" y="652"/>
                  </a:lnTo>
                  <a:lnTo>
                    <a:pt x="725" y="652"/>
                  </a:lnTo>
                  <a:lnTo>
                    <a:pt x="724" y="653"/>
                  </a:lnTo>
                  <a:lnTo>
                    <a:pt x="722" y="655"/>
                  </a:lnTo>
                  <a:lnTo>
                    <a:pt x="720" y="656"/>
                  </a:lnTo>
                  <a:lnTo>
                    <a:pt x="719" y="656"/>
                  </a:lnTo>
                  <a:lnTo>
                    <a:pt x="717" y="658"/>
                  </a:lnTo>
                  <a:lnTo>
                    <a:pt x="706" y="637"/>
                  </a:lnTo>
                  <a:lnTo>
                    <a:pt x="695" y="620"/>
                  </a:lnTo>
                  <a:lnTo>
                    <a:pt x="685" y="604"/>
                  </a:lnTo>
                  <a:lnTo>
                    <a:pt x="676" y="589"/>
                  </a:lnTo>
                  <a:lnTo>
                    <a:pt x="666" y="576"/>
                  </a:lnTo>
                  <a:lnTo>
                    <a:pt x="655" y="564"/>
                  </a:lnTo>
                  <a:lnTo>
                    <a:pt x="644" y="551"/>
                  </a:lnTo>
                  <a:lnTo>
                    <a:pt x="629" y="538"/>
                  </a:lnTo>
                  <a:lnTo>
                    <a:pt x="612" y="524"/>
                  </a:lnTo>
                  <a:lnTo>
                    <a:pt x="591" y="508"/>
                  </a:lnTo>
                  <a:lnTo>
                    <a:pt x="573" y="516"/>
                  </a:lnTo>
                  <a:lnTo>
                    <a:pt x="557" y="516"/>
                  </a:lnTo>
                  <a:lnTo>
                    <a:pt x="543" y="511"/>
                  </a:lnTo>
                  <a:lnTo>
                    <a:pt x="530" y="501"/>
                  </a:lnTo>
                  <a:lnTo>
                    <a:pt x="519" y="488"/>
                  </a:lnTo>
                  <a:lnTo>
                    <a:pt x="508" y="476"/>
                  </a:lnTo>
                  <a:lnTo>
                    <a:pt x="496" y="463"/>
                  </a:lnTo>
                  <a:lnTo>
                    <a:pt x="485" y="453"/>
                  </a:lnTo>
                  <a:lnTo>
                    <a:pt x="472" y="447"/>
                  </a:lnTo>
                  <a:lnTo>
                    <a:pt x="458" y="447"/>
                  </a:lnTo>
                  <a:lnTo>
                    <a:pt x="476" y="464"/>
                  </a:lnTo>
                  <a:lnTo>
                    <a:pt x="330" y="296"/>
                  </a:lnTo>
                  <a:lnTo>
                    <a:pt x="330" y="309"/>
                  </a:lnTo>
                  <a:lnTo>
                    <a:pt x="332" y="322"/>
                  </a:lnTo>
                  <a:lnTo>
                    <a:pt x="338" y="335"/>
                  </a:lnTo>
                  <a:lnTo>
                    <a:pt x="344" y="348"/>
                  </a:lnTo>
                  <a:lnTo>
                    <a:pt x="354" y="360"/>
                  </a:lnTo>
                  <a:lnTo>
                    <a:pt x="365" y="373"/>
                  </a:lnTo>
                  <a:lnTo>
                    <a:pt x="376" y="384"/>
                  </a:lnTo>
                  <a:lnTo>
                    <a:pt x="386" y="397"/>
                  </a:lnTo>
                  <a:lnTo>
                    <a:pt x="396" y="410"/>
                  </a:lnTo>
                  <a:lnTo>
                    <a:pt x="405" y="423"/>
                  </a:lnTo>
                  <a:lnTo>
                    <a:pt x="402" y="420"/>
                  </a:lnTo>
                  <a:lnTo>
                    <a:pt x="399" y="418"/>
                  </a:lnTo>
                  <a:lnTo>
                    <a:pt x="396" y="415"/>
                  </a:lnTo>
                  <a:lnTo>
                    <a:pt x="392" y="410"/>
                  </a:lnTo>
                  <a:lnTo>
                    <a:pt x="391" y="407"/>
                  </a:lnTo>
                  <a:lnTo>
                    <a:pt x="388" y="405"/>
                  </a:lnTo>
                  <a:lnTo>
                    <a:pt x="384" y="402"/>
                  </a:lnTo>
                  <a:lnTo>
                    <a:pt x="381" y="400"/>
                  </a:lnTo>
                  <a:lnTo>
                    <a:pt x="376" y="399"/>
                  </a:lnTo>
                  <a:lnTo>
                    <a:pt x="373" y="397"/>
                  </a:lnTo>
                  <a:lnTo>
                    <a:pt x="370" y="407"/>
                  </a:lnTo>
                  <a:lnTo>
                    <a:pt x="368" y="410"/>
                  </a:lnTo>
                  <a:lnTo>
                    <a:pt x="365" y="412"/>
                  </a:lnTo>
                  <a:lnTo>
                    <a:pt x="362" y="412"/>
                  </a:lnTo>
                  <a:lnTo>
                    <a:pt x="357" y="410"/>
                  </a:lnTo>
                  <a:lnTo>
                    <a:pt x="354" y="407"/>
                  </a:lnTo>
                  <a:lnTo>
                    <a:pt x="351" y="405"/>
                  </a:lnTo>
                  <a:lnTo>
                    <a:pt x="346" y="407"/>
                  </a:lnTo>
                  <a:lnTo>
                    <a:pt x="341" y="408"/>
                  </a:lnTo>
                  <a:lnTo>
                    <a:pt x="338" y="415"/>
                  </a:lnTo>
                  <a:lnTo>
                    <a:pt x="312" y="391"/>
                  </a:lnTo>
                  <a:lnTo>
                    <a:pt x="301" y="391"/>
                  </a:lnTo>
                  <a:lnTo>
                    <a:pt x="290" y="388"/>
                  </a:lnTo>
                  <a:lnTo>
                    <a:pt x="277" y="384"/>
                  </a:lnTo>
                  <a:lnTo>
                    <a:pt x="264" y="378"/>
                  </a:lnTo>
                  <a:lnTo>
                    <a:pt x="252" y="370"/>
                  </a:lnTo>
                  <a:lnTo>
                    <a:pt x="237" y="362"/>
                  </a:lnTo>
                  <a:lnTo>
                    <a:pt x="224" y="352"/>
                  </a:lnTo>
                  <a:lnTo>
                    <a:pt x="212" y="341"/>
                  </a:lnTo>
                  <a:lnTo>
                    <a:pt x="199" y="332"/>
                  </a:lnTo>
                  <a:lnTo>
                    <a:pt x="186" y="320"/>
                  </a:lnTo>
                  <a:lnTo>
                    <a:pt x="53" y="162"/>
                  </a:lnTo>
                  <a:lnTo>
                    <a:pt x="66" y="170"/>
                  </a:lnTo>
                  <a:lnTo>
                    <a:pt x="77" y="180"/>
                  </a:lnTo>
                  <a:lnTo>
                    <a:pt x="90" y="191"/>
                  </a:lnTo>
                  <a:lnTo>
                    <a:pt x="101" y="202"/>
                  </a:lnTo>
                  <a:lnTo>
                    <a:pt x="112" y="215"/>
                  </a:lnTo>
                  <a:lnTo>
                    <a:pt x="124" y="228"/>
                  </a:lnTo>
                  <a:lnTo>
                    <a:pt x="136" y="240"/>
                  </a:lnTo>
                  <a:lnTo>
                    <a:pt x="149" y="252"/>
                  </a:lnTo>
                  <a:lnTo>
                    <a:pt x="164" y="263"/>
                  </a:lnTo>
                  <a:lnTo>
                    <a:pt x="180" y="271"/>
                  </a:lnTo>
                  <a:lnTo>
                    <a:pt x="183" y="269"/>
                  </a:lnTo>
                  <a:lnTo>
                    <a:pt x="184" y="268"/>
                  </a:lnTo>
                  <a:lnTo>
                    <a:pt x="186" y="266"/>
                  </a:lnTo>
                  <a:lnTo>
                    <a:pt x="186" y="263"/>
                  </a:lnTo>
                  <a:lnTo>
                    <a:pt x="186" y="260"/>
                  </a:lnTo>
                  <a:lnTo>
                    <a:pt x="188" y="256"/>
                  </a:lnTo>
                  <a:lnTo>
                    <a:pt x="186" y="255"/>
                  </a:lnTo>
                  <a:lnTo>
                    <a:pt x="186" y="252"/>
                  </a:lnTo>
                  <a:lnTo>
                    <a:pt x="186" y="248"/>
                  </a:lnTo>
                  <a:lnTo>
                    <a:pt x="186" y="247"/>
                  </a:lnTo>
                  <a:lnTo>
                    <a:pt x="212" y="264"/>
                  </a:lnTo>
                  <a:lnTo>
                    <a:pt x="207" y="266"/>
                  </a:lnTo>
                  <a:lnTo>
                    <a:pt x="205" y="268"/>
                  </a:lnTo>
                  <a:lnTo>
                    <a:pt x="204" y="271"/>
                  </a:lnTo>
                  <a:lnTo>
                    <a:pt x="202" y="274"/>
                  </a:lnTo>
                  <a:lnTo>
                    <a:pt x="202" y="277"/>
                  </a:lnTo>
                  <a:lnTo>
                    <a:pt x="202" y="280"/>
                  </a:lnTo>
                  <a:lnTo>
                    <a:pt x="202" y="285"/>
                  </a:lnTo>
                  <a:lnTo>
                    <a:pt x="204" y="288"/>
                  </a:lnTo>
                  <a:lnTo>
                    <a:pt x="204" y="293"/>
                  </a:lnTo>
                  <a:lnTo>
                    <a:pt x="204" y="296"/>
                  </a:lnTo>
                  <a:lnTo>
                    <a:pt x="213" y="308"/>
                  </a:lnTo>
                  <a:lnTo>
                    <a:pt x="220" y="312"/>
                  </a:lnTo>
                  <a:lnTo>
                    <a:pt x="226" y="312"/>
                  </a:lnTo>
                  <a:lnTo>
                    <a:pt x="232" y="309"/>
                  </a:lnTo>
                  <a:lnTo>
                    <a:pt x="237" y="304"/>
                  </a:lnTo>
                  <a:lnTo>
                    <a:pt x="242" y="300"/>
                  </a:lnTo>
                  <a:lnTo>
                    <a:pt x="248" y="296"/>
                  </a:lnTo>
                  <a:lnTo>
                    <a:pt x="255" y="296"/>
                  </a:lnTo>
                  <a:lnTo>
                    <a:pt x="263" y="301"/>
                  </a:lnTo>
                  <a:lnTo>
                    <a:pt x="271" y="314"/>
                  </a:lnTo>
                  <a:lnTo>
                    <a:pt x="256" y="290"/>
                  </a:lnTo>
                  <a:lnTo>
                    <a:pt x="239" y="269"/>
                  </a:lnTo>
                  <a:lnTo>
                    <a:pt x="221" y="247"/>
                  </a:lnTo>
                  <a:lnTo>
                    <a:pt x="200" y="228"/>
                  </a:lnTo>
                  <a:lnTo>
                    <a:pt x="180" y="207"/>
                  </a:lnTo>
                  <a:lnTo>
                    <a:pt x="157" y="186"/>
                  </a:lnTo>
                  <a:lnTo>
                    <a:pt x="135" y="165"/>
                  </a:lnTo>
                  <a:lnTo>
                    <a:pt x="112" y="144"/>
                  </a:lnTo>
                  <a:lnTo>
                    <a:pt x="88" y="124"/>
                  </a:lnTo>
                  <a:lnTo>
                    <a:pt x="66" y="103"/>
                  </a:lnTo>
                  <a:lnTo>
                    <a:pt x="55" y="98"/>
                  </a:lnTo>
                  <a:lnTo>
                    <a:pt x="47" y="98"/>
                  </a:lnTo>
                  <a:lnTo>
                    <a:pt x="39" y="101"/>
                  </a:lnTo>
                  <a:lnTo>
                    <a:pt x="34" y="106"/>
                  </a:lnTo>
                  <a:lnTo>
                    <a:pt x="29" y="111"/>
                  </a:lnTo>
                  <a:lnTo>
                    <a:pt x="24" y="119"/>
                  </a:lnTo>
                  <a:lnTo>
                    <a:pt x="20" y="125"/>
                  </a:lnTo>
                  <a:lnTo>
                    <a:pt x="15" y="133"/>
                  </a:lnTo>
                  <a:lnTo>
                    <a:pt x="8" y="140"/>
                  </a:lnTo>
                  <a:lnTo>
                    <a:pt x="0" y="144"/>
                  </a:lnTo>
                  <a:lnTo>
                    <a:pt x="4" y="130"/>
                  </a:lnTo>
                  <a:lnTo>
                    <a:pt x="8" y="112"/>
                  </a:lnTo>
                  <a:lnTo>
                    <a:pt x="15" y="93"/>
                  </a:lnTo>
                  <a:lnTo>
                    <a:pt x="23" y="74"/>
                  </a:lnTo>
                  <a:lnTo>
                    <a:pt x="34" y="53"/>
                  </a:lnTo>
                  <a:lnTo>
                    <a:pt x="47" y="36"/>
                  </a:lnTo>
                  <a:lnTo>
                    <a:pt x="63" y="20"/>
                  </a:lnTo>
                  <a:lnTo>
                    <a:pt x="80" y="8"/>
                  </a:lnTo>
                  <a:lnTo>
                    <a:pt x="101" y="2"/>
                  </a:lnTo>
                  <a:lnTo>
                    <a:pt x="127" y="0"/>
                  </a:lnTo>
                  <a:lnTo>
                    <a:pt x="152" y="18"/>
                  </a:lnTo>
                  <a:lnTo>
                    <a:pt x="175" y="28"/>
                  </a:lnTo>
                  <a:lnTo>
                    <a:pt x="197" y="32"/>
                  </a:lnTo>
                  <a:lnTo>
                    <a:pt x="216" y="32"/>
                  </a:lnTo>
                  <a:lnTo>
                    <a:pt x="234" y="32"/>
                  </a:lnTo>
                  <a:lnTo>
                    <a:pt x="253" y="32"/>
                  </a:lnTo>
                  <a:lnTo>
                    <a:pt x="272" y="37"/>
                  </a:lnTo>
                  <a:lnTo>
                    <a:pt x="292" y="47"/>
                  </a:lnTo>
                  <a:lnTo>
                    <a:pt x="314" y="66"/>
                  </a:lnTo>
                  <a:lnTo>
                    <a:pt x="338" y="95"/>
                  </a:lnTo>
                  <a:lnTo>
                    <a:pt x="338" y="95"/>
                  </a:lnTo>
                  <a:lnTo>
                    <a:pt x="336" y="95"/>
                  </a:lnTo>
                  <a:close/>
                </a:path>
              </a:pathLst>
            </a:custGeom>
            <a:solidFill>
              <a:srgbClr val="600C0C"/>
            </a:solidFill>
            <a:ln w="9525">
              <a:noFill/>
              <a:round/>
              <a:headEnd/>
              <a:tailEnd/>
            </a:ln>
          </p:spPr>
          <p:txBody>
            <a:bodyPr/>
            <a:lstStyle/>
            <a:p>
              <a:endParaRPr lang="en-US"/>
            </a:p>
          </p:txBody>
        </p:sp>
        <p:sp>
          <p:nvSpPr>
            <p:cNvPr id="57462" name="Freeform 118"/>
            <p:cNvSpPr>
              <a:spLocks/>
            </p:cNvSpPr>
            <p:nvPr/>
          </p:nvSpPr>
          <p:spPr bwMode="auto">
            <a:xfrm>
              <a:off x="3198" y="3562"/>
              <a:ext cx="9" cy="18"/>
            </a:xfrm>
            <a:custGeom>
              <a:avLst/>
              <a:gdLst/>
              <a:ahLst/>
              <a:cxnLst>
                <a:cxn ang="0">
                  <a:pos x="16" y="10"/>
                </a:cxn>
                <a:cxn ang="0">
                  <a:pos x="17" y="13"/>
                </a:cxn>
                <a:cxn ang="0">
                  <a:pos x="17" y="16"/>
                </a:cxn>
                <a:cxn ang="0">
                  <a:pos x="16" y="18"/>
                </a:cxn>
                <a:cxn ang="0">
                  <a:pos x="14" y="21"/>
                </a:cxn>
                <a:cxn ang="0">
                  <a:pos x="13" y="23"/>
                </a:cxn>
                <a:cxn ang="0">
                  <a:pos x="9" y="24"/>
                </a:cxn>
                <a:cxn ang="0">
                  <a:pos x="6" y="28"/>
                </a:cxn>
                <a:cxn ang="0">
                  <a:pos x="5" y="29"/>
                </a:cxn>
                <a:cxn ang="0">
                  <a:pos x="1" y="32"/>
                </a:cxn>
                <a:cxn ang="0">
                  <a:pos x="0" y="36"/>
                </a:cxn>
                <a:cxn ang="0">
                  <a:pos x="17" y="18"/>
                </a:cxn>
                <a:cxn ang="0">
                  <a:pos x="0" y="0"/>
                </a:cxn>
                <a:cxn ang="0">
                  <a:pos x="1" y="0"/>
                </a:cxn>
                <a:cxn ang="0">
                  <a:pos x="3" y="0"/>
                </a:cxn>
                <a:cxn ang="0">
                  <a:pos x="5" y="0"/>
                </a:cxn>
                <a:cxn ang="0">
                  <a:pos x="6" y="2"/>
                </a:cxn>
                <a:cxn ang="0">
                  <a:pos x="8" y="2"/>
                </a:cxn>
                <a:cxn ang="0">
                  <a:pos x="9" y="4"/>
                </a:cxn>
                <a:cxn ang="0">
                  <a:pos x="11" y="5"/>
                </a:cxn>
                <a:cxn ang="0">
                  <a:pos x="13" y="7"/>
                </a:cxn>
                <a:cxn ang="0">
                  <a:pos x="14" y="8"/>
                </a:cxn>
                <a:cxn ang="0">
                  <a:pos x="17" y="10"/>
                </a:cxn>
                <a:cxn ang="0">
                  <a:pos x="17" y="10"/>
                </a:cxn>
                <a:cxn ang="0">
                  <a:pos x="16" y="10"/>
                </a:cxn>
              </a:cxnLst>
              <a:rect l="0" t="0" r="r" b="b"/>
              <a:pathLst>
                <a:path w="17" h="36">
                  <a:moveTo>
                    <a:pt x="16" y="10"/>
                  </a:moveTo>
                  <a:lnTo>
                    <a:pt x="17" y="13"/>
                  </a:lnTo>
                  <a:lnTo>
                    <a:pt x="17" y="16"/>
                  </a:lnTo>
                  <a:lnTo>
                    <a:pt x="16" y="18"/>
                  </a:lnTo>
                  <a:lnTo>
                    <a:pt x="14" y="21"/>
                  </a:lnTo>
                  <a:lnTo>
                    <a:pt x="13" y="23"/>
                  </a:lnTo>
                  <a:lnTo>
                    <a:pt x="9" y="24"/>
                  </a:lnTo>
                  <a:lnTo>
                    <a:pt x="6" y="28"/>
                  </a:lnTo>
                  <a:lnTo>
                    <a:pt x="5" y="29"/>
                  </a:lnTo>
                  <a:lnTo>
                    <a:pt x="1" y="32"/>
                  </a:lnTo>
                  <a:lnTo>
                    <a:pt x="0" y="36"/>
                  </a:lnTo>
                  <a:lnTo>
                    <a:pt x="17" y="18"/>
                  </a:lnTo>
                  <a:lnTo>
                    <a:pt x="0" y="0"/>
                  </a:lnTo>
                  <a:lnTo>
                    <a:pt x="1" y="0"/>
                  </a:lnTo>
                  <a:lnTo>
                    <a:pt x="3" y="0"/>
                  </a:lnTo>
                  <a:lnTo>
                    <a:pt x="5" y="0"/>
                  </a:lnTo>
                  <a:lnTo>
                    <a:pt x="6" y="2"/>
                  </a:lnTo>
                  <a:lnTo>
                    <a:pt x="8" y="2"/>
                  </a:lnTo>
                  <a:lnTo>
                    <a:pt x="9" y="4"/>
                  </a:lnTo>
                  <a:lnTo>
                    <a:pt x="11" y="5"/>
                  </a:lnTo>
                  <a:lnTo>
                    <a:pt x="13" y="7"/>
                  </a:lnTo>
                  <a:lnTo>
                    <a:pt x="14" y="8"/>
                  </a:lnTo>
                  <a:lnTo>
                    <a:pt x="17" y="10"/>
                  </a:lnTo>
                  <a:lnTo>
                    <a:pt x="17" y="10"/>
                  </a:lnTo>
                  <a:lnTo>
                    <a:pt x="16" y="10"/>
                  </a:lnTo>
                  <a:close/>
                </a:path>
              </a:pathLst>
            </a:custGeom>
            <a:solidFill>
              <a:srgbClr val="520000"/>
            </a:solidFill>
            <a:ln w="9525">
              <a:noFill/>
              <a:round/>
              <a:headEnd/>
              <a:tailEnd/>
            </a:ln>
          </p:spPr>
          <p:txBody>
            <a:bodyPr/>
            <a:lstStyle/>
            <a:p>
              <a:endParaRPr lang="en-US"/>
            </a:p>
          </p:txBody>
        </p:sp>
        <p:sp>
          <p:nvSpPr>
            <p:cNvPr id="57463" name="Freeform 119"/>
            <p:cNvSpPr>
              <a:spLocks/>
            </p:cNvSpPr>
            <p:nvPr/>
          </p:nvSpPr>
          <p:spPr bwMode="auto">
            <a:xfrm>
              <a:off x="3332" y="3567"/>
              <a:ext cx="26" cy="64"/>
            </a:xfrm>
            <a:custGeom>
              <a:avLst/>
              <a:gdLst/>
              <a:ahLst/>
              <a:cxnLst>
                <a:cxn ang="0">
                  <a:pos x="16" y="24"/>
                </a:cxn>
                <a:cxn ang="0">
                  <a:pos x="19" y="29"/>
                </a:cxn>
                <a:cxn ang="0">
                  <a:pos x="22" y="32"/>
                </a:cxn>
                <a:cxn ang="0">
                  <a:pos x="26" y="34"/>
                </a:cxn>
                <a:cxn ang="0">
                  <a:pos x="30" y="34"/>
                </a:cxn>
                <a:cxn ang="0">
                  <a:pos x="34" y="34"/>
                </a:cxn>
                <a:cxn ang="0">
                  <a:pos x="37" y="34"/>
                </a:cxn>
                <a:cxn ang="0">
                  <a:pos x="42" y="34"/>
                </a:cxn>
                <a:cxn ang="0">
                  <a:pos x="45" y="34"/>
                </a:cxn>
                <a:cxn ang="0">
                  <a:pos x="50" y="32"/>
                </a:cxn>
                <a:cxn ang="0">
                  <a:pos x="53" y="32"/>
                </a:cxn>
                <a:cxn ang="0">
                  <a:pos x="38" y="40"/>
                </a:cxn>
                <a:cxn ang="0">
                  <a:pos x="30" y="51"/>
                </a:cxn>
                <a:cxn ang="0">
                  <a:pos x="27" y="62"/>
                </a:cxn>
                <a:cxn ang="0">
                  <a:pos x="26" y="74"/>
                </a:cxn>
                <a:cxn ang="0">
                  <a:pos x="27" y="85"/>
                </a:cxn>
                <a:cxn ang="0">
                  <a:pos x="27" y="96"/>
                </a:cxn>
                <a:cxn ang="0">
                  <a:pos x="27" y="107"/>
                </a:cxn>
                <a:cxn ang="0">
                  <a:pos x="22" y="115"/>
                </a:cxn>
                <a:cxn ang="0">
                  <a:pos x="16" y="123"/>
                </a:cxn>
                <a:cxn ang="0">
                  <a:pos x="3" y="128"/>
                </a:cxn>
                <a:cxn ang="0">
                  <a:pos x="0" y="128"/>
                </a:cxn>
                <a:cxn ang="0">
                  <a:pos x="0" y="128"/>
                </a:cxn>
                <a:cxn ang="0">
                  <a:pos x="2" y="126"/>
                </a:cxn>
                <a:cxn ang="0">
                  <a:pos x="5" y="125"/>
                </a:cxn>
                <a:cxn ang="0">
                  <a:pos x="10" y="120"/>
                </a:cxn>
                <a:cxn ang="0">
                  <a:pos x="13" y="115"/>
                </a:cxn>
                <a:cxn ang="0">
                  <a:pos x="18" y="110"/>
                </a:cxn>
                <a:cxn ang="0">
                  <a:pos x="22" y="104"/>
                </a:cxn>
                <a:cxn ang="0">
                  <a:pos x="26" y="99"/>
                </a:cxn>
                <a:cxn ang="0">
                  <a:pos x="27" y="93"/>
                </a:cxn>
                <a:cxn ang="0">
                  <a:pos x="3" y="85"/>
                </a:cxn>
                <a:cxn ang="0">
                  <a:pos x="35" y="43"/>
                </a:cxn>
                <a:cxn ang="0">
                  <a:pos x="34" y="40"/>
                </a:cxn>
                <a:cxn ang="0">
                  <a:pos x="32" y="38"/>
                </a:cxn>
                <a:cxn ang="0">
                  <a:pos x="29" y="35"/>
                </a:cxn>
                <a:cxn ang="0">
                  <a:pos x="27" y="35"/>
                </a:cxn>
                <a:cxn ang="0">
                  <a:pos x="24" y="34"/>
                </a:cxn>
                <a:cxn ang="0">
                  <a:pos x="21" y="34"/>
                </a:cxn>
                <a:cxn ang="0">
                  <a:pos x="18" y="32"/>
                </a:cxn>
                <a:cxn ang="0">
                  <a:pos x="14" y="32"/>
                </a:cxn>
                <a:cxn ang="0">
                  <a:pos x="13" y="32"/>
                </a:cxn>
                <a:cxn ang="0">
                  <a:pos x="10" y="32"/>
                </a:cxn>
                <a:cxn ang="0">
                  <a:pos x="27" y="0"/>
                </a:cxn>
                <a:cxn ang="0">
                  <a:pos x="53" y="8"/>
                </a:cxn>
                <a:cxn ang="0">
                  <a:pos x="18" y="26"/>
                </a:cxn>
                <a:cxn ang="0">
                  <a:pos x="18" y="26"/>
                </a:cxn>
                <a:cxn ang="0">
                  <a:pos x="16" y="24"/>
                </a:cxn>
              </a:cxnLst>
              <a:rect l="0" t="0" r="r" b="b"/>
              <a:pathLst>
                <a:path w="53" h="128">
                  <a:moveTo>
                    <a:pt x="16" y="24"/>
                  </a:moveTo>
                  <a:lnTo>
                    <a:pt x="19" y="29"/>
                  </a:lnTo>
                  <a:lnTo>
                    <a:pt x="22" y="32"/>
                  </a:lnTo>
                  <a:lnTo>
                    <a:pt x="26" y="34"/>
                  </a:lnTo>
                  <a:lnTo>
                    <a:pt x="30" y="34"/>
                  </a:lnTo>
                  <a:lnTo>
                    <a:pt x="34" y="34"/>
                  </a:lnTo>
                  <a:lnTo>
                    <a:pt x="37" y="34"/>
                  </a:lnTo>
                  <a:lnTo>
                    <a:pt x="42" y="34"/>
                  </a:lnTo>
                  <a:lnTo>
                    <a:pt x="45" y="34"/>
                  </a:lnTo>
                  <a:lnTo>
                    <a:pt x="50" y="32"/>
                  </a:lnTo>
                  <a:lnTo>
                    <a:pt x="53" y="32"/>
                  </a:lnTo>
                  <a:lnTo>
                    <a:pt x="38" y="40"/>
                  </a:lnTo>
                  <a:lnTo>
                    <a:pt x="30" y="51"/>
                  </a:lnTo>
                  <a:lnTo>
                    <a:pt x="27" y="62"/>
                  </a:lnTo>
                  <a:lnTo>
                    <a:pt x="26" y="74"/>
                  </a:lnTo>
                  <a:lnTo>
                    <a:pt x="27" y="85"/>
                  </a:lnTo>
                  <a:lnTo>
                    <a:pt x="27" y="96"/>
                  </a:lnTo>
                  <a:lnTo>
                    <a:pt x="27" y="107"/>
                  </a:lnTo>
                  <a:lnTo>
                    <a:pt x="22" y="115"/>
                  </a:lnTo>
                  <a:lnTo>
                    <a:pt x="16" y="123"/>
                  </a:lnTo>
                  <a:lnTo>
                    <a:pt x="3" y="128"/>
                  </a:lnTo>
                  <a:lnTo>
                    <a:pt x="0" y="128"/>
                  </a:lnTo>
                  <a:lnTo>
                    <a:pt x="0" y="128"/>
                  </a:lnTo>
                  <a:lnTo>
                    <a:pt x="2" y="126"/>
                  </a:lnTo>
                  <a:lnTo>
                    <a:pt x="5" y="125"/>
                  </a:lnTo>
                  <a:lnTo>
                    <a:pt x="10" y="120"/>
                  </a:lnTo>
                  <a:lnTo>
                    <a:pt x="13" y="115"/>
                  </a:lnTo>
                  <a:lnTo>
                    <a:pt x="18" y="110"/>
                  </a:lnTo>
                  <a:lnTo>
                    <a:pt x="22" y="104"/>
                  </a:lnTo>
                  <a:lnTo>
                    <a:pt x="26" y="99"/>
                  </a:lnTo>
                  <a:lnTo>
                    <a:pt x="27" y="93"/>
                  </a:lnTo>
                  <a:lnTo>
                    <a:pt x="3" y="85"/>
                  </a:lnTo>
                  <a:lnTo>
                    <a:pt x="35" y="43"/>
                  </a:lnTo>
                  <a:lnTo>
                    <a:pt x="34" y="40"/>
                  </a:lnTo>
                  <a:lnTo>
                    <a:pt x="32" y="38"/>
                  </a:lnTo>
                  <a:lnTo>
                    <a:pt x="29" y="35"/>
                  </a:lnTo>
                  <a:lnTo>
                    <a:pt x="27" y="35"/>
                  </a:lnTo>
                  <a:lnTo>
                    <a:pt x="24" y="34"/>
                  </a:lnTo>
                  <a:lnTo>
                    <a:pt x="21" y="34"/>
                  </a:lnTo>
                  <a:lnTo>
                    <a:pt x="18" y="32"/>
                  </a:lnTo>
                  <a:lnTo>
                    <a:pt x="14" y="32"/>
                  </a:lnTo>
                  <a:lnTo>
                    <a:pt x="13" y="32"/>
                  </a:lnTo>
                  <a:lnTo>
                    <a:pt x="10" y="32"/>
                  </a:lnTo>
                  <a:lnTo>
                    <a:pt x="27" y="0"/>
                  </a:lnTo>
                  <a:lnTo>
                    <a:pt x="53" y="8"/>
                  </a:lnTo>
                  <a:lnTo>
                    <a:pt x="18" y="26"/>
                  </a:lnTo>
                  <a:lnTo>
                    <a:pt x="18" y="26"/>
                  </a:lnTo>
                  <a:lnTo>
                    <a:pt x="16" y="24"/>
                  </a:lnTo>
                  <a:close/>
                </a:path>
              </a:pathLst>
            </a:custGeom>
            <a:solidFill>
              <a:srgbClr val="520000"/>
            </a:solidFill>
            <a:ln w="9525">
              <a:noFill/>
              <a:round/>
              <a:headEnd/>
              <a:tailEnd/>
            </a:ln>
          </p:spPr>
          <p:txBody>
            <a:bodyPr/>
            <a:lstStyle/>
            <a:p>
              <a:endParaRPr lang="en-US"/>
            </a:p>
          </p:txBody>
        </p:sp>
        <p:sp>
          <p:nvSpPr>
            <p:cNvPr id="57464" name="Freeform 120"/>
            <p:cNvSpPr>
              <a:spLocks/>
            </p:cNvSpPr>
            <p:nvPr/>
          </p:nvSpPr>
          <p:spPr bwMode="auto">
            <a:xfrm>
              <a:off x="3494" y="3560"/>
              <a:ext cx="4" cy="13"/>
            </a:xfrm>
            <a:custGeom>
              <a:avLst/>
              <a:gdLst/>
              <a:ahLst/>
              <a:cxnLst>
                <a:cxn ang="0">
                  <a:pos x="0" y="0"/>
                </a:cxn>
                <a:cxn ang="0">
                  <a:pos x="8" y="0"/>
                </a:cxn>
                <a:cxn ang="0">
                  <a:pos x="8" y="25"/>
                </a:cxn>
                <a:cxn ang="0">
                  <a:pos x="0" y="25"/>
                </a:cxn>
                <a:cxn ang="0">
                  <a:pos x="0" y="0"/>
                </a:cxn>
                <a:cxn ang="0">
                  <a:pos x="0" y="0"/>
                </a:cxn>
              </a:cxnLst>
              <a:rect l="0" t="0" r="r" b="b"/>
              <a:pathLst>
                <a:path w="8" h="25">
                  <a:moveTo>
                    <a:pt x="0" y="0"/>
                  </a:moveTo>
                  <a:lnTo>
                    <a:pt x="8" y="0"/>
                  </a:lnTo>
                  <a:lnTo>
                    <a:pt x="8" y="25"/>
                  </a:lnTo>
                  <a:lnTo>
                    <a:pt x="0" y="25"/>
                  </a:lnTo>
                  <a:lnTo>
                    <a:pt x="0" y="0"/>
                  </a:lnTo>
                  <a:lnTo>
                    <a:pt x="0" y="0"/>
                  </a:lnTo>
                  <a:close/>
                </a:path>
              </a:pathLst>
            </a:custGeom>
            <a:solidFill>
              <a:srgbClr val="893939"/>
            </a:solidFill>
            <a:ln w="9525">
              <a:noFill/>
              <a:round/>
              <a:headEnd/>
              <a:tailEnd/>
            </a:ln>
          </p:spPr>
          <p:txBody>
            <a:bodyPr/>
            <a:lstStyle/>
            <a:p>
              <a:endParaRPr lang="en-US"/>
            </a:p>
          </p:txBody>
        </p:sp>
        <p:sp>
          <p:nvSpPr>
            <p:cNvPr id="57465" name="Freeform 121"/>
            <p:cNvSpPr>
              <a:spLocks/>
            </p:cNvSpPr>
            <p:nvPr/>
          </p:nvSpPr>
          <p:spPr bwMode="auto">
            <a:xfrm>
              <a:off x="3552" y="3570"/>
              <a:ext cx="9" cy="26"/>
            </a:xfrm>
            <a:custGeom>
              <a:avLst/>
              <a:gdLst/>
              <a:ahLst/>
              <a:cxnLst>
                <a:cxn ang="0">
                  <a:pos x="16" y="0"/>
                </a:cxn>
                <a:cxn ang="0">
                  <a:pos x="0" y="52"/>
                </a:cxn>
                <a:cxn ang="0">
                  <a:pos x="18" y="2"/>
                </a:cxn>
                <a:cxn ang="0">
                  <a:pos x="18" y="2"/>
                </a:cxn>
                <a:cxn ang="0">
                  <a:pos x="16" y="0"/>
                </a:cxn>
              </a:cxnLst>
              <a:rect l="0" t="0" r="r" b="b"/>
              <a:pathLst>
                <a:path w="18" h="52">
                  <a:moveTo>
                    <a:pt x="16" y="0"/>
                  </a:moveTo>
                  <a:lnTo>
                    <a:pt x="0" y="52"/>
                  </a:lnTo>
                  <a:lnTo>
                    <a:pt x="18" y="2"/>
                  </a:lnTo>
                  <a:lnTo>
                    <a:pt x="18" y="2"/>
                  </a:lnTo>
                  <a:lnTo>
                    <a:pt x="16" y="0"/>
                  </a:lnTo>
                  <a:close/>
                </a:path>
              </a:pathLst>
            </a:custGeom>
            <a:solidFill>
              <a:srgbClr val="893939"/>
            </a:solidFill>
            <a:ln w="9525">
              <a:noFill/>
              <a:round/>
              <a:headEnd/>
              <a:tailEnd/>
            </a:ln>
          </p:spPr>
          <p:txBody>
            <a:bodyPr/>
            <a:lstStyle/>
            <a:p>
              <a:endParaRPr lang="en-US"/>
            </a:p>
          </p:txBody>
        </p:sp>
        <p:sp>
          <p:nvSpPr>
            <p:cNvPr id="57466" name="Freeform 122"/>
            <p:cNvSpPr>
              <a:spLocks/>
            </p:cNvSpPr>
            <p:nvPr/>
          </p:nvSpPr>
          <p:spPr bwMode="auto">
            <a:xfrm>
              <a:off x="3608" y="3570"/>
              <a:ext cx="7" cy="31"/>
            </a:xfrm>
            <a:custGeom>
              <a:avLst/>
              <a:gdLst/>
              <a:ahLst/>
              <a:cxnLst>
                <a:cxn ang="0">
                  <a:pos x="14" y="0"/>
                </a:cxn>
                <a:cxn ang="0">
                  <a:pos x="0" y="61"/>
                </a:cxn>
                <a:cxn ang="0">
                  <a:pos x="14" y="2"/>
                </a:cxn>
                <a:cxn ang="0">
                  <a:pos x="14" y="2"/>
                </a:cxn>
                <a:cxn ang="0">
                  <a:pos x="14" y="0"/>
                </a:cxn>
              </a:cxnLst>
              <a:rect l="0" t="0" r="r" b="b"/>
              <a:pathLst>
                <a:path w="14" h="61">
                  <a:moveTo>
                    <a:pt x="14" y="0"/>
                  </a:moveTo>
                  <a:lnTo>
                    <a:pt x="0" y="61"/>
                  </a:lnTo>
                  <a:lnTo>
                    <a:pt x="14" y="2"/>
                  </a:lnTo>
                  <a:lnTo>
                    <a:pt x="14" y="2"/>
                  </a:lnTo>
                  <a:lnTo>
                    <a:pt x="14" y="0"/>
                  </a:lnTo>
                  <a:close/>
                </a:path>
              </a:pathLst>
            </a:custGeom>
            <a:solidFill>
              <a:srgbClr val="520000"/>
            </a:solidFill>
            <a:ln w="9525">
              <a:noFill/>
              <a:round/>
              <a:headEnd/>
              <a:tailEnd/>
            </a:ln>
          </p:spPr>
          <p:txBody>
            <a:bodyPr/>
            <a:lstStyle/>
            <a:p>
              <a:endParaRPr lang="en-US"/>
            </a:p>
          </p:txBody>
        </p:sp>
        <p:sp>
          <p:nvSpPr>
            <p:cNvPr id="57467" name="Freeform 123"/>
            <p:cNvSpPr>
              <a:spLocks/>
            </p:cNvSpPr>
            <p:nvPr/>
          </p:nvSpPr>
          <p:spPr bwMode="auto">
            <a:xfrm>
              <a:off x="3222" y="3574"/>
              <a:ext cx="10" cy="31"/>
            </a:xfrm>
            <a:custGeom>
              <a:avLst/>
              <a:gdLst/>
              <a:ahLst/>
              <a:cxnLst>
                <a:cxn ang="0">
                  <a:pos x="17" y="60"/>
                </a:cxn>
                <a:cxn ang="0">
                  <a:pos x="0" y="29"/>
                </a:cxn>
                <a:cxn ang="0">
                  <a:pos x="11" y="36"/>
                </a:cxn>
                <a:cxn ang="0">
                  <a:pos x="11" y="0"/>
                </a:cxn>
                <a:cxn ang="0">
                  <a:pos x="14" y="7"/>
                </a:cxn>
                <a:cxn ang="0">
                  <a:pos x="17" y="12"/>
                </a:cxn>
                <a:cxn ang="0">
                  <a:pos x="17" y="18"/>
                </a:cxn>
                <a:cxn ang="0">
                  <a:pos x="19" y="24"/>
                </a:cxn>
                <a:cxn ang="0">
                  <a:pos x="19" y="31"/>
                </a:cxn>
                <a:cxn ang="0">
                  <a:pos x="17" y="37"/>
                </a:cxn>
                <a:cxn ang="0">
                  <a:pos x="17" y="44"/>
                </a:cxn>
                <a:cxn ang="0">
                  <a:pos x="17" y="50"/>
                </a:cxn>
                <a:cxn ang="0">
                  <a:pos x="17" y="55"/>
                </a:cxn>
                <a:cxn ang="0">
                  <a:pos x="17" y="61"/>
                </a:cxn>
                <a:cxn ang="0">
                  <a:pos x="17" y="61"/>
                </a:cxn>
                <a:cxn ang="0">
                  <a:pos x="17" y="60"/>
                </a:cxn>
              </a:cxnLst>
              <a:rect l="0" t="0" r="r" b="b"/>
              <a:pathLst>
                <a:path w="19" h="61">
                  <a:moveTo>
                    <a:pt x="17" y="60"/>
                  </a:moveTo>
                  <a:lnTo>
                    <a:pt x="0" y="29"/>
                  </a:lnTo>
                  <a:lnTo>
                    <a:pt x="11" y="36"/>
                  </a:lnTo>
                  <a:lnTo>
                    <a:pt x="11" y="0"/>
                  </a:lnTo>
                  <a:lnTo>
                    <a:pt x="14" y="7"/>
                  </a:lnTo>
                  <a:lnTo>
                    <a:pt x="17" y="12"/>
                  </a:lnTo>
                  <a:lnTo>
                    <a:pt x="17" y="18"/>
                  </a:lnTo>
                  <a:lnTo>
                    <a:pt x="19" y="24"/>
                  </a:lnTo>
                  <a:lnTo>
                    <a:pt x="19" y="31"/>
                  </a:lnTo>
                  <a:lnTo>
                    <a:pt x="17" y="37"/>
                  </a:lnTo>
                  <a:lnTo>
                    <a:pt x="17" y="44"/>
                  </a:lnTo>
                  <a:lnTo>
                    <a:pt x="17" y="50"/>
                  </a:lnTo>
                  <a:lnTo>
                    <a:pt x="17" y="55"/>
                  </a:lnTo>
                  <a:lnTo>
                    <a:pt x="17" y="61"/>
                  </a:lnTo>
                  <a:lnTo>
                    <a:pt x="17" y="61"/>
                  </a:lnTo>
                  <a:lnTo>
                    <a:pt x="17" y="60"/>
                  </a:lnTo>
                  <a:close/>
                </a:path>
              </a:pathLst>
            </a:custGeom>
            <a:solidFill>
              <a:srgbClr val="520000"/>
            </a:solidFill>
            <a:ln w="9525">
              <a:noFill/>
              <a:round/>
              <a:headEnd/>
              <a:tailEnd/>
            </a:ln>
          </p:spPr>
          <p:txBody>
            <a:bodyPr/>
            <a:lstStyle/>
            <a:p>
              <a:endParaRPr lang="en-US"/>
            </a:p>
          </p:txBody>
        </p:sp>
        <p:sp>
          <p:nvSpPr>
            <p:cNvPr id="57468" name="Freeform 124"/>
            <p:cNvSpPr>
              <a:spLocks/>
            </p:cNvSpPr>
            <p:nvPr/>
          </p:nvSpPr>
          <p:spPr bwMode="auto">
            <a:xfrm>
              <a:off x="3561" y="3574"/>
              <a:ext cx="9" cy="31"/>
            </a:xfrm>
            <a:custGeom>
              <a:avLst/>
              <a:gdLst/>
              <a:ahLst/>
              <a:cxnLst>
                <a:cxn ang="0">
                  <a:pos x="16" y="0"/>
                </a:cxn>
                <a:cxn ang="0">
                  <a:pos x="0" y="61"/>
                </a:cxn>
                <a:cxn ang="0">
                  <a:pos x="17" y="0"/>
                </a:cxn>
                <a:cxn ang="0">
                  <a:pos x="17" y="0"/>
                </a:cxn>
                <a:cxn ang="0">
                  <a:pos x="16" y="0"/>
                </a:cxn>
              </a:cxnLst>
              <a:rect l="0" t="0" r="r" b="b"/>
              <a:pathLst>
                <a:path w="17" h="61">
                  <a:moveTo>
                    <a:pt x="16" y="0"/>
                  </a:moveTo>
                  <a:lnTo>
                    <a:pt x="0" y="61"/>
                  </a:lnTo>
                  <a:lnTo>
                    <a:pt x="17" y="0"/>
                  </a:lnTo>
                  <a:lnTo>
                    <a:pt x="17" y="0"/>
                  </a:lnTo>
                  <a:lnTo>
                    <a:pt x="16" y="0"/>
                  </a:lnTo>
                  <a:close/>
                </a:path>
              </a:pathLst>
            </a:custGeom>
            <a:solidFill>
              <a:srgbClr val="893939"/>
            </a:solidFill>
            <a:ln w="9525">
              <a:noFill/>
              <a:round/>
              <a:headEnd/>
              <a:tailEnd/>
            </a:ln>
          </p:spPr>
          <p:txBody>
            <a:bodyPr/>
            <a:lstStyle/>
            <a:p>
              <a:endParaRPr lang="en-US"/>
            </a:p>
          </p:txBody>
        </p:sp>
        <p:sp>
          <p:nvSpPr>
            <p:cNvPr id="57469" name="Freeform 125"/>
            <p:cNvSpPr>
              <a:spLocks/>
            </p:cNvSpPr>
            <p:nvPr/>
          </p:nvSpPr>
          <p:spPr bwMode="auto">
            <a:xfrm>
              <a:off x="2982" y="3583"/>
              <a:ext cx="17" cy="13"/>
            </a:xfrm>
            <a:custGeom>
              <a:avLst/>
              <a:gdLst/>
              <a:ahLst/>
              <a:cxnLst>
                <a:cxn ang="0">
                  <a:pos x="35" y="24"/>
                </a:cxn>
                <a:cxn ang="0">
                  <a:pos x="32" y="21"/>
                </a:cxn>
                <a:cxn ang="0">
                  <a:pos x="31" y="19"/>
                </a:cxn>
                <a:cxn ang="0">
                  <a:pos x="27" y="18"/>
                </a:cxn>
                <a:cxn ang="0">
                  <a:pos x="23" y="18"/>
                </a:cxn>
                <a:cxn ang="0">
                  <a:pos x="19" y="18"/>
                </a:cxn>
                <a:cxn ang="0">
                  <a:pos x="15" y="18"/>
                </a:cxn>
                <a:cxn ang="0">
                  <a:pos x="11" y="18"/>
                </a:cxn>
                <a:cxn ang="0">
                  <a:pos x="7" y="19"/>
                </a:cxn>
                <a:cxn ang="0">
                  <a:pos x="3" y="19"/>
                </a:cxn>
                <a:cxn ang="0">
                  <a:pos x="0" y="18"/>
                </a:cxn>
                <a:cxn ang="0">
                  <a:pos x="35" y="0"/>
                </a:cxn>
                <a:cxn ang="0">
                  <a:pos x="35" y="26"/>
                </a:cxn>
                <a:cxn ang="0">
                  <a:pos x="35" y="26"/>
                </a:cxn>
                <a:cxn ang="0">
                  <a:pos x="35" y="24"/>
                </a:cxn>
              </a:cxnLst>
              <a:rect l="0" t="0" r="r" b="b"/>
              <a:pathLst>
                <a:path w="35" h="26">
                  <a:moveTo>
                    <a:pt x="35" y="24"/>
                  </a:moveTo>
                  <a:lnTo>
                    <a:pt x="32" y="21"/>
                  </a:lnTo>
                  <a:lnTo>
                    <a:pt x="31" y="19"/>
                  </a:lnTo>
                  <a:lnTo>
                    <a:pt x="27" y="18"/>
                  </a:lnTo>
                  <a:lnTo>
                    <a:pt x="23" y="18"/>
                  </a:lnTo>
                  <a:lnTo>
                    <a:pt x="19" y="18"/>
                  </a:lnTo>
                  <a:lnTo>
                    <a:pt x="15" y="18"/>
                  </a:lnTo>
                  <a:lnTo>
                    <a:pt x="11" y="18"/>
                  </a:lnTo>
                  <a:lnTo>
                    <a:pt x="7" y="19"/>
                  </a:lnTo>
                  <a:lnTo>
                    <a:pt x="3" y="19"/>
                  </a:lnTo>
                  <a:lnTo>
                    <a:pt x="0" y="18"/>
                  </a:lnTo>
                  <a:lnTo>
                    <a:pt x="35" y="0"/>
                  </a:lnTo>
                  <a:lnTo>
                    <a:pt x="35" y="26"/>
                  </a:lnTo>
                  <a:lnTo>
                    <a:pt x="35" y="26"/>
                  </a:lnTo>
                  <a:lnTo>
                    <a:pt x="35" y="24"/>
                  </a:lnTo>
                  <a:close/>
                </a:path>
              </a:pathLst>
            </a:custGeom>
            <a:solidFill>
              <a:srgbClr val="CEA156"/>
            </a:solidFill>
            <a:ln w="9525">
              <a:noFill/>
              <a:round/>
              <a:headEnd/>
              <a:tailEnd/>
            </a:ln>
          </p:spPr>
          <p:txBody>
            <a:bodyPr/>
            <a:lstStyle/>
            <a:p>
              <a:endParaRPr lang="en-US"/>
            </a:p>
          </p:txBody>
        </p:sp>
        <p:sp>
          <p:nvSpPr>
            <p:cNvPr id="57470" name="Freeform 126"/>
            <p:cNvSpPr>
              <a:spLocks/>
            </p:cNvSpPr>
            <p:nvPr/>
          </p:nvSpPr>
          <p:spPr bwMode="auto">
            <a:xfrm>
              <a:off x="3159" y="3583"/>
              <a:ext cx="6" cy="13"/>
            </a:xfrm>
            <a:custGeom>
              <a:avLst/>
              <a:gdLst/>
              <a:ahLst/>
              <a:cxnLst>
                <a:cxn ang="0">
                  <a:pos x="10" y="24"/>
                </a:cxn>
                <a:cxn ang="0">
                  <a:pos x="0" y="0"/>
                </a:cxn>
                <a:cxn ang="0">
                  <a:pos x="12" y="0"/>
                </a:cxn>
                <a:cxn ang="0">
                  <a:pos x="12" y="26"/>
                </a:cxn>
                <a:cxn ang="0">
                  <a:pos x="12" y="26"/>
                </a:cxn>
                <a:cxn ang="0">
                  <a:pos x="10" y="24"/>
                </a:cxn>
              </a:cxnLst>
              <a:rect l="0" t="0" r="r" b="b"/>
              <a:pathLst>
                <a:path w="12" h="26">
                  <a:moveTo>
                    <a:pt x="10" y="24"/>
                  </a:moveTo>
                  <a:lnTo>
                    <a:pt x="0" y="0"/>
                  </a:lnTo>
                  <a:lnTo>
                    <a:pt x="12" y="0"/>
                  </a:lnTo>
                  <a:lnTo>
                    <a:pt x="12" y="26"/>
                  </a:lnTo>
                  <a:lnTo>
                    <a:pt x="12" y="26"/>
                  </a:lnTo>
                  <a:lnTo>
                    <a:pt x="10" y="24"/>
                  </a:lnTo>
                  <a:close/>
                </a:path>
              </a:pathLst>
            </a:custGeom>
            <a:solidFill>
              <a:srgbClr val="520000"/>
            </a:solidFill>
            <a:ln w="9525">
              <a:noFill/>
              <a:round/>
              <a:headEnd/>
              <a:tailEnd/>
            </a:ln>
          </p:spPr>
          <p:txBody>
            <a:bodyPr/>
            <a:lstStyle/>
            <a:p>
              <a:endParaRPr lang="en-US"/>
            </a:p>
          </p:txBody>
        </p:sp>
        <p:sp>
          <p:nvSpPr>
            <p:cNvPr id="57471" name="Freeform 127"/>
            <p:cNvSpPr>
              <a:spLocks/>
            </p:cNvSpPr>
            <p:nvPr/>
          </p:nvSpPr>
          <p:spPr bwMode="auto">
            <a:xfrm>
              <a:off x="2649" y="3583"/>
              <a:ext cx="151" cy="157"/>
            </a:xfrm>
            <a:custGeom>
              <a:avLst/>
              <a:gdLst/>
              <a:ahLst/>
              <a:cxnLst>
                <a:cxn ang="0">
                  <a:pos x="302" y="306"/>
                </a:cxn>
                <a:cxn ang="0">
                  <a:pos x="288" y="298"/>
                </a:cxn>
                <a:cxn ang="0">
                  <a:pos x="272" y="286"/>
                </a:cxn>
                <a:cxn ang="0">
                  <a:pos x="257" y="275"/>
                </a:cxn>
                <a:cxn ang="0">
                  <a:pos x="243" y="262"/>
                </a:cxn>
                <a:cxn ang="0">
                  <a:pos x="228" y="248"/>
                </a:cxn>
                <a:cxn ang="0">
                  <a:pos x="216" y="235"/>
                </a:cxn>
                <a:cxn ang="0">
                  <a:pos x="201" y="221"/>
                </a:cxn>
                <a:cxn ang="0">
                  <a:pos x="187" y="206"/>
                </a:cxn>
                <a:cxn ang="0">
                  <a:pos x="172" y="194"/>
                </a:cxn>
                <a:cxn ang="0">
                  <a:pos x="158" y="179"/>
                </a:cxn>
                <a:cxn ang="0">
                  <a:pos x="160" y="194"/>
                </a:cxn>
                <a:cxn ang="0">
                  <a:pos x="163" y="206"/>
                </a:cxn>
                <a:cxn ang="0">
                  <a:pos x="171" y="221"/>
                </a:cxn>
                <a:cxn ang="0">
                  <a:pos x="179" y="234"/>
                </a:cxn>
                <a:cxn ang="0">
                  <a:pos x="190" y="246"/>
                </a:cxn>
                <a:cxn ang="0">
                  <a:pos x="201" y="259"/>
                </a:cxn>
                <a:cxn ang="0">
                  <a:pos x="212" y="274"/>
                </a:cxn>
                <a:cxn ang="0">
                  <a:pos x="224" y="286"/>
                </a:cxn>
                <a:cxn ang="0">
                  <a:pos x="235" y="299"/>
                </a:cxn>
                <a:cxn ang="0">
                  <a:pos x="243" y="314"/>
                </a:cxn>
                <a:cxn ang="0">
                  <a:pos x="217" y="282"/>
                </a:cxn>
                <a:cxn ang="0">
                  <a:pos x="193" y="250"/>
                </a:cxn>
                <a:cxn ang="0">
                  <a:pos x="169" y="218"/>
                </a:cxn>
                <a:cxn ang="0">
                  <a:pos x="147" y="184"/>
                </a:cxn>
                <a:cxn ang="0">
                  <a:pos x="124" y="150"/>
                </a:cxn>
                <a:cxn ang="0">
                  <a:pos x="100" y="118"/>
                </a:cxn>
                <a:cxn ang="0">
                  <a:pos x="78" y="86"/>
                </a:cxn>
                <a:cxn ang="0">
                  <a:pos x="54" y="56"/>
                </a:cxn>
                <a:cxn ang="0">
                  <a:pos x="27" y="27"/>
                </a:cxn>
                <a:cxn ang="0">
                  <a:pos x="0" y="0"/>
                </a:cxn>
                <a:cxn ang="0">
                  <a:pos x="38" y="22"/>
                </a:cxn>
                <a:cxn ang="0">
                  <a:pos x="70" y="50"/>
                </a:cxn>
                <a:cxn ang="0">
                  <a:pos x="99" y="82"/>
                </a:cxn>
                <a:cxn ang="0">
                  <a:pos x="124" y="115"/>
                </a:cxn>
                <a:cxn ang="0">
                  <a:pos x="148" y="150"/>
                </a:cxn>
                <a:cxn ang="0">
                  <a:pos x="174" y="187"/>
                </a:cxn>
                <a:cxn ang="0">
                  <a:pos x="200" y="221"/>
                </a:cxn>
                <a:cxn ang="0">
                  <a:pos x="228" y="254"/>
                </a:cxn>
                <a:cxn ang="0">
                  <a:pos x="262" y="283"/>
                </a:cxn>
                <a:cxn ang="0">
                  <a:pos x="302" y="307"/>
                </a:cxn>
                <a:cxn ang="0">
                  <a:pos x="302" y="307"/>
                </a:cxn>
                <a:cxn ang="0">
                  <a:pos x="302" y="306"/>
                </a:cxn>
              </a:cxnLst>
              <a:rect l="0" t="0" r="r" b="b"/>
              <a:pathLst>
                <a:path w="302" h="314">
                  <a:moveTo>
                    <a:pt x="302" y="306"/>
                  </a:moveTo>
                  <a:lnTo>
                    <a:pt x="288" y="298"/>
                  </a:lnTo>
                  <a:lnTo>
                    <a:pt x="272" y="286"/>
                  </a:lnTo>
                  <a:lnTo>
                    <a:pt x="257" y="275"/>
                  </a:lnTo>
                  <a:lnTo>
                    <a:pt x="243" y="262"/>
                  </a:lnTo>
                  <a:lnTo>
                    <a:pt x="228" y="248"/>
                  </a:lnTo>
                  <a:lnTo>
                    <a:pt x="216" y="235"/>
                  </a:lnTo>
                  <a:lnTo>
                    <a:pt x="201" y="221"/>
                  </a:lnTo>
                  <a:lnTo>
                    <a:pt x="187" y="206"/>
                  </a:lnTo>
                  <a:lnTo>
                    <a:pt x="172" y="194"/>
                  </a:lnTo>
                  <a:lnTo>
                    <a:pt x="158" y="179"/>
                  </a:lnTo>
                  <a:lnTo>
                    <a:pt x="160" y="194"/>
                  </a:lnTo>
                  <a:lnTo>
                    <a:pt x="163" y="206"/>
                  </a:lnTo>
                  <a:lnTo>
                    <a:pt x="171" y="221"/>
                  </a:lnTo>
                  <a:lnTo>
                    <a:pt x="179" y="234"/>
                  </a:lnTo>
                  <a:lnTo>
                    <a:pt x="190" y="246"/>
                  </a:lnTo>
                  <a:lnTo>
                    <a:pt x="201" y="259"/>
                  </a:lnTo>
                  <a:lnTo>
                    <a:pt x="212" y="274"/>
                  </a:lnTo>
                  <a:lnTo>
                    <a:pt x="224" y="286"/>
                  </a:lnTo>
                  <a:lnTo>
                    <a:pt x="235" y="299"/>
                  </a:lnTo>
                  <a:lnTo>
                    <a:pt x="243" y="314"/>
                  </a:lnTo>
                  <a:lnTo>
                    <a:pt x="217" y="282"/>
                  </a:lnTo>
                  <a:lnTo>
                    <a:pt x="193" y="250"/>
                  </a:lnTo>
                  <a:lnTo>
                    <a:pt x="169" y="218"/>
                  </a:lnTo>
                  <a:lnTo>
                    <a:pt x="147" y="184"/>
                  </a:lnTo>
                  <a:lnTo>
                    <a:pt x="124" y="150"/>
                  </a:lnTo>
                  <a:lnTo>
                    <a:pt x="100" y="118"/>
                  </a:lnTo>
                  <a:lnTo>
                    <a:pt x="78" y="86"/>
                  </a:lnTo>
                  <a:lnTo>
                    <a:pt x="54" y="56"/>
                  </a:lnTo>
                  <a:lnTo>
                    <a:pt x="27" y="27"/>
                  </a:lnTo>
                  <a:lnTo>
                    <a:pt x="0" y="0"/>
                  </a:lnTo>
                  <a:lnTo>
                    <a:pt x="38" y="22"/>
                  </a:lnTo>
                  <a:lnTo>
                    <a:pt x="70" y="50"/>
                  </a:lnTo>
                  <a:lnTo>
                    <a:pt x="99" y="82"/>
                  </a:lnTo>
                  <a:lnTo>
                    <a:pt x="124" y="115"/>
                  </a:lnTo>
                  <a:lnTo>
                    <a:pt x="148" y="150"/>
                  </a:lnTo>
                  <a:lnTo>
                    <a:pt x="174" y="187"/>
                  </a:lnTo>
                  <a:lnTo>
                    <a:pt x="200" y="221"/>
                  </a:lnTo>
                  <a:lnTo>
                    <a:pt x="228" y="254"/>
                  </a:lnTo>
                  <a:lnTo>
                    <a:pt x="262" y="283"/>
                  </a:lnTo>
                  <a:lnTo>
                    <a:pt x="302" y="307"/>
                  </a:lnTo>
                  <a:lnTo>
                    <a:pt x="302" y="307"/>
                  </a:lnTo>
                  <a:lnTo>
                    <a:pt x="302" y="306"/>
                  </a:lnTo>
                  <a:close/>
                </a:path>
              </a:pathLst>
            </a:custGeom>
            <a:solidFill>
              <a:srgbClr val="520000"/>
            </a:solidFill>
            <a:ln w="9525">
              <a:noFill/>
              <a:round/>
              <a:headEnd/>
              <a:tailEnd/>
            </a:ln>
          </p:spPr>
          <p:txBody>
            <a:bodyPr/>
            <a:lstStyle/>
            <a:p>
              <a:endParaRPr lang="en-US"/>
            </a:p>
          </p:txBody>
        </p:sp>
        <p:sp>
          <p:nvSpPr>
            <p:cNvPr id="57472" name="Freeform 128"/>
            <p:cNvSpPr>
              <a:spLocks/>
            </p:cNvSpPr>
            <p:nvPr/>
          </p:nvSpPr>
          <p:spPr bwMode="auto">
            <a:xfrm>
              <a:off x="2574" y="3588"/>
              <a:ext cx="211" cy="185"/>
            </a:xfrm>
            <a:custGeom>
              <a:avLst/>
              <a:gdLst/>
              <a:ahLst/>
              <a:cxnLst>
                <a:cxn ang="0">
                  <a:pos x="75" y="32"/>
                </a:cxn>
                <a:cxn ang="0">
                  <a:pos x="77" y="30"/>
                </a:cxn>
                <a:cxn ang="0">
                  <a:pos x="80" y="27"/>
                </a:cxn>
                <a:cxn ang="0">
                  <a:pos x="82" y="22"/>
                </a:cxn>
                <a:cxn ang="0">
                  <a:pos x="83" y="17"/>
                </a:cxn>
                <a:cxn ang="0">
                  <a:pos x="66" y="1"/>
                </a:cxn>
                <a:cxn ang="0">
                  <a:pos x="63" y="0"/>
                </a:cxn>
                <a:cxn ang="0">
                  <a:pos x="67" y="0"/>
                </a:cxn>
                <a:cxn ang="0">
                  <a:pos x="77" y="3"/>
                </a:cxn>
                <a:cxn ang="0">
                  <a:pos x="87" y="8"/>
                </a:cxn>
                <a:cxn ang="0">
                  <a:pos x="91" y="16"/>
                </a:cxn>
                <a:cxn ang="0">
                  <a:pos x="91" y="22"/>
                </a:cxn>
                <a:cxn ang="0">
                  <a:pos x="91" y="27"/>
                </a:cxn>
                <a:cxn ang="0">
                  <a:pos x="91" y="33"/>
                </a:cxn>
                <a:cxn ang="0">
                  <a:pos x="88" y="38"/>
                </a:cxn>
                <a:cxn ang="0">
                  <a:pos x="83" y="43"/>
                </a:cxn>
                <a:cxn ang="0">
                  <a:pos x="93" y="54"/>
                </a:cxn>
                <a:cxn ang="0">
                  <a:pos x="104" y="62"/>
                </a:cxn>
                <a:cxn ang="0">
                  <a:pos x="115" y="65"/>
                </a:cxn>
                <a:cxn ang="0">
                  <a:pos x="127" y="60"/>
                </a:cxn>
                <a:cxn ang="0">
                  <a:pos x="133" y="51"/>
                </a:cxn>
                <a:cxn ang="0">
                  <a:pos x="141" y="75"/>
                </a:cxn>
                <a:cxn ang="0">
                  <a:pos x="127" y="75"/>
                </a:cxn>
                <a:cxn ang="0">
                  <a:pos x="157" y="121"/>
                </a:cxn>
                <a:cxn ang="0">
                  <a:pos x="195" y="161"/>
                </a:cxn>
                <a:cxn ang="0">
                  <a:pos x="234" y="198"/>
                </a:cxn>
                <a:cxn ang="0">
                  <a:pos x="271" y="228"/>
                </a:cxn>
                <a:cxn ang="0">
                  <a:pos x="303" y="254"/>
                </a:cxn>
                <a:cxn ang="0">
                  <a:pos x="285" y="201"/>
                </a:cxn>
                <a:cxn ang="0">
                  <a:pos x="255" y="150"/>
                </a:cxn>
                <a:cxn ang="0">
                  <a:pos x="215" y="100"/>
                </a:cxn>
                <a:cxn ang="0">
                  <a:pos x="171" y="52"/>
                </a:cxn>
                <a:cxn ang="0">
                  <a:pos x="127" y="8"/>
                </a:cxn>
                <a:cxn ang="0">
                  <a:pos x="187" y="62"/>
                </a:cxn>
                <a:cxn ang="0">
                  <a:pos x="243" y="134"/>
                </a:cxn>
                <a:cxn ang="0">
                  <a:pos x="299" y="214"/>
                </a:cxn>
                <a:cxn ang="0">
                  <a:pos x="357" y="296"/>
                </a:cxn>
                <a:cxn ang="0">
                  <a:pos x="423" y="371"/>
                </a:cxn>
                <a:cxn ang="0">
                  <a:pos x="392" y="344"/>
                </a:cxn>
                <a:cxn ang="0">
                  <a:pos x="355" y="304"/>
                </a:cxn>
                <a:cxn ang="0">
                  <a:pos x="312" y="262"/>
                </a:cxn>
                <a:cxn ang="0">
                  <a:pos x="264" y="227"/>
                </a:cxn>
                <a:cxn ang="0">
                  <a:pos x="211" y="212"/>
                </a:cxn>
                <a:cxn ang="0">
                  <a:pos x="178" y="185"/>
                </a:cxn>
                <a:cxn ang="0">
                  <a:pos x="154" y="153"/>
                </a:cxn>
                <a:cxn ang="0">
                  <a:pos x="133" y="121"/>
                </a:cxn>
                <a:cxn ang="0">
                  <a:pos x="107" y="99"/>
                </a:cxn>
                <a:cxn ang="0">
                  <a:pos x="74" y="92"/>
                </a:cxn>
                <a:cxn ang="0">
                  <a:pos x="79" y="76"/>
                </a:cxn>
                <a:cxn ang="0">
                  <a:pos x="71" y="64"/>
                </a:cxn>
                <a:cxn ang="0">
                  <a:pos x="55" y="54"/>
                </a:cxn>
                <a:cxn ang="0">
                  <a:pos x="39" y="44"/>
                </a:cxn>
                <a:cxn ang="0">
                  <a:pos x="24" y="33"/>
                </a:cxn>
                <a:cxn ang="0">
                  <a:pos x="31" y="33"/>
                </a:cxn>
                <a:cxn ang="0">
                  <a:pos x="29" y="3"/>
                </a:cxn>
                <a:cxn ang="0">
                  <a:pos x="32" y="9"/>
                </a:cxn>
                <a:cxn ang="0">
                  <a:pos x="42" y="19"/>
                </a:cxn>
                <a:cxn ang="0">
                  <a:pos x="55" y="27"/>
                </a:cxn>
                <a:cxn ang="0">
                  <a:pos x="67" y="32"/>
                </a:cxn>
                <a:cxn ang="0">
                  <a:pos x="74" y="33"/>
                </a:cxn>
              </a:cxnLst>
              <a:rect l="0" t="0" r="r" b="b"/>
              <a:pathLst>
                <a:path w="423" h="371">
                  <a:moveTo>
                    <a:pt x="72" y="32"/>
                  </a:moveTo>
                  <a:lnTo>
                    <a:pt x="75" y="32"/>
                  </a:lnTo>
                  <a:lnTo>
                    <a:pt x="75" y="30"/>
                  </a:lnTo>
                  <a:lnTo>
                    <a:pt x="77" y="30"/>
                  </a:lnTo>
                  <a:lnTo>
                    <a:pt x="79" y="28"/>
                  </a:lnTo>
                  <a:lnTo>
                    <a:pt x="80" y="27"/>
                  </a:lnTo>
                  <a:lnTo>
                    <a:pt x="82" y="25"/>
                  </a:lnTo>
                  <a:lnTo>
                    <a:pt x="82" y="22"/>
                  </a:lnTo>
                  <a:lnTo>
                    <a:pt x="83" y="20"/>
                  </a:lnTo>
                  <a:lnTo>
                    <a:pt x="83" y="17"/>
                  </a:lnTo>
                  <a:lnTo>
                    <a:pt x="83" y="16"/>
                  </a:lnTo>
                  <a:lnTo>
                    <a:pt x="66" y="1"/>
                  </a:lnTo>
                  <a:lnTo>
                    <a:pt x="64" y="0"/>
                  </a:lnTo>
                  <a:lnTo>
                    <a:pt x="63" y="0"/>
                  </a:lnTo>
                  <a:lnTo>
                    <a:pt x="64" y="0"/>
                  </a:lnTo>
                  <a:lnTo>
                    <a:pt x="67" y="0"/>
                  </a:lnTo>
                  <a:lnTo>
                    <a:pt x="72" y="1"/>
                  </a:lnTo>
                  <a:lnTo>
                    <a:pt x="77" y="3"/>
                  </a:lnTo>
                  <a:lnTo>
                    <a:pt x="82" y="4"/>
                  </a:lnTo>
                  <a:lnTo>
                    <a:pt x="87" y="8"/>
                  </a:lnTo>
                  <a:lnTo>
                    <a:pt x="90" y="11"/>
                  </a:lnTo>
                  <a:lnTo>
                    <a:pt x="91" y="16"/>
                  </a:lnTo>
                  <a:lnTo>
                    <a:pt x="91" y="19"/>
                  </a:lnTo>
                  <a:lnTo>
                    <a:pt x="91" y="22"/>
                  </a:lnTo>
                  <a:lnTo>
                    <a:pt x="91" y="24"/>
                  </a:lnTo>
                  <a:lnTo>
                    <a:pt x="91" y="27"/>
                  </a:lnTo>
                  <a:lnTo>
                    <a:pt x="91" y="30"/>
                  </a:lnTo>
                  <a:lnTo>
                    <a:pt x="91" y="33"/>
                  </a:lnTo>
                  <a:lnTo>
                    <a:pt x="90" y="36"/>
                  </a:lnTo>
                  <a:lnTo>
                    <a:pt x="88" y="38"/>
                  </a:lnTo>
                  <a:lnTo>
                    <a:pt x="87" y="41"/>
                  </a:lnTo>
                  <a:lnTo>
                    <a:pt x="83" y="43"/>
                  </a:lnTo>
                  <a:lnTo>
                    <a:pt x="88" y="49"/>
                  </a:lnTo>
                  <a:lnTo>
                    <a:pt x="93" y="54"/>
                  </a:lnTo>
                  <a:lnTo>
                    <a:pt x="98" y="59"/>
                  </a:lnTo>
                  <a:lnTo>
                    <a:pt x="104" y="62"/>
                  </a:lnTo>
                  <a:lnTo>
                    <a:pt x="111" y="64"/>
                  </a:lnTo>
                  <a:lnTo>
                    <a:pt x="115" y="65"/>
                  </a:lnTo>
                  <a:lnTo>
                    <a:pt x="122" y="64"/>
                  </a:lnTo>
                  <a:lnTo>
                    <a:pt x="127" y="60"/>
                  </a:lnTo>
                  <a:lnTo>
                    <a:pt x="130" y="57"/>
                  </a:lnTo>
                  <a:lnTo>
                    <a:pt x="133" y="51"/>
                  </a:lnTo>
                  <a:lnTo>
                    <a:pt x="141" y="51"/>
                  </a:lnTo>
                  <a:lnTo>
                    <a:pt x="141" y="75"/>
                  </a:lnTo>
                  <a:lnTo>
                    <a:pt x="133" y="68"/>
                  </a:lnTo>
                  <a:lnTo>
                    <a:pt x="127" y="75"/>
                  </a:lnTo>
                  <a:lnTo>
                    <a:pt x="141" y="99"/>
                  </a:lnTo>
                  <a:lnTo>
                    <a:pt x="157" y="121"/>
                  </a:lnTo>
                  <a:lnTo>
                    <a:pt x="176" y="142"/>
                  </a:lnTo>
                  <a:lnTo>
                    <a:pt x="195" y="161"/>
                  </a:lnTo>
                  <a:lnTo>
                    <a:pt x="215" y="180"/>
                  </a:lnTo>
                  <a:lnTo>
                    <a:pt x="234" y="198"/>
                  </a:lnTo>
                  <a:lnTo>
                    <a:pt x="253" y="214"/>
                  </a:lnTo>
                  <a:lnTo>
                    <a:pt x="271" y="228"/>
                  </a:lnTo>
                  <a:lnTo>
                    <a:pt x="288" y="243"/>
                  </a:lnTo>
                  <a:lnTo>
                    <a:pt x="303" y="254"/>
                  </a:lnTo>
                  <a:lnTo>
                    <a:pt x="295" y="227"/>
                  </a:lnTo>
                  <a:lnTo>
                    <a:pt x="285" y="201"/>
                  </a:lnTo>
                  <a:lnTo>
                    <a:pt x="271" y="174"/>
                  </a:lnTo>
                  <a:lnTo>
                    <a:pt x="255" y="150"/>
                  </a:lnTo>
                  <a:lnTo>
                    <a:pt x="235" y="124"/>
                  </a:lnTo>
                  <a:lnTo>
                    <a:pt x="215" y="100"/>
                  </a:lnTo>
                  <a:lnTo>
                    <a:pt x="194" y="76"/>
                  </a:lnTo>
                  <a:lnTo>
                    <a:pt x="171" y="52"/>
                  </a:lnTo>
                  <a:lnTo>
                    <a:pt x="149" y="30"/>
                  </a:lnTo>
                  <a:lnTo>
                    <a:pt x="127" y="8"/>
                  </a:lnTo>
                  <a:lnTo>
                    <a:pt x="159" y="32"/>
                  </a:lnTo>
                  <a:lnTo>
                    <a:pt x="187" y="62"/>
                  </a:lnTo>
                  <a:lnTo>
                    <a:pt x="216" y="96"/>
                  </a:lnTo>
                  <a:lnTo>
                    <a:pt x="243" y="134"/>
                  </a:lnTo>
                  <a:lnTo>
                    <a:pt x="272" y="174"/>
                  </a:lnTo>
                  <a:lnTo>
                    <a:pt x="299" y="214"/>
                  </a:lnTo>
                  <a:lnTo>
                    <a:pt x="328" y="256"/>
                  </a:lnTo>
                  <a:lnTo>
                    <a:pt x="357" y="296"/>
                  </a:lnTo>
                  <a:lnTo>
                    <a:pt x="389" y="336"/>
                  </a:lnTo>
                  <a:lnTo>
                    <a:pt x="423" y="371"/>
                  </a:lnTo>
                  <a:lnTo>
                    <a:pt x="408" y="360"/>
                  </a:lnTo>
                  <a:lnTo>
                    <a:pt x="392" y="344"/>
                  </a:lnTo>
                  <a:lnTo>
                    <a:pt x="375" y="324"/>
                  </a:lnTo>
                  <a:lnTo>
                    <a:pt x="355" y="304"/>
                  </a:lnTo>
                  <a:lnTo>
                    <a:pt x="335" y="283"/>
                  </a:lnTo>
                  <a:lnTo>
                    <a:pt x="312" y="262"/>
                  </a:lnTo>
                  <a:lnTo>
                    <a:pt x="290" y="243"/>
                  </a:lnTo>
                  <a:lnTo>
                    <a:pt x="264" y="227"/>
                  </a:lnTo>
                  <a:lnTo>
                    <a:pt x="239" y="217"/>
                  </a:lnTo>
                  <a:lnTo>
                    <a:pt x="211" y="212"/>
                  </a:lnTo>
                  <a:lnTo>
                    <a:pt x="194" y="200"/>
                  </a:lnTo>
                  <a:lnTo>
                    <a:pt x="178" y="185"/>
                  </a:lnTo>
                  <a:lnTo>
                    <a:pt x="167" y="169"/>
                  </a:lnTo>
                  <a:lnTo>
                    <a:pt x="154" y="153"/>
                  </a:lnTo>
                  <a:lnTo>
                    <a:pt x="144" y="137"/>
                  </a:lnTo>
                  <a:lnTo>
                    <a:pt x="133" y="121"/>
                  </a:lnTo>
                  <a:lnTo>
                    <a:pt x="120" y="108"/>
                  </a:lnTo>
                  <a:lnTo>
                    <a:pt x="107" y="99"/>
                  </a:lnTo>
                  <a:lnTo>
                    <a:pt x="91" y="92"/>
                  </a:lnTo>
                  <a:lnTo>
                    <a:pt x="74" y="92"/>
                  </a:lnTo>
                  <a:lnTo>
                    <a:pt x="77" y="83"/>
                  </a:lnTo>
                  <a:lnTo>
                    <a:pt x="79" y="76"/>
                  </a:lnTo>
                  <a:lnTo>
                    <a:pt x="75" y="70"/>
                  </a:lnTo>
                  <a:lnTo>
                    <a:pt x="71" y="64"/>
                  </a:lnTo>
                  <a:lnTo>
                    <a:pt x="63" y="59"/>
                  </a:lnTo>
                  <a:lnTo>
                    <a:pt x="55" y="54"/>
                  </a:lnTo>
                  <a:lnTo>
                    <a:pt x="47" y="49"/>
                  </a:lnTo>
                  <a:lnTo>
                    <a:pt x="39" y="44"/>
                  </a:lnTo>
                  <a:lnTo>
                    <a:pt x="31" y="38"/>
                  </a:lnTo>
                  <a:lnTo>
                    <a:pt x="24" y="33"/>
                  </a:lnTo>
                  <a:lnTo>
                    <a:pt x="0" y="33"/>
                  </a:lnTo>
                  <a:lnTo>
                    <a:pt x="31" y="33"/>
                  </a:lnTo>
                  <a:lnTo>
                    <a:pt x="31" y="1"/>
                  </a:lnTo>
                  <a:lnTo>
                    <a:pt x="29" y="3"/>
                  </a:lnTo>
                  <a:lnTo>
                    <a:pt x="31" y="6"/>
                  </a:lnTo>
                  <a:lnTo>
                    <a:pt x="32" y="9"/>
                  </a:lnTo>
                  <a:lnTo>
                    <a:pt x="37" y="14"/>
                  </a:lnTo>
                  <a:lnTo>
                    <a:pt x="42" y="19"/>
                  </a:lnTo>
                  <a:lnTo>
                    <a:pt x="48" y="22"/>
                  </a:lnTo>
                  <a:lnTo>
                    <a:pt x="55" y="27"/>
                  </a:lnTo>
                  <a:lnTo>
                    <a:pt x="61" y="30"/>
                  </a:lnTo>
                  <a:lnTo>
                    <a:pt x="67" y="32"/>
                  </a:lnTo>
                  <a:lnTo>
                    <a:pt x="74" y="33"/>
                  </a:lnTo>
                  <a:lnTo>
                    <a:pt x="74" y="33"/>
                  </a:lnTo>
                  <a:lnTo>
                    <a:pt x="72" y="32"/>
                  </a:lnTo>
                  <a:close/>
                </a:path>
              </a:pathLst>
            </a:custGeom>
            <a:solidFill>
              <a:srgbClr val="520000"/>
            </a:solidFill>
            <a:ln w="9525">
              <a:noFill/>
              <a:round/>
              <a:headEnd/>
              <a:tailEnd/>
            </a:ln>
          </p:spPr>
          <p:txBody>
            <a:bodyPr/>
            <a:lstStyle/>
            <a:p>
              <a:endParaRPr lang="en-US"/>
            </a:p>
          </p:txBody>
        </p:sp>
        <p:sp>
          <p:nvSpPr>
            <p:cNvPr id="57473" name="Freeform 129"/>
            <p:cNvSpPr>
              <a:spLocks/>
            </p:cNvSpPr>
            <p:nvPr/>
          </p:nvSpPr>
          <p:spPr bwMode="auto">
            <a:xfrm>
              <a:off x="3366" y="3588"/>
              <a:ext cx="4" cy="13"/>
            </a:xfrm>
            <a:custGeom>
              <a:avLst/>
              <a:gdLst/>
              <a:ahLst/>
              <a:cxnLst>
                <a:cxn ang="0">
                  <a:pos x="0" y="0"/>
                </a:cxn>
                <a:cxn ang="0">
                  <a:pos x="8" y="1"/>
                </a:cxn>
                <a:cxn ang="0">
                  <a:pos x="8" y="25"/>
                </a:cxn>
                <a:cxn ang="0">
                  <a:pos x="1" y="25"/>
                </a:cxn>
                <a:cxn ang="0">
                  <a:pos x="1" y="1"/>
                </a:cxn>
                <a:cxn ang="0">
                  <a:pos x="1" y="1"/>
                </a:cxn>
                <a:cxn ang="0">
                  <a:pos x="0" y="0"/>
                </a:cxn>
              </a:cxnLst>
              <a:rect l="0" t="0" r="r" b="b"/>
              <a:pathLst>
                <a:path w="8" h="25">
                  <a:moveTo>
                    <a:pt x="0" y="0"/>
                  </a:moveTo>
                  <a:lnTo>
                    <a:pt x="8" y="1"/>
                  </a:lnTo>
                  <a:lnTo>
                    <a:pt x="8" y="25"/>
                  </a:lnTo>
                  <a:lnTo>
                    <a:pt x="1" y="25"/>
                  </a:lnTo>
                  <a:lnTo>
                    <a:pt x="1" y="1"/>
                  </a:lnTo>
                  <a:lnTo>
                    <a:pt x="1" y="1"/>
                  </a:lnTo>
                  <a:lnTo>
                    <a:pt x="0" y="0"/>
                  </a:lnTo>
                  <a:close/>
                </a:path>
              </a:pathLst>
            </a:custGeom>
            <a:solidFill>
              <a:srgbClr val="520000"/>
            </a:solidFill>
            <a:ln w="9525">
              <a:noFill/>
              <a:round/>
              <a:headEnd/>
              <a:tailEnd/>
            </a:ln>
          </p:spPr>
          <p:txBody>
            <a:bodyPr/>
            <a:lstStyle/>
            <a:p>
              <a:endParaRPr lang="en-US"/>
            </a:p>
          </p:txBody>
        </p:sp>
        <p:sp>
          <p:nvSpPr>
            <p:cNvPr id="57474" name="Freeform 130"/>
            <p:cNvSpPr>
              <a:spLocks/>
            </p:cNvSpPr>
            <p:nvPr/>
          </p:nvSpPr>
          <p:spPr bwMode="auto">
            <a:xfrm>
              <a:off x="3413" y="3588"/>
              <a:ext cx="5" cy="17"/>
            </a:xfrm>
            <a:custGeom>
              <a:avLst/>
              <a:gdLst/>
              <a:ahLst/>
              <a:cxnLst>
                <a:cxn ang="0">
                  <a:pos x="0" y="0"/>
                </a:cxn>
                <a:cxn ang="0">
                  <a:pos x="11" y="1"/>
                </a:cxn>
                <a:cxn ang="0">
                  <a:pos x="11" y="33"/>
                </a:cxn>
                <a:cxn ang="0">
                  <a:pos x="0" y="33"/>
                </a:cxn>
                <a:cxn ang="0">
                  <a:pos x="0" y="1"/>
                </a:cxn>
                <a:cxn ang="0">
                  <a:pos x="0" y="1"/>
                </a:cxn>
                <a:cxn ang="0">
                  <a:pos x="0" y="0"/>
                </a:cxn>
              </a:cxnLst>
              <a:rect l="0" t="0" r="r" b="b"/>
              <a:pathLst>
                <a:path w="11" h="33">
                  <a:moveTo>
                    <a:pt x="0" y="0"/>
                  </a:moveTo>
                  <a:lnTo>
                    <a:pt x="11" y="1"/>
                  </a:lnTo>
                  <a:lnTo>
                    <a:pt x="11" y="33"/>
                  </a:lnTo>
                  <a:lnTo>
                    <a:pt x="0" y="33"/>
                  </a:lnTo>
                  <a:lnTo>
                    <a:pt x="0" y="1"/>
                  </a:lnTo>
                  <a:lnTo>
                    <a:pt x="0" y="1"/>
                  </a:lnTo>
                  <a:lnTo>
                    <a:pt x="0" y="0"/>
                  </a:lnTo>
                  <a:close/>
                </a:path>
              </a:pathLst>
            </a:custGeom>
            <a:solidFill>
              <a:srgbClr val="520000"/>
            </a:solidFill>
            <a:ln w="9525">
              <a:noFill/>
              <a:round/>
              <a:headEnd/>
              <a:tailEnd/>
            </a:ln>
          </p:spPr>
          <p:txBody>
            <a:bodyPr/>
            <a:lstStyle/>
            <a:p>
              <a:endParaRPr lang="en-US"/>
            </a:p>
          </p:txBody>
        </p:sp>
        <p:sp>
          <p:nvSpPr>
            <p:cNvPr id="57475" name="Freeform 131"/>
            <p:cNvSpPr>
              <a:spLocks/>
            </p:cNvSpPr>
            <p:nvPr/>
          </p:nvSpPr>
          <p:spPr bwMode="auto">
            <a:xfrm>
              <a:off x="3463" y="3588"/>
              <a:ext cx="4" cy="21"/>
            </a:xfrm>
            <a:custGeom>
              <a:avLst/>
              <a:gdLst/>
              <a:ahLst/>
              <a:cxnLst>
                <a:cxn ang="0">
                  <a:pos x="0" y="0"/>
                </a:cxn>
                <a:cxn ang="0">
                  <a:pos x="8" y="43"/>
                </a:cxn>
                <a:cxn ang="0">
                  <a:pos x="2" y="1"/>
                </a:cxn>
                <a:cxn ang="0">
                  <a:pos x="2" y="1"/>
                </a:cxn>
                <a:cxn ang="0">
                  <a:pos x="0" y="0"/>
                </a:cxn>
              </a:cxnLst>
              <a:rect l="0" t="0" r="r" b="b"/>
              <a:pathLst>
                <a:path w="8" h="43">
                  <a:moveTo>
                    <a:pt x="0" y="0"/>
                  </a:moveTo>
                  <a:lnTo>
                    <a:pt x="8" y="43"/>
                  </a:lnTo>
                  <a:lnTo>
                    <a:pt x="2" y="1"/>
                  </a:lnTo>
                  <a:lnTo>
                    <a:pt x="2" y="1"/>
                  </a:lnTo>
                  <a:lnTo>
                    <a:pt x="0" y="0"/>
                  </a:lnTo>
                  <a:close/>
                </a:path>
              </a:pathLst>
            </a:custGeom>
            <a:solidFill>
              <a:srgbClr val="520000"/>
            </a:solidFill>
            <a:ln w="9525">
              <a:noFill/>
              <a:round/>
              <a:headEnd/>
              <a:tailEnd/>
            </a:ln>
          </p:spPr>
          <p:txBody>
            <a:bodyPr/>
            <a:lstStyle/>
            <a:p>
              <a:endParaRPr lang="en-US"/>
            </a:p>
          </p:txBody>
        </p:sp>
        <p:sp>
          <p:nvSpPr>
            <p:cNvPr id="57476" name="Freeform 132"/>
            <p:cNvSpPr>
              <a:spLocks/>
            </p:cNvSpPr>
            <p:nvPr/>
          </p:nvSpPr>
          <p:spPr bwMode="auto">
            <a:xfrm>
              <a:off x="3388" y="3592"/>
              <a:ext cx="4" cy="17"/>
            </a:xfrm>
            <a:custGeom>
              <a:avLst/>
              <a:gdLst/>
              <a:ahLst/>
              <a:cxnLst>
                <a:cxn ang="0">
                  <a:pos x="0" y="0"/>
                </a:cxn>
                <a:cxn ang="0">
                  <a:pos x="8" y="0"/>
                </a:cxn>
                <a:cxn ang="0">
                  <a:pos x="8" y="35"/>
                </a:cxn>
                <a:cxn ang="0">
                  <a:pos x="0" y="35"/>
                </a:cxn>
                <a:cxn ang="0">
                  <a:pos x="0" y="0"/>
                </a:cxn>
                <a:cxn ang="0">
                  <a:pos x="0" y="0"/>
                </a:cxn>
              </a:cxnLst>
              <a:rect l="0" t="0" r="r" b="b"/>
              <a:pathLst>
                <a:path w="8" h="35">
                  <a:moveTo>
                    <a:pt x="0" y="0"/>
                  </a:moveTo>
                  <a:lnTo>
                    <a:pt x="8" y="0"/>
                  </a:lnTo>
                  <a:lnTo>
                    <a:pt x="8" y="35"/>
                  </a:lnTo>
                  <a:lnTo>
                    <a:pt x="0" y="35"/>
                  </a:lnTo>
                  <a:lnTo>
                    <a:pt x="0" y="0"/>
                  </a:lnTo>
                  <a:lnTo>
                    <a:pt x="0" y="0"/>
                  </a:lnTo>
                  <a:close/>
                </a:path>
              </a:pathLst>
            </a:custGeom>
            <a:solidFill>
              <a:srgbClr val="520000"/>
            </a:solidFill>
            <a:ln w="9525">
              <a:noFill/>
              <a:round/>
              <a:headEnd/>
              <a:tailEnd/>
            </a:ln>
          </p:spPr>
          <p:txBody>
            <a:bodyPr/>
            <a:lstStyle/>
            <a:p>
              <a:endParaRPr lang="en-US"/>
            </a:p>
          </p:txBody>
        </p:sp>
        <p:sp>
          <p:nvSpPr>
            <p:cNvPr id="57477" name="Freeform 133"/>
            <p:cNvSpPr>
              <a:spLocks/>
            </p:cNvSpPr>
            <p:nvPr/>
          </p:nvSpPr>
          <p:spPr bwMode="auto">
            <a:xfrm>
              <a:off x="3397" y="3592"/>
              <a:ext cx="4" cy="25"/>
            </a:xfrm>
            <a:custGeom>
              <a:avLst/>
              <a:gdLst/>
              <a:ahLst/>
              <a:cxnLst>
                <a:cxn ang="0">
                  <a:pos x="0" y="0"/>
                </a:cxn>
                <a:cxn ang="0">
                  <a:pos x="8" y="0"/>
                </a:cxn>
                <a:cxn ang="0">
                  <a:pos x="8" y="49"/>
                </a:cxn>
                <a:cxn ang="0">
                  <a:pos x="0" y="49"/>
                </a:cxn>
                <a:cxn ang="0">
                  <a:pos x="0" y="0"/>
                </a:cxn>
                <a:cxn ang="0">
                  <a:pos x="0" y="0"/>
                </a:cxn>
              </a:cxnLst>
              <a:rect l="0" t="0" r="r" b="b"/>
              <a:pathLst>
                <a:path w="8" h="49">
                  <a:moveTo>
                    <a:pt x="0" y="0"/>
                  </a:moveTo>
                  <a:lnTo>
                    <a:pt x="8" y="0"/>
                  </a:lnTo>
                  <a:lnTo>
                    <a:pt x="8" y="49"/>
                  </a:lnTo>
                  <a:lnTo>
                    <a:pt x="0" y="49"/>
                  </a:lnTo>
                  <a:lnTo>
                    <a:pt x="0" y="0"/>
                  </a:lnTo>
                  <a:lnTo>
                    <a:pt x="0" y="0"/>
                  </a:lnTo>
                  <a:close/>
                </a:path>
              </a:pathLst>
            </a:custGeom>
            <a:solidFill>
              <a:srgbClr val="520000"/>
            </a:solidFill>
            <a:ln w="9525">
              <a:noFill/>
              <a:round/>
              <a:headEnd/>
              <a:tailEnd/>
            </a:ln>
          </p:spPr>
          <p:txBody>
            <a:bodyPr/>
            <a:lstStyle/>
            <a:p>
              <a:endParaRPr lang="en-US"/>
            </a:p>
          </p:txBody>
        </p:sp>
        <p:sp>
          <p:nvSpPr>
            <p:cNvPr id="57478" name="Freeform 134"/>
            <p:cNvSpPr>
              <a:spLocks/>
            </p:cNvSpPr>
            <p:nvPr/>
          </p:nvSpPr>
          <p:spPr bwMode="auto">
            <a:xfrm>
              <a:off x="3181" y="3596"/>
              <a:ext cx="39" cy="50"/>
            </a:xfrm>
            <a:custGeom>
              <a:avLst/>
              <a:gdLst/>
              <a:ahLst/>
              <a:cxnLst>
                <a:cxn ang="0">
                  <a:pos x="33" y="76"/>
                </a:cxn>
                <a:cxn ang="0">
                  <a:pos x="17" y="41"/>
                </a:cxn>
                <a:cxn ang="0">
                  <a:pos x="12" y="46"/>
                </a:cxn>
                <a:cxn ang="0">
                  <a:pos x="11" y="52"/>
                </a:cxn>
                <a:cxn ang="0">
                  <a:pos x="9" y="59"/>
                </a:cxn>
                <a:cxn ang="0">
                  <a:pos x="8" y="65"/>
                </a:cxn>
                <a:cxn ang="0">
                  <a:pos x="8" y="72"/>
                </a:cxn>
                <a:cxn ang="0">
                  <a:pos x="8" y="78"/>
                </a:cxn>
                <a:cxn ang="0">
                  <a:pos x="8" y="84"/>
                </a:cxn>
                <a:cxn ang="0">
                  <a:pos x="9" y="89"/>
                </a:cxn>
                <a:cxn ang="0">
                  <a:pos x="9" y="96"/>
                </a:cxn>
                <a:cxn ang="0">
                  <a:pos x="9" y="100"/>
                </a:cxn>
                <a:cxn ang="0">
                  <a:pos x="0" y="17"/>
                </a:cxn>
                <a:cxn ang="0">
                  <a:pos x="3" y="25"/>
                </a:cxn>
                <a:cxn ang="0">
                  <a:pos x="6" y="33"/>
                </a:cxn>
                <a:cxn ang="0">
                  <a:pos x="11" y="38"/>
                </a:cxn>
                <a:cxn ang="0">
                  <a:pos x="16" y="41"/>
                </a:cxn>
                <a:cxn ang="0">
                  <a:pos x="20" y="43"/>
                </a:cxn>
                <a:cxn ang="0">
                  <a:pos x="27" y="43"/>
                </a:cxn>
                <a:cxn ang="0">
                  <a:pos x="33" y="43"/>
                </a:cxn>
                <a:cxn ang="0">
                  <a:pos x="41" y="43"/>
                </a:cxn>
                <a:cxn ang="0">
                  <a:pos x="49" y="41"/>
                </a:cxn>
                <a:cxn ang="0">
                  <a:pos x="59" y="41"/>
                </a:cxn>
                <a:cxn ang="0">
                  <a:pos x="64" y="40"/>
                </a:cxn>
                <a:cxn ang="0">
                  <a:pos x="68" y="35"/>
                </a:cxn>
                <a:cxn ang="0">
                  <a:pos x="72" y="30"/>
                </a:cxn>
                <a:cxn ang="0">
                  <a:pos x="75" y="25"/>
                </a:cxn>
                <a:cxn ang="0">
                  <a:pos x="76" y="19"/>
                </a:cxn>
                <a:cxn ang="0">
                  <a:pos x="76" y="12"/>
                </a:cxn>
                <a:cxn ang="0">
                  <a:pos x="75" y="8"/>
                </a:cxn>
                <a:cxn ang="0">
                  <a:pos x="72" y="3"/>
                </a:cxn>
                <a:cxn ang="0">
                  <a:pos x="67" y="0"/>
                </a:cxn>
                <a:cxn ang="0">
                  <a:pos x="59" y="0"/>
                </a:cxn>
                <a:cxn ang="0">
                  <a:pos x="72" y="8"/>
                </a:cxn>
                <a:cxn ang="0">
                  <a:pos x="78" y="16"/>
                </a:cxn>
                <a:cxn ang="0">
                  <a:pos x="78" y="22"/>
                </a:cxn>
                <a:cxn ang="0">
                  <a:pos x="72" y="28"/>
                </a:cxn>
                <a:cxn ang="0">
                  <a:pos x="64" y="33"/>
                </a:cxn>
                <a:cxn ang="0">
                  <a:pos x="54" y="40"/>
                </a:cxn>
                <a:cxn ang="0">
                  <a:pos x="44" y="48"/>
                </a:cxn>
                <a:cxn ang="0">
                  <a:pos x="36" y="56"/>
                </a:cxn>
                <a:cxn ang="0">
                  <a:pos x="33" y="65"/>
                </a:cxn>
                <a:cxn ang="0">
                  <a:pos x="35" y="76"/>
                </a:cxn>
                <a:cxn ang="0">
                  <a:pos x="35" y="76"/>
                </a:cxn>
                <a:cxn ang="0">
                  <a:pos x="33" y="76"/>
                </a:cxn>
              </a:cxnLst>
              <a:rect l="0" t="0" r="r" b="b"/>
              <a:pathLst>
                <a:path w="78" h="100">
                  <a:moveTo>
                    <a:pt x="33" y="76"/>
                  </a:moveTo>
                  <a:lnTo>
                    <a:pt x="17" y="41"/>
                  </a:lnTo>
                  <a:lnTo>
                    <a:pt x="12" y="46"/>
                  </a:lnTo>
                  <a:lnTo>
                    <a:pt x="11" y="52"/>
                  </a:lnTo>
                  <a:lnTo>
                    <a:pt x="9" y="59"/>
                  </a:lnTo>
                  <a:lnTo>
                    <a:pt x="8" y="65"/>
                  </a:lnTo>
                  <a:lnTo>
                    <a:pt x="8" y="72"/>
                  </a:lnTo>
                  <a:lnTo>
                    <a:pt x="8" y="78"/>
                  </a:lnTo>
                  <a:lnTo>
                    <a:pt x="8" y="84"/>
                  </a:lnTo>
                  <a:lnTo>
                    <a:pt x="9" y="89"/>
                  </a:lnTo>
                  <a:lnTo>
                    <a:pt x="9" y="96"/>
                  </a:lnTo>
                  <a:lnTo>
                    <a:pt x="9" y="100"/>
                  </a:lnTo>
                  <a:lnTo>
                    <a:pt x="0" y="17"/>
                  </a:lnTo>
                  <a:lnTo>
                    <a:pt x="3" y="25"/>
                  </a:lnTo>
                  <a:lnTo>
                    <a:pt x="6" y="33"/>
                  </a:lnTo>
                  <a:lnTo>
                    <a:pt x="11" y="38"/>
                  </a:lnTo>
                  <a:lnTo>
                    <a:pt x="16" y="41"/>
                  </a:lnTo>
                  <a:lnTo>
                    <a:pt x="20" y="43"/>
                  </a:lnTo>
                  <a:lnTo>
                    <a:pt x="27" y="43"/>
                  </a:lnTo>
                  <a:lnTo>
                    <a:pt x="33" y="43"/>
                  </a:lnTo>
                  <a:lnTo>
                    <a:pt x="41" y="43"/>
                  </a:lnTo>
                  <a:lnTo>
                    <a:pt x="49" y="41"/>
                  </a:lnTo>
                  <a:lnTo>
                    <a:pt x="59" y="41"/>
                  </a:lnTo>
                  <a:lnTo>
                    <a:pt x="64" y="40"/>
                  </a:lnTo>
                  <a:lnTo>
                    <a:pt x="68" y="35"/>
                  </a:lnTo>
                  <a:lnTo>
                    <a:pt x="72" y="30"/>
                  </a:lnTo>
                  <a:lnTo>
                    <a:pt x="75" y="25"/>
                  </a:lnTo>
                  <a:lnTo>
                    <a:pt x="76" y="19"/>
                  </a:lnTo>
                  <a:lnTo>
                    <a:pt x="76" y="12"/>
                  </a:lnTo>
                  <a:lnTo>
                    <a:pt x="75" y="8"/>
                  </a:lnTo>
                  <a:lnTo>
                    <a:pt x="72" y="3"/>
                  </a:lnTo>
                  <a:lnTo>
                    <a:pt x="67" y="0"/>
                  </a:lnTo>
                  <a:lnTo>
                    <a:pt x="59" y="0"/>
                  </a:lnTo>
                  <a:lnTo>
                    <a:pt x="72" y="8"/>
                  </a:lnTo>
                  <a:lnTo>
                    <a:pt x="78" y="16"/>
                  </a:lnTo>
                  <a:lnTo>
                    <a:pt x="78" y="22"/>
                  </a:lnTo>
                  <a:lnTo>
                    <a:pt x="72" y="28"/>
                  </a:lnTo>
                  <a:lnTo>
                    <a:pt x="64" y="33"/>
                  </a:lnTo>
                  <a:lnTo>
                    <a:pt x="54" y="40"/>
                  </a:lnTo>
                  <a:lnTo>
                    <a:pt x="44" y="48"/>
                  </a:lnTo>
                  <a:lnTo>
                    <a:pt x="36" y="56"/>
                  </a:lnTo>
                  <a:lnTo>
                    <a:pt x="33" y="65"/>
                  </a:lnTo>
                  <a:lnTo>
                    <a:pt x="35" y="76"/>
                  </a:lnTo>
                  <a:lnTo>
                    <a:pt x="35" y="76"/>
                  </a:lnTo>
                  <a:lnTo>
                    <a:pt x="33" y="76"/>
                  </a:lnTo>
                  <a:close/>
                </a:path>
              </a:pathLst>
            </a:custGeom>
            <a:solidFill>
              <a:srgbClr val="520000"/>
            </a:solidFill>
            <a:ln w="9525">
              <a:noFill/>
              <a:round/>
              <a:headEnd/>
              <a:tailEnd/>
            </a:ln>
          </p:spPr>
          <p:txBody>
            <a:bodyPr/>
            <a:lstStyle/>
            <a:p>
              <a:endParaRPr lang="en-US"/>
            </a:p>
          </p:txBody>
        </p:sp>
        <p:sp>
          <p:nvSpPr>
            <p:cNvPr id="57479" name="Freeform 135"/>
            <p:cNvSpPr>
              <a:spLocks/>
            </p:cNvSpPr>
            <p:nvPr/>
          </p:nvSpPr>
          <p:spPr bwMode="auto">
            <a:xfrm>
              <a:off x="3566" y="3604"/>
              <a:ext cx="4" cy="18"/>
            </a:xfrm>
            <a:custGeom>
              <a:avLst/>
              <a:gdLst/>
              <a:ahLst/>
              <a:cxnLst>
                <a:cxn ang="0">
                  <a:pos x="7" y="0"/>
                </a:cxn>
                <a:cxn ang="0">
                  <a:pos x="0" y="36"/>
                </a:cxn>
                <a:cxn ang="0">
                  <a:pos x="8" y="1"/>
                </a:cxn>
                <a:cxn ang="0">
                  <a:pos x="8" y="1"/>
                </a:cxn>
                <a:cxn ang="0">
                  <a:pos x="7" y="0"/>
                </a:cxn>
              </a:cxnLst>
              <a:rect l="0" t="0" r="r" b="b"/>
              <a:pathLst>
                <a:path w="8" h="36">
                  <a:moveTo>
                    <a:pt x="7" y="0"/>
                  </a:moveTo>
                  <a:lnTo>
                    <a:pt x="0" y="36"/>
                  </a:lnTo>
                  <a:lnTo>
                    <a:pt x="8" y="1"/>
                  </a:lnTo>
                  <a:lnTo>
                    <a:pt x="8" y="1"/>
                  </a:lnTo>
                  <a:lnTo>
                    <a:pt x="7" y="0"/>
                  </a:lnTo>
                  <a:close/>
                </a:path>
              </a:pathLst>
            </a:custGeom>
            <a:solidFill>
              <a:srgbClr val="893939"/>
            </a:solidFill>
            <a:ln w="9525">
              <a:noFill/>
              <a:round/>
              <a:headEnd/>
              <a:tailEnd/>
            </a:ln>
          </p:spPr>
          <p:txBody>
            <a:bodyPr/>
            <a:lstStyle/>
            <a:p>
              <a:endParaRPr lang="en-US"/>
            </a:p>
          </p:txBody>
        </p:sp>
        <p:sp>
          <p:nvSpPr>
            <p:cNvPr id="57480" name="Freeform 136"/>
            <p:cNvSpPr>
              <a:spLocks/>
            </p:cNvSpPr>
            <p:nvPr/>
          </p:nvSpPr>
          <p:spPr bwMode="auto">
            <a:xfrm>
              <a:off x="3002" y="3613"/>
              <a:ext cx="22" cy="24"/>
            </a:xfrm>
            <a:custGeom>
              <a:avLst/>
              <a:gdLst/>
              <a:ahLst/>
              <a:cxnLst>
                <a:cxn ang="0">
                  <a:pos x="11" y="41"/>
                </a:cxn>
                <a:cxn ang="0">
                  <a:pos x="43" y="48"/>
                </a:cxn>
                <a:cxn ang="0">
                  <a:pos x="0" y="48"/>
                </a:cxn>
                <a:cxn ang="0">
                  <a:pos x="29" y="0"/>
                </a:cxn>
                <a:cxn ang="0">
                  <a:pos x="24" y="3"/>
                </a:cxn>
                <a:cxn ang="0">
                  <a:pos x="19" y="6"/>
                </a:cxn>
                <a:cxn ang="0">
                  <a:pos x="16" y="9"/>
                </a:cxn>
                <a:cxn ang="0">
                  <a:pos x="14" y="14"/>
                </a:cxn>
                <a:cxn ang="0">
                  <a:pos x="13" y="17"/>
                </a:cxn>
                <a:cxn ang="0">
                  <a:pos x="11" y="22"/>
                </a:cxn>
                <a:cxn ang="0">
                  <a:pos x="9" y="27"/>
                </a:cxn>
                <a:cxn ang="0">
                  <a:pos x="9" y="32"/>
                </a:cxn>
                <a:cxn ang="0">
                  <a:pos x="9" y="37"/>
                </a:cxn>
                <a:cxn ang="0">
                  <a:pos x="11" y="41"/>
                </a:cxn>
                <a:cxn ang="0">
                  <a:pos x="11" y="41"/>
                </a:cxn>
              </a:cxnLst>
              <a:rect l="0" t="0" r="r" b="b"/>
              <a:pathLst>
                <a:path w="43" h="48">
                  <a:moveTo>
                    <a:pt x="11" y="41"/>
                  </a:moveTo>
                  <a:lnTo>
                    <a:pt x="43" y="48"/>
                  </a:lnTo>
                  <a:lnTo>
                    <a:pt x="0" y="48"/>
                  </a:lnTo>
                  <a:lnTo>
                    <a:pt x="29" y="0"/>
                  </a:lnTo>
                  <a:lnTo>
                    <a:pt x="24" y="3"/>
                  </a:lnTo>
                  <a:lnTo>
                    <a:pt x="19" y="6"/>
                  </a:lnTo>
                  <a:lnTo>
                    <a:pt x="16" y="9"/>
                  </a:lnTo>
                  <a:lnTo>
                    <a:pt x="14" y="14"/>
                  </a:lnTo>
                  <a:lnTo>
                    <a:pt x="13" y="17"/>
                  </a:lnTo>
                  <a:lnTo>
                    <a:pt x="11" y="22"/>
                  </a:lnTo>
                  <a:lnTo>
                    <a:pt x="9" y="27"/>
                  </a:lnTo>
                  <a:lnTo>
                    <a:pt x="9" y="32"/>
                  </a:lnTo>
                  <a:lnTo>
                    <a:pt x="9" y="37"/>
                  </a:lnTo>
                  <a:lnTo>
                    <a:pt x="11" y="41"/>
                  </a:lnTo>
                  <a:lnTo>
                    <a:pt x="11" y="41"/>
                  </a:lnTo>
                  <a:close/>
                </a:path>
              </a:pathLst>
            </a:custGeom>
            <a:solidFill>
              <a:srgbClr val="CEA156"/>
            </a:solidFill>
            <a:ln w="9525">
              <a:noFill/>
              <a:round/>
              <a:headEnd/>
              <a:tailEnd/>
            </a:ln>
          </p:spPr>
          <p:txBody>
            <a:bodyPr/>
            <a:lstStyle/>
            <a:p>
              <a:endParaRPr lang="en-US"/>
            </a:p>
          </p:txBody>
        </p:sp>
        <p:sp>
          <p:nvSpPr>
            <p:cNvPr id="57481" name="Freeform 137"/>
            <p:cNvSpPr>
              <a:spLocks/>
            </p:cNvSpPr>
            <p:nvPr/>
          </p:nvSpPr>
          <p:spPr bwMode="auto">
            <a:xfrm>
              <a:off x="3418" y="3621"/>
              <a:ext cx="4" cy="22"/>
            </a:xfrm>
            <a:custGeom>
              <a:avLst/>
              <a:gdLst/>
              <a:ahLst/>
              <a:cxnLst>
                <a:cxn ang="0">
                  <a:pos x="0" y="0"/>
                </a:cxn>
                <a:cxn ang="0">
                  <a:pos x="8" y="1"/>
                </a:cxn>
                <a:cxn ang="0">
                  <a:pos x="8" y="43"/>
                </a:cxn>
                <a:cxn ang="0">
                  <a:pos x="2" y="43"/>
                </a:cxn>
                <a:cxn ang="0">
                  <a:pos x="2" y="1"/>
                </a:cxn>
                <a:cxn ang="0">
                  <a:pos x="2" y="1"/>
                </a:cxn>
                <a:cxn ang="0">
                  <a:pos x="0" y="0"/>
                </a:cxn>
              </a:cxnLst>
              <a:rect l="0" t="0" r="r" b="b"/>
              <a:pathLst>
                <a:path w="8" h="43">
                  <a:moveTo>
                    <a:pt x="0" y="0"/>
                  </a:moveTo>
                  <a:lnTo>
                    <a:pt x="8" y="1"/>
                  </a:lnTo>
                  <a:lnTo>
                    <a:pt x="8" y="43"/>
                  </a:lnTo>
                  <a:lnTo>
                    <a:pt x="2" y="43"/>
                  </a:lnTo>
                  <a:lnTo>
                    <a:pt x="2" y="1"/>
                  </a:lnTo>
                  <a:lnTo>
                    <a:pt x="2" y="1"/>
                  </a:lnTo>
                  <a:lnTo>
                    <a:pt x="0" y="0"/>
                  </a:lnTo>
                  <a:close/>
                </a:path>
              </a:pathLst>
            </a:custGeom>
            <a:solidFill>
              <a:srgbClr val="520000"/>
            </a:solidFill>
            <a:ln w="9525">
              <a:noFill/>
              <a:round/>
              <a:headEnd/>
              <a:tailEnd/>
            </a:ln>
          </p:spPr>
          <p:txBody>
            <a:bodyPr/>
            <a:lstStyle/>
            <a:p>
              <a:endParaRPr lang="en-US"/>
            </a:p>
          </p:txBody>
        </p:sp>
        <p:sp>
          <p:nvSpPr>
            <p:cNvPr id="57482" name="Freeform 138"/>
            <p:cNvSpPr>
              <a:spLocks/>
            </p:cNvSpPr>
            <p:nvPr/>
          </p:nvSpPr>
          <p:spPr bwMode="auto">
            <a:xfrm>
              <a:off x="3434" y="3631"/>
              <a:ext cx="26" cy="54"/>
            </a:xfrm>
            <a:custGeom>
              <a:avLst/>
              <a:gdLst/>
              <a:ahLst/>
              <a:cxnLst>
                <a:cxn ang="0">
                  <a:pos x="35" y="48"/>
                </a:cxn>
                <a:cxn ang="0">
                  <a:pos x="53" y="24"/>
                </a:cxn>
                <a:cxn ang="0">
                  <a:pos x="0" y="109"/>
                </a:cxn>
                <a:cxn ang="0">
                  <a:pos x="26" y="0"/>
                </a:cxn>
                <a:cxn ang="0">
                  <a:pos x="26" y="3"/>
                </a:cxn>
                <a:cxn ang="0">
                  <a:pos x="26" y="8"/>
                </a:cxn>
                <a:cxn ang="0">
                  <a:pos x="27" y="13"/>
                </a:cxn>
                <a:cxn ang="0">
                  <a:pos x="27" y="19"/>
                </a:cxn>
                <a:cxn ang="0">
                  <a:pos x="27" y="24"/>
                </a:cxn>
                <a:cxn ang="0">
                  <a:pos x="27" y="29"/>
                </a:cxn>
                <a:cxn ang="0">
                  <a:pos x="29" y="35"/>
                </a:cxn>
                <a:cxn ang="0">
                  <a:pos x="31" y="40"/>
                </a:cxn>
                <a:cxn ang="0">
                  <a:pos x="32" y="45"/>
                </a:cxn>
                <a:cxn ang="0">
                  <a:pos x="35" y="48"/>
                </a:cxn>
                <a:cxn ang="0">
                  <a:pos x="35" y="48"/>
                </a:cxn>
              </a:cxnLst>
              <a:rect l="0" t="0" r="r" b="b"/>
              <a:pathLst>
                <a:path w="53" h="109">
                  <a:moveTo>
                    <a:pt x="35" y="48"/>
                  </a:moveTo>
                  <a:lnTo>
                    <a:pt x="53" y="24"/>
                  </a:lnTo>
                  <a:lnTo>
                    <a:pt x="0" y="109"/>
                  </a:lnTo>
                  <a:lnTo>
                    <a:pt x="26" y="0"/>
                  </a:lnTo>
                  <a:lnTo>
                    <a:pt x="26" y="3"/>
                  </a:lnTo>
                  <a:lnTo>
                    <a:pt x="26" y="8"/>
                  </a:lnTo>
                  <a:lnTo>
                    <a:pt x="27" y="13"/>
                  </a:lnTo>
                  <a:lnTo>
                    <a:pt x="27" y="19"/>
                  </a:lnTo>
                  <a:lnTo>
                    <a:pt x="27" y="24"/>
                  </a:lnTo>
                  <a:lnTo>
                    <a:pt x="27" y="29"/>
                  </a:lnTo>
                  <a:lnTo>
                    <a:pt x="29" y="35"/>
                  </a:lnTo>
                  <a:lnTo>
                    <a:pt x="31" y="40"/>
                  </a:lnTo>
                  <a:lnTo>
                    <a:pt x="32" y="45"/>
                  </a:lnTo>
                  <a:lnTo>
                    <a:pt x="35" y="48"/>
                  </a:lnTo>
                  <a:lnTo>
                    <a:pt x="35" y="48"/>
                  </a:lnTo>
                  <a:close/>
                </a:path>
              </a:pathLst>
            </a:custGeom>
            <a:solidFill>
              <a:srgbClr val="520000"/>
            </a:solidFill>
            <a:ln w="9525">
              <a:noFill/>
              <a:round/>
              <a:headEnd/>
              <a:tailEnd/>
            </a:ln>
          </p:spPr>
          <p:txBody>
            <a:bodyPr/>
            <a:lstStyle/>
            <a:p>
              <a:endParaRPr lang="en-US"/>
            </a:p>
          </p:txBody>
        </p:sp>
        <p:sp>
          <p:nvSpPr>
            <p:cNvPr id="57483" name="Freeform 139"/>
            <p:cNvSpPr>
              <a:spLocks/>
            </p:cNvSpPr>
            <p:nvPr/>
          </p:nvSpPr>
          <p:spPr bwMode="auto">
            <a:xfrm>
              <a:off x="3442" y="3631"/>
              <a:ext cx="31" cy="58"/>
            </a:xfrm>
            <a:custGeom>
              <a:avLst/>
              <a:gdLst/>
              <a:ahLst/>
              <a:cxnLst>
                <a:cxn ang="0">
                  <a:pos x="0" y="115"/>
                </a:cxn>
                <a:cxn ang="0">
                  <a:pos x="61" y="0"/>
                </a:cxn>
                <a:cxn ang="0">
                  <a:pos x="17" y="98"/>
                </a:cxn>
                <a:cxn ang="0">
                  <a:pos x="0" y="115"/>
                </a:cxn>
                <a:cxn ang="0">
                  <a:pos x="0" y="115"/>
                </a:cxn>
              </a:cxnLst>
              <a:rect l="0" t="0" r="r" b="b"/>
              <a:pathLst>
                <a:path w="61" h="115">
                  <a:moveTo>
                    <a:pt x="0" y="115"/>
                  </a:moveTo>
                  <a:lnTo>
                    <a:pt x="61" y="0"/>
                  </a:lnTo>
                  <a:lnTo>
                    <a:pt x="17" y="98"/>
                  </a:lnTo>
                  <a:lnTo>
                    <a:pt x="0" y="115"/>
                  </a:lnTo>
                  <a:lnTo>
                    <a:pt x="0" y="115"/>
                  </a:lnTo>
                  <a:close/>
                </a:path>
              </a:pathLst>
            </a:custGeom>
            <a:solidFill>
              <a:srgbClr val="520000"/>
            </a:solidFill>
            <a:ln w="9525">
              <a:noFill/>
              <a:round/>
              <a:headEnd/>
              <a:tailEnd/>
            </a:ln>
          </p:spPr>
          <p:txBody>
            <a:bodyPr/>
            <a:lstStyle/>
            <a:p>
              <a:endParaRPr lang="en-US"/>
            </a:p>
          </p:txBody>
        </p:sp>
        <p:sp>
          <p:nvSpPr>
            <p:cNvPr id="57484" name="Freeform 140"/>
            <p:cNvSpPr>
              <a:spLocks/>
            </p:cNvSpPr>
            <p:nvPr/>
          </p:nvSpPr>
          <p:spPr bwMode="auto">
            <a:xfrm>
              <a:off x="2770" y="3634"/>
              <a:ext cx="9" cy="12"/>
            </a:xfrm>
            <a:custGeom>
              <a:avLst/>
              <a:gdLst/>
              <a:ahLst/>
              <a:cxnLst>
                <a:cxn ang="0">
                  <a:pos x="17" y="24"/>
                </a:cxn>
                <a:cxn ang="0">
                  <a:pos x="0" y="24"/>
                </a:cxn>
                <a:cxn ang="0">
                  <a:pos x="0" y="0"/>
                </a:cxn>
                <a:cxn ang="0">
                  <a:pos x="17" y="0"/>
                </a:cxn>
                <a:cxn ang="0">
                  <a:pos x="17" y="24"/>
                </a:cxn>
                <a:cxn ang="0">
                  <a:pos x="17" y="24"/>
                </a:cxn>
              </a:cxnLst>
              <a:rect l="0" t="0" r="r" b="b"/>
              <a:pathLst>
                <a:path w="17" h="24">
                  <a:moveTo>
                    <a:pt x="17" y="24"/>
                  </a:moveTo>
                  <a:lnTo>
                    <a:pt x="0" y="24"/>
                  </a:lnTo>
                  <a:lnTo>
                    <a:pt x="0" y="0"/>
                  </a:lnTo>
                  <a:lnTo>
                    <a:pt x="17" y="0"/>
                  </a:lnTo>
                  <a:lnTo>
                    <a:pt x="17" y="24"/>
                  </a:lnTo>
                  <a:lnTo>
                    <a:pt x="17" y="24"/>
                  </a:lnTo>
                  <a:close/>
                </a:path>
              </a:pathLst>
            </a:custGeom>
            <a:solidFill>
              <a:srgbClr val="520000"/>
            </a:solidFill>
            <a:ln w="9525">
              <a:noFill/>
              <a:round/>
              <a:headEnd/>
              <a:tailEnd/>
            </a:ln>
          </p:spPr>
          <p:txBody>
            <a:bodyPr/>
            <a:lstStyle/>
            <a:p>
              <a:endParaRPr lang="en-US"/>
            </a:p>
          </p:txBody>
        </p:sp>
        <p:sp>
          <p:nvSpPr>
            <p:cNvPr id="57485" name="Freeform 141"/>
            <p:cNvSpPr>
              <a:spLocks/>
            </p:cNvSpPr>
            <p:nvPr/>
          </p:nvSpPr>
          <p:spPr bwMode="auto">
            <a:xfrm>
              <a:off x="2813" y="3637"/>
              <a:ext cx="13" cy="9"/>
            </a:xfrm>
            <a:custGeom>
              <a:avLst/>
              <a:gdLst/>
              <a:ahLst/>
              <a:cxnLst>
                <a:cxn ang="0">
                  <a:pos x="27" y="17"/>
                </a:cxn>
                <a:cxn ang="0">
                  <a:pos x="0" y="17"/>
                </a:cxn>
                <a:cxn ang="0">
                  <a:pos x="0" y="0"/>
                </a:cxn>
                <a:cxn ang="0">
                  <a:pos x="3" y="0"/>
                </a:cxn>
                <a:cxn ang="0">
                  <a:pos x="6" y="0"/>
                </a:cxn>
                <a:cxn ang="0">
                  <a:pos x="9" y="1"/>
                </a:cxn>
                <a:cxn ang="0">
                  <a:pos x="12" y="3"/>
                </a:cxn>
                <a:cxn ang="0">
                  <a:pos x="14" y="5"/>
                </a:cxn>
                <a:cxn ang="0">
                  <a:pos x="17" y="8"/>
                </a:cxn>
                <a:cxn ang="0">
                  <a:pos x="19" y="11"/>
                </a:cxn>
                <a:cxn ang="0">
                  <a:pos x="22" y="13"/>
                </a:cxn>
                <a:cxn ang="0">
                  <a:pos x="25" y="16"/>
                </a:cxn>
                <a:cxn ang="0">
                  <a:pos x="27" y="17"/>
                </a:cxn>
                <a:cxn ang="0">
                  <a:pos x="27" y="17"/>
                </a:cxn>
              </a:cxnLst>
              <a:rect l="0" t="0" r="r" b="b"/>
              <a:pathLst>
                <a:path w="27" h="17">
                  <a:moveTo>
                    <a:pt x="27" y="17"/>
                  </a:moveTo>
                  <a:lnTo>
                    <a:pt x="0" y="17"/>
                  </a:lnTo>
                  <a:lnTo>
                    <a:pt x="0" y="0"/>
                  </a:lnTo>
                  <a:lnTo>
                    <a:pt x="3" y="0"/>
                  </a:lnTo>
                  <a:lnTo>
                    <a:pt x="6" y="0"/>
                  </a:lnTo>
                  <a:lnTo>
                    <a:pt x="9" y="1"/>
                  </a:lnTo>
                  <a:lnTo>
                    <a:pt x="12" y="3"/>
                  </a:lnTo>
                  <a:lnTo>
                    <a:pt x="14" y="5"/>
                  </a:lnTo>
                  <a:lnTo>
                    <a:pt x="17" y="8"/>
                  </a:lnTo>
                  <a:lnTo>
                    <a:pt x="19" y="11"/>
                  </a:lnTo>
                  <a:lnTo>
                    <a:pt x="22" y="13"/>
                  </a:lnTo>
                  <a:lnTo>
                    <a:pt x="25" y="16"/>
                  </a:lnTo>
                  <a:lnTo>
                    <a:pt x="27" y="17"/>
                  </a:lnTo>
                  <a:lnTo>
                    <a:pt x="27" y="17"/>
                  </a:lnTo>
                  <a:close/>
                </a:path>
              </a:pathLst>
            </a:custGeom>
            <a:solidFill>
              <a:srgbClr val="520000"/>
            </a:solidFill>
            <a:ln w="9525">
              <a:noFill/>
              <a:round/>
              <a:headEnd/>
              <a:tailEnd/>
            </a:ln>
          </p:spPr>
          <p:txBody>
            <a:bodyPr/>
            <a:lstStyle/>
            <a:p>
              <a:endParaRPr lang="en-US"/>
            </a:p>
          </p:txBody>
        </p:sp>
        <p:sp>
          <p:nvSpPr>
            <p:cNvPr id="57486" name="Freeform 142"/>
            <p:cNvSpPr>
              <a:spLocks/>
            </p:cNvSpPr>
            <p:nvPr/>
          </p:nvSpPr>
          <p:spPr bwMode="auto">
            <a:xfrm>
              <a:off x="2387" y="3643"/>
              <a:ext cx="12" cy="67"/>
            </a:xfrm>
            <a:custGeom>
              <a:avLst/>
              <a:gdLst/>
              <a:ahLst/>
              <a:cxnLst>
                <a:cxn ang="0">
                  <a:pos x="16" y="133"/>
                </a:cxn>
                <a:cxn ang="0">
                  <a:pos x="8" y="122"/>
                </a:cxn>
                <a:cxn ang="0">
                  <a:pos x="4" y="109"/>
                </a:cxn>
                <a:cxn ang="0">
                  <a:pos x="0" y="94"/>
                </a:cxn>
                <a:cxn ang="0">
                  <a:pos x="0" y="82"/>
                </a:cxn>
                <a:cxn ang="0">
                  <a:pos x="2" y="67"/>
                </a:cxn>
                <a:cxn ang="0">
                  <a:pos x="5" y="53"/>
                </a:cxn>
                <a:cxn ang="0">
                  <a:pos x="10" y="38"/>
                </a:cxn>
                <a:cxn ang="0">
                  <a:pos x="15" y="26"/>
                </a:cxn>
                <a:cxn ang="0">
                  <a:pos x="20" y="13"/>
                </a:cxn>
                <a:cxn ang="0">
                  <a:pos x="24" y="0"/>
                </a:cxn>
                <a:cxn ang="0">
                  <a:pos x="21" y="13"/>
                </a:cxn>
                <a:cxn ang="0">
                  <a:pos x="18" y="24"/>
                </a:cxn>
                <a:cxn ang="0">
                  <a:pos x="16" y="38"/>
                </a:cxn>
                <a:cxn ang="0">
                  <a:pos x="15" y="51"/>
                </a:cxn>
                <a:cxn ang="0">
                  <a:pos x="15" y="66"/>
                </a:cxn>
                <a:cxn ang="0">
                  <a:pos x="15" y="80"/>
                </a:cxn>
                <a:cxn ang="0">
                  <a:pos x="16" y="93"/>
                </a:cxn>
                <a:cxn ang="0">
                  <a:pos x="16" y="107"/>
                </a:cxn>
                <a:cxn ang="0">
                  <a:pos x="16" y="120"/>
                </a:cxn>
                <a:cxn ang="0">
                  <a:pos x="16" y="134"/>
                </a:cxn>
                <a:cxn ang="0">
                  <a:pos x="16" y="134"/>
                </a:cxn>
                <a:cxn ang="0">
                  <a:pos x="16" y="133"/>
                </a:cxn>
              </a:cxnLst>
              <a:rect l="0" t="0" r="r" b="b"/>
              <a:pathLst>
                <a:path w="24" h="134">
                  <a:moveTo>
                    <a:pt x="16" y="133"/>
                  </a:moveTo>
                  <a:lnTo>
                    <a:pt x="8" y="122"/>
                  </a:lnTo>
                  <a:lnTo>
                    <a:pt x="4" y="109"/>
                  </a:lnTo>
                  <a:lnTo>
                    <a:pt x="0" y="94"/>
                  </a:lnTo>
                  <a:lnTo>
                    <a:pt x="0" y="82"/>
                  </a:lnTo>
                  <a:lnTo>
                    <a:pt x="2" y="67"/>
                  </a:lnTo>
                  <a:lnTo>
                    <a:pt x="5" y="53"/>
                  </a:lnTo>
                  <a:lnTo>
                    <a:pt x="10" y="38"/>
                  </a:lnTo>
                  <a:lnTo>
                    <a:pt x="15" y="26"/>
                  </a:lnTo>
                  <a:lnTo>
                    <a:pt x="20" y="13"/>
                  </a:lnTo>
                  <a:lnTo>
                    <a:pt x="24" y="0"/>
                  </a:lnTo>
                  <a:lnTo>
                    <a:pt x="21" y="13"/>
                  </a:lnTo>
                  <a:lnTo>
                    <a:pt x="18" y="24"/>
                  </a:lnTo>
                  <a:lnTo>
                    <a:pt x="16" y="38"/>
                  </a:lnTo>
                  <a:lnTo>
                    <a:pt x="15" y="51"/>
                  </a:lnTo>
                  <a:lnTo>
                    <a:pt x="15" y="66"/>
                  </a:lnTo>
                  <a:lnTo>
                    <a:pt x="15" y="80"/>
                  </a:lnTo>
                  <a:lnTo>
                    <a:pt x="16" y="93"/>
                  </a:lnTo>
                  <a:lnTo>
                    <a:pt x="16" y="107"/>
                  </a:lnTo>
                  <a:lnTo>
                    <a:pt x="16" y="120"/>
                  </a:lnTo>
                  <a:lnTo>
                    <a:pt x="16" y="134"/>
                  </a:lnTo>
                  <a:lnTo>
                    <a:pt x="16" y="134"/>
                  </a:lnTo>
                  <a:lnTo>
                    <a:pt x="16" y="133"/>
                  </a:lnTo>
                  <a:close/>
                </a:path>
              </a:pathLst>
            </a:custGeom>
            <a:solidFill>
              <a:srgbClr val="600C0C"/>
            </a:solidFill>
            <a:ln w="9525">
              <a:noFill/>
              <a:round/>
              <a:headEnd/>
              <a:tailEnd/>
            </a:ln>
          </p:spPr>
          <p:txBody>
            <a:bodyPr/>
            <a:lstStyle/>
            <a:p>
              <a:endParaRPr lang="en-US"/>
            </a:p>
          </p:txBody>
        </p:sp>
        <p:sp>
          <p:nvSpPr>
            <p:cNvPr id="57487" name="Freeform 143"/>
            <p:cNvSpPr>
              <a:spLocks/>
            </p:cNvSpPr>
            <p:nvPr/>
          </p:nvSpPr>
          <p:spPr bwMode="auto">
            <a:xfrm>
              <a:off x="2665" y="3643"/>
              <a:ext cx="26" cy="30"/>
            </a:xfrm>
            <a:custGeom>
              <a:avLst/>
              <a:gdLst/>
              <a:ahLst/>
              <a:cxnLst>
                <a:cxn ang="0">
                  <a:pos x="0" y="0"/>
                </a:cxn>
                <a:cxn ang="0">
                  <a:pos x="52" y="59"/>
                </a:cxn>
                <a:cxn ang="0">
                  <a:pos x="0" y="0"/>
                </a:cxn>
                <a:cxn ang="0">
                  <a:pos x="0" y="0"/>
                </a:cxn>
              </a:cxnLst>
              <a:rect l="0" t="0" r="r" b="b"/>
              <a:pathLst>
                <a:path w="52" h="59">
                  <a:moveTo>
                    <a:pt x="0" y="0"/>
                  </a:moveTo>
                  <a:lnTo>
                    <a:pt x="52" y="59"/>
                  </a:lnTo>
                  <a:lnTo>
                    <a:pt x="0" y="0"/>
                  </a:lnTo>
                  <a:lnTo>
                    <a:pt x="0" y="0"/>
                  </a:lnTo>
                  <a:close/>
                </a:path>
              </a:pathLst>
            </a:custGeom>
            <a:solidFill>
              <a:srgbClr val="520000"/>
            </a:solidFill>
            <a:ln w="9525">
              <a:noFill/>
              <a:round/>
              <a:headEnd/>
              <a:tailEnd/>
            </a:ln>
          </p:spPr>
          <p:txBody>
            <a:bodyPr/>
            <a:lstStyle/>
            <a:p>
              <a:endParaRPr lang="en-US"/>
            </a:p>
          </p:txBody>
        </p:sp>
        <p:sp>
          <p:nvSpPr>
            <p:cNvPr id="57488" name="Freeform 144"/>
            <p:cNvSpPr>
              <a:spLocks/>
            </p:cNvSpPr>
            <p:nvPr/>
          </p:nvSpPr>
          <p:spPr bwMode="auto">
            <a:xfrm>
              <a:off x="3354" y="3643"/>
              <a:ext cx="25" cy="30"/>
            </a:xfrm>
            <a:custGeom>
              <a:avLst/>
              <a:gdLst/>
              <a:ahLst/>
              <a:cxnLst>
                <a:cxn ang="0">
                  <a:pos x="0" y="59"/>
                </a:cxn>
                <a:cxn ang="0">
                  <a:pos x="49" y="0"/>
                </a:cxn>
                <a:cxn ang="0">
                  <a:pos x="49" y="10"/>
                </a:cxn>
                <a:cxn ang="0">
                  <a:pos x="48" y="16"/>
                </a:cxn>
                <a:cxn ang="0">
                  <a:pos x="43" y="22"/>
                </a:cxn>
                <a:cxn ang="0">
                  <a:pos x="38" y="29"/>
                </a:cxn>
                <a:cxn ang="0">
                  <a:pos x="32" y="34"/>
                </a:cxn>
                <a:cxn ang="0">
                  <a:pos x="25" y="38"/>
                </a:cxn>
                <a:cxn ang="0">
                  <a:pos x="17" y="43"/>
                </a:cxn>
                <a:cxn ang="0">
                  <a:pos x="11" y="48"/>
                </a:cxn>
                <a:cxn ang="0">
                  <a:pos x="5" y="54"/>
                </a:cxn>
                <a:cxn ang="0">
                  <a:pos x="0" y="59"/>
                </a:cxn>
                <a:cxn ang="0">
                  <a:pos x="0" y="59"/>
                </a:cxn>
              </a:cxnLst>
              <a:rect l="0" t="0" r="r" b="b"/>
              <a:pathLst>
                <a:path w="49" h="59">
                  <a:moveTo>
                    <a:pt x="0" y="59"/>
                  </a:moveTo>
                  <a:lnTo>
                    <a:pt x="49" y="0"/>
                  </a:lnTo>
                  <a:lnTo>
                    <a:pt x="49" y="10"/>
                  </a:lnTo>
                  <a:lnTo>
                    <a:pt x="48" y="16"/>
                  </a:lnTo>
                  <a:lnTo>
                    <a:pt x="43" y="22"/>
                  </a:lnTo>
                  <a:lnTo>
                    <a:pt x="38" y="29"/>
                  </a:lnTo>
                  <a:lnTo>
                    <a:pt x="32" y="34"/>
                  </a:lnTo>
                  <a:lnTo>
                    <a:pt x="25" y="38"/>
                  </a:lnTo>
                  <a:lnTo>
                    <a:pt x="17" y="43"/>
                  </a:lnTo>
                  <a:lnTo>
                    <a:pt x="11" y="48"/>
                  </a:lnTo>
                  <a:lnTo>
                    <a:pt x="5" y="54"/>
                  </a:lnTo>
                  <a:lnTo>
                    <a:pt x="0" y="59"/>
                  </a:lnTo>
                  <a:lnTo>
                    <a:pt x="0" y="59"/>
                  </a:lnTo>
                  <a:close/>
                </a:path>
              </a:pathLst>
            </a:custGeom>
            <a:solidFill>
              <a:srgbClr val="520000"/>
            </a:solidFill>
            <a:ln w="9525">
              <a:noFill/>
              <a:round/>
              <a:headEnd/>
              <a:tailEnd/>
            </a:ln>
          </p:spPr>
          <p:txBody>
            <a:bodyPr/>
            <a:lstStyle/>
            <a:p>
              <a:endParaRPr lang="en-US"/>
            </a:p>
          </p:txBody>
        </p:sp>
        <p:sp>
          <p:nvSpPr>
            <p:cNvPr id="57489" name="Freeform 145"/>
            <p:cNvSpPr>
              <a:spLocks/>
            </p:cNvSpPr>
            <p:nvPr/>
          </p:nvSpPr>
          <p:spPr bwMode="auto">
            <a:xfrm>
              <a:off x="3096" y="3652"/>
              <a:ext cx="6" cy="25"/>
            </a:xfrm>
            <a:custGeom>
              <a:avLst/>
              <a:gdLst/>
              <a:ahLst/>
              <a:cxnLst>
                <a:cxn ang="0">
                  <a:pos x="0" y="48"/>
                </a:cxn>
                <a:cxn ang="0">
                  <a:pos x="11" y="0"/>
                </a:cxn>
                <a:cxn ang="0">
                  <a:pos x="0" y="24"/>
                </a:cxn>
                <a:cxn ang="0">
                  <a:pos x="0" y="49"/>
                </a:cxn>
                <a:cxn ang="0">
                  <a:pos x="0" y="49"/>
                </a:cxn>
                <a:cxn ang="0">
                  <a:pos x="0" y="48"/>
                </a:cxn>
              </a:cxnLst>
              <a:rect l="0" t="0" r="r" b="b"/>
              <a:pathLst>
                <a:path w="11" h="49">
                  <a:moveTo>
                    <a:pt x="0" y="48"/>
                  </a:moveTo>
                  <a:lnTo>
                    <a:pt x="11" y="0"/>
                  </a:lnTo>
                  <a:lnTo>
                    <a:pt x="0" y="24"/>
                  </a:lnTo>
                  <a:lnTo>
                    <a:pt x="0" y="49"/>
                  </a:lnTo>
                  <a:lnTo>
                    <a:pt x="0" y="49"/>
                  </a:lnTo>
                  <a:lnTo>
                    <a:pt x="0" y="48"/>
                  </a:lnTo>
                  <a:close/>
                </a:path>
              </a:pathLst>
            </a:custGeom>
            <a:solidFill>
              <a:srgbClr val="520000"/>
            </a:solidFill>
            <a:ln w="9525">
              <a:noFill/>
              <a:round/>
              <a:headEnd/>
              <a:tailEnd/>
            </a:ln>
          </p:spPr>
          <p:txBody>
            <a:bodyPr/>
            <a:lstStyle/>
            <a:p>
              <a:endParaRPr lang="en-US"/>
            </a:p>
          </p:txBody>
        </p:sp>
        <p:sp>
          <p:nvSpPr>
            <p:cNvPr id="57490" name="Freeform 146"/>
            <p:cNvSpPr>
              <a:spLocks/>
            </p:cNvSpPr>
            <p:nvPr/>
          </p:nvSpPr>
          <p:spPr bwMode="auto">
            <a:xfrm>
              <a:off x="3548" y="3652"/>
              <a:ext cx="10" cy="25"/>
            </a:xfrm>
            <a:custGeom>
              <a:avLst/>
              <a:gdLst/>
              <a:ahLst/>
              <a:cxnLst>
                <a:cxn ang="0">
                  <a:pos x="6" y="48"/>
                </a:cxn>
                <a:cxn ang="0">
                  <a:pos x="0" y="49"/>
                </a:cxn>
                <a:cxn ang="0">
                  <a:pos x="0" y="0"/>
                </a:cxn>
                <a:cxn ang="0">
                  <a:pos x="3" y="8"/>
                </a:cxn>
                <a:cxn ang="0">
                  <a:pos x="6" y="12"/>
                </a:cxn>
                <a:cxn ang="0">
                  <a:pos x="11" y="17"/>
                </a:cxn>
                <a:cxn ang="0">
                  <a:pos x="14" y="20"/>
                </a:cxn>
                <a:cxn ang="0">
                  <a:pos x="18" y="24"/>
                </a:cxn>
                <a:cxn ang="0">
                  <a:pos x="19" y="27"/>
                </a:cxn>
                <a:cxn ang="0">
                  <a:pos x="19" y="32"/>
                </a:cxn>
                <a:cxn ang="0">
                  <a:pos x="19" y="36"/>
                </a:cxn>
                <a:cxn ang="0">
                  <a:pos x="14" y="41"/>
                </a:cxn>
                <a:cxn ang="0">
                  <a:pos x="8" y="49"/>
                </a:cxn>
                <a:cxn ang="0">
                  <a:pos x="8" y="49"/>
                </a:cxn>
                <a:cxn ang="0">
                  <a:pos x="6" y="48"/>
                </a:cxn>
              </a:cxnLst>
              <a:rect l="0" t="0" r="r" b="b"/>
              <a:pathLst>
                <a:path w="19" h="49">
                  <a:moveTo>
                    <a:pt x="6" y="48"/>
                  </a:moveTo>
                  <a:lnTo>
                    <a:pt x="0" y="49"/>
                  </a:lnTo>
                  <a:lnTo>
                    <a:pt x="0" y="0"/>
                  </a:lnTo>
                  <a:lnTo>
                    <a:pt x="3" y="8"/>
                  </a:lnTo>
                  <a:lnTo>
                    <a:pt x="6" y="12"/>
                  </a:lnTo>
                  <a:lnTo>
                    <a:pt x="11" y="17"/>
                  </a:lnTo>
                  <a:lnTo>
                    <a:pt x="14" y="20"/>
                  </a:lnTo>
                  <a:lnTo>
                    <a:pt x="18" y="24"/>
                  </a:lnTo>
                  <a:lnTo>
                    <a:pt x="19" y="27"/>
                  </a:lnTo>
                  <a:lnTo>
                    <a:pt x="19" y="32"/>
                  </a:lnTo>
                  <a:lnTo>
                    <a:pt x="19" y="36"/>
                  </a:lnTo>
                  <a:lnTo>
                    <a:pt x="14" y="41"/>
                  </a:lnTo>
                  <a:lnTo>
                    <a:pt x="8" y="49"/>
                  </a:lnTo>
                  <a:lnTo>
                    <a:pt x="8" y="49"/>
                  </a:lnTo>
                  <a:lnTo>
                    <a:pt x="6" y="48"/>
                  </a:lnTo>
                  <a:close/>
                </a:path>
              </a:pathLst>
            </a:custGeom>
            <a:solidFill>
              <a:srgbClr val="893939"/>
            </a:solidFill>
            <a:ln w="9525">
              <a:noFill/>
              <a:round/>
              <a:headEnd/>
              <a:tailEnd/>
            </a:ln>
          </p:spPr>
          <p:txBody>
            <a:bodyPr/>
            <a:lstStyle/>
            <a:p>
              <a:endParaRPr lang="en-US"/>
            </a:p>
          </p:txBody>
        </p:sp>
        <p:sp>
          <p:nvSpPr>
            <p:cNvPr id="57491" name="Freeform 147"/>
            <p:cNvSpPr>
              <a:spLocks/>
            </p:cNvSpPr>
            <p:nvPr/>
          </p:nvSpPr>
          <p:spPr bwMode="auto">
            <a:xfrm>
              <a:off x="2885" y="3655"/>
              <a:ext cx="42" cy="22"/>
            </a:xfrm>
            <a:custGeom>
              <a:avLst/>
              <a:gdLst/>
              <a:ahLst/>
              <a:cxnLst>
                <a:cxn ang="0">
                  <a:pos x="0" y="0"/>
                </a:cxn>
                <a:cxn ang="0">
                  <a:pos x="84" y="43"/>
                </a:cxn>
                <a:cxn ang="0">
                  <a:pos x="0" y="0"/>
                </a:cxn>
                <a:cxn ang="0">
                  <a:pos x="0" y="0"/>
                </a:cxn>
              </a:cxnLst>
              <a:rect l="0" t="0" r="r" b="b"/>
              <a:pathLst>
                <a:path w="84" h="43">
                  <a:moveTo>
                    <a:pt x="0" y="0"/>
                  </a:moveTo>
                  <a:lnTo>
                    <a:pt x="84" y="43"/>
                  </a:lnTo>
                  <a:lnTo>
                    <a:pt x="0" y="0"/>
                  </a:lnTo>
                  <a:lnTo>
                    <a:pt x="0" y="0"/>
                  </a:lnTo>
                  <a:close/>
                </a:path>
              </a:pathLst>
            </a:custGeom>
            <a:solidFill>
              <a:srgbClr val="520000"/>
            </a:solidFill>
            <a:ln w="9525">
              <a:noFill/>
              <a:round/>
              <a:headEnd/>
              <a:tailEnd/>
            </a:ln>
          </p:spPr>
          <p:txBody>
            <a:bodyPr/>
            <a:lstStyle/>
            <a:p>
              <a:endParaRPr lang="en-US"/>
            </a:p>
          </p:txBody>
        </p:sp>
        <p:sp>
          <p:nvSpPr>
            <p:cNvPr id="57492" name="Freeform 148"/>
            <p:cNvSpPr>
              <a:spLocks/>
            </p:cNvSpPr>
            <p:nvPr/>
          </p:nvSpPr>
          <p:spPr bwMode="auto">
            <a:xfrm>
              <a:off x="3252" y="3655"/>
              <a:ext cx="4" cy="22"/>
            </a:xfrm>
            <a:custGeom>
              <a:avLst/>
              <a:gdLst/>
              <a:ahLst/>
              <a:cxnLst>
                <a:cxn ang="0">
                  <a:pos x="0" y="0"/>
                </a:cxn>
                <a:cxn ang="0">
                  <a:pos x="8" y="0"/>
                </a:cxn>
                <a:cxn ang="0">
                  <a:pos x="8" y="43"/>
                </a:cxn>
                <a:cxn ang="0">
                  <a:pos x="2" y="43"/>
                </a:cxn>
                <a:cxn ang="0">
                  <a:pos x="2" y="0"/>
                </a:cxn>
                <a:cxn ang="0">
                  <a:pos x="2" y="0"/>
                </a:cxn>
                <a:cxn ang="0">
                  <a:pos x="0" y="0"/>
                </a:cxn>
              </a:cxnLst>
              <a:rect l="0" t="0" r="r" b="b"/>
              <a:pathLst>
                <a:path w="8" h="43">
                  <a:moveTo>
                    <a:pt x="0" y="0"/>
                  </a:moveTo>
                  <a:lnTo>
                    <a:pt x="8" y="0"/>
                  </a:lnTo>
                  <a:lnTo>
                    <a:pt x="8" y="43"/>
                  </a:lnTo>
                  <a:lnTo>
                    <a:pt x="2" y="43"/>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57493" name="Freeform 149"/>
            <p:cNvSpPr>
              <a:spLocks/>
            </p:cNvSpPr>
            <p:nvPr/>
          </p:nvSpPr>
          <p:spPr bwMode="auto">
            <a:xfrm>
              <a:off x="3376" y="3655"/>
              <a:ext cx="37" cy="46"/>
            </a:xfrm>
            <a:custGeom>
              <a:avLst/>
              <a:gdLst/>
              <a:ahLst/>
              <a:cxnLst>
                <a:cxn ang="0">
                  <a:pos x="56" y="91"/>
                </a:cxn>
                <a:cxn ang="0">
                  <a:pos x="59" y="88"/>
                </a:cxn>
                <a:cxn ang="0">
                  <a:pos x="61" y="85"/>
                </a:cxn>
                <a:cxn ang="0">
                  <a:pos x="62" y="80"/>
                </a:cxn>
                <a:cxn ang="0">
                  <a:pos x="64" y="75"/>
                </a:cxn>
                <a:cxn ang="0">
                  <a:pos x="66" y="70"/>
                </a:cxn>
                <a:cxn ang="0">
                  <a:pos x="66" y="64"/>
                </a:cxn>
                <a:cxn ang="0">
                  <a:pos x="66" y="59"/>
                </a:cxn>
                <a:cxn ang="0">
                  <a:pos x="67" y="54"/>
                </a:cxn>
                <a:cxn ang="0">
                  <a:pos x="67" y="48"/>
                </a:cxn>
                <a:cxn ang="0">
                  <a:pos x="67" y="43"/>
                </a:cxn>
                <a:cxn ang="0">
                  <a:pos x="59" y="42"/>
                </a:cxn>
                <a:cxn ang="0">
                  <a:pos x="51" y="45"/>
                </a:cxn>
                <a:cxn ang="0">
                  <a:pos x="43" y="51"/>
                </a:cxn>
                <a:cxn ang="0">
                  <a:pos x="37" y="59"/>
                </a:cxn>
                <a:cxn ang="0">
                  <a:pos x="30" y="67"/>
                </a:cxn>
                <a:cxn ang="0">
                  <a:pos x="24" y="77"/>
                </a:cxn>
                <a:cxn ang="0">
                  <a:pos x="18" y="85"/>
                </a:cxn>
                <a:cxn ang="0">
                  <a:pos x="13" y="90"/>
                </a:cxn>
                <a:cxn ang="0">
                  <a:pos x="6" y="93"/>
                </a:cxn>
                <a:cxn ang="0">
                  <a:pos x="0" y="93"/>
                </a:cxn>
                <a:cxn ang="0">
                  <a:pos x="74" y="0"/>
                </a:cxn>
                <a:cxn ang="0">
                  <a:pos x="56" y="93"/>
                </a:cxn>
                <a:cxn ang="0">
                  <a:pos x="56" y="93"/>
                </a:cxn>
                <a:cxn ang="0">
                  <a:pos x="56" y="91"/>
                </a:cxn>
              </a:cxnLst>
              <a:rect l="0" t="0" r="r" b="b"/>
              <a:pathLst>
                <a:path w="74" h="93">
                  <a:moveTo>
                    <a:pt x="56" y="91"/>
                  </a:moveTo>
                  <a:lnTo>
                    <a:pt x="59" y="88"/>
                  </a:lnTo>
                  <a:lnTo>
                    <a:pt x="61" y="85"/>
                  </a:lnTo>
                  <a:lnTo>
                    <a:pt x="62" y="80"/>
                  </a:lnTo>
                  <a:lnTo>
                    <a:pt x="64" y="75"/>
                  </a:lnTo>
                  <a:lnTo>
                    <a:pt x="66" y="70"/>
                  </a:lnTo>
                  <a:lnTo>
                    <a:pt x="66" y="64"/>
                  </a:lnTo>
                  <a:lnTo>
                    <a:pt x="66" y="59"/>
                  </a:lnTo>
                  <a:lnTo>
                    <a:pt x="67" y="54"/>
                  </a:lnTo>
                  <a:lnTo>
                    <a:pt x="67" y="48"/>
                  </a:lnTo>
                  <a:lnTo>
                    <a:pt x="67" y="43"/>
                  </a:lnTo>
                  <a:lnTo>
                    <a:pt x="59" y="42"/>
                  </a:lnTo>
                  <a:lnTo>
                    <a:pt x="51" y="45"/>
                  </a:lnTo>
                  <a:lnTo>
                    <a:pt x="43" y="51"/>
                  </a:lnTo>
                  <a:lnTo>
                    <a:pt x="37" y="59"/>
                  </a:lnTo>
                  <a:lnTo>
                    <a:pt x="30" y="67"/>
                  </a:lnTo>
                  <a:lnTo>
                    <a:pt x="24" y="77"/>
                  </a:lnTo>
                  <a:lnTo>
                    <a:pt x="18" y="85"/>
                  </a:lnTo>
                  <a:lnTo>
                    <a:pt x="13" y="90"/>
                  </a:lnTo>
                  <a:lnTo>
                    <a:pt x="6" y="93"/>
                  </a:lnTo>
                  <a:lnTo>
                    <a:pt x="0" y="93"/>
                  </a:lnTo>
                  <a:lnTo>
                    <a:pt x="74" y="0"/>
                  </a:lnTo>
                  <a:lnTo>
                    <a:pt x="56" y="93"/>
                  </a:lnTo>
                  <a:lnTo>
                    <a:pt x="56" y="93"/>
                  </a:lnTo>
                  <a:lnTo>
                    <a:pt x="56" y="91"/>
                  </a:lnTo>
                  <a:close/>
                </a:path>
              </a:pathLst>
            </a:custGeom>
            <a:solidFill>
              <a:srgbClr val="520000"/>
            </a:solidFill>
            <a:ln w="9525">
              <a:noFill/>
              <a:round/>
              <a:headEnd/>
              <a:tailEnd/>
            </a:ln>
          </p:spPr>
          <p:txBody>
            <a:bodyPr/>
            <a:lstStyle/>
            <a:p>
              <a:endParaRPr lang="en-US"/>
            </a:p>
          </p:txBody>
        </p:sp>
        <p:sp>
          <p:nvSpPr>
            <p:cNvPr id="57494" name="Freeform 150"/>
            <p:cNvSpPr>
              <a:spLocks/>
            </p:cNvSpPr>
            <p:nvPr/>
          </p:nvSpPr>
          <p:spPr bwMode="auto">
            <a:xfrm>
              <a:off x="2420" y="3658"/>
              <a:ext cx="6" cy="82"/>
            </a:xfrm>
            <a:custGeom>
              <a:avLst/>
              <a:gdLst/>
              <a:ahLst/>
              <a:cxnLst>
                <a:cxn ang="0">
                  <a:pos x="0" y="0"/>
                </a:cxn>
                <a:cxn ang="0">
                  <a:pos x="11" y="2"/>
                </a:cxn>
                <a:cxn ang="0">
                  <a:pos x="11" y="164"/>
                </a:cxn>
                <a:cxn ang="0">
                  <a:pos x="0" y="164"/>
                </a:cxn>
                <a:cxn ang="0">
                  <a:pos x="0" y="2"/>
                </a:cxn>
                <a:cxn ang="0">
                  <a:pos x="0" y="2"/>
                </a:cxn>
                <a:cxn ang="0">
                  <a:pos x="0" y="0"/>
                </a:cxn>
              </a:cxnLst>
              <a:rect l="0" t="0" r="r" b="b"/>
              <a:pathLst>
                <a:path w="11" h="164">
                  <a:moveTo>
                    <a:pt x="0" y="0"/>
                  </a:moveTo>
                  <a:lnTo>
                    <a:pt x="11" y="2"/>
                  </a:lnTo>
                  <a:lnTo>
                    <a:pt x="11" y="164"/>
                  </a:lnTo>
                  <a:lnTo>
                    <a:pt x="0" y="164"/>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57495" name="Freeform 151"/>
            <p:cNvSpPr>
              <a:spLocks/>
            </p:cNvSpPr>
            <p:nvPr/>
          </p:nvSpPr>
          <p:spPr bwMode="auto">
            <a:xfrm>
              <a:off x="2797" y="3659"/>
              <a:ext cx="9" cy="14"/>
            </a:xfrm>
            <a:custGeom>
              <a:avLst/>
              <a:gdLst/>
              <a:ahLst/>
              <a:cxnLst>
                <a:cxn ang="0">
                  <a:pos x="17" y="10"/>
                </a:cxn>
                <a:cxn ang="0">
                  <a:pos x="17" y="27"/>
                </a:cxn>
                <a:cxn ang="0">
                  <a:pos x="0" y="0"/>
                </a:cxn>
                <a:cxn ang="0">
                  <a:pos x="1" y="0"/>
                </a:cxn>
                <a:cxn ang="0">
                  <a:pos x="3" y="0"/>
                </a:cxn>
                <a:cxn ang="0">
                  <a:pos x="4" y="2"/>
                </a:cxn>
                <a:cxn ang="0">
                  <a:pos x="8" y="2"/>
                </a:cxn>
                <a:cxn ang="0">
                  <a:pos x="8" y="3"/>
                </a:cxn>
                <a:cxn ang="0">
                  <a:pos x="9" y="5"/>
                </a:cxn>
                <a:cxn ang="0">
                  <a:pos x="12" y="6"/>
                </a:cxn>
                <a:cxn ang="0">
                  <a:pos x="14" y="8"/>
                </a:cxn>
                <a:cxn ang="0">
                  <a:pos x="16" y="10"/>
                </a:cxn>
                <a:cxn ang="0">
                  <a:pos x="17" y="10"/>
                </a:cxn>
                <a:cxn ang="0">
                  <a:pos x="17" y="10"/>
                </a:cxn>
              </a:cxnLst>
              <a:rect l="0" t="0" r="r" b="b"/>
              <a:pathLst>
                <a:path w="17" h="27">
                  <a:moveTo>
                    <a:pt x="17" y="10"/>
                  </a:moveTo>
                  <a:lnTo>
                    <a:pt x="17" y="27"/>
                  </a:lnTo>
                  <a:lnTo>
                    <a:pt x="0" y="0"/>
                  </a:lnTo>
                  <a:lnTo>
                    <a:pt x="1" y="0"/>
                  </a:lnTo>
                  <a:lnTo>
                    <a:pt x="3" y="0"/>
                  </a:lnTo>
                  <a:lnTo>
                    <a:pt x="4" y="2"/>
                  </a:lnTo>
                  <a:lnTo>
                    <a:pt x="8" y="2"/>
                  </a:lnTo>
                  <a:lnTo>
                    <a:pt x="8" y="3"/>
                  </a:lnTo>
                  <a:lnTo>
                    <a:pt x="9" y="5"/>
                  </a:lnTo>
                  <a:lnTo>
                    <a:pt x="12" y="6"/>
                  </a:lnTo>
                  <a:lnTo>
                    <a:pt x="14" y="8"/>
                  </a:lnTo>
                  <a:lnTo>
                    <a:pt x="16" y="10"/>
                  </a:lnTo>
                  <a:lnTo>
                    <a:pt x="17" y="10"/>
                  </a:lnTo>
                  <a:lnTo>
                    <a:pt x="17" y="10"/>
                  </a:lnTo>
                  <a:close/>
                </a:path>
              </a:pathLst>
            </a:custGeom>
            <a:solidFill>
              <a:srgbClr val="520000"/>
            </a:solidFill>
            <a:ln w="9525">
              <a:noFill/>
              <a:round/>
              <a:headEnd/>
              <a:tailEnd/>
            </a:ln>
          </p:spPr>
          <p:txBody>
            <a:bodyPr/>
            <a:lstStyle/>
            <a:p>
              <a:endParaRPr lang="en-US"/>
            </a:p>
          </p:txBody>
        </p:sp>
        <p:sp>
          <p:nvSpPr>
            <p:cNvPr id="57496" name="Freeform 152"/>
            <p:cNvSpPr>
              <a:spLocks/>
            </p:cNvSpPr>
            <p:nvPr/>
          </p:nvSpPr>
          <p:spPr bwMode="auto">
            <a:xfrm>
              <a:off x="2869" y="3664"/>
              <a:ext cx="25" cy="13"/>
            </a:xfrm>
            <a:custGeom>
              <a:avLst/>
              <a:gdLst/>
              <a:ahLst/>
              <a:cxnLst>
                <a:cxn ang="0">
                  <a:pos x="0" y="0"/>
                </a:cxn>
                <a:cxn ang="0">
                  <a:pos x="49" y="25"/>
                </a:cxn>
                <a:cxn ang="0">
                  <a:pos x="0" y="0"/>
                </a:cxn>
                <a:cxn ang="0">
                  <a:pos x="0" y="0"/>
                </a:cxn>
              </a:cxnLst>
              <a:rect l="0" t="0" r="r" b="b"/>
              <a:pathLst>
                <a:path w="49" h="25">
                  <a:moveTo>
                    <a:pt x="0" y="0"/>
                  </a:moveTo>
                  <a:lnTo>
                    <a:pt x="49" y="25"/>
                  </a:lnTo>
                  <a:lnTo>
                    <a:pt x="0" y="0"/>
                  </a:lnTo>
                  <a:lnTo>
                    <a:pt x="0" y="0"/>
                  </a:lnTo>
                  <a:close/>
                </a:path>
              </a:pathLst>
            </a:custGeom>
            <a:solidFill>
              <a:srgbClr val="520000"/>
            </a:solidFill>
            <a:ln w="9525">
              <a:noFill/>
              <a:round/>
              <a:headEnd/>
              <a:tailEnd/>
            </a:ln>
          </p:spPr>
          <p:txBody>
            <a:bodyPr/>
            <a:lstStyle/>
            <a:p>
              <a:endParaRPr lang="en-US"/>
            </a:p>
          </p:txBody>
        </p:sp>
        <p:sp>
          <p:nvSpPr>
            <p:cNvPr id="57497" name="Freeform 153"/>
            <p:cNvSpPr>
              <a:spLocks/>
            </p:cNvSpPr>
            <p:nvPr/>
          </p:nvSpPr>
          <p:spPr bwMode="auto">
            <a:xfrm>
              <a:off x="3270" y="3664"/>
              <a:ext cx="4" cy="21"/>
            </a:xfrm>
            <a:custGeom>
              <a:avLst/>
              <a:gdLst/>
              <a:ahLst/>
              <a:cxnLst>
                <a:cxn ang="0">
                  <a:pos x="6" y="0"/>
                </a:cxn>
                <a:cxn ang="0">
                  <a:pos x="0" y="43"/>
                </a:cxn>
                <a:cxn ang="0">
                  <a:pos x="6" y="0"/>
                </a:cxn>
                <a:cxn ang="0">
                  <a:pos x="6" y="0"/>
                </a:cxn>
              </a:cxnLst>
              <a:rect l="0" t="0" r="r" b="b"/>
              <a:pathLst>
                <a:path w="6" h="43">
                  <a:moveTo>
                    <a:pt x="6" y="0"/>
                  </a:moveTo>
                  <a:lnTo>
                    <a:pt x="0" y="43"/>
                  </a:lnTo>
                  <a:lnTo>
                    <a:pt x="6" y="0"/>
                  </a:lnTo>
                  <a:lnTo>
                    <a:pt x="6" y="0"/>
                  </a:lnTo>
                  <a:close/>
                </a:path>
              </a:pathLst>
            </a:custGeom>
            <a:solidFill>
              <a:srgbClr val="520000"/>
            </a:solidFill>
            <a:ln w="9525">
              <a:noFill/>
              <a:round/>
              <a:headEnd/>
              <a:tailEnd/>
            </a:ln>
          </p:spPr>
          <p:txBody>
            <a:bodyPr/>
            <a:lstStyle/>
            <a:p>
              <a:endParaRPr lang="en-US"/>
            </a:p>
          </p:txBody>
        </p:sp>
        <p:sp>
          <p:nvSpPr>
            <p:cNvPr id="57498" name="Freeform 154"/>
            <p:cNvSpPr>
              <a:spLocks/>
            </p:cNvSpPr>
            <p:nvPr/>
          </p:nvSpPr>
          <p:spPr bwMode="auto">
            <a:xfrm>
              <a:off x="2272" y="3667"/>
              <a:ext cx="9" cy="34"/>
            </a:xfrm>
            <a:custGeom>
              <a:avLst/>
              <a:gdLst/>
              <a:ahLst/>
              <a:cxnLst>
                <a:cxn ang="0">
                  <a:pos x="18" y="0"/>
                </a:cxn>
                <a:cxn ang="0">
                  <a:pos x="0" y="69"/>
                </a:cxn>
                <a:cxn ang="0">
                  <a:pos x="18" y="2"/>
                </a:cxn>
                <a:cxn ang="0">
                  <a:pos x="18" y="2"/>
                </a:cxn>
                <a:cxn ang="0">
                  <a:pos x="18" y="0"/>
                </a:cxn>
              </a:cxnLst>
              <a:rect l="0" t="0" r="r" b="b"/>
              <a:pathLst>
                <a:path w="18" h="69">
                  <a:moveTo>
                    <a:pt x="18" y="0"/>
                  </a:moveTo>
                  <a:lnTo>
                    <a:pt x="0" y="69"/>
                  </a:lnTo>
                  <a:lnTo>
                    <a:pt x="18" y="2"/>
                  </a:lnTo>
                  <a:lnTo>
                    <a:pt x="18" y="2"/>
                  </a:lnTo>
                  <a:lnTo>
                    <a:pt x="18" y="0"/>
                  </a:lnTo>
                  <a:close/>
                </a:path>
              </a:pathLst>
            </a:custGeom>
            <a:solidFill>
              <a:srgbClr val="600C0C"/>
            </a:solidFill>
            <a:ln w="9525">
              <a:noFill/>
              <a:round/>
              <a:headEnd/>
              <a:tailEnd/>
            </a:ln>
          </p:spPr>
          <p:txBody>
            <a:bodyPr/>
            <a:lstStyle/>
            <a:p>
              <a:endParaRPr lang="en-US"/>
            </a:p>
          </p:txBody>
        </p:sp>
        <p:sp>
          <p:nvSpPr>
            <p:cNvPr id="57499" name="Freeform 155"/>
            <p:cNvSpPr>
              <a:spLocks/>
            </p:cNvSpPr>
            <p:nvPr/>
          </p:nvSpPr>
          <p:spPr bwMode="auto">
            <a:xfrm>
              <a:off x="3045" y="3668"/>
              <a:ext cx="9" cy="17"/>
            </a:xfrm>
            <a:custGeom>
              <a:avLst/>
              <a:gdLst/>
              <a:ahLst/>
              <a:cxnLst>
                <a:cxn ang="0">
                  <a:pos x="17" y="33"/>
                </a:cxn>
                <a:cxn ang="0">
                  <a:pos x="0" y="0"/>
                </a:cxn>
                <a:cxn ang="0">
                  <a:pos x="17" y="0"/>
                </a:cxn>
                <a:cxn ang="0">
                  <a:pos x="17" y="35"/>
                </a:cxn>
                <a:cxn ang="0">
                  <a:pos x="17" y="35"/>
                </a:cxn>
                <a:cxn ang="0">
                  <a:pos x="17" y="33"/>
                </a:cxn>
              </a:cxnLst>
              <a:rect l="0" t="0" r="r" b="b"/>
              <a:pathLst>
                <a:path w="17" h="35">
                  <a:moveTo>
                    <a:pt x="17" y="33"/>
                  </a:moveTo>
                  <a:lnTo>
                    <a:pt x="0" y="0"/>
                  </a:lnTo>
                  <a:lnTo>
                    <a:pt x="17" y="0"/>
                  </a:lnTo>
                  <a:lnTo>
                    <a:pt x="17" y="35"/>
                  </a:lnTo>
                  <a:lnTo>
                    <a:pt x="17" y="35"/>
                  </a:lnTo>
                  <a:lnTo>
                    <a:pt x="17" y="33"/>
                  </a:lnTo>
                  <a:close/>
                </a:path>
              </a:pathLst>
            </a:custGeom>
            <a:solidFill>
              <a:srgbClr val="520000"/>
            </a:solidFill>
            <a:ln w="9525">
              <a:noFill/>
              <a:round/>
              <a:headEnd/>
              <a:tailEnd/>
            </a:ln>
          </p:spPr>
          <p:txBody>
            <a:bodyPr/>
            <a:lstStyle/>
            <a:p>
              <a:endParaRPr lang="en-US"/>
            </a:p>
          </p:txBody>
        </p:sp>
        <p:sp>
          <p:nvSpPr>
            <p:cNvPr id="57500" name="Freeform 156"/>
            <p:cNvSpPr>
              <a:spLocks/>
            </p:cNvSpPr>
            <p:nvPr/>
          </p:nvSpPr>
          <p:spPr bwMode="auto">
            <a:xfrm>
              <a:off x="2429" y="3673"/>
              <a:ext cx="9" cy="96"/>
            </a:xfrm>
            <a:custGeom>
              <a:avLst/>
              <a:gdLst/>
              <a:ahLst/>
              <a:cxnLst>
                <a:cxn ang="0">
                  <a:pos x="0" y="0"/>
                </a:cxn>
                <a:cxn ang="0">
                  <a:pos x="17" y="194"/>
                </a:cxn>
                <a:cxn ang="0">
                  <a:pos x="0" y="0"/>
                </a:cxn>
                <a:cxn ang="0">
                  <a:pos x="0" y="0"/>
                </a:cxn>
              </a:cxnLst>
              <a:rect l="0" t="0" r="r" b="b"/>
              <a:pathLst>
                <a:path w="17" h="194">
                  <a:moveTo>
                    <a:pt x="0" y="0"/>
                  </a:moveTo>
                  <a:lnTo>
                    <a:pt x="17" y="194"/>
                  </a:lnTo>
                  <a:lnTo>
                    <a:pt x="0" y="0"/>
                  </a:lnTo>
                  <a:lnTo>
                    <a:pt x="0" y="0"/>
                  </a:lnTo>
                  <a:close/>
                </a:path>
              </a:pathLst>
            </a:custGeom>
            <a:solidFill>
              <a:srgbClr val="520000"/>
            </a:solidFill>
            <a:ln w="9525">
              <a:noFill/>
              <a:round/>
              <a:headEnd/>
              <a:tailEnd/>
            </a:ln>
          </p:spPr>
          <p:txBody>
            <a:bodyPr/>
            <a:lstStyle/>
            <a:p>
              <a:endParaRPr lang="en-US"/>
            </a:p>
          </p:txBody>
        </p:sp>
        <p:sp>
          <p:nvSpPr>
            <p:cNvPr id="57501" name="Freeform 157"/>
            <p:cNvSpPr>
              <a:spLocks/>
            </p:cNvSpPr>
            <p:nvPr/>
          </p:nvSpPr>
          <p:spPr bwMode="auto">
            <a:xfrm>
              <a:off x="2462" y="3673"/>
              <a:ext cx="6" cy="21"/>
            </a:xfrm>
            <a:custGeom>
              <a:avLst/>
              <a:gdLst/>
              <a:ahLst/>
              <a:cxnLst>
                <a:cxn ang="0">
                  <a:pos x="0" y="0"/>
                </a:cxn>
                <a:cxn ang="0">
                  <a:pos x="11" y="43"/>
                </a:cxn>
                <a:cxn ang="0">
                  <a:pos x="0" y="0"/>
                </a:cxn>
                <a:cxn ang="0">
                  <a:pos x="0" y="0"/>
                </a:cxn>
              </a:cxnLst>
              <a:rect l="0" t="0" r="r" b="b"/>
              <a:pathLst>
                <a:path w="11" h="43">
                  <a:moveTo>
                    <a:pt x="0" y="0"/>
                  </a:moveTo>
                  <a:lnTo>
                    <a:pt x="11" y="43"/>
                  </a:lnTo>
                  <a:lnTo>
                    <a:pt x="0" y="0"/>
                  </a:lnTo>
                  <a:lnTo>
                    <a:pt x="0" y="0"/>
                  </a:lnTo>
                  <a:close/>
                </a:path>
              </a:pathLst>
            </a:custGeom>
            <a:solidFill>
              <a:srgbClr val="600C0C"/>
            </a:solidFill>
            <a:ln w="9525">
              <a:noFill/>
              <a:round/>
              <a:headEnd/>
              <a:tailEnd/>
            </a:ln>
          </p:spPr>
          <p:txBody>
            <a:bodyPr/>
            <a:lstStyle/>
            <a:p>
              <a:endParaRPr lang="en-US"/>
            </a:p>
          </p:txBody>
        </p:sp>
        <p:sp>
          <p:nvSpPr>
            <p:cNvPr id="57502" name="Freeform 158"/>
            <p:cNvSpPr>
              <a:spLocks/>
            </p:cNvSpPr>
            <p:nvPr/>
          </p:nvSpPr>
          <p:spPr bwMode="auto">
            <a:xfrm>
              <a:off x="3102" y="3673"/>
              <a:ext cx="3" cy="16"/>
            </a:xfrm>
            <a:custGeom>
              <a:avLst/>
              <a:gdLst/>
              <a:ahLst/>
              <a:cxnLst>
                <a:cxn ang="0">
                  <a:pos x="7" y="0"/>
                </a:cxn>
                <a:cxn ang="0">
                  <a:pos x="0" y="32"/>
                </a:cxn>
                <a:cxn ang="0">
                  <a:pos x="7" y="0"/>
                </a:cxn>
                <a:cxn ang="0">
                  <a:pos x="7" y="0"/>
                </a:cxn>
              </a:cxnLst>
              <a:rect l="0" t="0" r="r" b="b"/>
              <a:pathLst>
                <a:path w="7" h="32">
                  <a:moveTo>
                    <a:pt x="7" y="0"/>
                  </a:moveTo>
                  <a:lnTo>
                    <a:pt x="0" y="32"/>
                  </a:lnTo>
                  <a:lnTo>
                    <a:pt x="7" y="0"/>
                  </a:lnTo>
                  <a:lnTo>
                    <a:pt x="7" y="0"/>
                  </a:lnTo>
                  <a:close/>
                </a:path>
              </a:pathLst>
            </a:custGeom>
            <a:solidFill>
              <a:srgbClr val="520000"/>
            </a:solidFill>
            <a:ln w="9525">
              <a:noFill/>
              <a:round/>
              <a:headEnd/>
              <a:tailEnd/>
            </a:ln>
          </p:spPr>
          <p:txBody>
            <a:bodyPr/>
            <a:lstStyle/>
            <a:p>
              <a:endParaRPr lang="en-US"/>
            </a:p>
          </p:txBody>
        </p:sp>
        <p:sp>
          <p:nvSpPr>
            <p:cNvPr id="57503" name="Freeform 159"/>
            <p:cNvSpPr>
              <a:spLocks/>
            </p:cNvSpPr>
            <p:nvPr/>
          </p:nvSpPr>
          <p:spPr bwMode="auto">
            <a:xfrm>
              <a:off x="2284" y="3677"/>
              <a:ext cx="18" cy="66"/>
            </a:xfrm>
            <a:custGeom>
              <a:avLst/>
              <a:gdLst/>
              <a:ahLst/>
              <a:cxnLst>
                <a:cxn ang="0">
                  <a:pos x="11" y="77"/>
                </a:cxn>
                <a:cxn ang="0">
                  <a:pos x="29" y="42"/>
                </a:cxn>
                <a:cxn ang="0">
                  <a:pos x="37" y="133"/>
                </a:cxn>
                <a:cxn ang="0">
                  <a:pos x="21" y="130"/>
                </a:cxn>
                <a:cxn ang="0">
                  <a:pos x="11" y="120"/>
                </a:cxn>
                <a:cxn ang="0">
                  <a:pos x="5" y="109"/>
                </a:cxn>
                <a:cxn ang="0">
                  <a:pos x="2" y="95"/>
                </a:cxn>
                <a:cxn ang="0">
                  <a:pos x="0" y="79"/>
                </a:cxn>
                <a:cxn ang="0">
                  <a:pos x="2" y="61"/>
                </a:cxn>
                <a:cxn ang="0">
                  <a:pos x="5" y="45"/>
                </a:cxn>
                <a:cxn ang="0">
                  <a:pos x="8" y="27"/>
                </a:cxn>
                <a:cxn ang="0">
                  <a:pos x="10" y="13"/>
                </a:cxn>
                <a:cxn ang="0">
                  <a:pos x="11" y="0"/>
                </a:cxn>
                <a:cxn ang="0">
                  <a:pos x="13" y="8"/>
                </a:cxn>
                <a:cxn ang="0">
                  <a:pos x="13" y="16"/>
                </a:cxn>
                <a:cxn ang="0">
                  <a:pos x="10" y="24"/>
                </a:cxn>
                <a:cxn ang="0">
                  <a:pos x="8" y="31"/>
                </a:cxn>
                <a:cxn ang="0">
                  <a:pos x="5" y="39"/>
                </a:cxn>
                <a:cxn ang="0">
                  <a:pos x="3" y="47"/>
                </a:cxn>
                <a:cxn ang="0">
                  <a:pos x="2" y="53"/>
                </a:cxn>
                <a:cxn ang="0">
                  <a:pos x="3" y="61"/>
                </a:cxn>
                <a:cxn ang="0">
                  <a:pos x="6" y="69"/>
                </a:cxn>
                <a:cxn ang="0">
                  <a:pos x="11" y="77"/>
                </a:cxn>
                <a:cxn ang="0">
                  <a:pos x="11" y="77"/>
                </a:cxn>
              </a:cxnLst>
              <a:rect l="0" t="0" r="r" b="b"/>
              <a:pathLst>
                <a:path w="37" h="133">
                  <a:moveTo>
                    <a:pt x="11" y="77"/>
                  </a:moveTo>
                  <a:lnTo>
                    <a:pt x="29" y="42"/>
                  </a:lnTo>
                  <a:lnTo>
                    <a:pt x="37" y="133"/>
                  </a:lnTo>
                  <a:lnTo>
                    <a:pt x="21" y="130"/>
                  </a:lnTo>
                  <a:lnTo>
                    <a:pt x="11" y="120"/>
                  </a:lnTo>
                  <a:lnTo>
                    <a:pt x="5" y="109"/>
                  </a:lnTo>
                  <a:lnTo>
                    <a:pt x="2" y="95"/>
                  </a:lnTo>
                  <a:lnTo>
                    <a:pt x="0" y="79"/>
                  </a:lnTo>
                  <a:lnTo>
                    <a:pt x="2" y="61"/>
                  </a:lnTo>
                  <a:lnTo>
                    <a:pt x="5" y="45"/>
                  </a:lnTo>
                  <a:lnTo>
                    <a:pt x="8" y="27"/>
                  </a:lnTo>
                  <a:lnTo>
                    <a:pt x="10" y="13"/>
                  </a:lnTo>
                  <a:lnTo>
                    <a:pt x="11" y="0"/>
                  </a:lnTo>
                  <a:lnTo>
                    <a:pt x="13" y="8"/>
                  </a:lnTo>
                  <a:lnTo>
                    <a:pt x="13" y="16"/>
                  </a:lnTo>
                  <a:lnTo>
                    <a:pt x="10" y="24"/>
                  </a:lnTo>
                  <a:lnTo>
                    <a:pt x="8" y="31"/>
                  </a:lnTo>
                  <a:lnTo>
                    <a:pt x="5" y="39"/>
                  </a:lnTo>
                  <a:lnTo>
                    <a:pt x="3" y="47"/>
                  </a:lnTo>
                  <a:lnTo>
                    <a:pt x="2" y="53"/>
                  </a:lnTo>
                  <a:lnTo>
                    <a:pt x="3" y="61"/>
                  </a:lnTo>
                  <a:lnTo>
                    <a:pt x="6" y="69"/>
                  </a:lnTo>
                  <a:lnTo>
                    <a:pt x="11" y="77"/>
                  </a:lnTo>
                  <a:lnTo>
                    <a:pt x="11" y="77"/>
                  </a:lnTo>
                  <a:close/>
                </a:path>
              </a:pathLst>
            </a:custGeom>
            <a:solidFill>
              <a:srgbClr val="600C0C"/>
            </a:solidFill>
            <a:ln w="9525">
              <a:noFill/>
              <a:round/>
              <a:headEnd/>
              <a:tailEnd/>
            </a:ln>
          </p:spPr>
          <p:txBody>
            <a:bodyPr/>
            <a:lstStyle/>
            <a:p>
              <a:endParaRPr lang="en-US"/>
            </a:p>
          </p:txBody>
        </p:sp>
        <p:sp>
          <p:nvSpPr>
            <p:cNvPr id="57504" name="Freeform 160"/>
            <p:cNvSpPr>
              <a:spLocks/>
            </p:cNvSpPr>
            <p:nvPr/>
          </p:nvSpPr>
          <p:spPr bwMode="auto">
            <a:xfrm>
              <a:off x="2813" y="3677"/>
              <a:ext cx="9" cy="12"/>
            </a:xfrm>
            <a:custGeom>
              <a:avLst/>
              <a:gdLst/>
              <a:ahLst/>
              <a:cxnLst>
                <a:cxn ang="0">
                  <a:pos x="16" y="24"/>
                </a:cxn>
                <a:cxn ang="0">
                  <a:pos x="0" y="24"/>
                </a:cxn>
                <a:cxn ang="0">
                  <a:pos x="0" y="0"/>
                </a:cxn>
                <a:cxn ang="0">
                  <a:pos x="1" y="2"/>
                </a:cxn>
                <a:cxn ang="0">
                  <a:pos x="4" y="3"/>
                </a:cxn>
                <a:cxn ang="0">
                  <a:pos x="8" y="7"/>
                </a:cxn>
                <a:cxn ang="0">
                  <a:pos x="9" y="8"/>
                </a:cxn>
                <a:cxn ang="0">
                  <a:pos x="12" y="11"/>
                </a:cxn>
                <a:cxn ang="0">
                  <a:pos x="14" y="13"/>
                </a:cxn>
                <a:cxn ang="0">
                  <a:pos x="16" y="16"/>
                </a:cxn>
                <a:cxn ang="0">
                  <a:pos x="17" y="18"/>
                </a:cxn>
                <a:cxn ang="0">
                  <a:pos x="17" y="21"/>
                </a:cxn>
                <a:cxn ang="0">
                  <a:pos x="17" y="24"/>
                </a:cxn>
                <a:cxn ang="0">
                  <a:pos x="17" y="24"/>
                </a:cxn>
                <a:cxn ang="0">
                  <a:pos x="16" y="24"/>
                </a:cxn>
              </a:cxnLst>
              <a:rect l="0" t="0" r="r" b="b"/>
              <a:pathLst>
                <a:path w="17" h="24">
                  <a:moveTo>
                    <a:pt x="16" y="24"/>
                  </a:moveTo>
                  <a:lnTo>
                    <a:pt x="0" y="24"/>
                  </a:lnTo>
                  <a:lnTo>
                    <a:pt x="0" y="0"/>
                  </a:lnTo>
                  <a:lnTo>
                    <a:pt x="1" y="2"/>
                  </a:lnTo>
                  <a:lnTo>
                    <a:pt x="4" y="3"/>
                  </a:lnTo>
                  <a:lnTo>
                    <a:pt x="8" y="7"/>
                  </a:lnTo>
                  <a:lnTo>
                    <a:pt x="9" y="8"/>
                  </a:lnTo>
                  <a:lnTo>
                    <a:pt x="12" y="11"/>
                  </a:lnTo>
                  <a:lnTo>
                    <a:pt x="14" y="13"/>
                  </a:lnTo>
                  <a:lnTo>
                    <a:pt x="16" y="16"/>
                  </a:lnTo>
                  <a:lnTo>
                    <a:pt x="17" y="18"/>
                  </a:lnTo>
                  <a:lnTo>
                    <a:pt x="17" y="21"/>
                  </a:lnTo>
                  <a:lnTo>
                    <a:pt x="17" y="24"/>
                  </a:lnTo>
                  <a:lnTo>
                    <a:pt x="17" y="24"/>
                  </a:lnTo>
                  <a:lnTo>
                    <a:pt x="16" y="24"/>
                  </a:lnTo>
                  <a:close/>
                </a:path>
              </a:pathLst>
            </a:custGeom>
            <a:solidFill>
              <a:srgbClr val="520000"/>
            </a:solidFill>
            <a:ln w="9525">
              <a:noFill/>
              <a:round/>
              <a:headEnd/>
              <a:tailEnd/>
            </a:ln>
          </p:spPr>
          <p:txBody>
            <a:bodyPr/>
            <a:lstStyle/>
            <a:p>
              <a:endParaRPr lang="en-US"/>
            </a:p>
          </p:txBody>
        </p:sp>
        <p:sp>
          <p:nvSpPr>
            <p:cNvPr id="57505" name="Freeform 161"/>
            <p:cNvSpPr>
              <a:spLocks/>
            </p:cNvSpPr>
            <p:nvPr/>
          </p:nvSpPr>
          <p:spPr bwMode="auto">
            <a:xfrm>
              <a:off x="2851" y="3680"/>
              <a:ext cx="18" cy="20"/>
            </a:xfrm>
            <a:custGeom>
              <a:avLst/>
              <a:gdLst/>
              <a:ahLst/>
              <a:cxnLst>
                <a:cxn ang="0">
                  <a:pos x="36" y="17"/>
                </a:cxn>
                <a:cxn ang="0">
                  <a:pos x="31" y="20"/>
                </a:cxn>
                <a:cxn ang="0">
                  <a:pos x="26" y="25"/>
                </a:cxn>
                <a:cxn ang="0">
                  <a:pos x="23" y="30"/>
                </a:cxn>
                <a:cxn ang="0">
                  <a:pos x="21" y="33"/>
                </a:cxn>
                <a:cxn ang="0">
                  <a:pos x="18" y="38"/>
                </a:cxn>
                <a:cxn ang="0">
                  <a:pos x="16" y="40"/>
                </a:cxn>
                <a:cxn ang="0">
                  <a:pos x="13" y="40"/>
                </a:cxn>
                <a:cxn ang="0">
                  <a:pos x="10" y="40"/>
                </a:cxn>
                <a:cxn ang="0">
                  <a:pos x="7" y="35"/>
                </a:cxn>
                <a:cxn ang="0">
                  <a:pos x="0" y="28"/>
                </a:cxn>
                <a:cxn ang="0">
                  <a:pos x="18" y="0"/>
                </a:cxn>
                <a:cxn ang="0">
                  <a:pos x="36" y="17"/>
                </a:cxn>
                <a:cxn ang="0">
                  <a:pos x="36" y="17"/>
                </a:cxn>
              </a:cxnLst>
              <a:rect l="0" t="0" r="r" b="b"/>
              <a:pathLst>
                <a:path w="36" h="40">
                  <a:moveTo>
                    <a:pt x="36" y="17"/>
                  </a:moveTo>
                  <a:lnTo>
                    <a:pt x="31" y="20"/>
                  </a:lnTo>
                  <a:lnTo>
                    <a:pt x="26" y="25"/>
                  </a:lnTo>
                  <a:lnTo>
                    <a:pt x="23" y="30"/>
                  </a:lnTo>
                  <a:lnTo>
                    <a:pt x="21" y="33"/>
                  </a:lnTo>
                  <a:lnTo>
                    <a:pt x="18" y="38"/>
                  </a:lnTo>
                  <a:lnTo>
                    <a:pt x="16" y="40"/>
                  </a:lnTo>
                  <a:lnTo>
                    <a:pt x="13" y="40"/>
                  </a:lnTo>
                  <a:lnTo>
                    <a:pt x="10" y="40"/>
                  </a:lnTo>
                  <a:lnTo>
                    <a:pt x="7" y="35"/>
                  </a:lnTo>
                  <a:lnTo>
                    <a:pt x="0" y="28"/>
                  </a:lnTo>
                  <a:lnTo>
                    <a:pt x="18" y="0"/>
                  </a:lnTo>
                  <a:lnTo>
                    <a:pt x="36" y="17"/>
                  </a:lnTo>
                  <a:lnTo>
                    <a:pt x="36" y="17"/>
                  </a:lnTo>
                  <a:close/>
                </a:path>
              </a:pathLst>
            </a:custGeom>
            <a:solidFill>
              <a:srgbClr val="520000"/>
            </a:solidFill>
            <a:ln w="9525">
              <a:noFill/>
              <a:round/>
              <a:headEnd/>
              <a:tailEnd/>
            </a:ln>
          </p:spPr>
          <p:txBody>
            <a:bodyPr/>
            <a:lstStyle/>
            <a:p>
              <a:endParaRPr lang="en-US"/>
            </a:p>
          </p:txBody>
        </p:sp>
        <p:sp>
          <p:nvSpPr>
            <p:cNvPr id="57506" name="Freeform 162"/>
            <p:cNvSpPr>
              <a:spLocks/>
            </p:cNvSpPr>
            <p:nvPr/>
          </p:nvSpPr>
          <p:spPr bwMode="auto">
            <a:xfrm>
              <a:off x="2902" y="3680"/>
              <a:ext cx="21" cy="5"/>
            </a:xfrm>
            <a:custGeom>
              <a:avLst/>
              <a:gdLst/>
              <a:ahLst/>
              <a:cxnLst>
                <a:cxn ang="0">
                  <a:pos x="0" y="0"/>
                </a:cxn>
                <a:cxn ang="0">
                  <a:pos x="41" y="11"/>
                </a:cxn>
                <a:cxn ang="0">
                  <a:pos x="0" y="0"/>
                </a:cxn>
                <a:cxn ang="0">
                  <a:pos x="0" y="0"/>
                </a:cxn>
              </a:cxnLst>
              <a:rect l="0" t="0" r="r" b="b"/>
              <a:pathLst>
                <a:path w="41" h="11">
                  <a:moveTo>
                    <a:pt x="0" y="0"/>
                  </a:moveTo>
                  <a:lnTo>
                    <a:pt x="41" y="11"/>
                  </a:lnTo>
                  <a:lnTo>
                    <a:pt x="0" y="0"/>
                  </a:lnTo>
                  <a:lnTo>
                    <a:pt x="0" y="0"/>
                  </a:lnTo>
                  <a:close/>
                </a:path>
              </a:pathLst>
            </a:custGeom>
            <a:solidFill>
              <a:srgbClr val="520000"/>
            </a:solidFill>
            <a:ln w="9525">
              <a:noFill/>
              <a:round/>
              <a:headEnd/>
              <a:tailEnd/>
            </a:ln>
          </p:spPr>
          <p:txBody>
            <a:bodyPr/>
            <a:lstStyle/>
            <a:p>
              <a:endParaRPr lang="en-US"/>
            </a:p>
          </p:txBody>
        </p:sp>
        <p:sp>
          <p:nvSpPr>
            <p:cNvPr id="57507" name="Freeform 163"/>
            <p:cNvSpPr>
              <a:spLocks/>
            </p:cNvSpPr>
            <p:nvPr/>
          </p:nvSpPr>
          <p:spPr bwMode="auto">
            <a:xfrm>
              <a:off x="2208" y="3696"/>
              <a:ext cx="9" cy="25"/>
            </a:xfrm>
            <a:custGeom>
              <a:avLst/>
              <a:gdLst/>
              <a:ahLst/>
              <a:cxnLst>
                <a:cxn ang="0">
                  <a:pos x="16" y="0"/>
                </a:cxn>
                <a:cxn ang="0">
                  <a:pos x="14" y="5"/>
                </a:cxn>
                <a:cxn ang="0">
                  <a:pos x="13" y="8"/>
                </a:cxn>
                <a:cxn ang="0">
                  <a:pos x="11" y="13"/>
                </a:cxn>
                <a:cxn ang="0">
                  <a:pos x="9" y="18"/>
                </a:cxn>
                <a:cxn ang="0">
                  <a:pos x="9" y="24"/>
                </a:cxn>
                <a:cxn ang="0">
                  <a:pos x="9" y="29"/>
                </a:cxn>
                <a:cxn ang="0">
                  <a:pos x="9" y="34"/>
                </a:cxn>
                <a:cxn ang="0">
                  <a:pos x="9" y="40"/>
                </a:cxn>
                <a:cxn ang="0">
                  <a:pos x="9" y="45"/>
                </a:cxn>
                <a:cxn ang="0">
                  <a:pos x="9" y="51"/>
                </a:cxn>
                <a:cxn ang="0">
                  <a:pos x="0" y="2"/>
                </a:cxn>
                <a:cxn ang="0">
                  <a:pos x="17" y="2"/>
                </a:cxn>
                <a:cxn ang="0">
                  <a:pos x="17" y="2"/>
                </a:cxn>
                <a:cxn ang="0">
                  <a:pos x="16" y="0"/>
                </a:cxn>
              </a:cxnLst>
              <a:rect l="0" t="0" r="r" b="b"/>
              <a:pathLst>
                <a:path w="17" h="51">
                  <a:moveTo>
                    <a:pt x="16" y="0"/>
                  </a:moveTo>
                  <a:lnTo>
                    <a:pt x="14" y="5"/>
                  </a:lnTo>
                  <a:lnTo>
                    <a:pt x="13" y="8"/>
                  </a:lnTo>
                  <a:lnTo>
                    <a:pt x="11" y="13"/>
                  </a:lnTo>
                  <a:lnTo>
                    <a:pt x="9" y="18"/>
                  </a:lnTo>
                  <a:lnTo>
                    <a:pt x="9" y="24"/>
                  </a:lnTo>
                  <a:lnTo>
                    <a:pt x="9" y="29"/>
                  </a:lnTo>
                  <a:lnTo>
                    <a:pt x="9" y="34"/>
                  </a:lnTo>
                  <a:lnTo>
                    <a:pt x="9" y="40"/>
                  </a:lnTo>
                  <a:lnTo>
                    <a:pt x="9" y="45"/>
                  </a:lnTo>
                  <a:lnTo>
                    <a:pt x="9" y="51"/>
                  </a:lnTo>
                  <a:lnTo>
                    <a:pt x="0" y="2"/>
                  </a:lnTo>
                  <a:lnTo>
                    <a:pt x="17" y="2"/>
                  </a:lnTo>
                  <a:lnTo>
                    <a:pt x="17" y="2"/>
                  </a:lnTo>
                  <a:lnTo>
                    <a:pt x="16" y="0"/>
                  </a:lnTo>
                  <a:close/>
                </a:path>
              </a:pathLst>
            </a:custGeom>
            <a:solidFill>
              <a:srgbClr val="600C0C"/>
            </a:solidFill>
            <a:ln w="9525">
              <a:noFill/>
              <a:round/>
              <a:headEnd/>
              <a:tailEnd/>
            </a:ln>
          </p:spPr>
          <p:txBody>
            <a:bodyPr/>
            <a:lstStyle/>
            <a:p>
              <a:endParaRPr lang="en-US"/>
            </a:p>
          </p:txBody>
        </p:sp>
        <p:sp>
          <p:nvSpPr>
            <p:cNvPr id="57508" name="Freeform 164"/>
            <p:cNvSpPr>
              <a:spLocks/>
            </p:cNvSpPr>
            <p:nvPr/>
          </p:nvSpPr>
          <p:spPr bwMode="auto">
            <a:xfrm>
              <a:off x="2242" y="3685"/>
              <a:ext cx="6" cy="30"/>
            </a:xfrm>
            <a:custGeom>
              <a:avLst/>
              <a:gdLst/>
              <a:ahLst/>
              <a:cxnLst>
                <a:cxn ang="0">
                  <a:pos x="9" y="0"/>
                </a:cxn>
                <a:cxn ang="0">
                  <a:pos x="0" y="61"/>
                </a:cxn>
                <a:cxn ang="0">
                  <a:pos x="11" y="2"/>
                </a:cxn>
                <a:cxn ang="0">
                  <a:pos x="11" y="2"/>
                </a:cxn>
                <a:cxn ang="0">
                  <a:pos x="9" y="0"/>
                </a:cxn>
              </a:cxnLst>
              <a:rect l="0" t="0" r="r" b="b"/>
              <a:pathLst>
                <a:path w="11" h="61">
                  <a:moveTo>
                    <a:pt x="9" y="0"/>
                  </a:moveTo>
                  <a:lnTo>
                    <a:pt x="0" y="61"/>
                  </a:lnTo>
                  <a:lnTo>
                    <a:pt x="11" y="2"/>
                  </a:lnTo>
                  <a:lnTo>
                    <a:pt x="11" y="2"/>
                  </a:lnTo>
                  <a:lnTo>
                    <a:pt x="9" y="0"/>
                  </a:lnTo>
                  <a:close/>
                </a:path>
              </a:pathLst>
            </a:custGeom>
            <a:solidFill>
              <a:srgbClr val="600C0C"/>
            </a:solidFill>
            <a:ln w="9525">
              <a:noFill/>
              <a:round/>
              <a:headEnd/>
              <a:tailEnd/>
            </a:ln>
          </p:spPr>
          <p:txBody>
            <a:bodyPr/>
            <a:lstStyle/>
            <a:p>
              <a:endParaRPr lang="en-US"/>
            </a:p>
          </p:txBody>
        </p:sp>
        <p:sp>
          <p:nvSpPr>
            <p:cNvPr id="57509" name="Freeform 165"/>
            <p:cNvSpPr>
              <a:spLocks/>
            </p:cNvSpPr>
            <p:nvPr/>
          </p:nvSpPr>
          <p:spPr bwMode="auto">
            <a:xfrm>
              <a:off x="2306" y="3685"/>
              <a:ext cx="8" cy="55"/>
            </a:xfrm>
            <a:custGeom>
              <a:avLst/>
              <a:gdLst/>
              <a:ahLst/>
              <a:cxnLst>
                <a:cxn ang="0">
                  <a:pos x="16" y="109"/>
                </a:cxn>
                <a:cxn ang="0">
                  <a:pos x="6" y="99"/>
                </a:cxn>
                <a:cxn ang="0">
                  <a:pos x="1" y="88"/>
                </a:cxn>
                <a:cxn ang="0">
                  <a:pos x="0" y="78"/>
                </a:cxn>
                <a:cxn ang="0">
                  <a:pos x="0" y="67"/>
                </a:cxn>
                <a:cxn ang="0">
                  <a:pos x="1" y="56"/>
                </a:cxn>
                <a:cxn ang="0">
                  <a:pos x="5" y="45"/>
                </a:cxn>
                <a:cxn ang="0">
                  <a:pos x="9" y="32"/>
                </a:cxn>
                <a:cxn ang="0">
                  <a:pos x="13" y="21"/>
                </a:cxn>
                <a:cxn ang="0">
                  <a:pos x="16" y="11"/>
                </a:cxn>
                <a:cxn ang="0">
                  <a:pos x="16" y="0"/>
                </a:cxn>
                <a:cxn ang="0">
                  <a:pos x="16" y="109"/>
                </a:cxn>
                <a:cxn ang="0">
                  <a:pos x="16" y="109"/>
                </a:cxn>
              </a:cxnLst>
              <a:rect l="0" t="0" r="r" b="b"/>
              <a:pathLst>
                <a:path w="16" h="109">
                  <a:moveTo>
                    <a:pt x="16" y="109"/>
                  </a:moveTo>
                  <a:lnTo>
                    <a:pt x="6" y="99"/>
                  </a:lnTo>
                  <a:lnTo>
                    <a:pt x="1" y="88"/>
                  </a:lnTo>
                  <a:lnTo>
                    <a:pt x="0" y="78"/>
                  </a:lnTo>
                  <a:lnTo>
                    <a:pt x="0" y="67"/>
                  </a:lnTo>
                  <a:lnTo>
                    <a:pt x="1" y="56"/>
                  </a:lnTo>
                  <a:lnTo>
                    <a:pt x="5" y="45"/>
                  </a:lnTo>
                  <a:lnTo>
                    <a:pt x="9" y="32"/>
                  </a:lnTo>
                  <a:lnTo>
                    <a:pt x="13" y="21"/>
                  </a:lnTo>
                  <a:lnTo>
                    <a:pt x="16" y="11"/>
                  </a:lnTo>
                  <a:lnTo>
                    <a:pt x="16" y="0"/>
                  </a:lnTo>
                  <a:lnTo>
                    <a:pt x="16" y="109"/>
                  </a:lnTo>
                  <a:lnTo>
                    <a:pt x="16" y="109"/>
                  </a:lnTo>
                  <a:close/>
                </a:path>
              </a:pathLst>
            </a:custGeom>
            <a:solidFill>
              <a:srgbClr val="600C0C"/>
            </a:solidFill>
            <a:ln w="9525">
              <a:noFill/>
              <a:round/>
              <a:headEnd/>
              <a:tailEnd/>
            </a:ln>
          </p:spPr>
          <p:txBody>
            <a:bodyPr/>
            <a:lstStyle/>
            <a:p>
              <a:endParaRPr lang="en-US"/>
            </a:p>
          </p:txBody>
        </p:sp>
        <p:sp>
          <p:nvSpPr>
            <p:cNvPr id="57510" name="Freeform 166"/>
            <p:cNvSpPr>
              <a:spLocks/>
            </p:cNvSpPr>
            <p:nvPr/>
          </p:nvSpPr>
          <p:spPr bwMode="auto">
            <a:xfrm>
              <a:off x="3282" y="3685"/>
              <a:ext cx="4" cy="16"/>
            </a:xfrm>
            <a:custGeom>
              <a:avLst/>
              <a:gdLst/>
              <a:ahLst/>
              <a:cxnLst>
                <a:cxn ang="0">
                  <a:pos x="0" y="0"/>
                </a:cxn>
                <a:cxn ang="0">
                  <a:pos x="8" y="2"/>
                </a:cxn>
                <a:cxn ang="0">
                  <a:pos x="8" y="34"/>
                </a:cxn>
                <a:cxn ang="0">
                  <a:pos x="0" y="34"/>
                </a:cxn>
                <a:cxn ang="0">
                  <a:pos x="0" y="2"/>
                </a:cxn>
                <a:cxn ang="0">
                  <a:pos x="0" y="2"/>
                </a:cxn>
                <a:cxn ang="0">
                  <a:pos x="0" y="0"/>
                </a:cxn>
              </a:cxnLst>
              <a:rect l="0" t="0" r="r" b="b"/>
              <a:pathLst>
                <a:path w="8" h="34">
                  <a:moveTo>
                    <a:pt x="0" y="0"/>
                  </a:moveTo>
                  <a:lnTo>
                    <a:pt x="8" y="2"/>
                  </a:lnTo>
                  <a:lnTo>
                    <a:pt x="8" y="34"/>
                  </a:lnTo>
                  <a:lnTo>
                    <a:pt x="0" y="34"/>
                  </a:lnTo>
                  <a:lnTo>
                    <a:pt x="0" y="2"/>
                  </a:lnTo>
                  <a:lnTo>
                    <a:pt x="0" y="2"/>
                  </a:lnTo>
                  <a:lnTo>
                    <a:pt x="0" y="0"/>
                  </a:lnTo>
                  <a:close/>
                </a:path>
              </a:pathLst>
            </a:custGeom>
            <a:solidFill>
              <a:srgbClr val="520000"/>
            </a:solidFill>
            <a:ln w="9525">
              <a:noFill/>
              <a:round/>
              <a:headEnd/>
              <a:tailEnd/>
            </a:ln>
          </p:spPr>
          <p:txBody>
            <a:bodyPr/>
            <a:lstStyle/>
            <a:p>
              <a:endParaRPr lang="en-US"/>
            </a:p>
          </p:txBody>
        </p:sp>
        <p:sp>
          <p:nvSpPr>
            <p:cNvPr id="57511" name="Freeform 167"/>
            <p:cNvSpPr>
              <a:spLocks/>
            </p:cNvSpPr>
            <p:nvPr/>
          </p:nvSpPr>
          <p:spPr bwMode="auto">
            <a:xfrm>
              <a:off x="2188" y="3689"/>
              <a:ext cx="18" cy="39"/>
            </a:xfrm>
            <a:custGeom>
              <a:avLst/>
              <a:gdLst/>
              <a:ahLst/>
              <a:cxnLst>
                <a:cxn ang="0">
                  <a:pos x="16" y="42"/>
                </a:cxn>
                <a:cxn ang="0">
                  <a:pos x="10" y="53"/>
                </a:cxn>
                <a:cxn ang="0">
                  <a:pos x="10" y="61"/>
                </a:cxn>
                <a:cxn ang="0">
                  <a:pos x="10" y="66"/>
                </a:cxn>
                <a:cxn ang="0">
                  <a:pos x="10" y="67"/>
                </a:cxn>
                <a:cxn ang="0">
                  <a:pos x="10" y="66"/>
                </a:cxn>
                <a:cxn ang="0">
                  <a:pos x="10" y="63"/>
                </a:cxn>
                <a:cxn ang="0">
                  <a:pos x="8" y="58"/>
                </a:cxn>
                <a:cxn ang="0">
                  <a:pos x="8" y="53"/>
                </a:cxn>
                <a:cxn ang="0">
                  <a:pos x="6" y="48"/>
                </a:cxn>
                <a:cxn ang="0">
                  <a:pos x="3" y="45"/>
                </a:cxn>
                <a:cxn ang="0">
                  <a:pos x="0" y="43"/>
                </a:cxn>
                <a:cxn ang="0">
                  <a:pos x="10" y="53"/>
                </a:cxn>
                <a:cxn ang="0">
                  <a:pos x="14" y="48"/>
                </a:cxn>
                <a:cxn ang="0">
                  <a:pos x="18" y="42"/>
                </a:cxn>
                <a:cxn ang="0">
                  <a:pos x="18" y="35"/>
                </a:cxn>
                <a:cxn ang="0">
                  <a:pos x="18" y="27"/>
                </a:cxn>
                <a:cxn ang="0">
                  <a:pos x="16" y="21"/>
                </a:cxn>
                <a:cxn ang="0">
                  <a:pos x="13" y="16"/>
                </a:cxn>
                <a:cxn ang="0">
                  <a:pos x="11" y="10"/>
                </a:cxn>
                <a:cxn ang="0">
                  <a:pos x="10" y="5"/>
                </a:cxn>
                <a:cxn ang="0">
                  <a:pos x="10" y="2"/>
                </a:cxn>
                <a:cxn ang="0">
                  <a:pos x="10" y="0"/>
                </a:cxn>
                <a:cxn ang="0">
                  <a:pos x="35" y="79"/>
                </a:cxn>
                <a:cxn ang="0">
                  <a:pos x="18" y="43"/>
                </a:cxn>
                <a:cxn ang="0">
                  <a:pos x="18" y="43"/>
                </a:cxn>
                <a:cxn ang="0">
                  <a:pos x="16" y="42"/>
                </a:cxn>
              </a:cxnLst>
              <a:rect l="0" t="0" r="r" b="b"/>
              <a:pathLst>
                <a:path w="35" h="79">
                  <a:moveTo>
                    <a:pt x="16" y="42"/>
                  </a:moveTo>
                  <a:lnTo>
                    <a:pt x="10" y="53"/>
                  </a:lnTo>
                  <a:lnTo>
                    <a:pt x="10" y="61"/>
                  </a:lnTo>
                  <a:lnTo>
                    <a:pt x="10" y="66"/>
                  </a:lnTo>
                  <a:lnTo>
                    <a:pt x="10" y="67"/>
                  </a:lnTo>
                  <a:lnTo>
                    <a:pt x="10" y="66"/>
                  </a:lnTo>
                  <a:lnTo>
                    <a:pt x="10" y="63"/>
                  </a:lnTo>
                  <a:lnTo>
                    <a:pt x="8" y="58"/>
                  </a:lnTo>
                  <a:lnTo>
                    <a:pt x="8" y="53"/>
                  </a:lnTo>
                  <a:lnTo>
                    <a:pt x="6" y="48"/>
                  </a:lnTo>
                  <a:lnTo>
                    <a:pt x="3" y="45"/>
                  </a:lnTo>
                  <a:lnTo>
                    <a:pt x="0" y="43"/>
                  </a:lnTo>
                  <a:lnTo>
                    <a:pt x="10" y="53"/>
                  </a:lnTo>
                  <a:lnTo>
                    <a:pt x="14" y="48"/>
                  </a:lnTo>
                  <a:lnTo>
                    <a:pt x="18" y="42"/>
                  </a:lnTo>
                  <a:lnTo>
                    <a:pt x="18" y="35"/>
                  </a:lnTo>
                  <a:lnTo>
                    <a:pt x="18" y="27"/>
                  </a:lnTo>
                  <a:lnTo>
                    <a:pt x="16" y="21"/>
                  </a:lnTo>
                  <a:lnTo>
                    <a:pt x="13" y="16"/>
                  </a:lnTo>
                  <a:lnTo>
                    <a:pt x="11" y="10"/>
                  </a:lnTo>
                  <a:lnTo>
                    <a:pt x="10" y="5"/>
                  </a:lnTo>
                  <a:lnTo>
                    <a:pt x="10" y="2"/>
                  </a:lnTo>
                  <a:lnTo>
                    <a:pt x="10" y="0"/>
                  </a:lnTo>
                  <a:lnTo>
                    <a:pt x="35" y="79"/>
                  </a:lnTo>
                  <a:lnTo>
                    <a:pt x="18" y="43"/>
                  </a:lnTo>
                  <a:lnTo>
                    <a:pt x="18" y="43"/>
                  </a:lnTo>
                  <a:lnTo>
                    <a:pt x="16" y="42"/>
                  </a:lnTo>
                  <a:close/>
                </a:path>
              </a:pathLst>
            </a:custGeom>
            <a:solidFill>
              <a:srgbClr val="600C0C"/>
            </a:solidFill>
            <a:ln w="9525">
              <a:noFill/>
              <a:round/>
              <a:headEnd/>
              <a:tailEnd/>
            </a:ln>
          </p:spPr>
          <p:txBody>
            <a:bodyPr/>
            <a:lstStyle/>
            <a:p>
              <a:endParaRPr lang="en-US"/>
            </a:p>
          </p:txBody>
        </p:sp>
        <p:sp>
          <p:nvSpPr>
            <p:cNvPr id="57512" name="Freeform 168"/>
            <p:cNvSpPr>
              <a:spLocks/>
            </p:cNvSpPr>
            <p:nvPr/>
          </p:nvSpPr>
          <p:spPr bwMode="auto">
            <a:xfrm>
              <a:off x="2256" y="3693"/>
              <a:ext cx="4" cy="35"/>
            </a:xfrm>
            <a:custGeom>
              <a:avLst/>
              <a:gdLst/>
              <a:ahLst/>
              <a:cxnLst>
                <a:cxn ang="0">
                  <a:pos x="0" y="0"/>
                </a:cxn>
                <a:cxn ang="0">
                  <a:pos x="8" y="1"/>
                </a:cxn>
                <a:cxn ang="0">
                  <a:pos x="8" y="69"/>
                </a:cxn>
                <a:cxn ang="0">
                  <a:pos x="2" y="69"/>
                </a:cxn>
                <a:cxn ang="0">
                  <a:pos x="2" y="1"/>
                </a:cxn>
                <a:cxn ang="0">
                  <a:pos x="2" y="1"/>
                </a:cxn>
                <a:cxn ang="0">
                  <a:pos x="0" y="0"/>
                </a:cxn>
              </a:cxnLst>
              <a:rect l="0" t="0" r="r" b="b"/>
              <a:pathLst>
                <a:path w="8" h="69">
                  <a:moveTo>
                    <a:pt x="0" y="0"/>
                  </a:moveTo>
                  <a:lnTo>
                    <a:pt x="8" y="1"/>
                  </a:lnTo>
                  <a:lnTo>
                    <a:pt x="8" y="69"/>
                  </a:lnTo>
                  <a:lnTo>
                    <a:pt x="2" y="69"/>
                  </a:lnTo>
                  <a:lnTo>
                    <a:pt x="2" y="1"/>
                  </a:lnTo>
                  <a:lnTo>
                    <a:pt x="2" y="1"/>
                  </a:lnTo>
                  <a:lnTo>
                    <a:pt x="0" y="0"/>
                  </a:lnTo>
                  <a:close/>
                </a:path>
              </a:pathLst>
            </a:custGeom>
            <a:solidFill>
              <a:srgbClr val="600C0C"/>
            </a:solidFill>
            <a:ln w="9525">
              <a:noFill/>
              <a:round/>
              <a:headEnd/>
              <a:tailEnd/>
            </a:ln>
          </p:spPr>
          <p:txBody>
            <a:bodyPr/>
            <a:lstStyle/>
            <a:p>
              <a:endParaRPr lang="en-US"/>
            </a:p>
          </p:txBody>
        </p:sp>
        <p:sp>
          <p:nvSpPr>
            <p:cNvPr id="57513" name="Freeform 169"/>
            <p:cNvSpPr>
              <a:spLocks/>
            </p:cNvSpPr>
            <p:nvPr/>
          </p:nvSpPr>
          <p:spPr bwMode="auto">
            <a:xfrm>
              <a:off x="3193" y="3693"/>
              <a:ext cx="5" cy="22"/>
            </a:xfrm>
            <a:custGeom>
              <a:avLst/>
              <a:gdLst/>
              <a:ahLst/>
              <a:cxnLst>
                <a:cxn ang="0">
                  <a:pos x="9" y="0"/>
                </a:cxn>
                <a:cxn ang="0">
                  <a:pos x="0" y="43"/>
                </a:cxn>
                <a:cxn ang="0">
                  <a:pos x="11" y="1"/>
                </a:cxn>
                <a:cxn ang="0">
                  <a:pos x="11" y="1"/>
                </a:cxn>
                <a:cxn ang="0">
                  <a:pos x="9" y="0"/>
                </a:cxn>
              </a:cxnLst>
              <a:rect l="0" t="0" r="r" b="b"/>
              <a:pathLst>
                <a:path w="11" h="43">
                  <a:moveTo>
                    <a:pt x="9" y="0"/>
                  </a:moveTo>
                  <a:lnTo>
                    <a:pt x="0" y="43"/>
                  </a:lnTo>
                  <a:lnTo>
                    <a:pt x="11" y="1"/>
                  </a:lnTo>
                  <a:lnTo>
                    <a:pt x="11" y="1"/>
                  </a:lnTo>
                  <a:lnTo>
                    <a:pt x="9" y="0"/>
                  </a:lnTo>
                  <a:close/>
                </a:path>
              </a:pathLst>
            </a:custGeom>
            <a:solidFill>
              <a:srgbClr val="520000"/>
            </a:solidFill>
            <a:ln w="9525">
              <a:noFill/>
              <a:round/>
              <a:headEnd/>
              <a:tailEnd/>
            </a:ln>
          </p:spPr>
          <p:txBody>
            <a:bodyPr/>
            <a:lstStyle/>
            <a:p>
              <a:endParaRPr lang="en-US"/>
            </a:p>
          </p:txBody>
        </p:sp>
        <p:sp>
          <p:nvSpPr>
            <p:cNvPr id="57514" name="Freeform 170"/>
            <p:cNvSpPr>
              <a:spLocks/>
            </p:cNvSpPr>
            <p:nvPr/>
          </p:nvSpPr>
          <p:spPr bwMode="auto">
            <a:xfrm>
              <a:off x="3261" y="3693"/>
              <a:ext cx="9" cy="38"/>
            </a:xfrm>
            <a:custGeom>
              <a:avLst/>
              <a:gdLst/>
              <a:ahLst/>
              <a:cxnLst>
                <a:cxn ang="0">
                  <a:pos x="0" y="0"/>
                </a:cxn>
                <a:cxn ang="0">
                  <a:pos x="19" y="75"/>
                </a:cxn>
                <a:cxn ang="0">
                  <a:pos x="1" y="1"/>
                </a:cxn>
                <a:cxn ang="0">
                  <a:pos x="1" y="1"/>
                </a:cxn>
                <a:cxn ang="0">
                  <a:pos x="0" y="0"/>
                </a:cxn>
              </a:cxnLst>
              <a:rect l="0" t="0" r="r" b="b"/>
              <a:pathLst>
                <a:path w="19" h="75">
                  <a:moveTo>
                    <a:pt x="0" y="0"/>
                  </a:moveTo>
                  <a:lnTo>
                    <a:pt x="19" y="75"/>
                  </a:lnTo>
                  <a:lnTo>
                    <a:pt x="1" y="1"/>
                  </a:lnTo>
                  <a:lnTo>
                    <a:pt x="1" y="1"/>
                  </a:lnTo>
                  <a:lnTo>
                    <a:pt x="0" y="0"/>
                  </a:lnTo>
                  <a:close/>
                </a:path>
              </a:pathLst>
            </a:custGeom>
            <a:solidFill>
              <a:srgbClr val="520000"/>
            </a:solidFill>
            <a:ln w="9525">
              <a:noFill/>
              <a:round/>
              <a:headEnd/>
              <a:tailEnd/>
            </a:ln>
          </p:spPr>
          <p:txBody>
            <a:bodyPr/>
            <a:lstStyle/>
            <a:p>
              <a:endParaRPr lang="en-US"/>
            </a:p>
          </p:txBody>
        </p:sp>
        <p:sp>
          <p:nvSpPr>
            <p:cNvPr id="57515" name="Freeform 171"/>
            <p:cNvSpPr>
              <a:spLocks/>
            </p:cNvSpPr>
            <p:nvPr/>
          </p:nvSpPr>
          <p:spPr bwMode="auto">
            <a:xfrm>
              <a:off x="2885" y="3697"/>
              <a:ext cx="17" cy="13"/>
            </a:xfrm>
            <a:custGeom>
              <a:avLst/>
              <a:gdLst/>
              <a:ahLst/>
              <a:cxnLst>
                <a:cxn ang="0">
                  <a:pos x="0" y="0"/>
                </a:cxn>
                <a:cxn ang="0">
                  <a:pos x="35" y="25"/>
                </a:cxn>
                <a:cxn ang="0">
                  <a:pos x="0" y="0"/>
                </a:cxn>
                <a:cxn ang="0">
                  <a:pos x="0" y="0"/>
                </a:cxn>
              </a:cxnLst>
              <a:rect l="0" t="0" r="r" b="b"/>
              <a:pathLst>
                <a:path w="35" h="25">
                  <a:moveTo>
                    <a:pt x="0" y="0"/>
                  </a:moveTo>
                  <a:lnTo>
                    <a:pt x="35" y="25"/>
                  </a:lnTo>
                  <a:lnTo>
                    <a:pt x="0" y="0"/>
                  </a:lnTo>
                  <a:lnTo>
                    <a:pt x="0" y="0"/>
                  </a:lnTo>
                  <a:close/>
                </a:path>
              </a:pathLst>
            </a:custGeom>
            <a:solidFill>
              <a:srgbClr val="520000"/>
            </a:solidFill>
            <a:ln w="9525">
              <a:noFill/>
              <a:round/>
              <a:headEnd/>
              <a:tailEnd/>
            </a:ln>
          </p:spPr>
          <p:txBody>
            <a:bodyPr/>
            <a:lstStyle/>
            <a:p>
              <a:endParaRPr lang="en-US"/>
            </a:p>
          </p:txBody>
        </p:sp>
        <p:sp>
          <p:nvSpPr>
            <p:cNvPr id="57516" name="Freeform 172"/>
            <p:cNvSpPr>
              <a:spLocks/>
            </p:cNvSpPr>
            <p:nvPr/>
          </p:nvSpPr>
          <p:spPr bwMode="auto">
            <a:xfrm>
              <a:off x="2327" y="3706"/>
              <a:ext cx="9" cy="31"/>
            </a:xfrm>
            <a:custGeom>
              <a:avLst/>
              <a:gdLst/>
              <a:ahLst/>
              <a:cxnLst>
                <a:cxn ang="0">
                  <a:pos x="16" y="0"/>
                </a:cxn>
                <a:cxn ang="0">
                  <a:pos x="0" y="61"/>
                </a:cxn>
                <a:cxn ang="0">
                  <a:pos x="18" y="0"/>
                </a:cxn>
                <a:cxn ang="0">
                  <a:pos x="18" y="0"/>
                </a:cxn>
                <a:cxn ang="0">
                  <a:pos x="16" y="0"/>
                </a:cxn>
              </a:cxnLst>
              <a:rect l="0" t="0" r="r" b="b"/>
              <a:pathLst>
                <a:path w="18" h="61">
                  <a:moveTo>
                    <a:pt x="16" y="0"/>
                  </a:moveTo>
                  <a:lnTo>
                    <a:pt x="0" y="61"/>
                  </a:lnTo>
                  <a:lnTo>
                    <a:pt x="18" y="0"/>
                  </a:lnTo>
                  <a:lnTo>
                    <a:pt x="18" y="0"/>
                  </a:lnTo>
                  <a:lnTo>
                    <a:pt x="16" y="0"/>
                  </a:lnTo>
                  <a:close/>
                </a:path>
              </a:pathLst>
            </a:custGeom>
            <a:solidFill>
              <a:srgbClr val="520000"/>
            </a:solidFill>
            <a:ln w="9525">
              <a:noFill/>
              <a:round/>
              <a:headEnd/>
              <a:tailEnd/>
            </a:ln>
          </p:spPr>
          <p:txBody>
            <a:bodyPr/>
            <a:lstStyle/>
            <a:p>
              <a:endParaRPr lang="en-US"/>
            </a:p>
          </p:txBody>
        </p:sp>
        <p:sp>
          <p:nvSpPr>
            <p:cNvPr id="57517" name="Freeform 173"/>
            <p:cNvSpPr>
              <a:spLocks/>
            </p:cNvSpPr>
            <p:nvPr/>
          </p:nvSpPr>
          <p:spPr bwMode="auto">
            <a:xfrm>
              <a:off x="2154" y="3710"/>
              <a:ext cx="18" cy="59"/>
            </a:xfrm>
            <a:custGeom>
              <a:avLst/>
              <a:gdLst/>
              <a:ahLst/>
              <a:cxnLst>
                <a:cxn ang="0">
                  <a:pos x="26" y="60"/>
                </a:cxn>
                <a:cxn ang="0">
                  <a:pos x="19" y="66"/>
                </a:cxn>
                <a:cxn ang="0">
                  <a:pos x="18" y="72"/>
                </a:cxn>
                <a:cxn ang="0">
                  <a:pos x="18" y="79"/>
                </a:cxn>
                <a:cxn ang="0">
                  <a:pos x="19" y="84"/>
                </a:cxn>
                <a:cxn ang="0">
                  <a:pos x="24" y="90"/>
                </a:cxn>
                <a:cxn ang="0">
                  <a:pos x="29" y="95"/>
                </a:cxn>
                <a:cxn ang="0">
                  <a:pos x="32" y="100"/>
                </a:cxn>
                <a:cxn ang="0">
                  <a:pos x="35" y="106"/>
                </a:cxn>
                <a:cxn ang="0">
                  <a:pos x="37" y="112"/>
                </a:cxn>
                <a:cxn ang="0">
                  <a:pos x="37" y="119"/>
                </a:cxn>
                <a:cxn ang="0">
                  <a:pos x="35" y="117"/>
                </a:cxn>
                <a:cxn ang="0">
                  <a:pos x="32" y="114"/>
                </a:cxn>
                <a:cxn ang="0">
                  <a:pos x="29" y="106"/>
                </a:cxn>
                <a:cxn ang="0">
                  <a:pos x="24" y="96"/>
                </a:cxn>
                <a:cxn ang="0">
                  <a:pos x="18" y="87"/>
                </a:cxn>
                <a:cxn ang="0">
                  <a:pos x="13" y="74"/>
                </a:cxn>
                <a:cxn ang="0">
                  <a:pos x="8" y="63"/>
                </a:cxn>
                <a:cxn ang="0">
                  <a:pos x="3" y="48"/>
                </a:cxn>
                <a:cxn ang="0">
                  <a:pos x="2" y="37"/>
                </a:cxn>
                <a:cxn ang="0">
                  <a:pos x="2" y="24"/>
                </a:cxn>
                <a:cxn ang="0">
                  <a:pos x="0" y="31"/>
                </a:cxn>
                <a:cxn ang="0">
                  <a:pos x="0" y="36"/>
                </a:cxn>
                <a:cxn ang="0">
                  <a:pos x="2" y="40"/>
                </a:cxn>
                <a:cxn ang="0">
                  <a:pos x="3" y="44"/>
                </a:cxn>
                <a:cxn ang="0">
                  <a:pos x="5" y="48"/>
                </a:cxn>
                <a:cxn ang="0">
                  <a:pos x="8" y="52"/>
                </a:cxn>
                <a:cxn ang="0">
                  <a:pos x="11" y="55"/>
                </a:cxn>
                <a:cxn ang="0">
                  <a:pos x="15" y="60"/>
                </a:cxn>
                <a:cxn ang="0">
                  <a:pos x="16" y="63"/>
                </a:cxn>
                <a:cxn ang="0">
                  <a:pos x="19" y="66"/>
                </a:cxn>
                <a:cxn ang="0">
                  <a:pos x="19" y="0"/>
                </a:cxn>
                <a:cxn ang="0">
                  <a:pos x="37" y="66"/>
                </a:cxn>
                <a:cxn ang="0">
                  <a:pos x="26" y="60"/>
                </a:cxn>
                <a:cxn ang="0">
                  <a:pos x="26" y="60"/>
                </a:cxn>
              </a:cxnLst>
              <a:rect l="0" t="0" r="r" b="b"/>
              <a:pathLst>
                <a:path w="37" h="119">
                  <a:moveTo>
                    <a:pt x="26" y="60"/>
                  </a:moveTo>
                  <a:lnTo>
                    <a:pt x="19" y="66"/>
                  </a:lnTo>
                  <a:lnTo>
                    <a:pt x="18" y="72"/>
                  </a:lnTo>
                  <a:lnTo>
                    <a:pt x="18" y="79"/>
                  </a:lnTo>
                  <a:lnTo>
                    <a:pt x="19" y="84"/>
                  </a:lnTo>
                  <a:lnTo>
                    <a:pt x="24" y="90"/>
                  </a:lnTo>
                  <a:lnTo>
                    <a:pt x="29" y="95"/>
                  </a:lnTo>
                  <a:lnTo>
                    <a:pt x="32" y="100"/>
                  </a:lnTo>
                  <a:lnTo>
                    <a:pt x="35" y="106"/>
                  </a:lnTo>
                  <a:lnTo>
                    <a:pt x="37" y="112"/>
                  </a:lnTo>
                  <a:lnTo>
                    <a:pt x="37" y="119"/>
                  </a:lnTo>
                  <a:lnTo>
                    <a:pt x="35" y="117"/>
                  </a:lnTo>
                  <a:lnTo>
                    <a:pt x="32" y="114"/>
                  </a:lnTo>
                  <a:lnTo>
                    <a:pt x="29" y="106"/>
                  </a:lnTo>
                  <a:lnTo>
                    <a:pt x="24" y="96"/>
                  </a:lnTo>
                  <a:lnTo>
                    <a:pt x="18" y="87"/>
                  </a:lnTo>
                  <a:lnTo>
                    <a:pt x="13" y="74"/>
                  </a:lnTo>
                  <a:lnTo>
                    <a:pt x="8" y="63"/>
                  </a:lnTo>
                  <a:lnTo>
                    <a:pt x="3" y="48"/>
                  </a:lnTo>
                  <a:lnTo>
                    <a:pt x="2" y="37"/>
                  </a:lnTo>
                  <a:lnTo>
                    <a:pt x="2" y="24"/>
                  </a:lnTo>
                  <a:lnTo>
                    <a:pt x="0" y="31"/>
                  </a:lnTo>
                  <a:lnTo>
                    <a:pt x="0" y="36"/>
                  </a:lnTo>
                  <a:lnTo>
                    <a:pt x="2" y="40"/>
                  </a:lnTo>
                  <a:lnTo>
                    <a:pt x="3" y="44"/>
                  </a:lnTo>
                  <a:lnTo>
                    <a:pt x="5" y="48"/>
                  </a:lnTo>
                  <a:lnTo>
                    <a:pt x="8" y="52"/>
                  </a:lnTo>
                  <a:lnTo>
                    <a:pt x="11" y="55"/>
                  </a:lnTo>
                  <a:lnTo>
                    <a:pt x="15" y="60"/>
                  </a:lnTo>
                  <a:lnTo>
                    <a:pt x="16" y="63"/>
                  </a:lnTo>
                  <a:lnTo>
                    <a:pt x="19" y="66"/>
                  </a:lnTo>
                  <a:lnTo>
                    <a:pt x="19" y="0"/>
                  </a:lnTo>
                  <a:lnTo>
                    <a:pt x="37" y="66"/>
                  </a:lnTo>
                  <a:lnTo>
                    <a:pt x="26" y="60"/>
                  </a:lnTo>
                  <a:lnTo>
                    <a:pt x="26" y="60"/>
                  </a:lnTo>
                  <a:close/>
                </a:path>
              </a:pathLst>
            </a:custGeom>
            <a:solidFill>
              <a:srgbClr val="600C0C"/>
            </a:solidFill>
            <a:ln w="9525">
              <a:noFill/>
              <a:round/>
              <a:headEnd/>
              <a:tailEnd/>
            </a:ln>
          </p:spPr>
          <p:txBody>
            <a:bodyPr/>
            <a:lstStyle/>
            <a:p>
              <a:endParaRPr lang="en-US"/>
            </a:p>
          </p:txBody>
        </p:sp>
        <p:sp>
          <p:nvSpPr>
            <p:cNvPr id="57518" name="Freeform 174"/>
            <p:cNvSpPr>
              <a:spLocks/>
            </p:cNvSpPr>
            <p:nvPr/>
          </p:nvSpPr>
          <p:spPr bwMode="auto">
            <a:xfrm>
              <a:off x="2340" y="3715"/>
              <a:ext cx="9" cy="54"/>
            </a:xfrm>
            <a:custGeom>
              <a:avLst/>
              <a:gdLst/>
              <a:ahLst/>
              <a:cxnLst>
                <a:cxn ang="0">
                  <a:pos x="16" y="109"/>
                </a:cxn>
                <a:cxn ang="0">
                  <a:pos x="18" y="106"/>
                </a:cxn>
                <a:cxn ang="0">
                  <a:pos x="16" y="98"/>
                </a:cxn>
                <a:cxn ang="0">
                  <a:pos x="13" y="90"/>
                </a:cxn>
                <a:cxn ang="0">
                  <a:pos x="8" y="78"/>
                </a:cxn>
                <a:cxn ang="0">
                  <a:pos x="5" y="67"/>
                </a:cxn>
                <a:cxn ang="0">
                  <a:pos x="0" y="54"/>
                </a:cxn>
                <a:cxn ang="0">
                  <a:pos x="0" y="40"/>
                </a:cxn>
                <a:cxn ang="0">
                  <a:pos x="0" y="27"/>
                </a:cxn>
                <a:cxn ang="0">
                  <a:pos x="6" y="13"/>
                </a:cxn>
                <a:cxn ang="0">
                  <a:pos x="16" y="0"/>
                </a:cxn>
                <a:cxn ang="0">
                  <a:pos x="16" y="109"/>
                </a:cxn>
                <a:cxn ang="0">
                  <a:pos x="16" y="109"/>
                </a:cxn>
              </a:cxnLst>
              <a:rect l="0" t="0" r="r" b="b"/>
              <a:pathLst>
                <a:path w="18" h="109">
                  <a:moveTo>
                    <a:pt x="16" y="109"/>
                  </a:moveTo>
                  <a:lnTo>
                    <a:pt x="18" y="106"/>
                  </a:lnTo>
                  <a:lnTo>
                    <a:pt x="16" y="98"/>
                  </a:lnTo>
                  <a:lnTo>
                    <a:pt x="13" y="90"/>
                  </a:lnTo>
                  <a:lnTo>
                    <a:pt x="8" y="78"/>
                  </a:lnTo>
                  <a:lnTo>
                    <a:pt x="5" y="67"/>
                  </a:lnTo>
                  <a:lnTo>
                    <a:pt x="0" y="54"/>
                  </a:lnTo>
                  <a:lnTo>
                    <a:pt x="0" y="40"/>
                  </a:lnTo>
                  <a:lnTo>
                    <a:pt x="0" y="27"/>
                  </a:lnTo>
                  <a:lnTo>
                    <a:pt x="6" y="13"/>
                  </a:lnTo>
                  <a:lnTo>
                    <a:pt x="16" y="0"/>
                  </a:lnTo>
                  <a:lnTo>
                    <a:pt x="16" y="109"/>
                  </a:lnTo>
                  <a:lnTo>
                    <a:pt x="16" y="109"/>
                  </a:lnTo>
                  <a:close/>
                </a:path>
              </a:pathLst>
            </a:custGeom>
            <a:solidFill>
              <a:srgbClr val="600C0C"/>
            </a:solidFill>
            <a:ln w="9525">
              <a:noFill/>
              <a:round/>
              <a:headEnd/>
              <a:tailEnd/>
            </a:ln>
          </p:spPr>
          <p:txBody>
            <a:bodyPr/>
            <a:lstStyle/>
            <a:p>
              <a:endParaRPr lang="en-US"/>
            </a:p>
          </p:txBody>
        </p:sp>
        <p:sp>
          <p:nvSpPr>
            <p:cNvPr id="57519" name="Freeform 175"/>
            <p:cNvSpPr>
              <a:spLocks/>
            </p:cNvSpPr>
            <p:nvPr/>
          </p:nvSpPr>
          <p:spPr bwMode="auto">
            <a:xfrm>
              <a:off x="2441" y="3715"/>
              <a:ext cx="5" cy="16"/>
            </a:xfrm>
            <a:custGeom>
              <a:avLst/>
              <a:gdLst/>
              <a:ahLst/>
              <a:cxnLst>
                <a:cxn ang="0">
                  <a:pos x="0" y="0"/>
                </a:cxn>
                <a:cxn ang="0">
                  <a:pos x="11" y="0"/>
                </a:cxn>
                <a:cxn ang="0">
                  <a:pos x="11" y="32"/>
                </a:cxn>
                <a:cxn ang="0">
                  <a:pos x="1" y="32"/>
                </a:cxn>
                <a:cxn ang="0">
                  <a:pos x="1" y="0"/>
                </a:cxn>
                <a:cxn ang="0">
                  <a:pos x="1" y="0"/>
                </a:cxn>
                <a:cxn ang="0">
                  <a:pos x="0" y="0"/>
                </a:cxn>
              </a:cxnLst>
              <a:rect l="0" t="0" r="r" b="b"/>
              <a:pathLst>
                <a:path w="11" h="32">
                  <a:moveTo>
                    <a:pt x="0" y="0"/>
                  </a:moveTo>
                  <a:lnTo>
                    <a:pt x="11" y="0"/>
                  </a:lnTo>
                  <a:lnTo>
                    <a:pt x="11" y="32"/>
                  </a:lnTo>
                  <a:lnTo>
                    <a:pt x="1" y="32"/>
                  </a:lnTo>
                  <a:lnTo>
                    <a:pt x="1" y="0"/>
                  </a:lnTo>
                  <a:lnTo>
                    <a:pt x="1" y="0"/>
                  </a:lnTo>
                  <a:lnTo>
                    <a:pt x="0" y="0"/>
                  </a:lnTo>
                  <a:close/>
                </a:path>
              </a:pathLst>
            </a:custGeom>
            <a:solidFill>
              <a:srgbClr val="600C0C"/>
            </a:solidFill>
            <a:ln w="9525">
              <a:noFill/>
              <a:round/>
              <a:headEnd/>
              <a:tailEnd/>
            </a:ln>
          </p:spPr>
          <p:txBody>
            <a:bodyPr/>
            <a:lstStyle/>
            <a:p>
              <a:endParaRPr lang="en-US"/>
            </a:p>
          </p:txBody>
        </p:sp>
        <p:sp>
          <p:nvSpPr>
            <p:cNvPr id="57520" name="Freeform 176"/>
            <p:cNvSpPr>
              <a:spLocks/>
            </p:cNvSpPr>
            <p:nvPr/>
          </p:nvSpPr>
          <p:spPr bwMode="auto">
            <a:xfrm>
              <a:off x="2474" y="3715"/>
              <a:ext cx="22" cy="67"/>
            </a:xfrm>
            <a:custGeom>
              <a:avLst/>
              <a:gdLst/>
              <a:ahLst/>
              <a:cxnLst>
                <a:cxn ang="0">
                  <a:pos x="0" y="0"/>
                </a:cxn>
                <a:cxn ang="0">
                  <a:pos x="43" y="134"/>
                </a:cxn>
                <a:cxn ang="0">
                  <a:pos x="0" y="0"/>
                </a:cxn>
                <a:cxn ang="0">
                  <a:pos x="0" y="0"/>
                </a:cxn>
              </a:cxnLst>
              <a:rect l="0" t="0" r="r" b="b"/>
              <a:pathLst>
                <a:path w="43" h="134">
                  <a:moveTo>
                    <a:pt x="0" y="0"/>
                  </a:moveTo>
                  <a:lnTo>
                    <a:pt x="43" y="134"/>
                  </a:lnTo>
                  <a:lnTo>
                    <a:pt x="0" y="0"/>
                  </a:lnTo>
                  <a:lnTo>
                    <a:pt x="0" y="0"/>
                  </a:lnTo>
                  <a:close/>
                </a:path>
              </a:pathLst>
            </a:custGeom>
            <a:solidFill>
              <a:srgbClr val="600C0C"/>
            </a:solidFill>
            <a:ln w="9525">
              <a:noFill/>
              <a:round/>
              <a:headEnd/>
              <a:tailEnd/>
            </a:ln>
          </p:spPr>
          <p:txBody>
            <a:bodyPr/>
            <a:lstStyle/>
            <a:p>
              <a:endParaRPr lang="en-US"/>
            </a:p>
          </p:txBody>
        </p:sp>
        <p:sp>
          <p:nvSpPr>
            <p:cNvPr id="57521" name="Freeform 177"/>
            <p:cNvSpPr>
              <a:spLocks/>
            </p:cNvSpPr>
            <p:nvPr/>
          </p:nvSpPr>
          <p:spPr bwMode="auto">
            <a:xfrm>
              <a:off x="2378" y="3722"/>
              <a:ext cx="30" cy="69"/>
            </a:xfrm>
            <a:custGeom>
              <a:avLst/>
              <a:gdLst/>
              <a:ahLst/>
              <a:cxnLst>
                <a:cxn ang="0">
                  <a:pos x="59" y="136"/>
                </a:cxn>
                <a:cxn ang="0">
                  <a:pos x="51" y="127"/>
                </a:cxn>
                <a:cxn ang="0">
                  <a:pos x="43" y="116"/>
                </a:cxn>
                <a:cxn ang="0">
                  <a:pos x="34" y="104"/>
                </a:cxn>
                <a:cxn ang="0">
                  <a:pos x="27" y="92"/>
                </a:cxn>
                <a:cxn ang="0">
                  <a:pos x="19" y="77"/>
                </a:cxn>
                <a:cxn ang="0">
                  <a:pos x="15" y="63"/>
                </a:cxn>
                <a:cxn ang="0">
                  <a:pos x="10" y="47"/>
                </a:cxn>
                <a:cxn ang="0">
                  <a:pos x="5" y="32"/>
                </a:cxn>
                <a:cxn ang="0">
                  <a:pos x="2" y="16"/>
                </a:cxn>
                <a:cxn ang="0">
                  <a:pos x="0" y="0"/>
                </a:cxn>
                <a:cxn ang="0">
                  <a:pos x="2" y="16"/>
                </a:cxn>
                <a:cxn ang="0">
                  <a:pos x="3" y="32"/>
                </a:cxn>
                <a:cxn ang="0">
                  <a:pos x="8" y="47"/>
                </a:cxn>
                <a:cxn ang="0">
                  <a:pos x="15" y="60"/>
                </a:cxn>
                <a:cxn ang="0">
                  <a:pos x="21" y="72"/>
                </a:cxn>
                <a:cxn ang="0">
                  <a:pos x="29" y="85"/>
                </a:cxn>
                <a:cxn ang="0">
                  <a:pos x="37" y="98"/>
                </a:cxn>
                <a:cxn ang="0">
                  <a:pos x="47" y="111"/>
                </a:cxn>
                <a:cxn ang="0">
                  <a:pos x="53" y="124"/>
                </a:cxn>
                <a:cxn ang="0">
                  <a:pos x="61" y="138"/>
                </a:cxn>
                <a:cxn ang="0">
                  <a:pos x="61" y="138"/>
                </a:cxn>
                <a:cxn ang="0">
                  <a:pos x="59" y="136"/>
                </a:cxn>
              </a:cxnLst>
              <a:rect l="0" t="0" r="r" b="b"/>
              <a:pathLst>
                <a:path w="61" h="138">
                  <a:moveTo>
                    <a:pt x="59" y="136"/>
                  </a:moveTo>
                  <a:lnTo>
                    <a:pt x="51" y="127"/>
                  </a:lnTo>
                  <a:lnTo>
                    <a:pt x="43" y="116"/>
                  </a:lnTo>
                  <a:lnTo>
                    <a:pt x="34" y="104"/>
                  </a:lnTo>
                  <a:lnTo>
                    <a:pt x="27" y="92"/>
                  </a:lnTo>
                  <a:lnTo>
                    <a:pt x="19" y="77"/>
                  </a:lnTo>
                  <a:lnTo>
                    <a:pt x="15" y="63"/>
                  </a:lnTo>
                  <a:lnTo>
                    <a:pt x="10" y="47"/>
                  </a:lnTo>
                  <a:lnTo>
                    <a:pt x="5" y="32"/>
                  </a:lnTo>
                  <a:lnTo>
                    <a:pt x="2" y="16"/>
                  </a:lnTo>
                  <a:lnTo>
                    <a:pt x="0" y="0"/>
                  </a:lnTo>
                  <a:lnTo>
                    <a:pt x="2" y="16"/>
                  </a:lnTo>
                  <a:lnTo>
                    <a:pt x="3" y="32"/>
                  </a:lnTo>
                  <a:lnTo>
                    <a:pt x="8" y="47"/>
                  </a:lnTo>
                  <a:lnTo>
                    <a:pt x="15" y="60"/>
                  </a:lnTo>
                  <a:lnTo>
                    <a:pt x="21" y="72"/>
                  </a:lnTo>
                  <a:lnTo>
                    <a:pt x="29" y="85"/>
                  </a:lnTo>
                  <a:lnTo>
                    <a:pt x="37" y="98"/>
                  </a:lnTo>
                  <a:lnTo>
                    <a:pt x="47" y="111"/>
                  </a:lnTo>
                  <a:lnTo>
                    <a:pt x="53" y="124"/>
                  </a:lnTo>
                  <a:lnTo>
                    <a:pt x="61" y="138"/>
                  </a:lnTo>
                  <a:lnTo>
                    <a:pt x="61" y="138"/>
                  </a:lnTo>
                  <a:lnTo>
                    <a:pt x="59" y="136"/>
                  </a:lnTo>
                  <a:close/>
                </a:path>
              </a:pathLst>
            </a:custGeom>
            <a:solidFill>
              <a:srgbClr val="600C0C"/>
            </a:solidFill>
            <a:ln w="9525">
              <a:noFill/>
              <a:round/>
              <a:headEnd/>
              <a:tailEnd/>
            </a:ln>
          </p:spPr>
          <p:txBody>
            <a:bodyPr/>
            <a:lstStyle/>
            <a:p>
              <a:endParaRPr lang="en-US"/>
            </a:p>
          </p:txBody>
        </p:sp>
        <p:sp>
          <p:nvSpPr>
            <p:cNvPr id="57522" name="Freeform 178"/>
            <p:cNvSpPr>
              <a:spLocks/>
            </p:cNvSpPr>
            <p:nvPr/>
          </p:nvSpPr>
          <p:spPr bwMode="auto">
            <a:xfrm>
              <a:off x="2674" y="3722"/>
              <a:ext cx="12" cy="18"/>
            </a:xfrm>
            <a:custGeom>
              <a:avLst/>
              <a:gdLst/>
              <a:ahLst/>
              <a:cxnLst>
                <a:cxn ang="0">
                  <a:pos x="24" y="18"/>
                </a:cxn>
                <a:cxn ang="0">
                  <a:pos x="24" y="36"/>
                </a:cxn>
                <a:cxn ang="0">
                  <a:pos x="0" y="0"/>
                </a:cxn>
                <a:cxn ang="0">
                  <a:pos x="3" y="0"/>
                </a:cxn>
                <a:cxn ang="0">
                  <a:pos x="8" y="0"/>
                </a:cxn>
                <a:cxn ang="0">
                  <a:pos x="10" y="2"/>
                </a:cxn>
                <a:cxn ang="0">
                  <a:pos x="13" y="4"/>
                </a:cxn>
                <a:cxn ang="0">
                  <a:pos x="15" y="5"/>
                </a:cxn>
                <a:cxn ang="0">
                  <a:pos x="18" y="8"/>
                </a:cxn>
                <a:cxn ang="0">
                  <a:pos x="19" y="10"/>
                </a:cxn>
                <a:cxn ang="0">
                  <a:pos x="21" y="13"/>
                </a:cxn>
                <a:cxn ang="0">
                  <a:pos x="23" y="16"/>
                </a:cxn>
                <a:cxn ang="0">
                  <a:pos x="24" y="18"/>
                </a:cxn>
                <a:cxn ang="0">
                  <a:pos x="24" y="18"/>
                </a:cxn>
              </a:cxnLst>
              <a:rect l="0" t="0" r="r" b="b"/>
              <a:pathLst>
                <a:path w="24" h="36">
                  <a:moveTo>
                    <a:pt x="24" y="18"/>
                  </a:moveTo>
                  <a:lnTo>
                    <a:pt x="24" y="36"/>
                  </a:lnTo>
                  <a:lnTo>
                    <a:pt x="0" y="0"/>
                  </a:lnTo>
                  <a:lnTo>
                    <a:pt x="3" y="0"/>
                  </a:lnTo>
                  <a:lnTo>
                    <a:pt x="8" y="0"/>
                  </a:lnTo>
                  <a:lnTo>
                    <a:pt x="10" y="2"/>
                  </a:lnTo>
                  <a:lnTo>
                    <a:pt x="13" y="4"/>
                  </a:lnTo>
                  <a:lnTo>
                    <a:pt x="15" y="5"/>
                  </a:lnTo>
                  <a:lnTo>
                    <a:pt x="18" y="8"/>
                  </a:lnTo>
                  <a:lnTo>
                    <a:pt x="19" y="10"/>
                  </a:lnTo>
                  <a:lnTo>
                    <a:pt x="21" y="13"/>
                  </a:lnTo>
                  <a:lnTo>
                    <a:pt x="23" y="16"/>
                  </a:lnTo>
                  <a:lnTo>
                    <a:pt x="24" y="18"/>
                  </a:lnTo>
                  <a:lnTo>
                    <a:pt x="24" y="18"/>
                  </a:lnTo>
                  <a:close/>
                </a:path>
              </a:pathLst>
            </a:custGeom>
            <a:solidFill>
              <a:srgbClr val="520000"/>
            </a:solidFill>
            <a:ln w="9525">
              <a:noFill/>
              <a:round/>
              <a:headEnd/>
              <a:tailEnd/>
            </a:ln>
          </p:spPr>
          <p:txBody>
            <a:bodyPr/>
            <a:lstStyle/>
            <a:p>
              <a:endParaRPr lang="en-US"/>
            </a:p>
          </p:txBody>
        </p:sp>
        <p:sp>
          <p:nvSpPr>
            <p:cNvPr id="57523" name="Freeform 179"/>
            <p:cNvSpPr>
              <a:spLocks/>
            </p:cNvSpPr>
            <p:nvPr/>
          </p:nvSpPr>
          <p:spPr bwMode="auto">
            <a:xfrm>
              <a:off x="3066" y="3722"/>
              <a:ext cx="5" cy="18"/>
            </a:xfrm>
            <a:custGeom>
              <a:avLst/>
              <a:gdLst/>
              <a:ahLst/>
              <a:cxnLst>
                <a:cxn ang="0">
                  <a:pos x="0" y="36"/>
                </a:cxn>
                <a:cxn ang="0">
                  <a:pos x="11" y="0"/>
                </a:cxn>
                <a:cxn ang="0">
                  <a:pos x="2" y="29"/>
                </a:cxn>
                <a:cxn ang="0">
                  <a:pos x="2" y="36"/>
                </a:cxn>
                <a:cxn ang="0">
                  <a:pos x="2" y="36"/>
                </a:cxn>
                <a:cxn ang="0">
                  <a:pos x="0" y="36"/>
                </a:cxn>
              </a:cxnLst>
              <a:rect l="0" t="0" r="r" b="b"/>
              <a:pathLst>
                <a:path w="11" h="36">
                  <a:moveTo>
                    <a:pt x="0" y="36"/>
                  </a:moveTo>
                  <a:lnTo>
                    <a:pt x="11" y="0"/>
                  </a:lnTo>
                  <a:lnTo>
                    <a:pt x="2" y="29"/>
                  </a:lnTo>
                  <a:lnTo>
                    <a:pt x="2" y="36"/>
                  </a:lnTo>
                  <a:lnTo>
                    <a:pt x="2" y="36"/>
                  </a:lnTo>
                  <a:lnTo>
                    <a:pt x="0" y="36"/>
                  </a:lnTo>
                  <a:close/>
                </a:path>
              </a:pathLst>
            </a:custGeom>
            <a:solidFill>
              <a:srgbClr val="520000"/>
            </a:solidFill>
            <a:ln w="9525">
              <a:noFill/>
              <a:round/>
              <a:headEnd/>
              <a:tailEnd/>
            </a:ln>
          </p:spPr>
          <p:txBody>
            <a:bodyPr/>
            <a:lstStyle/>
            <a:p>
              <a:endParaRPr lang="en-US"/>
            </a:p>
          </p:txBody>
        </p:sp>
        <p:sp>
          <p:nvSpPr>
            <p:cNvPr id="57524" name="Freeform 180"/>
            <p:cNvSpPr>
              <a:spLocks/>
            </p:cNvSpPr>
            <p:nvPr/>
          </p:nvSpPr>
          <p:spPr bwMode="auto">
            <a:xfrm>
              <a:off x="3143" y="3722"/>
              <a:ext cx="4" cy="18"/>
            </a:xfrm>
            <a:custGeom>
              <a:avLst/>
              <a:gdLst/>
              <a:ahLst/>
              <a:cxnLst>
                <a:cxn ang="0">
                  <a:pos x="0" y="0"/>
                </a:cxn>
                <a:cxn ang="0">
                  <a:pos x="8" y="0"/>
                </a:cxn>
                <a:cxn ang="0">
                  <a:pos x="8" y="36"/>
                </a:cxn>
                <a:cxn ang="0">
                  <a:pos x="0" y="36"/>
                </a:cxn>
                <a:cxn ang="0">
                  <a:pos x="0" y="0"/>
                </a:cxn>
                <a:cxn ang="0">
                  <a:pos x="0" y="0"/>
                </a:cxn>
              </a:cxnLst>
              <a:rect l="0" t="0" r="r" b="b"/>
              <a:pathLst>
                <a:path w="8" h="36">
                  <a:moveTo>
                    <a:pt x="0" y="0"/>
                  </a:moveTo>
                  <a:lnTo>
                    <a:pt x="8" y="0"/>
                  </a:lnTo>
                  <a:lnTo>
                    <a:pt x="8" y="36"/>
                  </a:lnTo>
                  <a:lnTo>
                    <a:pt x="0" y="36"/>
                  </a:lnTo>
                  <a:lnTo>
                    <a:pt x="0" y="0"/>
                  </a:lnTo>
                  <a:lnTo>
                    <a:pt x="0" y="0"/>
                  </a:lnTo>
                  <a:close/>
                </a:path>
              </a:pathLst>
            </a:custGeom>
            <a:solidFill>
              <a:srgbClr val="CEA156"/>
            </a:solidFill>
            <a:ln w="9525">
              <a:noFill/>
              <a:round/>
              <a:headEnd/>
              <a:tailEnd/>
            </a:ln>
          </p:spPr>
          <p:txBody>
            <a:bodyPr/>
            <a:lstStyle/>
            <a:p>
              <a:endParaRPr lang="en-US"/>
            </a:p>
          </p:txBody>
        </p:sp>
        <p:sp>
          <p:nvSpPr>
            <p:cNvPr id="57525" name="Freeform 181"/>
            <p:cNvSpPr>
              <a:spLocks/>
            </p:cNvSpPr>
            <p:nvPr/>
          </p:nvSpPr>
          <p:spPr bwMode="auto">
            <a:xfrm>
              <a:off x="2214" y="3728"/>
              <a:ext cx="25" cy="37"/>
            </a:xfrm>
            <a:custGeom>
              <a:avLst/>
              <a:gdLst/>
              <a:ahLst/>
              <a:cxnLst>
                <a:cxn ang="0">
                  <a:pos x="24" y="16"/>
                </a:cxn>
                <a:cxn ang="0">
                  <a:pos x="49" y="73"/>
                </a:cxn>
                <a:cxn ang="0">
                  <a:pos x="14" y="6"/>
                </a:cxn>
                <a:cxn ang="0">
                  <a:pos x="6" y="17"/>
                </a:cxn>
                <a:cxn ang="0">
                  <a:pos x="0" y="0"/>
                </a:cxn>
                <a:cxn ang="0">
                  <a:pos x="0" y="8"/>
                </a:cxn>
                <a:cxn ang="0">
                  <a:pos x="1" y="12"/>
                </a:cxn>
                <a:cxn ang="0">
                  <a:pos x="5" y="12"/>
                </a:cxn>
                <a:cxn ang="0">
                  <a:pos x="8" y="12"/>
                </a:cxn>
                <a:cxn ang="0">
                  <a:pos x="11" y="11"/>
                </a:cxn>
                <a:cxn ang="0">
                  <a:pos x="14" y="8"/>
                </a:cxn>
                <a:cxn ang="0">
                  <a:pos x="17" y="8"/>
                </a:cxn>
                <a:cxn ang="0">
                  <a:pos x="21" y="8"/>
                </a:cxn>
                <a:cxn ang="0">
                  <a:pos x="22" y="11"/>
                </a:cxn>
                <a:cxn ang="0">
                  <a:pos x="24" y="17"/>
                </a:cxn>
                <a:cxn ang="0">
                  <a:pos x="24" y="17"/>
                </a:cxn>
                <a:cxn ang="0">
                  <a:pos x="24" y="16"/>
                </a:cxn>
              </a:cxnLst>
              <a:rect l="0" t="0" r="r" b="b"/>
              <a:pathLst>
                <a:path w="49" h="73">
                  <a:moveTo>
                    <a:pt x="24" y="16"/>
                  </a:moveTo>
                  <a:lnTo>
                    <a:pt x="49" y="73"/>
                  </a:lnTo>
                  <a:lnTo>
                    <a:pt x="14" y="6"/>
                  </a:lnTo>
                  <a:lnTo>
                    <a:pt x="6" y="17"/>
                  </a:lnTo>
                  <a:lnTo>
                    <a:pt x="0" y="0"/>
                  </a:lnTo>
                  <a:lnTo>
                    <a:pt x="0" y="8"/>
                  </a:lnTo>
                  <a:lnTo>
                    <a:pt x="1" y="12"/>
                  </a:lnTo>
                  <a:lnTo>
                    <a:pt x="5" y="12"/>
                  </a:lnTo>
                  <a:lnTo>
                    <a:pt x="8" y="12"/>
                  </a:lnTo>
                  <a:lnTo>
                    <a:pt x="11" y="11"/>
                  </a:lnTo>
                  <a:lnTo>
                    <a:pt x="14" y="8"/>
                  </a:lnTo>
                  <a:lnTo>
                    <a:pt x="17" y="8"/>
                  </a:lnTo>
                  <a:lnTo>
                    <a:pt x="21" y="8"/>
                  </a:lnTo>
                  <a:lnTo>
                    <a:pt x="22" y="11"/>
                  </a:lnTo>
                  <a:lnTo>
                    <a:pt x="24" y="17"/>
                  </a:lnTo>
                  <a:lnTo>
                    <a:pt x="24" y="17"/>
                  </a:lnTo>
                  <a:lnTo>
                    <a:pt x="24" y="16"/>
                  </a:lnTo>
                  <a:close/>
                </a:path>
              </a:pathLst>
            </a:custGeom>
            <a:solidFill>
              <a:srgbClr val="600C0C"/>
            </a:solidFill>
            <a:ln w="9525">
              <a:noFill/>
              <a:round/>
              <a:headEnd/>
              <a:tailEnd/>
            </a:ln>
          </p:spPr>
          <p:txBody>
            <a:bodyPr/>
            <a:lstStyle/>
            <a:p>
              <a:endParaRPr lang="en-US"/>
            </a:p>
          </p:txBody>
        </p:sp>
        <p:sp>
          <p:nvSpPr>
            <p:cNvPr id="57526" name="Freeform 182"/>
            <p:cNvSpPr>
              <a:spLocks/>
            </p:cNvSpPr>
            <p:nvPr/>
          </p:nvSpPr>
          <p:spPr bwMode="auto">
            <a:xfrm>
              <a:off x="3102" y="3727"/>
              <a:ext cx="6" cy="22"/>
            </a:xfrm>
            <a:custGeom>
              <a:avLst/>
              <a:gdLst/>
              <a:ahLst/>
              <a:cxnLst>
                <a:cxn ang="0">
                  <a:pos x="13" y="0"/>
                </a:cxn>
                <a:cxn ang="0">
                  <a:pos x="0" y="43"/>
                </a:cxn>
                <a:cxn ang="0">
                  <a:pos x="13" y="2"/>
                </a:cxn>
                <a:cxn ang="0">
                  <a:pos x="13" y="2"/>
                </a:cxn>
                <a:cxn ang="0">
                  <a:pos x="13" y="0"/>
                </a:cxn>
              </a:cxnLst>
              <a:rect l="0" t="0" r="r" b="b"/>
              <a:pathLst>
                <a:path w="13" h="43">
                  <a:moveTo>
                    <a:pt x="13" y="0"/>
                  </a:moveTo>
                  <a:lnTo>
                    <a:pt x="0" y="43"/>
                  </a:lnTo>
                  <a:lnTo>
                    <a:pt x="13" y="2"/>
                  </a:lnTo>
                  <a:lnTo>
                    <a:pt x="13" y="2"/>
                  </a:lnTo>
                  <a:lnTo>
                    <a:pt x="13" y="0"/>
                  </a:lnTo>
                  <a:close/>
                </a:path>
              </a:pathLst>
            </a:custGeom>
            <a:solidFill>
              <a:srgbClr val="CEA156"/>
            </a:solidFill>
            <a:ln w="9525">
              <a:noFill/>
              <a:round/>
              <a:headEnd/>
              <a:tailEnd/>
            </a:ln>
          </p:spPr>
          <p:txBody>
            <a:bodyPr/>
            <a:lstStyle/>
            <a:p>
              <a:endParaRPr lang="en-US"/>
            </a:p>
          </p:txBody>
        </p:sp>
        <p:sp>
          <p:nvSpPr>
            <p:cNvPr id="57527" name="Freeform 183"/>
            <p:cNvSpPr>
              <a:spLocks/>
            </p:cNvSpPr>
            <p:nvPr/>
          </p:nvSpPr>
          <p:spPr bwMode="auto">
            <a:xfrm>
              <a:off x="3108" y="3731"/>
              <a:ext cx="9" cy="21"/>
            </a:xfrm>
            <a:custGeom>
              <a:avLst/>
              <a:gdLst/>
              <a:ahLst/>
              <a:cxnLst>
                <a:cxn ang="0">
                  <a:pos x="18" y="0"/>
                </a:cxn>
                <a:cxn ang="0">
                  <a:pos x="0" y="42"/>
                </a:cxn>
                <a:cxn ang="0">
                  <a:pos x="18" y="0"/>
                </a:cxn>
                <a:cxn ang="0">
                  <a:pos x="18" y="0"/>
                </a:cxn>
              </a:cxnLst>
              <a:rect l="0" t="0" r="r" b="b"/>
              <a:pathLst>
                <a:path w="18" h="42">
                  <a:moveTo>
                    <a:pt x="18" y="0"/>
                  </a:moveTo>
                  <a:lnTo>
                    <a:pt x="0" y="42"/>
                  </a:lnTo>
                  <a:lnTo>
                    <a:pt x="18" y="0"/>
                  </a:lnTo>
                  <a:lnTo>
                    <a:pt x="18" y="0"/>
                  </a:lnTo>
                  <a:close/>
                </a:path>
              </a:pathLst>
            </a:custGeom>
            <a:solidFill>
              <a:srgbClr val="CEA156"/>
            </a:solidFill>
            <a:ln w="9525">
              <a:noFill/>
              <a:round/>
              <a:headEnd/>
              <a:tailEnd/>
            </a:ln>
          </p:spPr>
          <p:txBody>
            <a:bodyPr/>
            <a:lstStyle/>
            <a:p>
              <a:endParaRPr lang="en-US"/>
            </a:p>
          </p:txBody>
        </p:sp>
        <p:sp>
          <p:nvSpPr>
            <p:cNvPr id="57528" name="Freeform 184"/>
            <p:cNvSpPr>
              <a:spLocks/>
            </p:cNvSpPr>
            <p:nvPr/>
          </p:nvSpPr>
          <p:spPr bwMode="auto">
            <a:xfrm>
              <a:off x="3150" y="3736"/>
              <a:ext cx="6" cy="16"/>
            </a:xfrm>
            <a:custGeom>
              <a:avLst/>
              <a:gdLst/>
              <a:ahLst/>
              <a:cxnLst>
                <a:cxn ang="0">
                  <a:pos x="0" y="0"/>
                </a:cxn>
                <a:cxn ang="0">
                  <a:pos x="11" y="1"/>
                </a:cxn>
                <a:cxn ang="0">
                  <a:pos x="11" y="32"/>
                </a:cxn>
                <a:cxn ang="0">
                  <a:pos x="0" y="32"/>
                </a:cxn>
                <a:cxn ang="0">
                  <a:pos x="0" y="1"/>
                </a:cxn>
                <a:cxn ang="0">
                  <a:pos x="0" y="1"/>
                </a:cxn>
                <a:cxn ang="0">
                  <a:pos x="0" y="0"/>
                </a:cxn>
              </a:cxnLst>
              <a:rect l="0" t="0" r="r" b="b"/>
              <a:pathLst>
                <a:path w="11" h="32">
                  <a:moveTo>
                    <a:pt x="0" y="0"/>
                  </a:moveTo>
                  <a:lnTo>
                    <a:pt x="11" y="1"/>
                  </a:lnTo>
                  <a:lnTo>
                    <a:pt x="11" y="32"/>
                  </a:lnTo>
                  <a:lnTo>
                    <a:pt x="0" y="32"/>
                  </a:lnTo>
                  <a:lnTo>
                    <a:pt x="0" y="1"/>
                  </a:lnTo>
                  <a:lnTo>
                    <a:pt x="0" y="1"/>
                  </a:lnTo>
                  <a:lnTo>
                    <a:pt x="0" y="0"/>
                  </a:lnTo>
                  <a:close/>
                </a:path>
              </a:pathLst>
            </a:custGeom>
            <a:solidFill>
              <a:srgbClr val="CEA156"/>
            </a:solidFill>
            <a:ln w="9525">
              <a:noFill/>
              <a:round/>
              <a:headEnd/>
              <a:tailEnd/>
            </a:ln>
          </p:spPr>
          <p:txBody>
            <a:bodyPr/>
            <a:lstStyle/>
            <a:p>
              <a:endParaRPr lang="en-US"/>
            </a:p>
          </p:txBody>
        </p:sp>
        <p:sp>
          <p:nvSpPr>
            <p:cNvPr id="57529" name="Freeform 185"/>
            <p:cNvSpPr>
              <a:spLocks/>
            </p:cNvSpPr>
            <p:nvPr/>
          </p:nvSpPr>
          <p:spPr bwMode="auto">
            <a:xfrm>
              <a:off x="2809" y="3740"/>
              <a:ext cx="25" cy="9"/>
            </a:xfrm>
            <a:custGeom>
              <a:avLst/>
              <a:gdLst/>
              <a:ahLst/>
              <a:cxnLst>
                <a:cxn ang="0">
                  <a:pos x="0" y="0"/>
                </a:cxn>
                <a:cxn ang="0">
                  <a:pos x="49" y="17"/>
                </a:cxn>
                <a:cxn ang="0">
                  <a:pos x="0" y="0"/>
                </a:cxn>
                <a:cxn ang="0">
                  <a:pos x="0" y="0"/>
                </a:cxn>
              </a:cxnLst>
              <a:rect l="0" t="0" r="r" b="b"/>
              <a:pathLst>
                <a:path w="49" h="17">
                  <a:moveTo>
                    <a:pt x="0" y="0"/>
                  </a:moveTo>
                  <a:lnTo>
                    <a:pt x="49" y="17"/>
                  </a:lnTo>
                  <a:lnTo>
                    <a:pt x="0" y="0"/>
                  </a:lnTo>
                  <a:lnTo>
                    <a:pt x="0" y="0"/>
                  </a:lnTo>
                  <a:close/>
                </a:path>
              </a:pathLst>
            </a:custGeom>
            <a:solidFill>
              <a:srgbClr val="520000"/>
            </a:solidFill>
            <a:ln w="9525">
              <a:noFill/>
              <a:round/>
              <a:headEnd/>
              <a:tailEnd/>
            </a:ln>
          </p:spPr>
          <p:txBody>
            <a:bodyPr/>
            <a:lstStyle/>
            <a:p>
              <a:endParaRPr lang="en-US"/>
            </a:p>
          </p:txBody>
        </p:sp>
        <p:sp>
          <p:nvSpPr>
            <p:cNvPr id="57530" name="Freeform 186"/>
            <p:cNvSpPr>
              <a:spLocks/>
            </p:cNvSpPr>
            <p:nvPr/>
          </p:nvSpPr>
          <p:spPr bwMode="auto">
            <a:xfrm>
              <a:off x="3425" y="3740"/>
              <a:ext cx="14" cy="17"/>
            </a:xfrm>
            <a:custGeom>
              <a:avLst/>
              <a:gdLst/>
              <a:ahLst/>
              <a:cxnLst>
                <a:cxn ang="0">
                  <a:pos x="28" y="0"/>
                </a:cxn>
                <a:cxn ang="0">
                  <a:pos x="0" y="35"/>
                </a:cxn>
                <a:cxn ang="0">
                  <a:pos x="28" y="0"/>
                </a:cxn>
                <a:cxn ang="0">
                  <a:pos x="28" y="0"/>
                </a:cxn>
              </a:cxnLst>
              <a:rect l="0" t="0" r="r" b="b"/>
              <a:pathLst>
                <a:path w="28" h="35">
                  <a:moveTo>
                    <a:pt x="28" y="0"/>
                  </a:moveTo>
                  <a:lnTo>
                    <a:pt x="0" y="35"/>
                  </a:lnTo>
                  <a:lnTo>
                    <a:pt x="28" y="0"/>
                  </a:lnTo>
                  <a:lnTo>
                    <a:pt x="28" y="0"/>
                  </a:lnTo>
                  <a:close/>
                </a:path>
              </a:pathLst>
            </a:custGeom>
            <a:solidFill>
              <a:srgbClr val="520000"/>
            </a:solidFill>
            <a:ln w="9525">
              <a:noFill/>
              <a:round/>
              <a:headEnd/>
              <a:tailEnd/>
            </a:ln>
          </p:spPr>
          <p:txBody>
            <a:bodyPr/>
            <a:lstStyle/>
            <a:p>
              <a:endParaRPr lang="en-US"/>
            </a:p>
          </p:txBody>
        </p:sp>
        <p:sp>
          <p:nvSpPr>
            <p:cNvPr id="57531" name="Freeform 187"/>
            <p:cNvSpPr>
              <a:spLocks/>
            </p:cNvSpPr>
            <p:nvPr/>
          </p:nvSpPr>
          <p:spPr bwMode="auto">
            <a:xfrm>
              <a:off x="2188" y="3743"/>
              <a:ext cx="18" cy="18"/>
            </a:xfrm>
            <a:custGeom>
              <a:avLst/>
              <a:gdLst/>
              <a:ahLst/>
              <a:cxnLst>
                <a:cxn ang="0">
                  <a:pos x="24" y="29"/>
                </a:cxn>
                <a:cxn ang="0">
                  <a:pos x="26" y="27"/>
                </a:cxn>
                <a:cxn ang="0">
                  <a:pos x="29" y="26"/>
                </a:cxn>
                <a:cxn ang="0">
                  <a:pos x="30" y="24"/>
                </a:cxn>
                <a:cxn ang="0">
                  <a:pos x="30" y="21"/>
                </a:cxn>
                <a:cxn ang="0">
                  <a:pos x="32" y="21"/>
                </a:cxn>
                <a:cxn ang="0">
                  <a:pos x="34" y="19"/>
                </a:cxn>
                <a:cxn ang="0">
                  <a:pos x="34" y="16"/>
                </a:cxn>
                <a:cxn ang="0">
                  <a:pos x="35" y="14"/>
                </a:cxn>
                <a:cxn ang="0">
                  <a:pos x="35" y="13"/>
                </a:cxn>
                <a:cxn ang="0">
                  <a:pos x="35" y="11"/>
                </a:cxn>
                <a:cxn ang="0">
                  <a:pos x="24" y="0"/>
                </a:cxn>
                <a:cxn ang="0">
                  <a:pos x="26" y="3"/>
                </a:cxn>
                <a:cxn ang="0">
                  <a:pos x="29" y="5"/>
                </a:cxn>
                <a:cxn ang="0">
                  <a:pos x="30" y="6"/>
                </a:cxn>
                <a:cxn ang="0">
                  <a:pos x="30" y="8"/>
                </a:cxn>
                <a:cxn ang="0">
                  <a:pos x="32" y="10"/>
                </a:cxn>
                <a:cxn ang="0">
                  <a:pos x="34" y="11"/>
                </a:cxn>
                <a:cxn ang="0">
                  <a:pos x="34" y="13"/>
                </a:cxn>
                <a:cxn ang="0">
                  <a:pos x="35" y="14"/>
                </a:cxn>
                <a:cxn ang="0">
                  <a:pos x="35" y="16"/>
                </a:cxn>
                <a:cxn ang="0">
                  <a:pos x="35" y="18"/>
                </a:cxn>
                <a:cxn ang="0">
                  <a:pos x="18" y="35"/>
                </a:cxn>
                <a:cxn ang="0">
                  <a:pos x="0" y="0"/>
                </a:cxn>
                <a:cxn ang="0">
                  <a:pos x="24" y="29"/>
                </a:cxn>
                <a:cxn ang="0">
                  <a:pos x="24" y="29"/>
                </a:cxn>
              </a:cxnLst>
              <a:rect l="0" t="0" r="r" b="b"/>
              <a:pathLst>
                <a:path w="35" h="35">
                  <a:moveTo>
                    <a:pt x="24" y="29"/>
                  </a:moveTo>
                  <a:lnTo>
                    <a:pt x="26" y="27"/>
                  </a:lnTo>
                  <a:lnTo>
                    <a:pt x="29" y="26"/>
                  </a:lnTo>
                  <a:lnTo>
                    <a:pt x="30" y="24"/>
                  </a:lnTo>
                  <a:lnTo>
                    <a:pt x="30" y="21"/>
                  </a:lnTo>
                  <a:lnTo>
                    <a:pt x="32" y="21"/>
                  </a:lnTo>
                  <a:lnTo>
                    <a:pt x="34" y="19"/>
                  </a:lnTo>
                  <a:lnTo>
                    <a:pt x="34" y="16"/>
                  </a:lnTo>
                  <a:lnTo>
                    <a:pt x="35" y="14"/>
                  </a:lnTo>
                  <a:lnTo>
                    <a:pt x="35" y="13"/>
                  </a:lnTo>
                  <a:lnTo>
                    <a:pt x="35" y="11"/>
                  </a:lnTo>
                  <a:lnTo>
                    <a:pt x="24" y="0"/>
                  </a:lnTo>
                  <a:lnTo>
                    <a:pt x="26" y="3"/>
                  </a:lnTo>
                  <a:lnTo>
                    <a:pt x="29" y="5"/>
                  </a:lnTo>
                  <a:lnTo>
                    <a:pt x="30" y="6"/>
                  </a:lnTo>
                  <a:lnTo>
                    <a:pt x="30" y="8"/>
                  </a:lnTo>
                  <a:lnTo>
                    <a:pt x="32" y="10"/>
                  </a:lnTo>
                  <a:lnTo>
                    <a:pt x="34" y="11"/>
                  </a:lnTo>
                  <a:lnTo>
                    <a:pt x="34" y="13"/>
                  </a:lnTo>
                  <a:lnTo>
                    <a:pt x="35" y="14"/>
                  </a:lnTo>
                  <a:lnTo>
                    <a:pt x="35" y="16"/>
                  </a:lnTo>
                  <a:lnTo>
                    <a:pt x="35" y="18"/>
                  </a:lnTo>
                  <a:lnTo>
                    <a:pt x="18" y="35"/>
                  </a:lnTo>
                  <a:lnTo>
                    <a:pt x="0" y="0"/>
                  </a:lnTo>
                  <a:lnTo>
                    <a:pt x="24" y="29"/>
                  </a:lnTo>
                  <a:lnTo>
                    <a:pt x="24" y="29"/>
                  </a:lnTo>
                  <a:close/>
                </a:path>
              </a:pathLst>
            </a:custGeom>
            <a:solidFill>
              <a:srgbClr val="600C0C"/>
            </a:solidFill>
            <a:ln w="9525">
              <a:noFill/>
              <a:round/>
              <a:headEnd/>
              <a:tailEnd/>
            </a:ln>
          </p:spPr>
          <p:txBody>
            <a:bodyPr/>
            <a:lstStyle/>
            <a:p>
              <a:endParaRPr lang="en-US"/>
            </a:p>
          </p:txBody>
        </p:sp>
        <p:sp>
          <p:nvSpPr>
            <p:cNvPr id="57532" name="Freeform 188"/>
            <p:cNvSpPr>
              <a:spLocks/>
            </p:cNvSpPr>
            <p:nvPr/>
          </p:nvSpPr>
          <p:spPr bwMode="auto">
            <a:xfrm>
              <a:off x="2323" y="3743"/>
              <a:ext cx="9" cy="39"/>
            </a:xfrm>
            <a:custGeom>
              <a:avLst/>
              <a:gdLst/>
              <a:ahLst/>
              <a:cxnLst>
                <a:cxn ang="0">
                  <a:pos x="18" y="77"/>
                </a:cxn>
                <a:cxn ang="0">
                  <a:pos x="0" y="0"/>
                </a:cxn>
                <a:cxn ang="0">
                  <a:pos x="18" y="53"/>
                </a:cxn>
                <a:cxn ang="0">
                  <a:pos x="18" y="78"/>
                </a:cxn>
                <a:cxn ang="0">
                  <a:pos x="18" y="78"/>
                </a:cxn>
                <a:cxn ang="0">
                  <a:pos x="18" y="77"/>
                </a:cxn>
              </a:cxnLst>
              <a:rect l="0" t="0" r="r" b="b"/>
              <a:pathLst>
                <a:path w="18" h="78">
                  <a:moveTo>
                    <a:pt x="18" y="77"/>
                  </a:moveTo>
                  <a:lnTo>
                    <a:pt x="0" y="0"/>
                  </a:lnTo>
                  <a:lnTo>
                    <a:pt x="18" y="53"/>
                  </a:lnTo>
                  <a:lnTo>
                    <a:pt x="18" y="78"/>
                  </a:lnTo>
                  <a:lnTo>
                    <a:pt x="18" y="78"/>
                  </a:lnTo>
                  <a:lnTo>
                    <a:pt x="18" y="77"/>
                  </a:lnTo>
                  <a:close/>
                </a:path>
              </a:pathLst>
            </a:custGeom>
            <a:solidFill>
              <a:srgbClr val="520000"/>
            </a:solidFill>
            <a:ln w="9525">
              <a:noFill/>
              <a:round/>
              <a:headEnd/>
              <a:tailEnd/>
            </a:ln>
          </p:spPr>
          <p:txBody>
            <a:bodyPr/>
            <a:lstStyle/>
            <a:p>
              <a:endParaRPr lang="en-US"/>
            </a:p>
          </p:txBody>
        </p:sp>
        <p:sp>
          <p:nvSpPr>
            <p:cNvPr id="57533" name="Freeform 189"/>
            <p:cNvSpPr>
              <a:spLocks/>
            </p:cNvSpPr>
            <p:nvPr/>
          </p:nvSpPr>
          <p:spPr bwMode="auto">
            <a:xfrm>
              <a:off x="2446" y="3743"/>
              <a:ext cx="4" cy="30"/>
            </a:xfrm>
            <a:custGeom>
              <a:avLst/>
              <a:gdLst/>
              <a:ahLst/>
              <a:cxnLst>
                <a:cxn ang="0">
                  <a:pos x="0" y="0"/>
                </a:cxn>
                <a:cxn ang="0">
                  <a:pos x="8" y="61"/>
                </a:cxn>
                <a:cxn ang="0">
                  <a:pos x="0" y="0"/>
                </a:cxn>
                <a:cxn ang="0">
                  <a:pos x="0" y="0"/>
                </a:cxn>
              </a:cxnLst>
              <a:rect l="0" t="0" r="r" b="b"/>
              <a:pathLst>
                <a:path w="8" h="61">
                  <a:moveTo>
                    <a:pt x="0" y="0"/>
                  </a:moveTo>
                  <a:lnTo>
                    <a:pt x="8" y="61"/>
                  </a:lnTo>
                  <a:lnTo>
                    <a:pt x="0" y="0"/>
                  </a:lnTo>
                  <a:lnTo>
                    <a:pt x="0" y="0"/>
                  </a:lnTo>
                  <a:close/>
                </a:path>
              </a:pathLst>
            </a:custGeom>
            <a:solidFill>
              <a:srgbClr val="520000"/>
            </a:solidFill>
            <a:ln w="9525">
              <a:noFill/>
              <a:round/>
              <a:headEnd/>
              <a:tailEnd/>
            </a:ln>
          </p:spPr>
          <p:txBody>
            <a:bodyPr/>
            <a:lstStyle/>
            <a:p>
              <a:endParaRPr lang="en-US"/>
            </a:p>
          </p:txBody>
        </p:sp>
        <p:sp>
          <p:nvSpPr>
            <p:cNvPr id="57534" name="Freeform 190"/>
            <p:cNvSpPr>
              <a:spLocks/>
            </p:cNvSpPr>
            <p:nvPr/>
          </p:nvSpPr>
          <p:spPr bwMode="auto">
            <a:xfrm>
              <a:off x="3114" y="3743"/>
              <a:ext cx="12" cy="26"/>
            </a:xfrm>
            <a:custGeom>
              <a:avLst/>
              <a:gdLst/>
              <a:ahLst/>
              <a:cxnLst>
                <a:cxn ang="0">
                  <a:pos x="18" y="35"/>
                </a:cxn>
                <a:cxn ang="0">
                  <a:pos x="0" y="35"/>
                </a:cxn>
                <a:cxn ang="0">
                  <a:pos x="18" y="0"/>
                </a:cxn>
                <a:cxn ang="0">
                  <a:pos x="24" y="0"/>
                </a:cxn>
                <a:cxn ang="0">
                  <a:pos x="24" y="53"/>
                </a:cxn>
                <a:cxn ang="0">
                  <a:pos x="18" y="53"/>
                </a:cxn>
                <a:cxn ang="0">
                  <a:pos x="18" y="35"/>
                </a:cxn>
                <a:cxn ang="0">
                  <a:pos x="18" y="35"/>
                </a:cxn>
              </a:cxnLst>
              <a:rect l="0" t="0" r="r" b="b"/>
              <a:pathLst>
                <a:path w="24" h="53">
                  <a:moveTo>
                    <a:pt x="18" y="35"/>
                  </a:moveTo>
                  <a:lnTo>
                    <a:pt x="0" y="35"/>
                  </a:lnTo>
                  <a:lnTo>
                    <a:pt x="18" y="0"/>
                  </a:lnTo>
                  <a:lnTo>
                    <a:pt x="24" y="0"/>
                  </a:lnTo>
                  <a:lnTo>
                    <a:pt x="24" y="53"/>
                  </a:lnTo>
                  <a:lnTo>
                    <a:pt x="18" y="53"/>
                  </a:lnTo>
                  <a:lnTo>
                    <a:pt x="18" y="35"/>
                  </a:lnTo>
                  <a:lnTo>
                    <a:pt x="18" y="35"/>
                  </a:lnTo>
                  <a:close/>
                </a:path>
              </a:pathLst>
            </a:custGeom>
            <a:solidFill>
              <a:srgbClr val="CEA156"/>
            </a:solidFill>
            <a:ln w="9525">
              <a:noFill/>
              <a:round/>
              <a:headEnd/>
              <a:tailEnd/>
            </a:ln>
          </p:spPr>
          <p:txBody>
            <a:bodyPr/>
            <a:lstStyle/>
            <a:p>
              <a:endParaRPr lang="en-US"/>
            </a:p>
          </p:txBody>
        </p:sp>
        <p:sp>
          <p:nvSpPr>
            <p:cNvPr id="57535" name="Freeform 191"/>
            <p:cNvSpPr>
              <a:spLocks/>
            </p:cNvSpPr>
            <p:nvPr/>
          </p:nvSpPr>
          <p:spPr bwMode="auto">
            <a:xfrm>
              <a:off x="2395" y="3749"/>
              <a:ext cx="13" cy="20"/>
            </a:xfrm>
            <a:custGeom>
              <a:avLst/>
              <a:gdLst/>
              <a:ahLst/>
              <a:cxnLst>
                <a:cxn ang="0">
                  <a:pos x="0" y="0"/>
                </a:cxn>
                <a:cxn ang="0">
                  <a:pos x="26" y="42"/>
                </a:cxn>
                <a:cxn ang="0">
                  <a:pos x="0" y="0"/>
                </a:cxn>
                <a:cxn ang="0">
                  <a:pos x="0" y="0"/>
                </a:cxn>
              </a:cxnLst>
              <a:rect l="0" t="0" r="r" b="b"/>
              <a:pathLst>
                <a:path w="26" h="42">
                  <a:moveTo>
                    <a:pt x="0" y="0"/>
                  </a:moveTo>
                  <a:lnTo>
                    <a:pt x="26" y="42"/>
                  </a:lnTo>
                  <a:lnTo>
                    <a:pt x="0" y="0"/>
                  </a:lnTo>
                  <a:lnTo>
                    <a:pt x="0" y="0"/>
                  </a:lnTo>
                  <a:close/>
                </a:path>
              </a:pathLst>
            </a:custGeom>
            <a:solidFill>
              <a:srgbClr val="520000"/>
            </a:solidFill>
            <a:ln w="9525">
              <a:noFill/>
              <a:round/>
              <a:headEnd/>
              <a:tailEnd/>
            </a:ln>
          </p:spPr>
          <p:txBody>
            <a:bodyPr/>
            <a:lstStyle/>
            <a:p>
              <a:endParaRPr lang="en-US"/>
            </a:p>
          </p:txBody>
        </p:sp>
        <p:sp>
          <p:nvSpPr>
            <p:cNvPr id="57536" name="Freeform 192"/>
            <p:cNvSpPr>
              <a:spLocks/>
            </p:cNvSpPr>
            <p:nvPr/>
          </p:nvSpPr>
          <p:spPr bwMode="auto">
            <a:xfrm>
              <a:off x="2776" y="3749"/>
              <a:ext cx="78" cy="58"/>
            </a:xfrm>
            <a:custGeom>
              <a:avLst/>
              <a:gdLst/>
              <a:ahLst/>
              <a:cxnLst>
                <a:cxn ang="0">
                  <a:pos x="115" y="59"/>
                </a:cxn>
                <a:cxn ang="0">
                  <a:pos x="133" y="74"/>
                </a:cxn>
                <a:cxn ang="0">
                  <a:pos x="126" y="85"/>
                </a:cxn>
                <a:cxn ang="0">
                  <a:pos x="150" y="103"/>
                </a:cxn>
                <a:cxn ang="0">
                  <a:pos x="155" y="104"/>
                </a:cxn>
                <a:cxn ang="0">
                  <a:pos x="157" y="106"/>
                </a:cxn>
                <a:cxn ang="0">
                  <a:pos x="157" y="106"/>
                </a:cxn>
                <a:cxn ang="0">
                  <a:pos x="154" y="104"/>
                </a:cxn>
                <a:cxn ang="0">
                  <a:pos x="149" y="103"/>
                </a:cxn>
                <a:cxn ang="0">
                  <a:pos x="144" y="99"/>
                </a:cxn>
                <a:cxn ang="0">
                  <a:pos x="139" y="98"/>
                </a:cxn>
                <a:cxn ang="0">
                  <a:pos x="133" y="95"/>
                </a:cxn>
                <a:cxn ang="0">
                  <a:pos x="130" y="93"/>
                </a:cxn>
                <a:cxn ang="0">
                  <a:pos x="126" y="91"/>
                </a:cxn>
                <a:cxn ang="0">
                  <a:pos x="133" y="117"/>
                </a:cxn>
                <a:cxn ang="0">
                  <a:pos x="0" y="0"/>
                </a:cxn>
                <a:cxn ang="0">
                  <a:pos x="109" y="91"/>
                </a:cxn>
                <a:cxn ang="0">
                  <a:pos x="115" y="59"/>
                </a:cxn>
                <a:cxn ang="0">
                  <a:pos x="115" y="59"/>
                </a:cxn>
              </a:cxnLst>
              <a:rect l="0" t="0" r="r" b="b"/>
              <a:pathLst>
                <a:path w="157" h="117">
                  <a:moveTo>
                    <a:pt x="115" y="59"/>
                  </a:moveTo>
                  <a:lnTo>
                    <a:pt x="133" y="74"/>
                  </a:lnTo>
                  <a:lnTo>
                    <a:pt x="126" y="85"/>
                  </a:lnTo>
                  <a:lnTo>
                    <a:pt x="150" y="103"/>
                  </a:lnTo>
                  <a:lnTo>
                    <a:pt x="155" y="104"/>
                  </a:lnTo>
                  <a:lnTo>
                    <a:pt x="157" y="106"/>
                  </a:lnTo>
                  <a:lnTo>
                    <a:pt x="157" y="106"/>
                  </a:lnTo>
                  <a:lnTo>
                    <a:pt x="154" y="104"/>
                  </a:lnTo>
                  <a:lnTo>
                    <a:pt x="149" y="103"/>
                  </a:lnTo>
                  <a:lnTo>
                    <a:pt x="144" y="99"/>
                  </a:lnTo>
                  <a:lnTo>
                    <a:pt x="139" y="98"/>
                  </a:lnTo>
                  <a:lnTo>
                    <a:pt x="133" y="95"/>
                  </a:lnTo>
                  <a:lnTo>
                    <a:pt x="130" y="93"/>
                  </a:lnTo>
                  <a:lnTo>
                    <a:pt x="126" y="91"/>
                  </a:lnTo>
                  <a:lnTo>
                    <a:pt x="133" y="117"/>
                  </a:lnTo>
                  <a:lnTo>
                    <a:pt x="0" y="0"/>
                  </a:lnTo>
                  <a:lnTo>
                    <a:pt x="109" y="91"/>
                  </a:lnTo>
                  <a:lnTo>
                    <a:pt x="115" y="59"/>
                  </a:lnTo>
                  <a:lnTo>
                    <a:pt x="115" y="59"/>
                  </a:lnTo>
                  <a:close/>
                </a:path>
              </a:pathLst>
            </a:custGeom>
            <a:solidFill>
              <a:srgbClr val="520000"/>
            </a:solidFill>
            <a:ln w="9525">
              <a:noFill/>
              <a:round/>
              <a:headEnd/>
              <a:tailEnd/>
            </a:ln>
          </p:spPr>
          <p:txBody>
            <a:bodyPr/>
            <a:lstStyle/>
            <a:p>
              <a:endParaRPr lang="en-US"/>
            </a:p>
          </p:txBody>
        </p:sp>
        <p:sp>
          <p:nvSpPr>
            <p:cNvPr id="57537" name="Freeform 193"/>
            <p:cNvSpPr>
              <a:spLocks/>
            </p:cNvSpPr>
            <p:nvPr/>
          </p:nvSpPr>
          <p:spPr bwMode="auto">
            <a:xfrm>
              <a:off x="3134" y="3749"/>
              <a:ext cx="4" cy="20"/>
            </a:xfrm>
            <a:custGeom>
              <a:avLst/>
              <a:gdLst/>
              <a:ahLst/>
              <a:cxnLst>
                <a:cxn ang="0">
                  <a:pos x="6" y="0"/>
                </a:cxn>
                <a:cxn ang="0">
                  <a:pos x="0" y="42"/>
                </a:cxn>
                <a:cxn ang="0">
                  <a:pos x="8" y="0"/>
                </a:cxn>
                <a:cxn ang="0">
                  <a:pos x="8" y="0"/>
                </a:cxn>
                <a:cxn ang="0">
                  <a:pos x="6" y="0"/>
                </a:cxn>
              </a:cxnLst>
              <a:rect l="0" t="0" r="r" b="b"/>
              <a:pathLst>
                <a:path w="8" h="42">
                  <a:moveTo>
                    <a:pt x="6" y="0"/>
                  </a:moveTo>
                  <a:lnTo>
                    <a:pt x="0" y="42"/>
                  </a:lnTo>
                  <a:lnTo>
                    <a:pt x="8" y="0"/>
                  </a:lnTo>
                  <a:lnTo>
                    <a:pt x="8" y="0"/>
                  </a:lnTo>
                  <a:lnTo>
                    <a:pt x="6" y="0"/>
                  </a:lnTo>
                  <a:close/>
                </a:path>
              </a:pathLst>
            </a:custGeom>
            <a:solidFill>
              <a:srgbClr val="CEA156"/>
            </a:solidFill>
            <a:ln w="9525">
              <a:noFill/>
              <a:round/>
              <a:headEnd/>
              <a:tailEnd/>
            </a:ln>
          </p:spPr>
          <p:txBody>
            <a:bodyPr/>
            <a:lstStyle/>
            <a:p>
              <a:endParaRPr lang="en-US"/>
            </a:p>
          </p:txBody>
        </p:sp>
        <p:sp>
          <p:nvSpPr>
            <p:cNvPr id="57538" name="Freeform 194"/>
            <p:cNvSpPr>
              <a:spLocks/>
            </p:cNvSpPr>
            <p:nvPr/>
          </p:nvSpPr>
          <p:spPr bwMode="auto">
            <a:xfrm>
              <a:off x="2420" y="3752"/>
              <a:ext cx="9" cy="30"/>
            </a:xfrm>
            <a:custGeom>
              <a:avLst/>
              <a:gdLst/>
              <a:ahLst/>
              <a:cxnLst>
                <a:cxn ang="0">
                  <a:pos x="18" y="59"/>
                </a:cxn>
                <a:cxn ang="0">
                  <a:pos x="0" y="0"/>
                </a:cxn>
                <a:cxn ang="0">
                  <a:pos x="18" y="35"/>
                </a:cxn>
                <a:cxn ang="0">
                  <a:pos x="18" y="60"/>
                </a:cxn>
                <a:cxn ang="0">
                  <a:pos x="18" y="60"/>
                </a:cxn>
                <a:cxn ang="0">
                  <a:pos x="18" y="59"/>
                </a:cxn>
              </a:cxnLst>
              <a:rect l="0" t="0" r="r" b="b"/>
              <a:pathLst>
                <a:path w="18" h="60">
                  <a:moveTo>
                    <a:pt x="18" y="59"/>
                  </a:moveTo>
                  <a:lnTo>
                    <a:pt x="0" y="0"/>
                  </a:lnTo>
                  <a:lnTo>
                    <a:pt x="18" y="35"/>
                  </a:lnTo>
                  <a:lnTo>
                    <a:pt x="18" y="60"/>
                  </a:lnTo>
                  <a:lnTo>
                    <a:pt x="18" y="60"/>
                  </a:lnTo>
                  <a:lnTo>
                    <a:pt x="18" y="59"/>
                  </a:lnTo>
                  <a:close/>
                </a:path>
              </a:pathLst>
            </a:custGeom>
            <a:solidFill>
              <a:srgbClr val="600C0C"/>
            </a:solidFill>
            <a:ln w="9525">
              <a:noFill/>
              <a:round/>
              <a:headEnd/>
              <a:tailEnd/>
            </a:ln>
          </p:spPr>
          <p:txBody>
            <a:bodyPr/>
            <a:lstStyle/>
            <a:p>
              <a:endParaRPr lang="en-US"/>
            </a:p>
          </p:txBody>
        </p:sp>
        <p:sp>
          <p:nvSpPr>
            <p:cNvPr id="57539" name="Freeform 195"/>
            <p:cNvSpPr>
              <a:spLocks/>
            </p:cNvSpPr>
            <p:nvPr/>
          </p:nvSpPr>
          <p:spPr bwMode="auto">
            <a:xfrm>
              <a:off x="2218" y="3757"/>
              <a:ext cx="8" cy="12"/>
            </a:xfrm>
            <a:custGeom>
              <a:avLst/>
              <a:gdLst/>
              <a:ahLst/>
              <a:cxnLst>
                <a:cxn ang="0">
                  <a:pos x="0" y="0"/>
                </a:cxn>
                <a:cxn ang="0">
                  <a:pos x="18" y="24"/>
                </a:cxn>
                <a:cxn ang="0">
                  <a:pos x="0" y="0"/>
                </a:cxn>
                <a:cxn ang="0">
                  <a:pos x="0" y="0"/>
                </a:cxn>
              </a:cxnLst>
              <a:rect l="0" t="0" r="r" b="b"/>
              <a:pathLst>
                <a:path w="18" h="24">
                  <a:moveTo>
                    <a:pt x="0" y="0"/>
                  </a:moveTo>
                  <a:lnTo>
                    <a:pt x="18" y="24"/>
                  </a:lnTo>
                  <a:lnTo>
                    <a:pt x="0" y="0"/>
                  </a:lnTo>
                  <a:lnTo>
                    <a:pt x="0" y="0"/>
                  </a:lnTo>
                  <a:close/>
                </a:path>
              </a:pathLst>
            </a:custGeom>
            <a:solidFill>
              <a:srgbClr val="600C0C"/>
            </a:solidFill>
            <a:ln w="9525">
              <a:noFill/>
              <a:round/>
              <a:headEnd/>
              <a:tailEnd/>
            </a:ln>
          </p:spPr>
          <p:txBody>
            <a:bodyPr/>
            <a:lstStyle/>
            <a:p>
              <a:endParaRPr lang="en-US"/>
            </a:p>
          </p:txBody>
        </p:sp>
        <p:sp>
          <p:nvSpPr>
            <p:cNvPr id="57540" name="Freeform 196"/>
            <p:cNvSpPr>
              <a:spLocks/>
            </p:cNvSpPr>
            <p:nvPr/>
          </p:nvSpPr>
          <p:spPr bwMode="auto">
            <a:xfrm>
              <a:off x="2474" y="3757"/>
              <a:ext cx="27" cy="55"/>
            </a:xfrm>
            <a:custGeom>
              <a:avLst/>
              <a:gdLst/>
              <a:ahLst/>
              <a:cxnLst>
                <a:cxn ang="0">
                  <a:pos x="0" y="0"/>
                </a:cxn>
                <a:cxn ang="0">
                  <a:pos x="53" y="109"/>
                </a:cxn>
                <a:cxn ang="0">
                  <a:pos x="0" y="0"/>
                </a:cxn>
                <a:cxn ang="0">
                  <a:pos x="0" y="0"/>
                </a:cxn>
              </a:cxnLst>
              <a:rect l="0" t="0" r="r" b="b"/>
              <a:pathLst>
                <a:path w="53" h="109">
                  <a:moveTo>
                    <a:pt x="0" y="0"/>
                  </a:moveTo>
                  <a:lnTo>
                    <a:pt x="53" y="109"/>
                  </a:lnTo>
                  <a:lnTo>
                    <a:pt x="0" y="0"/>
                  </a:lnTo>
                  <a:lnTo>
                    <a:pt x="0" y="0"/>
                  </a:lnTo>
                  <a:close/>
                </a:path>
              </a:pathLst>
            </a:custGeom>
            <a:solidFill>
              <a:srgbClr val="520000"/>
            </a:solidFill>
            <a:ln w="9525">
              <a:noFill/>
              <a:round/>
              <a:headEnd/>
              <a:tailEnd/>
            </a:ln>
          </p:spPr>
          <p:txBody>
            <a:bodyPr/>
            <a:lstStyle/>
            <a:p>
              <a:endParaRPr lang="en-US"/>
            </a:p>
          </p:txBody>
        </p:sp>
        <p:sp>
          <p:nvSpPr>
            <p:cNvPr id="57541" name="Freeform 197"/>
            <p:cNvSpPr>
              <a:spLocks/>
            </p:cNvSpPr>
            <p:nvPr/>
          </p:nvSpPr>
          <p:spPr bwMode="auto">
            <a:xfrm>
              <a:off x="2806" y="3757"/>
              <a:ext cx="12" cy="12"/>
            </a:xfrm>
            <a:custGeom>
              <a:avLst/>
              <a:gdLst/>
              <a:ahLst/>
              <a:cxnLst>
                <a:cxn ang="0">
                  <a:pos x="24" y="6"/>
                </a:cxn>
                <a:cxn ang="0">
                  <a:pos x="24" y="24"/>
                </a:cxn>
                <a:cxn ang="0">
                  <a:pos x="0" y="0"/>
                </a:cxn>
                <a:cxn ang="0">
                  <a:pos x="2" y="0"/>
                </a:cxn>
                <a:cxn ang="0">
                  <a:pos x="5" y="0"/>
                </a:cxn>
                <a:cxn ang="0">
                  <a:pos x="8" y="0"/>
                </a:cxn>
                <a:cxn ang="0">
                  <a:pos x="11" y="0"/>
                </a:cxn>
                <a:cxn ang="0">
                  <a:pos x="15" y="0"/>
                </a:cxn>
                <a:cxn ang="0">
                  <a:pos x="16" y="0"/>
                </a:cxn>
                <a:cxn ang="0">
                  <a:pos x="19" y="1"/>
                </a:cxn>
                <a:cxn ang="0">
                  <a:pos x="21" y="1"/>
                </a:cxn>
                <a:cxn ang="0">
                  <a:pos x="24" y="5"/>
                </a:cxn>
                <a:cxn ang="0">
                  <a:pos x="24" y="6"/>
                </a:cxn>
                <a:cxn ang="0">
                  <a:pos x="24" y="6"/>
                </a:cxn>
              </a:cxnLst>
              <a:rect l="0" t="0" r="r" b="b"/>
              <a:pathLst>
                <a:path w="24" h="24">
                  <a:moveTo>
                    <a:pt x="24" y="6"/>
                  </a:moveTo>
                  <a:lnTo>
                    <a:pt x="24" y="24"/>
                  </a:lnTo>
                  <a:lnTo>
                    <a:pt x="0" y="0"/>
                  </a:lnTo>
                  <a:lnTo>
                    <a:pt x="2" y="0"/>
                  </a:lnTo>
                  <a:lnTo>
                    <a:pt x="5" y="0"/>
                  </a:lnTo>
                  <a:lnTo>
                    <a:pt x="8" y="0"/>
                  </a:lnTo>
                  <a:lnTo>
                    <a:pt x="11" y="0"/>
                  </a:lnTo>
                  <a:lnTo>
                    <a:pt x="15" y="0"/>
                  </a:lnTo>
                  <a:lnTo>
                    <a:pt x="16" y="0"/>
                  </a:lnTo>
                  <a:lnTo>
                    <a:pt x="19" y="1"/>
                  </a:lnTo>
                  <a:lnTo>
                    <a:pt x="21" y="1"/>
                  </a:lnTo>
                  <a:lnTo>
                    <a:pt x="24" y="5"/>
                  </a:lnTo>
                  <a:lnTo>
                    <a:pt x="24" y="6"/>
                  </a:lnTo>
                  <a:lnTo>
                    <a:pt x="24" y="6"/>
                  </a:lnTo>
                  <a:close/>
                </a:path>
              </a:pathLst>
            </a:custGeom>
            <a:solidFill>
              <a:srgbClr val="520000"/>
            </a:solidFill>
            <a:ln w="9525">
              <a:noFill/>
              <a:round/>
              <a:headEnd/>
              <a:tailEnd/>
            </a:ln>
          </p:spPr>
          <p:txBody>
            <a:bodyPr/>
            <a:lstStyle/>
            <a:p>
              <a:endParaRPr lang="en-US"/>
            </a:p>
          </p:txBody>
        </p:sp>
        <p:sp>
          <p:nvSpPr>
            <p:cNvPr id="57542" name="Freeform 198"/>
            <p:cNvSpPr>
              <a:spLocks/>
            </p:cNvSpPr>
            <p:nvPr/>
          </p:nvSpPr>
          <p:spPr bwMode="auto">
            <a:xfrm>
              <a:off x="3186" y="3757"/>
              <a:ext cx="42" cy="85"/>
            </a:xfrm>
            <a:custGeom>
              <a:avLst/>
              <a:gdLst/>
              <a:ahLst/>
              <a:cxnLst>
                <a:cxn ang="0">
                  <a:pos x="67" y="6"/>
                </a:cxn>
                <a:cxn ang="0">
                  <a:pos x="75" y="13"/>
                </a:cxn>
                <a:cxn ang="0">
                  <a:pos x="80" y="19"/>
                </a:cxn>
                <a:cxn ang="0">
                  <a:pos x="83" y="27"/>
                </a:cxn>
                <a:cxn ang="0">
                  <a:pos x="85" y="37"/>
                </a:cxn>
                <a:cxn ang="0">
                  <a:pos x="85" y="46"/>
                </a:cxn>
                <a:cxn ang="0">
                  <a:pos x="85" y="56"/>
                </a:cxn>
                <a:cxn ang="0">
                  <a:pos x="83" y="67"/>
                </a:cxn>
                <a:cxn ang="0">
                  <a:pos x="83" y="78"/>
                </a:cxn>
                <a:cxn ang="0">
                  <a:pos x="83" y="88"/>
                </a:cxn>
                <a:cxn ang="0">
                  <a:pos x="85" y="99"/>
                </a:cxn>
                <a:cxn ang="0">
                  <a:pos x="85" y="96"/>
                </a:cxn>
                <a:cxn ang="0">
                  <a:pos x="83" y="91"/>
                </a:cxn>
                <a:cxn ang="0">
                  <a:pos x="83" y="88"/>
                </a:cxn>
                <a:cxn ang="0">
                  <a:pos x="83" y="85"/>
                </a:cxn>
                <a:cxn ang="0">
                  <a:pos x="83" y="81"/>
                </a:cxn>
                <a:cxn ang="0">
                  <a:pos x="83" y="78"/>
                </a:cxn>
                <a:cxn ang="0">
                  <a:pos x="82" y="75"/>
                </a:cxn>
                <a:cxn ang="0">
                  <a:pos x="80" y="72"/>
                </a:cxn>
                <a:cxn ang="0">
                  <a:pos x="79" y="69"/>
                </a:cxn>
                <a:cxn ang="0">
                  <a:pos x="74" y="67"/>
                </a:cxn>
                <a:cxn ang="0">
                  <a:pos x="69" y="80"/>
                </a:cxn>
                <a:cxn ang="0">
                  <a:pos x="67" y="89"/>
                </a:cxn>
                <a:cxn ang="0">
                  <a:pos x="67" y="96"/>
                </a:cxn>
                <a:cxn ang="0">
                  <a:pos x="67" y="101"/>
                </a:cxn>
                <a:cxn ang="0">
                  <a:pos x="67" y="104"/>
                </a:cxn>
                <a:cxn ang="0">
                  <a:pos x="67" y="107"/>
                </a:cxn>
                <a:cxn ang="0">
                  <a:pos x="64" y="109"/>
                </a:cxn>
                <a:cxn ang="0">
                  <a:pos x="58" y="110"/>
                </a:cxn>
                <a:cxn ang="0">
                  <a:pos x="47" y="112"/>
                </a:cxn>
                <a:cxn ang="0">
                  <a:pos x="32" y="117"/>
                </a:cxn>
                <a:cxn ang="0">
                  <a:pos x="8" y="169"/>
                </a:cxn>
                <a:cxn ang="0">
                  <a:pos x="26" y="134"/>
                </a:cxn>
                <a:cxn ang="0">
                  <a:pos x="0" y="141"/>
                </a:cxn>
                <a:cxn ang="0">
                  <a:pos x="2" y="128"/>
                </a:cxn>
                <a:cxn ang="0">
                  <a:pos x="2" y="115"/>
                </a:cxn>
                <a:cxn ang="0">
                  <a:pos x="3" y="101"/>
                </a:cxn>
                <a:cxn ang="0">
                  <a:pos x="5" y="86"/>
                </a:cxn>
                <a:cxn ang="0">
                  <a:pos x="7" y="70"/>
                </a:cxn>
                <a:cxn ang="0">
                  <a:pos x="10" y="54"/>
                </a:cxn>
                <a:cxn ang="0">
                  <a:pos x="13" y="40"/>
                </a:cxn>
                <a:cxn ang="0">
                  <a:pos x="18" y="25"/>
                </a:cxn>
                <a:cxn ang="0">
                  <a:pos x="24" y="13"/>
                </a:cxn>
                <a:cxn ang="0">
                  <a:pos x="32" y="0"/>
                </a:cxn>
                <a:cxn ang="0">
                  <a:pos x="50" y="24"/>
                </a:cxn>
                <a:cxn ang="0">
                  <a:pos x="67" y="6"/>
                </a:cxn>
                <a:cxn ang="0">
                  <a:pos x="67" y="6"/>
                </a:cxn>
              </a:cxnLst>
              <a:rect l="0" t="0" r="r" b="b"/>
              <a:pathLst>
                <a:path w="85" h="169">
                  <a:moveTo>
                    <a:pt x="67" y="6"/>
                  </a:moveTo>
                  <a:lnTo>
                    <a:pt x="75" y="13"/>
                  </a:lnTo>
                  <a:lnTo>
                    <a:pt x="80" y="19"/>
                  </a:lnTo>
                  <a:lnTo>
                    <a:pt x="83" y="27"/>
                  </a:lnTo>
                  <a:lnTo>
                    <a:pt x="85" y="37"/>
                  </a:lnTo>
                  <a:lnTo>
                    <a:pt x="85" y="46"/>
                  </a:lnTo>
                  <a:lnTo>
                    <a:pt x="85" y="56"/>
                  </a:lnTo>
                  <a:lnTo>
                    <a:pt x="83" y="67"/>
                  </a:lnTo>
                  <a:lnTo>
                    <a:pt x="83" y="78"/>
                  </a:lnTo>
                  <a:lnTo>
                    <a:pt x="83" y="88"/>
                  </a:lnTo>
                  <a:lnTo>
                    <a:pt x="85" y="99"/>
                  </a:lnTo>
                  <a:lnTo>
                    <a:pt x="85" y="96"/>
                  </a:lnTo>
                  <a:lnTo>
                    <a:pt x="83" y="91"/>
                  </a:lnTo>
                  <a:lnTo>
                    <a:pt x="83" y="88"/>
                  </a:lnTo>
                  <a:lnTo>
                    <a:pt x="83" y="85"/>
                  </a:lnTo>
                  <a:lnTo>
                    <a:pt x="83" y="81"/>
                  </a:lnTo>
                  <a:lnTo>
                    <a:pt x="83" y="78"/>
                  </a:lnTo>
                  <a:lnTo>
                    <a:pt x="82" y="75"/>
                  </a:lnTo>
                  <a:lnTo>
                    <a:pt x="80" y="72"/>
                  </a:lnTo>
                  <a:lnTo>
                    <a:pt x="79" y="69"/>
                  </a:lnTo>
                  <a:lnTo>
                    <a:pt x="74" y="67"/>
                  </a:lnTo>
                  <a:lnTo>
                    <a:pt x="69" y="80"/>
                  </a:lnTo>
                  <a:lnTo>
                    <a:pt x="67" y="89"/>
                  </a:lnTo>
                  <a:lnTo>
                    <a:pt x="67" y="96"/>
                  </a:lnTo>
                  <a:lnTo>
                    <a:pt x="67" y="101"/>
                  </a:lnTo>
                  <a:lnTo>
                    <a:pt x="67" y="104"/>
                  </a:lnTo>
                  <a:lnTo>
                    <a:pt x="67" y="107"/>
                  </a:lnTo>
                  <a:lnTo>
                    <a:pt x="64" y="109"/>
                  </a:lnTo>
                  <a:lnTo>
                    <a:pt x="58" y="110"/>
                  </a:lnTo>
                  <a:lnTo>
                    <a:pt x="47" y="112"/>
                  </a:lnTo>
                  <a:lnTo>
                    <a:pt x="32" y="117"/>
                  </a:lnTo>
                  <a:lnTo>
                    <a:pt x="8" y="169"/>
                  </a:lnTo>
                  <a:lnTo>
                    <a:pt x="26" y="134"/>
                  </a:lnTo>
                  <a:lnTo>
                    <a:pt x="0" y="141"/>
                  </a:lnTo>
                  <a:lnTo>
                    <a:pt x="2" y="128"/>
                  </a:lnTo>
                  <a:lnTo>
                    <a:pt x="2" y="115"/>
                  </a:lnTo>
                  <a:lnTo>
                    <a:pt x="3" y="101"/>
                  </a:lnTo>
                  <a:lnTo>
                    <a:pt x="5" y="86"/>
                  </a:lnTo>
                  <a:lnTo>
                    <a:pt x="7" y="70"/>
                  </a:lnTo>
                  <a:lnTo>
                    <a:pt x="10" y="54"/>
                  </a:lnTo>
                  <a:lnTo>
                    <a:pt x="13" y="40"/>
                  </a:lnTo>
                  <a:lnTo>
                    <a:pt x="18" y="25"/>
                  </a:lnTo>
                  <a:lnTo>
                    <a:pt x="24" y="13"/>
                  </a:lnTo>
                  <a:lnTo>
                    <a:pt x="32" y="0"/>
                  </a:lnTo>
                  <a:lnTo>
                    <a:pt x="50" y="24"/>
                  </a:lnTo>
                  <a:lnTo>
                    <a:pt x="67" y="6"/>
                  </a:lnTo>
                  <a:lnTo>
                    <a:pt x="67" y="6"/>
                  </a:lnTo>
                  <a:close/>
                </a:path>
              </a:pathLst>
            </a:custGeom>
            <a:solidFill>
              <a:srgbClr val="520000"/>
            </a:solidFill>
            <a:ln w="9525">
              <a:noFill/>
              <a:round/>
              <a:headEnd/>
              <a:tailEnd/>
            </a:ln>
          </p:spPr>
          <p:txBody>
            <a:bodyPr/>
            <a:lstStyle/>
            <a:p>
              <a:endParaRPr lang="en-US"/>
            </a:p>
          </p:txBody>
        </p:sp>
        <p:sp>
          <p:nvSpPr>
            <p:cNvPr id="57543" name="Freeform 199"/>
            <p:cNvSpPr>
              <a:spLocks/>
            </p:cNvSpPr>
            <p:nvPr/>
          </p:nvSpPr>
          <p:spPr bwMode="auto">
            <a:xfrm>
              <a:off x="2158" y="3781"/>
              <a:ext cx="26" cy="26"/>
            </a:xfrm>
            <a:custGeom>
              <a:avLst/>
              <a:gdLst/>
              <a:ahLst/>
              <a:cxnLst>
                <a:cxn ang="0">
                  <a:pos x="0" y="0"/>
                </a:cxn>
                <a:cxn ang="0">
                  <a:pos x="53" y="51"/>
                </a:cxn>
                <a:cxn ang="0">
                  <a:pos x="0" y="1"/>
                </a:cxn>
                <a:cxn ang="0">
                  <a:pos x="0" y="1"/>
                </a:cxn>
                <a:cxn ang="0">
                  <a:pos x="0" y="0"/>
                </a:cxn>
              </a:cxnLst>
              <a:rect l="0" t="0" r="r" b="b"/>
              <a:pathLst>
                <a:path w="53" h="51">
                  <a:moveTo>
                    <a:pt x="0" y="0"/>
                  </a:moveTo>
                  <a:lnTo>
                    <a:pt x="53" y="51"/>
                  </a:lnTo>
                  <a:lnTo>
                    <a:pt x="0" y="1"/>
                  </a:lnTo>
                  <a:lnTo>
                    <a:pt x="0" y="1"/>
                  </a:lnTo>
                  <a:lnTo>
                    <a:pt x="0" y="0"/>
                  </a:lnTo>
                  <a:close/>
                </a:path>
              </a:pathLst>
            </a:custGeom>
            <a:solidFill>
              <a:srgbClr val="600C0C"/>
            </a:solidFill>
            <a:ln w="9525">
              <a:noFill/>
              <a:round/>
              <a:headEnd/>
              <a:tailEnd/>
            </a:ln>
          </p:spPr>
          <p:txBody>
            <a:bodyPr/>
            <a:lstStyle/>
            <a:p>
              <a:endParaRPr lang="en-US"/>
            </a:p>
          </p:txBody>
        </p:sp>
        <p:sp>
          <p:nvSpPr>
            <p:cNvPr id="57544" name="Freeform 200"/>
            <p:cNvSpPr>
              <a:spLocks/>
            </p:cNvSpPr>
            <p:nvPr/>
          </p:nvSpPr>
          <p:spPr bwMode="auto">
            <a:xfrm>
              <a:off x="2251" y="3790"/>
              <a:ext cx="12" cy="22"/>
            </a:xfrm>
            <a:custGeom>
              <a:avLst/>
              <a:gdLst/>
              <a:ahLst/>
              <a:cxnLst>
                <a:cxn ang="0">
                  <a:pos x="0" y="0"/>
                </a:cxn>
                <a:cxn ang="0">
                  <a:pos x="24" y="44"/>
                </a:cxn>
                <a:cxn ang="0">
                  <a:pos x="0" y="2"/>
                </a:cxn>
                <a:cxn ang="0">
                  <a:pos x="0" y="2"/>
                </a:cxn>
                <a:cxn ang="0">
                  <a:pos x="0" y="0"/>
                </a:cxn>
              </a:cxnLst>
              <a:rect l="0" t="0" r="r" b="b"/>
              <a:pathLst>
                <a:path w="24" h="44">
                  <a:moveTo>
                    <a:pt x="0" y="0"/>
                  </a:moveTo>
                  <a:lnTo>
                    <a:pt x="24" y="44"/>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57545" name="Freeform 201"/>
            <p:cNvSpPr>
              <a:spLocks/>
            </p:cNvSpPr>
            <p:nvPr/>
          </p:nvSpPr>
          <p:spPr bwMode="auto">
            <a:xfrm>
              <a:off x="2446" y="3790"/>
              <a:ext cx="4" cy="13"/>
            </a:xfrm>
            <a:custGeom>
              <a:avLst/>
              <a:gdLst/>
              <a:ahLst/>
              <a:cxnLst>
                <a:cxn ang="0">
                  <a:pos x="0" y="0"/>
                </a:cxn>
                <a:cxn ang="0">
                  <a:pos x="8" y="26"/>
                </a:cxn>
                <a:cxn ang="0">
                  <a:pos x="0" y="2"/>
                </a:cxn>
                <a:cxn ang="0">
                  <a:pos x="0" y="2"/>
                </a:cxn>
                <a:cxn ang="0">
                  <a:pos x="0" y="0"/>
                </a:cxn>
              </a:cxnLst>
              <a:rect l="0" t="0" r="r" b="b"/>
              <a:pathLst>
                <a:path w="8" h="26">
                  <a:moveTo>
                    <a:pt x="0" y="0"/>
                  </a:moveTo>
                  <a:lnTo>
                    <a:pt x="8" y="26"/>
                  </a:lnTo>
                  <a:lnTo>
                    <a:pt x="0" y="2"/>
                  </a:lnTo>
                  <a:lnTo>
                    <a:pt x="0" y="2"/>
                  </a:lnTo>
                  <a:lnTo>
                    <a:pt x="0" y="0"/>
                  </a:lnTo>
                  <a:close/>
                </a:path>
              </a:pathLst>
            </a:custGeom>
            <a:solidFill>
              <a:srgbClr val="600C0C"/>
            </a:solidFill>
            <a:ln w="9525">
              <a:noFill/>
              <a:round/>
              <a:headEnd/>
              <a:tailEnd/>
            </a:ln>
          </p:spPr>
          <p:txBody>
            <a:bodyPr/>
            <a:lstStyle/>
            <a:p>
              <a:endParaRPr lang="en-US"/>
            </a:p>
          </p:txBody>
        </p:sp>
        <p:sp>
          <p:nvSpPr>
            <p:cNvPr id="57546" name="Freeform 202"/>
            <p:cNvSpPr>
              <a:spLocks/>
            </p:cNvSpPr>
            <p:nvPr/>
          </p:nvSpPr>
          <p:spPr bwMode="auto">
            <a:xfrm>
              <a:off x="2474" y="3790"/>
              <a:ext cx="9" cy="17"/>
            </a:xfrm>
            <a:custGeom>
              <a:avLst/>
              <a:gdLst/>
              <a:ahLst/>
              <a:cxnLst>
                <a:cxn ang="0">
                  <a:pos x="0" y="0"/>
                </a:cxn>
                <a:cxn ang="0">
                  <a:pos x="17" y="34"/>
                </a:cxn>
                <a:cxn ang="0">
                  <a:pos x="0" y="2"/>
                </a:cxn>
                <a:cxn ang="0">
                  <a:pos x="0" y="2"/>
                </a:cxn>
                <a:cxn ang="0">
                  <a:pos x="0" y="0"/>
                </a:cxn>
              </a:cxnLst>
              <a:rect l="0" t="0" r="r" b="b"/>
              <a:pathLst>
                <a:path w="17" h="34">
                  <a:moveTo>
                    <a:pt x="0" y="0"/>
                  </a:moveTo>
                  <a:lnTo>
                    <a:pt x="17" y="34"/>
                  </a:lnTo>
                  <a:lnTo>
                    <a:pt x="0" y="2"/>
                  </a:lnTo>
                  <a:lnTo>
                    <a:pt x="0" y="2"/>
                  </a:lnTo>
                  <a:lnTo>
                    <a:pt x="0" y="0"/>
                  </a:lnTo>
                  <a:close/>
                </a:path>
              </a:pathLst>
            </a:custGeom>
            <a:solidFill>
              <a:srgbClr val="520000"/>
            </a:solidFill>
            <a:ln w="9525">
              <a:noFill/>
              <a:round/>
              <a:headEnd/>
              <a:tailEnd/>
            </a:ln>
          </p:spPr>
          <p:txBody>
            <a:bodyPr/>
            <a:lstStyle/>
            <a:p>
              <a:endParaRPr lang="en-US"/>
            </a:p>
          </p:txBody>
        </p:sp>
        <p:sp>
          <p:nvSpPr>
            <p:cNvPr id="57547" name="Freeform 203"/>
            <p:cNvSpPr>
              <a:spLocks/>
            </p:cNvSpPr>
            <p:nvPr/>
          </p:nvSpPr>
          <p:spPr bwMode="auto">
            <a:xfrm>
              <a:off x="2314" y="3800"/>
              <a:ext cx="196" cy="279"/>
            </a:xfrm>
            <a:custGeom>
              <a:avLst/>
              <a:gdLst/>
              <a:ahLst/>
              <a:cxnLst>
                <a:cxn ang="0">
                  <a:pos x="146" y="97"/>
                </a:cxn>
                <a:cxn ang="0">
                  <a:pos x="77" y="147"/>
                </a:cxn>
                <a:cxn ang="0">
                  <a:pos x="69" y="216"/>
                </a:cxn>
                <a:cxn ang="0">
                  <a:pos x="128" y="249"/>
                </a:cxn>
                <a:cxn ang="0">
                  <a:pos x="173" y="268"/>
                </a:cxn>
                <a:cxn ang="0">
                  <a:pos x="181" y="204"/>
                </a:cxn>
                <a:cxn ang="0">
                  <a:pos x="160" y="174"/>
                </a:cxn>
                <a:cxn ang="0">
                  <a:pos x="181" y="176"/>
                </a:cxn>
                <a:cxn ang="0">
                  <a:pos x="280" y="185"/>
                </a:cxn>
                <a:cxn ang="0">
                  <a:pos x="309" y="158"/>
                </a:cxn>
                <a:cxn ang="0">
                  <a:pos x="303" y="198"/>
                </a:cxn>
                <a:cxn ang="0">
                  <a:pos x="207" y="267"/>
                </a:cxn>
                <a:cxn ang="0">
                  <a:pos x="303" y="281"/>
                </a:cxn>
                <a:cxn ang="0">
                  <a:pos x="314" y="276"/>
                </a:cxn>
                <a:cxn ang="0">
                  <a:pos x="323" y="288"/>
                </a:cxn>
                <a:cxn ang="0">
                  <a:pos x="319" y="304"/>
                </a:cxn>
                <a:cxn ang="0">
                  <a:pos x="296" y="292"/>
                </a:cxn>
                <a:cxn ang="0">
                  <a:pos x="277" y="284"/>
                </a:cxn>
                <a:cxn ang="0">
                  <a:pos x="253" y="305"/>
                </a:cxn>
                <a:cxn ang="0">
                  <a:pos x="298" y="334"/>
                </a:cxn>
                <a:cxn ang="0">
                  <a:pos x="315" y="379"/>
                </a:cxn>
                <a:cxn ang="0">
                  <a:pos x="330" y="387"/>
                </a:cxn>
                <a:cxn ang="0">
                  <a:pos x="355" y="366"/>
                </a:cxn>
                <a:cxn ang="0">
                  <a:pos x="347" y="300"/>
                </a:cxn>
                <a:cxn ang="0">
                  <a:pos x="352" y="265"/>
                </a:cxn>
                <a:cxn ang="0">
                  <a:pos x="392" y="300"/>
                </a:cxn>
                <a:cxn ang="0">
                  <a:pos x="376" y="366"/>
                </a:cxn>
                <a:cxn ang="0">
                  <a:pos x="328" y="416"/>
                </a:cxn>
                <a:cxn ang="0">
                  <a:pos x="275" y="390"/>
                </a:cxn>
                <a:cxn ang="0">
                  <a:pos x="261" y="430"/>
                </a:cxn>
                <a:cxn ang="0">
                  <a:pos x="339" y="457"/>
                </a:cxn>
                <a:cxn ang="0">
                  <a:pos x="325" y="528"/>
                </a:cxn>
                <a:cxn ang="0">
                  <a:pos x="351" y="524"/>
                </a:cxn>
                <a:cxn ang="0">
                  <a:pos x="351" y="547"/>
                </a:cxn>
                <a:cxn ang="0">
                  <a:pos x="336" y="556"/>
                </a:cxn>
                <a:cxn ang="0">
                  <a:pos x="312" y="534"/>
                </a:cxn>
                <a:cxn ang="0">
                  <a:pos x="248" y="502"/>
                </a:cxn>
                <a:cxn ang="0">
                  <a:pos x="192" y="528"/>
                </a:cxn>
                <a:cxn ang="0">
                  <a:pos x="186" y="508"/>
                </a:cxn>
                <a:cxn ang="0">
                  <a:pos x="224" y="496"/>
                </a:cxn>
                <a:cxn ang="0">
                  <a:pos x="192" y="475"/>
                </a:cxn>
                <a:cxn ang="0">
                  <a:pos x="207" y="451"/>
                </a:cxn>
                <a:cxn ang="0">
                  <a:pos x="256" y="449"/>
                </a:cxn>
                <a:cxn ang="0">
                  <a:pos x="218" y="416"/>
                </a:cxn>
                <a:cxn ang="0">
                  <a:pos x="197" y="406"/>
                </a:cxn>
                <a:cxn ang="0">
                  <a:pos x="184" y="401"/>
                </a:cxn>
                <a:cxn ang="0">
                  <a:pos x="146" y="379"/>
                </a:cxn>
                <a:cxn ang="0">
                  <a:pos x="104" y="310"/>
                </a:cxn>
                <a:cxn ang="0">
                  <a:pos x="149" y="300"/>
                </a:cxn>
                <a:cxn ang="0">
                  <a:pos x="98" y="276"/>
                </a:cxn>
                <a:cxn ang="0">
                  <a:pos x="53" y="262"/>
                </a:cxn>
                <a:cxn ang="0">
                  <a:pos x="50" y="208"/>
                </a:cxn>
                <a:cxn ang="0">
                  <a:pos x="21" y="190"/>
                </a:cxn>
                <a:cxn ang="0">
                  <a:pos x="19" y="208"/>
                </a:cxn>
                <a:cxn ang="0">
                  <a:pos x="3" y="16"/>
                </a:cxn>
                <a:cxn ang="0">
                  <a:pos x="15" y="43"/>
                </a:cxn>
              </a:cxnLst>
              <a:rect l="0" t="0" r="r" b="b"/>
              <a:pathLst>
                <a:path w="392" h="558">
                  <a:moveTo>
                    <a:pt x="11" y="48"/>
                  </a:moveTo>
                  <a:lnTo>
                    <a:pt x="45" y="49"/>
                  </a:lnTo>
                  <a:lnTo>
                    <a:pt x="45" y="73"/>
                  </a:lnTo>
                  <a:lnTo>
                    <a:pt x="122" y="49"/>
                  </a:lnTo>
                  <a:lnTo>
                    <a:pt x="80" y="91"/>
                  </a:lnTo>
                  <a:lnTo>
                    <a:pt x="146" y="97"/>
                  </a:lnTo>
                  <a:lnTo>
                    <a:pt x="135" y="104"/>
                  </a:lnTo>
                  <a:lnTo>
                    <a:pt x="123" y="110"/>
                  </a:lnTo>
                  <a:lnTo>
                    <a:pt x="111" y="118"/>
                  </a:lnTo>
                  <a:lnTo>
                    <a:pt x="99" y="126"/>
                  </a:lnTo>
                  <a:lnTo>
                    <a:pt x="88" y="136"/>
                  </a:lnTo>
                  <a:lnTo>
                    <a:pt x="77" y="147"/>
                  </a:lnTo>
                  <a:lnTo>
                    <a:pt x="67" y="158"/>
                  </a:lnTo>
                  <a:lnTo>
                    <a:pt x="61" y="171"/>
                  </a:lnTo>
                  <a:lnTo>
                    <a:pt x="56" y="185"/>
                  </a:lnTo>
                  <a:lnTo>
                    <a:pt x="55" y="200"/>
                  </a:lnTo>
                  <a:lnTo>
                    <a:pt x="61" y="208"/>
                  </a:lnTo>
                  <a:lnTo>
                    <a:pt x="69" y="216"/>
                  </a:lnTo>
                  <a:lnTo>
                    <a:pt x="77" y="224"/>
                  </a:lnTo>
                  <a:lnTo>
                    <a:pt x="87" y="230"/>
                  </a:lnTo>
                  <a:lnTo>
                    <a:pt x="96" y="236"/>
                  </a:lnTo>
                  <a:lnTo>
                    <a:pt x="107" y="243"/>
                  </a:lnTo>
                  <a:lnTo>
                    <a:pt x="117" y="246"/>
                  </a:lnTo>
                  <a:lnTo>
                    <a:pt x="128" y="249"/>
                  </a:lnTo>
                  <a:lnTo>
                    <a:pt x="138" y="252"/>
                  </a:lnTo>
                  <a:lnTo>
                    <a:pt x="146" y="252"/>
                  </a:lnTo>
                  <a:lnTo>
                    <a:pt x="154" y="296"/>
                  </a:lnTo>
                  <a:lnTo>
                    <a:pt x="162" y="288"/>
                  </a:lnTo>
                  <a:lnTo>
                    <a:pt x="168" y="278"/>
                  </a:lnTo>
                  <a:lnTo>
                    <a:pt x="173" y="268"/>
                  </a:lnTo>
                  <a:lnTo>
                    <a:pt x="178" y="259"/>
                  </a:lnTo>
                  <a:lnTo>
                    <a:pt x="179" y="248"/>
                  </a:lnTo>
                  <a:lnTo>
                    <a:pt x="181" y="236"/>
                  </a:lnTo>
                  <a:lnTo>
                    <a:pt x="181" y="225"/>
                  </a:lnTo>
                  <a:lnTo>
                    <a:pt x="181" y="214"/>
                  </a:lnTo>
                  <a:lnTo>
                    <a:pt x="181" y="204"/>
                  </a:lnTo>
                  <a:lnTo>
                    <a:pt x="181" y="193"/>
                  </a:lnTo>
                  <a:lnTo>
                    <a:pt x="178" y="188"/>
                  </a:lnTo>
                  <a:lnTo>
                    <a:pt x="175" y="185"/>
                  </a:lnTo>
                  <a:lnTo>
                    <a:pt x="170" y="182"/>
                  </a:lnTo>
                  <a:lnTo>
                    <a:pt x="165" y="179"/>
                  </a:lnTo>
                  <a:lnTo>
                    <a:pt x="160" y="174"/>
                  </a:lnTo>
                  <a:lnTo>
                    <a:pt x="157" y="171"/>
                  </a:lnTo>
                  <a:lnTo>
                    <a:pt x="154" y="166"/>
                  </a:lnTo>
                  <a:lnTo>
                    <a:pt x="152" y="161"/>
                  </a:lnTo>
                  <a:lnTo>
                    <a:pt x="152" y="156"/>
                  </a:lnTo>
                  <a:lnTo>
                    <a:pt x="154" y="150"/>
                  </a:lnTo>
                  <a:lnTo>
                    <a:pt x="181" y="176"/>
                  </a:lnTo>
                  <a:lnTo>
                    <a:pt x="224" y="132"/>
                  </a:lnTo>
                  <a:lnTo>
                    <a:pt x="274" y="217"/>
                  </a:lnTo>
                  <a:lnTo>
                    <a:pt x="279" y="209"/>
                  </a:lnTo>
                  <a:lnTo>
                    <a:pt x="282" y="201"/>
                  </a:lnTo>
                  <a:lnTo>
                    <a:pt x="282" y="193"/>
                  </a:lnTo>
                  <a:lnTo>
                    <a:pt x="280" y="185"/>
                  </a:lnTo>
                  <a:lnTo>
                    <a:pt x="280" y="179"/>
                  </a:lnTo>
                  <a:lnTo>
                    <a:pt x="280" y="172"/>
                  </a:lnTo>
                  <a:lnTo>
                    <a:pt x="282" y="166"/>
                  </a:lnTo>
                  <a:lnTo>
                    <a:pt x="287" y="161"/>
                  </a:lnTo>
                  <a:lnTo>
                    <a:pt x="295" y="158"/>
                  </a:lnTo>
                  <a:lnTo>
                    <a:pt x="309" y="158"/>
                  </a:lnTo>
                  <a:lnTo>
                    <a:pt x="299" y="168"/>
                  </a:lnTo>
                  <a:lnTo>
                    <a:pt x="296" y="177"/>
                  </a:lnTo>
                  <a:lnTo>
                    <a:pt x="296" y="184"/>
                  </a:lnTo>
                  <a:lnTo>
                    <a:pt x="298" y="188"/>
                  </a:lnTo>
                  <a:lnTo>
                    <a:pt x="301" y="193"/>
                  </a:lnTo>
                  <a:lnTo>
                    <a:pt x="303" y="198"/>
                  </a:lnTo>
                  <a:lnTo>
                    <a:pt x="304" y="203"/>
                  </a:lnTo>
                  <a:lnTo>
                    <a:pt x="301" y="209"/>
                  </a:lnTo>
                  <a:lnTo>
                    <a:pt x="293" y="216"/>
                  </a:lnTo>
                  <a:lnTo>
                    <a:pt x="280" y="225"/>
                  </a:lnTo>
                  <a:lnTo>
                    <a:pt x="266" y="211"/>
                  </a:lnTo>
                  <a:lnTo>
                    <a:pt x="207" y="267"/>
                  </a:lnTo>
                  <a:lnTo>
                    <a:pt x="224" y="284"/>
                  </a:lnTo>
                  <a:lnTo>
                    <a:pt x="266" y="243"/>
                  </a:lnTo>
                  <a:lnTo>
                    <a:pt x="298" y="284"/>
                  </a:lnTo>
                  <a:lnTo>
                    <a:pt x="299" y="283"/>
                  </a:lnTo>
                  <a:lnTo>
                    <a:pt x="301" y="281"/>
                  </a:lnTo>
                  <a:lnTo>
                    <a:pt x="303" y="281"/>
                  </a:lnTo>
                  <a:lnTo>
                    <a:pt x="304" y="280"/>
                  </a:lnTo>
                  <a:lnTo>
                    <a:pt x="306" y="278"/>
                  </a:lnTo>
                  <a:lnTo>
                    <a:pt x="307" y="278"/>
                  </a:lnTo>
                  <a:lnTo>
                    <a:pt x="309" y="276"/>
                  </a:lnTo>
                  <a:lnTo>
                    <a:pt x="311" y="276"/>
                  </a:lnTo>
                  <a:lnTo>
                    <a:pt x="314" y="276"/>
                  </a:lnTo>
                  <a:lnTo>
                    <a:pt x="315" y="278"/>
                  </a:lnTo>
                  <a:lnTo>
                    <a:pt x="319" y="278"/>
                  </a:lnTo>
                  <a:lnTo>
                    <a:pt x="320" y="281"/>
                  </a:lnTo>
                  <a:lnTo>
                    <a:pt x="322" y="283"/>
                  </a:lnTo>
                  <a:lnTo>
                    <a:pt x="322" y="286"/>
                  </a:lnTo>
                  <a:lnTo>
                    <a:pt x="323" y="288"/>
                  </a:lnTo>
                  <a:lnTo>
                    <a:pt x="323" y="291"/>
                  </a:lnTo>
                  <a:lnTo>
                    <a:pt x="323" y="294"/>
                  </a:lnTo>
                  <a:lnTo>
                    <a:pt x="323" y="297"/>
                  </a:lnTo>
                  <a:lnTo>
                    <a:pt x="322" y="300"/>
                  </a:lnTo>
                  <a:lnTo>
                    <a:pt x="322" y="302"/>
                  </a:lnTo>
                  <a:lnTo>
                    <a:pt x="319" y="304"/>
                  </a:lnTo>
                  <a:lnTo>
                    <a:pt x="314" y="304"/>
                  </a:lnTo>
                  <a:lnTo>
                    <a:pt x="311" y="302"/>
                  </a:lnTo>
                  <a:lnTo>
                    <a:pt x="306" y="300"/>
                  </a:lnTo>
                  <a:lnTo>
                    <a:pt x="303" y="299"/>
                  </a:lnTo>
                  <a:lnTo>
                    <a:pt x="299" y="296"/>
                  </a:lnTo>
                  <a:lnTo>
                    <a:pt x="296" y="292"/>
                  </a:lnTo>
                  <a:lnTo>
                    <a:pt x="295" y="289"/>
                  </a:lnTo>
                  <a:lnTo>
                    <a:pt x="291" y="286"/>
                  </a:lnTo>
                  <a:lnTo>
                    <a:pt x="291" y="284"/>
                  </a:lnTo>
                  <a:lnTo>
                    <a:pt x="287" y="283"/>
                  </a:lnTo>
                  <a:lnTo>
                    <a:pt x="282" y="283"/>
                  </a:lnTo>
                  <a:lnTo>
                    <a:pt x="277" y="284"/>
                  </a:lnTo>
                  <a:lnTo>
                    <a:pt x="271" y="286"/>
                  </a:lnTo>
                  <a:lnTo>
                    <a:pt x="266" y="289"/>
                  </a:lnTo>
                  <a:lnTo>
                    <a:pt x="261" y="292"/>
                  </a:lnTo>
                  <a:lnTo>
                    <a:pt x="256" y="296"/>
                  </a:lnTo>
                  <a:lnTo>
                    <a:pt x="255" y="300"/>
                  </a:lnTo>
                  <a:lnTo>
                    <a:pt x="253" y="305"/>
                  </a:lnTo>
                  <a:lnTo>
                    <a:pt x="256" y="308"/>
                  </a:lnTo>
                  <a:lnTo>
                    <a:pt x="269" y="307"/>
                  </a:lnTo>
                  <a:lnTo>
                    <a:pt x="279" y="310"/>
                  </a:lnTo>
                  <a:lnTo>
                    <a:pt x="287" y="316"/>
                  </a:lnTo>
                  <a:lnTo>
                    <a:pt x="293" y="324"/>
                  </a:lnTo>
                  <a:lnTo>
                    <a:pt x="298" y="334"/>
                  </a:lnTo>
                  <a:lnTo>
                    <a:pt x="303" y="344"/>
                  </a:lnTo>
                  <a:lnTo>
                    <a:pt x="306" y="353"/>
                  </a:lnTo>
                  <a:lnTo>
                    <a:pt x="311" y="361"/>
                  </a:lnTo>
                  <a:lnTo>
                    <a:pt x="315" y="368"/>
                  </a:lnTo>
                  <a:lnTo>
                    <a:pt x="322" y="369"/>
                  </a:lnTo>
                  <a:lnTo>
                    <a:pt x="315" y="379"/>
                  </a:lnTo>
                  <a:lnTo>
                    <a:pt x="317" y="382"/>
                  </a:lnTo>
                  <a:lnTo>
                    <a:pt x="319" y="384"/>
                  </a:lnTo>
                  <a:lnTo>
                    <a:pt x="320" y="385"/>
                  </a:lnTo>
                  <a:lnTo>
                    <a:pt x="323" y="387"/>
                  </a:lnTo>
                  <a:lnTo>
                    <a:pt x="327" y="387"/>
                  </a:lnTo>
                  <a:lnTo>
                    <a:pt x="330" y="387"/>
                  </a:lnTo>
                  <a:lnTo>
                    <a:pt x="333" y="387"/>
                  </a:lnTo>
                  <a:lnTo>
                    <a:pt x="335" y="387"/>
                  </a:lnTo>
                  <a:lnTo>
                    <a:pt x="338" y="387"/>
                  </a:lnTo>
                  <a:lnTo>
                    <a:pt x="339" y="387"/>
                  </a:lnTo>
                  <a:lnTo>
                    <a:pt x="349" y="376"/>
                  </a:lnTo>
                  <a:lnTo>
                    <a:pt x="355" y="366"/>
                  </a:lnTo>
                  <a:lnTo>
                    <a:pt x="359" y="355"/>
                  </a:lnTo>
                  <a:lnTo>
                    <a:pt x="360" y="344"/>
                  </a:lnTo>
                  <a:lnTo>
                    <a:pt x="359" y="334"/>
                  </a:lnTo>
                  <a:lnTo>
                    <a:pt x="355" y="323"/>
                  </a:lnTo>
                  <a:lnTo>
                    <a:pt x="352" y="312"/>
                  </a:lnTo>
                  <a:lnTo>
                    <a:pt x="347" y="300"/>
                  </a:lnTo>
                  <a:lnTo>
                    <a:pt x="344" y="289"/>
                  </a:lnTo>
                  <a:lnTo>
                    <a:pt x="339" y="278"/>
                  </a:lnTo>
                  <a:lnTo>
                    <a:pt x="322" y="260"/>
                  </a:lnTo>
                  <a:lnTo>
                    <a:pt x="331" y="260"/>
                  </a:lnTo>
                  <a:lnTo>
                    <a:pt x="343" y="262"/>
                  </a:lnTo>
                  <a:lnTo>
                    <a:pt x="352" y="265"/>
                  </a:lnTo>
                  <a:lnTo>
                    <a:pt x="360" y="268"/>
                  </a:lnTo>
                  <a:lnTo>
                    <a:pt x="370" y="273"/>
                  </a:lnTo>
                  <a:lnTo>
                    <a:pt x="378" y="278"/>
                  </a:lnTo>
                  <a:lnTo>
                    <a:pt x="384" y="284"/>
                  </a:lnTo>
                  <a:lnTo>
                    <a:pt x="389" y="292"/>
                  </a:lnTo>
                  <a:lnTo>
                    <a:pt x="392" y="300"/>
                  </a:lnTo>
                  <a:lnTo>
                    <a:pt x="392" y="308"/>
                  </a:lnTo>
                  <a:lnTo>
                    <a:pt x="392" y="323"/>
                  </a:lnTo>
                  <a:lnTo>
                    <a:pt x="391" y="334"/>
                  </a:lnTo>
                  <a:lnTo>
                    <a:pt x="387" y="345"/>
                  </a:lnTo>
                  <a:lnTo>
                    <a:pt x="383" y="356"/>
                  </a:lnTo>
                  <a:lnTo>
                    <a:pt x="376" y="366"/>
                  </a:lnTo>
                  <a:lnTo>
                    <a:pt x="370" y="374"/>
                  </a:lnTo>
                  <a:lnTo>
                    <a:pt x="363" y="384"/>
                  </a:lnTo>
                  <a:lnTo>
                    <a:pt x="355" y="393"/>
                  </a:lnTo>
                  <a:lnTo>
                    <a:pt x="347" y="401"/>
                  </a:lnTo>
                  <a:lnTo>
                    <a:pt x="339" y="411"/>
                  </a:lnTo>
                  <a:lnTo>
                    <a:pt x="328" y="416"/>
                  </a:lnTo>
                  <a:lnTo>
                    <a:pt x="317" y="416"/>
                  </a:lnTo>
                  <a:lnTo>
                    <a:pt x="309" y="414"/>
                  </a:lnTo>
                  <a:lnTo>
                    <a:pt x="299" y="409"/>
                  </a:lnTo>
                  <a:lnTo>
                    <a:pt x="291" y="403"/>
                  </a:lnTo>
                  <a:lnTo>
                    <a:pt x="283" y="396"/>
                  </a:lnTo>
                  <a:lnTo>
                    <a:pt x="275" y="390"/>
                  </a:lnTo>
                  <a:lnTo>
                    <a:pt x="267" y="385"/>
                  </a:lnTo>
                  <a:lnTo>
                    <a:pt x="258" y="380"/>
                  </a:lnTo>
                  <a:lnTo>
                    <a:pt x="248" y="379"/>
                  </a:lnTo>
                  <a:lnTo>
                    <a:pt x="242" y="404"/>
                  </a:lnTo>
                  <a:lnTo>
                    <a:pt x="248" y="420"/>
                  </a:lnTo>
                  <a:lnTo>
                    <a:pt x="261" y="430"/>
                  </a:lnTo>
                  <a:lnTo>
                    <a:pt x="280" y="433"/>
                  </a:lnTo>
                  <a:lnTo>
                    <a:pt x="299" y="435"/>
                  </a:lnTo>
                  <a:lnTo>
                    <a:pt x="319" y="436"/>
                  </a:lnTo>
                  <a:lnTo>
                    <a:pt x="335" y="438"/>
                  </a:lnTo>
                  <a:lnTo>
                    <a:pt x="341" y="444"/>
                  </a:lnTo>
                  <a:lnTo>
                    <a:pt x="339" y="457"/>
                  </a:lnTo>
                  <a:lnTo>
                    <a:pt x="322" y="478"/>
                  </a:lnTo>
                  <a:lnTo>
                    <a:pt x="331" y="488"/>
                  </a:lnTo>
                  <a:lnTo>
                    <a:pt x="333" y="499"/>
                  </a:lnTo>
                  <a:lnTo>
                    <a:pt x="333" y="508"/>
                  </a:lnTo>
                  <a:lnTo>
                    <a:pt x="328" y="518"/>
                  </a:lnTo>
                  <a:lnTo>
                    <a:pt x="325" y="528"/>
                  </a:lnTo>
                  <a:lnTo>
                    <a:pt x="322" y="532"/>
                  </a:lnTo>
                  <a:lnTo>
                    <a:pt x="320" y="536"/>
                  </a:lnTo>
                  <a:lnTo>
                    <a:pt x="325" y="536"/>
                  </a:lnTo>
                  <a:lnTo>
                    <a:pt x="333" y="531"/>
                  </a:lnTo>
                  <a:lnTo>
                    <a:pt x="351" y="520"/>
                  </a:lnTo>
                  <a:lnTo>
                    <a:pt x="351" y="524"/>
                  </a:lnTo>
                  <a:lnTo>
                    <a:pt x="351" y="528"/>
                  </a:lnTo>
                  <a:lnTo>
                    <a:pt x="349" y="531"/>
                  </a:lnTo>
                  <a:lnTo>
                    <a:pt x="349" y="536"/>
                  </a:lnTo>
                  <a:lnTo>
                    <a:pt x="349" y="539"/>
                  </a:lnTo>
                  <a:lnTo>
                    <a:pt x="349" y="544"/>
                  </a:lnTo>
                  <a:lnTo>
                    <a:pt x="351" y="547"/>
                  </a:lnTo>
                  <a:lnTo>
                    <a:pt x="352" y="550"/>
                  </a:lnTo>
                  <a:lnTo>
                    <a:pt x="354" y="553"/>
                  </a:lnTo>
                  <a:lnTo>
                    <a:pt x="357" y="555"/>
                  </a:lnTo>
                  <a:lnTo>
                    <a:pt x="349" y="558"/>
                  </a:lnTo>
                  <a:lnTo>
                    <a:pt x="341" y="558"/>
                  </a:lnTo>
                  <a:lnTo>
                    <a:pt x="336" y="556"/>
                  </a:lnTo>
                  <a:lnTo>
                    <a:pt x="331" y="555"/>
                  </a:lnTo>
                  <a:lnTo>
                    <a:pt x="327" y="552"/>
                  </a:lnTo>
                  <a:lnTo>
                    <a:pt x="323" y="547"/>
                  </a:lnTo>
                  <a:lnTo>
                    <a:pt x="319" y="542"/>
                  </a:lnTo>
                  <a:lnTo>
                    <a:pt x="315" y="539"/>
                  </a:lnTo>
                  <a:lnTo>
                    <a:pt x="312" y="534"/>
                  </a:lnTo>
                  <a:lnTo>
                    <a:pt x="309" y="531"/>
                  </a:lnTo>
                  <a:lnTo>
                    <a:pt x="298" y="496"/>
                  </a:lnTo>
                  <a:lnTo>
                    <a:pt x="239" y="555"/>
                  </a:lnTo>
                  <a:lnTo>
                    <a:pt x="266" y="507"/>
                  </a:lnTo>
                  <a:lnTo>
                    <a:pt x="256" y="502"/>
                  </a:lnTo>
                  <a:lnTo>
                    <a:pt x="248" y="502"/>
                  </a:lnTo>
                  <a:lnTo>
                    <a:pt x="239" y="504"/>
                  </a:lnTo>
                  <a:lnTo>
                    <a:pt x="229" y="508"/>
                  </a:lnTo>
                  <a:lnTo>
                    <a:pt x="219" y="513"/>
                  </a:lnTo>
                  <a:lnTo>
                    <a:pt x="211" y="518"/>
                  </a:lnTo>
                  <a:lnTo>
                    <a:pt x="202" y="524"/>
                  </a:lnTo>
                  <a:lnTo>
                    <a:pt x="192" y="528"/>
                  </a:lnTo>
                  <a:lnTo>
                    <a:pt x="181" y="531"/>
                  </a:lnTo>
                  <a:lnTo>
                    <a:pt x="171" y="531"/>
                  </a:lnTo>
                  <a:lnTo>
                    <a:pt x="173" y="523"/>
                  </a:lnTo>
                  <a:lnTo>
                    <a:pt x="176" y="516"/>
                  </a:lnTo>
                  <a:lnTo>
                    <a:pt x="181" y="512"/>
                  </a:lnTo>
                  <a:lnTo>
                    <a:pt x="186" y="508"/>
                  </a:lnTo>
                  <a:lnTo>
                    <a:pt x="192" y="507"/>
                  </a:lnTo>
                  <a:lnTo>
                    <a:pt x="199" y="505"/>
                  </a:lnTo>
                  <a:lnTo>
                    <a:pt x="205" y="504"/>
                  </a:lnTo>
                  <a:lnTo>
                    <a:pt x="211" y="502"/>
                  </a:lnTo>
                  <a:lnTo>
                    <a:pt x="218" y="499"/>
                  </a:lnTo>
                  <a:lnTo>
                    <a:pt x="224" y="496"/>
                  </a:lnTo>
                  <a:lnTo>
                    <a:pt x="221" y="488"/>
                  </a:lnTo>
                  <a:lnTo>
                    <a:pt x="216" y="483"/>
                  </a:lnTo>
                  <a:lnTo>
                    <a:pt x="210" y="480"/>
                  </a:lnTo>
                  <a:lnTo>
                    <a:pt x="203" y="478"/>
                  </a:lnTo>
                  <a:lnTo>
                    <a:pt x="197" y="476"/>
                  </a:lnTo>
                  <a:lnTo>
                    <a:pt x="192" y="475"/>
                  </a:lnTo>
                  <a:lnTo>
                    <a:pt x="187" y="472"/>
                  </a:lnTo>
                  <a:lnTo>
                    <a:pt x="184" y="465"/>
                  </a:lnTo>
                  <a:lnTo>
                    <a:pt x="186" y="457"/>
                  </a:lnTo>
                  <a:lnTo>
                    <a:pt x="189" y="446"/>
                  </a:lnTo>
                  <a:lnTo>
                    <a:pt x="199" y="449"/>
                  </a:lnTo>
                  <a:lnTo>
                    <a:pt x="207" y="451"/>
                  </a:lnTo>
                  <a:lnTo>
                    <a:pt x="216" y="452"/>
                  </a:lnTo>
                  <a:lnTo>
                    <a:pt x="224" y="454"/>
                  </a:lnTo>
                  <a:lnTo>
                    <a:pt x="232" y="456"/>
                  </a:lnTo>
                  <a:lnTo>
                    <a:pt x="240" y="456"/>
                  </a:lnTo>
                  <a:lnTo>
                    <a:pt x="248" y="454"/>
                  </a:lnTo>
                  <a:lnTo>
                    <a:pt x="256" y="449"/>
                  </a:lnTo>
                  <a:lnTo>
                    <a:pt x="264" y="444"/>
                  </a:lnTo>
                  <a:lnTo>
                    <a:pt x="274" y="436"/>
                  </a:lnTo>
                  <a:lnTo>
                    <a:pt x="213" y="428"/>
                  </a:lnTo>
                  <a:lnTo>
                    <a:pt x="224" y="422"/>
                  </a:lnTo>
                  <a:lnTo>
                    <a:pt x="221" y="419"/>
                  </a:lnTo>
                  <a:lnTo>
                    <a:pt x="218" y="416"/>
                  </a:lnTo>
                  <a:lnTo>
                    <a:pt x="215" y="414"/>
                  </a:lnTo>
                  <a:lnTo>
                    <a:pt x="211" y="412"/>
                  </a:lnTo>
                  <a:lnTo>
                    <a:pt x="208" y="411"/>
                  </a:lnTo>
                  <a:lnTo>
                    <a:pt x="203" y="409"/>
                  </a:lnTo>
                  <a:lnTo>
                    <a:pt x="200" y="408"/>
                  </a:lnTo>
                  <a:lnTo>
                    <a:pt x="197" y="406"/>
                  </a:lnTo>
                  <a:lnTo>
                    <a:pt x="192" y="404"/>
                  </a:lnTo>
                  <a:lnTo>
                    <a:pt x="189" y="404"/>
                  </a:lnTo>
                  <a:lnTo>
                    <a:pt x="191" y="406"/>
                  </a:lnTo>
                  <a:lnTo>
                    <a:pt x="191" y="404"/>
                  </a:lnTo>
                  <a:lnTo>
                    <a:pt x="189" y="403"/>
                  </a:lnTo>
                  <a:lnTo>
                    <a:pt x="184" y="401"/>
                  </a:lnTo>
                  <a:lnTo>
                    <a:pt x="178" y="396"/>
                  </a:lnTo>
                  <a:lnTo>
                    <a:pt x="171" y="393"/>
                  </a:lnTo>
                  <a:lnTo>
                    <a:pt x="165" y="390"/>
                  </a:lnTo>
                  <a:lnTo>
                    <a:pt x="157" y="385"/>
                  </a:lnTo>
                  <a:lnTo>
                    <a:pt x="152" y="382"/>
                  </a:lnTo>
                  <a:lnTo>
                    <a:pt x="146" y="379"/>
                  </a:lnTo>
                  <a:lnTo>
                    <a:pt x="122" y="387"/>
                  </a:lnTo>
                  <a:lnTo>
                    <a:pt x="154" y="352"/>
                  </a:lnTo>
                  <a:lnTo>
                    <a:pt x="98" y="308"/>
                  </a:lnTo>
                  <a:lnTo>
                    <a:pt x="96" y="310"/>
                  </a:lnTo>
                  <a:lnTo>
                    <a:pt x="99" y="310"/>
                  </a:lnTo>
                  <a:lnTo>
                    <a:pt x="104" y="310"/>
                  </a:lnTo>
                  <a:lnTo>
                    <a:pt x="111" y="310"/>
                  </a:lnTo>
                  <a:lnTo>
                    <a:pt x="119" y="310"/>
                  </a:lnTo>
                  <a:lnTo>
                    <a:pt x="127" y="308"/>
                  </a:lnTo>
                  <a:lnTo>
                    <a:pt x="135" y="307"/>
                  </a:lnTo>
                  <a:lnTo>
                    <a:pt x="143" y="305"/>
                  </a:lnTo>
                  <a:lnTo>
                    <a:pt x="149" y="300"/>
                  </a:lnTo>
                  <a:lnTo>
                    <a:pt x="154" y="296"/>
                  </a:lnTo>
                  <a:lnTo>
                    <a:pt x="146" y="286"/>
                  </a:lnTo>
                  <a:lnTo>
                    <a:pt x="136" y="281"/>
                  </a:lnTo>
                  <a:lnTo>
                    <a:pt x="123" y="278"/>
                  </a:lnTo>
                  <a:lnTo>
                    <a:pt x="111" y="276"/>
                  </a:lnTo>
                  <a:lnTo>
                    <a:pt x="98" y="276"/>
                  </a:lnTo>
                  <a:lnTo>
                    <a:pt x="85" y="278"/>
                  </a:lnTo>
                  <a:lnTo>
                    <a:pt x="74" y="280"/>
                  </a:lnTo>
                  <a:lnTo>
                    <a:pt x="64" y="280"/>
                  </a:lnTo>
                  <a:lnTo>
                    <a:pt x="58" y="280"/>
                  </a:lnTo>
                  <a:lnTo>
                    <a:pt x="55" y="278"/>
                  </a:lnTo>
                  <a:lnTo>
                    <a:pt x="53" y="262"/>
                  </a:lnTo>
                  <a:lnTo>
                    <a:pt x="53" y="249"/>
                  </a:lnTo>
                  <a:lnTo>
                    <a:pt x="53" y="238"/>
                  </a:lnTo>
                  <a:lnTo>
                    <a:pt x="55" y="230"/>
                  </a:lnTo>
                  <a:lnTo>
                    <a:pt x="55" y="222"/>
                  </a:lnTo>
                  <a:lnTo>
                    <a:pt x="53" y="214"/>
                  </a:lnTo>
                  <a:lnTo>
                    <a:pt x="50" y="208"/>
                  </a:lnTo>
                  <a:lnTo>
                    <a:pt x="45" y="200"/>
                  </a:lnTo>
                  <a:lnTo>
                    <a:pt x="37" y="192"/>
                  </a:lnTo>
                  <a:lnTo>
                    <a:pt x="27" y="182"/>
                  </a:lnTo>
                  <a:lnTo>
                    <a:pt x="24" y="185"/>
                  </a:lnTo>
                  <a:lnTo>
                    <a:pt x="23" y="187"/>
                  </a:lnTo>
                  <a:lnTo>
                    <a:pt x="21" y="190"/>
                  </a:lnTo>
                  <a:lnTo>
                    <a:pt x="19" y="192"/>
                  </a:lnTo>
                  <a:lnTo>
                    <a:pt x="19" y="195"/>
                  </a:lnTo>
                  <a:lnTo>
                    <a:pt x="19" y="198"/>
                  </a:lnTo>
                  <a:lnTo>
                    <a:pt x="19" y="201"/>
                  </a:lnTo>
                  <a:lnTo>
                    <a:pt x="19" y="204"/>
                  </a:lnTo>
                  <a:lnTo>
                    <a:pt x="19" y="208"/>
                  </a:lnTo>
                  <a:lnTo>
                    <a:pt x="19" y="211"/>
                  </a:lnTo>
                  <a:lnTo>
                    <a:pt x="2" y="211"/>
                  </a:lnTo>
                  <a:lnTo>
                    <a:pt x="2" y="0"/>
                  </a:lnTo>
                  <a:lnTo>
                    <a:pt x="0" y="6"/>
                  </a:lnTo>
                  <a:lnTo>
                    <a:pt x="2" y="11"/>
                  </a:lnTo>
                  <a:lnTo>
                    <a:pt x="3" y="16"/>
                  </a:lnTo>
                  <a:lnTo>
                    <a:pt x="5" y="20"/>
                  </a:lnTo>
                  <a:lnTo>
                    <a:pt x="7" y="24"/>
                  </a:lnTo>
                  <a:lnTo>
                    <a:pt x="10" y="28"/>
                  </a:lnTo>
                  <a:lnTo>
                    <a:pt x="11" y="33"/>
                  </a:lnTo>
                  <a:lnTo>
                    <a:pt x="13" y="38"/>
                  </a:lnTo>
                  <a:lnTo>
                    <a:pt x="15" y="43"/>
                  </a:lnTo>
                  <a:lnTo>
                    <a:pt x="13" y="49"/>
                  </a:lnTo>
                  <a:lnTo>
                    <a:pt x="13" y="49"/>
                  </a:lnTo>
                  <a:lnTo>
                    <a:pt x="11" y="48"/>
                  </a:lnTo>
                  <a:close/>
                </a:path>
              </a:pathLst>
            </a:custGeom>
            <a:solidFill>
              <a:srgbClr val="00A359"/>
            </a:solidFill>
            <a:ln w="9525">
              <a:noFill/>
              <a:round/>
              <a:headEnd/>
              <a:tailEnd/>
            </a:ln>
          </p:spPr>
          <p:txBody>
            <a:bodyPr/>
            <a:lstStyle/>
            <a:p>
              <a:endParaRPr lang="en-US"/>
            </a:p>
          </p:txBody>
        </p:sp>
        <p:sp>
          <p:nvSpPr>
            <p:cNvPr id="57548" name="Freeform 204"/>
            <p:cNvSpPr>
              <a:spLocks/>
            </p:cNvSpPr>
            <p:nvPr/>
          </p:nvSpPr>
          <p:spPr bwMode="auto">
            <a:xfrm>
              <a:off x="3017" y="3825"/>
              <a:ext cx="16" cy="12"/>
            </a:xfrm>
            <a:custGeom>
              <a:avLst/>
              <a:gdLst/>
              <a:ahLst/>
              <a:cxnLst>
                <a:cxn ang="0">
                  <a:pos x="30" y="24"/>
                </a:cxn>
                <a:cxn ang="0">
                  <a:pos x="0" y="0"/>
                </a:cxn>
                <a:cxn ang="0">
                  <a:pos x="14" y="0"/>
                </a:cxn>
                <a:cxn ang="0">
                  <a:pos x="32" y="24"/>
                </a:cxn>
                <a:cxn ang="0">
                  <a:pos x="32" y="24"/>
                </a:cxn>
                <a:cxn ang="0">
                  <a:pos x="30" y="24"/>
                </a:cxn>
              </a:cxnLst>
              <a:rect l="0" t="0" r="r" b="b"/>
              <a:pathLst>
                <a:path w="32" h="24">
                  <a:moveTo>
                    <a:pt x="30" y="24"/>
                  </a:moveTo>
                  <a:lnTo>
                    <a:pt x="0" y="0"/>
                  </a:lnTo>
                  <a:lnTo>
                    <a:pt x="14" y="0"/>
                  </a:lnTo>
                  <a:lnTo>
                    <a:pt x="32" y="24"/>
                  </a:lnTo>
                  <a:lnTo>
                    <a:pt x="32" y="24"/>
                  </a:lnTo>
                  <a:lnTo>
                    <a:pt x="30" y="24"/>
                  </a:lnTo>
                  <a:close/>
                </a:path>
              </a:pathLst>
            </a:custGeom>
            <a:solidFill>
              <a:srgbClr val="520000"/>
            </a:solidFill>
            <a:ln w="9525">
              <a:noFill/>
              <a:round/>
              <a:headEnd/>
              <a:tailEnd/>
            </a:ln>
          </p:spPr>
          <p:txBody>
            <a:bodyPr/>
            <a:lstStyle/>
            <a:p>
              <a:endParaRPr lang="en-US"/>
            </a:p>
          </p:txBody>
        </p:sp>
        <p:sp>
          <p:nvSpPr>
            <p:cNvPr id="57549" name="Freeform 205"/>
            <p:cNvSpPr>
              <a:spLocks/>
            </p:cNvSpPr>
            <p:nvPr/>
          </p:nvSpPr>
          <p:spPr bwMode="auto">
            <a:xfrm>
              <a:off x="2636" y="3828"/>
              <a:ext cx="22" cy="35"/>
            </a:xfrm>
            <a:custGeom>
              <a:avLst/>
              <a:gdLst/>
              <a:ahLst/>
              <a:cxnLst>
                <a:cxn ang="0">
                  <a:pos x="0" y="0"/>
                </a:cxn>
                <a:cxn ang="0">
                  <a:pos x="43" y="70"/>
                </a:cxn>
                <a:cxn ang="0">
                  <a:pos x="2" y="0"/>
                </a:cxn>
                <a:cxn ang="0">
                  <a:pos x="2" y="0"/>
                </a:cxn>
                <a:cxn ang="0">
                  <a:pos x="0" y="0"/>
                </a:cxn>
              </a:cxnLst>
              <a:rect l="0" t="0" r="r" b="b"/>
              <a:pathLst>
                <a:path w="43" h="70">
                  <a:moveTo>
                    <a:pt x="0" y="0"/>
                  </a:moveTo>
                  <a:lnTo>
                    <a:pt x="43" y="70"/>
                  </a:lnTo>
                  <a:lnTo>
                    <a:pt x="2" y="0"/>
                  </a:lnTo>
                  <a:lnTo>
                    <a:pt x="2" y="0"/>
                  </a:lnTo>
                  <a:lnTo>
                    <a:pt x="0" y="0"/>
                  </a:lnTo>
                  <a:close/>
                </a:path>
              </a:pathLst>
            </a:custGeom>
            <a:solidFill>
              <a:srgbClr val="520000"/>
            </a:solidFill>
            <a:ln w="9525">
              <a:noFill/>
              <a:round/>
              <a:headEnd/>
              <a:tailEnd/>
            </a:ln>
          </p:spPr>
          <p:txBody>
            <a:bodyPr/>
            <a:lstStyle/>
            <a:p>
              <a:endParaRPr lang="en-US"/>
            </a:p>
          </p:txBody>
        </p:sp>
        <p:sp>
          <p:nvSpPr>
            <p:cNvPr id="57550" name="Freeform 206"/>
            <p:cNvSpPr>
              <a:spLocks/>
            </p:cNvSpPr>
            <p:nvPr/>
          </p:nvSpPr>
          <p:spPr bwMode="auto">
            <a:xfrm>
              <a:off x="3108" y="3845"/>
              <a:ext cx="6" cy="21"/>
            </a:xfrm>
            <a:custGeom>
              <a:avLst/>
              <a:gdLst/>
              <a:ahLst/>
              <a:cxnLst>
                <a:cxn ang="0">
                  <a:pos x="0" y="0"/>
                </a:cxn>
                <a:cxn ang="0">
                  <a:pos x="11" y="41"/>
                </a:cxn>
                <a:cxn ang="0">
                  <a:pos x="0" y="0"/>
                </a:cxn>
                <a:cxn ang="0">
                  <a:pos x="0" y="0"/>
                </a:cxn>
              </a:cxnLst>
              <a:rect l="0" t="0" r="r" b="b"/>
              <a:pathLst>
                <a:path w="11" h="41">
                  <a:moveTo>
                    <a:pt x="0" y="0"/>
                  </a:moveTo>
                  <a:lnTo>
                    <a:pt x="11" y="41"/>
                  </a:lnTo>
                  <a:lnTo>
                    <a:pt x="0" y="0"/>
                  </a:lnTo>
                  <a:lnTo>
                    <a:pt x="0" y="0"/>
                  </a:lnTo>
                  <a:close/>
                </a:path>
              </a:pathLst>
            </a:custGeom>
            <a:solidFill>
              <a:srgbClr val="520000"/>
            </a:solidFill>
            <a:ln w="9525">
              <a:noFill/>
              <a:round/>
              <a:headEnd/>
              <a:tailEnd/>
            </a:ln>
          </p:spPr>
          <p:txBody>
            <a:bodyPr/>
            <a:lstStyle/>
            <a:p>
              <a:endParaRPr lang="en-US"/>
            </a:p>
          </p:txBody>
        </p:sp>
        <p:sp>
          <p:nvSpPr>
            <p:cNvPr id="57551" name="Freeform 207"/>
            <p:cNvSpPr>
              <a:spLocks/>
            </p:cNvSpPr>
            <p:nvPr/>
          </p:nvSpPr>
          <p:spPr bwMode="auto">
            <a:xfrm>
              <a:off x="2734" y="3909"/>
              <a:ext cx="29" cy="21"/>
            </a:xfrm>
            <a:custGeom>
              <a:avLst/>
              <a:gdLst/>
              <a:ahLst/>
              <a:cxnLst>
                <a:cxn ang="0">
                  <a:pos x="48" y="24"/>
                </a:cxn>
                <a:cxn ang="0">
                  <a:pos x="59" y="35"/>
                </a:cxn>
                <a:cxn ang="0">
                  <a:pos x="50" y="26"/>
                </a:cxn>
                <a:cxn ang="0">
                  <a:pos x="48" y="26"/>
                </a:cxn>
                <a:cxn ang="0">
                  <a:pos x="47" y="27"/>
                </a:cxn>
                <a:cxn ang="0">
                  <a:pos x="45" y="29"/>
                </a:cxn>
                <a:cxn ang="0">
                  <a:pos x="43" y="31"/>
                </a:cxn>
                <a:cxn ang="0">
                  <a:pos x="43" y="32"/>
                </a:cxn>
                <a:cxn ang="0">
                  <a:pos x="42" y="34"/>
                </a:cxn>
                <a:cxn ang="0">
                  <a:pos x="42" y="37"/>
                </a:cxn>
                <a:cxn ang="0">
                  <a:pos x="42" y="39"/>
                </a:cxn>
                <a:cxn ang="0">
                  <a:pos x="42" y="40"/>
                </a:cxn>
                <a:cxn ang="0">
                  <a:pos x="42" y="43"/>
                </a:cxn>
                <a:cxn ang="0">
                  <a:pos x="0" y="0"/>
                </a:cxn>
                <a:cxn ang="0">
                  <a:pos x="42" y="35"/>
                </a:cxn>
                <a:cxn ang="0">
                  <a:pos x="50" y="26"/>
                </a:cxn>
                <a:cxn ang="0">
                  <a:pos x="50" y="26"/>
                </a:cxn>
                <a:cxn ang="0">
                  <a:pos x="48" y="24"/>
                </a:cxn>
              </a:cxnLst>
              <a:rect l="0" t="0" r="r" b="b"/>
              <a:pathLst>
                <a:path w="59" h="43">
                  <a:moveTo>
                    <a:pt x="48" y="24"/>
                  </a:moveTo>
                  <a:lnTo>
                    <a:pt x="59" y="35"/>
                  </a:lnTo>
                  <a:lnTo>
                    <a:pt x="50" y="26"/>
                  </a:lnTo>
                  <a:lnTo>
                    <a:pt x="48" y="26"/>
                  </a:lnTo>
                  <a:lnTo>
                    <a:pt x="47" y="27"/>
                  </a:lnTo>
                  <a:lnTo>
                    <a:pt x="45" y="29"/>
                  </a:lnTo>
                  <a:lnTo>
                    <a:pt x="43" y="31"/>
                  </a:lnTo>
                  <a:lnTo>
                    <a:pt x="43" y="32"/>
                  </a:lnTo>
                  <a:lnTo>
                    <a:pt x="42" y="34"/>
                  </a:lnTo>
                  <a:lnTo>
                    <a:pt x="42" y="37"/>
                  </a:lnTo>
                  <a:lnTo>
                    <a:pt x="42" y="39"/>
                  </a:lnTo>
                  <a:lnTo>
                    <a:pt x="42" y="40"/>
                  </a:lnTo>
                  <a:lnTo>
                    <a:pt x="42" y="43"/>
                  </a:lnTo>
                  <a:lnTo>
                    <a:pt x="0" y="0"/>
                  </a:lnTo>
                  <a:lnTo>
                    <a:pt x="42" y="35"/>
                  </a:lnTo>
                  <a:lnTo>
                    <a:pt x="50" y="26"/>
                  </a:lnTo>
                  <a:lnTo>
                    <a:pt x="50" y="26"/>
                  </a:lnTo>
                  <a:lnTo>
                    <a:pt x="48" y="24"/>
                  </a:lnTo>
                  <a:close/>
                </a:path>
              </a:pathLst>
            </a:custGeom>
            <a:solidFill>
              <a:srgbClr val="CEA156"/>
            </a:solidFill>
            <a:ln w="9525">
              <a:noFill/>
              <a:round/>
              <a:headEnd/>
              <a:tailEnd/>
            </a:ln>
          </p:spPr>
          <p:txBody>
            <a:bodyPr/>
            <a:lstStyle/>
            <a:p>
              <a:endParaRPr lang="en-US"/>
            </a:p>
          </p:txBody>
        </p:sp>
        <p:sp>
          <p:nvSpPr>
            <p:cNvPr id="57552" name="Freeform 208"/>
            <p:cNvSpPr>
              <a:spLocks/>
            </p:cNvSpPr>
            <p:nvPr/>
          </p:nvSpPr>
          <p:spPr bwMode="auto">
            <a:xfrm>
              <a:off x="2260" y="3917"/>
              <a:ext cx="18" cy="22"/>
            </a:xfrm>
            <a:custGeom>
              <a:avLst/>
              <a:gdLst/>
              <a:ahLst/>
              <a:cxnLst>
                <a:cxn ang="0">
                  <a:pos x="24" y="41"/>
                </a:cxn>
                <a:cxn ang="0">
                  <a:pos x="0" y="17"/>
                </a:cxn>
                <a:cxn ang="0">
                  <a:pos x="35" y="0"/>
                </a:cxn>
                <a:cxn ang="0">
                  <a:pos x="35" y="5"/>
                </a:cxn>
                <a:cxn ang="0">
                  <a:pos x="34" y="9"/>
                </a:cxn>
                <a:cxn ang="0">
                  <a:pos x="34" y="14"/>
                </a:cxn>
                <a:cxn ang="0">
                  <a:pos x="34" y="17"/>
                </a:cxn>
                <a:cxn ang="0">
                  <a:pos x="34" y="22"/>
                </a:cxn>
                <a:cxn ang="0">
                  <a:pos x="34" y="27"/>
                </a:cxn>
                <a:cxn ang="0">
                  <a:pos x="32" y="32"/>
                </a:cxn>
                <a:cxn ang="0">
                  <a:pos x="30" y="35"/>
                </a:cxn>
                <a:cxn ang="0">
                  <a:pos x="29" y="38"/>
                </a:cxn>
                <a:cxn ang="0">
                  <a:pos x="24" y="43"/>
                </a:cxn>
                <a:cxn ang="0">
                  <a:pos x="24" y="43"/>
                </a:cxn>
                <a:cxn ang="0">
                  <a:pos x="24" y="41"/>
                </a:cxn>
              </a:cxnLst>
              <a:rect l="0" t="0" r="r" b="b"/>
              <a:pathLst>
                <a:path w="35" h="43">
                  <a:moveTo>
                    <a:pt x="24" y="41"/>
                  </a:moveTo>
                  <a:lnTo>
                    <a:pt x="0" y="17"/>
                  </a:lnTo>
                  <a:lnTo>
                    <a:pt x="35" y="0"/>
                  </a:lnTo>
                  <a:lnTo>
                    <a:pt x="35" y="5"/>
                  </a:lnTo>
                  <a:lnTo>
                    <a:pt x="34" y="9"/>
                  </a:lnTo>
                  <a:lnTo>
                    <a:pt x="34" y="14"/>
                  </a:lnTo>
                  <a:lnTo>
                    <a:pt x="34" y="17"/>
                  </a:lnTo>
                  <a:lnTo>
                    <a:pt x="34" y="22"/>
                  </a:lnTo>
                  <a:lnTo>
                    <a:pt x="34" y="27"/>
                  </a:lnTo>
                  <a:lnTo>
                    <a:pt x="32" y="32"/>
                  </a:lnTo>
                  <a:lnTo>
                    <a:pt x="30" y="35"/>
                  </a:lnTo>
                  <a:lnTo>
                    <a:pt x="29" y="38"/>
                  </a:lnTo>
                  <a:lnTo>
                    <a:pt x="24" y="43"/>
                  </a:lnTo>
                  <a:lnTo>
                    <a:pt x="24" y="43"/>
                  </a:lnTo>
                  <a:lnTo>
                    <a:pt x="24" y="41"/>
                  </a:lnTo>
                  <a:close/>
                </a:path>
              </a:pathLst>
            </a:custGeom>
            <a:solidFill>
              <a:srgbClr val="00A359"/>
            </a:solidFill>
            <a:ln w="9525">
              <a:noFill/>
              <a:round/>
              <a:headEnd/>
              <a:tailEnd/>
            </a:ln>
          </p:spPr>
          <p:txBody>
            <a:bodyPr/>
            <a:lstStyle/>
            <a:p>
              <a:endParaRPr lang="en-US"/>
            </a:p>
          </p:txBody>
        </p:sp>
        <p:sp>
          <p:nvSpPr>
            <p:cNvPr id="57553" name="Freeform 209"/>
            <p:cNvSpPr>
              <a:spLocks/>
            </p:cNvSpPr>
            <p:nvPr/>
          </p:nvSpPr>
          <p:spPr bwMode="auto">
            <a:xfrm>
              <a:off x="2496" y="3917"/>
              <a:ext cx="90" cy="140"/>
            </a:xfrm>
            <a:custGeom>
              <a:avLst/>
              <a:gdLst/>
              <a:ahLst/>
              <a:cxnLst>
                <a:cxn ang="0">
                  <a:pos x="179" y="67"/>
                </a:cxn>
                <a:cxn ang="0">
                  <a:pos x="170" y="72"/>
                </a:cxn>
                <a:cxn ang="0">
                  <a:pos x="160" y="78"/>
                </a:cxn>
                <a:cxn ang="0">
                  <a:pos x="152" y="86"/>
                </a:cxn>
                <a:cxn ang="0">
                  <a:pos x="144" y="94"/>
                </a:cxn>
                <a:cxn ang="0">
                  <a:pos x="138" y="102"/>
                </a:cxn>
                <a:cxn ang="0">
                  <a:pos x="138" y="158"/>
                </a:cxn>
                <a:cxn ang="0">
                  <a:pos x="120" y="193"/>
                </a:cxn>
                <a:cxn ang="0">
                  <a:pos x="139" y="208"/>
                </a:cxn>
                <a:cxn ang="0">
                  <a:pos x="149" y="225"/>
                </a:cxn>
                <a:cxn ang="0">
                  <a:pos x="149" y="246"/>
                </a:cxn>
                <a:cxn ang="0">
                  <a:pos x="144" y="264"/>
                </a:cxn>
                <a:cxn ang="0">
                  <a:pos x="138" y="278"/>
                </a:cxn>
                <a:cxn ang="0">
                  <a:pos x="94" y="278"/>
                </a:cxn>
                <a:cxn ang="0">
                  <a:pos x="77" y="264"/>
                </a:cxn>
                <a:cxn ang="0">
                  <a:pos x="67" y="233"/>
                </a:cxn>
                <a:cxn ang="0">
                  <a:pos x="59" y="201"/>
                </a:cxn>
                <a:cxn ang="0">
                  <a:pos x="40" y="184"/>
                </a:cxn>
                <a:cxn ang="0">
                  <a:pos x="0" y="193"/>
                </a:cxn>
                <a:cxn ang="0">
                  <a:pos x="27" y="144"/>
                </a:cxn>
                <a:cxn ang="0">
                  <a:pos x="38" y="153"/>
                </a:cxn>
                <a:cxn ang="0">
                  <a:pos x="48" y="150"/>
                </a:cxn>
                <a:cxn ang="0">
                  <a:pos x="56" y="139"/>
                </a:cxn>
                <a:cxn ang="0">
                  <a:pos x="66" y="129"/>
                </a:cxn>
                <a:cxn ang="0">
                  <a:pos x="77" y="126"/>
                </a:cxn>
                <a:cxn ang="0">
                  <a:pos x="85" y="97"/>
                </a:cxn>
                <a:cxn ang="0">
                  <a:pos x="98" y="67"/>
                </a:cxn>
                <a:cxn ang="0">
                  <a:pos x="115" y="40"/>
                </a:cxn>
                <a:cxn ang="0">
                  <a:pos x="136" y="17"/>
                </a:cxn>
                <a:cxn ang="0">
                  <a:pos x="162" y="0"/>
                </a:cxn>
                <a:cxn ang="0">
                  <a:pos x="157" y="11"/>
                </a:cxn>
                <a:cxn ang="0">
                  <a:pos x="144" y="27"/>
                </a:cxn>
                <a:cxn ang="0">
                  <a:pos x="131" y="45"/>
                </a:cxn>
                <a:cxn ang="0">
                  <a:pos x="128" y="65"/>
                </a:cxn>
                <a:cxn ang="0">
                  <a:pos x="144" y="85"/>
                </a:cxn>
              </a:cxnLst>
              <a:rect l="0" t="0" r="r" b="b"/>
              <a:pathLst>
                <a:path w="179" h="278">
                  <a:moveTo>
                    <a:pt x="144" y="85"/>
                  </a:moveTo>
                  <a:lnTo>
                    <a:pt x="179" y="67"/>
                  </a:lnTo>
                  <a:lnTo>
                    <a:pt x="174" y="69"/>
                  </a:lnTo>
                  <a:lnTo>
                    <a:pt x="170" y="72"/>
                  </a:lnTo>
                  <a:lnTo>
                    <a:pt x="165" y="75"/>
                  </a:lnTo>
                  <a:lnTo>
                    <a:pt x="160" y="78"/>
                  </a:lnTo>
                  <a:lnTo>
                    <a:pt x="155" y="81"/>
                  </a:lnTo>
                  <a:lnTo>
                    <a:pt x="152" y="86"/>
                  </a:lnTo>
                  <a:lnTo>
                    <a:pt x="147" y="89"/>
                  </a:lnTo>
                  <a:lnTo>
                    <a:pt x="144" y="94"/>
                  </a:lnTo>
                  <a:lnTo>
                    <a:pt x="141" y="97"/>
                  </a:lnTo>
                  <a:lnTo>
                    <a:pt x="138" y="102"/>
                  </a:lnTo>
                  <a:lnTo>
                    <a:pt x="168" y="144"/>
                  </a:lnTo>
                  <a:lnTo>
                    <a:pt x="138" y="158"/>
                  </a:lnTo>
                  <a:lnTo>
                    <a:pt x="144" y="169"/>
                  </a:lnTo>
                  <a:lnTo>
                    <a:pt x="120" y="193"/>
                  </a:lnTo>
                  <a:lnTo>
                    <a:pt x="131" y="200"/>
                  </a:lnTo>
                  <a:lnTo>
                    <a:pt x="139" y="208"/>
                  </a:lnTo>
                  <a:lnTo>
                    <a:pt x="146" y="216"/>
                  </a:lnTo>
                  <a:lnTo>
                    <a:pt x="149" y="225"/>
                  </a:lnTo>
                  <a:lnTo>
                    <a:pt x="149" y="237"/>
                  </a:lnTo>
                  <a:lnTo>
                    <a:pt x="149" y="246"/>
                  </a:lnTo>
                  <a:lnTo>
                    <a:pt x="147" y="256"/>
                  </a:lnTo>
                  <a:lnTo>
                    <a:pt x="144" y="264"/>
                  </a:lnTo>
                  <a:lnTo>
                    <a:pt x="141" y="272"/>
                  </a:lnTo>
                  <a:lnTo>
                    <a:pt x="138" y="278"/>
                  </a:lnTo>
                  <a:lnTo>
                    <a:pt x="102" y="193"/>
                  </a:lnTo>
                  <a:lnTo>
                    <a:pt x="94" y="278"/>
                  </a:lnTo>
                  <a:lnTo>
                    <a:pt x="83" y="273"/>
                  </a:lnTo>
                  <a:lnTo>
                    <a:pt x="77" y="264"/>
                  </a:lnTo>
                  <a:lnTo>
                    <a:pt x="72" y="249"/>
                  </a:lnTo>
                  <a:lnTo>
                    <a:pt x="67" y="233"/>
                  </a:lnTo>
                  <a:lnTo>
                    <a:pt x="64" y="216"/>
                  </a:lnTo>
                  <a:lnTo>
                    <a:pt x="59" y="201"/>
                  </a:lnTo>
                  <a:lnTo>
                    <a:pt x="51" y="190"/>
                  </a:lnTo>
                  <a:lnTo>
                    <a:pt x="40" y="184"/>
                  </a:lnTo>
                  <a:lnTo>
                    <a:pt x="24" y="184"/>
                  </a:lnTo>
                  <a:lnTo>
                    <a:pt x="0" y="193"/>
                  </a:lnTo>
                  <a:lnTo>
                    <a:pt x="35" y="134"/>
                  </a:lnTo>
                  <a:lnTo>
                    <a:pt x="27" y="144"/>
                  </a:lnTo>
                  <a:lnTo>
                    <a:pt x="34" y="150"/>
                  </a:lnTo>
                  <a:lnTo>
                    <a:pt x="38" y="153"/>
                  </a:lnTo>
                  <a:lnTo>
                    <a:pt x="43" y="152"/>
                  </a:lnTo>
                  <a:lnTo>
                    <a:pt x="48" y="150"/>
                  </a:lnTo>
                  <a:lnTo>
                    <a:pt x="53" y="145"/>
                  </a:lnTo>
                  <a:lnTo>
                    <a:pt x="56" y="139"/>
                  </a:lnTo>
                  <a:lnTo>
                    <a:pt x="61" y="134"/>
                  </a:lnTo>
                  <a:lnTo>
                    <a:pt x="66" y="129"/>
                  </a:lnTo>
                  <a:lnTo>
                    <a:pt x="70" y="128"/>
                  </a:lnTo>
                  <a:lnTo>
                    <a:pt x="77" y="126"/>
                  </a:lnTo>
                  <a:lnTo>
                    <a:pt x="82" y="112"/>
                  </a:lnTo>
                  <a:lnTo>
                    <a:pt x="85" y="97"/>
                  </a:lnTo>
                  <a:lnTo>
                    <a:pt x="91" y="81"/>
                  </a:lnTo>
                  <a:lnTo>
                    <a:pt x="98" y="67"/>
                  </a:lnTo>
                  <a:lnTo>
                    <a:pt x="106" y="53"/>
                  </a:lnTo>
                  <a:lnTo>
                    <a:pt x="115" y="40"/>
                  </a:lnTo>
                  <a:lnTo>
                    <a:pt x="125" y="27"/>
                  </a:lnTo>
                  <a:lnTo>
                    <a:pt x="136" y="17"/>
                  </a:lnTo>
                  <a:lnTo>
                    <a:pt x="149" y="8"/>
                  </a:lnTo>
                  <a:lnTo>
                    <a:pt x="162" y="0"/>
                  </a:lnTo>
                  <a:lnTo>
                    <a:pt x="160" y="5"/>
                  </a:lnTo>
                  <a:lnTo>
                    <a:pt x="157" y="11"/>
                  </a:lnTo>
                  <a:lnTo>
                    <a:pt x="150" y="19"/>
                  </a:lnTo>
                  <a:lnTo>
                    <a:pt x="144" y="27"/>
                  </a:lnTo>
                  <a:lnTo>
                    <a:pt x="138" y="35"/>
                  </a:lnTo>
                  <a:lnTo>
                    <a:pt x="131" y="45"/>
                  </a:lnTo>
                  <a:lnTo>
                    <a:pt x="128" y="56"/>
                  </a:lnTo>
                  <a:lnTo>
                    <a:pt x="128" y="65"/>
                  </a:lnTo>
                  <a:lnTo>
                    <a:pt x="133" y="75"/>
                  </a:lnTo>
                  <a:lnTo>
                    <a:pt x="144" y="85"/>
                  </a:lnTo>
                  <a:lnTo>
                    <a:pt x="144" y="85"/>
                  </a:lnTo>
                  <a:close/>
                </a:path>
              </a:pathLst>
            </a:custGeom>
            <a:solidFill>
              <a:srgbClr val="00A359"/>
            </a:solidFill>
            <a:ln w="9525">
              <a:noFill/>
              <a:round/>
              <a:headEnd/>
              <a:tailEnd/>
            </a:ln>
          </p:spPr>
          <p:txBody>
            <a:bodyPr/>
            <a:lstStyle/>
            <a:p>
              <a:endParaRPr lang="en-US"/>
            </a:p>
          </p:txBody>
        </p:sp>
      </p:grpSp>
      <p:sp>
        <p:nvSpPr>
          <p:cNvPr id="57554" name="Freeform 210"/>
          <p:cNvSpPr>
            <a:spLocks/>
          </p:cNvSpPr>
          <p:nvPr/>
        </p:nvSpPr>
        <p:spPr bwMode="auto">
          <a:xfrm>
            <a:off x="3424238" y="3387725"/>
            <a:ext cx="6350" cy="33338"/>
          </a:xfrm>
          <a:custGeom>
            <a:avLst/>
            <a:gdLst/>
            <a:ahLst/>
            <a:cxnLst>
              <a:cxn ang="0">
                <a:pos x="6" y="0"/>
              </a:cxn>
              <a:cxn ang="0">
                <a:pos x="0" y="41"/>
              </a:cxn>
              <a:cxn ang="0">
                <a:pos x="8" y="0"/>
              </a:cxn>
              <a:cxn ang="0">
                <a:pos x="8" y="0"/>
              </a:cxn>
              <a:cxn ang="0">
                <a:pos x="6" y="0"/>
              </a:cxn>
            </a:cxnLst>
            <a:rect l="0" t="0" r="r" b="b"/>
            <a:pathLst>
              <a:path w="8" h="41">
                <a:moveTo>
                  <a:pt x="6" y="0"/>
                </a:moveTo>
                <a:lnTo>
                  <a:pt x="0" y="41"/>
                </a:lnTo>
                <a:lnTo>
                  <a:pt x="8" y="0"/>
                </a:lnTo>
                <a:lnTo>
                  <a:pt x="8" y="0"/>
                </a:lnTo>
                <a:lnTo>
                  <a:pt x="6" y="0"/>
                </a:lnTo>
                <a:close/>
              </a:path>
            </a:pathLst>
          </a:custGeom>
          <a:solidFill>
            <a:srgbClr val="600C0C"/>
          </a:solidFill>
          <a:ln w="9525">
            <a:noFill/>
            <a:round/>
            <a:headEnd/>
            <a:tailEnd/>
          </a:ln>
        </p:spPr>
        <p:txBody>
          <a:bodyPr/>
          <a:lstStyle/>
          <a:p>
            <a:endParaRPr lang="en-US"/>
          </a:p>
        </p:txBody>
      </p:sp>
      <p:sp>
        <p:nvSpPr>
          <p:cNvPr id="57555" name="Freeform 211"/>
          <p:cNvSpPr>
            <a:spLocks/>
          </p:cNvSpPr>
          <p:nvPr/>
        </p:nvSpPr>
        <p:spPr bwMode="auto">
          <a:xfrm>
            <a:off x="3400425" y="3406775"/>
            <a:ext cx="9525" cy="49213"/>
          </a:xfrm>
          <a:custGeom>
            <a:avLst/>
            <a:gdLst/>
            <a:ahLst/>
            <a:cxnLst>
              <a:cxn ang="0">
                <a:pos x="0" y="59"/>
              </a:cxn>
              <a:cxn ang="0">
                <a:pos x="11" y="0"/>
              </a:cxn>
              <a:cxn ang="0">
                <a:pos x="1" y="43"/>
              </a:cxn>
              <a:cxn ang="0">
                <a:pos x="1" y="61"/>
              </a:cxn>
              <a:cxn ang="0">
                <a:pos x="1" y="61"/>
              </a:cxn>
              <a:cxn ang="0">
                <a:pos x="0" y="59"/>
              </a:cxn>
            </a:cxnLst>
            <a:rect l="0" t="0" r="r" b="b"/>
            <a:pathLst>
              <a:path w="11" h="61">
                <a:moveTo>
                  <a:pt x="0" y="59"/>
                </a:moveTo>
                <a:lnTo>
                  <a:pt x="11" y="0"/>
                </a:lnTo>
                <a:lnTo>
                  <a:pt x="1" y="43"/>
                </a:lnTo>
                <a:lnTo>
                  <a:pt x="1" y="61"/>
                </a:lnTo>
                <a:lnTo>
                  <a:pt x="1" y="61"/>
                </a:lnTo>
                <a:lnTo>
                  <a:pt x="0" y="59"/>
                </a:lnTo>
                <a:close/>
              </a:path>
            </a:pathLst>
          </a:custGeom>
          <a:solidFill>
            <a:srgbClr val="600C0C"/>
          </a:solidFill>
          <a:ln w="9525">
            <a:noFill/>
            <a:round/>
            <a:headEnd/>
            <a:tailEnd/>
          </a:ln>
        </p:spPr>
        <p:txBody>
          <a:bodyPr/>
          <a:lstStyle/>
          <a:p>
            <a:endParaRPr lang="en-US"/>
          </a:p>
        </p:txBody>
      </p:sp>
      <p:sp>
        <p:nvSpPr>
          <p:cNvPr id="57556" name="Freeform 212"/>
          <p:cNvSpPr>
            <a:spLocks/>
          </p:cNvSpPr>
          <p:nvPr/>
        </p:nvSpPr>
        <p:spPr bwMode="auto">
          <a:xfrm>
            <a:off x="3444875" y="3406775"/>
            <a:ext cx="4763" cy="34925"/>
          </a:xfrm>
          <a:custGeom>
            <a:avLst/>
            <a:gdLst/>
            <a:ahLst/>
            <a:cxnLst>
              <a:cxn ang="0">
                <a:pos x="7" y="0"/>
              </a:cxn>
              <a:cxn ang="0">
                <a:pos x="0" y="43"/>
              </a:cxn>
              <a:cxn ang="0">
                <a:pos x="7" y="0"/>
              </a:cxn>
              <a:cxn ang="0">
                <a:pos x="7" y="0"/>
              </a:cxn>
            </a:cxnLst>
            <a:rect l="0" t="0" r="r" b="b"/>
            <a:pathLst>
              <a:path w="7" h="43">
                <a:moveTo>
                  <a:pt x="7" y="0"/>
                </a:moveTo>
                <a:lnTo>
                  <a:pt x="0" y="43"/>
                </a:lnTo>
                <a:lnTo>
                  <a:pt x="7" y="0"/>
                </a:lnTo>
                <a:lnTo>
                  <a:pt x="7" y="0"/>
                </a:lnTo>
                <a:close/>
              </a:path>
            </a:pathLst>
          </a:custGeom>
          <a:solidFill>
            <a:srgbClr val="600C0C"/>
          </a:solidFill>
          <a:ln w="9525">
            <a:noFill/>
            <a:round/>
            <a:headEnd/>
            <a:tailEnd/>
          </a:ln>
        </p:spPr>
        <p:txBody>
          <a:bodyPr/>
          <a:lstStyle/>
          <a:p>
            <a:endParaRPr lang="en-US"/>
          </a:p>
        </p:txBody>
      </p:sp>
      <p:sp>
        <p:nvSpPr>
          <p:cNvPr id="57557" name="Freeform 213"/>
          <p:cNvSpPr>
            <a:spLocks/>
          </p:cNvSpPr>
          <p:nvPr/>
        </p:nvSpPr>
        <p:spPr bwMode="auto">
          <a:xfrm>
            <a:off x="3449638" y="3435350"/>
            <a:ext cx="7937" cy="60325"/>
          </a:xfrm>
          <a:custGeom>
            <a:avLst/>
            <a:gdLst/>
            <a:ahLst/>
            <a:cxnLst>
              <a:cxn ang="0">
                <a:pos x="9" y="0"/>
              </a:cxn>
              <a:cxn ang="0">
                <a:pos x="0" y="75"/>
              </a:cxn>
              <a:cxn ang="0">
                <a:pos x="11" y="0"/>
              </a:cxn>
              <a:cxn ang="0">
                <a:pos x="11" y="0"/>
              </a:cxn>
              <a:cxn ang="0">
                <a:pos x="9" y="0"/>
              </a:cxn>
            </a:cxnLst>
            <a:rect l="0" t="0" r="r" b="b"/>
            <a:pathLst>
              <a:path w="11" h="75">
                <a:moveTo>
                  <a:pt x="9" y="0"/>
                </a:moveTo>
                <a:lnTo>
                  <a:pt x="0" y="75"/>
                </a:lnTo>
                <a:lnTo>
                  <a:pt x="11" y="0"/>
                </a:lnTo>
                <a:lnTo>
                  <a:pt x="11" y="0"/>
                </a:lnTo>
                <a:lnTo>
                  <a:pt x="9" y="0"/>
                </a:lnTo>
                <a:close/>
              </a:path>
            </a:pathLst>
          </a:custGeom>
          <a:solidFill>
            <a:srgbClr val="600C0C"/>
          </a:solidFill>
          <a:ln w="9525">
            <a:noFill/>
            <a:round/>
            <a:headEnd/>
            <a:tailEnd/>
          </a:ln>
        </p:spPr>
        <p:txBody>
          <a:bodyPr/>
          <a:lstStyle/>
          <a:p>
            <a:endParaRPr lang="en-US"/>
          </a:p>
        </p:txBody>
      </p:sp>
      <p:sp>
        <p:nvSpPr>
          <p:cNvPr id="57558" name="Freeform 214"/>
          <p:cNvSpPr>
            <a:spLocks/>
          </p:cNvSpPr>
          <p:nvPr/>
        </p:nvSpPr>
        <p:spPr bwMode="auto">
          <a:xfrm>
            <a:off x="3516313" y="3546475"/>
            <a:ext cx="14287" cy="28575"/>
          </a:xfrm>
          <a:custGeom>
            <a:avLst/>
            <a:gdLst/>
            <a:ahLst/>
            <a:cxnLst>
              <a:cxn ang="0">
                <a:pos x="18" y="0"/>
              </a:cxn>
              <a:cxn ang="0">
                <a:pos x="0" y="35"/>
              </a:cxn>
              <a:cxn ang="0">
                <a:pos x="18" y="0"/>
              </a:cxn>
              <a:cxn ang="0">
                <a:pos x="18" y="0"/>
              </a:cxn>
            </a:cxnLst>
            <a:rect l="0" t="0" r="r" b="b"/>
            <a:pathLst>
              <a:path w="18" h="35">
                <a:moveTo>
                  <a:pt x="18" y="0"/>
                </a:moveTo>
                <a:lnTo>
                  <a:pt x="0" y="35"/>
                </a:lnTo>
                <a:lnTo>
                  <a:pt x="18" y="0"/>
                </a:lnTo>
                <a:lnTo>
                  <a:pt x="18" y="0"/>
                </a:lnTo>
                <a:close/>
              </a:path>
            </a:pathLst>
          </a:custGeom>
          <a:solidFill>
            <a:srgbClr val="600C0C"/>
          </a:solidFill>
          <a:ln w="9525">
            <a:noFill/>
            <a:round/>
            <a:headEnd/>
            <a:tailEnd/>
          </a:ln>
        </p:spPr>
        <p:txBody>
          <a:bodyPr/>
          <a:lstStyle/>
          <a:p>
            <a:endParaRPr lang="en-US"/>
          </a:p>
        </p:txBody>
      </p:sp>
      <p:sp>
        <p:nvSpPr>
          <p:cNvPr id="57559" name="Freeform 215"/>
          <p:cNvSpPr>
            <a:spLocks/>
          </p:cNvSpPr>
          <p:nvPr/>
        </p:nvSpPr>
        <p:spPr bwMode="auto">
          <a:xfrm>
            <a:off x="3435350" y="3589338"/>
            <a:ext cx="14288" cy="20637"/>
          </a:xfrm>
          <a:custGeom>
            <a:avLst/>
            <a:gdLst/>
            <a:ahLst/>
            <a:cxnLst>
              <a:cxn ang="0">
                <a:pos x="0" y="0"/>
              </a:cxn>
              <a:cxn ang="0">
                <a:pos x="18" y="25"/>
              </a:cxn>
              <a:cxn ang="0">
                <a:pos x="0" y="0"/>
              </a:cxn>
              <a:cxn ang="0">
                <a:pos x="0" y="0"/>
              </a:cxn>
            </a:cxnLst>
            <a:rect l="0" t="0" r="r" b="b"/>
            <a:pathLst>
              <a:path w="18" h="25">
                <a:moveTo>
                  <a:pt x="0" y="0"/>
                </a:moveTo>
                <a:lnTo>
                  <a:pt x="18" y="25"/>
                </a:lnTo>
                <a:lnTo>
                  <a:pt x="0" y="0"/>
                </a:lnTo>
                <a:lnTo>
                  <a:pt x="0" y="0"/>
                </a:lnTo>
                <a:close/>
              </a:path>
            </a:pathLst>
          </a:custGeom>
          <a:solidFill>
            <a:srgbClr val="600C0C"/>
          </a:solidFill>
          <a:ln w="9525">
            <a:noFill/>
            <a:round/>
            <a:headEnd/>
            <a:tailEnd/>
          </a:ln>
        </p:spPr>
        <p:txBody>
          <a:bodyPr/>
          <a:lstStyle/>
          <a:p>
            <a:endParaRPr lang="en-US"/>
          </a:p>
        </p:txBody>
      </p:sp>
      <p:pic>
        <p:nvPicPr>
          <p:cNvPr id="57561" name="Picture 217" descr="D:\IMAGES\FOOD_BEV\MEALS\BDL00054.WMF"/>
          <p:cNvPicPr>
            <a:picLocks noChangeAspect="1" noChangeArrowheads="1"/>
          </p:cNvPicPr>
          <p:nvPr/>
        </p:nvPicPr>
        <p:blipFill>
          <a:blip r:embed="rId6"/>
          <a:srcRect/>
          <a:stretch>
            <a:fillRect/>
          </a:stretch>
        </p:blipFill>
        <p:spPr bwMode="auto">
          <a:xfrm>
            <a:off x="6456363" y="0"/>
            <a:ext cx="2687637" cy="2971800"/>
          </a:xfrm>
          <a:prstGeom prst="rect">
            <a:avLst/>
          </a:prstGeom>
          <a:noFill/>
        </p:spPr>
      </p:pic>
      <p:pic>
        <p:nvPicPr>
          <p:cNvPr id="57562" name="Picture 218" descr="D:\IMAGES\FOOD_BEV\VEGETABL\BFH00009.WMF"/>
          <p:cNvPicPr>
            <a:picLocks noChangeAspect="1" noChangeArrowheads="1"/>
          </p:cNvPicPr>
          <p:nvPr/>
        </p:nvPicPr>
        <p:blipFill>
          <a:blip r:embed="rId7"/>
          <a:srcRect/>
          <a:stretch>
            <a:fillRect/>
          </a:stretch>
        </p:blipFill>
        <p:spPr bwMode="auto">
          <a:xfrm>
            <a:off x="2971800" y="2573338"/>
            <a:ext cx="3810000" cy="2970212"/>
          </a:xfrm>
          <a:prstGeom prst="rect">
            <a:avLst/>
          </a:prstGeom>
          <a:noFill/>
        </p:spPr>
      </p:pic>
      <p:sp>
        <p:nvSpPr>
          <p:cNvPr id="57563" name="WordArt 219"/>
          <p:cNvSpPr>
            <a:spLocks noChangeArrowheads="1" noChangeShapeType="1" noTextEdit="1"/>
          </p:cNvSpPr>
          <p:nvPr/>
        </p:nvSpPr>
        <p:spPr bwMode="auto">
          <a:xfrm>
            <a:off x="6553200" y="1371600"/>
            <a:ext cx="2352675" cy="619125"/>
          </a:xfrm>
          <a:prstGeom prst="rect">
            <a:avLst/>
          </a:prstGeom>
        </p:spPr>
        <p:txBody>
          <a:bodyPr wrap="none" fromWordArt="1">
            <a:prstTxWarp prst="textPlain">
              <a:avLst>
                <a:gd name="adj" fmla="val 50000"/>
              </a:avLst>
            </a:prstTxWarp>
          </a:bodyPr>
          <a:lstStyle/>
          <a:p>
            <a:pPr algn="ctr"/>
            <a:r>
              <a:rPr lang="en-US" sz="4000" kern="10">
                <a:ln w="19050">
                  <a:solidFill>
                    <a:srgbClr val="99CCFF"/>
                  </a:solidFill>
                  <a:round/>
                  <a:headEnd/>
                  <a:tailEnd/>
                </a:ln>
                <a:solidFill>
                  <a:srgbClr val="0066CC"/>
                </a:solidFill>
                <a:effectLst>
                  <a:outerShdw dist="35921" dir="2700000" algn="ctr" rotWithShape="0">
                    <a:srgbClr val="990000"/>
                  </a:outerShdw>
                </a:effectLst>
                <a:latin typeface="Impact"/>
              </a:rPr>
              <a:t>Exploratory</a:t>
            </a:r>
          </a:p>
        </p:txBody>
      </p:sp>
      <p:sp>
        <p:nvSpPr>
          <p:cNvPr id="57564" name="WordArt 220"/>
          <p:cNvSpPr>
            <a:spLocks noChangeArrowheads="1" noChangeShapeType="1" noTextEdit="1"/>
          </p:cNvSpPr>
          <p:nvPr/>
        </p:nvSpPr>
        <p:spPr bwMode="auto">
          <a:xfrm>
            <a:off x="228600" y="1524000"/>
            <a:ext cx="3190875" cy="619125"/>
          </a:xfrm>
          <a:prstGeom prst="rect">
            <a:avLst/>
          </a:prstGeom>
        </p:spPr>
        <p:txBody>
          <a:bodyPr wrap="none" fromWordArt="1">
            <a:prstTxWarp prst="textPlain">
              <a:avLst>
                <a:gd name="adj" fmla="val 50000"/>
              </a:avLst>
            </a:prstTxWarp>
          </a:bodyPr>
          <a:lstStyle/>
          <a:p>
            <a:pPr algn="ctr"/>
            <a:r>
              <a:rPr lang="en-US" sz="4000" kern="10">
                <a:ln w="19050">
                  <a:solidFill>
                    <a:srgbClr val="99CCFF"/>
                  </a:solidFill>
                  <a:round/>
                  <a:headEnd/>
                  <a:tailEnd/>
                </a:ln>
                <a:solidFill>
                  <a:srgbClr val="0066CC"/>
                </a:solidFill>
                <a:effectLst>
                  <a:outerShdw dist="35921" dir="2700000" algn="ctr" rotWithShape="0">
                    <a:srgbClr val="990000"/>
                  </a:outerShdw>
                </a:effectLst>
                <a:latin typeface="Impact"/>
              </a:rPr>
              <a:t>Supplementary</a:t>
            </a:r>
          </a:p>
        </p:txBody>
      </p:sp>
      <p:sp>
        <p:nvSpPr>
          <p:cNvPr id="57565" name="WordArt 221"/>
          <p:cNvSpPr>
            <a:spLocks noChangeArrowheads="1" noChangeShapeType="1" noTextEdit="1"/>
          </p:cNvSpPr>
          <p:nvPr/>
        </p:nvSpPr>
        <p:spPr bwMode="auto">
          <a:xfrm>
            <a:off x="457200" y="5715000"/>
            <a:ext cx="2771775" cy="619125"/>
          </a:xfrm>
          <a:prstGeom prst="rect">
            <a:avLst/>
          </a:prstGeom>
        </p:spPr>
        <p:txBody>
          <a:bodyPr wrap="none" fromWordArt="1">
            <a:prstTxWarp prst="textPlain">
              <a:avLst>
                <a:gd name="adj" fmla="val 50000"/>
              </a:avLst>
            </a:prstTxWarp>
          </a:bodyPr>
          <a:lstStyle/>
          <a:p>
            <a:pPr algn="ctr"/>
            <a:r>
              <a:rPr lang="en-US" sz="4000" kern="10">
                <a:ln w="19050">
                  <a:solidFill>
                    <a:srgbClr val="99CCFF"/>
                  </a:solidFill>
                  <a:round/>
                  <a:headEnd/>
                  <a:tailEnd/>
                </a:ln>
                <a:solidFill>
                  <a:srgbClr val="0066CC"/>
                </a:solidFill>
                <a:effectLst>
                  <a:outerShdw dist="35921" dir="2700000" algn="ctr" rotWithShape="0">
                    <a:srgbClr val="990000"/>
                  </a:outerShdw>
                </a:effectLst>
                <a:latin typeface="Impact"/>
              </a:rPr>
              <a:t>Improvement</a:t>
            </a:r>
          </a:p>
        </p:txBody>
      </p:sp>
      <p:sp>
        <p:nvSpPr>
          <p:cNvPr id="57566" name="WordArt 222"/>
          <p:cNvSpPr>
            <a:spLocks noChangeArrowheads="1" noChangeShapeType="1" noTextEdit="1"/>
          </p:cNvSpPr>
          <p:nvPr/>
        </p:nvSpPr>
        <p:spPr bwMode="auto">
          <a:xfrm>
            <a:off x="5638800" y="5562600"/>
            <a:ext cx="2771775" cy="619125"/>
          </a:xfrm>
          <a:prstGeom prst="rect">
            <a:avLst/>
          </a:prstGeom>
        </p:spPr>
        <p:txBody>
          <a:bodyPr wrap="none" fromWordArt="1">
            <a:prstTxWarp prst="textPlain">
              <a:avLst>
                <a:gd name="adj" fmla="val 50000"/>
              </a:avLst>
            </a:prstTxWarp>
          </a:bodyPr>
          <a:lstStyle/>
          <a:p>
            <a:pPr algn="ctr"/>
            <a:r>
              <a:rPr lang="en-US" sz="4000" kern="10">
                <a:ln w="19050">
                  <a:solidFill>
                    <a:srgbClr val="99CCFF"/>
                  </a:solidFill>
                  <a:round/>
                  <a:headEnd/>
                  <a:tailEnd/>
                </a:ln>
                <a:solidFill>
                  <a:srgbClr val="0066CC"/>
                </a:solidFill>
                <a:effectLst>
                  <a:outerShdw dist="35921" dir="2700000" algn="ctr" rotWithShape="0">
                    <a:srgbClr val="990000"/>
                  </a:outerShdw>
                </a:effectLst>
                <a:latin typeface="Impact"/>
              </a:rPr>
              <a:t>Entrepreneurship</a:t>
            </a:r>
          </a:p>
        </p:txBody>
      </p:sp>
      <p:sp>
        <p:nvSpPr>
          <p:cNvPr id="57568" name="WordArt 224"/>
          <p:cNvSpPr>
            <a:spLocks noChangeArrowheads="1" noChangeShapeType="1" noTextEdit="1"/>
          </p:cNvSpPr>
          <p:nvPr/>
        </p:nvSpPr>
        <p:spPr bwMode="auto">
          <a:xfrm>
            <a:off x="2209800" y="2438400"/>
            <a:ext cx="2771775" cy="619125"/>
          </a:xfrm>
          <a:prstGeom prst="rect">
            <a:avLst/>
          </a:prstGeom>
        </p:spPr>
        <p:txBody>
          <a:bodyPr wrap="none" fromWordArt="1">
            <a:prstTxWarp prst="textPlain">
              <a:avLst>
                <a:gd name="adj" fmla="val 50000"/>
              </a:avLst>
            </a:prstTxWarp>
          </a:bodyPr>
          <a:lstStyle/>
          <a:p>
            <a:pPr algn="ctr"/>
            <a:r>
              <a:rPr lang="en-US" sz="4000" kern="10">
                <a:ln w="19050">
                  <a:solidFill>
                    <a:srgbClr val="99CCFF"/>
                  </a:solidFill>
                  <a:round/>
                  <a:headEnd/>
                  <a:tailEnd/>
                </a:ln>
                <a:solidFill>
                  <a:srgbClr val="0066CC"/>
                </a:solidFill>
                <a:effectLst>
                  <a:outerShdw dist="35921" dir="2700000" algn="ctr" rotWithShape="0">
                    <a:srgbClr val="990000"/>
                  </a:outerShdw>
                </a:effectLst>
                <a:latin typeface="Impact"/>
              </a:rPr>
              <a:t>Placement</a:t>
            </a:r>
          </a:p>
        </p:txBody>
      </p:sp>
      <p:sp>
        <p:nvSpPr>
          <p:cNvPr id="57569" name="WordArt 225"/>
          <p:cNvSpPr>
            <a:spLocks noChangeArrowheads="1" noChangeShapeType="1" noTextEdit="1"/>
          </p:cNvSpPr>
          <p:nvPr/>
        </p:nvSpPr>
        <p:spPr bwMode="auto">
          <a:xfrm>
            <a:off x="3200400" y="4191000"/>
            <a:ext cx="2771775" cy="619125"/>
          </a:xfrm>
          <a:prstGeom prst="rect">
            <a:avLst/>
          </a:prstGeom>
        </p:spPr>
        <p:txBody>
          <a:bodyPr wrap="none" fromWordArt="1">
            <a:prstTxWarp prst="textPlain">
              <a:avLst>
                <a:gd name="adj" fmla="val 50000"/>
              </a:avLst>
            </a:prstTxWarp>
          </a:bodyPr>
          <a:lstStyle/>
          <a:p>
            <a:pPr algn="ctr"/>
            <a:r>
              <a:rPr lang="en-US" sz="4000" kern="10">
                <a:ln w="19050">
                  <a:solidFill>
                    <a:srgbClr val="99CCFF"/>
                  </a:solidFill>
                  <a:round/>
                  <a:headEnd/>
                  <a:tailEnd/>
                </a:ln>
                <a:solidFill>
                  <a:srgbClr val="0066CC"/>
                </a:solidFill>
                <a:effectLst>
                  <a:outerShdw dist="35921" dir="2700000" algn="ctr" rotWithShape="0">
                    <a:srgbClr val="990000"/>
                  </a:outerShdw>
                </a:effectLst>
                <a:latin typeface="Impact"/>
              </a:rPr>
              <a:t>Research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Turning SAE into a JOB</a:t>
            </a:r>
          </a:p>
        </p:txBody>
      </p:sp>
      <p:sp>
        <p:nvSpPr>
          <p:cNvPr id="99331" name="Rectangle 3"/>
          <p:cNvSpPr>
            <a:spLocks noGrp="1" noChangeArrowheads="1"/>
          </p:cNvSpPr>
          <p:nvPr>
            <p:ph type="body" sz="half" idx="1"/>
          </p:nvPr>
        </p:nvSpPr>
        <p:spPr/>
        <p:txBody>
          <a:bodyPr/>
          <a:lstStyle/>
          <a:p>
            <a:r>
              <a:rPr lang="en-US"/>
              <a:t>A “word ladder” is an activity where one letter in a word is changed to form a new word. You change one letter at a time until you have a new word. See if you can change SAE into JOB.</a:t>
            </a:r>
          </a:p>
        </p:txBody>
      </p:sp>
      <p:graphicFrame>
        <p:nvGraphicFramePr>
          <p:cNvPr id="99333" name="Rectangle 5"/>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99335" name="Clip" r:id="rId3" imgW="0" imgH="0" progId="MS_ClipArt_Gallery.5">
                  <p:embed/>
                </p:oleObj>
              </mc:Choice>
              <mc:Fallback>
                <p:oleObj name="Clip" r:id="rId3" imgW="0" imgH="0" progId="MS_ClipArt_Gallery.5">
                  <p:embed/>
                  <p:pic>
                    <p:nvPicPr>
                      <p:cNvPr id="0" name="Rectangle 5"/>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9335" name="Picture 7" descr="D:\IMAGES\HARDWARE\PAINTING\BJD00007.WMF"/>
          <p:cNvPicPr>
            <a:picLocks noChangeAspect="1" noChangeArrowheads="1"/>
          </p:cNvPicPr>
          <p:nvPr/>
        </p:nvPicPr>
        <p:blipFill>
          <a:blip r:embed="rId4"/>
          <a:srcRect/>
          <a:stretch>
            <a:fillRect/>
          </a:stretch>
        </p:blipFill>
        <p:spPr bwMode="auto">
          <a:xfrm>
            <a:off x="7783513" y="381000"/>
            <a:ext cx="1023937" cy="4800600"/>
          </a:xfrm>
          <a:prstGeom prst="rect">
            <a:avLst/>
          </a:prstGeom>
          <a:noFill/>
        </p:spPr>
      </p:pic>
      <p:sp>
        <p:nvSpPr>
          <p:cNvPr id="99336" name="Text Box 8"/>
          <p:cNvSpPr txBox="1">
            <a:spLocks noChangeArrowheads="1"/>
          </p:cNvSpPr>
          <p:nvPr/>
        </p:nvSpPr>
        <p:spPr bwMode="auto">
          <a:xfrm>
            <a:off x="5029200" y="1905000"/>
            <a:ext cx="1443038" cy="519113"/>
          </a:xfrm>
          <a:prstGeom prst="rect">
            <a:avLst/>
          </a:prstGeom>
          <a:noFill/>
          <a:ln w="12700" cap="sq">
            <a:noFill/>
            <a:miter lim="800000"/>
            <a:headEnd type="none" w="sm" len="sm"/>
            <a:tailEnd type="none" w="sm" len="sm"/>
          </a:ln>
          <a:effectLst/>
        </p:spPr>
        <p:txBody>
          <a:bodyPr wrap="none">
            <a:spAutoFit/>
          </a:bodyPr>
          <a:lstStyle/>
          <a:p>
            <a:r>
              <a:rPr lang="en-US" sz="2800" b="1"/>
              <a:t>• J  O  B</a:t>
            </a:r>
            <a:endParaRPr lang="en-US"/>
          </a:p>
        </p:txBody>
      </p:sp>
      <p:sp>
        <p:nvSpPr>
          <p:cNvPr id="99337" name="Text Box 9"/>
          <p:cNvSpPr txBox="1">
            <a:spLocks noChangeArrowheads="1"/>
          </p:cNvSpPr>
          <p:nvPr/>
        </p:nvSpPr>
        <p:spPr bwMode="auto">
          <a:xfrm>
            <a:off x="5029200" y="2770188"/>
            <a:ext cx="17526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 __ __ __</a:t>
            </a:r>
          </a:p>
        </p:txBody>
      </p:sp>
      <p:sp>
        <p:nvSpPr>
          <p:cNvPr id="99338" name="Text Box 10"/>
          <p:cNvSpPr txBox="1">
            <a:spLocks noChangeArrowheads="1"/>
          </p:cNvSpPr>
          <p:nvPr/>
        </p:nvSpPr>
        <p:spPr bwMode="auto">
          <a:xfrm>
            <a:off x="5029200" y="3573463"/>
            <a:ext cx="17526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 __ __ __</a:t>
            </a:r>
          </a:p>
        </p:txBody>
      </p:sp>
      <p:sp>
        <p:nvSpPr>
          <p:cNvPr id="99339" name="Text Box 11"/>
          <p:cNvSpPr txBox="1">
            <a:spLocks noChangeArrowheads="1"/>
          </p:cNvSpPr>
          <p:nvPr/>
        </p:nvSpPr>
        <p:spPr bwMode="auto">
          <a:xfrm>
            <a:off x="5029200" y="4376738"/>
            <a:ext cx="17526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 __ __ __</a:t>
            </a:r>
          </a:p>
        </p:txBody>
      </p:sp>
      <p:sp>
        <p:nvSpPr>
          <p:cNvPr id="99340" name="Text Box 12"/>
          <p:cNvSpPr txBox="1">
            <a:spLocks noChangeArrowheads="1"/>
          </p:cNvSpPr>
          <p:nvPr/>
        </p:nvSpPr>
        <p:spPr bwMode="auto">
          <a:xfrm>
            <a:off x="5029200" y="5181600"/>
            <a:ext cx="1444625" cy="519113"/>
          </a:xfrm>
          <a:prstGeom prst="rect">
            <a:avLst/>
          </a:prstGeom>
          <a:noFill/>
          <a:ln w="12700" cap="sq">
            <a:noFill/>
            <a:miter lim="800000"/>
            <a:headEnd type="none" w="sm" len="sm"/>
            <a:tailEnd type="none" w="sm" len="sm"/>
          </a:ln>
          <a:effectLst/>
        </p:spPr>
        <p:txBody>
          <a:bodyPr wrap="none">
            <a:spAutoFit/>
          </a:bodyPr>
          <a:lstStyle/>
          <a:p>
            <a:r>
              <a:rPr lang="en-US" sz="2800" b="1"/>
              <a:t>• S  A  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Read this carefully! </a:t>
            </a:r>
          </a:p>
        </p:txBody>
      </p:sp>
      <p:graphicFrame>
        <p:nvGraphicFramePr>
          <p:cNvPr id="12291" name="Object 3"/>
          <p:cNvGraphicFramePr>
            <a:graphicFrameLocks noChangeAspect="1"/>
          </p:cNvGraphicFramePr>
          <p:nvPr/>
        </p:nvGraphicFramePr>
        <p:xfrm>
          <a:off x="914400" y="1752600"/>
          <a:ext cx="6145213" cy="4479925"/>
        </p:xfrm>
        <a:graphic>
          <a:graphicData uri="http://schemas.openxmlformats.org/presentationml/2006/ole">
            <mc:AlternateContent xmlns:mc="http://schemas.openxmlformats.org/markup-compatibility/2006">
              <mc:Choice xmlns:v="urn:schemas-microsoft-com:vml" Requires="v">
                <p:oleObj spid="_x0000_s12293" name="Document" r:id="rId3" imgW="3629520" imgH="2646720" progId="Word.Document.8">
                  <p:embed/>
                </p:oleObj>
              </mc:Choice>
              <mc:Fallback>
                <p:oleObj name="Document" r:id="rId3" imgW="3629520" imgH="264672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6145213" cy="447992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Text Box 4"/>
          <p:cNvSpPr txBox="1">
            <a:spLocks noChangeArrowheads="1"/>
          </p:cNvSpPr>
          <p:nvPr/>
        </p:nvSpPr>
        <p:spPr bwMode="auto">
          <a:xfrm>
            <a:off x="1371600" y="2895600"/>
            <a:ext cx="5181600" cy="2647950"/>
          </a:xfrm>
          <a:prstGeom prst="rect">
            <a:avLst/>
          </a:prstGeom>
          <a:solidFill>
            <a:schemeClr val="tx1"/>
          </a:solidFill>
          <a:ln w="12700" cap="sq">
            <a:noFill/>
            <a:miter lim="800000"/>
            <a:headEnd type="none" w="sm" len="sm"/>
            <a:tailEnd type="none" w="sm" len="sm"/>
          </a:ln>
          <a:effectLst/>
        </p:spPr>
        <p:txBody>
          <a:bodyPr>
            <a:spAutoFit/>
          </a:bodyPr>
          <a:lstStyle/>
          <a:p>
            <a:pPr>
              <a:spcBef>
                <a:spcPct val="50000"/>
              </a:spcBef>
            </a:pPr>
            <a:r>
              <a:rPr lang="en-US">
                <a:solidFill>
                  <a:schemeClr val="bg2"/>
                </a:solidFill>
              </a:rPr>
              <a:t>Wanted: Dependable person to handle over the counter sales in a busy garden center. Pay is $7.50 an hour. Neat appearance important along with the ability to work with people. Experience in working with plants a must. Call 515-2396 for an interview.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What was the same in all 3 ads?</a:t>
            </a:r>
          </a:p>
        </p:txBody>
      </p:sp>
      <p:sp>
        <p:nvSpPr>
          <p:cNvPr id="13315" name="Rectangle 3"/>
          <p:cNvSpPr>
            <a:spLocks noGrp="1" noChangeArrowheads="1"/>
          </p:cNvSpPr>
          <p:nvPr>
            <p:ph type="body" idx="1"/>
          </p:nvPr>
        </p:nvSpPr>
        <p:spPr/>
        <p:txBody>
          <a:bodyPr/>
          <a:lstStyle/>
          <a:p>
            <a:r>
              <a:rPr lang="en-US"/>
              <a:t>Each advertisement wanted the person to be experienced. People who have experience have the edge in landing a job. But:</a:t>
            </a:r>
          </a:p>
          <a:p>
            <a:pPr lvl="1"/>
            <a:r>
              <a:rPr lang="en-US"/>
              <a:t>How do you get experience without first having a job?</a:t>
            </a:r>
          </a:p>
          <a:p>
            <a:pPr lvl="1"/>
            <a:r>
              <a:rPr lang="en-US"/>
              <a:t>How do you get a job </a:t>
            </a:r>
            <a:br>
              <a:rPr lang="en-US"/>
            </a:br>
            <a:r>
              <a:rPr lang="en-US"/>
              <a:t>without first having experience?</a:t>
            </a:r>
          </a:p>
          <a:p>
            <a:endParaRPr lang="en-US"/>
          </a:p>
        </p:txBody>
      </p:sp>
      <p:grpSp>
        <p:nvGrpSpPr>
          <p:cNvPr id="13322" name="Group 10"/>
          <p:cNvGrpSpPr>
            <a:grpSpLocks/>
          </p:cNvGrpSpPr>
          <p:nvPr/>
        </p:nvGrpSpPr>
        <p:grpSpPr bwMode="auto">
          <a:xfrm>
            <a:off x="6324600" y="4078288"/>
            <a:ext cx="2293938" cy="2779712"/>
            <a:chOff x="1436" y="409"/>
            <a:chExt cx="2890" cy="3502"/>
          </a:xfrm>
        </p:grpSpPr>
        <p:sp>
          <p:nvSpPr>
            <p:cNvPr id="13318" name="Freeform 6"/>
            <p:cNvSpPr>
              <a:spLocks/>
            </p:cNvSpPr>
            <p:nvPr/>
          </p:nvSpPr>
          <p:spPr bwMode="auto">
            <a:xfrm>
              <a:off x="2115" y="1186"/>
              <a:ext cx="2211" cy="2725"/>
            </a:xfrm>
            <a:custGeom>
              <a:avLst/>
              <a:gdLst/>
              <a:ahLst/>
              <a:cxnLst>
                <a:cxn ang="0">
                  <a:pos x="2548" y="1270"/>
                </a:cxn>
                <a:cxn ang="0">
                  <a:pos x="2622" y="1390"/>
                </a:cxn>
                <a:cxn ang="0">
                  <a:pos x="2699" y="1577"/>
                </a:cxn>
                <a:cxn ang="0">
                  <a:pos x="2744" y="1776"/>
                </a:cxn>
                <a:cxn ang="0">
                  <a:pos x="2744" y="1972"/>
                </a:cxn>
                <a:cxn ang="0">
                  <a:pos x="2699" y="2158"/>
                </a:cxn>
                <a:cxn ang="0">
                  <a:pos x="2622" y="2348"/>
                </a:cxn>
                <a:cxn ang="0">
                  <a:pos x="2504" y="2521"/>
                </a:cxn>
                <a:cxn ang="0">
                  <a:pos x="2352" y="2665"/>
                </a:cxn>
                <a:cxn ang="0">
                  <a:pos x="2176" y="2779"/>
                </a:cxn>
                <a:cxn ang="0">
                  <a:pos x="1988" y="2862"/>
                </a:cxn>
                <a:cxn ang="0">
                  <a:pos x="1778" y="2907"/>
                </a:cxn>
                <a:cxn ang="0">
                  <a:pos x="1549" y="2923"/>
                </a:cxn>
                <a:cxn ang="0">
                  <a:pos x="1565" y="2915"/>
                </a:cxn>
                <a:cxn ang="0">
                  <a:pos x="1565" y="2085"/>
                </a:cxn>
                <a:cxn ang="0">
                  <a:pos x="0" y="3654"/>
                </a:cxn>
                <a:cxn ang="0">
                  <a:pos x="1528" y="5450"/>
                </a:cxn>
                <a:cxn ang="0">
                  <a:pos x="1528" y="4682"/>
                </a:cxn>
                <a:cxn ang="0">
                  <a:pos x="1867" y="4637"/>
                </a:cxn>
                <a:cxn ang="0">
                  <a:pos x="2222" y="4560"/>
                </a:cxn>
                <a:cxn ang="0">
                  <a:pos x="2548" y="4434"/>
                </a:cxn>
                <a:cxn ang="0">
                  <a:pos x="2872" y="4290"/>
                </a:cxn>
                <a:cxn ang="0">
                  <a:pos x="3169" y="4108"/>
                </a:cxn>
                <a:cxn ang="0">
                  <a:pos x="3431" y="3889"/>
                </a:cxn>
                <a:cxn ang="0">
                  <a:pos x="3689" y="3654"/>
                </a:cxn>
                <a:cxn ang="0">
                  <a:pos x="3894" y="3398"/>
                </a:cxn>
                <a:cxn ang="0">
                  <a:pos x="4075" y="3113"/>
                </a:cxn>
                <a:cxn ang="0">
                  <a:pos x="4218" y="2802"/>
                </a:cxn>
                <a:cxn ang="0">
                  <a:pos x="4331" y="2492"/>
                </a:cxn>
                <a:cxn ang="0">
                  <a:pos x="4393" y="2158"/>
                </a:cxn>
                <a:cxn ang="0">
                  <a:pos x="4422" y="1842"/>
                </a:cxn>
                <a:cxn ang="0">
                  <a:pos x="4408" y="1509"/>
                </a:cxn>
                <a:cxn ang="0">
                  <a:pos x="4354" y="1194"/>
                </a:cxn>
                <a:cxn ang="0">
                  <a:pos x="4247" y="876"/>
                </a:cxn>
                <a:cxn ang="0">
                  <a:pos x="4121" y="574"/>
                </a:cxn>
                <a:cxn ang="0">
                  <a:pos x="3954" y="281"/>
                </a:cxn>
                <a:cxn ang="0">
                  <a:pos x="3749" y="15"/>
                </a:cxn>
                <a:cxn ang="0">
                  <a:pos x="3743" y="9"/>
                </a:cxn>
                <a:cxn ang="0">
                  <a:pos x="3743" y="0"/>
                </a:cxn>
                <a:cxn ang="0">
                  <a:pos x="2548" y="1270"/>
                </a:cxn>
                <a:cxn ang="0">
                  <a:pos x="2548" y="1270"/>
                </a:cxn>
              </a:cxnLst>
              <a:rect l="0" t="0" r="r" b="b"/>
              <a:pathLst>
                <a:path w="4422" h="5450">
                  <a:moveTo>
                    <a:pt x="2548" y="1270"/>
                  </a:moveTo>
                  <a:lnTo>
                    <a:pt x="2622" y="1390"/>
                  </a:lnTo>
                  <a:lnTo>
                    <a:pt x="2699" y="1577"/>
                  </a:lnTo>
                  <a:lnTo>
                    <a:pt x="2744" y="1776"/>
                  </a:lnTo>
                  <a:lnTo>
                    <a:pt x="2744" y="1972"/>
                  </a:lnTo>
                  <a:lnTo>
                    <a:pt x="2699" y="2158"/>
                  </a:lnTo>
                  <a:lnTo>
                    <a:pt x="2622" y="2348"/>
                  </a:lnTo>
                  <a:lnTo>
                    <a:pt x="2504" y="2521"/>
                  </a:lnTo>
                  <a:lnTo>
                    <a:pt x="2352" y="2665"/>
                  </a:lnTo>
                  <a:lnTo>
                    <a:pt x="2176" y="2779"/>
                  </a:lnTo>
                  <a:lnTo>
                    <a:pt x="1988" y="2862"/>
                  </a:lnTo>
                  <a:lnTo>
                    <a:pt x="1778" y="2907"/>
                  </a:lnTo>
                  <a:lnTo>
                    <a:pt x="1549" y="2923"/>
                  </a:lnTo>
                  <a:lnTo>
                    <a:pt x="1565" y="2915"/>
                  </a:lnTo>
                  <a:lnTo>
                    <a:pt x="1565" y="2085"/>
                  </a:lnTo>
                  <a:lnTo>
                    <a:pt x="0" y="3654"/>
                  </a:lnTo>
                  <a:lnTo>
                    <a:pt x="1528" y="5450"/>
                  </a:lnTo>
                  <a:lnTo>
                    <a:pt x="1528" y="4682"/>
                  </a:lnTo>
                  <a:lnTo>
                    <a:pt x="1867" y="4637"/>
                  </a:lnTo>
                  <a:lnTo>
                    <a:pt x="2222" y="4560"/>
                  </a:lnTo>
                  <a:lnTo>
                    <a:pt x="2548" y="4434"/>
                  </a:lnTo>
                  <a:lnTo>
                    <a:pt x="2872" y="4290"/>
                  </a:lnTo>
                  <a:lnTo>
                    <a:pt x="3169" y="4108"/>
                  </a:lnTo>
                  <a:lnTo>
                    <a:pt x="3431" y="3889"/>
                  </a:lnTo>
                  <a:lnTo>
                    <a:pt x="3689" y="3654"/>
                  </a:lnTo>
                  <a:lnTo>
                    <a:pt x="3894" y="3398"/>
                  </a:lnTo>
                  <a:lnTo>
                    <a:pt x="4075" y="3113"/>
                  </a:lnTo>
                  <a:lnTo>
                    <a:pt x="4218" y="2802"/>
                  </a:lnTo>
                  <a:lnTo>
                    <a:pt x="4331" y="2492"/>
                  </a:lnTo>
                  <a:lnTo>
                    <a:pt x="4393" y="2158"/>
                  </a:lnTo>
                  <a:lnTo>
                    <a:pt x="4422" y="1842"/>
                  </a:lnTo>
                  <a:lnTo>
                    <a:pt x="4408" y="1509"/>
                  </a:lnTo>
                  <a:lnTo>
                    <a:pt x="4354" y="1194"/>
                  </a:lnTo>
                  <a:lnTo>
                    <a:pt x="4247" y="876"/>
                  </a:lnTo>
                  <a:lnTo>
                    <a:pt x="4121" y="574"/>
                  </a:lnTo>
                  <a:lnTo>
                    <a:pt x="3954" y="281"/>
                  </a:lnTo>
                  <a:lnTo>
                    <a:pt x="3749" y="15"/>
                  </a:lnTo>
                  <a:lnTo>
                    <a:pt x="3743" y="9"/>
                  </a:lnTo>
                  <a:lnTo>
                    <a:pt x="3743" y="0"/>
                  </a:lnTo>
                  <a:lnTo>
                    <a:pt x="2548" y="1270"/>
                  </a:lnTo>
                  <a:lnTo>
                    <a:pt x="2548" y="1270"/>
                  </a:lnTo>
                </a:path>
              </a:pathLst>
            </a:custGeom>
            <a:noFill/>
            <a:ln w="1588">
              <a:solidFill>
                <a:srgbClr val="428342"/>
              </a:solidFill>
              <a:prstDash val="solid"/>
              <a:round/>
              <a:headEnd/>
              <a:tailEnd/>
            </a:ln>
          </p:spPr>
          <p:txBody>
            <a:bodyPr/>
            <a:lstStyle/>
            <a:p>
              <a:endParaRPr lang="en-US"/>
            </a:p>
          </p:txBody>
        </p:sp>
        <p:grpSp>
          <p:nvGrpSpPr>
            <p:cNvPr id="13321" name="Group 9"/>
            <p:cNvGrpSpPr>
              <a:grpSpLocks/>
            </p:cNvGrpSpPr>
            <p:nvPr/>
          </p:nvGrpSpPr>
          <p:grpSpPr bwMode="auto">
            <a:xfrm>
              <a:off x="1440" y="432"/>
              <a:ext cx="2886" cy="3479"/>
              <a:chOff x="1440" y="432"/>
              <a:chExt cx="2886" cy="3479"/>
            </a:xfrm>
          </p:grpSpPr>
          <p:sp>
            <p:nvSpPr>
              <p:cNvPr id="13317" name="Freeform 5"/>
              <p:cNvSpPr>
                <a:spLocks/>
              </p:cNvSpPr>
              <p:nvPr/>
            </p:nvSpPr>
            <p:spPr bwMode="auto">
              <a:xfrm>
                <a:off x="2115" y="1186"/>
                <a:ext cx="2211" cy="2725"/>
              </a:xfrm>
              <a:custGeom>
                <a:avLst/>
                <a:gdLst/>
                <a:ahLst/>
                <a:cxnLst>
                  <a:cxn ang="0">
                    <a:pos x="2548" y="1270"/>
                  </a:cxn>
                  <a:cxn ang="0">
                    <a:pos x="2622" y="1390"/>
                  </a:cxn>
                  <a:cxn ang="0">
                    <a:pos x="2699" y="1577"/>
                  </a:cxn>
                  <a:cxn ang="0">
                    <a:pos x="2744" y="1776"/>
                  </a:cxn>
                  <a:cxn ang="0">
                    <a:pos x="2744" y="1972"/>
                  </a:cxn>
                  <a:cxn ang="0">
                    <a:pos x="2699" y="2158"/>
                  </a:cxn>
                  <a:cxn ang="0">
                    <a:pos x="2622" y="2348"/>
                  </a:cxn>
                  <a:cxn ang="0">
                    <a:pos x="2504" y="2521"/>
                  </a:cxn>
                  <a:cxn ang="0">
                    <a:pos x="2352" y="2665"/>
                  </a:cxn>
                  <a:cxn ang="0">
                    <a:pos x="2176" y="2779"/>
                  </a:cxn>
                  <a:cxn ang="0">
                    <a:pos x="1988" y="2862"/>
                  </a:cxn>
                  <a:cxn ang="0">
                    <a:pos x="1778" y="2907"/>
                  </a:cxn>
                  <a:cxn ang="0">
                    <a:pos x="1549" y="2923"/>
                  </a:cxn>
                  <a:cxn ang="0">
                    <a:pos x="1565" y="2915"/>
                  </a:cxn>
                  <a:cxn ang="0">
                    <a:pos x="1565" y="2085"/>
                  </a:cxn>
                  <a:cxn ang="0">
                    <a:pos x="0" y="3654"/>
                  </a:cxn>
                  <a:cxn ang="0">
                    <a:pos x="1528" y="5450"/>
                  </a:cxn>
                  <a:cxn ang="0">
                    <a:pos x="1528" y="4682"/>
                  </a:cxn>
                  <a:cxn ang="0">
                    <a:pos x="1867" y="4637"/>
                  </a:cxn>
                  <a:cxn ang="0">
                    <a:pos x="2222" y="4560"/>
                  </a:cxn>
                  <a:cxn ang="0">
                    <a:pos x="2548" y="4434"/>
                  </a:cxn>
                  <a:cxn ang="0">
                    <a:pos x="2872" y="4290"/>
                  </a:cxn>
                  <a:cxn ang="0">
                    <a:pos x="3169" y="4108"/>
                  </a:cxn>
                  <a:cxn ang="0">
                    <a:pos x="3431" y="3889"/>
                  </a:cxn>
                  <a:cxn ang="0">
                    <a:pos x="3689" y="3654"/>
                  </a:cxn>
                  <a:cxn ang="0">
                    <a:pos x="3894" y="3398"/>
                  </a:cxn>
                  <a:cxn ang="0">
                    <a:pos x="4075" y="3113"/>
                  </a:cxn>
                  <a:cxn ang="0">
                    <a:pos x="4218" y="2802"/>
                  </a:cxn>
                  <a:cxn ang="0">
                    <a:pos x="4331" y="2492"/>
                  </a:cxn>
                  <a:cxn ang="0">
                    <a:pos x="4393" y="2158"/>
                  </a:cxn>
                  <a:cxn ang="0">
                    <a:pos x="4422" y="1842"/>
                  </a:cxn>
                  <a:cxn ang="0">
                    <a:pos x="4408" y="1509"/>
                  </a:cxn>
                  <a:cxn ang="0">
                    <a:pos x="4354" y="1194"/>
                  </a:cxn>
                  <a:cxn ang="0">
                    <a:pos x="4247" y="876"/>
                  </a:cxn>
                  <a:cxn ang="0">
                    <a:pos x="4121" y="574"/>
                  </a:cxn>
                  <a:cxn ang="0">
                    <a:pos x="3954" y="281"/>
                  </a:cxn>
                  <a:cxn ang="0">
                    <a:pos x="3749" y="15"/>
                  </a:cxn>
                  <a:cxn ang="0">
                    <a:pos x="3743" y="9"/>
                  </a:cxn>
                  <a:cxn ang="0">
                    <a:pos x="3743" y="0"/>
                  </a:cxn>
                  <a:cxn ang="0">
                    <a:pos x="2548" y="1270"/>
                  </a:cxn>
                  <a:cxn ang="0">
                    <a:pos x="2548" y="1270"/>
                  </a:cxn>
                  <a:cxn ang="0">
                    <a:pos x="2548" y="1270"/>
                  </a:cxn>
                </a:cxnLst>
                <a:rect l="0" t="0" r="r" b="b"/>
                <a:pathLst>
                  <a:path w="4422" h="5450">
                    <a:moveTo>
                      <a:pt x="2548" y="1270"/>
                    </a:moveTo>
                    <a:lnTo>
                      <a:pt x="2622" y="1390"/>
                    </a:lnTo>
                    <a:lnTo>
                      <a:pt x="2699" y="1577"/>
                    </a:lnTo>
                    <a:lnTo>
                      <a:pt x="2744" y="1776"/>
                    </a:lnTo>
                    <a:lnTo>
                      <a:pt x="2744" y="1972"/>
                    </a:lnTo>
                    <a:lnTo>
                      <a:pt x="2699" y="2158"/>
                    </a:lnTo>
                    <a:lnTo>
                      <a:pt x="2622" y="2348"/>
                    </a:lnTo>
                    <a:lnTo>
                      <a:pt x="2504" y="2521"/>
                    </a:lnTo>
                    <a:lnTo>
                      <a:pt x="2352" y="2665"/>
                    </a:lnTo>
                    <a:lnTo>
                      <a:pt x="2176" y="2779"/>
                    </a:lnTo>
                    <a:lnTo>
                      <a:pt x="1988" y="2862"/>
                    </a:lnTo>
                    <a:lnTo>
                      <a:pt x="1778" y="2907"/>
                    </a:lnTo>
                    <a:lnTo>
                      <a:pt x="1549" y="2923"/>
                    </a:lnTo>
                    <a:lnTo>
                      <a:pt x="1565" y="2915"/>
                    </a:lnTo>
                    <a:lnTo>
                      <a:pt x="1565" y="2085"/>
                    </a:lnTo>
                    <a:lnTo>
                      <a:pt x="0" y="3654"/>
                    </a:lnTo>
                    <a:lnTo>
                      <a:pt x="1528" y="5450"/>
                    </a:lnTo>
                    <a:lnTo>
                      <a:pt x="1528" y="4682"/>
                    </a:lnTo>
                    <a:lnTo>
                      <a:pt x="1867" y="4637"/>
                    </a:lnTo>
                    <a:lnTo>
                      <a:pt x="2222" y="4560"/>
                    </a:lnTo>
                    <a:lnTo>
                      <a:pt x="2548" y="4434"/>
                    </a:lnTo>
                    <a:lnTo>
                      <a:pt x="2872" y="4290"/>
                    </a:lnTo>
                    <a:lnTo>
                      <a:pt x="3169" y="4108"/>
                    </a:lnTo>
                    <a:lnTo>
                      <a:pt x="3431" y="3889"/>
                    </a:lnTo>
                    <a:lnTo>
                      <a:pt x="3689" y="3654"/>
                    </a:lnTo>
                    <a:lnTo>
                      <a:pt x="3894" y="3398"/>
                    </a:lnTo>
                    <a:lnTo>
                      <a:pt x="4075" y="3113"/>
                    </a:lnTo>
                    <a:lnTo>
                      <a:pt x="4218" y="2802"/>
                    </a:lnTo>
                    <a:lnTo>
                      <a:pt x="4331" y="2492"/>
                    </a:lnTo>
                    <a:lnTo>
                      <a:pt x="4393" y="2158"/>
                    </a:lnTo>
                    <a:lnTo>
                      <a:pt x="4422" y="1842"/>
                    </a:lnTo>
                    <a:lnTo>
                      <a:pt x="4408" y="1509"/>
                    </a:lnTo>
                    <a:lnTo>
                      <a:pt x="4354" y="1194"/>
                    </a:lnTo>
                    <a:lnTo>
                      <a:pt x="4247" y="876"/>
                    </a:lnTo>
                    <a:lnTo>
                      <a:pt x="4121" y="574"/>
                    </a:lnTo>
                    <a:lnTo>
                      <a:pt x="3954" y="281"/>
                    </a:lnTo>
                    <a:lnTo>
                      <a:pt x="3749" y="15"/>
                    </a:lnTo>
                    <a:lnTo>
                      <a:pt x="3743" y="9"/>
                    </a:lnTo>
                    <a:lnTo>
                      <a:pt x="3743" y="0"/>
                    </a:lnTo>
                    <a:lnTo>
                      <a:pt x="2548" y="1270"/>
                    </a:lnTo>
                    <a:lnTo>
                      <a:pt x="2548" y="1270"/>
                    </a:lnTo>
                    <a:lnTo>
                      <a:pt x="2548" y="1270"/>
                    </a:lnTo>
                    <a:close/>
                  </a:path>
                </a:pathLst>
              </a:custGeom>
              <a:solidFill>
                <a:schemeClr val="hlink"/>
              </a:solidFill>
              <a:ln w="9525">
                <a:noFill/>
                <a:round/>
                <a:headEnd/>
                <a:tailEnd/>
              </a:ln>
            </p:spPr>
            <p:txBody>
              <a:bodyPr/>
              <a:lstStyle/>
              <a:p>
                <a:endParaRPr lang="en-US"/>
              </a:p>
            </p:txBody>
          </p:sp>
          <p:sp>
            <p:nvSpPr>
              <p:cNvPr id="13319" name="Freeform 7"/>
              <p:cNvSpPr>
                <a:spLocks/>
              </p:cNvSpPr>
              <p:nvPr/>
            </p:nvSpPr>
            <p:spPr bwMode="auto">
              <a:xfrm>
                <a:off x="1440" y="432"/>
                <a:ext cx="2211" cy="2726"/>
              </a:xfrm>
              <a:custGeom>
                <a:avLst/>
                <a:gdLst/>
                <a:ahLst/>
                <a:cxnLst>
                  <a:cxn ang="0">
                    <a:pos x="1866" y="4184"/>
                  </a:cxn>
                  <a:cxn ang="0">
                    <a:pos x="1783" y="4064"/>
                  </a:cxn>
                  <a:cxn ang="0">
                    <a:pos x="1709" y="3881"/>
                  </a:cxn>
                  <a:cxn ang="0">
                    <a:pos x="1670" y="3685"/>
                  </a:cxn>
                  <a:cxn ang="0">
                    <a:pos x="1670" y="3489"/>
                  </a:cxn>
                  <a:cxn ang="0">
                    <a:pos x="1724" y="3284"/>
                  </a:cxn>
                  <a:cxn ang="0">
                    <a:pos x="1800" y="3113"/>
                  </a:cxn>
                  <a:cxn ang="0">
                    <a:pos x="1914" y="2946"/>
                  </a:cxn>
                  <a:cxn ang="0">
                    <a:pos x="2066" y="2795"/>
                  </a:cxn>
                  <a:cxn ang="0">
                    <a:pos x="2229" y="2681"/>
                  </a:cxn>
                  <a:cxn ang="0">
                    <a:pos x="2434" y="2593"/>
                  </a:cxn>
                  <a:cxn ang="0">
                    <a:pos x="2636" y="2545"/>
                  </a:cxn>
                  <a:cxn ang="0">
                    <a:pos x="2857" y="2529"/>
                  </a:cxn>
                  <a:cxn ang="0">
                    <a:pos x="2857" y="3361"/>
                  </a:cxn>
                  <a:cxn ang="0">
                    <a:pos x="4422" y="1806"/>
                  </a:cxn>
                  <a:cxn ang="0">
                    <a:pos x="2904" y="0"/>
                  </a:cxn>
                  <a:cxn ang="0">
                    <a:pos x="2904" y="780"/>
                  </a:cxn>
                  <a:cxn ang="0">
                    <a:pos x="2541" y="824"/>
                  </a:cxn>
                  <a:cxn ang="0">
                    <a:pos x="2207" y="906"/>
                  </a:cxn>
                  <a:cxn ang="0">
                    <a:pos x="1866" y="1018"/>
                  </a:cxn>
                  <a:cxn ang="0">
                    <a:pos x="1548" y="1166"/>
                  </a:cxn>
                  <a:cxn ang="0">
                    <a:pos x="1247" y="1352"/>
                  </a:cxn>
                  <a:cxn ang="0">
                    <a:pos x="976" y="1571"/>
                  </a:cxn>
                  <a:cxn ang="0">
                    <a:pos x="726" y="1806"/>
                  </a:cxn>
                  <a:cxn ang="0">
                    <a:pos x="524" y="2072"/>
                  </a:cxn>
                  <a:cxn ang="0">
                    <a:pos x="347" y="2349"/>
                  </a:cxn>
                  <a:cxn ang="0">
                    <a:pos x="196" y="2650"/>
                  </a:cxn>
                  <a:cxn ang="0">
                    <a:pos x="91" y="2977"/>
                  </a:cxn>
                  <a:cxn ang="0">
                    <a:pos x="31" y="3284"/>
                  </a:cxn>
                  <a:cxn ang="0">
                    <a:pos x="0" y="3619"/>
                  </a:cxn>
                  <a:cxn ang="0">
                    <a:pos x="16" y="3941"/>
                  </a:cxn>
                  <a:cxn ang="0">
                    <a:pos x="62" y="4275"/>
                  </a:cxn>
                  <a:cxn ang="0">
                    <a:pos x="167" y="4591"/>
                  </a:cxn>
                  <a:cxn ang="0">
                    <a:pos x="295" y="4888"/>
                  </a:cxn>
                  <a:cxn ang="0">
                    <a:pos x="460" y="5181"/>
                  </a:cxn>
                  <a:cxn ang="0">
                    <a:pos x="665" y="5445"/>
                  </a:cxn>
                  <a:cxn ang="0">
                    <a:pos x="665" y="5452"/>
                  </a:cxn>
                  <a:cxn ang="0">
                    <a:pos x="1866" y="4184"/>
                  </a:cxn>
                  <a:cxn ang="0">
                    <a:pos x="1866" y="4184"/>
                  </a:cxn>
                  <a:cxn ang="0">
                    <a:pos x="1866" y="4184"/>
                  </a:cxn>
                </a:cxnLst>
                <a:rect l="0" t="0" r="r" b="b"/>
                <a:pathLst>
                  <a:path w="4422" h="5452">
                    <a:moveTo>
                      <a:pt x="1866" y="4184"/>
                    </a:moveTo>
                    <a:lnTo>
                      <a:pt x="1783" y="4064"/>
                    </a:lnTo>
                    <a:lnTo>
                      <a:pt x="1709" y="3881"/>
                    </a:lnTo>
                    <a:lnTo>
                      <a:pt x="1670" y="3685"/>
                    </a:lnTo>
                    <a:lnTo>
                      <a:pt x="1670" y="3489"/>
                    </a:lnTo>
                    <a:lnTo>
                      <a:pt x="1724" y="3284"/>
                    </a:lnTo>
                    <a:lnTo>
                      <a:pt x="1800" y="3113"/>
                    </a:lnTo>
                    <a:lnTo>
                      <a:pt x="1914" y="2946"/>
                    </a:lnTo>
                    <a:lnTo>
                      <a:pt x="2066" y="2795"/>
                    </a:lnTo>
                    <a:lnTo>
                      <a:pt x="2229" y="2681"/>
                    </a:lnTo>
                    <a:lnTo>
                      <a:pt x="2434" y="2593"/>
                    </a:lnTo>
                    <a:lnTo>
                      <a:pt x="2636" y="2545"/>
                    </a:lnTo>
                    <a:lnTo>
                      <a:pt x="2857" y="2529"/>
                    </a:lnTo>
                    <a:lnTo>
                      <a:pt x="2857" y="3361"/>
                    </a:lnTo>
                    <a:lnTo>
                      <a:pt x="4422" y="1806"/>
                    </a:lnTo>
                    <a:lnTo>
                      <a:pt x="2904" y="0"/>
                    </a:lnTo>
                    <a:lnTo>
                      <a:pt x="2904" y="780"/>
                    </a:lnTo>
                    <a:lnTo>
                      <a:pt x="2541" y="824"/>
                    </a:lnTo>
                    <a:lnTo>
                      <a:pt x="2207" y="906"/>
                    </a:lnTo>
                    <a:lnTo>
                      <a:pt x="1866" y="1018"/>
                    </a:lnTo>
                    <a:lnTo>
                      <a:pt x="1548" y="1166"/>
                    </a:lnTo>
                    <a:lnTo>
                      <a:pt x="1247" y="1352"/>
                    </a:lnTo>
                    <a:lnTo>
                      <a:pt x="976" y="1571"/>
                    </a:lnTo>
                    <a:lnTo>
                      <a:pt x="726" y="1806"/>
                    </a:lnTo>
                    <a:lnTo>
                      <a:pt x="524" y="2072"/>
                    </a:lnTo>
                    <a:lnTo>
                      <a:pt x="347" y="2349"/>
                    </a:lnTo>
                    <a:lnTo>
                      <a:pt x="196" y="2650"/>
                    </a:lnTo>
                    <a:lnTo>
                      <a:pt x="91" y="2977"/>
                    </a:lnTo>
                    <a:lnTo>
                      <a:pt x="31" y="3284"/>
                    </a:lnTo>
                    <a:lnTo>
                      <a:pt x="0" y="3619"/>
                    </a:lnTo>
                    <a:lnTo>
                      <a:pt x="16" y="3941"/>
                    </a:lnTo>
                    <a:lnTo>
                      <a:pt x="62" y="4275"/>
                    </a:lnTo>
                    <a:lnTo>
                      <a:pt x="167" y="4591"/>
                    </a:lnTo>
                    <a:lnTo>
                      <a:pt x="295" y="4888"/>
                    </a:lnTo>
                    <a:lnTo>
                      <a:pt x="460" y="5181"/>
                    </a:lnTo>
                    <a:lnTo>
                      <a:pt x="665" y="5445"/>
                    </a:lnTo>
                    <a:lnTo>
                      <a:pt x="665" y="5452"/>
                    </a:lnTo>
                    <a:lnTo>
                      <a:pt x="1866" y="4184"/>
                    </a:lnTo>
                    <a:lnTo>
                      <a:pt x="1866" y="4184"/>
                    </a:lnTo>
                    <a:lnTo>
                      <a:pt x="1866" y="4184"/>
                    </a:lnTo>
                    <a:close/>
                  </a:path>
                </a:pathLst>
              </a:custGeom>
              <a:solidFill>
                <a:srgbClr val="FF8300"/>
              </a:solidFill>
              <a:ln w="9525">
                <a:noFill/>
                <a:round/>
                <a:headEnd/>
                <a:tailEnd/>
              </a:ln>
            </p:spPr>
            <p:txBody>
              <a:bodyPr/>
              <a:lstStyle/>
              <a:p>
                <a:endParaRPr lang="en-US"/>
              </a:p>
            </p:txBody>
          </p:sp>
        </p:grpSp>
        <p:sp>
          <p:nvSpPr>
            <p:cNvPr id="13320" name="Freeform 8"/>
            <p:cNvSpPr>
              <a:spLocks/>
            </p:cNvSpPr>
            <p:nvPr/>
          </p:nvSpPr>
          <p:spPr bwMode="auto">
            <a:xfrm>
              <a:off x="1436" y="409"/>
              <a:ext cx="2211" cy="2726"/>
            </a:xfrm>
            <a:custGeom>
              <a:avLst/>
              <a:gdLst/>
              <a:ahLst/>
              <a:cxnLst>
                <a:cxn ang="0">
                  <a:pos x="1866" y="4184"/>
                </a:cxn>
                <a:cxn ang="0">
                  <a:pos x="1783" y="4064"/>
                </a:cxn>
                <a:cxn ang="0">
                  <a:pos x="1709" y="3881"/>
                </a:cxn>
                <a:cxn ang="0">
                  <a:pos x="1670" y="3685"/>
                </a:cxn>
                <a:cxn ang="0">
                  <a:pos x="1670" y="3489"/>
                </a:cxn>
                <a:cxn ang="0">
                  <a:pos x="1724" y="3284"/>
                </a:cxn>
                <a:cxn ang="0">
                  <a:pos x="1800" y="3113"/>
                </a:cxn>
                <a:cxn ang="0">
                  <a:pos x="1914" y="2946"/>
                </a:cxn>
                <a:cxn ang="0">
                  <a:pos x="2066" y="2795"/>
                </a:cxn>
                <a:cxn ang="0">
                  <a:pos x="2229" y="2681"/>
                </a:cxn>
                <a:cxn ang="0">
                  <a:pos x="2434" y="2593"/>
                </a:cxn>
                <a:cxn ang="0">
                  <a:pos x="2636" y="2545"/>
                </a:cxn>
                <a:cxn ang="0">
                  <a:pos x="2857" y="2529"/>
                </a:cxn>
                <a:cxn ang="0">
                  <a:pos x="2857" y="3361"/>
                </a:cxn>
                <a:cxn ang="0">
                  <a:pos x="4422" y="1806"/>
                </a:cxn>
                <a:cxn ang="0">
                  <a:pos x="2904" y="0"/>
                </a:cxn>
                <a:cxn ang="0">
                  <a:pos x="2904" y="780"/>
                </a:cxn>
                <a:cxn ang="0">
                  <a:pos x="2541" y="824"/>
                </a:cxn>
                <a:cxn ang="0">
                  <a:pos x="2207" y="906"/>
                </a:cxn>
                <a:cxn ang="0">
                  <a:pos x="1866" y="1018"/>
                </a:cxn>
                <a:cxn ang="0">
                  <a:pos x="1548" y="1166"/>
                </a:cxn>
                <a:cxn ang="0">
                  <a:pos x="1247" y="1352"/>
                </a:cxn>
                <a:cxn ang="0">
                  <a:pos x="976" y="1571"/>
                </a:cxn>
                <a:cxn ang="0">
                  <a:pos x="726" y="1806"/>
                </a:cxn>
                <a:cxn ang="0">
                  <a:pos x="524" y="2072"/>
                </a:cxn>
                <a:cxn ang="0">
                  <a:pos x="347" y="2349"/>
                </a:cxn>
                <a:cxn ang="0">
                  <a:pos x="196" y="2650"/>
                </a:cxn>
                <a:cxn ang="0">
                  <a:pos x="91" y="2977"/>
                </a:cxn>
                <a:cxn ang="0">
                  <a:pos x="31" y="3284"/>
                </a:cxn>
                <a:cxn ang="0">
                  <a:pos x="0" y="3619"/>
                </a:cxn>
                <a:cxn ang="0">
                  <a:pos x="16" y="3941"/>
                </a:cxn>
                <a:cxn ang="0">
                  <a:pos x="62" y="4275"/>
                </a:cxn>
                <a:cxn ang="0">
                  <a:pos x="167" y="4591"/>
                </a:cxn>
                <a:cxn ang="0">
                  <a:pos x="295" y="4888"/>
                </a:cxn>
                <a:cxn ang="0">
                  <a:pos x="460" y="5181"/>
                </a:cxn>
                <a:cxn ang="0">
                  <a:pos x="665" y="5445"/>
                </a:cxn>
                <a:cxn ang="0">
                  <a:pos x="665" y="5452"/>
                </a:cxn>
                <a:cxn ang="0">
                  <a:pos x="1866" y="4184"/>
                </a:cxn>
                <a:cxn ang="0">
                  <a:pos x="1866" y="4184"/>
                </a:cxn>
              </a:cxnLst>
              <a:rect l="0" t="0" r="r" b="b"/>
              <a:pathLst>
                <a:path w="4422" h="5452">
                  <a:moveTo>
                    <a:pt x="1866" y="4184"/>
                  </a:moveTo>
                  <a:lnTo>
                    <a:pt x="1783" y="4064"/>
                  </a:lnTo>
                  <a:lnTo>
                    <a:pt x="1709" y="3881"/>
                  </a:lnTo>
                  <a:lnTo>
                    <a:pt x="1670" y="3685"/>
                  </a:lnTo>
                  <a:lnTo>
                    <a:pt x="1670" y="3489"/>
                  </a:lnTo>
                  <a:lnTo>
                    <a:pt x="1724" y="3284"/>
                  </a:lnTo>
                  <a:lnTo>
                    <a:pt x="1800" y="3113"/>
                  </a:lnTo>
                  <a:lnTo>
                    <a:pt x="1914" y="2946"/>
                  </a:lnTo>
                  <a:lnTo>
                    <a:pt x="2066" y="2795"/>
                  </a:lnTo>
                  <a:lnTo>
                    <a:pt x="2229" y="2681"/>
                  </a:lnTo>
                  <a:lnTo>
                    <a:pt x="2434" y="2593"/>
                  </a:lnTo>
                  <a:lnTo>
                    <a:pt x="2636" y="2545"/>
                  </a:lnTo>
                  <a:lnTo>
                    <a:pt x="2857" y="2529"/>
                  </a:lnTo>
                  <a:lnTo>
                    <a:pt x="2857" y="3361"/>
                  </a:lnTo>
                  <a:lnTo>
                    <a:pt x="4422" y="1806"/>
                  </a:lnTo>
                  <a:lnTo>
                    <a:pt x="2904" y="0"/>
                  </a:lnTo>
                  <a:lnTo>
                    <a:pt x="2904" y="780"/>
                  </a:lnTo>
                  <a:lnTo>
                    <a:pt x="2541" y="824"/>
                  </a:lnTo>
                  <a:lnTo>
                    <a:pt x="2207" y="906"/>
                  </a:lnTo>
                  <a:lnTo>
                    <a:pt x="1866" y="1018"/>
                  </a:lnTo>
                  <a:lnTo>
                    <a:pt x="1548" y="1166"/>
                  </a:lnTo>
                  <a:lnTo>
                    <a:pt x="1247" y="1352"/>
                  </a:lnTo>
                  <a:lnTo>
                    <a:pt x="976" y="1571"/>
                  </a:lnTo>
                  <a:lnTo>
                    <a:pt x="726" y="1806"/>
                  </a:lnTo>
                  <a:lnTo>
                    <a:pt x="524" y="2072"/>
                  </a:lnTo>
                  <a:lnTo>
                    <a:pt x="347" y="2349"/>
                  </a:lnTo>
                  <a:lnTo>
                    <a:pt x="196" y="2650"/>
                  </a:lnTo>
                  <a:lnTo>
                    <a:pt x="91" y="2977"/>
                  </a:lnTo>
                  <a:lnTo>
                    <a:pt x="31" y="3284"/>
                  </a:lnTo>
                  <a:lnTo>
                    <a:pt x="0" y="3619"/>
                  </a:lnTo>
                  <a:lnTo>
                    <a:pt x="16" y="3941"/>
                  </a:lnTo>
                  <a:lnTo>
                    <a:pt x="62" y="4275"/>
                  </a:lnTo>
                  <a:lnTo>
                    <a:pt x="167" y="4591"/>
                  </a:lnTo>
                  <a:lnTo>
                    <a:pt x="295" y="4888"/>
                  </a:lnTo>
                  <a:lnTo>
                    <a:pt x="460" y="5181"/>
                  </a:lnTo>
                  <a:lnTo>
                    <a:pt x="665" y="5445"/>
                  </a:lnTo>
                  <a:lnTo>
                    <a:pt x="665" y="5452"/>
                  </a:lnTo>
                  <a:lnTo>
                    <a:pt x="1866" y="4184"/>
                  </a:lnTo>
                  <a:lnTo>
                    <a:pt x="1866" y="4184"/>
                  </a:lnTo>
                </a:path>
              </a:pathLst>
            </a:custGeom>
            <a:noFill/>
            <a:ln w="1588">
              <a:solidFill>
                <a:srgbClr val="FF0000"/>
              </a:solidFill>
              <a:prstDash val="solid"/>
              <a:round/>
              <a:headEnd/>
              <a:tailEnd/>
            </a:ln>
          </p:spPr>
          <p:txBody>
            <a:bodyPr/>
            <a:lstStyle/>
            <a:p>
              <a:endParaRPr lang="en-US"/>
            </a:p>
          </p:txBody>
        </p:sp>
      </p:grpSp>
      <p:sp>
        <p:nvSpPr>
          <p:cNvPr id="13323" name="WordArt 11"/>
          <p:cNvSpPr>
            <a:spLocks noChangeArrowheads="1" noChangeShapeType="1" noTextEdit="1"/>
          </p:cNvSpPr>
          <p:nvPr/>
        </p:nvSpPr>
        <p:spPr bwMode="auto">
          <a:xfrm>
            <a:off x="6553200" y="4267200"/>
            <a:ext cx="914400" cy="1457325"/>
          </a:xfrm>
          <a:prstGeom prst="rect">
            <a:avLst/>
          </a:prstGeom>
        </p:spPr>
        <p:txBody>
          <a:bodyPr wrap="none" fromWordArt="1">
            <a:prstTxWarp prst="textSlantUp">
              <a:avLst>
                <a:gd name="adj" fmla="val 55556"/>
              </a:avLst>
            </a:prstTxWarp>
          </a:bodyPr>
          <a:lstStyle/>
          <a:p>
            <a:pPr algn="ctr"/>
            <a:r>
              <a:rPr lang="en-US" sz="3600" kern="10">
                <a:ln w="9525" cap="sq">
                  <a:solidFill>
                    <a:srgbClr val="000000"/>
                  </a:solidFill>
                  <a:round/>
                  <a:headEnd type="none" w="sm" len="sm"/>
                  <a:tailEnd type="none" w="sm" len="sm"/>
                </a:ln>
                <a:solidFill>
                  <a:srgbClr val="000000"/>
                </a:solidFill>
                <a:latin typeface="Arial Black"/>
              </a:rPr>
              <a:t>Job</a:t>
            </a:r>
          </a:p>
        </p:txBody>
      </p:sp>
      <p:sp>
        <p:nvSpPr>
          <p:cNvPr id="13324" name="WordArt 12"/>
          <p:cNvSpPr>
            <a:spLocks noChangeArrowheads="1" noChangeShapeType="1" noTextEdit="1"/>
          </p:cNvSpPr>
          <p:nvPr/>
        </p:nvSpPr>
        <p:spPr bwMode="auto">
          <a:xfrm rot="9096672">
            <a:off x="7086600" y="5486400"/>
            <a:ext cx="1590675" cy="814388"/>
          </a:xfrm>
          <a:prstGeom prst="rect">
            <a:avLst/>
          </a:prstGeom>
        </p:spPr>
        <p:txBody>
          <a:bodyPr wrap="none" fromWordArt="1">
            <a:prstTxWarp prst="textSlantUp">
              <a:avLst>
                <a:gd name="adj" fmla="val 55556"/>
              </a:avLst>
            </a:prstTxWarp>
          </a:bodyPr>
          <a:lstStyle/>
          <a:p>
            <a:pPr algn="ctr"/>
            <a:r>
              <a:rPr lang="en-US" sz="2000" kern="10">
                <a:ln w="9525" cap="sq">
                  <a:solidFill>
                    <a:srgbClr val="000000"/>
                  </a:solidFill>
                  <a:round/>
                  <a:headEnd type="none" w="sm" len="sm"/>
                  <a:tailEnd type="none" w="sm" len="sm"/>
                </a:ln>
                <a:solidFill>
                  <a:srgbClr val="000000"/>
                </a:solidFill>
                <a:latin typeface="Arial Black"/>
              </a:rPr>
              <a:t>Experience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WordArt 4"/>
          <p:cNvSpPr>
            <a:spLocks noChangeArrowheads="1" noChangeShapeType="1" noTextEdit="1"/>
          </p:cNvSpPr>
          <p:nvPr/>
        </p:nvSpPr>
        <p:spPr bwMode="auto">
          <a:xfrm>
            <a:off x="2209800" y="1752600"/>
            <a:ext cx="4572000" cy="45720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cap="sq">
                  <a:round/>
                  <a:headEnd type="none" w="sm" len="sm"/>
                  <a:tailEnd type="none" w="sm" len="sm"/>
                </a:ln>
                <a:gradFill rotWithShape="0">
                  <a:gsLst>
                    <a:gs pos="0">
                      <a:srgbClr val="FFE701"/>
                    </a:gs>
                    <a:gs pos="100000">
                      <a:srgbClr val="FE3E02"/>
                    </a:gs>
                  </a:gsLst>
                  <a:lin ang="5400000" scaled="1"/>
                </a:gradFill>
                <a:latin typeface="Impact"/>
              </a:rPr>
              <a:t>SAE</a:t>
            </a:r>
          </a:p>
        </p:txBody>
      </p:sp>
      <p:sp>
        <p:nvSpPr>
          <p:cNvPr id="14338" name="Rectangle 2"/>
          <p:cNvSpPr>
            <a:spLocks noGrp="1" noChangeArrowheads="1"/>
          </p:cNvSpPr>
          <p:nvPr>
            <p:ph type="title"/>
          </p:nvPr>
        </p:nvSpPr>
        <p:spPr/>
        <p:txBody>
          <a:bodyPr/>
          <a:lstStyle/>
          <a:p>
            <a:r>
              <a:rPr lang="en-US"/>
              <a:t>Gaining Experience!!</a:t>
            </a:r>
          </a:p>
        </p:txBody>
      </p:sp>
      <p:sp>
        <p:nvSpPr>
          <p:cNvPr id="14339" name="Rectangle 3"/>
          <p:cNvSpPr>
            <a:spLocks noGrp="1" noChangeArrowheads="1"/>
          </p:cNvSpPr>
          <p:nvPr>
            <p:ph type="body" idx="1"/>
          </p:nvPr>
        </p:nvSpPr>
        <p:spPr/>
        <p:txBody>
          <a:bodyPr/>
          <a:lstStyle/>
          <a:p>
            <a:r>
              <a:rPr lang="en-US"/>
              <a:t>Question:</a:t>
            </a:r>
          </a:p>
          <a:p>
            <a:pPr lvl="1"/>
            <a:r>
              <a:rPr lang="en-US"/>
              <a:t>How can you gain experience to get a job (or prepare for college)?</a:t>
            </a:r>
          </a:p>
          <a:p>
            <a:r>
              <a:rPr lang="en-US"/>
              <a:t>Answer:</a:t>
            </a:r>
          </a:p>
          <a:p>
            <a:pPr lvl="1"/>
            <a:r>
              <a:rPr lang="en-US"/>
              <a:t>Supervised Agricultural Experience (SAE)</a:t>
            </a:r>
          </a:p>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ln/>
        </p:spPr>
        <p:txBody>
          <a:bodyPr/>
          <a:lstStyle/>
          <a:p>
            <a:r>
              <a:rPr lang="en-US"/>
              <a:t>What is SAE?</a:t>
            </a:r>
          </a:p>
        </p:txBody>
      </p:sp>
      <p:sp>
        <p:nvSpPr>
          <p:cNvPr id="22531" name="Rectangle 3"/>
          <p:cNvSpPr>
            <a:spLocks noGrp="1" noChangeArrowheads="1"/>
          </p:cNvSpPr>
          <p:nvPr>
            <p:ph type="body" idx="1"/>
          </p:nvPr>
        </p:nvSpPr>
        <p:spPr>
          <a:xfrm>
            <a:off x="762000" y="2286000"/>
            <a:ext cx="7772400" cy="4114800"/>
          </a:xfrm>
          <a:noFill/>
          <a:ln/>
        </p:spPr>
        <p:txBody>
          <a:bodyPr/>
          <a:lstStyle/>
          <a:p>
            <a:r>
              <a:rPr lang="en-US"/>
              <a:t>Supervised Agricultural Experience (SAE) Programs consist of planned practical activities conducted outside of class time in which students develop and apply agricultural knowledge and skills.</a:t>
            </a:r>
          </a:p>
        </p:txBody>
      </p:sp>
      <p:pic>
        <p:nvPicPr>
          <p:cNvPr id="22532" name="Picture 4"/>
          <p:cNvPicPr>
            <a:picLocks noChangeArrowheads="1"/>
          </p:cNvPicPr>
          <p:nvPr/>
        </p:nvPicPr>
        <p:blipFill>
          <a:blip r:embed="rId3"/>
          <a:srcRect/>
          <a:stretch>
            <a:fillRect/>
          </a:stretch>
        </p:blipFill>
        <p:spPr bwMode="auto">
          <a:xfrm>
            <a:off x="6934200" y="4191000"/>
            <a:ext cx="1487488" cy="1976438"/>
          </a:xfrm>
          <a:prstGeom prst="rect">
            <a:avLst/>
          </a:prstGeom>
          <a:noFill/>
          <a:ln w="9525">
            <a:noFill/>
            <a:miter lim="800000"/>
            <a:headEnd/>
            <a:tailEnd/>
          </a:ln>
          <a:effec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r>
              <a:rPr lang="en-US"/>
              <a:t>How Does a SAE Help Me?</a:t>
            </a:r>
          </a:p>
        </p:txBody>
      </p:sp>
      <p:sp>
        <p:nvSpPr>
          <p:cNvPr id="16389" name="Rectangle 5"/>
          <p:cNvSpPr>
            <a:spLocks noGrp="1" noChangeArrowheads="1"/>
          </p:cNvSpPr>
          <p:nvPr>
            <p:ph type="body" idx="1"/>
          </p:nvPr>
        </p:nvSpPr>
        <p:spPr/>
        <p:txBody>
          <a:bodyPr/>
          <a:lstStyle/>
          <a:p>
            <a:r>
              <a:rPr lang="en-US"/>
              <a:t>Develop skills that can be used in getting a job</a:t>
            </a:r>
          </a:p>
          <a:p>
            <a:r>
              <a:rPr lang="en-US"/>
              <a:t>Provides the opportunity to make money</a:t>
            </a:r>
          </a:p>
          <a:p>
            <a:r>
              <a:rPr lang="en-US"/>
              <a:t>Develops skills that can be used in starting you own business</a:t>
            </a:r>
          </a:p>
          <a:p>
            <a:r>
              <a:rPr lang="en-US"/>
              <a:t>Helps development management</a:t>
            </a:r>
            <a:br>
              <a:rPr lang="en-US"/>
            </a:br>
            <a:r>
              <a:rPr lang="en-US"/>
              <a:t>skills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en-US"/>
              <a:t>How Does a SAE Help Me...? </a:t>
            </a:r>
          </a:p>
        </p:txBody>
      </p:sp>
      <p:sp>
        <p:nvSpPr>
          <p:cNvPr id="18437" name="Rectangle 5"/>
          <p:cNvSpPr>
            <a:spLocks noGrp="1" noChangeArrowheads="1"/>
          </p:cNvSpPr>
          <p:nvPr>
            <p:ph type="body" idx="1"/>
          </p:nvPr>
        </p:nvSpPr>
        <p:spPr/>
        <p:txBody>
          <a:bodyPr/>
          <a:lstStyle/>
          <a:p>
            <a:r>
              <a:rPr lang="en-US"/>
              <a:t>Learn record keeping skills</a:t>
            </a:r>
          </a:p>
          <a:p>
            <a:r>
              <a:rPr lang="en-US"/>
              <a:t>Improves analytical and decision making skills</a:t>
            </a:r>
          </a:p>
          <a:p>
            <a:r>
              <a:rPr lang="en-US"/>
              <a:t>Teaches responsibility</a:t>
            </a:r>
          </a:p>
          <a:p>
            <a:r>
              <a:rPr lang="en-US"/>
              <a:t>Provides the opportunity to explore possible careers</a:t>
            </a:r>
          </a:p>
          <a:p>
            <a:endParaRPr lang="en-US"/>
          </a:p>
        </p:txBody>
      </p:sp>
    </p:spTree>
  </p:cSld>
  <p:clrMapOvr>
    <a:masterClrMapping/>
  </p:clrMapOvr>
</p:sld>
</file>

<file path=ppt/theme/theme1.xml><?xml version="1.0" encoding="utf-8"?>
<a:theme xmlns:a="http://schemas.openxmlformats.org/drawingml/2006/main" name="SAE">
  <a:themeElements>
    <a:clrScheme name="">
      <a:dk1>
        <a:srgbClr val="000000"/>
      </a:dk1>
      <a:lt1>
        <a:srgbClr val="FFFFFF"/>
      </a:lt1>
      <a:dk2>
        <a:srgbClr val="428342"/>
      </a:dk2>
      <a:lt2>
        <a:srgbClr val="CBCBCB"/>
      </a:lt2>
      <a:accent1>
        <a:srgbClr val="009999"/>
      </a:accent1>
      <a:accent2>
        <a:srgbClr val="FF9933"/>
      </a:accent2>
      <a:accent3>
        <a:srgbClr val="B0C1B0"/>
      </a:accent3>
      <a:accent4>
        <a:srgbClr val="DADADA"/>
      </a:accent4>
      <a:accent5>
        <a:srgbClr val="AACACA"/>
      </a:accent5>
      <a:accent6>
        <a:srgbClr val="E78A2D"/>
      </a:accent6>
      <a:hlink>
        <a:srgbClr val="FFFFC5"/>
      </a:hlink>
      <a:folHlink>
        <a:srgbClr val="CBCBCB"/>
      </a:folHlink>
    </a:clrScheme>
    <a:fontScheme name="SA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AE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SA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A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967</TotalTime>
  <Words>1619</Words>
  <Application>Microsoft Office PowerPoint</Application>
  <PresentationFormat>On-screen Show (4:3)</PresentationFormat>
  <Paragraphs>167</Paragraphs>
  <Slides>39</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6" baseType="lpstr">
      <vt:lpstr>Arial</vt:lpstr>
      <vt:lpstr>Arial Black</vt:lpstr>
      <vt:lpstr>Impact</vt:lpstr>
      <vt:lpstr>Times New Roman</vt:lpstr>
      <vt:lpstr>SAE</vt:lpstr>
      <vt:lpstr>Document</vt:lpstr>
      <vt:lpstr>Clip</vt:lpstr>
      <vt:lpstr>Introduction to SAE</vt:lpstr>
      <vt:lpstr>Read this carefully! </vt:lpstr>
      <vt:lpstr>Read this carefully! </vt:lpstr>
      <vt:lpstr>Read this carefully! </vt:lpstr>
      <vt:lpstr>What was the same in all 3 ads?</vt:lpstr>
      <vt:lpstr>Gaining Experience!!</vt:lpstr>
      <vt:lpstr>What is SAE?</vt:lpstr>
      <vt:lpstr>How Does a SAE Help Me?</vt:lpstr>
      <vt:lpstr>How Does a SAE Help Me...? </vt:lpstr>
      <vt:lpstr>How Does a SAE Help Me...?</vt:lpstr>
      <vt:lpstr>How Does a SAE Help Me...?</vt:lpstr>
      <vt:lpstr>Types of SAE</vt:lpstr>
      <vt:lpstr>Entrepreneurship</vt:lpstr>
      <vt:lpstr>Entrepreneurship examples:</vt:lpstr>
      <vt:lpstr>Placement</vt:lpstr>
      <vt:lpstr>Placement Examples</vt:lpstr>
      <vt:lpstr>Research</vt:lpstr>
      <vt:lpstr>Research Examples</vt:lpstr>
      <vt:lpstr>Examples, continued</vt:lpstr>
      <vt:lpstr>Research...</vt:lpstr>
      <vt:lpstr>Non-Experimental Research</vt:lpstr>
      <vt:lpstr> Non-Experimental Examples:</vt:lpstr>
      <vt:lpstr>Exploratory</vt:lpstr>
      <vt:lpstr>Exploratory Examples:</vt:lpstr>
      <vt:lpstr>Improvement (minor component)</vt:lpstr>
      <vt:lpstr>Improvement Examples:</vt:lpstr>
      <vt:lpstr>Supplementary (Minor)</vt:lpstr>
      <vt:lpstr>Supplementary Examples:</vt:lpstr>
      <vt:lpstr>SAE and the Full Plate</vt:lpstr>
      <vt:lpstr>SAE and the Full Plate</vt:lpstr>
      <vt:lpstr>SAE and the Full Plate</vt:lpstr>
      <vt:lpstr>SAE and the Full Plate</vt:lpstr>
      <vt:lpstr>SAE and the Full Plate</vt:lpstr>
      <vt:lpstr>SAE and the Full Plate</vt:lpstr>
      <vt:lpstr>SAE and the Full Plate</vt:lpstr>
      <vt:lpstr>SAE and the Full Plate</vt:lpstr>
      <vt:lpstr>SAE and the Full Plate</vt:lpstr>
      <vt:lpstr>SAE: Fill Your Plate</vt:lpstr>
      <vt:lpstr>Turning SAE into a JOB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Gary E. Moore</dc:creator>
  <cp:lastModifiedBy>Crown, Sherry</cp:lastModifiedBy>
  <cp:revision>23</cp:revision>
  <cp:lastPrinted>2000-01-31T01:58:22Z</cp:lastPrinted>
  <dcterms:created xsi:type="dcterms:W3CDTF">1998-12-06T21:44:20Z</dcterms:created>
  <dcterms:modified xsi:type="dcterms:W3CDTF">2020-08-04T01:38:36Z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gary_moore@ncsu.edu</vt:lpwstr>
  </property>
  <property fmtid="{D5CDD505-2E9C-101B-9397-08002B2CF9AE}" pid="8" name="HomePage">
    <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2</vt:i4>
  </property>
  <property fmtid="{D5CDD505-2E9C-101B-9397-08002B2CF9AE}" pid="19" name="ShowNotes">
    <vt:bool>false</vt:bool>
  </property>
  <property fmtid="{D5CDD505-2E9C-101B-9397-08002B2CF9AE}" pid="20" name="NavBtnPos">
    <vt:i4>2</vt:i4>
  </property>
  <property fmtid="{D5CDD505-2E9C-101B-9397-08002B2CF9AE}" pid="21" name="OutputDir">
    <vt:lpwstr>D:</vt:lpwstr>
  </property>
</Properties>
</file>